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28"/>
  </p:notesMasterIdLst>
  <p:handoutMasterIdLst>
    <p:handoutMasterId r:id="rId29"/>
  </p:handoutMasterIdLst>
  <p:sldIdLst>
    <p:sldId id="340" r:id="rId3"/>
    <p:sldId id="341" r:id="rId4"/>
    <p:sldId id="342" r:id="rId5"/>
    <p:sldId id="343" r:id="rId6"/>
    <p:sldId id="344" r:id="rId7"/>
    <p:sldId id="345" r:id="rId8"/>
    <p:sldId id="346" r:id="rId9"/>
    <p:sldId id="347" r:id="rId10"/>
    <p:sldId id="348" r:id="rId11"/>
    <p:sldId id="349" r:id="rId12"/>
    <p:sldId id="350" r:id="rId13"/>
    <p:sldId id="351" r:id="rId14"/>
    <p:sldId id="352" r:id="rId15"/>
    <p:sldId id="362" r:id="rId16"/>
    <p:sldId id="363" r:id="rId17"/>
    <p:sldId id="353" r:id="rId18"/>
    <p:sldId id="354" r:id="rId19"/>
    <p:sldId id="355" r:id="rId20"/>
    <p:sldId id="356" r:id="rId21"/>
    <p:sldId id="357" r:id="rId22"/>
    <p:sldId id="358" r:id="rId23"/>
    <p:sldId id="359" r:id="rId24"/>
    <p:sldId id="360" r:id="rId25"/>
    <p:sldId id="361" r:id="rId26"/>
    <p:sldId id="318" r:id="rId27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29" autoAdjust="0"/>
    <p:restoredTop sz="96444" autoAdjust="0"/>
  </p:normalViewPr>
  <p:slideViewPr>
    <p:cSldViewPr>
      <p:cViewPr varScale="1">
        <p:scale>
          <a:sx n="57" d="100"/>
          <a:sy n="57" d="100"/>
        </p:scale>
        <p:origin x="-84" y="-117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7" d="100"/>
        <a:sy n="147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2019/10/3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3492660" y="12395062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6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3126"/>
          <p:cNvGrpSpPr>
            <a:grpSpLocks/>
          </p:cNvGrpSpPr>
          <p:nvPr/>
        </p:nvGrpSpPr>
        <p:grpSpPr bwMode="auto">
          <a:xfrm>
            <a:off x="8858050" y="1538460"/>
            <a:ext cx="2087563" cy="6121400"/>
            <a:chOff x="4078288" y="820738"/>
            <a:chExt cx="1728788" cy="4987925"/>
          </a:xfrm>
        </p:grpSpPr>
        <p:sp>
          <p:nvSpPr>
            <p:cNvPr id="20" name="Freeform 6795"/>
            <p:cNvSpPr>
              <a:spLocks noEditPoints="1"/>
            </p:cNvSpPr>
            <p:nvPr/>
          </p:nvSpPr>
          <p:spPr bwMode="auto">
            <a:xfrm>
              <a:off x="4078288" y="820738"/>
              <a:ext cx="1728788" cy="4987925"/>
            </a:xfrm>
            <a:custGeom>
              <a:avLst/>
              <a:gdLst>
                <a:gd name="T0" fmla="*/ 2147483647 w 1089"/>
                <a:gd name="T1" fmla="*/ 2147483647 h 3142"/>
                <a:gd name="T2" fmla="*/ 2147483647 w 1089"/>
                <a:gd name="T3" fmla="*/ 2147483647 h 3142"/>
                <a:gd name="T4" fmla="*/ 2147483647 w 1089"/>
                <a:gd name="T5" fmla="*/ 2147483647 h 3142"/>
                <a:gd name="T6" fmla="*/ 2147483647 w 1089"/>
                <a:gd name="T7" fmla="*/ 2147483647 h 3142"/>
                <a:gd name="T8" fmla="*/ 2147483647 w 1089"/>
                <a:gd name="T9" fmla="*/ 2147483647 h 3142"/>
                <a:gd name="T10" fmla="*/ 2147483647 w 1089"/>
                <a:gd name="T11" fmla="*/ 2147483647 h 3142"/>
                <a:gd name="T12" fmla="*/ 2147483647 w 1089"/>
                <a:gd name="T13" fmla="*/ 2147483647 h 3142"/>
                <a:gd name="T14" fmla="*/ 2147483647 w 1089"/>
                <a:gd name="T15" fmla="*/ 2147483647 h 3142"/>
                <a:gd name="T16" fmla="*/ 2147483647 w 1089"/>
                <a:gd name="T17" fmla="*/ 2147483647 h 3142"/>
                <a:gd name="T18" fmla="*/ 2147483647 w 1089"/>
                <a:gd name="T19" fmla="*/ 2147483647 h 3142"/>
                <a:gd name="T20" fmla="*/ 2147483647 w 1089"/>
                <a:gd name="T21" fmla="*/ 2147483647 h 3142"/>
                <a:gd name="T22" fmla="*/ 2147483647 w 1089"/>
                <a:gd name="T23" fmla="*/ 2147483647 h 3142"/>
                <a:gd name="T24" fmla="*/ 2147483647 w 1089"/>
                <a:gd name="T25" fmla="*/ 2147483647 h 3142"/>
                <a:gd name="T26" fmla="*/ 2147483647 w 1089"/>
                <a:gd name="T27" fmla="*/ 2147483647 h 3142"/>
                <a:gd name="T28" fmla="*/ 2147483647 w 1089"/>
                <a:gd name="T29" fmla="*/ 2147483647 h 3142"/>
                <a:gd name="T30" fmla="*/ 2147483647 w 1089"/>
                <a:gd name="T31" fmla="*/ 2147483647 h 3142"/>
                <a:gd name="T32" fmla="*/ 2147483647 w 1089"/>
                <a:gd name="T33" fmla="*/ 2147483647 h 3142"/>
                <a:gd name="T34" fmla="*/ 2147483647 w 1089"/>
                <a:gd name="T35" fmla="*/ 2147483647 h 3142"/>
                <a:gd name="T36" fmla="*/ 2147483647 w 1089"/>
                <a:gd name="T37" fmla="*/ 2147483647 h 3142"/>
                <a:gd name="T38" fmla="*/ 2147483647 w 1089"/>
                <a:gd name="T39" fmla="*/ 2147483647 h 3142"/>
                <a:gd name="T40" fmla="*/ 2147483647 w 1089"/>
                <a:gd name="T41" fmla="*/ 0 h 3142"/>
                <a:gd name="T42" fmla="*/ 2147483647 w 1089"/>
                <a:gd name="T43" fmla="*/ 2147483647 h 3142"/>
                <a:gd name="T44" fmla="*/ 2147483647 w 1089"/>
                <a:gd name="T45" fmla="*/ 2147483647 h 3142"/>
                <a:gd name="T46" fmla="*/ 2147483647 w 1089"/>
                <a:gd name="T47" fmla="*/ 2147483647 h 3142"/>
                <a:gd name="T48" fmla="*/ 2147483647 w 1089"/>
                <a:gd name="T49" fmla="*/ 2147483647 h 3142"/>
                <a:gd name="T50" fmla="*/ 2147483647 w 1089"/>
                <a:gd name="T51" fmla="*/ 2147483647 h 3142"/>
                <a:gd name="T52" fmla="*/ 2147483647 w 1089"/>
                <a:gd name="T53" fmla="*/ 2147483647 h 3142"/>
                <a:gd name="T54" fmla="*/ 2147483647 w 1089"/>
                <a:gd name="T55" fmla="*/ 2147483647 h 3142"/>
                <a:gd name="T56" fmla="*/ 2147483647 w 1089"/>
                <a:gd name="T57" fmla="*/ 2147483647 h 3142"/>
                <a:gd name="T58" fmla="*/ 2147483647 w 1089"/>
                <a:gd name="T59" fmla="*/ 2147483647 h 3142"/>
                <a:gd name="T60" fmla="*/ 2147483647 w 1089"/>
                <a:gd name="T61" fmla="*/ 2147483647 h 3142"/>
                <a:gd name="T62" fmla="*/ 2147483647 w 1089"/>
                <a:gd name="T63" fmla="*/ 2147483647 h 3142"/>
                <a:gd name="T64" fmla="*/ 2147483647 w 1089"/>
                <a:gd name="T65" fmla="*/ 2147483647 h 3142"/>
                <a:gd name="T66" fmla="*/ 0 w 1089"/>
                <a:gd name="T67" fmla="*/ 2147483647 h 3142"/>
                <a:gd name="T68" fmla="*/ 2147483647 w 1089"/>
                <a:gd name="T69" fmla="*/ 2147483647 h 3142"/>
                <a:gd name="T70" fmla="*/ 2147483647 w 1089"/>
                <a:gd name="T71" fmla="*/ 2147483647 h 3142"/>
                <a:gd name="T72" fmla="*/ 2147483647 w 1089"/>
                <a:gd name="T73" fmla="*/ 2147483647 h 3142"/>
                <a:gd name="T74" fmla="*/ 2147483647 w 1089"/>
                <a:gd name="T75" fmla="*/ 2147483647 h 3142"/>
                <a:gd name="T76" fmla="*/ 2147483647 w 1089"/>
                <a:gd name="T77" fmla="*/ 2147483647 h 3142"/>
                <a:gd name="T78" fmla="*/ 2147483647 w 1089"/>
                <a:gd name="T79" fmla="*/ 2147483647 h 3142"/>
                <a:gd name="T80" fmla="*/ 2147483647 w 1089"/>
                <a:gd name="T81" fmla="*/ 2147483647 h 3142"/>
                <a:gd name="T82" fmla="*/ 2147483647 w 1089"/>
                <a:gd name="T83" fmla="*/ 2147483647 h 3142"/>
                <a:gd name="T84" fmla="*/ 2147483647 w 1089"/>
                <a:gd name="T85" fmla="*/ 2147483647 h 3142"/>
                <a:gd name="T86" fmla="*/ 2147483647 w 1089"/>
                <a:gd name="T87" fmla="*/ 2147483647 h 3142"/>
                <a:gd name="T88" fmla="*/ 2147483647 w 1089"/>
                <a:gd name="T89" fmla="*/ 2147483647 h 3142"/>
                <a:gd name="T90" fmla="*/ 2147483647 w 1089"/>
                <a:gd name="T91" fmla="*/ 2147483647 h 3142"/>
                <a:gd name="T92" fmla="*/ 2147483647 w 1089"/>
                <a:gd name="T93" fmla="*/ 2147483647 h 3142"/>
                <a:gd name="T94" fmla="*/ 2147483647 w 1089"/>
                <a:gd name="T95" fmla="*/ 2147483647 h 3142"/>
                <a:gd name="T96" fmla="*/ 2147483647 w 1089"/>
                <a:gd name="T97" fmla="*/ 2147483647 h 3142"/>
                <a:gd name="T98" fmla="*/ 2147483647 w 1089"/>
                <a:gd name="T99" fmla="*/ 2147483647 h 3142"/>
                <a:gd name="T100" fmla="*/ 2147483647 w 1089"/>
                <a:gd name="T101" fmla="*/ 2147483647 h 3142"/>
                <a:gd name="T102" fmla="*/ 2147483647 w 1089"/>
                <a:gd name="T103" fmla="*/ 2147483647 h 3142"/>
                <a:gd name="T104" fmla="*/ 2147483647 w 1089"/>
                <a:gd name="T105" fmla="*/ 2147483647 h 3142"/>
                <a:gd name="T106" fmla="*/ 2147483647 w 1089"/>
                <a:gd name="T107" fmla="*/ 2147483647 h 3142"/>
                <a:gd name="T108" fmla="*/ 2147483647 w 1089"/>
                <a:gd name="T109" fmla="*/ 2147483647 h 3142"/>
                <a:gd name="T110" fmla="*/ 2147483647 w 1089"/>
                <a:gd name="T111" fmla="*/ 2147483647 h 3142"/>
                <a:gd name="T112" fmla="*/ 2147483647 w 1089"/>
                <a:gd name="T113" fmla="*/ 2147483647 h 3142"/>
                <a:gd name="T114" fmla="*/ 2147483647 w 1089"/>
                <a:gd name="T115" fmla="*/ 2147483647 h 314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89"/>
                <a:gd name="T175" fmla="*/ 0 h 3142"/>
                <a:gd name="T176" fmla="*/ 1089 w 1089"/>
                <a:gd name="T177" fmla="*/ 3142 h 3142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89" h="3142">
                  <a:moveTo>
                    <a:pt x="1089" y="2643"/>
                  </a:moveTo>
                  <a:lnTo>
                    <a:pt x="1082" y="2622"/>
                  </a:lnTo>
                  <a:lnTo>
                    <a:pt x="1040" y="2600"/>
                  </a:lnTo>
                  <a:lnTo>
                    <a:pt x="1005" y="2572"/>
                  </a:lnTo>
                  <a:lnTo>
                    <a:pt x="962" y="2530"/>
                  </a:lnTo>
                  <a:lnTo>
                    <a:pt x="955" y="2523"/>
                  </a:lnTo>
                  <a:lnTo>
                    <a:pt x="941" y="2523"/>
                  </a:lnTo>
                  <a:lnTo>
                    <a:pt x="906" y="2523"/>
                  </a:lnTo>
                  <a:lnTo>
                    <a:pt x="857" y="2530"/>
                  </a:lnTo>
                  <a:lnTo>
                    <a:pt x="815" y="2495"/>
                  </a:lnTo>
                  <a:lnTo>
                    <a:pt x="773" y="2453"/>
                  </a:lnTo>
                  <a:lnTo>
                    <a:pt x="716" y="2376"/>
                  </a:lnTo>
                  <a:lnTo>
                    <a:pt x="681" y="2312"/>
                  </a:lnTo>
                  <a:lnTo>
                    <a:pt x="674" y="2298"/>
                  </a:lnTo>
                  <a:lnTo>
                    <a:pt x="681" y="2298"/>
                  </a:lnTo>
                  <a:lnTo>
                    <a:pt x="688" y="2298"/>
                  </a:lnTo>
                  <a:lnTo>
                    <a:pt x="702" y="2291"/>
                  </a:lnTo>
                  <a:lnTo>
                    <a:pt x="731" y="2270"/>
                  </a:lnTo>
                  <a:lnTo>
                    <a:pt x="773" y="2221"/>
                  </a:lnTo>
                  <a:lnTo>
                    <a:pt x="773" y="2193"/>
                  </a:lnTo>
                  <a:lnTo>
                    <a:pt x="780" y="2108"/>
                  </a:lnTo>
                  <a:lnTo>
                    <a:pt x="787" y="1862"/>
                  </a:lnTo>
                  <a:lnTo>
                    <a:pt x="801" y="1504"/>
                  </a:lnTo>
                  <a:lnTo>
                    <a:pt x="794" y="1469"/>
                  </a:lnTo>
                  <a:lnTo>
                    <a:pt x="794" y="1441"/>
                  </a:lnTo>
                  <a:lnTo>
                    <a:pt x="801" y="1427"/>
                  </a:lnTo>
                  <a:lnTo>
                    <a:pt x="808" y="1448"/>
                  </a:lnTo>
                  <a:lnTo>
                    <a:pt x="808" y="1476"/>
                  </a:lnTo>
                  <a:lnTo>
                    <a:pt x="808" y="1525"/>
                  </a:lnTo>
                  <a:lnTo>
                    <a:pt x="808" y="1581"/>
                  </a:lnTo>
                  <a:lnTo>
                    <a:pt x="822" y="1602"/>
                  </a:lnTo>
                  <a:lnTo>
                    <a:pt x="836" y="1602"/>
                  </a:lnTo>
                  <a:lnTo>
                    <a:pt x="857" y="1602"/>
                  </a:lnTo>
                  <a:lnTo>
                    <a:pt x="871" y="1609"/>
                  </a:lnTo>
                  <a:lnTo>
                    <a:pt x="878" y="1602"/>
                  </a:lnTo>
                  <a:lnTo>
                    <a:pt x="892" y="1602"/>
                  </a:lnTo>
                  <a:lnTo>
                    <a:pt x="899" y="1602"/>
                  </a:lnTo>
                  <a:lnTo>
                    <a:pt x="906" y="1602"/>
                  </a:lnTo>
                  <a:lnTo>
                    <a:pt x="913" y="1602"/>
                  </a:lnTo>
                  <a:lnTo>
                    <a:pt x="927" y="1588"/>
                  </a:lnTo>
                  <a:lnTo>
                    <a:pt x="927" y="1560"/>
                  </a:lnTo>
                  <a:lnTo>
                    <a:pt x="927" y="1546"/>
                  </a:lnTo>
                  <a:lnTo>
                    <a:pt x="927" y="1497"/>
                  </a:lnTo>
                  <a:lnTo>
                    <a:pt x="920" y="1483"/>
                  </a:lnTo>
                  <a:lnTo>
                    <a:pt x="913" y="1476"/>
                  </a:lnTo>
                  <a:lnTo>
                    <a:pt x="913" y="1469"/>
                  </a:lnTo>
                  <a:lnTo>
                    <a:pt x="906" y="1448"/>
                  </a:lnTo>
                  <a:lnTo>
                    <a:pt x="906" y="1392"/>
                  </a:lnTo>
                  <a:lnTo>
                    <a:pt x="913" y="1300"/>
                  </a:lnTo>
                  <a:lnTo>
                    <a:pt x="913" y="1251"/>
                  </a:lnTo>
                  <a:lnTo>
                    <a:pt x="878" y="1096"/>
                  </a:lnTo>
                  <a:lnTo>
                    <a:pt x="843" y="914"/>
                  </a:lnTo>
                  <a:lnTo>
                    <a:pt x="822" y="752"/>
                  </a:lnTo>
                  <a:lnTo>
                    <a:pt x="773" y="569"/>
                  </a:lnTo>
                  <a:lnTo>
                    <a:pt x="752" y="520"/>
                  </a:lnTo>
                  <a:lnTo>
                    <a:pt x="731" y="485"/>
                  </a:lnTo>
                  <a:lnTo>
                    <a:pt x="702" y="464"/>
                  </a:lnTo>
                  <a:lnTo>
                    <a:pt x="667" y="457"/>
                  </a:lnTo>
                  <a:lnTo>
                    <a:pt x="646" y="450"/>
                  </a:lnTo>
                  <a:lnTo>
                    <a:pt x="618" y="450"/>
                  </a:lnTo>
                  <a:lnTo>
                    <a:pt x="597" y="457"/>
                  </a:lnTo>
                  <a:lnTo>
                    <a:pt x="576" y="457"/>
                  </a:lnTo>
                  <a:lnTo>
                    <a:pt x="569" y="436"/>
                  </a:lnTo>
                  <a:lnTo>
                    <a:pt x="562" y="415"/>
                  </a:lnTo>
                  <a:lnTo>
                    <a:pt x="562" y="387"/>
                  </a:lnTo>
                  <a:lnTo>
                    <a:pt x="562" y="344"/>
                  </a:lnTo>
                  <a:lnTo>
                    <a:pt x="562" y="295"/>
                  </a:lnTo>
                  <a:lnTo>
                    <a:pt x="562" y="246"/>
                  </a:lnTo>
                  <a:lnTo>
                    <a:pt x="562" y="197"/>
                  </a:lnTo>
                  <a:lnTo>
                    <a:pt x="541" y="141"/>
                  </a:lnTo>
                  <a:lnTo>
                    <a:pt x="534" y="112"/>
                  </a:lnTo>
                  <a:lnTo>
                    <a:pt x="513" y="84"/>
                  </a:lnTo>
                  <a:lnTo>
                    <a:pt x="492" y="63"/>
                  </a:lnTo>
                  <a:lnTo>
                    <a:pt x="470" y="42"/>
                  </a:lnTo>
                  <a:lnTo>
                    <a:pt x="421" y="14"/>
                  </a:lnTo>
                  <a:lnTo>
                    <a:pt x="379" y="0"/>
                  </a:lnTo>
                  <a:lnTo>
                    <a:pt x="323" y="0"/>
                  </a:lnTo>
                  <a:lnTo>
                    <a:pt x="267" y="14"/>
                  </a:lnTo>
                  <a:lnTo>
                    <a:pt x="210" y="28"/>
                  </a:lnTo>
                  <a:lnTo>
                    <a:pt x="182" y="42"/>
                  </a:lnTo>
                  <a:lnTo>
                    <a:pt x="161" y="56"/>
                  </a:lnTo>
                  <a:lnTo>
                    <a:pt x="147" y="77"/>
                  </a:lnTo>
                  <a:lnTo>
                    <a:pt x="147" y="91"/>
                  </a:lnTo>
                  <a:lnTo>
                    <a:pt x="147" y="105"/>
                  </a:lnTo>
                  <a:lnTo>
                    <a:pt x="154" y="119"/>
                  </a:lnTo>
                  <a:lnTo>
                    <a:pt x="147" y="148"/>
                  </a:lnTo>
                  <a:lnTo>
                    <a:pt x="147" y="204"/>
                  </a:lnTo>
                  <a:lnTo>
                    <a:pt x="147" y="225"/>
                  </a:lnTo>
                  <a:lnTo>
                    <a:pt x="154" y="232"/>
                  </a:lnTo>
                  <a:lnTo>
                    <a:pt x="161" y="239"/>
                  </a:lnTo>
                  <a:lnTo>
                    <a:pt x="175" y="253"/>
                  </a:lnTo>
                  <a:lnTo>
                    <a:pt x="161" y="288"/>
                  </a:lnTo>
                  <a:lnTo>
                    <a:pt x="154" y="323"/>
                  </a:lnTo>
                  <a:lnTo>
                    <a:pt x="168" y="330"/>
                  </a:lnTo>
                  <a:lnTo>
                    <a:pt x="182" y="330"/>
                  </a:lnTo>
                  <a:lnTo>
                    <a:pt x="189" y="344"/>
                  </a:lnTo>
                  <a:lnTo>
                    <a:pt x="189" y="351"/>
                  </a:lnTo>
                  <a:lnTo>
                    <a:pt x="196" y="358"/>
                  </a:lnTo>
                  <a:lnTo>
                    <a:pt x="196" y="372"/>
                  </a:lnTo>
                  <a:lnTo>
                    <a:pt x="203" y="380"/>
                  </a:lnTo>
                  <a:lnTo>
                    <a:pt x="210" y="387"/>
                  </a:lnTo>
                  <a:lnTo>
                    <a:pt x="217" y="408"/>
                  </a:lnTo>
                  <a:lnTo>
                    <a:pt x="217" y="422"/>
                  </a:lnTo>
                  <a:lnTo>
                    <a:pt x="224" y="429"/>
                  </a:lnTo>
                  <a:lnTo>
                    <a:pt x="238" y="429"/>
                  </a:lnTo>
                  <a:lnTo>
                    <a:pt x="281" y="429"/>
                  </a:lnTo>
                  <a:lnTo>
                    <a:pt x="295" y="429"/>
                  </a:lnTo>
                  <a:lnTo>
                    <a:pt x="302" y="436"/>
                  </a:lnTo>
                  <a:lnTo>
                    <a:pt x="309" y="450"/>
                  </a:lnTo>
                  <a:lnTo>
                    <a:pt x="309" y="457"/>
                  </a:lnTo>
                  <a:lnTo>
                    <a:pt x="309" y="471"/>
                  </a:lnTo>
                  <a:lnTo>
                    <a:pt x="133" y="668"/>
                  </a:lnTo>
                  <a:lnTo>
                    <a:pt x="119" y="689"/>
                  </a:lnTo>
                  <a:lnTo>
                    <a:pt x="119" y="710"/>
                  </a:lnTo>
                  <a:lnTo>
                    <a:pt x="126" y="759"/>
                  </a:lnTo>
                  <a:lnTo>
                    <a:pt x="119" y="879"/>
                  </a:lnTo>
                  <a:lnTo>
                    <a:pt x="105" y="1033"/>
                  </a:lnTo>
                  <a:lnTo>
                    <a:pt x="84" y="1209"/>
                  </a:lnTo>
                  <a:lnTo>
                    <a:pt x="28" y="1209"/>
                  </a:lnTo>
                  <a:lnTo>
                    <a:pt x="0" y="1645"/>
                  </a:lnTo>
                  <a:lnTo>
                    <a:pt x="133" y="1645"/>
                  </a:lnTo>
                  <a:lnTo>
                    <a:pt x="140" y="1659"/>
                  </a:lnTo>
                  <a:lnTo>
                    <a:pt x="147" y="1666"/>
                  </a:lnTo>
                  <a:lnTo>
                    <a:pt x="182" y="1673"/>
                  </a:lnTo>
                  <a:lnTo>
                    <a:pt x="217" y="1673"/>
                  </a:lnTo>
                  <a:lnTo>
                    <a:pt x="224" y="1722"/>
                  </a:lnTo>
                  <a:lnTo>
                    <a:pt x="231" y="1792"/>
                  </a:lnTo>
                  <a:lnTo>
                    <a:pt x="253" y="1975"/>
                  </a:lnTo>
                  <a:lnTo>
                    <a:pt x="267" y="2137"/>
                  </a:lnTo>
                  <a:lnTo>
                    <a:pt x="281" y="2298"/>
                  </a:lnTo>
                  <a:lnTo>
                    <a:pt x="358" y="2298"/>
                  </a:lnTo>
                  <a:lnTo>
                    <a:pt x="379" y="2326"/>
                  </a:lnTo>
                  <a:lnTo>
                    <a:pt x="435" y="2369"/>
                  </a:lnTo>
                  <a:lnTo>
                    <a:pt x="506" y="2439"/>
                  </a:lnTo>
                  <a:lnTo>
                    <a:pt x="513" y="2607"/>
                  </a:lnTo>
                  <a:lnTo>
                    <a:pt x="520" y="2734"/>
                  </a:lnTo>
                  <a:lnTo>
                    <a:pt x="520" y="2811"/>
                  </a:lnTo>
                  <a:lnTo>
                    <a:pt x="506" y="2860"/>
                  </a:lnTo>
                  <a:lnTo>
                    <a:pt x="499" y="2882"/>
                  </a:lnTo>
                  <a:lnTo>
                    <a:pt x="477" y="2938"/>
                  </a:lnTo>
                  <a:lnTo>
                    <a:pt x="449" y="2980"/>
                  </a:lnTo>
                  <a:lnTo>
                    <a:pt x="414" y="3029"/>
                  </a:lnTo>
                  <a:lnTo>
                    <a:pt x="393" y="3036"/>
                  </a:lnTo>
                  <a:lnTo>
                    <a:pt x="344" y="3057"/>
                  </a:lnTo>
                  <a:lnTo>
                    <a:pt x="295" y="3071"/>
                  </a:lnTo>
                  <a:lnTo>
                    <a:pt x="267" y="3085"/>
                  </a:lnTo>
                  <a:lnTo>
                    <a:pt x="260" y="3092"/>
                  </a:lnTo>
                  <a:lnTo>
                    <a:pt x="260" y="3099"/>
                  </a:lnTo>
                  <a:lnTo>
                    <a:pt x="267" y="3106"/>
                  </a:lnTo>
                  <a:lnTo>
                    <a:pt x="288" y="3121"/>
                  </a:lnTo>
                  <a:lnTo>
                    <a:pt x="302" y="3121"/>
                  </a:lnTo>
                  <a:lnTo>
                    <a:pt x="449" y="3135"/>
                  </a:lnTo>
                  <a:lnTo>
                    <a:pt x="485" y="3135"/>
                  </a:lnTo>
                  <a:lnTo>
                    <a:pt x="520" y="3106"/>
                  </a:lnTo>
                  <a:lnTo>
                    <a:pt x="562" y="3071"/>
                  </a:lnTo>
                  <a:lnTo>
                    <a:pt x="597" y="3043"/>
                  </a:lnTo>
                  <a:lnTo>
                    <a:pt x="604" y="3043"/>
                  </a:lnTo>
                  <a:lnTo>
                    <a:pt x="618" y="3043"/>
                  </a:lnTo>
                  <a:lnTo>
                    <a:pt x="625" y="3050"/>
                  </a:lnTo>
                  <a:lnTo>
                    <a:pt x="618" y="3142"/>
                  </a:lnTo>
                  <a:lnTo>
                    <a:pt x="625" y="3142"/>
                  </a:lnTo>
                  <a:lnTo>
                    <a:pt x="639" y="3142"/>
                  </a:lnTo>
                  <a:lnTo>
                    <a:pt x="646" y="3092"/>
                  </a:lnTo>
                  <a:lnTo>
                    <a:pt x="653" y="3050"/>
                  </a:lnTo>
                  <a:lnTo>
                    <a:pt x="667" y="3015"/>
                  </a:lnTo>
                  <a:lnTo>
                    <a:pt x="681" y="2987"/>
                  </a:lnTo>
                  <a:lnTo>
                    <a:pt x="674" y="2966"/>
                  </a:lnTo>
                  <a:lnTo>
                    <a:pt x="660" y="2938"/>
                  </a:lnTo>
                  <a:lnTo>
                    <a:pt x="646" y="2896"/>
                  </a:lnTo>
                  <a:lnTo>
                    <a:pt x="639" y="2839"/>
                  </a:lnTo>
                  <a:lnTo>
                    <a:pt x="639" y="2797"/>
                  </a:lnTo>
                  <a:lnTo>
                    <a:pt x="646" y="2755"/>
                  </a:lnTo>
                  <a:lnTo>
                    <a:pt x="653" y="2713"/>
                  </a:lnTo>
                  <a:lnTo>
                    <a:pt x="674" y="2622"/>
                  </a:lnTo>
                  <a:lnTo>
                    <a:pt x="681" y="2558"/>
                  </a:lnTo>
                  <a:lnTo>
                    <a:pt x="738" y="2593"/>
                  </a:lnTo>
                  <a:lnTo>
                    <a:pt x="794" y="2629"/>
                  </a:lnTo>
                  <a:lnTo>
                    <a:pt x="850" y="2685"/>
                  </a:lnTo>
                  <a:lnTo>
                    <a:pt x="927" y="2783"/>
                  </a:lnTo>
                  <a:lnTo>
                    <a:pt x="941" y="2790"/>
                  </a:lnTo>
                  <a:lnTo>
                    <a:pt x="955" y="2811"/>
                  </a:lnTo>
                  <a:lnTo>
                    <a:pt x="969" y="2860"/>
                  </a:lnTo>
                  <a:lnTo>
                    <a:pt x="977" y="2938"/>
                  </a:lnTo>
                  <a:lnTo>
                    <a:pt x="977" y="2994"/>
                  </a:lnTo>
                  <a:lnTo>
                    <a:pt x="984" y="3008"/>
                  </a:lnTo>
                  <a:lnTo>
                    <a:pt x="998" y="3008"/>
                  </a:lnTo>
                  <a:lnTo>
                    <a:pt x="998" y="3001"/>
                  </a:lnTo>
                  <a:lnTo>
                    <a:pt x="1026" y="2959"/>
                  </a:lnTo>
                  <a:lnTo>
                    <a:pt x="1061" y="2896"/>
                  </a:lnTo>
                  <a:lnTo>
                    <a:pt x="1068" y="2868"/>
                  </a:lnTo>
                  <a:lnTo>
                    <a:pt x="1075" y="2832"/>
                  </a:lnTo>
                  <a:lnTo>
                    <a:pt x="1061" y="2790"/>
                  </a:lnTo>
                  <a:lnTo>
                    <a:pt x="1040" y="2748"/>
                  </a:lnTo>
                  <a:lnTo>
                    <a:pt x="1012" y="2699"/>
                  </a:lnTo>
                  <a:lnTo>
                    <a:pt x="998" y="2657"/>
                  </a:lnTo>
                  <a:lnTo>
                    <a:pt x="998" y="2614"/>
                  </a:lnTo>
                  <a:lnTo>
                    <a:pt x="1089" y="2643"/>
                  </a:lnTo>
                  <a:close/>
                  <a:moveTo>
                    <a:pt x="632" y="1075"/>
                  </a:moveTo>
                  <a:lnTo>
                    <a:pt x="632" y="1075"/>
                  </a:lnTo>
                  <a:lnTo>
                    <a:pt x="646" y="1040"/>
                  </a:lnTo>
                  <a:lnTo>
                    <a:pt x="660" y="1012"/>
                  </a:lnTo>
                  <a:lnTo>
                    <a:pt x="667" y="1012"/>
                  </a:lnTo>
                  <a:lnTo>
                    <a:pt x="674" y="1033"/>
                  </a:lnTo>
                  <a:lnTo>
                    <a:pt x="688" y="1068"/>
                  </a:lnTo>
                  <a:lnTo>
                    <a:pt x="702" y="1146"/>
                  </a:lnTo>
                  <a:lnTo>
                    <a:pt x="702" y="1188"/>
                  </a:lnTo>
                  <a:lnTo>
                    <a:pt x="667" y="1132"/>
                  </a:lnTo>
                  <a:lnTo>
                    <a:pt x="632" y="10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1" name="Freeform 6796"/>
            <p:cNvSpPr>
              <a:spLocks/>
            </p:cNvSpPr>
            <p:nvPr/>
          </p:nvSpPr>
          <p:spPr bwMode="auto">
            <a:xfrm>
              <a:off x="4411663" y="1524001"/>
              <a:ext cx="492125" cy="457200"/>
            </a:xfrm>
            <a:custGeom>
              <a:avLst/>
              <a:gdLst>
                <a:gd name="T0" fmla="*/ 2147483647 w 310"/>
                <a:gd name="T1" fmla="*/ 2147483647 h 288"/>
                <a:gd name="T2" fmla="*/ 2147483647 w 310"/>
                <a:gd name="T3" fmla="*/ 2147483647 h 288"/>
                <a:gd name="T4" fmla="*/ 2147483647 w 310"/>
                <a:gd name="T5" fmla="*/ 2147483647 h 288"/>
                <a:gd name="T6" fmla="*/ 2147483647 w 310"/>
                <a:gd name="T7" fmla="*/ 2147483647 h 288"/>
                <a:gd name="T8" fmla="*/ 2147483647 w 310"/>
                <a:gd name="T9" fmla="*/ 2147483647 h 288"/>
                <a:gd name="T10" fmla="*/ 2147483647 w 310"/>
                <a:gd name="T11" fmla="*/ 2147483647 h 288"/>
                <a:gd name="T12" fmla="*/ 2147483647 w 310"/>
                <a:gd name="T13" fmla="*/ 2147483647 h 288"/>
                <a:gd name="T14" fmla="*/ 2147483647 w 310"/>
                <a:gd name="T15" fmla="*/ 2147483647 h 288"/>
                <a:gd name="T16" fmla="*/ 2147483647 w 310"/>
                <a:gd name="T17" fmla="*/ 2147483647 h 288"/>
                <a:gd name="T18" fmla="*/ 2147483647 w 310"/>
                <a:gd name="T19" fmla="*/ 2147483647 h 288"/>
                <a:gd name="T20" fmla="*/ 2147483647 w 310"/>
                <a:gd name="T21" fmla="*/ 2147483647 h 288"/>
                <a:gd name="T22" fmla="*/ 2147483647 w 310"/>
                <a:gd name="T23" fmla="*/ 2147483647 h 288"/>
                <a:gd name="T24" fmla="*/ 2147483647 w 310"/>
                <a:gd name="T25" fmla="*/ 2147483647 h 288"/>
                <a:gd name="T26" fmla="*/ 2147483647 w 310"/>
                <a:gd name="T27" fmla="*/ 2147483647 h 288"/>
                <a:gd name="T28" fmla="*/ 2147483647 w 310"/>
                <a:gd name="T29" fmla="*/ 2147483647 h 288"/>
                <a:gd name="T30" fmla="*/ 2147483647 w 310"/>
                <a:gd name="T31" fmla="*/ 2147483647 h 288"/>
                <a:gd name="T32" fmla="*/ 2147483647 w 310"/>
                <a:gd name="T33" fmla="*/ 2147483647 h 288"/>
                <a:gd name="T34" fmla="*/ 2147483647 w 310"/>
                <a:gd name="T35" fmla="*/ 2147483647 h 288"/>
                <a:gd name="T36" fmla="*/ 2147483647 w 310"/>
                <a:gd name="T37" fmla="*/ 2147483647 h 288"/>
                <a:gd name="T38" fmla="*/ 2147483647 w 310"/>
                <a:gd name="T39" fmla="*/ 2147483647 h 288"/>
                <a:gd name="T40" fmla="*/ 0 w 310"/>
                <a:gd name="T41" fmla="*/ 2147483647 h 288"/>
                <a:gd name="T42" fmla="*/ 2147483647 w 310"/>
                <a:gd name="T43" fmla="*/ 2147483647 h 288"/>
                <a:gd name="T44" fmla="*/ 2147483647 w 310"/>
                <a:gd name="T45" fmla="*/ 2147483647 h 288"/>
                <a:gd name="T46" fmla="*/ 2147483647 w 310"/>
                <a:gd name="T47" fmla="*/ 2147483647 h 288"/>
                <a:gd name="T48" fmla="*/ 2147483647 w 310"/>
                <a:gd name="T49" fmla="*/ 2147483647 h 288"/>
                <a:gd name="T50" fmla="*/ 2147483647 w 310"/>
                <a:gd name="T51" fmla="*/ 2147483647 h 288"/>
                <a:gd name="T52" fmla="*/ 2147483647 w 310"/>
                <a:gd name="T53" fmla="*/ 2147483647 h 288"/>
                <a:gd name="T54" fmla="*/ 2147483647 w 310"/>
                <a:gd name="T55" fmla="*/ 2147483647 h 288"/>
                <a:gd name="T56" fmla="*/ 2147483647 w 310"/>
                <a:gd name="T57" fmla="*/ 2147483647 h 288"/>
                <a:gd name="T58" fmla="*/ 2147483647 w 310"/>
                <a:gd name="T59" fmla="*/ 2147483647 h 288"/>
                <a:gd name="T60" fmla="*/ 2147483647 w 310"/>
                <a:gd name="T61" fmla="*/ 2147483647 h 288"/>
                <a:gd name="T62" fmla="*/ 2147483647 w 310"/>
                <a:gd name="T63" fmla="*/ 2147483647 h 288"/>
                <a:gd name="T64" fmla="*/ 2147483647 w 310"/>
                <a:gd name="T65" fmla="*/ 2147483647 h 288"/>
                <a:gd name="T66" fmla="*/ 2147483647 w 310"/>
                <a:gd name="T67" fmla="*/ 2147483647 h 288"/>
                <a:gd name="T68" fmla="*/ 2147483647 w 310"/>
                <a:gd name="T69" fmla="*/ 2147483647 h 288"/>
                <a:gd name="T70" fmla="*/ 2147483647 w 310"/>
                <a:gd name="T71" fmla="*/ 0 h 288"/>
                <a:gd name="T72" fmla="*/ 2147483647 w 310"/>
                <a:gd name="T73" fmla="*/ 0 h 288"/>
                <a:gd name="T74" fmla="*/ 2147483647 w 310"/>
                <a:gd name="T75" fmla="*/ 2147483647 h 288"/>
                <a:gd name="T76" fmla="*/ 2147483647 w 310"/>
                <a:gd name="T77" fmla="*/ 2147483647 h 288"/>
                <a:gd name="T78" fmla="*/ 2147483647 w 310"/>
                <a:gd name="T79" fmla="*/ 2147483647 h 288"/>
                <a:gd name="T80" fmla="*/ 2147483647 w 310"/>
                <a:gd name="T81" fmla="*/ 2147483647 h 28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10"/>
                <a:gd name="T124" fmla="*/ 0 h 288"/>
                <a:gd name="T125" fmla="*/ 310 w 310"/>
                <a:gd name="T126" fmla="*/ 288 h 28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10" h="288">
                  <a:moveTo>
                    <a:pt x="296" y="56"/>
                  </a:moveTo>
                  <a:lnTo>
                    <a:pt x="296" y="56"/>
                  </a:lnTo>
                  <a:lnTo>
                    <a:pt x="267" y="63"/>
                  </a:lnTo>
                  <a:lnTo>
                    <a:pt x="225" y="63"/>
                  </a:lnTo>
                  <a:lnTo>
                    <a:pt x="211" y="77"/>
                  </a:lnTo>
                  <a:lnTo>
                    <a:pt x="190" y="98"/>
                  </a:lnTo>
                  <a:lnTo>
                    <a:pt x="141" y="161"/>
                  </a:lnTo>
                  <a:lnTo>
                    <a:pt x="92" y="239"/>
                  </a:lnTo>
                  <a:lnTo>
                    <a:pt x="64" y="288"/>
                  </a:lnTo>
                  <a:lnTo>
                    <a:pt x="64" y="281"/>
                  </a:lnTo>
                  <a:lnTo>
                    <a:pt x="64" y="239"/>
                  </a:lnTo>
                  <a:lnTo>
                    <a:pt x="64" y="190"/>
                  </a:lnTo>
                  <a:lnTo>
                    <a:pt x="57" y="161"/>
                  </a:lnTo>
                  <a:lnTo>
                    <a:pt x="36" y="147"/>
                  </a:lnTo>
                  <a:lnTo>
                    <a:pt x="7" y="133"/>
                  </a:lnTo>
                  <a:lnTo>
                    <a:pt x="0" y="126"/>
                  </a:lnTo>
                  <a:lnTo>
                    <a:pt x="7" y="119"/>
                  </a:lnTo>
                  <a:lnTo>
                    <a:pt x="14" y="105"/>
                  </a:lnTo>
                  <a:lnTo>
                    <a:pt x="99" y="28"/>
                  </a:lnTo>
                  <a:lnTo>
                    <a:pt x="99" y="35"/>
                  </a:lnTo>
                  <a:lnTo>
                    <a:pt x="99" y="140"/>
                  </a:lnTo>
                  <a:lnTo>
                    <a:pt x="99" y="175"/>
                  </a:lnTo>
                  <a:lnTo>
                    <a:pt x="127" y="126"/>
                  </a:lnTo>
                  <a:lnTo>
                    <a:pt x="155" y="63"/>
                  </a:lnTo>
                  <a:lnTo>
                    <a:pt x="176" y="35"/>
                  </a:lnTo>
                  <a:lnTo>
                    <a:pt x="190" y="21"/>
                  </a:lnTo>
                  <a:lnTo>
                    <a:pt x="310" y="0"/>
                  </a:lnTo>
                  <a:lnTo>
                    <a:pt x="303" y="28"/>
                  </a:lnTo>
                  <a:lnTo>
                    <a:pt x="303" y="49"/>
                  </a:lnTo>
                  <a:lnTo>
                    <a:pt x="296" y="5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2" name="Freeform 6797"/>
            <p:cNvSpPr>
              <a:spLocks/>
            </p:cNvSpPr>
            <p:nvPr/>
          </p:nvSpPr>
          <p:spPr bwMode="auto">
            <a:xfrm>
              <a:off x="5327651" y="3052763"/>
              <a:ext cx="200025" cy="111125"/>
            </a:xfrm>
            <a:custGeom>
              <a:avLst/>
              <a:gdLst>
                <a:gd name="T0" fmla="*/ 0 w 126"/>
                <a:gd name="T1" fmla="*/ 2147483647 h 70"/>
                <a:gd name="T2" fmla="*/ 2147483647 w 126"/>
                <a:gd name="T3" fmla="*/ 2147483647 h 70"/>
                <a:gd name="T4" fmla="*/ 2147483647 w 126"/>
                <a:gd name="T5" fmla="*/ 2147483647 h 70"/>
                <a:gd name="T6" fmla="*/ 2147483647 w 126"/>
                <a:gd name="T7" fmla="*/ 2147483647 h 70"/>
                <a:gd name="T8" fmla="*/ 2147483647 w 126"/>
                <a:gd name="T9" fmla="*/ 2147483647 h 70"/>
                <a:gd name="T10" fmla="*/ 2147483647 w 126"/>
                <a:gd name="T11" fmla="*/ 2147483647 h 70"/>
                <a:gd name="T12" fmla="*/ 2147483647 w 126"/>
                <a:gd name="T13" fmla="*/ 2147483647 h 70"/>
                <a:gd name="T14" fmla="*/ 2147483647 w 126"/>
                <a:gd name="T15" fmla="*/ 0 h 70"/>
                <a:gd name="T16" fmla="*/ 2147483647 w 126"/>
                <a:gd name="T17" fmla="*/ 2147483647 h 70"/>
                <a:gd name="T18" fmla="*/ 0 w 126"/>
                <a:gd name="T19" fmla="*/ 2147483647 h 70"/>
                <a:gd name="T20" fmla="*/ 0 w 126"/>
                <a:gd name="T21" fmla="*/ 2147483647 h 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6"/>
                <a:gd name="T34" fmla="*/ 0 h 70"/>
                <a:gd name="T35" fmla="*/ 126 w 126"/>
                <a:gd name="T36" fmla="*/ 70 h 7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6" h="70">
                  <a:moveTo>
                    <a:pt x="0" y="21"/>
                  </a:moveTo>
                  <a:lnTo>
                    <a:pt x="14" y="70"/>
                  </a:lnTo>
                  <a:lnTo>
                    <a:pt x="126" y="42"/>
                  </a:lnTo>
                  <a:lnTo>
                    <a:pt x="126" y="7"/>
                  </a:lnTo>
                  <a:lnTo>
                    <a:pt x="119" y="7"/>
                  </a:lnTo>
                  <a:lnTo>
                    <a:pt x="105" y="0"/>
                  </a:lnTo>
                  <a:lnTo>
                    <a:pt x="63" y="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23" name="组合 3130"/>
          <p:cNvGrpSpPr>
            <a:grpSpLocks/>
          </p:cNvGrpSpPr>
          <p:nvPr/>
        </p:nvGrpSpPr>
        <p:grpSpPr bwMode="auto">
          <a:xfrm>
            <a:off x="5686423" y="1538460"/>
            <a:ext cx="2813050" cy="6140450"/>
            <a:chOff x="2491757" y="1111251"/>
            <a:chExt cx="2132632" cy="4632409"/>
          </a:xfrm>
        </p:grpSpPr>
        <p:sp>
          <p:nvSpPr>
            <p:cNvPr id="24" name="Freeform 6791"/>
            <p:cNvSpPr>
              <a:spLocks/>
            </p:cNvSpPr>
            <p:nvPr/>
          </p:nvSpPr>
          <p:spPr bwMode="auto">
            <a:xfrm>
              <a:off x="2549526" y="1111251"/>
              <a:ext cx="2074863" cy="4618038"/>
            </a:xfrm>
            <a:custGeom>
              <a:avLst/>
              <a:gdLst>
                <a:gd name="T0" fmla="*/ 2147483647 w 1307"/>
                <a:gd name="T1" fmla="*/ 2147483647 h 2909"/>
                <a:gd name="T2" fmla="*/ 2147483647 w 1307"/>
                <a:gd name="T3" fmla="*/ 2147483647 h 2909"/>
                <a:gd name="T4" fmla="*/ 2147483647 w 1307"/>
                <a:gd name="T5" fmla="*/ 2147483647 h 2909"/>
                <a:gd name="T6" fmla="*/ 2147483647 w 1307"/>
                <a:gd name="T7" fmla="*/ 2147483647 h 2909"/>
                <a:gd name="T8" fmla="*/ 2147483647 w 1307"/>
                <a:gd name="T9" fmla="*/ 2147483647 h 2909"/>
                <a:gd name="T10" fmla="*/ 2147483647 w 1307"/>
                <a:gd name="T11" fmla="*/ 2147483647 h 2909"/>
                <a:gd name="T12" fmla="*/ 2147483647 w 1307"/>
                <a:gd name="T13" fmla="*/ 2147483647 h 2909"/>
                <a:gd name="T14" fmla="*/ 2147483647 w 1307"/>
                <a:gd name="T15" fmla="*/ 2147483647 h 2909"/>
                <a:gd name="T16" fmla="*/ 2147483647 w 1307"/>
                <a:gd name="T17" fmla="*/ 2147483647 h 2909"/>
                <a:gd name="T18" fmla="*/ 2147483647 w 1307"/>
                <a:gd name="T19" fmla="*/ 2147483647 h 2909"/>
                <a:gd name="T20" fmla="*/ 2147483647 w 1307"/>
                <a:gd name="T21" fmla="*/ 2147483647 h 2909"/>
                <a:gd name="T22" fmla="*/ 2147483647 w 1307"/>
                <a:gd name="T23" fmla="*/ 2147483647 h 2909"/>
                <a:gd name="T24" fmla="*/ 2147483647 w 1307"/>
                <a:gd name="T25" fmla="*/ 2147483647 h 2909"/>
                <a:gd name="T26" fmla="*/ 2147483647 w 1307"/>
                <a:gd name="T27" fmla="*/ 2147483647 h 2909"/>
                <a:gd name="T28" fmla="*/ 2147483647 w 1307"/>
                <a:gd name="T29" fmla="*/ 2147483647 h 2909"/>
                <a:gd name="T30" fmla="*/ 2147483647 w 1307"/>
                <a:gd name="T31" fmla="*/ 2147483647 h 2909"/>
                <a:gd name="T32" fmla="*/ 2147483647 w 1307"/>
                <a:gd name="T33" fmla="*/ 2147483647 h 2909"/>
                <a:gd name="T34" fmla="*/ 2147483647 w 1307"/>
                <a:gd name="T35" fmla="*/ 2147483647 h 2909"/>
                <a:gd name="T36" fmla="*/ 2147483647 w 1307"/>
                <a:gd name="T37" fmla="*/ 2147483647 h 2909"/>
                <a:gd name="T38" fmla="*/ 2147483647 w 1307"/>
                <a:gd name="T39" fmla="*/ 2147483647 h 2909"/>
                <a:gd name="T40" fmla="*/ 2147483647 w 1307"/>
                <a:gd name="T41" fmla="*/ 2147483647 h 2909"/>
                <a:gd name="T42" fmla="*/ 2147483647 w 1307"/>
                <a:gd name="T43" fmla="*/ 2147483647 h 2909"/>
                <a:gd name="T44" fmla="*/ 2147483647 w 1307"/>
                <a:gd name="T45" fmla="*/ 2147483647 h 2909"/>
                <a:gd name="T46" fmla="*/ 2147483647 w 1307"/>
                <a:gd name="T47" fmla="*/ 2147483647 h 2909"/>
                <a:gd name="T48" fmla="*/ 2147483647 w 1307"/>
                <a:gd name="T49" fmla="*/ 2147483647 h 2909"/>
                <a:gd name="T50" fmla="*/ 2147483647 w 1307"/>
                <a:gd name="T51" fmla="*/ 2147483647 h 2909"/>
                <a:gd name="T52" fmla="*/ 2147483647 w 1307"/>
                <a:gd name="T53" fmla="*/ 2147483647 h 2909"/>
                <a:gd name="T54" fmla="*/ 2147483647 w 1307"/>
                <a:gd name="T55" fmla="*/ 2147483647 h 2909"/>
                <a:gd name="T56" fmla="*/ 2147483647 w 1307"/>
                <a:gd name="T57" fmla="*/ 2147483647 h 2909"/>
                <a:gd name="T58" fmla="*/ 2147483647 w 1307"/>
                <a:gd name="T59" fmla="*/ 2147483647 h 2909"/>
                <a:gd name="T60" fmla="*/ 2147483647 w 1307"/>
                <a:gd name="T61" fmla="*/ 2147483647 h 2909"/>
                <a:gd name="T62" fmla="*/ 2147483647 w 1307"/>
                <a:gd name="T63" fmla="*/ 2147483647 h 2909"/>
                <a:gd name="T64" fmla="*/ 2147483647 w 1307"/>
                <a:gd name="T65" fmla="*/ 2147483647 h 2909"/>
                <a:gd name="T66" fmla="*/ 2147483647 w 1307"/>
                <a:gd name="T67" fmla="*/ 2147483647 h 2909"/>
                <a:gd name="T68" fmla="*/ 2147483647 w 1307"/>
                <a:gd name="T69" fmla="*/ 2147483647 h 2909"/>
                <a:gd name="T70" fmla="*/ 2147483647 w 1307"/>
                <a:gd name="T71" fmla="*/ 2147483647 h 2909"/>
                <a:gd name="T72" fmla="*/ 2147483647 w 1307"/>
                <a:gd name="T73" fmla="*/ 2147483647 h 2909"/>
                <a:gd name="T74" fmla="*/ 2147483647 w 1307"/>
                <a:gd name="T75" fmla="*/ 2147483647 h 2909"/>
                <a:gd name="T76" fmla="*/ 2147483647 w 1307"/>
                <a:gd name="T77" fmla="*/ 2147483647 h 2909"/>
                <a:gd name="T78" fmla="*/ 2147483647 w 1307"/>
                <a:gd name="T79" fmla="*/ 2147483647 h 2909"/>
                <a:gd name="T80" fmla="*/ 2147483647 w 1307"/>
                <a:gd name="T81" fmla="*/ 2147483647 h 2909"/>
                <a:gd name="T82" fmla="*/ 2147483647 w 1307"/>
                <a:gd name="T83" fmla="*/ 2147483647 h 2909"/>
                <a:gd name="T84" fmla="*/ 2147483647 w 1307"/>
                <a:gd name="T85" fmla="*/ 2147483647 h 2909"/>
                <a:gd name="T86" fmla="*/ 2147483647 w 1307"/>
                <a:gd name="T87" fmla="*/ 2147483647 h 2909"/>
                <a:gd name="T88" fmla="*/ 2147483647 w 1307"/>
                <a:gd name="T89" fmla="*/ 2147483647 h 2909"/>
                <a:gd name="T90" fmla="*/ 2147483647 w 1307"/>
                <a:gd name="T91" fmla="*/ 2147483647 h 2909"/>
                <a:gd name="T92" fmla="*/ 2147483647 w 1307"/>
                <a:gd name="T93" fmla="*/ 2147483647 h 2909"/>
                <a:gd name="T94" fmla="*/ 2147483647 w 1307"/>
                <a:gd name="T95" fmla="*/ 2147483647 h 2909"/>
                <a:gd name="T96" fmla="*/ 2147483647 w 1307"/>
                <a:gd name="T97" fmla="*/ 2147483647 h 2909"/>
                <a:gd name="T98" fmla="*/ 2147483647 w 1307"/>
                <a:gd name="T99" fmla="*/ 2147483647 h 2909"/>
                <a:gd name="T100" fmla="*/ 2147483647 w 1307"/>
                <a:gd name="T101" fmla="*/ 2147483647 h 2909"/>
                <a:gd name="T102" fmla="*/ 2147483647 w 1307"/>
                <a:gd name="T103" fmla="*/ 2147483647 h 2909"/>
                <a:gd name="T104" fmla="*/ 2147483647 w 1307"/>
                <a:gd name="T105" fmla="*/ 2147483647 h 2909"/>
                <a:gd name="T106" fmla="*/ 2147483647 w 1307"/>
                <a:gd name="T107" fmla="*/ 2147483647 h 290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307"/>
                <a:gd name="T163" fmla="*/ 0 h 2909"/>
                <a:gd name="T164" fmla="*/ 1307 w 1307"/>
                <a:gd name="T165" fmla="*/ 2909 h 290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307" h="2909">
                  <a:moveTo>
                    <a:pt x="843" y="850"/>
                  </a:moveTo>
                  <a:lnTo>
                    <a:pt x="843" y="850"/>
                  </a:lnTo>
                  <a:lnTo>
                    <a:pt x="850" y="906"/>
                  </a:lnTo>
                  <a:lnTo>
                    <a:pt x="850" y="934"/>
                  </a:lnTo>
                  <a:lnTo>
                    <a:pt x="843" y="977"/>
                  </a:lnTo>
                  <a:lnTo>
                    <a:pt x="808" y="1082"/>
                  </a:lnTo>
                  <a:lnTo>
                    <a:pt x="787" y="1124"/>
                  </a:lnTo>
                  <a:lnTo>
                    <a:pt x="773" y="1152"/>
                  </a:lnTo>
                  <a:lnTo>
                    <a:pt x="766" y="1173"/>
                  </a:lnTo>
                  <a:lnTo>
                    <a:pt x="752" y="1209"/>
                  </a:lnTo>
                  <a:lnTo>
                    <a:pt x="745" y="1258"/>
                  </a:lnTo>
                  <a:lnTo>
                    <a:pt x="745" y="1279"/>
                  </a:lnTo>
                  <a:lnTo>
                    <a:pt x="745" y="1307"/>
                  </a:lnTo>
                  <a:lnTo>
                    <a:pt x="724" y="1335"/>
                  </a:lnTo>
                  <a:lnTo>
                    <a:pt x="717" y="1349"/>
                  </a:lnTo>
                  <a:lnTo>
                    <a:pt x="717" y="1370"/>
                  </a:lnTo>
                  <a:lnTo>
                    <a:pt x="717" y="1511"/>
                  </a:lnTo>
                  <a:lnTo>
                    <a:pt x="702" y="1525"/>
                  </a:lnTo>
                  <a:lnTo>
                    <a:pt x="695" y="1539"/>
                  </a:lnTo>
                  <a:lnTo>
                    <a:pt x="738" y="1532"/>
                  </a:lnTo>
                  <a:lnTo>
                    <a:pt x="745" y="1532"/>
                  </a:lnTo>
                  <a:lnTo>
                    <a:pt x="759" y="1539"/>
                  </a:lnTo>
                  <a:lnTo>
                    <a:pt x="773" y="1546"/>
                  </a:lnTo>
                  <a:lnTo>
                    <a:pt x="1033" y="1862"/>
                  </a:lnTo>
                  <a:lnTo>
                    <a:pt x="1040" y="1869"/>
                  </a:lnTo>
                  <a:lnTo>
                    <a:pt x="1054" y="1897"/>
                  </a:lnTo>
                  <a:lnTo>
                    <a:pt x="1061" y="1911"/>
                  </a:lnTo>
                  <a:lnTo>
                    <a:pt x="1061" y="1932"/>
                  </a:lnTo>
                  <a:lnTo>
                    <a:pt x="1061" y="1947"/>
                  </a:lnTo>
                  <a:lnTo>
                    <a:pt x="1040" y="1968"/>
                  </a:lnTo>
                  <a:lnTo>
                    <a:pt x="934" y="2080"/>
                  </a:lnTo>
                  <a:lnTo>
                    <a:pt x="991" y="2150"/>
                  </a:lnTo>
                  <a:lnTo>
                    <a:pt x="1047" y="2207"/>
                  </a:lnTo>
                  <a:lnTo>
                    <a:pt x="1068" y="2228"/>
                  </a:lnTo>
                  <a:lnTo>
                    <a:pt x="1096" y="2235"/>
                  </a:lnTo>
                  <a:lnTo>
                    <a:pt x="1117" y="2249"/>
                  </a:lnTo>
                  <a:lnTo>
                    <a:pt x="1131" y="2270"/>
                  </a:lnTo>
                  <a:lnTo>
                    <a:pt x="1145" y="2284"/>
                  </a:lnTo>
                  <a:lnTo>
                    <a:pt x="1152" y="2305"/>
                  </a:lnTo>
                  <a:lnTo>
                    <a:pt x="1173" y="2305"/>
                  </a:lnTo>
                  <a:lnTo>
                    <a:pt x="1187" y="2305"/>
                  </a:lnTo>
                  <a:lnTo>
                    <a:pt x="1237" y="2312"/>
                  </a:lnTo>
                  <a:lnTo>
                    <a:pt x="1265" y="2326"/>
                  </a:lnTo>
                  <a:lnTo>
                    <a:pt x="1279" y="2340"/>
                  </a:lnTo>
                  <a:lnTo>
                    <a:pt x="1279" y="2347"/>
                  </a:lnTo>
                  <a:lnTo>
                    <a:pt x="1286" y="2410"/>
                  </a:lnTo>
                  <a:lnTo>
                    <a:pt x="1293" y="2446"/>
                  </a:lnTo>
                  <a:lnTo>
                    <a:pt x="1272" y="2446"/>
                  </a:lnTo>
                  <a:lnTo>
                    <a:pt x="1279" y="2495"/>
                  </a:lnTo>
                  <a:lnTo>
                    <a:pt x="1293" y="2537"/>
                  </a:lnTo>
                  <a:lnTo>
                    <a:pt x="1300" y="2565"/>
                  </a:lnTo>
                  <a:lnTo>
                    <a:pt x="1307" y="2600"/>
                  </a:lnTo>
                  <a:lnTo>
                    <a:pt x="1300" y="2635"/>
                  </a:lnTo>
                  <a:lnTo>
                    <a:pt x="1286" y="2706"/>
                  </a:lnTo>
                  <a:lnTo>
                    <a:pt x="1265" y="2762"/>
                  </a:lnTo>
                  <a:lnTo>
                    <a:pt x="1251" y="2790"/>
                  </a:lnTo>
                  <a:lnTo>
                    <a:pt x="1251" y="2797"/>
                  </a:lnTo>
                  <a:lnTo>
                    <a:pt x="1230" y="2818"/>
                  </a:lnTo>
                  <a:lnTo>
                    <a:pt x="1223" y="2825"/>
                  </a:lnTo>
                  <a:lnTo>
                    <a:pt x="1209" y="2832"/>
                  </a:lnTo>
                  <a:lnTo>
                    <a:pt x="1187" y="2832"/>
                  </a:lnTo>
                  <a:lnTo>
                    <a:pt x="1166" y="2832"/>
                  </a:lnTo>
                  <a:lnTo>
                    <a:pt x="1152" y="2811"/>
                  </a:lnTo>
                  <a:lnTo>
                    <a:pt x="1145" y="2783"/>
                  </a:lnTo>
                  <a:lnTo>
                    <a:pt x="1138" y="2748"/>
                  </a:lnTo>
                  <a:lnTo>
                    <a:pt x="1124" y="2677"/>
                  </a:lnTo>
                  <a:lnTo>
                    <a:pt x="1117" y="2649"/>
                  </a:lnTo>
                  <a:lnTo>
                    <a:pt x="1117" y="2628"/>
                  </a:lnTo>
                  <a:lnTo>
                    <a:pt x="1110" y="2558"/>
                  </a:lnTo>
                  <a:lnTo>
                    <a:pt x="1103" y="2544"/>
                  </a:lnTo>
                  <a:lnTo>
                    <a:pt x="1096" y="2537"/>
                  </a:lnTo>
                  <a:lnTo>
                    <a:pt x="1089" y="2530"/>
                  </a:lnTo>
                  <a:lnTo>
                    <a:pt x="1075" y="2530"/>
                  </a:lnTo>
                  <a:lnTo>
                    <a:pt x="1061" y="2530"/>
                  </a:lnTo>
                  <a:lnTo>
                    <a:pt x="1040" y="2523"/>
                  </a:lnTo>
                  <a:lnTo>
                    <a:pt x="1012" y="2495"/>
                  </a:lnTo>
                  <a:lnTo>
                    <a:pt x="927" y="2417"/>
                  </a:lnTo>
                  <a:lnTo>
                    <a:pt x="864" y="2368"/>
                  </a:lnTo>
                  <a:lnTo>
                    <a:pt x="731" y="2256"/>
                  </a:lnTo>
                  <a:lnTo>
                    <a:pt x="639" y="2361"/>
                  </a:lnTo>
                  <a:lnTo>
                    <a:pt x="625" y="2368"/>
                  </a:lnTo>
                  <a:lnTo>
                    <a:pt x="604" y="2375"/>
                  </a:lnTo>
                  <a:lnTo>
                    <a:pt x="590" y="2375"/>
                  </a:lnTo>
                  <a:lnTo>
                    <a:pt x="569" y="2368"/>
                  </a:lnTo>
                  <a:lnTo>
                    <a:pt x="548" y="2361"/>
                  </a:lnTo>
                  <a:lnTo>
                    <a:pt x="520" y="2340"/>
                  </a:lnTo>
                  <a:lnTo>
                    <a:pt x="463" y="2277"/>
                  </a:lnTo>
                  <a:lnTo>
                    <a:pt x="485" y="2460"/>
                  </a:lnTo>
                  <a:lnTo>
                    <a:pt x="499" y="2586"/>
                  </a:lnTo>
                  <a:lnTo>
                    <a:pt x="513" y="2649"/>
                  </a:lnTo>
                  <a:lnTo>
                    <a:pt x="520" y="2677"/>
                  </a:lnTo>
                  <a:lnTo>
                    <a:pt x="527" y="2727"/>
                  </a:lnTo>
                  <a:lnTo>
                    <a:pt x="534" y="2790"/>
                  </a:lnTo>
                  <a:lnTo>
                    <a:pt x="534" y="2902"/>
                  </a:lnTo>
                  <a:lnTo>
                    <a:pt x="400" y="2902"/>
                  </a:lnTo>
                  <a:lnTo>
                    <a:pt x="400" y="2874"/>
                  </a:lnTo>
                  <a:lnTo>
                    <a:pt x="379" y="2874"/>
                  </a:lnTo>
                  <a:lnTo>
                    <a:pt x="337" y="2881"/>
                  </a:lnTo>
                  <a:lnTo>
                    <a:pt x="309" y="2895"/>
                  </a:lnTo>
                  <a:lnTo>
                    <a:pt x="302" y="2902"/>
                  </a:lnTo>
                  <a:lnTo>
                    <a:pt x="288" y="2909"/>
                  </a:lnTo>
                  <a:lnTo>
                    <a:pt x="154" y="2909"/>
                  </a:lnTo>
                  <a:lnTo>
                    <a:pt x="63" y="2909"/>
                  </a:lnTo>
                  <a:lnTo>
                    <a:pt x="28" y="2909"/>
                  </a:lnTo>
                  <a:lnTo>
                    <a:pt x="14" y="2902"/>
                  </a:lnTo>
                  <a:lnTo>
                    <a:pt x="7" y="2895"/>
                  </a:lnTo>
                  <a:lnTo>
                    <a:pt x="0" y="2874"/>
                  </a:lnTo>
                  <a:lnTo>
                    <a:pt x="7" y="2853"/>
                  </a:lnTo>
                  <a:lnTo>
                    <a:pt x="14" y="2846"/>
                  </a:lnTo>
                  <a:lnTo>
                    <a:pt x="49" y="2839"/>
                  </a:lnTo>
                  <a:lnTo>
                    <a:pt x="98" y="2832"/>
                  </a:lnTo>
                  <a:lnTo>
                    <a:pt x="126" y="2825"/>
                  </a:lnTo>
                  <a:lnTo>
                    <a:pt x="175" y="2811"/>
                  </a:lnTo>
                  <a:lnTo>
                    <a:pt x="210" y="2790"/>
                  </a:lnTo>
                  <a:lnTo>
                    <a:pt x="224" y="2776"/>
                  </a:lnTo>
                  <a:lnTo>
                    <a:pt x="232" y="2762"/>
                  </a:lnTo>
                  <a:lnTo>
                    <a:pt x="232" y="2727"/>
                  </a:lnTo>
                  <a:lnTo>
                    <a:pt x="232" y="2692"/>
                  </a:lnTo>
                  <a:lnTo>
                    <a:pt x="224" y="2663"/>
                  </a:lnTo>
                  <a:lnTo>
                    <a:pt x="217" y="2509"/>
                  </a:lnTo>
                  <a:lnTo>
                    <a:pt x="210" y="2424"/>
                  </a:lnTo>
                  <a:lnTo>
                    <a:pt x="196" y="2382"/>
                  </a:lnTo>
                  <a:lnTo>
                    <a:pt x="182" y="2354"/>
                  </a:lnTo>
                  <a:lnTo>
                    <a:pt x="182" y="2340"/>
                  </a:lnTo>
                  <a:lnTo>
                    <a:pt x="175" y="2319"/>
                  </a:lnTo>
                  <a:lnTo>
                    <a:pt x="168" y="2263"/>
                  </a:lnTo>
                  <a:lnTo>
                    <a:pt x="168" y="2150"/>
                  </a:lnTo>
                  <a:lnTo>
                    <a:pt x="161" y="2087"/>
                  </a:lnTo>
                  <a:lnTo>
                    <a:pt x="161" y="2045"/>
                  </a:lnTo>
                  <a:lnTo>
                    <a:pt x="154" y="1918"/>
                  </a:lnTo>
                  <a:lnTo>
                    <a:pt x="154" y="1806"/>
                  </a:lnTo>
                  <a:lnTo>
                    <a:pt x="154" y="1750"/>
                  </a:lnTo>
                  <a:lnTo>
                    <a:pt x="161" y="1687"/>
                  </a:lnTo>
                  <a:lnTo>
                    <a:pt x="168" y="1644"/>
                  </a:lnTo>
                  <a:lnTo>
                    <a:pt x="168" y="1616"/>
                  </a:lnTo>
                  <a:lnTo>
                    <a:pt x="161" y="1602"/>
                  </a:lnTo>
                  <a:lnTo>
                    <a:pt x="147" y="1588"/>
                  </a:lnTo>
                  <a:lnTo>
                    <a:pt x="133" y="1581"/>
                  </a:lnTo>
                  <a:lnTo>
                    <a:pt x="147" y="1476"/>
                  </a:lnTo>
                  <a:lnTo>
                    <a:pt x="168" y="1391"/>
                  </a:lnTo>
                  <a:lnTo>
                    <a:pt x="189" y="1314"/>
                  </a:lnTo>
                  <a:lnTo>
                    <a:pt x="196" y="1286"/>
                  </a:lnTo>
                  <a:lnTo>
                    <a:pt x="203" y="1251"/>
                  </a:lnTo>
                  <a:lnTo>
                    <a:pt x="210" y="1180"/>
                  </a:lnTo>
                  <a:lnTo>
                    <a:pt x="210" y="1089"/>
                  </a:lnTo>
                  <a:lnTo>
                    <a:pt x="217" y="970"/>
                  </a:lnTo>
                  <a:lnTo>
                    <a:pt x="189" y="836"/>
                  </a:lnTo>
                  <a:lnTo>
                    <a:pt x="168" y="688"/>
                  </a:lnTo>
                  <a:lnTo>
                    <a:pt x="175" y="674"/>
                  </a:lnTo>
                  <a:lnTo>
                    <a:pt x="189" y="653"/>
                  </a:lnTo>
                  <a:lnTo>
                    <a:pt x="246" y="590"/>
                  </a:lnTo>
                  <a:lnTo>
                    <a:pt x="316" y="506"/>
                  </a:lnTo>
                  <a:lnTo>
                    <a:pt x="302" y="450"/>
                  </a:lnTo>
                  <a:lnTo>
                    <a:pt x="288" y="414"/>
                  </a:lnTo>
                  <a:lnTo>
                    <a:pt x="281" y="400"/>
                  </a:lnTo>
                  <a:lnTo>
                    <a:pt x="253" y="407"/>
                  </a:lnTo>
                  <a:lnTo>
                    <a:pt x="239" y="407"/>
                  </a:lnTo>
                  <a:lnTo>
                    <a:pt x="224" y="407"/>
                  </a:lnTo>
                  <a:lnTo>
                    <a:pt x="217" y="393"/>
                  </a:lnTo>
                  <a:lnTo>
                    <a:pt x="182" y="337"/>
                  </a:lnTo>
                  <a:lnTo>
                    <a:pt x="161" y="281"/>
                  </a:lnTo>
                  <a:lnTo>
                    <a:pt x="154" y="267"/>
                  </a:lnTo>
                  <a:lnTo>
                    <a:pt x="154" y="232"/>
                  </a:lnTo>
                  <a:lnTo>
                    <a:pt x="147" y="218"/>
                  </a:lnTo>
                  <a:lnTo>
                    <a:pt x="147" y="211"/>
                  </a:lnTo>
                  <a:lnTo>
                    <a:pt x="133" y="197"/>
                  </a:lnTo>
                  <a:lnTo>
                    <a:pt x="133" y="154"/>
                  </a:lnTo>
                  <a:lnTo>
                    <a:pt x="133" y="119"/>
                  </a:lnTo>
                  <a:lnTo>
                    <a:pt x="133" y="98"/>
                  </a:lnTo>
                  <a:lnTo>
                    <a:pt x="147" y="70"/>
                  </a:lnTo>
                  <a:lnTo>
                    <a:pt x="147" y="63"/>
                  </a:lnTo>
                  <a:lnTo>
                    <a:pt x="154" y="42"/>
                  </a:lnTo>
                  <a:lnTo>
                    <a:pt x="161" y="35"/>
                  </a:lnTo>
                  <a:lnTo>
                    <a:pt x="175" y="21"/>
                  </a:lnTo>
                  <a:lnTo>
                    <a:pt x="189" y="14"/>
                  </a:lnTo>
                  <a:lnTo>
                    <a:pt x="217" y="7"/>
                  </a:lnTo>
                  <a:lnTo>
                    <a:pt x="260" y="0"/>
                  </a:lnTo>
                  <a:lnTo>
                    <a:pt x="323" y="0"/>
                  </a:lnTo>
                  <a:lnTo>
                    <a:pt x="351" y="0"/>
                  </a:lnTo>
                  <a:lnTo>
                    <a:pt x="379" y="14"/>
                  </a:lnTo>
                  <a:lnTo>
                    <a:pt x="400" y="28"/>
                  </a:lnTo>
                  <a:lnTo>
                    <a:pt x="421" y="56"/>
                  </a:lnTo>
                  <a:lnTo>
                    <a:pt x="442" y="105"/>
                  </a:lnTo>
                  <a:lnTo>
                    <a:pt x="456" y="154"/>
                  </a:lnTo>
                  <a:lnTo>
                    <a:pt x="463" y="189"/>
                  </a:lnTo>
                  <a:lnTo>
                    <a:pt x="456" y="211"/>
                  </a:lnTo>
                  <a:lnTo>
                    <a:pt x="449" y="232"/>
                  </a:lnTo>
                  <a:lnTo>
                    <a:pt x="442" y="267"/>
                  </a:lnTo>
                  <a:lnTo>
                    <a:pt x="442" y="302"/>
                  </a:lnTo>
                  <a:lnTo>
                    <a:pt x="449" y="316"/>
                  </a:lnTo>
                  <a:lnTo>
                    <a:pt x="463" y="330"/>
                  </a:lnTo>
                  <a:lnTo>
                    <a:pt x="485" y="344"/>
                  </a:lnTo>
                  <a:lnTo>
                    <a:pt x="506" y="358"/>
                  </a:lnTo>
                  <a:lnTo>
                    <a:pt x="527" y="372"/>
                  </a:lnTo>
                  <a:lnTo>
                    <a:pt x="611" y="386"/>
                  </a:lnTo>
                  <a:lnTo>
                    <a:pt x="646" y="393"/>
                  </a:lnTo>
                  <a:lnTo>
                    <a:pt x="674" y="400"/>
                  </a:lnTo>
                  <a:lnTo>
                    <a:pt x="702" y="421"/>
                  </a:lnTo>
                  <a:lnTo>
                    <a:pt x="724" y="457"/>
                  </a:lnTo>
                  <a:lnTo>
                    <a:pt x="745" y="499"/>
                  </a:lnTo>
                  <a:lnTo>
                    <a:pt x="766" y="541"/>
                  </a:lnTo>
                  <a:lnTo>
                    <a:pt x="773" y="576"/>
                  </a:lnTo>
                  <a:lnTo>
                    <a:pt x="780" y="618"/>
                  </a:lnTo>
                  <a:lnTo>
                    <a:pt x="794" y="681"/>
                  </a:lnTo>
                  <a:lnTo>
                    <a:pt x="822" y="759"/>
                  </a:lnTo>
                  <a:lnTo>
                    <a:pt x="843" y="8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5" name="Freeform 6793"/>
            <p:cNvSpPr>
              <a:spLocks/>
            </p:cNvSpPr>
            <p:nvPr/>
          </p:nvSpPr>
          <p:spPr bwMode="auto">
            <a:xfrm>
              <a:off x="2491757" y="1125622"/>
              <a:ext cx="2074863" cy="4618038"/>
            </a:xfrm>
            <a:custGeom>
              <a:avLst/>
              <a:gdLst>
                <a:gd name="T0" fmla="*/ 2147483647 w 1307"/>
                <a:gd name="T1" fmla="*/ 2147483647 h 2909"/>
                <a:gd name="T2" fmla="*/ 2147483647 w 1307"/>
                <a:gd name="T3" fmla="*/ 2147483647 h 2909"/>
                <a:gd name="T4" fmla="*/ 2147483647 w 1307"/>
                <a:gd name="T5" fmla="*/ 2147483647 h 2909"/>
                <a:gd name="T6" fmla="*/ 2147483647 w 1307"/>
                <a:gd name="T7" fmla="*/ 2147483647 h 2909"/>
                <a:gd name="T8" fmla="*/ 2147483647 w 1307"/>
                <a:gd name="T9" fmla="*/ 2147483647 h 2909"/>
                <a:gd name="T10" fmla="*/ 2147483647 w 1307"/>
                <a:gd name="T11" fmla="*/ 2147483647 h 2909"/>
                <a:gd name="T12" fmla="*/ 2147483647 w 1307"/>
                <a:gd name="T13" fmla="*/ 2147483647 h 2909"/>
                <a:gd name="T14" fmla="*/ 2147483647 w 1307"/>
                <a:gd name="T15" fmla="*/ 2147483647 h 2909"/>
                <a:gd name="T16" fmla="*/ 2147483647 w 1307"/>
                <a:gd name="T17" fmla="*/ 2147483647 h 2909"/>
                <a:gd name="T18" fmla="*/ 2147483647 w 1307"/>
                <a:gd name="T19" fmla="*/ 2147483647 h 2909"/>
                <a:gd name="T20" fmla="*/ 2147483647 w 1307"/>
                <a:gd name="T21" fmla="*/ 2147483647 h 2909"/>
                <a:gd name="T22" fmla="*/ 2147483647 w 1307"/>
                <a:gd name="T23" fmla="*/ 2147483647 h 2909"/>
                <a:gd name="T24" fmla="*/ 2147483647 w 1307"/>
                <a:gd name="T25" fmla="*/ 2147483647 h 2909"/>
                <a:gd name="T26" fmla="*/ 2147483647 w 1307"/>
                <a:gd name="T27" fmla="*/ 2147483647 h 2909"/>
                <a:gd name="T28" fmla="*/ 2147483647 w 1307"/>
                <a:gd name="T29" fmla="*/ 2147483647 h 2909"/>
                <a:gd name="T30" fmla="*/ 2147483647 w 1307"/>
                <a:gd name="T31" fmla="*/ 2147483647 h 2909"/>
                <a:gd name="T32" fmla="*/ 2147483647 w 1307"/>
                <a:gd name="T33" fmla="*/ 2147483647 h 2909"/>
                <a:gd name="T34" fmla="*/ 2147483647 w 1307"/>
                <a:gd name="T35" fmla="*/ 2147483647 h 2909"/>
                <a:gd name="T36" fmla="*/ 2147483647 w 1307"/>
                <a:gd name="T37" fmla="*/ 2147483647 h 2909"/>
                <a:gd name="T38" fmla="*/ 2147483647 w 1307"/>
                <a:gd name="T39" fmla="*/ 2147483647 h 2909"/>
                <a:gd name="T40" fmla="*/ 2147483647 w 1307"/>
                <a:gd name="T41" fmla="*/ 2147483647 h 2909"/>
                <a:gd name="T42" fmla="*/ 2147483647 w 1307"/>
                <a:gd name="T43" fmla="*/ 2147483647 h 2909"/>
                <a:gd name="T44" fmla="*/ 2147483647 w 1307"/>
                <a:gd name="T45" fmla="*/ 2147483647 h 2909"/>
                <a:gd name="T46" fmla="*/ 2147483647 w 1307"/>
                <a:gd name="T47" fmla="*/ 2147483647 h 2909"/>
                <a:gd name="T48" fmla="*/ 2147483647 w 1307"/>
                <a:gd name="T49" fmla="*/ 2147483647 h 2909"/>
                <a:gd name="T50" fmla="*/ 2147483647 w 1307"/>
                <a:gd name="T51" fmla="*/ 2147483647 h 2909"/>
                <a:gd name="T52" fmla="*/ 2147483647 w 1307"/>
                <a:gd name="T53" fmla="*/ 2147483647 h 2909"/>
                <a:gd name="T54" fmla="*/ 2147483647 w 1307"/>
                <a:gd name="T55" fmla="*/ 2147483647 h 2909"/>
                <a:gd name="T56" fmla="*/ 2147483647 w 1307"/>
                <a:gd name="T57" fmla="*/ 2147483647 h 2909"/>
                <a:gd name="T58" fmla="*/ 2147483647 w 1307"/>
                <a:gd name="T59" fmla="*/ 2147483647 h 2909"/>
                <a:gd name="T60" fmla="*/ 2147483647 w 1307"/>
                <a:gd name="T61" fmla="*/ 2147483647 h 2909"/>
                <a:gd name="T62" fmla="*/ 2147483647 w 1307"/>
                <a:gd name="T63" fmla="*/ 2147483647 h 2909"/>
                <a:gd name="T64" fmla="*/ 2147483647 w 1307"/>
                <a:gd name="T65" fmla="*/ 2147483647 h 2909"/>
                <a:gd name="T66" fmla="*/ 2147483647 w 1307"/>
                <a:gd name="T67" fmla="*/ 2147483647 h 2909"/>
                <a:gd name="T68" fmla="*/ 2147483647 w 1307"/>
                <a:gd name="T69" fmla="*/ 2147483647 h 2909"/>
                <a:gd name="T70" fmla="*/ 2147483647 w 1307"/>
                <a:gd name="T71" fmla="*/ 2147483647 h 2909"/>
                <a:gd name="T72" fmla="*/ 2147483647 w 1307"/>
                <a:gd name="T73" fmla="*/ 2147483647 h 2909"/>
                <a:gd name="T74" fmla="*/ 2147483647 w 1307"/>
                <a:gd name="T75" fmla="*/ 2147483647 h 2909"/>
                <a:gd name="T76" fmla="*/ 2147483647 w 1307"/>
                <a:gd name="T77" fmla="*/ 2147483647 h 2909"/>
                <a:gd name="T78" fmla="*/ 2147483647 w 1307"/>
                <a:gd name="T79" fmla="*/ 2147483647 h 2909"/>
                <a:gd name="T80" fmla="*/ 2147483647 w 1307"/>
                <a:gd name="T81" fmla="*/ 2147483647 h 2909"/>
                <a:gd name="T82" fmla="*/ 2147483647 w 1307"/>
                <a:gd name="T83" fmla="*/ 2147483647 h 2909"/>
                <a:gd name="T84" fmla="*/ 2147483647 w 1307"/>
                <a:gd name="T85" fmla="*/ 2147483647 h 2909"/>
                <a:gd name="T86" fmla="*/ 2147483647 w 1307"/>
                <a:gd name="T87" fmla="*/ 2147483647 h 2909"/>
                <a:gd name="T88" fmla="*/ 2147483647 w 1307"/>
                <a:gd name="T89" fmla="*/ 2147483647 h 2909"/>
                <a:gd name="T90" fmla="*/ 2147483647 w 1307"/>
                <a:gd name="T91" fmla="*/ 2147483647 h 2909"/>
                <a:gd name="T92" fmla="*/ 2147483647 w 1307"/>
                <a:gd name="T93" fmla="*/ 2147483647 h 2909"/>
                <a:gd name="T94" fmla="*/ 2147483647 w 1307"/>
                <a:gd name="T95" fmla="*/ 2147483647 h 2909"/>
                <a:gd name="T96" fmla="*/ 2147483647 w 1307"/>
                <a:gd name="T97" fmla="*/ 2147483647 h 2909"/>
                <a:gd name="T98" fmla="*/ 2147483647 w 1307"/>
                <a:gd name="T99" fmla="*/ 2147483647 h 2909"/>
                <a:gd name="T100" fmla="*/ 2147483647 w 1307"/>
                <a:gd name="T101" fmla="*/ 2147483647 h 2909"/>
                <a:gd name="T102" fmla="*/ 2147483647 w 1307"/>
                <a:gd name="T103" fmla="*/ 2147483647 h 2909"/>
                <a:gd name="T104" fmla="*/ 2147483647 w 1307"/>
                <a:gd name="T105" fmla="*/ 2147483647 h 2909"/>
                <a:gd name="T106" fmla="*/ 2147483647 w 1307"/>
                <a:gd name="T107" fmla="*/ 2147483647 h 290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307"/>
                <a:gd name="T163" fmla="*/ 0 h 2909"/>
                <a:gd name="T164" fmla="*/ 1307 w 1307"/>
                <a:gd name="T165" fmla="*/ 2909 h 290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307" h="2909">
                  <a:moveTo>
                    <a:pt x="843" y="850"/>
                  </a:moveTo>
                  <a:lnTo>
                    <a:pt x="843" y="850"/>
                  </a:lnTo>
                  <a:lnTo>
                    <a:pt x="850" y="906"/>
                  </a:lnTo>
                  <a:lnTo>
                    <a:pt x="850" y="934"/>
                  </a:lnTo>
                  <a:lnTo>
                    <a:pt x="843" y="977"/>
                  </a:lnTo>
                  <a:lnTo>
                    <a:pt x="808" y="1082"/>
                  </a:lnTo>
                  <a:lnTo>
                    <a:pt x="787" y="1124"/>
                  </a:lnTo>
                  <a:lnTo>
                    <a:pt x="773" y="1152"/>
                  </a:lnTo>
                  <a:lnTo>
                    <a:pt x="766" y="1173"/>
                  </a:lnTo>
                  <a:lnTo>
                    <a:pt x="752" y="1209"/>
                  </a:lnTo>
                  <a:lnTo>
                    <a:pt x="745" y="1258"/>
                  </a:lnTo>
                  <a:lnTo>
                    <a:pt x="745" y="1279"/>
                  </a:lnTo>
                  <a:lnTo>
                    <a:pt x="745" y="1307"/>
                  </a:lnTo>
                  <a:lnTo>
                    <a:pt x="724" y="1335"/>
                  </a:lnTo>
                  <a:lnTo>
                    <a:pt x="717" y="1349"/>
                  </a:lnTo>
                  <a:lnTo>
                    <a:pt x="717" y="1370"/>
                  </a:lnTo>
                  <a:lnTo>
                    <a:pt x="717" y="1511"/>
                  </a:lnTo>
                  <a:lnTo>
                    <a:pt x="702" y="1525"/>
                  </a:lnTo>
                  <a:lnTo>
                    <a:pt x="695" y="1539"/>
                  </a:lnTo>
                  <a:lnTo>
                    <a:pt x="738" y="1532"/>
                  </a:lnTo>
                  <a:lnTo>
                    <a:pt x="745" y="1532"/>
                  </a:lnTo>
                  <a:lnTo>
                    <a:pt x="759" y="1539"/>
                  </a:lnTo>
                  <a:lnTo>
                    <a:pt x="773" y="1546"/>
                  </a:lnTo>
                  <a:lnTo>
                    <a:pt x="1033" y="1862"/>
                  </a:lnTo>
                  <a:lnTo>
                    <a:pt x="1040" y="1869"/>
                  </a:lnTo>
                  <a:lnTo>
                    <a:pt x="1054" y="1897"/>
                  </a:lnTo>
                  <a:lnTo>
                    <a:pt x="1061" y="1911"/>
                  </a:lnTo>
                  <a:lnTo>
                    <a:pt x="1061" y="1932"/>
                  </a:lnTo>
                  <a:lnTo>
                    <a:pt x="1061" y="1947"/>
                  </a:lnTo>
                  <a:lnTo>
                    <a:pt x="1040" y="1968"/>
                  </a:lnTo>
                  <a:lnTo>
                    <a:pt x="934" y="2080"/>
                  </a:lnTo>
                  <a:lnTo>
                    <a:pt x="991" y="2150"/>
                  </a:lnTo>
                  <a:lnTo>
                    <a:pt x="1047" y="2207"/>
                  </a:lnTo>
                  <a:lnTo>
                    <a:pt x="1068" y="2228"/>
                  </a:lnTo>
                  <a:lnTo>
                    <a:pt x="1096" y="2235"/>
                  </a:lnTo>
                  <a:lnTo>
                    <a:pt x="1117" y="2249"/>
                  </a:lnTo>
                  <a:lnTo>
                    <a:pt x="1131" y="2270"/>
                  </a:lnTo>
                  <a:lnTo>
                    <a:pt x="1145" y="2284"/>
                  </a:lnTo>
                  <a:lnTo>
                    <a:pt x="1152" y="2305"/>
                  </a:lnTo>
                  <a:lnTo>
                    <a:pt x="1173" y="2305"/>
                  </a:lnTo>
                  <a:lnTo>
                    <a:pt x="1187" y="2305"/>
                  </a:lnTo>
                  <a:lnTo>
                    <a:pt x="1237" y="2312"/>
                  </a:lnTo>
                  <a:lnTo>
                    <a:pt x="1265" y="2326"/>
                  </a:lnTo>
                  <a:lnTo>
                    <a:pt x="1279" y="2340"/>
                  </a:lnTo>
                  <a:lnTo>
                    <a:pt x="1279" y="2347"/>
                  </a:lnTo>
                  <a:lnTo>
                    <a:pt x="1286" y="2410"/>
                  </a:lnTo>
                  <a:lnTo>
                    <a:pt x="1293" y="2446"/>
                  </a:lnTo>
                  <a:lnTo>
                    <a:pt x="1272" y="2446"/>
                  </a:lnTo>
                  <a:lnTo>
                    <a:pt x="1279" y="2495"/>
                  </a:lnTo>
                  <a:lnTo>
                    <a:pt x="1293" y="2537"/>
                  </a:lnTo>
                  <a:lnTo>
                    <a:pt x="1300" y="2565"/>
                  </a:lnTo>
                  <a:lnTo>
                    <a:pt x="1307" y="2600"/>
                  </a:lnTo>
                  <a:lnTo>
                    <a:pt x="1300" y="2635"/>
                  </a:lnTo>
                  <a:lnTo>
                    <a:pt x="1286" y="2706"/>
                  </a:lnTo>
                  <a:lnTo>
                    <a:pt x="1265" y="2762"/>
                  </a:lnTo>
                  <a:lnTo>
                    <a:pt x="1251" y="2790"/>
                  </a:lnTo>
                  <a:lnTo>
                    <a:pt x="1251" y="2797"/>
                  </a:lnTo>
                  <a:lnTo>
                    <a:pt x="1230" y="2818"/>
                  </a:lnTo>
                  <a:lnTo>
                    <a:pt x="1223" y="2825"/>
                  </a:lnTo>
                  <a:lnTo>
                    <a:pt x="1209" y="2832"/>
                  </a:lnTo>
                  <a:lnTo>
                    <a:pt x="1187" y="2832"/>
                  </a:lnTo>
                  <a:lnTo>
                    <a:pt x="1166" y="2832"/>
                  </a:lnTo>
                  <a:lnTo>
                    <a:pt x="1152" y="2811"/>
                  </a:lnTo>
                  <a:lnTo>
                    <a:pt x="1145" y="2783"/>
                  </a:lnTo>
                  <a:lnTo>
                    <a:pt x="1138" y="2748"/>
                  </a:lnTo>
                  <a:lnTo>
                    <a:pt x="1124" y="2677"/>
                  </a:lnTo>
                  <a:lnTo>
                    <a:pt x="1117" y="2649"/>
                  </a:lnTo>
                  <a:lnTo>
                    <a:pt x="1117" y="2628"/>
                  </a:lnTo>
                  <a:lnTo>
                    <a:pt x="1110" y="2558"/>
                  </a:lnTo>
                  <a:lnTo>
                    <a:pt x="1103" y="2544"/>
                  </a:lnTo>
                  <a:lnTo>
                    <a:pt x="1096" y="2537"/>
                  </a:lnTo>
                  <a:lnTo>
                    <a:pt x="1089" y="2530"/>
                  </a:lnTo>
                  <a:lnTo>
                    <a:pt x="1075" y="2530"/>
                  </a:lnTo>
                  <a:lnTo>
                    <a:pt x="1061" y="2530"/>
                  </a:lnTo>
                  <a:lnTo>
                    <a:pt x="1040" y="2523"/>
                  </a:lnTo>
                  <a:lnTo>
                    <a:pt x="1012" y="2495"/>
                  </a:lnTo>
                  <a:lnTo>
                    <a:pt x="927" y="2417"/>
                  </a:lnTo>
                  <a:lnTo>
                    <a:pt x="864" y="2368"/>
                  </a:lnTo>
                  <a:lnTo>
                    <a:pt x="731" y="2256"/>
                  </a:lnTo>
                  <a:lnTo>
                    <a:pt x="639" y="2361"/>
                  </a:lnTo>
                  <a:lnTo>
                    <a:pt x="625" y="2368"/>
                  </a:lnTo>
                  <a:lnTo>
                    <a:pt x="604" y="2375"/>
                  </a:lnTo>
                  <a:lnTo>
                    <a:pt x="590" y="2375"/>
                  </a:lnTo>
                  <a:lnTo>
                    <a:pt x="569" y="2368"/>
                  </a:lnTo>
                  <a:lnTo>
                    <a:pt x="548" y="2361"/>
                  </a:lnTo>
                  <a:lnTo>
                    <a:pt x="520" y="2340"/>
                  </a:lnTo>
                  <a:lnTo>
                    <a:pt x="463" y="2277"/>
                  </a:lnTo>
                  <a:lnTo>
                    <a:pt x="485" y="2460"/>
                  </a:lnTo>
                  <a:lnTo>
                    <a:pt x="499" y="2586"/>
                  </a:lnTo>
                  <a:lnTo>
                    <a:pt x="513" y="2649"/>
                  </a:lnTo>
                  <a:lnTo>
                    <a:pt x="520" y="2677"/>
                  </a:lnTo>
                  <a:lnTo>
                    <a:pt x="527" y="2727"/>
                  </a:lnTo>
                  <a:lnTo>
                    <a:pt x="534" y="2790"/>
                  </a:lnTo>
                  <a:lnTo>
                    <a:pt x="534" y="2902"/>
                  </a:lnTo>
                  <a:lnTo>
                    <a:pt x="400" y="2902"/>
                  </a:lnTo>
                  <a:lnTo>
                    <a:pt x="400" y="2874"/>
                  </a:lnTo>
                  <a:lnTo>
                    <a:pt x="379" y="2874"/>
                  </a:lnTo>
                  <a:lnTo>
                    <a:pt x="337" y="2881"/>
                  </a:lnTo>
                  <a:lnTo>
                    <a:pt x="309" y="2895"/>
                  </a:lnTo>
                  <a:lnTo>
                    <a:pt x="302" y="2902"/>
                  </a:lnTo>
                  <a:lnTo>
                    <a:pt x="288" y="2909"/>
                  </a:lnTo>
                  <a:lnTo>
                    <a:pt x="154" y="2909"/>
                  </a:lnTo>
                  <a:lnTo>
                    <a:pt x="63" y="2909"/>
                  </a:lnTo>
                  <a:lnTo>
                    <a:pt x="28" y="2909"/>
                  </a:lnTo>
                  <a:lnTo>
                    <a:pt x="14" y="2902"/>
                  </a:lnTo>
                  <a:lnTo>
                    <a:pt x="7" y="2895"/>
                  </a:lnTo>
                  <a:lnTo>
                    <a:pt x="0" y="2874"/>
                  </a:lnTo>
                  <a:lnTo>
                    <a:pt x="7" y="2853"/>
                  </a:lnTo>
                  <a:lnTo>
                    <a:pt x="14" y="2846"/>
                  </a:lnTo>
                  <a:lnTo>
                    <a:pt x="49" y="2839"/>
                  </a:lnTo>
                  <a:lnTo>
                    <a:pt x="98" y="2832"/>
                  </a:lnTo>
                  <a:lnTo>
                    <a:pt x="126" y="2825"/>
                  </a:lnTo>
                  <a:lnTo>
                    <a:pt x="175" y="2811"/>
                  </a:lnTo>
                  <a:lnTo>
                    <a:pt x="210" y="2790"/>
                  </a:lnTo>
                  <a:lnTo>
                    <a:pt x="224" y="2776"/>
                  </a:lnTo>
                  <a:lnTo>
                    <a:pt x="232" y="2762"/>
                  </a:lnTo>
                  <a:lnTo>
                    <a:pt x="232" y="2727"/>
                  </a:lnTo>
                  <a:lnTo>
                    <a:pt x="232" y="2692"/>
                  </a:lnTo>
                  <a:lnTo>
                    <a:pt x="224" y="2663"/>
                  </a:lnTo>
                  <a:lnTo>
                    <a:pt x="217" y="2509"/>
                  </a:lnTo>
                  <a:lnTo>
                    <a:pt x="210" y="2424"/>
                  </a:lnTo>
                  <a:lnTo>
                    <a:pt x="196" y="2382"/>
                  </a:lnTo>
                  <a:lnTo>
                    <a:pt x="182" y="2354"/>
                  </a:lnTo>
                  <a:lnTo>
                    <a:pt x="182" y="2340"/>
                  </a:lnTo>
                  <a:lnTo>
                    <a:pt x="175" y="2319"/>
                  </a:lnTo>
                  <a:lnTo>
                    <a:pt x="168" y="2263"/>
                  </a:lnTo>
                  <a:lnTo>
                    <a:pt x="168" y="2150"/>
                  </a:lnTo>
                  <a:lnTo>
                    <a:pt x="161" y="2087"/>
                  </a:lnTo>
                  <a:lnTo>
                    <a:pt x="161" y="2045"/>
                  </a:lnTo>
                  <a:lnTo>
                    <a:pt x="154" y="1918"/>
                  </a:lnTo>
                  <a:lnTo>
                    <a:pt x="154" y="1806"/>
                  </a:lnTo>
                  <a:lnTo>
                    <a:pt x="154" y="1750"/>
                  </a:lnTo>
                  <a:lnTo>
                    <a:pt x="161" y="1687"/>
                  </a:lnTo>
                  <a:lnTo>
                    <a:pt x="168" y="1644"/>
                  </a:lnTo>
                  <a:lnTo>
                    <a:pt x="168" y="1616"/>
                  </a:lnTo>
                  <a:lnTo>
                    <a:pt x="161" y="1602"/>
                  </a:lnTo>
                  <a:lnTo>
                    <a:pt x="147" y="1588"/>
                  </a:lnTo>
                  <a:lnTo>
                    <a:pt x="133" y="1581"/>
                  </a:lnTo>
                  <a:lnTo>
                    <a:pt x="147" y="1476"/>
                  </a:lnTo>
                  <a:lnTo>
                    <a:pt x="168" y="1391"/>
                  </a:lnTo>
                  <a:lnTo>
                    <a:pt x="189" y="1314"/>
                  </a:lnTo>
                  <a:lnTo>
                    <a:pt x="196" y="1286"/>
                  </a:lnTo>
                  <a:lnTo>
                    <a:pt x="203" y="1251"/>
                  </a:lnTo>
                  <a:lnTo>
                    <a:pt x="210" y="1180"/>
                  </a:lnTo>
                  <a:lnTo>
                    <a:pt x="210" y="1089"/>
                  </a:lnTo>
                  <a:lnTo>
                    <a:pt x="217" y="970"/>
                  </a:lnTo>
                  <a:lnTo>
                    <a:pt x="189" y="836"/>
                  </a:lnTo>
                  <a:lnTo>
                    <a:pt x="168" y="688"/>
                  </a:lnTo>
                  <a:lnTo>
                    <a:pt x="175" y="674"/>
                  </a:lnTo>
                  <a:lnTo>
                    <a:pt x="189" y="653"/>
                  </a:lnTo>
                  <a:lnTo>
                    <a:pt x="246" y="590"/>
                  </a:lnTo>
                  <a:lnTo>
                    <a:pt x="316" y="506"/>
                  </a:lnTo>
                  <a:lnTo>
                    <a:pt x="302" y="450"/>
                  </a:lnTo>
                  <a:lnTo>
                    <a:pt x="288" y="414"/>
                  </a:lnTo>
                  <a:lnTo>
                    <a:pt x="281" y="400"/>
                  </a:lnTo>
                  <a:lnTo>
                    <a:pt x="253" y="407"/>
                  </a:lnTo>
                  <a:lnTo>
                    <a:pt x="239" y="407"/>
                  </a:lnTo>
                  <a:lnTo>
                    <a:pt x="224" y="407"/>
                  </a:lnTo>
                  <a:lnTo>
                    <a:pt x="217" y="393"/>
                  </a:lnTo>
                  <a:lnTo>
                    <a:pt x="182" y="337"/>
                  </a:lnTo>
                  <a:lnTo>
                    <a:pt x="161" y="281"/>
                  </a:lnTo>
                  <a:lnTo>
                    <a:pt x="154" y="267"/>
                  </a:lnTo>
                  <a:lnTo>
                    <a:pt x="154" y="232"/>
                  </a:lnTo>
                  <a:lnTo>
                    <a:pt x="147" y="218"/>
                  </a:lnTo>
                  <a:lnTo>
                    <a:pt x="147" y="211"/>
                  </a:lnTo>
                  <a:lnTo>
                    <a:pt x="133" y="197"/>
                  </a:lnTo>
                  <a:lnTo>
                    <a:pt x="133" y="154"/>
                  </a:lnTo>
                  <a:lnTo>
                    <a:pt x="133" y="119"/>
                  </a:lnTo>
                  <a:lnTo>
                    <a:pt x="133" y="98"/>
                  </a:lnTo>
                  <a:lnTo>
                    <a:pt x="147" y="70"/>
                  </a:lnTo>
                  <a:lnTo>
                    <a:pt x="147" y="63"/>
                  </a:lnTo>
                  <a:lnTo>
                    <a:pt x="154" y="42"/>
                  </a:lnTo>
                  <a:lnTo>
                    <a:pt x="161" y="35"/>
                  </a:lnTo>
                  <a:lnTo>
                    <a:pt x="175" y="21"/>
                  </a:lnTo>
                  <a:lnTo>
                    <a:pt x="189" y="14"/>
                  </a:lnTo>
                  <a:lnTo>
                    <a:pt x="217" y="7"/>
                  </a:lnTo>
                  <a:lnTo>
                    <a:pt x="260" y="0"/>
                  </a:lnTo>
                  <a:lnTo>
                    <a:pt x="323" y="0"/>
                  </a:lnTo>
                  <a:lnTo>
                    <a:pt x="351" y="0"/>
                  </a:lnTo>
                  <a:lnTo>
                    <a:pt x="379" y="14"/>
                  </a:lnTo>
                  <a:lnTo>
                    <a:pt x="400" y="28"/>
                  </a:lnTo>
                  <a:lnTo>
                    <a:pt x="421" y="56"/>
                  </a:lnTo>
                  <a:lnTo>
                    <a:pt x="442" y="105"/>
                  </a:lnTo>
                  <a:lnTo>
                    <a:pt x="456" y="154"/>
                  </a:lnTo>
                  <a:lnTo>
                    <a:pt x="463" y="189"/>
                  </a:lnTo>
                  <a:lnTo>
                    <a:pt x="456" y="211"/>
                  </a:lnTo>
                  <a:lnTo>
                    <a:pt x="449" y="232"/>
                  </a:lnTo>
                  <a:lnTo>
                    <a:pt x="442" y="267"/>
                  </a:lnTo>
                  <a:lnTo>
                    <a:pt x="442" y="302"/>
                  </a:lnTo>
                  <a:lnTo>
                    <a:pt x="449" y="316"/>
                  </a:lnTo>
                  <a:lnTo>
                    <a:pt x="463" y="330"/>
                  </a:lnTo>
                  <a:lnTo>
                    <a:pt x="485" y="344"/>
                  </a:lnTo>
                  <a:lnTo>
                    <a:pt x="506" y="358"/>
                  </a:lnTo>
                  <a:lnTo>
                    <a:pt x="527" y="372"/>
                  </a:lnTo>
                  <a:lnTo>
                    <a:pt x="611" y="386"/>
                  </a:lnTo>
                  <a:lnTo>
                    <a:pt x="646" y="393"/>
                  </a:lnTo>
                  <a:lnTo>
                    <a:pt x="674" y="400"/>
                  </a:lnTo>
                  <a:lnTo>
                    <a:pt x="702" y="421"/>
                  </a:lnTo>
                  <a:lnTo>
                    <a:pt x="724" y="457"/>
                  </a:lnTo>
                  <a:lnTo>
                    <a:pt x="745" y="499"/>
                  </a:lnTo>
                  <a:lnTo>
                    <a:pt x="766" y="541"/>
                  </a:lnTo>
                  <a:lnTo>
                    <a:pt x="773" y="576"/>
                  </a:lnTo>
                  <a:lnTo>
                    <a:pt x="780" y="618"/>
                  </a:lnTo>
                  <a:lnTo>
                    <a:pt x="794" y="681"/>
                  </a:lnTo>
                  <a:lnTo>
                    <a:pt x="822" y="759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6" name="Freeform 6794"/>
            <p:cNvSpPr>
              <a:spLocks/>
            </p:cNvSpPr>
            <p:nvPr/>
          </p:nvSpPr>
          <p:spPr bwMode="auto">
            <a:xfrm>
              <a:off x="2995613" y="1601788"/>
              <a:ext cx="300038" cy="636588"/>
            </a:xfrm>
            <a:custGeom>
              <a:avLst/>
              <a:gdLst>
                <a:gd name="T0" fmla="*/ 0 w 189"/>
                <a:gd name="T1" fmla="*/ 2147483647 h 401"/>
                <a:gd name="T2" fmla="*/ 0 w 189"/>
                <a:gd name="T3" fmla="*/ 2147483647 h 401"/>
                <a:gd name="T4" fmla="*/ 2147483647 w 189"/>
                <a:gd name="T5" fmla="*/ 2147483647 h 401"/>
                <a:gd name="T6" fmla="*/ 0 w 189"/>
                <a:gd name="T7" fmla="*/ 2147483647 h 401"/>
                <a:gd name="T8" fmla="*/ 0 w 189"/>
                <a:gd name="T9" fmla="*/ 2147483647 h 401"/>
                <a:gd name="T10" fmla="*/ 0 w 189"/>
                <a:gd name="T11" fmla="*/ 2147483647 h 401"/>
                <a:gd name="T12" fmla="*/ 2147483647 w 189"/>
                <a:gd name="T13" fmla="*/ 2147483647 h 401"/>
                <a:gd name="T14" fmla="*/ 2147483647 w 189"/>
                <a:gd name="T15" fmla="*/ 2147483647 h 401"/>
                <a:gd name="T16" fmla="*/ 2147483647 w 189"/>
                <a:gd name="T17" fmla="*/ 2147483647 h 401"/>
                <a:gd name="T18" fmla="*/ 2147483647 w 189"/>
                <a:gd name="T19" fmla="*/ 2147483647 h 401"/>
                <a:gd name="T20" fmla="*/ 2147483647 w 189"/>
                <a:gd name="T21" fmla="*/ 0 h 401"/>
                <a:gd name="T22" fmla="*/ 2147483647 w 189"/>
                <a:gd name="T23" fmla="*/ 0 h 401"/>
                <a:gd name="T24" fmla="*/ 2147483647 w 189"/>
                <a:gd name="T25" fmla="*/ 2147483647 h 401"/>
                <a:gd name="T26" fmla="*/ 2147483647 w 189"/>
                <a:gd name="T27" fmla="*/ 2147483647 h 401"/>
                <a:gd name="T28" fmla="*/ 2147483647 w 189"/>
                <a:gd name="T29" fmla="*/ 2147483647 h 401"/>
                <a:gd name="T30" fmla="*/ 2147483647 w 189"/>
                <a:gd name="T31" fmla="*/ 2147483647 h 401"/>
                <a:gd name="T32" fmla="*/ 2147483647 w 189"/>
                <a:gd name="T33" fmla="*/ 2147483647 h 401"/>
                <a:gd name="T34" fmla="*/ 2147483647 w 189"/>
                <a:gd name="T35" fmla="*/ 2147483647 h 401"/>
                <a:gd name="T36" fmla="*/ 0 w 189"/>
                <a:gd name="T37" fmla="*/ 2147483647 h 401"/>
                <a:gd name="T38" fmla="*/ 0 w 189"/>
                <a:gd name="T39" fmla="*/ 2147483647 h 40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89"/>
                <a:gd name="T61" fmla="*/ 0 h 401"/>
                <a:gd name="T62" fmla="*/ 189 w 189"/>
                <a:gd name="T63" fmla="*/ 401 h 401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89" h="401">
                  <a:moveTo>
                    <a:pt x="0" y="119"/>
                  </a:moveTo>
                  <a:lnTo>
                    <a:pt x="0" y="119"/>
                  </a:lnTo>
                  <a:lnTo>
                    <a:pt x="7" y="190"/>
                  </a:lnTo>
                  <a:lnTo>
                    <a:pt x="0" y="281"/>
                  </a:lnTo>
                  <a:lnTo>
                    <a:pt x="0" y="401"/>
                  </a:lnTo>
                  <a:lnTo>
                    <a:pt x="70" y="239"/>
                  </a:lnTo>
                  <a:lnTo>
                    <a:pt x="133" y="112"/>
                  </a:lnTo>
                  <a:lnTo>
                    <a:pt x="161" y="56"/>
                  </a:lnTo>
                  <a:lnTo>
                    <a:pt x="189" y="28"/>
                  </a:lnTo>
                  <a:lnTo>
                    <a:pt x="175" y="0"/>
                  </a:lnTo>
                  <a:lnTo>
                    <a:pt x="112" y="56"/>
                  </a:lnTo>
                  <a:lnTo>
                    <a:pt x="70" y="91"/>
                  </a:lnTo>
                  <a:lnTo>
                    <a:pt x="42" y="112"/>
                  </a:lnTo>
                  <a:lnTo>
                    <a:pt x="28" y="112"/>
                  </a:lnTo>
                  <a:lnTo>
                    <a:pt x="0" y="1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7" name="Freeform 6798"/>
            <p:cNvSpPr>
              <a:spLocks/>
            </p:cNvSpPr>
            <p:nvPr/>
          </p:nvSpPr>
          <p:spPr bwMode="auto">
            <a:xfrm>
              <a:off x="2962276" y="1790701"/>
              <a:ext cx="155575" cy="481013"/>
            </a:xfrm>
            <a:custGeom>
              <a:avLst/>
              <a:gdLst>
                <a:gd name="T0" fmla="*/ 2147483647 w 98"/>
                <a:gd name="T1" fmla="*/ 0 h 303"/>
                <a:gd name="T2" fmla="*/ 2147483647 w 98"/>
                <a:gd name="T3" fmla="*/ 2147483647 h 303"/>
                <a:gd name="T4" fmla="*/ 2147483647 w 98"/>
                <a:gd name="T5" fmla="*/ 2147483647 h 303"/>
                <a:gd name="T6" fmla="*/ 0 w 98"/>
                <a:gd name="T7" fmla="*/ 2147483647 h 303"/>
                <a:gd name="T8" fmla="*/ 2147483647 w 98"/>
                <a:gd name="T9" fmla="*/ 2147483647 h 303"/>
                <a:gd name="T10" fmla="*/ 2147483647 w 98"/>
                <a:gd name="T11" fmla="*/ 2147483647 h 303"/>
                <a:gd name="T12" fmla="*/ 2147483647 w 98"/>
                <a:gd name="T13" fmla="*/ 2147483647 h 303"/>
                <a:gd name="T14" fmla="*/ 2147483647 w 98"/>
                <a:gd name="T15" fmla="*/ 2147483647 h 303"/>
                <a:gd name="T16" fmla="*/ 2147483647 w 98"/>
                <a:gd name="T17" fmla="*/ 2147483647 h 303"/>
                <a:gd name="T18" fmla="*/ 2147483647 w 98"/>
                <a:gd name="T19" fmla="*/ 0 h 30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8"/>
                <a:gd name="T31" fmla="*/ 0 h 303"/>
                <a:gd name="T32" fmla="*/ 98 w 98"/>
                <a:gd name="T33" fmla="*/ 303 h 30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8" h="303">
                  <a:moveTo>
                    <a:pt x="56" y="0"/>
                  </a:moveTo>
                  <a:lnTo>
                    <a:pt x="35" y="50"/>
                  </a:lnTo>
                  <a:lnTo>
                    <a:pt x="49" y="78"/>
                  </a:lnTo>
                  <a:lnTo>
                    <a:pt x="0" y="225"/>
                  </a:lnTo>
                  <a:lnTo>
                    <a:pt x="21" y="303"/>
                  </a:lnTo>
                  <a:lnTo>
                    <a:pt x="35" y="289"/>
                  </a:lnTo>
                  <a:lnTo>
                    <a:pt x="98" y="134"/>
                  </a:lnTo>
                  <a:lnTo>
                    <a:pt x="56" y="78"/>
                  </a:lnTo>
                  <a:lnTo>
                    <a:pt x="70" y="57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28" name="组合 3099"/>
          <p:cNvGrpSpPr>
            <a:grpSpLocks/>
          </p:cNvGrpSpPr>
          <p:nvPr/>
        </p:nvGrpSpPr>
        <p:grpSpPr bwMode="auto">
          <a:xfrm>
            <a:off x="3022797" y="1395585"/>
            <a:ext cx="2305050" cy="6453188"/>
            <a:chOff x="6008688" y="984250"/>
            <a:chExt cx="1274763" cy="3529013"/>
          </a:xfrm>
        </p:grpSpPr>
        <p:sp>
          <p:nvSpPr>
            <p:cNvPr id="29" name="Freeform 3698"/>
            <p:cNvSpPr>
              <a:spLocks/>
            </p:cNvSpPr>
            <p:nvPr/>
          </p:nvSpPr>
          <p:spPr bwMode="auto">
            <a:xfrm>
              <a:off x="6008688" y="984250"/>
              <a:ext cx="1274763" cy="3529013"/>
            </a:xfrm>
            <a:custGeom>
              <a:avLst/>
              <a:gdLst>
                <a:gd name="T0" fmla="*/ 2147483647 w 803"/>
                <a:gd name="T1" fmla="*/ 2147483647 h 2223"/>
                <a:gd name="T2" fmla="*/ 2147483647 w 803"/>
                <a:gd name="T3" fmla="*/ 0 h 2223"/>
                <a:gd name="T4" fmla="*/ 2147483647 w 803"/>
                <a:gd name="T5" fmla="*/ 2147483647 h 2223"/>
                <a:gd name="T6" fmla="*/ 2147483647 w 803"/>
                <a:gd name="T7" fmla="*/ 2147483647 h 2223"/>
                <a:gd name="T8" fmla="*/ 2147483647 w 803"/>
                <a:gd name="T9" fmla="*/ 2147483647 h 2223"/>
                <a:gd name="T10" fmla="*/ 2147483647 w 803"/>
                <a:gd name="T11" fmla="*/ 2147483647 h 2223"/>
                <a:gd name="T12" fmla="*/ 2147483647 w 803"/>
                <a:gd name="T13" fmla="*/ 2147483647 h 2223"/>
                <a:gd name="T14" fmla="*/ 2147483647 w 803"/>
                <a:gd name="T15" fmla="*/ 2147483647 h 2223"/>
                <a:gd name="T16" fmla="*/ 2147483647 w 803"/>
                <a:gd name="T17" fmla="*/ 2147483647 h 2223"/>
                <a:gd name="T18" fmla="*/ 2147483647 w 803"/>
                <a:gd name="T19" fmla="*/ 2147483647 h 2223"/>
                <a:gd name="T20" fmla="*/ 2147483647 w 803"/>
                <a:gd name="T21" fmla="*/ 2147483647 h 2223"/>
                <a:gd name="T22" fmla="*/ 2147483647 w 803"/>
                <a:gd name="T23" fmla="*/ 2147483647 h 2223"/>
                <a:gd name="T24" fmla="*/ 2147483647 w 803"/>
                <a:gd name="T25" fmla="*/ 2147483647 h 2223"/>
                <a:gd name="T26" fmla="*/ 2147483647 w 803"/>
                <a:gd name="T27" fmla="*/ 2147483647 h 2223"/>
                <a:gd name="T28" fmla="*/ 2147483647 w 803"/>
                <a:gd name="T29" fmla="*/ 2147483647 h 2223"/>
                <a:gd name="T30" fmla="*/ 2147483647 w 803"/>
                <a:gd name="T31" fmla="*/ 2147483647 h 2223"/>
                <a:gd name="T32" fmla="*/ 2147483647 w 803"/>
                <a:gd name="T33" fmla="*/ 2147483647 h 2223"/>
                <a:gd name="T34" fmla="*/ 2147483647 w 803"/>
                <a:gd name="T35" fmla="*/ 2147483647 h 2223"/>
                <a:gd name="T36" fmla="*/ 2147483647 w 803"/>
                <a:gd name="T37" fmla="*/ 2147483647 h 2223"/>
                <a:gd name="T38" fmla="*/ 2147483647 w 803"/>
                <a:gd name="T39" fmla="*/ 2147483647 h 2223"/>
                <a:gd name="T40" fmla="*/ 2147483647 w 803"/>
                <a:gd name="T41" fmla="*/ 2147483647 h 2223"/>
                <a:gd name="T42" fmla="*/ 2147483647 w 803"/>
                <a:gd name="T43" fmla="*/ 2147483647 h 2223"/>
                <a:gd name="T44" fmla="*/ 2147483647 w 803"/>
                <a:gd name="T45" fmla="*/ 2147483647 h 2223"/>
                <a:gd name="T46" fmla="*/ 2147483647 w 803"/>
                <a:gd name="T47" fmla="*/ 2147483647 h 2223"/>
                <a:gd name="T48" fmla="*/ 2147483647 w 803"/>
                <a:gd name="T49" fmla="*/ 2147483647 h 2223"/>
                <a:gd name="T50" fmla="*/ 2147483647 w 803"/>
                <a:gd name="T51" fmla="*/ 2147483647 h 2223"/>
                <a:gd name="T52" fmla="*/ 2147483647 w 803"/>
                <a:gd name="T53" fmla="*/ 2147483647 h 2223"/>
                <a:gd name="T54" fmla="*/ 2147483647 w 803"/>
                <a:gd name="T55" fmla="*/ 2147483647 h 2223"/>
                <a:gd name="T56" fmla="*/ 2147483647 w 803"/>
                <a:gd name="T57" fmla="*/ 2147483647 h 2223"/>
                <a:gd name="T58" fmla="*/ 2147483647 w 803"/>
                <a:gd name="T59" fmla="*/ 2147483647 h 2223"/>
                <a:gd name="T60" fmla="*/ 2147483647 w 803"/>
                <a:gd name="T61" fmla="*/ 2147483647 h 2223"/>
                <a:gd name="T62" fmla="*/ 2147483647 w 803"/>
                <a:gd name="T63" fmla="*/ 2147483647 h 2223"/>
                <a:gd name="T64" fmla="*/ 2147483647 w 803"/>
                <a:gd name="T65" fmla="*/ 2147483647 h 2223"/>
                <a:gd name="T66" fmla="*/ 2147483647 w 803"/>
                <a:gd name="T67" fmla="*/ 2147483647 h 2223"/>
                <a:gd name="T68" fmla="*/ 2147483647 w 803"/>
                <a:gd name="T69" fmla="*/ 2147483647 h 2223"/>
                <a:gd name="T70" fmla="*/ 2147483647 w 803"/>
                <a:gd name="T71" fmla="*/ 2147483647 h 2223"/>
                <a:gd name="T72" fmla="*/ 2147483647 w 803"/>
                <a:gd name="T73" fmla="*/ 2147483647 h 2223"/>
                <a:gd name="T74" fmla="*/ 2147483647 w 803"/>
                <a:gd name="T75" fmla="*/ 2147483647 h 2223"/>
                <a:gd name="T76" fmla="*/ 2147483647 w 803"/>
                <a:gd name="T77" fmla="*/ 2147483647 h 2223"/>
                <a:gd name="T78" fmla="*/ 2147483647 w 803"/>
                <a:gd name="T79" fmla="*/ 2147483647 h 2223"/>
                <a:gd name="T80" fmla="*/ 2147483647 w 803"/>
                <a:gd name="T81" fmla="*/ 2147483647 h 2223"/>
                <a:gd name="T82" fmla="*/ 2147483647 w 803"/>
                <a:gd name="T83" fmla="*/ 2147483647 h 2223"/>
                <a:gd name="T84" fmla="*/ 2147483647 w 803"/>
                <a:gd name="T85" fmla="*/ 2147483647 h 2223"/>
                <a:gd name="T86" fmla="*/ 2147483647 w 803"/>
                <a:gd name="T87" fmla="*/ 2147483647 h 2223"/>
                <a:gd name="T88" fmla="*/ 2147483647 w 803"/>
                <a:gd name="T89" fmla="*/ 2147483647 h 2223"/>
                <a:gd name="T90" fmla="*/ 2147483647 w 803"/>
                <a:gd name="T91" fmla="*/ 2147483647 h 2223"/>
                <a:gd name="T92" fmla="*/ 2147483647 w 803"/>
                <a:gd name="T93" fmla="*/ 2147483647 h 2223"/>
                <a:gd name="T94" fmla="*/ 2147483647 w 803"/>
                <a:gd name="T95" fmla="*/ 2147483647 h 2223"/>
                <a:gd name="T96" fmla="*/ 2147483647 w 803"/>
                <a:gd name="T97" fmla="*/ 2147483647 h 2223"/>
                <a:gd name="T98" fmla="*/ 2147483647 w 803"/>
                <a:gd name="T99" fmla="*/ 2147483647 h 2223"/>
                <a:gd name="T100" fmla="*/ 2147483647 w 803"/>
                <a:gd name="T101" fmla="*/ 2147483647 h 2223"/>
                <a:gd name="T102" fmla="*/ 2147483647 w 803"/>
                <a:gd name="T103" fmla="*/ 2147483647 h 2223"/>
                <a:gd name="T104" fmla="*/ 2147483647 w 803"/>
                <a:gd name="T105" fmla="*/ 2147483647 h 2223"/>
                <a:gd name="T106" fmla="*/ 2147483647 w 803"/>
                <a:gd name="T107" fmla="*/ 2147483647 h 2223"/>
                <a:gd name="T108" fmla="*/ 2147483647 w 803"/>
                <a:gd name="T109" fmla="*/ 2147483647 h 222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803"/>
                <a:gd name="T166" fmla="*/ 0 h 2223"/>
                <a:gd name="T167" fmla="*/ 803 w 803"/>
                <a:gd name="T168" fmla="*/ 2223 h 222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803" h="2223">
                  <a:moveTo>
                    <a:pt x="548" y="142"/>
                  </a:moveTo>
                  <a:lnTo>
                    <a:pt x="548" y="142"/>
                  </a:lnTo>
                  <a:lnTo>
                    <a:pt x="527" y="104"/>
                  </a:lnTo>
                  <a:lnTo>
                    <a:pt x="510" y="71"/>
                  </a:lnTo>
                  <a:lnTo>
                    <a:pt x="494" y="50"/>
                  </a:lnTo>
                  <a:lnTo>
                    <a:pt x="477" y="33"/>
                  </a:lnTo>
                  <a:lnTo>
                    <a:pt x="452" y="17"/>
                  </a:lnTo>
                  <a:lnTo>
                    <a:pt x="443" y="13"/>
                  </a:lnTo>
                  <a:lnTo>
                    <a:pt x="427" y="4"/>
                  </a:lnTo>
                  <a:lnTo>
                    <a:pt x="410" y="0"/>
                  </a:lnTo>
                  <a:lnTo>
                    <a:pt x="393" y="0"/>
                  </a:lnTo>
                  <a:lnTo>
                    <a:pt x="377" y="0"/>
                  </a:lnTo>
                  <a:lnTo>
                    <a:pt x="347" y="4"/>
                  </a:lnTo>
                  <a:lnTo>
                    <a:pt x="326" y="17"/>
                  </a:lnTo>
                  <a:lnTo>
                    <a:pt x="305" y="33"/>
                  </a:lnTo>
                  <a:lnTo>
                    <a:pt x="293" y="46"/>
                  </a:lnTo>
                  <a:lnTo>
                    <a:pt x="280" y="63"/>
                  </a:lnTo>
                  <a:lnTo>
                    <a:pt x="264" y="75"/>
                  </a:lnTo>
                  <a:lnTo>
                    <a:pt x="251" y="92"/>
                  </a:lnTo>
                  <a:lnTo>
                    <a:pt x="234" y="121"/>
                  </a:lnTo>
                  <a:lnTo>
                    <a:pt x="226" y="142"/>
                  </a:lnTo>
                  <a:lnTo>
                    <a:pt x="226" y="155"/>
                  </a:lnTo>
                  <a:lnTo>
                    <a:pt x="222" y="205"/>
                  </a:lnTo>
                  <a:lnTo>
                    <a:pt x="222" y="242"/>
                  </a:lnTo>
                  <a:lnTo>
                    <a:pt x="222" y="267"/>
                  </a:lnTo>
                  <a:lnTo>
                    <a:pt x="230" y="284"/>
                  </a:lnTo>
                  <a:lnTo>
                    <a:pt x="239" y="297"/>
                  </a:lnTo>
                  <a:lnTo>
                    <a:pt x="247" y="301"/>
                  </a:lnTo>
                  <a:lnTo>
                    <a:pt x="264" y="309"/>
                  </a:lnTo>
                  <a:lnTo>
                    <a:pt x="268" y="313"/>
                  </a:lnTo>
                  <a:lnTo>
                    <a:pt x="276" y="318"/>
                  </a:lnTo>
                  <a:lnTo>
                    <a:pt x="280" y="338"/>
                  </a:lnTo>
                  <a:lnTo>
                    <a:pt x="280" y="359"/>
                  </a:lnTo>
                  <a:lnTo>
                    <a:pt x="280" y="376"/>
                  </a:lnTo>
                  <a:lnTo>
                    <a:pt x="301" y="397"/>
                  </a:lnTo>
                  <a:lnTo>
                    <a:pt x="293" y="401"/>
                  </a:lnTo>
                  <a:lnTo>
                    <a:pt x="280" y="410"/>
                  </a:lnTo>
                  <a:lnTo>
                    <a:pt x="255" y="430"/>
                  </a:lnTo>
                  <a:lnTo>
                    <a:pt x="230" y="460"/>
                  </a:lnTo>
                  <a:lnTo>
                    <a:pt x="230" y="581"/>
                  </a:lnTo>
                  <a:lnTo>
                    <a:pt x="226" y="623"/>
                  </a:lnTo>
                  <a:lnTo>
                    <a:pt x="226" y="656"/>
                  </a:lnTo>
                  <a:lnTo>
                    <a:pt x="230" y="685"/>
                  </a:lnTo>
                  <a:lnTo>
                    <a:pt x="230" y="698"/>
                  </a:lnTo>
                  <a:lnTo>
                    <a:pt x="230" y="723"/>
                  </a:lnTo>
                  <a:lnTo>
                    <a:pt x="230" y="786"/>
                  </a:lnTo>
                  <a:lnTo>
                    <a:pt x="226" y="865"/>
                  </a:lnTo>
                  <a:lnTo>
                    <a:pt x="101" y="898"/>
                  </a:lnTo>
                  <a:lnTo>
                    <a:pt x="84" y="903"/>
                  </a:lnTo>
                  <a:lnTo>
                    <a:pt x="71" y="911"/>
                  </a:lnTo>
                  <a:lnTo>
                    <a:pt x="67" y="915"/>
                  </a:lnTo>
                  <a:lnTo>
                    <a:pt x="55" y="1208"/>
                  </a:lnTo>
                  <a:lnTo>
                    <a:pt x="55" y="1216"/>
                  </a:lnTo>
                  <a:lnTo>
                    <a:pt x="59" y="1220"/>
                  </a:lnTo>
                  <a:lnTo>
                    <a:pt x="71" y="1224"/>
                  </a:lnTo>
                  <a:lnTo>
                    <a:pt x="92" y="1229"/>
                  </a:lnTo>
                  <a:lnTo>
                    <a:pt x="201" y="1191"/>
                  </a:lnTo>
                  <a:lnTo>
                    <a:pt x="226" y="1191"/>
                  </a:lnTo>
                  <a:lnTo>
                    <a:pt x="239" y="1187"/>
                  </a:lnTo>
                  <a:lnTo>
                    <a:pt x="251" y="1178"/>
                  </a:lnTo>
                  <a:lnTo>
                    <a:pt x="255" y="1174"/>
                  </a:lnTo>
                  <a:lnTo>
                    <a:pt x="264" y="1174"/>
                  </a:lnTo>
                  <a:lnTo>
                    <a:pt x="272" y="1199"/>
                  </a:lnTo>
                  <a:lnTo>
                    <a:pt x="289" y="1245"/>
                  </a:lnTo>
                  <a:lnTo>
                    <a:pt x="305" y="1312"/>
                  </a:lnTo>
                  <a:lnTo>
                    <a:pt x="285" y="1404"/>
                  </a:lnTo>
                  <a:lnTo>
                    <a:pt x="268" y="1488"/>
                  </a:lnTo>
                  <a:lnTo>
                    <a:pt x="259" y="1563"/>
                  </a:lnTo>
                  <a:lnTo>
                    <a:pt x="251" y="1630"/>
                  </a:lnTo>
                  <a:lnTo>
                    <a:pt x="247" y="1659"/>
                  </a:lnTo>
                  <a:lnTo>
                    <a:pt x="243" y="1684"/>
                  </a:lnTo>
                  <a:lnTo>
                    <a:pt x="234" y="1705"/>
                  </a:lnTo>
                  <a:lnTo>
                    <a:pt x="226" y="1726"/>
                  </a:lnTo>
                  <a:lnTo>
                    <a:pt x="214" y="1759"/>
                  </a:lnTo>
                  <a:lnTo>
                    <a:pt x="201" y="1809"/>
                  </a:lnTo>
                  <a:lnTo>
                    <a:pt x="188" y="1864"/>
                  </a:lnTo>
                  <a:lnTo>
                    <a:pt x="176" y="1910"/>
                  </a:lnTo>
                  <a:lnTo>
                    <a:pt x="155" y="1968"/>
                  </a:lnTo>
                  <a:lnTo>
                    <a:pt x="138" y="1997"/>
                  </a:lnTo>
                  <a:lnTo>
                    <a:pt x="134" y="2006"/>
                  </a:lnTo>
                  <a:lnTo>
                    <a:pt x="126" y="2010"/>
                  </a:lnTo>
                  <a:lnTo>
                    <a:pt x="122" y="2018"/>
                  </a:lnTo>
                  <a:lnTo>
                    <a:pt x="117" y="2027"/>
                  </a:lnTo>
                  <a:lnTo>
                    <a:pt x="101" y="2060"/>
                  </a:lnTo>
                  <a:lnTo>
                    <a:pt x="76" y="2093"/>
                  </a:lnTo>
                  <a:lnTo>
                    <a:pt x="42" y="2135"/>
                  </a:lnTo>
                  <a:lnTo>
                    <a:pt x="21" y="2156"/>
                  </a:lnTo>
                  <a:lnTo>
                    <a:pt x="9" y="2173"/>
                  </a:lnTo>
                  <a:lnTo>
                    <a:pt x="0" y="2185"/>
                  </a:lnTo>
                  <a:lnTo>
                    <a:pt x="0" y="2194"/>
                  </a:lnTo>
                  <a:lnTo>
                    <a:pt x="9" y="2202"/>
                  </a:lnTo>
                  <a:lnTo>
                    <a:pt x="30" y="2215"/>
                  </a:lnTo>
                  <a:lnTo>
                    <a:pt x="67" y="2223"/>
                  </a:lnTo>
                  <a:lnTo>
                    <a:pt x="92" y="2223"/>
                  </a:lnTo>
                  <a:lnTo>
                    <a:pt x="109" y="2219"/>
                  </a:lnTo>
                  <a:lnTo>
                    <a:pt x="126" y="2210"/>
                  </a:lnTo>
                  <a:lnTo>
                    <a:pt x="138" y="2202"/>
                  </a:lnTo>
                  <a:lnTo>
                    <a:pt x="147" y="2190"/>
                  </a:lnTo>
                  <a:lnTo>
                    <a:pt x="151" y="2181"/>
                  </a:lnTo>
                  <a:lnTo>
                    <a:pt x="159" y="2160"/>
                  </a:lnTo>
                  <a:lnTo>
                    <a:pt x="176" y="2123"/>
                  </a:lnTo>
                  <a:lnTo>
                    <a:pt x="193" y="2093"/>
                  </a:lnTo>
                  <a:lnTo>
                    <a:pt x="201" y="2089"/>
                  </a:lnTo>
                  <a:lnTo>
                    <a:pt x="205" y="2081"/>
                  </a:lnTo>
                  <a:lnTo>
                    <a:pt x="205" y="2060"/>
                  </a:lnTo>
                  <a:lnTo>
                    <a:pt x="205" y="2043"/>
                  </a:lnTo>
                  <a:lnTo>
                    <a:pt x="214" y="2018"/>
                  </a:lnTo>
                  <a:lnTo>
                    <a:pt x="239" y="1964"/>
                  </a:lnTo>
                  <a:lnTo>
                    <a:pt x="276" y="1897"/>
                  </a:lnTo>
                  <a:lnTo>
                    <a:pt x="305" y="1859"/>
                  </a:lnTo>
                  <a:lnTo>
                    <a:pt x="326" y="1818"/>
                  </a:lnTo>
                  <a:lnTo>
                    <a:pt x="343" y="1780"/>
                  </a:lnTo>
                  <a:lnTo>
                    <a:pt x="351" y="1742"/>
                  </a:lnTo>
                  <a:lnTo>
                    <a:pt x="356" y="1709"/>
                  </a:lnTo>
                  <a:lnTo>
                    <a:pt x="360" y="1676"/>
                  </a:lnTo>
                  <a:lnTo>
                    <a:pt x="364" y="1634"/>
                  </a:lnTo>
                  <a:lnTo>
                    <a:pt x="372" y="1609"/>
                  </a:lnTo>
                  <a:lnTo>
                    <a:pt x="381" y="1584"/>
                  </a:lnTo>
                  <a:lnTo>
                    <a:pt x="406" y="1529"/>
                  </a:lnTo>
                  <a:lnTo>
                    <a:pt x="427" y="1534"/>
                  </a:lnTo>
                  <a:lnTo>
                    <a:pt x="435" y="1567"/>
                  </a:lnTo>
                  <a:lnTo>
                    <a:pt x="439" y="1592"/>
                  </a:lnTo>
                  <a:lnTo>
                    <a:pt x="460" y="1684"/>
                  </a:lnTo>
                  <a:lnTo>
                    <a:pt x="481" y="1751"/>
                  </a:lnTo>
                  <a:lnTo>
                    <a:pt x="498" y="1797"/>
                  </a:lnTo>
                  <a:lnTo>
                    <a:pt x="502" y="1814"/>
                  </a:lnTo>
                  <a:lnTo>
                    <a:pt x="502" y="1834"/>
                  </a:lnTo>
                  <a:lnTo>
                    <a:pt x="502" y="1880"/>
                  </a:lnTo>
                  <a:lnTo>
                    <a:pt x="494" y="1918"/>
                  </a:lnTo>
                  <a:lnTo>
                    <a:pt x="485" y="1943"/>
                  </a:lnTo>
                  <a:lnTo>
                    <a:pt x="468" y="1960"/>
                  </a:lnTo>
                  <a:lnTo>
                    <a:pt x="435" y="1993"/>
                  </a:lnTo>
                  <a:lnTo>
                    <a:pt x="418" y="2010"/>
                  </a:lnTo>
                  <a:lnTo>
                    <a:pt x="414" y="2018"/>
                  </a:lnTo>
                  <a:lnTo>
                    <a:pt x="418" y="2027"/>
                  </a:lnTo>
                  <a:lnTo>
                    <a:pt x="422" y="2031"/>
                  </a:lnTo>
                  <a:lnTo>
                    <a:pt x="443" y="2035"/>
                  </a:lnTo>
                  <a:lnTo>
                    <a:pt x="456" y="2035"/>
                  </a:lnTo>
                  <a:lnTo>
                    <a:pt x="477" y="2035"/>
                  </a:lnTo>
                  <a:lnTo>
                    <a:pt x="510" y="2027"/>
                  </a:lnTo>
                  <a:lnTo>
                    <a:pt x="519" y="2027"/>
                  </a:lnTo>
                  <a:lnTo>
                    <a:pt x="531" y="2018"/>
                  </a:lnTo>
                  <a:lnTo>
                    <a:pt x="544" y="2002"/>
                  </a:lnTo>
                  <a:lnTo>
                    <a:pt x="552" y="1976"/>
                  </a:lnTo>
                  <a:lnTo>
                    <a:pt x="560" y="1947"/>
                  </a:lnTo>
                  <a:lnTo>
                    <a:pt x="569" y="1931"/>
                  </a:lnTo>
                  <a:lnTo>
                    <a:pt x="577" y="1922"/>
                  </a:lnTo>
                  <a:lnTo>
                    <a:pt x="581" y="1922"/>
                  </a:lnTo>
                  <a:lnTo>
                    <a:pt x="581" y="1985"/>
                  </a:lnTo>
                  <a:lnTo>
                    <a:pt x="590" y="1972"/>
                  </a:lnTo>
                  <a:lnTo>
                    <a:pt x="594" y="1922"/>
                  </a:lnTo>
                  <a:lnTo>
                    <a:pt x="598" y="1893"/>
                  </a:lnTo>
                  <a:lnTo>
                    <a:pt x="602" y="1889"/>
                  </a:lnTo>
                  <a:lnTo>
                    <a:pt x="602" y="1868"/>
                  </a:lnTo>
                  <a:lnTo>
                    <a:pt x="598" y="1855"/>
                  </a:lnTo>
                  <a:lnTo>
                    <a:pt x="590" y="1843"/>
                  </a:lnTo>
                  <a:lnTo>
                    <a:pt x="577" y="1826"/>
                  </a:lnTo>
                  <a:lnTo>
                    <a:pt x="569" y="1768"/>
                  </a:lnTo>
                  <a:lnTo>
                    <a:pt x="565" y="1717"/>
                  </a:lnTo>
                  <a:lnTo>
                    <a:pt x="565" y="1692"/>
                  </a:lnTo>
                  <a:lnTo>
                    <a:pt x="569" y="1676"/>
                  </a:lnTo>
                  <a:lnTo>
                    <a:pt x="569" y="1651"/>
                  </a:lnTo>
                  <a:lnTo>
                    <a:pt x="569" y="1621"/>
                  </a:lnTo>
                  <a:lnTo>
                    <a:pt x="556" y="1563"/>
                  </a:lnTo>
                  <a:lnTo>
                    <a:pt x="540" y="1513"/>
                  </a:lnTo>
                  <a:lnTo>
                    <a:pt x="527" y="1496"/>
                  </a:lnTo>
                  <a:lnTo>
                    <a:pt x="523" y="1450"/>
                  </a:lnTo>
                  <a:lnTo>
                    <a:pt x="527" y="1437"/>
                  </a:lnTo>
                  <a:lnTo>
                    <a:pt x="519" y="1375"/>
                  </a:lnTo>
                  <a:lnTo>
                    <a:pt x="527" y="1375"/>
                  </a:lnTo>
                  <a:lnTo>
                    <a:pt x="535" y="1379"/>
                  </a:lnTo>
                  <a:lnTo>
                    <a:pt x="548" y="1387"/>
                  </a:lnTo>
                  <a:lnTo>
                    <a:pt x="535" y="1341"/>
                  </a:lnTo>
                  <a:lnTo>
                    <a:pt x="527" y="1308"/>
                  </a:lnTo>
                  <a:lnTo>
                    <a:pt x="556" y="1249"/>
                  </a:lnTo>
                  <a:lnTo>
                    <a:pt x="577" y="1203"/>
                  </a:lnTo>
                  <a:lnTo>
                    <a:pt x="590" y="1166"/>
                  </a:lnTo>
                  <a:lnTo>
                    <a:pt x="598" y="1132"/>
                  </a:lnTo>
                  <a:lnTo>
                    <a:pt x="606" y="1099"/>
                  </a:lnTo>
                  <a:lnTo>
                    <a:pt x="606" y="1086"/>
                  </a:lnTo>
                  <a:lnTo>
                    <a:pt x="606" y="1078"/>
                  </a:lnTo>
                  <a:lnTo>
                    <a:pt x="606" y="1061"/>
                  </a:lnTo>
                  <a:lnTo>
                    <a:pt x="602" y="1053"/>
                  </a:lnTo>
                  <a:lnTo>
                    <a:pt x="623" y="1057"/>
                  </a:lnTo>
                  <a:lnTo>
                    <a:pt x="636" y="1053"/>
                  </a:lnTo>
                  <a:lnTo>
                    <a:pt x="661" y="1049"/>
                  </a:lnTo>
                  <a:lnTo>
                    <a:pt x="673" y="1036"/>
                  </a:lnTo>
                  <a:lnTo>
                    <a:pt x="677" y="1032"/>
                  </a:lnTo>
                  <a:lnTo>
                    <a:pt x="665" y="1107"/>
                  </a:lnTo>
                  <a:lnTo>
                    <a:pt x="677" y="1107"/>
                  </a:lnTo>
                  <a:lnTo>
                    <a:pt x="673" y="1132"/>
                  </a:lnTo>
                  <a:lnTo>
                    <a:pt x="657" y="1170"/>
                  </a:lnTo>
                  <a:lnTo>
                    <a:pt x="648" y="1203"/>
                  </a:lnTo>
                  <a:lnTo>
                    <a:pt x="644" y="1229"/>
                  </a:lnTo>
                  <a:lnTo>
                    <a:pt x="644" y="1287"/>
                  </a:lnTo>
                  <a:lnTo>
                    <a:pt x="661" y="1295"/>
                  </a:lnTo>
                  <a:lnTo>
                    <a:pt x="673" y="1295"/>
                  </a:lnTo>
                  <a:lnTo>
                    <a:pt x="677" y="1295"/>
                  </a:lnTo>
                  <a:lnTo>
                    <a:pt x="677" y="1291"/>
                  </a:lnTo>
                  <a:lnTo>
                    <a:pt x="682" y="1287"/>
                  </a:lnTo>
                  <a:lnTo>
                    <a:pt x="690" y="1291"/>
                  </a:lnTo>
                  <a:lnTo>
                    <a:pt x="694" y="1287"/>
                  </a:lnTo>
                  <a:lnTo>
                    <a:pt x="719" y="1283"/>
                  </a:lnTo>
                  <a:lnTo>
                    <a:pt x="732" y="1274"/>
                  </a:lnTo>
                  <a:lnTo>
                    <a:pt x="736" y="1266"/>
                  </a:lnTo>
                  <a:lnTo>
                    <a:pt x="732" y="1249"/>
                  </a:lnTo>
                  <a:lnTo>
                    <a:pt x="744" y="1216"/>
                  </a:lnTo>
                  <a:lnTo>
                    <a:pt x="748" y="1191"/>
                  </a:lnTo>
                  <a:lnTo>
                    <a:pt x="748" y="1170"/>
                  </a:lnTo>
                  <a:lnTo>
                    <a:pt x="740" y="1091"/>
                  </a:lnTo>
                  <a:lnTo>
                    <a:pt x="761" y="1091"/>
                  </a:lnTo>
                  <a:lnTo>
                    <a:pt x="765" y="1086"/>
                  </a:lnTo>
                  <a:lnTo>
                    <a:pt x="765" y="1074"/>
                  </a:lnTo>
                  <a:lnTo>
                    <a:pt x="769" y="1036"/>
                  </a:lnTo>
                  <a:lnTo>
                    <a:pt x="778" y="923"/>
                  </a:lnTo>
                  <a:lnTo>
                    <a:pt x="786" y="915"/>
                  </a:lnTo>
                  <a:lnTo>
                    <a:pt x="794" y="911"/>
                  </a:lnTo>
                  <a:lnTo>
                    <a:pt x="799" y="903"/>
                  </a:lnTo>
                  <a:lnTo>
                    <a:pt x="803" y="886"/>
                  </a:lnTo>
                  <a:lnTo>
                    <a:pt x="794" y="857"/>
                  </a:lnTo>
                  <a:lnTo>
                    <a:pt x="782" y="823"/>
                  </a:lnTo>
                  <a:lnTo>
                    <a:pt x="782" y="811"/>
                  </a:lnTo>
                  <a:lnTo>
                    <a:pt x="778" y="781"/>
                  </a:lnTo>
                  <a:lnTo>
                    <a:pt x="774" y="761"/>
                  </a:lnTo>
                  <a:lnTo>
                    <a:pt x="769" y="744"/>
                  </a:lnTo>
                  <a:lnTo>
                    <a:pt x="744" y="623"/>
                  </a:lnTo>
                  <a:lnTo>
                    <a:pt x="719" y="535"/>
                  </a:lnTo>
                  <a:lnTo>
                    <a:pt x="694" y="472"/>
                  </a:lnTo>
                  <a:lnTo>
                    <a:pt x="669" y="430"/>
                  </a:lnTo>
                  <a:lnTo>
                    <a:pt x="648" y="410"/>
                  </a:lnTo>
                  <a:lnTo>
                    <a:pt x="631" y="397"/>
                  </a:lnTo>
                  <a:lnTo>
                    <a:pt x="623" y="393"/>
                  </a:lnTo>
                  <a:lnTo>
                    <a:pt x="619" y="393"/>
                  </a:lnTo>
                  <a:lnTo>
                    <a:pt x="636" y="376"/>
                  </a:lnTo>
                  <a:lnTo>
                    <a:pt x="669" y="368"/>
                  </a:lnTo>
                  <a:lnTo>
                    <a:pt x="686" y="364"/>
                  </a:lnTo>
                  <a:lnTo>
                    <a:pt x="690" y="364"/>
                  </a:lnTo>
                  <a:lnTo>
                    <a:pt x="682" y="359"/>
                  </a:lnTo>
                  <a:lnTo>
                    <a:pt x="669" y="359"/>
                  </a:lnTo>
                  <a:lnTo>
                    <a:pt x="665" y="355"/>
                  </a:lnTo>
                  <a:lnTo>
                    <a:pt x="690" y="347"/>
                  </a:lnTo>
                  <a:lnTo>
                    <a:pt x="703" y="343"/>
                  </a:lnTo>
                  <a:lnTo>
                    <a:pt x="719" y="334"/>
                  </a:lnTo>
                  <a:lnTo>
                    <a:pt x="728" y="326"/>
                  </a:lnTo>
                  <a:lnTo>
                    <a:pt x="728" y="322"/>
                  </a:lnTo>
                  <a:lnTo>
                    <a:pt x="728" y="318"/>
                  </a:lnTo>
                  <a:lnTo>
                    <a:pt x="723" y="318"/>
                  </a:lnTo>
                  <a:lnTo>
                    <a:pt x="711" y="318"/>
                  </a:lnTo>
                  <a:lnTo>
                    <a:pt x="694" y="313"/>
                  </a:lnTo>
                  <a:lnTo>
                    <a:pt x="677" y="305"/>
                  </a:lnTo>
                  <a:lnTo>
                    <a:pt x="652" y="288"/>
                  </a:lnTo>
                  <a:lnTo>
                    <a:pt x="606" y="251"/>
                  </a:lnTo>
                  <a:lnTo>
                    <a:pt x="594" y="238"/>
                  </a:lnTo>
                  <a:lnTo>
                    <a:pt x="585" y="226"/>
                  </a:lnTo>
                  <a:lnTo>
                    <a:pt x="565" y="188"/>
                  </a:lnTo>
                  <a:lnTo>
                    <a:pt x="548" y="14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0" name="Freeform 3699"/>
            <p:cNvSpPr>
              <a:spLocks/>
            </p:cNvSpPr>
            <p:nvPr/>
          </p:nvSpPr>
          <p:spPr bwMode="auto">
            <a:xfrm>
              <a:off x="6354763" y="1236663"/>
              <a:ext cx="112713" cy="317500"/>
            </a:xfrm>
            <a:custGeom>
              <a:avLst/>
              <a:gdLst>
                <a:gd name="T0" fmla="*/ 2147483647 w 71"/>
                <a:gd name="T1" fmla="*/ 0 h 200"/>
                <a:gd name="T2" fmla="*/ 2147483647 w 71"/>
                <a:gd name="T3" fmla="*/ 0 h 200"/>
                <a:gd name="T4" fmla="*/ 2147483647 w 71"/>
                <a:gd name="T5" fmla="*/ 2147483647 h 200"/>
                <a:gd name="T6" fmla="*/ 0 w 71"/>
                <a:gd name="T7" fmla="*/ 2147483647 h 200"/>
                <a:gd name="T8" fmla="*/ 0 w 71"/>
                <a:gd name="T9" fmla="*/ 2147483647 h 200"/>
                <a:gd name="T10" fmla="*/ 2147483647 w 71"/>
                <a:gd name="T11" fmla="*/ 2147483647 h 200"/>
                <a:gd name="T12" fmla="*/ 2147483647 w 71"/>
                <a:gd name="T13" fmla="*/ 2147483647 h 200"/>
                <a:gd name="T14" fmla="*/ 2147483647 w 71"/>
                <a:gd name="T15" fmla="*/ 2147483647 h 200"/>
                <a:gd name="T16" fmla="*/ 2147483647 w 71"/>
                <a:gd name="T17" fmla="*/ 2147483647 h 200"/>
                <a:gd name="T18" fmla="*/ 2147483647 w 71"/>
                <a:gd name="T19" fmla="*/ 2147483647 h 200"/>
                <a:gd name="T20" fmla="*/ 2147483647 w 71"/>
                <a:gd name="T21" fmla="*/ 2147483647 h 200"/>
                <a:gd name="T22" fmla="*/ 2147483647 w 71"/>
                <a:gd name="T23" fmla="*/ 2147483647 h 200"/>
                <a:gd name="T24" fmla="*/ 2147483647 w 71"/>
                <a:gd name="T25" fmla="*/ 2147483647 h 200"/>
                <a:gd name="T26" fmla="*/ 2147483647 w 71"/>
                <a:gd name="T27" fmla="*/ 2147483647 h 200"/>
                <a:gd name="T28" fmla="*/ 2147483647 w 71"/>
                <a:gd name="T29" fmla="*/ 2147483647 h 200"/>
                <a:gd name="T30" fmla="*/ 2147483647 w 71"/>
                <a:gd name="T31" fmla="*/ 2147483647 h 200"/>
                <a:gd name="T32" fmla="*/ 2147483647 w 71"/>
                <a:gd name="T33" fmla="*/ 2147483647 h 200"/>
                <a:gd name="T34" fmla="*/ 2147483647 w 71"/>
                <a:gd name="T35" fmla="*/ 2147483647 h 200"/>
                <a:gd name="T36" fmla="*/ 2147483647 w 71"/>
                <a:gd name="T37" fmla="*/ 2147483647 h 200"/>
                <a:gd name="T38" fmla="*/ 2147483647 w 71"/>
                <a:gd name="T39" fmla="*/ 2147483647 h 200"/>
                <a:gd name="T40" fmla="*/ 2147483647 w 71"/>
                <a:gd name="T41" fmla="*/ 2147483647 h 200"/>
                <a:gd name="T42" fmla="*/ 2147483647 w 71"/>
                <a:gd name="T43" fmla="*/ 2147483647 h 200"/>
                <a:gd name="T44" fmla="*/ 2147483647 w 71"/>
                <a:gd name="T45" fmla="*/ 2147483647 h 200"/>
                <a:gd name="T46" fmla="*/ 2147483647 w 71"/>
                <a:gd name="T47" fmla="*/ 2147483647 h 200"/>
                <a:gd name="T48" fmla="*/ 2147483647 w 71"/>
                <a:gd name="T49" fmla="*/ 0 h 200"/>
                <a:gd name="T50" fmla="*/ 2147483647 w 71"/>
                <a:gd name="T51" fmla="*/ 0 h 20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71"/>
                <a:gd name="T79" fmla="*/ 0 h 200"/>
                <a:gd name="T80" fmla="*/ 71 w 71"/>
                <a:gd name="T81" fmla="*/ 200 h 200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71" h="200">
                  <a:moveTo>
                    <a:pt x="8" y="0"/>
                  </a:moveTo>
                  <a:lnTo>
                    <a:pt x="8" y="0"/>
                  </a:lnTo>
                  <a:lnTo>
                    <a:pt x="4" y="25"/>
                  </a:lnTo>
                  <a:lnTo>
                    <a:pt x="0" y="54"/>
                  </a:lnTo>
                  <a:lnTo>
                    <a:pt x="0" y="83"/>
                  </a:lnTo>
                  <a:lnTo>
                    <a:pt x="8" y="117"/>
                  </a:lnTo>
                  <a:lnTo>
                    <a:pt x="16" y="150"/>
                  </a:lnTo>
                  <a:lnTo>
                    <a:pt x="25" y="167"/>
                  </a:lnTo>
                  <a:lnTo>
                    <a:pt x="37" y="179"/>
                  </a:lnTo>
                  <a:lnTo>
                    <a:pt x="50" y="188"/>
                  </a:lnTo>
                  <a:lnTo>
                    <a:pt x="67" y="200"/>
                  </a:lnTo>
                  <a:lnTo>
                    <a:pt x="71" y="192"/>
                  </a:lnTo>
                  <a:lnTo>
                    <a:pt x="62" y="188"/>
                  </a:lnTo>
                  <a:lnTo>
                    <a:pt x="46" y="163"/>
                  </a:lnTo>
                  <a:lnTo>
                    <a:pt x="33" y="150"/>
                  </a:lnTo>
                  <a:lnTo>
                    <a:pt x="29" y="129"/>
                  </a:lnTo>
                  <a:lnTo>
                    <a:pt x="25" y="108"/>
                  </a:lnTo>
                  <a:lnTo>
                    <a:pt x="25" y="83"/>
                  </a:lnTo>
                  <a:lnTo>
                    <a:pt x="29" y="58"/>
                  </a:lnTo>
                  <a:lnTo>
                    <a:pt x="25" y="42"/>
                  </a:lnTo>
                  <a:lnTo>
                    <a:pt x="21" y="17"/>
                  </a:lnTo>
                  <a:lnTo>
                    <a:pt x="12" y="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1" name="Freeform 3700"/>
            <p:cNvSpPr>
              <a:spLocks/>
            </p:cNvSpPr>
            <p:nvPr/>
          </p:nvSpPr>
          <p:spPr bwMode="auto">
            <a:xfrm>
              <a:off x="6486526" y="1562100"/>
              <a:ext cx="392113" cy="457200"/>
            </a:xfrm>
            <a:custGeom>
              <a:avLst/>
              <a:gdLst>
                <a:gd name="T0" fmla="*/ 2147483647 w 247"/>
                <a:gd name="T1" fmla="*/ 2147483647 h 288"/>
                <a:gd name="T2" fmla="*/ 2147483647 w 247"/>
                <a:gd name="T3" fmla="*/ 2147483647 h 288"/>
                <a:gd name="T4" fmla="*/ 2147483647 w 247"/>
                <a:gd name="T5" fmla="*/ 2147483647 h 288"/>
                <a:gd name="T6" fmla="*/ 2147483647 w 247"/>
                <a:gd name="T7" fmla="*/ 2147483647 h 288"/>
                <a:gd name="T8" fmla="*/ 2147483647 w 247"/>
                <a:gd name="T9" fmla="*/ 0 h 288"/>
                <a:gd name="T10" fmla="*/ 2147483647 w 247"/>
                <a:gd name="T11" fmla="*/ 2147483647 h 288"/>
                <a:gd name="T12" fmla="*/ 2147483647 w 247"/>
                <a:gd name="T13" fmla="*/ 2147483647 h 288"/>
                <a:gd name="T14" fmla="*/ 2147483647 w 247"/>
                <a:gd name="T15" fmla="*/ 2147483647 h 288"/>
                <a:gd name="T16" fmla="*/ 2147483647 w 247"/>
                <a:gd name="T17" fmla="*/ 2147483647 h 288"/>
                <a:gd name="T18" fmla="*/ 2147483647 w 247"/>
                <a:gd name="T19" fmla="*/ 2147483647 h 288"/>
                <a:gd name="T20" fmla="*/ 2147483647 w 247"/>
                <a:gd name="T21" fmla="*/ 2147483647 h 288"/>
                <a:gd name="T22" fmla="*/ 2147483647 w 247"/>
                <a:gd name="T23" fmla="*/ 2147483647 h 288"/>
                <a:gd name="T24" fmla="*/ 2147483647 w 247"/>
                <a:gd name="T25" fmla="*/ 2147483647 h 288"/>
                <a:gd name="T26" fmla="*/ 2147483647 w 247"/>
                <a:gd name="T27" fmla="*/ 2147483647 h 288"/>
                <a:gd name="T28" fmla="*/ 2147483647 w 247"/>
                <a:gd name="T29" fmla="*/ 2147483647 h 288"/>
                <a:gd name="T30" fmla="*/ 2147483647 w 247"/>
                <a:gd name="T31" fmla="*/ 2147483647 h 288"/>
                <a:gd name="T32" fmla="*/ 0 w 247"/>
                <a:gd name="T33" fmla="*/ 2147483647 h 288"/>
                <a:gd name="T34" fmla="*/ 2147483647 w 247"/>
                <a:gd name="T35" fmla="*/ 2147483647 h 288"/>
                <a:gd name="T36" fmla="*/ 2147483647 w 247"/>
                <a:gd name="T37" fmla="*/ 2147483647 h 288"/>
                <a:gd name="T38" fmla="*/ 2147483647 w 247"/>
                <a:gd name="T39" fmla="*/ 2147483647 h 288"/>
                <a:gd name="T40" fmla="*/ 2147483647 w 247"/>
                <a:gd name="T41" fmla="*/ 2147483647 h 288"/>
                <a:gd name="T42" fmla="*/ 2147483647 w 247"/>
                <a:gd name="T43" fmla="*/ 2147483647 h 288"/>
                <a:gd name="T44" fmla="*/ 2147483647 w 247"/>
                <a:gd name="T45" fmla="*/ 2147483647 h 28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47"/>
                <a:gd name="T70" fmla="*/ 0 h 288"/>
                <a:gd name="T71" fmla="*/ 247 w 247"/>
                <a:gd name="T72" fmla="*/ 288 h 28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47" h="288">
                  <a:moveTo>
                    <a:pt x="46" y="221"/>
                  </a:moveTo>
                  <a:lnTo>
                    <a:pt x="88" y="125"/>
                  </a:lnTo>
                  <a:lnTo>
                    <a:pt x="117" y="83"/>
                  </a:lnTo>
                  <a:lnTo>
                    <a:pt x="138" y="41"/>
                  </a:lnTo>
                  <a:lnTo>
                    <a:pt x="172" y="0"/>
                  </a:lnTo>
                  <a:lnTo>
                    <a:pt x="197" y="16"/>
                  </a:lnTo>
                  <a:lnTo>
                    <a:pt x="234" y="25"/>
                  </a:lnTo>
                  <a:lnTo>
                    <a:pt x="247" y="71"/>
                  </a:lnTo>
                  <a:lnTo>
                    <a:pt x="155" y="66"/>
                  </a:lnTo>
                  <a:lnTo>
                    <a:pt x="201" y="125"/>
                  </a:lnTo>
                  <a:lnTo>
                    <a:pt x="117" y="142"/>
                  </a:lnTo>
                  <a:lnTo>
                    <a:pt x="88" y="175"/>
                  </a:lnTo>
                  <a:lnTo>
                    <a:pt x="34" y="288"/>
                  </a:lnTo>
                  <a:lnTo>
                    <a:pt x="38" y="213"/>
                  </a:lnTo>
                  <a:lnTo>
                    <a:pt x="34" y="146"/>
                  </a:lnTo>
                  <a:lnTo>
                    <a:pt x="21" y="129"/>
                  </a:lnTo>
                  <a:lnTo>
                    <a:pt x="0" y="91"/>
                  </a:lnTo>
                  <a:lnTo>
                    <a:pt x="46" y="58"/>
                  </a:lnTo>
                  <a:lnTo>
                    <a:pt x="9" y="41"/>
                  </a:lnTo>
                  <a:lnTo>
                    <a:pt x="63" y="8"/>
                  </a:lnTo>
                  <a:lnTo>
                    <a:pt x="67" y="66"/>
                  </a:lnTo>
                  <a:lnTo>
                    <a:pt x="63" y="117"/>
                  </a:lnTo>
                  <a:lnTo>
                    <a:pt x="46" y="2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32" name="群組 17"/>
          <p:cNvGrpSpPr>
            <a:grpSpLocks/>
          </p:cNvGrpSpPr>
          <p:nvPr/>
        </p:nvGrpSpPr>
        <p:grpSpPr bwMode="auto">
          <a:xfrm>
            <a:off x="360758" y="1395585"/>
            <a:ext cx="2303463" cy="6408738"/>
            <a:chOff x="107950" y="333375"/>
            <a:chExt cx="2375818" cy="6408738"/>
          </a:xfrm>
        </p:grpSpPr>
        <p:sp>
          <p:nvSpPr>
            <p:cNvPr id="33" name="手繪多邊形 16"/>
            <p:cNvSpPr/>
            <p:nvPr/>
          </p:nvSpPr>
          <p:spPr>
            <a:xfrm>
              <a:off x="608984" y="2762250"/>
              <a:ext cx="248880" cy="247650"/>
            </a:xfrm>
            <a:custGeom>
              <a:avLst/>
              <a:gdLst>
                <a:gd name="connsiteX0" fmla="*/ 95250 w 247650"/>
                <a:gd name="connsiteY0" fmla="*/ 0 h 247650"/>
                <a:gd name="connsiteX1" fmla="*/ 228600 w 247650"/>
                <a:gd name="connsiteY1" fmla="*/ 0 h 247650"/>
                <a:gd name="connsiteX2" fmla="*/ 247650 w 247650"/>
                <a:gd name="connsiteY2" fmla="*/ 190500 h 247650"/>
                <a:gd name="connsiteX3" fmla="*/ 133350 w 247650"/>
                <a:gd name="connsiteY3" fmla="*/ 247650 h 247650"/>
                <a:gd name="connsiteX4" fmla="*/ 0 w 247650"/>
                <a:gd name="connsiteY4" fmla="*/ 152400 h 247650"/>
                <a:gd name="connsiteX5" fmla="*/ 95250 w 247650"/>
                <a:gd name="connsiteY5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7650" h="247650">
                  <a:moveTo>
                    <a:pt x="95250" y="0"/>
                  </a:moveTo>
                  <a:lnTo>
                    <a:pt x="228600" y="0"/>
                  </a:lnTo>
                  <a:lnTo>
                    <a:pt x="247650" y="190500"/>
                  </a:lnTo>
                  <a:lnTo>
                    <a:pt x="133350" y="247650"/>
                  </a:lnTo>
                  <a:lnTo>
                    <a:pt x="0" y="152400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ysClr val="window" lastClr="FFFFFF"/>
            </a:solidFill>
            <a:ln w="635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新細明體"/>
                <a:cs typeface="+mn-cs"/>
              </a:endParaRPr>
            </a:p>
          </p:txBody>
        </p:sp>
        <p:sp>
          <p:nvSpPr>
            <p:cNvPr id="34" name="手繪多邊形 15"/>
            <p:cNvSpPr/>
            <p:nvPr/>
          </p:nvSpPr>
          <p:spPr>
            <a:xfrm>
              <a:off x="1042886" y="1268413"/>
              <a:ext cx="1029902" cy="1162050"/>
            </a:xfrm>
            <a:custGeom>
              <a:avLst/>
              <a:gdLst>
                <a:gd name="connsiteX0" fmla="*/ 133350 w 1028700"/>
                <a:gd name="connsiteY0" fmla="*/ 0 h 1162050"/>
                <a:gd name="connsiteX1" fmla="*/ 533400 w 1028700"/>
                <a:gd name="connsiteY1" fmla="*/ 685800 h 1162050"/>
                <a:gd name="connsiteX2" fmla="*/ 666750 w 1028700"/>
                <a:gd name="connsiteY2" fmla="*/ 57150 h 1162050"/>
                <a:gd name="connsiteX3" fmla="*/ 762000 w 1028700"/>
                <a:gd name="connsiteY3" fmla="*/ 57150 h 1162050"/>
                <a:gd name="connsiteX4" fmla="*/ 1028700 w 1028700"/>
                <a:gd name="connsiteY4" fmla="*/ 476250 h 1162050"/>
                <a:gd name="connsiteX5" fmla="*/ 819150 w 1028700"/>
                <a:gd name="connsiteY5" fmla="*/ 476250 h 1162050"/>
                <a:gd name="connsiteX6" fmla="*/ 647700 w 1028700"/>
                <a:gd name="connsiteY6" fmla="*/ 1162050 h 1162050"/>
                <a:gd name="connsiteX7" fmla="*/ 266700 w 1028700"/>
                <a:gd name="connsiteY7" fmla="*/ 495300 h 1162050"/>
                <a:gd name="connsiteX8" fmla="*/ 0 w 1028700"/>
                <a:gd name="connsiteY8" fmla="*/ 571500 h 1162050"/>
                <a:gd name="connsiteX9" fmla="*/ 0 w 1028700"/>
                <a:gd name="connsiteY9" fmla="*/ 0 h 1162050"/>
                <a:gd name="connsiteX0" fmla="*/ 133350 w 1028700"/>
                <a:gd name="connsiteY0" fmla="*/ 0 h 1162050"/>
                <a:gd name="connsiteX1" fmla="*/ 533400 w 1028700"/>
                <a:gd name="connsiteY1" fmla="*/ 685800 h 1162050"/>
                <a:gd name="connsiteX2" fmla="*/ 666750 w 1028700"/>
                <a:gd name="connsiteY2" fmla="*/ 57150 h 1162050"/>
                <a:gd name="connsiteX3" fmla="*/ 762000 w 1028700"/>
                <a:gd name="connsiteY3" fmla="*/ 57150 h 1162050"/>
                <a:gd name="connsiteX4" fmla="*/ 1028700 w 1028700"/>
                <a:gd name="connsiteY4" fmla="*/ 476250 h 1162050"/>
                <a:gd name="connsiteX5" fmla="*/ 819150 w 1028700"/>
                <a:gd name="connsiteY5" fmla="*/ 476250 h 1162050"/>
                <a:gd name="connsiteX6" fmla="*/ 647700 w 1028700"/>
                <a:gd name="connsiteY6" fmla="*/ 1162050 h 1162050"/>
                <a:gd name="connsiteX7" fmla="*/ 266700 w 1028700"/>
                <a:gd name="connsiteY7" fmla="*/ 495300 h 1162050"/>
                <a:gd name="connsiteX8" fmla="*/ 0 w 1028700"/>
                <a:gd name="connsiteY8" fmla="*/ 571500 h 1162050"/>
                <a:gd name="connsiteX9" fmla="*/ 0 w 1028700"/>
                <a:gd name="connsiteY9" fmla="*/ 0 h 1162050"/>
                <a:gd name="connsiteX10" fmla="*/ 133350 w 1028700"/>
                <a:gd name="connsiteY10" fmla="*/ 0 h 1162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28700" h="1162050">
                  <a:moveTo>
                    <a:pt x="133350" y="0"/>
                  </a:moveTo>
                  <a:lnTo>
                    <a:pt x="533400" y="685800"/>
                  </a:lnTo>
                  <a:lnTo>
                    <a:pt x="666750" y="57150"/>
                  </a:lnTo>
                  <a:lnTo>
                    <a:pt x="762000" y="57150"/>
                  </a:lnTo>
                  <a:lnTo>
                    <a:pt x="1028700" y="476250"/>
                  </a:lnTo>
                  <a:lnTo>
                    <a:pt x="819150" y="476250"/>
                  </a:lnTo>
                  <a:lnTo>
                    <a:pt x="647700" y="1162050"/>
                  </a:lnTo>
                  <a:lnTo>
                    <a:pt x="266700" y="495300"/>
                  </a:lnTo>
                  <a:lnTo>
                    <a:pt x="0" y="571500"/>
                  </a:lnTo>
                  <a:lnTo>
                    <a:pt x="0" y="0"/>
                  </a:lnTo>
                  <a:lnTo>
                    <a:pt x="133350" y="0"/>
                  </a:lnTo>
                  <a:close/>
                </a:path>
              </a:pathLst>
            </a:custGeom>
            <a:solidFill>
              <a:sysClr val="window" lastClr="FFFFFF"/>
            </a:solidFill>
            <a:ln w="635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新細明體"/>
                <a:cs typeface="+mn-cs"/>
              </a:endParaRPr>
            </a:p>
          </p:txBody>
        </p:sp>
        <p:sp>
          <p:nvSpPr>
            <p:cNvPr id="35" name="Freeform 5"/>
            <p:cNvSpPr>
              <a:spLocks noEditPoints="1"/>
            </p:cNvSpPr>
            <p:nvPr/>
          </p:nvSpPr>
          <p:spPr bwMode="auto">
            <a:xfrm>
              <a:off x="107950" y="333375"/>
              <a:ext cx="2375818" cy="6408738"/>
            </a:xfrm>
            <a:custGeom>
              <a:avLst/>
              <a:gdLst>
                <a:gd name="T0" fmla="*/ 2147483647 w 600"/>
                <a:gd name="T1" fmla="*/ 1302100615 h 1727"/>
                <a:gd name="T2" fmla="*/ 2132965708 w 600"/>
                <a:gd name="T3" fmla="*/ 1014817518 h 1727"/>
                <a:gd name="T4" fmla="*/ 2114775135 w 600"/>
                <a:gd name="T5" fmla="*/ 861847602 h 1727"/>
                <a:gd name="T6" fmla="*/ 1982886016 w 600"/>
                <a:gd name="T7" fmla="*/ 936466814 h 1727"/>
                <a:gd name="T8" fmla="*/ 1791874337 w 600"/>
                <a:gd name="T9" fmla="*/ 179084624 h 1727"/>
                <a:gd name="T10" fmla="*/ 1664531796 w 600"/>
                <a:gd name="T11" fmla="*/ 41039906 h 1727"/>
                <a:gd name="T12" fmla="*/ 1459878253 w 600"/>
                <a:gd name="T13" fmla="*/ 22385578 h 1727"/>
                <a:gd name="T14" fmla="*/ 1064208499 w 600"/>
                <a:gd name="T15" fmla="*/ 813345211 h 1727"/>
                <a:gd name="T16" fmla="*/ 1059661922 w 600"/>
                <a:gd name="T17" fmla="*/ 820807712 h 1727"/>
                <a:gd name="T18" fmla="*/ 786788399 w 600"/>
                <a:gd name="T19" fmla="*/ 1085705480 h 1727"/>
                <a:gd name="T20" fmla="*/ 650350571 w 600"/>
                <a:gd name="T21" fmla="*/ 1078242979 h 1727"/>
                <a:gd name="T22" fmla="*/ 659445858 w 600"/>
                <a:gd name="T23" fmla="*/ 1227481403 h 1727"/>
                <a:gd name="T24" fmla="*/ 418406771 w 600"/>
                <a:gd name="T25" fmla="*/ 1652809174 h 1727"/>
                <a:gd name="T26" fmla="*/ 18190581 w 600"/>
                <a:gd name="T27" fmla="*/ 2147483647 h 1727"/>
                <a:gd name="T28" fmla="*/ 841362251 w 600"/>
                <a:gd name="T29" fmla="*/ 2147483647 h 1727"/>
                <a:gd name="T30" fmla="*/ 768595694 w 600"/>
                <a:gd name="T31" fmla="*/ 2147483647 h 1727"/>
                <a:gd name="T32" fmla="*/ 463885336 w 600"/>
                <a:gd name="T33" fmla="*/ 2147483647 h 1727"/>
                <a:gd name="T34" fmla="*/ 836813541 w 600"/>
                <a:gd name="T35" fmla="*/ 1757274526 h 1727"/>
                <a:gd name="T36" fmla="*/ 941416800 w 600"/>
                <a:gd name="T37" fmla="*/ 2089329247 h 1727"/>
                <a:gd name="T38" fmla="*/ 809527682 w 600"/>
                <a:gd name="T39" fmla="*/ 2147483647 h 1727"/>
                <a:gd name="T40" fmla="*/ 845910960 w 600"/>
                <a:gd name="T41" fmla="*/ 2147483647 h 1727"/>
                <a:gd name="T42" fmla="*/ 668541144 w 600"/>
                <a:gd name="T43" fmla="*/ 2147483647 h 1727"/>
                <a:gd name="T44" fmla="*/ 886840816 w 600"/>
                <a:gd name="T45" fmla="*/ 2147483647 h 1727"/>
                <a:gd name="T46" fmla="*/ 968702659 w 600"/>
                <a:gd name="T47" fmla="*/ 2147483647 h 1727"/>
                <a:gd name="T48" fmla="*/ 1296152433 w 600"/>
                <a:gd name="T49" fmla="*/ 2147483647 h 1727"/>
                <a:gd name="T50" fmla="*/ 1368918990 w 600"/>
                <a:gd name="T51" fmla="*/ 2147483647 h 1727"/>
                <a:gd name="T52" fmla="*/ 1878284890 w 600"/>
                <a:gd name="T53" fmla="*/ 2147483647 h 1727"/>
                <a:gd name="T54" fmla="*/ 1987434726 w 600"/>
                <a:gd name="T55" fmla="*/ 2147483647 h 1727"/>
                <a:gd name="T56" fmla="*/ 2147483647 w 600"/>
                <a:gd name="T57" fmla="*/ 2147483647 h 1727"/>
                <a:gd name="T58" fmla="*/ 2147483647 w 600"/>
                <a:gd name="T59" fmla="*/ 2147483647 h 1727"/>
                <a:gd name="T60" fmla="*/ 2147483647 w 600"/>
                <a:gd name="T61" fmla="*/ 2147483647 h 1727"/>
                <a:gd name="T62" fmla="*/ 1700915074 w 600"/>
                <a:gd name="T63" fmla="*/ 2147483647 h 1727"/>
                <a:gd name="T64" fmla="*/ 1891928886 w 600"/>
                <a:gd name="T65" fmla="*/ 2147483647 h 1727"/>
                <a:gd name="T66" fmla="*/ 1650889932 w 600"/>
                <a:gd name="T67" fmla="*/ 2147483647 h 1727"/>
                <a:gd name="T68" fmla="*/ 1578123375 w 600"/>
                <a:gd name="T69" fmla="*/ 2147483647 h 1727"/>
                <a:gd name="T70" fmla="*/ 1455329543 w 600"/>
                <a:gd name="T71" fmla="*/ 2147483647 h 1727"/>
                <a:gd name="T72" fmla="*/ 1432590261 w 600"/>
                <a:gd name="T73" fmla="*/ 2147483647 h 1727"/>
                <a:gd name="T74" fmla="*/ 1964693311 w 600"/>
                <a:gd name="T75" fmla="*/ 2147483647 h 1727"/>
                <a:gd name="T76" fmla="*/ 1782779051 w 600"/>
                <a:gd name="T77" fmla="*/ 1962477842 h 1727"/>
                <a:gd name="T78" fmla="*/ 1105140487 w 600"/>
                <a:gd name="T79" fmla="*/ 1414028468 h 1727"/>
                <a:gd name="T80" fmla="*/ 1332535712 w 600"/>
                <a:gd name="T81" fmla="*/ 1201364583 h 1727"/>
                <a:gd name="T82" fmla="*/ 1896475463 w 600"/>
                <a:gd name="T83" fmla="*/ 1354332326 h 1727"/>
                <a:gd name="T84" fmla="*/ 1937407451 w 600"/>
                <a:gd name="T85" fmla="*/ 1078242979 h 1727"/>
                <a:gd name="T86" fmla="*/ 2147483647 w 600"/>
                <a:gd name="T87" fmla="*/ 2147483647 h 1727"/>
                <a:gd name="T88" fmla="*/ 2147483647 w 600"/>
                <a:gd name="T89" fmla="*/ 2147483647 h 1727"/>
                <a:gd name="T90" fmla="*/ 2147483647 w 600"/>
                <a:gd name="T91" fmla="*/ 1839356238 h 1727"/>
                <a:gd name="T92" fmla="*/ 2147483647 w 600"/>
                <a:gd name="T93" fmla="*/ 2147483647 h 172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600"/>
                <a:gd name="T142" fmla="*/ 0 h 1727"/>
                <a:gd name="T143" fmla="*/ 600 w 600"/>
                <a:gd name="T144" fmla="*/ 1727 h 172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600" h="1727">
                  <a:moveTo>
                    <a:pt x="588" y="660"/>
                  </a:moveTo>
                  <a:cubicBezTo>
                    <a:pt x="584" y="609"/>
                    <a:pt x="581" y="557"/>
                    <a:pt x="581" y="506"/>
                  </a:cubicBezTo>
                  <a:cubicBezTo>
                    <a:pt x="580" y="455"/>
                    <a:pt x="582" y="399"/>
                    <a:pt x="567" y="349"/>
                  </a:cubicBezTo>
                  <a:cubicBezTo>
                    <a:pt x="562" y="333"/>
                    <a:pt x="560" y="307"/>
                    <a:pt x="545" y="296"/>
                  </a:cubicBezTo>
                  <a:cubicBezTo>
                    <a:pt x="535" y="288"/>
                    <a:pt x="517" y="285"/>
                    <a:pt x="504" y="281"/>
                  </a:cubicBezTo>
                  <a:cubicBezTo>
                    <a:pt x="493" y="277"/>
                    <a:pt x="481" y="274"/>
                    <a:pt x="469" y="272"/>
                  </a:cubicBezTo>
                  <a:cubicBezTo>
                    <a:pt x="477" y="267"/>
                    <a:pt x="490" y="260"/>
                    <a:pt x="486" y="250"/>
                  </a:cubicBezTo>
                  <a:cubicBezTo>
                    <a:pt x="478" y="255"/>
                    <a:pt x="472" y="262"/>
                    <a:pt x="461" y="259"/>
                  </a:cubicBezTo>
                  <a:cubicBezTo>
                    <a:pt x="464" y="250"/>
                    <a:pt x="469" y="241"/>
                    <a:pt x="465" y="231"/>
                  </a:cubicBezTo>
                  <a:cubicBezTo>
                    <a:pt x="463" y="239"/>
                    <a:pt x="461" y="251"/>
                    <a:pt x="452" y="254"/>
                  </a:cubicBezTo>
                  <a:cubicBezTo>
                    <a:pt x="450" y="248"/>
                    <a:pt x="449" y="240"/>
                    <a:pt x="448" y="233"/>
                  </a:cubicBezTo>
                  <a:cubicBezTo>
                    <a:pt x="448" y="244"/>
                    <a:pt x="443" y="255"/>
                    <a:pt x="436" y="251"/>
                  </a:cubicBezTo>
                  <a:cubicBezTo>
                    <a:pt x="433" y="237"/>
                    <a:pt x="431" y="222"/>
                    <a:pt x="427" y="208"/>
                  </a:cubicBezTo>
                  <a:cubicBezTo>
                    <a:pt x="420" y="176"/>
                    <a:pt x="418" y="143"/>
                    <a:pt x="413" y="110"/>
                  </a:cubicBezTo>
                  <a:cubicBezTo>
                    <a:pt x="409" y="91"/>
                    <a:pt x="404" y="67"/>
                    <a:pt x="394" y="48"/>
                  </a:cubicBezTo>
                  <a:cubicBezTo>
                    <a:pt x="392" y="41"/>
                    <a:pt x="389" y="35"/>
                    <a:pt x="386" y="29"/>
                  </a:cubicBezTo>
                  <a:cubicBezTo>
                    <a:pt x="384" y="26"/>
                    <a:pt x="381" y="22"/>
                    <a:pt x="378" y="19"/>
                  </a:cubicBezTo>
                  <a:cubicBezTo>
                    <a:pt x="374" y="14"/>
                    <a:pt x="370" y="11"/>
                    <a:pt x="366" y="11"/>
                  </a:cubicBezTo>
                  <a:cubicBezTo>
                    <a:pt x="356" y="4"/>
                    <a:pt x="344" y="0"/>
                    <a:pt x="334" y="2"/>
                  </a:cubicBezTo>
                  <a:cubicBezTo>
                    <a:pt x="328" y="4"/>
                    <a:pt x="326" y="7"/>
                    <a:pt x="319" y="5"/>
                  </a:cubicBezTo>
                  <a:cubicBezTo>
                    <a:pt x="321" y="6"/>
                    <a:pt x="321" y="6"/>
                    <a:pt x="321" y="6"/>
                  </a:cubicBezTo>
                  <a:cubicBezTo>
                    <a:pt x="211" y="11"/>
                    <a:pt x="239" y="136"/>
                    <a:pt x="235" y="208"/>
                  </a:cubicBezTo>
                  <a:cubicBezTo>
                    <a:pt x="233" y="220"/>
                    <a:pt x="233" y="220"/>
                    <a:pt x="233" y="220"/>
                  </a:cubicBezTo>
                  <a:cubicBezTo>
                    <a:pt x="233" y="219"/>
                    <a:pt x="234" y="219"/>
                    <a:pt x="234" y="218"/>
                  </a:cubicBezTo>
                  <a:cubicBezTo>
                    <a:pt x="234" y="219"/>
                    <a:pt x="234" y="219"/>
                    <a:pt x="234" y="219"/>
                  </a:cubicBezTo>
                  <a:cubicBezTo>
                    <a:pt x="233" y="226"/>
                    <a:pt x="232" y="234"/>
                    <a:pt x="230" y="242"/>
                  </a:cubicBezTo>
                  <a:cubicBezTo>
                    <a:pt x="233" y="220"/>
                    <a:pt x="233" y="220"/>
                    <a:pt x="233" y="220"/>
                  </a:cubicBezTo>
                  <a:cubicBezTo>
                    <a:pt x="233" y="221"/>
                    <a:pt x="232" y="223"/>
                    <a:pt x="232" y="224"/>
                  </a:cubicBezTo>
                  <a:cubicBezTo>
                    <a:pt x="226" y="238"/>
                    <a:pt x="221" y="253"/>
                    <a:pt x="212" y="265"/>
                  </a:cubicBezTo>
                  <a:cubicBezTo>
                    <a:pt x="203" y="278"/>
                    <a:pt x="191" y="292"/>
                    <a:pt x="173" y="291"/>
                  </a:cubicBezTo>
                  <a:cubicBezTo>
                    <a:pt x="165" y="291"/>
                    <a:pt x="156" y="287"/>
                    <a:pt x="153" y="280"/>
                  </a:cubicBezTo>
                  <a:cubicBezTo>
                    <a:pt x="155" y="292"/>
                    <a:pt x="155" y="300"/>
                    <a:pt x="171" y="306"/>
                  </a:cubicBezTo>
                  <a:cubicBezTo>
                    <a:pt x="157" y="307"/>
                    <a:pt x="151" y="297"/>
                    <a:pt x="143" y="289"/>
                  </a:cubicBezTo>
                  <a:cubicBezTo>
                    <a:pt x="144" y="297"/>
                    <a:pt x="151" y="307"/>
                    <a:pt x="158" y="312"/>
                  </a:cubicBezTo>
                  <a:cubicBezTo>
                    <a:pt x="162" y="314"/>
                    <a:pt x="166" y="317"/>
                    <a:pt x="170" y="318"/>
                  </a:cubicBezTo>
                  <a:cubicBezTo>
                    <a:pt x="161" y="321"/>
                    <a:pt x="152" y="324"/>
                    <a:pt x="145" y="329"/>
                  </a:cubicBezTo>
                  <a:cubicBezTo>
                    <a:pt x="135" y="335"/>
                    <a:pt x="138" y="340"/>
                    <a:pt x="135" y="349"/>
                  </a:cubicBezTo>
                  <a:cubicBezTo>
                    <a:pt x="133" y="354"/>
                    <a:pt x="124" y="368"/>
                    <a:pt x="126" y="375"/>
                  </a:cubicBezTo>
                  <a:cubicBezTo>
                    <a:pt x="118" y="398"/>
                    <a:pt x="102" y="421"/>
                    <a:pt x="92" y="443"/>
                  </a:cubicBezTo>
                  <a:cubicBezTo>
                    <a:pt x="85" y="460"/>
                    <a:pt x="77" y="476"/>
                    <a:pt x="68" y="492"/>
                  </a:cubicBezTo>
                  <a:cubicBezTo>
                    <a:pt x="57" y="512"/>
                    <a:pt x="44" y="534"/>
                    <a:pt x="30" y="551"/>
                  </a:cubicBezTo>
                  <a:cubicBezTo>
                    <a:pt x="16" y="568"/>
                    <a:pt x="0" y="578"/>
                    <a:pt x="4" y="599"/>
                  </a:cubicBezTo>
                  <a:cubicBezTo>
                    <a:pt x="16" y="669"/>
                    <a:pt x="113" y="687"/>
                    <a:pt x="157" y="739"/>
                  </a:cubicBezTo>
                  <a:cubicBezTo>
                    <a:pt x="161" y="728"/>
                    <a:pt x="171" y="731"/>
                    <a:pt x="178" y="724"/>
                  </a:cubicBezTo>
                  <a:cubicBezTo>
                    <a:pt x="182" y="720"/>
                    <a:pt x="184" y="712"/>
                    <a:pt x="185" y="706"/>
                  </a:cubicBezTo>
                  <a:cubicBezTo>
                    <a:pt x="183" y="709"/>
                    <a:pt x="179" y="713"/>
                    <a:pt x="171" y="716"/>
                  </a:cubicBezTo>
                  <a:cubicBezTo>
                    <a:pt x="142" y="725"/>
                    <a:pt x="137" y="650"/>
                    <a:pt x="160" y="655"/>
                  </a:cubicBezTo>
                  <a:cubicBezTo>
                    <a:pt x="163" y="655"/>
                    <a:pt x="166" y="655"/>
                    <a:pt x="169" y="655"/>
                  </a:cubicBezTo>
                  <a:cubicBezTo>
                    <a:pt x="143" y="640"/>
                    <a:pt x="121" y="619"/>
                    <a:pt x="100" y="599"/>
                  </a:cubicBezTo>
                  <a:cubicBezTo>
                    <a:pt x="103" y="598"/>
                    <a:pt x="106" y="597"/>
                    <a:pt x="109" y="596"/>
                  </a:cubicBezTo>
                  <a:cubicBezTo>
                    <a:pt x="105" y="592"/>
                    <a:pt x="102" y="586"/>
                    <a:pt x="102" y="580"/>
                  </a:cubicBezTo>
                  <a:cubicBezTo>
                    <a:pt x="121" y="557"/>
                    <a:pt x="132" y="526"/>
                    <a:pt x="152" y="501"/>
                  </a:cubicBezTo>
                  <a:cubicBezTo>
                    <a:pt x="158" y="493"/>
                    <a:pt x="167" y="482"/>
                    <a:pt x="176" y="476"/>
                  </a:cubicBezTo>
                  <a:cubicBezTo>
                    <a:pt x="179" y="474"/>
                    <a:pt x="181" y="473"/>
                    <a:pt x="184" y="471"/>
                  </a:cubicBezTo>
                  <a:cubicBezTo>
                    <a:pt x="185" y="474"/>
                    <a:pt x="186" y="477"/>
                    <a:pt x="187" y="479"/>
                  </a:cubicBezTo>
                  <a:cubicBezTo>
                    <a:pt x="193" y="492"/>
                    <a:pt x="200" y="506"/>
                    <a:pt x="204" y="519"/>
                  </a:cubicBezTo>
                  <a:cubicBezTo>
                    <a:pt x="209" y="535"/>
                    <a:pt x="206" y="546"/>
                    <a:pt x="207" y="560"/>
                  </a:cubicBezTo>
                  <a:cubicBezTo>
                    <a:pt x="209" y="574"/>
                    <a:pt x="219" y="589"/>
                    <a:pt x="221" y="603"/>
                  </a:cubicBezTo>
                  <a:cubicBezTo>
                    <a:pt x="222" y="608"/>
                    <a:pt x="222" y="613"/>
                    <a:pt x="222" y="617"/>
                  </a:cubicBezTo>
                  <a:cubicBezTo>
                    <a:pt x="199" y="623"/>
                    <a:pt x="198" y="646"/>
                    <a:pt x="178" y="659"/>
                  </a:cubicBezTo>
                  <a:cubicBezTo>
                    <a:pt x="178" y="659"/>
                    <a:pt x="177" y="659"/>
                    <a:pt x="177" y="658"/>
                  </a:cubicBezTo>
                  <a:cubicBezTo>
                    <a:pt x="163" y="687"/>
                    <a:pt x="181" y="700"/>
                    <a:pt x="186" y="702"/>
                  </a:cubicBezTo>
                  <a:cubicBezTo>
                    <a:pt x="186" y="702"/>
                    <a:pt x="186" y="702"/>
                    <a:pt x="186" y="701"/>
                  </a:cubicBezTo>
                  <a:cubicBezTo>
                    <a:pt x="190" y="702"/>
                    <a:pt x="194" y="702"/>
                    <a:pt x="198" y="703"/>
                  </a:cubicBezTo>
                  <a:cubicBezTo>
                    <a:pt x="197" y="705"/>
                    <a:pt x="196" y="708"/>
                    <a:pt x="195" y="710"/>
                  </a:cubicBezTo>
                  <a:cubicBezTo>
                    <a:pt x="176" y="749"/>
                    <a:pt x="158" y="791"/>
                    <a:pt x="147" y="832"/>
                  </a:cubicBezTo>
                  <a:cubicBezTo>
                    <a:pt x="154" y="833"/>
                    <a:pt x="195" y="837"/>
                    <a:pt x="202" y="842"/>
                  </a:cubicBezTo>
                  <a:cubicBezTo>
                    <a:pt x="201" y="863"/>
                    <a:pt x="197" y="891"/>
                    <a:pt x="196" y="915"/>
                  </a:cubicBezTo>
                  <a:cubicBezTo>
                    <a:pt x="194" y="963"/>
                    <a:pt x="190" y="990"/>
                    <a:pt x="195" y="1029"/>
                  </a:cubicBezTo>
                  <a:cubicBezTo>
                    <a:pt x="201" y="1081"/>
                    <a:pt x="197" y="1136"/>
                    <a:pt x="190" y="1187"/>
                  </a:cubicBezTo>
                  <a:cubicBezTo>
                    <a:pt x="200" y="1191"/>
                    <a:pt x="209" y="1191"/>
                    <a:pt x="218" y="1191"/>
                  </a:cubicBezTo>
                  <a:cubicBezTo>
                    <a:pt x="216" y="1206"/>
                    <a:pt x="213" y="1221"/>
                    <a:pt x="213" y="1237"/>
                  </a:cubicBezTo>
                  <a:cubicBezTo>
                    <a:pt x="212" y="1255"/>
                    <a:pt x="214" y="1273"/>
                    <a:pt x="217" y="1291"/>
                  </a:cubicBezTo>
                  <a:cubicBezTo>
                    <a:pt x="225" y="1341"/>
                    <a:pt x="240" y="1389"/>
                    <a:pt x="259" y="1436"/>
                  </a:cubicBezTo>
                  <a:cubicBezTo>
                    <a:pt x="274" y="1473"/>
                    <a:pt x="294" y="1521"/>
                    <a:pt x="285" y="1560"/>
                  </a:cubicBezTo>
                  <a:cubicBezTo>
                    <a:pt x="280" y="1583"/>
                    <a:pt x="279" y="1609"/>
                    <a:pt x="281" y="1632"/>
                  </a:cubicBezTo>
                  <a:cubicBezTo>
                    <a:pt x="283" y="1648"/>
                    <a:pt x="290" y="1663"/>
                    <a:pt x="292" y="1679"/>
                  </a:cubicBezTo>
                  <a:cubicBezTo>
                    <a:pt x="294" y="1691"/>
                    <a:pt x="287" y="1699"/>
                    <a:pt x="301" y="1706"/>
                  </a:cubicBezTo>
                  <a:cubicBezTo>
                    <a:pt x="317" y="1713"/>
                    <a:pt x="366" y="1727"/>
                    <a:pt x="383" y="1719"/>
                  </a:cubicBezTo>
                  <a:cubicBezTo>
                    <a:pt x="392" y="1714"/>
                    <a:pt x="396" y="1709"/>
                    <a:pt x="398" y="1703"/>
                  </a:cubicBezTo>
                  <a:cubicBezTo>
                    <a:pt x="401" y="1708"/>
                    <a:pt x="405" y="1711"/>
                    <a:pt x="413" y="1712"/>
                  </a:cubicBezTo>
                  <a:cubicBezTo>
                    <a:pt x="428" y="1715"/>
                    <a:pt x="442" y="1713"/>
                    <a:pt x="456" y="1709"/>
                  </a:cubicBezTo>
                  <a:cubicBezTo>
                    <a:pt x="500" y="1697"/>
                    <a:pt x="454" y="1666"/>
                    <a:pt x="443" y="1643"/>
                  </a:cubicBezTo>
                  <a:cubicBezTo>
                    <a:pt x="439" y="1634"/>
                    <a:pt x="438" y="1622"/>
                    <a:pt x="437" y="1610"/>
                  </a:cubicBezTo>
                  <a:cubicBezTo>
                    <a:pt x="437" y="1588"/>
                    <a:pt x="432" y="1578"/>
                    <a:pt x="433" y="1563"/>
                  </a:cubicBezTo>
                  <a:cubicBezTo>
                    <a:pt x="434" y="1546"/>
                    <a:pt x="475" y="1428"/>
                    <a:pt x="479" y="1417"/>
                  </a:cubicBezTo>
                  <a:cubicBezTo>
                    <a:pt x="482" y="1406"/>
                    <a:pt x="519" y="1310"/>
                    <a:pt x="522" y="1297"/>
                  </a:cubicBezTo>
                  <a:cubicBezTo>
                    <a:pt x="524" y="1287"/>
                    <a:pt x="538" y="1222"/>
                    <a:pt x="542" y="1204"/>
                  </a:cubicBezTo>
                  <a:cubicBezTo>
                    <a:pt x="550" y="1201"/>
                    <a:pt x="549" y="1016"/>
                    <a:pt x="561" y="923"/>
                  </a:cubicBezTo>
                  <a:cubicBezTo>
                    <a:pt x="569" y="860"/>
                    <a:pt x="568" y="859"/>
                    <a:pt x="582" y="855"/>
                  </a:cubicBezTo>
                  <a:cubicBezTo>
                    <a:pt x="587" y="849"/>
                    <a:pt x="591" y="840"/>
                    <a:pt x="594" y="830"/>
                  </a:cubicBezTo>
                  <a:cubicBezTo>
                    <a:pt x="596" y="821"/>
                    <a:pt x="598" y="808"/>
                    <a:pt x="598" y="795"/>
                  </a:cubicBezTo>
                  <a:cubicBezTo>
                    <a:pt x="600" y="750"/>
                    <a:pt x="591" y="706"/>
                    <a:pt x="588" y="660"/>
                  </a:cubicBezTo>
                  <a:close/>
                  <a:moveTo>
                    <a:pt x="376" y="1659"/>
                  </a:moveTo>
                  <a:cubicBezTo>
                    <a:pt x="366" y="1644"/>
                    <a:pt x="365" y="1625"/>
                    <a:pt x="362" y="1608"/>
                  </a:cubicBezTo>
                  <a:cubicBezTo>
                    <a:pt x="367" y="1612"/>
                    <a:pt x="372" y="1616"/>
                    <a:pt x="374" y="1623"/>
                  </a:cubicBezTo>
                  <a:cubicBezTo>
                    <a:pt x="378" y="1635"/>
                    <a:pt x="376" y="1647"/>
                    <a:pt x="376" y="1659"/>
                  </a:cubicBezTo>
                  <a:close/>
                  <a:moveTo>
                    <a:pt x="432" y="1268"/>
                  </a:moveTo>
                  <a:cubicBezTo>
                    <a:pt x="429" y="1284"/>
                    <a:pt x="421" y="1302"/>
                    <a:pt x="416" y="1317"/>
                  </a:cubicBezTo>
                  <a:cubicBezTo>
                    <a:pt x="409" y="1339"/>
                    <a:pt x="408" y="1361"/>
                    <a:pt x="406" y="1383"/>
                  </a:cubicBezTo>
                  <a:cubicBezTo>
                    <a:pt x="404" y="1425"/>
                    <a:pt x="404" y="1467"/>
                    <a:pt x="388" y="1507"/>
                  </a:cubicBezTo>
                  <a:cubicBezTo>
                    <a:pt x="382" y="1522"/>
                    <a:pt x="374" y="1535"/>
                    <a:pt x="363" y="1547"/>
                  </a:cubicBezTo>
                  <a:cubicBezTo>
                    <a:pt x="361" y="1550"/>
                    <a:pt x="357" y="1553"/>
                    <a:pt x="353" y="1557"/>
                  </a:cubicBezTo>
                  <a:cubicBezTo>
                    <a:pt x="353" y="1553"/>
                    <a:pt x="352" y="1549"/>
                    <a:pt x="350" y="1546"/>
                  </a:cubicBezTo>
                  <a:cubicBezTo>
                    <a:pt x="349" y="1543"/>
                    <a:pt x="348" y="1541"/>
                    <a:pt x="347" y="1538"/>
                  </a:cubicBezTo>
                  <a:cubicBezTo>
                    <a:pt x="340" y="1511"/>
                    <a:pt x="330" y="1467"/>
                    <a:pt x="329" y="1444"/>
                  </a:cubicBezTo>
                  <a:cubicBezTo>
                    <a:pt x="327" y="1417"/>
                    <a:pt x="320" y="1330"/>
                    <a:pt x="320" y="1330"/>
                  </a:cubicBezTo>
                  <a:cubicBezTo>
                    <a:pt x="320" y="1330"/>
                    <a:pt x="320" y="1330"/>
                    <a:pt x="320" y="1330"/>
                  </a:cubicBezTo>
                  <a:cubicBezTo>
                    <a:pt x="319" y="1315"/>
                    <a:pt x="317" y="1300"/>
                    <a:pt x="315" y="1285"/>
                  </a:cubicBezTo>
                  <a:cubicBezTo>
                    <a:pt x="312" y="1268"/>
                    <a:pt x="307" y="1252"/>
                    <a:pt x="308" y="1235"/>
                  </a:cubicBezTo>
                  <a:cubicBezTo>
                    <a:pt x="310" y="1221"/>
                    <a:pt x="313" y="1208"/>
                    <a:pt x="315" y="1195"/>
                  </a:cubicBezTo>
                  <a:cubicBezTo>
                    <a:pt x="317" y="1194"/>
                    <a:pt x="319" y="1194"/>
                    <a:pt x="322" y="1194"/>
                  </a:cubicBezTo>
                  <a:cubicBezTo>
                    <a:pt x="335" y="1193"/>
                    <a:pt x="347" y="1193"/>
                    <a:pt x="360" y="1194"/>
                  </a:cubicBezTo>
                  <a:cubicBezTo>
                    <a:pt x="372" y="1195"/>
                    <a:pt x="420" y="1196"/>
                    <a:pt x="432" y="1197"/>
                  </a:cubicBezTo>
                  <a:cubicBezTo>
                    <a:pt x="432" y="1210"/>
                    <a:pt x="440" y="1213"/>
                    <a:pt x="432" y="1268"/>
                  </a:cubicBezTo>
                  <a:close/>
                  <a:moveTo>
                    <a:pt x="426" y="371"/>
                  </a:moveTo>
                  <a:cubicBezTo>
                    <a:pt x="417" y="395"/>
                    <a:pt x="392" y="526"/>
                    <a:pt x="392" y="526"/>
                  </a:cubicBezTo>
                  <a:cubicBezTo>
                    <a:pt x="392" y="526"/>
                    <a:pt x="392" y="526"/>
                    <a:pt x="384" y="526"/>
                  </a:cubicBezTo>
                  <a:cubicBezTo>
                    <a:pt x="384" y="526"/>
                    <a:pt x="384" y="526"/>
                    <a:pt x="301" y="363"/>
                  </a:cubicBezTo>
                  <a:cubicBezTo>
                    <a:pt x="301" y="354"/>
                    <a:pt x="243" y="379"/>
                    <a:pt x="243" y="379"/>
                  </a:cubicBezTo>
                  <a:cubicBezTo>
                    <a:pt x="243" y="379"/>
                    <a:pt x="243" y="346"/>
                    <a:pt x="243" y="273"/>
                  </a:cubicBezTo>
                  <a:cubicBezTo>
                    <a:pt x="243" y="273"/>
                    <a:pt x="243" y="273"/>
                    <a:pt x="276" y="264"/>
                  </a:cubicBezTo>
                  <a:cubicBezTo>
                    <a:pt x="285" y="289"/>
                    <a:pt x="293" y="322"/>
                    <a:pt x="293" y="322"/>
                  </a:cubicBezTo>
                  <a:cubicBezTo>
                    <a:pt x="293" y="322"/>
                    <a:pt x="293" y="322"/>
                    <a:pt x="310" y="354"/>
                  </a:cubicBezTo>
                  <a:cubicBezTo>
                    <a:pt x="384" y="485"/>
                    <a:pt x="384" y="485"/>
                    <a:pt x="384" y="485"/>
                  </a:cubicBezTo>
                  <a:cubicBezTo>
                    <a:pt x="384" y="485"/>
                    <a:pt x="384" y="485"/>
                    <a:pt x="417" y="363"/>
                  </a:cubicBezTo>
                  <a:cubicBezTo>
                    <a:pt x="426" y="354"/>
                    <a:pt x="417" y="297"/>
                    <a:pt x="417" y="297"/>
                  </a:cubicBezTo>
                  <a:cubicBezTo>
                    <a:pt x="417" y="297"/>
                    <a:pt x="417" y="297"/>
                    <a:pt x="417" y="281"/>
                  </a:cubicBezTo>
                  <a:cubicBezTo>
                    <a:pt x="417" y="281"/>
                    <a:pt x="417" y="281"/>
                    <a:pt x="426" y="289"/>
                  </a:cubicBezTo>
                  <a:cubicBezTo>
                    <a:pt x="426" y="289"/>
                    <a:pt x="426" y="289"/>
                    <a:pt x="467" y="371"/>
                  </a:cubicBezTo>
                  <a:cubicBezTo>
                    <a:pt x="467" y="371"/>
                    <a:pt x="467" y="371"/>
                    <a:pt x="426" y="371"/>
                  </a:cubicBezTo>
                  <a:close/>
                  <a:moveTo>
                    <a:pt x="487" y="649"/>
                  </a:moveTo>
                  <a:cubicBezTo>
                    <a:pt x="483" y="649"/>
                    <a:pt x="483" y="649"/>
                    <a:pt x="483" y="649"/>
                  </a:cubicBezTo>
                  <a:cubicBezTo>
                    <a:pt x="483" y="644"/>
                    <a:pt x="475" y="632"/>
                    <a:pt x="474" y="622"/>
                  </a:cubicBezTo>
                  <a:cubicBezTo>
                    <a:pt x="472" y="613"/>
                    <a:pt x="474" y="599"/>
                    <a:pt x="474" y="588"/>
                  </a:cubicBezTo>
                  <a:cubicBezTo>
                    <a:pt x="476" y="556"/>
                    <a:pt x="487" y="525"/>
                    <a:pt x="487" y="493"/>
                  </a:cubicBezTo>
                  <a:cubicBezTo>
                    <a:pt x="487" y="490"/>
                    <a:pt x="487" y="488"/>
                    <a:pt x="487" y="486"/>
                  </a:cubicBezTo>
                  <a:cubicBezTo>
                    <a:pt x="487" y="488"/>
                    <a:pt x="487" y="490"/>
                    <a:pt x="487" y="493"/>
                  </a:cubicBezTo>
                  <a:cubicBezTo>
                    <a:pt x="488" y="525"/>
                    <a:pt x="493" y="556"/>
                    <a:pt x="481" y="587"/>
                  </a:cubicBezTo>
                  <a:cubicBezTo>
                    <a:pt x="484" y="586"/>
                    <a:pt x="487" y="587"/>
                    <a:pt x="489" y="587"/>
                  </a:cubicBezTo>
                  <a:cubicBezTo>
                    <a:pt x="484" y="599"/>
                    <a:pt x="492" y="605"/>
                    <a:pt x="492" y="616"/>
                  </a:cubicBezTo>
                  <a:cubicBezTo>
                    <a:pt x="492" y="627"/>
                    <a:pt x="488" y="638"/>
                    <a:pt x="487" y="649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</a:sys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a-DK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569952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 noEditPoints="1"/>
          </p:cNvSpPr>
          <p:nvPr/>
        </p:nvSpPr>
        <p:spPr bwMode="auto">
          <a:xfrm>
            <a:off x="464963" y="1641772"/>
            <a:ext cx="1801813" cy="6305550"/>
          </a:xfrm>
          <a:custGeom>
            <a:avLst/>
            <a:gdLst>
              <a:gd name="T0" fmla="*/ 2147483647 w 51"/>
              <a:gd name="T1" fmla="*/ 2147483647 h 178"/>
              <a:gd name="T2" fmla="*/ 2147483647 w 51"/>
              <a:gd name="T3" fmla="*/ 2147483647 h 178"/>
              <a:gd name="T4" fmla="*/ 2147483647 w 51"/>
              <a:gd name="T5" fmla="*/ 2147483647 h 178"/>
              <a:gd name="T6" fmla="*/ 2147483647 w 51"/>
              <a:gd name="T7" fmla="*/ 2147483647 h 178"/>
              <a:gd name="T8" fmla="*/ 2147483647 w 51"/>
              <a:gd name="T9" fmla="*/ 2147483647 h 178"/>
              <a:gd name="T10" fmla="*/ 2147483647 w 51"/>
              <a:gd name="T11" fmla="*/ 2147483647 h 178"/>
              <a:gd name="T12" fmla="*/ 2147483647 w 51"/>
              <a:gd name="T13" fmla="*/ 2147483647 h 178"/>
              <a:gd name="T14" fmla="*/ 2147483647 w 51"/>
              <a:gd name="T15" fmla="*/ 2147483647 h 178"/>
              <a:gd name="T16" fmla="*/ 2147483647 w 51"/>
              <a:gd name="T17" fmla="*/ 2147483647 h 178"/>
              <a:gd name="T18" fmla="*/ 2147483647 w 51"/>
              <a:gd name="T19" fmla="*/ 2147483647 h 178"/>
              <a:gd name="T20" fmla="*/ 2147483647 w 51"/>
              <a:gd name="T21" fmla="*/ 2147483647 h 178"/>
              <a:gd name="T22" fmla="*/ 2147483647 w 51"/>
              <a:gd name="T23" fmla="*/ 2147483647 h 178"/>
              <a:gd name="T24" fmla="*/ 2147483647 w 51"/>
              <a:gd name="T25" fmla="*/ 2147483647 h 178"/>
              <a:gd name="T26" fmla="*/ 2147483647 w 51"/>
              <a:gd name="T27" fmla="*/ 2147483647 h 178"/>
              <a:gd name="T28" fmla="*/ 2147483647 w 51"/>
              <a:gd name="T29" fmla="*/ 2147483647 h 178"/>
              <a:gd name="T30" fmla="*/ 2147483647 w 51"/>
              <a:gd name="T31" fmla="*/ 2147483647 h 178"/>
              <a:gd name="T32" fmla="*/ 2147483647 w 51"/>
              <a:gd name="T33" fmla="*/ 2147483647 h 178"/>
              <a:gd name="T34" fmla="*/ 2147483647 w 51"/>
              <a:gd name="T35" fmla="*/ 2147483647 h 178"/>
              <a:gd name="T36" fmla="*/ 2147483647 w 51"/>
              <a:gd name="T37" fmla="*/ 2147483647 h 178"/>
              <a:gd name="T38" fmla="*/ 2147483647 w 51"/>
              <a:gd name="T39" fmla="*/ 2147483647 h 178"/>
              <a:gd name="T40" fmla="*/ 2147483647 w 51"/>
              <a:gd name="T41" fmla="*/ 2147483647 h 178"/>
              <a:gd name="T42" fmla="*/ 2147483647 w 51"/>
              <a:gd name="T43" fmla="*/ 2147483647 h 178"/>
              <a:gd name="T44" fmla="*/ 2147483647 w 51"/>
              <a:gd name="T45" fmla="*/ 2147483647 h 178"/>
              <a:gd name="T46" fmla="*/ 2147483647 w 51"/>
              <a:gd name="T47" fmla="*/ 2147483647 h 178"/>
              <a:gd name="T48" fmla="*/ 2147483647 w 51"/>
              <a:gd name="T49" fmla="*/ 2147483647 h 178"/>
              <a:gd name="T50" fmla="*/ 2147483647 w 51"/>
              <a:gd name="T51" fmla="*/ 2147483647 h 178"/>
              <a:gd name="T52" fmla="*/ 2147483647 w 51"/>
              <a:gd name="T53" fmla="*/ 2147483647 h 178"/>
              <a:gd name="T54" fmla="*/ 2147483647 w 51"/>
              <a:gd name="T55" fmla="*/ 2147483647 h 178"/>
              <a:gd name="T56" fmla="*/ 2147483647 w 51"/>
              <a:gd name="T57" fmla="*/ 2147483647 h 178"/>
              <a:gd name="T58" fmla="*/ 2147483647 w 51"/>
              <a:gd name="T59" fmla="*/ 2147483647 h 178"/>
              <a:gd name="T60" fmla="*/ 2147483647 w 51"/>
              <a:gd name="T61" fmla="*/ 2147483647 h 178"/>
              <a:gd name="T62" fmla="*/ 2147483647 w 51"/>
              <a:gd name="T63" fmla="*/ 2147483647 h 178"/>
              <a:gd name="T64" fmla="*/ 2147483647 w 51"/>
              <a:gd name="T65" fmla="*/ 2147483647 h 178"/>
              <a:gd name="T66" fmla="*/ 2147483647 w 51"/>
              <a:gd name="T67" fmla="*/ 2147483647 h 178"/>
              <a:gd name="T68" fmla="*/ 2147483647 w 51"/>
              <a:gd name="T69" fmla="*/ 2147483647 h 178"/>
              <a:gd name="T70" fmla="*/ 2147483647 w 51"/>
              <a:gd name="T71" fmla="*/ 2147483647 h 178"/>
              <a:gd name="T72" fmla="*/ 2147483647 w 51"/>
              <a:gd name="T73" fmla="*/ 2147483647 h 178"/>
              <a:gd name="T74" fmla="*/ 2147483647 w 51"/>
              <a:gd name="T75" fmla="*/ 2147483647 h 178"/>
              <a:gd name="T76" fmla="*/ 2147483647 w 51"/>
              <a:gd name="T77" fmla="*/ 2147483647 h 178"/>
              <a:gd name="T78" fmla="*/ 2147483647 w 51"/>
              <a:gd name="T79" fmla="*/ 2147483647 h 178"/>
              <a:gd name="T80" fmla="*/ 2147483647 w 51"/>
              <a:gd name="T81" fmla="*/ 2147483647 h 178"/>
              <a:gd name="T82" fmla="*/ 2147483647 w 51"/>
              <a:gd name="T83" fmla="*/ 2147483647 h 178"/>
              <a:gd name="T84" fmla="*/ 2147483647 w 51"/>
              <a:gd name="T85" fmla="*/ 2147483647 h 178"/>
              <a:gd name="T86" fmla="*/ 2147483647 w 51"/>
              <a:gd name="T87" fmla="*/ 2147483647 h 178"/>
              <a:gd name="T88" fmla="*/ 2147483647 w 51"/>
              <a:gd name="T89" fmla="*/ 2147483647 h 178"/>
              <a:gd name="T90" fmla="*/ 2147483647 w 51"/>
              <a:gd name="T91" fmla="*/ 2147483647 h 178"/>
              <a:gd name="T92" fmla="*/ 2147483647 w 51"/>
              <a:gd name="T93" fmla="*/ 2147483647 h 178"/>
              <a:gd name="T94" fmla="*/ 2147483647 w 51"/>
              <a:gd name="T95" fmla="*/ 2147483647 h 178"/>
              <a:gd name="T96" fmla="*/ 2147483647 w 51"/>
              <a:gd name="T97" fmla="*/ 2147483647 h 178"/>
              <a:gd name="T98" fmla="*/ 2147483647 w 51"/>
              <a:gd name="T99" fmla="*/ 2147483647 h 178"/>
              <a:gd name="T100" fmla="*/ 2147483647 w 51"/>
              <a:gd name="T101" fmla="*/ 2147483647 h 178"/>
              <a:gd name="T102" fmla="*/ 2147483647 w 51"/>
              <a:gd name="T103" fmla="*/ 2147483647 h 178"/>
              <a:gd name="T104" fmla="*/ 2147483647 w 51"/>
              <a:gd name="T105" fmla="*/ 2147483647 h 178"/>
              <a:gd name="T106" fmla="*/ 2147483647 w 51"/>
              <a:gd name="T107" fmla="*/ 2147483647 h 178"/>
              <a:gd name="T108" fmla="*/ 2147483647 w 51"/>
              <a:gd name="T109" fmla="*/ 2147483647 h 178"/>
              <a:gd name="T110" fmla="*/ 2147483647 w 51"/>
              <a:gd name="T111" fmla="*/ 2147483647 h 178"/>
              <a:gd name="T112" fmla="*/ 2147483647 w 51"/>
              <a:gd name="T113" fmla="*/ 2147483647 h 178"/>
              <a:gd name="T114" fmla="*/ 2147483647 w 51"/>
              <a:gd name="T115" fmla="*/ 2147483647 h 178"/>
              <a:gd name="T116" fmla="*/ 2147483647 w 51"/>
              <a:gd name="T117" fmla="*/ 2147483647 h 178"/>
              <a:gd name="T118" fmla="*/ 2147483647 w 51"/>
              <a:gd name="T119" fmla="*/ 2147483647 h 178"/>
              <a:gd name="T120" fmla="*/ 2147483647 w 51"/>
              <a:gd name="T121" fmla="*/ 2147483647 h 17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51"/>
              <a:gd name="T184" fmla="*/ 0 h 178"/>
              <a:gd name="T185" fmla="*/ 51 w 51"/>
              <a:gd name="T186" fmla="*/ 178 h 178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51" h="178">
                <a:moveTo>
                  <a:pt x="49" y="52"/>
                </a:moveTo>
                <a:cubicBezTo>
                  <a:pt x="49" y="52"/>
                  <a:pt x="47" y="47"/>
                  <a:pt x="47" y="46"/>
                </a:cubicBezTo>
                <a:cubicBezTo>
                  <a:pt x="47" y="44"/>
                  <a:pt x="45" y="38"/>
                  <a:pt x="44" y="37"/>
                </a:cubicBezTo>
                <a:cubicBezTo>
                  <a:pt x="44" y="37"/>
                  <a:pt x="45" y="36"/>
                  <a:pt x="45" y="35"/>
                </a:cubicBezTo>
                <a:cubicBezTo>
                  <a:pt x="44" y="34"/>
                  <a:pt x="43" y="32"/>
                  <a:pt x="42" y="31"/>
                </a:cubicBezTo>
                <a:cubicBezTo>
                  <a:pt x="42" y="30"/>
                  <a:pt x="38" y="25"/>
                  <a:pt x="35" y="25"/>
                </a:cubicBezTo>
                <a:cubicBezTo>
                  <a:pt x="32" y="25"/>
                  <a:pt x="30" y="25"/>
                  <a:pt x="30" y="25"/>
                </a:cubicBezTo>
                <a:cubicBezTo>
                  <a:pt x="28" y="23"/>
                  <a:pt x="28" y="23"/>
                  <a:pt x="28" y="23"/>
                </a:cubicBezTo>
                <a:cubicBezTo>
                  <a:pt x="26" y="21"/>
                  <a:pt x="26" y="21"/>
                  <a:pt x="26" y="21"/>
                </a:cubicBezTo>
                <a:cubicBezTo>
                  <a:pt x="27" y="20"/>
                  <a:pt x="27" y="20"/>
                  <a:pt x="27" y="20"/>
                </a:cubicBezTo>
                <a:cubicBezTo>
                  <a:pt x="27" y="21"/>
                  <a:pt x="28" y="23"/>
                  <a:pt x="30" y="23"/>
                </a:cubicBezTo>
                <a:cubicBezTo>
                  <a:pt x="29" y="23"/>
                  <a:pt x="28" y="22"/>
                  <a:pt x="27" y="20"/>
                </a:cubicBezTo>
                <a:cubicBezTo>
                  <a:pt x="28" y="20"/>
                  <a:pt x="28" y="20"/>
                  <a:pt x="28" y="20"/>
                </a:cubicBezTo>
                <a:cubicBezTo>
                  <a:pt x="28" y="20"/>
                  <a:pt x="27" y="20"/>
                  <a:pt x="27" y="19"/>
                </a:cubicBezTo>
                <a:cubicBezTo>
                  <a:pt x="27" y="18"/>
                  <a:pt x="27" y="18"/>
                  <a:pt x="27" y="18"/>
                </a:cubicBezTo>
                <a:cubicBezTo>
                  <a:pt x="27" y="18"/>
                  <a:pt x="28" y="18"/>
                  <a:pt x="28" y="17"/>
                </a:cubicBezTo>
                <a:cubicBezTo>
                  <a:pt x="29" y="17"/>
                  <a:pt x="29" y="18"/>
                  <a:pt x="29" y="20"/>
                </a:cubicBezTo>
                <a:cubicBezTo>
                  <a:pt x="29" y="20"/>
                  <a:pt x="30" y="18"/>
                  <a:pt x="29" y="16"/>
                </a:cubicBezTo>
                <a:cubicBezTo>
                  <a:pt x="29" y="15"/>
                  <a:pt x="29" y="15"/>
                  <a:pt x="29" y="15"/>
                </a:cubicBezTo>
                <a:cubicBezTo>
                  <a:pt x="30" y="17"/>
                  <a:pt x="30" y="17"/>
                  <a:pt x="30" y="17"/>
                </a:cubicBezTo>
                <a:cubicBezTo>
                  <a:pt x="29" y="15"/>
                  <a:pt x="29" y="15"/>
                  <a:pt x="29" y="15"/>
                </a:cubicBezTo>
                <a:cubicBezTo>
                  <a:pt x="29" y="15"/>
                  <a:pt x="29" y="15"/>
                  <a:pt x="29" y="15"/>
                </a:cubicBezTo>
                <a:cubicBezTo>
                  <a:pt x="29" y="15"/>
                  <a:pt x="29" y="13"/>
                  <a:pt x="29" y="13"/>
                </a:cubicBezTo>
                <a:cubicBezTo>
                  <a:pt x="29" y="12"/>
                  <a:pt x="29" y="11"/>
                  <a:pt x="28" y="10"/>
                </a:cubicBezTo>
                <a:cubicBezTo>
                  <a:pt x="28" y="10"/>
                  <a:pt x="28" y="10"/>
                  <a:pt x="28" y="10"/>
                </a:cubicBezTo>
                <a:cubicBezTo>
                  <a:pt x="29" y="11"/>
                  <a:pt x="30" y="12"/>
                  <a:pt x="30" y="14"/>
                </a:cubicBezTo>
                <a:cubicBezTo>
                  <a:pt x="30" y="16"/>
                  <a:pt x="31" y="12"/>
                  <a:pt x="28" y="8"/>
                </a:cubicBezTo>
                <a:cubicBezTo>
                  <a:pt x="28" y="7"/>
                  <a:pt x="28" y="6"/>
                  <a:pt x="27" y="6"/>
                </a:cubicBezTo>
                <a:cubicBezTo>
                  <a:pt x="28" y="6"/>
                  <a:pt x="29" y="7"/>
                  <a:pt x="29" y="7"/>
                </a:cubicBezTo>
                <a:cubicBezTo>
                  <a:pt x="29" y="7"/>
                  <a:pt x="28" y="6"/>
                  <a:pt x="27" y="5"/>
                </a:cubicBezTo>
                <a:cubicBezTo>
                  <a:pt x="26" y="2"/>
                  <a:pt x="24" y="0"/>
                  <a:pt x="18" y="0"/>
                </a:cubicBezTo>
                <a:cubicBezTo>
                  <a:pt x="18" y="0"/>
                  <a:pt x="17" y="1"/>
                  <a:pt x="16" y="1"/>
                </a:cubicBezTo>
                <a:cubicBezTo>
                  <a:pt x="15" y="1"/>
                  <a:pt x="14" y="2"/>
                  <a:pt x="14" y="2"/>
                </a:cubicBezTo>
                <a:cubicBezTo>
                  <a:pt x="14" y="2"/>
                  <a:pt x="15" y="2"/>
                  <a:pt x="15" y="1"/>
                </a:cubicBezTo>
                <a:cubicBezTo>
                  <a:pt x="13" y="2"/>
                  <a:pt x="11" y="4"/>
                  <a:pt x="10" y="7"/>
                </a:cubicBezTo>
                <a:cubicBezTo>
                  <a:pt x="8" y="11"/>
                  <a:pt x="9" y="17"/>
                  <a:pt x="9" y="17"/>
                </a:cubicBezTo>
                <a:cubicBezTo>
                  <a:pt x="8" y="14"/>
                  <a:pt x="9" y="11"/>
                  <a:pt x="10" y="9"/>
                </a:cubicBezTo>
                <a:cubicBezTo>
                  <a:pt x="10" y="10"/>
                  <a:pt x="10" y="11"/>
                  <a:pt x="11" y="11"/>
                </a:cubicBezTo>
                <a:cubicBezTo>
                  <a:pt x="10" y="13"/>
                  <a:pt x="10" y="15"/>
                  <a:pt x="10" y="15"/>
                </a:cubicBezTo>
                <a:cubicBezTo>
                  <a:pt x="10" y="14"/>
                  <a:pt x="10" y="13"/>
                  <a:pt x="11" y="12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5"/>
                </a:cubicBezTo>
                <a:cubicBezTo>
                  <a:pt x="11" y="15"/>
                  <a:pt x="11" y="15"/>
                  <a:pt x="11" y="15"/>
                </a:cubicBezTo>
                <a:cubicBezTo>
                  <a:pt x="11" y="16"/>
                  <a:pt x="11" y="16"/>
                  <a:pt x="11" y="16"/>
                </a:cubicBezTo>
                <a:cubicBezTo>
                  <a:pt x="11" y="16"/>
                  <a:pt x="11" y="16"/>
                  <a:pt x="11" y="15"/>
                </a:cubicBezTo>
                <a:cubicBezTo>
                  <a:pt x="12" y="16"/>
                  <a:pt x="12" y="17"/>
                  <a:pt x="12" y="18"/>
                </a:cubicBezTo>
                <a:cubicBezTo>
                  <a:pt x="11" y="18"/>
                  <a:pt x="11" y="18"/>
                  <a:pt x="11" y="18"/>
                </a:cubicBezTo>
                <a:cubicBezTo>
                  <a:pt x="11" y="19"/>
                  <a:pt x="11" y="18"/>
                  <a:pt x="12" y="18"/>
                </a:cubicBezTo>
                <a:cubicBezTo>
                  <a:pt x="11" y="19"/>
                  <a:pt x="11" y="20"/>
                  <a:pt x="10" y="20"/>
                </a:cubicBezTo>
                <a:cubicBezTo>
                  <a:pt x="10" y="20"/>
                  <a:pt x="11" y="20"/>
                  <a:pt x="12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3" y="20"/>
                  <a:pt x="13" y="20"/>
                  <a:pt x="13" y="20"/>
                </a:cubicBezTo>
                <a:cubicBezTo>
                  <a:pt x="11" y="21"/>
                  <a:pt x="9" y="22"/>
                  <a:pt x="9" y="22"/>
                </a:cubicBezTo>
                <a:cubicBezTo>
                  <a:pt x="11" y="22"/>
                  <a:pt x="12" y="21"/>
                  <a:pt x="13" y="20"/>
                </a:cubicBezTo>
                <a:cubicBezTo>
                  <a:pt x="13" y="21"/>
                  <a:pt x="14" y="22"/>
                  <a:pt x="14" y="22"/>
                </a:cubicBezTo>
                <a:cubicBezTo>
                  <a:pt x="14" y="22"/>
                  <a:pt x="12" y="25"/>
                  <a:pt x="11" y="26"/>
                </a:cubicBezTo>
                <a:cubicBezTo>
                  <a:pt x="11" y="28"/>
                  <a:pt x="8" y="28"/>
                  <a:pt x="7" y="29"/>
                </a:cubicBezTo>
                <a:cubicBezTo>
                  <a:pt x="6" y="29"/>
                  <a:pt x="1" y="32"/>
                  <a:pt x="1" y="34"/>
                </a:cubicBezTo>
                <a:cubicBezTo>
                  <a:pt x="0" y="37"/>
                  <a:pt x="1" y="49"/>
                  <a:pt x="1" y="52"/>
                </a:cubicBezTo>
                <a:cubicBezTo>
                  <a:pt x="1" y="55"/>
                  <a:pt x="2" y="56"/>
                  <a:pt x="2" y="58"/>
                </a:cubicBezTo>
                <a:cubicBezTo>
                  <a:pt x="1" y="60"/>
                  <a:pt x="3" y="62"/>
                  <a:pt x="3" y="63"/>
                </a:cubicBezTo>
                <a:cubicBezTo>
                  <a:pt x="4" y="64"/>
                  <a:pt x="5" y="65"/>
                  <a:pt x="5" y="66"/>
                </a:cubicBezTo>
                <a:cubicBezTo>
                  <a:pt x="5" y="66"/>
                  <a:pt x="7" y="68"/>
                  <a:pt x="9" y="67"/>
                </a:cubicBezTo>
                <a:cubicBezTo>
                  <a:pt x="9" y="67"/>
                  <a:pt x="9" y="74"/>
                  <a:pt x="8" y="75"/>
                </a:cubicBezTo>
                <a:cubicBezTo>
                  <a:pt x="8" y="77"/>
                  <a:pt x="5" y="90"/>
                  <a:pt x="4" y="93"/>
                </a:cubicBezTo>
                <a:cubicBezTo>
                  <a:pt x="4" y="96"/>
                  <a:pt x="4" y="99"/>
                  <a:pt x="4" y="100"/>
                </a:cubicBezTo>
                <a:cubicBezTo>
                  <a:pt x="4" y="100"/>
                  <a:pt x="4" y="104"/>
                  <a:pt x="5" y="104"/>
                </a:cubicBezTo>
                <a:cubicBezTo>
                  <a:pt x="6" y="105"/>
                  <a:pt x="10" y="105"/>
                  <a:pt x="10" y="105"/>
                </a:cubicBezTo>
                <a:cubicBezTo>
                  <a:pt x="10" y="105"/>
                  <a:pt x="12" y="110"/>
                  <a:pt x="12" y="112"/>
                </a:cubicBezTo>
                <a:cubicBezTo>
                  <a:pt x="12" y="113"/>
                  <a:pt x="15" y="125"/>
                  <a:pt x="14" y="128"/>
                </a:cubicBezTo>
                <a:cubicBezTo>
                  <a:pt x="13" y="131"/>
                  <a:pt x="11" y="138"/>
                  <a:pt x="15" y="149"/>
                </a:cubicBezTo>
                <a:cubicBezTo>
                  <a:pt x="15" y="149"/>
                  <a:pt x="19" y="158"/>
                  <a:pt x="19" y="161"/>
                </a:cubicBezTo>
                <a:cubicBezTo>
                  <a:pt x="19" y="161"/>
                  <a:pt x="18" y="164"/>
                  <a:pt x="19" y="165"/>
                </a:cubicBezTo>
                <a:cubicBezTo>
                  <a:pt x="20" y="166"/>
                  <a:pt x="20" y="168"/>
                  <a:pt x="20" y="168"/>
                </a:cubicBezTo>
                <a:cubicBezTo>
                  <a:pt x="20" y="169"/>
                  <a:pt x="20" y="170"/>
                  <a:pt x="20" y="170"/>
                </a:cubicBezTo>
                <a:cubicBezTo>
                  <a:pt x="20" y="170"/>
                  <a:pt x="16" y="169"/>
                  <a:pt x="18" y="172"/>
                </a:cubicBezTo>
                <a:cubicBezTo>
                  <a:pt x="20" y="174"/>
                  <a:pt x="22" y="174"/>
                  <a:pt x="25" y="174"/>
                </a:cubicBezTo>
                <a:cubicBezTo>
                  <a:pt x="28" y="174"/>
                  <a:pt x="33" y="175"/>
                  <a:pt x="33" y="172"/>
                </a:cubicBezTo>
                <a:cubicBezTo>
                  <a:pt x="33" y="172"/>
                  <a:pt x="33" y="172"/>
                  <a:pt x="33" y="171"/>
                </a:cubicBezTo>
                <a:cubicBezTo>
                  <a:pt x="32" y="171"/>
                  <a:pt x="30" y="168"/>
                  <a:pt x="29" y="168"/>
                </a:cubicBezTo>
                <a:cubicBezTo>
                  <a:pt x="29" y="167"/>
                  <a:pt x="27" y="165"/>
                  <a:pt x="27" y="165"/>
                </a:cubicBezTo>
                <a:cubicBezTo>
                  <a:pt x="27" y="164"/>
                  <a:pt x="26" y="161"/>
                  <a:pt x="26" y="161"/>
                </a:cubicBezTo>
                <a:cubicBezTo>
                  <a:pt x="25" y="160"/>
                  <a:pt x="25" y="158"/>
                  <a:pt x="25" y="157"/>
                </a:cubicBezTo>
                <a:cubicBezTo>
                  <a:pt x="24" y="156"/>
                  <a:pt x="25" y="140"/>
                  <a:pt x="24" y="137"/>
                </a:cubicBezTo>
                <a:cubicBezTo>
                  <a:pt x="24" y="134"/>
                  <a:pt x="24" y="131"/>
                  <a:pt x="24" y="129"/>
                </a:cubicBezTo>
                <a:cubicBezTo>
                  <a:pt x="25" y="127"/>
                  <a:pt x="26" y="119"/>
                  <a:pt x="26" y="111"/>
                </a:cubicBezTo>
                <a:cubicBezTo>
                  <a:pt x="26" y="111"/>
                  <a:pt x="27" y="105"/>
                  <a:pt x="27" y="104"/>
                </a:cubicBezTo>
                <a:cubicBezTo>
                  <a:pt x="28" y="104"/>
                  <a:pt x="28" y="104"/>
                  <a:pt x="28" y="104"/>
                </a:cubicBezTo>
                <a:cubicBezTo>
                  <a:pt x="28" y="104"/>
                  <a:pt x="30" y="109"/>
                  <a:pt x="30" y="109"/>
                </a:cubicBezTo>
                <a:cubicBezTo>
                  <a:pt x="30" y="110"/>
                  <a:pt x="31" y="114"/>
                  <a:pt x="30" y="117"/>
                </a:cubicBezTo>
                <a:cubicBezTo>
                  <a:pt x="30" y="119"/>
                  <a:pt x="31" y="124"/>
                  <a:pt x="33" y="127"/>
                </a:cubicBezTo>
                <a:cubicBezTo>
                  <a:pt x="34" y="130"/>
                  <a:pt x="34" y="137"/>
                  <a:pt x="34" y="138"/>
                </a:cubicBezTo>
                <a:cubicBezTo>
                  <a:pt x="33" y="139"/>
                  <a:pt x="34" y="144"/>
                  <a:pt x="35" y="145"/>
                </a:cubicBezTo>
                <a:cubicBezTo>
                  <a:pt x="35" y="147"/>
                  <a:pt x="37" y="161"/>
                  <a:pt x="37" y="162"/>
                </a:cubicBezTo>
                <a:cubicBezTo>
                  <a:pt x="36" y="163"/>
                  <a:pt x="36" y="167"/>
                  <a:pt x="36" y="167"/>
                </a:cubicBezTo>
                <a:cubicBezTo>
                  <a:pt x="37" y="168"/>
                  <a:pt x="36" y="171"/>
                  <a:pt x="36" y="172"/>
                </a:cubicBezTo>
                <a:cubicBezTo>
                  <a:pt x="36" y="173"/>
                  <a:pt x="34" y="174"/>
                  <a:pt x="34" y="175"/>
                </a:cubicBezTo>
                <a:cubicBezTo>
                  <a:pt x="35" y="176"/>
                  <a:pt x="40" y="178"/>
                  <a:pt x="43" y="176"/>
                </a:cubicBezTo>
                <a:cubicBezTo>
                  <a:pt x="45" y="174"/>
                  <a:pt x="47" y="174"/>
                  <a:pt x="47" y="174"/>
                </a:cubicBezTo>
                <a:cubicBezTo>
                  <a:pt x="47" y="174"/>
                  <a:pt x="47" y="170"/>
                  <a:pt x="47" y="170"/>
                </a:cubicBezTo>
                <a:cubicBezTo>
                  <a:pt x="46" y="169"/>
                  <a:pt x="47" y="169"/>
                  <a:pt x="46" y="168"/>
                </a:cubicBezTo>
                <a:cubicBezTo>
                  <a:pt x="45" y="168"/>
                  <a:pt x="43" y="167"/>
                  <a:pt x="43" y="167"/>
                </a:cubicBezTo>
                <a:cubicBezTo>
                  <a:pt x="43" y="167"/>
                  <a:pt x="42" y="165"/>
                  <a:pt x="42" y="163"/>
                </a:cubicBezTo>
                <a:cubicBezTo>
                  <a:pt x="42" y="161"/>
                  <a:pt x="44" y="147"/>
                  <a:pt x="45" y="145"/>
                </a:cubicBezTo>
                <a:cubicBezTo>
                  <a:pt x="45" y="143"/>
                  <a:pt x="45" y="134"/>
                  <a:pt x="44" y="131"/>
                </a:cubicBezTo>
                <a:cubicBezTo>
                  <a:pt x="44" y="127"/>
                  <a:pt x="43" y="120"/>
                  <a:pt x="44" y="118"/>
                </a:cubicBezTo>
                <a:cubicBezTo>
                  <a:pt x="44" y="115"/>
                  <a:pt x="46" y="106"/>
                  <a:pt x="46" y="105"/>
                </a:cubicBezTo>
                <a:cubicBezTo>
                  <a:pt x="47" y="105"/>
                  <a:pt x="47" y="105"/>
                  <a:pt x="47" y="105"/>
                </a:cubicBezTo>
                <a:cubicBezTo>
                  <a:pt x="47" y="105"/>
                  <a:pt x="47" y="102"/>
                  <a:pt x="47" y="99"/>
                </a:cubicBezTo>
                <a:cubicBezTo>
                  <a:pt x="47" y="97"/>
                  <a:pt x="46" y="86"/>
                  <a:pt x="46" y="84"/>
                </a:cubicBezTo>
                <a:cubicBezTo>
                  <a:pt x="45" y="82"/>
                  <a:pt x="46" y="80"/>
                  <a:pt x="46" y="79"/>
                </a:cubicBezTo>
                <a:cubicBezTo>
                  <a:pt x="46" y="79"/>
                  <a:pt x="47" y="76"/>
                  <a:pt x="48" y="73"/>
                </a:cubicBezTo>
                <a:cubicBezTo>
                  <a:pt x="48" y="70"/>
                  <a:pt x="48" y="70"/>
                  <a:pt x="49" y="69"/>
                </a:cubicBezTo>
                <a:cubicBezTo>
                  <a:pt x="49" y="68"/>
                  <a:pt x="51" y="56"/>
                  <a:pt x="49" y="52"/>
                </a:cubicBezTo>
                <a:close/>
                <a:moveTo>
                  <a:pt x="28" y="11"/>
                </a:moveTo>
                <a:cubicBezTo>
                  <a:pt x="28" y="11"/>
                  <a:pt x="29" y="12"/>
                  <a:pt x="29" y="12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2"/>
                  <a:pt x="28" y="12"/>
                  <a:pt x="28" y="11"/>
                </a:cubicBezTo>
                <a:close/>
                <a:moveTo>
                  <a:pt x="30" y="23"/>
                </a:moveTo>
                <a:cubicBezTo>
                  <a:pt x="30" y="23"/>
                  <a:pt x="30" y="23"/>
                  <a:pt x="30" y="23"/>
                </a:cubicBezTo>
                <a:close/>
                <a:moveTo>
                  <a:pt x="14" y="2"/>
                </a:move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3" y="2"/>
                  <a:pt x="14" y="2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7" name="Freeform 11"/>
          <p:cNvSpPr>
            <a:spLocks noEditPoints="1"/>
          </p:cNvSpPr>
          <p:nvPr/>
        </p:nvSpPr>
        <p:spPr bwMode="auto">
          <a:xfrm>
            <a:off x="2498543" y="1557634"/>
            <a:ext cx="2184400" cy="6507163"/>
          </a:xfrm>
          <a:custGeom>
            <a:avLst/>
            <a:gdLst>
              <a:gd name="T0" fmla="*/ 2147483647 w 62"/>
              <a:gd name="T1" fmla="*/ 2147483647 h 185"/>
              <a:gd name="T2" fmla="*/ 2147483647 w 62"/>
              <a:gd name="T3" fmla="*/ 2147483647 h 185"/>
              <a:gd name="T4" fmla="*/ 2147483647 w 62"/>
              <a:gd name="T5" fmla="*/ 2147483647 h 185"/>
              <a:gd name="T6" fmla="*/ 2147483647 w 62"/>
              <a:gd name="T7" fmla="*/ 2147483647 h 185"/>
              <a:gd name="T8" fmla="*/ 2147483647 w 62"/>
              <a:gd name="T9" fmla="*/ 2147483647 h 185"/>
              <a:gd name="T10" fmla="*/ 2147483647 w 62"/>
              <a:gd name="T11" fmla="*/ 2147483647 h 185"/>
              <a:gd name="T12" fmla="*/ 2147483647 w 62"/>
              <a:gd name="T13" fmla="*/ 2147483647 h 185"/>
              <a:gd name="T14" fmla="*/ 2147483647 w 62"/>
              <a:gd name="T15" fmla="*/ 2147483647 h 185"/>
              <a:gd name="T16" fmla="*/ 2147483647 w 62"/>
              <a:gd name="T17" fmla="*/ 2147483647 h 185"/>
              <a:gd name="T18" fmla="*/ 2147483647 w 62"/>
              <a:gd name="T19" fmla="*/ 2147483647 h 185"/>
              <a:gd name="T20" fmla="*/ 2147483647 w 62"/>
              <a:gd name="T21" fmla="*/ 2147483647 h 185"/>
              <a:gd name="T22" fmla="*/ 2147483647 w 62"/>
              <a:gd name="T23" fmla="*/ 2147483647 h 185"/>
              <a:gd name="T24" fmla="*/ 2147483647 w 62"/>
              <a:gd name="T25" fmla="*/ 2147483647 h 185"/>
              <a:gd name="T26" fmla="*/ 2147483647 w 62"/>
              <a:gd name="T27" fmla="*/ 2147483647 h 185"/>
              <a:gd name="T28" fmla="*/ 2147483647 w 62"/>
              <a:gd name="T29" fmla="*/ 2147483647 h 185"/>
              <a:gd name="T30" fmla="*/ 2147483647 w 62"/>
              <a:gd name="T31" fmla="*/ 2147483647 h 185"/>
              <a:gd name="T32" fmla="*/ 2147483647 w 62"/>
              <a:gd name="T33" fmla="*/ 0 h 185"/>
              <a:gd name="T34" fmla="*/ 2147483647 w 62"/>
              <a:gd name="T35" fmla="*/ 2147483647 h 185"/>
              <a:gd name="T36" fmla="*/ 2147483647 w 62"/>
              <a:gd name="T37" fmla="*/ 2147483647 h 185"/>
              <a:gd name="T38" fmla="*/ 2147483647 w 62"/>
              <a:gd name="T39" fmla="*/ 2147483647 h 185"/>
              <a:gd name="T40" fmla="*/ 2147483647 w 62"/>
              <a:gd name="T41" fmla="*/ 2147483647 h 185"/>
              <a:gd name="T42" fmla="*/ 2147483647 w 62"/>
              <a:gd name="T43" fmla="*/ 2147483647 h 185"/>
              <a:gd name="T44" fmla="*/ 2147483647 w 62"/>
              <a:gd name="T45" fmla="*/ 2147483647 h 185"/>
              <a:gd name="T46" fmla="*/ 2147483647 w 62"/>
              <a:gd name="T47" fmla="*/ 2147483647 h 185"/>
              <a:gd name="T48" fmla="*/ 2147483647 w 62"/>
              <a:gd name="T49" fmla="*/ 2147483647 h 185"/>
              <a:gd name="T50" fmla="*/ 2147483647 w 62"/>
              <a:gd name="T51" fmla="*/ 2147483647 h 185"/>
              <a:gd name="T52" fmla="*/ 2147483647 w 62"/>
              <a:gd name="T53" fmla="*/ 2147483647 h 185"/>
              <a:gd name="T54" fmla="*/ 2147483647 w 62"/>
              <a:gd name="T55" fmla="*/ 2147483647 h 185"/>
              <a:gd name="T56" fmla="*/ 2147483647 w 62"/>
              <a:gd name="T57" fmla="*/ 2147483647 h 185"/>
              <a:gd name="T58" fmla="*/ 2147483647 w 62"/>
              <a:gd name="T59" fmla="*/ 2147483647 h 185"/>
              <a:gd name="T60" fmla="*/ 2147483647 w 62"/>
              <a:gd name="T61" fmla="*/ 2147483647 h 185"/>
              <a:gd name="T62" fmla="*/ 2147483647 w 62"/>
              <a:gd name="T63" fmla="*/ 2147483647 h 185"/>
              <a:gd name="T64" fmla="*/ 2147483647 w 62"/>
              <a:gd name="T65" fmla="*/ 2147483647 h 185"/>
              <a:gd name="T66" fmla="*/ 2147483647 w 62"/>
              <a:gd name="T67" fmla="*/ 2147483647 h 185"/>
              <a:gd name="T68" fmla="*/ 2147483647 w 62"/>
              <a:gd name="T69" fmla="*/ 2147483647 h 185"/>
              <a:gd name="T70" fmla="*/ 2147483647 w 62"/>
              <a:gd name="T71" fmla="*/ 2147483647 h 185"/>
              <a:gd name="T72" fmla="*/ 2147483647 w 62"/>
              <a:gd name="T73" fmla="*/ 2147483647 h 185"/>
              <a:gd name="T74" fmla="*/ 2147483647 w 62"/>
              <a:gd name="T75" fmla="*/ 2147483647 h 185"/>
              <a:gd name="T76" fmla="*/ 2147483647 w 62"/>
              <a:gd name="T77" fmla="*/ 2147483647 h 185"/>
              <a:gd name="T78" fmla="*/ 2147483647 w 62"/>
              <a:gd name="T79" fmla="*/ 2147483647 h 185"/>
              <a:gd name="T80" fmla="*/ 2147483647 w 62"/>
              <a:gd name="T81" fmla="*/ 2147483647 h 185"/>
              <a:gd name="T82" fmla="*/ 2147483647 w 62"/>
              <a:gd name="T83" fmla="*/ 2147483647 h 185"/>
              <a:gd name="T84" fmla="*/ 2147483647 w 62"/>
              <a:gd name="T85" fmla="*/ 2147483647 h 185"/>
              <a:gd name="T86" fmla="*/ 2147483647 w 62"/>
              <a:gd name="T87" fmla="*/ 2147483647 h 185"/>
              <a:gd name="T88" fmla="*/ 2147483647 w 62"/>
              <a:gd name="T89" fmla="*/ 2147483647 h 185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62"/>
              <a:gd name="T136" fmla="*/ 0 h 185"/>
              <a:gd name="T137" fmla="*/ 62 w 62"/>
              <a:gd name="T138" fmla="*/ 185 h 185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62" h="185">
                <a:moveTo>
                  <a:pt x="59" y="64"/>
                </a:moveTo>
                <a:cubicBezTo>
                  <a:pt x="56" y="56"/>
                  <a:pt x="54" y="41"/>
                  <a:pt x="54" y="39"/>
                </a:cubicBezTo>
                <a:cubicBezTo>
                  <a:pt x="53" y="38"/>
                  <a:pt x="52" y="35"/>
                  <a:pt x="50" y="34"/>
                </a:cubicBezTo>
                <a:cubicBezTo>
                  <a:pt x="48" y="33"/>
                  <a:pt x="47" y="33"/>
                  <a:pt x="46" y="32"/>
                </a:cubicBezTo>
                <a:cubicBezTo>
                  <a:pt x="45" y="32"/>
                  <a:pt x="43" y="31"/>
                  <a:pt x="41" y="31"/>
                </a:cubicBezTo>
                <a:cubicBezTo>
                  <a:pt x="39" y="30"/>
                  <a:pt x="40" y="29"/>
                  <a:pt x="40" y="28"/>
                </a:cubicBezTo>
                <a:cubicBezTo>
                  <a:pt x="40" y="28"/>
                  <a:pt x="43" y="26"/>
                  <a:pt x="43" y="25"/>
                </a:cubicBezTo>
                <a:cubicBezTo>
                  <a:pt x="43" y="23"/>
                  <a:pt x="44" y="23"/>
                  <a:pt x="44" y="22"/>
                </a:cubicBezTo>
                <a:cubicBezTo>
                  <a:pt x="44" y="22"/>
                  <a:pt x="44" y="21"/>
                  <a:pt x="45" y="21"/>
                </a:cubicBezTo>
                <a:cubicBezTo>
                  <a:pt x="46" y="21"/>
                  <a:pt x="46" y="21"/>
                  <a:pt x="46" y="21"/>
                </a:cubicBezTo>
                <a:cubicBezTo>
                  <a:pt x="45" y="21"/>
                  <a:pt x="45" y="21"/>
                  <a:pt x="45" y="20"/>
                </a:cubicBezTo>
                <a:cubicBezTo>
                  <a:pt x="45" y="20"/>
                  <a:pt x="45" y="20"/>
                  <a:pt x="45" y="20"/>
                </a:cubicBezTo>
                <a:cubicBezTo>
                  <a:pt x="46" y="20"/>
                  <a:pt x="46" y="20"/>
                  <a:pt x="46" y="20"/>
                </a:cubicBezTo>
                <a:cubicBezTo>
                  <a:pt x="45" y="19"/>
                  <a:pt x="45" y="19"/>
                  <a:pt x="45" y="19"/>
                </a:cubicBezTo>
                <a:cubicBezTo>
                  <a:pt x="45" y="19"/>
                  <a:pt x="46" y="19"/>
                  <a:pt x="46" y="18"/>
                </a:cubicBezTo>
                <a:cubicBezTo>
                  <a:pt x="46" y="19"/>
                  <a:pt x="46" y="19"/>
                  <a:pt x="46" y="19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8"/>
                  <a:pt x="46" y="17"/>
                  <a:pt x="46" y="17"/>
                </a:cubicBezTo>
                <a:cubicBezTo>
                  <a:pt x="46" y="17"/>
                  <a:pt x="46" y="16"/>
                  <a:pt x="45" y="16"/>
                </a:cubicBezTo>
                <a:cubicBezTo>
                  <a:pt x="46" y="17"/>
                  <a:pt x="46" y="18"/>
                  <a:pt x="46" y="18"/>
                </a:cubicBezTo>
                <a:cubicBezTo>
                  <a:pt x="47" y="16"/>
                  <a:pt x="47" y="16"/>
                  <a:pt x="47" y="16"/>
                </a:cubicBezTo>
                <a:cubicBezTo>
                  <a:pt x="45" y="15"/>
                  <a:pt x="45" y="14"/>
                  <a:pt x="45" y="14"/>
                </a:cubicBezTo>
                <a:cubicBezTo>
                  <a:pt x="46" y="15"/>
                  <a:pt x="46" y="15"/>
                  <a:pt x="46" y="15"/>
                </a:cubicBezTo>
                <a:cubicBezTo>
                  <a:pt x="46" y="14"/>
                  <a:pt x="45" y="12"/>
                  <a:pt x="45" y="12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5" y="11"/>
                  <a:pt x="44" y="10"/>
                </a:cubicBezTo>
                <a:cubicBezTo>
                  <a:pt x="43" y="9"/>
                  <a:pt x="43" y="9"/>
                  <a:pt x="43" y="9"/>
                </a:cubicBezTo>
                <a:cubicBezTo>
                  <a:pt x="44" y="10"/>
                  <a:pt x="46" y="11"/>
                  <a:pt x="46" y="11"/>
                </a:cubicBezTo>
                <a:cubicBezTo>
                  <a:pt x="45" y="10"/>
                  <a:pt x="44" y="9"/>
                  <a:pt x="43" y="8"/>
                </a:cubicBezTo>
                <a:cubicBezTo>
                  <a:pt x="42" y="7"/>
                  <a:pt x="42" y="6"/>
                  <a:pt x="42" y="6"/>
                </a:cubicBezTo>
                <a:cubicBezTo>
                  <a:pt x="41" y="6"/>
                  <a:pt x="41" y="6"/>
                  <a:pt x="41" y="6"/>
                </a:cubicBezTo>
                <a:cubicBezTo>
                  <a:pt x="42" y="6"/>
                  <a:pt x="43" y="7"/>
                  <a:pt x="43" y="7"/>
                </a:cubicBezTo>
                <a:cubicBezTo>
                  <a:pt x="43" y="6"/>
                  <a:pt x="42" y="6"/>
                  <a:pt x="41" y="6"/>
                </a:cubicBezTo>
                <a:cubicBezTo>
                  <a:pt x="40" y="5"/>
                  <a:pt x="40" y="4"/>
                  <a:pt x="40" y="4"/>
                </a:cubicBezTo>
                <a:cubicBezTo>
                  <a:pt x="41" y="4"/>
                  <a:pt x="42" y="5"/>
                  <a:pt x="42" y="5"/>
                </a:cubicBezTo>
                <a:cubicBezTo>
                  <a:pt x="41" y="4"/>
                  <a:pt x="40" y="4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8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7" y="3"/>
                  <a:pt x="37" y="2"/>
                </a:cubicBezTo>
                <a:cubicBezTo>
                  <a:pt x="37" y="2"/>
                  <a:pt x="37" y="2"/>
                  <a:pt x="38" y="2"/>
                </a:cubicBezTo>
                <a:cubicBezTo>
                  <a:pt x="38" y="2"/>
                  <a:pt x="37" y="2"/>
                  <a:pt x="36" y="2"/>
                </a:cubicBezTo>
                <a:cubicBezTo>
                  <a:pt x="35" y="2"/>
                  <a:pt x="34" y="2"/>
                  <a:pt x="34" y="2"/>
                </a:cubicBezTo>
                <a:cubicBezTo>
                  <a:pt x="35" y="1"/>
                  <a:pt x="35" y="1"/>
                  <a:pt x="35" y="1"/>
                </a:cubicBezTo>
                <a:cubicBezTo>
                  <a:pt x="35" y="1"/>
                  <a:pt x="34" y="1"/>
                  <a:pt x="33" y="2"/>
                </a:cubicBezTo>
                <a:cubicBezTo>
                  <a:pt x="33" y="2"/>
                  <a:pt x="33" y="2"/>
                  <a:pt x="33" y="2"/>
                </a:cubicBezTo>
                <a:cubicBezTo>
                  <a:pt x="33" y="1"/>
                  <a:pt x="33" y="1"/>
                  <a:pt x="33" y="1"/>
                </a:cubicBezTo>
                <a:cubicBezTo>
                  <a:pt x="33" y="1"/>
                  <a:pt x="33" y="1"/>
                  <a:pt x="33" y="2"/>
                </a:cubicBezTo>
                <a:cubicBezTo>
                  <a:pt x="32" y="1"/>
                  <a:pt x="31" y="1"/>
                  <a:pt x="31" y="2"/>
                </a:cubicBezTo>
                <a:cubicBezTo>
                  <a:pt x="31" y="1"/>
                  <a:pt x="30" y="0"/>
                  <a:pt x="30" y="0"/>
                </a:cubicBezTo>
                <a:cubicBezTo>
                  <a:pt x="30" y="2"/>
                  <a:pt x="30" y="2"/>
                  <a:pt x="30" y="2"/>
                </a:cubicBezTo>
                <a:cubicBezTo>
                  <a:pt x="30" y="2"/>
                  <a:pt x="30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8" y="1"/>
                  <a:pt x="28" y="1"/>
                  <a:pt x="28" y="1"/>
                </a:cubicBezTo>
                <a:cubicBezTo>
                  <a:pt x="28" y="1"/>
                  <a:pt x="28" y="1"/>
                  <a:pt x="29" y="2"/>
                </a:cubicBezTo>
                <a:cubicBezTo>
                  <a:pt x="28" y="2"/>
                  <a:pt x="27" y="1"/>
                  <a:pt x="27" y="1"/>
                </a:cubicBezTo>
                <a:cubicBezTo>
                  <a:pt x="27" y="1"/>
                  <a:pt x="27" y="2"/>
                  <a:pt x="27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7" y="3"/>
                  <a:pt x="27" y="3"/>
                  <a:pt x="27" y="4"/>
                </a:cubicBezTo>
                <a:cubicBezTo>
                  <a:pt x="27" y="4"/>
                  <a:pt x="27" y="4"/>
                  <a:pt x="27" y="4"/>
                </a:cubicBezTo>
                <a:cubicBezTo>
                  <a:pt x="27" y="4"/>
                  <a:pt x="27" y="4"/>
                  <a:pt x="27" y="4"/>
                </a:cubicBezTo>
                <a:cubicBezTo>
                  <a:pt x="26" y="3"/>
                  <a:pt x="26" y="3"/>
                  <a:pt x="26" y="3"/>
                </a:cubicBezTo>
                <a:cubicBezTo>
                  <a:pt x="27" y="4"/>
                  <a:pt x="27" y="4"/>
                  <a:pt x="27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5" y="4"/>
                  <a:pt x="25" y="4"/>
                </a:cubicBezTo>
                <a:cubicBezTo>
                  <a:pt x="26" y="5"/>
                  <a:pt x="26" y="5"/>
                  <a:pt x="26" y="5"/>
                </a:cubicBezTo>
                <a:cubicBezTo>
                  <a:pt x="25" y="5"/>
                  <a:pt x="25" y="5"/>
                  <a:pt x="25" y="5"/>
                </a:cubicBezTo>
                <a:cubicBezTo>
                  <a:pt x="24" y="5"/>
                  <a:pt x="24" y="4"/>
                  <a:pt x="24" y="4"/>
                </a:cubicBezTo>
                <a:cubicBezTo>
                  <a:pt x="24" y="5"/>
                  <a:pt x="24" y="5"/>
                  <a:pt x="24" y="5"/>
                </a:cubicBezTo>
                <a:cubicBezTo>
                  <a:pt x="24" y="5"/>
                  <a:pt x="24" y="5"/>
                  <a:pt x="24" y="5"/>
                </a:cubicBezTo>
                <a:cubicBezTo>
                  <a:pt x="24" y="5"/>
                  <a:pt x="24" y="5"/>
                  <a:pt x="24" y="5"/>
                </a:cubicBezTo>
                <a:cubicBezTo>
                  <a:pt x="23" y="5"/>
                  <a:pt x="23" y="5"/>
                  <a:pt x="23" y="5"/>
                </a:cubicBezTo>
                <a:cubicBezTo>
                  <a:pt x="24" y="5"/>
                  <a:pt x="24" y="5"/>
                  <a:pt x="24" y="5"/>
                </a:cubicBezTo>
                <a:cubicBezTo>
                  <a:pt x="24" y="5"/>
                  <a:pt x="23" y="6"/>
                  <a:pt x="23" y="6"/>
                </a:cubicBezTo>
                <a:cubicBezTo>
                  <a:pt x="23" y="6"/>
                  <a:pt x="23" y="6"/>
                  <a:pt x="23" y="6"/>
                </a:cubicBezTo>
                <a:cubicBezTo>
                  <a:pt x="22" y="6"/>
                  <a:pt x="22" y="6"/>
                  <a:pt x="22" y="7"/>
                </a:cubicBezTo>
                <a:cubicBezTo>
                  <a:pt x="22" y="8"/>
                  <a:pt x="21" y="9"/>
                  <a:pt x="22" y="11"/>
                </a:cubicBezTo>
                <a:cubicBezTo>
                  <a:pt x="22" y="11"/>
                  <a:pt x="21" y="14"/>
                  <a:pt x="22" y="16"/>
                </a:cubicBezTo>
                <a:cubicBezTo>
                  <a:pt x="22" y="16"/>
                  <a:pt x="22" y="17"/>
                  <a:pt x="21" y="17"/>
                </a:cubicBezTo>
                <a:cubicBezTo>
                  <a:pt x="20" y="18"/>
                  <a:pt x="20" y="21"/>
                  <a:pt x="20" y="23"/>
                </a:cubicBezTo>
                <a:cubicBezTo>
                  <a:pt x="21" y="25"/>
                  <a:pt x="21" y="24"/>
                  <a:pt x="21" y="27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9"/>
                  <a:pt x="18" y="33"/>
                  <a:pt x="14" y="34"/>
                </a:cubicBezTo>
                <a:cubicBezTo>
                  <a:pt x="9" y="36"/>
                  <a:pt x="8" y="37"/>
                  <a:pt x="7" y="40"/>
                </a:cubicBezTo>
                <a:cubicBezTo>
                  <a:pt x="7" y="43"/>
                  <a:pt x="6" y="50"/>
                  <a:pt x="6" y="52"/>
                </a:cubicBezTo>
                <a:cubicBezTo>
                  <a:pt x="5" y="54"/>
                  <a:pt x="4" y="65"/>
                  <a:pt x="4" y="67"/>
                </a:cubicBezTo>
                <a:cubicBezTo>
                  <a:pt x="4" y="68"/>
                  <a:pt x="3" y="70"/>
                  <a:pt x="3" y="71"/>
                </a:cubicBezTo>
                <a:cubicBezTo>
                  <a:pt x="3" y="72"/>
                  <a:pt x="0" y="101"/>
                  <a:pt x="2" y="102"/>
                </a:cubicBezTo>
                <a:cubicBezTo>
                  <a:pt x="2" y="102"/>
                  <a:pt x="3" y="109"/>
                  <a:pt x="5" y="110"/>
                </a:cubicBezTo>
                <a:cubicBezTo>
                  <a:pt x="6" y="110"/>
                  <a:pt x="8" y="112"/>
                  <a:pt x="8" y="112"/>
                </a:cubicBezTo>
                <a:cubicBezTo>
                  <a:pt x="8" y="112"/>
                  <a:pt x="9" y="132"/>
                  <a:pt x="9" y="134"/>
                </a:cubicBezTo>
                <a:cubicBezTo>
                  <a:pt x="10" y="137"/>
                  <a:pt x="10" y="141"/>
                  <a:pt x="11" y="141"/>
                </a:cubicBezTo>
                <a:cubicBezTo>
                  <a:pt x="13" y="141"/>
                  <a:pt x="13" y="140"/>
                  <a:pt x="15" y="140"/>
                </a:cubicBezTo>
                <a:cubicBezTo>
                  <a:pt x="16" y="140"/>
                  <a:pt x="22" y="139"/>
                  <a:pt x="24" y="141"/>
                </a:cubicBezTo>
                <a:cubicBezTo>
                  <a:pt x="24" y="141"/>
                  <a:pt x="25" y="151"/>
                  <a:pt x="27" y="157"/>
                </a:cubicBezTo>
                <a:cubicBezTo>
                  <a:pt x="27" y="157"/>
                  <a:pt x="28" y="163"/>
                  <a:pt x="27" y="165"/>
                </a:cubicBezTo>
                <a:cubicBezTo>
                  <a:pt x="27" y="167"/>
                  <a:pt x="26" y="172"/>
                  <a:pt x="27" y="178"/>
                </a:cubicBezTo>
                <a:cubicBezTo>
                  <a:pt x="28" y="183"/>
                  <a:pt x="32" y="185"/>
                  <a:pt x="34" y="185"/>
                </a:cubicBezTo>
                <a:cubicBezTo>
                  <a:pt x="36" y="185"/>
                  <a:pt x="35" y="184"/>
                  <a:pt x="36" y="184"/>
                </a:cubicBezTo>
                <a:cubicBezTo>
                  <a:pt x="36" y="183"/>
                  <a:pt x="37" y="181"/>
                  <a:pt x="36" y="180"/>
                </a:cubicBezTo>
                <a:cubicBezTo>
                  <a:pt x="36" y="178"/>
                  <a:pt x="36" y="178"/>
                  <a:pt x="36" y="177"/>
                </a:cubicBezTo>
                <a:cubicBezTo>
                  <a:pt x="36" y="176"/>
                  <a:pt x="36" y="169"/>
                  <a:pt x="35" y="167"/>
                </a:cubicBezTo>
                <a:cubicBezTo>
                  <a:pt x="35" y="167"/>
                  <a:pt x="38" y="170"/>
                  <a:pt x="39" y="170"/>
                </a:cubicBezTo>
                <a:cubicBezTo>
                  <a:pt x="40" y="170"/>
                  <a:pt x="41" y="170"/>
                  <a:pt x="41" y="169"/>
                </a:cubicBezTo>
                <a:cubicBezTo>
                  <a:pt x="41" y="169"/>
                  <a:pt x="41" y="167"/>
                  <a:pt x="41" y="165"/>
                </a:cubicBezTo>
                <a:cubicBezTo>
                  <a:pt x="40" y="164"/>
                  <a:pt x="40" y="162"/>
                  <a:pt x="39" y="160"/>
                </a:cubicBezTo>
                <a:cubicBezTo>
                  <a:pt x="38" y="158"/>
                  <a:pt x="38" y="153"/>
                  <a:pt x="39" y="151"/>
                </a:cubicBezTo>
                <a:cubicBezTo>
                  <a:pt x="39" y="149"/>
                  <a:pt x="45" y="142"/>
                  <a:pt x="45" y="141"/>
                </a:cubicBezTo>
                <a:cubicBezTo>
                  <a:pt x="45" y="141"/>
                  <a:pt x="46" y="143"/>
                  <a:pt x="49" y="141"/>
                </a:cubicBezTo>
                <a:cubicBezTo>
                  <a:pt x="53" y="140"/>
                  <a:pt x="53" y="140"/>
                  <a:pt x="54" y="140"/>
                </a:cubicBezTo>
                <a:cubicBezTo>
                  <a:pt x="54" y="140"/>
                  <a:pt x="56" y="139"/>
                  <a:pt x="55" y="138"/>
                </a:cubicBezTo>
                <a:cubicBezTo>
                  <a:pt x="55" y="137"/>
                  <a:pt x="54" y="128"/>
                  <a:pt x="54" y="126"/>
                </a:cubicBezTo>
                <a:cubicBezTo>
                  <a:pt x="54" y="123"/>
                  <a:pt x="53" y="119"/>
                  <a:pt x="53" y="117"/>
                </a:cubicBezTo>
                <a:cubicBezTo>
                  <a:pt x="53" y="115"/>
                  <a:pt x="52" y="100"/>
                  <a:pt x="52" y="99"/>
                </a:cubicBezTo>
                <a:cubicBezTo>
                  <a:pt x="52" y="98"/>
                  <a:pt x="53" y="98"/>
                  <a:pt x="53" y="98"/>
                </a:cubicBezTo>
                <a:cubicBezTo>
                  <a:pt x="53" y="98"/>
                  <a:pt x="54" y="97"/>
                  <a:pt x="55" y="96"/>
                </a:cubicBezTo>
                <a:cubicBezTo>
                  <a:pt x="55" y="94"/>
                  <a:pt x="56" y="94"/>
                  <a:pt x="56" y="94"/>
                </a:cubicBezTo>
                <a:cubicBezTo>
                  <a:pt x="57" y="94"/>
                  <a:pt x="57" y="94"/>
                  <a:pt x="57" y="94"/>
                </a:cubicBezTo>
                <a:cubicBezTo>
                  <a:pt x="57" y="94"/>
                  <a:pt x="57" y="92"/>
                  <a:pt x="57" y="91"/>
                </a:cubicBezTo>
                <a:cubicBezTo>
                  <a:pt x="57" y="91"/>
                  <a:pt x="59" y="85"/>
                  <a:pt x="59" y="80"/>
                </a:cubicBezTo>
                <a:cubicBezTo>
                  <a:pt x="59" y="75"/>
                  <a:pt x="62" y="71"/>
                  <a:pt x="59" y="64"/>
                </a:cubicBezTo>
                <a:close/>
                <a:moveTo>
                  <a:pt x="21" y="27"/>
                </a:moveTo>
                <a:cubicBezTo>
                  <a:pt x="21" y="27"/>
                  <a:pt x="21" y="27"/>
                  <a:pt x="21" y="27"/>
                </a:cubicBezTo>
                <a:cubicBezTo>
                  <a:pt x="21" y="27"/>
                  <a:pt x="20" y="29"/>
                  <a:pt x="21" y="27"/>
                </a:cubicBezTo>
                <a:close/>
                <a:moveTo>
                  <a:pt x="26" y="3"/>
                </a:moveTo>
                <a:cubicBezTo>
                  <a:pt x="26" y="2"/>
                  <a:pt x="26" y="2"/>
                  <a:pt x="26" y="2"/>
                </a:cubicBezTo>
                <a:lnTo>
                  <a:pt x="26" y="3"/>
                </a:lnTo>
                <a:close/>
                <a:moveTo>
                  <a:pt x="46" y="21"/>
                </a:moveTo>
                <a:cubicBezTo>
                  <a:pt x="46" y="21"/>
                  <a:pt x="46" y="21"/>
                  <a:pt x="46" y="20"/>
                </a:cubicBezTo>
                <a:cubicBezTo>
                  <a:pt x="46" y="21"/>
                  <a:pt x="46" y="21"/>
                  <a:pt x="46" y="21"/>
                </a:cubicBezTo>
                <a:close/>
                <a:moveTo>
                  <a:pt x="46" y="21"/>
                </a:moveTo>
                <a:cubicBezTo>
                  <a:pt x="46" y="21"/>
                  <a:pt x="46" y="21"/>
                  <a:pt x="46" y="2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8" name="Freeform 16"/>
          <p:cNvSpPr>
            <a:spLocks/>
          </p:cNvSpPr>
          <p:nvPr/>
        </p:nvSpPr>
        <p:spPr bwMode="auto">
          <a:xfrm>
            <a:off x="4914710" y="1719559"/>
            <a:ext cx="2662237" cy="6218238"/>
          </a:xfrm>
          <a:custGeom>
            <a:avLst/>
            <a:gdLst>
              <a:gd name="T0" fmla="*/ 2147483647 w 69"/>
              <a:gd name="T1" fmla="*/ 2147483647 h 161"/>
              <a:gd name="T2" fmla="*/ 2147483647 w 69"/>
              <a:gd name="T3" fmla="*/ 2147483647 h 161"/>
              <a:gd name="T4" fmla="*/ 2147483647 w 69"/>
              <a:gd name="T5" fmla="*/ 2147483647 h 161"/>
              <a:gd name="T6" fmla="*/ 2147483647 w 69"/>
              <a:gd name="T7" fmla="*/ 2147483647 h 161"/>
              <a:gd name="T8" fmla="*/ 2147483647 w 69"/>
              <a:gd name="T9" fmla="*/ 2147483647 h 161"/>
              <a:gd name="T10" fmla="*/ 2147483647 w 69"/>
              <a:gd name="T11" fmla="*/ 2147483647 h 161"/>
              <a:gd name="T12" fmla="*/ 2147483647 w 69"/>
              <a:gd name="T13" fmla="*/ 2147483647 h 161"/>
              <a:gd name="T14" fmla="*/ 2147483647 w 69"/>
              <a:gd name="T15" fmla="*/ 2147483647 h 161"/>
              <a:gd name="T16" fmla="*/ 2147483647 w 69"/>
              <a:gd name="T17" fmla="*/ 2147483647 h 161"/>
              <a:gd name="T18" fmla="*/ 2147483647 w 69"/>
              <a:gd name="T19" fmla="*/ 2147483647 h 161"/>
              <a:gd name="T20" fmla="*/ 2147483647 w 69"/>
              <a:gd name="T21" fmla="*/ 2147483647 h 161"/>
              <a:gd name="T22" fmla="*/ 2147483647 w 69"/>
              <a:gd name="T23" fmla="*/ 2147483647 h 161"/>
              <a:gd name="T24" fmla="*/ 2147483647 w 69"/>
              <a:gd name="T25" fmla="*/ 2147483647 h 161"/>
              <a:gd name="T26" fmla="*/ 2147483647 w 69"/>
              <a:gd name="T27" fmla="*/ 2147483647 h 161"/>
              <a:gd name="T28" fmla="*/ 2147483647 w 69"/>
              <a:gd name="T29" fmla="*/ 2147483647 h 161"/>
              <a:gd name="T30" fmla="*/ 2147483647 w 69"/>
              <a:gd name="T31" fmla="*/ 2147483647 h 161"/>
              <a:gd name="T32" fmla="*/ 2147483647 w 69"/>
              <a:gd name="T33" fmla="*/ 2147483647 h 161"/>
              <a:gd name="T34" fmla="*/ 2147483647 w 69"/>
              <a:gd name="T35" fmla="*/ 2147483647 h 161"/>
              <a:gd name="T36" fmla="*/ 2147483647 w 69"/>
              <a:gd name="T37" fmla="*/ 2147483647 h 161"/>
              <a:gd name="T38" fmla="*/ 2147483647 w 69"/>
              <a:gd name="T39" fmla="*/ 2147483647 h 161"/>
              <a:gd name="T40" fmla="*/ 2147483647 w 69"/>
              <a:gd name="T41" fmla="*/ 2147483647 h 161"/>
              <a:gd name="T42" fmla="*/ 2147483647 w 69"/>
              <a:gd name="T43" fmla="*/ 2147483647 h 161"/>
              <a:gd name="T44" fmla="*/ 2147483647 w 69"/>
              <a:gd name="T45" fmla="*/ 2147483647 h 161"/>
              <a:gd name="T46" fmla="*/ 2147483647 w 69"/>
              <a:gd name="T47" fmla="*/ 2147483647 h 161"/>
              <a:gd name="T48" fmla="*/ 2147483647 w 69"/>
              <a:gd name="T49" fmla="*/ 2147483647 h 161"/>
              <a:gd name="T50" fmla="*/ 2147483647 w 69"/>
              <a:gd name="T51" fmla="*/ 2147483647 h 161"/>
              <a:gd name="T52" fmla="*/ 2147483647 w 69"/>
              <a:gd name="T53" fmla="*/ 2147483647 h 161"/>
              <a:gd name="T54" fmla="*/ 2147483647 w 69"/>
              <a:gd name="T55" fmla="*/ 2147483647 h 161"/>
              <a:gd name="T56" fmla="*/ 2147483647 w 69"/>
              <a:gd name="T57" fmla="*/ 2147483647 h 161"/>
              <a:gd name="T58" fmla="*/ 2147483647 w 69"/>
              <a:gd name="T59" fmla="*/ 2147483647 h 161"/>
              <a:gd name="T60" fmla="*/ 2147483647 w 69"/>
              <a:gd name="T61" fmla="*/ 2147483647 h 161"/>
              <a:gd name="T62" fmla="*/ 2147483647 w 69"/>
              <a:gd name="T63" fmla="*/ 2147483647 h 161"/>
              <a:gd name="T64" fmla="*/ 2147483647 w 69"/>
              <a:gd name="T65" fmla="*/ 2147483647 h 161"/>
              <a:gd name="T66" fmla="*/ 2147483647 w 69"/>
              <a:gd name="T67" fmla="*/ 2147483647 h 161"/>
              <a:gd name="T68" fmla="*/ 2147483647 w 69"/>
              <a:gd name="T69" fmla="*/ 2147483647 h 161"/>
              <a:gd name="T70" fmla="*/ 2147483647 w 69"/>
              <a:gd name="T71" fmla="*/ 2147483647 h 161"/>
              <a:gd name="T72" fmla="*/ 2147483647 w 69"/>
              <a:gd name="T73" fmla="*/ 2147483647 h 161"/>
              <a:gd name="T74" fmla="*/ 2147483647 w 69"/>
              <a:gd name="T75" fmla="*/ 2147483647 h 161"/>
              <a:gd name="T76" fmla="*/ 2147483647 w 69"/>
              <a:gd name="T77" fmla="*/ 2147483647 h 161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69"/>
              <a:gd name="T118" fmla="*/ 0 h 161"/>
              <a:gd name="T119" fmla="*/ 69 w 69"/>
              <a:gd name="T120" fmla="*/ 161 h 161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69" h="161">
                <a:moveTo>
                  <a:pt x="33" y="2"/>
                </a:moveTo>
                <a:cubicBezTo>
                  <a:pt x="33" y="2"/>
                  <a:pt x="44" y="0"/>
                  <a:pt x="45" y="9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7" y="14"/>
                  <a:pt x="45" y="14"/>
                </a:cubicBezTo>
                <a:cubicBezTo>
                  <a:pt x="45" y="14"/>
                  <a:pt x="44" y="17"/>
                  <a:pt x="44" y="18"/>
                </a:cubicBezTo>
                <a:cubicBezTo>
                  <a:pt x="44" y="18"/>
                  <a:pt x="46" y="21"/>
                  <a:pt x="43" y="22"/>
                </a:cubicBezTo>
                <a:cubicBezTo>
                  <a:pt x="41" y="23"/>
                  <a:pt x="41" y="23"/>
                  <a:pt x="41" y="23"/>
                </a:cubicBezTo>
                <a:cubicBezTo>
                  <a:pt x="41" y="23"/>
                  <a:pt x="43" y="28"/>
                  <a:pt x="42" y="30"/>
                </a:cubicBezTo>
                <a:cubicBezTo>
                  <a:pt x="42" y="30"/>
                  <a:pt x="44" y="34"/>
                  <a:pt x="46" y="36"/>
                </a:cubicBezTo>
                <a:cubicBezTo>
                  <a:pt x="46" y="36"/>
                  <a:pt x="56" y="45"/>
                  <a:pt x="48" y="49"/>
                </a:cubicBezTo>
                <a:cubicBezTo>
                  <a:pt x="48" y="49"/>
                  <a:pt x="47" y="52"/>
                  <a:pt x="47" y="55"/>
                </a:cubicBezTo>
                <a:cubicBezTo>
                  <a:pt x="47" y="55"/>
                  <a:pt x="48" y="58"/>
                  <a:pt x="48" y="60"/>
                </a:cubicBezTo>
                <a:cubicBezTo>
                  <a:pt x="48" y="60"/>
                  <a:pt x="50" y="62"/>
                  <a:pt x="50" y="64"/>
                </a:cubicBezTo>
                <a:cubicBezTo>
                  <a:pt x="50" y="64"/>
                  <a:pt x="55" y="72"/>
                  <a:pt x="56" y="73"/>
                </a:cubicBezTo>
                <a:cubicBezTo>
                  <a:pt x="56" y="73"/>
                  <a:pt x="62" y="77"/>
                  <a:pt x="62" y="78"/>
                </a:cubicBezTo>
                <a:cubicBezTo>
                  <a:pt x="62" y="78"/>
                  <a:pt x="63" y="83"/>
                  <a:pt x="62" y="83"/>
                </a:cubicBezTo>
                <a:cubicBezTo>
                  <a:pt x="63" y="84"/>
                  <a:pt x="63" y="84"/>
                  <a:pt x="63" y="84"/>
                </a:cubicBezTo>
                <a:cubicBezTo>
                  <a:pt x="63" y="84"/>
                  <a:pt x="63" y="86"/>
                  <a:pt x="61" y="86"/>
                </a:cubicBezTo>
                <a:cubicBezTo>
                  <a:pt x="61" y="86"/>
                  <a:pt x="60" y="86"/>
                  <a:pt x="57" y="86"/>
                </a:cubicBezTo>
                <a:cubicBezTo>
                  <a:pt x="57" y="86"/>
                  <a:pt x="55" y="85"/>
                  <a:pt x="54" y="84"/>
                </a:cubicBezTo>
                <a:cubicBezTo>
                  <a:pt x="54" y="84"/>
                  <a:pt x="54" y="81"/>
                  <a:pt x="54" y="80"/>
                </a:cubicBezTo>
                <a:cubicBezTo>
                  <a:pt x="54" y="80"/>
                  <a:pt x="54" y="79"/>
                  <a:pt x="53" y="78"/>
                </a:cubicBezTo>
                <a:cubicBezTo>
                  <a:pt x="50" y="75"/>
                  <a:pt x="50" y="75"/>
                  <a:pt x="50" y="75"/>
                </a:cubicBezTo>
                <a:cubicBezTo>
                  <a:pt x="50" y="75"/>
                  <a:pt x="49" y="80"/>
                  <a:pt x="49" y="81"/>
                </a:cubicBezTo>
                <a:cubicBezTo>
                  <a:pt x="49" y="81"/>
                  <a:pt x="48" y="84"/>
                  <a:pt x="50" y="88"/>
                </a:cubicBezTo>
                <a:cubicBezTo>
                  <a:pt x="50" y="88"/>
                  <a:pt x="56" y="108"/>
                  <a:pt x="56" y="109"/>
                </a:cubicBezTo>
                <a:cubicBezTo>
                  <a:pt x="54" y="111"/>
                  <a:pt x="54" y="111"/>
                  <a:pt x="54" y="111"/>
                </a:cubicBezTo>
                <a:cubicBezTo>
                  <a:pt x="54" y="111"/>
                  <a:pt x="54" y="114"/>
                  <a:pt x="53" y="115"/>
                </a:cubicBezTo>
                <a:cubicBezTo>
                  <a:pt x="53" y="115"/>
                  <a:pt x="52" y="118"/>
                  <a:pt x="53" y="121"/>
                </a:cubicBezTo>
                <a:cubicBezTo>
                  <a:pt x="53" y="121"/>
                  <a:pt x="53" y="142"/>
                  <a:pt x="54" y="145"/>
                </a:cubicBezTo>
                <a:cubicBezTo>
                  <a:pt x="54" y="145"/>
                  <a:pt x="55" y="148"/>
                  <a:pt x="56" y="149"/>
                </a:cubicBezTo>
                <a:cubicBezTo>
                  <a:pt x="56" y="149"/>
                  <a:pt x="58" y="152"/>
                  <a:pt x="58" y="153"/>
                </a:cubicBezTo>
                <a:cubicBezTo>
                  <a:pt x="60" y="155"/>
                  <a:pt x="60" y="155"/>
                  <a:pt x="60" y="155"/>
                </a:cubicBezTo>
                <a:cubicBezTo>
                  <a:pt x="60" y="155"/>
                  <a:pt x="64" y="157"/>
                  <a:pt x="64" y="157"/>
                </a:cubicBezTo>
                <a:cubicBezTo>
                  <a:pt x="64" y="157"/>
                  <a:pt x="69" y="157"/>
                  <a:pt x="65" y="159"/>
                </a:cubicBezTo>
                <a:cubicBezTo>
                  <a:pt x="56" y="159"/>
                  <a:pt x="56" y="159"/>
                  <a:pt x="56" y="159"/>
                </a:cubicBezTo>
                <a:cubicBezTo>
                  <a:pt x="56" y="159"/>
                  <a:pt x="53" y="159"/>
                  <a:pt x="53" y="158"/>
                </a:cubicBezTo>
                <a:cubicBezTo>
                  <a:pt x="53" y="158"/>
                  <a:pt x="50" y="156"/>
                  <a:pt x="50" y="156"/>
                </a:cubicBezTo>
                <a:cubicBezTo>
                  <a:pt x="49" y="159"/>
                  <a:pt x="49" y="159"/>
                  <a:pt x="49" y="159"/>
                </a:cubicBezTo>
                <a:cubicBezTo>
                  <a:pt x="49" y="159"/>
                  <a:pt x="49" y="159"/>
                  <a:pt x="49" y="159"/>
                </a:cubicBezTo>
                <a:cubicBezTo>
                  <a:pt x="49" y="159"/>
                  <a:pt x="49" y="156"/>
                  <a:pt x="48" y="155"/>
                </a:cubicBezTo>
                <a:cubicBezTo>
                  <a:pt x="48" y="155"/>
                  <a:pt x="47" y="154"/>
                  <a:pt x="48" y="152"/>
                </a:cubicBezTo>
                <a:cubicBezTo>
                  <a:pt x="48" y="152"/>
                  <a:pt x="48" y="152"/>
                  <a:pt x="48" y="150"/>
                </a:cubicBezTo>
                <a:cubicBezTo>
                  <a:pt x="48" y="147"/>
                  <a:pt x="48" y="147"/>
                  <a:pt x="48" y="147"/>
                </a:cubicBezTo>
                <a:cubicBezTo>
                  <a:pt x="48" y="147"/>
                  <a:pt x="41" y="126"/>
                  <a:pt x="41" y="123"/>
                </a:cubicBezTo>
                <a:cubicBezTo>
                  <a:pt x="41" y="123"/>
                  <a:pt x="36" y="126"/>
                  <a:pt x="35" y="127"/>
                </a:cubicBezTo>
                <a:cubicBezTo>
                  <a:pt x="35" y="127"/>
                  <a:pt x="27" y="134"/>
                  <a:pt x="25" y="135"/>
                </a:cubicBezTo>
                <a:cubicBezTo>
                  <a:pt x="25" y="135"/>
                  <a:pt x="14" y="143"/>
                  <a:pt x="14" y="145"/>
                </a:cubicBezTo>
                <a:cubicBezTo>
                  <a:pt x="14" y="145"/>
                  <a:pt x="11" y="151"/>
                  <a:pt x="10" y="152"/>
                </a:cubicBezTo>
                <a:cubicBezTo>
                  <a:pt x="10" y="152"/>
                  <a:pt x="10" y="154"/>
                  <a:pt x="11" y="156"/>
                </a:cubicBezTo>
                <a:cubicBezTo>
                  <a:pt x="11" y="156"/>
                  <a:pt x="11" y="161"/>
                  <a:pt x="9" y="159"/>
                </a:cubicBezTo>
                <a:cubicBezTo>
                  <a:pt x="9" y="159"/>
                  <a:pt x="5" y="155"/>
                  <a:pt x="5" y="151"/>
                </a:cubicBezTo>
                <a:cubicBezTo>
                  <a:pt x="5" y="151"/>
                  <a:pt x="7" y="145"/>
                  <a:pt x="5" y="143"/>
                </a:cubicBezTo>
                <a:cubicBezTo>
                  <a:pt x="5" y="143"/>
                  <a:pt x="3" y="144"/>
                  <a:pt x="1" y="145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3" y="143"/>
                  <a:pt x="4" y="141"/>
                </a:cubicBezTo>
                <a:cubicBezTo>
                  <a:pt x="4" y="141"/>
                  <a:pt x="5" y="138"/>
                  <a:pt x="9" y="138"/>
                </a:cubicBezTo>
                <a:cubicBezTo>
                  <a:pt x="9" y="138"/>
                  <a:pt x="12" y="138"/>
                  <a:pt x="13" y="136"/>
                </a:cubicBezTo>
                <a:cubicBezTo>
                  <a:pt x="13" y="136"/>
                  <a:pt x="18" y="131"/>
                  <a:pt x="19" y="129"/>
                </a:cubicBezTo>
                <a:cubicBezTo>
                  <a:pt x="19" y="129"/>
                  <a:pt x="26" y="119"/>
                  <a:pt x="29" y="119"/>
                </a:cubicBezTo>
                <a:cubicBezTo>
                  <a:pt x="29" y="119"/>
                  <a:pt x="33" y="118"/>
                  <a:pt x="33" y="116"/>
                </a:cubicBezTo>
                <a:cubicBezTo>
                  <a:pt x="33" y="116"/>
                  <a:pt x="23" y="114"/>
                  <a:pt x="22" y="114"/>
                </a:cubicBezTo>
                <a:cubicBezTo>
                  <a:pt x="22" y="114"/>
                  <a:pt x="20" y="113"/>
                  <a:pt x="20" y="115"/>
                </a:cubicBezTo>
                <a:cubicBezTo>
                  <a:pt x="20" y="115"/>
                  <a:pt x="16" y="113"/>
                  <a:pt x="15" y="114"/>
                </a:cubicBezTo>
                <a:cubicBezTo>
                  <a:pt x="14" y="114"/>
                  <a:pt x="14" y="114"/>
                  <a:pt x="14" y="114"/>
                </a:cubicBezTo>
                <a:cubicBezTo>
                  <a:pt x="14" y="114"/>
                  <a:pt x="15" y="107"/>
                  <a:pt x="15" y="105"/>
                </a:cubicBezTo>
                <a:cubicBezTo>
                  <a:pt x="15" y="105"/>
                  <a:pt x="17" y="95"/>
                  <a:pt x="19" y="92"/>
                </a:cubicBezTo>
                <a:cubicBezTo>
                  <a:pt x="21" y="84"/>
                  <a:pt x="21" y="84"/>
                  <a:pt x="21" y="84"/>
                </a:cubicBezTo>
                <a:cubicBezTo>
                  <a:pt x="21" y="84"/>
                  <a:pt x="23" y="72"/>
                  <a:pt x="23" y="71"/>
                </a:cubicBezTo>
                <a:cubicBezTo>
                  <a:pt x="25" y="66"/>
                  <a:pt x="25" y="66"/>
                  <a:pt x="25" y="66"/>
                </a:cubicBezTo>
                <a:cubicBezTo>
                  <a:pt x="25" y="66"/>
                  <a:pt x="24" y="64"/>
                  <a:pt x="24" y="63"/>
                </a:cubicBezTo>
                <a:cubicBezTo>
                  <a:pt x="24" y="63"/>
                  <a:pt x="24" y="60"/>
                  <a:pt x="24" y="59"/>
                </a:cubicBezTo>
                <a:cubicBezTo>
                  <a:pt x="24" y="59"/>
                  <a:pt x="22" y="48"/>
                  <a:pt x="21" y="47"/>
                </a:cubicBezTo>
                <a:cubicBezTo>
                  <a:pt x="21" y="47"/>
                  <a:pt x="21" y="40"/>
                  <a:pt x="21" y="38"/>
                </a:cubicBezTo>
                <a:cubicBezTo>
                  <a:pt x="21" y="35"/>
                  <a:pt x="21" y="35"/>
                  <a:pt x="21" y="35"/>
                </a:cubicBezTo>
                <a:cubicBezTo>
                  <a:pt x="21" y="35"/>
                  <a:pt x="20" y="29"/>
                  <a:pt x="22" y="26"/>
                </a:cubicBezTo>
                <a:cubicBezTo>
                  <a:pt x="22" y="26"/>
                  <a:pt x="24" y="24"/>
                  <a:pt x="23" y="18"/>
                </a:cubicBezTo>
                <a:cubicBezTo>
                  <a:pt x="23" y="18"/>
                  <a:pt x="24" y="8"/>
                  <a:pt x="26" y="5"/>
                </a:cubicBezTo>
                <a:cubicBezTo>
                  <a:pt x="26" y="5"/>
                  <a:pt x="28" y="0"/>
                  <a:pt x="33" y="2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9" name="Freeform 21"/>
          <p:cNvSpPr>
            <a:spLocks/>
          </p:cNvSpPr>
          <p:nvPr/>
        </p:nvSpPr>
        <p:spPr bwMode="auto">
          <a:xfrm>
            <a:off x="7808713" y="1667172"/>
            <a:ext cx="3136900" cy="6286500"/>
          </a:xfrm>
          <a:custGeom>
            <a:avLst/>
            <a:gdLst>
              <a:gd name="T0" fmla="*/ 2147483647 w 85"/>
              <a:gd name="T1" fmla="*/ 2147483647 h 170"/>
              <a:gd name="T2" fmla="*/ 2147483647 w 85"/>
              <a:gd name="T3" fmla="*/ 0 h 170"/>
              <a:gd name="T4" fmla="*/ 2147483647 w 85"/>
              <a:gd name="T5" fmla="*/ 2147483647 h 170"/>
              <a:gd name="T6" fmla="*/ 2147483647 w 85"/>
              <a:gd name="T7" fmla="*/ 2147483647 h 170"/>
              <a:gd name="T8" fmla="*/ 2147483647 w 85"/>
              <a:gd name="T9" fmla="*/ 2147483647 h 170"/>
              <a:gd name="T10" fmla="*/ 2147483647 w 85"/>
              <a:gd name="T11" fmla="*/ 2147483647 h 170"/>
              <a:gd name="T12" fmla="*/ 2147483647 w 85"/>
              <a:gd name="T13" fmla="*/ 2147483647 h 170"/>
              <a:gd name="T14" fmla="*/ 2147483647 w 85"/>
              <a:gd name="T15" fmla="*/ 2147483647 h 170"/>
              <a:gd name="T16" fmla="*/ 2147483647 w 85"/>
              <a:gd name="T17" fmla="*/ 2147483647 h 170"/>
              <a:gd name="T18" fmla="*/ 2147483647 w 85"/>
              <a:gd name="T19" fmla="*/ 2147483647 h 170"/>
              <a:gd name="T20" fmla="*/ 2147483647 w 85"/>
              <a:gd name="T21" fmla="*/ 2147483647 h 170"/>
              <a:gd name="T22" fmla="*/ 2147483647 w 85"/>
              <a:gd name="T23" fmla="*/ 2147483647 h 170"/>
              <a:gd name="T24" fmla="*/ 2147483647 w 85"/>
              <a:gd name="T25" fmla="*/ 2147483647 h 170"/>
              <a:gd name="T26" fmla="*/ 2147483647 w 85"/>
              <a:gd name="T27" fmla="*/ 2147483647 h 170"/>
              <a:gd name="T28" fmla="*/ 2147483647 w 85"/>
              <a:gd name="T29" fmla="*/ 2147483647 h 170"/>
              <a:gd name="T30" fmla="*/ 2147483647 w 85"/>
              <a:gd name="T31" fmla="*/ 2147483647 h 170"/>
              <a:gd name="T32" fmla="*/ 2147483647 w 85"/>
              <a:gd name="T33" fmla="*/ 2147483647 h 170"/>
              <a:gd name="T34" fmla="*/ 2147483647 w 85"/>
              <a:gd name="T35" fmla="*/ 2147483647 h 170"/>
              <a:gd name="T36" fmla="*/ 2147483647 w 85"/>
              <a:gd name="T37" fmla="*/ 2147483647 h 170"/>
              <a:gd name="T38" fmla="*/ 2147483647 w 85"/>
              <a:gd name="T39" fmla="*/ 2147483647 h 170"/>
              <a:gd name="T40" fmla="*/ 2147483647 w 85"/>
              <a:gd name="T41" fmla="*/ 2147483647 h 170"/>
              <a:gd name="T42" fmla="*/ 2147483647 w 85"/>
              <a:gd name="T43" fmla="*/ 2147483647 h 170"/>
              <a:gd name="T44" fmla="*/ 2147483647 w 85"/>
              <a:gd name="T45" fmla="*/ 2147483647 h 170"/>
              <a:gd name="T46" fmla="*/ 2147483647 w 85"/>
              <a:gd name="T47" fmla="*/ 2147483647 h 170"/>
              <a:gd name="T48" fmla="*/ 2147483647 w 85"/>
              <a:gd name="T49" fmla="*/ 2147483647 h 170"/>
              <a:gd name="T50" fmla="*/ 2147483647 w 85"/>
              <a:gd name="T51" fmla="*/ 2147483647 h 170"/>
              <a:gd name="T52" fmla="*/ 2147483647 w 85"/>
              <a:gd name="T53" fmla="*/ 2147483647 h 170"/>
              <a:gd name="T54" fmla="*/ 2147483647 w 85"/>
              <a:gd name="T55" fmla="*/ 2147483647 h 170"/>
              <a:gd name="T56" fmla="*/ 2147483647 w 85"/>
              <a:gd name="T57" fmla="*/ 2147483647 h 170"/>
              <a:gd name="T58" fmla="*/ 2147483647 w 85"/>
              <a:gd name="T59" fmla="*/ 2147483647 h 170"/>
              <a:gd name="T60" fmla="*/ 2147483647 w 85"/>
              <a:gd name="T61" fmla="*/ 2147483647 h 170"/>
              <a:gd name="T62" fmla="*/ 2147483647 w 85"/>
              <a:gd name="T63" fmla="*/ 2147483647 h 170"/>
              <a:gd name="T64" fmla="*/ 2147483647 w 85"/>
              <a:gd name="T65" fmla="*/ 2147483647 h 170"/>
              <a:gd name="T66" fmla="*/ 2147483647 w 85"/>
              <a:gd name="T67" fmla="*/ 2147483647 h 170"/>
              <a:gd name="T68" fmla="*/ 2147483647 w 85"/>
              <a:gd name="T69" fmla="*/ 2147483647 h 170"/>
              <a:gd name="T70" fmla="*/ 2147483647 w 85"/>
              <a:gd name="T71" fmla="*/ 2147483647 h 170"/>
              <a:gd name="T72" fmla="*/ 2147483647 w 85"/>
              <a:gd name="T73" fmla="*/ 2147483647 h 170"/>
              <a:gd name="T74" fmla="*/ 2147483647 w 85"/>
              <a:gd name="T75" fmla="*/ 2147483647 h 170"/>
              <a:gd name="T76" fmla="*/ 2147483647 w 85"/>
              <a:gd name="T77" fmla="*/ 2147483647 h 170"/>
              <a:gd name="T78" fmla="*/ 2147483647 w 85"/>
              <a:gd name="T79" fmla="*/ 2147483647 h 170"/>
              <a:gd name="T80" fmla="*/ 2147483647 w 85"/>
              <a:gd name="T81" fmla="*/ 2147483647 h 17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85"/>
              <a:gd name="T124" fmla="*/ 0 h 170"/>
              <a:gd name="T125" fmla="*/ 85 w 85"/>
              <a:gd name="T126" fmla="*/ 170 h 170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85" h="170">
                <a:moveTo>
                  <a:pt x="42" y="17"/>
                </a:moveTo>
                <a:cubicBezTo>
                  <a:pt x="42" y="17"/>
                  <a:pt x="40" y="16"/>
                  <a:pt x="40" y="14"/>
                </a:cubicBezTo>
                <a:cubicBezTo>
                  <a:pt x="40" y="14"/>
                  <a:pt x="40" y="12"/>
                  <a:pt x="41" y="12"/>
                </a:cubicBezTo>
                <a:cubicBezTo>
                  <a:pt x="41" y="12"/>
                  <a:pt x="40" y="0"/>
                  <a:pt x="51" y="0"/>
                </a:cubicBezTo>
                <a:cubicBezTo>
                  <a:pt x="51" y="0"/>
                  <a:pt x="52" y="0"/>
                  <a:pt x="53" y="1"/>
                </a:cubicBezTo>
                <a:cubicBezTo>
                  <a:pt x="53" y="1"/>
                  <a:pt x="60" y="3"/>
                  <a:pt x="58" y="13"/>
                </a:cubicBezTo>
                <a:cubicBezTo>
                  <a:pt x="58" y="13"/>
                  <a:pt x="60" y="12"/>
                  <a:pt x="59" y="15"/>
                </a:cubicBezTo>
                <a:cubicBezTo>
                  <a:pt x="59" y="15"/>
                  <a:pt x="58" y="19"/>
                  <a:pt x="57" y="19"/>
                </a:cubicBezTo>
                <a:cubicBezTo>
                  <a:pt x="57" y="19"/>
                  <a:pt x="56" y="24"/>
                  <a:pt x="55" y="24"/>
                </a:cubicBezTo>
                <a:cubicBezTo>
                  <a:pt x="55" y="24"/>
                  <a:pt x="53" y="29"/>
                  <a:pt x="53" y="31"/>
                </a:cubicBezTo>
                <a:cubicBezTo>
                  <a:pt x="53" y="31"/>
                  <a:pt x="56" y="34"/>
                  <a:pt x="56" y="35"/>
                </a:cubicBezTo>
                <a:cubicBezTo>
                  <a:pt x="56" y="35"/>
                  <a:pt x="61" y="46"/>
                  <a:pt x="60" y="50"/>
                </a:cubicBezTo>
                <a:cubicBezTo>
                  <a:pt x="60" y="50"/>
                  <a:pt x="60" y="52"/>
                  <a:pt x="60" y="55"/>
                </a:cubicBezTo>
                <a:cubicBezTo>
                  <a:pt x="60" y="55"/>
                  <a:pt x="60" y="60"/>
                  <a:pt x="60" y="61"/>
                </a:cubicBezTo>
                <a:cubicBezTo>
                  <a:pt x="60" y="61"/>
                  <a:pt x="61" y="69"/>
                  <a:pt x="60" y="72"/>
                </a:cubicBezTo>
                <a:cubicBezTo>
                  <a:pt x="60" y="72"/>
                  <a:pt x="59" y="74"/>
                  <a:pt x="60" y="75"/>
                </a:cubicBezTo>
                <a:cubicBezTo>
                  <a:pt x="60" y="75"/>
                  <a:pt x="60" y="77"/>
                  <a:pt x="60" y="78"/>
                </a:cubicBezTo>
                <a:cubicBezTo>
                  <a:pt x="60" y="78"/>
                  <a:pt x="62" y="82"/>
                  <a:pt x="64" y="87"/>
                </a:cubicBezTo>
                <a:cubicBezTo>
                  <a:pt x="64" y="87"/>
                  <a:pt x="67" y="105"/>
                  <a:pt x="68" y="107"/>
                </a:cubicBezTo>
                <a:cubicBezTo>
                  <a:pt x="68" y="107"/>
                  <a:pt x="73" y="118"/>
                  <a:pt x="72" y="124"/>
                </a:cubicBezTo>
                <a:cubicBezTo>
                  <a:pt x="72" y="124"/>
                  <a:pt x="73" y="139"/>
                  <a:pt x="72" y="140"/>
                </a:cubicBezTo>
                <a:cubicBezTo>
                  <a:pt x="72" y="140"/>
                  <a:pt x="73" y="146"/>
                  <a:pt x="74" y="149"/>
                </a:cubicBezTo>
                <a:cubicBezTo>
                  <a:pt x="74" y="149"/>
                  <a:pt x="76" y="153"/>
                  <a:pt x="74" y="157"/>
                </a:cubicBezTo>
                <a:cubicBezTo>
                  <a:pt x="74" y="157"/>
                  <a:pt x="72" y="159"/>
                  <a:pt x="74" y="161"/>
                </a:cubicBezTo>
                <a:cubicBezTo>
                  <a:pt x="74" y="161"/>
                  <a:pt x="76" y="161"/>
                  <a:pt x="77" y="162"/>
                </a:cubicBezTo>
                <a:cubicBezTo>
                  <a:pt x="77" y="162"/>
                  <a:pt x="80" y="163"/>
                  <a:pt x="81" y="163"/>
                </a:cubicBezTo>
                <a:cubicBezTo>
                  <a:pt x="81" y="163"/>
                  <a:pt x="85" y="164"/>
                  <a:pt x="84" y="166"/>
                </a:cubicBezTo>
                <a:cubicBezTo>
                  <a:pt x="84" y="166"/>
                  <a:pt x="84" y="166"/>
                  <a:pt x="84" y="166"/>
                </a:cubicBezTo>
                <a:cubicBezTo>
                  <a:pt x="82" y="169"/>
                  <a:pt x="76" y="169"/>
                  <a:pt x="71" y="169"/>
                </a:cubicBezTo>
                <a:cubicBezTo>
                  <a:pt x="71" y="169"/>
                  <a:pt x="64" y="169"/>
                  <a:pt x="62" y="169"/>
                </a:cubicBezTo>
                <a:cubicBezTo>
                  <a:pt x="62" y="169"/>
                  <a:pt x="55" y="170"/>
                  <a:pt x="55" y="168"/>
                </a:cubicBezTo>
                <a:cubicBezTo>
                  <a:pt x="55" y="168"/>
                  <a:pt x="54" y="168"/>
                  <a:pt x="55" y="166"/>
                </a:cubicBezTo>
                <a:cubicBezTo>
                  <a:pt x="55" y="166"/>
                  <a:pt x="55" y="163"/>
                  <a:pt x="55" y="162"/>
                </a:cubicBezTo>
                <a:cubicBezTo>
                  <a:pt x="55" y="162"/>
                  <a:pt x="54" y="161"/>
                  <a:pt x="57" y="157"/>
                </a:cubicBezTo>
                <a:cubicBezTo>
                  <a:pt x="57" y="157"/>
                  <a:pt x="58" y="155"/>
                  <a:pt x="57" y="151"/>
                </a:cubicBezTo>
                <a:cubicBezTo>
                  <a:pt x="57" y="151"/>
                  <a:pt x="54" y="141"/>
                  <a:pt x="54" y="139"/>
                </a:cubicBezTo>
                <a:cubicBezTo>
                  <a:pt x="54" y="139"/>
                  <a:pt x="51" y="127"/>
                  <a:pt x="50" y="126"/>
                </a:cubicBezTo>
                <a:cubicBezTo>
                  <a:pt x="50" y="126"/>
                  <a:pt x="40" y="136"/>
                  <a:pt x="38" y="137"/>
                </a:cubicBezTo>
                <a:cubicBezTo>
                  <a:pt x="38" y="137"/>
                  <a:pt x="33" y="141"/>
                  <a:pt x="30" y="144"/>
                </a:cubicBezTo>
                <a:cubicBezTo>
                  <a:pt x="30" y="144"/>
                  <a:pt x="29" y="146"/>
                  <a:pt x="27" y="146"/>
                </a:cubicBezTo>
                <a:cubicBezTo>
                  <a:pt x="27" y="146"/>
                  <a:pt x="23" y="150"/>
                  <a:pt x="23" y="151"/>
                </a:cubicBezTo>
                <a:cubicBezTo>
                  <a:pt x="23" y="151"/>
                  <a:pt x="22" y="152"/>
                  <a:pt x="21" y="152"/>
                </a:cubicBezTo>
                <a:cubicBezTo>
                  <a:pt x="21" y="152"/>
                  <a:pt x="19" y="153"/>
                  <a:pt x="19" y="155"/>
                </a:cubicBezTo>
                <a:cubicBezTo>
                  <a:pt x="19" y="155"/>
                  <a:pt x="17" y="158"/>
                  <a:pt x="17" y="160"/>
                </a:cubicBezTo>
                <a:cubicBezTo>
                  <a:pt x="17" y="160"/>
                  <a:pt x="18" y="169"/>
                  <a:pt x="15" y="169"/>
                </a:cubicBezTo>
                <a:cubicBezTo>
                  <a:pt x="15" y="169"/>
                  <a:pt x="12" y="169"/>
                  <a:pt x="10" y="167"/>
                </a:cubicBezTo>
                <a:cubicBezTo>
                  <a:pt x="10" y="167"/>
                  <a:pt x="5" y="159"/>
                  <a:pt x="6" y="157"/>
                </a:cubicBezTo>
                <a:cubicBezTo>
                  <a:pt x="6" y="157"/>
                  <a:pt x="6" y="153"/>
                  <a:pt x="5" y="151"/>
                </a:cubicBezTo>
                <a:cubicBezTo>
                  <a:pt x="5" y="151"/>
                  <a:pt x="0" y="149"/>
                  <a:pt x="3" y="145"/>
                </a:cubicBezTo>
                <a:cubicBezTo>
                  <a:pt x="2" y="145"/>
                  <a:pt x="2" y="145"/>
                  <a:pt x="2" y="145"/>
                </a:cubicBezTo>
                <a:cubicBezTo>
                  <a:pt x="2" y="145"/>
                  <a:pt x="11" y="138"/>
                  <a:pt x="14" y="137"/>
                </a:cubicBezTo>
                <a:cubicBezTo>
                  <a:pt x="14" y="137"/>
                  <a:pt x="18" y="137"/>
                  <a:pt x="21" y="132"/>
                </a:cubicBezTo>
                <a:cubicBezTo>
                  <a:pt x="21" y="132"/>
                  <a:pt x="29" y="123"/>
                  <a:pt x="30" y="121"/>
                </a:cubicBezTo>
                <a:cubicBezTo>
                  <a:pt x="30" y="121"/>
                  <a:pt x="33" y="115"/>
                  <a:pt x="36" y="112"/>
                </a:cubicBezTo>
                <a:cubicBezTo>
                  <a:pt x="36" y="112"/>
                  <a:pt x="39" y="110"/>
                  <a:pt x="38" y="107"/>
                </a:cubicBezTo>
                <a:cubicBezTo>
                  <a:pt x="38" y="107"/>
                  <a:pt x="32" y="94"/>
                  <a:pt x="32" y="92"/>
                </a:cubicBezTo>
                <a:cubicBezTo>
                  <a:pt x="32" y="92"/>
                  <a:pt x="30" y="87"/>
                  <a:pt x="31" y="81"/>
                </a:cubicBezTo>
                <a:cubicBezTo>
                  <a:pt x="31" y="81"/>
                  <a:pt x="31" y="79"/>
                  <a:pt x="32" y="78"/>
                </a:cubicBezTo>
                <a:cubicBezTo>
                  <a:pt x="32" y="78"/>
                  <a:pt x="33" y="76"/>
                  <a:pt x="33" y="72"/>
                </a:cubicBezTo>
                <a:cubicBezTo>
                  <a:pt x="33" y="72"/>
                  <a:pt x="33" y="66"/>
                  <a:pt x="32" y="65"/>
                </a:cubicBezTo>
                <a:cubicBezTo>
                  <a:pt x="32" y="65"/>
                  <a:pt x="31" y="71"/>
                  <a:pt x="30" y="73"/>
                </a:cubicBezTo>
                <a:cubicBezTo>
                  <a:pt x="30" y="73"/>
                  <a:pt x="30" y="75"/>
                  <a:pt x="30" y="76"/>
                </a:cubicBezTo>
                <a:cubicBezTo>
                  <a:pt x="30" y="82"/>
                  <a:pt x="30" y="82"/>
                  <a:pt x="30" y="82"/>
                </a:cubicBezTo>
                <a:cubicBezTo>
                  <a:pt x="30" y="82"/>
                  <a:pt x="31" y="89"/>
                  <a:pt x="30" y="89"/>
                </a:cubicBezTo>
                <a:cubicBezTo>
                  <a:pt x="30" y="89"/>
                  <a:pt x="29" y="93"/>
                  <a:pt x="27" y="93"/>
                </a:cubicBezTo>
                <a:cubicBezTo>
                  <a:pt x="27" y="93"/>
                  <a:pt x="26" y="95"/>
                  <a:pt x="24" y="94"/>
                </a:cubicBezTo>
                <a:cubicBezTo>
                  <a:pt x="24" y="94"/>
                  <a:pt x="22" y="94"/>
                  <a:pt x="22" y="92"/>
                </a:cubicBezTo>
                <a:cubicBezTo>
                  <a:pt x="22" y="92"/>
                  <a:pt x="19" y="93"/>
                  <a:pt x="20" y="90"/>
                </a:cubicBezTo>
                <a:cubicBezTo>
                  <a:pt x="20" y="90"/>
                  <a:pt x="19" y="90"/>
                  <a:pt x="20" y="88"/>
                </a:cubicBezTo>
                <a:cubicBezTo>
                  <a:pt x="20" y="88"/>
                  <a:pt x="18" y="87"/>
                  <a:pt x="19" y="86"/>
                </a:cubicBezTo>
                <a:cubicBezTo>
                  <a:pt x="19" y="86"/>
                  <a:pt x="19" y="85"/>
                  <a:pt x="21" y="84"/>
                </a:cubicBezTo>
                <a:cubicBezTo>
                  <a:pt x="23" y="83"/>
                  <a:pt x="21" y="84"/>
                  <a:pt x="21" y="84"/>
                </a:cubicBezTo>
                <a:cubicBezTo>
                  <a:pt x="21" y="84"/>
                  <a:pt x="23" y="82"/>
                  <a:pt x="24" y="82"/>
                </a:cubicBezTo>
                <a:cubicBezTo>
                  <a:pt x="24" y="82"/>
                  <a:pt x="24" y="81"/>
                  <a:pt x="24" y="80"/>
                </a:cubicBezTo>
                <a:cubicBezTo>
                  <a:pt x="23" y="69"/>
                  <a:pt x="23" y="69"/>
                  <a:pt x="23" y="69"/>
                </a:cubicBezTo>
                <a:cubicBezTo>
                  <a:pt x="23" y="69"/>
                  <a:pt x="23" y="61"/>
                  <a:pt x="24" y="59"/>
                </a:cubicBezTo>
                <a:cubicBezTo>
                  <a:pt x="24" y="59"/>
                  <a:pt x="26" y="51"/>
                  <a:pt x="26" y="50"/>
                </a:cubicBezTo>
                <a:cubicBezTo>
                  <a:pt x="26" y="48"/>
                  <a:pt x="26" y="48"/>
                  <a:pt x="26" y="48"/>
                </a:cubicBezTo>
                <a:cubicBezTo>
                  <a:pt x="25" y="48"/>
                  <a:pt x="25" y="48"/>
                  <a:pt x="25" y="48"/>
                </a:cubicBezTo>
                <a:cubicBezTo>
                  <a:pt x="25" y="48"/>
                  <a:pt x="26" y="40"/>
                  <a:pt x="28" y="38"/>
                </a:cubicBezTo>
                <a:cubicBezTo>
                  <a:pt x="28" y="38"/>
                  <a:pt x="36" y="26"/>
                  <a:pt x="40" y="25"/>
                </a:cubicBezTo>
                <a:cubicBezTo>
                  <a:pt x="40" y="25"/>
                  <a:pt x="42" y="23"/>
                  <a:pt x="42" y="21"/>
                </a:cubicBezTo>
                <a:cubicBezTo>
                  <a:pt x="42" y="21"/>
                  <a:pt x="42" y="18"/>
                  <a:pt x="42" y="17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071843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6"/>
          <p:cNvSpPr>
            <a:spLocks/>
          </p:cNvSpPr>
          <p:nvPr/>
        </p:nvSpPr>
        <p:spPr bwMode="auto">
          <a:xfrm>
            <a:off x="282723" y="1461243"/>
            <a:ext cx="3535363" cy="6411913"/>
          </a:xfrm>
          <a:custGeom>
            <a:avLst/>
            <a:gdLst>
              <a:gd name="T0" fmla="*/ 2147483647 w 92"/>
              <a:gd name="T1" fmla="*/ 2147483647 h 167"/>
              <a:gd name="T2" fmla="*/ 2147483647 w 92"/>
              <a:gd name="T3" fmla="*/ 2147483647 h 167"/>
              <a:gd name="T4" fmla="*/ 2147483647 w 92"/>
              <a:gd name="T5" fmla="*/ 2147483647 h 167"/>
              <a:gd name="T6" fmla="*/ 2147483647 w 92"/>
              <a:gd name="T7" fmla="*/ 2147483647 h 167"/>
              <a:gd name="T8" fmla="*/ 2147483647 w 92"/>
              <a:gd name="T9" fmla="*/ 2147483647 h 167"/>
              <a:gd name="T10" fmla="*/ 2147483647 w 92"/>
              <a:gd name="T11" fmla="*/ 2147483647 h 167"/>
              <a:gd name="T12" fmla="*/ 2147483647 w 92"/>
              <a:gd name="T13" fmla="*/ 2147483647 h 167"/>
              <a:gd name="T14" fmla="*/ 2147483647 w 92"/>
              <a:gd name="T15" fmla="*/ 2147483647 h 167"/>
              <a:gd name="T16" fmla="*/ 2147483647 w 92"/>
              <a:gd name="T17" fmla="*/ 2147483647 h 167"/>
              <a:gd name="T18" fmla="*/ 2147483647 w 92"/>
              <a:gd name="T19" fmla="*/ 2147483647 h 167"/>
              <a:gd name="T20" fmla="*/ 2147483647 w 92"/>
              <a:gd name="T21" fmla="*/ 2147483647 h 167"/>
              <a:gd name="T22" fmla="*/ 2147483647 w 92"/>
              <a:gd name="T23" fmla="*/ 2147483647 h 167"/>
              <a:gd name="T24" fmla="*/ 2147483647 w 92"/>
              <a:gd name="T25" fmla="*/ 2147483647 h 167"/>
              <a:gd name="T26" fmla="*/ 2147483647 w 92"/>
              <a:gd name="T27" fmla="*/ 2147483647 h 167"/>
              <a:gd name="T28" fmla="*/ 2147483647 w 92"/>
              <a:gd name="T29" fmla="*/ 2147483647 h 167"/>
              <a:gd name="T30" fmla="*/ 2147483647 w 92"/>
              <a:gd name="T31" fmla="*/ 2147483647 h 167"/>
              <a:gd name="T32" fmla="*/ 2147483647 w 92"/>
              <a:gd name="T33" fmla="*/ 2147483647 h 167"/>
              <a:gd name="T34" fmla="*/ 2147483647 w 92"/>
              <a:gd name="T35" fmla="*/ 2147483647 h 167"/>
              <a:gd name="T36" fmla="*/ 2147483647 w 92"/>
              <a:gd name="T37" fmla="*/ 2147483647 h 167"/>
              <a:gd name="T38" fmla="*/ 2147483647 w 92"/>
              <a:gd name="T39" fmla="*/ 2147483647 h 167"/>
              <a:gd name="T40" fmla="*/ 2147483647 w 92"/>
              <a:gd name="T41" fmla="*/ 2147483647 h 167"/>
              <a:gd name="T42" fmla="*/ 2147483647 w 92"/>
              <a:gd name="T43" fmla="*/ 2147483647 h 167"/>
              <a:gd name="T44" fmla="*/ 2147483647 w 92"/>
              <a:gd name="T45" fmla="*/ 2147483647 h 167"/>
              <a:gd name="T46" fmla="*/ 2147483647 w 92"/>
              <a:gd name="T47" fmla="*/ 2147483647 h 167"/>
              <a:gd name="T48" fmla="*/ 2147483647 w 92"/>
              <a:gd name="T49" fmla="*/ 2147483647 h 167"/>
              <a:gd name="T50" fmla="*/ 2147483647 w 92"/>
              <a:gd name="T51" fmla="*/ 2147483647 h 167"/>
              <a:gd name="T52" fmla="*/ 2147483647 w 92"/>
              <a:gd name="T53" fmla="*/ 2147483647 h 167"/>
              <a:gd name="T54" fmla="*/ 2147483647 w 92"/>
              <a:gd name="T55" fmla="*/ 2147483647 h 167"/>
              <a:gd name="T56" fmla="*/ 2147483647 w 92"/>
              <a:gd name="T57" fmla="*/ 2147483647 h 167"/>
              <a:gd name="T58" fmla="*/ 2147483647 w 92"/>
              <a:gd name="T59" fmla="*/ 2147483647 h 167"/>
              <a:gd name="T60" fmla="*/ 2147483647 w 92"/>
              <a:gd name="T61" fmla="*/ 2147483647 h 167"/>
              <a:gd name="T62" fmla="*/ 2147483647 w 92"/>
              <a:gd name="T63" fmla="*/ 2147483647 h 167"/>
              <a:gd name="T64" fmla="*/ 2147483647 w 92"/>
              <a:gd name="T65" fmla="*/ 2147483647 h 167"/>
              <a:gd name="T66" fmla="*/ 2147483647 w 92"/>
              <a:gd name="T67" fmla="*/ 2147483647 h 167"/>
              <a:gd name="T68" fmla="*/ 2147483647 w 92"/>
              <a:gd name="T69" fmla="*/ 2147483647 h 167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92"/>
              <a:gd name="T106" fmla="*/ 0 h 167"/>
              <a:gd name="T107" fmla="*/ 92 w 92"/>
              <a:gd name="T108" fmla="*/ 167 h 167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92" h="167">
                <a:moveTo>
                  <a:pt x="56" y="28"/>
                </a:moveTo>
                <a:cubicBezTo>
                  <a:pt x="56" y="28"/>
                  <a:pt x="54" y="23"/>
                  <a:pt x="54" y="22"/>
                </a:cubicBezTo>
                <a:cubicBezTo>
                  <a:pt x="54" y="22"/>
                  <a:pt x="55" y="15"/>
                  <a:pt x="55" y="14"/>
                </a:cubicBezTo>
                <a:cubicBezTo>
                  <a:pt x="55" y="14"/>
                  <a:pt x="57" y="7"/>
                  <a:pt x="49" y="4"/>
                </a:cubicBezTo>
                <a:cubicBezTo>
                  <a:pt x="49" y="4"/>
                  <a:pt x="44" y="0"/>
                  <a:pt x="40" y="5"/>
                </a:cubicBezTo>
                <a:cubicBezTo>
                  <a:pt x="40" y="5"/>
                  <a:pt x="36" y="7"/>
                  <a:pt x="37" y="9"/>
                </a:cubicBezTo>
                <a:cubicBezTo>
                  <a:pt x="37" y="9"/>
                  <a:pt x="36" y="15"/>
                  <a:pt x="36" y="16"/>
                </a:cubicBezTo>
                <a:cubicBezTo>
                  <a:pt x="36" y="16"/>
                  <a:pt x="37" y="17"/>
                  <a:pt x="37" y="18"/>
                </a:cubicBezTo>
                <a:cubicBezTo>
                  <a:pt x="37" y="18"/>
                  <a:pt x="36" y="21"/>
                  <a:pt x="38" y="22"/>
                </a:cubicBezTo>
                <a:cubicBezTo>
                  <a:pt x="38" y="22"/>
                  <a:pt x="40" y="26"/>
                  <a:pt x="40" y="27"/>
                </a:cubicBezTo>
                <a:cubicBezTo>
                  <a:pt x="40" y="27"/>
                  <a:pt x="41" y="31"/>
                  <a:pt x="43" y="31"/>
                </a:cubicBezTo>
                <a:cubicBezTo>
                  <a:pt x="43" y="33"/>
                  <a:pt x="43" y="33"/>
                  <a:pt x="43" y="33"/>
                </a:cubicBezTo>
                <a:cubicBezTo>
                  <a:pt x="43" y="33"/>
                  <a:pt x="39" y="39"/>
                  <a:pt x="38" y="43"/>
                </a:cubicBezTo>
                <a:cubicBezTo>
                  <a:pt x="38" y="43"/>
                  <a:pt x="37" y="47"/>
                  <a:pt x="37" y="50"/>
                </a:cubicBezTo>
                <a:cubicBezTo>
                  <a:pt x="38" y="53"/>
                  <a:pt x="37" y="50"/>
                  <a:pt x="37" y="50"/>
                </a:cubicBezTo>
                <a:cubicBezTo>
                  <a:pt x="37" y="50"/>
                  <a:pt x="37" y="60"/>
                  <a:pt x="36" y="63"/>
                </a:cubicBezTo>
                <a:cubicBezTo>
                  <a:pt x="36" y="63"/>
                  <a:pt x="36" y="69"/>
                  <a:pt x="36" y="72"/>
                </a:cubicBezTo>
                <a:cubicBezTo>
                  <a:pt x="36" y="72"/>
                  <a:pt x="36" y="77"/>
                  <a:pt x="36" y="79"/>
                </a:cubicBezTo>
                <a:cubicBezTo>
                  <a:pt x="36" y="79"/>
                  <a:pt x="36" y="84"/>
                  <a:pt x="36" y="85"/>
                </a:cubicBezTo>
                <a:cubicBezTo>
                  <a:pt x="36" y="85"/>
                  <a:pt x="35" y="88"/>
                  <a:pt x="36" y="88"/>
                </a:cubicBezTo>
                <a:cubicBezTo>
                  <a:pt x="36" y="88"/>
                  <a:pt x="34" y="95"/>
                  <a:pt x="33" y="96"/>
                </a:cubicBezTo>
                <a:cubicBezTo>
                  <a:pt x="33" y="96"/>
                  <a:pt x="30" y="107"/>
                  <a:pt x="30" y="109"/>
                </a:cubicBezTo>
                <a:cubicBezTo>
                  <a:pt x="30" y="109"/>
                  <a:pt x="30" y="111"/>
                  <a:pt x="30" y="112"/>
                </a:cubicBezTo>
                <a:cubicBezTo>
                  <a:pt x="30" y="112"/>
                  <a:pt x="26" y="120"/>
                  <a:pt x="26" y="121"/>
                </a:cubicBezTo>
                <a:cubicBezTo>
                  <a:pt x="26" y="121"/>
                  <a:pt x="23" y="132"/>
                  <a:pt x="23" y="134"/>
                </a:cubicBezTo>
                <a:cubicBezTo>
                  <a:pt x="23" y="134"/>
                  <a:pt x="21" y="139"/>
                  <a:pt x="21" y="140"/>
                </a:cubicBezTo>
                <a:cubicBezTo>
                  <a:pt x="21" y="140"/>
                  <a:pt x="20" y="144"/>
                  <a:pt x="18" y="145"/>
                </a:cubicBezTo>
                <a:cubicBezTo>
                  <a:pt x="18" y="145"/>
                  <a:pt x="13" y="153"/>
                  <a:pt x="13" y="154"/>
                </a:cubicBezTo>
                <a:cubicBezTo>
                  <a:pt x="13" y="155"/>
                  <a:pt x="13" y="154"/>
                  <a:pt x="13" y="154"/>
                </a:cubicBezTo>
                <a:cubicBezTo>
                  <a:pt x="11" y="158"/>
                  <a:pt x="11" y="158"/>
                  <a:pt x="11" y="158"/>
                </a:cubicBezTo>
                <a:cubicBezTo>
                  <a:pt x="11" y="158"/>
                  <a:pt x="10" y="159"/>
                  <a:pt x="9" y="159"/>
                </a:cubicBezTo>
                <a:cubicBezTo>
                  <a:pt x="9" y="159"/>
                  <a:pt x="0" y="161"/>
                  <a:pt x="3" y="164"/>
                </a:cubicBezTo>
                <a:cubicBezTo>
                  <a:pt x="12" y="164"/>
                  <a:pt x="12" y="164"/>
                  <a:pt x="12" y="164"/>
                </a:cubicBezTo>
                <a:cubicBezTo>
                  <a:pt x="12" y="164"/>
                  <a:pt x="15" y="164"/>
                  <a:pt x="17" y="165"/>
                </a:cubicBezTo>
                <a:cubicBezTo>
                  <a:pt x="19" y="165"/>
                  <a:pt x="17" y="165"/>
                  <a:pt x="17" y="165"/>
                </a:cubicBezTo>
                <a:cubicBezTo>
                  <a:pt x="17" y="165"/>
                  <a:pt x="26" y="166"/>
                  <a:pt x="28" y="165"/>
                </a:cubicBezTo>
                <a:cubicBezTo>
                  <a:pt x="28" y="165"/>
                  <a:pt x="31" y="163"/>
                  <a:pt x="30" y="160"/>
                </a:cubicBezTo>
                <a:cubicBezTo>
                  <a:pt x="30" y="160"/>
                  <a:pt x="31" y="157"/>
                  <a:pt x="31" y="155"/>
                </a:cubicBezTo>
                <a:cubicBezTo>
                  <a:pt x="31" y="155"/>
                  <a:pt x="34" y="150"/>
                  <a:pt x="34" y="148"/>
                </a:cubicBezTo>
                <a:cubicBezTo>
                  <a:pt x="34" y="148"/>
                  <a:pt x="45" y="128"/>
                  <a:pt x="45" y="126"/>
                </a:cubicBezTo>
                <a:cubicBezTo>
                  <a:pt x="50" y="117"/>
                  <a:pt x="50" y="117"/>
                  <a:pt x="50" y="117"/>
                </a:cubicBezTo>
                <a:cubicBezTo>
                  <a:pt x="50" y="117"/>
                  <a:pt x="51" y="116"/>
                  <a:pt x="52" y="117"/>
                </a:cubicBezTo>
                <a:cubicBezTo>
                  <a:pt x="52" y="117"/>
                  <a:pt x="58" y="127"/>
                  <a:pt x="60" y="128"/>
                </a:cubicBezTo>
                <a:cubicBezTo>
                  <a:pt x="60" y="128"/>
                  <a:pt x="63" y="133"/>
                  <a:pt x="63" y="133"/>
                </a:cubicBezTo>
                <a:cubicBezTo>
                  <a:pt x="63" y="133"/>
                  <a:pt x="67" y="139"/>
                  <a:pt x="67" y="139"/>
                </a:cubicBezTo>
                <a:cubicBezTo>
                  <a:pt x="67" y="139"/>
                  <a:pt x="70" y="148"/>
                  <a:pt x="72" y="150"/>
                </a:cubicBezTo>
                <a:cubicBezTo>
                  <a:pt x="72" y="150"/>
                  <a:pt x="75" y="153"/>
                  <a:pt x="74" y="156"/>
                </a:cubicBezTo>
                <a:cubicBezTo>
                  <a:pt x="73" y="160"/>
                  <a:pt x="73" y="160"/>
                  <a:pt x="73" y="160"/>
                </a:cubicBezTo>
                <a:cubicBezTo>
                  <a:pt x="73" y="162"/>
                  <a:pt x="73" y="162"/>
                  <a:pt x="73" y="162"/>
                </a:cubicBezTo>
                <a:cubicBezTo>
                  <a:pt x="73" y="162"/>
                  <a:pt x="67" y="162"/>
                  <a:pt x="67" y="164"/>
                </a:cubicBezTo>
                <a:cubicBezTo>
                  <a:pt x="67" y="164"/>
                  <a:pt x="65" y="166"/>
                  <a:pt x="70" y="166"/>
                </a:cubicBezTo>
                <a:cubicBezTo>
                  <a:pt x="70" y="166"/>
                  <a:pt x="76" y="167"/>
                  <a:pt x="79" y="166"/>
                </a:cubicBezTo>
                <a:cubicBezTo>
                  <a:pt x="79" y="166"/>
                  <a:pt x="83" y="164"/>
                  <a:pt x="84" y="164"/>
                </a:cubicBezTo>
                <a:cubicBezTo>
                  <a:pt x="84" y="164"/>
                  <a:pt x="88" y="163"/>
                  <a:pt x="88" y="162"/>
                </a:cubicBezTo>
                <a:cubicBezTo>
                  <a:pt x="89" y="161"/>
                  <a:pt x="89" y="161"/>
                  <a:pt x="89" y="161"/>
                </a:cubicBezTo>
                <a:cubicBezTo>
                  <a:pt x="89" y="161"/>
                  <a:pt x="92" y="160"/>
                  <a:pt x="91" y="158"/>
                </a:cubicBezTo>
                <a:cubicBezTo>
                  <a:pt x="91" y="158"/>
                  <a:pt x="87" y="148"/>
                  <a:pt x="85" y="145"/>
                </a:cubicBezTo>
                <a:cubicBezTo>
                  <a:pt x="85" y="145"/>
                  <a:pt x="84" y="143"/>
                  <a:pt x="83" y="142"/>
                </a:cubicBezTo>
                <a:cubicBezTo>
                  <a:pt x="83" y="142"/>
                  <a:pt x="75" y="122"/>
                  <a:pt x="72" y="120"/>
                </a:cubicBezTo>
                <a:cubicBezTo>
                  <a:pt x="72" y="120"/>
                  <a:pt x="69" y="119"/>
                  <a:pt x="68" y="116"/>
                </a:cubicBezTo>
                <a:cubicBezTo>
                  <a:pt x="68" y="116"/>
                  <a:pt x="68" y="115"/>
                  <a:pt x="68" y="114"/>
                </a:cubicBezTo>
                <a:cubicBezTo>
                  <a:pt x="68" y="114"/>
                  <a:pt x="66" y="101"/>
                  <a:pt x="66" y="100"/>
                </a:cubicBezTo>
                <a:cubicBezTo>
                  <a:pt x="66" y="100"/>
                  <a:pt x="65" y="98"/>
                  <a:pt x="65" y="97"/>
                </a:cubicBezTo>
                <a:cubicBezTo>
                  <a:pt x="65" y="97"/>
                  <a:pt x="65" y="97"/>
                  <a:pt x="65" y="97"/>
                </a:cubicBezTo>
                <a:cubicBezTo>
                  <a:pt x="65" y="96"/>
                  <a:pt x="65" y="94"/>
                  <a:pt x="66" y="93"/>
                </a:cubicBezTo>
                <a:cubicBezTo>
                  <a:pt x="66" y="93"/>
                  <a:pt x="68" y="88"/>
                  <a:pt x="68" y="87"/>
                </a:cubicBezTo>
                <a:cubicBezTo>
                  <a:pt x="68" y="87"/>
                  <a:pt x="67" y="79"/>
                  <a:pt x="66" y="78"/>
                </a:cubicBezTo>
                <a:cubicBezTo>
                  <a:pt x="66" y="78"/>
                  <a:pt x="65" y="72"/>
                  <a:pt x="64" y="71"/>
                </a:cubicBezTo>
                <a:cubicBezTo>
                  <a:pt x="64" y="71"/>
                  <a:pt x="66" y="55"/>
                  <a:pt x="65" y="52"/>
                </a:cubicBezTo>
                <a:cubicBezTo>
                  <a:pt x="65" y="52"/>
                  <a:pt x="66" y="30"/>
                  <a:pt x="56" y="28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6" name="Freeform 12"/>
          <p:cNvSpPr>
            <a:spLocks noEditPoints="1"/>
          </p:cNvSpPr>
          <p:nvPr/>
        </p:nvSpPr>
        <p:spPr bwMode="auto">
          <a:xfrm>
            <a:off x="4870425" y="1758106"/>
            <a:ext cx="1704975" cy="6115050"/>
          </a:xfrm>
          <a:custGeom>
            <a:avLst/>
            <a:gdLst>
              <a:gd name="T0" fmla="*/ 2147483647 w 47"/>
              <a:gd name="T1" fmla="*/ 2147483647 h 168"/>
              <a:gd name="T2" fmla="*/ 2147483647 w 47"/>
              <a:gd name="T3" fmla="*/ 2147483647 h 168"/>
              <a:gd name="T4" fmla="*/ 2147483647 w 47"/>
              <a:gd name="T5" fmla="*/ 2147483647 h 168"/>
              <a:gd name="T6" fmla="*/ 2147483647 w 47"/>
              <a:gd name="T7" fmla="*/ 2147483647 h 168"/>
              <a:gd name="T8" fmla="*/ 2147483647 w 47"/>
              <a:gd name="T9" fmla="*/ 2147483647 h 168"/>
              <a:gd name="T10" fmla="*/ 2147483647 w 47"/>
              <a:gd name="T11" fmla="*/ 2147483647 h 168"/>
              <a:gd name="T12" fmla="*/ 2147483647 w 47"/>
              <a:gd name="T13" fmla="*/ 2147483647 h 168"/>
              <a:gd name="T14" fmla="*/ 2147483647 w 47"/>
              <a:gd name="T15" fmla="*/ 2147483647 h 168"/>
              <a:gd name="T16" fmla="*/ 2147483647 w 47"/>
              <a:gd name="T17" fmla="*/ 2147483647 h 168"/>
              <a:gd name="T18" fmla="*/ 2147483647 w 47"/>
              <a:gd name="T19" fmla="*/ 2147483647 h 168"/>
              <a:gd name="T20" fmla="*/ 2147483647 w 47"/>
              <a:gd name="T21" fmla="*/ 2147483647 h 168"/>
              <a:gd name="T22" fmla="*/ 2147483647 w 47"/>
              <a:gd name="T23" fmla="*/ 2147483647 h 168"/>
              <a:gd name="T24" fmla="*/ 2147483647 w 47"/>
              <a:gd name="T25" fmla="*/ 2147483647 h 168"/>
              <a:gd name="T26" fmla="*/ 2147483647 w 47"/>
              <a:gd name="T27" fmla="*/ 2147483647 h 168"/>
              <a:gd name="T28" fmla="*/ 2147483647 w 47"/>
              <a:gd name="T29" fmla="*/ 2147483647 h 168"/>
              <a:gd name="T30" fmla="*/ 2147483647 w 47"/>
              <a:gd name="T31" fmla="*/ 2147483647 h 168"/>
              <a:gd name="T32" fmla="*/ 2147483647 w 47"/>
              <a:gd name="T33" fmla="*/ 2147483647 h 168"/>
              <a:gd name="T34" fmla="*/ 2147483647 w 47"/>
              <a:gd name="T35" fmla="*/ 2147483647 h 168"/>
              <a:gd name="T36" fmla="*/ 2147483647 w 47"/>
              <a:gd name="T37" fmla="*/ 2147483647 h 168"/>
              <a:gd name="T38" fmla="*/ 2147483647 w 47"/>
              <a:gd name="T39" fmla="*/ 2147483647 h 168"/>
              <a:gd name="T40" fmla="*/ 2147483647 w 47"/>
              <a:gd name="T41" fmla="*/ 2147483647 h 168"/>
              <a:gd name="T42" fmla="*/ 2147483647 w 47"/>
              <a:gd name="T43" fmla="*/ 2147483647 h 168"/>
              <a:gd name="T44" fmla="*/ 2147483647 w 47"/>
              <a:gd name="T45" fmla="*/ 2147483647 h 168"/>
              <a:gd name="T46" fmla="*/ 2147483647 w 47"/>
              <a:gd name="T47" fmla="*/ 2147483647 h 168"/>
              <a:gd name="T48" fmla="*/ 2147483647 w 47"/>
              <a:gd name="T49" fmla="*/ 2147483647 h 168"/>
              <a:gd name="T50" fmla="*/ 2147483647 w 47"/>
              <a:gd name="T51" fmla="*/ 2147483647 h 168"/>
              <a:gd name="T52" fmla="*/ 2147483647 w 47"/>
              <a:gd name="T53" fmla="*/ 2147483647 h 168"/>
              <a:gd name="T54" fmla="*/ 2147483647 w 47"/>
              <a:gd name="T55" fmla="*/ 2147483647 h 168"/>
              <a:gd name="T56" fmla="*/ 2147483647 w 47"/>
              <a:gd name="T57" fmla="*/ 2147483647 h 168"/>
              <a:gd name="T58" fmla="*/ 2147483647 w 47"/>
              <a:gd name="T59" fmla="*/ 2147483647 h 168"/>
              <a:gd name="T60" fmla="*/ 2147483647 w 47"/>
              <a:gd name="T61" fmla="*/ 2147483647 h 168"/>
              <a:gd name="T62" fmla="*/ 2147483647 w 47"/>
              <a:gd name="T63" fmla="*/ 2147483647 h 168"/>
              <a:gd name="T64" fmla="*/ 2147483647 w 47"/>
              <a:gd name="T65" fmla="*/ 2147483647 h 168"/>
              <a:gd name="T66" fmla="*/ 2147483647 w 47"/>
              <a:gd name="T67" fmla="*/ 2147483647 h 168"/>
              <a:gd name="T68" fmla="*/ 2147483647 w 47"/>
              <a:gd name="T69" fmla="*/ 2147483647 h 168"/>
              <a:gd name="T70" fmla="*/ 2147483647 w 47"/>
              <a:gd name="T71" fmla="*/ 2147483647 h 168"/>
              <a:gd name="T72" fmla="*/ 2147483647 w 47"/>
              <a:gd name="T73" fmla="*/ 2147483647 h 168"/>
              <a:gd name="T74" fmla="*/ 2147483647 w 47"/>
              <a:gd name="T75" fmla="*/ 2147483647 h 168"/>
              <a:gd name="T76" fmla="*/ 2147483647 w 47"/>
              <a:gd name="T77" fmla="*/ 2147483647 h 168"/>
              <a:gd name="T78" fmla="*/ 2147483647 w 47"/>
              <a:gd name="T79" fmla="*/ 2147483647 h 168"/>
              <a:gd name="T80" fmla="*/ 2147483647 w 47"/>
              <a:gd name="T81" fmla="*/ 2147483647 h 168"/>
              <a:gd name="T82" fmla="*/ 2147483647 w 47"/>
              <a:gd name="T83" fmla="*/ 2147483647 h 168"/>
              <a:gd name="T84" fmla="*/ 2147483647 w 47"/>
              <a:gd name="T85" fmla="*/ 2147483647 h 168"/>
              <a:gd name="T86" fmla="*/ 2147483647 w 47"/>
              <a:gd name="T87" fmla="*/ 2147483647 h 168"/>
              <a:gd name="T88" fmla="*/ 2147483647 w 47"/>
              <a:gd name="T89" fmla="*/ 2147483647 h 168"/>
              <a:gd name="T90" fmla="*/ 2147483647 w 47"/>
              <a:gd name="T91" fmla="*/ 2147483647 h 168"/>
              <a:gd name="T92" fmla="*/ 2147483647 w 47"/>
              <a:gd name="T93" fmla="*/ 2147483647 h 168"/>
              <a:gd name="T94" fmla="*/ 2147483647 w 47"/>
              <a:gd name="T95" fmla="*/ 2147483647 h 168"/>
              <a:gd name="T96" fmla="*/ 2147483647 w 47"/>
              <a:gd name="T97" fmla="*/ 2147483647 h 168"/>
              <a:gd name="T98" fmla="*/ 2147483647 w 47"/>
              <a:gd name="T99" fmla="*/ 2147483647 h 168"/>
              <a:gd name="T100" fmla="*/ 2147483647 w 47"/>
              <a:gd name="T101" fmla="*/ 2147483647 h 168"/>
              <a:gd name="T102" fmla="*/ 2147483647 w 47"/>
              <a:gd name="T103" fmla="*/ 2147483647 h 168"/>
              <a:gd name="T104" fmla="*/ 2147483647 w 47"/>
              <a:gd name="T105" fmla="*/ 2147483647 h 168"/>
              <a:gd name="T106" fmla="*/ 2147483647 w 47"/>
              <a:gd name="T107" fmla="*/ 2147483647 h 168"/>
              <a:gd name="T108" fmla="*/ 2147483647 w 47"/>
              <a:gd name="T109" fmla="*/ 2147483647 h 168"/>
              <a:gd name="T110" fmla="*/ 2147483647 w 47"/>
              <a:gd name="T111" fmla="*/ 2147483647 h 168"/>
              <a:gd name="T112" fmla="*/ 2147483647 w 47"/>
              <a:gd name="T113" fmla="*/ 2147483647 h 168"/>
              <a:gd name="T114" fmla="*/ 2147483647 w 47"/>
              <a:gd name="T115" fmla="*/ 2147483647 h 168"/>
              <a:gd name="T116" fmla="*/ 2147483647 w 47"/>
              <a:gd name="T117" fmla="*/ 2147483647 h 168"/>
              <a:gd name="T118" fmla="*/ 2147483647 w 47"/>
              <a:gd name="T119" fmla="*/ 2147483647 h 168"/>
              <a:gd name="T120" fmla="*/ 2147483647 w 47"/>
              <a:gd name="T121" fmla="*/ 2147483647 h 16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47"/>
              <a:gd name="T184" fmla="*/ 0 h 168"/>
              <a:gd name="T185" fmla="*/ 47 w 47"/>
              <a:gd name="T186" fmla="*/ 168 h 168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47" h="168">
                <a:moveTo>
                  <a:pt x="1" y="116"/>
                </a:moveTo>
                <a:cubicBezTo>
                  <a:pt x="1" y="116"/>
                  <a:pt x="4" y="125"/>
                  <a:pt x="6" y="128"/>
                </a:cubicBezTo>
                <a:cubicBezTo>
                  <a:pt x="6" y="128"/>
                  <a:pt x="11" y="131"/>
                  <a:pt x="11" y="131"/>
                </a:cubicBezTo>
                <a:cubicBezTo>
                  <a:pt x="11" y="131"/>
                  <a:pt x="18" y="136"/>
                  <a:pt x="21" y="137"/>
                </a:cubicBezTo>
                <a:cubicBezTo>
                  <a:pt x="21" y="137"/>
                  <a:pt x="23" y="139"/>
                  <a:pt x="23" y="139"/>
                </a:cubicBezTo>
                <a:cubicBezTo>
                  <a:pt x="23" y="139"/>
                  <a:pt x="23" y="143"/>
                  <a:pt x="23" y="144"/>
                </a:cubicBezTo>
                <a:cubicBezTo>
                  <a:pt x="23" y="144"/>
                  <a:pt x="19" y="153"/>
                  <a:pt x="21" y="156"/>
                </a:cubicBezTo>
                <a:cubicBezTo>
                  <a:pt x="22" y="158"/>
                  <a:pt x="22" y="158"/>
                  <a:pt x="22" y="158"/>
                </a:cubicBezTo>
                <a:cubicBezTo>
                  <a:pt x="22" y="158"/>
                  <a:pt x="22" y="158"/>
                  <a:pt x="22" y="158"/>
                </a:cubicBezTo>
                <a:cubicBezTo>
                  <a:pt x="22" y="158"/>
                  <a:pt x="22" y="158"/>
                  <a:pt x="22" y="158"/>
                </a:cubicBezTo>
                <a:cubicBezTo>
                  <a:pt x="22" y="158"/>
                  <a:pt x="21" y="159"/>
                  <a:pt x="20" y="160"/>
                </a:cubicBezTo>
                <a:cubicBezTo>
                  <a:pt x="20" y="160"/>
                  <a:pt x="20" y="160"/>
                  <a:pt x="20" y="160"/>
                </a:cubicBezTo>
                <a:cubicBezTo>
                  <a:pt x="20" y="160"/>
                  <a:pt x="14" y="159"/>
                  <a:pt x="14" y="162"/>
                </a:cubicBezTo>
                <a:cubicBezTo>
                  <a:pt x="14" y="163"/>
                  <a:pt x="14" y="163"/>
                  <a:pt x="14" y="163"/>
                </a:cubicBezTo>
                <a:cubicBezTo>
                  <a:pt x="14" y="164"/>
                  <a:pt x="14" y="164"/>
                  <a:pt x="14" y="164"/>
                </a:cubicBezTo>
                <a:cubicBezTo>
                  <a:pt x="15" y="166"/>
                  <a:pt x="20" y="166"/>
                  <a:pt x="20" y="166"/>
                </a:cubicBezTo>
                <a:cubicBezTo>
                  <a:pt x="23" y="166"/>
                  <a:pt x="26" y="167"/>
                  <a:pt x="26" y="167"/>
                </a:cubicBezTo>
                <a:cubicBezTo>
                  <a:pt x="31" y="168"/>
                  <a:pt x="35" y="167"/>
                  <a:pt x="35" y="167"/>
                </a:cubicBezTo>
                <a:cubicBezTo>
                  <a:pt x="36" y="167"/>
                  <a:pt x="35" y="166"/>
                  <a:pt x="35" y="165"/>
                </a:cubicBezTo>
                <a:cubicBezTo>
                  <a:pt x="36" y="165"/>
                  <a:pt x="36" y="165"/>
                  <a:pt x="36" y="165"/>
                </a:cubicBezTo>
                <a:cubicBezTo>
                  <a:pt x="36" y="165"/>
                  <a:pt x="36" y="164"/>
                  <a:pt x="36" y="163"/>
                </a:cubicBezTo>
                <a:cubicBezTo>
                  <a:pt x="36" y="163"/>
                  <a:pt x="35" y="161"/>
                  <a:pt x="35" y="160"/>
                </a:cubicBezTo>
                <a:cubicBezTo>
                  <a:pt x="35" y="160"/>
                  <a:pt x="36" y="157"/>
                  <a:pt x="35" y="156"/>
                </a:cubicBezTo>
                <a:cubicBezTo>
                  <a:pt x="35" y="155"/>
                  <a:pt x="36" y="154"/>
                  <a:pt x="37" y="153"/>
                </a:cubicBezTo>
                <a:cubicBezTo>
                  <a:pt x="37" y="153"/>
                  <a:pt x="42" y="148"/>
                  <a:pt x="42" y="145"/>
                </a:cubicBezTo>
                <a:cubicBezTo>
                  <a:pt x="42" y="145"/>
                  <a:pt x="42" y="145"/>
                  <a:pt x="42" y="145"/>
                </a:cubicBezTo>
                <a:cubicBezTo>
                  <a:pt x="42" y="145"/>
                  <a:pt x="42" y="145"/>
                  <a:pt x="42" y="145"/>
                </a:cubicBezTo>
                <a:cubicBezTo>
                  <a:pt x="42" y="143"/>
                  <a:pt x="40" y="142"/>
                  <a:pt x="40" y="142"/>
                </a:cubicBezTo>
                <a:cubicBezTo>
                  <a:pt x="40" y="142"/>
                  <a:pt x="41" y="140"/>
                  <a:pt x="40" y="138"/>
                </a:cubicBezTo>
                <a:cubicBezTo>
                  <a:pt x="40" y="138"/>
                  <a:pt x="37" y="135"/>
                  <a:pt x="36" y="135"/>
                </a:cubicBezTo>
                <a:cubicBezTo>
                  <a:pt x="36" y="135"/>
                  <a:pt x="36" y="135"/>
                  <a:pt x="36" y="135"/>
                </a:cubicBezTo>
                <a:cubicBezTo>
                  <a:pt x="36" y="135"/>
                  <a:pt x="36" y="135"/>
                  <a:pt x="36" y="135"/>
                </a:cubicBezTo>
                <a:cubicBezTo>
                  <a:pt x="36" y="134"/>
                  <a:pt x="36" y="134"/>
                  <a:pt x="36" y="134"/>
                </a:cubicBezTo>
                <a:cubicBezTo>
                  <a:pt x="36" y="134"/>
                  <a:pt x="35" y="130"/>
                  <a:pt x="35" y="129"/>
                </a:cubicBezTo>
                <a:cubicBezTo>
                  <a:pt x="35" y="129"/>
                  <a:pt x="35" y="124"/>
                  <a:pt x="35" y="123"/>
                </a:cubicBezTo>
                <a:cubicBezTo>
                  <a:pt x="35" y="122"/>
                  <a:pt x="35" y="122"/>
                  <a:pt x="35" y="122"/>
                </a:cubicBezTo>
                <a:cubicBezTo>
                  <a:pt x="35" y="122"/>
                  <a:pt x="35" y="122"/>
                  <a:pt x="35" y="121"/>
                </a:cubicBezTo>
                <a:cubicBezTo>
                  <a:pt x="35" y="121"/>
                  <a:pt x="34" y="116"/>
                  <a:pt x="35" y="116"/>
                </a:cubicBezTo>
                <a:cubicBezTo>
                  <a:pt x="35" y="116"/>
                  <a:pt x="34" y="111"/>
                  <a:pt x="34" y="110"/>
                </a:cubicBezTo>
                <a:cubicBezTo>
                  <a:pt x="34" y="110"/>
                  <a:pt x="34" y="110"/>
                  <a:pt x="34" y="109"/>
                </a:cubicBezTo>
                <a:cubicBezTo>
                  <a:pt x="34" y="109"/>
                  <a:pt x="36" y="104"/>
                  <a:pt x="36" y="103"/>
                </a:cubicBezTo>
                <a:cubicBezTo>
                  <a:pt x="36" y="102"/>
                  <a:pt x="36" y="101"/>
                  <a:pt x="36" y="101"/>
                </a:cubicBezTo>
                <a:cubicBezTo>
                  <a:pt x="36" y="101"/>
                  <a:pt x="36" y="99"/>
                  <a:pt x="37" y="99"/>
                </a:cubicBezTo>
                <a:cubicBezTo>
                  <a:pt x="37" y="99"/>
                  <a:pt x="38" y="97"/>
                  <a:pt x="38" y="96"/>
                </a:cubicBezTo>
                <a:cubicBezTo>
                  <a:pt x="38" y="96"/>
                  <a:pt x="38" y="93"/>
                  <a:pt x="38" y="92"/>
                </a:cubicBezTo>
                <a:cubicBezTo>
                  <a:pt x="38" y="92"/>
                  <a:pt x="39" y="91"/>
                  <a:pt x="39" y="90"/>
                </a:cubicBezTo>
                <a:cubicBezTo>
                  <a:pt x="39" y="90"/>
                  <a:pt x="39" y="89"/>
                  <a:pt x="40" y="89"/>
                </a:cubicBezTo>
                <a:cubicBezTo>
                  <a:pt x="40" y="89"/>
                  <a:pt x="40" y="87"/>
                  <a:pt x="40" y="85"/>
                </a:cubicBezTo>
                <a:cubicBezTo>
                  <a:pt x="40" y="85"/>
                  <a:pt x="40" y="85"/>
                  <a:pt x="40" y="85"/>
                </a:cubicBezTo>
                <a:cubicBezTo>
                  <a:pt x="40" y="85"/>
                  <a:pt x="41" y="78"/>
                  <a:pt x="41" y="75"/>
                </a:cubicBezTo>
                <a:cubicBezTo>
                  <a:pt x="41" y="75"/>
                  <a:pt x="41" y="74"/>
                  <a:pt x="42" y="73"/>
                </a:cubicBezTo>
                <a:cubicBezTo>
                  <a:pt x="42" y="73"/>
                  <a:pt x="42" y="73"/>
                  <a:pt x="42" y="73"/>
                </a:cubicBezTo>
                <a:cubicBezTo>
                  <a:pt x="42" y="73"/>
                  <a:pt x="42" y="73"/>
                  <a:pt x="42" y="73"/>
                </a:cubicBezTo>
                <a:cubicBezTo>
                  <a:pt x="42" y="72"/>
                  <a:pt x="42" y="72"/>
                  <a:pt x="42" y="72"/>
                </a:cubicBezTo>
                <a:cubicBezTo>
                  <a:pt x="42" y="72"/>
                  <a:pt x="43" y="71"/>
                  <a:pt x="43" y="70"/>
                </a:cubicBezTo>
                <a:cubicBezTo>
                  <a:pt x="43" y="70"/>
                  <a:pt x="43" y="69"/>
                  <a:pt x="43" y="68"/>
                </a:cubicBezTo>
                <a:cubicBezTo>
                  <a:pt x="43" y="68"/>
                  <a:pt x="45" y="67"/>
                  <a:pt x="45" y="66"/>
                </a:cubicBezTo>
                <a:cubicBezTo>
                  <a:pt x="45" y="66"/>
                  <a:pt x="45" y="63"/>
                  <a:pt x="46" y="62"/>
                </a:cubicBezTo>
                <a:cubicBezTo>
                  <a:pt x="46" y="62"/>
                  <a:pt x="47" y="59"/>
                  <a:pt x="47" y="57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2"/>
                  <a:pt x="46" y="51"/>
                </a:cubicBezTo>
                <a:cubicBezTo>
                  <a:pt x="46" y="51"/>
                  <a:pt x="46" y="46"/>
                  <a:pt x="45" y="44"/>
                </a:cubicBezTo>
                <a:cubicBezTo>
                  <a:pt x="45" y="44"/>
                  <a:pt x="44" y="42"/>
                  <a:pt x="44" y="41"/>
                </a:cubicBezTo>
                <a:cubicBezTo>
                  <a:pt x="44" y="41"/>
                  <a:pt x="44" y="33"/>
                  <a:pt x="40" y="30"/>
                </a:cubicBezTo>
                <a:cubicBezTo>
                  <a:pt x="40" y="30"/>
                  <a:pt x="36" y="25"/>
                  <a:pt x="34" y="24"/>
                </a:cubicBezTo>
                <a:cubicBezTo>
                  <a:pt x="34" y="24"/>
                  <a:pt x="31" y="23"/>
                  <a:pt x="30" y="23"/>
                </a:cubicBezTo>
                <a:cubicBezTo>
                  <a:pt x="30" y="23"/>
                  <a:pt x="29" y="22"/>
                  <a:pt x="28" y="21"/>
                </a:cubicBezTo>
                <a:cubicBezTo>
                  <a:pt x="27" y="20"/>
                  <a:pt x="27" y="20"/>
                  <a:pt x="27" y="20"/>
                </a:cubicBezTo>
                <a:cubicBezTo>
                  <a:pt x="27" y="20"/>
                  <a:pt x="27" y="20"/>
                  <a:pt x="27" y="20"/>
                </a:cubicBezTo>
                <a:cubicBezTo>
                  <a:pt x="27" y="20"/>
                  <a:pt x="27" y="17"/>
                  <a:pt x="25" y="17"/>
                </a:cubicBezTo>
                <a:cubicBezTo>
                  <a:pt x="25" y="17"/>
                  <a:pt x="26" y="15"/>
                  <a:pt x="25" y="14"/>
                </a:cubicBezTo>
                <a:cubicBezTo>
                  <a:pt x="25" y="14"/>
                  <a:pt x="25" y="12"/>
                  <a:pt x="25" y="12"/>
                </a:cubicBezTo>
                <a:cubicBezTo>
                  <a:pt x="25" y="12"/>
                  <a:pt x="25" y="12"/>
                  <a:pt x="25" y="12"/>
                </a:cubicBezTo>
                <a:cubicBezTo>
                  <a:pt x="25" y="11"/>
                  <a:pt x="25" y="11"/>
                  <a:pt x="25" y="11"/>
                </a:cubicBezTo>
                <a:cubicBezTo>
                  <a:pt x="26" y="10"/>
                  <a:pt x="26" y="10"/>
                  <a:pt x="26" y="10"/>
                </a:cubicBezTo>
                <a:cubicBezTo>
                  <a:pt x="26" y="10"/>
                  <a:pt x="27" y="4"/>
                  <a:pt x="21" y="2"/>
                </a:cubicBezTo>
                <a:cubicBezTo>
                  <a:pt x="21" y="2"/>
                  <a:pt x="20" y="2"/>
                  <a:pt x="19" y="1"/>
                </a:cubicBezTo>
                <a:cubicBezTo>
                  <a:pt x="19" y="1"/>
                  <a:pt x="17" y="0"/>
                  <a:pt x="15" y="1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8" y="4"/>
                  <a:pt x="8" y="7"/>
                </a:cubicBezTo>
                <a:cubicBezTo>
                  <a:pt x="8" y="8"/>
                  <a:pt x="8" y="8"/>
                  <a:pt x="8" y="8"/>
                </a:cubicBezTo>
                <a:cubicBezTo>
                  <a:pt x="8" y="8"/>
                  <a:pt x="8" y="12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10" y="17"/>
                  <a:pt x="10" y="17"/>
                </a:cubicBezTo>
                <a:cubicBezTo>
                  <a:pt x="11" y="18"/>
                  <a:pt x="11" y="18"/>
                  <a:pt x="11" y="18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19"/>
                  <a:pt x="12" y="19"/>
                  <a:pt x="13" y="19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20"/>
                  <a:pt x="12" y="20"/>
                  <a:pt x="11" y="20"/>
                </a:cubicBezTo>
                <a:cubicBezTo>
                  <a:pt x="11" y="20"/>
                  <a:pt x="9" y="23"/>
                  <a:pt x="9" y="24"/>
                </a:cubicBezTo>
                <a:cubicBezTo>
                  <a:pt x="9" y="24"/>
                  <a:pt x="1" y="27"/>
                  <a:pt x="1" y="30"/>
                </a:cubicBezTo>
                <a:cubicBezTo>
                  <a:pt x="1" y="30"/>
                  <a:pt x="1" y="32"/>
                  <a:pt x="1" y="32"/>
                </a:cubicBezTo>
                <a:cubicBezTo>
                  <a:pt x="1" y="32"/>
                  <a:pt x="1" y="38"/>
                  <a:pt x="1" y="39"/>
                </a:cubicBezTo>
                <a:cubicBezTo>
                  <a:pt x="2" y="40"/>
                  <a:pt x="1" y="45"/>
                  <a:pt x="1" y="45"/>
                </a:cubicBezTo>
                <a:cubicBezTo>
                  <a:pt x="1" y="45"/>
                  <a:pt x="1" y="56"/>
                  <a:pt x="3" y="58"/>
                </a:cubicBezTo>
                <a:cubicBezTo>
                  <a:pt x="3" y="58"/>
                  <a:pt x="3" y="60"/>
                  <a:pt x="3" y="62"/>
                </a:cubicBezTo>
                <a:cubicBezTo>
                  <a:pt x="3" y="62"/>
                  <a:pt x="3" y="68"/>
                  <a:pt x="3" y="69"/>
                </a:cubicBezTo>
                <a:cubicBezTo>
                  <a:pt x="3" y="69"/>
                  <a:pt x="2" y="71"/>
                  <a:pt x="2" y="71"/>
                </a:cubicBezTo>
                <a:cubicBezTo>
                  <a:pt x="2" y="71"/>
                  <a:pt x="2" y="72"/>
                  <a:pt x="2" y="72"/>
                </a:cubicBezTo>
                <a:cubicBezTo>
                  <a:pt x="2" y="73"/>
                  <a:pt x="2" y="73"/>
                  <a:pt x="2" y="73"/>
                </a:cubicBezTo>
                <a:cubicBezTo>
                  <a:pt x="2" y="73"/>
                  <a:pt x="2" y="85"/>
                  <a:pt x="4" y="86"/>
                </a:cubicBezTo>
                <a:cubicBezTo>
                  <a:pt x="4" y="88"/>
                  <a:pt x="2" y="95"/>
                  <a:pt x="2" y="97"/>
                </a:cubicBezTo>
                <a:cubicBezTo>
                  <a:pt x="2" y="97"/>
                  <a:pt x="1" y="103"/>
                  <a:pt x="0" y="104"/>
                </a:cubicBezTo>
                <a:cubicBezTo>
                  <a:pt x="0" y="106"/>
                  <a:pt x="0" y="115"/>
                  <a:pt x="1" y="116"/>
                </a:cubicBezTo>
                <a:close/>
                <a:moveTo>
                  <a:pt x="14" y="116"/>
                </a:moveTo>
                <a:cubicBezTo>
                  <a:pt x="15" y="116"/>
                  <a:pt x="15" y="115"/>
                  <a:pt x="15" y="115"/>
                </a:cubicBezTo>
                <a:cubicBezTo>
                  <a:pt x="15" y="114"/>
                  <a:pt x="15" y="113"/>
                  <a:pt x="15" y="113"/>
                </a:cubicBezTo>
                <a:cubicBezTo>
                  <a:pt x="16" y="111"/>
                  <a:pt x="17" y="107"/>
                  <a:pt x="17" y="107"/>
                </a:cubicBezTo>
                <a:cubicBezTo>
                  <a:pt x="16" y="107"/>
                  <a:pt x="19" y="104"/>
                  <a:pt x="19" y="104"/>
                </a:cubicBezTo>
                <a:cubicBezTo>
                  <a:pt x="20" y="104"/>
                  <a:pt x="22" y="103"/>
                  <a:pt x="22" y="103"/>
                </a:cubicBezTo>
                <a:cubicBezTo>
                  <a:pt x="22" y="103"/>
                  <a:pt x="22" y="107"/>
                  <a:pt x="22" y="107"/>
                </a:cubicBezTo>
                <a:cubicBezTo>
                  <a:pt x="22" y="108"/>
                  <a:pt x="22" y="108"/>
                  <a:pt x="22" y="109"/>
                </a:cubicBezTo>
                <a:cubicBezTo>
                  <a:pt x="22" y="110"/>
                  <a:pt x="22" y="112"/>
                  <a:pt x="22" y="112"/>
                </a:cubicBezTo>
                <a:cubicBezTo>
                  <a:pt x="22" y="113"/>
                  <a:pt x="23" y="113"/>
                  <a:pt x="22" y="114"/>
                </a:cubicBezTo>
                <a:cubicBezTo>
                  <a:pt x="22" y="115"/>
                  <a:pt x="22" y="118"/>
                  <a:pt x="22" y="118"/>
                </a:cubicBezTo>
                <a:cubicBezTo>
                  <a:pt x="23" y="119"/>
                  <a:pt x="23" y="120"/>
                  <a:pt x="23" y="120"/>
                </a:cubicBezTo>
                <a:cubicBezTo>
                  <a:pt x="23" y="121"/>
                  <a:pt x="23" y="124"/>
                  <a:pt x="23" y="124"/>
                </a:cubicBezTo>
                <a:cubicBezTo>
                  <a:pt x="22" y="124"/>
                  <a:pt x="19" y="121"/>
                  <a:pt x="19" y="121"/>
                </a:cubicBezTo>
                <a:cubicBezTo>
                  <a:pt x="18" y="120"/>
                  <a:pt x="17" y="119"/>
                  <a:pt x="17" y="119"/>
                </a:cubicBezTo>
                <a:cubicBezTo>
                  <a:pt x="16" y="119"/>
                  <a:pt x="16" y="119"/>
                  <a:pt x="16" y="119"/>
                </a:cubicBezTo>
                <a:cubicBezTo>
                  <a:pt x="15" y="118"/>
                  <a:pt x="14" y="117"/>
                  <a:pt x="14" y="117"/>
                </a:cubicBezTo>
                <a:cubicBezTo>
                  <a:pt x="14" y="117"/>
                  <a:pt x="14" y="116"/>
                  <a:pt x="14" y="116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7" name="Freeform 18"/>
          <p:cNvSpPr>
            <a:spLocks/>
          </p:cNvSpPr>
          <p:nvPr/>
        </p:nvSpPr>
        <p:spPr bwMode="auto">
          <a:xfrm>
            <a:off x="7627738" y="1561256"/>
            <a:ext cx="3317875" cy="6359525"/>
          </a:xfrm>
          <a:custGeom>
            <a:avLst/>
            <a:gdLst>
              <a:gd name="T0" fmla="*/ 2147483647 w 83"/>
              <a:gd name="T1" fmla="*/ 2147483647 h 159"/>
              <a:gd name="T2" fmla="*/ 2147483647 w 83"/>
              <a:gd name="T3" fmla="*/ 2147483647 h 159"/>
              <a:gd name="T4" fmla="*/ 2147483647 w 83"/>
              <a:gd name="T5" fmla="*/ 2147483647 h 159"/>
              <a:gd name="T6" fmla="*/ 2147483647 w 83"/>
              <a:gd name="T7" fmla="*/ 2147483647 h 159"/>
              <a:gd name="T8" fmla="*/ 2147483647 w 83"/>
              <a:gd name="T9" fmla="*/ 2147483647 h 159"/>
              <a:gd name="T10" fmla="*/ 2147483647 w 83"/>
              <a:gd name="T11" fmla="*/ 2147483647 h 159"/>
              <a:gd name="T12" fmla="*/ 2147483647 w 83"/>
              <a:gd name="T13" fmla="*/ 2147483647 h 159"/>
              <a:gd name="T14" fmla="*/ 2147483647 w 83"/>
              <a:gd name="T15" fmla="*/ 2147483647 h 159"/>
              <a:gd name="T16" fmla="*/ 2147483647 w 83"/>
              <a:gd name="T17" fmla="*/ 2147483647 h 159"/>
              <a:gd name="T18" fmla="*/ 2147483647 w 83"/>
              <a:gd name="T19" fmla="*/ 2147483647 h 159"/>
              <a:gd name="T20" fmla="*/ 2147483647 w 83"/>
              <a:gd name="T21" fmla="*/ 2147483647 h 159"/>
              <a:gd name="T22" fmla="*/ 2147483647 w 83"/>
              <a:gd name="T23" fmla="*/ 2147483647 h 159"/>
              <a:gd name="T24" fmla="*/ 2147483647 w 83"/>
              <a:gd name="T25" fmla="*/ 2147483647 h 159"/>
              <a:gd name="T26" fmla="*/ 2147483647 w 83"/>
              <a:gd name="T27" fmla="*/ 2147483647 h 159"/>
              <a:gd name="T28" fmla="*/ 2147483647 w 83"/>
              <a:gd name="T29" fmla="*/ 2147483647 h 159"/>
              <a:gd name="T30" fmla="*/ 2147483647 w 83"/>
              <a:gd name="T31" fmla="*/ 2147483647 h 159"/>
              <a:gd name="T32" fmla="*/ 2147483647 w 83"/>
              <a:gd name="T33" fmla="*/ 2147483647 h 159"/>
              <a:gd name="T34" fmla="*/ 2147483647 w 83"/>
              <a:gd name="T35" fmla="*/ 2147483647 h 159"/>
              <a:gd name="T36" fmla="*/ 2147483647 w 83"/>
              <a:gd name="T37" fmla="*/ 2147483647 h 159"/>
              <a:gd name="T38" fmla="*/ 2147483647 w 83"/>
              <a:gd name="T39" fmla="*/ 2147483647 h 159"/>
              <a:gd name="T40" fmla="*/ 2147483647 w 83"/>
              <a:gd name="T41" fmla="*/ 2147483647 h 159"/>
              <a:gd name="T42" fmla="*/ 2147483647 w 83"/>
              <a:gd name="T43" fmla="*/ 2147483647 h 159"/>
              <a:gd name="T44" fmla="*/ 2147483647 w 83"/>
              <a:gd name="T45" fmla="*/ 2147483647 h 159"/>
              <a:gd name="T46" fmla="*/ 2147483647 w 83"/>
              <a:gd name="T47" fmla="*/ 2147483647 h 159"/>
              <a:gd name="T48" fmla="*/ 2147483647 w 83"/>
              <a:gd name="T49" fmla="*/ 2147483647 h 159"/>
              <a:gd name="T50" fmla="*/ 2147483647 w 83"/>
              <a:gd name="T51" fmla="*/ 2147483647 h 159"/>
              <a:gd name="T52" fmla="*/ 2147483647 w 83"/>
              <a:gd name="T53" fmla="*/ 2147483647 h 159"/>
              <a:gd name="T54" fmla="*/ 2147483647 w 83"/>
              <a:gd name="T55" fmla="*/ 2147483647 h 159"/>
              <a:gd name="T56" fmla="*/ 2147483647 w 83"/>
              <a:gd name="T57" fmla="*/ 2147483647 h 159"/>
              <a:gd name="T58" fmla="*/ 2147483647 w 83"/>
              <a:gd name="T59" fmla="*/ 2147483647 h 159"/>
              <a:gd name="T60" fmla="*/ 2147483647 w 83"/>
              <a:gd name="T61" fmla="*/ 2147483647 h 159"/>
              <a:gd name="T62" fmla="*/ 2147483647 w 83"/>
              <a:gd name="T63" fmla="*/ 2147483647 h 159"/>
              <a:gd name="T64" fmla="*/ 2147483647 w 83"/>
              <a:gd name="T65" fmla="*/ 2147483647 h 159"/>
              <a:gd name="T66" fmla="*/ 2147483647 w 83"/>
              <a:gd name="T67" fmla="*/ 2147483647 h 159"/>
              <a:gd name="T68" fmla="*/ 2147483647 w 83"/>
              <a:gd name="T69" fmla="*/ 2147483647 h 159"/>
              <a:gd name="T70" fmla="*/ 2147483647 w 83"/>
              <a:gd name="T71" fmla="*/ 2147483647 h 159"/>
              <a:gd name="T72" fmla="*/ 2147483647 w 83"/>
              <a:gd name="T73" fmla="*/ 2147483647 h 159"/>
              <a:gd name="T74" fmla="*/ 2147483647 w 83"/>
              <a:gd name="T75" fmla="*/ 2147483647 h 159"/>
              <a:gd name="T76" fmla="*/ 2147483647 w 83"/>
              <a:gd name="T77" fmla="*/ 2147483647 h 159"/>
              <a:gd name="T78" fmla="*/ 2147483647 w 83"/>
              <a:gd name="T79" fmla="*/ 2147483647 h 159"/>
              <a:gd name="T80" fmla="*/ 2147483647 w 83"/>
              <a:gd name="T81" fmla="*/ 2147483647 h 159"/>
              <a:gd name="T82" fmla="*/ 2147483647 w 83"/>
              <a:gd name="T83" fmla="*/ 2147483647 h 159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83"/>
              <a:gd name="T127" fmla="*/ 0 h 159"/>
              <a:gd name="T128" fmla="*/ 83 w 83"/>
              <a:gd name="T129" fmla="*/ 159 h 159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83" h="159">
                <a:moveTo>
                  <a:pt x="52" y="9"/>
                </a:moveTo>
                <a:cubicBezTo>
                  <a:pt x="52" y="9"/>
                  <a:pt x="49" y="8"/>
                  <a:pt x="49" y="7"/>
                </a:cubicBezTo>
                <a:cubicBezTo>
                  <a:pt x="49" y="7"/>
                  <a:pt x="46" y="0"/>
                  <a:pt x="38" y="4"/>
                </a:cubicBezTo>
                <a:cubicBezTo>
                  <a:pt x="38" y="4"/>
                  <a:pt x="31" y="5"/>
                  <a:pt x="31" y="11"/>
                </a:cubicBezTo>
                <a:cubicBezTo>
                  <a:pt x="31" y="11"/>
                  <a:pt x="31" y="12"/>
                  <a:pt x="31" y="13"/>
                </a:cubicBezTo>
                <a:cubicBezTo>
                  <a:pt x="30" y="15"/>
                  <a:pt x="30" y="15"/>
                  <a:pt x="30" y="15"/>
                </a:cubicBezTo>
                <a:cubicBezTo>
                  <a:pt x="30" y="15"/>
                  <a:pt x="29" y="16"/>
                  <a:pt x="31" y="17"/>
                </a:cubicBezTo>
                <a:cubicBezTo>
                  <a:pt x="31" y="18"/>
                  <a:pt x="31" y="18"/>
                  <a:pt x="31" y="18"/>
                </a:cubicBezTo>
                <a:cubicBezTo>
                  <a:pt x="31" y="19"/>
                  <a:pt x="31" y="19"/>
                  <a:pt x="31" y="19"/>
                </a:cubicBezTo>
                <a:cubicBezTo>
                  <a:pt x="31" y="19"/>
                  <a:pt x="30" y="21"/>
                  <a:pt x="32" y="22"/>
                </a:cubicBezTo>
                <a:cubicBezTo>
                  <a:pt x="32" y="22"/>
                  <a:pt x="33" y="24"/>
                  <a:pt x="34" y="24"/>
                </a:cubicBezTo>
                <a:cubicBezTo>
                  <a:pt x="34" y="24"/>
                  <a:pt x="36" y="24"/>
                  <a:pt x="38" y="29"/>
                </a:cubicBezTo>
                <a:cubicBezTo>
                  <a:pt x="38" y="29"/>
                  <a:pt x="30" y="38"/>
                  <a:pt x="30" y="41"/>
                </a:cubicBezTo>
                <a:cubicBezTo>
                  <a:pt x="30" y="41"/>
                  <a:pt x="28" y="44"/>
                  <a:pt x="27" y="45"/>
                </a:cubicBezTo>
                <a:cubicBezTo>
                  <a:pt x="27" y="45"/>
                  <a:pt x="15" y="56"/>
                  <a:pt x="15" y="57"/>
                </a:cubicBezTo>
                <a:cubicBezTo>
                  <a:pt x="15" y="57"/>
                  <a:pt x="14" y="59"/>
                  <a:pt x="13" y="59"/>
                </a:cubicBezTo>
                <a:cubicBezTo>
                  <a:pt x="13" y="59"/>
                  <a:pt x="11" y="61"/>
                  <a:pt x="10" y="62"/>
                </a:cubicBezTo>
                <a:cubicBezTo>
                  <a:pt x="10" y="62"/>
                  <a:pt x="8" y="64"/>
                  <a:pt x="8" y="65"/>
                </a:cubicBezTo>
                <a:cubicBezTo>
                  <a:pt x="8" y="65"/>
                  <a:pt x="4" y="69"/>
                  <a:pt x="4" y="71"/>
                </a:cubicBezTo>
                <a:cubicBezTo>
                  <a:pt x="4" y="71"/>
                  <a:pt x="5" y="74"/>
                  <a:pt x="6" y="74"/>
                </a:cubicBezTo>
                <a:cubicBezTo>
                  <a:pt x="6" y="74"/>
                  <a:pt x="8" y="76"/>
                  <a:pt x="8" y="74"/>
                </a:cubicBezTo>
                <a:cubicBezTo>
                  <a:pt x="8" y="74"/>
                  <a:pt x="7" y="72"/>
                  <a:pt x="8" y="71"/>
                </a:cubicBezTo>
                <a:cubicBezTo>
                  <a:pt x="8" y="71"/>
                  <a:pt x="10" y="71"/>
                  <a:pt x="11" y="70"/>
                </a:cubicBezTo>
                <a:cubicBezTo>
                  <a:pt x="11" y="70"/>
                  <a:pt x="12" y="69"/>
                  <a:pt x="13" y="68"/>
                </a:cubicBezTo>
                <a:cubicBezTo>
                  <a:pt x="13" y="68"/>
                  <a:pt x="13" y="67"/>
                  <a:pt x="15" y="66"/>
                </a:cubicBezTo>
                <a:cubicBezTo>
                  <a:pt x="15" y="66"/>
                  <a:pt x="23" y="61"/>
                  <a:pt x="24" y="59"/>
                </a:cubicBezTo>
                <a:cubicBezTo>
                  <a:pt x="24" y="59"/>
                  <a:pt x="34" y="55"/>
                  <a:pt x="35" y="55"/>
                </a:cubicBezTo>
                <a:cubicBezTo>
                  <a:pt x="32" y="62"/>
                  <a:pt x="32" y="62"/>
                  <a:pt x="32" y="62"/>
                </a:cubicBezTo>
                <a:cubicBezTo>
                  <a:pt x="33" y="63"/>
                  <a:pt x="33" y="63"/>
                  <a:pt x="33" y="63"/>
                </a:cubicBezTo>
                <a:cubicBezTo>
                  <a:pt x="33" y="63"/>
                  <a:pt x="31" y="67"/>
                  <a:pt x="30" y="72"/>
                </a:cubicBezTo>
                <a:cubicBezTo>
                  <a:pt x="30" y="72"/>
                  <a:pt x="30" y="74"/>
                  <a:pt x="30" y="75"/>
                </a:cubicBezTo>
                <a:cubicBezTo>
                  <a:pt x="30" y="75"/>
                  <a:pt x="26" y="87"/>
                  <a:pt x="26" y="88"/>
                </a:cubicBezTo>
                <a:cubicBezTo>
                  <a:pt x="26" y="88"/>
                  <a:pt x="18" y="116"/>
                  <a:pt x="18" y="118"/>
                </a:cubicBezTo>
                <a:cubicBezTo>
                  <a:pt x="18" y="118"/>
                  <a:pt x="20" y="121"/>
                  <a:pt x="22" y="121"/>
                </a:cubicBezTo>
                <a:cubicBezTo>
                  <a:pt x="22" y="121"/>
                  <a:pt x="20" y="131"/>
                  <a:pt x="20" y="133"/>
                </a:cubicBezTo>
                <a:cubicBezTo>
                  <a:pt x="20" y="133"/>
                  <a:pt x="18" y="139"/>
                  <a:pt x="17" y="141"/>
                </a:cubicBezTo>
                <a:cubicBezTo>
                  <a:pt x="17" y="141"/>
                  <a:pt x="14" y="145"/>
                  <a:pt x="13" y="145"/>
                </a:cubicBezTo>
                <a:cubicBezTo>
                  <a:pt x="13" y="145"/>
                  <a:pt x="11" y="146"/>
                  <a:pt x="10" y="146"/>
                </a:cubicBezTo>
                <a:cubicBezTo>
                  <a:pt x="10" y="146"/>
                  <a:pt x="8" y="147"/>
                  <a:pt x="7" y="147"/>
                </a:cubicBezTo>
                <a:cubicBezTo>
                  <a:pt x="7" y="147"/>
                  <a:pt x="0" y="147"/>
                  <a:pt x="4" y="149"/>
                </a:cubicBezTo>
                <a:cubicBezTo>
                  <a:pt x="4" y="149"/>
                  <a:pt x="5" y="153"/>
                  <a:pt x="10" y="153"/>
                </a:cubicBezTo>
                <a:cubicBezTo>
                  <a:pt x="16" y="153"/>
                  <a:pt x="14" y="153"/>
                  <a:pt x="15" y="153"/>
                </a:cubicBezTo>
                <a:cubicBezTo>
                  <a:pt x="16" y="153"/>
                  <a:pt x="23" y="155"/>
                  <a:pt x="23" y="152"/>
                </a:cubicBezTo>
                <a:cubicBezTo>
                  <a:pt x="23" y="152"/>
                  <a:pt x="22" y="147"/>
                  <a:pt x="24" y="143"/>
                </a:cubicBezTo>
                <a:cubicBezTo>
                  <a:pt x="24" y="143"/>
                  <a:pt x="27" y="135"/>
                  <a:pt x="28" y="134"/>
                </a:cubicBezTo>
                <a:cubicBezTo>
                  <a:pt x="28" y="134"/>
                  <a:pt x="33" y="124"/>
                  <a:pt x="33" y="122"/>
                </a:cubicBezTo>
                <a:cubicBezTo>
                  <a:pt x="33" y="122"/>
                  <a:pt x="33" y="122"/>
                  <a:pt x="33" y="122"/>
                </a:cubicBezTo>
                <a:cubicBezTo>
                  <a:pt x="33" y="121"/>
                  <a:pt x="39" y="123"/>
                  <a:pt x="42" y="122"/>
                </a:cubicBezTo>
                <a:cubicBezTo>
                  <a:pt x="45" y="121"/>
                  <a:pt x="52" y="122"/>
                  <a:pt x="53" y="122"/>
                </a:cubicBezTo>
                <a:cubicBezTo>
                  <a:pt x="53" y="122"/>
                  <a:pt x="58" y="131"/>
                  <a:pt x="63" y="135"/>
                </a:cubicBezTo>
                <a:cubicBezTo>
                  <a:pt x="68" y="140"/>
                  <a:pt x="68" y="140"/>
                  <a:pt x="68" y="140"/>
                </a:cubicBezTo>
                <a:cubicBezTo>
                  <a:pt x="68" y="141"/>
                  <a:pt x="68" y="141"/>
                  <a:pt x="68" y="141"/>
                </a:cubicBezTo>
                <a:cubicBezTo>
                  <a:pt x="68" y="141"/>
                  <a:pt x="70" y="143"/>
                  <a:pt x="70" y="147"/>
                </a:cubicBezTo>
                <a:cubicBezTo>
                  <a:pt x="70" y="147"/>
                  <a:pt x="68" y="150"/>
                  <a:pt x="68" y="151"/>
                </a:cubicBezTo>
                <a:cubicBezTo>
                  <a:pt x="68" y="151"/>
                  <a:pt x="68" y="152"/>
                  <a:pt x="65" y="153"/>
                </a:cubicBezTo>
                <a:cubicBezTo>
                  <a:pt x="65" y="153"/>
                  <a:pt x="60" y="154"/>
                  <a:pt x="60" y="156"/>
                </a:cubicBezTo>
                <a:cubicBezTo>
                  <a:pt x="60" y="156"/>
                  <a:pt x="59" y="157"/>
                  <a:pt x="62" y="157"/>
                </a:cubicBezTo>
                <a:cubicBezTo>
                  <a:pt x="62" y="157"/>
                  <a:pt x="67" y="159"/>
                  <a:pt x="71" y="156"/>
                </a:cubicBezTo>
                <a:cubicBezTo>
                  <a:pt x="71" y="156"/>
                  <a:pt x="75" y="152"/>
                  <a:pt x="76" y="152"/>
                </a:cubicBezTo>
                <a:cubicBezTo>
                  <a:pt x="76" y="152"/>
                  <a:pt x="78" y="152"/>
                  <a:pt x="79" y="151"/>
                </a:cubicBezTo>
                <a:cubicBezTo>
                  <a:pt x="79" y="151"/>
                  <a:pt x="83" y="148"/>
                  <a:pt x="81" y="144"/>
                </a:cubicBezTo>
                <a:cubicBezTo>
                  <a:pt x="81" y="144"/>
                  <a:pt x="80" y="143"/>
                  <a:pt x="79" y="142"/>
                </a:cubicBezTo>
                <a:cubicBezTo>
                  <a:pt x="79" y="142"/>
                  <a:pt x="77" y="140"/>
                  <a:pt x="75" y="138"/>
                </a:cubicBezTo>
                <a:cubicBezTo>
                  <a:pt x="75" y="138"/>
                  <a:pt x="70" y="130"/>
                  <a:pt x="70" y="128"/>
                </a:cubicBezTo>
                <a:cubicBezTo>
                  <a:pt x="70" y="128"/>
                  <a:pt x="69" y="124"/>
                  <a:pt x="67" y="122"/>
                </a:cubicBezTo>
                <a:cubicBezTo>
                  <a:pt x="67" y="122"/>
                  <a:pt x="69" y="123"/>
                  <a:pt x="69" y="122"/>
                </a:cubicBezTo>
                <a:cubicBezTo>
                  <a:pt x="69" y="122"/>
                  <a:pt x="70" y="121"/>
                  <a:pt x="71" y="122"/>
                </a:cubicBezTo>
                <a:cubicBezTo>
                  <a:pt x="71" y="122"/>
                  <a:pt x="73" y="121"/>
                  <a:pt x="73" y="120"/>
                </a:cubicBezTo>
                <a:cubicBezTo>
                  <a:pt x="73" y="120"/>
                  <a:pt x="66" y="103"/>
                  <a:pt x="65" y="102"/>
                </a:cubicBezTo>
                <a:cubicBezTo>
                  <a:pt x="65" y="102"/>
                  <a:pt x="63" y="94"/>
                  <a:pt x="62" y="91"/>
                </a:cubicBezTo>
                <a:cubicBezTo>
                  <a:pt x="62" y="91"/>
                  <a:pt x="60" y="85"/>
                  <a:pt x="59" y="85"/>
                </a:cubicBezTo>
                <a:cubicBezTo>
                  <a:pt x="59" y="85"/>
                  <a:pt x="60" y="83"/>
                  <a:pt x="59" y="82"/>
                </a:cubicBezTo>
                <a:cubicBezTo>
                  <a:pt x="59" y="82"/>
                  <a:pt x="58" y="81"/>
                  <a:pt x="58" y="80"/>
                </a:cubicBezTo>
                <a:cubicBezTo>
                  <a:pt x="58" y="80"/>
                  <a:pt x="58" y="80"/>
                  <a:pt x="58" y="80"/>
                </a:cubicBezTo>
                <a:cubicBezTo>
                  <a:pt x="58" y="79"/>
                  <a:pt x="56" y="74"/>
                  <a:pt x="56" y="74"/>
                </a:cubicBezTo>
                <a:cubicBezTo>
                  <a:pt x="56" y="74"/>
                  <a:pt x="54" y="72"/>
                  <a:pt x="55" y="70"/>
                </a:cubicBezTo>
                <a:cubicBezTo>
                  <a:pt x="55" y="68"/>
                  <a:pt x="55" y="68"/>
                  <a:pt x="55" y="68"/>
                </a:cubicBezTo>
                <a:cubicBezTo>
                  <a:pt x="55" y="68"/>
                  <a:pt x="56" y="68"/>
                  <a:pt x="56" y="67"/>
                </a:cubicBezTo>
                <a:cubicBezTo>
                  <a:pt x="57" y="62"/>
                  <a:pt x="57" y="62"/>
                  <a:pt x="57" y="62"/>
                </a:cubicBezTo>
                <a:cubicBezTo>
                  <a:pt x="57" y="62"/>
                  <a:pt x="59" y="46"/>
                  <a:pt x="57" y="42"/>
                </a:cubicBezTo>
                <a:cubicBezTo>
                  <a:pt x="57" y="42"/>
                  <a:pt x="57" y="42"/>
                  <a:pt x="57" y="38"/>
                </a:cubicBezTo>
                <a:cubicBezTo>
                  <a:pt x="57" y="38"/>
                  <a:pt x="58" y="32"/>
                  <a:pt x="56" y="28"/>
                </a:cubicBezTo>
                <a:cubicBezTo>
                  <a:pt x="56" y="28"/>
                  <a:pt x="56" y="22"/>
                  <a:pt x="56" y="21"/>
                </a:cubicBezTo>
                <a:cubicBezTo>
                  <a:pt x="56" y="21"/>
                  <a:pt x="56" y="10"/>
                  <a:pt x="52" y="9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817984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>
            <a:spLocks noEditPoints="1"/>
          </p:cNvSpPr>
          <p:nvPr/>
        </p:nvSpPr>
        <p:spPr bwMode="auto">
          <a:xfrm>
            <a:off x="346794" y="1728638"/>
            <a:ext cx="3817937" cy="6418262"/>
          </a:xfrm>
          <a:custGeom>
            <a:avLst/>
            <a:gdLst>
              <a:gd name="T0" fmla="*/ 2147483647 w 94"/>
              <a:gd name="T1" fmla="*/ 2147483647 h 158"/>
              <a:gd name="T2" fmla="*/ 2147483647 w 94"/>
              <a:gd name="T3" fmla="*/ 2147483647 h 158"/>
              <a:gd name="T4" fmla="*/ 2147483647 w 94"/>
              <a:gd name="T5" fmla="*/ 2147483647 h 158"/>
              <a:gd name="T6" fmla="*/ 2147483647 w 94"/>
              <a:gd name="T7" fmla="*/ 2147483647 h 158"/>
              <a:gd name="T8" fmla="*/ 2147483647 w 94"/>
              <a:gd name="T9" fmla="*/ 2147483647 h 158"/>
              <a:gd name="T10" fmla="*/ 2147483647 w 94"/>
              <a:gd name="T11" fmla="*/ 2147483647 h 158"/>
              <a:gd name="T12" fmla="*/ 2147483647 w 94"/>
              <a:gd name="T13" fmla="*/ 2147483647 h 158"/>
              <a:gd name="T14" fmla="*/ 2147483647 w 94"/>
              <a:gd name="T15" fmla="*/ 2147483647 h 158"/>
              <a:gd name="T16" fmla="*/ 2147483647 w 94"/>
              <a:gd name="T17" fmla="*/ 2147483647 h 158"/>
              <a:gd name="T18" fmla="*/ 2147483647 w 94"/>
              <a:gd name="T19" fmla="*/ 2147483647 h 158"/>
              <a:gd name="T20" fmla="*/ 2147483647 w 94"/>
              <a:gd name="T21" fmla="*/ 2147483647 h 158"/>
              <a:gd name="T22" fmla="*/ 2147483647 w 94"/>
              <a:gd name="T23" fmla="*/ 2147483647 h 158"/>
              <a:gd name="T24" fmla="*/ 2147483647 w 94"/>
              <a:gd name="T25" fmla="*/ 2147483647 h 158"/>
              <a:gd name="T26" fmla="*/ 2147483647 w 94"/>
              <a:gd name="T27" fmla="*/ 2147483647 h 158"/>
              <a:gd name="T28" fmla="*/ 2147483647 w 94"/>
              <a:gd name="T29" fmla="*/ 2147483647 h 158"/>
              <a:gd name="T30" fmla="*/ 2147483647 w 94"/>
              <a:gd name="T31" fmla="*/ 2147483647 h 158"/>
              <a:gd name="T32" fmla="*/ 2147483647 w 94"/>
              <a:gd name="T33" fmla="*/ 2147483647 h 158"/>
              <a:gd name="T34" fmla="*/ 0 w 94"/>
              <a:gd name="T35" fmla="*/ 2147483647 h 158"/>
              <a:gd name="T36" fmla="*/ 2147483647 w 94"/>
              <a:gd name="T37" fmla="*/ 2147483647 h 158"/>
              <a:gd name="T38" fmla="*/ 2147483647 w 94"/>
              <a:gd name="T39" fmla="*/ 2147483647 h 158"/>
              <a:gd name="T40" fmla="*/ 2147483647 w 94"/>
              <a:gd name="T41" fmla="*/ 2147483647 h 158"/>
              <a:gd name="T42" fmla="*/ 2147483647 w 94"/>
              <a:gd name="T43" fmla="*/ 2147483647 h 158"/>
              <a:gd name="T44" fmla="*/ 2147483647 w 94"/>
              <a:gd name="T45" fmla="*/ 2147483647 h 158"/>
              <a:gd name="T46" fmla="*/ 2147483647 w 94"/>
              <a:gd name="T47" fmla="*/ 2147483647 h 158"/>
              <a:gd name="T48" fmla="*/ 2147483647 w 94"/>
              <a:gd name="T49" fmla="*/ 2147483647 h 158"/>
              <a:gd name="T50" fmla="*/ 2147483647 w 94"/>
              <a:gd name="T51" fmla="*/ 2147483647 h 158"/>
              <a:gd name="T52" fmla="*/ 2147483647 w 94"/>
              <a:gd name="T53" fmla="*/ 2147483647 h 158"/>
              <a:gd name="T54" fmla="*/ 2147483647 w 94"/>
              <a:gd name="T55" fmla="*/ 2147483647 h 158"/>
              <a:gd name="T56" fmla="*/ 2147483647 w 94"/>
              <a:gd name="T57" fmla="*/ 2147483647 h 158"/>
              <a:gd name="T58" fmla="*/ 2147483647 w 94"/>
              <a:gd name="T59" fmla="*/ 2147483647 h 158"/>
              <a:gd name="T60" fmla="*/ 2147483647 w 94"/>
              <a:gd name="T61" fmla="*/ 2147483647 h 158"/>
              <a:gd name="T62" fmla="*/ 2147483647 w 94"/>
              <a:gd name="T63" fmla="*/ 2147483647 h 158"/>
              <a:gd name="T64" fmla="*/ 2147483647 w 94"/>
              <a:gd name="T65" fmla="*/ 2147483647 h 158"/>
              <a:gd name="T66" fmla="*/ 2147483647 w 94"/>
              <a:gd name="T67" fmla="*/ 2147483647 h 158"/>
              <a:gd name="T68" fmla="*/ 2147483647 w 94"/>
              <a:gd name="T69" fmla="*/ 2147483647 h 158"/>
              <a:gd name="T70" fmla="*/ 2147483647 w 94"/>
              <a:gd name="T71" fmla="*/ 2147483647 h 158"/>
              <a:gd name="T72" fmla="*/ 2147483647 w 94"/>
              <a:gd name="T73" fmla="*/ 2147483647 h 158"/>
              <a:gd name="T74" fmla="*/ 2147483647 w 94"/>
              <a:gd name="T75" fmla="*/ 2147483647 h 158"/>
              <a:gd name="T76" fmla="*/ 2147483647 w 94"/>
              <a:gd name="T77" fmla="*/ 2147483647 h 158"/>
              <a:gd name="T78" fmla="*/ 2147483647 w 94"/>
              <a:gd name="T79" fmla="*/ 2147483647 h 158"/>
              <a:gd name="T80" fmla="*/ 2147483647 w 94"/>
              <a:gd name="T81" fmla="*/ 2147483647 h 158"/>
              <a:gd name="T82" fmla="*/ 2147483647 w 94"/>
              <a:gd name="T83" fmla="*/ 2147483647 h 158"/>
              <a:gd name="T84" fmla="*/ 2147483647 w 94"/>
              <a:gd name="T85" fmla="*/ 2147483647 h 158"/>
              <a:gd name="T86" fmla="*/ 2147483647 w 94"/>
              <a:gd name="T87" fmla="*/ 2147483647 h 158"/>
              <a:gd name="T88" fmla="*/ 2147483647 w 94"/>
              <a:gd name="T89" fmla="*/ 2147483647 h 158"/>
              <a:gd name="T90" fmla="*/ 2147483647 w 94"/>
              <a:gd name="T91" fmla="*/ 2147483647 h 15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94"/>
              <a:gd name="T139" fmla="*/ 0 h 158"/>
              <a:gd name="T140" fmla="*/ 94 w 94"/>
              <a:gd name="T141" fmla="*/ 158 h 158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94" h="158">
                <a:moveTo>
                  <a:pt x="91" y="70"/>
                </a:moveTo>
                <a:cubicBezTo>
                  <a:pt x="89" y="67"/>
                  <a:pt x="85" y="66"/>
                  <a:pt x="85" y="66"/>
                </a:cubicBezTo>
                <a:cubicBezTo>
                  <a:pt x="85" y="66"/>
                  <a:pt x="82" y="65"/>
                  <a:pt x="82" y="65"/>
                </a:cubicBezTo>
                <a:cubicBezTo>
                  <a:pt x="82" y="64"/>
                  <a:pt x="75" y="61"/>
                  <a:pt x="75" y="61"/>
                </a:cubicBezTo>
                <a:cubicBezTo>
                  <a:pt x="75" y="61"/>
                  <a:pt x="72" y="59"/>
                  <a:pt x="71" y="58"/>
                </a:cubicBezTo>
                <a:cubicBezTo>
                  <a:pt x="70" y="57"/>
                  <a:pt x="66" y="53"/>
                  <a:pt x="66" y="53"/>
                </a:cubicBezTo>
                <a:cubicBezTo>
                  <a:pt x="65" y="53"/>
                  <a:pt x="64" y="50"/>
                  <a:pt x="64" y="50"/>
                </a:cubicBezTo>
                <a:cubicBezTo>
                  <a:pt x="67" y="48"/>
                  <a:pt x="64" y="41"/>
                  <a:pt x="64" y="41"/>
                </a:cubicBezTo>
                <a:cubicBezTo>
                  <a:pt x="64" y="41"/>
                  <a:pt x="64" y="39"/>
                  <a:pt x="63" y="37"/>
                </a:cubicBezTo>
                <a:cubicBezTo>
                  <a:pt x="62" y="34"/>
                  <a:pt x="62" y="35"/>
                  <a:pt x="58" y="26"/>
                </a:cubicBezTo>
                <a:cubicBezTo>
                  <a:pt x="58" y="26"/>
                  <a:pt x="58" y="26"/>
                  <a:pt x="58" y="26"/>
                </a:cubicBezTo>
                <a:cubicBezTo>
                  <a:pt x="58" y="25"/>
                  <a:pt x="58" y="25"/>
                  <a:pt x="58" y="25"/>
                </a:cubicBezTo>
                <a:cubicBezTo>
                  <a:pt x="60" y="25"/>
                  <a:pt x="61" y="24"/>
                  <a:pt x="61" y="24"/>
                </a:cubicBezTo>
                <a:cubicBezTo>
                  <a:pt x="62" y="24"/>
                  <a:pt x="64" y="22"/>
                  <a:pt x="64" y="22"/>
                </a:cubicBezTo>
                <a:cubicBezTo>
                  <a:pt x="64" y="21"/>
                  <a:pt x="65" y="21"/>
                  <a:pt x="65" y="21"/>
                </a:cubicBezTo>
                <a:cubicBezTo>
                  <a:pt x="66" y="21"/>
                  <a:pt x="66" y="20"/>
                  <a:pt x="66" y="20"/>
                </a:cubicBezTo>
                <a:cubicBezTo>
                  <a:pt x="66" y="16"/>
                  <a:pt x="66" y="16"/>
                  <a:pt x="66" y="16"/>
                </a:cubicBezTo>
                <a:cubicBezTo>
                  <a:pt x="66" y="16"/>
                  <a:pt x="66" y="16"/>
                  <a:pt x="66" y="16"/>
                </a:cubicBezTo>
                <a:cubicBezTo>
                  <a:pt x="66" y="16"/>
                  <a:pt x="67" y="16"/>
                  <a:pt x="67" y="15"/>
                </a:cubicBezTo>
                <a:cubicBezTo>
                  <a:pt x="67" y="15"/>
                  <a:pt x="70" y="11"/>
                  <a:pt x="67" y="7"/>
                </a:cubicBezTo>
                <a:cubicBezTo>
                  <a:pt x="67" y="7"/>
                  <a:pt x="65" y="0"/>
                  <a:pt x="53" y="1"/>
                </a:cubicBezTo>
                <a:cubicBezTo>
                  <a:pt x="53" y="1"/>
                  <a:pt x="48" y="3"/>
                  <a:pt x="47" y="5"/>
                </a:cubicBezTo>
                <a:cubicBezTo>
                  <a:pt x="47" y="5"/>
                  <a:pt x="46" y="6"/>
                  <a:pt x="46" y="6"/>
                </a:cubicBezTo>
                <a:cubicBezTo>
                  <a:pt x="46" y="6"/>
                  <a:pt x="44" y="8"/>
                  <a:pt x="44" y="9"/>
                </a:cubicBezTo>
                <a:cubicBezTo>
                  <a:pt x="44" y="9"/>
                  <a:pt x="43" y="11"/>
                  <a:pt x="42" y="11"/>
                </a:cubicBezTo>
                <a:cubicBezTo>
                  <a:pt x="42" y="11"/>
                  <a:pt x="40" y="15"/>
                  <a:pt x="41" y="17"/>
                </a:cubicBezTo>
                <a:cubicBezTo>
                  <a:pt x="41" y="17"/>
                  <a:pt x="41" y="21"/>
                  <a:pt x="38" y="21"/>
                </a:cubicBezTo>
                <a:cubicBezTo>
                  <a:pt x="38" y="21"/>
                  <a:pt x="39" y="23"/>
                  <a:pt x="40" y="23"/>
                </a:cubicBezTo>
                <a:cubicBezTo>
                  <a:pt x="40" y="23"/>
                  <a:pt x="37" y="27"/>
                  <a:pt x="36" y="28"/>
                </a:cubicBezTo>
                <a:cubicBezTo>
                  <a:pt x="36" y="28"/>
                  <a:pt x="37" y="28"/>
                  <a:pt x="37" y="27"/>
                </a:cubicBezTo>
                <a:cubicBezTo>
                  <a:pt x="36" y="28"/>
                  <a:pt x="36" y="28"/>
                  <a:pt x="36" y="28"/>
                </a:cubicBezTo>
                <a:cubicBezTo>
                  <a:pt x="34" y="30"/>
                  <a:pt x="27" y="40"/>
                  <a:pt x="24" y="43"/>
                </a:cubicBezTo>
                <a:cubicBezTo>
                  <a:pt x="24" y="43"/>
                  <a:pt x="24" y="43"/>
                  <a:pt x="24" y="43"/>
                </a:cubicBezTo>
                <a:cubicBezTo>
                  <a:pt x="21" y="47"/>
                  <a:pt x="21" y="47"/>
                  <a:pt x="21" y="47"/>
                </a:cubicBezTo>
                <a:cubicBezTo>
                  <a:pt x="16" y="55"/>
                  <a:pt x="16" y="55"/>
                  <a:pt x="16" y="55"/>
                </a:cubicBezTo>
                <a:cubicBezTo>
                  <a:pt x="15" y="56"/>
                  <a:pt x="9" y="64"/>
                  <a:pt x="9" y="64"/>
                </a:cubicBezTo>
                <a:cubicBezTo>
                  <a:pt x="7" y="67"/>
                  <a:pt x="10" y="68"/>
                  <a:pt x="10" y="68"/>
                </a:cubicBezTo>
                <a:cubicBezTo>
                  <a:pt x="11" y="70"/>
                  <a:pt x="21" y="75"/>
                  <a:pt x="27" y="78"/>
                </a:cubicBezTo>
                <a:cubicBezTo>
                  <a:pt x="27" y="78"/>
                  <a:pt x="27" y="78"/>
                  <a:pt x="27" y="78"/>
                </a:cubicBezTo>
                <a:cubicBezTo>
                  <a:pt x="27" y="79"/>
                  <a:pt x="29" y="79"/>
                  <a:pt x="29" y="79"/>
                </a:cubicBezTo>
                <a:cubicBezTo>
                  <a:pt x="29" y="79"/>
                  <a:pt x="29" y="79"/>
                  <a:pt x="29" y="79"/>
                </a:cubicBezTo>
                <a:cubicBezTo>
                  <a:pt x="29" y="82"/>
                  <a:pt x="30" y="85"/>
                  <a:pt x="33" y="87"/>
                </a:cubicBezTo>
                <a:cubicBezTo>
                  <a:pt x="33" y="87"/>
                  <a:pt x="34" y="88"/>
                  <a:pt x="34" y="91"/>
                </a:cubicBezTo>
                <a:cubicBezTo>
                  <a:pt x="34" y="91"/>
                  <a:pt x="32" y="101"/>
                  <a:pt x="33" y="103"/>
                </a:cubicBezTo>
                <a:cubicBezTo>
                  <a:pt x="33" y="103"/>
                  <a:pt x="33" y="104"/>
                  <a:pt x="32" y="105"/>
                </a:cubicBezTo>
                <a:cubicBezTo>
                  <a:pt x="31" y="106"/>
                  <a:pt x="30" y="109"/>
                  <a:pt x="30" y="110"/>
                </a:cubicBezTo>
                <a:cubicBezTo>
                  <a:pt x="30" y="110"/>
                  <a:pt x="29" y="112"/>
                  <a:pt x="28" y="112"/>
                </a:cubicBezTo>
                <a:cubicBezTo>
                  <a:pt x="28" y="112"/>
                  <a:pt x="7" y="132"/>
                  <a:pt x="5" y="135"/>
                </a:cubicBezTo>
                <a:cubicBezTo>
                  <a:pt x="5" y="135"/>
                  <a:pt x="2" y="141"/>
                  <a:pt x="1" y="142"/>
                </a:cubicBezTo>
                <a:cubicBezTo>
                  <a:pt x="1" y="142"/>
                  <a:pt x="0" y="143"/>
                  <a:pt x="1" y="143"/>
                </a:cubicBezTo>
                <a:cubicBezTo>
                  <a:pt x="2" y="144"/>
                  <a:pt x="2" y="144"/>
                  <a:pt x="2" y="144"/>
                </a:cubicBezTo>
                <a:cubicBezTo>
                  <a:pt x="2" y="144"/>
                  <a:pt x="1" y="146"/>
                  <a:pt x="1" y="146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2" y="146"/>
                  <a:pt x="2" y="146"/>
                  <a:pt x="2" y="146"/>
                </a:cubicBezTo>
                <a:cubicBezTo>
                  <a:pt x="2" y="146"/>
                  <a:pt x="3" y="145"/>
                  <a:pt x="3" y="146"/>
                </a:cubicBezTo>
                <a:cubicBezTo>
                  <a:pt x="3" y="146"/>
                  <a:pt x="5" y="146"/>
                  <a:pt x="5" y="148"/>
                </a:cubicBezTo>
                <a:cubicBezTo>
                  <a:pt x="5" y="148"/>
                  <a:pt x="5" y="158"/>
                  <a:pt x="17" y="157"/>
                </a:cubicBezTo>
                <a:cubicBezTo>
                  <a:pt x="17" y="157"/>
                  <a:pt x="19" y="157"/>
                  <a:pt x="18" y="156"/>
                </a:cubicBezTo>
                <a:cubicBezTo>
                  <a:pt x="16" y="155"/>
                  <a:pt x="16" y="155"/>
                  <a:pt x="16" y="155"/>
                </a:cubicBezTo>
                <a:cubicBezTo>
                  <a:pt x="16" y="155"/>
                  <a:pt x="15" y="155"/>
                  <a:pt x="14" y="155"/>
                </a:cubicBezTo>
                <a:cubicBezTo>
                  <a:pt x="14" y="155"/>
                  <a:pt x="12" y="154"/>
                  <a:pt x="12" y="154"/>
                </a:cubicBezTo>
                <a:cubicBezTo>
                  <a:pt x="12" y="154"/>
                  <a:pt x="12" y="151"/>
                  <a:pt x="12" y="150"/>
                </a:cubicBezTo>
                <a:cubicBezTo>
                  <a:pt x="12" y="150"/>
                  <a:pt x="12" y="150"/>
                  <a:pt x="12" y="150"/>
                </a:cubicBezTo>
                <a:cubicBezTo>
                  <a:pt x="12" y="150"/>
                  <a:pt x="13" y="145"/>
                  <a:pt x="15" y="143"/>
                </a:cubicBezTo>
                <a:cubicBezTo>
                  <a:pt x="17" y="142"/>
                  <a:pt x="19" y="140"/>
                  <a:pt x="19" y="139"/>
                </a:cubicBezTo>
                <a:cubicBezTo>
                  <a:pt x="19" y="139"/>
                  <a:pt x="26" y="132"/>
                  <a:pt x="27" y="131"/>
                </a:cubicBezTo>
                <a:cubicBezTo>
                  <a:pt x="28" y="130"/>
                  <a:pt x="35" y="122"/>
                  <a:pt x="35" y="121"/>
                </a:cubicBezTo>
                <a:cubicBezTo>
                  <a:pt x="35" y="121"/>
                  <a:pt x="42" y="118"/>
                  <a:pt x="43" y="113"/>
                </a:cubicBezTo>
                <a:cubicBezTo>
                  <a:pt x="43" y="113"/>
                  <a:pt x="47" y="103"/>
                  <a:pt x="48" y="102"/>
                </a:cubicBezTo>
                <a:cubicBezTo>
                  <a:pt x="48" y="102"/>
                  <a:pt x="51" y="105"/>
                  <a:pt x="51" y="107"/>
                </a:cubicBezTo>
                <a:cubicBezTo>
                  <a:pt x="51" y="107"/>
                  <a:pt x="53" y="110"/>
                  <a:pt x="54" y="110"/>
                </a:cubicBezTo>
                <a:cubicBezTo>
                  <a:pt x="54" y="110"/>
                  <a:pt x="54" y="115"/>
                  <a:pt x="54" y="116"/>
                </a:cubicBezTo>
                <a:cubicBezTo>
                  <a:pt x="55" y="117"/>
                  <a:pt x="55" y="120"/>
                  <a:pt x="55" y="122"/>
                </a:cubicBezTo>
                <a:cubicBezTo>
                  <a:pt x="55" y="123"/>
                  <a:pt x="57" y="134"/>
                  <a:pt x="58" y="135"/>
                </a:cubicBezTo>
                <a:cubicBezTo>
                  <a:pt x="58" y="136"/>
                  <a:pt x="58" y="139"/>
                  <a:pt x="58" y="140"/>
                </a:cubicBezTo>
                <a:cubicBezTo>
                  <a:pt x="58" y="140"/>
                  <a:pt x="60" y="149"/>
                  <a:pt x="60" y="151"/>
                </a:cubicBezTo>
                <a:cubicBezTo>
                  <a:pt x="61" y="153"/>
                  <a:pt x="61" y="154"/>
                  <a:pt x="61" y="154"/>
                </a:cubicBezTo>
                <a:cubicBezTo>
                  <a:pt x="61" y="154"/>
                  <a:pt x="61" y="156"/>
                  <a:pt x="63" y="155"/>
                </a:cubicBezTo>
                <a:cubicBezTo>
                  <a:pt x="63" y="155"/>
                  <a:pt x="63" y="155"/>
                  <a:pt x="64" y="154"/>
                </a:cubicBezTo>
                <a:cubicBezTo>
                  <a:pt x="64" y="155"/>
                  <a:pt x="64" y="155"/>
                  <a:pt x="64" y="155"/>
                </a:cubicBezTo>
                <a:cubicBezTo>
                  <a:pt x="65" y="155"/>
                  <a:pt x="65" y="155"/>
                  <a:pt x="65" y="155"/>
                </a:cubicBezTo>
                <a:cubicBezTo>
                  <a:pt x="65" y="154"/>
                  <a:pt x="65" y="154"/>
                  <a:pt x="65" y="154"/>
                </a:cubicBezTo>
                <a:cubicBezTo>
                  <a:pt x="66" y="154"/>
                  <a:pt x="67" y="153"/>
                  <a:pt x="68" y="153"/>
                </a:cubicBezTo>
                <a:cubicBezTo>
                  <a:pt x="69" y="153"/>
                  <a:pt x="71" y="154"/>
                  <a:pt x="71" y="154"/>
                </a:cubicBezTo>
                <a:cubicBezTo>
                  <a:pt x="71" y="155"/>
                  <a:pt x="79" y="157"/>
                  <a:pt x="84" y="153"/>
                </a:cubicBezTo>
                <a:cubicBezTo>
                  <a:pt x="84" y="153"/>
                  <a:pt x="87" y="151"/>
                  <a:pt x="85" y="151"/>
                </a:cubicBezTo>
                <a:cubicBezTo>
                  <a:pt x="85" y="151"/>
                  <a:pt x="83" y="151"/>
                  <a:pt x="82" y="151"/>
                </a:cubicBezTo>
                <a:cubicBezTo>
                  <a:pt x="81" y="151"/>
                  <a:pt x="82" y="151"/>
                  <a:pt x="82" y="151"/>
                </a:cubicBezTo>
                <a:cubicBezTo>
                  <a:pt x="82" y="151"/>
                  <a:pt x="80" y="151"/>
                  <a:pt x="80" y="151"/>
                </a:cubicBezTo>
                <a:cubicBezTo>
                  <a:pt x="80" y="151"/>
                  <a:pt x="79" y="151"/>
                  <a:pt x="78" y="151"/>
                </a:cubicBezTo>
                <a:cubicBezTo>
                  <a:pt x="78" y="151"/>
                  <a:pt x="77" y="150"/>
                  <a:pt x="76" y="150"/>
                </a:cubicBezTo>
                <a:cubicBezTo>
                  <a:pt x="77" y="150"/>
                  <a:pt x="77" y="150"/>
                  <a:pt x="77" y="150"/>
                </a:cubicBezTo>
                <a:cubicBezTo>
                  <a:pt x="77" y="150"/>
                  <a:pt x="77" y="149"/>
                  <a:pt x="76" y="149"/>
                </a:cubicBezTo>
                <a:cubicBezTo>
                  <a:pt x="76" y="149"/>
                  <a:pt x="75" y="146"/>
                  <a:pt x="74" y="146"/>
                </a:cubicBezTo>
                <a:cubicBezTo>
                  <a:pt x="74" y="146"/>
                  <a:pt x="73" y="145"/>
                  <a:pt x="72" y="144"/>
                </a:cubicBezTo>
                <a:cubicBezTo>
                  <a:pt x="72" y="144"/>
                  <a:pt x="67" y="120"/>
                  <a:pt x="66" y="117"/>
                </a:cubicBezTo>
                <a:cubicBezTo>
                  <a:pt x="66" y="117"/>
                  <a:pt x="65" y="113"/>
                  <a:pt x="65" y="112"/>
                </a:cubicBezTo>
                <a:cubicBezTo>
                  <a:pt x="65" y="112"/>
                  <a:pt x="66" y="109"/>
                  <a:pt x="65" y="107"/>
                </a:cubicBezTo>
                <a:cubicBezTo>
                  <a:pt x="65" y="107"/>
                  <a:pt x="62" y="92"/>
                  <a:pt x="59" y="87"/>
                </a:cubicBezTo>
                <a:cubicBezTo>
                  <a:pt x="59" y="87"/>
                  <a:pt x="58" y="85"/>
                  <a:pt x="58" y="84"/>
                </a:cubicBezTo>
                <a:cubicBezTo>
                  <a:pt x="58" y="84"/>
                  <a:pt x="58" y="83"/>
                  <a:pt x="58" y="82"/>
                </a:cubicBezTo>
                <a:cubicBezTo>
                  <a:pt x="58" y="82"/>
                  <a:pt x="58" y="82"/>
                  <a:pt x="58" y="82"/>
                </a:cubicBezTo>
                <a:cubicBezTo>
                  <a:pt x="60" y="82"/>
                  <a:pt x="59" y="77"/>
                  <a:pt x="59" y="77"/>
                </a:cubicBezTo>
                <a:cubicBezTo>
                  <a:pt x="59" y="76"/>
                  <a:pt x="58" y="70"/>
                  <a:pt x="58" y="70"/>
                </a:cubicBezTo>
                <a:cubicBezTo>
                  <a:pt x="59" y="64"/>
                  <a:pt x="59" y="61"/>
                  <a:pt x="59" y="61"/>
                </a:cubicBezTo>
                <a:cubicBezTo>
                  <a:pt x="59" y="61"/>
                  <a:pt x="59" y="61"/>
                  <a:pt x="60" y="61"/>
                </a:cubicBezTo>
                <a:cubicBezTo>
                  <a:pt x="61" y="61"/>
                  <a:pt x="61" y="61"/>
                  <a:pt x="61" y="61"/>
                </a:cubicBezTo>
                <a:cubicBezTo>
                  <a:pt x="63" y="63"/>
                  <a:pt x="65" y="64"/>
                  <a:pt x="65" y="65"/>
                </a:cubicBezTo>
                <a:cubicBezTo>
                  <a:pt x="65" y="65"/>
                  <a:pt x="66" y="65"/>
                  <a:pt x="66" y="65"/>
                </a:cubicBezTo>
                <a:cubicBezTo>
                  <a:pt x="66" y="66"/>
                  <a:pt x="77" y="72"/>
                  <a:pt x="77" y="72"/>
                </a:cubicBezTo>
                <a:cubicBezTo>
                  <a:pt x="78" y="72"/>
                  <a:pt x="80" y="73"/>
                  <a:pt x="80" y="73"/>
                </a:cubicBezTo>
                <a:cubicBezTo>
                  <a:pt x="83" y="74"/>
                  <a:pt x="83" y="73"/>
                  <a:pt x="83" y="73"/>
                </a:cubicBezTo>
                <a:cubicBezTo>
                  <a:pt x="84" y="74"/>
                  <a:pt x="85" y="75"/>
                  <a:pt x="85" y="75"/>
                </a:cubicBezTo>
                <a:cubicBezTo>
                  <a:pt x="86" y="75"/>
                  <a:pt x="86" y="75"/>
                  <a:pt x="86" y="75"/>
                </a:cubicBezTo>
                <a:cubicBezTo>
                  <a:pt x="87" y="76"/>
                  <a:pt x="87" y="75"/>
                  <a:pt x="87" y="75"/>
                </a:cubicBezTo>
                <a:cubicBezTo>
                  <a:pt x="88" y="75"/>
                  <a:pt x="89" y="74"/>
                  <a:pt x="89" y="74"/>
                </a:cubicBezTo>
                <a:cubicBezTo>
                  <a:pt x="89" y="75"/>
                  <a:pt x="91" y="75"/>
                  <a:pt x="91" y="75"/>
                </a:cubicBezTo>
                <a:cubicBezTo>
                  <a:pt x="92" y="75"/>
                  <a:pt x="91" y="73"/>
                  <a:pt x="91" y="73"/>
                </a:cubicBezTo>
                <a:cubicBezTo>
                  <a:pt x="92" y="74"/>
                  <a:pt x="92" y="74"/>
                  <a:pt x="92" y="74"/>
                </a:cubicBezTo>
                <a:cubicBezTo>
                  <a:pt x="92" y="76"/>
                  <a:pt x="92" y="76"/>
                  <a:pt x="92" y="76"/>
                </a:cubicBezTo>
                <a:cubicBezTo>
                  <a:pt x="94" y="76"/>
                  <a:pt x="94" y="73"/>
                  <a:pt x="94" y="73"/>
                </a:cubicBezTo>
                <a:cubicBezTo>
                  <a:pt x="94" y="72"/>
                  <a:pt x="91" y="70"/>
                  <a:pt x="91" y="70"/>
                </a:cubicBezTo>
                <a:close/>
                <a:moveTo>
                  <a:pt x="59" y="22"/>
                </a:moveTo>
                <a:cubicBezTo>
                  <a:pt x="58" y="25"/>
                  <a:pt x="58" y="25"/>
                  <a:pt x="58" y="25"/>
                </a:cubicBezTo>
                <a:cubicBezTo>
                  <a:pt x="58" y="24"/>
                  <a:pt x="59" y="23"/>
                  <a:pt x="59" y="22"/>
                </a:cubicBezTo>
                <a:close/>
                <a:moveTo>
                  <a:pt x="32" y="47"/>
                </a:moveTo>
                <a:cubicBezTo>
                  <a:pt x="29" y="48"/>
                  <a:pt x="28" y="45"/>
                  <a:pt x="28" y="45"/>
                </a:cubicBezTo>
                <a:cubicBezTo>
                  <a:pt x="28" y="43"/>
                  <a:pt x="27" y="42"/>
                  <a:pt x="26" y="42"/>
                </a:cubicBezTo>
                <a:cubicBezTo>
                  <a:pt x="28" y="40"/>
                  <a:pt x="32" y="36"/>
                  <a:pt x="34" y="34"/>
                </a:cubicBezTo>
                <a:cubicBezTo>
                  <a:pt x="34" y="34"/>
                  <a:pt x="34" y="34"/>
                  <a:pt x="34" y="34"/>
                </a:cubicBezTo>
                <a:cubicBezTo>
                  <a:pt x="34" y="34"/>
                  <a:pt x="34" y="34"/>
                  <a:pt x="34" y="34"/>
                </a:cubicBezTo>
                <a:cubicBezTo>
                  <a:pt x="34" y="34"/>
                  <a:pt x="34" y="34"/>
                  <a:pt x="34" y="34"/>
                </a:cubicBezTo>
                <a:cubicBezTo>
                  <a:pt x="33" y="38"/>
                  <a:pt x="32" y="43"/>
                  <a:pt x="32" y="47"/>
                </a:cubicBezTo>
                <a:close/>
                <a:moveTo>
                  <a:pt x="60" y="61"/>
                </a:moveTo>
                <a:cubicBezTo>
                  <a:pt x="61" y="62"/>
                  <a:pt x="63" y="63"/>
                  <a:pt x="64" y="64"/>
                </a:cubicBezTo>
                <a:cubicBezTo>
                  <a:pt x="63" y="63"/>
                  <a:pt x="62" y="62"/>
                  <a:pt x="60" y="61"/>
                </a:cubicBezTo>
                <a:close/>
                <a:moveTo>
                  <a:pt x="83" y="73"/>
                </a:moveTo>
                <a:cubicBezTo>
                  <a:pt x="83" y="73"/>
                  <a:pt x="83" y="73"/>
                  <a:pt x="83" y="73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6" name="Freeform 13"/>
          <p:cNvSpPr>
            <a:spLocks noEditPoints="1"/>
          </p:cNvSpPr>
          <p:nvPr/>
        </p:nvSpPr>
        <p:spPr bwMode="auto">
          <a:xfrm>
            <a:off x="4846550" y="1752450"/>
            <a:ext cx="2570163" cy="6456363"/>
          </a:xfrm>
          <a:custGeom>
            <a:avLst/>
            <a:gdLst>
              <a:gd name="T0" fmla="*/ 2147483647 w 66"/>
              <a:gd name="T1" fmla="*/ 2147483647 h 166"/>
              <a:gd name="T2" fmla="*/ 2147483647 w 66"/>
              <a:gd name="T3" fmla="*/ 2147483647 h 166"/>
              <a:gd name="T4" fmla="*/ 2147483647 w 66"/>
              <a:gd name="T5" fmla="*/ 2147483647 h 166"/>
              <a:gd name="T6" fmla="*/ 2147483647 w 66"/>
              <a:gd name="T7" fmla="*/ 2147483647 h 166"/>
              <a:gd name="T8" fmla="*/ 2147483647 w 66"/>
              <a:gd name="T9" fmla="*/ 2147483647 h 166"/>
              <a:gd name="T10" fmla="*/ 2147483647 w 66"/>
              <a:gd name="T11" fmla="*/ 2147483647 h 166"/>
              <a:gd name="T12" fmla="*/ 2147483647 w 66"/>
              <a:gd name="T13" fmla="*/ 2147483647 h 166"/>
              <a:gd name="T14" fmla="*/ 2147483647 w 66"/>
              <a:gd name="T15" fmla="*/ 2147483647 h 166"/>
              <a:gd name="T16" fmla="*/ 2147483647 w 66"/>
              <a:gd name="T17" fmla="*/ 2147483647 h 166"/>
              <a:gd name="T18" fmla="*/ 2147483647 w 66"/>
              <a:gd name="T19" fmla="*/ 2147483647 h 166"/>
              <a:gd name="T20" fmla="*/ 2147483647 w 66"/>
              <a:gd name="T21" fmla="*/ 2147483647 h 166"/>
              <a:gd name="T22" fmla="*/ 2147483647 w 66"/>
              <a:gd name="T23" fmla="*/ 2147483647 h 166"/>
              <a:gd name="T24" fmla="*/ 2147483647 w 66"/>
              <a:gd name="T25" fmla="*/ 2147483647 h 166"/>
              <a:gd name="T26" fmla="*/ 2147483647 w 66"/>
              <a:gd name="T27" fmla="*/ 2147483647 h 166"/>
              <a:gd name="T28" fmla="*/ 2147483647 w 66"/>
              <a:gd name="T29" fmla="*/ 2147483647 h 166"/>
              <a:gd name="T30" fmla="*/ 2147483647 w 66"/>
              <a:gd name="T31" fmla="*/ 2147483647 h 166"/>
              <a:gd name="T32" fmla="*/ 2147483647 w 66"/>
              <a:gd name="T33" fmla="*/ 2147483647 h 166"/>
              <a:gd name="T34" fmla="*/ 2147483647 w 66"/>
              <a:gd name="T35" fmla="*/ 2147483647 h 166"/>
              <a:gd name="T36" fmla="*/ 2147483647 w 66"/>
              <a:gd name="T37" fmla="*/ 2147483647 h 166"/>
              <a:gd name="T38" fmla="*/ 2147483647 w 66"/>
              <a:gd name="T39" fmla="*/ 2147483647 h 166"/>
              <a:gd name="T40" fmla="*/ 2147483647 w 66"/>
              <a:gd name="T41" fmla="*/ 2147483647 h 166"/>
              <a:gd name="T42" fmla="*/ 2147483647 w 66"/>
              <a:gd name="T43" fmla="*/ 2147483647 h 166"/>
              <a:gd name="T44" fmla="*/ 2147483647 w 66"/>
              <a:gd name="T45" fmla="*/ 2147483647 h 166"/>
              <a:gd name="T46" fmla="*/ 2147483647 w 66"/>
              <a:gd name="T47" fmla="*/ 2147483647 h 166"/>
              <a:gd name="T48" fmla="*/ 2147483647 w 66"/>
              <a:gd name="T49" fmla="*/ 2147483647 h 166"/>
              <a:gd name="T50" fmla="*/ 2147483647 w 66"/>
              <a:gd name="T51" fmla="*/ 2147483647 h 166"/>
              <a:gd name="T52" fmla="*/ 2147483647 w 66"/>
              <a:gd name="T53" fmla="*/ 2147483647 h 166"/>
              <a:gd name="T54" fmla="*/ 2147483647 w 66"/>
              <a:gd name="T55" fmla="*/ 2147483647 h 166"/>
              <a:gd name="T56" fmla="*/ 2147483647 w 66"/>
              <a:gd name="T57" fmla="*/ 2147483647 h 166"/>
              <a:gd name="T58" fmla="*/ 2147483647 w 66"/>
              <a:gd name="T59" fmla="*/ 2147483647 h 166"/>
              <a:gd name="T60" fmla="*/ 2147483647 w 66"/>
              <a:gd name="T61" fmla="*/ 2147483647 h 166"/>
              <a:gd name="T62" fmla="*/ 2147483647 w 66"/>
              <a:gd name="T63" fmla="*/ 2147483647 h 166"/>
              <a:gd name="T64" fmla="*/ 2147483647 w 66"/>
              <a:gd name="T65" fmla="*/ 2147483647 h 166"/>
              <a:gd name="T66" fmla="*/ 2147483647 w 66"/>
              <a:gd name="T67" fmla="*/ 2147483647 h 166"/>
              <a:gd name="T68" fmla="*/ 2147483647 w 66"/>
              <a:gd name="T69" fmla="*/ 2147483647 h 166"/>
              <a:gd name="T70" fmla="*/ 2147483647 w 66"/>
              <a:gd name="T71" fmla="*/ 2147483647 h 166"/>
              <a:gd name="T72" fmla="*/ 2147483647 w 66"/>
              <a:gd name="T73" fmla="*/ 2147483647 h 166"/>
              <a:gd name="T74" fmla="*/ 2147483647 w 66"/>
              <a:gd name="T75" fmla="*/ 2147483647 h 166"/>
              <a:gd name="T76" fmla="*/ 2147483647 w 66"/>
              <a:gd name="T77" fmla="*/ 2147483647 h 166"/>
              <a:gd name="T78" fmla="*/ 2147483647 w 66"/>
              <a:gd name="T79" fmla="*/ 2147483647 h 166"/>
              <a:gd name="T80" fmla="*/ 2147483647 w 66"/>
              <a:gd name="T81" fmla="*/ 2147483647 h 166"/>
              <a:gd name="T82" fmla="*/ 2147483647 w 66"/>
              <a:gd name="T83" fmla="*/ 2147483647 h 166"/>
              <a:gd name="T84" fmla="*/ 0 w 66"/>
              <a:gd name="T85" fmla="*/ 2147483647 h 166"/>
              <a:gd name="T86" fmla="*/ 2147483647 w 66"/>
              <a:gd name="T87" fmla="*/ 2147483647 h 166"/>
              <a:gd name="T88" fmla="*/ 2147483647 w 66"/>
              <a:gd name="T89" fmla="*/ 2147483647 h 166"/>
              <a:gd name="T90" fmla="*/ 2147483647 w 66"/>
              <a:gd name="T91" fmla="*/ 2147483647 h 166"/>
              <a:gd name="T92" fmla="*/ 2147483647 w 66"/>
              <a:gd name="T93" fmla="*/ 2147483647 h 166"/>
              <a:gd name="T94" fmla="*/ 2147483647 w 66"/>
              <a:gd name="T95" fmla="*/ 2147483647 h 166"/>
              <a:gd name="T96" fmla="*/ 2147483647 w 66"/>
              <a:gd name="T97" fmla="*/ 2147483647 h 166"/>
              <a:gd name="T98" fmla="*/ 2147483647 w 66"/>
              <a:gd name="T99" fmla="*/ 2147483647 h 16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66"/>
              <a:gd name="T151" fmla="*/ 0 h 166"/>
              <a:gd name="T152" fmla="*/ 66 w 66"/>
              <a:gd name="T153" fmla="*/ 166 h 16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66" h="166">
                <a:moveTo>
                  <a:pt x="38" y="132"/>
                </a:moveTo>
                <a:cubicBezTo>
                  <a:pt x="38" y="132"/>
                  <a:pt x="38" y="132"/>
                  <a:pt x="38" y="132"/>
                </a:cubicBezTo>
                <a:cubicBezTo>
                  <a:pt x="38" y="132"/>
                  <a:pt x="38" y="137"/>
                  <a:pt x="37" y="139"/>
                </a:cubicBezTo>
                <a:cubicBezTo>
                  <a:pt x="37" y="141"/>
                  <a:pt x="36" y="145"/>
                  <a:pt x="36" y="147"/>
                </a:cubicBezTo>
                <a:cubicBezTo>
                  <a:pt x="37" y="149"/>
                  <a:pt x="37" y="150"/>
                  <a:pt x="36" y="150"/>
                </a:cubicBezTo>
                <a:cubicBezTo>
                  <a:pt x="36" y="151"/>
                  <a:pt x="34" y="157"/>
                  <a:pt x="35" y="158"/>
                </a:cubicBezTo>
                <a:cubicBezTo>
                  <a:pt x="35" y="158"/>
                  <a:pt x="35" y="159"/>
                  <a:pt x="34" y="160"/>
                </a:cubicBezTo>
                <a:cubicBezTo>
                  <a:pt x="34" y="160"/>
                  <a:pt x="34" y="160"/>
                  <a:pt x="34" y="161"/>
                </a:cubicBezTo>
                <a:cubicBezTo>
                  <a:pt x="34" y="162"/>
                  <a:pt x="34" y="164"/>
                  <a:pt x="37" y="164"/>
                </a:cubicBezTo>
                <a:cubicBezTo>
                  <a:pt x="37" y="164"/>
                  <a:pt x="42" y="165"/>
                  <a:pt x="44" y="164"/>
                </a:cubicBezTo>
                <a:cubicBezTo>
                  <a:pt x="45" y="164"/>
                  <a:pt x="47" y="165"/>
                  <a:pt x="48" y="165"/>
                </a:cubicBezTo>
                <a:cubicBezTo>
                  <a:pt x="48" y="165"/>
                  <a:pt x="56" y="166"/>
                  <a:pt x="59" y="165"/>
                </a:cubicBezTo>
                <a:cubicBezTo>
                  <a:pt x="59" y="165"/>
                  <a:pt x="60" y="164"/>
                  <a:pt x="60" y="163"/>
                </a:cubicBezTo>
                <a:cubicBezTo>
                  <a:pt x="59" y="163"/>
                  <a:pt x="59" y="162"/>
                  <a:pt x="57" y="161"/>
                </a:cubicBezTo>
                <a:cubicBezTo>
                  <a:pt x="57" y="161"/>
                  <a:pt x="55" y="161"/>
                  <a:pt x="54" y="161"/>
                </a:cubicBezTo>
                <a:cubicBezTo>
                  <a:pt x="54" y="161"/>
                  <a:pt x="54" y="161"/>
                  <a:pt x="52" y="160"/>
                </a:cubicBezTo>
                <a:cubicBezTo>
                  <a:pt x="52" y="160"/>
                  <a:pt x="51" y="160"/>
                  <a:pt x="51" y="159"/>
                </a:cubicBezTo>
                <a:cubicBezTo>
                  <a:pt x="51" y="159"/>
                  <a:pt x="51" y="159"/>
                  <a:pt x="51" y="159"/>
                </a:cubicBezTo>
                <a:cubicBezTo>
                  <a:pt x="51" y="159"/>
                  <a:pt x="50" y="158"/>
                  <a:pt x="50" y="158"/>
                </a:cubicBezTo>
                <a:cubicBezTo>
                  <a:pt x="50" y="157"/>
                  <a:pt x="50" y="157"/>
                  <a:pt x="50" y="157"/>
                </a:cubicBezTo>
                <a:cubicBezTo>
                  <a:pt x="50" y="157"/>
                  <a:pt x="51" y="157"/>
                  <a:pt x="51" y="154"/>
                </a:cubicBezTo>
                <a:cubicBezTo>
                  <a:pt x="51" y="154"/>
                  <a:pt x="52" y="145"/>
                  <a:pt x="52" y="143"/>
                </a:cubicBezTo>
                <a:cubicBezTo>
                  <a:pt x="53" y="141"/>
                  <a:pt x="54" y="134"/>
                  <a:pt x="54" y="130"/>
                </a:cubicBezTo>
                <a:cubicBezTo>
                  <a:pt x="54" y="130"/>
                  <a:pt x="54" y="127"/>
                  <a:pt x="54" y="126"/>
                </a:cubicBezTo>
                <a:cubicBezTo>
                  <a:pt x="54" y="126"/>
                  <a:pt x="54" y="117"/>
                  <a:pt x="52" y="112"/>
                </a:cubicBezTo>
                <a:cubicBezTo>
                  <a:pt x="52" y="112"/>
                  <a:pt x="50" y="106"/>
                  <a:pt x="51" y="105"/>
                </a:cubicBezTo>
                <a:cubicBezTo>
                  <a:pt x="51" y="105"/>
                  <a:pt x="52" y="103"/>
                  <a:pt x="51" y="101"/>
                </a:cubicBezTo>
                <a:cubicBezTo>
                  <a:pt x="51" y="101"/>
                  <a:pt x="51" y="95"/>
                  <a:pt x="51" y="94"/>
                </a:cubicBezTo>
                <a:cubicBezTo>
                  <a:pt x="52" y="93"/>
                  <a:pt x="52" y="90"/>
                  <a:pt x="52" y="88"/>
                </a:cubicBezTo>
                <a:cubicBezTo>
                  <a:pt x="52" y="88"/>
                  <a:pt x="53" y="88"/>
                  <a:pt x="54" y="88"/>
                </a:cubicBezTo>
                <a:cubicBezTo>
                  <a:pt x="54" y="88"/>
                  <a:pt x="54" y="87"/>
                  <a:pt x="54" y="86"/>
                </a:cubicBezTo>
                <a:cubicBezTo>
                  <a:pt x="54" y="86"/>
                  <a:pt x="54" y="82"/>
                  <a:pt x="54" y="81"/>
                </a:cubicBezTo>
                <a:cubicBezTo>
                  <a:pt x="53" y="80"/>
                  <a:pt x="53" y="72"/>
                  <a:pt x="54" y="69"/>
                </a:cubicBezTo>
                <a:cubicBezTo>
                  <a:pt x="54" y="69"/>
                  <a:pt x="54" y="69"/>
                  <a:pt x="54" y="69"/>
                </a:cubicBezTo>
                <a:cubicBezTo>
                  <a:pt x="54" y="69"/>
                  <a:pt x="54" y="69"/>
                  <a:pt x="54" y="69"/>
                </a:cubicBezTo>
                <a:cubicBezTo>
                  <a:pt x="54" y="69"/>
                  <a:pt x="57" y="70"/>
                  <a:pt x="57" y="67"/>
                </a:cubicBezTo>
                <a:cubicBezTo>
                  <a:pt x="59" y="67"/>
                  <a:pt x="59" y="66"/>
                  <a:pt x="59" y="66"/>
                </a:cubicBezTo>
                <a:cubicBezTo>
                  <a:pt x="60" y="66"/>
                  <a:pt x="60" y="66"/>
                  <a:pt x="60" y="66"/>
                </a:cubicBezTo>
                <a:cubicBezTo>
                  <a:pt x="61" y="66"/>
                  <a:pt x="61" y="65"/>
                  <a:pt x="61" y="65"/>
                </a:cubicBezTo>
                <a:cubicBezTo>
                  <a:pt x="63" y="65"/>
                  <a:pt x="63" y="64"/>
                  <a:pt x="63" y="64"/>
                </a:cubicBezTo>
                <a:cubicBezTo>
                  <a:pt x="64" y="65"/>
                  <a:pt x="64" y="65"/>
                  <a:pt x="64" y="65"/>
                </a:cubicBezTo>
                <a:cubicBezTo>
                  <a:pt x="65" y="65"/>
                  <a:pt x="65" y="65"/>
                  <a:pt x="65" y="65"/>
                </a:cubicBezTo>
                <a:cubicBezTo>
                  <a:pt x="66" y="64"/>
                  <a:pt x="65" y="62"/>
                  <a:pt x="65" y="62"/>
                </a:cubicBezTo>
                <a:cubicBezTo>
                  <a:pt x="64" y="62"/>
                  <a:pt x="63" y="62"/>
                  <a:pt x="63" y="61"/>
                </a:cubicBezTo>
                <a:cubicBezTo>
                  <a:pt x="63" y="61"/>
                  <a:pt x="63" y="61"/>
                  <a:pt x="63" y="61"/>
                </a:cubicBezTo>
                <a:cubicBezTo>
                  <a:pt x="63" y="60"/>
                  <a:pt x="62" y="60"/>
                  <a:pt x="62" y="60"/>
                </a:cubicBezTo>
                <a:cubicBezTo>
                  <a:pt x="60" y="59"/>
                  <a:pt x="60" y="59"/>
                  <a:pt x="60" y="59"/>
                </a:cubicBezTo>
                <a:cubicBezTo>
                  <a:pt x="59" y="58"/>
                  <a:pt x="56" y="59"/>
                  <a:pt x="56" y="59"/>
                </a:cubicBezTo>
                <a:cubicBezTo>
                  <a:pt x="55" y="59"/>
                  <a:pt x="55" y="59"/>
                  <a:pt x="54" y="59"/>
                </a:cubicBezTo>
                <a:cubicBezTo>
                  <a:pt x="54" y="58"/>
                  <a:pt x="54" y="58"/>
                  <a:pt x="54" y="58"/>
                </a:cubicBezTo>
                <a:cubicBezTo>
                  <a:pt x="54" y="58"/>
                  <a:pt x="54" y="58"/>
                  <a:pt x="54" y="58"/>
                </a:cubicBezTo>
                <a:cubicBezTo>
                  <a:pt x="54" y="58"/>
                  <a:pt x="53" y="47"/>
                  <a:pt x="52" y="46"/>
                </a:cubicBezTo>
                <a:cubicBezTo>
                  <a:pt x="52" y="44"/>
                  <a:pt x="51" y="43"/>
                  <a:pt x="51" y="42"/>
                </a:cubicBezTo>
                <a:cubicBezTo>
                  <a:pt x="51" y="42"/>
                  <a:pt x="50" y="38"/>
                  <a:pt x="50" y="38"/>
                </a:cubicBezTo>
                <a:cubicBezTo>
                  <a:pt x="50" y="38"/>
                  <a:pt x="50" y="38"/>
                  <a:pt x="50" y="37"/>
                </a:cubicBezTo>
                <a:cubicBezTo>
                  <a:pt x="50" y="36"/>
                  <a:pt x="50" y="35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49" y="33"/>
                  <a:pt x="48" y="32"/>
                </a:cubicBezTo>
                <a:cubicBezTo>
                  <a:pt x="47" y="32"/>
                  <a:pt x="47" y="31"/>
                  <a:pt x="47" y="31"/>
                </a:cubicBezTo>
                <a:cubicBezTo>
                  <a:pt x="47" y="31"/>
                  <a:pt x="47" y="31"/>
                  <a:pt x="46" y="30"/>
                </a:cubicBezTo>
                <a:cubicBezTo>
                  <a:pt x="46" y="29"/>
                  <a:pt x="47" y="28"/>
                  <a:pt x="47" y="28"/>
                </a:cubicBezTo>
                <a:cubicBezTo>
                  <a:pt x="48" y="28"/>
                  <a:pt x="49" y="26"/>
                  <a:pt x="49" y="26"/>
                </a:cubicBezTo>
                <a:cubicBezTo>
                  <a:pt x="49" y="26"/>
                  <a:pt x="50" y="26"/>
                  <a:pt x="50" y="26"/>
                </a:cubicBezTo>
                <a:cubicBezTo>
                  <a:pt x="51" y="26"/>
                  <a:pt x="51" y="26"/>
                  <a:pt x="51" y="26"/>
                </a:cubicBezTo>
                <a:cubicBezTo>
                  <a:pt x="52" y="25"/>
                  <a:pt x="52" y="25"/>
                  <a:pt x="52" y="25"/>
                </a:cubicBezTo>
                <a:cubicBezTo>
                  <a:pt x="54" y="24"/>
                  <a:pt x="54" y="22"/>
                  <a:pt x="54" y="22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5" y="19"/>
                  <a:pt x="55" y="19"/>
                  <a:pt x="55" y="19"/>
                </a:cubicBezTo>
                <a:cubicBezTo>
                  <a:pt x="55" y="19"/>
                  <a:pt x="55" y="19"/>
                  <a:pt x="55" y="19"/>
                </a:cubicBezTo>
                <a:cubicBezTo>
                  <a:pt x="56" y="19"/>
                  <a:pt x="55" y="18"/>
                  <a:pt x="55" y="17"/>
                </a:cubicBezTo>
                <a:cubicBezTo>
                  <a:pt x="55" y="16"/>
                  <a:pt x="55" y="15"/>
                  <a:pt x="55" y="15"/>
                </a:cubicBezTo>
                <a:cubicBezTo>
                  <a:pt x="55" y="15"/>
                  <a:pt x="55" y="15"/>
                  <a:pt x="55" y="15"/>
                </a:cubicBezTo>
                <a:cubicBezTo>
                  <a:pt x="54" y="15"/>
                  <a:pt x="54" y="15"/>
                  <a:pt x="54" y="15"/>
                </a:cubicBezTo>
                <a:cubicBezTo>
                  <a:pt x="55" y="14"/>
                  <a:pt x="55" y="14"/>
                  <a:pt x="55" y="14"/>
                </a:cubicBezTo>
                <a:cubicBezTo>
                  <a:pt x="55" y="14"/>
                  <a:pt x="55" y="14"/>
                  <a:pt x="55" y="13"/>
                </a:cubicBezTo>
                <a:cubicBezTo>
                  <a:pt x="55" y="13"/>
                  <a:pt x="56" y="13"/>
                  <a:pt x="56" y="13"/>
                </a:cubicBezTo>
                <a:cubicBezTo>
                  <a:pt x="56" y="13"/>
                  <a:pt x="57" y="12"/>
                  <a:pt x="57" y="11"/>
                </a:cubicBezTo>
                <a:cubicBezTo>
                  <a:pt x="57" y="11"/>
                  <a:pt x="58" y="11"/>
                  <a:pt x="57" y="10"/>
                </a:cubicBezTo>
                <a:cubicBezTo>
                  <a:pt x="57" y="10"/>
                  <a:pt x="57" y="6"/>
                  <a:pt x="56" y="6"/>
                </a:cubicBezTo>
                <a:cubicBezTo>
                  <a:pt x="56" y="6"/>
                  <a:pt x="54" y="5"/>
                  <a:pt x="54" y="5"/>
                </a:cubicBezTo>
                <a:cubicBezTo>
                  <a:pt x="54" y="4"/>
                  <a:pt x="53" y="3"/>
                  <a:pt x="52" y="3"/>
                </a:cubicBezTo>
                <a:cubicBezTo>
                  <a:pt x="51" y="3"/>
                  <a:pt x="50" y="2"/>
                  <a:pt x="50" y="2"/>
                </a:cubicBezTo>
                <a:cubicBezTo>
                  <a:pt x="50" y="2"/>
                  <a:pt x="50" y="2"/>
                  <a:pt x="50" y="2"/>
                </a:cubicBezTo>
                <a:cubicBezTo>
                  <a:pt x="50" y="2"/>
                  <a:pt x="49" y="1"/>
                  <a:pt x="47" y="1"/>
                </a:cubicBezTo>
                <a:cubicBezTo>
                  <a:pt x="47" y="1"/>
                  <a:pt x="47" y="1"/>
                  <a:pt x="47" y="1"/>
                </a:cubicBezTo>
                <a:cubicBezTo>
                  <a:pt x="47" y="1"/>
                  <a:pt x="45" y="0"/>
                  <a:pt x="44" y="1"/>
                </a:cubicBezTo>
                <a:cubicBezTo>
                  <a:pt x="44" y="1"/>
                  <a:pt x="44" y="2"/>
                  <a:pt x="43" y="2"/>
                </a:cubicBezTo>
                <a:cubicBezTo>
                  <a:pt x="43" y="2"/>
                  <a:pt x="41" y="2"/>
                  <a:pt x="40" y="3"/>
                </a:cubicBezTo>
                <a:cubicBezTo>
                  <a:pt x="40" y="3"/>
                  <a:pt x="40" y="3"/>
                  <a:pt x="39" y="3"/>
                </a:cubicBezTo>
                <a:cubicBezTo>
                  <a:pt x="39" y="3"/>
                  <a:pt x="37" y="3"/>
                  <a:pt x="36" y="4"/>
                </a:cubicBezTo>
                <a:cubicBezTo>
                  <a:pt x="35" y="4"/>
                  <a:pt x="35" y="4"/>
                  <a:pt x="35" y="4"/>
                </a:cubicBezTo>
                <a:cubicBezTo>
                  <a:pt x="35" y="4"/>
                  <a:pt x="32" y="6"/>
                  <a:pt x="32" y="7"/>
                </a:cubicBezTo>
                <a:cubicBezTo>
                  <a:pt x="32" y="7"/>
                  <a:pt x="31" y="9"/>
                  <a:pt x="32" y="9"/>
                </a:cubicBezTo>
                <a:cubicBezTo>
                  <a:pt x="32" y="9"/>
                  <a:pt x="31" y="12"/>
                  <a:pt x="33" y="12"/>
                </a:cubicBezTo>
                <a:cubicBezTo>
                  <a:pt x="33" y="13"/>
                  <a:pt x="33" y="13"/>
                  <a:pt x="33" y="13"/>
                </a:cubicBezTo>
                <a:cubicBezTo>
                  <a:pt x="33" y="13"/>
                  <a:pt x="33" y="13"/>
                  <a:pt x="33" y="13"/>
                </a:cubicBezTo>
                <a:cubicBezTo>
                  <a:pt x="33" y="13"/>
                  <a:pt x="31" y="17"/>
                  <a:pt x="34" y="17"/>
                </a:cubicBezTo>
                <a:cubicBezTo>
                  <a:pt x="34" y="17"/>
                  <a:pt x="34" y="19"/>
                  <a:pt x="35" y="19"/>
                </a:cubicBezTo>
                <a:cubicBezTo>
                  <a:pt x="35" y="19"/>
                  <a:pt x="35" y="20"/>
                  <a:pt x="36" y="20"/>
                </a:cubicBezTo>
                <a:cubicBezTo>
                  <a:pt x="36" y="20"/>
                  <a:pt x="36" y="20"/>
                  <a:pt x="36" y="20"/>
                </a:cubicBezTo>
                <a:cubicBezTo>
                  <a:pt x="36" y="20"/>
                  <a:pt x="36" y="20"/>
                  <a:pt x="36" y="20"/>
                </a:cubicBezTo>
                <a:cubicBezTo>
                  <a:pt x="35" y="21"/>
                  <a:pt x="34" y="22"/>
                  <a:pt x="35" y="22"/>
                </a:cubicBezTo>
                <a:cubicBezTo>
                  <a:pt x="35" y="22"/>
                  <a:pt x="35" y="22"/>
                  <a:pt x="35" y="22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26" y="30"/>
                  <a:pt x="24" y="39"/>
                </a:cubicBezTo>
                <a:cubicBezTo>
                  <a:pt x="24" y="39"/>
                  <a:pt x="23" y="45"/>
                  <a:pt x="23" y="49"/>
                </a:cubicBezTo>
                <a:cubicBezTo>
                  <a:pt x="23" y="53"/>
                  <a:pt x="22" y="58"/>
                  <a:pt x="22" y="59"/>
                </a:cubicBezTo>
                <a:cubicBezTo>
                  <a:pt x="22" y="60"/>
                  <a:pt x="21" y="65"/>
                  <a:pt x="21" y="66"/>
                </a:cubicBezTo>
                <a:cubicBezTo>
                  <a:pt x="21" y="67"/>
                  <a:pt x="20" y="75"/>
                  <a:pt x="19" y="76"/>
                </a:cubicBezTo>
                <a:cubicBezTo>
                  <a:pt x="19" y="77"/>
                  <a:pt x="17" y="82"/>
                  <a:pt x="18" y="83"/>
                </a:cubicBezTo>
                <a:cubicBezTo>
                  <a:pt x="18" y="83"/>
                  <a:pt x="20" y="84"/>
                  <a:pt x="20" y="84"/>
                </a:cubicBezTo>
                <a:cubicBezTo>
                  <a:pt x="21" y="84"/>
                  <a:pt x="22" y="84"/>
                  <a:pt x="23" y="85"/>
                </a:cubicBezTo>
                <a:cubicBezTo>
                  <a:pt x="23" y="87"/>
                  <a:pt x="23" y="92"/>
                  <a:pt x="26" y="96"/>
                </a:cubicBezTo>
                <a:cubicBezTo>
                  <a:pt x="26" y="96"/>
                  <a:pt x="26" y="97"/>
                  <a:pt x="26" y="98"/>
                </a:cubicBezTo>
                <a:cubicBezTo>
                  <a:pt x="26" y="100"/>
                  <a:pt x="27" y="102"/>
                  <a:pt x="28" y="103"/>
                </a:cubicBezTo>
                <a:cubicBezTo>
                  <a:pt x="28" y="103"/>
                  <a:pt x="28" y="105"/>
                  <a:pt x="28" y="106"/>
                </a:cubicBezTo>
                <a:cubicBezTo>
                  <a:pt x="28" y="107"/>
                  <a:pt x="29" y="111"/>
                  <a:pt x="30" y="114"/>
                </a:cubicBezTo>
                <a:cubicBezTo>
                  <a:pt x="31" y="116"/>
                  <a:pt x="31" y="119"/>
                  <a:pt x="30" y="119"/>
                </a:cubicBezTo>
                <a:cubicBezTo>
                  <a:pt x="30" y="119"/>
                  <a:pt x="27" y="120"/>
                  <a:pt x="26" y="123"/>
                </a:cubicBezTo>
                <a:cubicBezTo>
                  <a:pt x="26" y="123"/>
                  <a:pt x="26" y="123"/>
                  <a:pt x="25" y="124"/>
                </a:cubicBezTo>
                <a:cubicBezTo>
                  <a:pt x="25" y="124"/>
                  <a:pt x="21" y="127"/>
                  <a:pt x="19" y="129"/>
                </a:cubicBezTo>
                <a:cubicBezTo>
                  <a:pt x="19" y="129"/>
                  <a:pt x="19" y="129"/>
                  <a:pt x="19" y="129"/>
                </a:cubicBezTo>
                <a:cubicBezTo>
                  <a:pt x="19" y="129"/>
                  <a:pt x="11" y="134"/>
                  <a:pt x="9" y="136"/>
                </a:cubicBezTo>
                <a:cubicBezTo>
                  <a:pt x="9" y="136"/>
                  <a:pt x="7" y="137"/>
                  <a:pt x="6" y="137"/>
                </a:cubicBezTo>
                <a:cubicBezTo>
                  <a:pt x="6" y="137"/>
                  <a:pt x="3" y="137"/>
                  <a:pt x="2" y="139"/>
                </a:cubicBezTo>
                <a:cubicBezTo>
                  <a:pt x="2" y="139"/>
                  <a:pt x="1" y="140"/>
                  <a:pt x="1" y="140"/>
                </a:cubicBezTo>
                <a:cubicBezTo>
                  <a:pt x="0" y="140"/>
                  <a:pt x="0" y="141"/>
                  <a:pt x="0" y="141"/>
                </a:cubicBezTo>
                <a:cubicBezTo>
                  <a:pt x="0" y="141"/>
                  <a:pt x="0" y="144"/>
                  <a:pt x="0" y="146"/>
                </a:cubicBezTo>
                <a:cubicBezTo>
                  <a:pt x="0" y="146"/>
                  <a:pt x="1" y="148"/>
                  <a:pt x="1" y="151"/>
                </a:cubicBezTo>
                <a:cubicBezTo>
                  <a:pt x="1" y="151"/>
                  <a:pt x="1" y="157"/>
                  <a:pt x="6" y="161"/>
                </a:cubicBezTo>
                <a:cubicBezTo>
                  <a:pt x="6" y="161"/>
                  <a:pt x="7" y="163"/>
                  <a:pt x="9" y="163"/>
                </a:cubicBezTo>
                <a:cubicBezTo>
                  <a:pt x="10" y="163"/>
                  <a:pt x="10" y="163"/>
                  <a:pt x="10" y="163"/>
                </a:cubicBezTo>
                <a:cubicBezTo>
                  <a:pt x="10" y="163"/>
                  <a:pt x="10" y="163"/>
                  <a:pt x="10" y="163"/>
                </a:cubicBezTo>
                <a:cubicBezTo>
                  <a:pt x="10" y="162"/>
                  <a:pt x="10" y="162"/>
                  <a:pt x="10" y="162"/>
                </a:cubicBezTo>
                <a:cubicBezTo>
                  <a:pt x="10" y="162"/>
                  <a:pt x="10" y="162"/>
                  <a:pt x="10" y="162"/>
                </a:cubicBezTo>
                <a:cubicBezTo>
                  <a:pt x="10" y="162"/>
                  <a:pt x="10" y="161"/>
                  <a:pt x="10" y="160"/>
                </a:cubicBezTo>
                <a:cubicBezTo>
                  <a:pt x="10" y="160"/>
                  <a:pt x="10" y="160"/>
                  <a:pt x="10" y="158"/>
                </a:cubicBezTo>
                <a:cubicBezTo>
                  <a:pt x="10" y="157"/>
                  <a:pt x="10" y="156"/>
                  <a:pt x="10" y="155"/>
                </a:cubicBezTo>
                <a:cubicBezTo>
                  <a:pt x="9" y="155"/>
                  <a:pt x="9" y="153"/>
                  <a:pt x="10" y="152"/>
                </a:cubicBezTo>
                <a:cubicBezTo>
                  <a:pt x="11" y="153"/>
                  <a:pt x="11" y="153"/>
                  <a:pt x="11" y="153"/>
                </a:cubicBezTo>
                <a:cubicBezTo>
                  <a:pt x="11" y="153"/>
                  <a:pt x="12" y="153"/>
                  <a:pt x="12" y="152"/>
                </a:cubicBezTo>
                <a:cubicBezTo>
                  <a:pt x="12" y="152"/>
                  <a:pt x="13" y="151"/>
                  <a:pt x="14" y="151"/>
                </a:cubicBezTo>
                <a:cubicBezTo>
                  <a:pt x="14" y="151"/>
                  <a:pt x="15" y="150"/>
                  <a:pt x="15" y="149"/>
                </a:cubicBezTo>
                <a:cubicBezTo>
                  <a:pt x="15" y="149"/>
                  <a:pt x="17" y="148"/>
                  <a:pt x="18" y="147"/>
                </a:cubicBezTo>
                <a:cubicBezTo>
                  <a:pt x="18" y="147"/>
                  <a:pt x="35" y="135"/>
                  <a:pt x="38" y="132"/>
                </a:cubicBezTo>
                <a:close/>
                <a:moveTo>
                  <a:pt x="54" y="15"/>
                </a:moveTo>
                <a:cubicBezTo>
                  <a:pt x="55" y="15"/>
                  <a:pt x="55" y="15"/>
                  <a:pt x="55" y="15"/>
                </a:cubicBezTo>
                <a:cubicBezTo>
                  <a:pt x="55" y="15"/>
                  <a:pt x="55" y="16"/>
                  <a:pt x="54" y="16"/>
                </a:cubicBezTo>
                <a:cubicBezTo>
                  <a:pt x="54" y="16"/>
                  <a:pt x="54" y="16"/>
                  <a:pt x="54" y="16"/>
                </a:cubicBezTo>
                <a:lnTo>
                  <a:pt x="54" y="1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pic>
        <p:nvPicPr>
          <p:cNvPr id="7" name="Picture 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98531" y="2489050"/>
            <a:ext cx="2559050" cy="544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266538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>
            <a:spLocks/>
          </p:cNvSpPr>
          <p:nvPr/>
        </p:nvSpPr>
        <p:spPr bwMode="auto">
          <a:xfrm>
            <a:off x="648469" y="1625203"/>
            <a:ext cx="2967037" cy="6018212"/>
          </a:xfrm>
          <a:custGeom>
            <a:avLst/>
            <a:gdLst>
              <a:gd name="T0" fmla="*/ 2147483647 w 85"/>
              <a:gd name="T1" fmla="*/ 2147483647 h 172"/>
              <a:gd name="T2" fmla="*/ 2147483647 w 85"/>
              <a:gd name="T3" fmla="*/ 0 h 172"/>
              <a:gd name="T4" fmla="*/ 2147483647 w 85"/>
              <a:gd name="T5" fmla="*/ 2147483647 h 172"/>
              <a:gd name="T6" fmla="*/ 2147483647 w 85"/>
              <a:gd name="T7" fmla="*/ 2147483647 h 172"/>
              <a:gd name="T8" fmla="*/ 2147483647 w 85"/>
              <a:gd name="T9" fmla="*/ 2147483647 h 172"/>
              <a:gd name="T10" fmla="*/ 2147483647 w 85"/>
              <a:gd name="T11" fmla="*/ 2147483647 h 172"/>
              <a:gd name="T12" fmla="*/ 2147483647 w 85"/>
              <a:gd name="T13" fmla="*/ 2147483647 h 172"/>
              <a:gd name="T14" fmla="*/ 2147483647 w 85"/>
              <a:gd name="T15" fmla="*/ 2147483647 h 172"/>
              <a:gd name="T16" fmla="*/ 2147483647 w 85"/>
              <a:gd name="T17" fmla="*/ 2147483647 h 172"/>
              <a:gd name="T18" fmla="*/ 2147483647 w 85"/>
              <a:gd name="T19" fmla="*/ 2147483647 h 172"/>
              <a:gd name="T20" fmla="*/ 2147483647 w 85"/>
              <a:gd name="T21" fmla="*/ 2147483647 h 172"/>
              <a:gd name="T22" fmla="*/ 2147483647 w 85"/>
              <a:gd name="T23" fmla="*/ 2147483647 h 172"/>
              <a:gd name="T24" fmla="*/ 2147483647 w 85"/>
              <a:gd name="T25" fmla="*/ 2147483647 h 172"/>
              <a:gd name="T26" fmla="*/ 2147483647 w 85"/>
              <a:gd name="T27" fmla="*/ 2147483647 h 172"/>
              <a:gd name="T28" fmla="*/ 2147483647 w 85"/>
              <a:gd name="T29" fmla="*/ 2147483647 h 172"/>
              <a:gd name="T30" fmla="*/ 2147483647 w 85"/>
              <a:gd name="T31" fmla="*/ 2147483647 h 172"/>
              <a:gd name="T32" fmla="*/ 2147483647 w 85"/>
              <a:gd name="T33" fmla="*/ 2147483647 h 172"/>
              <a:gd name="T34" fmla="*/ 2147483647 w 85"/>
              <a:gd name="T35" fmla="*/ 2147483647 h 172"/>
              <a:gd name="T36" fmla="*/ 2147483647 w 85"/>
              <a:gd name="T37" fmla="*/ 2147483647 h 172"/>
              <a:gd name="T38" fmla="*/ 2147483647 w 85"/>
              <a:gd name="T39" fmla="*/ 2147483647 h 172"/>
              <a:gd name="T40" fmla="*/ 2147483647 w 85"/>
              <a:gd name="T41" fmla="*/ 2147483647 h 172"/>
              <a:gd name="T42" fmla="*/ 2147483647 w 85"/>
              <a:gd name="T43" fmla="*/ 2147483647 h 172"/>
              <a:gd name="T44" fmla="*/ 2147483647 w 85"/>
              <a:gd name="T45" fmla="*/ 2147483647 h 172"/>
              <a:gd name="T46" fmla="*/ 2147483647 w 85"/>
              <a:gd name="T47" fmla="*/ 2147483647 h 172"/>
              <a:gd name="T48" fmla="*/ 2147483647 w 85"/>
              <a:gd name="T49" fmla="*/ 2147483647 h 172"/>
              <a:gd name="T50" fmla="*/ 2147483647 w 85"/>
              <a:gd name="T51" fmla="*/ 2147483647 h 172"/>
              <a:gd name="T52" fmla="*/ 2147483647 w 85"/>
              <a:gd name="T53" fmla="*/ 2147483647 h 172"/>
              <a:gd name="T54" fmla="*/ 2147483647 w 85"/>
              <a:gd name="T55" fmla="*/ 2147483647 h 172"/>
              <a:gd name="T56" fmla="*/ 2147483647 w 85"/>
              <a:gd name="T57" fmla="*/ 2147483647 h 172"/>
              <a:gd name="T58" fmla="*/ 2147483647 w 85"/>
              <a:gd name="T59" fmla="*/ 2147483647 h 172"/>
              <a:gd name="T60" fmla="*/ 2147483647 w 85"/>
              <a:gd name="T61" fmla="*/ 2147483647 h 172"/>
              <a:gd name="T62" fmla="*/ 2147483647 w 85"/>
              <a:gd name="T63" fmla="*/ 2147483647 h 172"/>
              <a:gd name="T64" fmla="*/ 2147483647 w 85"/>
              <a:gd name="T65" fmla="*/ 2147483647 h 172"/>
              <a:gd name="T66" fmla="*/ 2147483647 w 85"/>
              <a:gd name="T67" fmla="*/ 2147483647 h 172"/>
              <a:gd name="T68" fmla="*/ 2147483647 w 85"/>
              <a:gd name="T69" fmla="*/ 2147483647 h 172"/>
              <a:gd name="T70" fmla="*/ 2147483647 w 85"/>
              <a:gd name="T71" fmla="*/ 2147483647 h 172"/>
              <a:gd name="T72" fmla="*/ 2147483647 w 85"/>
              <a:gd name="T73" fmla="*/ 2147483647 h 172"/>
              <a:gd name="T74" fmla="*/ 2147483647 w 85"/>
              <a:gd name="T75" fmla="*/ 2147483647 h 172"/>
              <a:gd name="T76" fmla="*/ 2147483647 w 85"/>
              <a:gd name="T77" fmla="*/ 2147483647 h 172"/>
              <a:gd name="T78" fmla="*/ 2147483647 w 85"/>
              <a:gd name="T79" fmla="*/ 2147483647 h 172"/>
              <a:gd name="T80" fmla="*/ 2147483647 w 85"/>
              <a:gd name="T81" fmla="*/ 2147483647 h 172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85"/>
              <a:gd name="T124" fmla="*/ 0 h 172"/>
              <a:gd name="T125" fmla="*/ 85 w 85"/>
              <a:gd name="T126" fmla="*/ 172 h 172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85" h="172">
                <a:moveTo>
                  <a:pt x="43" y="17"/>
                </a:moveTo>
                <a:cubicBezTo>
                  <a:pt x="43" y="17"/>
                  <a:pt x="45" y="16"/>
                  <a:pt x="45" y="14"/>
                </a:cubicBezTo>
                <a:cubicBezTo>
                  <a:pt x="45" y="14"/>
                  <a:pt x="45" y="13"/>
                  <a:pt x="44" y="13"/>
                </a:cubicBezTo>
                <a:cubicBezTo>
                  <a:pt x="44" y="13"/>
                  <a:pt x="45" y="0"/>
                  <a:pt x="34" y="0"/>
                </a:cubicBezTo>
                <a:cubicBezTo>
                  <a:pt x="34" y="0"/>
                  <a:pt x="32" y="0"/>
                  <a:pt x="32" y="1"/>
                </a:cubicBezTo>
                <a:cubicBezTo>
                  <a:pt x="32" y="1"/>
                  <a:pt x="25" y="3"/>
                  <a:pt x="27" y="14"/>
                </a:cubicBezTo>
                <a:cubicBezTo>
                  <a:pt x="27" y="14"/>
                  <a:pt x="25" y="12"/>
                  <a:pt x="26" y="16"/>
                </a:cubicBezTo>
                <a:cubicBezTo>
                  <a:pt x="26" y="16"/>
                  <a:pt x="27" y="20"/>
                  <a:pt x="27" y="20"/>
                </a:cubicBezTo>
                <a:cubicBezTo>
                  <a:pt x="27" y="20"/>
                  <a:pt x="28" y="24"/>
                  <a:pt x="30" y="24"/>
                </a:cubicBezTo>
                <a:cubicBezTo>
                  <a:pt x="30" y="24"/>
                  <a:pt x="32" y="30"/>
                  <a:pt x="32" y="31"/>
                </a:cubicBezTo>
                <a:cubicBezTo>
                  <a:pt x="32" y="31"/>
                  <a:pt x="29" y="35"/>
                  <a:pt x="29" y="36"/>
                </a:cubicBezTo>
                <a:cubicBezTo>
                  <a:pt x="29" y="36"/>
                  <a:pt x="24" y="46"/>
                  <a:pt x="24" y="51"/>
                </a:cubicBezTo>
                <a:cubicBezTo>
                  <a:pt x="24" y="51"/>
                  <a:pt x="25" y="53"/>
                  <a:pt x="25" y="56"/>
                </a:cubicBezTo>
                <a:cubicBezTo>
                  <a:pt x="25" y="56"/>
                  <a:pt x="24" y="60"/>
                  <a:pt x="25" y="62"/>
                </a:cubicBezTo>
                <a:cubicBezTo>
                  <a:pt x="25" y="62"/>
                  <a:pt x="24" y="70"/>
                  <a:pt x="24" y="73"/>
                </a:cubicBezTo>
                <a:cubicBezTo>
                  <a:pt x="24" y="73"/>
                  <a:pt x="25" y="75"/>
                  <a:pt x="25" y="76"/>
                </a:cubicBezTo>
                <a:cubicBezTo>
                  <a:pt x="25" y="76"/>
                  <a:pt x="24" y="79"/>
                  <a:pt x="25" y="79"/>
                </a:cubicBezTo>
                <a:cubicBezTo>
                  <a:pt x="25" y="79"/>
                  <a:pt x="23" y="83"/>
                  <a:pt x="21" y="88"/>
                </a:cubicBezTo>
                <a:cubicBezTo>
                  <a:pt x="21" y="88"/>
                  <a:pt x="17" y="107"/>
                  <a:pt x="16" y="108"/>
                </a:cubicBezTo>
                <a:cubicBezTo>
                  <a:pt x="16" y="108"/>
                  <a:pt x="12" y="120"/>
                  <a:pt x="12" y="125"/>
                </a:cubicBezTo>
                <a:cubicBezTo>
                  <a:pt x="12" y="125"/>
                  <a:pt x="11" y="141"/>
                  <a:pt x="12" y="142"/>
                </a:cubicBezTo>
                <a:cubicBezTo>
                  <a:pt x="12" y="142"/>
                  <a:pt x="12" y="147"/>
                  <a:pt x="11" y="151"/>
                </a:cubicBezTo>
                <a:cubicBezTo>
                  <a:pt x="11" y="151"/>
                  <a:pt x="9" y="155"/>
                  <a:pt x="11" y="159"/>
                </a:cubicBezTo>
                <a:cubicBezTo>
                  <a:pt x="11" y="159"/>
                  <a:pt x="13" y="161"/>
                  <a:pt x="11" y="162"/>
                </a:cubicBezTo>
                <a:cubicBezTo>
                  <a:pt x="11" y="162"/>
                  <a:pt x="9" y="163"/>
                  <a:pt x="7" y="164"/>
                </a:cubicBezTo>
                <a:cubicBezTo>
                  <a:pt x="7" y="164"/>
                  <a:pt x="4" y="165"/>
                  <a:pt x="3" y="165"/>
                </a:cubicBezTo>
                <a:cubicBezTo>
                  <a:pt x="3" y="165"/>
                  <a:pt x="0" y="166"/>
                  <a:pt x="1" y="168"/>
                </a:cubicBezTo>
                <a:cubicBezTo>
                  <a:pt x="1" y="168"/>
                  <a:pt x="1" y="168"/>
                  <a:pt x="1" y="168"/>
                </a:cubicBezTo>
                <a:cubicBezTo>
                  <a:pt x="3" y="171"/>
                  <a:pt x="8" y="171"/>
                  <a:pt x="14" y="171"/>
                </a:cubicBezTo>
                <a:cubicBezTo>
                  <a:pt x="14" y="171"/>
                  <a:pt x="21" y="171"/>
                  <a:pt x="22" y="171"/>
                </a:cubicBezTo>
                <a:cubicBezTo>
                  <a:pt x="22" y="171"/>
                  <a:pt x="30" y="172"/>
                  <a:pt x="30" y="170"/>
                </a:cubicBezTo>
                <a:cubicBezTo>
                  <a:pt x="30" y="170"/>
                  <a:pt x="31" y="169"/>
                  <a:pt x="30" y="168"/>
                </a:cubicBezTo>
                <a:cubicBezTo>
                  <a:pt x="30" y="168"/>
                  <a:pt x="30" y="165"/>
                  <a:pt x="29" y="164"/>
                </a:cubicBezTo>
                <a:cubicBezTo>
                  <a:pt x="29" y="164"/>
                  <a:pt x="30" y="163"/>
                  <a:pt x="28" y="159"/>
                </a:cubicBezTo>
                <a:cubicBezTo>
                  <a:pt x="28" y="159"/>
                  <a:pt x="27" y="157"/>
                  <a:pt x="28" y="153"/>
                </a:cubicBezTo>
                <a:cubicBezTo>
                  <a:pt x="28" y="153"/>
                  <a:pt x="31" y="143"/>
                  <a:pt x="31" y="141"/>
                </a:cubicBezTo>
                <a:cubicBezTo>
                  <a:pt x="31" y="141"/>
                  <a:pt x="34" y="129"/>
                  <a:pt x="35" y="128"/>
                </a:cubicBezTo>
                <a:cubicBezTo>
                  <a:pt x="35" y="128"/>
                  <a:pt x="45" y="138"/>
                  <a:pt x="47" y="139"/>
                </a:cubicBezTo>
                <a:cubicBezTo>
                  <a:pt x="47" y="139"/>
                  <a:pt x="52" y="143"/>
                  <a:pt x="55" y="146"/>
                </a:cubicBezTo>
                <a:cubicBezTo>
                  <a:pt x="55" y="146"/>
                  <a:pt x="56" y="148"/>
                  <a:pt x="58" y="148"/>
                </a:cubicBezTo>
                <a:cubicBezTo>
                  <a:pt x="58" y="148"/>
                  <a:pt x="62" y="151"/>
                  <a:pt x="62" y="153"/>
                </a:cubicBezTo>
                <a:cubicBezTo>
                  <a:pt x="62" y="153"/>
                  <a:pt x="63" y="154"/>
                  <a:pt x="65" y="154"/>
                </a:cubicBezTo>
                <a:cubicBezTo>
                  <a:pt x="65" y="154"/>
                  <a:pt x="66" y="155"/>
                  <a:pt x="66" y="157"/>
                </a:cubicBezTo>
                <a:cubicBezTo>
                  <a:pt x="66" y="157"/>
                  <a:pt x="68" y="160"/>
                  <a:pt x="68" y="162"/>
                </a:cubicBezTo>
                <a:cubicBezTo>
                  <a:pt x="68" y="162"/>
                  <a:pt x="67" y="171"/>
                  <a:pt x="70" y="171"/>
                </a:cubicBezTo>
                <a:cubicBezTo>
                  <a:pt x="70" y="171"/>
                  <a:pt x="74" y="171"/>
                  <a:pt x="75" y="169"/>
                </a:cubicBezTo>
                <a:cubicBezTo>
                  <a:pt x="75" y="169"/>
                  <a:pt x="80" y="161"/>
                  <a:pt x="80" y="158"/>
                </a:cubicBezTo>
                <a:cubicBezTo>
                  <a:pt x="80" y="158"/>
                  <a:pt x="79" y="155"/>
                  <a:pt x="80" y="153"/>
                </a:cubicBezTo>
                <a:cubicBezTo>
                  <a:pt x="80" y="153"/>
                  <a:pt x="85" y="150"/>
                  <a:pt x="82" y="147"/>
                </a:cubicBezTo>
                <a:cubicBezTo>
                  <a:pt x="83" y="147"/>
                  <a:pt x="83" y="147"/>
                  <a:pt x="83" y="147"/>
                </a:cubicBezTo>
                <a:cubicBezTo>
                  <a:pt x="83" y="147"/>
                  <a:pt x="74" y="139"/>
                  <a:pt x="72" y="139"/>
                </a:cubicBezTo>
                <a:cubicBezTo>
                  <a:pt x="72" y="139"/>
                  <a:pt x="67" y="139"/>
                  <a:pt x="65" y="133"/>
                </a:cubicBezTo>
                <a:cubicBezTo>
                  <a:pt x="65" y="133"/>
                  <a:pt x="56" y="124"/>
                  <a:pt x="55" y="123"/>
                </a:cubicBezTo>
                <a:cubicBezTo>
                  <a:pt x="55" y="123"/>
                  <a:pt x="52" y="116"/>
                  <a:pt x="49" y="114"/>
                </a:cubicBezTo>
                <a:cubicBezTo>
                  <a:pt x="49" y="114"/>
                  <a:pt x="46" y="112"/>
                  <a:pt x="47" y="108"/>
                </a:cubicBezTo>
                <a:cubicBezTo>
                  <a:pt x="47" y="108"/>
                  <a:pt x="53" y="95"/>
                  <a:pt x="53" y="93"/>
                </a:cubicBezTo>
                <a:cubicBezTo>
                  <a:pt x="53" y="93"/>
                  <a:pt x="55" y="88"/>
                  <a:pt x="54" y="82"/>
                </a:cubicBezTo>
                <a:cubicBezTo>
                  <a:pt x="54" y="82"/>
                  <a:pt x="54" y="80"/>
                  <a:pt x="53" y="79"/>
                </a:cubicBezTo>
                <a:cubicBezTo>
                  <a:pt x="53" y="79"/>
                  <a:pt x="52" y="77"/>
                  <a:pt x="52" y="73"/>
                </a:cubicBezTo>
                <a:cubicBezTo>
                  <a:pt x="52" y="73"/>
                  <a:pt x="52" y="67"/>
                  <a:pt x="53" y="66"/>
                </a:cubicBezTo>
                <a:cubicBezTo>
                  <a:pt x="53" y="66"/>
                  <a:pt x="54" y="72"/>
                  <a:pt x="55" y="74"/>
                </a:cubicBezTo>
                <a:cubicBezTo>
                  <a:pt x="55" y="74"/>
                  <a:pt x="55" y="76"/>
                  <a:pt x="55" y="77"/>
                </a:cubicBezTo>
                <a:cubicBezTo>
                  <a:pt x="55" y="84"/>
                  <a:pt x="55" y="84"/>
                  <a:pt x="55" y="84"/>
                </a:cubicBezTo>
                <a:cubicBezTo>
                  <a:pt x="55" y="84"/>
                  <a:pt x="55" y="90"/>
                  <a:pt x="56" y="90"/>
                </a:cubicBezTo>
                <a:cubicBezTo>
                  <a:pt x="56" y="90"/>
                  <a:pt x="56" y="94"/>
                  <a:pt x="58" y="94"/>
                </a:cubicBezTo>
                <a:cubicBezTo>
                  <a:pt x="58" y="94"/>
                  <a:pt x="59" y="96"/>
                  <a:pt x="61" y="95"/>
                </a:cubicBezTo>
                <a:cubicBezTo>
                  <a:pt x="61" y="95"/>
                  <a:pt x="63" y="95"/>
                  <a:pt x="63" y="94"/>
                </a:cubicBezTo>
                <a:cubicBezTo>
                  <a:pt x="63" y="94"/>
                  <a:pt x="66" y="94"/>
                  <a:pt x="65" y="92"/>
                </a:cubicBezTo>
                <a:cubicBezTo>
                  <a:pt x="65" y="92"/>
                  <a:pt x="66" y="91"/>
                  <a:pt x="65" y="89"/>
                </a:cubicBezTo>
                <a:cubicBezTo>
                  <a:pt x="65" y="89"/>
                  <a:pt x="67" y="88"/>
                  <a:pt x="66" y="87"/>
                </a:cubicBezTo>
                <a:cubicBezTo>
                  <a:pt x="66" y="87"/>
                  <a:pt x="66" y="86"/>
                  <a:pt x="64" y="85"/>
                </a:cubicBezTo>
                <a:cubicBezTo>
                  <a:pt x="62" y="84"/>
                  <a:pt x="64" y="85"/>
                  <a:pt x="64" y="85"/>
                </a:cubicBezTo>
                <a:cubicBezTo>
                  <a:pt x="64" y="85"/>
                  <a:pt x="62" y="83"/>
                  <a:pt x="61" y="83"/>
                </a:cubicBezTo>
                <a:cubicBezTo>
                  <a:pt x="61" y="83"/>
                  <a:pt x="61" y="83"/>
                  <a:pt x="61" y="81"/>
                </a:cubicBezTo>
                <a:cubicBezTo>
                  <a:pt x="62" y="70"/>
                  <a:pt x="62" y="70"/>
                  <a:pt x="62" y="70"/>
                </a:cubicBezTo>
                <a:cubicBezTo>
                  <a:pt x="62" y="70"/>
                  <a:pt x="62" y="62"/>
                  <a:pt x="61" y="60"/>
                </a:cubicBezTo>
                <a:cubicBezTo>
                  <a:pt x="61" y="60"/>
                  <a:pt x="60" y="52"/>
                  <a:pt x="60" y="51"/>
                </a:cubicBezTo>
                <a:cubicBezTo>
                  <a:pt x="59" y="49"/>
                  <a:pt x="59" y="49"/>
                  <a:pt x="59" y="49"/>
                </a:cubicBezTo>
                <a:cubicBezTo>
                  <a:pt x="60" y="49"/>
                  <a:pt x="60" y="49"/>
                  <a:pt x="60" y="49"/>
                </a:cubicBezTo>
                <a:cubicBezTo>
                  <a:pt x="60" y="49"/>
                  <a:pt x="59" y="41"/>
                  <a:pt x="58" y="39"/>
                </a:cubicBezTo>
                <a:cubicBezTo>
                  <a:pt x="58" y="39"/>
                  <a:pt x="49" y="27"/>
                  <a:pt x="45" y="25"/>
                </a:cubicBezTo>
                <a:cubicBezTo>
                  <a:pt x="45" y="25"/>
                  <a:pt x="43" y="23"/>
                  <a:pt x="43" y="22"/>
                </a:cubicBezTo>
                <a:cubicBezTo>
                  <a:pt x="43" y="22"/>
                  <a:pt x="43" y="18"/>
                  <a:pt x="43" y="17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6" name="Freeform 13"/>
          <p:cNvSpPr>
            <a:spLocks/>
          </p:cNvSpPr>
          <p:nvPr/>
        </p:nvSpPr>
        <p:spPr bwMode="auto">
          <a:xfrm>
            <a:off x="4184017" y="1625203"/>
            <a:ext cx="2600325" cy="6151562"/>
          </a:xfrm>
          <a:custGeom>
            <a:avLst/>
            <a:gdLst>
              <a:gd name="T0" fmla="*/ 2147483647 w 69"/>
              <a:gd name="T1" fmla="*/ 2147483647 h 163"/>
              <a:gd name="T2" fmla="*/ 2147483647 w 69"/>
              <a:gd name="T3" fmla="*/ 2147483647 h 163"/>
              <a:gd name="T4" fmla="*/ 2147483647 w 69"/>
              <a:gd name="T5" fmla="*/ 2147483647 h 163"/>
              <a:gd name="T6" fmla="*/ 2147483647 w 69"/>
              <a:gd name="T7" fmla="*/ 2147483647 h 163"/>
              <a:gd name="T8" fmla="*/ 2147483647 w 69"/>
              <a:gd name="T9" fmla="*/ 2147483647 h 163"/>
              <a:gd name="T10" fmla="*/ 2147483647 w 69"/>
              <a:gd name="T11" fmla="*/ 2147483647 h 163"/>
              <a:gd name="T12" fmla="*/ 2147483647 w 69"/>
              <a:gd name="T13" fmla="*/ 2147483647 h 163"/>
              <a:gd name="T14" fmla="*/ 2147483647 w 69"/>
              <a:gd name="T15" fmla="*/ 2147483647 h 163"/>
              <a:gd name="T16" fmla="*/ 2147483647 w 69"/>
              <a:gd name="T17" fmla="*/ 2147483647 h 163"/>
              <a:gd name="T18" fmla="*/ 2147483647 w 69"/>
              <a:gd name="T19" fmla="*/ 2147483647 h 163"/>
              <a:gd name="T20" fmla="*/ 2147483647 w 69"/>
              <a:gd name="T21" fmla="*/ 2147483647 h 163"/>
              <a:gd name="T22" fmla="*/ 2147483647 w 69"/>
              <a:gd name="T23" fmla="*/ 2147483647 h 163"/>
              <a:gd name="T24" fmla="*/ 2147483647 w 69"/>
              <a:gd name="T25" fmla="*/ 2147483647 h 163"/>
              <a:gd name="T26" fmla="*/ 2147483647 w 69"/>
              <a:gd name="T27" fmla="*/ 2147483647 h 163"/>
              <a:gd name="T28" fmla="*/ 2147483647 w 69"/>
              <a:gd name="T29" fmla="*/ 2147483647 h 163"/>
              <a:gd name="T30" fmla="*/ 2147483647 w 69"/>
              <a:gd name="T31" fmla="*/ 2147483647 h 163"/>
              <a:gd name="T32" fmla="*/ 2147483647 w 69"/>
              <a:gd name="T33" fmla="*/ 2147483647 h 163"/>
              <a:gd name="T34" fmla="*/ 2147483647 w 69"/>
              <a:gd name="T35" fmla="*/ 2147483647 h 163"/>
              <a:gd name="T36" fmla="*/ 2147483647 w 69"/>
              <a:gd name="T37" fmla="*/ 2147483647 h 163"/>
              <a:gd name="T38" fmla="*/ 2147483647 w 69"/>
              <a:gd name="T39" fmla="*/ 2147483647 h 163"/>
              <a:gd name="T40" fmla="*/ 2147483647 w 69"/>
              <a:gd name="T41" fmla="*/ 2147483647 h 163"/>
              <a:gd name="T42" fmla="*/ 2147483647 w 69"/>
              <a:gd name="T43" fmla="*/ 2147483647 h 163"/>
              <a:gd name="T44" fmla="*/ 2147483647 w 69"/>
              <a:gd name="T45" fmla="*/ 2147483647 h 163"/>
              <a:gd name="T46" fmla="*/ 2147483647 w 69"/>
              <a:gd name="T47" fmla="*/ 2147483647 h 163"/>
              <a:gd name="T48" fmla="*/ 2147483647 w 69"/>
              <a:gd name="T49" fmla="*/ 2147483647 h 163"/>
              <a:gd name="T50" fmla="*/ 2147483647 w 69"/>
              <a:gd name="T51" fmla="*/ 2147483647 h 163"/>
              <a:gd name="T52" fmla="*/ 2147483647 w 69"/>
              <a:gd name="T53" fmla="*/ 2147483647 h 163"/>
              <a:gd name="T54" fmla="*/ 2147483647 w 69"/>
              <a:gd name="T55" fmla="*/ 2147483647 h 163"/>
              <a:gd name="T56" fmla="*/ 2147483647 w 69"/>
              <a:gd name="T57" fmla="*/ 2147483647 h 163"/>
              <a:gd name="T58" fmla="*/ 2147483647 w 69"/>
              <a:gd name="T59" fmla="*/ 2147483647 h 163"/>
              <a:gd name="T60" fmla="*/ 2147483647 w 69"/>
              <a:gd name="T61" fmla="*/ 2147483647 h 163"/>
              <a:gd name="T62" fmla="*/ 2147483647 w 69"/>
              <a:gd name="T63" fmla="*/ 2147483647 h 163"/>
              <a:gd name="T64" fmla="*/ 2147483647 w 69"/>
              <a:gd name="T65" fmla="*/ 2147483647 h 163"/>
              <a:gd name="T66" fmla="*/ 2147483647 w 69"/>
              <a:gd name="T67" fmla="*/ 2147483647 h 163"/>
              <a:gd name="T68" fmla="*/ 2147483647 w 69"/>
              <a:gd name="T69" fmla="*/ 2147483647 h 163"/>
              <a:gd name="T70" fmla="*/ 2147483647 w 69"/>
              <a:gd name="T71" fmla="*/ 2147483647 h 163"/>
              <a:gd name="T72" fmla="*/ 2147483647 w 69"/>
              <a:gd name="T73" fmla="*/ 2147483647 h 163"/>
              <a:gd name="T74" fmla="*/ 2147483647 w 69"/>
              <a:gd name="T75" fmla="*/ 2147483647 h 163"/>
              <a:gd name="T76" fmla="*/ 2147483647 w 69"/>
              <a:gd name="T77" fmla="*/ 2147483647 h 163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69"/>
              <a:gd name="T118" fmla="*/ 0 h 163"/>
              <a:gd name="T119" fmla="*/ 69 w 69"/>
              <a:gd name="T120" fmla="*/ 163 h 163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69" h="163">
                <a:moveTo>
                  <a:pt x="36" y="2"/>
                </a:moveTo>
                <a:cubicBezTo>
                  <a:pt x="36" y="2"/>
                  <a:pt x="25" y="1"/>
                  <a:pt x="24" y="10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2" y="14"/>
                  <a:pt x="24" y="15"/>
                </a:cubicBezTo>
                <a:cubicBezTo>
                  <a:pt x="24" y="15"/>
                  <a:pt x="25" y="18"/>
                  <a:pt x="25" y="18"/>
                </a:cubicBezTo>
                <a:cubicBezTo>
                  <a:pt x="25" y="18"/>
                  <a:pt x="23" y="22"/>
                  <a:pt x="26" y="23"/>
                </a:cubicBezTo>
                <a:cubicBezTo>
                  <a:pt x="28" y="24"/>
                  <a:pt x="28" y="24"/>
                  <a:pt x="28" y="24"/>
                </a:cubicBezTo>
                <a:cubicBezTo>
                  <a:pt x="28" y="24"/>
                  <a:pt x="25" y="28"/>
                  <a:pt x="27" y="30"/>
                </a:cubicBezTo>
                <a:cubicBezTo>
                  <a:pt x="27" y="30"/>
                  <a:pt x="24" y="35"/>
                  <a:pt x="23" y="36"/>
                </a:cubicBezTo>
                <a:cubicBezTo>
                  <a:pt x="23" y="36"/>
                  <a:pt x="13" y="46"/>
                  <a:pt x="21" y="50"/>
                </a:cubicBezTo>
                <a:cubicBezTo>
                  <a:pt x="21" y="50"/>
                  <a:pt x="22" y="53"/>
                  <a:pt x="21" y="55"/>
                </a:cubicBezTo>
                <a:cubicBezTo>
                  <a:pt x="21" y="55"/>
                  <a:pt x="21" y="59"/>
                  <a:pt x="21" y="61"/>
                </a:cubicBezTo>
                <a:cubicBezTo>
                  <a:pt x="21" y="61"/>
                  <a:pt x="19" y="63"/>
                  <a:pt x="19" y="65"/>
                </a:cubicBezTo>
                <a:cubicBezTo>
                  <a:pt x="19" y="65"/>
                  <a:pt x="13" y="73"/>
                  <a:pt x="12" y="74"/>
                </a:cubicBezTo>
                <a:cubicBezTo>
                  <a:pt x="12" y="74"/>
                  <a:pt x="7" y="78"/>
                  <a:pt x="7" y="79"/>
                </a:cubicBezTo>
                <a:cubicBezTo>
                  <a:pt x="7" y="79"/>
                  <a:pt x="5" y="84"/>
                  <a:pt x="6" y="84"/>
                </a:cubicBezTo>
                <a:cubicBezTo>
                  <a:pt x="6" y="85"/>
                  <a:pt x="6" y="85"/>
                  <a:pt x="6" y="85"/>
                </a:cubicBezTo>
                <a:cubicBezTo>
                  <a:pt x="6" y="85"/>
                  <a:pt x="6" y="87"/>
                  <a:pt x="7" y="87"/>
                </a:cubicBezTo>
                <a:cubicBezTo>
                  <a:pt x="7" y="87"/>
                  <a:pt x="9" y="88"/>
                  <a:pt x="11" y="87"/>
                </a:cubicBezTo>
                <a:cubicBezTo>
                  <a:pt x="11" y="87"/>
                  <a:pt x="14" y="86"/>
                  <a:pt x="14" y="85"/>
                </a:cubicBezTo>
                <a:cubicBezTo>
                  <a:pt x="14" y="85"/>
                  <a:pt x="15" y="82"/>
                  <a:pt x="15" y="81"/>
                </a:cubicBezTo>
                <a:cubicBezTo>
                  <a:pt x="15" y="81"/>
                  <a:pt x="14" y="80"/>
                  <a:pt x="16" y="79"/>
                </a:cubicBezTo>
                <a:cubicBezTo>
                  <a:pt x="19" y="76"/>
                  <a:pt x="19" y="76"/>
                  <a:pt x="19" y="76"/>
                </a:cubicBezTo>
                <a:cubicBezTo>
                  <a:pt x="19" y="76"/>
                  <a:pt x="20" y="81"/>
                  <a:pt x="20" y="83"/>
                </a:cubicBezTo>
                <a:cubicBezTo>
                  <a:pt x="20" y="83"/>
                  <a:pt x="20" y="85"/>
                  <a:pt x="19" y="89"/>
                </a:cubicBezTo>
                <a:cubicBezTo>
                  <a:pt x="19" y="89"/>
                  <a:pt x="13" y="109"/>
                  <a:pt x="12" y="111"/>
                </a:cubicBezTo>
                <a:cubicBezTo>
                  <a:pt x="15" y="113"/>
                  <a:pt x="15" y="113"/>
                  <a:pt x="15" y="113"/>
                </a:cubicBezTo>
                <a:cubicBezTo>
                  <a:pt x="15" y="113"/>
                  <a:pt x="15" y="116"/>
                  <a:pt x="16" y="116"/>
                </a:cubicBezTo>
                <a:cubicBezTo>
                  <a:pt x="16" y="116"/>
                  <a:pt x="16" y="119"/>
                  <a:pt x="16" y="123"/>
                </a:cubicBezTo>
                <a:cubicBezTo>
                  <a:pt x="16" y="123"/>
                  <a:pt x="16" y="144"/>
                  <a:pt x="14" y="146"/>
                </a:cubicBezTo>
                <a:cubicBezTo>
                  <a:pt x="14" y="146"/>
                  <a:pt x="14" y="150"/>
                  <a:pt x="13" y="151"/>
                </a:cubicBezTo>
                <a:cubicBezTo>
                  <a:pt x="13" y="151"/>
                  <a:pt x="11" y="154"/>
                  <a:pt x="10" y="155"/>
                </a:cubicBezTo>
                <a:cubicBezTo>
                  <a:pt x="8" y="157"/>
                  <a:pt x="8" y="157"/>
                  <a:pt x="8" y="157"/>
                </a:cubicBezTo>
                <a:cubicBezTo>
                  <a:pt x="8" y="157"/>
                  <a:pt x="5" y="159"/>
                  <a:pt x="4" y="159"/>
                </a:cubicBezTo>
                <a:cubicBezTo>
                  <a:pt x="4" y="159"/>
                  <a:pt x="0" y="159"/>
                  <a:pt x="3" y="161"/>
                </a:cubicBezTo>
                <a:cubicBezTo>
                  <a:pt x="12" y="161"/>
                  <a:pt x="12" y="161"/>
                  <a:pt x="12" y="161"/>
                </a:cubicBezTo>
                <a:cubicBezTo>
                  <a:pt x="12" y="161"/>
                  <a:pt x="15" y="160"/>
                  <a:pt x="16" y="160"/>
                </a:cubicBezTo>
                <a:cubicBezTo>
                  <a:pt x="16" y="160"/>
                  <a:pt x="18" y="158"/>
                  <a:pt x="19" y="158"/>
                </a:cubicBezTo>
                <a:cubicBezTo>
                  <a:pt x="19" y="161"/>
                  <a:pt x="19" y="161"/>
                  <a:pt x="19" y="161"/>
                </a:cubicBezTo>
                <a:cubicBezTo>
                  <a:pt x="20" y="161"/>
                  <a:pt x="20" y="161"/>
                  <a:pt x="20" y="161"/>
                </a:cubicBezTo>
                <a:cubicBezTo>
                  <a:pt x="20" y="161"/>
                  <a:pt x="20" y="158"/>
                  <a:pt x="20" y="157"/>
                </a:cubicBezTo>
                <a:cubicBezTo>
                  <a:pt x="20" y="157"/>
                  <a:pt x="22" y="156"/>
                  <a:pt x="21" y="154"/>
                </a:cubicBezTo>
                <a:cubicBezTo>
                  <a:pt x="21" y="154"/>
                  <a:pt x="20" y="154"/>
                  <a:pt x="21" y="152"/>
                </a:cubicBezTo>
                <a:cubicBezTo>
                  <a:pt x="21" y="149"/>
                  <a:pt x="21" y="149"/>
                  <a:pt x="21" y="149"/>
                </a:cubicBezTo>
                <a:cubicBezTo>
                  <a:pt x="21" y="149"/>
                  <a:pt x="28" y="128"/>
                  <a:pt x="27" y="124"/>
                </a:cubicBezTo>
                <a:cubicBezTo>
                  <a:pt x="27" y="124"/>
                  <a:pt x="33" y="128"/>
                  <a:pt x="34" y="128"/>
                </a:cubicBezTo>
                <a:cubicBezTo>
                  <a:pt x="34" y="128"/>
                  <a:pt x="42" y="136"/>
                  <a:pt x="44" y="137"/>
                </a:cubicBezTo>
                <a:cubicBezTo>
                  <a:pt x="44" y="137"/>
                  <a:pt x="55" y="145"/>
                  <a:pt x="55" y="147"/>
                </a:cubicBezTo>
                <a:cubicBezTo>
                  <a:pt x="55" y="147"/>
                  <a:pt x="58" y="153"/>
                  <a:pt x="59" y="154"/>
                </a:cubicBezTo>
                <a:cubicBezTo>
                  <a:pt x="59" y="154"/>
                  <a:pt x="59" y="156"/>
                  <a:pt x="59" y="158"/>
                </a:cubicBezTo>
                <a:cubicBezTo>
                  <a:pt x="59" y="158"/>
                  <a:pt x="58" y="163"/>
                  <a:pt x="60" y="161"/>
                </a:cubicBezTo>
                <a:cubicBezTo>
                  <a:pt x="60" y="161"/>
                  <a:pt x="64" y="157"/>
                  <a:pt x="64" y="153"/>
                </a:cubicBezTo>
                <a:cubicBezTo>
                  <a:pt x="64" y="153"/>
                  <a:pt x="62" y="147"/>
                  <a:pt x="64" y="145"/>
                </a:cubicBezTo>
                <a:cubicBezTo>
                  <a:pt x="64" y="145"/>
                  <a:pt x="66" y="145"/>
                  <a:pt x="68" y="146"/>
                </a:cubicBezTo>
                <a:cubicBezTo>
                  <a:pt x="69" y="146"/>
                  <a:pt x="69" y="146"/>
                  <a:pt x="69" y="146"/>
                </a:cubicBezTo>
                <a:cubicBezTo>
                  <a:pt x="69" y="146"/>
                  <a:pt x="66" y="145"/>
                  <a:pt x="66" y="143"/>
                </a:cubicBezTo>
                <a:cubicBezTo>
                  <a:pt x="66" y="143"/>
                  <a:pt x="64" y="140"/>
                  <a:pt x="60" y="140"/>
                </a:cubicBezTo>
                <a:cubicBezTo>
                  <a:pt x="60" y="140"/>
                  <a:pt x="57" y="139"/>
                  <a:pt x="56" y="138"/>
                </a:cubicBezTo>
                <a:cubicBezTo>
                  <a:pt x="56" y="138"/>
                  <a:pt x="52" y="133"/>
                  <a:pt x="50" y="131"/>
                </a:cubicBezTo>
                <a:cubicBezTo>
                  <a:pt x="50" y="131"/>
                  <a:pt x="43" y="121"/>
                  <a:pt x="40" y="121"/>
                </a:cubicBezTo>
                <a:cubicBezTo>
                  <a:pt x="40" y="121"/>
                  <a:pt x="36" y="119"/>
                  <a:pt x="36" y="117"/>
                </a:cubicBezTo>
                <a:cubicBezTo>
                  <a:pt x="36" y="117"/>
                  <a:pt x="46" y="116"/>
                  <a:pt x="47" y="115"/>
                </a:cubicBezTo>
                <a:cubicBezTo>
                  <a:pt x="47" y="115"/>
                  <a:pt x="49" y="115"/>
                  <a:pt x="49" y="117"/>
                </a:cubicBezTo>
                <a:cubicBezTo>
                  <a:pt x="49" y="117"/>
                  <a:pt x="53" y="115"/>
                  <a:pt x="54" y="115"/>
                </a:cubicBezTo>
                <a:cubicBezTo>
                  <a:pt x="55" y="115"/>
                  <a:pt x="55" y="115"/>
                  <a:pt x="55" y="115"/>
                </a:cubicBezTo>
                <a:cubicBezTo>
                  <a:pt x="55" y="115"/>
                  <a:pt x="54" y="109"/>
                  <a:pt x="54" y="107"/>
                </a:cubicBezTo>
                <a:cubicBezTo>
                  <a:pt x="54" y="107"/>
                  <a:pt x="52" y="96"/>
                  <a:pt x="50" y="93"/>
                </a:cubicBezTo>
                <a:cubicBezTo>
                  <a:pt x="48" y="85"/>
                  <a:pt x="48" y="85"/>
                  <a:pt x="48" y="85"/>
                </a:cubicBezTo>
                <a:cubicBezTo>
                  <a:pt x="48" y="85"/>
                  <a:pt x="46" y="73"/>
                  <a:pt x="46" y="72"/>
                </a:cubicBezTo>
                <a:cubicBezTo>
                  <a:pt x="44" y="67"/>
                  <a:pt x="44" y="67"/>
                  <a:pt x="44" y="67"/>
                </a:cubicBezTo>
                <a:cubicBezTo>
                  <a:pt x="44" y="67"/>
                  <a:pt x="45" y="65"/>
                  <a:pt x="45" y="64"/>
                </a:cubicBezTo>
                <a:cubicBezTo>
                  <a:pt x="45" y="64"/>
                  <a:pt x="45" y="61"/>
                  <a:pt x="45" y="60"/>
                </a:cubicBezTo>
                <a:cubicBezTo>
                  <a:pt x="45" y="60"/>
                  <a:pt x="47" y="49"/>
                  <a:pt x="48" y="47"/>
                </a:cubicBezTo>
                <a:cubicBezTo>
                  <a:pt x="48" y="47"/>
                  <a:pt x="48" y="41"/>
                  <a:pt x="48" y="39"/>
                </a:cubicBezTo>
                <a:cubicBezTo>
                  <a:pt x="48" y="36"/>
                  <a:pt x="48" y="36"/>
                  <a:pt x="48" y="36"/>
                </a:cubicBezTo>
                <a:cubicBezTo>
                  <a:pt x="48" y="36"/>
                  <a:pt x="49" y="30"/>
                  <a:pt x="47" y="27"/>
                </a:cubicBezTo>
                <a:cubicBezTo>
                  <a:pt x="47" y="27"/>
                  <a:pt x="45" y="24"/>
                  <a:pt x="46" y="18"/>
                </a:cubicBezTo>
                <a:cubicBezTo>
                  <a:pt x="46" y="18"/>
                  <a:pt x="45" y="8"/>
                  <a:pt x="43" y="6"/>
                </a:cubicBezTo>
                <a:cubicBezTo>
                  <a:pt x="43" y="6"/>
                  <a:pt x="41" y="0"/>
                  <a:pt x="36" y="2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7" name="Freeform 19"/>
          <p:cNvSpPr>
            <a:spLocks/>
          </p:cNvSpPr>
          <p:nvPr/>
        </p:nvSpPr>
        <p:spPr bwMode="auto">
          <a:xfrm>
            <a:off x="7352853" y="1753790"/>
            <a:ext cx="3160712" cy="6007100"/>
          </a:xfrm>
          <a:custGeom>
            <a:avLst/>
            <a:gdLst>
              <a:gd name="T0" fmla="*/ 2147483647 w 85"/>
              <a:gd name="T1" fmla="*/ 2147483647 h 161"/>
              <a:gd name="T2" fmla="*/ 2147483647 w 85"/>
              <a:gd name="T3" fmla="*/ 2147483647 h 161"/>
              <a:gd name="T4" fmla="*/ 2147483647 w 85"/>
              <a:gd name="T5" fmla="*/ 2147483647 h 161"/>
              <a:gd name="T6" fmla="*/ 2147483647 w 85"/>
              <a:gd name="T7" fmla="*/ 2147483647 h 161"/>
              <a:gd name="T8" fmla="*/ 2147483647 w 85"/>
              <a:gd name="T9" fmla="*/ 2147483647 h 161"/>
              <a:gd name="T10" fmla="*/ 2147483647 w 85"/>
              <a:gd name="T11" fmla="*/ 2147483647 h 161"/>
              <a:gd name="T12" fmla="*/ 2147483647 w 85"/>
              <a:gd name="T13" fmla="*/ 2147483647 h 161"/>
              <a:gd name="T14" fmla="*/ 2147483647 w 85"/>
              <a:gd name="T15" fmla="*/ 2147483647 h 161"/>
              <a:gd name="T16" fmla="*/ 2147483647 w 85"/>
              <a:gd name="T17" fmla="*/ 2147483647 h 161"/>
              <a:gd name="T18" fmla="*/ 2147483647 w 85"/>
              <a:gd name="T19" fmla="*/ 2147483647 h 161"/>
              <a:gd name="T20" fmla="*/ 2147483647 w 85"/>
              <a:gd name="T21" fmla="*/ 2147483647 h 161"/>
              <a:gd name="T22" fmla="*/ 2147483647 w 85"/>
              <a:gd name="T23" fmla="*/ 2147483647 h 161"/>
              <a:gd name="T24" fmla="*/ 2147483647 w 85"/>
              <a:gd name="T25" fmla="*/ 2147483647 h 161"/>
              <a:gd name="T26" fmla="*/ 2147483647 w 85"/>
              <a:gd name="T27" fmla="*/ 2147483647 h 161"/>
              <a:gd name="T28" fmla="*/ 2147483647 w 85"/>
              <a:gd name="T29" fmla="*/ 2147483647 h 161"/>
              <a:gd name="T30" fmla="*/ 2147483647 w 85"/>
              <a:gd name="T31" fmla="*/ 2147483647 h 161"/>
              <a:gd name="T32" fmla="*/ 2147483647 w 85"/>
              <a:gd name="T33" fmla="*/ 2147483647 h 161"/>
              <a:gd name="T34" fmla="*/ 2147483647 w 85"/>
              <a:gd name="T35" fmla="*/ 2147483647 h 161"/>
              <a:gd name="T36" fmla="*/ 2147483647 w 85"/>
              <a:gd name="T37" fmla="*/ 2147483647 h 161"/>
              <a:gd name="T38" fmla="*/ 2147483647 w 85"/>
              <a:gd name="T39" fmla="*/ 2147483647 h 161"/>
              <a:gd name="T40" fmla="*/ 2147483647 w 85"/>
              <a:gd name="T41" fmla="*/ 2147483647 h 161"/>
              <a:gd name="T42" fmla="*/ 2147483647 w 85"/>
              <a:gd name="T43" fmla="*/ 2147483647 h 161"/>
              <a:gd name="T44" fmla="*/ 2147483647 w 85"/>
              <a:gd name="T45" fmla="*/ 2147483647 h 161"/>
              <a:gd name="T46" fmla="*/ 2147483647 w 85"/>
              <a:gd name="T47" fmla="*/ 2147483647 h 161"/>
              <a:gd name="T48" fmla="*/ 2147483647 w 85"/>
              <a:gd name="T49" fmla="*/ 2147483647 h 161"/>
              <a:gd name="T50" fmla="*/ 2147483647 w 85"/>
              <a:gd name="T51" fmla="*/ 2147483647 h 161"/>
              <a:gd name="T52" fmla="*/ 2147483647 w 85"/>
              <a:gd name="T53" fmla="*/ 2147483647 h 161"/>
              <a:gd name="T54" fmla="*/ 2147483647 w 85"/>
              <a:gd name="T55" fmla="*/ 2147483647 h 161"/>
              <a:gd name="T56" fmla="*/ 2147483647 w 85"/>
              <a:gd name="T57" fmla="*/ 2147483647 h 161"/>
              <a:gd name="T58" fmla="*/ 2147483647 w 85"/>
              <a:gd name="T59" fmla="*/ 2147483647 h 161"/>
              <a:gd name="T60" fmla="*/ 2147483647 w 85"/>
              <a:gd name="T61" fmla="*/ 2147483647 h 161"/>
              <a:gd name="T62" fmla="*/ 2147483647 w 85"/>
              <a:gd name="T63" fmla="*/ 2147483647 h 161"/>
              <a:gd name="T64" fmla="*/ 2147483647 w 85"/>
              <a:gd name="T65" fmla="*/ 2147483647 h 161"/>
              <a:gd name="T66" fmla="*/ 2147483647 w 85"/>
              <a:gd name="T67" fmla="*/ 2147483647 h 161"/>
              <a:gd name="T68" fmla="*/ 2147483647 w 85"/>
              <a:gd name="T69" fmla="*/ 2147483647 h 161"/>
              <a:gd name="T70" fmla="*/ 2147483647 w 85"/>
              <a:gd name="T71" fmla="*/ 2147483647 h 161"/>
              <a:gd name="T72" fmla="*/ 2147483647 w 85"/>
              <a:gd name="T73" fmla="*/ 2147483647 h 161"/>
              <a:gd name="T74" fmla="*/ 2147483647 w 85"/>
              <a:gd name="T75" fmla="*/ 2147483647 h 161"/>
              <a:gd name="T76" fmla="*/ 2147483647 w 85"/>
              <a:gd name="T77" fmla="*/ 2147483647 h 161"/>
              <a:gd name="T78" fmla="*/ 2147483647 w 85"/>
              <a:gd name="T79" fmla="*/ 2147483647 h 161"/>
              <a:gd name="T80" fmla="*/ 2147483647 w 85"/>
              <a:gd name="T81" fmla="*/ 2147483647 h 161"/>
              <a:gd name="T82" fmla="*/ 2147483647 w 85"/>
              <a:gd name="T83" fmla="*/ 2147483647 h 161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85"/>
              <a:gd name="T127" fmla="*/ 0 h 161"/>
              <a:gd name="T128" fmla="*/ 85 w 85"/>
              <a:gd name="T129" fmla="*/ 161 h 161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85" h="161">
                <a:moveTo>
                  <a:pt x="53" y="9"/>
                </a:moveTo>
                <a:cubicBezTo>
                  <a:pt x="53" y="9"/>
                  <a:pt x="50" y="9"/>
                  <a:pt x="50" y="8"/>
                </a:cubicBezTo>
                <a:cubicBezTo>
                  <a:pt x="50" y="8"/>
                  <a:pt x="47" y="0"/>
                  <a:pt x="39" y="4"/>
                </a:cubicBezTo>
                <a:cubicBezTo>
                  <a:pt x="39" y="4"/>
                  <a:pt x="32" y="5"/>
                  <a:pt x="32" y="11"/>
                </a:cubicBezTo>
                <a:cubicBezTo>
                  <a:pt x="32" y="11"/>
                  <a:pt x="32" y="12"/>
                  <a:pt x="32" y="13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6"/>
                  <a:pt x="30" y="17"/>
                  <a:pt x="32" y="17"/>
                </a:cubicBezTo>
                <a:cubicBezTo>
                  <a:pt x="32" y="18"/>
                  <a:pt x="32" y="18"/>
                  <a:pt x="32" y="18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20"/>
                  <a:pt x="31" y="22"/>
                  <a:pt x="32" y="23"/>
                </a:cubicBezTo>
                <a:cubicBezTo>
                  <a:pt x="32" y="23"/>
                  <a:pt x="34" y="25"/>
                  <a:pt x="35" y="25"/>
                </a:cubicBezTo>
                <a:cubicBezTo>
                  <a:pt x="35" y="25"/>
                  <a:pt x="37" y="24"/>
                  <a:pt x="39" y="29"/>
                </a:cubicBezTo>
                <a:cubicBezTo>
                  <a:pt x="39" y="29"/>
                  <a:pt x="31" y="39"/>
                  <a:pt x="31" y="41"/>
                </a:cubicBezTo>
                <a:cubicBezTo>
                  <a:pt x="31" y="41"/>
                  <a:pt x="29" y="45"/>
                  <a:pt x="28" y="46"/>
                </a:cubicBezTo>
                <a:cubicBezTo>
                  <a:pt x="28" y="46"/>
                  <a:pt x="16" y="57"/>
                  <a:pt x="16" y="58"/>
                </a:cubicBezTo>
                <a:cubicBezTo>
                  <a:pt x="16" y="58"/>
                  <a:pt x="15" y="60"/>
                  <a:pt x="14" y="60"/>
                </a:cubicBezTo>
                <a:cubicBezTo>
                  <a:pt x="14" y="60"/>
                  <a:pt x="12" y="62"/>
                  <a:pt x="11" y="63"/>
                </a:cubicBezTo>
                <a:cubicBezTo>
                  <a:pt x="11" y="63"/>
                  <a:pt x="9" y="65"/>
                  <a:pt x="9" y="66"/>
                </a:cubicBezTo>
                <a:cubicBezTo>
                  <a:pt x="9" y="66"/>
                  <a:pt x="5" y="70"/>
                  <a:pt x="5" y="72"/>
                </a:cubicBezTo>
                <a:cubicBezTo>
                  <a:pt x="5" y="72"/>
                  <a:pt x="5" y="75"/>
                  <a:pt x="6" y="75"/>
                </a:cubicBezTo>
                <a:cubicBezTo>
                  <a:pt x="6" y="75"/>
                  <a:pt x="9" y="78"/>
                  <a:pt x="8" y="75"/>
                </a:cubicBezTo>
                <a:cubicBezTo>
                  <a:pt x="8" y="75"/>
                  <a:pt x="7" y="73"/>
                  <a:pt x="8" y="72"/>
                </a:cubicBezTo>
                <a:cubicBezTo>
                  <a:pt x="8" y="72"/>
                  <a:pt x="11" y="72"/>
                  <a:pt x="12" y="71"/>
                </a:cubicBezTo>
                <a:cubicBezTo>
                  <a:pt x="12" y="71"/>
                  <a:pt x="12" y="70"/>
                  <a:pt x="13" y="70"/>
                </a:cubicBezTo>
                <a:cubicBezTo>
                  <a:pt x="13" y="70"/>
                  <a:pt x="14" y="68"/>
                  <a:pt x="16" y="67"/>
                </a:cubicBezTo>
                <a:cubicBezTo>
                  <a:pt x="16" y="67"/>
                  <a:pt x="24" y="62"/>
                  <a:pt x="25" y="60"/>
                </a:cubicBezTo>
                <a:cubicBezTo>
                  <a:pt x="25" y="60"/>
                  <a:pt x="35" y="56"/>
                  <a:pt x="36" y="56"/>
                </a:cubicBezTo>
                <a:cubicBezTo>
                  <a:pt x="33" y="63"/>
                  <a:pt x="33" y="63"/>
                  <a:pt x="33" y="63"/>
                </a:cubicBezTo>
                <a:cubicBezTo>
                  <a:pt x="34" y="64"/>
                  <a:pt x="34" y="64"/>
                  <a:pt x="34" y="64"/>
                </a:cubicBezTo>
                <a:cubicBezTo>
                  <a:pt x="34" y="64"/>
                  <a:pt x="32" y="69"/>
                  <a:pt x="31" y="73"/>
                </a:cubicBezTo>
                <a:cubicBezTo>
                  <a:pt x="31" y="73"/>
                  <a:pt x="31" y="75"/>
                  <a:pt x="31" y="76"/>
                </a:cubicBezTo>
                <a:cubicBezTo>
                  <a:pt x="31" y="76"/>
                  <a:pt x="27" y="88"/>
                  <a:pt x="27" y="89"/>
                </a:cubicBezTo>
                <a:cubicBezTo>
                  <a:pt x="27" y="89"/>
                  <a:pt x="19" y="118"/>
                  <a:pt x="19" y="119"/>
                </a:cubicBezTo>
                <a:cubicBezTo>
                  <a:pt x="19" y="119"/>
                  <a:pt x="21" y="122"/>
                  <a:pt x="22" y="122"/>
                </a:cubicBezTo>
                <a:cubicBezTo>
                  <a:pt x="22" y="122"/>
                  <a:pt x="21" y="133"/>
                  <a:pt x="21" y="134"/>
                </a:cubicBezTo>
                <a:cubicBezTo>
                  <a:pt x="21" y="134"/>
                  <a:pt x="19" y="141"/>
                  <a:pt x="18" y="142"/>
                </a:cubicBezTo>
                <a:cubicBezTo>
                  <a:pt x="18" y="142"/>
                  <a:pt x="15" y="147"/>
                  <a:pt x="14" y="147"/>
                </a:cubicBezTo>
                <a:cubicBezTo>
                  <a:pt x="14" y="147"/>
                  <a:pt x="12" y="148"/>
                  <a:pt x="11" y="148"/>
                </a:cubicBezTo>
                <a:cubicBezTo>
                  <a:pt x="11" y="148"/>
                  <a:pt x="9" y="149"/>
                  <a:pt x="8" y="149"/>
                </a:cubicBezTo>
                <a:cubicBezTo>
                  <a:pt x="8" y="149"/>
                  <a:pt x="0" y="149"/>
                  <a:pt x="5" y="151"/>
                </a:cubicBezTo>
                <a:cubicBezTo>
                  <a:pt x="5" y="151"/>
                  <a:pt x="6" y="155"/>
                  <a:pt x="11" y="155"/>
                </a:cubicBezTo>
                <a:cubicBezTo>
                  <a:pt x="16" y="155"/>
                  <a:pt x="15" y="155"/>
                  <a:pt x="16" y="155"/>
                </a:cubicBezTo>
                <a:cubicBezTo>
                  <a:pt x="17" y="155"/>
                  <a:pt x="24" y="157"/>
                  <a:pt x="24" y="154"/>
                </a:cubicBezTo>
                <a:cubicBezTo>
                  <a:pt x="24" y="154"/>
                  <a:pt x="23" y="149"/>
                  <a:pt x="25" y="145"/>
                </a:cubicBezTo>
                <a:cubicBezTo>
                  <a:pt x="25" y="145"/>
                  <a:pt x="28" y="137"/>
                  <a:pt x="29" y="136"/>
                </a:cubicBezTo>
                <a:cubicBezTo>
                  <a:pt x="29" y="136"/>
                  <a:pt x="34" y="125"/>
                  <a:pt x="34" y="124"/>
                </a:cubicBezTo>
                <a:cubicBezTo>
                  <a:pt x="34" y="124"/>
                  <a:pt x="34" y="124"/>
                  <a:pt x="34" y="124"/>
                </a:cubicBezTo>
                <a:cubicBezTo>
                  <a:pt x="34" y="123"/>
                  <a:pt x="39" y="124"/>
                  <a:pt x="43" y="124"/>
                </a:cubicBezTo>
                <a:cubicBezTo>
                  <a:pt x="46" y="123"/>
                  <a:pt x="54" y="123"/>
                  <a:pt x="54" y="124"/>
                </a:cubicBezTo>
                <a:cubicBezTo>
                  <a:pt x="54" y="124"/>
                  <a:pt x="59" y="133"/>
                  <a:pt x="64" y="136"/>
                </a:cubicBezTo>
                <a:cubicBezTo>
                  <a:pt x="69" y="142"/>
                  <a:pt x="69" y="142"/>
                  <a:pt x="69" y="142"/>
                </a:cubicBezTo>
                <a:cubicBezTo>
                  <a:pt x="69" y="142"/>
                  <a:pt x="69" y="142"/>
                  <a:pt x="69" y="142"/>
                </a:cubicBezTo>
                <a:cubicBezTo>
                  <a:pt x="69" y="142"/>
                  <a:pt x="71" y="144"/>
                  <a:pt x="71" y="149"/>
                </a:cubicBezTo>
                <a:cubicBezTo>
                  <a:pt x="71" y="149"/>
                  <a:pt x="69" y="152"/>
                  <a:pt x="69" y="153"/>
                </a:cubicBezTo>
                <a:cubicBezTo>
                  <a:pt x="69" y="153"/>
                  <a:pt x="69" y="154"/>
                  <a:pt x="67" y="155"/>
                </a:cubicBezTo>
                <a:cubicBezTo>
                  <a:pt x="67" y="155"/>
                  <a:pt x="61" y="156"/>
                  <a:pt x="62" y="158"/>
                </a:cubicBezTo>
                <a:cubicBezTo>
                  <a:pt x="62" y="158"/>
                  <a:pt x="60" y="159"/>
                  <a:pt x="63" y="159"/>
                </a:cubicBezTo>
                <a:cubicBezTo>
                  <a:pt x="63" y="159"/>
                  <a:pt x="69" y="161"/>
                  <a:pt x="73" y="158"/>
                </a:cubicBezTo>
                <a:cubicBezTo>
                  <a:pt x="73" y="158"/>
                  <a:pt x="77" y="154"/>
                  <a:pt x="78" y="154"/>
                </a:cubicBezTo>
                <a:cubicBezTo>
                  <a:pt x="78" y="154"/>
                  <a:pt x="80" y="154"/>
                  <a:pt x="81" y="152"/>
                </a:cubicBezTo>
                <a:cubicBezTo>
                  <a:pt x="81" y="152"/>
                  <a:pt x="85" y="150"/>
                  <a:pt x="82" y="146"/>
                </a:cubicBezTo>
                <a:cubicBezTo>
                  <a:pt x="82" y="146"/>
                  <a:pt x="81" y="145"/>
                  <a:pt x="81" y="144"/>
                </a:cubicBezTo>
                <a:cubicBezTo>
                  <a:pt x="81" y="144"/>
                  <a:pt x="78" y="142"/>
                  <a:pt x="77" y="139"/>
                </a:cubicBezTo>
                <a:cubicBezTo>
                  <a:pt x="77" y="139"/>
                  <a:pt x="72" y="132"/>
                  <a:pt x="71" y="130"/>
                </a:cubicBezTo>
                <a:cubicBezTo>
                  <a:pt x="71" y="130"/>
                  <a:pt x="70" y="126"/>
                  <a:pt x="68" y="124"/>
                </a:cubicBezTo>
                <a:cubicBezTo>
                  <a:pt x="68" y="124"/>
                  <a:pt x="70" y="124"/>
                  <a:pt x="70" y="124"/>
                </a:cubicBezTo>
                <a:cubicBezTo>
                  <a:pt x="70" y="124"/>
                  <a:pt x="72" y="123"/>
                  <a:pt x="73" y="123"/>
                </a:cubicBezTo>
                <a:cubicBezTo>
                  <a:pt x="73" y="123"/>
                  <a:pt x="75" y="123"/>
                  <a:pt x="74" y="122"/>
                </a:cubicBezTo>
                <a:cubicBezTo>
                  <a:pt x="74" y="122"/>
                  <a:pt x="67" y="104"/>
                  <a:pt x="66" y="103"/>
                </a:cubicBezTo>
                <a:cubicBezTo>
                  <a:pt x="66" y="103"/>
                  <a:pt x="64" y="95"/>
                  <a:pt x="63" y="92"/>
                </a:cubicBezTo>
                <a:cubicBezTo>
                  <a:pt x="63" y="92"/>
                  <a:pt x="61" y="86"/>
                  <a:pt x="60" y="86"/>
                </a:cubicBezTo>
                <a:cubicBezTo>
                  <a:pt x="60" y="86"/>
                  <a:pt x="61" y="84"/>
                  <a:pt x="60" y="83"/>
                </a:cubicBezTo>
                <a:cubicBezTo>
                  <a:pt x="60" y="83"/>
                  <a:pt x="59" y="82"/>
                  <a:pt x="59" y="81"/>
                </a:cubicBezTo>
                <a:cubicBezTo>
                  <a:pt x="59" y="81"/>
                  <a:pt x="59" y="81"/>
                  <a:pt x="59" y="81"/>
                </a:cubicBezTo>
                <a:cubicBezTo>
                  <a:pt x="59" y="80"/>
                  <a:pt x="58" y="76"/>
                  <a:pt x="57" y="75"/>
                </a:cubicBezTo>
                <a:cubicBezTo>
                  <a:pt x="57" y="75"/>
                  <a:pt x="56" y="73"/>
                  <a:pt x="56" y="71"/>
                </a:cubicBezTo>
                <a:cubicBezTo>
                  <a:pt x="57" y="69"/>
                  <a:pt x="57" y="69"/>
                  <a:pt x="57" y="69"/>
                </a:cubicBezTo>
                <a:cubicBezTo>
                  <a:pt x="57" y="69"/>
                  <a:pt x="58" y="69"/>
                  <a:pt x="58" y="68"/>
                </a:cubicBezTo>
                <a:cubicBezTo>
                  <a:pt x="58" y="63"/>
                  <a:pt x="58" y="63"/>
                  <a:pt x="58" y="63"/>
                </a:cubicBezTo>
                <a:cubicBezTo>
                  <a:pt x="58" y="63"/>
                  <a:pt x="61" y="47"/>
                  <a:pt x="59" y="43"/>
                </a:cubicBezTo>
                <a:cubicBezTo>
                  <a:pt x="59" y="43"/>
                  <a:pt x="58" y="42"/>
                  <a:pt x="58" y="39"/>
                </a:cubicBezTo>
                <a:cubicBezTo>
                  <a:pt x="58" y="39"/>
                  <a:pt x="59" y="33"/>
                  <a:pt x="57" y="29"/>
                </a:cubicBezTo>
                <a:cubicBezTo>
                  <a:pt x="57" y="29"/>
                  <a:pt x="57" y="23"/>
                  <a:pt x="57" y="21"/>
                </a:cubicBezTo>
                <a:cubicBezTo>
                  <a:pt x="57" y="21"/>
                  <a:pt x="57" y="11"/>
                  <a:pt x="53" y="9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842776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uppe 115"/>
          <p:cNvGrpSpPr>
            <a:grpSpLocks/>
          </p:cNvGrpSpPr>
          <p:nvPr/>
        </p:nvGrpSpPr>
        <p:grpSpPr bwMode="auto">
          <a:xfrm flipH="1">
            <a:off x="145676" y="1468164"/>
            <a:ext cx="3673476" cy="6408738"/>
            <a:chOff x="1054066" y="857240"/>
            <a:chExt cx="1660566" cy="3081434"/>
          </a:xfrm>
        </p:grpSpPr>
        <p:grpSp>
          <p:nvGrpSpPr>
            <p:cNvPr id="53" name="Gruppe 113"/>
            <p:cNvGrpSpPr/>
            <p:nvPr/>
          </p:nvGrpSpPr>
          <p:grpSpPr>
            <a:xfrm>
              <a:off x="1054066" y="857240"/>
              <a:ext cx="1660566" cy="3081434"/>
              <a:chOff x="1001687" y="857232"/>
              <a:chExt cx="946176" cy="1755775"/>
            </a:xfrm>
            <a:solidFill>
              <a:sysClr val="windowText" lastClr="000000">
                <a:lumMod val="95000"/>
                <a:lumOff val="5000"/>
              </a:sysClr>
            </a:solidFill>
          </p:grpSpPr>
          <p:sp>
            <p:nvSpPr>
              <p:cNvPr id="57" name="Line 117"/>
              <p:cNvSpPr>
                <a:spLocks noChangeShapeType="1"/>
              </p:cNvSpPr>
              <p:nvPr/>
            </p:nvSpPr>
            <p:spPr bwMode="auto">
              <a:xfrm>
                <a:off x="1901825" y="1533525"/>
                <a:ext cx="46038" cy="46038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8" name="Freeform 60"/>
              <p:cNvSpPr>
                <a:spLocks/>
              </p:cNvSpPr>
              <p:nvPr/>
            </p:nvSpPr>
            <p:spPr bwMode="auto">
              <a:xfrm>
                <a:off x="1281087" y="1006457"/>
                <a:ext cx="120650" cy="152400"/>
              </a:xfrm>
              <a:custGeom>
                <a:avLst/>
                <a:gdLst/>
                <a:ahLst/>
                <a:cxnLst>
                  <a:cxn ang="0">
                    <a:pos x="76" y="0"/>
                  </a:cxn>
                  <a:cxn ang="0">
                    <a:pos x="76" y="0"/>
                  </a:cxn>
                  <a:cxn ang="0">
                    <a:pos x="72" y="0"/>
                  </a:cxn>
                  <a:cxn ang="0">
                    <a:pos x="70" y="2"/>
                  </a:cxn>
                  <a:cxn ang="0">
                    <a:pos x="70" y="4"/>
                  </a:cxn>
                  <a:cxn ang="0">
                    <a:pos x="68" y="10"/>
                  </a:cxn>
                  <a:cxn ang="0">
                    <a:pos x="68" y="20"/>
                  </a:cxn>
                  <a:cxn ang="0">
                    <a:pos x="72" y="34"/>
                  </a:cxn>
                  <a:cxn ang="0">
                    <a:pos x="76" y="52"/>
                  </a:cxn>
                  <a:cxn ang="0">
                    <a:pos x="10" y="96"/>
                  </a:cxn>
                  <a:cxn ang="0">
                    <a:pos x="10" y="96"/>
                  </a:cxn>
                  <a:cxn ang="0">
                    <a:pos x="8" y="82"/>
                  </a:cxn>
                  <a:cxn ang="0">
                    <a:pos x="6" y="68"/>
                  </a:cxn>
                  <a:cxn ang="0">
                    <a:pos x="2" y="52"/>
                  </a:cxn>
                  <a:cxn ang="0">
                    <a:pos x="2" y="52"/>
                  </a:cxn>
                  <a:cxn ang="0">
                    <a:pos x="0" y="46"/>
                  </a:cxn>
                  <a:cxn ang="0">
                    <a:pos x="2" y="42"/>
                  </a:cxn>
                  <a:cxn ang="0">
                    <a:pos x="10" y="34"/>
                  </a:cxn>
                  <a:cxn ang="0">
                    <a:pos x="22" y="26"/>
                  </a:cxn>
                  <a:cxn ang="0">
                    <a:pos x="36" y="18"/>
                  </a:cxn>
                  <a:cxn ang="0">
                    <a:pos x="62" y="6"/>
                  </a:cxn>
                  <a:cxn ang="0">
                    <a:pos x="76" y="0"/>
                  </a:cxn>
                  <a:cxn ang="0">
                    <a:pos x="76" y="0"/>
                  </a:cxn>
                </a:cxnLst>
                <a:rect l="0" t="0" r="r" b="b"/>
                <a:pathLst>
                  <a:path w="76" h="96">
                    <a:moveTo>
                      <a:pt x="76" y="0"/>
                    </a:moveTo>
                    <a:lnTo>
                      <a:pt x="76" y="0"/>
                    </a:lnTo>
                    <a:lnTo>
                      <a:pt x="72" y="0"/>
                    </a:lnTo>
                    <a:lnTo>
                      <a:pt x="70" y="2"/>
                    </a:lnTo>
                    <a:lnTo>
                      <a:pt x="70" y="4"/>
                    </a:lnTo>
                    <a:lnTo>
                      <a:pt x="68" y="10"/>
                    </a:lnTo>
                    <a:lnTo>
                      <a:pt x="68" y="20"/>
                    </a:lnTo>
                    <a:lnTo>
                      <a:pt x="72" y="34"/>
                    </a:lnTo>
                    <a:lnTo>
                      <a:pt x="76" y="52"/>
                    </a:lnTo>
                    <a:lnTo>
                      <a:pt x="10" y="96"/>
                    </a:lnTo>
                    <a:lnTo>
                      <a:pt x="10" y="96"/>
                    </a:lnTo>
                    <a:lnTo>
                      <a:pt x="8" y="82"/>
                    </a:lnTo>
                    <a:lnTo>
                      <a:pt x="6" y="68"/>
                    </a:lnTo>
                    <a:lnTo>
                      <a:pt x="2" y="52"/>
                    </a:lnTo>
                    <a:lnTo>
                      <a:pt x="2" y="52"/>
                    </a:lnTo>
                    <a:lnTo>
                      <a:pt x="0" y="46"/>
                    </a:lnTo>
                    <a:lnTo>
                      <a:pt x="2" y="42"/>
                    </a:lnTo>
                    <a:lnTo>
                      <a:pt x="10" y="34"/>
                    </a:lnTo>
                    <a:lnTo>
                      <a:pt x="22" y="26"/>
                    </a:lnTo>
                    <a:lnTo>
                      <a:pt x="36" y="18"/>
                    </a:lnTo>
                    <a:lnTo>
                      <a:pt x="62" y="6"/>
                    </a:lnTo>
                    <a:lnTo>
                      <a:pt x="76" y="0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9" name="Freeform 61"/>
              <p:cNvSpPr>
                <a:spLocks/>
              </p:cNvSpPr>
              <p:nvPr/>
            </p:nvSpPr>
            <p:spPr bwMode="auto">
              <a:xfrm>
                <a:off x="1217587" y="876282"/>
                <a:ext cx="206375" cy="212725"/>
              </a:xfrm>
              <a:custGeom>
                <a:avLst/>
                <a:gdLst/>
                <a:ahLst/>
                <a:cxnLst>
                  <a:cxn ang="0">
                    <a:pos x="32" y="6"/>
                  </a:cxn>
                  <a:cxn ang="0">
                    <a:pos x="32" y="6"/>
                  </a:cxn>
                  <a:cxn ang="0">
                    <a:pos x="26" y="14"/>
                  </a:cxn>
                  <a:cxn ang="0">
                    <a:pos x="20" y="22"/>
                  </a:cxn>
                  <a:cxn ang="0">
                    <a:pos x="18" y="32"/>
                  </a:cxn>
                  <a:cxn ang="0">
                    <a:pos x="18" y="32"/>
                  </a:cxn>
                  <a:cxn ang="0">
                    <a:pos x="16" y="52"/>
                  </a:cxn>
                  <a:cxn ang="0">
                    <a:pos x="12" y="62"/>
                  </a:cxn>
                  <a:cxn ang="0">
                    <a:pos x="8" y="66"/>
                  </a:cxn>
                  <a:cxn ang="0">
                    <a:pos x="4" y="72"/>
                  </a:cxn>
                  <a:cxn ang="0">
                    <a:pos x="4" y="72"/>
                  </a:cxn>
                  <a:cxn ang="0">
                    <a:pos x="0" y="74"/>
                  </a:cxn>
                  <a:cxn ang="0">
                    <a:pos x="0" y="76"/>
                  </a:cxn>
                  <a:cxn ang="0">
                    <a:pos x="4" y="78"/>
                  </a:cxn>
                  <a:cxn ang="0">
                    <a:pos x="4" y="78"/>
                  </a:cxn>
                  <a:cxn ang="0">
                    <a:pos x="8" y="80"/>
                  </a:cxn>
                  <a:cxn ang="0">
                    <a:pos x="10" y="82"/>
                  </a:cxn>
                  <a:cxn ang="0">
                    <a:pos x="10" y="84"/>
                  </a:cxn>
                  <a:cxn ang="0">
                    <a:pos x="10" y="88"/>
                  </a:cxn>
                  <a:cxn ang="0">
                    <a:pos x="10" y="88"/>
                  </a:cxn>
                  <a:cxn ang="0">
                    <a:pos x="8" y="94"/>
                  </a:cxn>
                  <a:cxn ang="0">
                    <a:pos x="10" y="98"/>
                  </a:cxn>
                  <a:cxn ang="0">
                    <a:pos x="10" y="98"/>
                  </a:cxn>
                  <a:cxn ang="0">
                    <a:pos x="8" y="100"/>
                  </a:cxn>
                  <a:cxn ang="0">
                    <a:pos x="8" y="102"/>
                  </a:cxn>
                  <a:cxn ang="0">
                    <a:pos x="10" y="104"/>
                  </a:cxn>
                  <a:cxn ang="0">
                    <a:pos x="10" y="104"/>
                  </a:cxn>
                  <a:cxn ang="0">
                    <a:pos x="12" y="108"/>
                  </a:cxn>
                  <a:cxn ang="0">
                    <a:pos x="12" y="110"/>
                  </a:cxn>
                  <a:cxn ang="0">
                    <a:pos x="12" y="110"/>
                  </a:cxn>
                  <a:cxn ang="0">
                    <a:pos x="10" y="116"/>
                  </a:cxn>
                  <a:cxn ang="0">
                    <a:pos x="8" y="120"/>
                  </a:cxn>
                  <a:cxn ang="0">
                    <a:pos x="8" y="124"/>
                  </a:cxn>
                  <a:cxn ang="0">
                    <a:pos x="10" y="130"/>
                  </a:cxn>
                  <a:cxn ang="0">
                    <a:pos x="10" y="130"/>
                  </a:cxn>
                  <a:cxn ang="0">
                    <a:pos x="14" y="132"/>
                  </a:cxn>
                  <a:cxn ang="0">
                    <a:pos x="22" y="134"/>
                  </a:cxn>
                  <a:cxn ang="0">
                    <a:pos x="46" y="132"/>
                  </a:cxn>
                  <a:cxn ang="0">
                    <a:pos x="60" y="130"/>
                  </a:cxn>
                  <a:cxn ang="0">
                    <a:pos x="74" y="126"/>
                  </a:cxn>
                  <a:cxn ang="0">
                    <a:pos x="86" y="120"/>
                  </a:cxn>
                  <a:cxn ang="0">
                    <a:pos x="98" y="114"/>
                  </a:cxn>
                  <a:cxn ang="0">
                    <a:pos x="98" y="114"/>
                  </a:cxn>
                  <a:cxn ang="0">
                    <a:pos x="106" y="108"/>
                  </a:cxn>
                  <a:cxn ang="0">
                    <a:pos x="114" y="100"/>
                  </a:cxn>
                  <a:cxn ang="0">
                    <a:pos x="120" y="90"/>
                  </a:cxn>
                  <a:cxn ang="0">
                    <a:pos x="126" y="80"/>
                  </a:cxn>
                  <a:cxn ang="0">
                    <a:pos x="130" y="70"/>
                  </a:cxn>
                  <a:cxn ang="0">
                    <a:pos x="130" y="60"/>
                  </a:cxn>
                  <a:cxn ang="0">
                    <a:pos x="130" y="48"/>
                  </a:cxn>
                  <a:cxn ang="0">
                    <a:pos x="126" y="36"/>
                  </a:cxn>
                  <a:cxn ang="0">
                    <a:pos x="126" y="36"/>
                  </a:cxn>
                  <a:cxn ang="0">
                    <a:pos x="124" y="30"/>
                  </a:cxn>
                  <a:cxn ang="0">
                    <a:pos x="118" y="24"/>
                  </a:cxn>
                  <a:cxn ang="0">
                    <a:pos x="108" y="16"/>
                  </a:cxn>
                  <a:cxn ang="0">
                    <a:pos x="94" y="8"/>
                  </a:cxn>
                  <a:cxn ang="0">
                    <a:pos x="80" y="4"/>
                  </a:cxn>
                  <a:cxn ang="0">
                    <a:pos x="64" y="0"/>
                  </a:cxn>
                  <a:cxn ang="0">
                    <a:pos x="50" y="0"/>
                  </a:cxn>
                  <a:cxn ang="0">
                    <a:pos x="40" y="2"/>
                  </a:cxn>
                  <a:cxn ang="0">
                    <a:pos x="32" y="6"/>
                  </a:cxn>
                  <a:cxn ang="0">
                    <a:pos x="32" y="6"/>
                  </a:cxn>
                </a:cxnLst>
                <a:rect l="0" t="0" r="r" b="b"/>
                <a:pathLst>
                  <a:path w="130" h="134">
                    <a:moveTo>
                      <a:pt x="32" y="6"/>
                    </a:moveTo>
                    <a:lnTo>
                      <a:pt x="32" y="6"/>
                    </a:lnTo>
                    <a:lnTo>
                      <a:pt x="26" y="14"/>
                    </a:lnTo>
                    <a:lnTo>
                      <a:pt x="20" y="22"/>
                    </a:lnTo>
                    <a:lnTo>
                      <a:pt x="18" y="32"/>
                    </a:lnTo>
                    <a:lnTo>
                      <a:pt x="18" y="32"/>
                    </a:lnTo>
                    <a:lnTo>
                      <a:pt x="16" y="52"/>
                    </a:lnTo>
                    <a:lnTo>
                      <a:pt x="12" y="62"/>
                    </a:lnTo>
                    <a:lnTo>
                      <a:pt x="8" y="66"/>
                    </a:lnTo>
                    <a:lnTo>
                      <a:pt x="4" y="72"/>
                    </a:lnTo>
                    <a:lnTo>
                      <a:pt x="4" y="72"/>
                    </a:lnTo>
                    <a:lnTo>
                      <a:pt x="0" y="74"/>
                    </a:lnTo>
                    <a:lnTo>
                      <a:pt x="0" y="76"/>
                    </a:lnTo>
                    <a:lnTo>
                      <a:pt x="4" y="78"/>
                    </a:lnTo>
                    <a:lnTo>
                      <a:pt x="4" y="78"/>
                    </a:lnTo>
                    <a:lnTo>
                      <a:pt x="8" y="80"/>
                    </a:lnTo>
                    <a:lnTo>
                      <a:pt x="10" y="82"/>
                    </a:lnTo>
                    <a:lnTo>
                      <a:pt x="10" y="84"/>
                    </a:lnTo>
                    <a:lnTo>
                      <a:pt x="10" y="88"/>
                    </a:lnTo>
                    <a:lnTo>
                      <a:pt x="10" y="88"/>
                    </a:lnTo>
                    <a:lnTo>
                      <a:pt x="8" y="94"/>
                    </a:lnTo>
                    <a:lnTo>
                      <a:pt x="10" y="98"/>
                    </a:lnTo>
                    <a:lnTo>
                      <a:pt x="10" y="98"/>
                    </a:lnTo>
                    <a:lnTo>
                      <a:pt x="8" y="100"/>
                    </a:lnTo>
                    <a:lnTo>
                      <a:pt x="8" y="102"/>
                    </a:lnTo>
                    <a:lnTo>
                      <a:pt x="10" y="104"/>
                    </a:lnTo>
                    <a:lnTo>
                      <a:pt x="10" y="104"/>
                    </a:lnTo>
                    <a:lnTo>
                      <a:pt x="12" y="108"/>
                    </a:lnTo>
                    <a:lnTo>
                      <a:pt x="12" y="110"/>
                    </a:lnTo>
                    <a:lnTo>
                      <a:pt x="12" y="110"/>
                    </a:lnTo>
                    <a:lnTo>
                      <a:pt x="10" y="116"/>
                    </a:lnTo>
                    <a:lnTo>
                      <a:pt x="8" y="120"/>
                    </a:lnTo>
                    <a:lnTo>
                      <a:pt x="8" y="124"/>
                    </a:lnTo>
                    <a:lnTo>
                      <a:pt x="10" y="130"/>
                    </a:lnTo>
                    <a:lnTo>
                      <a:pt x="10" y="130"/>
                    </a:lnTo>
                    <a:lnTo>
                      <a:pt x="14" y="132"/>
                    </a:lnTo>
                    <a:lnTo>
                      <a:pt x="22" y="134"/>
                    </a:lnTo>
                    <a:lnTo>
                      <a:pt x="46" y="132"/>
                    </a:lnTo>
                    <a:lnTo>
                      <a:pt x="60" y="130"/>
                    </a:lnTo>
                    <a:lnTo>
                      <a:pt x="74" y="126"/>
                    </a:lnTo>
                    <a:lnTo>
                      <a:pt x="86" y="120"/>
                    </a:lnTo>
                    <a:lnTo>
                      <a:pt x="98" y="114"/>
                    </a:lnTo>
                    <a:lnTo>
                      <a:pt x="98" y="114"/>
                    </a:lnTo>
                    <a:lnTo>
                      <a:pt x="106" y="108"/>
                    </a:lnTo>
                    <a:lnTo>
                      <a:pt x="114" y="100"/>
                    </a:lnTo>
                    <a:lnTo>
                      <a:pt x="120" y="90"/>
                    </a:lnTo>
                    <a:lnTo>
                      <a:pt x="126" y="80"/>
                    </a:lnTo>
                    <a:lnTo>
                      <a:pt x="130" y="70"/>
                    </a:lnTo>
                    <a:lnTo>
                      <a:pt x="130" y="60"/>
                    </a:lnTo>
                    <a:lnTo>
                      <a:pt x="130" y="48"/>
                    </a:lnTo>
                    <a:lnTo>
                      <a:pt x="126" y="36"/>
                    </a:lnTo>
                    <a:lnTo>
                      <a:pt x="126" y="36"/>
                    </a:lnTo>
                    <a:lnTo>
                      <a:pt x="124" y="30"/>
                    </a:lnTo>
                    <a:lnTo>
                      <a:pt x="118" y="24"/>
                    </a:lnTo>
                    <a:lnTo>
                      <a:pt x="108" y="16"/>
                    </a:lnTo>
                    <a:lnTo>
                      <a:pt x="94" y="8"/>
                    </a:lnTo>
                    <a:lnTo>
                      <a:pt x="80" y="4"/>
                    </a:lnTo>
                    <a:lnTo>
                      <a:pt x="64" y="0"/>
                    </a:lnTo>
                    <a:lnTo>
                      <a:pt x="50" y="0"/>
                    </a:lnTo>
                    <a:lnTo>
                      <a:pt x="40" y="2"/>
                    </a:lnTo>
                    <a:lnTo>
                      <a:pt x="32" y="6"/>
                    </a:lnTo>
                    <a:lnTo>
                      <a:pt x="32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60" name="Freeform 62"/>
              <p:cNvSpPr>
                <a:spLocks/>
              </p:cNvSpPr>
              <p:nvPr/>
            </p:nvSpPr>
            <p:spPr bwMode="auto">
              <a:xfrm>
                <a:off x="1230287" y="1022332"/>
                <a:ext cx="22225" cy="127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2" y="2"/>
                  </a:cxn>
                  <a:cxn ang="0">
                    <a:pos x="14" y="6"/>
                  </a:cxn>
                  <a:cxn ang="0">
                    <a:pos x="14" y="6"/>
                  </a:cxn>
                  <a:cxn ang="0">
                    <a:pos x="10" y="8"/>
                  </a:cxn>
                  <a:cxn ang="0">
                    <a:pos x="6" y="8"/>
                  </a:cxn>
                  <a:cxn ang="0">
                    <a:pos x="2" y="6"/>
                  </a:cxn>
                  <a:cxn ang="0">
                    <a:pos x="2" y="6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0" y="0"/>
                  </a:cxn>
                </a:cxnLst>
                <a:rect l="0" t="0" r="r" b="b"/>
                <a:pathLst>
                  <a:path w="14" h="8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10" y="8"/>
                    </a:lnTo>
                    <a:lnTo>
                      <a:pt x="6" y="8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61" name="Freeform 63"/>
              <p:cNvSpPr>
                <a:spLocks/>
              </p:cNvSpPr>
              <p:nvPr/>
            </p:nvSpPr>
            <p:spPr bwMode="auto">
              <a:xfrm>
                <a:off x="1249337" y="1038207"/>
                <a:ext cx="107950" cy="76200"/>
              </a:xfrm>
              <a:custGeom>
                <a:avLst/>
                <a:gdLst/>
                <a:ahLst/>
                <a:cxnLst>
                  <a:cxn ang="0">
                    <a:pos x="68" y="0"/>
                  </a:cxn>
                  <a:cxn ang="0">
                    <a:pos x="68" y="0"/>
                  </a:cxn>
                  <a:cxn ang="0">
                    <a:pos x="66" y="6"/>
                  </a:cxn>
                  <a:cxn ang="0">
                    <a:pos x="64" y="10"/>
                  </a:cxn>
                  <a:cxn ang="0">
                    <a:pos x="62" y="14"/>
                  </a:cxn>
                  <a:cxn ang="0">
                    <a:pos x="62" y="14"/>
                  </a:cxn>
                  <a:cxn ang="0">
                    <a:pos x="54" y="18"/>
                  </a:cxn>
                  <a:cxn ang="0">
                    <a:pos x="40" y="24"/>
                  </a:cxn>
                  <a:cxn ang="0">
                    <a:pos x="22" y="30"/>
                  </a:cxn>
                  <a:cxn ang="0">
                    <a:pos x="12" y="32"/>
                  </a:cxn>
                  <a:cxn ang="0">
                    <a:pos x="0" y="32"/>
                  </a:cxn>
                  <a:cxn ang="0">
                    <a:pos x="20" y="32"/>
                  </a:cxn>
                  <a:cxn ang="0">
                    <a:pos x="20" y="32"/>
                  </a:cxn>
                  <a:cxn ang="0">
                    <a:pos x="22" y="38"/>
                  </a:cxn>
                  <a:cxn ang="0">
                    <a:pos x="26" y="48"/>
                  </a:cxn>
                  <a:cxn ang="0">
                    <a:pos x="26" y="48"/>
                  </a:cxn>
                  <a:cxn ang="0">
                    <a:pos x="34" y="44"/>
                  </a:cxn>
                  <a:cxn ang="0">
                    <a:pos x="48" y="34"/>
                  </a:cxn>
                  <a:cxn ang="0">
                    <a:pos x="54" y="28"/>
                  </a:cxn>
                  <a:cxn ang="0">
                    <a:pos x="62" y="20"/>
                  </a:cxn>
                  <a:cxn ang="0">
                    <a:pos x="66" y="10"/>
                  </a:cxn>
                  <a:cxn ang="0">
                    <a:pos x="68" y="0"/>
                  </a:cxn>
                  <a:cxn ang="0">
                    <a:pos x="68" y="0"/>
                  </a:cxn>
                </a:cxnLst>
                <a:rect l="0" t="0" r="r" b="b"/>
                <a:pathLst>
                  <a:path w="68" h="48">
                    <a:moveTo>
                      <a:pt x="68" y="0"/>
                    </a:moveTo>
                    <a:lnTo>
                      <a:pt x="68" y="0"/>
                    </a:lnTo>
                    <a:lnTo>
                      <a:pt x="66" y="6"/>
                    </a:lnTo>
                    <a:lnTo>
                      <a:pt x="64" y="10"/>
                    </a:lnTo>
                    <a:lnTo>
                      <a:pt x="62" y="14"/>
                    </a:lnTo>
                    <a:lnTo>
                      <a:pt x="62" y="14"/>
                    </a:lnTo>
                    <a:lnTo>
                      <a:pt x="54" y="18"/>
                    </a:lnTo>
                    <a:lnTo>
                      <a:pt x="40" y="24"/>
                    </a:lnTo>
                    <a:lnTo>
                      <a:pt x="22" y="30"/>
                    </a:lnTo>
                    <a:lnTo>
                      <a:pt x="12" y="32"/>
                    </a:lnTo>
                    <a:lnTo>
                      <a:pt x="0" y="32"/>
                    </a:lnTo>
                    <a:lnTo>
                      <a:pt x="20" y="32"/>
                    </a:lnTo>
                    <a:lnTo>
                      <a:pt x="20" y="32"/>
                    </a:lnTo>
                    <a:lnTo>
                      <a:pt x="22" y="38"/>
                    </a:lnTo>
                    <a:lnTo>
                      <a:pt x="26" y="48"/>
                    </a:lnTo>
                    <a:lnTo>
                      <a:pt x="26" y="48"/>
                    </a:lnTo>
                    <a:lnTo>
                      <a:pt x="34" y="44"/>
                    </a:lnTo>
                    <a:lnTo>
                      <a:pt x="48" y="34"/>
                    </a:lnTo>
                    <a:lnTo>
                      <a:pt x="54" y="28"/>
                    </a:lnTo>
                    <a:lnTo>
                      <a:pt x="62" y="20"/>
                    </a:lnTo>
                    <a:lnTo>
                      <a:pt x="66" y="10"/>
                    </a:lnTo>
                    <a:lnTo>
                      <a:pt x="68" y="0"/>
                    </a:lnTo>
                    <a:lnTo>
                      <a:pt x="6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62" name="Freeform 64"/>
              <p:cNvSpPr>
                <a:spLocks/>
              </p:cNvSpPr>
              <p:nvPr/>
            </p:nvSpPr>
            <p:spPr bwMode="auto">
              <a:xfrm>
                <a:off x="1223937" y="1000107"/>
                <a:ext cx="25400" cy="158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8" y="2"/>
                  </a:cxn>
                  <a:cxn ang="0">
                    <a:pos x="8" y="2"/>
                  </a:cxn>
                  <a:cxn ang="0">
                    <a:pos x="12" y="4"/>
                  </a:cxn>
                  <a:cxn ang="0">
                    <a:pos x="14" y="4"/>
                  </a:cxn>
                  <a:cxn ang="0">
                    <a:pos x="16" y="2"/>
                  </a:cxn>
                  <a:cxn ang="0">
                    <a:pos x="16" y="0"/>
                  </a:cxn>
                  <a:cxn ang="0">
                    <a:pos x="16" y="0"/>
                  </a:cxn>
                  <a:cxn ang="0">
                    <a:pos x="16" y="2"/>
                  </a:cxn>
                  <a:cxn ang="0">
                    <a:pos x="16" y="4"/>
                  </a:cxn>
                  <a:cxn ang="0">
                    <a:pos x="14" y="6"/>
                  </a:cxn>
                  <a:cxn ang="0">
                    <a:pos x="14" y="6"/>
                  </a:cxn>
                  <a:cxn ang="0">
                    <a:pos x="8" y="10"/>
                  </a:cxn>
                  <a:cxn ang="0">
                    <a:pos x="6" y="10"/>
                  </a:cxn>
                  <a:cxn ang="0">
                    <a:pos x="6" y="10"/>
                  </a:cxn>
                  <a:cxn ang="0">
                    <a:pos x="6" y="8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6" h="10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12" y="4"/>
                    </a:lnTo>
                    <a:lnTo>
                      <a:pt x="14" y="4"/>
                    </a:lnTo>
                    <a:lnTo>
                      <a:pt x="16" y="2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16" y="2"/>
                    </a:lnTo>
                    <a:lnTo>
                      <a:pt x="16" y="4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8" y="10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6" y="8"/>
                    </a:lnTo>
                    <a:lnTo>
                      <a:pt x="4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63" name="Freeform 65"/>
              <p:cNvSpPr>
                <a:spLocks/>
              </p:cNvSpPr>
              <p:nvPr/>
            </p:nvSpPr>
            <p:spPr bwMode="auto">
              <a:xfrm>
                <a:off x="1255687" y="939782"/>
                <a:ext cx="41275" cy="15875"/>
              </a:xfrm>
              <a:custGeom>
                <a:avLst/>
                <a:gdLst/>
                <a:ahLst/>
                <a:cxnLst>
                  <a:cxn ang="0">
                    <a:pos x="26" y="10"/>
                  </a:cxn>
                  <a:cxn ang="0">
                    <a:pos x="26" y="10"/>
                  </a:cxn>
                  <a:cxn ang="0">
                    <a:pos x="20" y="6"/>
                  </a:cxn>
                  <a:cxn ang="0">
                    <a:pos x="14" y="4"/>
                  </a:cxn>
                  <a:cxn ang="0">
                    <a:pos x="8" y="4"/>
                  </a:cxn>
                  <a:cxn ang="0">
                    <a:pos x="8" y="4"/>
                  </a:cxn>
                  <a:cxn ang="0">
                    <a:pos x="0" y="8"/>
                  </a:cxn>
                  <a:cxn ang="0">
                    <a:pos x="0" y="6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12" y="0"/>
                  </a:cxn>
                  <a:cxn ang="0">
                    <a:pos x="20" y="4"/>
                  </a:cxn>
                  <a:cxn ang="0">
                    <a:pos x="24" y="6"/>
                  </a:cxn>
                  <a:cxn ang="0">
                    <a:pos x="26" y="10"/>
                  </a:cxn>
                  <a:cxn ang="0">
                    <a:pos x="26" y="10"/>
                  </a:cxn>
                </a:cxnLst>
                <a:rect l="0" t="0" r="r" b="b"/>
                <a:pathLst>
                  <a:path w="26" h="10">
                    <a:moveTo>
                      <a:pt x="26" y="10"/>
                    </a:moveTo>
                    <a:lnTo>
                      <a:pt x="26" y="10"/>
                    </a:lnTo>
                    <a:lnTo>
                      <a:pt x="20" y="6"/>
                    </a:lnTo>
                    <a:lnTo>
                      <a:pt x="14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12" y="0"/>
                    </a:lnTo>
                    <a:lnTo>
                      <a:pt x="20" y="4"/>
                    </a:lnTo>
                    <a:lnTo>
                      <a:pt x="24" y="6"/>
                    </a:lnTo>
                    <a:lnTo>
                      <a:pt x="26" y="10"/>
                    </a:lnTo>
                    <a:lnTo>
                      <a:pt x="26" y="1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64" name="Freeform 66"/>
              <p:cNvSpPr>
                <a:spLocks/>
              </p:cNvSpPr>
              <p:nvPr/>
            </p:nvSpPr>
            <p:spPr bwMode="auto">
              <a:xfrm>
                <a:off x="1255687" y="857232"/>
                <a:ext cx="180975" cy="193675"/>
              </a:xfrm>
              <a:custGeom>
                <a:avLst/>
                <a:gdLst/>
                <a:ahLst/>
                <a:cxnLst>
                  <a:cxn ang="0">
                    <a:pos x="12" y="4"/>
                  </a:cxn>
                  <a:cxn ang="0">
                    <a:pos x="4" y="10"/>
                  </a:cxn>
                  <a:cxn ang="0">
                    <a:pos x="0" y="16"/>
                  </a:cxn>
                  <a:cxn ang="0">
                    <a:pos x="4" y="24"/>
                  </a:cxn>
                  <a:cxn ang="0">
                    <a:pos x="10" y="30"/>
                  </a:cxn>
                  <a:cxn ang="0">
                    <a:pos x="20" y="30"/>
                  </a:cxn>
                  <a:cxn ang="0">
                    <a:pos x="18" y="28"/>
                  </a:cxn>
                  <a:cxn ang="0">
                    <a:pos x="14" y="20"/>
                  </a:cxn>
                  <a:cxn ang="0">
                    <a:pos x="34" y="42"/>
                  </a:cxn>
                  <a:cxn ang="0">
                    <a:pos x="42" y="52"/>
                  </a:cxn>
                  <a:cxn ang="0">
                    <a:pos x="56" y="74"/>
                  </a:cxn>
                  <a:cxn ang="0">
                    <a:pos x="60" y="86"/>
                  </a:cxn>
                  <a:cxn ang="0">
                    <a:pos x="66" y="78"/>
                  </a:cxn>
                  <a:cxn ang="0">
                    <a:pos x="68" y="74"/>
                  </a:cxn>
                  <a:cxn ang="0">
                    <a:pos x="78" y="68"/>
                  </a:cxn>
                  <a:cxn ang="0">
                    <a:pos x="84" y="68"/>
                  </a:cxn>
                  <a:cxn ang="0">
                    <a:pos x="88" y="72"/>
                  </a:cxn>
                  <a:cxn ang="0">
                    <a:pos x="82" y="90"/>
                  </a:cxn>
                  <a:cxn ang="0">
                    <a:pos x="72" y="98"/>
                  </a:cxn>
                  <a:cxn ang="0">
                    <a:pos x="74" y="106"/>
                  </a:cxn>
                  <a:cxn ang="0">
                    <a:pos x="86" y="122"/>
                  </a:cxn>
                  <a:cxn ang="0">
                    <a:pos x="90" y="114"/>
                  </a:cxn>
                  <a:cxn ang="0">
                    <a:pos x="98" y="100"/>
                  </a:cxn>
                  <a:cxn ang="0">
                    <a:pos x="106" y="90"/>
                  </a:cxn>
                  <a:cxn ang="0">
                    <a:pos x="112" y="72"/>
                  </a:cxn>
                  <a:cxn ang="0">
                    <a:pos x="114" y="50"/>
                  </a:cxn>
                  <a:cxn ang="0">
                    <a:pos x="106" y="28"/>
                  </a:cxn>
                  <a:cxn ang="0">
                    <a:pos x="98" y="20"/>
                  </a:cxn>
                  <a:cxn ang="0">
                    <a:pos x="76" y="6"/>
                  </a:cxn>
                  <a:cxn ang="0">
                    <a:pos x="50" y="0"/>
                  </a:cxn>
                  <a:cxn ang="0">
                    <a:pos x="24" y="2"/>
                  </a:cxn>
                  <a:cxn ang="0">
                    <a:pos x="12" y="4"/>
                  </a:cxn>
                </a:cxnLst>
                <a:rect l="0" t="0" r="r" b="b"/>
                <a:pathLst>
                  <a:path w="114" h="122">
                    <a:moveTo>
                      <a:pt x="12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4" y="10"/>
                    </a:lnTo>
                    <a:lnTo>
                      <a:pt x="2" y="12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4" y="24"/>
                    </a:lnTo>
                    <a:lnTo>
                      <a:pt x="4" y="24"/>
                    </a:lnTo>
                    <a:lnTo>
                      <a:pt x="10" y="30"/>
                    </a:lnTo>
                    <a:lnTo>
                      <a:pt x="16" y="32"/>
                    </a:lnTo>
                    <a:lnTo>
                      <a:pt x="20" y="30"/>
                    </a:lnTo>
                    <a:lnTo>
                      <a:pt x="20" y="30"/>
                    </a:lnTo>
                    <a:lnTo>
                      <a:pt x="18" y="28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20" y="28"/>
                    </a:lnTo>
                    <a:lnTo>
                      <a:pt x="34" y="42"/>
                    </a:lnTo>
                    <a:lnTo>
                      <a:pt x="34" y="42"/>
                    </a:lnTo>
                    <a:lnTo>
                      <a:pt x="42" y="52"/>
                    </a:lnTo>
                    <a:lnTo>
                      <a:pt x="50" y="62"/>
                    </a:lnTo>
                    <a:lnTo>
                      <a:pt x="56" y="74"/>
                    </a:lnTo>
                    <a:lnTo>
                      <a:pt x="60" y="86"/>
                    </a:lnTo>
                    <a:lnTo>
                      <a:pt x="60" y="86"/>
                    </a:lnTo>
                    <a:lnTo>
                      <a:pt x="62" y="84"/>
                    </a:lnTo>
                    <a:lnTo>
                      <a:pt x="66" y="78"/>
                    </a:lnTo>
                    <a:lnTo>
                      <a:pt x="66" y="78"/>
                    </a:lnTo>
                    <a:lnTo>
                      <a:pt x="68" y="74"/>
                    </a:lnTo>
                    <a:lnTo>
                      <a:pt x="72" y="70"/>
                    </a:lnTo>
                    <a:lnTo>
                      <a:pt x="78" y="68"/>
                    </a:lnTo>
                    <a:lnTo>
                      <a:pt x="84" y="68"/>
                    </a:lnTo>
                    <a:lnTo>
                      <a:pt x="84" y="68"/>
                    </a:lnTo>
                    <a:lnTo>
                      <a:pt x="88" y="70"/>
                    </a:lnTo>
                    <a:lnTo>
                      <a:pt x="88" y="72"/>
                    </a:lnTo>
                    <a:lnTo>
                      <a:pt x="88" y="82"/>
                    </a:lnTo>
                    <a:lnTo>
                      <a:pt x="82" y="90"/>
                    </a:lnTo>
                    <a:lnTo>
                      <a:pt x="78" y="94"/>
                    </a:lnTo>
                    <a:lnTo>
                      <a:pt x="72" y="98"/>
                    </a:lnTo>
                    <a:lnTo>
                      <a:pt x="72" y="98"/>
                    </a:lnTo>
                    <a:lnTo>
                      <a:pt x="74" y="106"/>
                    </a:lnTo>
                    <a:lnTo>
                      <a:pt x="80" y="114"/>
                    </a:lnTo>
                    <a:lnTo>
                      <a:pt x="86" y="122"/>
                    </a:lnTo>
                    <a:lnTo>
                      <a:pt x="86" y="122"/>
                    </a:lnTo>
                    <a:lnTo>
                      <a:pt x="90" y="114"/>
                    </a:lnTo>
                    <a:lnTo>
                      <a:pt x="92" y="108"/>
                    </a:lnTo>
                    <a:lnTo>
                      <a:pt x="98" y="100"/>
                    </a:lnTo>
                    <a:lnTo>
                      <a:pt x="98" y="100"/>
                    </a:lnTo>
                    <a:lnTo>
                      <a:pt x="106" y="90"/>
                    </a:lnTo>
                    <a:lnTo>
                      <a:pt x="110" y="80"/>
                    </a:lnTo>
                    <a:lnTo>
                      <a:pt x="112" y="72"/>
                    </a:lnTo>
                    <a:lnTo>
                      <a:pt x="114" y="60"/>
                    </a:lnTo>
                    <a:lnTo>
                      <a:pt x="114" y="50"/>
                    </a:lnTo>
                    <a:lnTo>
                      <a:pt x="112" y="38"/>
                    </a:lnTo>
                    <a:lnTo>
                      <a:pt x="106" y="28"/>
                    </a:lnTo>
                    <a:lnTo>
                      <a:pt x="106" y="28"/>
                    </a:lnTo>
                    <a:lnTo>
                      <a:pt x="98" y="20"/>
                    </a:lnTo>
                    <a:lnTo>
                      <a:pt x="88" y="12"/>
                    </a:lnTo>
                    <a:lnTo>
                      <a:pt x="76" y="6"/>
                    </a:lnTo>
                    <a:lnTo>
                      <a:pt x="64" y="2"/>
                    </a:lnTo>
                    <a:lnTo>
                      <a:pt x="50" y="0"/>
                    </a:lnTo>
                    <a:lnTo>
                      <a:pt x="38" y="0"/>
                    </a:lnTo>
                    <a:lnTo>
                      <a:pt x="24" y="2"/>
                    </a:lnTo>
                    <a:lnTo>
                      <a:pt x="12" y="4"/>
                    </a:lnTo>
                    <a:lnTo>
                      <a:pt x="12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65" name="Freeform 67"/>
              <p:cNvSpPr>
                <a:spLocks/>
              </p:cNvSpPr>
              <p:nvPr/>
            </p:nvSpPr>
            <p:spPr bwMode="auto">
              <a:xfrm>
                <a:off x="1252512" y="873107"/>
                <a:ext cx="19050" cy="38100"/>
              </a:xfrm>
              <a:custGeom>
                <a:avLst/>
                <a:gdLst/>
                <a:ahLst/>
                <a:cxnLst>
                  <a:cxn ang="0">
                    <a:pos x="12" y="24"/>
                  </a:cxn>
                  <a:cxn ang="0">
                    <a:pos x="12" y="24"/>
                  </a:cxn>
                  <a:cxn ang="0">
                    <a:pos x="8" y="22"/>
                  </a:cxn>
                  <a:cxn ang="0">
                    <a:pos x="2" y="16"/>
                  </a:cxn>
                  <a:cxn ang="0">
                    <a:pos x="0" y="10"/>
                  </a:cxn>
                  <a:cxn ang="0">
                    <a:pos x="0" y="6"/>
                  </a:cxn>
                  <a:cxn ang="0">
                    <a:pos x="2" y="2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2" y="6"/>
                  </a:cxn>
                  <a:cxn ang="0">
                    <a:pos x="2" y="10"/>
                  </a:cxn>
                  <a:cxn ang="0">
                    <a:pos x="4" y="14"/>
                  </a:cxn>
                  <a:cxn ang="0">
                    <a:pos x="6" y="18"/>
                  </a:cxn>
                  <a:cxn ang="0">
                    <a:pos x="12" y="24"/>
                  </a:cxn>
                  <a:cxn ang="0">
                    <a:pos x="12" y="24"/>
                  </a:cxn>
                </a:cxnLst>
                <a:rect l="0" t="0" r="r" b="b"/>
                <a:pathLst>
                  <a:path w="12" h="24">
                    <a:moveTo>
                      <a:pt x="12" y="24"/>
                    </a:moveTo>
                    <a:lnTo>
                      <a:pt x="12" y="24"/>
                    </a:lnTo>
                    <a:lnTo>
                      <a:pt x="8" y="22"/>
                    </a:lnTo>
                    <a:lnTo>
                      <a:pt x="2" y="16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2" y="6"/>
                    </a:lnTo>
                    <a:lnTo>
                      <a:pt x="2" y="10"/>
                    </a:lnTo>
                    <a:lnTo>
                      <a:pt x="4" y="14"/>
                    </a:lnTo>
                    <a:lnTo>
                      <a:pt x="6" y="18"/>
                    </a:lnTo>
                    <a:lnTo>
                      <a:pt x="12" y="24"/>
                    </a:lnTo>
                    <a:lnTo>
                      <a:pt x="12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66" name="Freeform 68"/>
              <p:cNvSpPr>
                <a:spLocks/>
              </p:cNvSpPr>
              <p:nvPr/>
            </p:nvSpPr>
            <p:spPr bwMode="auto">
              <a:xfrm>
                <a:off x="1296962" y="869932"/>
                <a:ext cx="63500" cy="76200"/>
              </a:xfrm>
              <a:custGeom>
                <a:avLst/>
                <a:gdLst/>
                <a:ahLst/>
                <a:cxnLst>
                  <a:cxn ang="0">
                    <a:pos x="40" y="48"/>
                  </a:cxn>
                  <a:cxn ang="0">
                    <a:pos x="40" y="48"/>
                  </a:cxn>
                  <a:cxn ang="0">
                    <a:pos x="40" y="48"/>
                  </a:cxn>
                  <a:cxn ang="0">
                    <a:pos x="34" y="46"/>
                  </a:cxn>
                  <a:cxn ang="0">
                    <a:pos x="24" y="38"/>
                  </a:cxn>
                  <a:cxn ang="0">
                    <a:pos x="16" y="30"/>
                  </a:cxn>
                  <a:cxn ang="0">
                    <a:pos x="10" y="22"/>
                  </a:cxn>
                  <a:cxn ang="0">
                    <a:pos x="6" y="12"/>
                  </a:cxn>
                  <a:cxn ang="0">
                    <a:pos x="2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12"/>
                  </a:cxn>
                  <a:cxn ang="0">
                    <a:pos x="10" y="24"/>
                  </a:cxn>
                  <a:cxn ang="0">
                    <a:pos x="16" y="32"/>
                  </a:cxn>
                  <a:cxn ang="0">
                    <a:pos x="22" y="38"/>
                  </a:cxn>
                  <a:cxn ang="0">
                    <a:pos x="22" y="38"/>
                  </a:cxn>
                  <a:cxn ang="0">
                    <a:pos x="34" y="46"/>
                  </a:cxn>
                  <a:cxn ang="0">
                    <a:pos x="40" y="48"/>
                  </a:cxn>
                  <a:cxn ang="0">
                    <a:pos x="40" y="48"/>
                  </a:cxn>
                </a:cxnLst>
                <a:rect l="0" t="0" r="r" b="b"/>
                <a:pathLst>
                  <a:path w="40" h="48">
                    <a:moveTo>
                      <a:pt x="40" y="48"/>
                    </a:moveTo>
                    <a:lnTo>
                      <a:pt x="40" y="48"/>
                    </a:lnTo>
                    <a:lnTo>
                      <a:pt x="40" y="48"/>
                    </a:lnTo>
                    <a:lnTo>
                      <a:pt x="34" y="46"/>
                    </a:lnTo>
                    <a:lnTo>
                      <a:pt x="24" y="38"/>
                    </a:lnTo>
                    <a:lnTo>
                      <a:pt x="16" y="30"/>
                    </a:lnTo>
                    <a:lnTo>
                      <a:pt x="10" y="22"/>
                    </a:lnTo>
                    <a:lnTo>
                      <a:pt x="6" y="1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12"/>
                    </a:lnTo>
                    <a:lnTo>
                      <a:pt x="10" y="24"/>
                    </a:lnTo>
                    <a:lnTo>
                      <a:pt x="16" y="32"/>
                    </a:lnTo>
                    <a:lnTo>
                      <a:pt x="22" y="38"/>
                    </a:lnTo>
                    <a:lnTo>
                      <a:pt x="22" y="38"/>
                    </a:lnTo>
                    <a:lnTo>
                      <a:pt x="34" y="46"/>
                    </a:lnTo>
                    <a:lnTo>
                      <a:pt x="40" y="48"/>
                    </a:lnTo>
                    <a:lnTo>
                      <a:pt x="40" y="4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67" name="Freeform 69"/>
              <p:cNvSpPr>
                <a:spLocks/>
              </p:cNvSpPr>
              <p:nvPr/>
            </p:nvSpPr>
            <p:spPr bwMode="auto">
              <a:xfrm>
                <a:off x="1312837" y="885807"/>
                <a:ext cx="79375" cy="603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6"/>
                  </a:cxn>
                  <a:cxn ang="0">
                    <a:pos x="14" y="16"/>
                  </a:cxn>
                  <a:cxn ang="0">
                    <a:pos x="14" y="16"/>
                  </a:cxn>
                  <a:cxn ang="0">
                    <a:pos x="30" y="28"/>
                  </a:cxn>
                  <a:cxn ang="0">
                    <a:pos x="40" y="34"/>
                  </a:cxn>
                  <a:cxn ang="0">
                    <a:pos x="50" y="38"/>
                  </a:cxn>
                  <a:cxn ang="0">
                    <a:pos x="50" y="36"/>
                  </a:cxn>
                  <a:cxn ang="0">
                    <a:pos x="50" y="36"/>
                  </a:cxn>
                  <a:cxn ang="0">
                    <a:pos x="40" y="34"/>
                  </a:cxn>
                  <a:cxn ang="0">
                    <a:pos x="32" y="28"/>
                  </a:cxn>
                  <a:cxn ang="0">
                    <a:pos x="14" y="16"/>
                  </a:cxn>
                  <a:cxn ang="0">
                    <a:pos x="4" y="6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0" h="38">
                    <a:moveTo>
                      <a:pt x="0" y="0"/>
                    </a:moveTo>
                    <a:lnTo>
                      <a:pt x="0" y="0"/>
                    </a:lnTo>
                    <a:lnTo>
                      <a:pt x="4" y="6"/>
                    </a:lnTo>
                    <a:lnTo>
                      <a:pt x="14" y="16"/>
                    </a:lnTo>
                    <a:lnTo>
                      <a:pt x="14" y="16"/>
                    </a:lnTo>
                    <a:lnTo>
                      <a:pt x="30" y="28"/>
                    </a:lnTo>
                    <a:lnTo>
                      <a:pt x="40" y="34"/>
                    </a:lnTo>
                    <a:lnTo>
                      <a:pt x="50" y="38"/>
                    </a:lnTo>
                    <a:lnTo>
                      <a:pt x="50" y="36"/>
                    </a:lnTo>
                    <a:lnTo>
                      <a:pt x="50" y="36"/>
                    </a:lnTo>
                    <a:lnTo>
                      <a:pt x="40" y="34"/>
                    </a:lnTo>
                    <a:lnTo>
                      <a:pt x="32" y="28"/>
                    </a:lnTo>
                    <a:lnTo>
                      <a:pt x="14" y="16"/>
                    </a:lnTo>
                    <a:lnTo>
                      <a:pt x="4" y="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68" name="Freeform 70"/>
              <p:cNvSpPr>
                <a:spLocks/>
              </p:cNvSpPr>
              <p:nvPr/>
            </p:nvSpPr>
            <p:spPr bwMode="auto">
              <a:xfrm>
                <a:off x="1319187" y="879457"/>
                <a:ext cx="82550" cy="571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6"/>
                  </a:cxn>
                  <a:cxn ang="0">
                    <a:pos x="16" y="16"/>
                  </a:cxn>
                  <a:cxn ang="0">
                    <a:pos x="16" y="16"/>
                  </a:cxn>
                  <a:cxn ang="0">
                    <a:pos x="32" y="28"/>
                  </a:cxn>
                  <a:cxn ang="0">
                    <a:pos x="42" y="34"/>
                  </a:cxn>
                  <a:cxn ang="0">
                    <a:pos x="52" y="36"/>
                  </a:cxn>
                  <a:cxn ang="0">
                    <a:pos x="52" y="36"/>
                  </a:cxn>
                  <a:cxn ang="0">
                    <a:pos x="52" y="36"/>
                  </a:cxn>
                  <a:cxn ang="0">
                    <a:pos x="42" y="32"/>
                  </a:cxn>
                  <a:cxn ang="0">
                    <a:pos x="32" y="28"/>
                  </a:cxn>
                  <a:cxn ang="0">
                    <a:pos x="16" y="16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0" y="0"/>
                  </a:cxn>
                </a:cxnLst>
                <a:rect l="0" t="0" r="r" b="b"/>
                <a:pathLst>
                  <a:path w="52" h="36">
                    <a:moveTo>
                      <a:pt x="0" y="0"/>
                    </a:moveTo>
                    <a:lnTo>
                      <a:pt x="0" y="0"/>
                    </a:lnTo>
                    <a:lnTo>
                      <a:pt x="4" y="6"/>
                    </a:lnTo>
                    <a:lnTo>
                      <a:pt x="16" y="16"/>
                    </a:lnTo>
                    <a:lnTo>
                      <a:pt x="16" y="16"/>
                    </a:lnTo>
                    <a:lnTo>
                      <a:pt x="32" y="28"/>
                    </a:lnTo>
                    <a:lnTo>
                      <a:pt x="42" y="34"/>
                    </a:lnTo>
                    <a:lnTo>
                      <a:pt x="52" y="36"/>
                    </a:lnTo>
                    <a:lnTo>
                      <a:pt x="52" y="36"/>
                    </a:lnTo>
                    <a:lnTo>
                      <a:pt x="52" y="36"/>
                    </a:lnTo>
                    <a:lnTo>
                      <a:pt x="42" y="32"/>
                    </a:lnTo>
                    <a:lnTo>
                      <a:pt x="32" y="28"/>
                    </a:lnTo>
                    <a:lnTo>
                      <a:pt x="16" y="16"/>
                    </a:lnTo>
                    <a:lnTo>
                      <a:pt x="6" y="4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69" name="Freeform 71"/>
              <p:cNvSpPr>
                <a:spLocks/>
              </p:cNvSpPr>
              <p:nvPr/>
            </p:nvSpPr>
            <p:spPr bwMode="auto">
              <a:xfrm>
                <a:off x="1357287" y="977882"/>
                <a:ext cx="22225" cy="28575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12" y="0"/>
                  </a:cxn>
                  <a:cxn ang="0">
                    <a:pos x="8" y="2"/>
                  </a:cxn>
                  <a:cxn ang="0">
                    <a:pos x="4" y="10"/>
                  </a:cxn>
                  <a:cxn ang="0">
                    <a:pos x="10" y="6"/>
                  </a:cxn>
                  <a:cxn ang="0">
                    <a:pos x="10" y="6"/>
                  </a:cxn>
                  <a:cxn ang="0">
                    <a:pos x="10" y="10"/>
                  </a:cxn>
                  <a:cxn ang="0">
                    <a:pos x="6" y="14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2" y="18"/>
                  </a:cxn>
                  <a:cxn ang="0">
                    <a:pos x="8" y="16"/>
                  </a:cxn>
                  <a:cxn ang="0">
                    <a:pos x="12" y="10"/>
                  </a:cxn>
                  <a:cxn ang="0">
                    <a:pos x="14" y="6"/>
                  </a:cxn>
                  <a:cxn ang="0">
                    <a:pos x="14" y="0"/>
                  </a:cxn>
                  <a:cxn ang="0">
                    <a:pos x="14" y="0"/>
                  </a:cxn>
                </a:cxnLst>
                <a:rect l="0" t="0" r="r" b="b"/>
                <a:pathLst>
                  <a:path w="14" h="18">
                    <a:moveTo>
                      <a:pt x="14" y="0"/>
                    </a:moveTo>
                    <a:lnTo>
                      <a:pt x="14" y="0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8" y="2"/>
                    </a:lnTo>
                    <a:lnTo>
                      <a:pt x="4" y="10"/>
                    </a:lnTo>
                    <a:lnTo>
                      <a:pt x="10" y="6"/>
                    </a:lnTo>
                    <a:lnTo>
                      <a:pt x="10" y="6"/>
                    </a:lnTo>
                    <a:lnTo>
                      <a:pt x="10" y="10"/>
                    </a:lnTo>
                    <a:lnTo>
                      <a:pt x="6" y="14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" y="18"/>
                    </a:lnTo>
                    <a:lnTo>
                      <a:pt x="8" y="16"/>
                    </a:lnTo>
                    <a:lnTo>
                      <a:pt x="12" y="10"/>
                    </a:lnTo>
                    <a:lnTo>
                      <a:pt x="14" y="6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70" name="Freeform 72"/>
              <p:cNvSpPr>
                <a:spLocks/>
              </p:cNvSpPr>
              <p:nvPr/>
            </p:nvSpPr>
            <p:spPr bwMode="auto">
              <a:xfrm>
                <a:off x="1325537" y="965182"/>
                <a:ext cx="28575" cy="41275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0"/>
                  </a:cxn>
                  <a:cxn ang="0">
                    <a:pos x="12" y="8"/>
                  </a:cxn>
                  <a:cxn ang="0">
                    <a:pos x="8" y="16"/>
                  </a:cxn>
                  <a:cxn ang="0">
                    <a:pos x="4" y="20"/>
                  </a:cxn>
                  <a:cxn ang="0">
                    <a:pos x="0" y="22"/>
                  </a:cxn>
                  <a:cxn ang="0">
                    <a:pos x="10" y="26"/>
                  </a:cxn>
                  <a:cxn ang="0">
                    <a:pos x="16" y="18"/>
                  </a:cxn>
                  <a:cxn ang="0">
                    <a:pos x="18" y="10"/>
                  </a:cxn>
                  <a:cxn ang="0">
                    <a:pos x="14" y="0"/>
                  </a:cxn>
                </a:cxnLst>
                <a:rect l="0" t="0" r="r" b="b"/>
                <a:pathLst>
                  <a:path w="18" h="26">
                    <a:moveTo>
                      <a:pt x="14" y="0"/>
                    </a:moveTo>
                    <a:lnTo>
                      <a:pt x="14" y="0"/>
                    </a:lnTo>
                    <a:lnTo>
                      <a:pt x="12" y="8"/>
                    </a:lnTo>
                    <a:lnTo>
                      <a:pt x="8" y="16"/>
                    </a:lnTo>
                    <a:lnTo>
                      <a:pt x="4" y="20"/>
                    </a:lnTo>
                    <a:lnTo>
                      <a:pt x="0" y="22"/>
                    </a:lnTo>
                    <a:lnTo>
                      <a:pt x="10" y="26"/>
                    </a:lnTo>
                    <a:lnTo>
                      <a:pt x="16" y="18"/>
                    </a:lnTo>
                    <a:lnTo>
                      <a:pt x="18" y="10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71" name="Freeform 73"/>
              <p:cNvSpPr>
                <a:spLocks/>
              </p:cNvSpPr>
              <p:nvPr/>
            </p:nvSpPr>
            <p:spPr bwMode="auto">
              <a:xfrm>
                <a:off x="1306487" y="914382"/>
                <a:ext cx="44450" cy="539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2" y="16"/>
                  </a:cxn>
                  <a:cxn ang="0">
                    <a:pos x="6" y="22"/>
                  </a:cxn>
                  <a:cxn ang="0">
                    <a:pos x="10" y="28"/>
                  </a:cxn>
                  <a:cxn ang="0">
                    <a:pos x="18" y="32"/>
                  </a:cxn>
                  <a:cxn ang="0">
                    <a:pos x="28" y="34"/>
                  </a:cxn>
                  <a:cxn ang="0">
                    <a:pos x="28" y="30"/>
                  </a:cxn>
                  <a:cxn ang="0">
                    <a:pos x="26" y="28"/>
                  </a:cxn>
                  <a:cxn ang="0">
                    <a:pos x="0" y="0"/>
                  </a:cxn>
                </a:cxnLst>
                <a:rect l="0" t="0" r="r" b="b"/>
                <a:pathLst>
                  <a:path w="28" h="34">
                    <a:moveTo>
                      <a:pt x="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2" y="16"/>
                    </a:lnTo>
                    <a:lnTo>
                      <a:pt x="6" y="22"/>
                    </a:lnTo>
                    <a:lnTo>
                      <a:pt x="10" y="28"/>
                    </a:lnTo>
                    <a:lnTo>
                      <a:pt x="18" y="32"/>
                    </a:lnTo>
                    <a:lnTo>
                      <a:pt x="28" y="34"/>
                    </a:lnTo>
                    <a:lnTo>
                      <a:pt x="28" y="30"/>
                    </a:lnTo>
                    <a:lnTo>
                      <a:pt x="26" y="2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72" name="Freeform 74"/>
              <p:cNvSpPr>
                <a:spLocks/>
              </p:cNvSpPr>
              <p:nvPr/>
            </p:nvSpPr>
            <p:spPr bwMode="auto">
              <a:xfrm>
                <a:off x="1252512" y="965182"/>
                <a:ext cx="28575" cy="12700"/>
              </a:xfrm>
              <a:custGeom>
                <a:avLst/>
                <a:gdLst/>
                <a:ahLst/>
                <a:cxnLst>
                  <a:cxn ang="0">
                    <a:pos x="18" y="8"/>
                  </a:cxn>
                  <a:cxn ang="0">
                    <a:pos x="18" y="8"/>
                  </a:cxn>
                  <a:cxn ang="0">
                    <a:pos x="14" y="6"/>
                  </a:cxn>
                  <a:cxn ang="0">
                    <a:pos x="10" y="4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4"/>
                  </a:cxn>
                  <a:cxn ang="0">
                    <a:pos x="10" y="6"/>
                  </a:cxn>
                  <a:cxn ang="0">
                    <a:pos x="18" y="8"/>
                  </a:cxn>
                  <a:cxn ang="0">
                    <a:pos x="18" y="8"/>
                  </a:cxn>
                </a:cxnLst>
                <a:rect l="0" t="0" r="r" b="b"/>
                <a:pathLst>
                  <a:path w="18" h="8">
                    <a:moveTo>
                      <a:pt x="18" y="8"/>
                    </a:moveTo>
                    <a:lnTo>
                      <a:pt x="18" y="8"/>
                    </a:lnTo>
                    <a:lnTo>
                      <a:pt x="14" y="6"/>
                    </a:lnTo>
                    <a:lnTo>
                      <a:pt x="10" y="4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4"/>
                    </a:lnTo>
                    <a:lnTo>
                      <a:pt x="10" y="6"/>
                    </a:lnTo>
                    <a:lnTo>
                      <a:pt x="18" y="8"/>
                    </a:lnTo>
                    <a:lnTo>
                      <a:pt x="18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73" name="Freeform 75"/>
              <p:cNvSpPr>
                <a:spLocks/>
              </p:cNvSpPr>
              <p:nvPr/>
            </p:nvSpPr>
            <p:spPr bwMode="auto">
              <a:xfrm>
                <a:off x="1258862" y="968357"/>
                <a:ext cx="6350" cy="9525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4" y="6"/>
                  </a:cxn>
                  <a:cxn ang="0">
                    <a:pos x="4" y="2"/>
                  </a:cxn>
                  <a:cxn ang="0">
                    <a:pos x="4" y="2"/>
                  </a:cxn>
                  <a:cxn ang="0">
                    <a:pos x="4" y="2"/>
                  </a:cxn>
                  <a:cxn ang="0">
                    <a:pos x="2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</a:cxnLst>
                <a:rect l="0" t="0" r="r" b="b"/>
                <a:pathLst>
                  <a:path w="4" h="6">
                    <a:moveTo>
                      <a:pt x="0" y="2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74" name="Freeform 76"/>
              <p:cNvSpPr>
                <a:spLocks/>
              </p:cNvSpPr>
              <p:nvPr/>
            </p:nvSpPr>
            <p:spPr bwMode="auto">
              <a:xfrm>
                <a:off x="1233462" y="1044557"/>
                <a:ext cx="12700" cy="63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6" y="0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8" y="2"/>
                  </a:cxn>
                  <a:cxn ang="0">
                    <a:pos x="4" y="4"/>
                  </a:cxn>
                  <a:cxn ang="0">
                    <a:pos x="2" y="4"/>
                  </a:cxn>
                  <a:cxn ang="0">
                    <a:pos x="2" y="4"/>
                  </a:cxn>
                  <a:cxn ang="0">
                    <a:pos x="2" y="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8" h="4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2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75" name="Freeform 77"/>
              <p:cNvSpPr>
                <a:spLocks/>
              </p:cNvSpPr>
              <p:nvPr/>
            </p:nvSpPr>
            <p:spPr bwMode="auto">
              <a:xfrm>
                <a:off x="1001687" y="2333607"/>
                <a:ext cx="174625" cy="53975"/>
              </a:xfrm>
              <a:custGeom>
                <a:avLst/>
                <a:gdLst/>
                <a:ahLst/>
                <a:cxnLst>
                  <a:cxn ang="0">
                    <a:pos x="56" y="2"/>
                  </a:cxn>
                  <a:cxn ang="0">
                    <a:pos x="56" y="2"/>
                  </a:cxn>
                  <a:cxn ang="0">
                    <a:pos x="44" y="8"/>
                  </a:cxn>
                  <a:cxn ang="0">
                    <a:pos x="36" y="12"/>
                  </a:cxn>
                  <a:cxn ang="0">
                    <a:pos x="26" y="16"/>
                  </a:cxn>
                  <a:cxn ang="0">
                    <a:pos x="26" y="16"/>
                  </a:cxn>
                  <a:cxn ang="0">
                    <a:pos x="10" y="18"/>
                  </a:cxn>
                  <a:cxn ang="0">
                    <a:pos x="10" y="18"/>
                  </a:cxn>
                  <a:cxn ang="0">
                    <a:pos x="6" y="22"/>
                  </a:cxn>
                  <a:cxn ang="0">
                    <a:pos x="2" y="28"/>
                  </a:cxn>
                  <a:cxn ang="0">
                    <a:pos x="0" y="34"/>
                  </a:cxn>
                  <a:cxn ang="0">
                    <a:pos x="0" y="34"/>
                  </a:cxn>
                  <a:cxn ang="0">
                    <a:pos x="50" y="32"/>
                  </a:cxn>
                  <a:cxn ang="0">
                    <a:pos x="50" y="32"/>
                  </a:cxn>
                  <a:cxn ang="0">
                    <a:pos x="60" y="28"/>
                  </a:cxn>
                  <a:cxn ang="0">
                    <a:pos x="70" y="24"/>
                  </a:cxn>
                  <a:cxn ang="0">
                    <a:pos x="80" y="22"/>
                  </a:cxn>
                  <a:cxn ang="0">
                    <a:pos x="80" y="30"/>
                  </a:cxn>
                  <a:cxn ang="0">
                    <a:pos x="106" y="28"/>
                  </a:cxn>
                  <a:cxn ang="0">
                    <a:pos x="110" y="12"/>
                  </a:cxn>
                  <a:cxn ang="0">
                    <a:pos x="110" y="12"/>
                  </a:cxn>
                  <a:cxn ang="0">
                    <a:pos x="106" y="10"/>
                  </a:cxn>
                  <a:cxn ang="0">
                    <a:pos x="106" y="8"/>
                  </a:cxn>
                  <a:cxn ang="0">
                    <a:pos x="104" y="4"/>
                  </a:cxn>
                  <a:cxn ang="0">
                    <a:pos x="104" y="4"/>
                  </a:cxn>
                  <a:cxn ang="0">
                    <a:pos x="100" y="2"/>
                  </a:cxn>
                  <a:cxn ang="0">
                    <a:pos x="96" y="2"/>
                  </a:cxn>
                  <a:cxn ang="0">
                    <a:pos x="78" y="0"/>
                  </a:cxn>
                  <a:cxn ang="0">
                    <a:pos x="56" y="2"/>
                  </a:cxn>
                  <a:cxn ang="0">
                    <a:pos x="56" y="2"/>
                  </a:cxn>
                </a:cxnLst>
                <a:rect l="0" t="0" r="r" b="b"/>
                <a:pathLst>
                  <a:path w="110" h="34">
                    <a:moveTo>
                      <a:pt x="56" y="2"/>
                    </a:moveTo>
                    <a:lnTo>
                      <a:pt x="56" y="2"/>
                    </a:lnTo>
                    <a:lnTo>
                      <a:pt x="44" y="8"/>
                    </a:lnTo>
                    <a:lnTo>
                      <a:pt x="36" y="12"/>
                    </a:lnTo>
                    <a:lnTo>
                      <a:pt x="26" y="16"/>
                    </a:lnTo>
                    <a:lnTo>
                      <a:pt x="26" y="16"/>
                    </a:lnTo>
                    <a:lnTo>
                      <a:pt x="10" y="18"/>
                    </a:lnTo>
                    <a:lnTo>
                      <a:pt x="10" y="18"/>
                    </a:lnTo>
                    <a:lnTo>
                      <a:pt x="6" y="22"/>
                    </a:lnTo>
                    <a:lnTo>
                      <a:pt x="2" y="28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50" y="32"/>
                    </a:lnTo>
                    <a:lnTo>
                      <a:pt x="50" y="32"/>
                    </a:lnTo>
                    <a:lnTo>
                      <a:pt x="60" y="28"/>
                    </a:lnTo>
                    <a:lnTo>
                      <a:pt x="70" y="24"/>
                    </a:lnTo>
                    <a:lnTo>
                      <a:pt x="80" y="22"/>
                    </a:lnTo>
                    <a:lnTo>
                      <a:pt x="80" y="30"/>
                    </a:lnTo>
                    <a:lnTo>
                      <a:pt x="106" y="28"/>
                    </a:lnTo>
                    <a:lnTo>
                      <a:pt x="110" y="12"/>
                    </a:lnTo>
                    <a:lnTo>
                      <a:pt x="110" y="12"/>
                    </a:lnTo>
                    <a:lnTo>
                      <a:pt x="106" y="10"/>
                    </a:lnTo>
                    <a:lnTo>
                      <a:pt x="106" y="8"/>
                    </a:lnTo>
                    <a:lnTo>
                      <a:pt x="104" y="4"/>
                    </a:lnTo>
                    <a:lnTo>
                      <a:pt x="104" y="4"/>
                    </a:lnTo>
                    <a:lnTo>
                      <a:pt x="100" y="2"/>
                    </a:lnTo>
                    <a:lnTo>
                      <a:pt x="96" y="2"/>
                    </a:lnTo>
                    <a:lnTo>
                      <a:pt x="78" y="0"/>
                    </a:lnTo>
                    <a:lnTo>
                      <a:pt x="56" y="2"/>
                    </a:lnTo>
                    <a:lnTo>
                      <a:pt x="56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76" name="Freeform 78"/>
              <p:cNvSpPr>
                <a:spLocks/>
              </p:cNvSpPr>
              <p:nvPr/>
            </p:nvSpPr>
            <p:spPr bwMode="auto">
              <a:xfrm>
                <a:off x="1300137" y="2527282"/>
                <a:ext cx="171450" cy="85725"/>
              </a:xfrm>
              <a:custGeom>
                <a:avLst/>
                <a:gdLst/>
                <a:ahLst/>
                <a:cxnLst>
                  <a:cxn ang="0">
                    <a:pos x="52" y="10"/>
                  </a:cxn>
                  <a:cxn ang="0">
                    <a:pos x="52" y="10"/>
                  </a:cxn>
                  <a:cxn ang="0">
                    <a:pos x="42" y="20"/>
                  </a:cxn>
                  <a:cxn ang="0">
                    <a:pos x="32" y="28"/>
                  </a:cxn>
                  <a:cxn ang="0">
                    <a:pos x="24" y="34"/>
                  </a:cxn>
                  <a:cxn ang="0">
                    <a:pos x="24" y="34"/>
                  </a:cxn>
                  <a:cxn ang="0">
                    <a:pos x="6" y="38"/>
                  </a:cxn>
                  <a:cxn ang="0">
                    <a:pos x="6" y="38"/>
                  </a:cxn>
                  <a:cxn ang="0">
                    <a:pos x="4" y="40"/>
                  </a:cxn>
                  <a:cxn ang="0">
                    <a:pos x="2" y="46"/>
                  </a:cxn>
                  <a:cxn ang="0">
                    <a:pos x="0" y="54"/>
                  </a:cxn>
                  <a:cxn ang="0">
                    <a:pos x="0" y="54"/>
                  </a:cxn>
                  <a:cxn ang="0">
                    <a:pos x="54" y="52"/>
                  </a:cxn>
                  <a:cxn ang="0">
                    <a:pos x="54" y="52"/>
                  </a:cxn>
                  <a:cxn ang="0">
                    <a:pos x="60" y="44"/>
                  </a:cxn>
                  <a:cxn ang="0">
                    <a:pos x="66" y="38"/>
                  </a:cxn>
                  <a:cxn ang="0">
                    <a:pos x="74" y="34"/>
                  </a:cxn>
                  <a:cxn ang="0">
                    <a:pos x="80" y="44"/>
                  </a:cxn>
                  <a:cxn ang="0">
                    <a:pos x="108" y="30"/>
                  </a:cxn>
                  <a:cxn ang="0">
                    <a:pos x="106" y="18"/>
                  </a:cxn>
                  <a:cxn ang="0">
                    <a:pos x="106" y="18"/>
                  </a:cxn>
                  <a:cxn ang="0">
                    <a:pos x="106" y="14"/>
                  </a:cxn>
                  <a:cxn ang="0">
                    <a:pos x="104" y="2"/>
                  </a:cxn>
                  <a:cxn ang="0">
                    <a:pos x="104" y="2"/>
                  </a:cxn>
                  <a:cxn ang="0">
                    <a:pos x="100" y="0"/>
                  </a:cxn>
                  <a:cxn ang="0">
                    <a:pos x="94" y="0"/>
                  </a:cxn>
                  <a:cxn ang="0">
                    <a:pos x="76" y="2"/>
                  </a:cxn>
                  <a:cxn ang="0">
                    <a:pos x="52" y="10"/>
                  </a:cxn>
                  <a:cxn ang="0">
                    <a:pos x="52" y="10"/>
                  </a:cxn>
                </a:cxnLst>
                <a:rect l="0" t="0" r="r" b="b"/>
                <a:pathLst>
                  <a:path w="108" h="54">
                    <a:moveTo>
                      <a:pt x="52" y="10"/>
                    </a:moveTo>
                    <a:lnTo>
                      <a:pt x="52" y="10"/>
                    </a:lnTo>
                    <a:lnTo>
                      <a:pt x="42" y="20"/>
                    </a:lnTo>
                    <a:lnTo>
                      <a:pt x="32" y="28"/>
                    </a:lnTo>
                    <a:lnTo>
                      <a:pt x="24" y="34"/>
                    </a:lnTo>
                    <a:lnTo>
                      <a:pt x="24" y="34"/>
                    </a:lnTo>
                    <a:lnTo>
                      <a:pt x="6" y="38"/>
                    </a:lnTo>
                    <a:lnTo>
                      <a:pt x="6" y="38"/>
                    </a:lnTo>
                    <a:lnTo>
                      <a:pt x="4" y="40"/>
                    </a:lnTo>
                    <a:lnTo>
                      <a:pt x="2" y="46"/>
                    </a:lnTo>
                    <a:lnTo>
                      <a:pt x="0" y="54"/>
                    </a:lnTo>
                    <a:lnTo>
                      <a:pt x="0" y="54"/>
                    </a:lnTo>
                    <a:lnTo>
                      <a:pt x="54" y="52"/>
                    </a:lnTo>
                    <a:lnTo>
                      <a:pt x="54" y="52"/>
                    </a:lnTo>
                    <a:lnTo>
                      <a:pt x="60" y="44"/>
                    </a:lnTo>
                    <a:lnTo>
                      <a:pt x="66" y="38"/>
                    </a:lnTo>
                    <a:lnTo>
                      <a:pt x="74" y="34"/>
                    </a:lnTo>
                    <a:lnTo>
                      <a:pt x="80" y="44"/>
                    </a:lnTo>
                    <a:lnTo>
                      <a:pt x="108" y="30"/>
                    </a:lnTo>
                    <a:lnTo>
                      <a:pt x="106" y="18"/>
                    </a:lnTo>
                    <a:lnTo>
                      <a:pt x="106" y="18"/>
                    </a:lnTo>
                    <a:lnTo>
                      <a:pt x="106" y="14"/>
                    </a:lnTo>
                    <a:lnTo>
                      <a:pt x="104" y="2"/>
                    </a:lnTo>
                    <a:lnTo>
                      <a:pt x="104" y="2"/>
                    </a:lnTo>
                    <a:lnTo>
                      <a:pt x="100" y="0"/>
                    </a:lnTo>
                    <a:lnTo>
                      <a:pt x="94" y="0"/>
                    </a:lnTo>
                    <a:lnTo>
                      <a:pt x="76" y="2"/>
                    </a:lnTo>
                    <a:lnTo>
                      <a:pt x="52" y="10"/>
                    </a:lnTo>
                    <a:lnTo>
                      <a:pt x="52" y="1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77" name="Freeform 79"/>
              <p:cNvSpPr>
                <a:spLocks/>
              </p:cNvSpPr>
              <p:nvPr/>
            </p:nvSpPr>
            <p:spPr bwMode="auto">
              <a:xfrm>
                <a:off x="1033437" y="1533507"/>
                <a:ext cx="504825" cy="1028700"/>
              </a:xfrm>
              <a:custGeom>
                <a:avLst/>
                <a:gdLst/>
                <a:ahLst/>
                <a:cxnLst>
                  <a:cxn ang="0">
                    <a:pos x="230" y="34"/>
                  </a:cxn>
                  <a:cxn ang="0">
                    <a:pos x="238" y="34"/>
                  </a:cxn>
                  <a:cxn ang="0">
                    <a:pos x="250" y="46"/>
                  </a:cxn>
                  <a:cxn ang="0">
                    <a:pos x="264" y="78"/>
                  </a:cxn>
                  <a:cxn ang="0">
                    <a:pos x="272" y="134"/>
                  </a:cxn>
                  <a:cxn ang="0">
                    <a:pos x="274" y="142"/>
                  </a:cxn>
                  <a:cxn ang="0">
                    <a:pos x="278" y="138"/>
                  </a:cxn>
                  <a:cxn ang="0">
                    <a:pos x="282" y="136"/>
                  </a:cxn>
                  <a:cxn ang="0">
                    <a:pos x="284" y="154"/>
                  </a:cxn>
                  <a:cxn ang="0">
                    <a:pos x="280" y="204"/>
                  </a:cxn>
                  <a:cxn ang="0">
                    <a:pos x="268" y="330"/>
                  </a:cxn>
                  <a:cxn ang="0">
                    <a:pos x="266" y="376"/>
                  </a:cxn>
                  <a:cxn ang="0">
                    <a:pos x="274" y="462"/>
                  </a:cxn>
                  <a:cxn ang="0">
                    <a:pos x="290" y="534"/>
                  </a:cxn>
                  <a:cxn ang="0">
                    <a:pos x="318" y="618"/>
                  </a:cxn>
                  <a:cxn ang="0">
                    <a:pos x="304" y="626"/>
                  </a:cxn>
                  <a:cxn ang="0">
                    <a:pos x="258" y="644"/>
                  </a:cxn>
                  <a:cxn ang="0">
                    <a:pos x="226" y="648"/>
                  </a:cxn>
                  <a:cxn ang="0">
                    <a:pos x="216" y="642"/>
                  </a:cxn>
                  <a:cxn ang="0">
                    <a:pos x="218" y="622"/>
                  </a:cxn>
                  <a:cxn ang="0">
                    <a:pos x="220" y="572"/>
                  </a:cxn>
                  <a:cxn ang="0">
                    <a:pos x="208" y="516"/>
                  </a:cxn>
                  <a:cxn ang="0">
                    <a:pos x="188" y="434"/>
                  </a:cxn>
                  <a:cxn ang="0">
                    <a:pos x="186" y="400"/>
                  </a:cxn>
                  <a:cxn ang="0">
                    <a:pos x="184" y="186"/>
                  </a:cxn>
                  <a:cxn ang="0">
                    <a:pos x="168" y="194"/>
                  </a:cxn>
                  <a:cxn ang="0">
                    <a:pos x="114" y="226"/>
                  </a:cxn>
                  <a:cxn ang="0">
                    <a:pos x="86" y="252"/>
                  </a:cxn>
                  <a:cxn ang="0">
                    <a:pos x="80" y="266"/>
                  </a:cxn>
                  <a:cxn ang="0">
                    <a:pos x="82" y="288"/>
                  </a:cxn>
                  <a:cxn ang="0">
                    <a:pos x="102" y="368"/>
                  </a:cxn>
                  <a:cxn ang="0">
                    <a:pos x="118" y="432"/>
                  </a:cxn>
                  <a:cxn ang="0">
                    <a:pos x="124" y="506"/>
                  </a:cxn>
                  <a:cxn ang="0">
                    <a:pos x="116" y="510"/>
                  </a:cxn>
                  <a:cxn ang="0">
                    <a:pos x="96" y="516"/>
                  </a:cxn>
                  <a:cxn ang="0">
                    <a:pos x="66" y="518"/>
                  </a:cxn>
                  <a:cxn ang="0">
                    <a:pos x="28" y="508"/>
                  </a:cxn>
                  <a:cxn ang="0">
                    <a:pos x="30" y="494"/>
                  </a:cxn>
                  <a:cxn ang="0">
                    <a:pos x="26" y="406"/>
                  </a:cxn>
                  <a:cxn ang="0">
                    <a:pos x="18" y="348"/>
                  </a:cxn>
                  <a:cxn ang="0">
                    <a:pos x="4" y="270"/>
                  </a:cxn>
                  <a:cxn ang="0">
                    <a:pos x="0" y="230"/>
                  </a:cxn>
                  <a:cxn ang="0">
                    <a:pos x="2" y="224"/>
                  </a:cxn>
                  <a:cxn ang="0">
                    <a:pos x="24" y="198"/>
                  </a:cxn>
                  <a:cxn ang="0">
                    <a:pos x="72" y="152"/>
                  </a:cxn>
                  <a:cxn ang="0">
                    <a:pos x="136" y="96"/>
                  </a:cxn>
                  <a:cxn ang="0">
                    <a:pos x="142" y="88"/>
                  </a:cxn>
                  <a:cxn ang="0">
                    <a:pos x="140" y="58"/>
                  </a:cxn>
                  <a:cxn ang="0">
                    <a:pos x="146" y="30"/>
                  </a:cxn>
                  <a:cxn ang="0">
                    <a:pos x="156" y="0"/>
                  </a:cxn>
                  <a:cxn ang="0">
                    <a:pos x="166" y="8"/>
                  </a:cxn>
                  <a:cxn ang="0">
                    <a:pos x="202" y="30"/>
                  </a:cxn>
                  <a:cxn ang="0">
                    <a:pos x="224" y="38"/>
                  </a:cxn>
                  <a:cxn ang="0">
                    <a:pos x="230" y="34"/>
                  </a:cxn>
                </a:cxnLst>
                <a:rect l="0" t="0" r="r" b="b"/>
                <a:pathLst>
                  <a:path w="318" h="648">
                    <a:moveTo>
                      <a:pt x="230" y="34"/>
                    </a:moveTo>
                    <a:lnTo>
                      <a:pt x="230" y="34"/>
                    </a:lnTo>
                    <a:lnTo>
                      <a:pt x="232" y="34"/>
                    </a:lnTo>
                    <a:lnTo>
                      <a:pt x="238" y="34"/>
                    </a:lnTo>
                    <a:lnTo>
                      <a:pt x="244" y="38"/>
                    </a:lnTo>
                    <a:lnTo>
                      <a:pt x="250" y="46"/>
                    </a:lnTo>
                    <a:lnTo>
                      <a:pt x="258" y="58"/>
                    </a:lnTo>
                    <a:lnTo>
                      <a:pt x="264" y="78"/>
                    </a:lnTo>
                    <a:lnTo>
                      <a:pt x="270" y="102"/>
                    </a:lnTo>
                    <a:lnTo>
                      <a:pt x="272" y="134"/>
                    </a:lnTo>
                    <a:lnTo>
                      <a:pt x="272" y="134"/>
                    </a:lnTo>
                    <a:lnTo>
                      <a:pt x="274" y="142"/>
                    </a:lnTo>
                    <a:lnTo>
                      <a:pt x="276" y="142"/>
                    </a:lnTo>
                    <a:lnTo>
                      <a:pt x="278" y="138"/>
                    </a:lnTo>
                    <a:lnTo>
                      <a:pt x="280" y="136"/>
                    </a:lnTo>
                    <a:lnTo>
                      <a:pt x="282" y="136"/>
                    </a:lnTo>
                    <a:lnTo>
                      <a:pt x="284" y="142"/>
                    </a:lnTo>
                    <a:lnTo>
                      <a:pt x="284" y="154"/>
                    </a:lnTo>
                    <a:lnTo>
                      <a:pt x="284" y="154"/>
                    </a:lnTo>
                    <a:lnTo>
                      <a:pt x="280" y="204"/>
                    </a:lnTo>
                    <a:lnTo>
                      <a:pt x="274" y="268"/>
                    </a:lnTo>
                    <a:lnTo>
                      <a:pt x="268" y="330"/>
                    </a:lnTo>
                    <a:lnTo>
                      <a:pt x="266" y="376"/>
                    </a:lnTo>
                    <a:lnTo>
                      <a:pt x="266" y="376"/>
                    </a:lnTo>
                    <a:lnTo>
                      <a:pt x="270" y="420"/>
                    </a:lnTo>
                    <a:lnTo>
                      <a:pt x="274" y="462"/>
                    </a:lnTo>
                    <a:lnTo>
                      <a:pt x="282" y="500"/>
                    </a:lnTo>
                    <a:lnTo>
                      <a:pt x="290" y="534"/>
                    </a:lnTo>
                    <a:lnTo>
                      <a:pt x="308" y="586"/>
                    </a:lnTo>
                    <a:lnTo>
                      <a:pt x="318" y="618"/>
                    </a:lnTo>
                    <a:lnTo>
                      <a:pt x="318" y="618"/>
                    </a:lnTo>
                    <a:lnTo>
                      <a:pt x="304" y="626"/>
                    </a:lnTo>
                    <a:lnTo>
                      <a:pt x="276" y="638"/>
                    </a:lnTo>
                    <a:lnTo>
                      <a:pt x="258" y="644"/>
                    </a:lnTo>
                    <a:lnTo>
                      <a:pt x="242" y="648"/>
                    </a:lnTo>
                    <a:lnTo>
                      <a:pt x="226" y="648"/>
                    </a:lnTo>
                    <a:lnTo>
                      <a:pt x="220" y="646"/>
                    </a:lnTo>
                    <a:lnTo>
                      <a:pt x="216" y="642"/>
                    </a:lnTo>
                    <a:lnTo>
                      <a:pt x="216" y="642"/>
                    </a:lnTo>
                    <a:lnTo>
                      <a:pt x="218" y="622"/>
                    </a:lnTo>
                    <a:lnTo>
                      <a:pt x="220" y="604"/>
                    </a:lnTo>
                    <a:lnTo>
                      <a:pt x="220" y="572"/>
                    </a:lnTo>
                    <a:lnTo>
                      <a:pt x="216" y="542"/>
                    </a:lnTo>
                    <a:lnTo>
                      <a:pt x="208" y="516"/>
                    </a:lnTo>
                    <a:lnTo>
                      <a:pt x="194" y="464"/>
                    </a:lnTo>
                    <a:lnTo>
                      <a:pt x="188" y="434"/>
                    </a:lnTo>
                    <a:lnTo>
                      <a:pt x="186" y="400"/>
                    </a:lnTo>
                    <a:lnTo>
                      <a:pt x="186" y="400"/>
                    </a:lnTo>
                    <a:lnTo>
                      <a:pt x="184" y="256"/>
                    </a:lnTo>
                    <a:lnTo>
                      <a:pt x="184" y="186"/>
                    </a:lnTo>
                    <a:lnTo>
                      <a:pt x="184" y="186"/>
                    </a:lnTo>
                    <a:lnTo>
                      <a:pt x="168" y="194"/>
                    </a:lnTo>
                    <a:lnTo>
                      <a:pt x="134" y="214"/>
                    </a:lnTo>
                    <a:lnTo>
                      <a:pt x="114" y="226"/>
                    </a:lnTo>
                    <a:lnTo>
                      <a:pt x="98" y="240"/>
                    </a:lnTo>
                    <a:lnTo>
                      <a:pt x="86" y="252"/>
                    </a:lnTo>
                    <a:lnTo>
                      <a:pt x="82" y="260"/>
                    </a:lnTo>
                    <a:lnTo>
                      <a:pt x="80" y="266"/>
                    </a:lnTo>
                    <a:lnTo>
                      <a:pt x="80" y="266"/>
                    </a:lnTo>
                    <a:lnTo>
                      <a:pt x="82" y="288"/>
                    </a:lnTo>
                    <a:lnTo>
                      <a:pt x="86" y="312"/>
                    </a:lnTo>
                    <a:lnTo>
                      <a:pt x="102" y="368"/>
                    </a:lnTo>
                    <a:lnTo>
                      <a:pt x="110" y="398"/>
                    </a:lnTo>
                    <a:lnTo>
                      <a:pt x="118" y="432"/>
                    </a:lnTo>
                    <a:lnTo>
                      <a:pt x="122" y="468"/>
                    </a:lnTo>
                    <a:lnTo>
                      <a:pt x="124" y="506"/>
                    </a:lnTo>
                    <a:lnTo>
                      <a:pt x="124" y="506"/>
                    </a:lnTo>
                    <a:lnTo>
                      <a:pt x="116" y="510"/>
                    </a:lnTo>
                    <a:lnTo>
                      <a:pt x="108" y="512"/>
                    </a:lnTo>
                    <a:lnTo>
                      <a:pt x="96" y="516"/>
                    </a:lnTo>
                    <a:lnTo>
                      <a:pt x="82" y="518"/>
                    </a:lnTo>
                    <a:lnTo>
                      <a:pt x="66" y="518"/>
                    </a:lnTo>
                    <a:lnTo>
                      <a:pt x="48" y="514"/>
                    </a:lnTo>
                    <a:lnTo>
                      <a:pt x="28" y="508"/>
                    </a:lnTo>
                    <a:lnTo>
                      <a:pt x="28" y="508"/>
                    </a:lnTo>
                    <a:lnTo>
                      <a:pt x="30" y="494"/>
                    </a:lnTo>
                    <a:lnTo>
                      <a:pt x="30" y="456"/>
                    </a:lnTo>
                    <a:lnTo>
                      <a:pt x="26" y="406"/>
                    </a:lnTo>
                    <a:lnTo>
                      <a:pt x="22" y="376"/>
                    </a:lnTo>
                    <a:lnTo>
                      <a:pt x="18" y="348"/>
                    </a:lnTo>
                    <a:lnTo>
                      <a:pt x="18" y="348"/>
                    </a:lnTo>
                    <a:lnTo>
                      <a:pt x="4" y="270"/>
                    </a:lnTo>
                    <a:lnTo>
                      <a:pt x="0" y="246"/>
                    </a:lnTo>
                    <a:lnTo>
                      <a:pt x="0" y="230"/>
                    </a:lnTo>
                    <a:lnTo>
                      <a:pt x="0" y="230"/>
                    </a:lnTo>
                    <a:lnTo>
                      <a:pt x="2" y="224"/>
                    </a:lnTo>
                    <a:lnTo>
                      <a:pt x="8" y="216"/>
                    </a:lnTo>
                    <a:lnTo>
                      <a:pt x="24" y="198"/>
                    </a:lnTo>
                    <a:lnTo>
                      <a:pt x="46" y="176"/>
                    </a:lnTo>
                    <a:lnTo>
                      <a:pt x="72" y="152"/>
                    </a:lnTo>
                    <a:lnTo>
                      <a:pt x="120" y="110"/>
                    </a:lnTo>
                    <a:lnTo>
                      <a:pt x="136" y="96"/>
                    </a:lnTo>
                    <a:lnTo>
                      <a:pt x="142" y="88"/>
                    </a:lnTo>
                    <a:lnTo>
                      <a:pt x="142" y="88"/>
                    </a:lnTo>
                    <a:lnTo>
                      <a:pt x="140" y="74"/>
                    </a:lnTo>
                    <a:lnTo>
                      <a:pt x="140" y="58"/>
                    </a:lnTo>
                    <a:lnTo>
                      <a:pt x="142" y="44"/>
                    </a:lnTo>
                    <a:lnTo>
                      <a:pt x="146" y="30"/>
                    </a:lnTo>
                    <a:lnTo>
                      <a:pt x="152" y="8"/>
                    </a:lnTo>
                    <a:lnTo>
                      <a:pt x="156" y="0"/>
                    </a:lnTo>
                    <a:lnTo>
                      <a:pt x="156" y="0"/>
                    </a:lnTo>
                    <a:lnTo>
                      <a:pt x="166" y="8"/>
                    </a:lnTo>
                    <a:lnTo>
                      <a:pt x="188" y="22"/>
                    </a:lnTo>
                    <a:lnTo>
                      <a:pt x="202" y="30"/>
                    </a:lnTo>
                    <a:lnTo>
                      <a:pt x="214" y="36"/>
                    </a:lnTo>
                    <a:lnTo>
                      <a:pt x="224" y="38"/>
                    </a:lnTo>
                    <a:lnTo>
                      <a:pt x="228" y="36"/>
                    </a:lnTo>
                    <a:lnTo>
                      <a:pt x="230" y="34"/>
                    </a:lnTo>
                    <a:lnTo>
                      <a:pt x="230" y="3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78" name="Freeform 80"/>
              <p:cNvSpPr>
                <a:spLocks/>
              </p:cNvSpPr>
              <p:nvPr/>
            </p:nvSpPr>
            <p:spPr bwMode="auto">
              <a:xfrm>
                <a:off x="1449362" y="1822432"/>
                <a:ext cx="139700" cy="104775"/>
              </a:xfrm>
              <a:custGeom>
                <a:avLst/>
                <a:gdLst/>
                <a:ahLst/>
                <a:cxnLst>
                  <a:cxn ang="0">
                    <a:pos x="10" y="58"/>
                  </a:cxn>
                  <a:cxn ang="0">
                    <a:pos x="10" y="58"/>
                  </a:cxn>
                  <a:cxn ang="0">
                    <a:pos x="8" y="50"/>
                  </a:cxn>
                  <a:cxn ang="0">
                    <a:pos x="8" y="42"/>
                  </a:cxn>
                  <a:cxn ang="0">
                    <a:pos x="10" y="34"/>
                  </a:cxn>
                  <a:cxn ang="0">
                    <a:pos x="14" y="28"/>
                  </a:cxn>
                  <a:cxn ang="0">
                    <a:pos x="18" y="22"/>
                  </a:cxn>
                  <a:cxn ang="0">
                    <a:pos x="24" y="16"/>
                  </a:cxn>
                  <a:cxn ang="0">
                    <a:pos x="30" y="12"/>
                  </a:cxn>
                  <a:cxn ang="0">
                    <a:pos x="36" y="10"/>
                  </a:cxn>
                  <a:cxn ang="0">
                    <a:pos x="36" y="10"/>
                  </a:cxn>
                  <a:cxn ang="0">
                    <a:pos x="46" y="10"/>
                  </a:cxn>
                  <a:cxn ang="0">
                    <a:pos x="56" y="10"/>
                  </a:cxn>
                  <a:cxn ang="0">
                    <a:pos x="56" y="10"/>
                  </a:cxn>
                  <a:cxn ang="0">
                    <a:pos x="62" y="12"/>
                  </a:cxn>
                  <a:cxn ang="0">
                    <a:pos x="66" y="16"/>
                  </a:cxn>
                  <a:cxn ang="0">
                    <a:pos x="76" y="22"/>
                  </a:cxn>
                  <a:cxn ang="0">
                    <a:pos x="76" y="22"/>
                  </a:cxn>
                  <a:cxn ang="0">
                    <a:pos x="84" y="24"/>
                  </a:cxn>
                  <a:cxn ang="0">
                    <a:pos x="86" y="24"/>
                  </a:cxn>
                  <a:cxn ang="0">
                    <a:pos x="88" y="24"/>
                  </a:cxn>
                  <a:cxn ang="0">
                    <a:pos x="88" y="24"/>
                  </a:cxn>
                  <a:cxn ang="0">
                    <a:pos x="86" y="20"/>
                  </a:cxn>
                  <a:cxn ang="0">
                    <a:pos x="82" y="16"/>
                  </a:cxn>
                  <a:cxn ang="0">
                    <a:pos x="74" y="8"/>
                  </a:cxn>
                  <a:cxn ang="0">
                    <a:pos x="64" y="4"/>
                  </a:cxn>
                  <a:cxn ang="0">
                    <a:pos x="56" y="2"/>
                  </a:cxn>
                  <a:cxn ang="0">
                    <a:pos x="56" y="2"/>
                  </a:cxn>
                  <a:cxn ang="0">
                    <a:pos x="40" y="0"/>
                  </a:cxn>
                  <a:cxn ang="0">
                    <a:pos x="32" y="2"/>
                  </a:cxn>
                  <a:cxn ang="0">
                    <a:pos x="24" y="6"/>
                  </a:cxn>
                  <a:cxn ang="0">
                    <a:pos x="24" y="6"/>
                  </a:cxn>
                  <a:cxn ang="0">
                    <a:pos x="14" y="18"/>
                  </a:cxn>
                  <a:cxn ang="0">
                    <a:pos x="4" y="34"/>
                  </a:cxn>
                  <a:cxn ang="0">
                    <a:pos x="2" y="42"/>
                  </a:cxn>
                  <a:cxn ang="0">
                    <a:pos x="0" y="50"/>
                  </a:cxn>
                  <a:cxn ang="0">
                    <a:pos x="2" y="58"/>
                  </a:cxn>
                  <a:cxn ang="0">
                    <a:pos x="4" y="66"/>
                  </a:cxn>
                  <a:cxn ang="0">
                    <a:pos x="4" y="66"/>
                  </a:cxn>
                  <a:cxn ang="0">
                    <a:pos x="6" y="66"/>
                  </a:cxn>
                  <a:cxn ang="0">
                    <a:pos x="8" y="64"/>
                  </a:cxn>
                  <a:cxn ang="0">
                    <a:pos x="10" y="60"/>
                  </a:cxn>
                  <a:cxn ang="0">
                    <a:pos x="10" y="58"/>
                  </a:cxn>
                  <a:cxn ang="0">
                    <a:pos x="10" y="58"/>
                  </a:cxn>
                </a:cxnLst>
                <a:rect l="0" t="0" r="r" b="b"/>
                <a:pathLst>
                  <a:path w="88" h="66">
                    <a:moveTo>
                      <a:pt x="10" y="58"/>
                    </a:moveTo>
                    <a:lnTo>
                      <a:pt x="10" y="58"/>
                    </a:lnTo>
                    <a:lnTo>
                      <a:pt x="8" y="50"/>
                    </a:lnTo>
                    <a:lnTo>
                      <a:pt x="8" y="42"/>
                    </a:lnTo>
                    <a:lnTo>
                      <a:pt x="10" y="34"/>
                    </a:lnTo>
                    <a:lnTo>
                      <a:pt x="14" y="28"/>
                    </a:lnTo>
                    <a:lnTo>
                      <a:pt x="18" y="22"/>
                    </a:lnTo>
                    <a:lnTo>
                      <a:pt x="24" y="16"/>
                    </a:lnTo>
                    <a:lnTo>
                      <a:pt x="30" y="12"/>
                    </a:lnTo>
                    <a:lnTo>
                      <a:pt x="36" y="10"/>
                    </a:lnTo>
                    <a:lnTo>
                      <a:pt x="36" y="10"/>
                    </a:lnTo>
                    <a:lnTo>
                      <a:pt x="46" y="10"/>
                    </a:lnTo>
                    <a:lnTo>
                      <a:pt x="56" y="10"/>
                    </a:lnTo>
                    <a:lnTo>
                      <a:pt x="56" y="10"/>
                    </a:lnTo>
                    <a:lnTo>
                      <a:pt x="62" y="12"/>
                    </a:lnTo>
                    <a:lnTo>
                      <a:pt x="66" y="16"/>
                    </a:lnTo>
                    <a:lnTo>
                      <a:pt x="76" y="22"/>
                    </a:lnTo>
                    <a:lnTo>
                      <a:pt x="76" y="22"/>
                    </a:lnTo>
                    <a:lnTo>
                      <a:pt x="84" y="24"/>
                    </a:lnTo>
                    <a:lnTo>
                      <a:pt x="86" y="24"/>
                    </a:lnTo>
                    <a:lnTo>
                      <a:pt x="88" y="24"/>
                    </a:lnTo>
                    <a:lnTo>
                      <a:pt x="88" y="24"/>
                    </a:lnTo>
                    <a:lnTo>
                      <a:pt x="86" y="20"/>
                    </a:lnTo>
                    <a:lnTo>
                      <a:pt x="82" y="16"/>
                    </a:lnTo>
                    <a:lnTo>
                      <a:pt x="74" y="8"/>
                    </a:lnTo>
                    <a:lnTo>
                      <a:pt x="64" y="4"/>
                    </a:lnTo>
                    <a:lnTo>
                      <a:pt x="56" y="2"/>
                    </a:lnTo>
                    <a:lnTo>
                      <a:pt x="56" y="2"/>
                    </a:lnTo>
                    <a:lnTo>
                      <a:pt x="40" y="0"/>
                    </a:lnTo>
                    <a:lnTo>
                      <a:pt x="32" y="2"/>
                    </a:lnTo>
                    <a:lnTo>
                      <a:pt x="24" y="6"/>
                    </a:lnTo>
                    <a:lnTo>
                      <a:pt x="24" y="6"/>
                    </a:lnTo>
                    <a:lnTo>
                      <a:pt x="14" y="18"/>
                    </a:lnTo>
                    <a:lnTo>
                      <a:pt x="4" y="34"/>
                    </a:lnTo>
                    <a:lnTo>
                      <a:pt x="2" y="42"/>
                    </a:lnTo>
                    <a:lnTo>
                      <a:pt x="0" y="50"/>
                    </a:lnTo>
                    <a:lnTo>
                      <a:pt x="2" y="58"/>
                    </a:lnTo>
                    <a:lnTo>
                      <a:pt x="4" y="66"/>
                    </a:lnTo>
                    <a:lnTo>
                      <a:pt x="4" y="66"/>
                    </a:lnTo>
                    <a:lnTo>
                      <a:pt x="6" y="66"/>
                    </a:lnTo>
                    <a:lnTo>
                      <a:pt x="8" y="64"/>
                    </a:lnTo>
                    <a:lnTo>
                      <a:pt x="10" y="60"/>
                    </a:lnTo>
                    <a:lnTo>
                      <a:pt x="10" y="58"/>
                    </a:lnTo>
                    <a:lnTo>
                      <a:pt x="10" y="5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79" name="Freeform 81"/>
              <p:cNvSpPr>
                <a:spLocks/>
              </p:cNvSpPr>
              <p:nvPr/>
            </p:nvSpPr>
            <p:spPr bwMode="auto">
              <a:xfrm>
                <a:off x="1385862" y="1819257"/>
                <a:ext cx="361950" cy="336550"/>
              </a:xfrm>
              <a:custGeom>
                <a:avLst/>
                <a:gdLst/>
                <a:ahLst/>
                <a:cxnLst>
                  <a:cxn ang="0">
                    <a:pos x="224" y="96"/>
                  </a:cxn>
                  <a:cxn ang="0">
                    <a:pos x="224" y="96"/>
                  </a:cxn>
                  <a:cxn ang="0">
                    <a:pos x="228" y="104"/>
                  </a:cxn>
                  <a:cxn ang="0">
                    <a:pos x="228" y="110"/>
                  </a:cxn>
                  <a:cxn ang="0">
                    <a:pos x="224" y="116"/>
                  </a:cxn>
                  <a:cxn ang="0">
                    <a:pos x="220" y="122"/>
                  </a:cxn>
                  <a:cxn ang="0">
                    <a:pos x="88" y="210"/>
                  </a:cxn>
                  <a:cxn ang="0">
                    <a:pos x="88" y="210"/>
                  </a:cxn>
                  <a:cxn ang="0">
                    <a:pos x="80" y="212"/>
                  </a:cxn>
                  <a:cxn ang="0">
                    <a:pos x="74" y="212"/>
                  </a:cxn>
                  <a:cxn ang="0">
                    <a:pos x="66" y="210"/>
                  </a:cxn>
                  <a:cxn ang="0">
                    <a:pos x="62" y="204"/>
                  </a:cxn>
                  <a:cxn ang="0">
                    <a:pos x="2" y="116"/>
                  </a:cxn>
                  <a:cxn ang="0">
                    <a:pos x="2" y="116"/>
                  </a:cxn>
                  <a:cxn ang="0">
                    <a:pos x="0" y="110"/>
                  </a:cxn>
                  <a:cxn ang="0">
                    <a:pos x="0" y="102"/>
                  </a:cxn>
                  <a:cxn ang="0">
                    <a:pos x="2" y="96"/>
                  </a:cxn>
                  <a:cxn ang="0">
                    <a:pos x="8" y="90"/>
                  </a:cxn>
                  <a:cxn ang="0">
                    <a:pos x="140" y="2"/>
                  </a:cxn>
                  <a:cxn ang="0">
                    <a:pos x="140" y="2"/>
                  </a:cxn>
                  <a:cxn ang="0">
                    <a:pos x="148" y="0"/>
                  </a:cxn>
                  <a:cxn ang="0">
                    <a:pos x="154" y="0"/>
                  </a:cxn>
                  <a:cxn ang="0">
                    <a:pos x="162" y="2"/>
                  </a:cxn>
                  <a:cxn ang="0">
                    <a:pos x="166" y="8"/>
                  </a:cxn>
                  <a:cxn ang="0">
                    <a:pos x="224" y="96"/>
                  </a:cxn>
                </a:cxnLst>
                <a:rect l="0" t="0" r="r" b="b"/>
                <a:pathLst>
                  <a:path w="228" h="212">
                    <a:moveTo>
                      <a:pt x="224" y="96"/>
                    </a:moveTo>
                    <a:lnTo>
                      <a:pt x="224" y="96"/>
                    </a:lnTo>
                    <a:lnTo>
                      <a:pt x="228" y="104"/>
                    </a:lnTo>
                    <a:lnTo>
                      <a:pt x="228" y="110"/>
                    </a:lnTo>
                    <a:lnTo>
                      <a:pt x="224" y="116"/>
                    </a:lnTo>
                    <a:lnTo>
                      <a:pt x="220" y="122"/>
                    </a:lnTo>
                    <a:lnTo>
                      <a:pt x="88" y="210"/>
                    </a:lnTo>
                    <a:lnTo>
                      <a:pt x="88" y="210"/>
                    </a:lnTo>
                    <a:lnTo>
                      <a:pt x="80" y="212"/>
                    </a:lnTo>
                    <a:lnTo>
                      <a:pt x="74" y="212"/>
                    </a:lnTo>
                    <a:lnTo>
                      <a:pt x="66" y="210"/>
                    </a:lnTo>
                    <a:lnTo>
                      <a:pt x="62" y="204"/>
                    </a:lnTo>
                    <a:lnTo>
                      <a:pt x="2" y="116"/>
                    </a:lnTo>
                    <a:lnTo>
                      <a:pt x="2" y="116"/>
                    </a:lnTo>
                    <a:lnTo>
                      <a:pt x="0" y="110"/>
                    </a:lnTo>
                    <a:lnTo>
                      <a:pt x="0" y="102"/>
                    </a:lnTo>
                    <a:lnTo>
                      <a:pt x="2" y="96"/>
                    </a:lnTo>
                    <a:lnTo>
                      <a:pt x="8" y="90"/>
                    </a:lnTo>
                    <a:lnTo>
                      <a:pt x="140" y="2"/>
                    </a:lnTo>
                    <a:lnTo>
                      <a:pt x="140" y="2"/>
                    </a:lnTo>
                    <a:lnTo>
                      <a:pt x="148" y="0"/>
                    </a:lnTo>
                    <a:lnTo>
                      <a:pt x="154" y="0"/>
                    </a:lnTo>
                    <a:lnTo>
                      <a:pt x="162" y="2"/>
                    </a:lnTo>
                    <a:lnTo>
                      <a:pt x="166" y="8"/>
                    </a:lnTo>
                    <a:lnTo>
                      <a:pt x="224" y="9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80" name="Freeform 82"/>
              <p:cNvSpPr>
                <a:spLocks/>
              </p:cNvSpPr>
              <p:nvPr/>
            </p:nvSpPr>
            <p:spPr bwMode="auto">
              <a:xfrm>
                <a:off x="1487462" y="1819257"/>
                <a:ext cx="260350" cy="336550"/>
              </a:xfrm>
              <a:custGeom>
                <a:avLst/>
                <a:gdLst/>
                <a:ahLst/>
                <a:cxnLst>
                  <a:cxn ang="0">
                    <a:pos x="160" y="96"/>
                  </a:cxn>
                  <a:cxn ang="0">
                    <a:pos x="102" y="8"/>
                  </a:cxn>
                  <a:cxn ang="0">
                    <a:pos x="102" y="8"/>
                  </a:cxn>
                  <a:cxn ang="0">
                    <a:pos x="98" y="4"/>
                  </a:cxn>
                  <a:cxn ang="0">
                    <a:pos x="94" y="2"/>
                  </a:cxn>
                  <a:cxn ang="0">
                    <a:pos x="90" y="0"/>
                  </a:cxn>
                  <a:cxn ang="0">
                    <a:pos x="84" y="0"/>
                  </a:cxn>
                  <a:cxn ang="0">
                    <a:pos x="84" y="0"/>
                  </a:cxn>
                  <a:cxn ang="0">
                    <a:pos x="86" y="2"/>
                  </a:cxn>
                  <a:cxn ang="0">
                    <a:pos x="144" y="90"/>
                  </a:cxn>
                  <a:cxn ang="0">
                    <a:pos x="144" y="90"/>
                  </a:cxn>
                  <a:cxn ang="0">
                    <a:pos x="148" y="98"/>
                  </a:cxn>
                  <a:cxn ang="0">
                    <a:pos x="148" y="104"/>
                  </a:cxn>
                  <a:cxn ang="0">
                    <a:pos x="144" y="112"/>
                  </a:cxn>
                  <a:cxn ang="0">
                    <a:pos x="140" y="116"/>
                  </a:cxn>
                  <a:cxn ang="0">
                    <a:pos x="8" y="204"/>
                  </a:cxn>
                  <a:cxn ang="0">
                    <a:pos x="8" y="204"/>
                  </a:cxn>
                  <a:cxn ang="0">
                    <a:pos x="0" y="206"/>
                  </a:cxn>
                  <a:cxn ang="0">
                    <a:pos x="0" y="206"/>
                  </a:cxn>
                  <a:cxn ang="0">
                    <a:pos x="4" y="210"/>
                  </a:cxn>
                  <a:cxn ang="0">
                    <a:pos x="10" y="212"/>
                  </a:cxn>
                  <a:cxn ang="0">
                    <a:pos x="18" y="212"/>
                  </a:cxn>
                  <a:cxn ang="0">
                    <a:pos x="24" y="210"/>
                  </a:cxn>
                  <a:cxn ang="0">
                    <a:pos x="156" y="122"/>
                  </a:cxn>
                  <a:cxn ang="0">
                    <a:pos x="156" y="122"/>
                  </a:cxn>
                  <a:cxn ang="0">
                    <a:pos x="160" y="116"/>
                  </a:cxn>
                  <a:cxn ang="0">
                    <a:pos x="164" y="110"/>
                  </a:cxn>
                  <a:cxn ang="0">
                    <a:pos x="164" y="104"/>
                  </a:cxn>
                  <a:cxn ang="0">
                    <a:pos x="160" y="96"/>
                  </a:cxn>
                  <a:cxn ang="0">
                    <a:pos x="160" y="96"/>
                  </a:cxn>
                </a:cxnLst>
                <a:rect l="0" t="0" r="r" b="b"/>
                <a:pathLst>
                  <a:path w="164" h="212">
                    <a:moveTo>
                      <a:pt x="160" y="96"/>
                    </a:moveTo>
                    <a:lnTo>
                      <a:pt x="102" y="8"/>
                    </a:lnTo>
                    <a:lnTo>
                      <a:pt x="102" y="8"/>
                    </a:lnTo>
                    <a:lnTo>
                      <a:pt x="98" y="4"/>
                    </a:lnTo>
                    <a:lnTo>
                      <a:pt x="94" y="2"/>
                    </a:lnTo>
                    <a:lnTo>
                      <a:pt x="90" y="0"/>
                    </a:lnTo>
                    <a:lnTo>
                      <a:pt x="84" y="0"/>
                    </a:lnTo>
                    <a:lnTo>
                      <a:pt x="84" y="0"/>
                    </a:lnTo>
                    <a:lnTo>
                      <a:pt x="86" y="2"/>
                    </a:lnTo>
                    <a:lnTo>
                      <a:pt x="144" y="90"/>
                    </a:lnTo>
                    <a:lnTo>
                      <a:pt x="144" y="90"/>
                    </a:lnTo>
                    <a:lnTo>
                      <a:pt x="148" y="98"/>
                    </a:lnTo>
                    <a:lnTo>
                      <a:pt x="148" y="104"/>
                    </a:lnTo>
                    <a:lnTo>
                      <a:pt x="144" y="112"/>
                    </a:lnTo>
                    <a:lnTo>
                      <a:pt x="140" y="116"/>
                    </a:lnTo>
                    <a:lnTo>
                      <a:pt x="8" y="204"/>
                    </a:lnTo>
                    <a:lnTo>
                      <a:pt x="8" y="204"/>
                    </a:lnTo>
                    <a:lnTo>
                      <a:pt x="0" y="206"/>
                    </a:lnTo>
                    <a:lnTo>
                      <a:pt x="0" y="206"/>
                    </a:lnTo>
                    <a:lnTo>
                      <a:pt x="4" y="210"/>
                    </a:lnTo>
                    <a:lnTo>
                      <a:pt x="10" y="212"/>
                    </a:lnTo>
                    <a:lnTo>
                      <a:pt x="18" y="212"/>
                    </a:lnTo>
                    <a:lnTo>
                      <a:pt x="24" y="210"/>
                    </a:lnTo>
                    <a:lnTo>
                      <a:pt x="156" y="122"/>
                    </a:lnTo>
                    <a:lnTo>
                      <a:pt x="156" y="122"/>
                    </a:lnTo>
                    <a:lnTo>
                      <a:pt x="160" y="116"/>
                    </a:lnTo>
                    <a:lnTo>
                      <a:pt x="164" y="110"/>
                    </a:lnTo>
                    <a:lnTo>
                      <a:pt x="164" y="104"/>
                    </a:lnTo>
                    <a:lnTo>
                      <a:pt x="160" y="96"/>
                    </a:lnTo>
                    <a:lnTo>
                      <a:pt x="160" y="9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81" name="Freeform 84"/>
              <p:cNvSpPr>
                <a:spLocks/>
              </p:cNvSpPr>
              <p:nvPr/>
            </p:nvSpPr>
            <p:spPr bwMode="auto">
              <a:xfrm>
                <a:off x="1246162" y="1082657"/>
                <a:ext cx="330200" cy="698500"/>
              </a:xfrm>
              <a:custGeom>
                <a:avLst/>
                <a:gdLst/>
                <a:ahLst/>
                <a:cxnLst>
                  <a:cxn ang="0">
                    <a:pos x="140" y="38"/>
                  </a:cxn>
                  <a:cxn ang="0">
                    <a:pos x="140" y="38"/>
                  </a:cxn>
                  <a:cxn ang="0">
                    <a:pos x="144" y="48"/>
                  </a:cxn>
                  <a:cxn ang="0">
                    <a:pos x="150" y="58"/>
                  </a:cxn>
                  <a:cxn ang="0">
                    <a:pos x="154" y="74"/>
                  </a:cxn>
                  <a:cxn ang="0">
                    <a:pos x="158" y="92"/>
                  </a:cxn>
                  <a:cxn ang="0">
                    <a:pos x="162" y="116"/>
                  </a:cxn>
                  <a:cxn ang="0">
                    <a:pos x="160" y="142"/>
                  </a:cxn>
                  <a:cxn ang="0">
                    <a:pos x="156" y="172"/>
                  </a:cxn>
                  <a:cxn ang="0">
                    <a:pos x="156" y="172"/>
                  </a:cxn>
                  <a:cxn ang="0">
                    <a:pos x="154" y="190"/>
                  </a:cxn>
                  <a:cxn ang="0">
                    <a:pos x="152" y="208"/>
                  </a:cxn>
                  <a:cxn ang="0">
                    <a:pos x="152" y="224"/>
                  </a:cxn>
                  <a:cxn ang="0">
                    <a:pos x="154" y="242"/>
                  </a:cxn>
                  <a:cxn ang="0">
                    <a:pos x="158" y="272"/>
                  </a:cxn>
                  <a:cxn ang="0">
                    <a:pos x="166" y="302"/>
                  </a:cxn>
                  <a:cxn ang="0">
                    <a:pos x="176" y="330"/>
                  </a:cxn>
                  <a:cxn ang="0">
                    <a:pos x="188" y="356"/>
                  </a:cxn>
                  <a:cxn ang="0">
                    <a:pos x="208" y="408"/>
                  </a:cxn>
                  <a:cxn ang="0">
                    <a:pos x="208" y="408"/>
                  </a:cxn>
                  <a:cxn ang="0">
                    <a:pos x="196" y="414"/>
                  </a:cxn>
                  <a:cxn ang="0">
                    <a:pos x="182" y="420"/>
                  </a:cxn>
                  <a:cxn ang="0">
                    <a:pos x="164" y="426"/>
                  </a:cxn>
                  <a:cxn ang="0">
                    <a:pos x="144" y="434"/>
                  </a:cxn>
                  <a:cxn ang="0">
                    <a:pos x="120" y="438"/>
                  </a:cxn>
                  <a:cxn ang="0">
                    <a:pos x="94" y="440"/>
                  </a:cxn>
                  <a:cxn ang="0">
                    <a:pos x="66" y="440"/>
                  </a:cxn>
                  <a:cxn ang="0">
                    <a:pos x="66" y="440"/>
                  </a:cxn>
                  <a:cxn ang="0">
                    <a:pos x="64" y="438"/>
                  </a:cxn>
                  <a:cxn ang="0">
                    <a:pos x="60" y="436"/>
                  </a:cxn>
                  <a:cxn ang="0">
                    <a:pos x="56" y="428"/>
                  </a:cxn>
                  <a:cxn ang="0">
                    <a:pos x="52" y="416"/>
                  </a:cxn>
                  <a:cxn ang="0">
                    <a:pos x="48" y="402"/>
                  </a:cxn>
                  <a:cxn ang="0">
                    <a:pos x="44" y="374"/>
                  </a:cxn>
                  <a:cxn ang="0">
                    <a:pos x="40" y="364"/>
                  </a:cxn>
                  <a:cxn ang="0">
                    <a:pos x="36" y="358"/>
                  </a:cxn>
                  <a:cxn ang="0">
                    <a:pos x="36" y="358"/>
                  </a:cxn>
                  <a:cxn ang="0">
                    <a:pos x="18" y="374"/>
                  </a:cxn>
                  <a:cxn ang="0">
                    <a:pos x="6" y="386"/>
                  </a:cxn>
                  <a:cxn ang="0">
                    <a:pos x="0" y="388"/>
                  </a:cxn>
                  <a:cxn ang="0">
                    <a:pos x="0" y="388"/>
                  </a:cxn>
                  <a:cxn ang="0">
                    <a:pos x="6" y="366"/>
                  </a:cxn>
                  <a:cxn ang="0">
                    <a:pos x="10" y="338"/>
                  </a:cxn>
                  <a:cxn ang="0">
                    <a:pos x="8" y="302"/>
                  </a:cxn>
                  <a:cxn ang="0">
                    <a:pos x="6" y="284"/>
                  </a:cxn>
                  <a:cxn ang="0">
                    <a:pos x="4" y="262"/>
                  </a:cxn>
                  <a:cxn ang="0">
                    <a:pos x="4" y="262"/>
                  </a:cxn>
                  <a:cxn ang="0">
                    <a:pos x="2" y="242"/>
                  </a:cxn>
                  <a:cxn ang="0">
                    <a:pos x="0" y="220"/>
                  </a:cxn>
                  <a:cxn ang="0">
                    <a:pos x="2" y="196"/>
                  </a:cxn>
                  <a:cxn ang="0">
                    <a:pos x="4" y="170"/>
                  </a:cxn>
                  <a:cxn ang="0">
                    <a:pos x="10" y="124"/>
                  </a:cxn>
                  <a:cxn ang="0">
                    <a:pos x="16" y="104"/>
                  </a:cxn>
                  <a:cxn ang="0">
                    <a:pos x="20" y="88"/>
                  </a:cxn>
                  <a:cxn ang="0">
                    <a:pos x="20" y="88"/>
                  </a:cxn>
                  <a:cxn ang="0">
                    <a:pos x="28" y="76"/>
                  </a:cxn>
                  <a:cxn ang="0">
                    <a:pos x="38" y="62"/>
                  </a:cxn>
                  <a:cxn ang="0">
                    <a:pos x="62" y="32"/>
                  </a:cxn>
                  <a:cxn ang="0">
                    <a:pos x="84" y="10"/>
                  </a:cxn>
                  <a:cxn ang="0">
                    <a:pos x="94" y="0"/>
                  </a:cxn>
                  <a:cxn ang="0">
                    <a:pos x="140" y="38"/>
                  </a:cxn>
                </a:cxnLst>
                <a:rect l="0" t="0" r="r" b="b"/>
                <a:pathLst>
                  <a:path w="208" h="440">
                    <a:moveTo>
                      <a:pt x="140" y="38"/>
                    </a:moveTo>
                    <a:lnTo>
                      <a:pt x="140" y="38"/>
                    </a:lnTo>
                    <a:lnTo>
                      <a:pt x="144" y="48"/>
                    </a:lnTo>
                    <a:lnTo>
                      <a:pt x="150" y="58"/>
                    </a:lnTo>
                    <a:lnTo>
                      <a:pt x="154" y="74"/>
                    </a:lnTo>
                    <a:lnTo>
                      <a:pt x="158" y="92"/>
                    </a:lnTo>
                    <a:lnTo>
                      <a:pt x="162" y="116"/>
                    </a:lnTo>
                    <a:lnTo>
                      <a:pt x="160" y="142"/>
                    </a:lnTo>
                    <a:lnTo>
                      <a:pt x="156" y="172"/>
                    </a:lnTo>
                    <a:lnTo>
                      <a:pt x="156" y="172"/>
                    </a:lnTo>
                    <a:lnTo>
                      <a:pt x="154" y="190"/>
                    </a:lnTo>
                    <a:lnTo>
                      <a:pt x="152" y="208"/>
                    </a:lnTo>
                    <a:lnTo>
                      <a:pt x="152" y="224"/>
                    </a:lnTo>
                    <a:lnTo>
                      <a:pt x="154" y="242"/>
                    </a:lnTo>
                    <a:lnTo>
                      <a:pt x="158" y="272"/>
                    </a:lnTo>
                    <a:lnTo>
                      <a:pt x="166" y="302"/>
                    </a:lnTo>
                    <a:lnTo>
                      <a:pt x="176" y="330"/>
                    </a:lnTo>
                    <a:lnTo>
                      <a:pt x="188" y="356"/>
                    </a:lnTo>
                    <a:lnTo>
                      <a:pt x="208" y="408"/>
                    </a:lnTo>
                    <a:lnTo>
                      <a:pt x="208" y="408"/>
                    </a:lnTo>
                    <a:lnTo>
                      <a:pt x="196" y="414"/>
                    </a:lnTo>
                    <a:lnTo>
                      <a:pt x="182" y="420"/>
                    </a:lnTo>
                    <a:lnTo>
                      <a:pt x="164" y="426"/>
                    </a:lnTo>
                    <a:lnTo>
                      <a:pt x="144" y="434"/>
                    </a:lnTo>
                    <a:lnTo>
                      <a:pt x="120" y="438"/>
                    </a:lnTo>
                    <a:lnTo>
                      <a:pt x="94" y="440"/>
                    </a:lnTo>
                    <a:lnTo>
                      <a:pt x="66" y="440"/>
                    </a:lnTo>
                    <a:lnTo>
                      <a:pt x="66" y="440"/>
                    </a:lnTo>
                    <a:lnTo>
                      <a:pt x="64" y="438"/>
                    </a:lnTo>
                    <a:lnTo>
                      <a:pt x="60" y="436"/>
                    </a:lnTo>
                    <a:lnTo>
                      <a:pt x="56" y="428"/>
                    </a:lnTo>
                    <a:lnTo>
                      <a:pt x="52" y="416"/>
                    </a:lnTo>
                    <a:lnTo>
                      <a:pt x="48" y="402"/>
                    </a:lnTo>
                    <a:lnTo>
                      <a:pt x="44" y="374"/>
                    </a:lnTo>
                    <a:lnTo>
                      <a:pt x="40" y="364"/>
                    </a:lnTo>
                    <a:lnTo>
                      <a:pt x="36" y="358"/>
                    </a:lnTo>
                    <a:lnTo>
                      <a:pt x="36" y="358"/>
                    </a:lnTo>
                    <a:lnTo>
                      <a:pt x="18" y="374"/>
                    </a:lnTo>
                    <a:lnTo>
                      <a:pt x="6" y="386"/>
                    </a:lnTo>
                    <a:lnTo>
                      <a:pt x="0" y="388"/>
                    </a:lnTo>
                    <a:lnTo>
                      <a:pt x="0" y="388"/>
                    </a:lnTo>
                    <a:lnTo>
                      <a:pt x="6" y="366"/>
                    </a:lnTo>
                    <a:lnTo>
                      <a:pt x="10" y="338"/>
                    </a:lnTo>
                    <a:lnTo>
                      <a:pt x="8" y="302"/>
                    </a:lnTo>
                    <a:lnTo>
                      <a:pt x="6" y="284"/>
                    </a:lnTo>
                    <a:lnTo>
                      <a:pt x="4" y="262"/>
                    </a:lnTo>
                    <a:lnTo>
                      <a:pt x="4" y="262"/>
                    </a:lnTo>
                    <a:lnTo>
                      <a:pt x="2" y="242"/>
                    </a:lnTo>
                    <a:lnTo>
                      <a:pt x="0" y="220"/>
                    </a:lnTo>
                    <a:lnTo>
                      <a:pt x="2" y="196"/>
                    </a:lnTo>
                    <a:lnTo>
                      <a:pt x="4" y="170"/>
                    </a:lnTo>
                    <a:lnTo>
                      <a:pt x="10" y="124"/>
                    </a:lnTo>
                    <a:lnTo>
                      <a:pt x="16" y="104"/>
                    </a:lnTo>
                    <a:lnTo>
                      <a:pt x="20" y="88"/>
                    </a:lnTo>
                    <a:lnTo>
                      <a:pt x="20" y="88"/>
                    </a:lnTo>
                    <a:lnTo>
                      <a:pt x="28" y="76"/>
                    </a:lnTo>
                    <a:lnTo>
                      <a:pt x="38" y="62"/>
                    </a:lnTo>
                    <a:lnTo>
                      <a:pt x="62" y="32"/>
                    </a:lnTo>
                    <a:lnTo>
                      <a:pt x="84" y="10"/>
                    </a:lnTo>
                    <a:lnTo>
                      <a:pt x="94" y="0"/>
                    </a:lnTo>
                    <a:lnTo>
                      <a:pt x="140" y="3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82" name="Freeform 85"/>
              <p:cNvSpPr>
                <a:spLocks/>
              </p:cNvSpPr>
              <p:nvPr/>
            </p:nvSpPr>
            <p:spPr bwMode="auto">
              <a:xfrm>
                <a:off x="1462062" y="1781157"/>
                <a:ext cx="85725" cy="98425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4" y="18"/>
                  </a:cxn>
                  <a:cxn ang="0">
                    <a:pos x="6" y="26"/>
                  </a:cxn>
                  <a:cxn ang="0">
                    <a:pos x="8" y="38"/>
                  </a:cxn>
                  <a:cxn ang="0">
                    <a:pos x="8" y="38"/>
                  </a:cxn>
                  <a:cxn ang="0">
                    <a:pos x="10" y="48"/>
                  </a:cxn>
                  <a:cxn ang="0">
                    <a:pos x="12" y="56"/>
                  </a:cxn>
                  <a:cxn ang="0">
                    <a:pos x="16" y="62"/>
                  </a:cxn>
                  <a:cxn ang="0">
                    <a:pos x="18" y="62"/>
                  </a:cxn>
                  <a:cxn ang="0">
                    <a:pos x="20" y="62"/>
                  </a:cxn>
                  <a:cxn ang="0">
                    <a:pos x="20" y="62"/>
                  </a:cxn>
                  <a:cxn ang="0">
                    <a:pos x="26" y="56"/>
                  </a:cxn>
                  <a:cxn ang="0">
                    <a:pos x="32" y="56"/>
                  </a:cxn>
                  <a:cxn ang="0">
                    <a:pos x="32" y="56"/>
                  </a:cxn>
                  <a:cxn ang="0">
                    <a:pos x="34" y="54"/>
                  </a:cxn>
                  <a:cxn ang="0">
                    <a:pos x="38" y="52"/>
                  </a:cxn>
                  <a:cxn ang="0">
                    <a:pos x="40" y="48"/>
                  </a:cxn>
                  <a:cxn ang="0">
                    <a:pos x="40" y="48"/>
                  </a:cxn>
                  <a:cxn ang="0">
                    <a:pos x="42" y="44"/>
                  </a:cxn>
                  <a:cxn ang="0">
                    <a:pos x="44" y="42"/>
                  </a:cxn>
                  <a:cxn ang="0">
                    <a:pos x="48" y="42"/>
                  </a:cxn>
                  <a:cxn ang="0">
                    <a:pos x="48" y="42"/>
                  </a:cxn>
                  <a:cxn ang="0">
                    <a:pos x="52" y="42"/>
                  </a:cxn>
                  <a:cxn ang="0">
                    <a:pos x="54" y="40"/>
                  </a:cxn>
                  <a:cxn ang="0">
                    <a:pos x="54" y="38"/>
                  </a:cxn>
                  <a:cxn ang="0">
                    <a:pos x="54" y="38"/>
                  </a:cxn>
                  <a:cxn ang="0">
                    <a:pos x="50" y="36"/>
                  </a:cxn>
                  <a:cxn ang="0">
                    <a:pos x="44" y="36"/>
                  </a:cxn>
                  <a:cxn ang="0">
                    <a:pos x="40" y="32"/>
                  </a:cxn>
                  <a:cxn ang="0">
                    <a:pos x="40" y="32"/>
                  </a:cxn>
                  <a:cxn ang="0">
                    <a:pos x="38" y="28"/>
                  </a:cxn>
                  <a:cxn ang="0">
                    <a:pos x="34" y="20"/>
                  </a:cxn>
                  <a:cxn ang="0">
                    <a:pos x="32" y="12"/>
                  </a:cxn>
                  <a:cxn ang="0">
                    <a:pos x="26" y="6"/>
                  </a:cxn>
                  <a:cxn ang="0">
                    <a:pos x="26" y="6"/>
                  </a:cxn>
                  <a:cxn ang="0">
                    <a:pos x="18" y="2"/>
                  </a:cxn>
                  <a:cxn ang="0">
                    <a:pos x="8" y="0"/>
                  </a:cxn>
                  <a:cxn ang="0">
                    <a:pos x="4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54" h="62">
                    <a:moveTo>
                      <a:pt x="0" y="8"/>
                    </a:moveTo>
                    <a:lnTo>
                      <a:pt x="0" y="8"/>
                    </a:lnTo>
                    <a:lnTo>
                      <a:pt x="4" y="18"/>
                    </a:lnTo>
                    <a:lnTo>
                      <a:pt x="6" y="26"/>
                    </a:lnTo>
                    <a:lnTo>
                      <a:pt x="8" y="38"/>
                    </a:lnTo>
                    <a:lnTo>
                      <a:pt x="8" y="38"/>
                    </a:lnTo>
                    <a:lnTo>
                      <a:pt x="10" y="48"/>
                    </a:lnTo>
                    <a:lnTo>
                      <a:pt x="12" y="56"/>
                    </a:lnTo>
                    <a:lnTo>
                      <a:pt x="16" y="62"/>
                    </a:lnTo>
                    <a:lnTo>
                      <a:pt x="18" y="62"/>
                    </a:lnTo>
                    <a:lnTo>
                      <a:pt x="20" y="62"/>
                    </a:lnTo>
                    <a:lnTo>
                      <a:pt x="20" y="62"/>
                    </a:lnTo>
                    <a:lnTo>
                      <a:pt x="26" y="56"/>
                    </a:lnTo>
                    <a:lnTo>
                      <a:pt x="32" y="56"/>
                    </a:lnTo>
                    <a:lnTo>
                      <a:pt x="32" y="56"/>
                    </a:lnTo>
                    <a:lnTo>
                      <a:pt x="34" y="54"/>
                    </a:lnTo>
                    <a:lnTo>
                      <a:pt x="38" y="52"/>
                    </a:lnTo>
                    <a:lnTo>
                      <a:pt x="40" y="48"/>
                    </a:lnTo>
                    <a:lnTo>
                      <a:pt x="40" y="48"/>
                    </a:lnTo>
                    <a:lnTo>
                      <a:pt x="42" y="44"/>
                    </a:lnTo>
                    <a:lnTo>
                      <a:pt x="44" y="42"/>
                    </a:lnTo>
                    <a:lnTo>
                      <a:pt x="48" y="42"/>
                    </a:lnTo>
                    <a:lnTo>
                      <a:pt x="48" y="42"/>
                    </a:lnTo>
                    <a:lnTo>
                      <a:pt x="52" y="42"/>
                    </a:lnTo>
                    <a:lnTo>
                      <a:pt x="54" y="40"/>
                    </a:lnTo>
                    <a:lnTo>
                      <a:pt x="54" y="38"/>
                    </a:lnTo>
                    <a:lnTo>
                      <a:pt x="54" y="38"/>
                    </a:lnTo>
                    <a:lnTo>
                      <a:pt x="50" y="36"/>
                    </a:lnTo>
                    <a:lnTo>
                      <a:pt x="44" y="36"/>
                    </a:lnTo>
                    <a:lnTo>
                      <a:pt x="40" y="32"/>
                    </a:lnTo>
                    <a:lnTo>
                      <a:pt x="40" y="32"/>
                    </a:lnTo>
                    <a:lnTo>
                      <a:pt x="38" y="28"/>
                    </a:lnTo>
                    <a:lnTo>
                      <a:pt x="34" y="20"/>
                    </a:lnTo>
                    <a:lnTo>
                      <a:pt x="32" y="12"/>
                    </a:lnTo>
                    <a:lnTo>
                      <a:pt x="26" y="6"/>
                    </a:lnTo>
                    <a:lnTo>
                      <a:pt x="26" y="6"/>
                    </a:lnTo>
                    <a:lnTo>
                      <a:pt x="18" y="2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83" name="Freeform 86"/>
              <p:cNvSpPr>
                <a:spLocks/>
              </p:cNvSpPr>
              <p:nvPr/>
            </p:nvSpPr>
            <p:spPr bwMode="auto">
              <a:xfrm>
                <a:off x="1446187" y="1771632"/>
                <a:ext cx="73025" cy="41275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46" y="16"/>
                  </a:cxn>
                  <a:cxn ang="0">
                    <a:pos x="46" y="16"/>
                  </a:cxn>
                  <a:cxn ang="0">
                    <a:pos x="42" y="18"/>
                  </a:cxn>
                  <a:cxn ang="0">
                    <a:pos x="32" y="22"/>
                  </a:cxn>
                  <a:cxn ang="0">
                    <a:pos x="18" y="26"/>
                  </a:cxn>
                  <a:cxn ang="0">
                    <a:pos x="10" y="26"/>
                  </a:cxn>
                  <a:cxn ang="0">
                    <a:pos x="0" y="24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22" y="2"/>
                  </a:cxn>
                  <a:cxn ang="0">
                    <a:pos x="34" y="2"/>
                  </a:cxn>
                  <a:cxn ang="0">
                    <a:pos x="46" y="0"/>
                  </a:cxn>
                  <a:cxn ang="0">
                    <a:pos x="46" y="0"/>
                  </a:cxn>
                </a:cxnLst>
                <a:rect l="0" t="0" r="r" b="b"/>
                <a:pathLst>
                  <a:path w="46" h="26">
                    <a:moveTo>
                      <a:pt x="46" y="0"/>
                    </a:moveTo>
                    <a:lnTo>
                      <a:pt x="46" y="16"/>
                    </a:lnTo>
                    <a:lnTo>
                      <a:pt x="46" y="16"/>
                    </a:lnTo>
                    <a:lnTo>
                      <a:pt x="42" y="18"/>
                    </a:lnTo>
                    <a:lnTo>
                      <a:pt x="32" y="22"/>
                    </a:lnTo>
                    <a:lnTo>
                      <a:pt x="18" y="26"/>
                    </a:lnTo>
                    <a:lnTo>
                      <a:pt x="10" y="26"/>
                    </a:lnTo>
                    <a:lnTo>
                      <a:pt x="0" y="24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2" y="2"/>
                    </a:lnTo>
                    <a:lnTo>
                      <a:pt x="34" y="2"/>
                    </a:lnTo>
                    <a:lnTo>
                      <a:pt x="46" y="0"/>
                    </a:lnTo>
                    <a:lnTo>
                      <a:pt x="4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84" name="Freeform 87"/>
              <p:cNvSpPr>
                <a:spLocks/>
              </p:cNvSpPr>
              <p:nvPr/>
            </p:nvSpPr>
            <p:spPr bwMode="auto">
              <a:xfrm>
                <a:off x="1395387" y="1139807"/>
                <a:ext cx="158750" cy="650875"/>
              </a:xfrm>
              <a:custGeom>
                <a:avLst/>
                <a:gdLst/>
                <a:ahLst/>
                <a:cxnLst>
                  <a:cxn ang="0">
                    <a:pos x="46" y="4"/>
                  </a:cxn>
                  <a:cxn ang="0">
                    <a:pos x="46" y="4"/>
                  </a:cxn>
                  <a:cxn ang="0">
                    <a:pos x="52" y="16"/>
                  </a:cxn>
                  <a:cxn ang="0">
                    <a:pos x="66" y="54"/>
                  </a:cxn>
                  <a:cxn ang="0">
                    <a:pos x="84" y="110"/>
                  </a:cxn>
                  <a:cxn ang="0">
                    <a:pos x="92" y="144"/>
                  </a:cxn>
                  <a:cxn ang="0">
                    <a:pos x="100" y="182"/>
                  </a:cxn>
                  <a:cxn ang="0">
                    <a:pos x="100" y="182"/>
                  </a:cxn>
                  <a:cxn ang="0">
                    <a:pos x="100" y="200"/>
                  </a:cxn>
                  <a:cxn ang="0">
                    <a:pos x="98" y="230"/>
                  </a:cxn>
                  <a:cxn ang="0">
                    <a:pos x="98" y="230"/>
                  </a:cxn>
                  <a:cxn ang="0">
                    <a:pos x="90" y="316"/>
                  </a:cxn>
                  <a:cxn ang="0">
                    <a:pos x="86" y="370"/>
                  </a:cxn>
                  <a:cxn ang="0">
                    <a:pos x="82" y="404"/>
                  </a:cxn>
                  <a:cxn ang="0">
                    <a:pos x="82" y="404"/>
                  </a:cxn>
                  <a:cxn ang="0">
                    <a:pos x="78" y="406"/>
                  </a:cxn>
                  <a:cxn ang="0">
                    <a:pos x="66" y="408"/>
                  </a:cxn>
                  <a:cxn ang="0">
                    <a:pos x="58" y="410"/>
                  </a:cxn>
                  <a:cxn ang="0">
                    <a:pos x="48" y="408"/>
                  </a:cxn>
                  <a:cxn ang="0">
                    <a:pos x="40" y="408"/>
                  </a:cxn>
                  <a:cxn ang="0">
                    <a:pos x="32" y="404"/>
                  </a:cxn>
                  <a:cxn ang="0">
                    <a:pos x="32" y="404"/>
                  </a:cxn>
                  <a:cxn ang="0">
                    <a:pos x="42" y="320"/>
                  </a:cxn>
                  <a:cxn ang="0">
                    <a:pos x="48" y="254"/>
                  </a:cxn>
                  <a:cxn ang="0">
                    <a:pos x="50" y="226"/>
                  </a:cxn>
                  <a:cxn ang="0">
                    <a:pos x="50" y="204"/>
                  </a:cxn>
                  <a:cxn ang="0">
                    <a:pos x="50" y="204"/>
                  </a:cxn>
                  <a:cxn ang="0">
                    <a:pos x="30" y="154"/>
                  </a:cxn>
                  <a:cxn ang="0">
                    <a:pos x="2" y="80"/>
                  </a:cxn>
                  <a:cxn ang="0">
                    <a:pos x="2" y="80"/>
                  </a:cxn>
                  <a:cxn ang="0">
                    <a:pos x="0" y="74"/>
                  </a:cxn>
                  <a:cxn ang="0">
                    <a:pos x="0" y="66"/>
                  </a:cxn>
                  <a:cxn ang="0">
                    <a:pos x="2" y="52"/>
                  </a:cxn>
                  <a:cxn ang="0">
                    <a:pos x="8" y="36"/>
                  </a:cxn>
                  <a:cxn ang="0">
                    <a:pos x="14" y="22"/>
                  </a:cxn>
                  <a:cxn ang="0">
                    <a:pos x="22" y="10"/>
                  </a:cxn>
                  <a:cxn ang="0">
                    <a:pos x="32" y="2"/>
                  </a:cxn>
                  <a:cxn ang="0">
                    <a:pos x="36" y="0"/>
                  </a:cxn>
                  <a:cxn ang="0">
                    <a:pos x="40" y="0"/>
                  </a:cxn>
                  <a:cxn ang="0">
                    <a:pos x="44" y="0"/>
                  </a:cxn>
                  <a:cxn ang="0">
                    <a:pos x="46" y="4"/>
                  </a:cxn>
                  <a:cxn ang="0">
                    <a:pos x="46" y="4"/>
                  </a:cxn>
                </a:cxnLst>
                <a:rect l="0" t="0" r="r" b="b"/>
                <a:pathLst>
                  <a:path w="100" h="410">
                    <a:moveTo>
                      <a:pt x="46" y="4"/>
                    </a:moveTo>
                    <a:lnTo>
                      <a:pt x="46" y="4"/>
                    </a:lnTo>
                    <a:lnTo>
                      <a:pt x="52" y="16"/>
                    </a:lnTo>
                    <a:lnTo>
                      <a:pt x="66" y="54"/>
                    </a:lnTo>
                    <a:lnTo>
                      <a:pt x="84" y="110"/>
                    </a:lnTo>
                    <a:lnTo>
                      <a:pt x="92" y="144"/>
                    </a:lnTo>
                    <a:lnTo>
                      <a:pt x="100" y="182"/>
                    </a:lnTo>
                    <a:lnTo>
                      <a:pt x="100" y="182"/>
                    </a:lnTo>
                    <a:lnTo>
                      <a:pt x="100" y="200"/>
                    </a:lnTo>
                    <a:lnTo>
                      <a:pt x="98" y="230"/>
                    </a:lnTo>
                    <a:lnTo>
                      <a:pt x="98" y="230"/>
                    </a:lnTo>
                    <a:lnTo>
                      <a:pt x="90" y="316"/>
                    </a:lnTo>
                    <a:lnTo>
                      <a:pt x="86" y="370"/>
                    </a:lnTo>
                    <a:lnTo>
                      <a:pt x="82" y="404"/>
                    </a:lnTo>
                    <a:lnTo>
                      <a:pt x="82" y="404"/>
                    </a:lnTo>
                    <a:lnTo>
                      <a:pt x="78" y="406"/>
                    </a:lnTo>
                    <a:lnTo>
                      <a:pt x="66" y="408"/>
                    </a:lnTo>
                    <a:lnTo>
                      <a:pt x="58" y="410"/>
                    </a:lnTo>
                    <a:lnTo>
                      <a:pt x="48" y="408"/>
                    </a:lnTo>
                    <a:lnTo>
                      <a:pt x="40" y="408"/>
                    </a:lnTo>
                    <a:lnTo>
                      <a:pt x="32" y="404"/>
                    </a:lnTo>
                    <a:lnTo>
                      <a:pt x="32" y="404"/>
                    </a:lnTo>
                    <a:lnTo>
                      <a:pt x="42" y="320"/>
                    </a:lnTo>
                    <a:lnTo>
                      <a:pt x="48" y="254"/>
                    </a:lnTo>
                    <a:lnTo>
                      <a:pt x="50" y="226"/>
                    </a:lnTo>
                    <a:lnTo>
                      <a:pt x="50" y="204"/>
                    </a:lnTo>
                    <a:lnTo>
                      <a:pt x="50" y="204"/>
                    </a:lnTo>
                    <a:lnTo>
                      <a:pt x="30" y="154"/>
                    </a:lnTo>
                    <a:lnTo>
                      <a:pt x="2" y="80"/>
                    </a:lnTo>
                    <a:lnTo>
                      <a:pt x="2" y="80"/>
                    </a:lnTo>
                    <a:lnTo>
                      <a:pt x="0" y="74"/>
                    </a:lnTo>
                    <a:lnTo>
                      <a:pt x="0" y="66"/>
                    </a:lnTo>
                    <a:lnTo>
                      <a:pt x="2" y="52"/>
                    </a:lnTo>
                    <a:lnTo>
                      <a:pt x="8" y="36"/>
                    </a:lnTo>
                    <a:lnTo>
                      <a:pt x="14" y="22"/>
                    </a:lnTo>
                    <a:lnTo>
                      <a:pt x="22" y="10"/>
                    </a:lnTo>
                    <a:lnTo>
                      <a:pt x="32" y="2"/>
                    </a:lnTo>
                    <a:lnTo>
                      <a:pt x="36" y="0"/>
                    </a:lnTo>
                    <a:lnTo>
                      <a:pt x="40" y="0"/>
                    </a:lnTo>
                    <a:lnTo>
                      <a:pt x="44" y="0"/>
                    </a:lnTo>
                    <a:lnTo>
                      <a:pt x="46" y="4"/>
                    </a:lnTo>
                    <a:lnTo>
                      <a:pt x="46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prstClr val="black"/>
                  </a:solidFill>
                  <a:latin typeface="Calibri"/>
                </a:endParaRPr>
              </a:p>
            </p:txBody>
          </p:sp>
          <p:grpSp>
            <p:nvGrpSpPr>
              <p:cNvPr id="85" name="Gruppe 106"/>
              <p:cNvGrpSpPr/>
              <p:nvPr/>
            </p:nvGrpSpPr>
            <p:grpSpPr>
              <a:xfrm>
                <a:off x="1242987" y="1057257"/>
                <a:ext cx="155575" cy="441325"/>
                <a:chOff x="1242987" y="1057257"/>
                <a:chExt cx="155575" cy="441325"/>
              </a:xfrm>
              <a:grpFill/>
            </p:grpSpPr>
            <p:sp>
              <p:nvSpPr>
                <p:cNvPr id="93" name="Freeform 88"/>
                <p:cNvSpPr>
                  <a:spLocks/>
                </p:cNvSpPr>
                <p:nvPr/>
              </p:nvSpPr>
              <p:spPr bwMode="auto">
                <a:xfrm>
                  <a:off x="1258862" y="1057257"/>
                  <a:ext cx="139700" cy="231775"/>
                </a:xfrm>
                <a:custGeom>
                  <a:avLst/>
                  <a:gdLst/>
                  <a:ahLst/>
                  <a:cxnLst>
                    <a:cxn ang="0">
                      <a:pos x="86" y="0"/>
                    </a:cxn>
                    <a:cxn ang="0">
                      <a:pos x="86" y="0"/>
                    </a:cxn>
                    <a:cxn ang="0">
                      <a:pos x="58" y="24"/>
                    </a:cxn>
                    <a:cxn ang="0">
                      <a:pos x="40" y="36"/>
                    </a:cxn>
                    <a:cxn ang="0">
                      <a:pos x="26" y="46"/>
                    </a:cxn>
                    <a:cxn ang="0">
                      <a:pos x="0" y="146"/>
                    </a:cxn>
                    <a:cxn ang="0">
                      <a:pos x="0" y="146"/>
                    </a:cxn>
                    <a:cxn ang="0">
                      <a:pos x="6" y="130"/>
                    </a:cxn>
                    <a:cxn ang="0">
                      <a:pos x="28" y="92"/>
                    </a:cxn>
                    <a:cxn ang="0">
                      <a:pos x="40" y="70"/>
                    </a:cxn>
                    <a:cxn ang="0">
                      <a:pos x="56" y="50"/>
                    </a:cxn>
                    <a:cxn ang="0">
                      <a:pos x="72" y="32"/>
                    </a:cxn>
                    <a:cxn ang="0">
                      <a:pos x="80" y="24"/>
                    </a:cxn>
                    <a:cxn ang="0">
                      <a:pos x="88" y="18"/>
                    </a:cxn>
                    <a:cxn ang="0">
                      <a:pos x="88" y="18"/>
                    </a:cxn>
                    <a:cxn ang="0">
                      <a:pos x="88" y="14"/>
                    </a:cxn>
                    <a:cxn ang="0">
                      <a:pos x="88" y="8"/>
                    </a:cxn>
                    <a:cxn ang="0">
                      <a:pos x="88" y="2"/>
                    </a:cxn>
                    <a:cxn ang="0">
                      <a:pos x="86" y="0"/>
                    </a:cxn>
                    <a:cxn ang="0">
                      <a:pos x="86" y="0"/>
                    </a:cxn>
                  </a:cxnLst>
                  <a:rect l="0" t="0" r="r" b="b"/>
                  <a:pathLst>
                    <a:path w="88" h="146">
                      <a:moveTo>
                        <a:pt x="86" y="0"/>
                      </a:moveTo>
                      <a:lnTo>
                        <a:pt x="86" y="0"/>
                      </a:lnTo>
                      <a:lnTo>
                        <a:pt x="58" y="24"/>
                      </a:lnTo>
                      <a:lnTo>
                        <a:pt x="40" y="36"/>
                      </a:lnTo>
                      <a:lnTo>
                        <a:pt x="26" y="46"/>
                      </a:lnTo>
                      <a:lnTo>
                        <a:pt x="0" y="146"/>
                      </a:lnTo>
                      <a:lnTo>
                        <a:pt x="0" y="146"/>
                      </a:lnTo>
                      <a:lnTo>
                        <a:pt x="6" y="130"/>
                      </a:lnTo>
                      <a:lnTo>
                        <a:pt x="28" y="92"/>
                      </a:lnTo>
                      <a:lnTo>
                        <a:pt x="40" y="70"/>
                      </a:lnTo>
                      <a:lnTo>
                        <a:pt x="56" y="50"/>
                      </a:lnTo>
                      <a:lnTo>
                        <a:pt x="72" y="32"/>
                      </a:lnTo>
                      <a:lnTo>
                        <a:pt x="80" y="24"/>
                      </a:lnTo>
                      <a:lnTo>
                        <a:pt x="88" y="18"/>
                      </a:lnTo>
                      <a:lnTo>
                        <a:pt x="88" y="18"/>
                      </a:lnTo>
                      <a:lnTo>
                        <a:pt x="88" y="14"/>
                      </a:lnTo>
                      <a:lnTo>
                        <a:pt x="88" y="8"/>
                      </a:lnTo>
                      <a:lnTo>
                        <a:pt x="88" y="2"/>
                      </a:lnTo>
                      <a:lnTo>
                        <a:pt x="86" y="0"/>
                      </a:lnTo>
                      <a:lnTo>
                        <a:pt x="8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a-DK" kern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94" name="Freeform 89"/>
                <p:cNvSpPr>
                  <a:spLocks/>
                </p:cNvSpPr>
                <p:nvPr/>
              </p:nvSpPr>
              <p:spPr bwMode="auto">
                <a:xfrm>
                  <a:off x="1242987" y="1127107"/>
                  <a:ext cx="133350" cy="371475"/>
                </a:xfrm>
                <a:custGeom>
                  <a:avLst/>
                  <a:gdLst/>
                  <a:ahLst/>
                  <a:cxnLst>
                    <a:cxn ang="0">
                      <a:pos x="32" y="0"/>
                    </a:cxn>
                    <a:cxn ang="0">
                      <a:pos x="22" y="20"/>
                    </a:cxn>
                    <a:cxn ang="0">
                      <a:pos x="26" y="30"/>
                    </a:cxn>
                    <a:cxn ang="0">
                      <a:pos x="26" y="30"/>
                    </a:cxn>
                    <a:cxn ang="0">
                      <a:pos x="16" y="48"/>
                    </a:cxn>
                    <a:cxn ang="0">
                      <a:pos x="8" y="70"/>
                    </a:cxn>
                    <a:cxn ang="0">
                      <a:pos x="2" y="98"/>
                    </a:cxn>
                    <a:cxn ang="0">
                      <a:pos x="0" y="114"/>
                    </a:cxn>
                    <a:cxn ang="0">
                      <a:pos x="0" y="130"/>
                    </a:cxn>
                    <a:cxn ang="0">
                      <a:pos x="2" y="146"/>
                    </a:cxn>
                    <a:cxn ang="0">
                      <a:pos x="6" y="162"/>
                    </a:cxn>
                    <a:cxn ang="0">
                      <a:pos x="12" y="178"/>
                    </a:cxn>
                    <a:cxn ang="0">
                      <a:pos x="22" y="194"/>
                    </a:cxn>
                    <a:cxn ang="0">
                      <a:pos x="34" y="210"/>
                    </a:cxn>
                    <a:cxn ang="0">
                      <a:pos x="50" y="226"/>
                    </a:cxn>
                    <a:cxn ang="0">
                      <a:pos x="84" y="234"/>
                    </a:cxn>
                    <a:cxn ang="0">
                      <a:pos x="72" y="198"/>
                    </a:cxn>
                    <a:cxn ang="0">
                      <a:pos x="72" y="198"/>
                    </a:cxn>
                    <a:cxn ang="0">
                      <a:pos x="68" y="194"/>
                    </a:cxn>
                    <a:cxn ang="0">
                      <a:pos x="58" y="188"/>
                    </a:cxn>
                    <a:cxn ang="0">
                      <a:pos x="46" y="176"/>
                    </a:cxn>
                    <a:cxn ang="0">
                      <a:pos x="32" y="158"/>
                    </a:cxn>
                    <a:cxn ang="0">
                      <a:pos x="26" y="148"/>
                    </a:cxn>
                    <a:cxn ang="0">
                      <a:pos x="22" y="136"/>
                    </a:cxn>
                    <a:cxn ang="0">
                      <a:pos x="18" y="122"/>
                    </a:cxn>
                    <a:cxn ang="0">
                      <a:pos x="16" y="108"/>
                    </a:cxn>
                    <a:cxn ang="0">
                      <a:pos x="16" y="90"/>
                    </a:cxn>
                    <a:cxn ang="0">
                      <a:pos x="18" y="72"/>
                    </a:cxn>
                    <a:cxn ang="0">
                      <a:pos x="24" y="52"/>
                    </a:cxn>
                    <a:cxn ang="0">
                      <a:pos x="32" y="32"/>
                    </a:cxn>
                    <a:cxn ang="0">
                      <a:pos x="38" y="26"/>
                    </a:cxn>
                    <a:cxn ang="0">
                      <a:pos x="32" y="0"/>
                    </a:cxn>
                  </a:cxnLst>
                  <a:rect l="0" t="0" r="r" b="b"/>
                  <a:pathLst>
                    <a:path w="84" h="234">
                      <a:moveTo>
                        <a:pt x="32" y="0"/>
                      </a:moveTo>
                      <a:lnTo>
                        <a:pt x="22" y="20"/>
                      </a:lnTo>
                      <a:lnTo>
                        <a:pt x="26" y="30"/>
                      </a:lnTo>
                      <a:lnTo>
                        <a:pt x="26" y="30"/>
                      </a:lnTo>
                      <a:lnTo>
                        <a:pt x="16" y="48"/>
                      </a:lnTo>
                      <a:lnTo>
                        <a:pt x="8" y="70"/>
                      </a:lnTo>
                      <a:lnTo>
                        <a:pt x="2" y="98"/>
                      </a:lnTo>
                      <a:lnTo>
                        <a:pt x="0" y="114"/>
                      </a:lnTo>
                      <a:lnTo>
                        <a:pt x="0" y="130"/>
                      </a:lnTo>
                      <a:lnTo>
                        <a:pt x="2" y="146"/>
                      </a:lnTo>
                      <a:lnTo>
                        <a:pt x="6" y="162"/>
                      </a:lnTo>
                      <a:lnTo>
                        <a:pt x="12" y="178"/>
                      </a:lnTo>
                      <a:lnTo>
                        <a:pt x="22" y="194"/>
                      </a:lnTo>
                      <a:lnTo>
                        <a:pt x="34" y="210"/>
                      </a:lnTo>
                      <a:lnTo>
                        <a:pt x="50" y="226"/>
                      </a:lnTo>
                      <a:lnTo>
                        <a:pt x="84" y="234"/>
                      </a:lnTo>
                      <a:lnTo>
                        <a:pt x="72" y="198"/>
                      </a:lnTo>
                      <a:lnTo>
                        <a:pt x="72" y="198"/>
                      </a:lnTo>
                      <a:lnTo>
                        <a:pt x="68" y="194"/>
                      </a:lnTo>
                      <a:lnTo>
                        <a:pt x="58" y="188"/>
                      </a:lnTo>
                      <a:lnTo>
                        <a:pt x="46" y="176"/>
                      </a:lnTo>
                      <a:lnTo>
                        <a:pt x="32" y="158"/>
                      </a:lnTo>
                      <a:lnTo>
                        <a:pt x="26" y="148"/>
                      </a:lnTo>
                      <a:lnTo>
                        <a:pt x="22" y="136"/>
                      </a:lnTo>
                      <a:lnTo>
                        <a:pt x="18" y="122"/>
                      </a:lnTo>
                      <a:lnTo>
                        <a:pt x="16" y="108"/>
                      </a:lnTo>
                      <a:lnTo>
                        <a:pt x="16" y="90"/>
                      </a:lnTo>
                      <a:lnTo>
                        <a:pt x="18" y="72"/>
                      </a:lnTo>
                      <a:lnTo>
                        <a:pt x="24" y="52"/>
                      </a:lnTo>
                      <a:lnTo>
                        <a:pt x="32" y="32"/>
                      </a:lnTo>
                      <a:lnTo>
                        <a:pt x="38" y="26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a-DK" kern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86" name="Freeform 90"/>
              <p:cNvSpPr>
                <a:spLocks/>
              </p:cNvSpPr>
              <p:nvPr/>
            </p:nvSpPr>
            <p:spPr bwMode="auto">
              <a:xfrm>
                <a:off x="1379512" y="1155682"/>
                <a:ext cx="66675" cy="222250"/>
              </a:xfrm>
              <a:custGeom>
                <a:avLst/>
                <a:gdLst/>
                <a:ahLst/>
                <a:cxnLst>
                  <a:cxn ang="0">
                    <a:pos x="38" y="0"/>
                  </a:cxn>
                  <a:cxn ang="0">
                    <a:pos x="38" y="0"/>
                  </a:cxn>
                  <a:cxn ang="0">
                    <a:pos x="28" y="6"/>
                  </a:cxn>
                  <a:cxn ang="0">
                    <a:pos x="20" y="16"/>
                  </a:cxn>
                  <a:cxn ang="0">
                    <a:pos x="12" y="30"/>
                  </a:cxn>
                  <a:cxn ang="0">
                    <a:pos x="4" y="48"/>
                  </a:cxn>
                  <a:cxn ang="0">
                    <a:pos x="2" y="60"/>
                  </a:cxn>
                  <a:cxn ang="0">
                    <a:pos x="0" y="72"/>
                  </a:cxn>
                  <a:cxn ang="0">
                    <a:pos x="0" y="86"/>
                  </a:cxn>
                  <a:cxn ang="0">
                    <a:pos x="0" y="102"/>
                  </a:cxn>
                  <a:cxn ang="0">
                    <a:pos x="4" y="120"/>
                  </a:cxn>
                  <a:cxn ang="0">
                    <a:pos x="8" y="140"/>
                  </a:cxn>
                  <a:cxn ang="0">
                    <a:pos x="8" y="140"/>
                  </a:cxn>
                  <a:cxn ang="0">
                    <a:pos x="6" y="124"/>
                  </a:cxn>
                  <a:cxn ang="0">
                    <a:pos x="6" y="108"/>
                  </a:cxn>
                  <a:cxn ang="0">
                    <a:pos x="6" y="88"/>
                  </a:cxn>
                  <a:cxn ang="0">
                    <a:pos x="10" y="68"/>
                  </a:cxn>
                  <a:cxn ang="0">
                    <a:pos x="16" y="48"/>
                  </a:cxn>
                  <a:cxn ang="0">
                    <a:pos x="20" y="38"/>
                  </a:cxn>
                  <a:cxn ang="0">
                    <a:pos x="26" y="30"/>
                  </a:cxn>
                  <a:cxn ang="0">
                    <a:pos x="34" y="24"/>
                  </a:cxn>
                  <a:cxn ang="0">
                    <a:pos x="42" y="18"/>
                  </a:cxn>
                  <a:cxn ang="0">
                    <a:pos x="38" y="0"/>
                  </a:cxn>
                </a:cxnLst>
                <a:rect l="0" t="0" r="r" b="b"/>
                <a:pathLst>
                  <a:path w="42" h="140">
                    <a:moveTo>
                      <a:pt x="38" y="0"/>
                    </a:moveTo>
                    <a:lnTo>
                      <a:pt x="38" y="0"/>
                    </a:lnTo>
                    <a:lnTo>
                      <a:pt x="28" y="6"/>
                    </a:lnTo>
                    <a:lnTo>
                      <a:pt x="20" y="16"/>
                    </a:lnTo>
                    <a:lnTo>
                      <a:pt x="12" y="30"/>
                    </a:lnTo>
                    <a:lnTo>
                      <a:pt x="4" y="48"/>
                    </a:lnTo>
                    <a:lnTo>
                      <a:pt x="2" y="60"/>
                    </a:lnTo>
                    <a:lnTo>
                      <a:pt x="0" y="72"/>
                    </a:lnTo>
                    <a:lnTo>
                      <a:pt x="0" y="86"/>
                    </a:lnTo>
                    <a:lnTo>
                      <a:pt x="0" y="102"/>
                    </a:lnTo>
                    <a:lnTo>
                      <a:pt x="4" y="120"/>
                    </a:lnTo>
                    <a:lnTo>
                      <a:pt x="8" y="140"/>
                    </a:lnTo>
                    <a:lnTo>
                      <a:pt x="8" y="140"/>
                    </a:lnTo>
                    <a:lnTo>
                      <a:pt x="6" y="124"/>
                    </a:lnTo>
                    <a:lnTo>
                      <a:pt x="6" y="108"/>
                    </a:lnTo>
                    <a:lnTo>
                      <a:pt x="6" y="88"/>
                    </a:lnTo>
                    <a:lnTo>
                      <a:pt x="10" y="68"/>
                    </a:lnTo>
                    <a:lnTo>
                      <a:pt x="16" y="48"/>
                    </a:lnTo>
                    <a:lnTo>
                      <a:pt x="20" y="38"/>
                    </a:lnTo>
                    <a:lnTo>
                      <a:pt x="26" y="30"/>
                    </a:lnTo>
                    <a:lnTo>
                      <a:pt x="34" y="24"/>
                    </a:lnTo>
                    <a:lnTo>
                      <a:pt x="42" y="18"/>
                    </a:lnTo>
                    <a:lnTo>
                      <a:pt x="3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87" name="Freeform 91"/>
              <p:cNvSpPr>
                <a:spLocks/>
              </p:cNvSpPr>
              <p:nvPr/>
            </p:nvSpPr>
            <p:spPr bwMode="auto">
              <a:xfrm>
                <a:off x="1490637" y="1755757"/>
                <a:ext cx="15875" cy="12700"/>
              </a:xfrm>
              <a:custGeom>
                <a:avLst/>
                <a:gdLst/>
                <a:ahLst/>
                <a:cxnLst>
                  <a:cxn ang="0">
                    <a:pos x="10" y="4"/>
                  </a:cxn>
                  <a:cxn ang="0">
                    <a:pos x="10" y="4"/>
                  </a:cxn>
                  <a:cxn ang="0">
                    <a:pos x="8" y="8"/>
                  </a:cxn>
                  <a:cxn ang="0">
                    <a:pos x="6" y="8"/>
                  </a:cxn>
                  <a:cxn ang="0">
                    <a:pos x="6" y="8"/>
                  </a:cxn>
                  <a:cxn ang="0">
                    <a:pos x="2" y="8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2" y="2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8" y="2"/>
                  </a:cxn>
                  <a:cxn ang="0">
                    <a:pos x="10" y="4"/>
                  </a:cxn>
                  <a:cxn ang="0">
                    <a:pos x="10" y="4"/>
                  </a:cxn>
                </a:cxnLst>
                <a:rect l="0" t="0" r="r" b="b"/>
                <a:pathLst>
                  <a:path w="10" h="8">
                    <a:moveTo>
                      <a:pt x="10" y="4"/>
                    </a:moveTo>
                    <a:lnTo>
                      <a:pt x="10" y="4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2" y="8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8" y="2"/>
                    </a:lnTo>
                    <a:lnTo>
                      <a:pt x="10" y="4"/>
                    </a:lnTo>
                    <a:lnTo>
                      <a:pt x="1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88" name="Freeform 92"/>
              <p:cNvSpPr>
                <a:spLocks/>
              </p:cNvSpPr>
              <p:nvPr/>
            </p:nvSpPr>
            <p:spPr bwMode="auto">
              <a:xfrm>
                <a:off x="1271562" y="1095357"/>
                <a:ext cx="130175" cy="206375"/>
              </a:xfrm>
              <a:custGeom>
                <a:avLst/>
                <a:gdLst/>
                <a:ahLst/>
                <a:cxnLst>
                  <a:cxn ang="0">
                    <a:pos x="82" y="0"/>
                  </a:cxn>
                  <a:cxn ang="0">
                    <a:pos x="74" y="38"/>
                  </a:cxn>
                  <a:cxn ang="0">
                    <a:pos x="48" y="54"/>
                  </a:cxn>
                  <a:cxn ang="0">
                    <a:pos x="44" y="86"/>
                  </a:cxn>
                  <a:cxn ang="0">
                    <a:pos x="0" y="130"/>
                  </a:cxn>
                  <a:cxn ang="0">
                    <a:pos x="50" y="90"/>
                  </a:cxn>
                  <a:cxn ang="0">
                    <a:pos x="50" y="56"/>
                  </a:cxn>
                  <a:cxn ang="0">
                    <a:pos x="78" y="42"/>
                  </a:cxn>
                  <a:cxn ang="0">
                    <a:pos x="82" y="0"/>
                  </a:cxn>
                </a:cxnLst>
                <a:rect l="0" t="0" r="r" b="b"/>
                <a:pathLst>
                  <a:path w="82" h="130">
                    <a:moveTo>
                      <a:pt x="82" y="0"/>
                    </a:moveTo>
                    <a:lnTo>
                      <a:pt x="74" y="38"/>
                    </a:lnTo>
                    <a:lnTo>
                      <a:pt x="48" y="54"/>
                    </a:lnTo>
                    <a:lnTo>
                      <a:pt x="44" y="86"/>
                    </a:lnTo>
                    <a:lnTo>
                      <a:pt x="0" y="130"/>
                    </a:lnTo>
                    <a:lnTo>
                      <a:pt x="50" y="90"/>
                    </a:lnTo>
                    <a:lnTo>
                      <a:pt x="50" y="56"/>
                    </a:lnTo>
                    <a:lnTo>
                      <a:pt x="78" y="42"/>
                    </a:lnTo>
                    <a:lnTo>
                      <a:pt x="8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89" name="Freeform 93"/>
              <p:cNvSpPr>
                <a:spLocks/>
              </p:cNvSpPr>
              <p:nvPr/>
            </p:nvSpPr>
            <p:spPr bwMode="auto">
              <a:xfrm>
                <a:off x="1255687" y="1641457"/>
                <a:ext cx="174625" cy="149225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26" y="12"/>
                  </a:cxn>
                  <a:cxn ang="0">
                    <a:pos x="50" y="94"/>
                  </a:cxn>
                  <a:cxn ang="0">
                    <a:pos x="110" y="82"/>
                  </a:cxn>
                  <a:cxn ang="0">
                    <a:pos x="54" y="84"/>
                  </a:cxn>
                  <a:cxn ang="0">
                    <a:pos x="30" y="0"/>
                  </a:cxn>
                  <a:cxn ang="0">
                    <a:pos x="0" y="30"/>
                  </a:cxn>
                </a:cxnLst>
                <a:rect l="0" t="0" r="r" b="b"/>
                <a:pathLst>
                  <a:path w="110" h="94">
                    <a:moveTo>
                      <a:pt x="0" y="30"/>
                    </a:moveTo>
                    <a:lnTo>
                      <a:pt x="26" y="12"/>
                    </a:lnTo>
                    <a:lnTo>
                      <a:pt x="50" y="94"/>
                    </a:lnTo>
                    <a:lnTo>
                      <a:pt x="110" y="82"/>
                    </a:lnTo>
                    <a:lnTo>
                      <a:pt x="54" y="84"/>
                    </a:lnTo>
                    <a:lnTo>
                      <a:pt x="30" y="0"/>
                    </a:lnTo>
                    <a:lnTo>
                      <a:pt x="0" y="3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90" name="Freeform 94"/>
              <p:cNvSpPr>
                <a:spLocks/>
              </p:cNvSpPr>
              <p:nvPr/>
            </p:nvSpPr>
            <p:spPr bwMode="auto">
              <a:xfrm>
                <a:off x="1350937" y="1590657"/>
                <a:ext cx="95250" cy="50800"/>
              </a:xfrm>
              <a:custGeom>
                <a:avLst/>
                <a:gdLst/>
                <a:ahLst/>
                <a:cxnLst>
                  <a:cxn ang="0">
                    <a:pos x="58" y="0"/>
                  </a:cxn>
                  <a:cxn ang="0">
                    <a:pos x="0" y="10"/>
                  </a:cxn>
                  <a:cxn ang="0">
                    <a:pos x="4" y="32"/>
                  </a:cxn>
                  <a:cxn ang="0">
                    <a:pos x="60" y="20"/>
                  </a:cxn>
                  <a:cxn ang="0">
                    <a:pos x="58" y="0"/>
                  </a:cxn>
                </a:cxnLst>
                <a:rect l="0" t="0" r="r" b="b"/>
                <a:pathLst>
                  <a:path w="60" h="32">
                    <a:moveTo>
                      <a:pt x="58" y="0"/>
                    </a:moveTo>
                    <a:lnTo>
                      <a:pt x="0" y="10"/>
                    </a:lnTo>
                    <a:lnTo>
                      <a:pt x="4" y="32"/>
                    </a:lnTo>
                    <a:lnTo>
                      <a:pt x="60" y="20"/>
                    </a:lnTo>
                    <a:lnTo>
                      <a:pt x="5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91" name="Freeform 95"/>
              <p:cNvSpPr>
                <a:spLocks/>
              </p:cNvSpPr>
              <p:nvPr/>
            </p:nvSpPr>
            <p:spPr bwMode="auto">
              <a:xfrm>
                <a:off x="1281087" y="1479532"/>
                <a:ext cx="9525" cy="19050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6" y="6"/>
                  </a:cxn>
                  <a:cxn ang="0">
                    <a:pos x="6" y="10"/>
                  </a:cxn>
                  <a:cxn ang="0">
                    <a:pos x="2" y="12"/>
                  </a:cxn>
                  <a:cxn ang="0">
                    <a:pos x="2" y="12"/>
                  </a:cxn>
                  <a:cxn ang="0">
                    <a:pos x="0" y="1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6" y="2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6" h="12">
                    <a:moveTo>
                      <a:pt x="6" y="6"/>
                    </a:moveTo>
                    <a:lnTo>
                      <a:pt x="6" y="6"/>
                    </a:lnTo>
                    <a:lnTo>
                      <a:pt x="6" y="10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6" y="2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92" name="Freeform 96"/>
              <p:cNvSpPr>
                <a:spLocks/>
              </p:cNvSpPr>
              <p:nvPr/>
            </p:nvSpPr>
            <p:spPr bwMode="auto">
              <a:xfrm>
                <a:off x="1293787" y="1574782"/>
                <a:ext cx="9525" cy="19050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6" y="6"/>
                  </a:cxn>
                  <a:cxn ang="0">
                    <a:pos x="6" y="12"/>
                  </a:cxn>
                  <a:cxn ang="0">
                    <a:pos x="2" y="12"/>
                  </a:cxn>
                  <a:cxn ang="0">
                    <a:pos x="2" y="12"/>
                  </a:cxn>
                  <a:cxn ang="0">
                    <a:pos x="0" y="12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6" y="2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6" h="12">
                    <a:moveTo>
                      <a:pt x="6" y="6"/>
                    </a:moveTo>
                    <a:lnTo>
                      <a:pt x="6" y="6"/>
                    </a:lnTo>
                    <a:lnTo>
                      <a:pt x="6" y="12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0" y="12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6" y="2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54" name="Gruppe 107"/>
            <p:cNvGrpSpPr>
              <a:grpSpLocks/>
            </p:cNvGrpSpPr>
            <p:nvPr/>
          </p:nvGrpSpPr>
          <p:grpSpPr bwMode="auto">
            <a:xfrm>
              <a:off x="1463870" y="1211287"/>
              <a:ext cx="288307" cy="774252"/>
              <a:chOff x="1258294" y="1055470"/>
              <a:chExt cx="125573" cy="441164"/>
            </a:xfrm>
          </p:grpSpPr>
          <p:sp>
            <p:nvSpPr>
              <p:cNvPr id="55" name="Freeform 88"/>
              <p:cNvSpPr>
                <a:spLocks/>
              </p:cNvSpPr>
              <p:nvPr/>
            </p:nvSpPr>
            <p:spPr bwMode="auto">
              <a:xfrm>
                <a:off x="1269415" y="1055470"/>
                <a:ext cx="114452" cy="192564"/>
              </a:xfrm>
              <a:custGeom>
                <a:avLst/>
                <a:gdLst>
                  <a:gd name="T0" fmla="*/ 2147483647 w 88"/>
                  <a:gd name="T1" fmla="*/ 0 h 146"/>
                  <a:gd name="T2" fmla="*/ 2147483647 w 88"/>
                  <a:gd name="T3" fmla="*/ 0 h 146"/>
                  <a:gd name="T4" fmla="*/ 2147483647 w 88"/>
                  <a:gd name="T5" fmla="*/ 2147483647 h 146"/>
                  <a:gd name="T6" fmla="*/ 2147483647 w 88"/>
                  <a:gd name="T7" fmla="*/ 2147483647 h 146"/>
                  <a:gd name="T8" fmla="*/ 2147483647 w 88"/>
                  <a:gd name="T9" fmla="*/ 2147483647 h 146"/>
                  <a:gd name="T10" fmla="*/ 0 w 88"/>
                  <a:gd name="T11" fmla="*/ 2147483647 h 146"/>
                  <a:gd name="T12" fmla="*/ 0 w 88"/>
                  <a:gd name="T13" fmla="*/ 2147483647 h 146"/>
                  <a:gd name="T14" fmla="*/ 2147483647 w 88"/>
                  <a:gd name="T15" fmla="*/ 2147483647 h 146"/>
                  <a:gd name="T16" fmla="*/ 2147483647 w 88"/>
                  <a:gd name="T17" fmla="*/ 2147483647 h 146"/>
                  <a:gd name="T18" fmla="*/ 2147483647 w 88"/>
                  <a:gd name="T19" fmla="*/ 2147483647 h 146"/>
                  <a:gd name="T20" fmla="*/ 2147483647 w 88"/>
                  <a:gd name="T21" fmla="*/ 2147483647 h 146"/>
                  <a:gd name="T22" fmla="*/ 2147483647 w 88"/>
                  <a:gd name="T23" fmla="*/ 2147483647 h 146"/>
                  <a:gd name="T24" fmla="*/ 2147483647 w 88"/>
                  <a:gd name="T25" fmla="*/ 2147483647 h 146"/>
                  <a:gd name="T26" fmla="*/ 2147483647 w 88"/>
                  <a:gd name="T27" fmla="*/ 2147483647 h 146"/>
                  <a:gd name="T28" fmla="*/ 2147483647 w 88"/>
                  <a:gd name="T29" fmla="*/ 2147483647 h 146"/>
                  <a:gd name="T30" fmla="*/ 2147483647 w 88"/>
                  <a:gd name="T31" fmla="*/ 2147483647 h 146"/>
                  <a:gd name="T32" fmla="*/ 2147483647 w 88"/>
                  <a:gd name="T33" fmla="*/ 2147483647 h 146"/>
                  <a:gd name="T34" fmla="*/ 2147483647 w 88"/>
                  <a:gd name="T35" fmla="*/ 2147483647 h 146"/>
                  <a:gd name="T36" fmla="*/ 2147483647 w 88"/>
                  <a:gd name="T37" fmla="*/ 0 h 146"/>
                  <a:gd name="T38" fmla="*/ 2147483647 w 88"/>
                  <a:gd name="T39" fmla="*/ 0 h 14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88"/>
                  <a:gd name="T61" fmla="*/ 0 h 146"/>
                  <a:gd name="T62" fmla="*/ 88 w 88"/>
                  <a:gd name="T63" fmla="*/ 146 h 14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88" h="146">
                    <a:moveTo>
                      <a:pt x="86" y="0"/>
                    </a:moveTo>
                    <a:lnTo>
                      <a:pt x="86" y="0"/>
                    </a:lnTo>
                    <a:lnTo>
                      <a:pt x="58" y="24"/>
                    </a:lnTo>
                    <a:lnTo>
                      <a:pt x="40" y="36"/>
                    </a:lnTo>
                    <a:lnTo>
                      <a:pt x="26" y="46"/>
                    </a:lnTo>
                    <a:lnTo>
                      <a:pt x="0" y="146"/>
                    </a:lnTo>
                    <a:lnTo>
                      <a:pt x="6" y="130"/>
                    </a:lnTo>
                    <a:lnTo>
                      <a:pt x="28" y="92"/>
                    </a:lnTo>
                    <a:lnTo>
                      <a:pt x="40" y="70"/>
                    </a:lnTo>
                    <a:lnTo>
                      <a:pt x="56" y="50"/>
                    </a:lnTo>
                    <a:lnTo>
                      <a:pt x="72" y="32"/>
                    </a:lnTo>
                    <a:lnTo>
                      <a:pt x="80" y="24"/>
                    </a:lnTo>
                    <a:lnTo>
                      <a:pt x="88" y="18"/>
                    </a:lnTo>
                    <a:lnTo>
                      <a:pt x="88" y="14"/>
                    </a:lnTo>
                    <a:lnTo>
                      <a:pt x="88" y="8"/>
                    </a:lnTo>
                    <a:lnTo>
                      <a:pt x="88" y="2"/>
                    </a:lnTo>
                    <a:lnTo>
                      <a:pt x="86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56" name="Freeform 89"/>
              <p:cNvSpPr>
                <a:spLocks/>
              </p:cNvSpPr>
              <p:nvPr/>
            </p:nvSpPr>
            <p:spPr bwMode="auto">
              <a:xfrm>
                <a:off x="1258275" y="1125128"/>
                <a:ext cx="109083" cy="371424"/>
              </a:xfrm>
              <a:custGeom>
                <a:avLst/>
                <a:gdLst>
                  <a:gd name="T0" fmla="*/ 2147483647 w 84"/>
                  <a:gd name="T1" fmla="*/ 0 h 234"/>
                  <a:gd name="T2" fmla="*/ 2147483647 w 84"/>
                  <a:gd name="T3" fmla="*/ 2147483647 h 234"/>
                  <a:gd name="T4" fmla="*/ 2147483647 w 84"/>
                  <a:gd name="T5" fmla="*/ 2147483647 h 234"/>
                  <a:gd name="T6" fmla="*/ 2147483647 w 84"/>
                  <a:gd name="T7" fmla="*/ 2147483647 h 234"/>
                  <a:gd name="T8" fmla="*/ 2147483647 w 84"/>
                  <a:gd name="T9" fmla="*/ 2147483647 h 234"/>
                  <a:gd name="T10" fmla="*/ 2147483647 w 84"/>
                  <a:gd name="T11" fmla="*/ 2147483647 h 234"/>
                  <a:gd name="T12" fmla="*/ 2147483647 w 84"/>
                  <a:gd name="T13" fmla="*/ 2147483647 h 234"/>
                  <a:gd name="T14" fmla="*/ 0 w 84"/>
                  <a:gd name="T15" fmla="*/ 2147483647 h 234"/>
                  <a:gd name="T16" fmla="*/ 0 w 84"/>
                  <a:gd name="T17" fmla="*/ 2147483647 h 234"/>
                  <a:gd name="T18" fmla="*/ 2147483647 w 84"/>
                  <a:gd name="T19" fmla="*/ 2147483647 h 234"/>
                  <a:gd name="T20" fmla="*/ 2147483647 w 84"/>
                  <a:gd name="T21" fmla="*/ 2147483647 h 234"/>
                  <a:gd name="T22" fmla="*/ 2147483647 w 84"/>
                  <a:gd name="T23" fmla="*/ 2147483647 h 234"/>
                  <a:gd name="T24" fmla="*/ 2147483647 w 84"/>
                  <a:gd name="T25" fmla="*/ 2147483647 h 234"/>
                  <a:gd name="T26" fmla="*/ 2147483647 w 84"/>
                  <a:gd name="T27" fmla="*/ 2147483647 h 234"/>
                  <a:gd name="T28" fmla="*/ 2147483647 w 84"/>
                  <a:gd name="T29" fmla="*/ 2147483647 h 234"/>
                  <a:gd name="T30" fmla="*/ 2147483647 w 84"/>
                  <a:gd name="T31" fmla="*/ 2147483647 h 234"/>
                  <a:gd name="T32" fmla="*/ 2147483647 w 84"/>
                  <a:gd name="T33" fmla="*/ 2147483647 h 234"/>
                  <a:gd name="T34" fmla="*/ 2147483647 w 84"/>
                  <a:gd name="T35" fmla="*/ 2147483647 h 234"/>
                  <a:gd name="T36" fmla="*/ 2147483647 w 84"/>
                  <a:gd name="T37" fmla="*/ 2147483647 h 234"/>
                  <a:gd name="T38" fmla="*/ 2147483647 w 84"/>
                  <a:gd name="T39" fmla="*/ 2147483647 h 234"/>
                  <a:gd name="T40" fmla="*/ 2147483647 w 84"/>
                  <a:gd name="T41" fmla="*/ 2147483647 h 234"/>
                  <a:gd name="T42" fmla="*/ 2147483647 w 84"/>
                  <a:gd name="T43" fmla="*/ 2147483647 h 234"/>
                  <a:gd name="T44" fmla="*/ 2147483647 w 84"/>
                  <a:gd name="T45" fmla="*/ 2147483647 h 234"/>
                  <a:gd name="T46" fmla="*/ 2147483647 w 84"/>
                  <a:gd name="T47" fmla="*/ 2147483647 h 234"/>
                  <a:gd name="T48" fmla="*/ 2147483647 w 84"/>
                  <a:gd name="T49" fmla="*/ 2147483647 h 234"/>
                  <a:gd name="T50" fmla="*/ 2147483647 w 84"/>
                  <a:gd name="T51" fmla="*/ 2147483647 h 234"/>
                  <a:gd name="T52" fmla="*/ 2147483647 w 84"/>
                  <a:gd name="T53" fmla="*/ 2147483647 h 234"/>
                  <a:gd name="T54" fmla="*/ 2147483647 w 84"/>
                  <a:gd name="T55" fmla="*/ 2147483647 h 234"/>
                  <a:gd name="T56" fmla="*/ 2147483647 w 84"/>
                  <a:gd name="T57" fmla="*/ 2147483647 h 234"/>
                  <a:gd name="T58" fmla="*/ 2147483647 w 84"/>
                  <a:gd name="T59" fmla="*/ 2147483647 h 234"/>
                  <a:gd name="T60" fmla="*/ 2147483647 w 84"/>
                  <a:gd name="T61" fmla="*/ 2147483647 h 234"/>
                  <a:gd name="T62" fmla="*/ 2147483647 w 84"/>
                  <a:gd name="T63" fmla="*/ 0 h 234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84"/>
                  <a:gd name="T97" fmla="*/ 0 h 234"/>
                  <a:gd name="T98" fmla="*/ 84 w 84"/>
                  <a:gd name="T99" fmla="*/ 234 h 234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84" h="234">
                    <a:moveTo>
                      <a:pt x="32" y="0"/>
                    </a:moveTo>
                    <a:lnTo>
                      <a:pt x="22" y="20"/>
                    </a:lnTo>
                    <a:lnTo>
                      <a:pt x="26" y="30"/>
                    </a:lnTo>
                    <a:lnTo>
                      <a:pt x="16" y="48"/>
                    </a:lnTo>
                    <a:lnTo>
                      <a:pt x="8" y="70"/>
                    </a:lnTo>
                    <a:lnTo>
                      <a:pt x="2" y="98"/>
                    </a:lnTo>
                    <a:lnTo>
                      <a:pt x="0" y="114"/>
                    </a:lnTo>
                    <a:lnTo>
                      <a:pt x="0" y="130"/>
                    </a:lnTo>
                    <a:lnTo>
                      <a:pt x="2" y="146"/>
                    </a:lnTo>
                    <a:lnTo>
                      <a:pt x="6" y="162"/>
                    </a:lnTo>
                    <a:lnTo>
                      <a:pt x="12" y="178"/>
                    </a:lnTo>
                    <a:lnTo>
                      <a:pt x="22" y="194"/>
                    </a:lnTo>
                    <a:lnTo>
                      <a:pt x="34" y="210"/>
                    </a:lnTo>
                    <a:lnTo>
                      <a:pt x="50" y="226"/>
                    </a:lnTo>
                    <a:lnTo>
                      <a:pt x="84" y="234"/>
                    </a:lnTo>
                    <a:lnTo>
                      <a:pt x="72" y="198"/>
                    </a:lnTo>
                    <a:lnTo>
                      <a:pt x="68" y="194"/>
                    </a:lnTo>
                    <a:lnTo>
                      <a:pt x="58" y="188"/>
                    </a:lnTo>
                    <a:lnTo>
                      <a:pt x="46" y="176"/>
                    </a:lnTo>
                    <a:lnTo>
                      <a:pt x="32" y="158"/>
                    </a:lnTo>
                    <a:lnTo>
                      <a:pt x="26" y="148"/>
                    </a:lnTo>
                    <a:lnTo>
                      <a:pt x="22" y="136"/>
                    </a:lnTo>
                    <a:lnTo>
                      <a:pt x="18" y="122"/>
                    </a:lnTo>
                    <a:lnTo>
                      <a:pt x="16" y="108"/>
                    </a:lnTo>
                    <a:lnTo>
                      <a:pt x="16" y="90"/>
                    </a:lnTo>
                    <a:lnTo>
                      <a:pt x="18" y="72"/>
                    </a:lnTo>
                    <a:lnTo>
                      <a:pt x="24" y="52"/>
                    </a:lnTo>
                    <a:lnTo>
                      <a:pt x="32" y="32"/>
                    </a:lnTo>
                    <a:lnTo>
                      <a:pt x="38" y="26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44546A">
                  <a:lumMod val="60000"/>
                  <a:lumOff val="4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TW" altLang="en-US" kern="0">
                  <a:solidFill>
                    <a:prstClr val="black"/>
                  </a:solidFill>
                  <a:latin typeface="Arial" charset="0"/>
                  <a:ea typeface="SimSun" pitchFamily="2" charset="-122"/>
                </a:endParaRPr>
              </a:p>
            </p:txBody>
          </p:sp>
        </p:grpSp>
      </p:grpSp>
      <p:grpSp>
        <p:nvGrpSpPr>
          <p:cNvPr id="95" name="Gruppe 83"/>
          <p:cNvGrpSpPr>
            <a:grpSpLocks/>
          </p:cNvGrpSpPr>
          <p:nvPr/>
        </p:nvGrpSpPr>
        <p:grpSpPr bwMode="auto">
          <a:xfrm>
            <a:off x="8641456" y="1395139"/>
            <a:ext cx="2016125" cy="6597650"/>
            <a:chOff x="9882188" y="1047750"/>
            <a:chExt cx="1260475" cy="4184650"/>
          </a:xfrm>
        </p:grpSpPr>
        <p:sp>
          <p:nvSpPr>
            <p:cNvPr id="96" name="Freeform 29"/>
            <p:cNvSpPr>
              <a:spLocks noEditPoints="1"/>
            </p:cNvSpPr>
            <p:nvPr/>
          </p:nvSpPr>
          <p:spPr bwMode="auto">
            <a:xfrm>
              <a:off x="9882188" y="1047750"/>
              <a:ext cx="1260475" cy="4184650"/>
            </a:xfrm>
            <a:custGeom>
              <a:avLst/>
              <a:gdLst>
                <a:gd name="T0" fmla="*/ 2147483647 w 794"/>
                <a:gd name="T1" fmla="*/ 2147483647 h 2636"/>
                <a:gd name="T2" fmla="*/ 2147483647 w 794"/>
                <a:gd name="T3" fmla="*/ 2147483647 h 2636"/>
                <a:gd name="T4" fmla="*/ 2147483647 w 794"/>
                <a:gd name="T5" fmla="*/ 2147483647 h 2636"/>
                <a:gd name="T6" fmla="*/ 2147483647 w 794"/>
                <a:gd name="T7" fmla="*/ 2147483647 h 2636"/>
                <a:gd name="T8" fmla="*/ 2147483647 w 794"/>
                <a:gd name="T9" fmla="*/ 2147483647 h 2636"/>
                <a:gd name="T10" fmla="*/ 2147483647 w 794"/>
                <a:gd name="T11" fmla="*/ 2147483647 h 2636"/>
                <a:gd name="T12" fmla="*/ 2147483647 w 794"/>
                <a:gd name="T13" fmla="*/ 2147483647 h 2636"/>
                <a:gd name="T14" fmla="*/ 2147483647 w 794"/>
                <a:gd name="T15" fmla="*/ 2147483647 h 2636"/>
                <a:gd name="T16" fmla="*/ 2147483647 w 794"/>
                <a:gd name="T17" fmla="*/ 2147483647 h 2636"/>
                <a:gd name="T18" fmla="*/ 2147483647 w 794"/>
                <a:gd name="T19" fmla="*/ 2147483647 h 2636"/>
                <a:gd name="T20" fmla="*/ 2147483647 w 794"/>
                <a:gd name="T21" fmla="*/ 2147483647 h 2636"/>
                <a:gd name="T22" fmla="*/ 2147483647 w 794"/>
                <a:gd name="T23" fmla="*/ 2147483647 h 2636"/>
                <a:gd name="T24" fmla="*/ 2147483647 w 794"/>
                <a:gd name="T25" fmla="*/ 2147483647 h 2636"/>
                <a:gd name="T26" fmla="*/ 2147483647 w 794"/>
                <a:gd name="T27" fmla="*/ 2147483647 h 2636"/>
                <a:gd name="T28" fmla="*/ 2147483647 w 794"/>
                <a:gd name="T29" fmla="*/ 2147483647 h 2636"/>
                <a:gd name="T30" fmla="*/ 2147483647 w 794"/>
                <a:gd name="T31" fmla="*/ 2147483647 h 2636"/>
                <a:gd name="T32" fmla="*/ 2147483647 w 794"/>
                <a:gd name="T33" fmla="*/ 2147483647 h 2636"/>
                <a:gd name="T34" fmla="*/ 2147483647 w 794"/>
                <a:gd name="T35" fmla="*/ 2147483647 h 2636"/>
                <a:gd name="T36" fmla="*/ 2147483647 w 794"/>
                <a:gd name="T37" fmla="*/ 2147483647 h 2636"/>
                <a:gd name="T38" fmla="*/ 2147483647 w 794"/>
                <a:gd name="T39" fmla="*/ 2147483647 h 2636"/>
                <a:gd name="T40" fmla="*/ 2147483647 w 794"/>
                <a:gd name="T41" fmla="*/ 2147483647 h 2636"/>
                <a:gd name="T42" fmla="*/ 2147483647 w 794"/>
                <a:gd name="T43" fmla="*/ 2147483647 h 2636"/>
                <a:gd name="T44" fmla="*/ 2147483647 w 794"/>
                <a:gd name="T45" fmla="*/ 2147483647 h 2636"/>
                <a:gd name="T46" fmla="*/ 2147483647 w 794"/>
                <a:gd name="T47" fmla="*/ 2147483647 h 2636"/>
                <a:gd name="T48" fmla="*/ 2147483647 w 794"/>
                <a:gd name="T49" fmla="*/ 2147483647 h 2636"/>
                <a:gd name="T50" fmla="*/ 2147483647 w 794"/>
                <a:gd name="T51" fmla="*/ 2147483647 h 2636"/>
                <a:gd name="T52" fmla="*/ 2147483647 w 794"/>
                <a:gd name="T53" fmla="*/ 2147483647 h 2636"/>
                <a:gd name="T54" fmla="*/ 2147483647 w 794"/>
                <a:gd name="T55" fmla="*/ 2147483647 h 2636"/>
                <a:gd name="T56" fmla="*/ 2147483647 w 794"/>
                <a:gd name="T57" fmla="*/ 2147483647 h 2636"/>
                <a:gd name="T58" fmla="*/ 2147483647 w 794"/>
                <a:gd name="T59" fmla="*/ 2147483647 h 2636"/>
                <a:gd name="T60" fmla="*/ 2147483647 w 794"/>
                <a:gd name="T61" fmla="*/ 2147483647 h 2636"/>
                <a:gd name="T62" fmla="*/ 2147483647 w 794"/>
                <a:gd name="T63" fmla="*/ 2147483647 h 2636"/>
                <a:gd name="T64" fmla="*/ 2147483647 w 794"/>
                <a:gd name="T65" fmla="*/ 2147483647 h 2636"/>
                <a:gd name="T66" fmla="*/ 2147483647 w 794"/>
                <a:gd name="T67" fmla="*/ 2147483647 h 2636"/>
                <a:gd name="T68" fmla="*/ 2147483647 w 794"/>
                <a:gd name="T69" fmla="*/ 2147483647 h 2636"/>
                <a:gd name="T70" fmla="*/ 2147483647 w 794"/>
                <a:gd name="T71" fmla="*/ 2147483647 h 2636"/>
                <a:gd name="T72" fmla="*/ 2147483647 w 794"/>
                <a:gd name="T73" fmla="*/ 2147483647 h 2636"/>
                <a:gd name="T74" fmla="*/ 2147483647 w 794"/>
                <a:gd name="T75" fmla="*/ 2147483647 h 2636"/>
                <a:gd name="T76" fmla="*/ 2147483647 w 794"/>
                <a:gd name="T77" fmla="*/ 2147483647 h 2636"/>
                <a:gd name="T78" fmla="*/ 2147483647 w 794"/>
                <a:gd name="T79" fmla="*/ 2147483647 h 2636"/>
                <a:gd name="T80" fmla="*/ 2147483647 w 794"/>
                <a:gd name="T81" fmla="*/ 2147483647 h 2636"/>
                <a:gd name="T82" fmla="*/ 2147483647 w 794"/>
                <a:gd name="T83" fmla="*/ 2147483647 h 2636"/>
                <a:gd name="T84" fmla="*/ 2147483647 w 794"/>
                <a:gd name="T85" fmla="*/ 2147483647 h 2636"/>
                <a:gd name="T86" fmla="*/ 2147483647 w 794"/>
                <a:gd name="T87" fmla="*/ 2147483647 h 2636"/>
                <a:gd name="T88" fmla="*/ 2147483647 w 794"/>
                <a:gd name="T89" fmla="*/ 2147483647 h 2636"/>
                <a:gd name="T90" fmla="*/ 2147483647 w 794"/>
                <a:gd name="T91" fmla="*/ 2147483647 h 2636"/>
                <a:gd name="T92" fmla="*/ 2147483647 w 794"/>
                <a:gd name="T93" fmla="*/ 2147483647 h 2636"/>
                <a:gd name="T94" fmla="*/ 2147483647 w 794"/>
                <a:gd name="T95" fmla="*/ 2147483647 h 2636"/>
                <a:gd name="T96" fmla="*/ 2147483647 w 794"/>
                <a:gd name="T97" fmla="*/ 2147483647 h 2636"/>
                <a:gd name="T98" fmla="*/ 2147483647 w 794"/>
                <a:gd name="T99" fmla="*/ 2147483647 h 2636"/>
                <a:gd name="T100" fmla="*/ 2147483647 w 794"/>
                <a:gd name="T101" fmla="*/ 2147483647 h 2636"/>
                <a:gd name="T102" fmla="*/ 2147483647 w 794"/>
                <a:gd name="T103" fmla="*/ 2147483647 h 2636"/>
                <a:gd name="T104" fmla="*/ 2147483647 w 794"/>
                <a:gd name="T105" fmla="*/ 2147483647 h 2636"/>
                <a:gd name="T106" fmla="*/ 2147483647 w 794"/>
                <a:gd name="T107" fmla="*/ 2147483647 h 2636"/>
                <a:gd name="T108" fmla="*/ 2147483647 w 794"/>
                <a:gd name="T109" fmla="*/ 2147483647 h 2636"/>
                <a:gd name="T110" fmla="*/ 2147483647 w 794"/>
                <a:gd name="T111" fmla="*/ 2147483647 h 2636"/>
                <a:gd name="T112" fmla="*/ 2147483647 w 794"/>
                <a:gd name="T113" fmla="*/ 2147483647 h 2636"/>
                <a:gd name="T114" fmla="*/ 2147483647 w 794"/>
                <a:gd name="T115" fmla="*/ 2147483647 h 2636"/>
                <a:gd name="T116" fmla="*/ 2147483647 w 794"/>
                <a:gd name="T117" fmla="*/ 2147483647 h 2636"/>
                <a:gd name="T118" fmla="*/ 2147483647 w 794"/>
                <a:gd name="T119" fmla="*/ 2147483647 h 26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94"/>
                <a:gd name="T181" fmla="*/ 0 h 2636"/>
                <a:gd name="T182" fmla="*/ 794 w 794"/>
                <a:gd name="T183" fmla="*/ 2636 h 26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94" h="2636">
                  <a:moveTo>
                    <a:pt x="794" y="940"/>
                  </a:moveTo>
                  <a:lnTo>
                    <a:pt x="794" y="940"/>
                  </a:lnTo>
                  <a:lnTo>
                    <a:pt x="780" y="820"/>
                  </a:lnTo>
                  <a:lnTo>
                    <a:pt x="774" y="754"/>
                  </a:lnTo>
                  <a:lnTo>
                    <a:pt x="770" y="728"/>
                  </a:lnTo>
                  <a:lnTo>
                    <a:pt x="768" y="718"/>
                  </a:lnTo>
                  <a:lnTo>
                    <a:pt x="764" y="712"/>
                  </a:lnTo>
                  <a:lnTo>
                    <a:pt x="758" y="704"/>
                  </a:lnTo>
                  <a:lnTo>
                    <a:pt x="752" y="698"/>
                  </a:lnTo>
                  <a:lnTo>
                    <a:pt x="748" y="694"/>
                  </a:lnTo>
                  <a:lnTo>
                    <a:pt x="744" y="688"/>
                  </a:lnTo>
                  <a:lnTo>
                    <a:pt x="742" y="642"/>
                  </a:lnTo>
                  <a:lnTo>
                    <a:pt x="742" y="612"/>
                  </a:lnTo>
                  <a:lnTo>
                    <a:pt x="738" y="592"/>
                  </a:lnTo>
                  <a:lnTo>
                    <a:pt x="734" y="580"/>
                  </a:lnTo>
                  <a:lnTo>
                    <a:pt x="728" y="568"/>
                  </a:lnTo>
                  <a:lnTo>
                    <a:pt x="716" y="554"/>
                  </a:lnTo>
                  <a:lnTo>
                    <a:pt x="702" y="538"/>
                  </a:lnTo>
                  <a:lnTo>
                    <a:pt x="706" y="514"/>
                  </a:lnTo>
                  <a:lnTo>
                    <a:pt x="708" y="496"/>
                  </a:lnTo>
                  <a:lnTo>
                    <a:pt x="706" y="482"/>
                  </a:lnTo>
                  <a:lnTo>
                    <a:pt x="702" y="474"/>
                  </a:lnTo>
                  <a:lnTo>
                    <a:pt x="694" y="466"/>
                  </a:lnTo>
                  <a:lnTo>
                    <a:pt x="686" y="458"/>
                  </a:lnTo>
                  <a:lnTo>
                    <a:pt x="682" y="450"/>
                  </a:lnTo>
                  <a:lnTo>
                    <a:pt x="680" y="434"/>
                  </a:lnTo>
                  <a:lnTo>
                    <a:pt x="676" y="402"/>
                  </a:lnTo>
                  <a:lnTo>
                    <a:pt x="666" y="358"/>
                  </a:lnTo>
                  <a:lnTo>
                    <a:pt x="660" y="334"/>
                  </a:lnTo>
                  <a:lnTo>
                    <a:pt x="650" y="308"/>
                  </a:lnTo>
                  <a:lnTo>
                    <a:pt x="640" y="286"/>
                  </a:lnTo>
                  <a:lnTo>
                    <a:pt x="630" y="266"/>
                  </a:lnTo>
                  <a:lnTo>
                    <a:pt x="620" y="250"/>
                  </a:lnTo>
                  <a:lnTo>
                    <a:pt x="610" y="238"/>
                  </a:lnTo>
                  <a:lnTo>
                    <a:pt x="602" y="230"/>
                  </a:lnTo>
                  <a:lnTo>
                    <a:pt x="594" y="224"/>
                  </a:lnTo>
                  <a:lnTo>
                    <a:pt x="588" y="220"/>
                  </a:lnTo>
                  <a:lnTo>
                    <a:pt x="582" y="220"/>
                  </a:lnTo>
                  <a:lnTo>
                    <a:pt x="578" y="216"/>
                  </a:lnTo>
                  <a:lnTo>
                    <a:pt x="572" y="212"/>
                  </a:lnTo>
                  <a:lnTo>
                    <a:pt x="568" y="212"/>
                  </a:lnTo>
                  <a:lnTo>
                    <a:pt x="570" y="204"/>
                  </a:lnTo>
                  <a:lnTo>
                    <a:pt x="574" y="194"/>
                  </a:lnTo>
                  <a:lnTo>
                    <a:pt x="578" y="184"/>
                  </a:lnTo>
                  <a:lnTo>
                    <a:pt x="580" y="176"/>
                  </a:lnTo>
                  <a:lnTo>
                    <a:pt x="580" y="164"/>
                  </a:lnTo>
                  <a:lnTo>
                    <a:pt x="578" y="144"/>
                  </a:lnTo>
                  <a:lnTo>
                    <a:pt x="574" y="122"/>
                  </a:lnTo>
                  <a:lnTo>
                    <a:pt x="570" y="112"/>
                  </a:lnTo>
                  <a:lnTo>
                    <a:pt x="564" y="100"/>
                  </a:lnTo>
                  <a:lnTo>
                    <a:pt x="566" y="90"/>
                  </a:lnTo>
                  <a:lnTo>
                    <a:pt x="564" y="82"/>
                  </a:lnTo>
                  <a:lnTo>
                    <a:pt x="560" y="72"/>
                  </a:lnTo>
                  <a:lnTo>
                    <a:pt x="554" y="62"/>
                  </a:lnTo>
                  <a:lnTo>
                    <a:pt x="548" y="54"/>
                  </a:lnTo>
                  <a:lnTo>
                    <a:pt x="540" y="46"/>
                  </a:lnTo>
                  <a:lnTo>
                    <a:pt x="538" y="42"/>
                  </a:lnTo>
                  <a:lnTo>
                    <a:pt x="530" y="34"/>
                  </a:lnTo>
                  <a:lnTo>
                    <a:pt x="518" y="24"/>
                  </a:lnTo>
                  <a:lnTo>
                    <a:pt x="500" y="14"/>
                  </a:lnTo>
                  <a:lnTo>
                    <a:pt x="474" y="4"/>
                  </a:lnTo>
                  <a:lnTo>
                    <a:pt x="448" y="0"/>
                  </a:lnTo>
                  <a:lnTo>
                    <a:pt x="436" y="0"/>
                  </a:lnTo>
                  <a:lnTo>
                    <a:pt x="426" y="0"/>
                  </a:lnTo>
                  <a:lnTo>
                    <a:pt x="416" y="2"/>
                  </a:lnTo>
                  <a:lnTo>
                    <a:pt x="410" y="6"/>
                  </a:lnTo>
                  <a:lnTo>
                    <a:pt x="404" y="4"/>
                  </a:lnTo>
                  <a:lnTo>
                    <a:pt x="396" y="4"/>
                  </a:lnTo>
                  <a:lnTo>
                    <a:pt x="388" y="4"/>
                  </a:lnTo>
                  <a:lnTo>
                    <a:pt x="376" y="8"/>
                  </a:lnTo>
                  <a:lnTo>
                    <a:pt x="366" y="8"/>
                  </a:lnTo>
                  <a:lnTo>
                    <a:pt x="352" y="8"/>
                  </a:lnTo>
                  <a:lnTo>
                    <a:pt x="334" y="12"/>
                  </a:lnTo>
                  <a:lnTo>
                    <a:pt x="312" y="20"/>
                  </a:lnTo>
                  <a:lnTo>
                    <a:pt x="296" y="28"/>
                  </a:lnTo>
                  <a:lnTo>
                    <a:pt x="280" y="36"/>
                  </a:lnTo>
                  <a:lnTo>
                    <a:pt x="270" y="42"/>
                  </a:lnTo>
                  <a:lnTo>
                    <a:pt x="264" y="48"/>
                  </a:lnTo>
                  <a:lnTo>
                    <a:pt x="256" y="60"/>
                  </a:lnTo>
                  <a:lnTo>
                    <a:pt x="246" y="80"/>
                  </a:lnTo>
                  <a:lnTo>
                    <a:pt x="238" y="100"/>
                  </a:lnTo>
                  <a:lnTo>
                    <a:pt x="236" y="108"/>
                  </a:lnTo>
                  <a:lnTo>
                    <a:pt x="234" y="116"/>
                  </a:lnTo>
                  <a:lnTo>
                    <a:pt x="236" y="128"/>
                  </a:lnTo>
                  <a:lnTo>
                    <a:pt x="242" y="138"/>
                  </a:lnTo>
                  <a:lnTo>
                    <a:pt x="248" y="146"/>
                  </a:lnTo>
                  <a:lnTo>
                    <a:pt x="252" y="148"/>
                  </a:lnTo>
                  <a:lnTo>
                    <a:pt x="256" y="150"/>
                  </a:lnTo>
                  <a:lnTo>
                    <a:pt x="256" y="158"/>
                  </a:lnTo>
                  <a:lnTo>
                    <a:pt x="254" y="162"/>
                  </a:lnTo>
                  <a:lnTo>
                    <a:pt x="252" y="164"/>
                  </a:lnTo>
                  <a:lnTo>
                    <a:pt x="248" y="166"/>
                  </a:lnTo>
                  <a:lnTo>
                    <a:pt x="246" y="166"/>
                  </a:lnTo>
                  <a:lnTo>
                    <a:pt x="244" y="168"/>
                  </a:lnTo>
                  <a:lnTo>
                    <a:pt x="248" y="170"/>
                  </a:lnTo>
                  <a:lnTo>
                    <a:pt x="252" y="172"/>
                  </a:lnTo>
                  <a:lnTo>
                    <a:pt x="256" y="170"/>
                  </a:lnTo>
                  <a:lnTo>
                    <a:pt x="258" y="176"/>
                  </a:lnTo>
                  <a:lnTo>
                    <a:pt x="256" y="182"/>
                  </a:lnTo>
                  <a:lnTo>
                    <a:pt x="256" y="186"/>
                  </a:lnTo>
                  <a:lnTo>
                    <a:pt x="246" y="198"/>
                  </a:lnTo>
                  <a:lnTo>
                    <a:pt x="240" y="206"/>
                  </a:lnTo>
                  <a:lnTo>
                    <a:pt x="230" y="212"/>
                  </a:lnTo>
                  <a:lnTo>
                    <a:pt x="230" y="216"/>
                  </a:lnTo>
                  <a:lnTo>
                    <a:pt x="230" y="220"/>
                  </a:lnTo>
                  <a:lnTo>
                    <a:pt x="232" y="222"/>
                  </a:lnTo>
                  <a:lnTo>
                    <a:pt x="240" y="228"/>
                  </a:lnTo>
                  <a:lnTo>
                    <a:pt x="242" y="232"/>
                  </a:lnTo>
                  <a:lnTo>
                    <a:pt x="242" y="240"/>
                  </a:lnTo>
                  <a:lnTo>
                    <a:pt x="240" y="248"/>
                  </a:lnTo>
                  <a:lnTo>
                    <a:pt x="238" y="258"/>
                  </a:lnTo>
                  <a:lnTo>
                    <a:pt x="250" y="268"/>
                  </a:lnTo>
                  <a:lnTo>
                    <a:pt x="246" y="272"/>
                  </a:lnTo>
                  <a:lnTo>
                    <a:pt x="244" y="276"/>
                  </a:lnTo>
                  <a:lnTo>
                    <a:pt x="242" y="282"/>
                  </a:lnTo>
                  <a:lnTo>
                    <a:pt x="248" y="292"/>
                  </a:lnTo>
                  <a:lnTo>
                    <a:pt x="250" y="302"/>
                  </a:lnTo>
                  <a:lnTo>
                    <a:pt x="248" y="306"/>
                  </a:lnTo>
                  <a:lnTo>
                    <a:pt x="246" y="312"/>
                  </a:lnTo>
                  <a:lnTo>
                    <a:pt x="246" y="320"/>
                  </a:lnTo>
                  <a:lnTo>
                    <a:pt x="248" y="328"/>
                  </a:lnTo>
                  <a:lnTo>
                    <a:pt x="252" y="334"/>
                  </a:lnTo>
                  <a:lnTo>
                    <a:pt x="262" y="336"/>
                  </a:lnTo>
                  <a:lnTo>
                    <a:pt x="274" y="340"/>
                  </a:lnTo>
                  <a:lnTo>
                    <a:pt x="292" y="344"/>
                  </a:lnTo>
                  <a:lnTo>
                    <a:pt x="296" y="344"/>
                  </a:lnTo>
                  <a:lnTo>
                    <a:pt x="282" y="358"/>
                  </a:lnTo>
                  <a:lnTo>
                    <a:pt x="272" y="368"/>
                  </a:lnTo>
                  <a:lnTo>
                    <a:pt x="266" y="378"/>
                  </a:lnTo>
                  <a:lnTo>
                    <a:pt x="262" y="380"/>
                  </a:lnTo>
                  <a:lnTo>
                    <a:pt x="250" y="388"/>
                  </a:lnTo>
                  <a:lnTo>
                    <a:pt x="238" y="402"/>
                  </a:lnTo>
                  <a:lnTo>
                    <a:pt x="232" y="412"/>
                  </a:lnTo>
                  <a:lnTo>
                    <a:pt x="228" y="422"/>
                  </a:lnTo>
                  <a:lnTo>
                    <a:pt x="202" y="426"/>
                  </a:lnTo>
                  <a:lnTo>
                    <a:pt x="180" y="432"/>
                  </a:lnTo>
                  <a:lnTo>
                    <a:pt x="172" y="436"/>
                  </a:lnTo>
                  <a:lnTo>
                    <a:pt x="168" y="438"/>
                  </a:lnTo>
                  <a:lnTo>
                    <a:pt x="162" y="440"/>
                  </a:lnTo>
                  <a:lnTo>
                    <a:pt x="156" y="442"/>
                  </a:lnTo>
                  <a:lnTo>
                    <a:pt x="150" y="448"/>
                  </a:lnTo>
                  <a:lnTo>
                    <a:pt x="134" y="468"/>
                  </a:lnTo>
                  <a:lnTo>
                    <a:pt x="124" y="480"/>
                  </a:lnTo>
                  <a:lnTo>
                    <a:pt x="116" y="494"/>
                  </a:lnTo>
                  <a:lnTo>
                    <a:pt x="104" y="530"/>
                  </a:lnTo>
                  <a:lnTo>
                    <a:pt x="90" y="566"/>
                  </a:lnTo>
                  <a:lnTo>
                    <a:pt x="84" y="584"/>
                  </a:lnTo>
                  <a:lnTo>
                    <a:pt x="76" y="608"/>
                  </a:lnTo>
                  <a:lnTo>
                    <a:pt x="70" y="630"/>
                  </a:lnTo>
                  <a:lnTo>
                    <a:pt x="64" y="642"/>
                  </a:lnTo>
                  <a:lnTo>
                    <a:pt x="56" y="652"/>
                  </a:lnTo>
                  <a:lnTo>
                    <a:pt x="54" y="656"/>
                  </a:lnTo>
                  <a:lnTo>
                    <a:pt x="52" y="664"/>
                  </a:lnTo>
                  <a:lnTo>
                    <a:pt x="52" y="678"/>
                  </a:lnTo>
                  <a:lnTo>
                    <a:pt x="50" y="692"/>
                  </a:lnTo>
                  <a:lnTo>
                    <a:pt x="52" y="700"/>
                  </a:lnTo>
                  <a:lnTo>
                    <a:pt x="54" y="710"/>
                  </a:lnTo>
                  <a:lnTo>
                    <a:pt x="54" y="720"/>
                  </a:lnTo>
                  <a:lnTo>
                    <a:pt x="52" y="730"/>
                  </a:lnTo>
                  <a:lnTo>
                    <a:pt x="44" y="754"/>
                  </a:lnTo>
                  <a:lnTo>
                    <a:pt x="40" y="768"/>
                  </a:lnTo>
                  <a:lnTo>
                    <a:pt x="38" y="784"/>
                  </a:lnTo>
                  <a:lnTo>
                    <a:pt x="36" y="814"/>
                  </a:lnTo>
                  <a:lnTo>
                    <a:pt x="36" y="830"/>
                  </a:lnTo>
                  <a:lnTo>
                    <a:pt x="34" y="832"/>
                  </a:lnTo>
                  <a:lnTo>
                    <a:pt x="28" y="838"/>
                  </a:lnTo>
                  <a:lnTo>
                    <a:pt x="24" y="846"/>
                  </a:lnTo>
                  <a:lnTo>
                    <a:pt x="22" y="850"/>
                  </a:lnTo>
                  <a:lnTo>
                    <a:pt x="20" y="858"/>
                  </a:lnTo>
                  <a:lnTo>
                    <a:pt x="24" y="872"/>
                  </a:lnTo>
                  <a:lnTo>
                    <a:pt x="28" y="888"/>
                  </a:lnTo>
                  <a:lnTo>
                    <a:pt x="34" y="906"/>
                  </a:lnTo>
                  <a:lnTo>
                    <a:pt x="30" y="910"/>
                  </a:lnTo>
                  <a:lnTo>
                    <a:pt x="26" y="916"/>
                  </a:lnTo>
                  <a:lnTo>
                    <a:pt x="20" y="926"/>
                  </a:lnTo>
                  <a:lnTo>
                    <a:pt x="18" y="938"/>
                  </a:lnTo>
                  <a:lnTo>
                    <a:pt x="18" y="952"/>
                  </a:lnTo>
                  <a:lnTo>
                    <a:pt x="20" y="964"/>
                  </a:lnTo>
                  <a:lnTo>
                    <a:pt x="12" y="970"/>
                  </a:lnTo>
                  <a:lnTo>
                    <a:pt x="6" y="978"/>
                  </a:lnTo>
                  <a:lnTo>
                    <a:pt x="2" y="988"/>
                  </a:lnTo>
                  <a:lnTo>
                    <a:pt x="0" y="1006"/>
                  </a:lnTo>
                  <a:lnTo>
                    <a:pt x="0" y="1032"/>
                  </a:lnTo>
                  <a:lnTo>
                    <a:pt x="2" y="1072"/>
                  </a:lnTo>
                  <a:lnTo>
                    <a:pt x="6" y="1076"/>
                  </a:lnTo>
                  <a:lnTo>
                    <a:pt x="14" y="1082"/>
                  </a:lnTo>
                  <a:lnTo>
                    <a:pt x="24" y="1090"/>
                  </a:lnTo>
                  <a:lnTo>
                    <a:pt x="24" y="1096"/>
                  </a:lnTo>
                  <a:lnTo>
                    <a:pt x="22" y="1108"/>
                  </a:lnTo>
                  <a:lnTo>
                    <a:pt x="22" y="1118"/>
                  </a:lnTo>
                  <a:lnTo>
                    <a:pt x="24" y="1128"/>
                  </a:lnTo>
                  <a:lnTo>
                    <a:pt x="30" y="1136"/>
                  </a:lnTo>
                  <a:lnTo>
                    <a:pt x="38" y="1146"/>
                  </a:lnTo>
                  <a:lnTo>
                    <a:pt x="40" y="1156"/>
                  </a:lnTo>
                  <a:lnTo>
                    <a:pt x="42" y="1176"/>
                  </a:lnTo>
                  <a:lnTo>
                    <a:pt x="46" y="1198"/>
                  </a:lnTo>
                  <a:lnTo>
                    <a:pt x="46" y="1210"/>
                  </a:lnTo>
                  <a:lnTo>
                    <a:pt x="46" y="1222"/>
                  </a:lnTo>
                  <a:lnTo>
                    <a:pt x="46" y="1236"/>
                  </a:lnTo>
                  <a:lnTo>
                    <a:pt x="46" y="1242"/>
                  </a:lnTo>
                  <a:lnTo>
                    <a:pt x="48" y="1246"/>
                  </a:lnTo>
                  <a:lnTo>
                    <a:pt x="56" y="1256"/>
                  </a:lnTo>
                  <a:lnTo>
                    <a:pt x="62" y="1260"/>
                  </a:lnTo>
                  <a:lnTo>
                    <a:pt x="44" y="1372"/>
                  </a:lnTo>
                  <a:lnTo>
                    <a:pt x="38" y="1398"/>
                  </a:lnTo>
                  <a:lnTo>
                    <a:pt x="30" y="1428"/>
                  </a:lnTo>
                  <a:lnTo>
                    <a:pt x="22" y="1458"/>
                  </a:lnTo>
                  <a:lnTo>
                    <a:pt x="18" y="1484"/>
                  </a:lnTo>
                  <a:lnTo>
                    <a:pt x="16" y="1508"/>
                  </a:lnTo>
                  <a:lnTo>
                    <a:pt x="14" y="1530"/>
                  </a:lnTo>
                  <a:lnTo>
                    <a:pt x="14" y="1568"/>
                  </a:lnTo>
                  <a:lnTo>
                    <a:pt x="8" y="1626"/>
                  </a:lnTo>
                  <a:lnTo>
                    <a:pt x="6" y="1662"/>
                  </a:lnTo>
                  <a:lnTo>
                    <a:pt x="4" y="1686"/>
                  </a:lnTo>
                  <a:lnTo>
                    <a:pt x="64" y="1690"/>
                  </a:lnTo>
                  <a:lnTo>
                    <a:pt x="136" y="1696"/>
                  </a:lnTo>
                  <a:lnTo>
                    <a:pt x="156" y="1784"/>
                  </a:lnTo>
                  <a:lnTo>
                    <a:pt x="156" y="1830"/>
                  </a:lnTo>
                  <a:lnTo>
                    <a:pt x="160" y="1866"/>
                  </a:lnTo>
                  <a:lnTo>
                    <a:pt x="164" y="1882"/>
                  </a:lnTo>
                  <a:lnTo>
                    <a:pt x="168" y="1894"/>
                  </a:lnTo>
                  <a:lnTo>
                    <a:pt x="174" y="1904"/>
                  </a:lnTo>
                  <a:lnTo>
                    <a:pt x="182" y="1914"/>
                  </a:lnTo>
                  <a:lnTo>
                    <a:pt x="200" y="1934"/>
                  </a:lnTo>
                  <a:lnTo>
                    <a:pt x="220" y="1956"/>
                  </a:lnTo>
                  <a:lnTo>
                    <a:pt x="234" y="1974"/>
                  </a:lnTo>
                  <a:lnTo>
                    <a:pt x="246" y="1996"/>
                  </a:lnTo>
                  <a:lnTo>
                    <a:pt x="264" y="2032"/>
                  </a:lnTo>
                  <a:lnTo>
                    <a:pt x="276" y="2054"/>
                  </a:lnTo>
                  <a:lnTo>
                    <a:pt x="294" y="2080"/>
                  </a:lnTo>
                  <a:lnTo>
                    <a:pt x="314" y="2110"/>
                  </a:lnTo>
                  <a:lnTo>
                    <a:pt x="342" y="2144"/>
                  </a:lnTo>
                  <a:lnTo>
                    <a:pt x="340" y="2190"/>
                  </a:lnTo>
                  <a:lnTo>
                    <a:pt x="336" y="2226"/>
                  </a:lnTo>
                  <a:lnTo>
                    <a:pt x="332" y="2254"/>
                  </a:lnTo>
                  <a:lnTo>
                    <a:pt x="328" y="2270"/>
                  </a:lnTo>
                  <a:lnTo>
                    <a:pt x="320" y="2288"/>
                  </a:lnTo>
                  <a:lnTo>
                    <a:pt x="302" y="2322"/>
                  </a:lnTo>
                  <a:lnTo>
                    <a:pt x="294" y="2340"/>
                  </a:lnTo>
                  <a:lnTo>
                    <a:pt x="286" y="2362"/>
                  </a:lnTo>
                  <a:lnTo>
                    <a:pt x="274" y="2402"/>
                  </a:lnTo>
                  <a:lnTo>
                    <a:pt x="258" y="2448"/>
                  </a:lnTo>
                  <a:lnTo>
                    <a:pt x="250" y="2472"/>
                  </a:lnTo>
                  <a:lnTo>
                    <a:pt x="242" y="2486"/>
                  </a:lnTo>
                  <a:lnTo>
                    <a:pt x="236" y="2492"/>
                  </a:lnTo>
                  <a:lnTo>
                    <a:pt x="222" y="2514"/>
                  </a:lnTo>
                  <a:lnTo>
                    <a:pt x="214" y="2526"/>
                  </a:lnTo>
                  <a:lnTo>
                    <a:pt x="206" y="2536"/>
                  </a:lnTo>
                  <a:lnTo>
                    <a:pt x="192" y="2552"/>
                  </a:lnTo>
                  <a:lnTo>
                    <a:pt x="186" y="2560"/>
                  </a:lnTo>
                  <a:lnTo>
                    <a:pt x="182" y="2568"/>
                  </a:lnTo>
                  <a:lnTo>
                    <a:pt x="182" y="2578"/>
                  </a:lnTo>
                  <a:lnTo>
                    <a:pt x="184" y="2588"/>
                  </a:lnTo>
                  <a:lnTo>
                    <a:pt x="188" y="2592"/>
                  </a:lnTo>
                  <a:lnTo>
                    <a:pt x="196" y="2596"/>
                  </a:lnTo>
                  <a:lnTo>
                    <a:pt x="208" y="2598"/>
                  </a:lnTo>
                  <a:lnTo>
                    <a:pt x="222" y="2598"/>
                  </a:lnTo>
                  <a:lnTo>
                    <a:pt x="252" y="2598"/>
                  </a:lnTo>
                  <a:lnTo>
                    <a:pt x="268" y="2596"/>
                  </a:lnTo>
                  <a:lnTo>
                    <a:pt x="280" y="2592"/>
                  </a:lnTo>
                  <a:lnTo>
                    <a:pt x="302" y="2586"/>
                  </a:lnTo>
                  <a:lnTo>
                    <a:pt x="320" y="2580"/>
                  </a:lnTo>
                  <a:lnTo>
                    <a:pt x="328" y="2578"/>
                  </a:lnTo>
                  <a:lnTo>
                    <a:pt x="336" y="2572"/>
                  </a:lnTo>
                  <a:lnTo>
                    <a:pt x="342" y="2566"/>
                  </a:lnTo>
                  <a:lnTo>
                    <a:pt x="346" y="2558"/>
                  </a:lnTo>
                  <a:lnTo>
                    <a:pt x="352" y="2538"/>
                  </a:lnTo>
                  <a:lnTo>
                    <a:pt x="358" y="2522"/>
                  </a:lnTo>
                  <a:lnTo>
                    <a:pt x="362" y="2504"/>
                  </a:lnTo>
                  <a:lnTo>
                    <a:pt x="366" y="2514"/>
                  </a:lnTo>
                  <a:lnTo>
                    <a:pt x="378" y="2518"/>
                  </a:lnTo>
                  <a:lnTo>
                    <a:pt x="390" y="2514"/>
                  </a:lnTo>
                  <a:lnTo>
                    <a:pt x="400" y="2510"/>
                  </a:lnTo>
                  <a:lnTo>
                    <a:pt x="402" y="2508"/>
                  </a:lnTo>
                  <a:lnTo>
                    <a:pt x="402" y="2504"/>
                  </a:lnTo>
                  <a:lnTo>
                    <a:pt x="400" y="2478"/>
                  </a:lnTo>
                  <a:lnTo>
                    <a:pt x="398" y="2462"/>
                  </a:lnTo>
                  <a:lnTo>
                    <a:pt x="398" y="2450"/>
                  </a:lnTo>
                  <a:lnTo>
                    <a:pt x="404" y="2438"/>
                  </a:lnTo>
                  <a:lnTo>
                    <a:pt x="412" y="2426"/>
                  </a:lnTo>
                  <a:lnTo>
                    <a:pt x="418" y="2412"/>
                  </a:lnTo>
                  <a:lnTo>
                    <a:pt x="420" y="2402"/>
                  </a:lnTo>
                  <a:lnTo>
                    <a:pt x="420" y="2388"/>
                  </a:lnTo>
                  <a:lnTo>
                    <a:pt x="414" y="2372"/>
                  </a:lnTo>
                  <a:lnTo>
                    <a:pt x="400" y="2342"/>
                  </a:lnTo>
                  <a:lnTo>
                    <a:pt x="400" y="2334"/>
                  </a:lnTo>
                  <a:lnTo>
                    <a:pt x="400" y="2316"/>
                  </a:lnTo>
                  <a:lnTo>
                    <a:pt x="402" y="2288"/>
                  </a:lnTo>
                  <a:lnTo>
                    <a:pt x="406" y="2270"/>
                  </a:lnTo>
                  <a:lnTo>
                    <a:pt x="414" y="2252"/>
                  </a:lnTo>
                  <a:lnTo>
                    <a:pt x="442" y="2294"/>
                  </a:lnTo>
                  <a:lnTo>
                    <a:pt x="462" y="2328"/>
                  </a:lnTo>
                  <a:lnTo>
                    <a:pt x="474" y="2350"/>
                  </a:lnTo>
                  <a:lnTo>
                    <a:pt x="484" y="2382"/>
                  </a:lnTo>
                  <a:lnTo>
                    <a:pt x="488" y="2398"/>
                  </a:lnTo>
                  <a:lnTo>
                    <a:pt x="488" y="2404"/>
                  </a:lnTo>
                  <a:lnTo>
                    <a:pt x="488" y="2408"/>
                  </a:lnTo>
                  <a:lnTo>
                    <a:pt x="478" y="2440"/>
                  </a:lnTo>
                  <a:lnTo>
                    <a:pt x="462" y="2476"/>
                  </a:lnTo>
                  <a:lnTo>
                    <a:pt x="438" y="2526"/>
                  </a:lnTo>
                  <a:lnTo>
                    <a:pt x="436" y="2528"/>
                  </a:lnTo>
                  <a:lnTo>
                    <a:pt x="432" y="2528"/>
                  </a:lnTo>
                  <a:lnTo>
                    <a:pt x="428" y="2532"/>
                  </a:lnTo>
                  <a:lnTo>
                    <a:pt x="412" y="2550"/>
                  </a:lnTo>
                  <a:lnTo>
                    <a:pt x="400" y="2566"/>
                  </a:lnTo>
                  <a:lnTo>
                    <a:pt x="384" y="2576"/>
                  </a:lnTo>
                  <a:lnTo>
                    <a:pt x="370" y="2584"/>
                  </a:lnTo>
                  <a:lnTo>
                    <a:pt x="362" y="2588"/>
                  </a:lnTo>
                  <a:lnTo>
                    <a:pt x="354" y="2594"/>
                  </a:lnTo>
                  <a:lnTo>
                    <a:pt x="350" y="2600"/>
                  </a:lnTo>
                  <a:lnTo>
                    <a:pt x="348" y="2608"/>
                  </a:lnTo>
                  <a:lnTo>
                    <a:pt x="348" y="2612"/>
                  </a:lnTo>
                  <a:lnTo>
                    <a:pt x="350" y="2616"/>
                  </a:lnTo>
                  <a:lnTo>
                    <a:pt x="358" y="2624"/>
                  </a:lnTo>
                  <a:lnTo>
                    <a:pt x="370" y="2632"/>
                  </a:lnTo>
                  <a:lnTo>
                    <a:pt x="388" y="2634"/>
                  </a:lnTo>
                  <a:lnTo>
                    <a:pt x="398" y="2636"/>
                  </a:lnTo>
                  <a:lnTo>
                    <a:pt x="412" y="2634"/>
                  </a:lnTo>
                  <a:lnTo>
                    <a:pt x="444" y="2630"/>
                  </a:lnTo>
                  <a:lnTo>
                    <a:pt x="472" y="2624"/>
                  </a:lnTo>
                  <a:lnTo>
                    <a:pt x="488" y="2620"/>
                  </a:lnTo>
                  <a:lnTo>
                    <a:pt x="494" y="2618"/>
                  </a:lnTo>
                  <a:lnTo>
                    <a:pt x="502" y="2612"/>
                  </a:lnTo>
                  <a:lnTo>
                    <a:pt x="510" y="2604"/>
                  </a:lnTo>
                  <a:lnTo>
                    <a:pt x="514" y="2594"/>
                  </a:lnTo>
                  <a:lnTo>
                    <a:pt x="518" y="2580"/>
                  </a:lnTo>
                  <a:lnTo>
                    <a:pt x="528" y="2560"/>
                  </a:lnTo>
                  <a:lnTo>
                    <a:pt x="540" y="2536"/>
                  </a:lnTo>
                  <a:lnTo>
                    <a:pt x="548" y="2526"/>
                  </a:lnTo>
                  <a:lnTo>
                    <a:pt x="558" y="2518"/>
                  </a:lnTo>
                  <a:lnTo>
                    <a:pt x="574" y="2504"/>
                  </a:lnTo>
                  <a:lnTo>
                    <a:pt x="584" y="2496"/>
                  </a:lnTo>
                  <a:lnTo>
                    <a:pt x="594" y="2492"/>
                  </a:lnTo>
                  <a:lnTo>
                    <a:pt x="594" y="2536"/>
                  </a:lnTo>
                  <a:lnTo>
                    <a:pt x="610" y="2546"/>
                  </a:lnTo>
                  <a:lnTo>
                    <a:pt x="640" y="2534"/>
                  </a:lnTo>
                  <a:lnTo>
                    <a:pt x="642" y="2532"/>
                  </a:lnTo>
                  <a:lnTo>
                    <a:pt x="644" y="2524"/>
                  </a:lnTo>
                  <a:lnTo>
                    <a:pt x="640" y="2502"/>
                  </a:lnTo>
                  <a:lnTo>
                    <a:pt x="638" y="2488"/>
                  </a:lnTo>
                  <a:lnTo>
                    <a:pt x="640" y="2470"/>
                  </a:lnTo>
                  <a:lnTo>
                    <a:pt x="648" y="2438"/>
                  </a:lnTo>
                  <a:lnTo>
                    <a:pt x="650" y="2422"/>
                  </a:lnTo>
                  <a:lnTo>
                    <a:pt x="650" y="2414"/>
                  </a:lnTo>
                  <a:lnTo>
                    <a:pt x="648" y="2406"/>
                  </a:lnTo>
                  <a:lnTo>
                    <a:pt x="640" y="2390"/>
                  </a:lnTo>
                  <a:lnTo>
                    <a:pt x="628" y="2372"/>
                  </a:lnTo>
                  <a:lnTo>
                    <a:pt x="614" y="2358"/>
                  </a:lnTo>
                  <a:lnTo>
                    <a:pt x="610" y="2354"/>
                  </a:lnTo>
                  <a:lnTo>
                    <a:pt x="606" y="2354"/>
                  </a:lnTo>
                  <a:lnTo>
                    <a:pt x="588" y="2336"/>
                  </a:lnTo>
                  <a:lnTo>
                    <a:pt x="576" y="2322"/>
                  </a:lnTo>
                  <a:lnTo>
                    <a:pt x="568" y="2310"/>
                  </a:lnTo>
                  <a:lnTo>
                    <a:pt x="528" y="2220"/>
                  </a:lnTo>
                  <a:lnTo>
                    <a:pt x="498" y="2152"/>
                  </a:lnTo>
                  <a:lnTo>
                    <a:pt x="470" y="2098"/>
                  </a:lnTo>
                  <a:lnTo>
                    <a:pt x="484" y="2036"/>
                  </a:lnTo>
                  <a:lnTo>
                    <a:pt x="496" y="1980"/>
                  </a:lnTo>
                  <a:lnTo>
                    <a:pt x="500" y="1952"/>
                  </a:lnTo>
                  <a:lnTo>
                    <a:pt x="502" y="1926"/>
                  </a:lnTo>
                  <a:lnTo>
                    <a:pt x="502" y="1902"/>
                  </a:lnTo>
                  <a:lnTo>
                    <a:pt x="502" y="1880"/>
                  </a:lnTo>
                  <a:lnTo>
                    <a:pt x="500" y="1848"/>
                  </a:lnTo>
                  <a:lnTo>
                    <a:pt x="496" y="1824"/>
                  </a:lnTo>
                  <a:lnTo>
                    <a:pt x="494" y="1810"/>
                  </a:lnTo>
                  <a:lnTo>
                    <a:pt x="496" y="1788"/>
                  </a:lnTo>
                  <a:lnTo>
                    <a:pt x="498" y="1776"/>
                  </a:lnTo>
                  <a:lnTo>
                    <a:pt x="524" y="1776"/>
                  </a:lnTo>
                  <a:lnTo>
                    <a:pt x="554" y="1774"/>
                  </a:lnTo>
                  <a:lnTo>
                    <a:pt x="586" y="1772"/>
                  </a:lnTo>
                  <a:lnTo>
                    <a:pt x="618" y="1766"/>
                  </a:lnTo>
                  <a:lnTo>
                    <a:pt x="648" y="1760"/>
                  </a:lnTo>
                  <a:lnTo>
                    <a:pt x="658" y="1756"/>
                  </a:lnTo>
                  <a:lnTo>
                    <a:pt x="668" y="1750"/>
                  </a:lnTo>
                  <a:lnTo>
                    <a:pt x="674" y="1744"/>
                  </a:lnTo>
                  <a:lnTo>
                    <a:pt x="676" y="1738"/>
                  </a:lnTo>
                  <a:lnTo>
                    <a:pt x="676" y="1712"/>
                  </a:lnTo>
                  <a:lnTo>
                    <a:pt x="676" y="1696"/>
                  </a:lnTo>
                  <a:lnTo>
                    <a:pt x="674" y="1682"/>
                  </a:lnTo>
                  <a:lnTo>
                    <a:pt x="676" y="1682"/>
                  </a:lnTo>
                  <a:lnTo>
                    <a:pt x="680" y="1678"/>
                  </a:lnTo>
                  <a:lnTo>
                    <a:pt x="682" y="1676"/>
                  </a:lnTo>
                  <a:lnTo>
                    <a:pt x="684" y="1670"/>
                  </a:lnTo>
                  <a:lnTo>
                    <a:pt x="684" y="1664"/>
                  </a:lnTo>
                  <a:lnTo>
                    <a:pt x="682" y="1656"/>
                  </a:lnTo>
                  <a:lnTo>
                    <a:pt x="668" y="1584"/>
                  </a:lnTo>
                  <a:lnTo>
                    <a:pt x="658" y="1538"/>
                  </a:lnTo>
                  <a:lnTo>
                    <a:pt x="652" y="1500"/>
                  </a:lnTo>
                  <a:lnTo>
                    <a:pt x="644" y="1404"/>
                  </a:lnTo>
                  <a:lnTo>
                    <a:pt x="634" y="1322"/>
                  </a:lnTo>
                  <a:lnTo>
                    <a:pt x="630" y="1286"/>
                  </a:lnTo>
                  <a:lnTo>
                    <a:pt x="628" y="1264"/>
                  </a:lnTo>
                  <a:lnTo>
                    <a:pt x="634" y="1268"/>
                  </a:lnTo>
                  <a:lnTo>
                    <a:pt x="644" y="1274"/>
                  </a:lnTo>
                  <a:lnTo>
                    <a:pt x="652" y="1276"/>
                  </a:lnTo>
                  <a:lnTo>
                    <a:pt x="660" y="1276"/>
                  </a:lnTo>
                  <a:lnTo>
                    <a:pt x="666" y="1276"/>
                  </a:lnTo>
                  <a:lnTo>
                    <a:pt x="672" y="1272"/>
                  </a:lnTo>
                  <a:lnTo>
                    <a:pt x="678" y="1264"/>
                  </a:lnTo>
                  <a:lnTo>
                    <a:pt x="682" y="1256"/>
                  </a:lnTo>
                  <a:lnTo>
                    <a:pt x="688" y="1234"/>
                  </a:lnTo>
                  <a:lnTo>
                    <a:pt x="690" y="1216"/>
                  </a:lnTo>
                  <a:lnTo>
                    <a:pt x="692" y="1208"/>
                  </a:lnTo>
                  <a:lnTo>
                    <a:pt x="698" y="1204"/>
                  </a:lnTo>
                  <a:lnTo>
                    <a:pt x="704" y="1200"/>
                  </a:lnTo>
                  <a:lnTo>
                    <a:pt x="708" y="1194"/>
                  </a:lnTo>
                  <a:lnTo>
                    <a:pt x="726" y="1164"/>
                  </a:lnTo>
                  <a:lnTo>
                    <a:pt x="736" y="1144"/>
                  </a:lnTo>
                  <a:lnTo>
                    <a:pt x="740" y="1134"/>
                  </a:lnTo>
                  <a:lnTo>
                    <a:pt x="740" y="1126"/>
                  </a:lnTo>
                  <a:lnTo>
                    <a:pt x="736" y="1118"/>
                  </a:lnTo>
                  <a:lnTo>
                    <a:pt x="732" y="1108"/>
                  </a:lnTo>
                  <a:lnTo>
                    <a:pt x="728" y="1102"/>
                  </a:lnTo>
                  <a:lnTo>
                    <a:pt x="746" y="1080"/>
                  </a:lnTo>
                  <a:lnTo>
                    <a:pt x="770" y="1048"/>
                  </a:lnTo>
                  <a:lnTo>
                    <a:pt x="776" y="1034"/>
                  </a:lnTo>
                  <a:lnTo>
                    <a:pt x="780" y="1018"/>
                  </a:lnTo>
                  <a:lnTo>
                    <a:pt x="786" y="988"/>
                  </a:lnTo>
                  <a:lnTo>
                    <a:pt x="792" y="966"/>
                  </a:lnTo>
                  <a:lnTo>
                    <a:pt x="794" y="952"/>
                  </a:lnTo>
                  <a:lnTo>
                    <a:pt x="794" y="940"/>
                  </a:lnTo>
                  <a:close/>
                  <a:moveTo>
                    <a:pt x="538" y="334"/>
                  </a:moveTo>
                  <a:lnTo>
                    <a:pt x="506" y="308"/>
                  </a:lnTo>
                  <a:lnTo>
                    <a:pt x="512" y="308"/>
                  </a:lnTo>
                  <a:lnTo>
                    <a:pt x="518" y="304"/>
                  </a:lnTo>
                  <a:lnTo>
                    <a:pt x="528" y="292"/>
                  </a:lnTo>
                  <a:lnTo>
                    <a:pt x="534" y="280"/>
                  </a:lnTo>
                  <a:lnTo>
                    <a:pt x="536" y="274"/>
                  </a:lnTo>
                  <a:lnTo>
                    <a:pt x="542" y="270"/>
                  </a:lnTo>
                  <a:lnTo>
                    <a:pt x="548" y="266"/>
                  </a:lnTo>
                  <a:lnTo>
                    <a:pt x="554" y="256"/>
                  </a:lnTo>
                  <a:lnTo>
                    <a:pt x="558" y="246"/>
                  </a:lnTo>
                  <a:lnTo>
                    <a:pt x="558" y="242"/>
                  </a:lnTo>
                  <a:lnTo>
                    <a:pt x="562" y="246"/>
                  </a:lnTo>
                  <a:lnTo>
                    <a:pt x="562" y="252"/>
                  </a:lnTo>
                  <a:lnTo>
                    <a:pt x="562" y="258"/>
                  </a:lnTo>
                  <a:lnTo>
                    <a:pt x="556" y="274"/>
                  </a:lnTo>
                  <a:lnTo>
                    <a:pt x="548" y="288"/>
                  </a:lnTo>
                  <a:lnTo>
                    <a:pt x="542" y="296"/>
                  </a:lnTo>
                  <a:lnTo>
                    <a:pt x="538" y="302"/>
                  </a:lnTo>
                  <a:lnTo>
                    <a:pt x="538" y="308"/>
                  </a:lnTo>
                  <a:lnTo>
                    <a:pt x="536" y="320"/>
                  </a:lnTo>
                  <a:lnTo>
                    <a:pt x="538" y="334"/>
                  </a:lnTo>
                  <a:close/>
                  <a:moveTo>
                    <a:pt x="614" y="998"/>
                  </a:moveTo>
                  <a:lnTo>
                    <a:pt x="610" y="1006"/>
                  </a:lnTo>
                  <a:lnTo>
                    <a:pt x="600" y="1018"/>
                  </a:lnTo>
                  <a:lnTo>
                    <a:pt x="596" y="1026"/>
                  </a:lnTo>
                  <a:lnTo>
                    <a:pt x="594" y="1038"/>
                  </a:lnTo>
                  <a:lnTo>
                    <a:pt x="592" y="1052"/>
                  </a:lnTo>
                  <a:lnTo>
                    <a:pt x="578" y="1070"/>
                  </a:lnTo>
                  <a:lnTo>
                    <a:pt x="570" y="1042"/>
                  </a:lnTo>
                  <a:lnTo>
                    <a:pt x="566" y="1022"/>
                  </a:lnTo>
                  <a:lnTo>
                    <a:pt x="564" y="1006"/>
                  </a:lnTo>
                  <a:lnTo>
                    <a:pt x="558" y="964"/>
                  </a:lnTo>
                  <a:lnTo>
                    <a:pt x="554" y="928"/>
                  </a:lnTo>
                  <a:lnTo>
                    <a:pt x="558" y="922"/>
                  </a:lnTo>
                  <a:lnTo>
                    <a:pt x="564" y="912"/>
                  </a:lnTo>
                  <a:lnTo>
                    <a:pt x="574" y="886"/>
                  </a:lnTo>
                  <a:lnTo>
                    <a:pt x="588" y="854"/>
                  </a:lnTo>
                  <a:lnTo>
                    <a:pt x="590" y="872"/>
                  </a:lnTo>
                  <a:lnTo>
                    <a:pt x="594" y="890"/>
                  </a:lnTo>
                  <a:lnTo>
                    <a:pt x="600" y="906"/>
                  </a:lnTo>
                  <a:lnTo>
                    <a:pt x="606" y="918"/>
                  </a:lnTo>
                  <a:lnTo>
                    <a:pt x="618" y="936"/>
                  </a:lnTo>
                  <a:lnTo>
                    <a:pt x="622" y="944"/>
                  </a:lnTo>
                  <a:lnTo>
                    <a:pt x="618" y="948"/>
                  </a:lnTo>
                  <a:lnTo>
                    <a:pt x="612" y="958"/>
                  </a:lnTo>
                  <a:lnTo>
                    <a:pt x="610" y="968"/>
                  </a:lnTo>
                  <a:lnTo>
                    <a:pt x="612" y="980"/>
                  </a:lnTo>
                  <a:lnTo>
                    <a:pt x="614" y="99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7" name="Freeform 30"/>
            <p:cNvSpPr>
              <a:spLocks/>
            </p:cNvSpPr>
            <p:nvPr/>
          </p:nvSpPr>
          <p:spPr bwMode="auto">
            <a:xfrm>
              <a:off x="10358438" y="1593850"/>
              <a:ext cx="314325" cy="552450"/>
            </a:xfrm>
            <a:custGeom>
              <a:avLst/>
              <a:gdLst>
                <a:gd name="T0" fmla="*/ 2147483647 w 198"/>
                <a:gd name="T1" fmla="*/ 2147483647 h 348"/>
                <a:gd name="T2" fmla="*/ 2147483647 w 198"/>
                <a:gd name="T3" fmla="*/ 2147483647 h 348"/>
                <a:gd name="T4" fmla="*/ 2147483647 w 198"/>
                <a:gd name="T5" fmla="*/ 2147483647 h 348"/>
                <a:gd name="T6" fmla="*/ 2147483647 w 198"/>
                <a:gd name="T7" fmla="*/ 2147483647 h 348"/>
                <a:gd name="T8" fmla="*/ 2147483647 w 198"/>
                <a:gd name="T9" fmla="*/ 2147483647 h 348"/>
                <a:gd name="T10" fmla="*/ 2147483647 w 198"/>
                <a:gd name="T11" fmla="*/ 2147483647 h 348"/>
                <a:gd name="T12" fmla="*/ 2147483647 w 198"/>
                <a:gd name="T13" fmla="*/ 2147483647 h 348"/>
                <a:gd name="T14" fmla="*/ 2147483647 w 198"/>
                <a:gd name="T15" fmla="*/ 2147483647 h 348"/>
                <a:gd name="T16" fmla="*/ 2147483647 w 198"/>
                <a:gd name="T17" fmla="*/ 2147483647 h 348"/>
                <a:gd name="T18" fmla="*/ 2147483647 w 198"/>
                <a:gd name="T19" fmla="*/ 2147483647 h 348"/>
                <a:gd name="T20" fmla="*/ 2147483647 w 198"/>
                <a:gd name="T21" fmla="*/ 2147483647 h 348"/>
                <a:gd name="T22" fmla="*/ 2147483647 w 198"/>
                <a:gd name="T23" fmla="*/ 0 h 348"/>
                <a:gd name="T24" fmla="*/ 2147483647 w 198"/>
                <a:gd name="T25" fmla="*/ 2147483647 h 348"/>
                <a:gd name="T26" fmla="*/ 2147483647 w 198"/>
                <a:gd name="T27" fmla="*/ 2147483647 h 348"/>
                <a:gd name="T28" fmla="*/ 2147483647 w 198"/>
                <a:gd name="T29" fmla="*/ 2147483647 h 348"/>
                <a:gd name="T30" fmla="*/ 2147483647 w 198"/>
                <a:gd name="T31" fmla="*/ 2147483647 h 348"/>
                <a:gd name="T32" fmla="*/ 2147483647 w 198"/>
                <a:gd name="T33" fmla="*/ 2147483647 h 348"/>
                <a:gd name="T34" fmla="*/ 2147483647 w 198"/>
                <a:gd name="T35" fmla="*/ 2147483647 h 348"/>
                <a:gd name="T36" fmla="*/ 2147483647 w 198"/>
                <a:gd name="T37" fmla="*/ 2147483647 h 348"/>
                <a:gd name="T38" fmla="*/ 2147483647 w 198"/>
                <a:gd name="T39" fmla="*/ 2147483647 h 348"/>
                <a:gd name="T40" fmla="*/ 2147483647 w 198"/>
                <a:gd name="T41" fmla="*/ 2147483647 h 348"/>
                <a:gd name="T42" fmla="*/ 2147483647 w 198"/>
                <a:gd name="T43" fmla="*/ 2147483647 h 348"/>
                <a:gd name="T44" fmla="*/ 2147483647 w 198"/>
                <a:gd name="T45" fmla="*/ 2147483647 h 348"/>
                <a:gd name="T46" fmla="*/ 2147483647 w 198"/>
                <a:gd name="T47" fmla="*/ 2147483647 h 348"/>
                <a:gd name="T48" fmla="*/ 2147483647 w 198"/>
                <a:gd name="T49" fmla="*/ 2147483647 h 348"/>
                <a:gd name="T50" fmla="*/ 2147483647 w 198"/>
                <a:gd name="T51" fmla="*/ 2147483647 h 348"/>
                <a:gd name="T52" fmla="*/ 2147483647 w 198"/>
                <a:gd name="T53" fmla="*/ 2147483647 h 348"/>
                <a:gd name="T54" fmla="*/ 2147483647 w 198"/>
                <a:gd name="T55" fmla="*/ 2147483647 h 348"/>
                <a:gd name="T56" fmla="*/ 2147483647 w 198"/>
                <a:gd name="T57" fmla="*/ 2147483647 h 348"/>
                <a:gd name="T58" fmla="*/ 2147483647 w 198"/>
                <a:gd name="T59" fmla="*/ 2147483647 h 348"/>
                <a:gd name="T60" fmla="*/ 2147483647 w 198"/>
                <a:gd name="T61" fmla="*/ 2147483647 h 348"/>
                <a:gd name="T62" fmla="*/ 2147483647 w 198"/>
                <a:gd name="T63" fmla="*/ 2147483647 h 348"/>
                <a:gd name="T64" fmla="*/ 2147483647 w 198"/>
                <a:gd name="T65" fmla="*/ 2147483647 h 348"/>
                <a:gd name="T66" fmla="*/ 2147483647 w 198"/>
                <a:gd name="T67" fmla="*/ 2147483647 h 348"/>
                <a:gd name="T68" fmla="*/ 2147483647 w 198"/>
                <a:gd name="T69" fmla="*/ 2147483647 h 34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98"/>
                <a:gd name="T106" fmla="*/ 0 h 348"/>
                <a:gd name="T107" fmla="*/ 198 w 198"/>
                <a:gd name="T108" fmla="*/ 348 h 34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98" h="348">
                  <a:moveTo>
                    <a:pt x="20" y="14"/>
                  </a:moveTo>
                  <a:lnTo>
                    <a:pt x="20" y="14"/>
                  </a:lnTo>
                  <a:lnTo>
                    <a:pt x="26" y="32"/>
                  </a:lnTo>
                  <a:lnTo>
                    <a:pt x="40" y="72"/>
                  </a:lnTo>
                  <a:lnTo>
                    <a:pt x="48" y="98"/>
                  </a:lnTo>
                  <a:lnTo>
                    <a:pt x="52" y="124"/>
                  </a:lnTo>
                  <a:lnTo>
                    <a:pt x="56" y="152"/>
                  </a:lnTo>
                  <a:lnTo>
                    <a:pt x="56" y="176"/>
                  </a:lnTo>
                  <a:lnTo>
                    <a:pt x="74" y="140"/>
                  </a:lnTo>
                  <a:lnTo>
                    <a:pt x="88" y="114"/>
                  </a:lnTo>
                  <a:lnTo>
                    <a:pt x="94" y="104"/>
                  </a:lnTo>
                  <a:lnTo>
                    <a:pt x="100" y="98"/>
                  </a:lnTo>
                  <a:lnTo>
                    <a:pt x="118" y="86"/>
                  </a:lnTo>
                  <a:lnTo>
                    <a:pt x="150" y="64"/>
                  </a:lnTo>
                  <a:lnTo>
                    <a:pt x="166" y="50"/>
                  </a:lnTo>
                  <a:lnTo>
                    <a:pt x="180" y="36"/>
                  </a:lnTo>
                  <a:lnTo>
                    <a:pt x="184" y="30"/>
                  </a:lnTo>
                  <a:lnTo>
                    <a:pt x="188" y="22"/>
                  </a:lnTo>
                  <a:lnTo>
                    <a:pt x="188" y="16"/>
                  </a:lnTo>
                  <a:lnTo>
                    <a:pt x="188" y="10"/>
                  </a:lnTo>
                  <a:lnTo>
                    <a:pt x="194" y="0"/>
                  </a:lnTo>
                  <a:lnTo>
                    <a:pt x="198" y="12"/>
                  </a:lnTo>
                  <a:lnTo>
                    <a:pt x="198" y="28"/>
                  </a:lnTo>
                  <a:lnTo>
                    <a:pt x="198" y="46"/>
                  </a:lnTo>
                  <a:lnTo>
                    <a:pt x="194" y="70"/>
                  </a:lnTo>
                  <a:lnTo>
                    <a:pt x="186" y="96"/>
                  </a:lnTo>
                  <a:lnTo>
                    <a:pt x="180" y="112"/>
                  </a:lnTo>
                  <a:lnTo>
                    <a:pt x="172" y="126"/>
                  </a:lnTo>
                  <a:lnTo>
                    <a:pt x="162" y="142"/>
                  </a:lnTo>
                  <a:lnTo>
                    <a:pt x="150" y="160"/>
                  </a:lnTo>
                  <a:lnTo>
                    <a:pt x="150" y="152"/>
                  </a:lnTo>
                  <a:lnTo>
                    <a:pt x="152" y="136"/>
                  </a:lnTo>
                  <a:lnTo>
                    <a:pt x="150" y="126"/>
                  </a:lnTo>
                  <a:lnTo>
                    <a:pt x="148" y="118"/>
                  </a:lnTo>
                  <a:lnTo>
                    <a:pt x="144" y="110"/>
                  </a:lnTo>
                  <a:lnTo>
                    <a:pt x="136" y="102"/>
                  </a:lnTo>
                  <a:lnTo>
                    <a:pt x="128" y="112"/>
                  </a:lnTo>
                  <a:lnTo>
                    <a:pt x="130" y="118"/>
                  </a:lnTo>
                  <a:lnTo>
                    <a:pt x="134" y="126"/>
                  </a:lnTo>
                  <a:lnTo>
                    <a:pt x="136" y="136"/>
                  </a:lnTo>
                  <a:lnTo>
                    <a:pt x="138" y="148"/>
                  </a:lnTo>
                  <a:lnTo>
                    <a:pt x="136" y="164"/>
                  </a:lnTo>
                  <a:lnTo>
                    <a:pt x="130" y="180"/>
                  </a:lnTo>
                  <a:lnTo>
                    <a:pt x="120" y="200"/>
                  </a:lnTo>
                  <a:lnTo>
                    <a:pt x="108" y="220"/>
                  </a:lnTo>
                  <a:lnTo>
                    <a:pt x="92" y="238"/>
                  </a:lnTo>
                  <a:lnTo>
                    <a:pt x="64" y="272"/>
                  </a:lnTo>
                  <a:lnTo>
                    <a:pt x="50" y="288"/>
                  </a:lnTo>
                  <a:lnTo>
                    <a:pt x="38" y="306"/>
                  </a:lnTo>
                  <a:lnTo>
                    <a:pt x="26" y="326"/>
                  </a:lnTo>
                  <a:lnTo>
                    <a:pt x="18" y="348"/>
                  </a:lnTo>
                  <a:lnTo>
                    <a:pt x="28" y="314"/>
                  </a:lnTo>
                  <a:lnTo>
                    <a:pt x="36" y="280"/>
                  </a:lnTo>
                  <a:lnTo>
                    <a:pt x="42" y="238"/>
                  </a:lnTo>
                  <a:lnTo>
                    <a:pt x="44" y="214"/>
                  </a:lnTo>
                  <a:lnTo>
                    <a:pt x="44" y="192"/>
                  </a:lnTo>
                  <a:lnTo>
                    <a:pt x="42" y="170"/>
                  </a:lnTo>
                  <a:lnTo>
                    <a:pt x="40" y="148"/>
                  </a:lnTo>
                  <a:lnTo>
                    <a:pt x="34" y="128"/>
                  </a:lnTo>
                  <a:lnTo>
                    <a:pt x="26" y="108"/>
                  </a:lnTo>
                  <a:lnTo>
                    <a:pt x="14" y="92"/>
                  </a:lnTo>
                  <a:lnTo>
                    <a:pt x="0" y="78"/>
                  </a:lnTo>
                  <a:lnTo>
                    <a:pt x="2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98" name="群組 28"/>
          <p:cNvGrpSpPr>
            <a:grpSpLocks/>
          </p:cNvGrpSpPr>
          <p:nvPr/>
        </p:nvGrpSpPr>
        <p:grpSpPr bwMode="auto">
          <a:xfrm>
            <a:off x="4645979" y="1539602"/>
            <a:ext cx="3168650" cy="6453187"/>
            <a:chOff x="8115501" y="-13813812"/>
            <a:chExt cx="16978779" cy="36471785"/>
          </a:xfrm>
        </p:grpSpPr>
        <p:sp>
          <p:nvSpPr>
            <p:cNvPr id="99" name="手繪多邊形 48"/>
            <p:cNvSpPr/>
            <p:nvPr/>
          </p:nvSpPr>
          <p:spPr>
            <a:xfrm>
              <a:off x="8115501" y="-9336712"/>
              <a:ext cx="16978779" cy="31994685"/>
            </a:xfrm>
            <a:custGeom>
              <a:avLst/>
              <a:gdLst>
                <a:gd name="connsiteX0" fmla="*/ 9601200 w 16367760"/>
                <a:gd name="connsiteY0" fmla="*/ 1188720 h 32095440"/>
                <a:gd name="connsiteX1" fmla="*/ 12252960 w 16367760"/>
                <a:gd name="connsiteY1" fmla="*/ 3200400 h 32095440"/>
                <a:gd name="connsiteX2" fmla="*/ 12801600 w 16367760"/>
                <a:gd name="connsiteY2" fmla="*/ 7589520 h 32095440"/>
                <a:gd name="connsiteX3" fmla="*/ 12618720 w 16367760"/>
                <a:gd name="connsiteY3" fmla="*/ 8503920 h 32095440"/>
                <a:gd name="connsiteX4" fmla="*/ 13624560 w 16367760"/>
                <a:gd name="connsiteY4" fmla="*/ 9966960 h 32095440"/>
                <a:gd name="connsiteX5" fmla="*/ 13624560 w 16367760"/>
                <a:gd name="connsiteY5" fmla="*/ 11338560 h 32095440"/>
                <a:gd name="connsiteX6" fmla="*/ 14721840 w 16367760"/>
                <a:gd name="connsiteY6" fmla="*/ 13075920 h 32095440"/>
                <a:gd name="connsiteX7" fmla="*/ 14447520 w 16367760"/>
                <a:gd name="connsiteY7" fmla="*/ 13441680 h 32095440"/>
                <a:gd name="connsiteX8" fmla="*/ 14538960 w 16367760"/>
                <a:gd name="connsiteY8" fmla="*/ 13807440 h 32095440"/>
                <a:gd name="connsiteX9" fmla="*/ 15636240 w 16367760"/>
                <a:gd name="connsiteY9" fmla="*/ 13716000 h 32095440"/>
                <a:gd name="connsiteX10" fmla="*/ 16367760 w 16367760"/>
                <a:gd name="connsiteY10" fmla="*/ 16093440 h 32095440"/>
                <a:gd name="connsiteX11" fmla="*/ 15544800 w 16367760"/>
                <a:gd name="connsiteY11" fmla="*/ 17647920 h 32095440"/>
                <a:gd name="connsiteX12" fmla="*/ 11795760 w 16367760"/>
                <a:gd name="connsiteY12" fmla="*/ 17099280 h 32095440"/>
                <a:gd name="connsiteX13" fmla="*/ 11795760 w 16367760"/>
                <a:gd name="connsiteY13" fmla="*/ 13898880 h 32095440"/>
                <a:gd name="connsiteX14" fmla="*/ 12801600 w 16367760"/>
                <a:gd name="connsiteY14" fmla="*/ 13898880 h 32095440"/>
                <a:gd name="connsiteX15" fmla="*/ 12527280 w 16367760"/>
                <a:gd name="connsiteY15" fmla="*/ 13533120 h 32095440"/>
                <a:gd name="connsiteX16" fmla="*/ 12527280 w 16367760"/>
                <a:gd name="connsiteY16" fmla="*/ 13350240 h 32095440"/>
                <a:gd name="connsiteX17" fmla="*/ 11064240 w 16367760"/>
                <a:gd name="connsiteY17" fmla="*/ 9966960 h 32095440"/>
                <a:gd name="connsiteX18" fmla="*/ 10424160 w 16367760"/>
                <a:gd name="connsiteY18" fmla="*/ 10149840 h 32095440"/>
                <a:gd name="connsiteX19" fmla="*/ 10515600 w 16367760"/>
                <a:gd name="connsiteY19" fmla="*/ 16093440 h 32095440"/>
                <a:gd name="connsiteX20" fmla="*/ 10149840 w 16367760"/>
                <a:gd name="connsiteY20" fmla="*/ 16367760 h 32095440"/>
                <a:gd name="connsiteX21" fmla="*/ 9052560 w 16367760"/>
                <a:gd name="connsiteY21" fmla="*/ 22402800 h 32095440"/>
                <a:gd name="connsiteX22" fmla="*/ 9784080 w 16367760"/>
                <a:gd name="connsiteY22" fmla="*/ 23317200 h 32095440"/>
                <a:gd name="connsiteX23" fmla="*/ 10149840 w 16367760"/>
                <a:gd name="connsiteY23" fmla="*/ 26426160 h 32095440"/>
                <a:gd name="connsiteX24" fmla="*/ 11521440 w 16367760"/>
                <a:gd name="connsiteY24" fmla="*/ 28437840 h 32095440"/>
                <a:gd name="connsiteX25" fmla="*/ 11704320 w 16367760"/>
                <a:gd name="connsiteY25" fmla="*/ 29443680 h 32095440"/>
                <a:gd name="connsiteX26" fmla="*/ 12801600 w 16367760"/>
                <a:gd name="connsiteY26" fmla="*/ 30358080 h 32095440"/>
                <a:gd name="connsiteX27" fmla="*/ 13441680 w 16367760"/>
                <a:gd name="connsiteY27" fmla="*/ 30266640 h 32095440"/>
                <a:gd name="connsiteX28" fmla="*/ 13807440 w 16367760"/>
                <a:gd name="connsiteY28" fmla="*/ 30723840 h 32095440"/>
                <a:gd name="connsiteX29" fmla="*/ 11887200 w 16367760"/>
                <a:gd name="connsiteY29" fmla="*/ 32095440 h 32095440"/>
                <a:gd name="connsiteX30" fmla="*/ 9875520 w 16367760"/>
                <a:gd name="connsiteY30" fmla="*/ 31638240 h 32095440"/>
                <a:gd name="connsiteX31" fmla="*/ 9052560 w 16367760"/>
                <a:gd name="connsiteY31" fmla="*/ 31821120 h 32095440"/>
                <a:gd name="connsiteX32" fmla="*/ 8595360 w 16367760"/>
                <a:gd name="connsiteY32" fmla="*/ 30266640 h 32095440"/>
                <a:gd name="connsiteX33" fmla="*/ 7040880 w 16367760"/>
                <a:gd name="connsiteY33" fmla="*/ 30083760 h 32095440"/>
                <a:gd name="connsiteX34" fmla="*/ 5577840 w 16367760"/>
                <a:gd name="connsiteY34" fmla="*/ 28986480 h 32095440"/>
                <a:gd name="connsiteX35" fmla="*/ 4572000 w 16367760"/>
                <a:gd name="connsiteY35" fmla="*/ 28712160 h 32095440"/>
                <a:gd name="connsiteX36" fmla="*/ 6035040 w 16367760"/>
                <a:gd name="connsiteY36" fmla="*/ 21396960 h 32095440"/>
                <a:gd name="connsiteX37" fmla="*/ 5486400 w 16367760"/>
                <a:gd name="connsiteY37" fmla="*/ 18288000 h 32095440"/>
                <a:gd name="connsiteX38" fmla="*/ 4846320 w 16367760"/>
                <a:gd name="connsiteY38" fmla="*/ 21945600 h 32095440"/>
                <a:gd name="connsiteX39" fmla="*/ 2560320 w 16367760"/>
                <a:gd name="connsiteY39" fmla="*/ 22037040 h 32095440"/>
                <a:gd name="connsiteX40" fmla="*/ 0 w 16367760"/>
                <a:gd name="connsiteY40" fmla="*/ 17373600 h 32095440"/>
                <a:gd name="connsiteX41" fmla="*/ 548640 w 16367760"/>
                <a:gd name="connsiteY41" fmla="*/ 15544800 h 32095440"/>
                <a:gd name="connsiteX42" fmla="*/ 0 w 16367760"/>
                <a:gd name="connsiteY42" fmla="*/ 15179040 h 32095440"/>
                <a:gd name="connsiteX43" fmla="*/ 822960 w 16367760"/>
                <a:gd name="connsiteY43" fmla="*/ 13350240 h 32095440"/>
                <a:gd name="connsiteX44" fmla="*/ 2468880 w 16367760"/>
                <a:gd name="connsiteY44" fmla="*/ 13350240 h 32095440"/>
                <a:gd name="connsiteX45" fmla="*/ 2011680 w 16367760"/>
                <a:gd name="connsiteY45" fmla="*/ 12344400 h 32095440"/>
                <a:gd name="connsiteX46" fmla="*/ 2377440 w 16367760"/>
                <a:gd name="connsiteY46" fmla="*/ 11247120 h 32095440"/>
                <a:gd name="connsiteX47" fmla="*/ 2377440 w 16367760"/>
                <a:gd name="connsiteY47" fmla="*/ 10241280 h 32095440"/>
                <a:gd name="connsiteX48" fmla="*/ 2560320 w 16367760"/>
                <a:gd name="connsiteY48" fmla="*/ 8869680 h 32095440"/>
                <a:gd name="connsiteX49" fmla="*/ 2926080 w 16367760"/>
                <a:gd name="connsiteY49" fmla="*/ 8595360 h 32095440"/>
                <a:gd name="connsiteX50" fmla="*/ 2834640 w 16367760"/>
                <a:gd name="connsiteY50" fmla="*/ 7223760 h 32095440"/>
                <a:gd name="connsiteX51" fmla="*/ 3017520 w 16367760"/>
                <a:gd name="connsiteY51" fmla="*/ 6492240 h 32095440"/>
                <a:gd name="connsiteX52" fmla="*/ 3017520 w 16367760"/>
                <a:gd name="connsiteY52" fmla="*/ 5212080 h 32095440"/>
                <a:gd name="connsiteX53" fmla="*/ 3383280 w 16367760"/>
                <a:gd name="connsiteY53" fmla="*/ 3931920 h 32095440"/>
                <a:gd name="connsiteX54" fmla="*/ 4206240 w 16367760"/>
                <a:gd name="connsiteY54" fmla="*/ 1280160 h 32095440"/>
                <a:gd name="connsiteX55" fmla="*/ 6858000 w 16367760"/>
                <a:gd name="connsiteY55" fmla="*/ 457200 h 32095440"/>
                <a:gd name="connsiteX56" fmla="*/ 7406640 w 16367760"/>
                <a:gd name="connsiteY56" fmla="*/ 0 h 32095440"/>
                <a:gd name="connsiteX57" fmla="*/ 8961120 w 16367760"/>
                <a:gd name="connsiteY57" fmla="*/ 1188720 h 32095440"/>
                <a:gd name="connsiteX58" fmla="*/ 9875520 w 16367760"/>
                <a:gd name="connsiteY58" fmla="*/ 1371600 h 32095440"/>
                <a:gd name="connsiteX0" fmla="*/ 9601200 w 16367760"/>
                <a:gd name="connsiteY0" fmla="*/ 1188720 h 32095440"/>
                <a:gd name="connsiteX1" fmla="*/ 12252960 w 16367760"/>
                <a:gd name="connsiteY1" fmla="*/ 3200400 h 32095440"/>
                <a:gd name="connsiteX2" fmla="*/ 12801600 w 16367760"/>
                <a:gd name="connsiteY2" fmla="*/ 7589520 h 32095440"/>
                <a:gd name="connsiteX3" fmla="*/ 12618720 w 16367760"/>
                <a:gd name="connsiteY3" fmla="*/ 8503920 h 32095440"/>
                <a:gd name="connsiteX4" fmla="*/ 13624560 w 16367760"/>
                <a:gd name="connsiteY4" fmla="*/ 9966960 h 32095440"/>
                <a:gd name="connsiteX5" fmla="*/ 13624560 w 16367760"/>
                <a:gd name="connsiteY5" fmla="*/ 11338560 h 32095440"/>
                <a:gd name="connsiteX6" fmla="*/ 14721840 w 16367760"/>
                <a:gd name="connsiteY6" fmla="*/ 13075920 h 32095440"/>
                <a:gd name="connsiteX7" fmla="*/ 14447520 w 16367760"/>
                <a:gd name="connsiteY7" fmla="*/ 13441680 h 32095440"/>
                <a:gd name="connsiteX8" fmla="*/ 14538960 w 16367760"/>
                <a:gd name="connsiteY8" fmla="*/ 13807440 h 32095440"/>
                <a:gd name="connsiteX9" fmla="*/ 15636240 w 16367760"/>
                <a:gd name="connsiteY9" fmla="*/ 13716000 h 32095440"/>
                <a:gd name="connsiteX10" fmla="*/ 16367760 w 16367760"/>
                <a:gd name="connsiteY10" fmla="*/ 16093440 h 32095440"/>
                <a:gd name="connsiteX11" fmla="*/ 15544800 w 16367760"/>
                <a:gd name="connsiteY11" fmla="*/ 17647920 h 32095440"/>
                <a:gd name="connsiteX12" fmla="*/ 11795760 w 16367760"/>
                <a:gd name="connsiteY12" fmla="*/ 17099280 h 32095440"/>
                <a:gd name="connsiteX13" fmla="*/ 11795760 w 16367760"/>
                <a:gd name="connsiteY13" fmla="*/ 13898880 h 32095440"/>
                <a:gd name="connsiteX14" fmla="*/ 12801600 w 16367760"/>
                <a:gd name="connsiteY14" fmla="*/ 13898880 h 32095440"/>
                <a:gd name="connsiteX15" fmla="*/ 12527280 w 16367760"/>
                <a:gd name="connsiteY15" fmla="*/ 13533120 h 32095440"/>
                <a:gd name="connsiteX16" fmla="*/ 12527280 w 16367760"/>
                <a:gd name="connsiteY16" fmla="*/ 13350240 h 32095440"/>
                <a:gd name="connsiteX17" fmla="*/ 11064240 w 16367760"/>
                <a:gd name="connsiteY17" fmla="*/ 9966960 h 32095440"/>
                <a:gd name="connsiteX18" fmla="*/ 10424160 w 16367760"/>
                <a:gd name="connsiteY18" fmla="*/ 10149840 h 32095440"/>
                <a:gd name="connsiteX19" fmla="*/ 10515600 w 16367760"/>
                <a:gd name="connsiteY19" fmla="*/ 16093440 h 32095440"/>
                <a:gd name="connsiteX20" fmla="*/ 10149840 w 16367760"/>
                <a:gd name="connsiteY20" fmla="*/ 16367760 h 32095440"/>
                <a:gd name="connsiteX21" fmla="*/ 9052560 w 16367760"/>
                <a:gd name="connsiteY21" fmla="*/ 22402800 h 32095440"/>
                <a:gd name="connsiteX22" fmla="*/ 9784080 w 16367760"/>
                <a:gd name="connsiteY22" fmla="*/ 23317200 h 32095440"/>
                <a:gd name="connsiteX23" fmla="*/ 10149840 w 16367760"/>
                <a:gd name="connsiteY23" fmla="*/ 26426160 h 32095440"/>
                <a:gd name="connsiteX24" fmla="*/ 11521440 w 16367760"/>
                <a:gd name="connsiteY24" fmla="*/ 28437840 h 32095440"/>
                <a:gd name="connsiteX25" fmla="*/ 11704320 w 16367760"/>
                <a:gd name="connsiteY25" fmla="*/ 29443680 h 32095440"/>
                <a:gd name="connsiteX26" fmla="*/ 12801600 w 16367760"/>
                <a:gd name="connsiteY26" fmla="*/ 30358080 h 32095440"/>
                <a:gd name="connsiteX27" fmla="*/ 13441680 w 16367760"/>
                <a:gd name="connsiteY27" fmla="*/ 30266640 h 32095440"/>
                <a:gd name="connsiteX28" fmla="*/ 13807440 w 16367760"/>
                <a:gd name="connsiteY28" fmla="*/ 30723840 h 32095440"/>
                <a:gd name="connsiteX29" fmla="*/ 11887200 w 16367760"/>
                <a:gd name="connsiteY29" fmla="*/ 32095440 h 32095440"/>
                <a:gd name="connsiteX30" fmla="*/ 9875520 w 16367760"/>
                <a:gd name="connsiteY30" fmla="*/ 31638240 h 32095440"/>
                <a:gd name="connsiteX31" fmla="*/ 9052560 w 16367760"/>
                <a:gd name="connsiteY31" fmla="*/ 31821120 h 32095440"/>
                <a:gd name="connsiteX32" fmla="*/ 8595360 w 16367760"/>
                <a:gd name="connsiteY32" fmla="*/ 30266640 h 32095440"/>
                <a:gd name="connsiteX33" fmla="*/ 7040880 w 16367760"/>
                <a:gd name="connsiteY33" fmla="*/ 30083760 h 32095440"/>
                <a:gd name="connsiteX34" fmla="*/ 5577840 w 16367760"/>
                <a:gd name="connsiteY34" fmla="*/ 28986480 h 32095440"/>
                <a:gd name="connsiteX35" fmla="*/ 4572000 w 16367760"/>
                <a:gd name="connsiteY35" fmla="*/ 28712160 h 32095440"/>
                <a:gd name="connsiteX36" fmla="*/ 6035040 w 16367760"/>
                <a:gd name="connsiteY36" fmla="*/ 21396960 h 32095440"/>
                <a:gd name="connsiteX37" fmla="*/ 5486400 w 16367760"/>
                <a:gd name="connsiteY37" fmla="*/ 18288000 h 32095440"/>
                <a:gd name="connsiteX38" fmla="*/ 4846320 w 16367760"/>
                <a:gd name="connsiteY38" fmla="*/ 21945600 h 32095440"/>
                <a:gd name="connsiteX39" fmla="*/ 2560320 w 16367760"/>
                <a:gd name="connsiteY39" fmla="*/ 22037040 h 32095440"/>
                <a:gd name="connsiteX40" fmla="*/ 0 w 16367760"/>
                <a:gd name="connsiteY40" fmla="*/ 17373600 h 32095440"/>
                <a:gd name="connsiteX41" fmla="*/ 548640 w 16367760"/>
                <a:gd name="connsiteY41" fmla="*/ 15544800 h 32095440"/>
                <a:gd name="connsiteX42" fmla="*/ 0 w 16367760"/>
                <a:gd name="connsiteY42" fmla="*/ 15179040 h 32095440"/>
                <a:gd name="connsiteX43" fmla="*/ 822960 w 16367760"/>
                <a:gd name="connsiteY43" fmla="*/ 13350240 h 32095440"/>
                <a:gd name="connsiteX44" fmla="*/ 2468880 w 16367760"/>
                <a:gd name="connsiteY44" fmla="*/ 13350240 h 32095440"/>
                <a:gd name="connsiteX45" fmla="*/ 2011680 w 16367760"/>
                <a:gd name="connsiteY45" fmla="*/ 12344400 h 32095440"/>
                <a:gd name="connsiteX46" fmla="*/ 2377440 w 16367760"/>
                <a:gd name="connsiteY46" fmla="*/ 11247120 h 32095440"/>
                <a:gd name="connsiteX47" fmla="*/ 2377440 w 16367760"/>
                <a:gd name="connsiteY47" fmla="*/ 10241280 h 32095440"/>
                <a:gd name="connsiteX48" fmla="*/ 2560320 w 16367760"/>
                <a:gd name="connsiteY48" fmla="*/ 8869680 h 32095440"/>
                <a:gd name="connsiteX49" fmla="*/ 2926080 w 16367760"/>
                <a:gd name="connsiteY49" fmla="*/ 8595360 h 32095440"/>
                <a:gd name="connsiteX50" fmla="*/ 2834640 w 16367760"/>
                <a:gd name="connsiteY50" fmla="*/ 7223760 h 32095440"/>
                <a:gd name="connsiteX51" fmla="*/ 3017520 w 16367760"/>
                <a:gd name="connsiteY51" fmla="*/ 6492240 h 32095440"/>
                <a:gd name="connsiteX52" fmla="*/ 3017520 w 16367760"/>
                <a:gd name="connsiteY52" fmla="*/ 5212080 h 32095440"/>
                <a:gd name="connsiteX53" fmla="*/ 3383280 w 16367760"/>
                <a:gd name="connsiteY53" fmla="*/ 3931920 h 32095440"/>
                <a:gd name="connsiteX54" fmla="*/ 4206240 w 16367760"/>
                <a:gd name="connsiteY54" fmla="*/ 1280160 h 32095440"/>
                <a:gd name="connsiteX55" fmla="*/ 6858000 w 16367760"/>
                <a:gd name="connsiteY55" fmla="*/ 457200 h 32095440"/>
                <a:gd name="connsiteX56" fmla="*/ 7406640 w 16367760"/>
                <a:gd name="connsiteY56" fmla="*/ 0 h 32095440"/>
                <a:gd name="connsiteX57" fmla="*/ 8961120 w 16367760"/>
                <a:gd name="connsiteY57" fmla="*/ 1188720 h 32095440"/>
                <a:gd name="connsiteX58" fmla="*/ 11018297 w 16367760"/>
                <a:gd name="connsiteY58" fmla="*/ 1368152 h 32095440"/>
                <a:gd name="connsiteX0" fmla="*/ 9601200 w 16367760"/>
                <a:gd name="connsiteY0" fmla="*/ 1188720 h 32095440"/>
                <a:gd name="connsiteX1" fmla="*/ 12252960 w 16367760"/>
                <a:gd name="connsiteY1" fmla="*/ 3200400 h 32095440"/>
                <a:gd name="connsiteX2" fmla="*/ 12801600 w 16367760"/>
                <a:gd name="connsiteY2" fmla="*/ 7589520 h 32095440"/>
                <a:gd name="connsiteX3" fmla="*/ 12618720 w 16367760"/>
                <a:gd name="connsiteY3" fmla="*/ 8503920 h 32095440"/>
                <a:gd name="connsiteX4" fmla="*/ 13624560 w 16367760"/>
                <a:gd name="connsiteY4" fmla="*/ 9966960 h 32095440"/>
                <a:gd name="connsiteX5" fmla="*/ 13624560 w 16367760"/>
                <a:gd name="connsiteY5" fmla="*/ 11338560 h 32095440"/>
                <a:gd name="connsiteX6" fmla="*/ 14721840 w 16367760"/>
                <a:gd name="connsiteY6" fmla="*/ 13075920 h 32095440"/>
                <a:gd name="connsiteX7" fmla="*/ 14447520 w 16367760"/>
                <a:gd name="connsiteY7" fmla="*/ 13441680 h 32095440"/>
                <a:gd name="connsiteX8" fmla="*/ 14538960 w 16367760"/>
                <a:gd name="connsiteY8" fmla="*/ 13807440 h 32095440"/>
                <a:gd name="connsiteX9" fmla="*/ 15636240 w 16367760"/>
                <a:gd name="connsiteY9" fmla="*/ 13716000 h 32095440"/>
                <a:gd name="connsiteX10" fmla="*/ 16367760 w 16367760"/>
                <a:gd name="connsiteY10" fmla="*/ 16093440 h 32095440"/>
                <a:gd name="connsiteX11" fmla="*/ 15544800 w 16367760"/>
                <a:gd name="connsiteY11" fmla="*/ 17647920 h 32095440"/>
                <a:gd name="connsiteX12" fmla="*/ 11795760 w 16367760"/>
                <a:gd name="connsiteY12" fmla="*/ 17099280 h 32095440"/>
                <a:gd name="connsiteX13" fmla="*/ 11795760 w 16367760"/>
                <a:gd name="connsiteY13" fmla="*/ 13898880 h 32095440"/>
                <a:gd name="connsiteX14" fmla="*/ 12801600 w 16367760"/>
                <a:gd name="connsiteY14" fmla="*/ 13898880 h 32095440"/>
                <a:gd name="connsiteX15" fmla="*/ 12527280 w 16367760"/>
                <a:gd name="connsiteY15" fmla="*/ 13533120 h 32095440"/>
                <a:gd name="connsiteX16" fmla="*/ 12527280 w 16367760"/>
                <a:gd name="connsiteY16" fmla="*/ 13350240 h 32095440"/>
                <a:gd name="connsiteX17" fmla="*/ 11064240 w 16367760"/>
                <a:gd name="connsiteY17" fmla="*/ 9966960 h 32095440"/>
                <a:gd name="connsiteX18" fmla="*/ 10424160 w 16367760"/>
                <a:gd name="connsiteY18" fmla="*/ 10149840 h 32095440"/>
                <a:gd name="connsiteX19" fmla="*/ 10515600 w 16367760"/>
                <a:gd name="connsiteY19" fmla="*/ 16093440 h 32095440"/>
                <a:gd name="connsiteX20" fmla="*/ 10149840 w 16367760"/>
                <a:gd name="connsiteY20" fmla="*/ 16367760 h 32095440"/>
                <a:gd name="connsiteX21" fmla="*/ 9052560 w 16367760"/>
                <a:gd name="connsiteY21" fmla="*/ 22402800 h 32095440"/>
                <a:gd name="connsiteX22" fmla="*/ 9784080 w 16367760"/>
                <a:gd name="connsiteY22" fmla="*/ 23317200 h 32095440"/>
                <a:gd name="connsiteX23" fmla="*/ 10149840 w 16367760"/>
                <a:gd name="connsiteY23" fmla="*/ 26426160 h 32095440"/>
                <a:gd name="connsiteX24" fmla="*/ 11521440 w 16367760"/>
                <a:gd name="connsiteY24" fmla="*/ 28437840 h 32095440"/>
                <a:gd name="connsiteX25" fmla="*/ 11704320 w 16367760"/>
                <a:gd name="connsiteY25" fmla="*/ 29443680 h 32095440"/>
                <a:gd name="connsiteX26" fmla="*/ 12801600 w 16367760"/>
                <a:gd name="connsiteY26" fmla="*/ 30358080 h 32095440"/>
                <a:gd name="connsiteX27" fmla="*/ 13441680 w 16367760"/>
                <a:gd name="connsiteY27" fmla="*/ 30266640 h 32095440"/>
                <a:gd name="connsiteX28" fmla="*/ 13807440 w 16367760"/>
                <a:gd name="connsiteY28" fmla="*/ 30723840 h 32095440"/>
                <a:gd name="connsiteX29" fmla="*/ 11887200 w 16367760"/>
                <a:gd name="connsiteY29" fmla="*/ 32095440 h 32095440"/>
                <a:gd name="connsiteX30" fmla="*/ 9875520 w 16367760"/>
                <a:gd name="connsiteY30" fmla="*/ 31638240 h 32095440"/>
                <a:gd name="connsiteX31" fmla="*/ 9052560 w 16367760"/>
                <a:gd name="connsiteY31" fmla="*/ 31821120 h 32095440"/>
                <a:gd name="connsiteX32" fmla="*/ 8595360 w 16367760"/>
                <a:gd name="connsiteY32" fmla="*/ 30266640 h 32095440"/>
                <a:gd name="connsiteX33" fmla="*/ 7040880 w 16367760"/>
                <a:gd name="connsiteY33" fmla="*/ 30083760 h 32095440"/>
                <a:gd name="connsiteX34" fmla="*/ 5577840 w 16367760"/>
                <a:gd name="connsiteY34" fmla="*/ 28986480 h 32095440"/>
                <a:gd name="connsiteX35" fmla="*/ 4572000 w 16367760"/>
                <a:gd name="connsiteY35" fmla="*/ 28712160 h 32095440"/>
                <a:gd name="connsiteX36" fmla="*/ 6035040 w 16367760"/>
                <a:gd name="connsiteY36" fmla="*/ 21396960 h 32095440"/>
                <a:gd name="connsiteX37" fmla="*/ 5486400 w 16367760"/>
                <a:gd name="connsiteY37" fmla="*/ 18288000 h 32095440"/>
                <a:gd name="connsiteX38" fmla="*/ 4846320 w 16367760"/>
                <a:gd name="connsiteY38" fmla="*/ 21945600 h 32095440"/>
                <a:gd name="connsiteX39" fmla="*/ 2560320 w 16367760"/>
                <a:gd name="connsiteY39" fmla="*/ 22037040 h 32095440"/>
                <a:gd name="connsiteX40" fmla="*/ 0 w 16367760"/>
                <a:gd name="connsiteY40" fmla="*/ 17373600 h 32095440"/>
                <a:gd name="connsiteX41" fmla="*/ 548640 w 16367760"/>
                <a:gd name="connsiteY41" fmla="*/ 15544800 h 32095440"/>
                <a:gd name="connsiteX42" fmla="*/ 0 w 16367760"/>
                <a:gd name="connsiteY42" fmla="*/ 15179040 h 32095440"/>
                <a:gd name="connsiteX43" fmla="*/ 822960 w 16367760"/>
                <a:gd name="connsiteY43" fmla="*/ 13350240 h 32095440"/>
                <a:gd name="connsiteX44" fmla="*/ 2468880 w 16367760"/>
                <a:gd name="connsiteY44" fmla="*/ 13350240 h 32095440"/>
                <a:gd name="connsiteX45" fmla="*/ 2011680 w 16367760"/>
                <a:gd name="connsiteY45" fmla="*/ 12344400 h 32095440"/>
                <a:gd name="connsiteX46" fmla="*/ 2377440 w 16367760"/>
                <a:gd name="connsiteY46" fmla="*/ 11247120 h 32095440"/>
                <a:gd name="connsiteX47" fmla="*/ 2377440 w 16367760"/>
                <a:gd name="connsiteY47" fmla="*/ 10241280 h 32095440"/>
                <a:gd name="connsiteX48" fmla="*/ 2560320 w 16367760"/>
                <a:gd name="connsiteY48" fmla="*/ 8869680 h 32095440"/>
                <a:gd name="connsiteX49" fmla="*/ 2926080 w 16367760"/>
                <a:gd name="connsiteY49" fmla="*/ 8595360 h 32095440"/>
                <a:gd name="connsiteX50" fmla="*/ 2834640 w 16367760"/>
                <a:gd name="connsiteY50" fmla="*/ 7223760 h 32095440"/>
                <a:gd name="connsiteX51" fmla="*/ 3017520 w 16367760"/>
                <a:gd name="connsiteY51" fmla="*/ 6492240 h 32095440"/>
                <a:gd name="connsiteX52" fmla="*/ 3017520 w 16367760"/>
                <a:gd name="connsiteY52" fmla="*/ 5212080 h 32095440"/>
                <a:gd name="connsiteX53" fmla="*/ 3383280 w 16367760"/>
                <a:gd name="connsiteY53" fmla="*/ 3931920 h 32095440"/>
                <a:gd name="connsiteX54" fmla="*/ 4206240 w 16367760"/>
                <a:gd name="connsiteY54" fmla="*/ 1280160 h 32095440"/>
                <a:gd name="connsiteX55" fmla="*/ 6858000 w 16367760"/>
                <a:gd name="connsiteY55" fmla="*/ 457200 h 32095440"/>
                <a:gd name="connsiteX56" fmla="*/ 7406640 w 16367760"/>
                <a:gd name="connsiteY56" fmla="*/ 0 h 32095440"/>
                <a:gd name="connsiteX57" fmla="*/ 8961120 w 16367760"/>
                <a:gd name="connsiteY57" fmla="*/ 1188720 h 32095440"/>
                <a:gd name="connsiteX58" fmla="*/ 11337668 w 16367760"/>
                <a:gd name="connsiteY58" fmla="*/ 1440160 h 32095440"/>
                <a:gd name="connsiteX59" fmla="*/ 11018297 w 16367760"/>
                <a:gd name="connsiteY59" fmla="*/ 1368152 h 32095440"/>
                <a:gd name="connsiteX0" fmla="*/ 9601200 w 16367760"/>
                <a:gd name="connsiteY0" fmla="*/ 1188720 h 32095440"/>
                <a:gd name="connsiteX1" fmla="*/ 12252960 w 16367760"/>
                <a:gd name="connsiteY1" fmla="*/ 3200400 h 32095440"/>
                <a:gd name="connsiteX2" fmla="*/ 12801600 w 16367760"/>
                <a:gd name="connsiteY2" fmla="*/ 7589520 h 32095440"/>
                <a:gd name="connsiteX3" fmla="*/ 12618720 w 16367760"/>
                <a:gd name="connsiteY3" fmla="*/ 8503920 h 32095440"/>
                <a:gd name="connsiteX4" fmla="*/ 13624560 w 16367760"/>
                <a:gd name="connsiteY4" fmla="*/ 9966960 h 32095440"/>
                <a:gd name="connsiteX5" fmla="*/ 13624560 w 16367760"/>
                <a:gd name="connsiteY5" fmla="*/ 11338560 h 32095440"/>
                <a:gd name="connsiteX6" fmla="*/ 14721840 w 16367760"/>
                <a:gd name="connsiteY6" fmla="*/ 13075920 h 32095440"/>
                <a:gd name="connsiteX7" fmla="*/ 14447520 w 16367760"/>
                <a:gd name="connsiteY7" fmla="*/ 13441680 h 32095440"/>
                <a:gd name="connsiteX8" fmla="*/ 14538960 w 16367760"/>
                <a:gd name="connsiteY8" fmla="*/ 13807440 h 32095440"/>
                <a:gd name="connsiteX9" fmla="*/ 15636240 w 16367760"/>
                <a:gd name="connsiteY9" fmla="*/ 13716000 h 32095440"/>
                <a:gd name="connsiteX10" fmla="*/ 16367760 w 16367760"/>
                <a:gd name="connsiteY10" fmla="*/ 16093440 h 32095440"/>
                <a:gd name="connsiteX11" fmla="*/ 15544800 w 16367760"/>
                <a:gd name="connsiteY11" fmla="*/ 17647920 h 32095440"/>
                <a:gd name="connsiteX12" fmla="*/ 11795760 w 16367760"/>
                <a:gd name="connsiteY12" fmla="*/ 17099280 h 32095440"/>
                <a:gd name="connsiteX13" fmla="*/ 11795760 w 16367760"/>
                <a:gd name="connsiteY13" fmla="*/ 13898880 h 32095440"/>
                <a:gd name="connsiteX14" fmla="*/ 12801600 w 16367760"/>
                <a:gd name="connsiteY14" fmla="*/ 13898880 h 32095440"/>
                <a:gd name="connsiteX15" fmla="*/ 12527280 w 16367760"/>
                <a:gd name="connsiteY15" fmla="*/ 13533120 h 32095440"/>
                <a:gd name="connsiteX16" fmla="*/ 12527280 w 16367760"/>
                <a:gd name="connsiteY16" fmla="*/ 13350240 h 32095440"/>
                <a:gd name="connsiteX17" fmla="*/ 11064240 w 16367760"/>
                <a:gd name="connsiteY17" fmla="*/ 9966960 h 32095440"/>
                <a:gd name="connsiteX18" fmla="*/ 10424160 w 16367760"/>
                <a:gd name="connsiteY18" fmla="*/ 10149840 h 32095440"/>
                <a:gd name="connsiteX19" fmla="*/ 10515600 w 16367760"/>
                <a:gd name="connsiteY19" fmla="*/ 16093440 h 32095440"/>
                <a:gd name="connsiteX20" fmla="*/ 10149840 w 16367760"/>
                <a:gd name="connsiteY20" fmla="*/ 16367760 h 32095440"/>
                <a:gd name="connsiteX21" fmla="*/ 9052560 w 16367760"/>
                <a:gd name="connsiteY21" fmla="*/ 22402800 h 32095440"/>
                <a:gd name="connsiteX22" fmla="*/ 9784080 w 16367760"/>
                <a:gd name="connsiteY22" fmla="*/ 23317200 h 32095440"/>
                <a:gd name="connsiteX23" fmla="*/ 10149840 w 16367760"/>
                <a:gd name="connsiteY23" fmla="*/ 26426160 h 32095440"/>
                <a:gd name="connsiteX24" fmla="*/ 11521440 w 16367760"/>
                <a:gd name="connsiteY24" fmla="*/ 28437840 h 32095440"/>
                <a:gd name="connsiteX25" fmla="*/ 11704320 w 16367760"/>
                <a:gd name="connsiteY25" fmla="*/ 29443680 h 32095440"/>
                <a:gd name="connsiteX26" fmla="*/ 12801600 w 16367760"/>
                <a:gd name="connsiteY26" fmla="*/ 30358080 h 32095440"/>
                <a:gd name="connsiteX27" fmla="*/ 13441680 w 16367760"/>
                <a:gd name="connsiteY27" fmla="*/ 30266640 h 32095440"/>
                <a:gd name="connsiteX28" fmla="*/ 13807440 w 16367760"/>
                <a:gd name="connsiteY28" fmla="*/ 30723840 h 32095440"/>
                <a:gd name="connsiteX29" fmla="*/ 11887200 w 16367760"/>
                <a:gd name="connsiteY29" fmla="*/ 32095440 h 32095440"/>
                <a:gd name="connsiteX30" fmla="*/ 9875520 w 16367760"/>
                <a:gd name="connsiteY30" fmla="*/ 31638240 h 32095440"/>
                <a:gd name="connsiteX31" fmla="*/ 9052560 w 16367760"/>
                <a:gd name="connsiteY31" fmla="*/ 31821120 h 32095440"/>
                <a:gd name="connsiteX32" fmla="*/ 8595360 w 16367760"/>
                <a:gd name="connsiteY32" fmla="*/ 30266640 h 32095440"/>
                <a:gd name="connsiteX33" fmla="*/ 7040880 w 16367760"/>
                <a:gd name="connsiteY33" fmla="*/ 30083760 h 32095440"/>
                <a:gd name="connsiteX34" fmla="*/ 5577840 w 16367760"/>
                <a:gd name="connsiteY34" fmla="*/ 28986480 h 32095440"/>
                <a:gd name="connsiteX35" fmla="*/ 4572000 w 16367760"/>
                <a:gd name="connsiteY35" fmla="*/ 28712160 h 32095440"/>
                <a:gd name="connsiteX36" fmla="*/ 6035040 w 16367760"/>
                <a:gd name="connsiteY36" fmla="*/ 21396960 h 32095440"/>
                <a:gd name="connsiteX37" fmla="*/ 5486400 w 16367760"/>
                <a:gd name="connsiteY37" fmla="*/ 18288000 h 32095440"/>
                <a:gd name="connsiteX38" fmla="*/ 4846320 w 16367760"/>
                <a:gd name="connsiteY38" fmla="*/ 21945600 h 32095440"/>
                <a:gd name="connsiteX39" fmla="*/ 2560320 w 16367760"/>
                <a:gd name="connsiteY39" fmla="*/ 22037040 h 32095440"/>
                <a:gd name="connsiteX40" fmla="*/ 0 w 16367760"/>
                <a:gd name="connsiteY40" fmla="*/ 17373600 h 32095440"/>
                <a:gd name="connsiteX41" fmla="*/ 548640 w 16367760"/>
                <a:gd name="connsiteY41" fmla="*/ 15544800 h 32095440"/>
                <a:gd name="connsiteX42" fmla="*/ 0 w 16367760"/>
                <a:gd name="connsiteY42" fmla="*/ 15179040 h 32095440"/>
                <a:gd name="connsiteX43" fmla="*/ 822960 w 16367760"/>
                <a:gd name="connsiteY43" fmla="*/ 13350240 h 32095440"/>
                <a:gd name="connsiteX44" fmla="*/ 2468880 w 16367760"/>
                <a:gd name="connsiteY44" fmla="*/ 13350240 h 32095440"/>
                <a:gd name="connsiteX45" fmla="*/ 2011680 w 16367760"/>
                <a:gd name="connsiteY45" fmla="*/ 12344400 h 32095440"/>
                <a:gd name="connsiteX46" fmla="*/ 2377440 w 16367760"/>
                <a:gd name="connsiteY46" fmla="*/ 11247120 h 32095440"/>
                <a:gd name="connsiteX47" fmla="*/ 2377440 w 16367760"/>
                <a:gd name="connsiteY47" fmla="*/ 10241280 h 32095440"/>
                <a:gd name="connsiteX48" fmla="*/ 2560320 w 16367760"/>
                <a:gd name="connsiteY48" fmla="*/ 8869680 h 32095440"/>
                <a:gd name="connsiteX49" fmla="*/ 2926080 w 16367760"/>
                <a:gd name="connsiteY49" fmla="*/ 8595360 h 32095440"/>
                <a:gd name="connsiteX50" fmla="*/ 2834640 w 16367760"/>
                <a:gd name="connsiteY50" fmla="*/ 7223760 h 32095440"/>
                <a:gd name="connsiteX51" fmla="*/ 3017520 w 16367760"/>
                <a:gd name="connsiteY51" fmla="*/ 6492240 h 32095440"/>
                <a:gd name="connsiteX52" fmla="*/ 3017520 w 16367760"/>
                <a:gd name="connsiteY52" fmla="*/ 5212080 h 32095440"/>
                <a:gd name="connsiteX53" fmla="*/ 3383280 w 16367760"/>
                <a:gd name="connsiteY53" fmla="*/ 3931920 h 32095440"/>
                <a:gd name="connsiteX54" fmla="*/ 4206240 w 16367760"/>
                <a:gd name="connsiteY54" fmla="*/ 1280160 h 32095440"/>
                <a:gd name="connsiteX55" fmla="*/ 6858000 w 16367760"/>
                <a:gd name="connsiteY55" fmla="*/ 457200 h 32095440"/>
                <a:gd name="connsiteX56" fmla="*/ 7406640 w 16367760"/>
                <a:gd name="connsiteY56" fmla="*/ 0 h 32095440"/>
                <a:gd name="connsiteX57" fmla="*/ 8961120 w 16367760"/>
                <a:gd name="connsiteY57" fmla="*/ 1188720 h 32095440"/>
                <a:gd name="connsiteX58" fmla="*/ 11337668 w 16367760"/>
                <a:gd name="connsiteY58" fmla="*/ 1440160 h 32095440"/>
                <a:gd name="connsiteX0" fmla="*/ 9601200 w 16367760"/>
                <a:gd name="connsiteY0" fmla="*/ 1188720 h 32095440"/>
                <a:gd name="connsiteX1" fmla="*/ 12252960 w 16367760"/>
                <a:gd name="connsiteY1" fmla="*/ 3200400 h 32095440"/>
                <a:gd name="connsiteX2" fmla="*/ 12801600 w 16367760"/>
                <a:gd name="connsiteY2" fmla="*/ 7589520 h 32095440"/>
                <a:gd name="connsiteX3" fmla="*/ 12618720 w 16367760"/>
                <a:gd name="connsiteY3" fmla="*/ 8503920 h 32095440"/>
                <a:gd name="connsiteX4" fmla="*/ 13624560 w 16367760"/>
                <a:gd name="connsiteY4" fmla="*/ 9966960 h 32095440"/>
                <a:gd name="connsiteX5" fmla="*/ 13624560 w 16367760"/>
                <a:gd name="connsiteY5" fmla="*/ 11338560 h 32095440"/>
                <a:gd name="connsiteX6" fmla="*/ 14721840 w 16367760"/>
                <a:gd name="connsiteY6" fmla="*/ 13075920 h 32095440"/>
                <a:gd name="connsiteX7" fmla="*/ 14447520 w 16367760"/>
                <a:gd name="connsiteY7" fmla="*/ 13441680 h 32095440"/>
                <a:gd name="connsiteX8" fmla="*/ 14538960 w 16367760"/>
                <a:gd name="connsiteY8" fmla="*/ 13807440 h 32095440"/>
                <a:gd name="connsiteX9" fmla="*/ 15636240 w 16367760"/>
                <a:gd name="connsiteY9" fmla="*/ 13716000 h 32095440"/>
                <a:gd name="connsiteX10" fmla="*/ 16367760 w 16367760"/>
                <a:gd name="connsiteY10" fmla="*/ 16093440 h 32095440"/>
                <a:gd name="connsiteX11" fmla="*/ 15544800 w 16367760"/>
                <a:gd name="connsiteY11" fmla="*/ 17647920 h 32095440"/>
                <a:gd name="connsiteX12" fmla="*/ 11795760 w 16367760"/>
                <a:gd name="connsiteY12" fmla="*/ 17099280 h 32095440"/>
                <a:gd name="connsiteX13" fmla="*/ 11795760 w 16367760"/>
                <a:gd name="connsiteY13" fmla="*/ 13898880 h 32095440"/>
                <a:gd name="connsiteX14" fmla="*/ 12801600 w 16367760"/>
                <a:gd name="connsiteY14" fmla="*/ 13898880 h 32095440"/>
                <a:gd name="connsiteX15" fmla="*/ 12527280 w 16367760"/>
                <a:gd name="connsiteY15" fmla="*/ 13533120 h 32095440"/>
                <a:gd name="connsiteX16" fmla="*/ 12527280 w 16367760"/>
                <a:gd name="connsiteY16" fmla="*/ 13350240 h 32095440"/>
                <a:gd name="connsiteX17" fmla="*/ 11064240 w 16367760"/>
                <a:gd name="connsiteY17" fmla="*/ 9966960 h 32095440"/>
                <a:gd name="connsiteX18" fmla="*/ 10424160 w 16367760"/>
                <a:gd name="connsiteY18" fmla="*/ 10149840 h 32095440"/>
                <a:gd name="connsiteX19" fmla="*/ 10515600 w 16367760"/>
                <a:gd name="connsiteY19" fmla="*/ 16093440 h 32095440"/>
                <a:gd name="connsiteX20" fmla="*/ 10149840 w 16367760"/>
                <a:gd name="connsiteY20" fmla="*/ 16367760 h 32095440"/>
                <a:gd name="connsiteX21" fmla="*/ 9052560 w 16367760"/>
                <a:gd name="connsiteY21" fmla="*/ 22402800 h 32095440"/>
                <a:gd name="connsiteX22" fmla="*/ 9784080 w 16367760"/>
                <a:gd name="connsiteY22" fmla="*/ 23317200 h 32095440"/>
                <a:gd name="connsiteX23" fmla="*/ 10149840 w 16367760"/>
                <a:gd name="connsiteY23" fmla="*/ 26426160 h 32095440"/>
                <a:gd name="connsiteX24" fmla="*/ 11521440 w 16367760"/>
                <a:gd name="connsiteY24" fmla="*/ 28437840 h 32095440"/>
                <a:gd name="connsiteX25" fmla="*/ 11704320 w 16367760"/>
                <a:gd name="connsiteY25" fmla="*/ 29443680 h 32095440"/>
                <a:gd name="connsiteX26" fmla="*/ 12801600 w 16367760"/>
                <a:gd name="connsiteY26" fmla="*/ 30358080 h 32095440"/>
                <a:gd name="connsiteX27" fmla="*/ 13441680 w 16367760"/>
                <a:gd name="connsiteY27" fmla="*/ 30266640 h 32095440"/>
                <a:gd name="connsiteX28" fmla="*/ 13807440 w 16367760"/>
                <a:gd name="connsiteY28" fmla="*/ 30723840 h 32095440"/>
                <a:gd name="connsiteX29" fmla="*/ 11887200 w 16367760"/>
                <a:gd name="connsiteY29" fmla="*/ 32095440 h 32095440"/>
                <a:gd name="connsiteX30" fmla="*/ 9875520 w 16367760"/>
                <a:gd name="connsiteY30" fmla="*/ 31638240 h 32095440"/>
                <a:gd name="connsiteX31" fmla="*/ 9052560 w 16367760"/>
                <a:gd name="connsiteY31" fmla="*/ 31821120 h 32095440"/>
                <a:gd name="connsiteX32" fmla="*/ 8595360 w 16367760"/>
                <a:gd name="connsiteY32" fmla="*/ 30266640 h 32095440"/>
                <a:gd name="connsiteX33" fmla="*/ 7040880 w 16367760"/>
                <a:gd name="connsiteY33" fmla="*/ 30083760 h 32095440"/>
                <a:gd name="connsiteX34" fmla="*/ 5577840 w 16367760"/>
                <a:gd name="connsiteY34" fmla="*/ 28986480 h 32095440"/>
                <a:gd name="connsiteX35" fmla="*/ 4572000 w 16367760"/>
                <a:gd name="connsiteY35" fmla="*/ 28712160 h 32095440"/>
                <a:gd name="connsiteX36" fmla="*/ 6035040 w 16367760"/>
                <a:gd name="connsiteY36" fmla="*/ 21396960 h 32095440"/>
                <a:gd name="connsiteX37" fmla="*/ 5486400 w 16367760"/>
                <a:gd name="connsiteY37" fmla="*/ 18288000 h 32095440"/>
                <a:gd name="connsiteX38" fmla="*/ 4846320 w 16367760"/>
                <a:gd name="connsiteY38" fmla="*/ 21945600 h 32095440"/>
                <a:gd name="connsiteX39" fmla="*/ 2560320 w 16367760"/>
                <a:gd name="connsiteY39" fmla="*/ 22037040 h 32095440"/>
                <a:gd name="connsiteX40" fmla="*/ 0 w 16367760"/>
                <a:gd name="connsiteY40" fmla="*/ 17373600 h 32095440"/>
                <a:gd name="connsiteX41" fmla="*/ 548640 w 16367760"/>
                <a:gd name="connsiteY41" fmla="*/ 15544800 h 32095440"/>
                <a:gd name="connsiteX42" fmla="*/ 0 w 16367760"/>
                <a:gd name="connsiteY42" fmla="*/ 15179040 h 32095440"/>
                <a:gd name="connsiteX43" fmla="*/ 822960 w 16367760"/>
                <a:gd name="connsiteY43" fmla="*/ 13350240 h 32095440"/>
                <a:gd name="connsiteX44" fmla="*/ 2468880 w 16367760"/>
                <a:gd name="connsiteY44" fmla="*/ 13350240 h 32095440"/>
                <a:gd name="connsiteX45" fmla="*/ 2011680 w 16367760"/>
                <a:gd name="connsiteY45" fmla="*/ 12344400 h 32095440"/>
                <a:gd name="connsiteX46" fmla="*/ 2377440 w 16367760"/>
                <a:gd name="connsiteY46" fmla="*/ 11247120 h 32095440"/>
                <a:gd name="connsiteX47" fmla="*/ 2377440 w 16367760"/>
                <a:gd name="connsiteY47" fmla="*/ 10241280 h 32095440"/>
                <a:gd name="connsiteX48" fmla="*/ 2560320 w 16367760"/>
                <a:gd name="connsiteY48" fmla="*/ 8869680 h 32095440"/>
                <a:gd name="connsiteX49" fmla="*/ 2926080 w 16367760"/>
                <a:gd name="connsiteY49" fmla="*/ 8595360 h 32095440"/>
                <a:gd name="connsiteX50" fmla="*/ 2834640 w 16367760"/>
                <a:gd name="connsiteY50" fmla="*/ 7223760 h 32095440"/>
                <a:gd name="connsiteX51" fmla="*/ 3017520 w 16367760"/>
                <a:gd name="connsiteY51" fmla="*/ 6492240 h 32095440"/>
                <a:gd name="connsiteX52" fmla="*/ 3017520 w 16367760"/>
                <a:gd name="connsiteY52" fmla="*/ 5212080 h 32095440"/>
                <a:gd name="connsiteX53" fmla="*/ 3383280 w 16367760"/>
                <a:gd name="connsiteY53" fmla="*/ 3931920 h 32095440"/>
                <a:gd name="connsiteX54" fmla="*/ 4206240 w 16367760"/>
                <a:gd name="connsiteY54" fmla="*/ 1280160 h 32095440"/>
                <a:gd name="connsiteX55" fmla="*/ 6858000 w 16367760"/>
                <a:gd name="connsiteY55" fmla="*/ 457200 h 32095440"/>
                <a:gd name="connsiteX56" fmla="*/ 7406640 w 16367760"/>
                <a:gd name="connsiteY56" fmla="*/ 0 h 32095440"/>
                <a:gd name="connsiteX57" fmla="*/ 11337668 w 16367760"/>
                <a:gd name="connsiteY57" fmla="*/ 1440160 h 32095440"/>
                <a:gd name="connsiteX0" fmla="*/ 9601200 w 16367760"/>
                <a:gd name="connsiteY0" fmla="*/ 1188720 h 32095440"/>
                <a:gd name="connsiteX1" fmla="*/ 11577196 w 16367760"/>
                <a:gd name="connsiteY1" fmla="*/ 1512168 h 32095440"/>
                <a:gd name="connsiteX2" fmla="*/ 12252960 w 16367760"/>
                <a:gd name="connsiteY2" fmla="*/ 3200400 h 32095440"/>
                <a:gd name="connsiteX3" fmla="*/ 12801600 w 16367760"/>
                <a:gd name="connsiteY3" fmla="*/ 7589520 h 32095440"/>
                <a:gd name="connsiteX4" fmla="*/ 12618720 w 16367760"/>
                <a:gd name="connsiteY4" fmla="*/ 8503920 h 32095440"/>
                <a:gd name="connsiteX5" fmla="*/ 13624560 w 16367760"/>
                <a:gd name="connsiteY5" fmla="*/ 9966960 h 32095440"/>
                <a:gd name="connsiteX6" fmla="*/ 13624560 w 16367760"/>
                <a:gd name="connsiteY6" fmla="*/ 11338560 h 32095440"/>
                <a:gd name="connsiteX7" fmla="*/ 14721840 w 16367760"/>
                <a:gd name="connsiteY7" fmla="*/ 13075920 h 32095440"/>
                <a:gd name="connsiteX8" fmla="*/ 14447520 w 16367760"/>
                <a:gd name="connsiteY8" fmla="*/ 13441680 h 32095440"/>
                <a:gd name="connsiteX9" fmla="*/ 14538960 w 16367760"/>
                <a:gd name="connsiteY9" fmla="*/ 13807440 h 32095440"/>
                <a:gd name="connsiteX10" fmla="*/ 15636240 w 16367760"/>
                <a:gd name="connsiteY10" fmla="*/ 13716000 h 32095440"/>
                <a:gd name="connsiteX11" fmla="*/ 16367760 w 16367760"/>
                <a:gd name="connsiteY11" fmla="*/ 16093440 h 32095440"/>
                <a:gd name="connsiteX12" fmla="*/ 15544800 w 16367760"/>
                <a:gd name="connsiteY12" fmla="*/ 17647920 h 32095440"/>
                <a:gd name="connsiteX13" fmla="*/ 11795760 w 16367760"/>
                <a:gd name="connsiteY13" fmla="*/ 17099280 h 32095440"/>
                <a:gd name="connsiteX14" fmla="*/ 11795760 w 16367760"/>
                <a:gd name="connsiteY14" fmla="*/ 13898880 h 32095440"/>
                <a:gd name="connsiteX15" fmla="*/ 12801600 w 16367760"/>
                <a:gd name="connsiteY15" fmla="*/ 13898880 h 32095440"/>
                <a:gd name="connsiteX16" fmla="*/ 12527280 w 16367760"/>
                <a:gd name="connsiteY16" fmla="*/ 13533120 h 32095440"/>
                <a:gd name="connsiteX17" fmla="*/ 12527280 w 16367760"/>
                <a:gd name="connsiteY17" fmla="*/ 13350240 h 32095440"/>
                <a:gd name="connsiteX18" fmla="*/ 11064240 w 16367760"/>
                <a:gd name="connsiteY18" fmla="*/ 9966960 h 32095440"/>
                <a:gd name="connsiteX19" fmla="*/ 10424160 w 16367760"/>
                <a:gd name="connsiteY19" fmla="*/ 10149840 h 32095440"/>
                <a:gd name="connsiteX20" fmla="*/ 10515600 w 16367760"/>
                <a:gd name="connsiteY20" fmla="*/ 16093440 h 32095440"/>
                <a:gd name="connsiteX21" fmla="*/ 10149840 w 16367760"/>
                <a:gd name="connsiteY21" fmla="*/ 16367760 h 32095440"/>
                <a:gd name="connsiteX22" fmla="*/ 9052560 w 16367760"/>
                <a:gd name="connsiteY22" fmla="*/ 22402800 h 32095440"/>
                <a:gd name="connsiteX23" fmla="*/ 9784080 w 16367760"/>
                <a:gd name="connsiteY23" fmla="*/ 23317200 h 32095440"/>
                <a:gd name="connsiteX24" fmla="*/ 10149840 w 16367760"/>
                <a:gd name="connsiteY24" fmla="*/ 26426160 h 32095440"/>
                <a:gd name="connsiteX25" fmla="*/ 11521440 w 16367760"/>
                <a:gd name="connsiteY25" fmla="*/ 28437840 h 32095440"/>
                <a:gd name="connsiteX26" fmla="*/ 11704320 w 16367760"/>
                <a:gd name="connsiteY26" fmla="*/ 29443680 h 32095440"/>
                <a:gd name="connsiteX27" fmla="*/ 12801600 w 16367760"/>
                <a:gd name="connsiteY27" fmla="*/ 30358080 h 32095440"/>
                <a:gd name="connsiteX28" fmla="*/ 13441680 w 16367760"/>
                <a:gd name="connsiteY28" fmla="*/ 30266640 h 32095440"/>
                <a:gd name="connsiteX29" fmla="*/ 13807440 w 16367760"/>
                <a:gd name="connsiteY29" fmla="*/ 30723840 h 32095440"/>
                <a:gd name="connsiteX30" fmla="*/ 11887200 w 16367760"/>
                <a:gd name="connsiteY30" fmla="*/ 32095440 h 32095440"/>
                <a:gd name="connsiteX31" fmla="*/ 9875520 w 16367760"/>
                <a:gd name="connsiteY31" fmla="*/ 31638240 h 32095440"/>
                <a:gd name="connsiteX32" fmla="*/ 9052560 w 16367760"/>
                <a:gd name="connsiteY32" fmla="*/ 31821120 h 32095440"/>
                <a:gd name="connsiteX33" fmla="*/ 8595360 w 16367760"/>
                <a:gd name="connsiteY33" fmla="*/ 30266640 h 32095440"/>
                <a:gd name="connsiteX34" fmla="*/ 7040880 w 16367760"/>
                <a:gd name="connsiteY34" fmla="*/ 30083760 h 32095440"/>
                <a:gd name="connsiteX35" fmla="*/ 5577840 w 16367760"/>
                <a:gd name="connsiteY35" fmla="*/ 28986480 h 32095440"/>
                <a:gd name="connsiteX36" fmla="*/ 4572000 w 16367760"/>
                <a:gd name="connsiteY36" fmla="*/ 28712160 h 32095440"/>
                <a:gd name="connsiteX37" fmla="*/ 6035040 w 16367760"/>
                <a:gd name="connsiteY37" fmla="*/ 21396960 h 32095440"/>
                <a:gd name="connsiteX38" fmla="*/ 5486400 w 16367760"/>
                <a:gd name="connsiteY38" fmla="*/ 18288000 h 32095440"/>
                <a:gd name="connsiteX39" fmla="*/ 4846320 w 16367760"/>
                <a:gd name="connsiteY39" fmla="*/ 21945600 h 32095440"/>
                <a:gd name="connsiteX40" fmla="*/ 2560320 w 16367760"/>
                <a:gd name="connsiteY40" fmla="*/ 22037040 h 32095440"/>
                <a:gd name="connsiteX41" fmla="*/ 0 w 16367760"/>
                <a:gd name="connsiteY41" fmla="*/ 17373600 h 32095440"/>
                <a:gd name="connsiteX42" fmla="*/ 548640 w 16367760"/>
                <a:gd name="connsiteY42" fmla="*/ 15544800 h 32095440"/>
                <a:gd name="connsiteX43" fmla="*/ 0 w 16367760"/>
                <a:gd name="connsiteY43" fmla="*/ 15179040 h 32095440"/>
                <a:gd name="connsiteX44" fmla="*/ 822960 w 16367760"/>
                <a:gd name="connsiteY44" fmla="*/ 13350240 h 32095440"/>
                <a:gd name="connsiteX45" fmla="*/ 2468880 w 16367760"/>
                <a:gd name="connsiteY45" fmla="*/ 13350240 h 32095440"/>
                <a:gd name="connsiteX46" fmla="*/ 2011680 w 16367760"/>
                <a:gd name="connsiteY46" fmla="*/ 12344400 h 32095440"/>
                <a:gd name="connsiteX47" fmla="*/ 2377440 w 16367760"/>
                <a:gd name="connsiteY47" fmla="*/ 11247120 h 32095440"/>
                <a:gd name="connsiteX48" fmla="*/ 2377440 w 16367760"/>
                <a:gd name="connsiteY48" fmla="*/ 10241280 h 32095440"/>
                <a:gd name="connsiteX49" fmla="*/ 2560320 w 16367760"/>
                <a:gd name="connsiteY49" fmla="*/ 8869680 h 32095440"/>
                <a:gd name="connsiteX50" fmla="*/ 2926080 w 16367760"/>
                <a:gd name="connsiteY50" fmla="*/ 8595360 h 32095440"/>
                <a:gd name="connsiteX51" fmla="*/ 2834640 w 16367760"/>
                <a:gd name="connsiteY51" fmla="*/ 7223760 h 32095440"/>
                <a:gd name="connsiteX52" fmla="*/ 3017520 w 16367760"/>
                <a:gd name="connsiteY52" fmla="*/ 6492240 h 32095440"/>
                <a:gd name="connsiteX53" fmla="*/ 3017520 w 16367760"/>
                <a:gd name="connsiteY53" fmla="*/ 5212080 h 32095440"/>
                <a:gd name="connsiteX54" fmla="*/ 3383280 w 16367760"/>
                <a:gd name="connsiteY54" fmla="*/ 3931920 h 32095440"/>
                <a:gd name="connsiteX55" fmla="*/ 4206240 w 16367760"/>
                <a:gd name="connsiteY55" fmla="*/ 1280160 h 32095440"/>
                <a:gd name="connsiteX56" fmla="*/ 6858000 w 16367760"/>
                <a:gd name="connsiteY56" fmla="*/ 457200 h 32095440"/>
                <a:gd name="connsiteX57" fmla="*/ 7406640 w 16367760"/>
                <a:gd name="connsiteY57" fmla="*/ 0 h 32095440"/>
                <a:gd name="connsiteX58" fmla="*/ 11337668 w 16367760"/>
                <a:gd name="connsiteY58" fmla="*/ 1440160 h 32095440"/>
                <a:gd name="connsiteX0" fmla="*/ 11577196 w 16367760"/>
                <a:gd name="connsiteY0" fmla="*/ 1512168 h 32095440"/>
                <a:gd name="connsiteX1" fmla="*/ 12252960 w 16367760"/>
                <a:gd name="connsiteY1" fmla="*/ 3200400 h 32095440"/>
                <a:gd name="connsiteX2" fmla="*/ 12801600 w 16367760"/>
                <a:gd name="connsiteY2" fmla="*/ 7589520 h 32095440"/>
                <a:gd name="connsiteX3" fmla="*/ 12618720 w 16367760"/>
                <a:gd name="connsiteY3" fmla="*/ 8503920 h 32095440"/>
                <a:gd name="connsiteX4" fmla="*/ 13624560 w 16367760"/>
                <a:gd name="connsiteY4" fmla="*/ 9966960 h 32095440"/>
                <a:gd name="connsiteX5" fmla="*/ 13624560 w 16367760"/>
                <a:gd name="connsiteY5" fmla="*/ 11338560 h 32095440"/>
                <a:gd name="connsiteX6" fmla="*/ 14721840 w 16367760"/>
                <a:gd name="connsiteY6" fmla="*/ 13075920 h 32095440"/>
                <a:gd name="connsiteX7" fmla="*/ 14447520 w 16367760"/>
                <a:gd name="connsiteY7" fmla="*/ 13441680 h 32095440"/>
                <a:gd name="connsiteX8" fmla="*/ 14538960 w 16367760"/>
                <a:gd name="connsiteY8" fmla="*/ 13807440 h 32095440"/>
                <a:gd name="connsiteX9" fmla="*/ 15636240 w 16367760"/>
                <a:gd name="connsiteY9" fmla="*/ 13716000 h 32095440"/>
                <a:gd name="connsiteX10" fmla="*/ 16367760 w 16367760"/>
                <a:gd name="connsiteY10" fmla="*/ 16093440 h 32095440"/>
                <a:gd name="connsiteX11" fmla="*/ 15544800 w 16367760"/>
                <a:gd name="connsiteY11" fmla="*/ 17647920 h 32095440"/>
                <a:gd name="connsiteX12" fmla="*/ 11795760 w 16367760"/>
                <a:gd name="connsiteY12" fmla="*/ 17099280 h 32095440"/>
                <a:gd name="connsiteX13" fmla="*/ 11795760 w 16367760"/>
                <a:gd name="connsiteY13" fmla="*/ 13898880 h 32095440"/>
                <a:gd name="connsiteX14" fmla="*/ 12801600 w 16367760"/>
                <a:gd name="connsiteY14" fmla="*/ 13898880 h 32095440"/>
                <a:gd name="connsiteX15" fmla="*/ 12527280 w 16367760"/>
                <a:gd name="connsiteY15" fmla="*/ 13533120 h 32095440"/>
                <a:gd name="connsiteX16" fmla="*/ 12527280 w 16367760"/>
                <a:gd name="connsiteY16" fmla="*/ 13350240 h 32095440"/>
                <a:gd name="connsiteX17" fmla="*/ 11064240 w 16367760"/>
                <a:gd name="connsiteY17" fmla="*/ 9966960 h 32095440"/>
                <a:gd name="connsiteX18" fmla="*/ 10424160 w 16367760"/>
                <a:gd name="connsiteY18" fmla="*/ 10149840 h 32095440"/>
                <a:gd name="connsiteX19" fmla="*/ 10515600 w 16367760"/>
                <a:gd name="connsiteY19" fmla="*/ 16093440 h 32095440"/>
                <a:gd name="connsiteX20" fmla="*/ 10149840 w 16367760"/>
                <a:gd name="connsiteY20" fmla="*/ 16367760 h 32095440"/>
                <a:gd name="connsiteX21" fmla="*/ 9052560 w 16367760"/>
                <a:gd name="connsiteY21" fmla="*/ 22402800 h 32095440"/>
                <a:gd name="connsiteX22" fmla="*/ 9784080 w 16367760"/>
                <a:gd name="connsiteY22" fmla="*/ 23317200 h 32095440"/>
                <a:gd name="connsiteX23" fmla="*/ 10149840 w 16367760"/>
                <a:gd name="connsiteY23" fmla="*/ 26426160 h 32095440"/>
                <a:gd name="connsiteX24" fmla="*/ 11521440 w 16367760"/>
                <a:gd name="connsiteY24" fmla="*/ 28437840 h 32095440"/>
                <a:gd name="connsiteX25" fmla="*/ 11704320 w 16367760"/>
                <a:gd name="connsiteY25" fmla="*/ 29443680 h 32095440"/>
                <a:gd name="connsiteX26" fmla="*/ 12801600 w 16367760"/>
                <a:gd name="connsiteY26" fmla="*/ 30358080 h 32095440"/>
                <a:gd name="connsiteX27" fmla="*/ 13441680 w 16367760"/>
                <a:gd name="connsiteY27" fmla="*/ 30266640 h 32095440"/>
                <a:gd name="connsiteX28" fmla="*/ 13807440 w 16367760"/>
                <a:gd name="connsiteY28" fmla="*/ 30723840 h 32095440"/>
                <a:gd name="connsiteX29" fmla="*/ 11887200 w 16367760"/>
                <a:gd name="connsiteY29" fmla="*/ 32095440 h 32095440"/>
                <a:gd name="connsiteX30" fmla="*/ 9875520 w 16367760"/>
                <a:gd name="connsiteY30" fmla="*/ 31638240 h 32095440"/>
                <a:gd name="connsiteX31" fmla="*/ 9052560 w 16367760"/>
                <a:gd name="connsiteY31" fmla="*/ 31821120 h 32095440"/>
                <a:gd name="connsiteX32" fmla="*/ 8595360 w 16367760"/>
                <a:gd name="connsiteY32" fmla="*/ 30266640 h 32095440"/>
                <a:gd name="connsiteX33" fmla="*/ 7040880 w 16367760"/>
                <a:gd name="connsiteY33" fmla="*/ 30083760 h 32095440"/>
                <a:gd name="connsiteX34" fmla="*/ 5577840 w 16367760"/>
                <a:gd name="connsiteY34" fmla="*/ 28986480 h 32095440"/>
                <a:gd name="connsiteX35" fmla="*/ 4572000 w 16367760"/>
                <a:gd name="connsiteY35" fmla="*/ 28712160 h 32095440"/>
                <a:gd name="connsiteX36" fmla="*/ 6035040 w 16367760"/>
                <a:gd name="connsiteY36" fmla="*/ 21396960 h 32095440"/>
                <a:gd name="connsiteX37" fmla="*/ 5486400 w 16367760"/>
                <a:gd name="connsiteY37" fmla="*/ 18288000 h 32095440"/>
                <a:gd name="connsiteX38" fmla="*/ 4846320 w 16367760"/>
                <a:gd name="connsiteY38" fmla="*/ 21945600 h 32095440"/>
                <a:gd name="connsiteX39" fmla="*/ 2560320 w 16367760"/>
                <a:gd name="connsiteY39" fmla="*/ 22037040 h 32095440"/>
                <a:gd name="connsiteX40" fmla="*/ 0 w 16367760"/>
                <a:gd name="connsiteY40" fmla="*/ 17373600 h 32095440"/>
                <a:gd name="connsiteX41" fmla="*/ 548640 w 16367760"/>
                <a:gd name="connsiteY41" fmla="*/ 15544800 h 32095440"/>
                <a:gd name="connsiteX42" fmla="*/ 0 w 16367760"/>
                <a:gd name="connsiteY42" fmla="*/ 15179040 h 32095440"/>
                <a:gd name="connsiteX43" fmla="*/ 822960 w 16367760"/>
                <a:gd name="connsiteY43" fmla="*/ 13350240 h 32095440"/>
                <a:gd name="connsiteX44" fmla="*/ 2468880 w 16367760"/>
                <a:gd name="connsiteY44" fmla="*/ 13350240 h 32095440"/>
                <a:gd name="connsiteX45" fmla="*/ 2011680 w 16367760"/>
                <a:gd name="connsiteY45" fmla="*/ 12344400 h 32095440"/>
                <a:gd name="connsiteX46" fmla="*/ 2377440 w 16367760"/>
                <a:gd name="connsiteY46" fmla="*/ 11247120 h 32095440"/>
                <a:gd name="connsiteX47" fmla="*/ 2377440 w 16367760"/>
                <a:gd name="connsiteY47" fmla="*/ 10241280 h 32095440"/>
                <a:gd name="connsiteX48" fmla="*/ 2560320 w 16367760"/>
                <a:gd name="connsiteY48" fmla="*/ 8869680 h 32095440"/>
                <a:gd name="connsiteX49" fmla="*/ 2926080 w 16367760"/>
                <a:gd name="connsiteY49" fmla="*/ 8595360 h 32095440"/>
                <a:gd name="connsiteX50" fmla="*/ 2834640 w 16367760"/>
                <a:gd name="connsiteY50" fmla="*/ 7223760 h 32095440"/>
                <a:gd name="connsiteX51" fmla="*/ 3017520 w 16367760"/>
                <a:gd name="connsiteY51" fmla="*/ 6492240 h 32095440"/>
                <a:gd name="connsiteX52" fmla="*/ 3017520 w 16367760"/>
                <a:gd name="connsiteY52" fmla="*/ 5212080 h 32095440"/>
                <a:gd name="connsiteX53" fmla="*/ 3383280 w 16367760"/>
                <a:gd name="connsiteY53" fmla="*/ 3931920 h 32095440"/>
                <a:gd name="connsiteX54" fmla="*/ 4206240 w 16367760"/>
                <a:gd name="connsiteY54" fmla="*/ 1280160 h 32095440"/>
                <a:gd name="connsiteX55" fmla="*/ 6858000 w 16367760"/>
                <a:gd name="connsiteY55" fmla="*/ 457200 h 32095440"/>
                <a:gd name="connsiteX56" fmla="*/ 7406640 w 16367760"/>
                <a:gd name="connsiteY56" fmla="*/ 0 h 32095440"/>
                <a:gd name="connsiteX57" fmla="*/ 11337668 w 16367760"/>
                <a:gd name="connsiteY57" fmla="*/ 1440160 h 32095440"/>
                <a:gd name="connsiteX0" fmla="*/ 11577196 w 16367760"/>
                <a:gd name="connsiteY0" fmla="*/ 1512168 h 32095440"/>
                <a:gd name="connsiteX1" fmla="*/ 12252960 w 16367760"/>
                <a:gd name="connsiteY1" fmla="*/ 3200400 h 32095440"/>
                <a:gd name="connsiteX2" fmla="*/ 12801600 w 16367760"/>
                <a:gd name="connsiteY2" fmla="*/ 7589520 h 32095440"/>
                <a:gd name="connsiteX3" fmla="*/ 12618720 w 16367760"/>
                <a:gd name="connsiteY3" fmla="*/ 8503920 h 32095440"/>
                <a:gd name="connsiteX4" fmla="*/ 13624560 w 16367760"/>
                <a:gd name="connsiteY4" fmla="*/ 9966960 h 32095440"/>
                <a:gd name="connsiteX5" fmla="*/ 13624560 w 16367760"/>
                <a:gd name="connsiteY5" fmla="*/ 11338560 h 32095440"/>
                <a:gd name="connsiteX6" fmla="*/ 14721840 w 16367760"/>
                <a:gd name="connsiteY6" fmla="*/ 13075920 h 32095440"/>
                <a:gd name="connsiteX7" fmla="*/ 14447520 w 16367760"/>
                <a:gd name="connsiteY7" fmla="*/ 13441680 h 32095440"/>
                <a:gd name="connsiteX8" fmla="*/ 14538960 w 16367760"/>
                <a:gd name="connsiteY8" fmla="*/ 13807440 h 32095440"/>
                <a:gd name="connsiteX9" fmla="*/ 15636240 w 16367760"/>
                <a:gd name="connsiteY9" fmla="*/ 13716000 h 32095440"/>
                <a:gd name="connsiteX10" fmla="*/ 16367760 w 16367760"/>
                <a:gd name="connsiteY10" fmla="*/ 16093440 h 32095440"/>
                <a:gd name="connsiteX11" fmla="*/ 15544800 w 16367760"/>
                <a:gd name="connsiteY11" fmla="*/ 17647920 h 32095440"/>
                <a:gd name="connsiteX12" fmla="*/ 11795760 w 16367760"/>
                <a:gd name="connsiteY12" fmla="*/ 17099280 h 32095440"/>
                <a:gd name="connsiteX13" fmla="*/ 11795760 w 16367760"/>
                <a:gd name="connsiteY13" fmla="*/ 13898880 h 32095440"/>
                <a:gd name="connsiteX14" fmla="*/ 12801600 w 16367760"/>
                <a:gd name="connsiteY14" fmla="*/ 13898880 h 32095440"/>
                <a:gd name="connsiteX15" fmla="*/ 12527280 w 16367760"/>
                <a:gd name="connsiteY15" fmla="*/ 13533120 h 32095440"/>
                <a:gd name="connsiteX16" fmla="*/ 12527280 w 16367760"/>
                <a:gd name="connsiteY16" fmla="*/ 13350240 h 32095440"/>
                <a:gd name="connsiteX17" fmla="*/ 11064240 w 16367760"/>
                <a:gd name="connsiteY17" fmla="*/ 9966960 h 32095440"/>
                <a:gd name="connsiteX18" fmla="*/ 10424160 w 16367760"/>
                <a:gd name="connsiteY18" fmla="*/ 10149840 h 32095440"/>
                <a:gd name="connsiteX19" fmla="*/ 10515600 w 16367760"/>
                <a:gd name="connsiteY19" fmla="*/ 16093440 h 32095440"/>
                <a:gd name="connsiteX20" fmla="*/ 10149840 w 16367760"/>
                <a:gd name="connsiteY20" fmla="*/ 16367760 h 32095440"/>
                <a:gd name="connsiteX21" fmla="*/ 9052560 w 16367760"/>
                <a:gd name="connsiteY21" fmla="*/ 22402800 h 32095440"/>
                <a:gd name="connsiteX22" fmla="*/ 9784080 w 16367760"/>
                <a:gd name="connsiteY22" fmla="*/ 23317200 h 32095440"/>
                <a:gd name="connsiteX23" fmla="*/ 10149840 w 16367760"/>
                <a:gd name="connsiteY23" fmla="*/ 26426160 h 32095440"/>
                <a:gd name="connsiteX24" fmla="*/ 11521440 w 16367760"/>
                <a:gd name="connsiteY24" fmla="*/ 28437840 h 32095440"/>
                <a:gd name="connsiteX25" fmla="*/ 11704320 w 16367760"/>
                <a:gd name="connsiteY25" fmla="*/ 29443680 h 32095440"/>
                <a:gd name="connsiteX26" fmla="*/ 12801600 w 16367760"/>
                <a:gd name="connsiteY26" fmla="*/ 30358080 h 32095440"/>
                <a:gd name="connsiteX27" fmla="*/ 13441680 w 16367760"/>
                <a:gd name="connsiteY27" fmla="*/ 30266640 h 32095440"/>
                <a:gd name="connsiteX28" fmla="*/ 13807440 w 16367760"/>
                <a:gd name="connsiteY28" fmla="*/ 30723840 h 32095440"/>
                <a:gd name="connsiteX29" fmla="*/ 11887200 w 16367760"/>
                <a:gd name="connsiteY29" fmla="*/ 32095440 h 32095440"/>
                <a:gd name="connsiteX30" fmla="*/ 9875520 w 16367760"/>
                <a:gd name="connsiteY30" fmla="*/ 31638240 h 32095440"/>
                <a:gd name="connsiteX31" fmla="*/ 9052560 w 16367760"/>
                <a:gd name="connsiteY31" fmla="*/ 31821120 h 32095440"/>
                <a:gd name="connsiteX32" fmla="*/ 8595360 w 16367760"/>
                <a:gd name="connsiteY32" fmla="*/ 30266640 h 32095440"/>
                <a:gd name="connsiteX33" fmla="*/ 7040880 w 16367760"/>
                <a:gd name="connsiteY33" fmla="*/ 30083760 h 32095440"/>
                <a:gd name="connsiteX34" fmla="*/ 5577840 w 16367760"/>
                <a:gd name="connsiteY34" fmla="*/ 28986480 h 32095440"/>
                <a:gd name="connsiteX35" fmla="*/ 4572000 w 16367760"/>
                <a:gd name="connsiteY35" fmla="*/ 28712160 h 32095440"/>
                <a:gd name="connsiteX36" fmla="*/ 6035040 w 16367760"/>
                <a:gd name="connsiteY36" fmla="*/ 21396960 h 32095440"/>
                <a:gd name="connsiteX37" fmla="*/ 5486400 w 16367760"/>
                <a:gd name="connsiteY37" fmla="*/ 18288000 h 32095440"/>
                <a:gd name="connsiteX38" fmla="*/ 4846320 w 16367760"/>
                <a:gd name="connsiteY38" fmla="*/ 21945600 h 32095440"/>
                <a:gd name="connsiteX39" fmla="*/ 2560320 w 16367760"/>
                <a:gd name="connsiteY39" fmla="*/ 22037040 h 32095440"/>
                <a:gd name="connsiteX40" fmla="*/ 0 w 16367760"/>
                <a:gd name="connsiteY40" fmla="*/ 17373600 h 32095440"/>
                <a:gd name="connsiteX41" fmla="*/ 548640 w 16367760"/>
                <a:gd name="connsiteY41" fmla="*/ 15544800 h 32095440"/>
                <a:gd name="connsiteX42" fmla="*/ 0 w 16367760"/>
                <a:gd name="connsiteY42" fmla="*/ 15179040 h 32095440"/>
                <a:gd name="connsiteX43" fmla="*/ 822960 w 16367760"/>
                <a:gd name="connsiteY43" fmla="*/ 13350240 h 32095440"/>
                <a:gd name="connsiteX44" fmla="*/ 2468880 w 16367760"/>
                <a:gd name="connsiteY44" fmla="*/ 13350240 h 32095440"/>
                <a:gd name="connsiteX45" fmla="*/ 2011680 w 16367760"/>
                <a:gd name="connsiteY45" fmla="*/ 12344400 h 32095440"/>
                <a:gd name="connsiteX46" fmla="*/ 2377440 w 16367760"/>
                <a:gd name="connsiteY46" fmla="*/ 11247120 h 32095440"/>
                <a:gd name="connsiteX47" fmla="*/ 2377440 w 16367760"/>
                <a:gd name="connsiteY47" fmla="*/ 10241280 h 32095440"/>
                <a:gd name="connsiteX48" fmla="*/ 2560320 w 16367760"/>
                <a:gd name="connsiteY48" fmla="*/ 8869680 h 32095440"/>
                <a:gd name="connsiteX49" fmla="*/ 2926080 w 16367760"/>
                <a:gd name="connsiteY49" fmla="*/ 8595360 h 32095440"/>
                <a:gd name="connsiteX50" fmla="*/ 2834640 w 16367760"/>
                <a:gd name="connsiteY50" fmla="*/ 7223760 h 32095440"/>
                <a:gd name="connsiteX51" fmla="*/ 3017520 w 16367760"/>
                <a:gd name="connsiteY51" fmla="*/ 6492240 h 32095440"/>
                <a:gd name="connsiteX52" fmla="*/ 3017520 w 16367760"/>
                <a:gd name="connsiteY52" fmla="*/ 5212080 h 32095440"/>
                <a:gd name="connsiteX53" fmla="*/ 3383280 w 16367760"/>
                <a:gd name="connsiteY53" fmla="*/ 3931920 h 32095440"/>
                <a:gd name="connsiteX54" fmla="*/ 4206240 w 16367760"/>
                <a:gd name="connsiteY54" fmla="*/ 1280160 h 32095440"/>
                <a:gd name="connsiteX55" fmla="*/ 6858000 w 16367760"/>
                <a:gd name="connsiteY55" fmla="*/ 457200 h 32095440"/>
                <a:gd name="connsiteX56" fmla="*/ 7406640 w 16367760"/>
                <a:gd name="connsiteY56" fmla="*/ 0 h 32095440"/>
                <a:gd name="connsiteX57" fmla="*/ 11337668 w 16367760"/>
                <a:gd name="connsiteY57" fmla="*/ 1440160 h 32095440"/>
                <a:gd name="connsiteX58" fmla="*/ 11577196 w 16367760"/>
                <a:gd name="connsiteY58" fmla="*/ 1512168 h 32095440"/>
                <a:gd name="connsiteX0" fmla="*/ 10778769 w 16367760"/>
                <a:gd name="connsiteY0" fmla="*/ 1512168 h 32095440"/>
                <a:gd name="connsiteX1" fmla="*/ 12252960 w 16367760"/>
                <a:gd name="connsiteY1" fmla="*/ 3200400 h 32095440"/>
                <a:gd name="connsiteX2" fmla="*/ 12801600 w 16367760"/>
                <a:gd name="connsiteY2" fmla="*/ 7589520 h 32095440"/>
                <a:gd name="connsiteX3" fmla="*/ 12618720 w 16367760"/>
                <a:gd name="connsiteY3" fmla="*/ 8503920 h 32095440"/>
                <a:gd name="connsiteX4" fmla="*/ 13624560 w 16367760"/>
                <a:gd name="connsiteY4" fmla="*/ 9966960 h 32095440"/>
                <a:gd name="connsiteX5" fmla="*/ 13624560 w 16367760"/>
                <a:gd name="connsiteY5" fmla="*/ 11338560 h 32095440"/>
                <a:gd name="connsiteX6" fmla="*/ 14721840 w 16367760"/>
                <a:gd name="connsiteY6" fmla="*/ 13075920 h 32095440"/>
                <a:gd name="connsiteX7" fmla="*/ 14447520 w 16367760"/>
                <a:gd name="connsiteY7" fmla="*/ 13441680 h 32095440"/>
                <a:gd name="connsiteX8" fmla="*/ 14538960 w 16367760"/>
                <a:gd name="connsiteY8" fmla="*/ 13807440 h 32095440"/>
                <a:gd name="connsiteX9" fmla="*/ 15636240 w 16367760"/>
                <a:gd name="connsiteY9" fmla="*/ 13716000 h 32095440"/>
                <a:gd name="connsiteX10" fmla="*/ 16367760 w 16367760"/>
                <a:gd name="connsiteY10" fmla="*/ 16093440 h 32095440"/>
                <a:gd name="connsiteX11" fmla="*/ 15544800 w 16367760"/>
                <a:gd name="connsiteY11" fmla="*/ 17647920 h 32095440"/>
                <a:gd name="connsiteX12" fmla="*/ 11795760 w 16367760"/>
                <a:gd name="connsiteY12" fmla="*/ 17099280 h 32095440"/>
                <a:gd name="connsiteX13" fmla="*/ 11795760 w 16367760"/>
                <a:gd name="connsiteY13" fmla="*/ 13898880 h 32095440"/>
                <a:gd name="connsiteX14" fmla="*/ 12801600 w 16367760"/>
                <a:gd name="connsiteY14" fmla="*/ 13898880 h 32095440"/>
                <a:gd name="connsiteX15" fmla="*/ 12527280 w 16367760"/>
                <a:gd name="connsiteY15" fmla="*/ 13533120 h 32095440"/>
                <a:gd name="connsiteX16" fmla="*/ 12527280 w 16367760"/>
                <a:gd name="connsiteY16" fmla="*/ 13350240 h 32095440"/>
                <a:gd name="connsiteX17" fmla="*/ 11064240 w 16367760"/>
                <a:gd name="connsiteY17" fmla="*/ 9966960 h 32095440"/>
                <a:gd name="connsiteX18" fmla="*/ 10424160 w 16367760"/>
                <a:gd name="connsiteY18" fmla="*/ 10149840 h 32095440"/>
                <a:gd name="connsiteX19" fmla="*/ 10515600 w 16367760"/>
                <a:gd name="connsiteY19" fmla="*/ 16093440 h 32095440"/>
                <a:gd name="connsiteX20" fmla="*/ 10149840 w 16367760"/>
                <a:gd name="connsiteY20" fmla="*/ 16367760 h 32095440"/>
                <a:gd name="connsiteX21" fmla="*/ 9052560 w 16367760"/>
                <a:gd name="connsiteY21" fmla="*/ 22402800 h 32095440"/>
                <a:gd name="connsiteX22" fmla="*/ 9784080 w 16367760"/>
                <a:gd name="connsiteY22" fmla="*/ 23317200 h 32095440"/>
                <a:gd name="connsiteX23" fmla="*/ 10149840 w 16367760"/>
                <a:gd name="connsiteY23" fmla="*/ 26426160 h 32095440"/>
                <a:gd name="connsiteX24" fmla="*/ 11521440 w 16367760"/>
                <a:gd name="connsiteY24" fmla="*/ 28437840 h 32095440"/>
                <a:gd name="connsiteX25" fmla="*/ 11704320 w 16367760"/>
                <a:gd name="connsiteY25" fmla="*/ 29443680 h 32095440"/>
                <a:gd name="connsiteX26" fmla="*/ 12801600 w 16367760"/>
                <a:gd name="connsiteY26" fmla="*/ 30358080 h 32095440"/>
                <a:gd name="connsiteX27" fmla="*/ 13441680 w 16367760"/>
                <a:gd name="connsiteY27" fmla="*/ 30266640 h 32095440"/>
                <a:gd name="connsiteX28" fmla="*/ 13807440 w 16367760"/>
                <a:gd name="connsiteY28" fmla="*/ 30723840 h 32095440"/>
                <a:gd name="connsiteX29" fmla="*/ 11887200 w 16367760"/>
                <a:gd name="connsiteY29" fmla="*/ 32095440 h 32095440"/>
                <a:gd name="connsiteX30" fmla="*/ 9875520 w 16367760"/>
                <a:gd name="connsiteY30" fmla="*/ 31638240 h 32095440"/>
                <a:gd name="connsiteX31" fmla="*/ 9052560 w 16367760"/>
                <a:gd name="connsiteY31" fmla="*/ 31821120 h 32095440"/>
                <a:gd name="connsiteX32" fmla="*/ 8595360 w 16367760"/>
                <a:gd name="connsiteY32" fmla="*/ 30266640 h 32095440"/>
                <a:gd name="connsiteX33" fmla="*/ 7040880 w 16367760"/>
                <a:gd name="connsiteY33" fmla="*/ 30083760 h 32095440"/>
                <a:gd name="connsiteX34" fmla="*/ 5577840 w 16367760"/>
                <a:gd name="connsiteY34" fmla="*/ 28986480 h 32095440"/>
                <a:gd name="connsiteX35" fmla="*/ 4572000 w 16367760"/>
                <a:gd name="connsiteY35" fmla="*/ 28712160 h 32095440"/>
                <a:gd name="connsiteX36" fmla="*/ 6035040 w 16367760"/>
                <a:gd name="connsiteY36" fmla="*/ 21396960 h 32095440"/>
                <a:gd name="connsiteX37" fmla="*/ 5486400 w 16367760"/>
                <a:gd name="connsiteY37" fmla="*/ 18288000 h 32095440"/>
                <a:gd name="connsiteX38" fmla="*/ 4846320 w 16367760"/>
                <a:gd name="connsiteY38" fmla="*/ 21945600 h 32095440"/>
                <a:gd name="connsiteX39" fmla="*/ 2560320 w 16367760"/>
                <a:gd name="connsiteY39" fmla="*/ 22037040 h 32095440"/>
                <a:gd name="connsiteX40" fmla="*/ 0 w 16367760"/>
                <a:gd name="connsiteY40" fmla="*/ 17373600 h 32095440"/>
                <a:gd name="connsiteX41" fmla="*/ 548640 w 16367760"/>
                <a:gd name="connsiteY41" fmla="*/ 15544800 h 32095440"/>
                <a:gd name="connsiteX42" fmla="*/ 0 w 16367760"/>
                <a:gd name="connsiteY42" fmla="*/ 15179040 h 32095440"/>
                <a:gd name="connsiteX43" fmla="*/ 822960 w 16367760"/>
                <a:gd name="connsiteY43" fmla="*/ 13350240 h 32095440"/>
                <a:gd name="connsiteX44" fmla="*/ 2468880 w 16367760"/>
                <a:gd name="connsiteY44" fmla="*/ 13350240 h 32095440"/>
                <a:gd name="connsiteX45" fmla="*/ 2011680 w 16367760"/>
                <a:gd name="connsiteY45" fmla="*/ 12344400 h 32095440"/>
                <a:gd name="connsiteX46" fmla="*/ 2377440 w 16367760"/>
                <a:gd name="connsiteY46" fmla="*/ 11247120 h 32095440"/>
                <a:gd name="connsiteX47" fmla="*/ 2377440 w 16367760"/>
                <a:gd name="connsiteY47" fmla="*/ 10241280 h 32095440"/>
                <a:gd name="connsiteX48" fmla="*/ 2560320 w 16367760"/>
                <a:gd name="connsiteY48" fmla="*/ 8869680 h 32095440"/>
                <a:gd name="connsiteX49" fmla="*/ 2926080 w 16367760"/>
                <a:gd name="connsiteY49" fmla="*/ 8595360 h 32095440"/>
                <a:gd name="connsiteX50" fmla="*/ 2834640 w 16367760"/>
                <a:gd name="connsiteY50" fmla="*/ 7223760 h 32095440"/>
                <a:gd name="connsiteX51" fmla="*/ 3017520 w 16367760"/>
                <a:gd name="connsiteY51" fmla="*/ 6492240 h 32095440"/>
                <a:gd name="connsiteX52" fmla="*/ 3017520 w 16367760"/>
                <a:gd name="connsiteY52" fmla="*/ 5212080 h 32095440"/>
                <a:gd name="connsiteX53" fmla="*/ 3383280 w 16367760"/>
                <a:gd name="connsiteY53" fmla="*/ 3931920 h 32095440"/>
                <a:gd name="connsiteX54" fmla="*/ 4206240 w 16367760"/>
                <a:gd name="connsiteY54" fmla="*/ 1280160 h 32095440"/>
                <a:gd name="connsiteX55" fmla="*/ 6858000 w 16367760"/>
                <a:gd name="connsiteY55" fmla="*/ 457200 h 32095440"/>
                <a:gd name="connsiteX56" fmla="*/ 7406640 w 16367760"/>
                <a:gd name="connsiteY56" fmla="*/ 0 h 32095440"/>
                <a:gd name="connsiteX57" fmla="*/ 11337668 w 16367760"/>
                <a:gd name="connsiteY57" fmla="*/ 1440160 h 32095440"/>
                <a:gd name="connsiteX58" fmla="*/ 10778769 w 16367760"/>
                <a:gd name="connsiteY58" fmla="*/ 1512168 h 32095440"/>
                <a:gd name="connsiteX0" fmla="*/ 11337668 w 16367760"/>
                <a:gd name="connsiteY0" fmla="*/ 1440160 h 32095440"/>
                <a:gd name="connsiteX1" fmla="*/ 12252960 w 16367760"/>
                <a:gd name="connsiteY1" fmla="*/ 3200400 h 32095440"/>
                <a:gd name="connsiteX2" fmla="*/ 12801600 w 16367760"/>
                <a:gd name="connsiteY2" fmla="*/ 7589520 h 32095440"/>
                <a:gd name="connsiteX3" fmla="*/ 12618720 w 16367760"/>
                <a:gd name="connsiteY3" fmla="*/ 8503920 h 32095440"/>
                <a:gd name="connsiteX4" fmla="*/ 13624560 w 16367760"/>
                <a:gd name="connsiteY4" fmla="*/ 9966960 h 32095440"/>
                <a:gd name="connsiteX5" fmla="*/ 13624560 w 16367760"/>
                <a:gd name="connsiteY5" fmla="*/ 11338560 h 32095440"/>
                <a:gd name="connsiteX6" fmla="*/ 14721840 w 16367760"/>
                <a:gd name="connsiteY6" fmla="*/ 13075920 h 32095440"/>
                <a:gd name="connsiteX7" fmla="*/ 14447520 w 16367760"/>
                <a:gd name="connsiteY7" fmla="*/ 13441680 h 32095440"/>
                <a:gd name="connsiteX8" fmla="*/ 14538960 w 16367760"/>
                <a:gd name="connsiteY8" fmla="*/ 13807440 h 32095440"/>
                <a:gd name="connsiteX9" fmla="*/ 15636240 w 16367760"/>
                <a:gd name="connsiteY9" fmla="*/ 13716000 h 32095440"/>
                <a:gd name="connsiteX10" fmla="*/ 16367760 w 16367760"/>
                <a:gd name="connsiteY10" fmla="*/ 16093440 h 32095440"/>
                <a:gd name="connsiteX11" fmla="*/ 15544800 w 16367760"/>
                <a:gd name="connsiteY11" fmla="*/ 17647920 h 32095440"/>
                <a:gd name="connsiteX12" fmla="*/ 11795760 w 16367760"/>
                <a:gd name="connsiteY12" fmla="*/ 17099280 h 32095440"/>
                <a:gd name="connsiteX13" fmla="*/ 11795760 w 16367760"/>
                <a:gd name="connsiteY13" fmla="*/ 13898880 h 32095440"/>
                <a:gd name="connsiteX14" fmla="*/ 12801600 w 16367760"/>
                <a:gd name="connsiteY14" fmla="*/ 13898880 h 32095440"/>
                <a:gd name="connsiteX15" fmla="*/ 12527280 w 16367760"/>
                <a:gd name="connsiteY15" fmla="*/ 13533120 h 32095440"/>
                <a:gd name="connsiteX16" fmla="*/ 12527280 w 16367760"/>
                <a:gd name="connsiteY16" fmla="*/ 13350240 h 32095440"/>
                <a:gd name="connsiteX17" fmla="*/ 11064240 w 16367760"/>
                <a:gd name="connsiteY17" fmla="*/ 9966960 h 32095440"/>
                <a:gd name="connsiteX18" fmla="*/ 10424160 w 16367760"/>
                <a:gd name="connsiteY18" fmla="*/ 10149840 h 32095440"/>
                <a:gd name="connsiteX19" fmla="*/ 10515600 w 16367760"/>
                <a:gd name="connsiteY19" fmla="*/ 16093440 h 32095440"/>
                <a:gd name="connsiteX20" fmla="*/ 10149840 w 16367760"/>
                <a:gd name="connsiteY20" fmla="*/ 16367760 h 32095440"/>
                <a:gd name="connsiteX21" fmla="*/ 9052560 w 16367760"/>
                <a:gd name="connsiteY21" fmla="*/ 22402800 h 32095440"/>
                <a:gd name="connsiteX22" fmla="*/ 9784080 w 16367760"/>
                <a:gd name="connsiteY22" fmla="*/ 23317200 h 32095440"/>
                <a:gd name="connsiteX23" fmla="*/ 10149840 w 16367760"/>
                <a:gd name="connsiteY23" fmla="*/ 26426160 h 32095440"/>
                <a:gd name="connsiteX24" fmla="*/ 11521440 w 16367760"/>
                <a:gd name="connsiteY24" fmla="*/ 28437840 h 32095440"/>
                <a:gd name="connsiteX25" fmla="*/ 11704320 w 16367760"/>
                <a:gd name="connsiteY25" fmla="*/ 29443680 h 32095440"/>
                <a:gd name="connsiteX26" fmla="*/ 12801600 w 16367760"/>
                <a:gd name="connsiteY26" fmla="*/ 30358080 h 32095440"/>
                <a:gd name="connsiteX27" fmla="*/ 13441680 w 16367760"/>
                <a:gd name="connsiteY27" fmla="*/ 30266640 h 32095440"/>
                <a:gd name="connsiteX28" fmla="*/ 13807440 w 16367760"/>
                <a:gd name="connsiteY28" fmla="*/ 30723840 h 32095440"/>
                <a:gd name="connsiteX29" fmla="*/ 11887200 w 16367760"/>
                <a:gd name="connsiteY29" fmla="*/ 32095440 h 32095440"/>
                <a:gd name="connsiteX30" fmla="*/ 9875520 w 16367760"/>
                <a:gd name="connsiteY30" fmla="*/ 31638240 h 32095440"/>
                <a:gd name="connsiteX31" fmla="*/ 9052560 w 16367760"/>
                <a:gd name="connsiteY31" fmla="*/ 31821120 h 32095440"/>
                <a:gd name="connsiteX32" fmla="*/ 8595360 w 16367760"/>
                <a:gd name="connsiteY32" fmla="*/ 30266640 h 32095440"/>
                <a:gd name="connsiteX33" fmla="*/ 7040880 w 16367760"/>
                <a:gd name="connsiteY33" fmla="*/ 30083760 h 32095440"/>
                <a:gd name="connsiteX34" fmla="*/ 5577840 w 16367760"/>
                <a:gd name="connsiteY34" fmla="*/ 28986480 h 32095440"/>
                <a:gd name="connsiteX35" fmla="*/ 4572000 w 16367760"/>
                <a:gd name="connsiteY35" fmla="*/ 28712160 h 32095440"/>
                <a:gd name="connsiteX36" fmla="*/ 6035040 w 16367760"/>
                <a:gd name="connsiteY36" fmla="*/ 21396960 h 32095440"/>
                <a:gd name="connsiteX37" fmla="*/ 5486400 w 16367760"/>
                <a:gd name="connsiteY37" fmla="*/ 18288000 h 32095440"/>
                <a:gd name="connsiteX38" fmla="*/ 4846320 w 16367760"/>
                <a:gd name="connsiteY38" fmla="*/ 21945600 h 32095440"/>
                <a:gd name="connsiteX39" fmla="*/ 2560320 w 16367760"/>
                <a:gd name="connsiteY39" fmla="*/ 22037040 h 32095440"/>
                <a:gd name="connsiteX40" fmla="*/ 0 w 16367760"/>
                <a:gd name="connsiteY40" fmla="*/ 17373600 h 32095440"/>
                <a:gd name="connsiteX41" fmla="*/ 548640 w 16367760"/>
                <a:gd name="connsiteY41" fmla="*/ 15544800 h 32095440"/>
                <a:gd name="connsiteX42" fmla="*/ 0 w 16367760"/>
                <a:gd name="connsiteY42" fmla="*/ 15179040 h 32095440"/>
                <a:gd name="connsiteX43" fmla="*/ 822960 w 16367760"/>
                <a:gd name="connsiteY43" fmla="*/ 13350240 h 32095440"/>
                <a:gd name="connsiteX44" fmla="*/ 2468880 w 16367760"/>
                <a:gd name="connsiteY44" fmla="*/ 13350240 h 32095440"/>
                <a:gd name="connsiteX45" fmla="*/ 2011680 w 16367760"/>
                <a:gd name="connsiteY45" fmla="*/ 12344400 h 32095440"/>
                <a:gd name="connsiteX46" fmla="*/ 2377440 w 16367760"/>
                <a:gd name="connsiteY46" fmla="*/ 11247120 h 32095440"/>
                <a:gd name="connsiteX47" fmla="*/ 2377440 w 16367760"/>
                <a:gd name="connsiteY47" fmla="*/ 10241280 h 32095440"/>
                <a:gd name="connsiteX48" fmla="*/ 2560320 w 16367760"/>
                <a:gd name="connsiteY48" fmla="*/ 8869680 h 32095440"/>
                <a:gd name="connsiteX49" fmla="*/ 2926080 w 16367760"/>
                <a:gd name="connsiteY49" fmla="*/ 8595360 h 32095440"/>
                <a:gd name="connsiteX50" fmla="*/ 2834640 w 16367760"/>
                <a:gd name="connsiteY50" fmla="*/ 7223760 h 32095440"/>
                <a:gd name="connsiteX51" fmla="*/ 3017520 w 16367760"/>
                <a:gd name="connsiteY51" fmla="*/ 6492240 h 32095440"/>
                <a:gd name="connsiteX52" fmla="*/ 3017520 w 16367760"/>
                <a:gd name="connsiteY52" fmla="*/ 5212080 h 32095440"/>
                <a:gd name="connsiteX53" fmla="*/ 3383280 w 16367760"/>
                <a:gd name="connsiteY53" fmla="*/ 3931920 h 32095440"/>
                <a:gd name="connsiteX54" fmla="*/ 4206240 w 16367760"/>
                <a:gd name="connsiteY54" fmla="*/ 1280160 h 32095440"/>
                <a:gd name="connsiteX55" fmla="*/ 6858000 w 16367760"/>
                <a:gd name="connsiteY55" fmla="*/ 457200 h 32095440"/>
                <a:gd name="connsiteX56" fmla="*/ 7406640 w 16367760"/>
                <a:gd name="connsiteY56" fmla="*/ 0 h 32095440"/>
                <a:gd name="connsiteX57" fmla="*/ 11337668 w 16367760"/>
                <a:gd name="connsiteY57" fmla="*/ 1440160 h 32095440"/>
                <a:gd name="connsiteX0" fmla="*/ 11098140 w 16367760"/>
                <a:gd name="connsiteY0" fmla="*/ 1512168 h 32095440"/>
                <a:gd name="connsiteX1" fmla="*/ 12252960 w 16367760"/>
                <a:gd name="connsiteY1" fmla="*/ 3200400 h 32095440"/>
                <a:gd name="connsiteX2" fmla="*/ 12801600 w 16367760"/>
                <a:gd name="connsiteY2" fmla="*/ 7589520 h 32095440"/>
                <a:gd name="connsiteX3" fmla="*/ 12618720 w 16367760"/>
                <a:gd name="connsiteY3" fmla="*/ 8503920 h 32095440"/>
                <a:gd name="connsiteX4" fmla="*/ 13624560 w 16367760"/>
                <a:gd name="connsiteY4" fmla="*/ 9966960 h 32095440"/>
                <a:gd name="connsiteX5" fmla="*/ 13624560 w 16367760"/>
                <a:gd name="connsiteY5" fmla="*/ 11338560 h 32095440"/>
                <a:gd name="connsiteX6" fmla="*/ 14721840 w 16367760"/>
                <a:gd name="connsiteY6" fmla="*/ 13075920 h 32095440"/>
                <a:gd name="connsiteX7" fmla="*/ 14447520 w 16367760"/>
                <a:gd name="connsiteY7" fmla="*/ 13441680 h 32095440"/>
                <a:gd name="connsiteX8" fmla="*/ 14538960 w 16367760"/>
                <a:gd name="connsiteY8" fmla="*/ 13807440 h 32095440"/>
                <a:gd name="connsiteX9" fmla="*/ 15636240 w 16367760"/>
                <a:gd name="connsiteY9" fmla="*/ 13716000 h 32095440"/>
                <a:gd name="connsiteX10" fmla="*/ 16367760 w 16367760"/>
                <a:gd name="connsiteY10" fmla="*/ 16093440 h 32095440"/>
                <a:gd name="connsiteX11" fmla="*/ 15544800 w 16367760"/>
                <a:gd name="connsiteY11" fmla="*/ 17647920 h 32095440"/>
                <a:gd name="connsiteX12" fmla="*/ 11795760 w 16367760"/>
                <a:gd name="connsiteY12" fmla="*/ 17099280 h 32095440"/>
                <a:gd name="connsiteX13" fmla="*/ 11795760 w 16367760"/>
                <a:gd name="connsiteY13" fmla="*/ 13898880 h 32095440"/>
                <a:gd name="connsiteX14" fmla="*/ 12801600 w 16367760"/>
                <a:gd name="connsiteY14" fmla="*/ 13898880 h 32095440"/>
                <a:gd name="connsiteX15" fmla="*/ 12527280 w 16367760"/>
                <a:gd name="connsiteY15" fmla="*/ 13533120 h 32095440"/>
                <a:gd name="connsiteX16" fmla="*/ 12527280 w 16367760"/>
                <a:gd name="connsiteY16" fmla="*/ 13350240 h 32095440"/>
                <a:gd name="connsiteX17" fmla="*/ 11064240 w 16367760"/>
                <a:gd name="connsiteY17" fmla="*/ 9966960 h 32095440"/>
                <a:gd name="connsiteX18" fmla="*/ 10424160 w 16367760"/>
                <a:gd name="connsiteY18" fmla="*/ 10149840 h 32095440"/>
                <a:gd name="connsiteX19" fmla="*/ 10515600 w 16367760"/>
                <a:gd name="connsiteY19" fmla="*/ 16093440 h 32095440"/>
                <a:gd name="connsiteX20" fmla="*/ 10149840 w 16367760"/>
                <a:gd name="connsiteY20" fmla="*/ 16367760 h 32095440"/>
                <a:gd name="connsiteX21" fmla="*/ 9052560 w 16367760"/>
                <a:gd name="connsiteY21" fmla="*/ 22402800 h 32095440"/>
                <a:gd name="connsiteX22" fmla="*/ 9784080 w 16367760"/>
                <a:gd name="connsiteY22" fmla="*/ 23317200 h 32095440"/>
                <a:gd name="connsiteX23" fmla="*/ 10149840 w 16367760"/>
                <a:gd name="connsiteY23" fmla="*/ 26426160 h 32095440"/>
                <a:gd name="connsiteX24" fmla="*/ 11521440 w 16367760"/>
                <a:gd name="connsiteY24" fmla="*/ 28437840 h 32095440"/>
                <a:gd name="connsiteX25" fmla="*/ 11704320 w 16367760"/>
                <a:gd name="connsiteY25" fmla="*/ 29443680 h 32095440"/>
                <a:gd name="connsiteX26" fmla="*/ 12801600 w 16367760"/>
                <a:gd name="connsiteY26" fmla="*/ 30358080 h 32095440"/>
                <a:gd name="connsiteX27" fmla="*/ 13441680 w 16367760"/>
                <a:gd name="connsiteY27" fmla="*/ 30266640 h 32095440"/>
                <a:gd name="connsiteX28" fmla="*/ 13807440 w 16367760"/>
                <a:gd name="connsiteY28" fmla="*/ 30723840 h 32095440"/>
                <a:gd name="connsiteX29" fmla="*/ 11887200 w 16367760"/>
                <a:gd name="connsiteY29" fmla="*/ 32095440 h 32095440"/>
                <a:gd name="connsiteX30" fmla="*/ 9875520 w 16367760"/>
                <a:gd name="connsiteY30" fmla="*/ 31638240 h 32095440"/>
                <a:gd name="connsiteX31" fmla="*/ 9052560 w 16367760"/>
                <a:gd name="connsiteY31" fmla="*/ 31821120 h 32095440"/>
                <a:gd name="connsiteX32" fmla="*/ 8595360 w 16367760"/>
                <a:gd name="connsiteY32" fmla="*/ 30266640 h 32095440"/>
                <a:gd name="connsiteX33" fmla="*/ 7040880 w 16367760"/>
                <a:gd name="connsiteY33" fmla="*/ 30083760 h 32095440"/>
                <a:gd name="connsiteX34" fmla="*/ 5577840 w 16367760"/>
                <a:gd name="connsiteY34" fmla="*/ 28986480 h 32095440"/>
                <a:gd name="connsiteX35" fmla="*/ 4572000 w 16367760"/>
                <a:gd name="connsiteY35" fmla="*/ 28712160 h 32095440"/>
                <a:gd name="connsiteX36" fmla="*/ 6035040 w 16367760"/>
                <a:gd name="connsiteY36" fmla="*/ 21396960 h 32095440"/>
                <a:gd name="connsiteX37" fmla="*/ 5486400 w 16367760"/>
                <a:gd name="connsiteY37" fmla="*/ 18288000 h 32095440"/>
                <a:gd name="connsiteX38" fmla="*/ 4846320 w 16367760"/>
                <a:gd name="connsiteY38" fmla="*/ 21945600 h 32095440"/>
                <a:gd name="connsiteX39" fmla="*/ 2560320 w 16367760"/>
                <a:gd name="connsiteY39" fmla="*/ 22037040 h 32095440"/>
                <a:gd name="connsiteX40" fmla="*/ 0 w 16367760"/>
                <a:gd name="connsiteY40" fmla="*/ 17373600 h 32095440"/>
                <a:gd name="connsiteX41" fmla="*/ 548640 w 16367760"/>
                <a:gd name="connsiteY41" fmla="*/ 15544800 h 32095440"/>
                <a:gd name="connsiteX42" fmla="*/ 0 w 16367760"/>
                <a:gd name="connsiteY42" fmla="*/ 15179040 h 32095440"/>
                <a:gd name="connsiteX43" fmla="*/ 822960 w 16367760"/>
                <a:gd name="connsiteY43" fmla="*/ 13350240 h 32095440"/>
                <a:gd name="connsiteX44" fmla="*/ 2468880 w 16367760"/>
                <a:gd name="connsiteY44" fmla="*/ 13350240 h 32095440"/>
                <a:gd name="connsiteX45" fmla="*/ 2011680 w 16367760"/>
                <a:gd name="connsiteY45" fmla="*/ 12344400 h 32095440"/>
                <a:gd name="connsiteX46" fmla="*/ 2377440 w 16367760"/>
                <a:gd name="connsiteY46" fmla="*/ 11247120 h 32095440"/>
                <a:gd name="connsiteX47" fmla="*/ 2377440 w 16367760"/>
                <a:gd name="connsiteY47" fmla="*/ 10241280 h 32095440"/>
                <a:gd name="connsiteX48" fmla="*/ 2560320 w 16367760"/>
                <a:gd name="connsiteY48" fmla="*/ 8869680 h 32095440"/>
                <a:gd name="connsiteX49" fmla="*/ 2926080 w 16367760"/>
                <a:gd name="connsiteY49" fmla="*/ 8595360 h 32095440"/>
                <a:gd name="connsiteX50" fmla="*/ 2834640 w 16367760"/>
                <a:gd name="connsiteY50" fmla="*/ 7223760 h 32095440"/>
                <a:gd name="connsiteX51" fmla="*/ 3017520 w 16367760"/>
                <a:gd name="connsiteY51" fmla="*/ 6492240 h 32095440"/>
                <a:gd name="connsiteX52" fmla="*/ 3017520 w 16367760"/>
                <a:gd name="connsiteY52" fmla="*/ 5212080 h 32095440"/>
                <a:gd name="connsiteX53" fmla="*/ 3383280 w 16367760"/>
                <a:gd name="connsiteY53" fmla="*/ 3931920 h 32095440"/>
                <a:gd name="connsiteX54" fmla="*/ 4206240 w 16367760"/>
                <a:gd name="connsiteY54" fmla="*/ 1280160 h 32095440"/>
                <a:gd name="connsiteX55" fmla="*/ 6858000 w 16367760"/>
                <a:gd name="connsiteY55" fmla="*/ 457200 h 32095440"/>
                <a:gd name="connsiteX56" fmla="*/ 7406640 w 16367760"/>
                <a:gd name="connsiteY56" fmla="*/ 0 h 32095440"/>
                <a:gd name="connsiteX57" fmla="*/ 11098140 w 16367760"/>
                <a:gd name="connsiteY57" fmla="*/ 1512168 h 32095440"/>
                <a:gd name="connsiteX0" fmla="*/ 10698926 w 16367760"/>
                <a:gd name="connsiteY0" fmla="*/ 1440160 h 32095440"/>
                <a:gd name="connsiteX1" fmla="*/ 12252960 w 16367760"/>
                <a:gd name="connsiteY1" fmla="*/ 3200400 h 32095440"/>
                <a:gd name="connsiteX2" fmla="*/ 12801600 w 16367760"/>
                <a:gd name="connsiteY2" fmla="*/ 7589520 h 32095440"/>
                <a:gd name="connsiteX3" fmla="*/ 12618720 w 16367760"/>
                <a:gd name="connsiteY3" fmla="*/ 8503920 h 32095440"/>
                <a:gd name="connsiteX4" fmla="*/ 13624560 w 16367760"/>
                <a:gd name="connsiteY4" fmla="*/ 9966960 h 32095440"/>
                <a:gd name="connsiteX5" fmla="*/ 13624560 w 16367760"/>
                <a:gd name="connsiteY5" fmla="*/ 11338560 h 32095440"/>
                <a:gd name="connsiteX6" fmla="*/ 14721840 w 16367760"/>
                <a:gd name="connsiteY6" fmla="*/ 13075920 h 32095440"/>
                <a:gd name="connsiteX7" fmla="*/ 14447520 w 16367760"/>
                <a:gd name="connsiteY7" fmla="*/ 13441680 h 32095440"/>
                <a:gd name="connsiteX8" fmla="*/ 14538960 w 16367760"/>
                <a:gd name="connsiteY8" fmla="*/ 13807440 h 32095440"/>
                <a:gd name="connsiteX9" fmla="*/ 15636240 w 16367760"/>
                <a:gd name="connsiteY9" fmla="*/ 13716000 h 32095440"/>
                <a:gd name="connsiteX10" fmla="*/ 16367760 w 16367760"/>
                <a:gd name="connsiteY10" fmla="*/ 16093440 h 32095440"/>
                <a:gd name="connsiteX11" fmla="*/ 15544800 w 16367760"/>
                <a:gd name="connsiteY11" fmla="*/ 17647920 h 32095440"/>
                <a:gd name="connsiteX12" fmla="*/ 11795760 w 16367760"/>
                <a:gd name="connsiteY12" fmla="*/ 17099280 h 32095440"/>
                <a:gd name="connsiteX13" fmla="*/ 11795760 w 16367760"/>
                <a:gd name="connsiteY13" fmla="*/ 13898880 h 32095440"/>
                <a:gd name="connsiteX14" fmla="*/ 12801600 w 16367760"/>
                <a:gd name="connsiteY14" fmla="*/ 13898880 h 32095440"/>
                <a:gd name="connsiteX15" fmla="*/ 12527280 w 16367760"/>
                <a:gd name="connsiteY15" fmla="*/ 13533120 h 32095440"/>
                <a:gd name="connsiteX16" fmla="*/ 12527280 w 16367760"/>
                <a:gd name="connsiteY16" fmla="*/ 13350240 h 32095440"/>
                <a:gd name="connsiteX17" fmla="*/ 11064240 w 16367760"/>
                <a:gd name="connsiteY17" fmla="*/ 9966960 h 32095440"/>
                <a:gd name="connsiteX18" fmla="*/ 10424160 w 16367760"/>
                <a:gd name="connsiteY18" fmla="*/ 10149840 h 32095440"/>
                <a:gd name="connsiteX19" fmla="*/ 10515600 w 16367760"/>
                <a:gd name="connsiteY19" fmla="*/ 16093440 h 32095440"/>
                <a:gd name="connsiteX20" fmla="*/ 10149840 w 16367760"/>
                <a:gd name="connsiteY20" fmla="*/ 16367760 h 32095440"/>
                <a:gd name="connsiteX21" fmla="*/ 9052560 w 16367760"/>
                <a:gd name="connsiteY21" fmla="*/ 22402800 h 32095440"/>
                <a:gd name="connsiteX22" fmla="*/ 9784080 w 16367760"/>
                <a:gd name="connsiteY22" fmla="*/ 23317200 h 32095440"/>
                <a:gd name="connsiteX23" fmla="*/ 10149840 w 16367760"/>
                <a:gd name="connsiteY23" fmla="*/ 26426160 h 32095440"/>
                <a:gd name="connsiteX24" fmla="*/ 11521440 w 16367760"/>
                <a:gd name="connsiteY24" fmla="*/ 28437840 h 32095440"/>
                <a:gd name="connsiteX25" fmla="*/ 11704320 w 16367760"/>
                <a:gd name="connsiteY25" fmla="*/ 29443680 h 32095440"/>
                <a:gd name="connsiteX26" fmla="*/ 12801600 w 16367760"/>
                <a:gd name="connsiteY26" fmla="*/ 30358080 h 32095440"/>
                <a:gd name="connsiteX27" fmla="*/ 13441680 w 16367760"/>
                <a:gd name="connsiteY27" fmla="*/ 30266640 h 32095440"/>
                <a:gd name="connsiteX28" fmla="*/ 13807440 w 16367760"/>
                <a:gd name="connsiteY28" fmla="*/ 30723840 h 32095440"/>
                <a:gd name="connsiteX29" fmla="*/ 11887200 w 16367760"/>
                <a:gd name="connsiteY29" fmla="*/ 32095440 h 32095440"/>
                <a:gd name="connsiteX30" fmla="*/ 9875520 w 16367760"/>
                <a:gd name="connsiteY30" fmla="*/ 31638240 h 32095440"/>
                <a:gd name="connsiteX31" fmla="*/ 9052560 w 16367760"/>
                <a:gd name="connsiteY31" fmla="*/ 31821120 h 32095440"/>
                <a:gd name="connsiteX32" fmla="*/ 8595360 w 16367760"/>
                <a:gd name="connsiteY32" fmla="*/ 30266640 h 32095440"/>
                <a:gd name="connsiteX33" fmla="*/ 7040880 w 16367760"/>
                <a:gd name="connsiteY33" fmla="*/ 30083760 h 32095440"/>
                <a:gd name="connsiteX34" fmla="*/ 5577840 w 16367760"/>
                <a:gd name="connsiteY34" fmla="*/ 28986480 h 32095440"/>
                <a:gd name="connsiteX35" fmla="*/ 4572000 w 16367760"/>
                <a:gd name="connsiteY35" fmla="*/ 28712160 h 32095440"/>
                <a:gd name="connsiteX36" fmla="*/ 6035040 w 16367760"/>
                <a:gd name="connsiteY36" fmla="*/ 21396960 h 32095440"/>
                <a:gd name="connsiteX37" fmla="*/ 5486400 w 16367760"/>
                <a:gd name="connsiteY37" fmla="*/ 18288000 h 32095440"/>
                <a:gd name="connsiteX38" fmla="*/ 4846320 w 16367760"/>
                <a:gd name="connsiteY38" fmla="*/ 21945600 h 32095440"/>
                <a:gd name="connsiteX39" fmla="*/ 2560320 w 16367760"/>
                <a:gd name="connsiteY39" fmla="*/ 22037040 h 32095440"/>
                <a:gd name="connsiteX40" fmla="*/ 0 w 16367760"/>
                <a:gd name="connsiteY40" fmla="*/ 17373600 h 32095440"/>
                <a:gd name="connsiteX41" fmla="*/ 548640 w 16367760"/>
                <a:gd name="connsiteY41" fmla="*/ 15544800 h 32095440"/>
                <a:gd name="connsiteX42" fmla="*/ 0 w 16367760"/>
                <a:gd name="connsiteY42" fmla="*/ 15179040 h 32095440"/>
                <a:gd name="connsiteX43" fmla="*/ 822960 w 16367760"/>
                <a:gd name="connsiteY43" fmla="*/ 13350240 h 32095440"/>
                <a:gd name="connsiteX44" fmla="*/ 2468880 w 16367760"/>
                <a:gd name="connsiteY44" fmla="*/ 13350240 h 32095440"/>
                <a:gd name="connsiteX45" fmla="*/ 2011680 w 16367760"/>
                <a:gd name="connsiteY45" fmla="*/ 12344400 h 32095440"/>
                <a:gd name="connsiteX46" fmla="*/ 2377440 w 16367760"/>
                <a:gd name="connsiteY46" fmla="*/ 11247120 h 32095440"/>
                <a:gd name="connsiteX47" fmla="*/ 2377440 w 16367760"/>
                <a:gd name="connsiteY47" fmla="*/ 10241280 h 32095440"/>
                <a:gd name="connsiteX48" fmla="*/ 2560320 w 16367760"/>
                <a:gd name="connsiteY48" fmla="*/ 8869680 h 32095440"/>
                <a:gd name="connsiteX49" fmla="*/ 2926080 w 16367760"/>
                <a:gd name="connsiteY49" fmla="*/ 8595360 h 32095440"/>
                <a:gd name="connsiteX50" fmla="*/ 2834640 w 16367760"/>
                <a:gd name="connsiteY50" fmla="*/ 7223760 h 32095440"/>
                <a:gd name="connsiteX51" fmla="*/ 3017520 w 16367760"/>
                <a:gd name="connsiteY51" fmla="*/ 6492240 h 32095440"/>
                <a:gd name="connsiteX52" fmla="*/ 3017520 w 16367760"/>
                <a:gd name="connsiteY52" fmla="*/ 5212080 h 32095440"/>
                <a:gd name="connsiteX53" fmla="*/ 3383280 w 16367760"/>
                <a:gd name="connsiteY53" fmla="*/ 3931920 h 32095440"/>
                <a:gd name="connsiteX54" fmla="*/ 4206240 w 16367760"/>
                <a:gd name="connsiteY54" fmla="*/ 1280160 h 32095440"/>
                <a:gd name="connsiteX55" fmla="*/ 6858000 w 16367760"/>
                <a:gd name="connsiteY55" fmla="*/ 457200 h 32095440"/>
                <a:gd name="connsiteX56" fmla="*/ 7406640 w 16367760"/>
                <a:gd name="connsiteY56" fmla="*/ 0 h 32095440"/>
                <a:gd name="connsiteX57" fmla="*/ 10698926 w 16367760"/>
                <a:gd name="connsiteY57" fmla="*/ 1440160 h 32095440"/>
                <a:gd name="connsiteX0" fmla="*/ 10698926 w 16367760"/>
                <a:gd name="connsiteY0" fmla="*/ 1440160 h 32095440"/>
                <a:gd name="connsiteX1" fmla="*/ 12615152 w 16367760"/>
                <a:gd name="connsiteY1" fmla="*/ 2376264 h 32095440"/>
                <a:gd name="connsiteX2" fmla="*/ 12801600 w 16367760"/>
                <a:gd name="connsiteY2" fmla="*/ 7589520 h 32095440"/>
                <a:gd name="connsiteX3" fmla="*/ 12618720 w 16367760"/>
                <a:gd name="connsiteY3" fmla="*/ 8503920 h 32095440"/>
                <a:gd name="connsiteX4" fmla="*/ 13624560 w 16367760"/>
                <a:gd name="connsiteY4" fmla="*/ 9966960 h 32095440"/>
                <a:gd name="connsiteX5" fmla="*/ 13624560 w 16367760"/>
                <a:gd name="connsiteY5" fmla="*/ 11338560 h 32095440"/>
                <a:gd name="connsiteX6" fmla="*/ 14721840 w 16367760"/>
                <a:gd name="connsiteY6" fmla="*/ 13075920 h 32095440"/>
                <a:gd name="connsiteX7" fmla="*/ 14447520 w 16367760"/>
                <a:gd name="connsiteY7" fmla="*/ 13441680 h 32095440"/>
                <a:gd name="connsiteX8" fmla="*/ 14538960 w 16367760"/>
                <a:gd name="connsiteY8" fmla="*/ 13807440 h 32095440"/>
                <a:gd name="connsiteX9" fmla="*/ 15636240 w 16367760"/>
                <a:gd name="connsiteY9" fmla="*/ 13716000 h 32095440"/>
                <a:gd name="connsiteX10" fmla="*/ 16367760 w 16367760"/>
                <a:gd name="connsiteY10" fmla="*/ 16093440 h 32095440"/>
                <a:gd name="connsiteX11" fmla="*/ 15544800 w 16367760"/>
                <a:gd name="connsiteY11" fmla="*/ 17647920 h 32095440"/>
                <a:gd name="connsiteX12" fmla="*/ 11795760 w 16367760"/>
                <a:gd name="connsiteY12" fmla="*/ 17099280 h 32095440"/>
                <a:gd name="connsiteX13" fmla="*/ 11795760 w 16367760"/>
                <a:gd name="connsiteY13" fmla="*/ 13898880 h 32095440"/>
                <a:gd name="connsiteX14" fmla="*/ 12801600 w 16367760"/>
                <a:gd name="connsiteY14" fmla="*/ 13898880 h 32095440"/>
                <a:gd name="connsiteX15" fmla="*/ 12527280 w 16367760"/>
                <a:gd name="connsiteY15" fmla="*/ 13533120 h 32095440"/>
                <a:gd name="connsiteX16" fmla="*/ 12527280 w 16367760"/>
                <a:gd name="connsiteY16" fmla="*/ 13350240 h 32095440"/>
                <a:gd name="connsiteX17" fmla="*/ 11064240 w 16367760"/>
                <a:gd name="connsiteY17" fmla="*/ 9966960 h 32095440"/>
                <a:gd name="connsiteX18" fmla="*/ 10424160 w 16367760"/>
                <a:gd name="connsiteY18" fmla="*/ 10149840 h 32095440"/>
                <a:gd name="connsiteX19" fmla="*/ 10515600 w 16367760"/>
                <a:gd name="connsiteY19" fmla="*/ 16093440 h 32095440"/>
                <a:gd name="connsiteX20" fmla="*/ 10149840 w 16367760"/>
                <a:gd name="connsiteY20" fmla="*/ 16367760 h 32095440"/>
                <a:gd name="connsiteX21" fmla="*/ 9052560 w 16367760"/>
                <a:gd name="connsiteY21" fmla="*/ 22402800 h 32095440"/>
                <a:gd name="connsiteX22" fmla="*/ 9784080 w 16367760"/>
                <a:gd name="connsiteY22" fmla="*/ 23317200 h 32095440"/>
                <a:gd name="connsiteX23" fmla="*/ 10149840 w 16367760"/>
                <a:gd name="connsiteY23" fmla="*/ 26426160 h 32095440"/>
                <a:gd name="connsiteX24" fmla="*/ 11521440 w 16367760"/>
                <a:gd name="connsiteY24" fmla="*/ 28437840 h 32095440"/>
                <a:gd name="connsiteX25" fmla="*/ 11704320 w 16367760"/>
                <a:gd name="connsiteY25" fmla="*/ 29443680 h 32095440"/>
                <a:gd name="connsiteX26" fmla="*/ 12801600 w 16367760"/>
                <a:gd name="connsiteY26" fmla="*/ 30358080 h 32095440"/>
                <a:gd name="connsiteX27" fmla="*/ 13441680 w 16367760"/>
                <a:gd name="connsiteY27" fmla="*/ 30266640 h 32095440"/>
                <a:gd name="connsiteX28" fmla="*/ 13807440 w 16367760"/>
                <a:gd name="connsiteY28" fmla="*/ 30723840 h 32095440"/>
                <a:gd name="connsiteX29" fmla="*/ 11887200 w 16367760"/>
                <a:gd name="connsiteY29" fmla="*/ 32095440 h 32095440"/>
                <a:gd name="connsiteX30" fmla="*/ 9875520 w 16367760"/>
                <a:gd name="connsiteY30" fmla="*/ 31638240 h 32095440"/>
                <a:gd name="connsiteX31" fmla="*/ 9052560 w 16367760"/>
                <a:gd name="connsiteY31" fmla="*/ 31821120 h 32095440"/>
                <a:gd name="connsiteX32" fmla="*/ 8595360 w 16367760"/>
                <a:gd name="connsiteY32" fmla="*/ 30266640 h 32095440"/>
                <a:gd name="connsiteX33" fmla="*/ 7040880 w 16367760"/>
                <a:gd name="connsiteY33" fmla="*/ 30083760 h 32095440"/>
                <a:gd name="connsiteX34" fmla="*/ 5577840 w 16367760"/>
                <a:gd name="connsiteY34" fmla="*/ 28986480 h 32095440"/>
                <a:gd name="connsiteX35" fmla="*/ 4572000 w 16367760"/>
                <a:gd name="connsiteY35" fmla="*/ 28712160 h 32095440"/>
                <a:gd name="connsiteX36" fmla="*/ 6035040 w 16367760"/>
                <a:gd name="connsiteY36" fmla="*/ 21396960 h 32095440"/>
                <a:gd name="connsiteX37" fmla="*/ 5486400 w 16367760"/>
                <a:gd name="connsiteY37" fmla="*/ 18288000 h 32095440"/>
                <a:gd name="connsiteX38" fmla="*/ 4846320 w 16367760"/>
                <a:gd name="connsiteY38" fmla="*/ 21945600 h 32095440"/>
                <a:gd name="connsiteX39" fmla="*/ 2560320 w 16367760"/>
                <a:gd name="connsiteY39" fmla="*/ 22037040 h 32095440"/>
                <a:gd name="connsiteX40" fmla="*/ 0 w 16367760"/>
                <a:gd name="connsiteY40" fmla="*/ 17373600 h 32095440"/>
                <a:gd name="connsiteX41" fmla="*/ 548640 w 16367760"/>
                <a:gd name="connsiteY41" fmla="*/ 15544800 h 32095440"/>
                <a:gd name="connsiteX42" fmla="*/ 0 w 16367760"/>
                <a:gd name="connsiteY42" fmla="*/ 15179040 h 32095440"/>
                <a:gd name="connsiteX43" fmla="*/ 822960 w 16367760"/>
                <a:gd name="connsiteY43" fmla="*/ 13350240 h 32095440"/>
                <a:gd name="connsiteX44" fmla="*/ 2468880 w 16367760"/>
                <a:gd name="connsiteY44" fmla="*/ 13350240 h 32095440"/>
                <a:gd name="connsiteX45" fmla="*/ 2011680 w 16367760"/>
                <a:gd name="connsiteY45" fmla="*/ 12344400 h 32095440"/>
                <a:gd name="connsiteX46" fmla="*/ 2377440 w 16367760"/>
                <a:gd name="connsiteY46" fmla="*/ 11247120 h 32095440"/>
                <a:gd name="connsiteX47" fmla="*/ 2377440 w 16367760"/>
                <a:gd name="connsiteY47" fmla="*/ 10241280 h 32095440"/>
                <a:gd name="connsiteX48" fmla="*/ 2560320 w 16367760"/>
                <a:gd name="connsiteY48" fmla="*/ 8869680 h 32095440"/>
                <a:gd name="connsiteX49" fmla="*/ 2926080 w 16367760"/>
                <a:gd name="connsiteY49" fmla="*/ 8595360 h 32095440"/>
                <a:gd name="connsiteX50" fmla="*/ 2834640 w 16367760"/>
                <a:gd name="connsiteY50" fmla="*/ 7223760 h 32095440"/>
                <a:gd name="connsiteX51" fmla="*/ 3017520 w 16367760"/>
                <a:gd name="connsiteY51" fmla="*/ 6492240 h 32095440"/>
                <a:gd name="connsiteX52" fmla="*/ 3017520 w 16367760"/>
                <a:gd name="connsiteY52" fmla="*/ 5212080 h 32095440"/>
                <a:gd name="connsiteX53" fmla="*/ 3383280 w 16367760"/>
                <a:gd name="connsiteY53" fmla="*/ 3931920 h 32095440"/>
                <a:gd name="connsiteX54" fmla="*/ 4206240 w 16367760"/>
                <a:gd name="connsiteY54" fmla="*/ 1280160 h 32095440"/>
                <a:gd name="connsiteX55" fmla="*/ 6858000 w 16367760"/>
                <a:gd name="connsiteY55" fmla="*/ 457200 h 32095440"/>
                <a:gd name="connsiteX56" fmla="*/ 7406640 w 16367760"/>
                <a:gd name="connsiteY56" fmla="*/ 0 h 32095440"/>
                <a:gd name="connsiteX57" fmla="*/ 10698926 w 16367760"/>
                <a:gd name="connsiteY57" fmla="*/ 1440160 h 32095440"/>
                <a:gd name="connsiteX0" fmla="*/ 10698926 w 16367760"/>
                <a:gd name="connsiteY0" fmla="*/ 1440160 h 32095440"/>
                <a:gd name="connsiteX1" fmla="*/ 12215938 w 16367760"/>
                <a:gd name="connsiteY1" fmla="*/ 2592288 h 32095440"/>
                <a:gd name="connsiteX2" fmla="*/ 12801600 w 16367760"/>
                <a:gd name="connsiteY2" fmla="*/ 7589520 h 32095440"/>
                <a:gd name="connsiteX3" fmla="*/ 12618720 w 16367760"/>
                <a:gd name="connsiteY3" fmla="*/ 8503920 h 32095440"/>
                <a:gd name="connsiteX4" fmla="*/ 13624560 w 16367760"/>
                <a:gd name="connsiteY4" fmla="*/ 9966960 h 32095440"/>
                <a:gd name="connsiteX5" fmla="*/ 13624560 w 16367760"/>
                <a:gd name="connsiteY5" fmla="*/ 11338560 h 32095440"/>
                <a:gd name="connsiteX6" fmla="*/ 14721840 w 16367760"/>
                <a:gd name="connsiteY6" fmla="*/ 13075920 h 32095440"/>
                <a:gd name="connsiteX7" fmla="*/ 14447520 w 16367760"/>
                <a:gd name="connsiteY7" fmla="*/ 13441680 h 32095440"/>
                <a:gd name="connsiteX8" fmla="*/ 14538960 w 16367760"/>
                <a:gd name="connsiteY8" fmla="*/ 13807440 h 32095440"/>
                <a:gd name="connsiteX9" fmla="*/ 15636240 w 16367760"/>
                <a:gd name="connsiteY9" fmla="*/ 13716000 h 32095440"/>
                <a:gd name="connsiteX10" fmla="*/ 16367760 w 16367760"/>
                <a:gd name="connsiteY10" fmla="*/ 16093440 h 32095440"/>
                <a:gd name="connsiteX11" fmla="*/ 15544800 w 16367760"/>
                <a:gd name="connsiteY11" fmla="*/ 17647920 h 32095440"/>
                <a:gd name="connsiteX12" fmla="*/ 11795760 w 16367760"/>
                <a:gd name="connsiteY12" fmla="*/ 17099280 h 32095440"/>
                <a:gd name="connsiteX13" fmla="*/ 11795760 w 16367760"/>
                <a:gd name="connsiteY13" fmla="*/ 13898880 h 32095440"/>
                <a:gd name="connsiteX14" fmla="*/ 12801600 w 16367760"/>
                <a:gd name="connsiteY14" fmla="*/ 13898880 h 32095440"/>
                <a:gd name="connsiteX15" fmla="*/ 12527280 w 16367760"/>
                <a:gd name="connsiteY15" fmla="*/ 13533120 h 32095440"/>
                <a:gd name="connsiteX16" fmla="*/ 12527280 w 16367760"/>
                <a:gd name="connsiteY16" fmla="*/ 13350240 h 32095440"/>
                <a:gd name="connsiteX17" fmla="*/ 11064240 w 16367760"/>
                <a:gd name="connsiteY17" fmla="*/ 9966960 h 32095440"/>
                <a:gd name="connsiteX18" fmla="*/ 10424160 w 16367760"/>
                <a:gd name="connsiteY18" fmla="*/ 10149840 h 32095440"/>
                <a:gd name="connsiteX19" fmla="*/ 10515600 w 16367760"/>
                <a:gd name="connsiteY19" fmla="*/ 16093440 h 32095440"/>
                <a:gd name="connsiteX20" fmla="*/ 10149840 w 16367760"/>
                <a:gd name="connsiteY20" fmla="*/ 16367760 h 32095440"/>
                <a:gd name="connsiteX21" fmla="*/ 9052560 w 16367760"/>
                <a:gd name="connsiteY21" fmla="*/ 22402800 h 32095440"/>
                <a:gd name="connsiteX22" fmla="*/ 9784080 w 16367760"/>
                <a:gd name="connsiteY22" fmla="*/ 23317200 h 32095440"/>
                <a:gd name="connsiteX23" fmla="*/ 10149840 w 16367760"/>
                <a:gd name="connsiteY23" fmla="*/ 26426160 h 32095440"/>
                <a:gd name="connsiteX24" fmla="*/ 11521440 w 16367760"/>
                <a:gd name="connsiteY24" fmla="*/ 28437840 h 32095440"/>
                <a:gd name="connsiteX25" fmla="*/ 11704320 w 16367760"/>
                <a:gd name="connsiteY25" fmla="*/ 29443680 h 32095440"/>
                <a:gd name="connsiteX26" fmla="*/ 12801600 w 16367760"/>
                <a:gd name="connsiteY26" fmla="*/ 30358080 h 32095440"/>
                <a:gd name="connsiteX27" fmla="*/ 13441680 w 16367760"/>
                <a:gd name="connsiteY27" fmla="*/ 30266640 h 32095440"/>
                <a:gd name="connsiteX28" fmla="*/ 13807440 w 16367760"/>
                <a:gd name="connsiteY28" fmla="*/ 30723840 h 32095440"/>
                <a:gd name="connsiteX29" fmla="*/ 11887200 w 16367760"/>
                <a:gd name="connsiteY29" fmla="*/ 32095440 h 32095440"/>
                <a:gd name="connsiteX30" fmla="*/ 9875520 w 16367760"/>
                <a:gd name="connsiteY30" fmla="*/ 31638240 h 32095440"/>
                <a:gd name="connsiteX31" fmla="*/ 9052560 w 16367760"/>
                <a:gd name="connsiteY31" fmla="*/ 31821120 h 32095440"/>
                <a:gd name="connsiteX32" fmla="*/ 8595360 w 16367760"/>
                <a:gd name="connsiteY32" fmla="*/ 30266640 h 32095440"/>
                <a:gd name="connsiteX33" fmla="*/ 7040880 w 16367760"/>
                <a:gd name="connsiteY33" fmla="*/ 30083760 h 32095440"/>
                <a:gd name="connsiteX34" fmla="*/ 5577840 w 16367760"/>
                <a:gd name="connsiteY34" fmla="*/ 28986480 h 32095440"/>
                <a:gd name="connsiteX35" fmla="*/ 4572000 w 16367760"/>
                <a:gd name="connsiteY35" fmla="*/ 28712160 h 32095440"/>
                <a:gd name="connsiteX36" fmla="*/ 6035040 w 16367760"/>
                <a:gd name="connsiteY36" fmla="*/ 21396960 h 32095440"/>
                <a:gd name="connsiteX37" fmla="*/ 5486400 w 16367760"/>
                <a:gd name="connsiteY37" fmla="*/ 18288000 h 32095440"/>
                <a:gd name="connsiteX38" fmla="*/ 4846320 w 16367760"/>
                <a:gd name="connsiteY38" fmla="*/ 21945600 h 32095440"/>
                <a:gd name="connsiteX39" fmla="*/ 2560320 w 16367760"/>
                <a:gd name="connsiteY39" fmla="*/ 22037040 h 32095440"/>
                <a:gd name="connsiteX40" fmla="*/ 0 w 16367760"/>
                <a:gd name="connsiteY40" fmla="*/ 17373600 h 32095440"/>
                <a:gd name="connsiteX41" fmla="*/ 548640 w 16367760"/>
                <a:gd name="connsiteY41" fmla="*/ 15544800 h 32095440"/>
                <a:gd name="connsiteX42" fmla="*/ 0 w 16367760"/>
                <a:gd name="connsiteY42" fmla="*/ 15179040 h 32095440"/>
                <a:gd name="connsiteX43" fmla="*/ 822960 w 16367760"/>
                <a:gd name="connsiteY43" fmla="*/ 13350240 h 32095440"/>
                <a:gd name="connsiteX44" fmla="*/ 2468880 w 16367760"/>
                <a:gd name="connsiteY44" fmla="*/ 13350240 h 32095440"/>
                <a:gd name="connsiteX45" fmla="*/ 2011680 w 16367760"/>
                <a:gd name="connsiteY45" fmla="*/ 12344400 h 32095440"/>
                <a:gd name="connsiteX46" fmla="*/ 2377440 w 16367760"/>
                <a:gd name="connsiteY46" fmla="*/ 11247120 h 32095440"/>
                <a:gd name="connsiteX47" fmla="*/ 2377440 w 16367760"/>
                <a:gd name="connsiteY47" fmla="*/ 10241280 h 32095440"/>
                <a:gd name="connsiteX48" fmla="*/ 2560320 w 16367760"/>
                <a:gd name="connsiteY48" fmla="*/ 8869680 h 32095440"/>
                <a:gd name="connsiteX49" fmla="*/ 2926080 w 16367760"/>
                <a:gd name="connsiteY49" fmla="*/ 8595360 h 32095440"/>
                <a:gd name="connsiteX50" fmla="*/ 2834640 w 16367760"/>
                <a:gd name="connsiteY50" fmla="*/ 7223760 h 32095440"/>
                <a:gd name="connsiteX51" fmla="*/ 3017520 w 16367760"/>
                <a:gd name="connsiteY51" fmla="*/ 6492240 h 32095440"/>
                <a:gd name="connsiteX52" fmla="*/ 3017520 w 16367760"/>
                <a:gd name="connsiteY52" fmla="*/ 5212080 h 32095440"/>
                <a:gd name="connsiteX53" fmla="*/ 3383280 w 16367760"/>
                <a:gd name="connsiteY53" fmla="*/ 3931920 h 32095440"/>
                <a:gd name="connsiteX54" fmla="*/ 4206240 w 16367760"/>
                <a:gd name="connsiteY54" fmla="*/ 1280160 h 32095440"/>
                <a:gd name="connsiteX55" fmla="*/ 6858000 w 16367760"/>
                <a:gd name="connsiteY55" fmla="*/ 457200 h 32095440"/>
                <a:gd name="connsiteX56" fmla="*/ 7406640 w 16367760"/>
                <a:gd name="connsiteY56" fmla="*/ 0 h 32095440"/>
                <a:gd name="connsiteX57" fmla="*/ 10698926 w 16367760"/>
                <a:gd name="connsiteY57" fmla="*/ 1440160 h 32095440"/>
                <a:gd name="connsiteX0" fmla="*/ 11018297 w 16367760"/>
                <a:gd name="connsiteY0" fmla="*/ 1440160 h 32095440"/>
                <a:gd name="connsiteX1" fmla="*/ 12215938 w 16367760"/>
                <a:gd name="connsiteY1" fmla="*/ 2592288 h 32095440"/>
                <a:gd name="connsiteX2" fmla="*/ 12801600 w 16367760"/>
                <a:gd name="connsiteY2" fmla="*/ 7589520 h 32095440"/>
                <a:gd name="connsiteX3" fmla="*/ 12618720 w 16367760"/>
                <a:gd name="connsiteY3" fmla="*/ 8503920 h 32095440"/>
                <a:gd name="connsiteX4" fmla="*/ 13624560 w 16367760"/>
                <a:gd name="connsiteY4" fmla="*/ 9966960 h 32095440"/>
                <a:gd name="connsiteX5" fmla="*/ 13624560 w 16367760"/>
                <a:gd name="connsiteY5" fmla="*/ 11338560 h 32095440"/>
                <a:gd name="connsiteX6" fmla="*/ 14721840 w 16367760"/>
                <a:gd name="connsiteY6" fmla="*/ 13075920 h 32095440"/>
                <a:gd name="connsiteX7" fmla="*/ 14447520 w 16367760"/>
                <a:gd name="connsiteY7" fmla="*/ 13441680 h 32095440"/>
                <a:gd name="connsiteX8" fmla="*/ 14538960 w 16367760"/>
                <a:gd name="connsiteY8" fmla="*/ 13807440 h 32095440"/>
                <a:gd name="connsiteX9" fmla="*/ 15636240 w 16367760"/>
                <a:gd name="connsiteY9" fmla="*/ 13716000 h 32095440"/>
                <a:gd name="connsiteX10" fmla="*/ 16367760 w 16367760"/>
                <a:gd name="connsiteY10" fmla="*/ 16093440 h 32095440"/>
                <a:gd name="connsiteX11" fmla="*/ 15544800 w 16367760"/>
                <a:gd name="connsiteY11" fmla="*/ 17647920 h 32095440"/>
                <a:gd name="connsiteX12" fmla="*/ 11795760 w 16367760"/>
                <a:gd name="connsiteY12" fmla="*/ 17099280 h 32095440"/>
                <a:gd name="connsiteX13" fmla="*/ 11795760 w 16367760"/>
                <a:gd name="connsiteY13" fmla="*/ 13898880 h 32095440"/>
                <a:gd name="connsiteX14" fmla="*/ 12801600 w 16367760"/>
                <a:gd name="connsiteY14" fmla="*/ 13898880 h 32095440"/>
                <a:gd name="connsiteX15" fmla="*/ 12527280 w 16367760"/>
                <a:gd name="connsiteY15" fmla="*/ 13533120 h 32095440"/>
                <a:gd name="connsiteX16" fmla="*/ 12527280 w 16367760"/>
                <a:gd name="connsiteY16" fmla="*/ 13350240 h 32095440"/>
                <a:gd name="connsiteX17" fmla="*/ 11064240 w 16367760"/>
                <a:gd name="connsiteY17" fmla="*/ 9966960 h 32095440"/>
                <a:gd name="connsiteX18" fmla="*/ 10424160 w 16367760"/>
                <a:gd name="connsiteY18" fmla="*/ 10149840 h 32095440"/>
                <a:gd name="connsiteX19" fmla="*/ 10515600 w 16367760"/>
                <a:gd name="connsiteY19" fmla="*/ 16093440 h 32095440"/>
                <a:gd name="connsiteX20" fmla="*/ 10149840 w 16367760"/>
                <a:gd name="connsiteY20" fmla="*/ 16367760 h 32095440"/>
                <a:gd name="connsiteX21" fmla="*/ 9052560 w 16367760"/>
                <a:gd name="connsiteY21" fmla="*/ 22402800 h 32095440"/>
                <a:gd name="connsiteX22" fmla="*/ 9784080 w 16367760"/>
                <a:gd name="connsiteY22" fmla="*/ 23317200 h 32095440"/>
                <a:gd name="connsiteX23" fmla="*/ 10149840 w 16367760"/>
                <a:gd name="connsiteY23" fmla="*/ 26426160 h 32095440"/>
                <a:gd name="connsiteX24" fmla="*/ 11521440 w 16367760"/>
                <a:gd name="connsiteY24" fmla="*/ 28437840 h 32095440"/>
                <a:gd name="connsiteX25" fmla="*/ 11704320 w 16367760"/>
                <a:gd name="connsiteY25" fmla="*/ 29443680 h 32095440"/>
                <a:gd name="connsiteX26" fmla="*/ 12801600 w 16367760"/>
                <a:gd name="connsiteY26" fmla="*/ 30358080 h 32095440"/>
                <a:gd name="connsiteX27" fmla="*/ 13441680 w 16367760"/>
                <a:gd name="connsiteY27" fmla="*/ 30266640 h 32095440"/>
                <a:gd name="connsiteX28" fmla="*/ 13807440 w 16367760"/>
                <a:gd name="connsiteY28" fmla="*/ 30723840 h 32095440"/>
                <a:gd name="connsiteX29" fmla="*/ 11887200 w 16367760"/>
                <a:gd name="connsiteY29" fmla="*/ 32095440 h 32095440"/>
                <a:gd name="connsiteX30" fmla="*/ 9875520 w 16367760"/>
                <a:gd name="connsiteY30" fmla="*/ 31638240 h 32095440"/>
                <a:gd name="connsiteX31" fmla="*/ 9052560 w 16367760"/>
                <a:gd name="connsiteY31" fmla="*/ 31821120 h 32095440"/>
                <a:gd name="connsiteX32" fmla="*/ 8595360 w 16367760"/>
                <a:gd name="connsiteY32" fmla="*/ 30266640 h 32095440"/>
                <a:gd name="connsiteX33" fmla="*/ 7040880 w 16367760"/>
                <a:gd name="connsiteY33" fmla="*/ 30083760 h 32095440"/>
                <a:gd name="connsiteX34" fmla="*/ 5577840 w 16367760"/>
                <a:gd name="connsiteY34" fmla="*/ 28986480 h 32095440"/>
                <a:gd name="connsiteX35" fmla="*/ 4572000 w 16367760"/>
                <a:gd name="connsiteY35" fmla="*/ 28712160 h 32095440"/>
                <a:gd name="connsiteX36" fmla="*/ 6035040 w 16367760"/>
                <a:gd name="connsiteY36" fmla="*/ 21396960 h 32095440"/>
                <a:gd name="connsiteX37" fmla="*/ 5486400 w 16367760"/>
                <a:gd name="connsiteY37" fmla="*/ 18288000 h 32095440"/>
                <a:gd name="connsiteX38" fmla="*/ 4846320 w 16367760"/>
                <a:gd name="connsiteY38" fmla="*/ 21945600 h 32095440"/>
                <a:gd name="connsiteX39" fmla="*/ 2560320 w 16367760"/>
                <a:gd name="connsiteY39" fmla="*/ 22037040 h 32095440"/>
                <a:gd name="connsiteX40" fmla="*/ 0 w 16367760"/>
                <a:gd name="connsiteY40" fmla="*/ 17373600 h 32095440"/>
                <a:gd name="connsiteX41" fmla="*/ 548640 w 16367760"/>
                <a:gd name="connsiteY41" fmla="*/ 15544800 h 32095440"/>
                <a:gd name="connsiteX42" fmla="*/ 0 w 16367760"/>
                <a:gd name="connsiteY42" fmla="*/ 15179040 h 32095440"/>
                <a:gd name="connsiteX43" fmla="*/ 822960 w 16367760"/>
                <a:gd name="connsiteY43" fmla="*/ 13350240 h 32095440"/>
                <a:gd name="connsiteX44" fmla="*/ 2468880 w 16367760"/>
                <a:gd name="connsiteY44" fmla="*/ 13350240 h 32095440"/>
                <a:gd name="connsiteX45" fmla="*/ 2011680 w 16367760"/>
                <a:gd name="connsiteY45" fmla="*/ 12344400 h 32095440"/>
                <a:gd name="connsiteX46" fmla="*/ 2377440 w 16367760"/>
                <a:gd name="connsiteY46" fmla="*/ 11247120 h 32095440"/>
                <a:gd name="connsiteX47" fmla="*/ 2377440 w 16367760"/>
                <a:gd name="connsiteY47" fmla="*/ 10241280 h 32095440"/>
                <a:gd name="connsiteX48" fmla="*/ 2560320 w 16367760"/>
                <a:gd name="connsiteY48" fmla="*/ 8869680 h 32095440"/>
                <a:gd name="connsiteX49" fmla="*/ 2926080 w 16367760"/>
                <a:gd name="connsiteY49" fmla="*/ 8595360 h 32095440"/>
                <a:gd name="connsiteX50" fmla="*/ 2834640 w 16367760"/>
                <a:gd name="connsiteY50" fmla="*/ 7223760 h 32095440"/>
                <a:gd name="connsiteX51" fmla="*/ 3017520 w 16367760"/>
                <a:gd name="connsiteY51" fmla="*/ 6492240 h 32095440"/>
                <a:gd name="connsiteX52" fmla="*/ 3017520 w 16367760"/>
                <a:gd name="connsiteY52" fmla="*/ 5212080 h 32095440"/>
                <a:gd name="connsiteX53" fmla="*/ 3383280 w 16367760"/>
                <a:gd name="connsiteY53" fmla="*/ 3931920 h 32095440"/>
                <a:gd name="connsiteX54" fmla="*/ 4206240 w 16367760"/>
                <a:gd name="connsiteY54" fmla="*/ 1280160 h 32095440"/>
                <a:gd name="connsiteX55" fmla="*/ 6858000 w 16367760"/>
                <a:gd name="connsiteY55" fmla="*/ 457200 h 32095440"/>
                <a:gd name="connsiteX56" fmla="*/ 7406640 w 16367760"/>
                <a:gd name="connsiteY56" fmla="*/ 0 h 32095440"/>
                <a:gd name="connsiteX57" fmla="*/ 11018297 w 16367760"/>
                <a:gd name="connsiteY57" fmla="*/ 1440160 h 32095440"/>
                <a:gd name="connsiteX0" fmla="*/ 11018297 w 16367760"/>
                <a:gd name="connsiteY0" fmla="*/ 1440160 h 32095440"/>
                <a:gd name="connsiteX1" fmla="*/ 12215938 w 16367760"/>
                <a:gd name="connsiteY1" fmla="*/ 2592288 h 32095440"/>
                <a:gd name="connsiteX2" fmla="*/ 12801600 w 16367760"/>
                <a:gd name="connsiteY2" fmla="*/ 7589520 h 32095440"/>
                <a:gd name="connsiteX3" fmla="*/ 12618720 w 16367760"/>
                <a:gd name="connsiteY3" fmla="*/ 8503920 h 32095440"/>
                <a:gd name="connsiteX4" fmla="*/ 13624560 w 16367760"/>
                <a:gd name="connsiteY4" fmla="*/ 9966960 h 32095440"/>
                <a:gd name="connsiteX5" fmla="*/ 13624560 w 16367760"/>
                <a:gd name="connsiteY5" fmla="*/ 11338560 h 32095440"/>
                <a:gd name="connsiteX6" fmla="*/ 14721840 w 16367760"/>
                <a:gd name="connsiteY6" fmla="*/ 13075920 h 32095440"/>
                <a:gd name="connsiteX7" fmla="*/ 14447520 w 16367760"/>
                <a:gd name="connsiteY7" fmla="*/ 13441680 h 32095440"/>
                <a:gd name="connsiteX8" fmla="*/ 14538960 w 16367760"/>
                <a:gd name="connsiteY8" fmla="*/ 13807440 h 32095440"/>
                <a:gd name="connsiteX9" fmla="*/ 15636240 w 16367760"/>
                <a:gd name="connsiteY9" fmla="*/ 13716000 h 32095440"/>
                <a:gd name="connsiteX10" fmla="*/ 16367760 w 16367760"/>
                <a:gd name="connsiteY10" fmla="*/ 16093440 h 32095440"/>
                <a:gd name="connsiteX11" fmla="*/ 15544800 w 16367760"/>
                <a:gd name="connsiteY11" fmla="*/ 17647920 h 32095440"/>
                <a:gd name="connsiteX12" fmla="*/ 11795760 w 16367760"/>
                <a:gd name="connsiteY12" fmla="*/ 17099280 h 32095440"/>
                <a:gd name="connsiteX13" fmla="*/ 11795760 w 16367760"/>
                <a:gd name="connsiteY13" fmla="*/ 13898880 h 32095440"/>
                <a:gd name="connsiteX14" fmla="*/ 12801600 w 16367760"/>
                <a:gd name="connsiteY14" fmla="*/ 13898880 h 32095440"/>
                <a:gd name="connsiteX15" fmla="*/ 12527280 w 16367760"/>
                <a:gd name="connsiteY15" fmla="*/ 13533120 h 32095440"/>
                <a:gd name="connsiteX16" fmla="*/ 12527280 w 16367760"/>
                <a:gd name="connsiteY16" fmla="*/ 13350240 h 32095440"/>
                <a:gd name="connsiteX17" fmla="*/ 11064240 w 16367760"/>
                <a:gd name="connsiteY17" fmla="*/ 9966960 h 32095440"/>
                <a:gd name="connsiteX18" fmla="*/ 10424160 w 16367760"/>
                <a:gd name="connsiteY18" fmla="*/ 10149840 h 32095440"/>
                <a:gd name="connsiteX19" fmla="*/ 10515600 w 16367760"/>
                <a:gd name="connsiteY19" fmla="*/ 16093440 h 32095440"/>
                <a:gd name="connsiteX20" fmla="*/ 10149840 w 16367760"/>
                <a:gd name="connsiteY20" fmla="*/ 16367760 h 32095440"/>
                <a:gd name="connsiteX21" fmla="*/ 9052560 w 16367760"/>
                <a:gd name="connsiteY21" fmla="*/ 22402800 h 32095440"/>
                <a:gd name="connsiteX22" fmla="*/ 9784080 w 16367760"/>
                <a:gd name="connsiteY22" fmla="*/ 23317200 h 32095440"/>
                <a:gd name="connsiteX23" fmla="*/ 10149840 w 16367760"/>
                <a:gd name="connsiteY23" fmla="*/ 26426160 h 32095440"/>
                <a:gd name="connsiteX24" fmla="*/ 11521440 w 16367760"/>
                <a:gd name="connsiteY24" fmla="*/ 28437840 h 32095440"/>
                <a:gd name="connsiteX25" fmla="*/ 11704320 w 16367760"/>
                <a:gd name="connsiteY25" fmla="*/ 29443680 h 32095440"/>
                <a:gd name="connsiteX26" fmla="*/ 12801600 w 16367760"/>
                <a:gd name="connsiteY26" fmla="*/ 30358080 h 32095440"/>
                <a:gd name="connsiteX27" fmla="*/ 13441680 w 16367760"/>
                <a:gd name="connsiteY27" fmla="*/ 30266640 h 32095440"/>
                <a:gd name="connsiteX28" fmla="*/ 13807440 w 16367760"/>
                <a:gd name="connsiteY28" fmla="*/ 30723840 h 32095440"/>
                <a:gd name="connsiteX29" fmla="*/ 11887200 w 16367760"/>
                <a:gd name="connsiteY29" fmla="*/ 32095440 h 32095440"/>
                <a:gd name="connsiteX30" fmla="*/ 9875520 w 16367760"/>
                <a:gd name="connsiteY30" fmla="*/ 31638240 h 32095440"/>
                <a:gd name="connsiteX31" fmla="*/ 9052560 w 16367760"/>
                <a:gd name="connsiteY31" fmla="*/ 31821120 h 32095440"/>
                <a:gd name="connsiteX32" fmla="*/ 8595360 w 16367760"/>
                <a:gd name="connsiteY32" fmla="*/ 30266640 h 32095440"/>
                <a:gd name="connsiteX33" fmla="*/ 7040880 w 16367760"/>
                <a:gd name="connsiteY33" fmla="*/ 30083760 h 32095440"/>
                <a:gd name="connsiteX34" fmla="*/ 5577840 w 16367760"/>
                <a:gd name="connsiteY34" fmla="*/ 28986480 h 32095440"/>
                <a:gd name="connsiteX35" fmla="*/ 4572000 w 16367760"/>
                <a:gd name="connsiteY35" fmla="*/ 28712160 h 32095440"/>
                <a:gd name="connsiteX36" fmla="*/ 6035040 w 16367760"/>
                <a:gd name="connsiteY36" fmla="*/ 21396960 h 32095440"/>
                <a:gd name="connsiteX37" fmla="*/ 5486400 w 16367760"/>
                <a:gd name="connsiteY37" fmla="*/ 18288000 h 32095440"/>
                <a:gd name="connsiteX38" fmla="*/ 4846320 w 16367760"/>
                <a:gd name="connsiteY38" fmla="*/ 21945600 h 32095440"/>
                <a:gd name="connsiteX39" fmla="*/ 2560320 w 16367760"/>
                <a:gd name="connsiteY39" fmla="*/ 22037040 h 32095440"/>
                <a:gd name="connsiteX40" fmla="*/ 0 w 16367760"/>
                <a:gd name="connsiteY40" fmla="*/ 17373600 h 32095440"/>
                <a:gd name="connsiteX41" fmla="*/ 548640 w 16367760"/>
                <a:gd name="connsiteY41" fmla="*/ 15544800 h 32095440"/>
                <a:gd name="connsiteX42" fmla="*/ 0 w 16367760"/>
                <a:gd name="connsiteY42" fmla="*/ 15179040 h 32095440"/>
                <a:gd name="connsiteX43" fmla="*/ 822960 w 16367760"/>
                <a:gd name="connsiteY43" fmla="*/ 13350240 h 32095440"/>
                <a:gd name="connsiteX44" fmla="*/ 2468880 w 16367760"/>
                <a:gd name="connsiteY44" fmla="*/ 13350240 h 32095440"/>
                <a:gd name="connsiteX45" fmla="*/ 2011680 w 16367760"/>
                <a:gd name="connsiteY45" fmla="*/ 12344400 h 32095440"/>
                <a:gd name="connsiteX46" fmla="*/ 2377440 w 16367760"/>
                <a:gd name="connsiteY46" fmla="*/ 11247120 h 32095440"/>
                <a:gd name="connsiteX47" fmla="*/ 2377440 w 16367760"/>
                <a:gd name="connsiteY47" fmla="*/ 10241280 h 32095440"/>
                <a:gd name="connsiteX48" fmla="*/ 2560320 w 16367760"/>
                <a:gd name="connsiteY48" fmla="*/ 8869680 h 32095440"/>
                <a:gd name="connsiteX49" fmla="*/ 2926080 w 16367760"/>
                <a:gd name="connsiteY49" fmla="*/ 8595360 h 32095440"/>
                <a:gd name="connsiteX50" fmla="*/ 2834640 w 16367760"/>
                <a:gd name="connsiteY50" fmla="*/ 7223760 h 32095440"/>
                <a:gd name="connsiteX51" fmla="*/ 3017520 w 16367760"/>
                <a:gd name="connsiteY51" fmla="*/ 6492240 h 32095440"/>
                <a:gd name="connsiteX52" fmla="*/ 3017520 w 16367760"/>
                <a:gd name="connsiteY52" fmla="*/ 5212080 h 32095440"/>
                <a:gd name="connsiteX53" fmla="*/ 3383280 w 16367760"/>
                <a:gd name="connsiteY53" fmla="*/ 3931920 h 32095440"/>
                <a:gd name="connsiteX54" fmla="*/ 4206240 w 16367760"/>
                <a:gd name="connsiteY54" fmla="*/ 1280160 h 32095440"/>
                <a:gd name="connsiteX55" fmla="*/ 6858000 w 16367760"/>
                <a:gd name="connsiteY55" fmla="*/ 457200 h 32095440"/>
                <a:gd name="connsiteX56" fmla="*/ 7406640 w 16367760"/>
                <a:gd name="connsiteY56" fmla="*/ 0 h 32095440"/>
                <a:gd name="connsiteX57" fmla="*/ 11018297 w 16367760"/>
                <a:gd name="connsiteY57" fmla="*/ 1440160 h 32095440"/>
                <a:gd name="connsiteX0" fmla="*/ 11018297 w 16367760"/>
                <a:gd name="connsiteY0" fmla="*/ 1440160 h 32095440"/>
                <a:gd name="connsiteX1" fmla="*/ 12215938 w 16367760"/>
                <a:gd name="connsiteY1" fmla="*/ 2592288 h 32095440"/>
                <a:gd name="connsiteX2" fmla="*/ 12801600 w 16367760"/>
                <a:gd name="connsiteY2" fmla="*/ 7589520 h 32095440"/>
                <a:gd name="connsiteX3" fmla="*/ 12618720 w 16367760"/>
                <a:gd name="connsiteY3" fmla="*/ 8503920 h 32095440"/>
                <a:gd name="connsiteX4" fmla="*/ 13624560 w 16367760"/>
                <a:gd name="connsiteY4" fmla="*/ 9966960 h 32095440"/>
                <a:gd name="connsiteX5" fmla="*/ 13624560 w 16367760"/>
                <a:gd name="connsiteY5" fmla="*/ 11338560 h 32095440"/>
                <a:gd name="connsiteX6" fmla="*/ 14721840 w 16367760"/>
                <a:gd name="connsiteY6" fmla="*/ 13075920 h 32095440"/>
                <a:gd name="connsiteX7" fmla="*/ 14447520 w 16367760"/>
                <a:gd name="connsiteY7" fmla="*/ 13441680 h 32095440"/>
                <a:gd name="connsiteX8" fmla="*/ 14538960 w 16367760"/>
                <a:gd name="connsiteY8" fmla="*/ 13807440 h 32095440"/>
                <a:gd name="connsiteX9" fmla="*/ 15636240 w 16367760"/>
                <a:gd name="connsiteY9" fmla="*/ 13716000 h 32095440"/>
                <a:gd name="connsiteX10" fmla="*/ 16367760 w 16367760"/>
                <a:gd name="connsiteY10" fmla="*/ 16093440 h 32095440"/>
                <a:gd name="connsiteX11" fmla="*/ 15544800 w 16367760"/>
                <a:gd name="connsiteY11" fmla="*/ 17647920 h 32095440"/>
                <a:gd name="connsiteX12" fmla="*/ 11795760 w 16367760"/>
                <a:gd name="connsiteY12" fmla="*/ 17099280 h 32095440"/>
                <a:gd name="connsiteX13" fmla="*/ 11795760 w 16367760"/>
                <a:gd name="connsiteY13" fmla="*/ 13898880 h 32095440"/>
                <a:gd name="connsiteX14" fmla="*/ 12801600 w 16367760"/>
                <a:gd name="connsiteY14" fmla="*/ 13898880 h 32095440"/>
                <a:gd name="connsiteX15" fmla="*/ 12527280 w 16367760"/>
                <a:gd name="connsiteY15" fmla="*/ 13533120 h 32095440"/>
                <a:gd name="connsiteX16" fmla="*/ 12527280 w 16367760"/>
                <a:gd name="connsiteY16" fmla="*/ 13350240 h 32095440"/>
                <a:gd name="connsiteX17" fmla="*/ 11064240 w 16367760"/>
                <a:gd name="connsiteY17" fmla="*/ 9966960 h 32095440"/>
                <a:gd name="connsiteX18" fmla="*/ 10424160 w 16367760"/>
                <a:gd name="connsiteY18" fmla="*/ 10149840 h 32095440"/>
                <a:gd name="connsiteX19" fmla="*/ 10515600 w 16367760"/>
                <a:gd name="connsiteY19" fmla="*/ 16093440 h 32095440"/>
                <a:gd name="connsiteX20" fmla="*/ 10149840 w 16367760"/>
                <a:gd name="connsiteY20" fmla="*/ 16367760 h 32095440"/>
                <a:gd name="connsiteX21" fmla="*/ 9052560 w 16367760"/>
                <a:gd name="connsiteY21" fmla="*/ 22402800 h 32095440"/>
                <a:gd name="connsiteX22" fmla="*/ 9784080 w 16367760"/>
                <a:gd name="connsiteY22" fmla="*/ 23317200 h 32095440"/>
                <a:gd name="connsiteX23" fmla="*/ 10149840 w 16367760"/>
                <a:gd name="connsiteY23" fmla="*/ 26426160 h 32095440"/>
                <a:gd name="connsiteX24" fmla="*/ 11521440 w 16367760"/>
                <a:gd name="connsiteY24" fmla="*/ 28437840 h 32095440"/>
                <a:gd name="connsiteX25" fmla="*/ 11704320 w 16367760"/>
                <a:gd name="connsiteY25" fmla="*/ 29443680 h 32095440"/>
                <a:gd name="connsiteX26" fmla="*/ 12801600 w 16367760"/>
                <a:gd name="connsiteY26" fmla="*/ 30358080 h 32095440"/>
                <a:gd name="connsiteX27" fmla="*/ 13441680 w 16367760"/>
                <a:gd name="connsiteY27" fmla="*/ 30266640 h 32095440"/>
                <a:gd name="connsiteX28" fmla="*/ 13807440 w 16367760"/>
                <a:gd name="connsiteY28" fmla="*/ 30723840 h 32095440"/>
                <a:gd name="connsiteX29" fmla="*/ 11887200 w 16367760"/>
                <a:gd name="connsiteY29" fmla="*/ 32095440 h 32095440"/>
                <a:gd name="connsiteX30" fmla="*/ 9875520 w 16367760"/>
                <a:gd name="connsiteY30" fmla="*/ 31638240 h 32095440"/>
                <a:gd name="connsiteX31" fmla="*/ 9052560 w 16367760"/>
                <a:gd name="connsiteY31" fmla="*/ 31821120 h 32095440"/>
                <a:gd name="connsiteX32" fmla="*/ 8595360 w 16367760"/>
                <a:gd name="connsiteY32" fmla="*/ 30266640 h 32095440"/>
                <a:gd name="connsiteX33" fmla="*/ 7040880 w 16367760"/>
                <a:gd name="connsiteY33" fmla="*/ 30083760 h 32095440"/>
                <a:gd name="connsiteX34" fmla="*/ 5577840 w 16367760"/>
                <a:gd name="connsiteY34" fmla="*/ 28986480 h 32095440"/>
                <a:gd name="connsiteX35" fmla="*/ 4572000 w 16367760"/>
                <a:gd name="connsiteY35" fmla="*/ 28712160 h 32095440"/>
                <a:gd name="connsiteX36" fmla="*/ 6035040 w 16367760"/>
                <a:gd name="connsiteY36" fmla="*/ 21396960 h 32095440"/>
                <a:gd name="connsiteX37" fmla="*/ 5486400 w 16367760"/>
                <a:gd name="connsiteY37" fmla="*/ 18288000 h 32095440"/>
                <a:gd name="connsiteX38" fmla="*/ 4846320 w 16367760"/>
                <a:gd name="connsiteY38" fmla="*/ 21945600 h 32095440"/>
                <a:gd name="connsiteX39" fmla="*/ 2560320 w 16367760"/>
                <a:gd name="connsiteY39" fmla="*/ 22037040 h 32095440"/>
                <a:gd name="connsiteX40" fmla="*/ 0 w 16367760"/>
                <a:gd name="connsiteY40" fmla="*/ 17373600 h 32095440"/>
                <a:gd name="connsiteX41" fmla="*/ 548640 w 16367760"/>
                <a:gd name="connsiteY41" fmla="*/ 15544800 h 32095440"/>
                <a:gd name="connsiteX42" fmla="*/ 0 w 16367760"/>
                <a:gd name="connsiteY42" fmla="*/ 15179040 h 32095440"/>
                <a:gd name="connsiteX43" fmla="*/ 822960 w 16367760"/>
                <a:gd name="connsiteY43" fmla="*/ 13350240 h 32095440"/>
                <a:gd name="connsiteX44" fmla="*/ 2468880 w 16367760"/>
                <a:gd name="connsiteY44" fmla="*/ 13350240 h 32095440"/>
                <a:gd name="connsiteX45" fmla="*/ 2011680 w 16367760"/>
                <a:gd name="connsiteY45" fmla="*/ 12344400 h 32095440"/>
                <a:gd name="connsiteX46" fmla="*/ 2377440 w 16367760"/>
                <a:gd name="connsiteY46" fmla="*/ 11247120 h 32095440"/>
                <a:gd name="connsiteX47" fmla="*/ 2377440 w 16367760"/>
                <a:gd name="connsiteY47" fmla="*/ 10241280 h 32095440"/>
                <a:gd name="connsiteX48" fmla="*/ 2560320 w 16367760"/>
                <a:gd name="connsiteY48" fmla="*/ 8869680 h 32095440"/>
                <a:gd name="connsiteX49" fmla="*/ 2926080 w 16367760"/>
                <a:gd name="connsiteY49" fmla="*/ 8595360 h 32095440"/>
                <a:gd name="connsiteX50" fmla="*/ 2834640 w 16367760"/>
                <a:gd name="connsiteY50" fmla="*/ 7223760 h 32095440"/>
                <a:gd name="connsiteX51" fmla="*/ 3017520 w 16367760"/>
                <a:gd name="connsiteY51" fmla="*/ 6492240 h 32095440"/>
                <a:gd name="connsiteX52" fmla="*/ 3017520 w 16367760"/>
                <a:gd name="connsiteY52" fmla="*/ 5212080 h 32095440"/>
                <a:gd name="connsiteX53" fmla="*/ 3383280 w 16367760"/>
                <a:gd name="connsiteY53" fmla="*/ 3931920 h 32095440"/>
                <a:gd name="connsiteX54" fmla="*/ 4206240 w 16367760"/>
                <a:gd name="connsiteY54" fmla="*/ 1280160 h 32095440"/>
                <a:gd name="connsiteX55" fmla="*/ 6858000 w 16367760"/>
                <a:gd name="connsiteY55" fmla="*/ 457200 h 32095440"/>
                <a:gd name="connsiteX56" fmla="*/ 7406640 w 16367760"/>
                <a:gd name="connsiteY56" fmla="*/ 0 h 32095440"/>
                <a:gd name="connsiteX57" fmla="*/ 11018297 w 16367760"/>
                <a:gd name="connsiteY57" fmla="*/ 1440160 h 32095440"/>
                <a:gd name="connsiteX0" fmla="*/ 11018297 w 16367760"/>
                <a:gd name="connsiteY0" fmla="*/ 1440160 h 32095440"/>
                <a:gd name="connsiteX1" fmla="*/ 12215938 w 16367760"/>
                <a:gd name="connsiteY1" fmla="*/ 2592288 h 32095440"/>
                <a:gd name="connsiteX2" fmla="*/ 12801600 w 16367760"/>
                <a:gd name="connsiteY2" fmla="*/ 7589520 h 32095440"/>
                <a:gd name="connsiteX3" fmla="*/ 12618720 w 16367760"/>
                <a:gd name="connsiteY3" fmla="*/ 8503920 h 32095440"/>
                <a:gd name="connsiteX4" fmla="*/ 13624560 w 16367760"/>
                <a:gd name="connsiteY4" fmla="*/ 9966960 h 32095440"/>
                <a:gd name="connsiteX5" fmla="*/ 13624560 w 16367760"/>
                <a:gd name="connsiteY5" fmla="*/ 11338560 h 32095440"/>
                <a:gd name="connsiteX6" fmla="*/ 14721840 w 16367760"/>
                <a:gd name="connsiteY6" fmla="*/ 13075920 h 32095440"/>
                <a:gd name="connsiteX7" fmla="*/ 14447520 w 16367760"/>
                <a:gd name="connsiteY7" fmla="*/ 13441680 h 32095440"/>
                <a:gd name="connsiteX8" fmla="*/ 14538960 w 16367760"/>
                <a:gd name="connsiteY8" fmla="*/ 13807440 h 32095440"/>
                <a:gd name="connsiteX9" fmla="*/ 15636240 w 16367760"/>
                <a:gd name="connsiteY9" fmla="*/ 13716000 h 32095440"/>
                <a:gd name="connsiteX10" fmla="*/ 16367760 w 16367760"/>
                <a:gd name="connsiteY10" fmla="*/ 16093440 h 32095440"/>
                <a:gd name="connsiteX11" fmla="*/ 15544800 w 16367760"/>
                <a:gd name="connsiteY11" fmla="*/ 17647920 h 32095440"/>
                <a:gd name="connsiteX12" fmla="*/ 11795760 w 16367760"/>
                <a:gd name="connsiteY12" fmla="*/ 17099280 h 32095440"/>
                <a:gd name="connsiteX13" fmla="*/ 11795760 w 16367760"/>
                <a:gd name="connsiteY13" fmla="*/ 13898880 h 32095440"/>
                <a:gd name="connsiteX14" fmla="*/ 12801600 w 16367760"/>
                <a:gd name="connsiteY14" fmla="*/ 13898880 h 32095440"/>
                <a:gd name="connsiteX15" fmla="*/ 12527280 w 16367760"/>
                <a:gd name="connsiteY15" fmla="*/ 13533120 h 32095440"/>
                <a:gd name="connsiteX16" fmla="*/ 12527280 w 16367760"/>
                <a:gd name="connsiteY16" fmla="*/ 13350240 h 32095440"/>
                <a:gd name="connsiteX17" fmla="*/ 11064240 w 16367760"/>
                <a:gd name="connsiteY17" fmla="*/ 9966960 h 32095440"/>
                <a:gd name="connsiteX18" fmla="*/ 10424160 w 16367760"/>
                <a:gd name="connsiteY18" fmla="*/ 10149840 h 32095440"/>
                <a:gd name="connsiteX19" fmla="*/ 10515600 w 16367760"/>
                <a:gd name="connsiteY19" fmla="*/ 16093440 h 32095440"/>
                <a:gd name="connsiteX20" fmla="*/ 10149840 w 16367760"/>
                <a:gd name="connsiteY20" fmla="*/ 16367760 h 32095440"/>
                <a:gd name="connsiteX21" fmla="*/ 9052560 w 16367760"/>
                <a:gd name="connsiteY21" fmla="*/ 22402800 h 32095440"/>
                <a:gd name="connsiteX22" fmla="*/ 9784080 w 16367760"/>
                <a:gd name="connsiteY22" fmla="*/ 23317200 h 32095440"/>
                <a:gd name="connsiteX23" fmla="*/ 10149840 w 16367760"/>
                <a:gd name="connsiteY23" fmla="*/ 26426160 h 32095440"/>
                <a:gd name="connsiteX24" fmla="*/ 11521440 w 16367760"/>
                <a:gd name="connsiteY24" fmla="*/ 28437840 h 32095440"/>
                <a:gd name="connsiteX25" fmla="*/ 11704320 w 16367760"/>
                <a:gd name="connsiteY25" fmla="*/ 29443680 h 32095440"/>
                <a:gd name="connsiteX26" fmla="*/ 12801600 w 16367760"/>
                <a:gd name="connsiteY26" fmla="*/ 30358080 h 32095440"/>
                <a:gd name="connsiteX27" fmla="*/ 13441680 w 16367760"/>
                <a:gd name="connsiteY27" fmla="*/ 30266640 h 32095440"/>
                <a:gd name="connsiteX28" fmla="*/ 13807440 w 16367760"/>
                <a:gd name="connsiteY28" fmla="*/ 30723840 h 32095440"/>
                <a:gd name="connsiteX29" fmla="*/ 11887200 w 16367760"/>
                <a:gd name="connsiteY29" fmla="*/ 32095440 h 32095440"/>
                <a:gd name="connsiteX30" fmla="*/ 9875520 w 16367760"/>
                <a:gd name="connsiteY30" fmla="*/ 31638240 h 32095440"/>
                <a:gd name="connsiteX31" fmla="*/ 9052560 w 16367760"/>
                <a:gd name="connsiteY31" fmla="*/ 31821120 h 32095440"/>
                <a:gd name="connsiteX32" fmla="*/ 8595360 w 16367760"/>
                <a:gd name="connsiteY32" fmla="*/ 30266640 h 32095440"/>
                <a:gd name="connsiteX33" fmla="*/ 7040880 w 16367760"/>
                <a:gd name="connsiteY33" fmla="*/ 30083760 h 32095440"/>
                <a:gd name="connsiteX34" fmla="*/ 5577840 w 16367760"/>
                <a:gd name="connsiteY34" fmla="*/ 28986480 h 32095440"/>
                <a:gd name="connsiteX35" fmla="*/ 4572000 w 16367760"/>
                <a:gd name="connsiteY35" fmla="*/ 28712160 h 32095440"/>
                <a:gd name="connsiteX36" fmla="*/ 6035040 w 16367760"/>
                <a:gd name="connsiteY36" fmla="*/ 21396960 h 32095440"/>
                <a:gd name="connsiteX37" fmla="*/ 5486400 w 16367760"/>
                <a:gd name="connsiteY37" fmla="*/ 18288000 h 32095440"/>
                <a:gd name="connsiteX38" fmla="*/ 4846320 w 16367760"/>
                <a:gd name="connsiteY38" fmla="*/ 21945600 h 32095440"/>
                <a:gd name="connsiteX39" fmla="*/ 2560320 w 16367760"/>
                <a:gd name="connsiteY39" fmla="*/ 22037040 h 32095440"/>
                <a:gd name="connsiteX40" fmla="*/ 0 w 16367760"/>
                <a:gd name="connsiteY40" fmla="*/ 17373600 h 32095440"/>
                <a:gd name="connsiteX41" fmla="*/ 548640 w 16367760"/>
                <a:gd name="connsiteY41" fmla="*/ 15544800 h 32095440"/>
                <a:gd name="connsiteX42" fmla="*/ 0 w 16367760"/>
                <a:gd name="connsiteY42" fmla="*/ 15179040 h 32095440"/>
                <a:gd name="connsiteX43" fmla="*/ 822960 w 16367760"/>
                <a:gd name="connsiteY43" fmla="*/ 13350240 h 32095440"/>
                <a:gd name="connsiteX44" fmla="*/ 2468880 w 16367760"/>
                <a:gd name="connsiteY44" fmla="*/ 13350240 h 32095440"/>
                <a:gd name="connsiteX45" fmla="*/ 2011680 w 16367760"/>
                <a:gd name="connsiteY45" fmla="*/ 12344400 h 32095440"/>
                <a:gd name="connsiteX46" fmla="*/ 2377440 w 16367760"/>
                <a:gd name="connsiteY46" fmla="*/ 11247120 h 32095440"/>
                <a:gd name="connsiteX47" fmla="*/ 2377440 w 16367760"/>
                <a:gd name="connsiteY47" fmla="*/ 10241280 h 32095440"/>
                <a:gd name="connsiteX48" fmla="*/ 2560320 w 16367760"/>
                <a:gd name="connsiteY48" fmla="*/ 8869680 h 32095440"/>
                <a:gd name="connsiteX49" fmla="*/ 2926080 w 16367760"/>
                <a:gd name="connsiteY49" fmla="*/ 8595360 h 32095440"/>
                <a:gd name="connsiteX50" fmla="*/ 2834640 w 16367760"/>
                <a:gd name="connsiteY50" fmla="*/ 7223760 h 32095440"/>
                <a:gd name="connsiteX51" fmla="*/ 3017520 w 16367760"/>
                <a:gd name="connsiteY51" fmla="*/ 6492240 h 32095440"/>
                <a:gd name="connsiteX52" fmla="*/ 3017520 w 16367760"/>
                <a:gd name="connsiteY52" fmla="*/ 5212080 h 32095440"/>
                <a:gd name="connsiteX53" fmla="*/ 3383280 w 16367760"/>
                <a:gd name="connsiteY53" fmla="*/ 3931920 h 32095440"/>
                <a:gd name="connsiteX54" fmla="*/ 4206240 w 16367760"/>
                <a:gd name="connsiteY54" fmla="*/ 1280160 h 32095440"/>
                <a:gd name="connsiteX55" fmla="*/ 6858000 w 16367760"/>
                <a:gd name="connsiteY55" fmla="*/ 457200 h 32095440"/>
                <a:gd name="connsiteX56" fmla="*/ 7406640 w 16367760"/>
                <a:gd name="connsiteY56" fmla="*/ 0 h 32095440"/>
                <a:gd name="connsiteX57" fmla="*/ 11018297 w 16367760"/>
                <a:gd name="connsiteY57" fmla="*/ 1440160 h 32095440"/>
                <a:gd name="connsiteX0" fmla="*/ 11018297 w 16367760"/>
                <a:gd name="connsiteY0" fmla="*/ 1440160 h 32095440"/>
                <a:gd name="connsiteX1" fmla="*/ 12215938 w 16367760"/>
                <a:gd name="connsiteY1" fmla="*/ 2592288 h 32095440"/>
                <a:gd name="connsiteX2" fmla="*/ 12801600 w 16367760"/>
                <a:gd name="connsiteY2" fmla="*/ 7589520 h 32095440"/>
                <a:gd name="connsiteX3" fmla="*/ 12618720 w 16367760"/>
                <a:gd name="connsiteY3" fmla="*/ 8503920 h 32095440"/>
                <a:gd name="connsiteX4" fmla="*/ 13624560 w 16367760"/>
                <a:gd name="connsiteY4" fmla="*/ 9966960 h 32095440"/>
                <a:gd name="connsiteX5" fmla="*/ 13624560 w 16367760"/>
                <a:gd name="connsiteY5" fmla="*/ 11338560 h 32095440"/>
                <a:gd name="connsiteX6" fmla="*/ 14721840 w 16367760"/>
                <a:gd name="connsiteY6" fmla="*/ 13075920 h 32095440"/>
                <a:gd name="connsiteX7" fmla="*/ 14447520 w 16367760"/>
                <a:gd name="connsiteY7" fmla="*/ 13441680 h 32095440"/>
                <a:gd name="connsiteX8" fmla="*/ 14538960 w 16367760"/>
                <a:gd name="connsiteY8" fmla="*/ 13807440 h 32095440"/>
                <a:gd name="connsiteX9" fmla="*/ 15636240 w 16367760"/>
                <a:gd name="connsiteY9" fmla="*/ 13716000 h 32095440"/>
                <a:gd name="connsiteX10" fmla="*/ 16367760 w 16367760"/>
                <a:gd name="connsiteY10" fmla="*/ 16093440 h 32095440"/>
                <a:gd name="connsiteX11" fmla="*/ 15544800 w 16367760"/>
                <a:gd name="connsiteY11" fmla="*/ 17647920 h 32095440"/>
                <a:gd name="connsiteX12" fmla="*/ 11795760 w 16367760"/>
                <a:gd name="connsiteY12" fmla="*/ 17099280 h 32095440"/>
                <a:gd name="connsiteX13" fmla="*/ 11795760 w 16367760"/>
                <a:gd name="connsiteY13" fmla="*/ 13898880 h 32095440"/>
                <a:gd name="connsiteX14" fmla="*/ 12801600 w 16367760"/>
                <a:gd name="connsiteY14" fmla="*/ 13898880 h 32095440"/>
                <a:gd name="connsiteX15" fmla="*/ 12527280 w 16367760"/>
                <a:gd name="connsiteY15" fmla="*/ 13533120 h 32095440"/>
                <a:gd name="connsiteX16" fmla="*/ 12527280 w 16367760"/>
                <a:gd name="connsiteY16" fmla="*/ 13350240 h 32095440"/>
                <a:gd name="connsiteX17" fmla="*/ 11064240 w 16367760"/>
                <a:gd name="connsiteY17" fmla="*/ 9966960 h 32095440"/>
                <a:gd name="connsiteX18" fmla="*/ 10424160 w 16367760"/>
                <a:gd name="connsiteY18" fmla="*/ 10149840 h 32095440"/>
                <a:gd name="connsiteX19" fmla="*/ 10515600 w 16367760"/>
                <a:gd name="connsiteY19" fmla="*/ 16093440 h 32095440"/>
                <a:gd name="connsiteX20" fmla="*/ 10149840 w 16367760"/>
                <a:gd name="connsiteY20" fmla="*/ 16367760 h 32095440"/>
                <a:gd name="connsiteX21" fmla="*/ 9052560 w 16367760"/>
                <a:gd name="connsiteY21" fmla="*/ 22402800 h 32095440"/>
                <a:gd name="connsiteX22" fmla="*/ 9784080 w 16367760"/>
                <a:gd name="connsiteY22" fmla="*/ 23317200 h 32095440"/>
                <a:gd name="connsiteX23" fmla="*/ 10149840 w 16367760"/>
                <a:gd name="connsiteY23" fmla="*/ 26426160 h 32095440"/>
                <a:gd name="connsiteX24" fmla="*/ 11521440 w 16367760"/>
                <a:gd name="connsiteY24" fmla="*/ 28437840 h 32095440"/>
                <a:gd name="connsiteX25" fmla="*/ 11704320 w 16367760"/>
                <a:gd name="connsiteY25" fmla="*/ 29443680 h 32095440"/>
                <a:gd name="connsiteX26" fmla="*/ 12801600 w 16367760"/>
                <a:gd name="connsiteY26" fmla="*/ 30358080 h 32095440"/>
                <a:gd name="connsiteX27" fmla="*/ 13441680 w 16367760"/>
                <a:gd name="connsiteY27" fmla="*/ 30266640 h 32095440"/>
                <a:gd name="connsiteX28" fmla="*/ 13807440 w 16367760"/>
                <a:gd name="connsiteY28" fmla="*/ 30723840 h 32095440"/>
                <a:gd name="connsiteX29" fmla="*/ 11887200 w 16367760"/>
                <a:gd name="connsiteY29" fmla="*/ 32095440 h 32095440"/>
                <a:gd name="connsiteX30" fmla="*/ 9875520 w 16367760"/>
                <a:gd name="connsiteY30" fmla="*/ 31638240 h 32095440"/>
                <a:gd name="connsiteX31" fmla="*/ 9052560 w 16367760"/>
                <a:gd name="connsiteY31" fmla="*/ 31821120 h 32095440"/>
                <a:gd name="connsiteX32" fmla="*/ 8595360 w 16367760"/>
                <a:gd name="connsiteY32" fmla="*/ 30266640 h 32095440"/>
                <a:gd name="connsiteX33" fmla="*/ 7040880 w 16367760"/>
                <a:gd name="connsiteY33" fmla="*/ 30083760 h 32095440"/>
                <a:gd name="connsiteX34" fmla="*/ 5577840 w 16367760"/>
                <a:gd name="connsiteY34" fmla="*/ 28986480 h 32095440"/>
                <a:gd name="connsiteX35" fmla="*/ 4572000 w 16367760"/>
                <a:gd name="connsiteY35" fmla="*/ 28712160 h 32095440"/>
                <a:gd name="connsiteX36" fmla="*/ 6035040 w 16367760"/>
                <a:gd name="connsiteY36" fmla="*/ 21396960 h 32095440"/>
                <a:gd name="connsiteX37" fmla="*/ 5486400 w 16367760"/>
                <a:gd name="connsiteY37" fmla="*/ 18288000 h 32095440"/>
                <a:gd name="connsiteX38" fmla="*/ 4846320 w 16367760"/>
                <a:gd name="connsiteY38" fmla="*/ 21945600 h 32095440"/>
                <a:gd name="connsiteX39" fmla="*/ 2560320 w 16367760"/>
                <a:gd name="connsiteY39" fmla="*/ 22037040 h 32095440"/>
                <a:gd name="connsiteX40" fmla="*/ 0 w 16367760"/>
                <a:gd name="connsiteY40" fmla="*/ 17373600 h 32095440"/>
                <a:gd name="connsiteX41" fmla="*/ 548640 w 16367760"/>
                <a:gd name="connsiteY41" fmla="*/ 15544800 h 32095440"/>
                <a:gd name="connsiteX42" fmla="*/ 0 w 16367760"/>
                <a:gd name="connsiteY42" fmla="*/ 15179040 h 32095440"/>
                <a:gd name="connsiteX43" fmla="*/ 822960 w 16367760"/>
                <a:gd name="connsiteY43" fmla="*/ 13350240 h 32095440"/>
                <a:gd name="connsiteX44" fmla="*/ 2468880 w 16367760"/>
                <a:gd name="connsiteY44" fmla="*/ 13350240 h 32095440"/>
                <a:gd name="connsiteX45" fmla="*/ 2011680 w 16367760"/>
                <a:gd name="connsiteY45" fmla="*/ 12344400 h 32095440"/>
                <a:gd name="connsiteX46" fmla="*/ 2377440 w 16367760"/>
                <a:gd name="connsiteY46" fmla="*/ 11247120 h 32095440"/>
                <a:gd name="connsiteX47" fmla="*/ 2377440 w 16367760"/>
                <a:gd name="connsiteY47" fmla="*/ 10241280 h 32095440"/>
                <a:gd name="connsiteX48" fmla="*/ 2560320 w 16367760"/>
                <a:gd name="connsiteY48" fmla="*/ 8869680 h 32095440"/>
                <a:gd name="connsiteX49" fmla="*/ 2926080 w 16367760"/>
                <a:gd name="connsiteY49" fmla="*/ 8595360 h 32095440"/>
                <a:gd name="connsiteX50" fmla="*/ 2834640 w 16367760"/>
                <a:gd name="connsiteY50" fmla="*/ 7223760 h 32095440"/>
                <a:gd name="connsiteX51" fmla="*/ 3017520 w 16367760"/>
                <a:gd name="connsiteY51" fmla="*/ 6492240 h 32095440"/>
                <a:gd name="connsiteX52" fmla="*/ 3017520 w 16367760"/>
                <a:gd name="connsiteY52" fmla="*/ 5212080 h 32095440"/>
                <a:gd name="connsiteX53" fmla="*/ 3383280 w 16367760"/>
                <a:gd name="connsiteY53" fmla="*/ 3931920 h 32095440"/>
                <a:gd name="connsiteX54" fmla="*/ 4206240 w 16367760"/>
                <a:gd name="connsiteY54" fmla="*/ 1280160 h 32095440"/>
                <a:gd name="connsiteX55" fmla="*/ 6858000 w 16367760"/>
                <a:gd name="connsiteY55" fmla="*/ 457200 h 32095440"/>
                <a:gd name="connsiteX56" fmla="*/ 7406640 w 16367760"/>
                <a:gd name="connsiteY56" fmla="*/ 0 h 32095440"/>
                <a:gd name="connsiteX57" fmla="*/ 11018297 w 16367760"/>
                <a:gd name="connsiteY57" fmla="*/ 1440160 h 32095440"/>
                <a:gd name="connsiteX0" fmla="*/ 11018297 w 16367760"/>
                <a:gd name="connsiteY0" fmla="*/ 1440160 h 32095440"/>
                <a:gd name="connsiteX1" fmla="*/ 12215938 w 16367760"/>
                <a:gd name="connsiteY1" fmla="*/ 2592288 h 32095440"/>
                <a:gd name="connsiteX2" fmla="*/ 12801600 w 16367760"/>
                <a:gd name="connsiteY2" fmla="*/ 7589520 h 32095440"/>
                <a:gd name="connsiteX3" fmla="*/ 12618720 w 16367760"/>
                <a:gd name="connsiteY3" fmla="*/ 8503920 h 32095440"/>
                <a:gd name="connsiteX4" fmla="*/ 13624560 w 16367760"/>
                <a:gd name="connsiteY4" fmla="*/ 9966960 h 32095440"/>
                <a:gd name="connsiteX5" fmla="*/ 13624560 w 16367760"/>
                <a:gd name="connsiteY5" fmla="*/ 11338560 h 32095440"/>
                <a:gd name="connsiteX6" fmla="*/ 14721840 w 16367760"/>
                <a:gd name="connsiteY6" fmla="*/ 13075920 h 32095440"/>
                <a:gd name="connsiteX7" fmla="*/ 14447520 w 16367760"/>
                <a:gd name="connsiteY7" fmla="*/ 13441680 h 32095440"/>
                <a:gd name="connsiteX8" fmla="*/ 14538960 w 16367760"/>
                <a:gd name="connsiteY8" fmla="*/ 13807440 h 32095440"/>
                <a:gd name="connsiteX9" fmla="*/ 15636240 w 16367760"/>
                <a:gd name="connsiteY9" fmla="*/ 13716000 h 32095440"/>
                <a:gd name="connsiteX10" fmla="*/ 16367760 w 16367760"/>
                <a:gd name="connsiteY10" fmla="*/ 16093440 h 32095440"/>
                <a:gd name="connsiteX11" fmla="*/ 15544800 w 16367760"/>
                <a:gd name="connsiteY11" fmla="*/ 17647920 h 32095440"/>
                <a:gd name="connsiteX12" fmla="*/ 11795760 w 16367760"/>
                <a:gd name="connsiteY12" fmla="*/ 17099280 h 32095440"/>
                <a:gd name="connsiteX13" fmla="*/ 11795760 w 16367760"/>
                <a:gd name="connsiteY13" fmla="*/ 13898880 h 32095440"/>
                <a:gd name="connsiteX14" fmla="*/ 12801600 w 16367760"/>
                <a:gd name="connsiteY14" fmla="*/ 13898880 h 32095440"/>
                <a:gd name="connsiteX15" fmla="*/ 12527280 w 16367760"/>
                <a:gd name="connsiteY15" fmla="*/ 13533120 h 32095440"/>
                <a:gd name="connsiteX16" fmla="*/ 12527280 w 16367760"/>
                <a:gd name="connsiteY16" fmla="*/ 13350240 h 32095440"/>
                <a:gd name="connsiteX17" fmla="*/ 11064240 w 16367760"/>
                <a:gd name="connsiteY17" fmla="*/ 9966960 h 32095440"/>
                <a:gd name="connsiteX18" fmla="*/ 10424160 w 16367760"/>
                <a:gd name="connsiteY18" fmla="*/ 10149840 h 32095440"/>
                <a:gd name="connsiteX19" fmla="*/ 10515600 w 16367760"/>
                <a:gd name="connsiteY19" fmla="*/ 16093440 h 32095440"/>
                <a:gd name="connsiteX20" fmla="*/ 10149840 w 16367760"/>
                <a:gd name="connsiteY20" fmla="*/ 16367760 h 32095440"/>
                <a:gd name="connsiteX21" fmla="*/ 9052560 w 16367760"/>
                <a:gd name="connsiteY21" fmla="*/ 22402800 h 32095440"/>
                <a:gd name="connsiteX22" fmla="*/ 9784080 w 16367760"/>
                <a:gd name="connsiteY22" fmla="*/ 23317200 h 32095440"/>
                <a:gd name="connsiteX23" fmla="*/ 10149840 w 16367760"/>
                <a:gd name="connsiteY23" fmla="*/ 26426160 h 32095440"/>
                <a:gd name="connsiteX24" fmla="*/ 11521440 w 16367760"/>
                <a:gd name="connsiteY24" fmla="*/ 28437840 h 32095440"/>
                <a:gd name="connsiteX25" fmla="*/ 11704320 w 16367760"/>
                <a:gd name="connsiteY25" fmla="*/ 29443680 h 32095440"/>
                <a:gd name="connsiteX26" fmla="*/ 12801600 w 16367760"/>
                <a:gd name="connsiteY26" fmla="*/ 30358080 h 32095440"/>
                <a:gd name="connsiteX27" fmla="*/ 13441680 w 16367760"/>
                <a:gd name="connsiteY27" fmla="*/ 30266640 h 32095440"/>
                <a:gd name="connsiteX28" fmla="*/ 13807440 w 16367760"/>
                <a:gd name="connsiteY28" fmla="*/ 30723840 h 32095440"/>
                <a:gd name="connsiteX29" fmla="*/ 11887200 w 16367760"/>
                <a:gd name="connsiteY29" fmla="*/ 32095440 h 32095440"/>
                <a:gd name="connsiteX30" fmla="*/ 9875520 w 16367760"/>
                <a:gd name="connsiteY30" fmla="*/ 31638240 h 32095440"/>
                <a:gd name="connsiteX31" fmla="*/ 9052560 w 16367760"/>
                <a:gd name="connsiteY31" fmla="*/ 31821120 h 32095440"/>
                <a:gd name="connsiteX32" fmla="*/ 8595360 w 16367760"/>
                <a:gd name="connsiteY32" fmla="*/ 30266640 h 32095440"/>
                <a:gd name="connsiteX33" fmla="*/ 7040880 w 16367760"/>
                <a:gd name="connsiteY33" fmla="*/ 30083760 h 32095440"/>
                <a:gd name="connsiteX34" fmla="*/ 5577840 w 16367760"/>
                <a:gd name="connsiteY34" fmla="*/ 28986480 h 32095440"/>
                <a:gd name="connsiteX35" fmla="*/ 4572000 w 16367760"/>
                <a:gd name="connsiteY35" fmla="*/ 28712160 h 32095440"/>
                <a:gd name="connsiteX36" fmla="*/ 6035040 w 16367760"/>
                <a:gd name="connsiteY36" fmla="*/ 21396960 h 32095440"/>
                <a:gd name="connsiteX37" fmla="*/ 5486400 w 16367760"/>
                <a:gd name="connsiteY37" fmla="*/ 18288000 h 32095440"/>
                <a:gd name="connsiteX38" fmla="*/ 4846320 w 16367760"/>
                <a:gd name="connsiteY38" fmla="*/ 21945600 h 32095440"/>
                <a:gd name="connsiteX39" fmla="*/ 2560320 w 16367760"/>
                <a:gd name="connsiteY39" fmla="*/ 22037040 h 32095440"/>
                <a:gd name="connsiteX40" fmla="*/ 0 w 16367760"/>
                <a:gd name="connsiteY40" fmla="*/ 17373600 h 32095440"/>
                <a:gd name="connsiteX41" fmla="*/ 548640 w 16367760"/>
                <a:gd name="connsiteY41" fmla="*/ 15544800 h 32095440"/>
                <a:gd name="connsiteX42" fmla="*/ 0 w 16367760"/>
                <a:gd name="connsiteY42" fmla="*/ 15179040 h 32095440"/>
                <a:gd name="connsiteX43" fmla="*/ 822960 w 16367760"/>
                <a:gd name="connsiteY43" fmla="*/ 13350240 h 32095440"/>
                <a:gd name="connsiteX44" fmla="*/ 2468880 w 16367760"/>
                <a:gd name="connsiteY44" fmla="*/ 13350240 h 32095440"/>
                <a:gd name="connsiteX45" fmla="*/ 2011680 w 16367760"/>
                <a:gd name="connsiteY45" fmla="*/ 12344400 h 32095440"/>
                <a:gd name="connsiteX46" fmla="*/ 2377440 w 16367760"/>
                <a:gd name="connsiteY46" fmla="*/ 11247120 h 32095440"/>
                <a:gd name="connsiteX47" fmla="*/ 2377440 w 16367760"/>
                <a:gd name="connsiteY47" fmla="*/ 10241280 h 32095440"/>
                <a:gd name="connsiteX48" fmla="*/ 2560320 w 16367760"/>
                <a:gd name="connsiteY48" fmla="*/ 8869680 h 32095440"/>
                <a:gd name="connsiteX49" fmla="*/ 2634810 w 16367760"/>
                <a:gd name="connsiteY49" fmla="*/ 8352928 h 32095440"/>
                <a:gd name="connsiteX50" fmla="*/ 2834640 w 16367760"/>
                <a:gd name="connsiteY50" fmla="*/ 7223760 h 32095440"/>
                <a:gd name="connsiteX51" fmla="*/ 3017520 w 16367760"/>
                <a:gd name="connsiteY51" fmla="*/ 6492240 h 32095440"/>
                <a:gd name="connsiteX52" fmla="*/ 3017520 w 16367760"/>
                <a:gd name="connsiteY52" fmla="*/ 5212080 h 32095440"/>
                <a:gd name="connsiteX53" fmla="*/ 3383280 w 16367760"/>
                <a:gd name="connsiteY53" fmla="*/ 3931920 h 32095440"/>
                <a:gd name="connsiteX54" fmla="*/ 4206240 w 16367760"/>
                <a:gd name="connsiteY54" fmla="*/ 1280160 h 32095440"/>
                <a:gd name="connsiteX55" fmla="*/ 6858000 w 16367760"/>
                <a:gd name="connsiteY55" fmla="*/ 457200 h 32095440"/>
                <a:gd name="connsiteX56" fmla="*/ 7406640 w 16367760"/>
                <a:gd name="connsiteY56" fmla="*/ 0 h 32095440"/>
                <a:gd name="connsiteX57" fmla="*/ 11018297 w 16367760"/>
                <a:gd name="connsiteY57" fmla="*/ 1440160 h 32095440"/>
                <a:gd name="connsiteX0" fmla="*/ 10219870 w 16367760"/>
                <a:gd name="connsiteY0" fmla="*/ 1656184 h 32095440"/>
                <a:gd name="connsiteX1" fmla="*/ 12215938 w 16367760"/>
                <a:gd name="connsiteY1" fmla="*/ 2592288 h 32095440"/>
                <a:gd name="connsiteX2" fmla="*/ 12801600 w 16367760"/>
                <a:gd name="connsiteY2" fmla="*/ 7589520 h 32095440"/>
                <a:gd name="connsiteX3" fmla="*/ 12618720 w 16367760"/>
                <a:gd name="connsiteY3" fmla="*/ 8503920 h 32095440"/>
                <a:gd name="connsiteX4" fmla="*/ 13624560 w 16367760"/>
                <a:gd name="connsiteY4" fmla="*/ 9966960 h 32095440"/>
                <a:gd name="connsiteX5" fmla="*/ 13624560 w 16367760"/>
                <a:gd name="connsiteY5" fmla="*/ 11338560 h 32095440"/>
                <a:gd name="connsiteX6" fmla="*/ 14721840 w 16367760"/>
                <a:gd name="connsiteY6" fmla="*/ 13075920 h 32095440"/>
                <a:gd name="connsiteX7" fmla="*/ 14447520 w 16367760"/>
                <a:gd name="connsiteY7" fmla="*/ 13441680 h 32095440"/>
                <a:gd name="connsiteX8" fmla="*/ 14538960 w 16367760"/>
                <a:gd name="connsiteY8" fmla="*/ 13807440 h 32095440"/>
                <a:gd name="connsiteX9" fmla="*/ 15636240 w 16367760"/>
                <a:gd name="connsiteY9" fmla="*/ 13716000 h 32095440"/>
                <a:gd name="connsiteX10" fmla="*/ 16367760 w 16367760"/>
                <a:gd name="connsiteY10" fmla="*/ 16093440 h 32095440"/>
                <a:gd name="connsiteX11" fmla="*/ 15544800 w 16367760"/>
                <a:gd name="connsiteY11" fmla="*/ 17647920 h 32095440"/>
                <a:gd name="connsiteX12" fmla="*/ 11795760 w 16367760"/>
                <a:gd name="connsiteY12" fmla="*/ 17099280 h 32095440"/>
                <a:gd name="connsiteX13" fmla="*/ 11795760 w 16367760"/>
                <a:gd name="connsiteY13" fmla="*/ 13898880 h 32095440"/>
                <a:gd name="connsiteX14" fmla="*/ 12801600 w 16367760"/>
                <a:gd name="connsiteY14" fmla="*/ 13898880 h 32095440"/>
                <a:gd name="connsiteX15" fmla="*/ 12527280 w 16367760"/>
                <a:gd name="connsiteY15" fmla="*/ 13533120 h 32095440"/>
                <a:gd name="connsiteX16" fmla="*/ 12527280 w 16367760"/>
                <a:gd name="connsiteY16" fmla="*/ 13350240 h 32095440"/>
                <a:gd name="connsiteX17" fmla="*/ 11064240 w 16367760"/>
                <a:gd name="connsiteY17" fmla="*/ 9966960 h 32095440"/>
                <a:gd name="connsiteX18" fmla="*/ 10424160 w 16367760"/>
                <a:gd name="connsiteY18" fmla="*/ 10149840 h 32095440"/>
                <a:gd name="connsiteX19" fmla="*/ 10515600 w 16367760"/>
                <a:gd name="connsiteY19" fmla="*/ 16093440 h 32095440"/>
                <a:gd name="connsiteX20" fmla="*/ 10149840 w 16367760"/>
                <a:gd name="connsiteY20" fmla="*/ 16367760 h 32095440"/>
                <a:gd name="connsiteX21" fmla="*/ 9052560 w 16367760"/>
                <a:gd name="connsiteY21" fmla="*/ 22402800 h 32095440"/>
                <a:gd name="connsiteX22" fmla="*/ 9784080 w 16367760"/>
                <a:gd name="connsiteY22" fmla="*/ 23317200 h 32095440"/>
                <a:gd name="connsiteX23" fmla="*/ 10149840 w 16367760"/>
                <a:gd name="connsiteY23" fmla="*/ 26426160 h 32095440"/>
                <a:gd name="connsiteX24" fmla="*/ 11521440 w 16367760"/>
                <a:gd name="connsiteY24" fmla="*/ 28437840 h 32095440"/>
                <a:gd name="connsiteX25" fmla="*/ 11704320 w 16367760"/>
                <a:gd name="connsiteY25" fmla="*/ 29443680 h 32095440"/>
                <a:gd name="connsiteX26" fmla="*/ 12801600 w 16367760"/>
                <a:gd name="connsiteY26" fmla="*/ 30358080 h 32095440"/>
                <a:gd name="connsiteX27" fmla="*/ 13441680 w 16367760"/>
                <a:gd name="connsiteY27" fmla="*/ 30266640 h 32095440"/>
                <a:gd name="connsiteX28" fmla="*/ 13807440 w 16367760"/>
                <a:gd name="connsiteY28" fmla="*/ 30723840 h 32095440"/>
                <a:gd name="connsiteX29" fmla="*/ 11887200 w 16367760"/>
                <a:gd name="connsiteY29" fmla="*/ 32095440 h 32095440"/>
                <a:gd name="connsiteX30" fmla="*/ 9875520 w 16367760"/>
                <a:gd name="connsiteY30" fmla="*/ 31638240 h 32095440"/>
                <a:gd name="connsiteX31" fmla="*/ 9052560 w 16367760"/>
                <a:gd name="connsiteY31" fmla="*/ 31821120 h 32095440"/>
                <a:gd name="connsiteX32" fmla="*/ 8595360 w 16367760"/>
                <a:gd name="connsiteY32" fmla="*/ 30266640 h 32095440"/>
                <a:gd name="connsiteX33" fmla="*/ 7040880 w 16367760"/>
                <a:gd name="connsiteY33" fmla="*/ 30083760 h 32095440"/>
                <a:gd name="connsiteX34" fmla="*/ 5577840 w 16367760"/>
                <a:gd name="connsiteY34" fmla="*/ 28986480 h 32095440"/>
                <a:gd name="connsiteX35" fmla="*/ 4572000 w 16367760"/>
                <a:gd name="connsiteY35" fmla="*/ 28712160 h 32095440"/>
                <a:gd name="connsiteX36" fmla="*/ 6035040 w 16367760"/>
                <a:gd name="connsiteY36" fmla="*/ 21396960 h 32095440"/>
                <a:gd name="connsiteX37" fmla="*/ 5486400 w 16367760"/>
                <a:gd name="connsiteY37" fmla="*/ 18288000 h 32095440"/>
                <a:gd name="connsiteX38" fmla="*/ 4846320 w 16367760"/>
                <a:gd name="connsiteY38" fmla="*/ 21945600 h 32095440"/>
                <a:gd name="connsiteX39" fmla="*/ 2560320 w 16367760"/>
                <a:gd name="connsiteY39" fmla="*/ 22037040 h 32095440"/>
                <a:gd name="connsiteX40" fmla="*/ 0 w 16367760"/>
                <a:gd name="connsiteY40" fmla="*/ 17373600 h 32095440"/>
                <a:gd name="connsiteX41" fmla="*/ 548640 w 16367760"/>
                <a:gd name="connsiteY41" fmla="*/ 15544800 h 32095440"/>
                <a:gd name="connsiteX42" fmla="*/ 0 w 16367760"/>
                <a:gd name="connsiteY42" fmla="*/ 15179040 h 32095440"/>
                <a:gd name="connsiteX43" fmla="*/ 822960 w 16367760"/>
                <a:gd name="connsiteY43" fmla="*/ 13350240 h 32095440"/>
                <a:gd name="connsiteX44" fmla="*/ 2468880 w 16367760"/>
                <a:gd name="connsiteY44" fmla="*/ 13350240 h 32095440"/>
                <a:gd name="connsiteX45" fmla="*/ 2011680 w 16367760"/>
                <a:gd name="connsiteY45" fmla="*/ 12344400 h 32095440"/>
                <a:gd name="connsiteX46" fmla="*/ 2377440 w 16367760"/>
                <a:gd name="connsiteY46" fmla="*/ 11247120 h 32095440"/>
                <a:gd name="connsiteX47" fmla="*/ 2377440 w 16367760"/>
                <a:gd name="connsiteY47" fmla="*/ 10241280 h 32095440"/>
                <a:gd name="connsiteX48" fmla="*/ 2560320 w 16367760"/>
                <a:gd name="connsiteY48" fmla="*/ 8869680 h 32095440"/>
                <a:gd name="connsiteX49" fmla="*/ 2634810 w 16367760"/>
                <a:gd name="connsiteY49" fmla="*/ 8352928 h 32095440"/>
                <a:gd name="connsiteX50" fmla="*/ 2834640 w 16367760"/>
                <a:gd name="connsiteY50" fmla="*/ 7223760 h 32095440"/>
                <a:gd name="connsiteX51" fmla="*/ 3017520 w 16367760"/>
                <a:gd name="connsiteY51" fmla="*/ 6492240 h 32095440"/>
                <a:gd name="connsiteX52" fmla="*/ 3017520 w 16367760"/>
                <a:gd name="connsiteY52" fmla="*/ 5212080 h 32095440"/>
                <a:gd name="connsiteX53" fmla="*/ 3383280 w 16367760"/>
                <a:gd name="connsiteY53" fmla="*/ 3931920 h 32095440"/>
                <a:gd name="connsiteX54" fmla="*/ 4206240 w 16367760"/>
                <a:gd name="connsiteY54" fmla="*/ 1280160 h 32095440"/>
                <a:gd name="connsiteX55" fmla="*/ 6858000 w 16367760"/>
                <a:gd name="connsiteY55" fmla="*/ 457200 h 32095440"/>
                <a:gd name="connsiteX56" fmla="*/ 7406640 w 16367760"/>
                <a:gd name="connsiteY56" fmla="*/ 0 h 32095440"/>
                <a:gd name="connsiteX57" fmla="*/ 10219870 w 16367760"/>
                <a:gd name="connsiteY57" fmla="*/ 1656184 h 32095440"/>
                <a:gd name="connsiteX0" fmla="*/ 10698926 w 16367760"/>
                <a:gd name="connsiteY0" fmla="*/ 1656184 h 32095440"/>
                <a:gd name="connsiteX1" fmla="*/ 12215938 w 16367760"/>
                <a:gd name="connsiteY1" fmla="*/ 2592288 h 32095440"/>
                <a:gd name="connsiteX2" fmla="*/ 12801600 w 16367760"/>
                <a:gd name="connsiteY2" fmla="*/ 7589520 h 32095440"/>
                <a:gd name="connsiteX3" fmla="*/ 12618720 w 16367760"/>
                <a:gd name="connsiteY3" fmla="*/ 8503920 h 32095440"/>
                <a:gd name="connsiteX4" fmla="*/ 13624560 w 16367760"/>
                <a:gd name="connsiteY4" fmla="*/ 9966960 h 32095440"/>
                <a:gd name="connsiteX5" fmla="*/ 13624560 w 16367760"/>
                <a:gd name="connsiteY5" fmla="*/ 11338560 h 32095440"/>
                <a:gd name="connsiteX6" fmla="*/ 14721840 w 16367760"/>
                <a:gd name="connsiteY6" fmla="*/ 13075920 h 32095440"/>
                <a:gd name="connsiteX7" fmla="*/ 14447520 w 16367760"/>
                <a:gd name="connsiteY7" fmla="*/ 13441680 h 32095440"/>
                <a:gd name="connsiteX8" fmla="*/ 14538960 w 16367760"/>
                <a:gd name="connsiteY8" fmla="*/ 13807440 h 32095440"/>
                <a:gd name="connsiteX9" fmla="*/ 15636240 w 16367760"/>
                <a:gd name="connsiteY9" fmla="*/ 13716000 h 32095440"/>
                <a:gd name="connsiteX10" fmla="*/ 16367760 w 16367760"/>
                <a:gd name="connsiteY10" fmla="*/ 16093440 h 32095440"/>
                <a:gd name="connsiteX11" fmla="*/ 15544800 w 16367760"/>
                <a:gd name="connsiteY11" fmla="*/ 17647920 h 32095440"/>
                <a:gd name="connsiteX12" fmla="*/ 11795760 w 16367760"/>
                <a:gd name="connsiteY12" fmla="*/ 17099280 h 32095440"/>
                <a:gd name="connsiteX13" fmla="*/ 11795760 w 16367760"/>
                <a:gd name="connsiteY13" fmla="*/ 13898880 h 32095440"/>
                <a:gd name="connsiteX14" fmla="*/ 12801600 w 16367760"/>
                <a:gd name="connsiteY14" fmla="*/ 13898880 h 32095440"/>
                <a:gd name="connsiteX15" fmla="*/ 12527280 w 16367760"/>
                <a:gd name="connsiteY15" fmla="*/ 13533120 h 32095440"/>
                <a:gd name="connsiteX16" fmla="*/ 12527280 w 16367760"/>
                <a:gd name="connsiteY16" fmla="*/ 13350240 h 32095440"/>
                <a:gd name="connsiteX17" fmla="*/ 11064240 w 16367760"/>
                <a:gd name="connsiteY17" fmla="*/ 9966960 h 32095440"/>
                <a:gd name="connsiteX18" fmla="*/ 10424160 w 16367760"/>
                <a:gd name="connsiteY18" fmla="*/ 10149840 h 32095440"/>
                <a:gd name="connsiteX19" fmla="*/ 10515600 w 16367760"/>
                <a:gd name="connsiteY19" fmla="*/ 16093440 h 32095440"/>
                <a:gd name="connsiteX20" fmla="*/ 10149840 w 16367760"/>
                <a:gd name="connsiteY20" fmla="*/ 16367760 h 32095440"/>
                <a:gd name="connsiteX21" fmla="*/ 9052560 w 16367760"/>
                <a:gd name="connsiteY21" fmla="*/ 22402800 h 32095440"/>
                <a:gd name="connsiteX22" fmla="*/ 9784080 w 16367760"/>
                <a:gd name="connsiteY22" fmla="*/ 23317200 h 32095440"/>
                <a:gd name="connsiteX23" fmla="*/ 10149840 w 16367760"/>
                <a:gd name="connsiteY23" fmla="*/ 26426160 h 32095440"/>
                <a:gd name="connsiteX24" fmla="*/ 11521440 w 16367760"/>
                <a:gd name="connsiteY24" fmla="*/ 28437840 h 32095440"/>
                <a:gd name="connsiteX25" fmla="*/ 11704320 w 16367760"/>
                <a:gd name="connsiteY25" fmla="*/ 29443680 h 32095440"/>
                <a:gd name="connsiteX26" fmla="*/ 12801600 w 16367760"/>
                <a:gd name="connsiteY26" fmla="*/ 30358080 h 32095440"/>
                <a:gd name="connsiteX27" fmla="*/ 13441680 w 16367760"/>
                <a:gd name="connsiteY27" fmla="*/ 30266640 h 32095440"/>
                <a:gd name="connsiteX28" fmla="*/ 13807440 w 16367760"/>
                <a:gd name="connsiteY28" fmla="*/ 30723840 h 32095440"/>
                <a:gd name="connsiteX29" fmla="*/ 11887200 w 16367760"/>
                <a:gd name="connsiteY29" fmla="*/ 32095440 h 32095440"/>
                <a:gd name="connsiteX30" fmla="*/ 9875520 w 16367760"/>
                <a:gd name="connsiteY30" fmla="*/ 31638240 h 32095440"/>
                <a:gd name="connsiteX31" fmla="*/ 9052560 w 16367760"/>
                <a:gd name="connsiteY31" fmla="*/ 31821120 h 32095440"/>
                <a:gd name="connsiteX32" fmla="*/ 8595360 w 16367760"/>
                <a:gd name="connsiteY32" fmla="*/ 30266640 h 32095440"/>
                <a:gd name="connsiteX33" fmla="*/ 7040880 w 16367760"/>
                <a:gd name="connsiteY33" fmla="*/ 30083760 h 32095440"/>
                <a:gd name="connsiteX34" fmla="*/ 5577840 w 16367760"/>
                <a:gd name="connsiteY34" fmla="*/ 28986480 h 32095440"/>
                <a:gd name="connsiteX35" fmla="*/ 4572000 w 16367760"/>
                <a:gd name="connsiteY35" fmla="*/ 28712160 h 32095440"/>
                <a:gd name="connsiteX36" fmla="*/ 6035040 w 16367760"/>
                <a:gd name="connsiteY36" fmla="*/ 21396960 h 32095440"/>
                <a:gd name="connsiteX37" fmla="*/ 5486400 w 16367760"/>
                <a:gd name="connsiteY37" fmla="*/ 18288000 h 32095440"/>
                <a:gd name="connsiteX38" fmla="*/ 4846320 w 16367760"/>
                <a:gd name="connsiteY38" fmla="*/ 21945600 h 32095440"/>
                <a:gd name="connsiteX39" fmla="*/ 2560320 w 16367760"/>
                <a:gd name="connsiteY39" fmla="*/ 22037040 h 32095440"/>
                <a:gd name="connsiteX40" fmla="*/ 0 w 16367760"/>
                <a:gd name="connsiteY40" fmla="*/ 17373600 h 32095440"/>
                <a:gd name="connsiteX41" fmla="*/ 548640 w 16367760"/>
                <a:gd name="connsiteY41" fmla="*/ 15544800 h 32095440"/>
                <a:gd name="connsiteX42" fmla="*/ 0 w 16367760"/>
                <a:gd name="connsiteY42" fmla="*/ 15179040 h 32095440"/>
                <a:gd name="connsiteX43" fmla="*/ 822960 w 16367760"/>
                <a:gd name="connsiteY43" fmla="*/ 13350240 h 32095440"/>
                <a:gd name="connsiteX44" fmla="*/ 2468880 w 16367760"/>
                <a:gd name="connsiteY44" fmla="*/ 13350240 h 32095440"/>
                <a:gd name="connsiteX45" fmla="*/ 2011680 w 16367760"/>
                <a:gd name="connsiteY45" fmla="*/ 12344400 h 32095440"/>
                <a:gd name="connsiteX46" fmla="*/ 2377440 w 16367760"/>
                <a:gd name="connsiteY46" fmla="*/ 11247120 h 32095440"/>
                <a:gd name="connsiteX47" fmla="*/ 2377440 w 16367760"/>
                <a:gd name="connsiteY47" fmla="*/ 10241280 h 32095440"/>
                <a:gd name="connsiteX48" fmla="*/ 2560320 w 16367760"/>
                <a:gd name="connsiteY48" fmla="*/ 8869680 h 32095440"/>
                <a:gd name="connsiteX49" fmla="*/ 2634810 w 16367760"/>
                <a:gd name="connsiteY49" fmla="*/ 8352928 h 32095440"/>
                <a:gd name="connsiteX50" fmla="*/ 2834640 w 16367760"/>
                <a:gd name="connsiteY50" fmla="*/ 7223760 h 32095440"/>
                <a:gd name="connsiteX51" fmla="*/ 3017520 w 16367760"/>
                <a:gd name="connsiteY51" fmla="*/ 6492240 h 32095440"/>
                <a:gd name="connsiteX52" fmla="*/ 3017520 w 16367760"/>
                <a:gd name="connsiteY52" fmla="*/ 5212080 h 32095440"/>
                <a:gd name="connsiteX53" fmla="*/ 3383280 w 16367760"/>
                <a:gd name="connsiteY53" fmla="*/ 3931920 h 32095440"/>
                <a:gd name="connsiteX54" fmla="*/ 4206240 w 16367760"/>
                <a:gd name="connsiteY54" fmla="*/ 1280160 h 32095440"/>
                <a:gd name="connsiteX55" fmla="*/ 6858000 w 16367760"/>
                <a:gd name="connsiteY55" fmla="*/ 457200 h 32095440"/>
                <a:gd name="connsiteX56" fmla="*/ 7406640 w 16367760"/>
                <a:gd name="connsiteY56" fmla="*/ 0 h 32095440"/>
                <a:gd name="connsiteX57" fmla="*/ 10698926 w 16367760"/>
                <a:gd name="connsiteY57" fmla="*/ 1656184 h 32095440"/>
                <a:gd name="connsiteX0" fmla="*/ 10379555 w 16367760"/>
                <a:gd name="connsiteY0" fmla="*/ 1728192 h 32095440"/>
                <a:gd name="connsiteX1" fmla="*/ 12215938 w 16367760"/>
                <a:gd name="connsiteY1" fmla="*/ 2592288 h 32095440"/>
                <a:gd name="connsiteX2" fmla="*/ 12801600 w 16367760"/>
                <a:gd name="connsiteY2" fmla="*/ 7589520 h 32095440"/>
                <a:gd name="connsiteX3" fmla="*/ 12618720 w 16367760"/>
                <a:gd name="connsiteY3" fmla="*/ 8503920 h 32095440"/>
                <a:gd name="connsiteX4" fmla="*/ 13624560 w 16367760"/>
                <a:gd name="connsiteY4" fmla="*/ 9966960 h 32095440"/>
                <a:gd name="connsiteX5" fmla="*/ 13624560 w 16367760"/>
                <a:gd name="connsiteY5" fmla="*/ 11338560 h 32095440"/>
                <a:gd name="connsiteX6" fmla="*/ 14721840 w 16367760"/>
                <a:gd name="connsiteY6" fmla="*/ 13075920 h 32095440"/>
                <a:gd name="connsiteX7" fmla="*/ 14447520 w 16367760"/>
                <a:gd name="connsiteY7" fmla="*/ 13441680 h 32095440"/>
                <a:gd name="connsiteX8" fmla="*/ 14538960 w 16367760"/>
                <a:gd name="connsiteY8" fmla="*/ 13807440 h 32095440"/>
                <a:gd name="connsiteX9" fmla="*/ 15636240 w 16367760"/>
                <a:gd name="connsiteY9" fmla="*/ 13716000 h 32095440"/>
                <a:gd name="connsiteX10" fmla="*/ 16367760 w 16367760"/>
                <a:gd name="connsiteY10" fmla="*/ 16093440 h 32095440"/>
                <a:gd name="connsiteX11" fmla="*/ 15544800 w 16367760"/>
                <a:gd name="connsiteY11" fmla="*/ 17647920 h 32095440"/>
                <a:gd name="connsiteX12" fmla="*/ 11795760 w 16367760"/>
                <a:gd name="connsiteY12" fmla="*/ 17099280 h 32095440"/>
                <a:gd name="connsiteX13" fmla="*/ 11795760 w 16367760"/>
                <a:gd name="connsiteY13" fmla="*/ 13898880 h 32095440"/>
                <a:gd name="connsiteX14" fmla="*/ 12801600 w 16367760"/>
                <a:gd name="connsiteY14" fmla="*/ 13898880 h 32095440"/>
                <a:gd name="connsiteX15" fmla="*/ 12527280 w 16367760"/>
                <a:gd name="connsiteY15" fmla="*/ 13533120 h 32095440"/>
                <a:gd name="connsiteX16" fmla="*/ 12527280 w 16367760"/>
                <a:gd name="connsiteY16" fmla="*/ 13350240 h 32095440"/>
                <a:gd name="connsiteX17" fmla="*/ 11064240 w 16367760"/>
                <a:gd name="connsiteY17" fmla="*/ 9966960 h 32095440"/>
                <a:gd name="connsiteX18" fmla="*/ 10424160 w 16367760"/>
                <a:gd name="connsiteY18" fmla="*/ 10149840 h 32095440"/>
                <a:gd name="connsiteX19" fmla="*/ 10515600 w 16367760"/>
                <a:gd name="connsiteY19" fmla="*/ 16093440 h 32095440"/>
                <a:gd name="connsiteX20" fmla="*/ 10149840 w 16367760"/>
                <a:gd name="connsiteY20" fmla="*/ 16367760 h 32095440"/>
                <a:gd name="connsiteX21" fmla="*/ 9052560 w 16367760"/>
                <a:gd name="connsiteY21" fmla="*/ 22402800 h 32095440"/>
                <a:gd name="connsiteX22" fmla="*/ 9784080 w 16367760"/>
                <a:gd name="connsiteY22" fmla="*/ 23317200 h 32095440"/>
                <a:gd name="connsiteX23" fmla="*/ 10149840 w 16367760"/>
                <a:gd name="connsiteY23" fmla="*/ 26426160 h 32095440"/>
                <a:gd name="connsiteX24" fmla="*/ 11521440 w 16367760"/>
                <a:gd name="connsiteY24" fmla="*/ 28437840 h 32095440"/>
                <a:gd name="connsiteX25" fmla="*/ 11704320 w 16367760"/>
                <a:gd name="connsiteY25" fmla="*/ 29443680 h 32095440"/>
                <a:gd name="connsiteX26" fmla="*/ 12801600 w 16367760"/>
                <a:gd name="connsiteY26" fmla="*/ 30358080 h 32095440"/>
                <a:gd name="connsiteX27" fmla="*/ 13441680 w 16367760"/>
                <a:gd name="connsiteY27" fmla="*/ 30266640 h 32095440"/>
                <a:gd name="connsiteX28" fmla="*/ 13807440 w 16367760"/>
                <a:gd name="connsiteY28" fmla="*/ 30723840 h 32095440"/>
                <a:gd name="connsiteX29" fmla="*/ 11887200 w 16367760"/>
                <a:gd name="connsiteY29" fmla="*/ 32095440 h 32095440"/>
                <a:gd name="connsiteX30" fmla="*/ 9875520 w 16367760"/>
                <a:gd name="connsiteY30" fmla="*/ 31638240 h 32095440"/>
                <a:gd name="connsiteX31" fmla="*/ 9052560 w 16367760"/>
                <a:gd name="connsiteY31" fmla="*/ 31821120 h 32095440"/>
                <a:gd name="connsiteX32" fmla="*/ 8595360 w 16367760"/>
                <a:gd name="connsiteY32" fmla="*/ 30266640 h 32095440"/>
                <a:gd name="connsiteX33" fmla="*/ 7040880 w 16367760"/>
                <a:gd name="connsiteY33" fmla="*/ 30083760 h 32095440"/>
                <a:gd name="connsiteX34" fmla="*/ 5577840 w 16367760"/>
                <a:gd name="connsiteY34" fmla="*/ 28986480 h 32095440"/>
                <a:gd name="connsiteX35" fmla="*/ 4572000 w 16367760"/>
                <a:gd name="connsiteY35" fmla="*/ 28712160 h 32095440"/>
                <a:gd name="connsiteX36" fmla="*/ 6035040 w 16367760"/>
                <a:gd name="connsiteY36" fmla="*/ 21396960 h 32095440"/>
                <a:gd name="connsiteX37" fmla="*/ 5486400 w 16367760"/>
                <a:gd name="connsiteY37" fmla="*/ 18288000 h 32095440"/>
                <a:gd name="connsiteX38" fmla="*/ 4846320 w 16367760"/>
                <a:gd name="connsiteY38" fmla="*/ 21945600 h 32095440"/>
                <a:gd name="connsiteX39" fmla="*/ 2560320 w 16367760"/>
                <a:gd name="connsiteY39" fmla="*/ 22037040 h 32095440"/>
                <a:gd name="connsiteX40" fmla="*/ 0 w 16367760"/>
                <a:gd name="connsiteY40" fmla="*/ 17373600 h 32095440"/>
                <a:gd name="connsiteX41" fmla="*/ 548640 w 16367760"/>
                <a:gd name="connsiteY41" fmla="*/ 15544800 h 32095440"/>
                <a:gd name="connsiteX42" fmla="*/ 0 w 16367760"/>
                <a:gd name="connsiteY42" fmla="*/ 15179040 h 32095440"/>
                <a:gd name="connsiteX43" fmla="*/ 822960 w 16367760"/>
                <a:gd name="connsiteY43" fmla="*/ 13350240 h 32095440"/>
                <a:gd name="connsiteX44" fmla="*/ 2468880 w 16367760"/>
                <a:gd name="connsiteY44" fmla="*/ 13350240 h 32095440"/>
                <a:gd name="connsiteX45" fmla="*/ 2011680 w 16367760"/>
                <a:gd name="connsiteY45" fmla="*/ 12344400 h 32095440"/>
                <a:gd name="connsiteX46" fmla="*/ 2377440 w 16367760"/>
                <a:gd name="connsiteY46" fmla="*/ 11247120 h 32095440"/>
                <a:gd name="connsiteX47" fmla="*/ 2377440 w 16367760"/>
                <a:gd name="connsiteY47" fmla="*/ 10241280 h 32095440"/>
                <a:gd name="connsiteX48" fmla="*/ 2560320 w 16367760"/>
                <a:gd name="connsiteY48" fmla="*/ 8869680 h 32095440"/>
                <a:gd name="connsiteX49" fmla="*/ 2634810 w 16367760"/>
                <a:gd name="connsiteY49" fmla="*/ 8352928 h 32095440"/>
                <a:gd name="connsiteX50" fmla="*/ 2834640 w 16367760"/>
                <a:gd name="connsiteY50" fmla="*/ 7223760 h 32095440"/>
                <a:gd name="connsiteX51" fmla="*/ 3017520 w 16367760"/>
                <a:gd name="connsiteY51" fmla="*/ 6492240 h 32095440"/>
                <a:gd name="connsiteX52" fmla="*/ 3017520 w 16367760"/>
                <a:gd name="connsiteY52" fmla="*/ 5212080 h 32095440"/>
                <a:gd name="connsiteX53" fmla="*/ 3383280 w 16367760"/>
                <a:gd name="connsiteY53" fmla="*/ 3931920 h 32095440"/>
                <a:gd name="connsiteX54" fmla="*/ 4206240 w 16367760"/>
                <a:gd name="connsiteY54" fmla="*/ 1280160 h 32095440"/>
                <a:gd name="connsiteX55" fmla="*/ 6858000 w 16367760"/>
                <a:gd name="connsiteY55" fmla="*/ 457200 h 32095440"/>
                <a:gd name="connsiteX56" fmla="*/ 7406640 w 16367760"/>
                <a:gd name="connsiteY56" fmla="*/ 0 h 32095440"/>
                <a:gd name="connsiteX57" fmla="*/ 10379555 w 16367760"/>
                <a:gd name="connsiteY57" fmla="*/ 1728192 h 32095440"/>
                <a:gd name="connsiteX0" fmla="*/ 10397131 w 16367760"/>
                <a:gd name="connsiteY0" fmla="*/ 1428616 h 32095440"/>
                <a:gd name="connsiteX1" fmla="*/ 12215938 w 16367760"/>
                <a:gd name="connsiteY1" fmla="*/ 2592288 h 32095440"/>
                <a:gd name="connsiteX2" fmla="*/ 12801600 w 16367760"/>
                <a:gd name="connsiteY2" fmla="*/ 7589520 h 32095440"/>
                <a:gd name="connsiteX3" fmla="*/ 12618720 w 16367760"/>
                <a:gd name="connsiteY3" fmla="*/ 8503920 h 32095440"/>
                <a:gd name="connsiteX4" fmla="*/ 13624560 w 16367760"/>
                <a:gd name="connsiteY4" fmla="*/ 9966960 h 32095440"/>
                <a:gd name="connsiteX5" fmla="*/ 13624560 w 16367760"/>
                <a:gd name="connsiteY5" fmla="*/ 11338560 h 32095440"/>
                <a:gd name="connsiteX6" fmla="*/ 14721840 w 16367760"/>
                <a:gd name="connsiteY6" fmla="*/ 13075920 h 32095440"/>
                <a:gd name="connsiteX7" fmla="*/ 14447520 w 16367760"/>
                <a:gd name="connsiteY7" fmla="*/ 13441680 h 32095440"/>
                <a:gd name="connsiteX8" fmla="*/ 14538960 w 16367760"/>
                <a:gd name="connsiteY8" fmla="*/ 13807440 h 32095440"/>
                <a:gd name="connsiteX9" fmla="*/ 15636240 w 16367760"/>
                <a:gd name="connsiteY9" fmla="*/ 13716000 h 32095440"/>
                <a:gd name="connsiteX10" fmla="*/ 16367760 w 16367760"/>
                <a:gd name="connsiteY10" fmla="*/ 16093440 h 32095440"/>
                <a:gd name="connsiteX11" fmla="*/ 15544800 w 16367760"/>
                <a:gd name="connsiteY11" fmla="*/ 17647920 h 32095440"/>
                <a:gd name="connsiteX12" fmla="*/ 11795760 w 16367760"/>
                <a:gd name="connsiteY12" fmla="*/ 17099280 h 32095440"/>
                <a:gd name="connsiteX13" fmla="*/ 11795760 w 16367760"/>
                <a:gd name="connsiteY13" fmla="*/ 13898880 h 32095440"/>
                <a:gd name="connsiteX14" fmla="*/ 12801600 w 16367760"/>
                <a:gd name="connsiteY14" fmla="*/ 13898880 h 32095440"/>
                <a:gd name="connsiteX15" fmla="*/ 12527280 w 16367760"/>
                <a:gd name="connsiteY15" fmla="*/ 13533120 h 32095440"/>
                <a:gd name="connsiteX16" fmla="*/ 12527280 w 16367760"/>
                <a:gd name="connsiteY16" fmla="*/ 13350240 h 32095440"/>
                <a:gd name="connsiteX17" fmla="*/ 11064240 w 16367760"/>
                <a:gd name="connsiteY17" fmla="*/ 9966960 h 32095440"/>
                <a:gd name="connsiteX18" fmla="*/ 10424160 w 16367760"/>
                <a:gd name="connsiteY18" fmla="*/ 10149840 h 32095440"/>
                <a:gd name="connsiteX19" fmla="*/ 10515600 w 16367760"/>
                <a:gd name="connsiteY19" fmla="*/ 16093440 h 32095440"/>
                <a:gd name="connsiteX20" fmla="*/ 10149840 w 16367760"/>
                <a:gd name="connsiteY20" fmla="*/ 16367760 h 32095440"/>
                <a:gd name="connsiteX21" fmla="*/ 9052560 w 16367760"/>
                <a:gd name="connsiteY21" fmla="*/ 22402800 h 32095440"/>
                <a:gd name="connsiteX22" fmla="*/ 9784080 w 16367760"/>
                <a:gd name="connsiteY22" fmla="*/ 23317200 h 32095440"/>
                <a:gd name="connsiteX23" fmla="*/ 10149840 w 16367760"/>
                <a:gd name="connsiteY23" fmla="*/ 26426160 h 32095440"/>
                <a:gd name="connsiteX24" fmla="*/ 11521440 w 16367760"/>
                <a:gd name="connsiteY24" fmla="*/ 28437840 h 32095440"/>
                <a:gd name="connsiteX25" fmla="*/ 11704320 w 16367760"/>
                <a:gd name="connsiteY25" fmla="*/ 29443680 h 32095440"/>
                <a:gd name="connsiteX26" fmla="*/ 12801600 w 16367760"/>
                <a:gd name="connsiteY26" fmla="*/ 30358080 h 32095440"/>
                <a:gd name="connsiteX27" fmla="*/ 13441680 w 16367760"/>
                <a:gd name="connsiteY27" fmla="*/ 30266640 h 32095440"/>
                <a:gd name="connsiteX28" fmla="*/ 13807440 w 16367760"/>
                <a:gd name="connsiteY28" fmla="*/ 30723840 h 32095440"/>
                <a:gd name="connsiteX29" fmla="*/ 11887200 w 16367760"/>
                <a:gd name="connsiteY29" fmla="*/ 32095440 h 32095440"/>
                <a:gd name="connsiteX30" fmla="*/ 9875520 w 16367760"/>
                <a:gd name="connsiteY30" fmla="*/ 31638240 h 32095440"/>
                <a:gd name="connsiteX31" fmla="*/ 9052560 w 16367760"/>
                <a:gd name="connsiteY31" fmla="*/ 31821120 h 32095440"/>
                <a:gd name="connsiteX32" fmla="*/ 8595360 w 16367760"/>
                <a:gd name="connsiteY32" fmla="*/ 30266640 h 32095440"/>
                <a:gd name="connsiteX33" fmla="*/ 7040880 w 16367760"/>
                <a:gd name="connsiteY33" fmla="*/ 30083760 h 32095440"/>
                <a:gd name="connsiteX34" fmla="*/ 5577840 w 16367760"/>
                <a:gd name="connsiteY34" fmla="*/ 28986480 h 32095440"/>
                <a:gd name="connsiteX35" fmla="*/ 4572000 w 16367760"/>
                <a:gd name="connsiteY35" fmla="*/ 28712160 h 32095440"/>
                <a:gd name="connsiteX36" fmla="*/ 6035040 w 16367760"/>
                <a:gd name="connsiteY36" fmla="*/ 21396960 h 32095440"/>
                <a:gd name="connsiteX37" fmla="*/ 5486400 w 16367760"/>
                <a:gd name="connsiteY37" fmla="*/ 18288000 h 32095440"/>
                <a:gd name="connsiteX38" fmla="*/ 4846320 w 16367760"/>
                <a:gd name="connsiteY38" fmla="*/ 21945600 h 32095440"/>
                <a:gd name="connsiteX39" fmla="*/ 2560320 w 16367760"/>
                <a:gd name="connsiteY39" fmla="*/ 22037040 h 32095440"/>
                <a:gd name="connsiteX40" fmla="*/ 0 w 16367760"/>
                <a:gd name="connsiteY40" fmla="*/ 17373600 h 32095440"/>
                <a:gd name="connsiteX41" fmla="*/ 548640 w 16367760"/>
                <a:gd name="connsiteY41" fmla="*/ 15544800 h 32095440"/>
                <a:gd name="connsiteX42" fmla="*/ 0 w 16367760"/>
                <a:gd name="connsiteY42" fmla="*/ 15179040 h 32095440"/>
                <a:gd name="connsiteX43" fmla="*/ 822960 w 16367760"/>
                <a:gd name="connsiteY43" fmla="*/ 13350240 h 32095440"/>
                <a:gd name="connsiteX44" fmla="*/ 2468880 w 16367760"/>
                <a:gd name="connsiteY44" fmla="*/ 13350240 h 32095440"/>
                <a:gd name="connsiteX45" fmla="*/ 2011680 w 16367760"/>
                <a:gd name="connsiteY45" fmla="*/ 12344400 h 32095440"/>
                <a:gd name="connsiteX46" fmla="*/ 2377440 w 16367760"/>
                <a:gd name="connsiteY46" fmla="*/ 11247120 h 32095440"/>
                <a:gd name="connsiteX47" fmla="*/ 2377440 w 16367760"/>
                <a:gd name="connsiteY47" fmla="*/ 10241280 h 32095440"/>
                <a:gd name="connsiteX48" fmla="*/ 2560320 w 16367760"/>
                <a:gd name="connsiteY48" fmla="*/ 8869680 h 32095440"/>
                <a:gd name="connsiteX49" fmla="*/ 2634810 w 16367760"/>
                <a:gd name="connsiteY49" fmla="*/ 8352928 h 32095440"/>
                <a:gd name="connsiteX50" fmla="*/ 2834640 w 16367760"/>
                <a:gd name="connsiteY50" fmla="*/ 7223760 h 32095440"/>
                <a:gd name="connsiteX51" fmla="*/ 3017520 w 16367760"/>
                <a:gd name="connsiteY51" fmla="*/ 6492240 h 32095440"/>
                <a:gd name="connsiteX52" fmla="*/ 3017520 w 16367760"/>
                <a:gd name="connsiteY52" fmla="*/ 5212080 h 32095440"/>
                <a:gd name="connsiteX53" fmla="*/ 3383280 w 16367760"/>
                <a:gd name="connsiteY53" fmla="*/ 3931920 h 32095440"/>
                <a:gd name="connsiteX54" fmla="*/ 4206240 w 16367760"/>
                <a:gd name="connsiteY54" fmla="*/ 1280160 h 32095440"/>
                <a:gd name="connsiteX55" fmla="*/ 6858000 w 16367760"/>
                <a:gd name="connsiteY55" fmla="*/ 457200 h 32095440"/>
                <a:gd name="connsiteX56" fmla="*/ 7406640 w 16367760"/>
                <a:gd name="connsiteY56" fmla="*/ 0 h 32095440"/>
                <a:gd name="connsiteX57" fmla="*/ 10397131 w 16367760"/>
                <a:gd name="connsiteY57" fmla="*/ 1428616 h 32095440"/>
                <a:gd name="connsiteX0" fmla="*/ 7406640 w 16367760"/>
                <a:gd name="connsiteY0" fmla="*/ 0 h 32095440"/>
                <a:gd name="connsiteX1" fmla="*/ 12215938 w 16367760"/>
                <a:gd name="connsiteY1" fmla="*/ 2592288 h 32095440"/>
                <a:gd name="connsiteX2" fmla="*/ 12801600 w 16367760"/>
                <a:gd name="connsiteY2" fmla="*/ 7589520 h 32095440"/>
                <a:gd name="connsiteX3" fmla="*/ 12618720 w 16367760"/>
                <a:gd name="connsiteY3" fmla="*/ 8503920 h 32095440"/>
                <a:gd name="connsiteX4" fmla="*/ 13624560 w 16367760"/>
                <a:gd name="connsiteY4" fmla="*/ 9966960 h 32095440"/>
                <a:gd name="connsiteX5" fmla="*/ 13624560 w 16367760"/>
                <a:gd name="connsiteY5" fmla="*/ 11338560 h 32095440"/>
                <a:gd name="connsiteX6" fmla="*/ 14721840 w 16367760"/>
                <a:gd name="connsiteY6" fmla="*/ 13075920 h 32095440"/>
                <a:gd name="connsiteX7" fmla="*/ 14447520 w 16367760"/>
                <a:gd name="connsiteY7" fmla="*/ 13441680 h 32095440"/>
                <a:gd name="connsiteX8" fmla="*/ 14538960 w 16367760"/>
                <a:gd name="connsiteY8" fmla="*/ 13807440 h 32095440"/>
                <a:gd name="connsiteX9" fmla="*/ 15636240 w 16367760"/>
                <a:gd name="connsiteY9" fmla="*/ 13716000 h 32095440"/>
                <a:gd name="connsiteX10" fmla="*/ 16367760 w 16367760"/>
                <a:gd name="connsiteY10" fmla="*/ 16093440 h 32095440"/>
                <a:gd name="connsiteX11" fmla="*/ 15544800 w 16367760"/>
                <a:gd name="connsiteY11" fmla="*/ 17647920 h 32095440"/>
                <a:gd name="connsiteX12" fmla="*/ 11795760 w 16367760"/>
                <a:gd name="connsiteY12" fmla="*/ 17099280 h 32095440"/>
                <a:gd name="connsiteX13" fmla="*/ 11795760 w 16367760"/>
                <a:gd name="connsiteY13" fmla="*/ 13898880 h 32095440"/>
                <a:gd name="connsiteX14" fmla="*/ 12801600 w 16367760"/>
                <a:gd name="connsiteY14" fmla="*/ 13898880 h 32095440"/>
                <a:gd name="connsiteX15" fmla="*/ 12527280 w 16367760"/>
                <a:gd name="connsiteY15" fmla="*/ 13533120 h 32095440"/>
                <a:gd name="connsiteX16" fmla="*/ 12527280 w 16367760"/>
                <a:gd name="connsiteY16" fmla="*/ 13350240 h 32095440"/>
                <a:gd name="connsiteX17" fmla="*/ 11064240 w 16367760"/>
                <a:gd name="connsiteY17" fmla="*/ 9966960 h 32095440"/>
                <a:gd name="connsiteX18" fmla="*/ 10424160 w 16367760"/>
                <a:gd name="connsiteY18" fmla="*/ 10149840 h 32095440"/>
                <a:gd name="connsiteX19" fmla="*/ 10515600 w 16367760"/>
                <a:gd name="connsiteY19" fmla="*/ 16093440 h 32095440"/>
                <a:gd name="connsiteX20" fmla="*/ 10149840 w 16367760"/>
                <a:gd name="connsiteY20" fmla="*/ 16367760 h 32095440"/>
                <a:gd name="connsiteX21" fmla="*/ 9052560 w 16367760"/>
                <a:gd name="connsiteY21" fmla="*/ 22402800 h 32095440"/>
                <a:gd name="connsiteX22" fmla="*/ 9784080 w 16367760"/>
                <a:gd name="connsiteY22" fmla="*/ 23317200 h 32095440"/>
                <a:gd name="connsiteX23" fmla="*/ 10149840 w 16367760"/>
                <a:gd name="connsiteY23" fmla="*/ 26426160 h 32095440"/>
                <a:gd name="connsiteX24" fmla="*/ 11521440 w 16367760"/>
                <a:gd name="connsiteY24" fmla="*/ 28437840 h 32095440"/>
                <a:gd name="connsiteX25" fmla="*/ 11704320 w 16367760"/>
                <a:gd name="connsiteY25" fmla="*/ 29443680 h 32095440"/>
                <a:gd name="connsiteX26" fmla="*/ 12801600 w 16367760"/>
                <a:gd name="connsiteY26" fmla="*/ 30358080 h 32095440"/>
                <a:gd name="connsiteX27" fmla="*/ 13441680 w 16367760"/>
                <a:gd name="connsiteY27" fmla="*/ 30266640 h 32095440"/>
                <a:gd name="connsiteX28" fmla="*/ 13807440 w 16367760"/>
                <a:gd name="connsiteY28" fmla="*/ 30723840 h 32095440"/>
                <a:gd name="connsiteX29" fmla="*/ 11887200 w 16367760"/>
                <a:gd name="connsiteY29" fmla="*/ 32095440 h 32095440"/>
                <a:gd name="connsiteX30" fmla="*/ 9875520 w 16367760"/>
                <a:gd name="connsiteY30" fmla="*/ 31638240 h 32095440"/>
                <a:gd name="connsiteX31" fmla="*/ 9052560 w 16367760"/>
                <a:gd name="connsiteY31" fmla="*/ 31821120 h 32095440"/>
                <a:gd name="connsiteX32" fmla="*/ 8595360 w 16367760"/>
                <a:gd name="connsiteY32" fmla="*/ 30266640 h 32095440"/>
                <a:gd name="connsiteX33" fmla="*/ 7040880 w 16367760"/>
                <a:gd name="connsiteY33" fmla="*/ 30083760 h 32095440"/>
                <a:gd name="connsiteX34" fmla="*/ 5577840 w 16367760"/>
                <a:gd name="connsiteY34" fmla="*/ 28986480 h 32095440"/>
                <a:gd name="connsiteX35" fmla="*/ 4572000 w 16367760"/>
                <a:gd name="connsiteY35" fmla="*/ 28712160 h 32095440"/>
                <a:gd name="connsiteX36" fmla="*/ 6035040 w 16367760"/>
                <a:gd name="connsiteY36" fmla="*/ 21396960 h 32095440"/>
                <a:gd name="connsiteX37" fmla="*/ 5486400 w 16367760"/>
                <a:gd name="connsiteY37" fmla="*/ 18288000 h 32095440"/>
                <a:gd name="connsiteX38" fmla="*/ 4846320 w 16367760"/>
                <a:gd name="connsiteY38" fmla="*/ 21945600 h 32095440"/>
                <a:gd name="connsiteX39" fmla="*/ 2560320 w 16367760"/>
                <a:gd name="connsiteY39" fmla="*/ 22037040 h 32095440"/>
                <a:gd name="connsiteX40" fmla="*/ 0 w 16367760"/>
                <a:gd name="connsiteY40" fmla="*/ 17373600 h 32095440"/>
                <a:gd name="connsiteX41" fmla="*/ 548640 w 16367760"/>
                <a:gd name="connsiteY41" fmla="*/ 15544800 h 32095440"/>
                <a:gd name="connsiteX42" fmla="*/ 0 w 16367760"/>
                <a:gd name="connsiteY42" fmla="*/ 15179040 h 32095440"/>
                <a:gd name="connsiteX43" fmla="*/ 822960 w 16367760"/>
                <a:gd name="connsiteY43" fmla="*/ 13350240 h 32095440"/>
                <a:gd name="connsiteX44" fmla="*/ 2468880 w 16367760"/>
                <a:gd name="connsiteY44" fmla="*/ 13350240 h 32095440"/>
                <a:gd name="connsiteX45" fmla="*/ 2011680 w 16367760"/>
                <a:gd name="connsiteY45" fmla="*/ 12344400 h 32095440"/>
                <a:gd name="connsiteX46" fmla="*/ 2377440 w 16367760"/>
                <a:gd name="connsiteY46" fmla="*/ 11247120 h 32095440"/>
                <a:gd name="connsiteX47" fmla="*/ 2377440 w 16367760"/>
                <a:gd name="connsiteY47" fmla="*/ 10241280 h 32095440"/>
                <a:gd name="connsiteX48" fmla="*/ 2560320 w 16367760"/>
                <a:gd name="connsiteY48" fmla="*/ 8869680 h 32095440"/>
                <a:gd name="connsiteX49" fmla="*/ 2634810 w 16367760"/>
                <a:gd name="connsiteY49" fmla="*/ 8352928 h 32095440"/>
                <a:gd name="connsiteX50" fmla="*/ 2834640 w 16367760"/>
                <a:gd name="connsiteY50" fmla="*/ 7223760 h 32095440"/>
                <a:gd name="connsiteX51" fmla="*/ 3017520 w 16367760"/>
                <a:gd name="connsiteY51" fmla="*/ 6492240 h 32095440"/>
                <a:gd name="connsiteX52" fmla="*/ 3017520 w 16367760"/>
                <a:gd name="connsiteY52" fmla="*/ 5212080 h 32095440"/>
                <a:gd name="connsiteX53" fmla="*/ 3383280 w 16367760"/>
                <a:gd name="connsiteY53" fmla="*/ 3931920 h 32095440"/>
                <a:gd name="connsiteX54" fmla="*/ 4206240 w 16367760"/>
                <a:gd name="connsiteY54" fmla="*/ 1280160 h 32095440"/>
                <a:gd name="connsiteX55" fmla="*/ 6858000 w 16367760"/>
                <a:gd name="connsiteY55" fmla="*/ 457200 h 32095440"/>
                <a:gd name="connsiteX56" fmla="*/ 7406640 w 16367760"/>
                <a:gd name="connsiteY56" fmla="*/ 0 h 32095440"/>
                <a:gd name="connsiteX0" fmla="*/ 7406640 w 16367760"/>
                <a:gd name="connsiteY0" fmla="*/ 0 h 32095440"/>
                <a:gd name="connsiteX1" fmla="*/ 12215938 w 16367760"/>
                <a:gd name="connsiteY1" fmla="*/ 2592288 h 32095440"/>
                <a:gd name="connsiteX2" fmla="*/ 12801600 w 16367760"/>
                <a:gd name="connsiteY2" fmla="*/ 7589520 h 32095440"/>
                <a:gd name="connsiteX3" fmla="*/ 12618720 w 16367760"/>
                <a:gd name="connsiteY3" fmla="*/ 8503920 h 32095440"/>
                <a:gd name="connsiteX4" fmla="*/ 13624560 w 16367760"/>
                <a:gd name="connsiteY4" fmla="*/ 9966960 h 32095440"/>
                <a:gd name="connsiteX5" fmla="*/ 13624560 w 16367760"/>
                <a:gd name="connsiteY5" fmla="*/ 11338560 h 32095440"/>
                <a:gd name="connsiteX6" fmla="*/ 14721840 w 16367760"/>
                <a:gd name="connsiteY6" fmla="*/ 13075920 h 32095440"/>
                <a:gd name="connsiteX7" fmla="*/ 14447520 w 16367760"/>
                <a:gd name="connsiteY7" fmla="*/ 13441680 h 32095440"/>
                <a:gd name="connsiteX8" fmla="*/ 14538960 w 16367760"/>
                <a:gd name="connsiteY8" fmla="*/ 13807440 h 32095440"/>
                <a:gd name="connsiteX9" fmla="*/ 15636240 w 16367760"/>
                <a:gd name="connsiteY9" fmla="*/ 13716000 h 32095440"/>
                <a:gd name="connsiteX10" fmla="*/ 16367760 w 16367760"/>
                <a:gd name="connsiteY10" fmla="*/ 16093440 h 32095440"/>
                <a:gd name="connsiteX11" fmla="*/ 15544800 w 16367760"/>
                <a:gd name="connsiteY11" fmla="*/ 17647920 h 32095440"/>
                <a:gd name="connsiteX12" fmla="*/ 11795760 w 16367760"/>
                <a:gd name="connsiteY12" fmla="*/ 17099280 h 32095440"/>
                <a:gd name="connsiteX13" fmla="*/ 11795760 w 16367760"/>
                <a:gd name="connsiteY13" fmla="*/ 13898880 h 32095440"/>
                <a:gd name="connsiteX14" fmla="*/ 12801600 w 16367760"/>
                <a:gd name="connsiteY14" fmla="*/ 13898880 h 32095440"/>
                <a:gd name="connsiteX15" fmla="*/ 12527280 w 16367760"/>
                <a:gd name="connsiteY15" fmla="*/ 13533120 h 32095440"/>
                <a:gd name="connsiteX16" fmla="*/ 12527280 w 16367760"/>
                <a:gd name="connsiteY16" fmla="*/ 13350240 h 32095440"/>
                <a:gd name="connsiteX17" fmla="*/ 11064240 w 16367760"/>
                <a:gd name="connsiteY17" fmla="*/ 9966960 h 32095440"/>
                <a:gd name="connsiteX18" fmla="*/ 10424160 w 16367760"/>
                <a:gd name="connsiteY18" fmla="*/ 10149840 h 32095440"/>
                <a:gd name="connsiteX19" fmla="*/ 10515600 w 16367760"/>
                <a:gd name="connsiteY19" fmla="*/ 16093440 h 32095440"/>
                <a:gd name="connsiteX20" fmla="*/ 10149840 w 16367760"/>
                <a:gd name="connsiteY20" fmla="*/ 16367760 h 32095440"/>
                <a:gd name="connsiteX21" fmla="*/ 9052560 w 16367760"/>
                <a:gd name="connsiteY21" fmla="*/ 22402800 h 32095440"/>
                <a:gd name="connsiteX22" fmla="*/ 9784080 w 16367760"/>
                <a:gd name="connsiteY22" fmla="*/ 23317200 h 32095440"/>
                <a:gd name="connsiteX23" fmla="*/ 10149840 w 16367760"/>
                <a:gd name="connsiteY23" fmla="*/ 26426160 h 32095440"/>
                <a:gd name="connsiteX24" fmla="*/ 11521440 w 16367760"/>
                <a:gd name="connsiteY24" fmla="*/ 28437840 h 32095440"/>
                <a:gd name="connsiteX25" fmla="*/ 11704320 w 16367760"/>
                <a:gd name="connsiteY25" fmla="*/ 29443680 h 32095440"/>
                <a:gd name="connsiteX26" fmla="*/ 12801600 w 16367760"/>
                <a:gd name="connsiteY26" fmla="*/ 30358080 h 32095440"/>
                <a:gd name="connsiteX27" fmla="*/ 13441680 w 16367760"/>
                <a:gd name="connsiteY27" fmla="*/ 30266640 h 32095440"/>
                <a:gd name="connsiteX28" fmla="*/ 13807440 w 16367760"/>
                <a:gd name="connsiteY28" fmla="*/ 30723840 h 32095440"/>
                <a:gd name="connsiteX29" fmla="*/ 11887200 w 16367760"/>
                <a:gd name="connsiteY29" fmla="*/ 32095440 h 32095440"/>
                <a:gd name="connsiteX30" fmla="*/ 9875520 w 16367760"/>
                <a:gd name="connsiteY30" fmla="*/ 31638240 h 32095440"/>
                <a:gd name="connsiteX31" fmla="*/ 9052560 w 16367760"/>
                <a:gd name="connsiteY31" fmla="*/ 31821120 h 32095440"/>
                <a:gd name="connsiteX32" fmla="*/ 8595360 w 16367760"/>
                <a:gd name="connsiteY32" fmla="*/ 30266640 h 32095440"/>
                <a:gd name="connsiteX33" fmla="*/ 7040880 w 16367760"/>
                <a:gd name="connsiteY33" fmla="*/ 30083760 h 32095440"/>
                <a:gd name="connsiteX34" fmla="*/ 5577840 w 16367760"/>
                <a:gd name="connsiteY34" fmla="*/ 28986480 h 32095440"/>
                <a:gd name="connsiteX35" fmla="*/ 4572000 w 16367760"/>
                <a:gd name="connsiteY35" fmla="*/ 28712160 h 32095440"/>
                <a:gd name="connsiteX36" fmla="*/ 6035040 w 16367760"/>
                <a:gd name="connsiteY36" fmla="*/ 21396960 h 32095440"/>
                <a:gd name="connsiteX37" fmla="*/ 5486400 w 16367760"/>
                <a:gd name="connsiteY37" fmla="*/ 18288000 h 32095440"/>
                <a:gd name="connsiteX38" fmla="*/ 4846320 w 16367760"/>
                <a:gd name="connsiteY38" fmla="*/ 21945600 h 32095440"/>
                <a:gd name="connsiteX39" fmla="*/ 2560320 w 16367760"/>
                <a:gd name="connsiteY39" fmla="*/ 22037040 h 32095440"/>
                <a:gd name="connsiteX40" fmla="*/ 0 w 16367760"/>
                <a:gd name="connsiteY40" fmla="*/ 17373600 h 32095440"/>
                <a:gd name="connsiteX41" fmla="*/ 548640 w 16367760"/>
                <a:gd name="connsiteY41" fmla="*/ 15544800 h 32095440"/>
                <a:gd name="connsiteX42" fmla="*/ 0 w 16367760"/>
                <a:gd name="connsiteY42" fmla="*/ 15179040 h 32095440"/>
                <a:gd name="connsiteX43" fmla="*/ 822960 w 16367760"/>
                <a:gd name="connsiteY43" fmla="*/ 13350240 h 32095440"/>
                <a:gd name="connsiteX44" fmla="*/ 2468880 w 16367760"/>
                <a:gd name="connsiteY44" fmla="*/ 13350240 h 32095440"/>
                <a:gd name="connsiteX45" fmla="*/ 2011680 w 16367760"/>
                <a:gd name="connsiteY45" fmla="*/ 12344400 h 32095440"/>
                <a:gd name="connsiteX46" fmla="*/ 2377440 w 16367760"/>
                <a:gd name="connsiteY46" fmla="*/ 11247120 h 32095440"/>
                <a:gd name="connsiteX47" fmla="*/ 2377440 w 16367760"/>
                <a:gd name="connsiteY47" fmla="*/ 10241280 h 32095440"/>
                <a:gd name="connsiteX48" fmla="*/ 2560320 w 16367760"/>
                <a:gd name="connsiteY48" fmla="*/ 8869680 h 32095440"/>
                <a:gd name="connsiteX49" fmla="*/ 2634810 w 16367760"/>
                <a:gd name="connsiteY49" fmla="*/ 8352928 h 32095440"/>
                <a:gd name="connsiteX50" fmla="*/ 2834640 w 16367760"/>
                <a:gd name="connsiteY50" fmla="*/ 7223760 h 32095440"/>
                <a:gd name="connsiteX51" fmla="*/ 3017520 w 16367760"/>
                <a:gd name="connsiteY51" fmla="*/ 6492240 h 32095440"/>
                <a:gd name="connsiteX52" fmla="*/ 3017520 w 16367760"/>
                <a:gd name="connsiteY52" fmla="*/ 5212080 h 32095440"/>
                <a:gd name="connsiteX53" fmla="*/ 3383280 w 16367760"/>
                <a:gd name="connsiteY53" fmla="*/ 3931920 h 32095440"/>
                <a:gd name="connsiteX54" fmla="*/ 4206240 w 16367760"/>
                <a:gd name="connsiteY54" fmla="*/ 1280160 h 32095440"/>
                <a:gd name="connsiteX55" fmla="*/ 6858000 w 16367760"/>
                <a:gd name="connsiteY55" fmla="*/ 457200 h 32095440"/>
                <a:gd name="connsiteX56" fmla="*/ 7406640 w 16367760"/>
                <a:gd name="connsiteY56" fmla="*/ 0 h 32095440"/>
                <a:gd name="connsiteX0" fmla="*/ 7406640 w 16367760"/>
                <a:gd name="connsiteY0" fmla="*/ 0 h 32095440"/>
                <a:gd name="connsiteX1" fmla="*/ 12215938 w 16367760"/>
                <a:gd name="connsiteY1" fmla="*/ 2592288 h 32095440"/>
                <a:gd name="connsiteX2" fmla="*/ 12801600 w 16367760"/>
                <a:gd name="connsiteY2" fmla="*/ 7589520 h 32095440"/>
                <a:gd name="connsiteX3" fmla="*/ 12618720 w 16367760"/>
                <a:gd name="connsiteY3" fmla="*/ 8503920 h 32095440"/>
                <a:gd name="connsiteX4" fmla="*/ 13624560 w 16367760"/>
                <a:gd name="connsiteY4" fmla="*/ 9966960 h 32095440"/>
                <a:gd name="connsiteX5" fmla="*/ 13624560 w 16367760"/>
                <a:gd name="connsiteY5" fmla="*/ 11338560 h 32095440"/>
                <a:gd name="connsiteX6" fmla="*/ 14721840 w 16367760"/>
                <a:gd name="connsiteY6" fmla="*/ 13075920 h 32095440"/>
                <a:gd name="connsiteX7" fmla="*/ 14447520 w 16367760"/>
                <a:gd name="connsiteY7" fmla="*/ 13441680 h 32095440"/>
                <a:gd name="connsiteX8" fmla="*/ 14538960 w 16367760"/>
                <a:gd name="connsiteY8" fmla="*/ 13807440 h 32095440"/>
                <a:gd name="connsiteX9" fmla="*/ 15636240 w 16367760"/>
                <a:gd name="connsiteY9" fmla="*/ 13716000 h 32095440"/>
                <a:gd name="connsiteX10" fmla="*/ 16367760 w 16367760"/>
                <a:gd name="connsiteY10" fmla="*/ 16093440 h 32095440"/>
                <a:gd name="connsiteX11" fmla="*/ 15544800 w 16367760"/>
                <a:gd name="connsiteY11" fmla="*/ 17647920 h 32095440"/>
                <a:gd name="connsiteX12" fmla="*/ 11795760 w 16367760"/>
                <a:gd name="connsiteY12" fmla="*/ 17099280 h 32095440"/>
                <a:gd name="connsiteX13" fmla="*/ 11795760 w 16367760"/>
                <a:gd name="connsiteY13" fmla="*/ 13898880 h 32095440"/>
                <a:gd name="connsiteX14" fmla="*/ 12801600 w 16367760"/>
                <a:gd name="connsiteY14" fmla="*/ 13898880 h 32095440"/>
                <a:gd name="connsiteX15" fmla="*/ 12527280 w 16367760"/>
                <a:gd name="connsiteY15" fmla="*/ 13533120 h 32095440"/>
                <a:gd name="connsiteX16" fmla="*/ 12527280 w 16367760"/>
                <a:gd name="connsiteY16" fmla="*/ 13350240 h 32095440"/>
                <a:gd name="connsiteX17" fmla="*/ 11064240 w 16367760"/>
                <a:gd name="connsiteY17" fmla="*/ 9966960 h 32095440"/>
                <a:gd name="connsiteX18" fmla="*/ 10424160 w 16367760"/>
                <a:gd name="connsiteY18" fmla="*/ 10149840 h 32095440"/>
                <a:gd name="connsiteX19" fmla="*/ 10515600 w 16367760"/>
                <a:gd name="connsiteY19" fmla="*/ 16093440 h 32095440"/>
                <a:gd name="connsiteX20" fmla="*/ 10149840 w 16367760"/>
                <a:gd name="connsiteY20" fmla="*/ 16367760 h 32095440"/>
                <a:gd name="connsiteX21" fmla="*/ 9052560 w 16367760"/>
                <a:gd name="connsiteY21" fmla="*/ 22402800 h 32095440"/>
                <a:gd name="connsiteX22" fmla="*/ 9784080 w 16367760"/>
                <a:gd name="connsiteY22" fmla="*/ 23317200 h 32095440"/>
                <a:gd name="connsiteX23" fmla="*/ 10149840 w 16367760"/>
                <a:gd name="connsiteY23" fmla="*/ 26426160 h 32095440"/>
                <a:gd name="connsiteX24" fmla="*/ 11521440 w 16367760"/>
                <a:gd name="connsiteY24" fmla="*/ 28437840 h 32095440"/>
                <a:gd name="connsiteX25" fmla="*/ 11704320 w 16367760"/>
                <a:gd name="connsiteY25" fmla="*/ 29443680 h 32095440"/>
                <a:gd name="connsiteX26" fmla="*/ 12801600 w 16367760"/>
                <a:gd name="connsiteY26" fmla="*/ 30358080 h 32095440"/>
                <a:gd name="connsiteX27" fmla="*/ 13441680 w 16367760"/>
                <a:gd name="connsiteY27" fmla="*/ 30266640 h 32095440"/>
                <a:gd name="connsiteX28" fmla="*/ 13807440 w 16367760"/>
                <a:gd name="connsiteY28" fmla="*/ 30723840 h 32095440"/>
                <a:gd name="connsiteX29" fmla="*/ 11887200 w 16367760"/>
                <a:gd name="connsiteY29" fmla="*/ 32095440 h 32095440"/>
                <a:gd name="connsiteX30" fmla="*/ 9875520 w 16367760"/>
                <a:gd name="connsiteY30" fmla="*/ 31638240 h 32095440"/>
                <a:gd name="connsiteX31" fmla="*/ 9052560 w 16367760"/>
                <a:gd name="connsiteY31" fmla="*/ 31821120 h 32095440"/>
                <a:gd name="connsiteX32" fmla="*/ 8595360 w 16367760"/>
                <a:gd name="connsiteY32" fmla="*/ 30266640 h 32095440"/>
                <a:gd name="connsiteX33" fmla="*/ 7040880 w 16367760"/>
                <a:gd name="connsiteY33" fmla="*/ 30083760 h 32095440"/>
                <a:gd name="connsiteX34" fmla="*/ 5577840 w 16367760"/>
                <a:gd name="connsiteY34" fmla="*/ 28986480 h 32095440"/>
                <a:gd name="connsiteX35" fmla="*/ 4572000 w 16367760"/>
                <a:gd name="connsiteY35" fmla="*/ 28712160 h 32095440"/>
                <a:gd name="connsiteX36" fmla="*/ 6035040 w 16367760"/>
                <a:gd name="connsiteY36" fmla="*/ 21396960 h 32095440"/>
                <a:gd name="connsiteX37" fmla="*/ 5486400 w 16367760"/>
                <a:gd name="connsiteY37" fmla="*/ 18288000 h 32095440"/>
                <a:gd name="connsiteX38" fmla="*/ 4846320 w 16367760"/>
                <a:gd name="connsiteY38" fmla="*/ 21945600 h 32095440"/>
                <a:gd name="connsiteX39" fmla="*/ 2560320 w 16367760"/>
                <a:gd name="connsiteY39" fmla="*/ 22037040 h 32095440"/>
                <a:gd name="connsiteX40" fmla="*/ 0 w 16367760"/>
                <a:gd name="connsiteY40" fmla="*/ 17373600 h 32095440"/>
                <a:gd name="connsiteX41" fmla="*/ 548640 w 16367760"/>
                <a:gd name="connsiteY41" fmla="*/ 15544800 h 32095440"/>
                <a:gd name="connsiteX42" fmla="*/ 0 w 16367760"/>
                <a:gd name="connsiteY42" fmla="*/ 15179040 h 32095440"/>
                <a:gd name="connsiteX43" fmla="*/ 822960 w 16367760"/>
                <a:gd name="connsiteY43" fmla="*/ 13350240 h 32095440"/>
                <a:gd name="connsiteX44" fmla="*/ 2468880 w 16367760"/>
                <a:gd name="connsiteY44" fmla="*/ 13350240 h 32095440"/>
                <a:gd name="connsiteX45" fmla="*/ 2011680 w 16367760"/>
                <a:gd name="connsiteY45" fmla="*/ 12344400 h 32095440"/>
                <a:gd name="connsiteX46" fmla="*/ 2377440 w 16367760"/>
                <a:gd name="connsiteY46" fmla="*/ 11247120 h 32095440"/>
                <a:gd name="connsiteX47" fmla="*/ 2377440 w 16367760"/>
                <a:gd name="connsiteY47" fmla="*/ 10241280 h 32095440"/>
                <a:gd name="connsiteX48" fmla="*/ 2560320 w 16367760"/>
                <a:gd name="connsiteY48" fmla="*/ 8869680 h 32095440"/>
                <a:gd name="connsiteX49" fmla="*/ 2634810 w 16367760"/>
                <a:gd name="connsiteY49" fmla="*/ 8352928 h 32095440"/>
                <a:gd name="connsiteX50" fmla="*/ 2834640 w 16367760"/>
                <a:gd name="connsiteY50" fmla="*/ 7223760 h 32095440"/>
                <a:gd name="connsiteX51" fmla="*/ 3017520 w 16367760"/>
                <a:gd name="connsiteY51" fmla="*/ 6492240 h 32095440"/>
                <a:gd name="connsiteX52" fmla="*/ 3017520 w 16367760"/>
                <a:gd name="connsiteY52" fmla="*/ 5212080 h 32095440"/>
                <a:gd name="connsiteX53" fmla="*/ 3383280 w 16367760"/>
                <a:gd name="connsiteY53" fmla="*/ 3931920 h 32095440"/>
                <a:gd name="connsiteX54" fmla="*/ 4206240 w 16367760"/>
                <a:gd name="connsiteY54" fmla="*/ 1280160 h 32095440"/>
                <a:gd name="connsiteX55" fmla="*/ 6858000 w 16367760"/>
                <a:gd name="connsiteY55" fmla="*/ 457200 h 32095440"/>
                <a:gd name="connsiteX56" fmla="*/ 7406640 w 16367760"/>
                <a:gd name="connsiteY56" fmla="*/ 0 h 32095440"/>
                <a:gd name="connsiteX0" fmla="*/ 7406640 w 16367760"/>
                <a:gd name="connsiteY0" fmla="*/ 0 h 32095440"/>
                <a:gd name="connsiteX1" fmla="*/ 12215938 w 16367760"/>
                <a:gd name="connsiteY1" fmla="*/ 2592288 h 32095440"/>
                <a:gd name="connsiteX2" fmla="*/ 12801600 w 16367760"/>
                <a:gd name="connsiteY2" fmla="*/ 7589520 h 32095440"/>
                <a:gd name="connsiteX3" fmla="*/ 12618720 w 16367760"/>
                <a:gd name="connsiteY3" fmla="*/ 8503920 h 32095440"/>
                <a:gd name="connsiteX4" fmla="*/ 13624560 w 16367760"/>
                <a:gd name="connsiteY4" fmla="*/ 9966960 h 32095440"/>
                <a:gd name="connsiteX5" fmla="*/ 13624560 w 16367760"/>
                <a:gd name="connsiteY5" fmla="*/ 11338560 h 32095440"/>
                <a:gd name="connsiteX6" fmla="*/ 14721840 w 16367760"/>
                <a:gd name="connsiteY6" fmla="*/ 13075920 h 32095440"/>
                <a:gd name="connsiteX7" fmla="*/ 14447520 w 16367760"/>
                <a:gd name="connsiteY7" fmla="*/ 13441680 h 32095440"/>
                <a:gd name="connsiteX8" fmla="*/ 14538960 w 16367760"/>
                <a:gd name="connsiteY8" fmla="*/ 13807440 h 32095440"/>
                <a:gd name="connsiteX9" fmla="*/ 15636240 w 16367760"/>
                <a:gd name="connsiteY9" fmla="*/ 13716000 h 32095440"/>
                <a:gd name="connsiteX10" fmla="*/ 16367760 w 16367760"/>
                <a:gd name="connsiteY10" fmla="*/ 16093440 h 32095440"/>
                <a:gd name="connsiteX11" fmla="*/ 15544800 w 16367760"/>
                <a:gd name="connsiteY11" fmla="*/ 17647920 h 32095440"/>
                <a:gd name="connsiteX12" fmla="*/ 11795760 w 16367760"/>
                <a:gd name="connsiteY12" fmla="*/ 17099280 h 32095440"/>
                <a:gd name="connsiteX13" fmla="*/ 11795760 w 16367760"/>
                <a:gd name="connsiteY13" fmla="*/ 13898880 h 32095440"/>
                <a:gd name="connsiteX14" fmla="*/ 12801600 w 16367760"/>
                <a:gd name="connsiteY14" fmla="*/ 13898880 h 32095440"/>
                <a:gd name="connsiteX15" fmla="*/ 12527280 w 16367760"/>
                <a:gd name="connsiteY15" fmla="*/ 13533120 h 32095440"/>
                <a:gd name="connsiteX16" fmla="*/ 12527280 w 16367760"/>
                <a:gd name="connsiteY16" fmla="*/ 13350240 h 32095440"/>
                <a:gd name="connsiteX17" fmla="*/ 11064240 w 16367760"/>
                <a:gd name="connsiteY17" fmla="*/ 9966960 h 32095440"/>
                <a:gd name="connsiteX18" fmla="*/ 10424160 w 16367760"/>
                <a:gd name="connsiteY18" fmla="*/ 10149840 h 32095440"/>
                <a:gd name="connsiteX19" fmla="*/ 10515600 w 16367760"/>
                <a:gd name="connsiteY19" fmla="*/ 16093440 h 32095440"/>
                <a:gd name="connsiteX20" fmla="*/ 10149840 w 16367760"/>
                <a:gd name="connsiteY20" fmla="*/ 16367760 h 32095440"/>
                <a:gd name="connsiteX21" fmla="*/ 9052560 w 16367760"/>
                <a:gd name="connsiteY21" fmla="*/ 22402800 h 32095440"/>
                <a:gd name="connsiteX22" fmla="*/ 9784080 w 16367760"/>
                <a:gd name="connsiteY22" fmla="*/ 23317200 h 32095440"/>
                <a:gd name="connsiteX23" fmla="*/ 10149840 w 16367760"/>
                <a:gd name="connsiteY23" fmla="*/ 26426160 h 32095440"/>
                <a:gd name="connsiteX24" fmla="*/ 11521440 w 16367760"/>
                <a:gd name="connsiteY24" fmla="*/ 28437840 h 32095440"/>
                <a:gd name="connsiteX25" fmla="*/ 11704320 w 16367760"/>
                <a:gd name="connsiteY25" fmla="*/ 29443680 h 32095440"/>
                <a:gd name="connsiteX26" fmla="*/ 12801600 w 16367760"/>
                <a:gd name="connsiteY26" fmla="*/ 30358080 h 32095440"/>
                <a:gd name="connsiteX27" fmla="*/ 13441680 w 16367760"/>
                <a:gd name="connsiteY27" fmla="*/ 30266640 h 32095440"/>
                <a:gd name="connsiteX28" fmla="*/ 13807440 w 16367760"/>
                <a:gd name="connsiteY28" fmla="*/ 30723840 h 32095440"/>
                <a:gd name="connsiteX29" fmla="*/ 11887200 w 16367760"/>
                <a:gd name="connsiteY29" fmla="*/ 32095440 h 32095440"/>
                <a:gd name="connsiteX30" fmla="*/ 9875520 w 16367760"/>
                <a:gd name="connsiteY30" fmla="*/ 31638240 h 32095440"/>
                <a:gd name="connsiteX31" fmla="*/ 9052560 w 16367760"/>
                <a:gd name="connsiteY31" fmla="*/ 31821120 h 32095440"/>
                <a:gd name="connsiteX32" fmla="*/ 8595360 w 16367760"/>
                <a:gd name="connsiteY32" fmla="*/ 30266640 h 32095440"/>
                <a:gd name="connsiteX33" fmla="*/ 7040880 w 16367760"/>
                <a:gd name="connsiteY33" fmla="*/ 30083760 h 32095440"/>
                <a:gd name="connsiteX34" fmla="*/ 6103233 w 16367760"/>
                <a:gd name="connsiteY34" fmla="*/ 29012928 h 32095440"/>
                <a:gd name="connsiteX35" fmla="*/ 4572000 w 16367760"/>
                <a:gd name="connsiteY35" fmla="*/ 28712160 h 32095440"/>
                <a:gd name="connsiteX36" fmla="*/ 6035040 w 16367760"/>
                <a:gd name="connsiteY36" fmla="*/ 21396960 h 32095440"/>
                <a:gd name="connsiteX37" fmla="*/ 5486400 w 16367760"/>
                <a:gd name="connsiteY37" fmla="*/ 18288000 h 32095440"/>
                <a:gd name="connsiteX38" fmla="*/ 4846320 w 16367760"/>
                <a:gd name="connsiteY38" fmla="*/ 21945600 h 32095440"/>
                <a:gd name="connsiteX39" fmla="*/ 2560320 w 16367760"/>
                <a:gd name="connsiteY39" fmla="*/ 22037040 h 32095440"/>
                <a:gd name="connsiteX40" fmla="*/ 0 w 16367760"/>
                <a:gd name="connsiteY40" fmla="*/ 17373600 h 32095440"/>
                <a:gd name="connsiteX41" fmla="*/ 548640 w 16367760"/>
                <a:gd name="connsiteY41" fmla="*/ 15544800 h 32095440"/>
                <a:gd name="connsiteX42" fmla="*/ 0 w 16367760"/>
                <a:gd name="connsiteY42" fmla="*/ 15179040 h 32095440"/>
                <a:gd name="connsiteX43" fmla="*/ 822960 w 16367760"/>
                <a:gd name="connsiteY43" fmla="*/ 13350240 h 32095440"/>
                <a:gd name="connsiteX44" fmla="*/ 2468880 w 16367760"/>
                <a:gd name="connsiteY44" fmla="*/ 13350240 h 32095440"/>
                <a:gd name="connsiteX45" fmla="*/ 2011680 w 16367760"/>
                <a:gd name="connsiteY45" fmla="*/ 12344400 h 32095440"/>
                <a:gd name="connsiteX46" fmla="*/ 2377440 w 16367760"/>
                <a:gd name="connsiteY46" fmla="*/ 11247120 h 32095440"/>
                <a:gd name="connsiteX47" fmla="*/ 2377440 w 16367760"/>
                <a:gd name="connsiteY47" fmla="*/ 10241280 h 32095440"/>
                <a:gd name="connsiteX48" fmla="*/ 2560320 w 16367760"/>
                <a:gd name="connsiteY48" fmla="*/ 8869680 h 32095440"/>
                <a:gd name="connsiteX49" fmla="*/ 2634810 w 16367760"/>
                <a:gd name="connsiteY49" fmla="*/ 8352928 h 32095440"/>
                <a:gd name="connsiteX50" fmla="*/ 2834640 w 16367760"/>
                <a:gd name="connsiteY50" fmla="*/ 7223760 h 32095440"/>
                <a:gd name="connsiteX51" fmla="*/ 3017520 w 16367760"/>
                <a:gd name="connsiteY51" fmla="*/ 6492240 h 32095440"/>
                <a:gd name="connsiteX52" fmla="*/ 3017520 w 16367760"/>
                <a:gd name="connsiteY52" fmla="*/ 5212080 h 32095440"/>
                <a:gd name="connsiteX53" fmla="*/ 3383280 w 16367760"/>
                <a:gd name="connsiteY53" fmla="*/ 3931920 h 32095440"/>
                <a:gd name="connsiteX54" fmla="*/ 4206240 w 16367760"/>
                <a:gd name="connsiteY54" fmla="*/ 1280160 h 32095440"/>
                <a:gd name="connsiteX55" fmla="*/ 6858000 w 16367760"/>
                <a:gd name="connsiteY55" fmla="*/ 457200 h 32095440"/>
                <a:gd name="connsiteX56" fmla="*/ 7406640 w 16367760"/>
                <a:gd name="connsiteY56" fmla="*/ 0 h 32095440"/>
                <a:gd name="connsiteX0" fmla="*/ 7406640 w 16367760"/>
                <a:gd name="connsiteY0" fmla="*/ 0 h 32095440"/>
                <a:gd name="connsiteX1" fmla="*/ 12215938 w 16367760"/>
                <a:gd name="connsiteY1" fmla="*/ 2592288 h 32095440"/>
                <a:gd name="connsiteX2" fmla="*/ 12801600 w 16367760"/>
                <a:gd name="connsiteY2" fmla="*/ 7589520 h 32095440"/>
                <a:gd name="connsiteX3" fmla="*/ 12618720 w 16367760"/>
                <a:gd name="connsiteY3" fmla="*/ 8503920 h 32095440"/>
                <a:gd name="connsiteX4" fmla="*/ 13624560 w 16367760"/>
                <a:gd name="connsiteY4" fmla="*/ 9966960 h 32095440"/>
                <a:gd name="connsiteX5" fmla="*/ 13624560 w 16367760"/>
                <a:gd name="connsiteY5" fmla="*/ 11338560 h 32095440"/>
                <a:gd name="connsiteX6" fmla="*/ 14721840 w 16367760"/>
                <a:gd name="connsiteY6" fmla="*/ 13075920 h 32095440"/>
                <a:gd name="connsiteX7" fmla="*/ 14447520 w 16367760"/>
                <a:gd name="connsiteY7" fmla="*/ 13441680 h 32095440"/>
                <a:gd name="connsiteX8" fmla="*/ 14538960 w 16367760"/>
                <a:gd name="connsiteY8" fmla="*/ 13807440 h 32095440"/>
                <a:gd name="connsiteX9" fmla="*/ 15636240 w 16367760"/>
                <a:gd name="connsiteY9" fmla="*/ 13716000 h 32095440"/>
                <a:gd name="connsiteX10" fmla="*/ 16367760 w 16367760"/>
                <a:gd name="connsiteY10" fmla="*/ 16093440 h 32095440"/>
                <a:gd name="connsiteX11" fmla="*/ 15544800 w 16367760"/>
                <a:gd name="connsiteY11" fmla="*/ 17647920 h 32095440"/>
                <a:gd name="connsiteX12" fmla="*/ 11795760 w 16367760"/>
                <a:gd name="connsiteY12" fmla="*/ 17099280 h 32095440"/>
                <a:gd name="connsiteX13" fmla="*/ 11795760 w 16367760"/>
                <a:gd name="connsiteY13" fmla="*/ 13898880 h 32095440"/>
                <a:gd name="connsiteX14" fmla="*/ 12801600 w 16367760"/>
                <a:gd name="connsiteY14" fmla="*/ 13898880 h 32095440"/>
                <a:gd name="connsiteX15" fmla="*/ 12527280 w 16367760"/>
                <a:gd name="connsiteY15" fmla="*/ 13533120 h 32095440"/>
                <a:gd name="connsiteX16" fmla="*/ 12527280 w 16367760"/>
                <a:gd name="connsiteY16" fmla="*/ 13350240 h 32095440"/>
                <a:gd name="connsiteX17" fmla="*/ 11064240 w 16367760"/>
                <a:gd name="connsiteY17" fmla="*/ 9966960 h 32095440"/>
                <a:gd name="connsiteX18" fmla="*/ 10424160 w 16367760"/>
                <a:gd name="connsiteY18" fmla="*/ 10149840 h 32095440"/>
                <a:gd name="connsiteX19" fmla="*/ 10515600 w 16367760"/>
                <a:gd name="connsiteY19" fmla="*/ 16093440 h 32095440"/>
                <a:gd name="connsiteX20" fmla="*/ 10149840 w 16367760"/>
                <a:gd name="connsiteY20" fmla="*/ 16367760 h 32095440"/>
                <a:gd name="connsiteX21" fmla="*/ 9052560 w 16367760"/>
                <a:gd name="connsiteY21" fmla="*/ 22402800 h 32095440"/>
                <a:gd name="connsiteX22" fmla="*/ 9784080 w 16367760"/>
                <a:gd name="connsiteY22" fmla="*/ 23317200 h 32095440"/>
                <a:gd name="connsiteX23" fmla="*/ 10149840 w 16367760"/>
                <a:gd name="connsiteY23" fmla="*/ 26426160 h 32095440"/>
                <a:gd name="connsiteX24" fmla="*/ 11521440 w 16367760"/>
                <a:gd name="connsiteY24" fmla="*/ 28437840 h 32095440"/>
                <a:gd name="connsiteX25" fmla="*/ 11704320 w 16367760"/>
                <a:gd name="connsiteY25" fmla="*/ 29443680 h 32095440"/>
                <a:gd name="connsiteX26" fmla="*/ 12801600 w 16367760"/>
                <a:gd name="connsiteY26" fmla="*/ 30358080 h 32095440"/>
                <a:gd name="connsiteX27" fmla="*/ 13441680 w 16367760"/>
                <a:gd name="connsiteY27" fmla="*/ 30266640 h 32095440"/>
                <a:gd name="connsiteX28" fmla="*/ 13807440 w 16367760"/>
                <a:gd name="connsiteY28" fmla="*/ 30723840 h 32095440"/>
                <a:gd name="connsiteX29" fmla="*/ 11887200 w 16367760"/>
                <a:gd name="connsiteY29" fmla="*/ 32095440 h 32095440"/>
                <a:gd name="connsiteX30" fmla="*/ 9875520 w 16367760"/>
                <a:gd name="connsiteY30" fmla="*/ 31638240 h 32095440"/>
                <a:gd name="connsiteX31" fmla="*/ 9052560 w 16367760"/>
                <a:gd name="connsiteY31" fmla="*/ 31821120 h 32095440"/>
                <a:gd name="connsiteX32" fmla="*/ 8595360 w 16367760"/>
                <a:gd name="connsiteY32" fmla="*/ 30266640 h 32095440"/>
                <a:gd name="connsiteX33" fmla="*/ 7040880 w 16367760"/>
                <a:gd name="connsiteY33" fmla="*/ 30083760 h 32095440"/>
                <a:gd name="connsiteX34" fmla="*/ 6103233 w 16367760"/>
                <a:gd name="connsiteY34" fmla="*/ 29012928 h 32095440"/>
                <a:gd name="connsiteX35" fmla="*/ 5270974 w 16367760"/>
                <a:gd name="connsiteY35" fmla="*/ 28726182 h 32095440"/>
                <a:gd name="connsiteX36" fmla="*/ 6035040 w 16367760"/>
                <a:gd name="connsiteY36" fmla="*/ 21396960 h 32095440"/>
                <a:gd name="connsiteX37" fmla="*/ 5486400 w 16367760"/>
                <a:gd name="connsiteY37" fmla="*/ 18288000 h 32095440"/>
                <a:gd name="connsiteX38" fmla="*/ 4846320 w 16367760"/>
                <a:gd name="connsiteY38" fmla="*/ 21945600 h 32095440"/>
                <a:gd name="connsiteX39" fmla="*/ 2560320 w 16367760"/>
                <a:gd name="connsiteY39" fmla="*/ 22037040 h 32095440"/>
                <a:gd name="connsiteX40" fmla="*/ 0 w 16367760"/>
                <a:gd name="connsiteY40" fmla="*/ 17373600 h 32095440"/>
                <a:gd name="connsiteX41" fmla="*/ 548640 w 16367760"/>
                <a:gd name="connsiteY41" fmla="*/ 15544800 h 32095440"/>
                <a:gd name="connsiteX42" fmla="*/ 0 w 16367760"/>
                <a:gd name="connsiteY42" fmla="*/ 15179040 h 32095440"/>
                <a:gd name="connsiteX43" fmla="*/ 822960 w 16367760"/>
                <a:gd name="connsiteY43" fmla="*/ 13350240 h 32095440"/>
                <a:gd name="connsiteX44" fmla="*/ 2468880 w 16367760"/>
                <a:gd name="connsiteY44" fmla="*/ 13350240 h 32095440"/>
                <a:gd name="connsiteX45" fmla="*/ 2011680 w 16367760"/>
                <a:gd name="connsiteY45" fmla="*/ 12344400 h 32095440"/>
                <a:gd name="connsiteX46" fmla="*/ 2377440 w 16367760"/>
                <a:gd name="connsiteY46" fmla="*/ 11247120 h 32095440"/>
                <a:gd name="connsiteX47" fmla="*/ 2377440 w 16367760"/>
                <a:gd name="connsiteY47" fmla="*/ 10241280 h 32095440"/>
                <a:gd name="connsiteX48" fmla="*/ 2560320 w 16367760"/>
                <a:gd name="connsiteY48" fmla="*/ 8869680 h 32095440"/>
                <a:gd name="connsiteX49" fmla="*/ 2634810 w 16367760"/>
                <a:gd name="connsiteY49" fmla="*/ 8352928 h 32095440"/>
                <a:gd name="connsiteX50" fmla="*/ 2834640 w 16367760"/>
                <a:gd name="connsiteY50" fmla="*/ 7223760 h 32095440"/>
                <a:gd name="connsiteX51" fmla="*/ 3017520 w 16367760"/>
                <a:gd name="connsiteY51" fmla="*/ 6492240 h 32095440"/>
                <a:gd name="connsiteX52" fmla="*/ 3017520 w 16367760"/>
                <a:gd name="connsiteY52" fmla="*/ 5212080 h 32095440"/>
                <a:gd name="connsiteX53" fmla="*/ 3383280 w 16367760"/>
                <a:gd name="connsiteY53" fmla="*/ 3931920 h 32095440"/>
                <a:gd name="connsiteX54" fmla="*/ 4206240 w 16367760"/>
                <a:gd name="connsiteY54" fmla="*/ 1280160 h 32095440"/>
                <a:gd name="connsiteX55" fmla="*/ 6858000 w 16367760"/>
                <a:gd name="connsiteY55" fmla="*/ 457200 h 32095440"/>
                <a:gd name="connsiteX56" fmla="*/ 7406640 w 16367760"/>
                <a:gd name="connsiteY56" fmla="*/ 0 h 32095440"/>
                <a:gd name="connsiteX0" fmla="*/ 7406640 w 16367760"/>
                <a:gd name="connsiteY0" fmla="*/ 0 h 32095440"/>
                <a:gd name="connsiteX1" fmla="*/ 12215938 w 16367760"/>
                <a:gd name="connsiteY1" fmla="*/ 2592288 h 32095440"/>
                <a:gd name="connsiteX2" fmla="*/ 12801600 w 16367760"/>
                <a:gd name="connsiteY2" fmla="*/ 7589520 h 32095440"/>
                <a:gd name="connsiteX3" fmla="*/ 12618720 w 16367760"/>
                <a:gd name="connsiteY3" fmla="*/ 8503920 h 32095440"/>
                <a:gd name="connsiteX4" fmla="*/ 13624560 w 16367760"/>
                <a:gd name="connsiteY4" fmla="*/ 9966960 h 32095440"/>
                <a:gd name="connsiteX5" fmla="*/ 13624560 w 16367760"/>
                <a:gd name="connsiteY5" fmla="*/ 11338560 h 32095440"/>
                <a:gd name="connsiteX6" fmla="*/ 14721840 w 16367760"/>
                <a:gd name="connsiteY6" fmla="*/ 13075920 h 32095440"/>
                <a:gd name="connsiteX7" fmla="*/ 14447520 w 16367760"/>
                <a:gd name="connsiteY7" fmla="*/ 13441680 h 32095440"/>
                <a:gd name="connsiteX8" fmla="*/ 14538960 w 16367760"/>
                <a:gd name="connsiteY8" fmla="*/ 13807440 h 32095440"/>
                <a:gd name="connsiteX9" fmla="*/ 15636240 w 16367760"/>
                <a:gd name="connsiteY9" fmla="*/ 13716000 h 32095440"/>
                <a:gd name="connsiteX10" fmla="*/ 16367760 w 16367760"/>
                <a:gd name="connsiteY10" fmla="*/ 16093440 h 32095440"/>
                <a:gd name="connsiteX11" fmla="*/ 15544800 w 16367760"/>
                <a:gd name="connsiteY11" fmla="*/ 17647920 h 32095440"/>
                <a:gd name="connsiteX12" fmla="*/ 11795760 w 16367760"/>
                <a:gd name="connsiteY12" fmla="*/ 17099280 h 32095440"/>
                <a:gd name="connsiteX13" fmla="*/ 11795760 w 16367760"/>
                <a:gd name="connsiteY13" fmla="*/ 13898880 h 32095440"/>
                <a:gd name="connsiteX14" fmla="*/ 12801600 w 16367760"/>
                <a:gd name="connsiteY14" fmla="*/ 13898880 h 32095440"/>
                <a:gd name="connsiteX15" fmla="*/ 12527280 w 16367760"/>
                <a:gd name="connsiteY15" fmla="*/ 13533120 h 32095440"/>
                <a:gd name="connsiteX16" fmla="*/ 12527280 w 16367760"/>
                <a:gd name="connsiteY16" fmla="*/ 13350240 h 32095440"/>
                <a:gd name="connsiteX17" fmla="*/ 11064240 w 16367760"/>
                <a:gd name="connsiteY17" fmla="*/ 9966960 h 32095440"/>
                <a:gd name="connsiteX18" fmla="*/ 10424160 w 16367760"/>
                <a:gd name="connsiteY18" fmla="*/ 10149840 h 32095440"/>
                <a:gd name="connsiteX19" fmla="*/ 10515600 w 16367760"/>
                <a:gd name="connsiteY19" fmla="*/ 16093440 h 32095440"/>
                <a:gd name="connsiteX20" fmla="*/ 10149840 w 16367760"/>
                <a:gd name="connsiteY20" fmla="*/ 16367760 h 32095440"/>
                <a:gd name="connsiteX21" fmla="*/ 9052560 w 16367760"/>
                <a:gd name="connsiteY21" fmla="*/ 22402800 h 32095440"/>
                <a:gd name="connsiteX22" fmla="*/ 9784080 w 16367760"/>
                <a:gd name="connsiteY22" fmla="*/ 23317200 h 32095440"/>
                <a:gd name="connsiteX23" fmla="*/ 10149840 w 16367760"/>
                <a:gd name="connsiteY23" fmla="*/ 26426160 h 32095440"/>
                <a:gd name="connsiteX24" fmla="*/ 11521440 w 16367760"/>
                <a:gd name="connsiteY24" fmla="*/ 28437840 h 32095440"/>
                <a:gd name="connsiteX25" fmla="*/ 11704320 w 16367760"/>
                <a:gd name="connsiteY25" fmla="*/ 29443680 h 32095440"/>
                <a:gd name="connsiteX26" fmla="*/ 12801600 w 16367760"/>
                <a:gd name="connsiteY26" fmla="*/ 30358080 h 32095440"/>
                <a:gd name="connsiteX27" fmla="*/ 13441680 w 16367760"/>
                <a:gd name="connsiteY27" fmla="*/ 30266640 h 32095440"/>
                <a:gd name="connsiteX28" fmla="*/ 13807440 w 16367760"/>
                <a:gd name="connsiteY28" fmla="*/ 30723840 h 32095440"/>
                <a:gd name="connsiteX29" fmla="*/ 11887200 w 16367760"/>
                <a:gd name="connsiteY29" fmla="*/ 32095440 h 32095440"/>
                <a:gd name="connsiteX30" fmla="*/ 9875520 w 16367760"/>
                <a:gd name="connsiteY30" fmla="*/ 31638240 h 32095440"/>
                <a:gd name="connsiteX31" fmla="*/ 9052560 w 16367760"/>
                <a:gd name="connsiteY31" fmla="*/ 31821120 h 32095440"/>
                <a:gd name="connsiteX32" fmla="*/ 8595360 w 16367760"/>
                <a:gd name="connsiteY32" fmla="*/ 30266640 h 32095440"/>
                <a:gd name="connsiteX33" fmla="*/ 7040880 w 16367760"/>
                <a:gd name="connsiteY33" fmla="*/ 30083760 h 32095440"/>
                <a:gd name="connsiteX34" fmla="*/ 6103233 w 16367760"/>
                <a:gd name="connsiteY34" fmla="*/ 29012928 h 32095440"/>
                <a:gd name="connsiteX35" fmla="*/ 5270974 w 16367760"/>
                <a:gd name="connsiteY35" fmla="*/ 28726182 h 32095440"/>
                <a:gd name="connsiteX36" fmla="*/ 6035040 w 16367760"/>
                <a:gd name="connsiteY36" fmla="*/ 21396960 h 32095440"/>
                <a:gd name="connsiteX37" fmla="*/ 5486400 w 16367760"/>
                <a:gd name="connsiteY37" fmla="*/ 18288000 h 32095440"/>
                <a:gd name="connsiteX38" fmla="*/ 4846320 w 16367760"/>
                <a:gd name="connsiteY38" fmla="*/ 21945600 h 32095440"/>
                <a:gd name="connsiteX39" fmla="*/ 3120971 w 16367760"/>
                <a:gd name="connsiteY39" fmla="*/ 22059353 h 32095440"/>
                <a:gd name="connsiteX40" fmla="*/ 0 w 16367760"/>
                <a:gd name="connsiteY40" fmla="*/ 17373600 h 32095440"/>
                <a:gd name="connsiteX41" fmla="*/ 548640 w 16367760"/>
                <a:gd name="connsiteY41" fmla="*/ 15544800 h 32095440"/>
                <a:gd name="connsiteX42" fmla="*/ 0 w 16367760"/>
                <a:gd name="connsiteY42" fmla="*/ 15179040 h 32095440"/>
                <a:gd name="connsiteX43" fmla="*/ 822960 w 16367760"/>
                <a:gd name="connsiteY43" fmla="*/ 13350240 h 32095440"/>
                <a:gd name="connsiteX44" fmla="*/ 2468880 w 16367760"/>
                <a:gd name="connsiteY44" fmla="*/ 13350240 h 32095440"/>
                <a:gd name="connsiteX45" fmla="*/ 2011680 w 16367760"/>
                <a:gd name="connsiteY45" fmla="*/ 12344400 h 32095440"/>
                <a:gd name="connsiteX46" fmla="*/ 2377440 w 16367760"/>
                <a:gd name="connsiteY46" fmla="*/ 11247120 h 32095440"/>
                <a:gd name="connsiteX47" fmla="*/ 2377440 w 16367760"/>
                <a:gd name="connsiteY47" fmla="*/ 10241280 h 32095440"/>
                <a:gd name="connsiteX48" fmla="*/ 2560320 w 16367760"/>
                <a:gd name="connsiteY48" fmla="*/ 8869680 h 32095440"/>
                <a:gd name="connsiteX49" fmla="*/ 2634810 w 16367760"/>
                <a:gd name="connsiteY49" fmla="*/ 8352928 h 32095440"/>
                <a:gd name="connsiteX50" fmla="*/ 2834640 w 16367760"/>
                <a:gd name="connsiteY50" fmla="*/ 7223760 h 32095440"/>
                <a:gd name="connsiteX51" fmla="*/ 3017520 w 16367760"/>
                <a:gd name="connsiteY51" fmla="*/ 6492240 h 32095440"/>
                <a:gd name="connsiteX52" fmla="*/ 3017520 w 16367760"/>
                <a:gd name="connsiteY52" fmla="*/ 5212080 h 32095440"/>
                <a:gd name="connsiteX53" fmla="*/ 3383280 w 16367760"/>
                <a:gd name="connsiteY53" fmla="*/ 3931920 h 32095440"/>
                <a:gd name="connsiteX54" fmla="*/ 4206240 w 16367760"/>
                <a:gd name="connsiteY54" fmla="*/ 1280160 h 32095440"/>
                <a:gd name="connsiteX55" fmla="*/ 6858000 w 16367760"/>
                <a:gd name="connsiteY55" fmla="*/ 457200 h 32095440"/>
                <a:gd name="connsiteX56" fmla="*/ 7406640 w 16367760"/>
                <a:gd name="connsiteY56" fmla="*/ 0 h 32095440"/>
                <a:gd name="connsiteX0" fmla="*/ 7406640 w 16367760"/>
                <a:gd name="connsiteY0" fmla="*/ 0 h 32095440"/>
                <a:gd name="connsiteX1" fmla="*/ 12215938 w 16367760"/>
                <a:gd name="connsiteY1" fmla="*/ 2592288 h 32095440"/>
                <a:gd name="connsiteX2" fmla="*/ 12801600 w 16367760"/>
                <a:gd name="connsiteY2" fmla="*/ 7589520 h 32095440"/>
                <a:gd name="connsiteX3" fmla="*/ 12618720 w 16367760"/>
                <a:gd name="connsiteY3" fmla="*/ 8503920 h 32095440"/>
                <a:gd name="connsiteX4" fmla="*/ 13624560 w 16367760"/>
                <a:gd name="connsiteY4" fmla="*/ 9966960 h 32095440"/>
                <a:gd name="connsiteX5" fmla="*/ 13624560 w 16367760"/>
                <a:gd name="connsiteY5" fmla="*/ 11338560 h 32095440"/>
                <a:gd name="connsiteX6" fmla="*/ 14721840 w 16367760"/>
                <a:gd name="connsiteY6" fmla="*/ 13075920 h 32095440"/>
                <a:gd name="connsiteX7" fmla="*/ 14447520 w 16367760"/>
                <a:gd name="connsiteY7" fmla="*/ 13441680 h 32095440"/>
                <a:gd name="connsiteX8" fmla="*/ 14538960 w 16367760"/>
                <a:gd name="connsiteY8" fmla="*/ 13807440 h 32095440"/>
                <a:gd name="connsiteX9" fmla="*/ 15636240 w 16367760"/>
                <a:gd name="connsiteY9" fmla="*/ 13716000 h 32095440"/>
                <a:gd name="connsiteX10" fmla="*/ 16367760 w 16367760"/>
                <a:gd name="connsiteY10" fmla="*/ 16093440 h 32095440"/>
                <a:gd name="connsiteX11" fmla="*/ 15544800 w 16367760"/>
                <a:gd name="connsiteY11" fmla="*/ 17647920 h 32095440"/>
                <a:gd name="connsiteX12" fmla="*/ 11795760 w 16367760"/>
                <a:gd name="connsiteY12" fmla="*/ 17099280 h 32095440"/>
                <a:gd name="connsiteX13" fmla="*/ 11795760 w 16367760"/>
                <a:gd name="connsiteY13" fmla="*/ 13898880 h 32095440"/>
                <a:gd name="connsiteX14" fmla="*/ 12801600 w 16367760"/>
                <a:gd name="connsiteY14" fmla="*/ 13898880 h 32095440"/>
                <a:gd name="connsiteX15" fmla="*/ 12527280 w 16367760"/>
                <a:gd name="connsiteY15" fmla="*/ 13533120 h 32095440"/>
                <a:gd name="connsiteX16" fmla="*/ 12527280 w 16367760"/>
                <a:gd name="connsiteY16" fmla="*/ 13350240 h 32095440"/>
                <a:gd name="connsiteX17" fmla="*/ 11064240 w 16367760"/>
                <a:gd name="connsiteY17" fmla="*/ 9966960 h 32095440"/>
                <a:gd name="connsiteX18" fmla="*/ 10424160 w 16367760"/>
                <a:gd name="connsiteY18" fmla="*/ 10149840 h 32095440"/>
                <a:gd name="connsiteX19" fmla="*/ 10515600 w 16367760"/>
                <a:gd name="connsiteY19" fmla="*/ 16093440 h 32095440"/>
                <a:gd name="connsiteX20" fmla="*/ 10149840 w 16367760"/>
                <a:gd name="connsiteY20" fmla="*/ 16367760 h 32095440"/>
                <a:gd name="connsiteX21" fmla="*/ 9052560 w 16367760"/>
                <a:gd name="connsiteY21" fmla="*/ 22402800 h 32095440"/>
                <a:gd name="connsiteX22" fmla="*/ 9784080 w 16367760"/>
                <a:gd name="connsiteY22" fmla="*/ 23317200 h 32095440"/>
                <a:gd name="connsiteX23" fmla="*/ 10149840 w 16367760"/>
                <a:gd name="connsiteY23" fmla="*/ 26426160 h 32095440"/>
                <a:gd name="connsiteX24" fmla="*/ 11521440 w 16367760"/>
                <a:gd name="connsiteY24" fmla="*/ 28437840 h 32095440"/>
                <a:gd name="connsiteX25" fmla="*/ 11704320 w 16367760"/>
                <a:gd name="connsiteY25" fmla="*/ 29443680 h 32095440"/>
                <a:gd name="connsiteX26" fmla="*/ 12801600 w 16367760"/>
                <a:gd name="connsiteY26" fmla="*/ 30358080 h 32095440"/>
                <a:gd name="connsiteX27" fmla="*/ 13441680 w 16367760"/>
                <a:gd name="connsiteY27" fmla="*/ 30266640 h 32095440"/>
                <a:gd name="connsiteX28" fmla="*/ 13807440 w 16367760"/>
                <a:gd name="connsiteY28" fmla="*/ 30723840 h 32095440"/>
                <a:gd name="connsiteX29" fmla="*/ 11887200 w 16367760"/>
                <a:gd name="connsiteY29" fmla="*/ 32095440 h 32095440"/>
                <a:gd name="connsiteX30" fmla="*/ 9875520 w 16367760"/>
                <a:gd name="connsiteY30" fmla="*/ 31638240 h 32095440"/>
                <a:gd name="connsiteX31" fmla="*/ 9052560 w 16367760"/>
                <a:gd name="connsiteY31" fmla="*/ 31821120 h 32095440"/>
                <a:gd name="connsiteX32" fmla="*/ 8595360 w 16367760"/>
                <a:gd name="connsiteY32" fmla="*/ 30266640 h 32095440"/>
                <a:gd name="connsiteX33" fmla="*/ 7040880 w 16367760"/>
                <a:gd name="connsiteY33" fmla="*/ 30083760 h 32095440"/>
                <a:gd name="connsiteX34" fmla="*/ 6103233 w 16367760"/>
                <a:gd name="connsiteY34" fmla="*/ 29012928 h 32095440"/>
                <a:gd name="connsiteX35" fmla="*/ 5270974 w 16367760"/>
                <a:gd name="connsiteY35" fmla="*/ 28726182 h 32095440"/>
                <a:gd name="connsiteX36" fmla="*/ 6035040 w 16367760"/>
                <a:gd name="connsiteY36" fmla="*/ 21396960 h 32095440"/>
                <a:gd name="connsiteX37" fmla="*/ 5486400 w 16367760"/>
                <a:gd name="connsiteY37" fmla="*/ 18288000 h 32095440"/>
                <a:gd name="connsiteX38" fmla="*/ 4846320 w 16367760"/>
                <a:gd name="connsiteY38" fmla="*/ 21945600 h 32095440"/>
                <a:gd name="connsiteX39" fmla="*/ 3120971 w 16367760"/>
                <a:gd name="connsiteY39" fmla="*/ 22059353 h 32095440"/>
                <a:gd name="connsiteX40" fmla="*/ 624194 w 16367760"/>
                <a:gd name="connsiteY40" fmla="*/ 17471428 h 32095440"/>
                <a:gd name="connsiteX41" fmla="*/ 548640 w 16367760"/>
                <a:gd name="connsiteY41" fmla="*/ 15544800 h 32095440"/>
                <a:gd name="connsiteX42" fmla="*/ 0 w 16367760"/>
                <a:gd name="connsiteY42" fmla="*/ 15179040 h 32095440"/>
                <a:gd name="connsiteX43" fmla="*/ 822960 w 16367760"/>
                <a:gd name="connsiteY43" fmla="*/ 13350240 h 32095440"/>
                <a:gd name="connsiteX44" fmla="*/ 2468880 w 16367760"/>
                <a:gd name="connsiteY44" fmla="*/ 13350240 h 32095440"/>
                <a:gd name="connsiteX45" fmla="*/ 2011680 w 16367760"/>
                <a:gd name="connsiteY45" fmla="*/ 12344400 h 32095440"/>
                <a:gd name="connsiteX46" fmla="*/ 2377440 w 16367760"/>
                <a:gd name="connsiteY46" fmla="*/ 11247120 h 32095440"/>
                <a:gd name="connsiteX47" fmla="*/ 2377440 w 16367760"/>
                <a:gd name="connsiteY47" fmla="*/ 10241280 h 32095440"/>
                <a:gd name="connsiteX48" fmla="*/ 2560320 w 16367760"/>
                <a:gd name="connsiteY48" fmla="*/ 8869680 h 32095440"/>
                <a:gd name="connsiteX49" fmla="*/ 2634810 w 16367760"/>
                <a:gd name="connsiteY49" fmla="*/ 8352928 h 32095440"/>
                <a:gd name="connsiteX50" fmla="*/ 2834640 w 16367760"/>
                <a:gd name="connsiteY50" fmla="*/ 7223760 h 32095440"/>
                <a:gd name="connsiteX51" fmla="*/ 3017520 w 16367760"/>
                <a:gd name="connsiteY51" fmla="*/ 6492240 h 32095440"/>
                <a:gd name="connsiteX52" fmla="*/ 3017520 w 16367760"/>
                <a:gd name="connsiteY52" fmla="*/ 5212080 h 32095440"/>
                <a:gd name="connsiteX53" fmla="*/ 3383280 w 16367760"/>
                <a:gd name="connsiteY53" fmla="*/ 3931920 h 32095440"/>
                <a:gd name="connsiteX54" fmla="*/ 4206240 w 16367760"/>
                <a:gd name="connsiteY54" fmla="*/ 1280160 h 32095440"/>
                <a:gd name="connsiteX55" fmla="*/ 6858000 w 16367760"/>
                <a:gd name="connsiteY55" fmla="*/ 457200 h 32095440"/>
                <a:gd name="connsiteX56" fmla="*/ 7406640 w 16367760"/>
                <a:gd name="connsiteY56" fmla="*/ 0 h 32095440"/>
                <a:gd name="connsiteX0" fmla="*/ 7406640 w 16367760"/>
                <a:gd name="connsiteY0" fmla="*/ 0 h 32095440"/>
                <a:gd name="connsiteX1" fmla="*/ 12215938 w 16367760"/>
                <a:gd name="connsiteY1" fmla="*/ 2592288 h 32095440"/>
                <a:gd name="connsiteX2" fmla="*/ 12801600 w 16367760"/>
                <a:gd name="connsiteY2" fmla="*/ 7589520 h 32095440"/>
                <a:gd name="connsiteX3" fmla="*/ 12618720 w 16367760"/>
                <a:gd name="connsiteY3" fmla="*/ 8503920 h 32095440"/>
                <a:gd name="connsiteX4" fmla="*/ 13624560 w 16367760"/>
                <a:gd name="connsiteY4" fmla="*/ 9966960 h 32095440"/>
                <a:gd name="connsiteX5" fmla="*/ 13624560 w 16367760"/>
                <a:gd name="connsiteY5" fmla="*/ 11338560 h 32095440"/>
                <a:gd name="connsiteX6" fmla="*/ 14721840 w 16367760"/>
                <a:gd name="connsiteY6" fmla="*/ 13075920 h 32095440"/>
                <a:gd name="connsiteX7" fmla="*/ 14447520 w 16367760"/>
                <a:gd name="connsiteY7" fmla="*/ 13441680 h 32095440"/>
                <a:gd name="connsiteX8" fmla="*/ 14538960 w 16367760"/>
                <a:gd name="connsiteY8" fmla="*/ 13807440 h 32095440"/>
                <a:gd name="connsiteX9" fmla="*/ 15636240 w 16367760"/>
                <a:gd name="connsiteY9" fmla="*/ 13716000 h 32095440"/>
                <a:gd name="connsiteX10" fmla="*/ 16367760 w 16367760"/>
                <a:gd name="connsiteY10" fmla="*/ 16093440 h 32095440"/>
                <a:gd name="connsiteX11" fmla="*/ 15544800 w 16367760"/>
                <a:gd name="connsiteY11" fmla="*/ 17647920 h 32095440"/>
                <a:gd name="connsiteX12" fmla="*/ 11795760 w 16367760"/>
                <a:gd name="connsiteY12" fmla="*/ 17099280 h 32095440"/>
                <a:gd name="connsiteX13" fmla="*/ 11795760 w 16367760"/>
                <a:gd name="connsiteY13" fmla="*/ 13898880 h 32095440"/>
                <a:gd name="connsiteX14" fmla="*/ 12801600 w 16367760"/>
                <a:gd name="connsiteY14" fmla="*/ 13898880 h 32095440"/>
                <a:gd name="connsiteX15" fmla="*/ 12527280 w 16367760"/>
                <a:gd name="connsiteY15" fmla="*/ 13533120 h 32095440"/>
                <a:gd name="connsiteX16" fmla="*/ 12527280 w 16367760"/>
                <a:gd name="connsiteY16" fmla="*/ 13350240 h 32095440"/>
                <a:gd name="connsiteX17" fmla="*/ 11064240 w 16367760"/>
                <a:gd name="connsiteY17" fmla="*/ 9966960 h 32095440"/>
                <a:gd name="connsiteX18" fmla="*/ 10424160 w 16367760"/>
                <a:gd name="connsiteY18" fmla="*/ 10149840 h 32095440"/>
                <a:gd name="connsiteX19" fmla="*/ 10515600 w 16367760"/>
                <a:gd name="connsiteY19" fmla="*/ 16093440 h 32095440"/>
                <a:gd name="connsiteX20" fmla="*/ 10149840 w 16367760"/>
                <a:gd name="connsiteY20" fmla="*/ 16367760 h 32095440"/>
                <a:gd name="connsiteX21" fmla="*/ 9052560 w 16367760"/>
                <a:gd name="connsiteY21" fmla="*/ 22402800 h 32095440"/>
                <a:gd name="connsiteX22" fmla="*/ 9784080 w 16367760"/>
                <a:gd name="connsiteY22" fmla="*/ 23317200 h 32095440"/>
                <a:gd name="connsiteX23" fmla="*/ 10149840 w 16367760"/>
                <a:gd name="connsiteY23" fmla="*/ 26426160 h 32095440"/>
                <a:gd name="connsiteX24" fmla="*/ 11521440 w 16367760"/>
                <a:gd name="connsiteY24" fmla="*/ 28437840 h 32095440"/>
                <a:gd name="connsiteX25" fmla="*/ 11704320 w 16367760"/>
                <a:gd name="connsiteY25" fmla="*/ 29443680 h 32095440"/>
                <a:gd name="connsiteX26" fmla="*/ 12801600 w 16367760"/>
                <a:gd name="connsiteY26" fmla="*/ 30358080 h 32095440"/>
                <a:gd name="connsiteX27" fmla="*/ 13441680 w 16367760"/>
                <a:gd name="connsiteY27" fmla="*/ 30266640 h 32095440"/>
                <a:gd name="connsiteX28" fmla="*/ 13807440 w 16367760"/>
                <a:gd name="connsiteY28" fmla="*/ 30723840 h 32095440"/>
                <a:gd name="connsiteX29" fmla="*/ 11887200 w 16367760"/>
                <a:gd name="connsiteY29" fmla="*/ 32095440 h 32095440"/>
                <a:gd name="connsiteX30" fmla="*/ 9875520 w 16367760"/>
                <a:gd name="connsiteY30" fmla="*/ 31638240 h 32095440"/>
                <a:gd name="connsiteX31" fmla="*/ 9052560 w 16367760"/>
                <a:gd name="connsiteY31" fmla="*/ 31821120 h 32095440"/>
                <a:gd name="connsiteX32" fmla="*/ 8595360 w 16367760"/>
                <a:gd name="connsiteY32" fmla="*/ 30266640 h 32095440"/>
                <a:gd name="connsiteX33" fmla="*/ 7040880 w 16367760"/>
                <a:gd name="connsiteY33" fmla="*/ 30083760 h 32095440"/>
                <a:gd name="connsiteX34" fmla="*/ 6103233 w 16367760"/>
                <a:gd name="connsiteY34" fmla="*/ 29012928 h 32095440"/>
                <a:gd name="connsiteX35" fmla="*/ 5270974 w 16367760"/>
                <a:gd name="connsiteY35" fmla="*/ 28726182 h 32095440"/>
                <a:gd name="connsiteX36" fmla="*/ 6035040 w 16367760"/>
                <a:gd name="connsiteY36" fmla="*/ 21396960 h 32095440"/>
                <a:gd name="connsiteX37" fmla="*/ 5486400 w 16367760"/>
                <a:gd name="connsiteY37" fmla="*/ 18288000 h 32095440"/>
                <a:gd name="connsiteX38" fmla="*/ 4846320 w 16367760"/>
                <a:gd name="connsiteY38" fmla="*/ 21945600 h 32095440"/>
                <a:gd name="connsiteX39" fmla="*/ 3120971 w 16367760"/>
                <a:gd name="connsiteY39" fmla="*/ 22059353 h 32095440"/>
                <a:gd name="connsiteX40" fmla="*/ 624194 w 16367760"/>
                <a:gd name="connsiteY40" fmla="*/ 17471428 h 32095440"/>
                <a:gd name="connsiteX41" fmla="*/ 1213222 w 16367760"/>
                <a:gd name="connsiteY41" fmla="*/ 15105779 h 32095440"/>
                <a:gd name="connsiteX42" fmla="*/ 0 w 16367760"/>
                <a:gd name="connsiteY42" fmla="*/ 15179040 h 32095440"/>
                <a:gd name="connsiteX43" fmla="*/ 822960 w 16367760"/>
                <a:gd name="connsiteY43" fmla="*/ 13350240 h 32095440"/>
                <a:gd name="connsiteX44" fmla="*/ 2468880 w 16367760"/>
                <a:gd name="connsiteY44" fmla="*/ 13350240 h 32095440"/>
                <a:gd name="connsiteX45" fmla="*/ 2011680 w 16367760"/>
                <a:gd name="connsiteY45" fmla="*/ 12344400 h 32095440"/>
                <a:gd name="connsiteX46" fmla="*/ 2377440 w 16367760"/>
                <a:gd name="connsiteY46" fmla="*/ 11247120 h 32095440"/>
                <a:gd name="connsiteX47" fmla="*/ 2377440 w 16367760"/>
                <a:gd name="connsiteY47" fmla="*/ 10241280 h 32095440"/>
                <a:gd name="connsiteX48" fmla="*/ 2560320 w 16367760"/>
                <a:gd name="connsiteY48" fmla="*/ 8869680 h 32095440"/>
                <a:gd name="connsiteX49" fmla="*/ 2634810 w 16367760"/>
                <a:gd name="connsiteY49" fmla="*/ 8352928 h 32095440"/>
                <a:gd name="connsiteX50" fmla="*/ 2834640 w 16367760"/>
                <a:gd name="connsiteY50" fmla="*/ 7223760 h 32095440"/>
                <a:gd name="connsiteX51" fmla="*/ 3017520 w 16367760"/>
                <a:gd name="connsiteY51" fmla="*/ 6492240 h 32095440"/>
                <a:gd name="connsiteX52" fmla="*/ 3017520 w 16367760"/>
                <a:gd name="connsiteY52" fmla="*/ 5212080 h 32095440"/>
                <a:gd name="connsiteX53" fmla="*/ 3383280 w 16367760"/>
                <a:gd name="connsiteY53" fmla="*/ 3931920 h 32095440"/>
                <a:gd name="connsiteX54" fmla="*/ 4206240 w 16367760"/>
                <a:gd name="connsiteY54" fmla="*/ 1280160 h 32095440"/>
                <a:gd name="connsiteX55" fmla="*/ 6858000 w 16367760"/>
                <a:gd name="connsiteY55" fmla="*/ 457200 h 32095440"/>
                <a:gd name="connsiteX56" fmla="*/ 7406640 w 16367760"/>
                <a:gd name="connsiteY56" fmla="*/ 0 h 32095440"/>
                <a:gd name="connsiteX0" fmla="*/ 6782446 w 15743566"/>
                <a:gd name="connsiteY0" fmla="*/ 0 h 32095440"/>
                <a:gd name="connsiteX1" fmla="*/ 11591744 w 15743566"/>
                <a:gd name="connsiteY1" fmla="*/ 2592288 h 32095440"/>
                <a:gd name="connsiteX2" fmla="*/ 12177406 w 15743566"/>
                <a:gd name="connsiteY2" fmla="*/ 7589520 h 32095440"/>
                <a:gd name="connsiteX3" fmla="*/ 11994526 w 15743566"/>
                <a:gd name="connsiteY3" fmla="*/ 8503920 h 32095440"/>
                <a:gd name="connsiteX4" fmla="*/ 13000366 w 15743566"/>
                <a:gd name="connsiteY4" fmla="*/ 9966960 h 32095440"/>
                <a:gd name="connsiteX5" fmla="*/ 13000366 w 15743566"/>
                <a:gd name="connsiteY5" fmla="*/ 11338560 h 32095440"/>
                <a:gd name="connsiteX6" fmla="*/ 14097646 w 15743566"/>
                <a:gd name="connsiteY6" fmla="*/ 13075920 h 32095440"/>
                <a:gd name="connsiteX7" fmla="*/ 13823326 w 15743566"/>
                <a:gd name="connsiteY7" fmla="*/ 13441680 h 32095440"/>
                <a:gd name="connsiteX8" fmla="*/ 13914766 w 15743566"/>
                <a:gd name="connsiteY8" fmla="*/ 13807440 h 32095440"/>
                <a:gd name="connsiteX9" fmla="*/ 15012046 w 15743566"/>
                <a:gd name="connsiteY9" fmla="*/ 13716000 h 32095440"/>
                <a:gd name="connsiteX10" fmla="*/ 15743566 w 15743566"/>
                <a:gd name="connsiteY10" fmla="*/ 16093440 h 32095440"/>
                <a:gd name="connsiteX11" fmla="*/ 14920606 w 15743566"/>
                <a:gd name="connsiteY11" fmla="*/ 17647920 h 32095440"/>
                <a:gd name="connsiteX12" fmla="*/ 11171566 w 15743566"/>
                <a:gd name="connsiteY12" fmla="*/ 17099280 h 32095440"/>
                <a:gd name="connsiteX13" fmla="*/ 11171566 w 15743566"/>
                <a:gd name="connsiteY13" fmla="*/ 13898880 h 32095440"/>
                <a:gd name="connsiteX14" fmla="*/ 12177406 w 15743566"/>
                <a:gd name="connsiteY14" fmla="*/ 13898880 h 32095440"/>
                <a:gd name="connsiteX15" fmla="*/ 11903086 w 15743566"/>
                <a:gd name="connsiteY15" fmla="*/ 13533120 h 32095440"/>
                <a:gd name="connsiteX16" fmla="*/ 11903086 w 15743566"/>
                <a:gd name="connsiteY16" fmla="*/ 13350240 h 32095440"/>
                <a:gd name="connsiteX17" fmla="*/ 10440046 w 15743566"/>
                <a:gd name="connsiteY17" fmla="*/ 9966960 h 32095440"/>
                <a:gd name="connsiteX18" fmla="*/ 9799966 w 15743566"/>
                <a:gd name="connsiteY18" fmla="*/ 10149840 h 32095440"/>
                <a:gd name="connsiteX19" fmla="*/ 9891406 w 15743566"/>
                <a:gd name="connsiteY19" fmla="*/ 16093440 h 32095440"/>
                <a:gd name="connsiteX20" fmla="*/ 9525646 w 15743566"/>
                <a:gd name="connsiteY20" fmla="*/ 16367760 h 32095440"/>
                <a:gd name="connsiteX21" fmla="*/ 8428366 w 15743566"/>
                <a:gd name="connsiteY21" fmla="*/ 22402800 h 32095440"/>
                <a:gd name="connsiteX22" fmla="*/ 9159886 w 15743566"/>
                <a:gd name="connsiteY22" fmla="*/ 23317200 h 32095440"/>
                <a:gd name="connsiteX23" fmla="*/ 9525646 w 15743566"/>
                <a:gd name="connsiteY23" fmla="*/ 26426160 h 32095440"/>
                <a:gd name="connsiteX24" fmla="*/ 10897246 w 15743566"/>
                <a:gd name="connsiteY24" fmla="*/ 28437840 h 32095440"/>
                <a:gd name="connsiteX25" fmla="*/ 11080126 w 15743566"/>
                <a:gd name="connsiteY25" fmla="*/ 29443680 h 32095440"/>
                <a:gd name="connsiteX26" fmla="*/ 12177406 w 15743566"/>
                <a:gd name="connsiteY26" fmla="*/ 30358080 h 32095440"/>
                <a:gd name="connsiteX27" fmla="*/ 12817486 w 15743566"/>
                <a:gd name="connsiteY27" fmla="*/ 30266640 h 32095440"/>
                <a:gd name="connsiteX28" fmla="*/ 13183246 w 15743566"/>
                <a:gd name="connsiteY28" fmla="*/ 30723840 h 32095440"/>
                <a:gd name="connsiteX29" fmla="*/ 11263006 w 15743566"/>
                <a:gd name="connsiteY29" fmla="*/ 32095440 h 32095440"/>
                <a:gd name="connsiteX30" fmla="*/ 9251326 w 15743566"/>
                <a:gd name="connsiteY30" fmla="*/ 31638240 h 32095440"/>
                <a:gd name="connsiteX31" fmla="*/ 8428366 w 15743566"/>
                <a:gd name="connsiteY31" fmla="*/ 31821120 h 32095440"/>
                <a:gd name="connsiteX32" fmla="*/ 7971166 w 15743566"/>
                <a:gd name="connsiteY32" fmla="*/ 30266640 h 32095440"/>
                <a:gd name="connsiteX33" fmla="*/ 6416686 w 15743566"/>
                <a:gd name="connsiteY33" fmla="*/ 30083760 h 32095440"/>
                <a:gd name="connsiteX34" fmla="*/ 5479039 w 15743566"/>
                <a:gd name="connsiteY34" fmla="*/ 29012928 h 32095440"/>
                <a:gd name="connsiteX35" fmla="*/ 4646780 w 15743566"/>
                <a:gd name="connsiteY35" fmla="*/ 28726182 h 32095440"/>
                <a:gd name="connsiteX36" fmla="*/ 5410846 w 15743566"/>
                <a:gd name="connsiteY36" fmla="*/ 21396960 h 32095440"/>
                <a:gd name="connsiteX37" fmla="*/ 4862206 w 15743566"/>
                <a:gd name="connsiteY37" fmla="*/ 18288000 h 32095440"/>
                <a:gd name="connsiteX38" fmla="*/ 4222126 w 15743566"/>
                <a:gd name="connsiteY38" fmla="*/ 21945600 h 32095440"/>
                <a:gd name="connsiteX39" fmla="*/ 2496777 w 15743566"/>
                <a:gd name="connsiteY39" fmla="*/ 22059353 h 32095440"/>
                <a:gd name="connsiteX40" fmla="*/ 0 w 15743566"/>
                <a:gd name="connsiteY40" fmla="*/ 17471428 h 32095440"/>
                <a:gd name="connsiteX41" fmla="*/ 589028 w 15743566"/>
                <a:gd name="connsiteY41" fmla="*/ 15105779 h 32095440"/>
                <a:gd name="connsiteX42" fmla="*/ 589028 w 15743566"/>
                <a:gd name="connsiteY42" fmla="*/ 15034092 h 32095440"/>
                <a:gd name="connsiteX43" fmla="*/ 198766 w 15743566"/>
                <a:gd name="connsiteY43" fmla="*/ 13350240 h 32095440"/>
                <a:gd name="connsiteX44" fmla="*/ 1844686 w 15743566"/>
                <a:gd name="connsiteY44" fmla="*/ 13350240 h 32095440"/>
                <a:gd name="connsiteX45" fmla="*/ 1387486 w 15743566"/>
                <a:gd name="connsiteY45" fmla="*/ 12344400 h 32095440"/>
                <a:gd name="connsiteX46" fmla="*/ 1753246 w 15743566"/>
                <a:gd name="connsiteY46" fmla="*/ 11247120 h 32095440"/>
                <a:gd name="connsiteX47" fmla="*/ 1753246 w 15743566"/>
                <a:gd name="connsiteY47" fmla="*/ 10241280 h 32095440"/>
                <a:gd name="connsiteX48" fmla="*/ 1936126 w 15743566"/>
                <a:gd name="connsiteY48" fmla="*/ 8869680 h 32095440"/>
                <a:gd name="connsiteX49" fmla="*/ 2010616 w 15743566"/>
                <a:gd name="connsiteY49" fmla="*/ 8352928 h 32095440"/>
                <a:gd name="connsiteX50" fmla="*/ 2210446 w 15743566"/>
                <a:gd name="connsiteY50" fmla="*/ 7223760 h 32095440"/>
                <a:gd name="connsiteX51" fmla="*/ 2393326 w 15743566"/>
                <a:gd name="connsiteY51" fmla="*/ 6492240 h 32095440"/>
                <a:gd name="connsiteX52" fmla="*/ 2393326 w 15743566"/>
                <a:gd name="connsiteY52" fmla="*/ 5212080 h 32095440"/>
                <a:gd name="connsiteX53" fmla="*/ 2759086 w 15743566"/>
                <a:gd name="connsiteY53" fmla="*/ 3931920 h 32095440"/>
                <a:gd name="connsiteX54" fmla="*/ 3582046 w 15743566"/>
                <a:gd name="connsiteY54" fmla="*/ 1280160 h 32095440"/>
                <a:gd name="connsiteX55" fmla="*/ 6233806 w 15743566"/>
                <a:gd name="connsiteY55" fmla="*/ 457200 h 32095440"/>
                <a:gd name="connsiteX56" fmla="*/ 6782446 w 15743566"/>
                <a:gd name="connsiteY56" fmla="*/ 0 h 32095440"/>
                <a:gd name="connsiteX0" fmla="*/ 6782446 w 15743566"/>
                <a:gd name="connsiteY0" fmla="*/ 0 h 32095440"/>
                <a:gd name="connsiteX1" fmla="*/ 11591744 w 15743566"/>
                <a:gd name="connsiteY1" fmla="*/ 2592288 h 32095440"/>
                <a:gd name="connsiteX2" fmla="*/ 12177406 w 15743566"/>
                <a:gd name="connsiteY2" fmla="*/ 7589520 h 32095440"/>
                <a:gd name="connsiteX3" fmla="*/ 11994526 w 15743566"/>
                <a:gd name="connsiteY3" fmla="*/ 8503920 h 32095440"/>
                <a:gd name="connsiteX4" fmla="*/ 13000366 w 15743566"/>
                <a:gd name="connsiteY4" fmla="*/ 9966960 h 32095440"/>
                <a:gd name="connsiteX5" fmla="*/ 13000366 w 15743566"/>
                <a:gd name="connsiteY5" fmla="*/ 11338560 h 32095440"/>
                <a:gd name="connsiteX6" fmla="*/ 14097646 w 15743566"/>
                <a:gd name="connsiteY6" fmla="*/ 13075920 h 32095440"/>
                <a:gd name="connsiteX7" fmla="*/ 13823326 w 15743566"/>
                <a:gd name="connsiteY7" fmla="*/ 13441680 h 32095440"/>
                <a:gd name="connsiteX8" fmla="*/ 13914766 w 15743566"/>
                <a:gd name="connsiteY8" fmla="*/ 13807440 h 32095440"/>
                <a:gd name="connsiteX9" fmla="*/ 15012046 w 15743566"/>
                <a:gd name="connsiteY9" fmla="*/ 13716000 h 32095440"/>
                <a:gd name="connsiteX10" fmla="*/ 15743566 w 15743566"/>
                <a:gd name="connsiteY10" fmla="*/ 16093440 h 32095440"/>
                <a:gd name="connsiteX11" fmla="*/ 14920606 w 15743566"/>
                <a:gd name="connsiteY11" fmla="*/ 17647920 h 32095440"/>
                <a:gd name="connsiteX12" fmla="*/ 11171566 w 15743566"/>
                <a:gd name="connsiteY12" fmla="*/ 17099280 h 32095440"/>
                <a:gd name="connsiteX13" fmla="*/ 11171566 w 15743566"/>
                <a:gd name="connsiteY13" fmla="*/ 13898880 h 32095440"/>
                <a:gd name="connsiteX14" fmla="*/ 12177406 w 15743566"/>
                <a:gd name="connsiteY14" fmla="*/ 13898880 h 32095440"/>
                <a:gd name="connsiteX15" fmla="*/ 11903086 w 15743566"/>
                <a:gd name="connsiteY15" fmla="*/ 13533120 h 32095440"/>
                <a:gd name="connsiteX16" fmla="*/ 11903086 w 15743566"/>
                <a:gd name="connsiteY16" fmla="*/ 13350240 h 32095440"/>
                <a:gd name="connsiteX17" fmla="*/ 10440046 w 15743566"/>
                <a:gd name="connsiteY17" fmla="*/ 9966960 h 32095440"/>
                <a:gd name="connsiteX18" fmla="*/ 9799966 w 15743566"/>
                <a:gd name="connsiteY18" fmla="*/ 10149840 h 32095440"/>
                <a:gd name="connsiteX19" fmla="*/ 9891406 w 15743566"/>
                <a:gd name="connsiteY19" fmla="*/ 16093440 h 32095440"/>
                <a:gd name="connsiteX20" fmla="*/ 9525646 w 15743566"/>
                <a:gd name="connsiteY20" fmla="*/ 16367760 h 32095440"/>
                <a:gd name="connsiteX21" fmla="*/ 8428366 w 15743566"/>
                <a:gd name="connsiteY21" fmla="*/ 22402800 h 32095440"/>
                <a:gd name="connsiteX22" fmla="*/ 9159886 w 15743566"/>
                <a:gd name="connsiteY22" fmla="*/ 23317200 h 32095440"/>
                <a:gd name="connsiteX23" fmla="*/ 9525646 w 15743566"/>
                <a:gd name="connsiteY23" fmla="*/ 26426160 h 32095440"/>
                <a:gd name="connsiteX24" fmla="*/ 10897246 w 15743566"/>
                <a:gd name="connsiteY24" fmla="*/ 28437840 h 32095440"/>
                <a:gd name="connsiteX25" fmla="*/ 11080126 w 15743566"/>
                <a:gd name="connsiteY25" fmla="*/ 29443680 h 32095440"/>
                <a:gd name="connsiteX26" fmla="*/ 12177406 w 15743566"/>
                <a:gd name="connsiteY26" fmla="*/ 30358080 h 32095440"/>
                <a:gd name="connsiteX27" fmla="*/ 12817486 w 15743566"/>
                <a:gd name="connsiteY27" fmla="*/ 30266640 h 32095440"/>
                <a:gd name="connsiteX28" fmla="*/ 13183246 w 15743566"/>
                <a:gd name="connsiteY28" fmla="*/ 30723840 h 32095440"/>
                <a:gd name="connsiteX29" fmla="*/ 11263006 w 15743566"/>
                <a:gd name="connsiteY29" fmla="*/ 32095440 h 32095440"/>
                <a:gd name="connsiteX30" fmla="*/ 9251326 w 15743566"/>
                <a:gd name="connsiteY30" fmla="*/ 31638240 h 32095440"/>
                <a:gd name="connsiteX31" fmla="*/ 8428366 w 15743566"/>
                <a:gd name="connsiteY31" fmla="*/ 31821120 h 32095440"/>
                <a:gd name="connsiteX32" fmla="*/ 7971166 w 15743566"/>
                <a:gd name="connsiteY32" fmla="*/ 30266640 h 32095440"/>
                <a:gd name="connsiteX33" fmla="*/ 6416686 w 15743566"/>
                <a:gd name="connsiteY33" fmla="*/ 30083760 h 32095440"/>
                <a:gd name="connsiteX34" fmla="*/ 5479039 w 15743566"/>
                <a:gd name="connsiteY34" fmla="*/ 29012928 h 32095440"/>
                <a:gd name="connsiteX35" fmla="*/ 4646780 w 15743566"/>
                <a:gd name="connsiteY35" fmla="*/ 28726182 h 32095440"/>
                <a:gd name="connsiteX36" fmla="*/ 5410846 w 15743566"/>
                <a:gd name="connsiteY36" fmla="*/ 21396960 h 32095440"/>
                <a:gd name="connsiteX37" fmla="*/ 4862206 w 15743566"/>
                <a:gd name="connsiteY37" fmla="*/ 18288000 h 32095440"/>
                <a:gd name="connsiteX38" fmla="*/ 4222126 w 15743566"/>
                <a:gd name="connsiteY38" fmla="*/ 21945600 h 32095440"/>
                <a:gd name="connsiteX39" fmla="*/ 2496777 w 15743566"/>
                <a:gd name="connsiteY39" fmla="*/ 22059353 h 32095440"/>
                <a:gd name="connsiteX40" fmla="*/ 0 w 15743566"/>
                <a:gd name="connsiteY40" fmla="*/ 17471428 h 32095440"/>
                <a:gd name="connsiteX41" fmla="*/ 589028 w 15743566"/>
                <a:gd name="connsiteY41" fmla="*/ 15105779 h 32095440"/>
                <a:gd name="connsiteX42" fmla="*/ 589028 w 15743566"/>
                <a:gd name="connsiteY42" fmla="*/ 15034092 h 32095440"/>
                <a:gd name="connsiteX43" fmla="*/ 589028 w 15743566"/>
                <a:gd name="connsiteY43" fmla="*/ 13456993 h 32095440"/>
                <a:gd name="connsiteX44" fmla="*/ 1844686 w 15743566"/>
                <a:gd name="connsiteY44" fmla="*/ 13350240 h 32095440"/>
                <a:gd name="connsiteX45" fmla="*/ 1387486 w 15743566"/>
                <a:gd name="connsiteY45" fmla="*/ 12344400 h 32095440"/>
                <a:gd name="connsiteX46" fmla="*/ 1753246 w 15743566"/>
                <a:gd name="connsiteY46" fmla="*/ 11247120 h 32095440"/>
                <a:gd name="connsiteX47" fmla="*/ 1753246 w 15743566"/>
                <a:gd name="connsiteY47" fmla="*/ 10241280 h 32095440"/>
                <a:gd name="connsiteX48" fmla="*/ 1936126 w 15743566"/>
                <a:gd name="connsiteY48" fmla="*/ 8869680 h 32095440"/>
                <a:gd name="connsiteX49" fmla="*/ 2010616 w 15743566"/>
                <a:gd name="connsiteY49" fmla="*/ 8352928 h 32095440"/>
                <a:gd name="connsiteX50" fmla="*/ 2210446 w 15743566"/>
                <a:gd name="connsiteY50" fmla="*/ 7223760 h 32095440"/>
                <a:gd name="connsiteX51" fmla="*/ 2393326 w 15743566"/>
                <a:gd name="connsiteY51" fmla="*/ 6492240 h 32095440"/>
                <a:gd name="connsiteX52" fmla="*/ 2393326 w 15743566"/>
                <a:gd name="connsiteY52" fmla="*/ 5212080 h 32095440"/>
                <a:gd name="connsiteX53" fmla="*/ 2759086 w 15743566"/>
                <a:gd name="connsiteY53" fmla="*/ 3931920 h 32095440"/>
                <a:gd name="connsiteX54" fmla="*/ 3582046 w 15743566"/>
                <a:gd name="connsiteY54" fmla="*/ 1280160 h 32095440"/>
                <a:gd name="connsiteX55" fmla="*/ 6233806 w 15743566"/>
                <a:gd name="connsiteY55" fmla="*/ 457200 h 32095440"/>
                <a:gd name="connsiteX56" fmla="*/ 6782446 w 15743566"/>
                <a:gd name="connsiteY56" fmla="*/ 0 h 32095440"/>
                <a:gd name="connsiteX0" fmla="*/ 6782446 w 15743566"/>
                <a:gd name="connsiteY0" fmla="*/ 0 h 32095440"/>
                <a:gd name="connsiteX1" fmla="*/ 11591744 w 15743566"/>
                <a:gd name="connsiteY1" fmla="*/ 2592288 h 32095440"/>
                <a:gd name="connsiteX2" fmla="*/ 12177406 w 15743566"/>
                <a:gd name="connsiteY2" fmla="*/ 7589520 h 32095440"/>
                <a:gd name="connsiteX3" fmla="*/ 11994526 w 15743566"/>
                <a:gd name="connsiteY3" fmla="*/ 8503920 h 32095440"/>
                <a:gd name="connsiteX4" fmla="*/ 13000366 w 15743566"/>
                <a:gd name="connsiteY4" fmla="*/ 9966960 h 32095440"/>
                <a:gd name="connsiteX5" fmla="*/ 13000366 w 15743566"/>
                <a:gd name="connsiteY5" fmla="*/ 11338560 h 32095440"/>
                <a:gd name="connsiteX6" fmla="*/ 14097646 w 15743566"/>
                <a:gd name="connsiteY6" fmla="*/ 13075920 h 32095440"/>
                <a:gd name="connsiteX7" fmla="*/ 13823326 w 15743566"/>
                <a:gd name="connsiteY7" fmla="*/ 13441680 h 32095440"/>
                <a:gd name="connsiteX8" fmla="*/ 13914766 w 15743566"/>
                <a:gd name="connsiteY8" fmla="*/ 13807440 h 32095440"/>
                <a:gd name="connsiteX9" fmla="*/ 15012046 w 15743566"/>
                <a:gd name="connsiteY9" fmla="*/ 13716000 h 32095440"/>
                <a:gd name="connsiteX10" fmla="*/ 15743566 w 15743566"/>
                <a:gd name="connsiteY10" fmla="*/ 16093440 h 32095440"/>
                <a:gd name="connsiteX11" fmla="*/ 14920606 w 15743566"/>
                <a:gd name="connsiteY11" fmla="*/ 17647920 h 32095440"/>
                <a:gd name="connsiteX12" fmla="*/ 11171566 w 15743566"/>
                <a:gd name="connsiteY12" fmla="*/ 17099280 h 32095440"/>
                <a:gd name="connsiteX13" fmla="*/ 11171566 w 15743566"/>
                <a:gd name="connsiteY13" fmla="*/ 13898880 h 32095440"/>
                <a:gd name="connsiteX14" fmla="*/ 12177406 w 15743566"/>
                <a:gd name="connsiteY14" fmla="*/ 13898880 h 32095440"/>
                <a:gd name="connsiteX15" fmla="*/ 11903086 w 15743566"/>
                <a:gd name="connsiteY15" fmla="*/ 13533120 h 32095440"/>
                <a:gd name="connsiteX16" fmla="*/ 11903086 w 15743566"/>
                <a:gd name="connsiteY16" fmla="*/ 13350240 h 32095440"/>
                <a:gd name="connsiteX17" fmla="*/ 10440046 w 15743566"/>
                <a:gd name="connsiteY17" fmla="*/ 9966960 h 32095440"/>
                <a:gd name="connsiteX18" fmla="*/ 9799966 w 15743566"/>
                <a:gd name="connsiteY18" fmla="*/ 10149840 h 32095440"/>
                <a:gd name="connsiteX19" fmla="*/ 9891406 w 15743566"/>
                <a:gd name="connsiteY19" fmla="*/ 16093440 h 32095440"/>
                <a:gd name="connsiteX20" fmla="*/ 9525646 w 15743566"/>
                <a:gd name="connsiteY20" fmla="*/ 16367760 h 32095440"/>
                <a:gd name="connsiteX21" fmla="*/ 8428366 w 15743566"/>
                <a:gd name="connsiteY21" fmla="*/ 22402800 h 32095440"/>
                <a:gd name="connsiteX22" fmla="*/ 9159886 w 15743566"/>
                <a:gd name="connsiteY22" fmla="*/ 23317200 h 32095440"/>
                <a:gd name="connsiteX23" fmla="*/ 9525646 w 15743566"/>
                <a:gd name="connsiteY23" fmla="*/ 26426160 h 32095440"/>
                <a:gd name="connsiteX24" fmla="*/ 10897246 w 15743566"/>
                <a:gd name="connsiteY24" fmla="*/ 28437840 h 32095440"/>
                <a:gd name="connsiteX25" fmla="*/ 11080126 w 15743566"/>
                <a:gd name="connsiteY25" fmla="*/ 29443680 h 32095440"/>
                <a:gd name="connsiteX26" fmla="*/ 12177406 w 15743566"/>
                <a:gd name="connsiteY26" fmla="*/ 30358080 h 32095440"/>
                <a:gd name="connsiteX27" fmla="*/ 12817486 w 15743566"/>
                <a:gd name="connsiteY27" fmla="*/ 30266640 h 32095440"/>
                <a:gd name="connsiteX28" fmla="*/ 13183246 w 15743566"/>
                <a:gd name="connsiteY28" fmla="*/ 30723840 h 32095440"/>
                <a:gd name="connsiteX29" fmla="*/ 11263006 w 15743566"/>
                <a:gd name="connsiteY29" fmla="*/ 32095440 h 32095440"/>
                <a:gd name="connsiteX30" fmla="*/ 9251326 w 15743566"/>
                <a:gd name="connsiteY30" fmla="*/ 31638240 h 32095440"/>
                <a:gd name="connsiteX31" fmla="*/ 8428366 w 15743566"/>
                <a:gd name="connsiteY31" fmla="*/ 31821120 h 32095440"/>
                <a:gd name="connsiteX32" fmla="*/ 7971166 w 15743566"/>
                <a:gd name="connsiteY32" fmla="*/ 30266640 h 32095440"/>
                <a:gd name="connsiteX33" fmla="*/ 6416686 w 15743566"/>
                <a:gd name="connsiteY33" fmla="*/ 30083760 h 32095440"/>
                <a:gd name="connsiteX34" fmla="*/ 5479039 w 15743566"/>
                <a:gd name="connsiteY34" fmla="*/ 29012928 h 32095440"/>
                <a:gd name="connsiteX35" fmla="*/ 4646780 w 15743566"/>
                <a:gd name="connsiteY35" fmla="*/ 28726182 h 32095440"/>
                <a:gd name="connsiteX36" fmla="*/ 5410846 w 15743566"/>
                <a:gd name="connsiteY36" fmla="*/ 21396960 h 32095440"/>
                <a:gd name="connsiteX37" fmla="*/ 4862206 w 15743566"/>
                <a:gd name="connsiteY37" fmla="*/ 18288000 h 32095440"/>
                <a:gd name="connsiteX38" fmla="*/ 4222126 w 15743566"/>
                <a:gd name="connsiteY38" fmla="*/ 21945600 h 32095440"/>
                <a:gd name="connsiteX39" fmla="*/ 2496777 w 15743566"/>
                <a:gd name="connsiteY39" fmla="*/ 22059353 h 32095440"/>
                <a:gd name="connsiteX40" fmla="*/ 0 w 15743566"/>
                <a:gd name="connsiteY40" fmla="*/ 17471428 h 32095440"/>
                <a:gd name="connsiteX41" fmla="*/ 589028 w 15743566"/>
                <a:gd name="connsiteY41" fmla="*/ 15105779 h 32095440"/>
                <a:gd name="connsiteX42" fmla="*/ 589028 w 15743566"/>
                <a:gd name="connsiteY42" fmla="*/ 15034092 h 32095440"/>
                <a:gd name="connsiteX43" fmla="*/ 589028 w 15743566"/>
                <a:gd name="connsiteY43" fmla="*/ 13528679 h 32095440"/>
                <a:gd name="connsiteX44" fmla="*/ 1844686 w 15743566"/>
                <a:gd name="connsiteY44" fmla="*/ 13350240 h 32095440"/>
                <a:gd name="connsiteX45" fmla="*/ 1387486 w 15743566"/>
                <a:gd name="connsiteY45" fmla="*/ 12344400 h 32095440"/>
                <a:gd name="connsiteX46" fmla="*/ 1753246 w 15743566"/>
                <a:gd name="connsiteY46" fmla="*/ 11247120 h 32095440"/>
                <a:gd name="connsiteX47" fmla="*/ 1753246 w 15743566"/>
                <a:gd name="connsiteY47" fmla="*/ 10241280 h 32095440"/>
                <a:gd name="connsiteX48" fmla="*/ 1936126 w 15743566"/>
                <a:gd name="connsiteY48" fmla="*/ 8869680 h 32095440"/>
                <a:gd name="connsiteX49" fmla="*/ 2010616 w 15743566"/>
                <a:gd name="connsiteY49" fmla="*/ 8352928 h 32095440"/>
                <a:gd name="connsiteX50" fmla="*/ 2210446 w 15743566"/>
                <a:gd name="connsiteY50" fmla="*/ 7223760 h 32095440"/>
                <a:gd name="connsiteX51" fmla="*/ 2393326 w 15743566"/>
                <a:gd name="connsiteY51" fmla="*/ 6492240 h 32095440"/>
                <a:gd name="connsiteX52" fmla="*/ 2393326 w 15743566"/>
                <a:gd name="connsiteY52" fmla="*/ 5212080 h 32095440"/>
                <a:gd name="connsiteX53" fmla="*/ 2759086 w 15743566"/>
                <a:gd name="connsiteY53" fmla="*/ 3931920 h 32095440"/>
                <a:gd name="connsiteX54" fmla="*/ 3582046 w 15743566"/>
                <a:gd name="connsiteY54" fmla="*/ 1280160 h 32095440"/>
                <a:gd name="connsiteX55" fmla="*/ 6233806 w 15743566"/>
                <a:gd name="connsiteY55" fmla="*/ 457200 h 32095440"/>
                <a:gd name="connsiteX56" fmla="*/ 6782446 w 15743566"/>
                <a:gd name="connsiteY56" fmla="*/ 0 h 32095440"/>
                <a:gd name="connsiteX0" fmla="*/ 6782446 w 15743566"/>
                <a:gd name="connsiteY0" fmla="*/ 0 h 32095440"/>
                <a:gd name="connsiteX1" fmla="*/ 11591744 w 15743566"/>
                <a:gd name="connsiteY1" fmla="*/ 2592288 h 32095440"/>
                <a:gd name="connsiteX2" fmla="*/ 12177406 w 15743566"/>
                <a:gd name="connsiteY2" fmla="*/ 7589520 h 32095440"/>
                <a:gd name="connsiteX3" fmla="*/ 11994526 w 15743566"/>
                <a:gd name="connsiteY3" fmla="*/ 8503920 h 32095440"/>
                <a:gd name="connsiteX4" fmla="*/ 13000366 w 15743566"/>
                <a:gd name="connsiteY4" fmla="*/ 9966960 h 32095440"/>
                <a:gd name="connsiteX5" fmla="*/ 13000366 w 15743566"/>
                <a:gd name="connsiteY5" fmla="*/ 11338560 h 32095440"/>
                <a:gd name="connsiteX6" fmla="*/ 14097646 w 15743566"/>
                <a:gd name="connsiteY6" fmla="*/ 13075920 h 32095440"/>
                <a:gd name="connsiteX7" fmla="*/ 13823326 w 15743566"/>
                <a:gd name="connsiteY7" fmla="*/ 13441680 h 32095440"/>
                <a:gd name="connsiteX8" fmla="*/ 13914766 w 15743566"/>
                <a:gd name="connsiteY8" fmla="*/ 13807440 h 32095440"/>
                <a:gd name="connsiteX9" fmla="*/ 15012046 w 15743566"/>
                <a:gd name="connsiteY9" fmla="*/ 13716000 h 32095440"/>
                <a:gd name="connsiteX10" fmla="*/ 15743566 w 15743566"/>
                <a:gd name="connsiteY10" fmla="*/ 16093440 h 32095440"/>
                <a:gd name="connsiteX11" fmla="*/ 14920606 w 15743566"/>
                <a:gd name="connsiteY11" fmla="*/ 17647920 h 32095440"/>
                <a:gd name="connsiteX12" fmla="*/ 11171566 w 15743566"/>
                <a:gd name="connsiteY12" fmla="*/ 17099280 h 32095440"/>
                <a:gd name="connsiteX13" fmla="*/ 11171566 w 15743566"/>
                <a:gd name="connsiteY13" fmla="*/ 13898880 h 32095440"/>
                <a:gd name="connsiteX14" fmla="*/ 12177406 w 15743566"/>
                <a:gd name="connsiteY14" fmla="*/ 13898880 h 32095440"/>
                <a:gd name="connsiteX15" fmla="*/ 11903086 w 15743566"/>
                <a:gd name="connsiteY15" fmla="*/ 13533120 h 32095440"/>
                <a:gd name="connsiteX16" fmla="*/ 11903086 w 15743566"/>
                <a:gd name="connsiteY16" fmla="*/ 13350240 h 32095440"/>
                <a:gd name="connsiteX17" fmla="*/ 10440046 w 15743566"/>
                <a:gd name="connsiteY17" fmla="*/ 9966960 h 32095440"/>
                <a:gd name="connsiteX18" fmla="*/ 9799966 w 15743566"/>
                <a:gd name="connsiteY18" fmla="*/ 10149840 h 32095440"/>
                <a:gd name="connsiteX19" fmla="*/ 9891406 w 15743566"/>
                <a:gd name="connsiteY19" fmla="*/ 16093440 h 32095440"/>
                <a:gd name="connsiteX20" fmla="*/ 9525646 w 15743566"/>
                <a:gd name="connsiteY20" fmla="*/ 16367760 h 32095440"/>
                <a:gd name="connsiteX21" fmla="*/ 8428366 w 15743566"/>
                <a:gd name="connsiteY21" fmla="*/ 22402800 h 32095440"/>
                <a:gd name="connsiteX22" fmla="*/ 9159886 w 15743566"/>
                <a:gd name="connsiteY22" fmla="*/ 23317200 h 32095440"/>
                <a:gd name="connsiteX23" fmla="*/ 9525646 w 15743566"/>
                <a:gd name="connsiteY23" fmla="*/ 26426160 h 32095440"/>
                <a:gd name="connsiteX24" fmla="*/ 10897246 w 15743566"/>
                <a:gd name="connsiteY24" fmla="*/ 28437840 h 32095440"/>
                <a:gd name="connsiteX25" fmla="*/ 11080126 w 15743566"/>
                <a:gd name="connsiteY25" fmla="*/ 29443680 h 32095440"/>
                <a:gd name="connsiteX26" fmla="*/ 12177406 w 15743566"/>
                <a:gd name="connsiteY26" fmla="*/ 30358080 h 32095440"/>
                <a:gd name="connsiteX27" fmla="*/ 12817486 w 15743566"/>
                <a:gd name="connsiteY27" fmla="*/ 30266640 h 32095440"/>
                <a:gd name="connsiteX28" fmla="*/ 13183246 w 15743566"/>
                <a:gd name="connsiteY28" fmla="*/ 30723840 h 32095440"/>
                <a:gd name="connsiteX29" fmla="*/ 11263006 w 15743566"/>
                <a:gd name="connsiteY29" fmla="*/ 32095440 h 32095440"/>
                <a:gd name="connsiteX30" fmla="*/ 9251326 w 15743566"/>
                <a:gd name="connsiteY30" fmla="*/ 31638240 h 32095440"/>
                <a:gd name="connsiteX31" fmla="*/ 8428366 w 15743566"/>
                <a:gd name="connsiteY31" fmla="*/ 31821120 h 32095440"/>
                <a:gd name="connsiteX32" fmla="*/ 7971166 w 15743566"/>
                <a:gd name="connsiteY32" fmla="*/ 30266640 h 32095440"/>
                <a:gd name="connsiteX33" fmla="*/ 6416686 w 15743566"/>
                <a:gd name="connsiteY33" fmla="*/ 30083760 h 32095440"/>
                <a:gd name="connsiteX34" fmla="*/ 5479039 w 15743566"/>
                <a:gd name="connsiteY34" fmla="*/ 29012928 h 32095440"/>
                <a:gd name="connsiteX35" fmla="*/ 4646780 w 15743566"/>
                <a:gd name="connsiteY35" fmla="*/ 28726182 h 32095440"/>
                <a:gd name="connsiteX36" fmla="*/ 5410846 w 15743566"/>
                <a:gd name="connsiteY36" fmla="*/ 21396960 h 32095440"/>
                <a:gd name="connsiteX37" fmla="*/ 4862206 w 15743566"/>
                <a:gd name="connsiteY37" fmla="*/ 18288000 h 32095440"/>
                <a:gd name="connsiteX38" fmla="*/ 4222126 w 15743566"/>
                <a:gd name="connsiteY38" fmla="*/ 21945600 h 32095440"/>
                <a:gd name="connsiteX39" fmla="*/ 2496777 w 15743566"/>
                <a:gd name="connsiteY39" fmla="*/ 22059353 h 32095440"/>
                <a:gd name="connsiteX40" fmla="*/ 0 w 15743566"/>
                <a:gd name="connsiteY40" fmla="*/ 17471428 h 32095440"/>
                <a:gd name="connsiteX41" fmla="*/ 589028 w 15743566"/>
                <a:gd name="connsiteY41" fmla="*/ 15105779 h 32095440"/>
                <a:gd name="connsiteX42" fmla="*/ 589028 w 15743566"/>
                <a:gd name="connsiteY42" fmla="*/ 15034092 h 32095440"/>
                <a:gd name="connsiteX43" fmla="*/ 589028 w 15743566"/>
                <a:gd name="connsiteY43" fmla="*/ 13672052 h 32095440"/>
                <a:gd name="connsiteX44" fmla="*/ 1844686 w 15743566"/>
                <a:gd name="connsiteY44" fmla="*/ 13350240 h 32095440"/>
                <a:gd name="connsiteX45" fmla="*/ 1387486 w 15743566"/>
                <a:gd name="connsiteY45" fmla="*/ 12344400 h 32095440"/>
                <a:gd name="connsiteX46" fmla="*/ 1753246 w 15743566"/>
                <a:gd name="connsiteY46" fmla="*/ 11247120 h 32095440"/>
                <a:gd name="connsiteX47" fmla="*/ 1753246 w 15743566"/>
                <a:gd name="connsiteY47" fmla="*/ 10241280 h 32095440"/>
                <a:gd name="connsiteX48" fmla="*/ 1936126 w 15743566"/>
                <a:gd name="connsiteY48" fmla="*/ 8869680 h 32095440"/>
                <a:gd name="connsiteX49" fmla="*/ 2010616 w 15743566"/>
                <a:gd name="connsiteY49" fmla="*/ 8352928 h 32095440"/>
                <a:gd name="connsiteX50" fmla="*/ 2210446 w 15743566"/>
                <a:gd name="connsiteY50" fmla="*/ 7223760 h 32095440"/>
                <a:gd name="connsiteX51" fmla="*/ 2393326 w 15743566"/>
                <a:gd name="connsiteY51" fmla="*/ 6492240 h 32095440"/>
                <a:gd name="connsiteX52" fmla="*/ 2393326 w 15743566"/>
                <a:gd name="connsiteY52" fmla="*/ 5212080 h 32095440"/>
                <a:gd name="connsiteX53" fmla="*/ 2759086 w 15743566"/>
                <a:gd name="connsiteY53" fmla="*/ 3931920 h 32095440"/>
                <a:gd name="connsiteX54" fmla="*/ 3582046 w 15743566"/>
                <a:gd name="connsiteY54" fmla="*/ 1280160 h 32095440"/>
                <a:gd name="connsiteX55" fmla="*/ 6233806 w 15743566"/>
                <a:gd name="connsiteY55" fmla="*/ 457200 h 32095440"/>
                <a:gd name="connsiteX56" fmla="*/ 6782446 w 15743566"/>
                <a:gd name="connsiteY56" fmla="*/ 0 h 32095440"/>
                <a:gd name="connsiteX0" fmla="*/ 6782446 w 15743566"/>
                <a:gd name="connsiteY0" fmla="*/ 0 h 32095440"/>
                <a:gd name="connsiteX1" fmla="*/ 11591744 w 15743566"/>
                <a:gd name="connsiteY1" fmla="*/ 2592288 h 32095440"/>
                <a:gd name="connsiteX2" fmla="*/ 12177406 w 15743566"/>
                <a:gd name="connsiteY2" fmla="*/ 7589520 h 32095440"/>
                <a:gd name="connsiteX3" fmla="*/ 11994526 w 15743566"/>
                <a:gd name="connsiteY3" fmla="*/ 8503920 h 32095440"/>
                <a:gd name="connsiteX4" fmla="*/ 13000366 w 15743566"/>
                <a:gd name="connsiteY4" fmla="*/ 9966960 h 32095440"/>
                <a:gd name="connsiteX5" fmla="*/ 13000366 w 15743566"/>
                <a:gd name="connsiteY5" fmla="*/ 11338560 h 32095440"/>
                <a:gd name="connsiteX6" fmla="*/ 14097646 w 15743566"/>
                <a:gd name="connsiteY6" fmla="*/ 13075920 h 32095440"/>
                <a:gd name="connsiteX7" fmla="*/ 13823326 w 15743566"/>
                <a:gd name="connsiteY7" fmla="*/ 13441680 h 32095440"/>
                <a:gd name="connsiteX8" fmla="*/ 13914766 w 15743566"/>
                <a:gd name="connsiteY8" fmla="*/ 13807440 h 32095440"/>
                <a:gd name="connsiteX9" fmla="*/ 15012046 w 15743566"/>
                <a:gd name="connsiteY9" fmla="*/ 13716000 h 32095440"/>
                <a:gd name="connsiteX10" fmla="*/ 15743566 w 15743566"/>
                <a:gd name="connsiteY10" fmla="*/ 16093440 h 32095440"/>
                <a:gd name="connsiteX11" fmla="*/ 14920606 w 15743566"/>
                <a:gd name="connsiteY11" fmla="*/ 17647920 h 32095440"/>
                <a:gd name="connsiteX12" fmla="*/ 11171566 w 15743566"/>
                <a:gd name="connsiteY12" fmla="*/ 17099280 h 32095440"/>
                <a:gd name="connsiteX13" fmla="*/ 11171566 w 15743566"/>
                <a:gd name="connsiteY13" fmla="*/ 13898880 h 32095440"/>
                <a:gd name="connsiteX14" fmla="*/ 12177406 w 15743566"/>
                <a:gd name="connsiteY14" fmla="*/ 13898880 h 32095440"/>
                <a:gd name="connsiteX15" fmla="*/ 11903086 w 15743566"/>
                <a:gd name="connsiteY15" fmla="*/ 13533120 h 32095440"/>
                <a:gd name="connsiteX16" fmla="*/ 11903086 w 15743566"/>
                <a:gd name="connsiteY16" fmla="*/ 13350240 h 32095440"/>
                <a:gd name="connsiteX17" fmla="*/ 10440046 w 15743566"/>
                <a:gd name="connsiteY17" fmla="*/ 9966960 h 32095440"/>
                <a:gd name="connsiteX18" fmla="*/ 9799966 w 15743566"/>
                <a:gd name="connsiteY18" fmla="*/ 10149840 h 32095440"/>
                <a:gd name="connsiteX19" fmla="*/ 9891406 w 15743566"/>
                <a:gd name="connsiteY19" fmla="*/ 16093440 h 32095440"/>
                <a:gd name="connsiteX20" fmla="*/ 9525646 w 15743566"/>
                <a:gd name="connsiteY20" fmla="*/ 16367760 h 32095440"/>
                <a:gd name="connsiteX21" fmla="*/ 8428366 w 15743566"/>
                <a:gd name="connsiteY21" fmla="*/ 22402800 h 32095440"/>
                <a:gd name="connsiteX22" fmla="*/ 9159886 w 15743566"/>
                <a:gd name="connsiteY22" fmla="*/ 23317200 h 32095440"/>
                <a:gd name="connsiteX23" fmla="*/ 9525646 w 15743566"/>
                <a:gd name="connsiteY23" fmla="*/ 26426160 h 32095440"/>
                <a:gd name="connsiteX24" fmla="*/ 10897246 w 15743566"/>
                <a:gd name="connsiteY24" fmla="*/ 28437840 h 32095440"/>
                <a:gd name="connsiteX25" fmla="*/ 11080126 w 15743566"/>
                <a:gd name="connsiteY25" fmla="*/ 29443680 h 32095440"/>
                <a:gd name="connsiteX26" fmla="*/ 12177406 w 15743566"/>
                <a:gd name="connsiteY26" fmla="*/ 30358080 h 32095440"/>
                <a:gd name="connsiteX27" fmla="*/ 12817486 w 15743566"/>
                <a:gd name="connsiteY27" fmla="*/ 30266640 h 32095440"/>
                <a:gd name="connsiteX28" fmla="*/ 13183246 w 15743566"/>
                <a:gd name="connsiteY28" fmla="*/ 30723840 h 32095440"/>
                <a:gd name="connsiteX29" fmla="*/ 11263006 w 15743566"/>
                <a:gd name="connsiteY29" fmla="*/ 32095440 h 32095440"/>
                <a:gd name="connsiteX30" fmla="*/ 9251326 w 15743566"/>
                <a:gd name="connsiteY30" fmla="*/ 31638240 h 32095440"/>
                <a:gd name="connsiteX31" fmla="*/ 8428366 w 15743566"/>
                <a:gd name="connsiteY31" fmla="*/ 31821120 h 32095440"/>
                <a:gd name="connsiteX32" fmla="*/ 7971166 w 15743566"/>
                <a:gd name="connsiteY32" fmla="*/ 30266640 h 32095440"/>
                <a:gd name="connsiteX33" fmla="*/ 6416686 w 15743566"/>
                <a:gd name="connsiteY33" fmla="*/ 30083760 h 32095440"/>
                <a:gd name="connsiteX34" fmla="*/ 5479039 w 15743566"/>
                <a:gd name="connsiteY34" fmla="*/ 29012928 h 32095440"/>
                <a:gd name="connsiteX35" fmla="*/ 4646780 w 15743566"/>
                <a:gd name="connsiteY35" fmla="*/ 28726182 h 32095440"/>
                <a:gd name="connsiteX36" fmla="*/ 5410846 w 15743566"/>
                <a:gd name="connsiteY36" fmla="*/ 21396960 h 32095440"/>
                <a:gd name="connsiteX37" fmla="*/ 4862206 w 15743566"/>
                <a:gd name="connsiteY37" fmla="*/ 18288000 h 32095440"/>
                <a:gd name="connsiteX38" fmla="*/ 4222126 w 15743566"/>
                <a:gd name="connsiteY38" fmla="*/ 21945600 h 32095440"/>
                <a:gd name="connsiteX39" fmla="*/ 2496777 w 15743566"/>
                <a:gd name="connsiteY39" fmla="*/ 22059353 h 32095440"/>
                <a:gd name="connsiteX40" fmla="*/ 0 w 15743566"/>
                <a:gd name="connsiteY40" fmla="*/ 17471428 h 32095440"/>
                <a:gd name="connsiteX41" fmla="*/ 589028 w 15743566"/>
                <a:gd name="connsiteY41" fmla="*/ 15105779 h 32095440"/>
                <a:gd name="connsiteX42" fmla="*/ 589028 w 15743566"/>
                <a:gd name="connsiteY42" fmla="*/ 15034092 h 32095440"/>
                <a:gd name="connsiteX43" fmla="*/ 589028 w 15743566"/>
                <a:gd name="connsiteY43" fmla="*/ 13815425 h 32095440"/>
                <a:gd name="connsiteX44" fmla="*/ 1844686 w 15743566"/>
                <a:gd name="connsiteY44" fmla="*/ 13350240 h 32095440"/>
                <a:gd name="connsiteX45" fmla="*/ 1387486 w 15743566"/>
                <a:gd name="connsiteY45" fmla="*/ 12344400 h 32095440"/>
                <a:gd name="connsiteX46" fmla="*/ 1753246 w 15743566"/>
                <a:gd name="connsiteY46" fmla="*/ 11247120 h 32095440"/>
                <a:gd name="connsiteX47" fmla="*/ 1753246 w 15743566"/>
                <a:gd name="connsiteY47" fmla="*/ 10241280 h 32095440"/>
                <a:gd name="connsiteX48" fmla="*/ 1936126 w 15743566"/>
                <a:gd name="connsiteY48" fmla="*/ 8869680 h 32095440"/>
                <a:gd name="connsiteX49" fmla="*/ 2010616 w 15743566"/>
                <a:gd name="connsiteY49" fmla="*/ 8352928 h 32095440"/>
                <a:gd name="connsiteX50" fmla="*/ 2210446 w 15743566"/>
                <a:gd name="connsiteY50" fmla="*/ 7223760 h 32095440"/>
                <a:gd name="connsiteX51" fmla="*/ 2393326 w 15743566"/>
                <a:gd name="connsiteY51" fmla="*/ 6492240 h 32095440"/>
                <a:gd name="connsiteX52" fmla="*/ 2393326 w 15743566"/>
                <a:gd name="connsiteY52" fmla="*/ 5212080 h 32095440"/>
                <a:gd name="connsiteX53" fmla="*/ 2759086 w 15743566"/>
                <a:gd name="connsiteY53" fmla="*/ 3931920 h 32095440"/>
                <a:gd name="connsiteX54" fmla="*/ 3582046 w 15743566"/>
                <a:gd name="connsiteY54" fmla="*/ 1280160 h 32095440"/>
                <a:gd name="connsiteX55" fmla="*/ 6233806 w 15743566"/>
                <a:gd name="connsiteY55" fmla="*/ 457200 h 32095440"/>
                <a:gd name="connsiteX56" fmla="*/ 6782446 w 15743566"/>
                <a:gd name="connsiteY56" fmla="*/ 0 h 32095440"/>
                <a:gd name="connsiteX0" fmla="*/ 6782446 w 15743566"/>
                <a:gd name="connsiteY0" fmla="*/ 0 h 32095440"/>
                <a:gd name="connsiteX1" fmla="*/ 11591744 w 15743566"/>
                <a:gd name="connsiteY1" fmla="*/ 2592288 h 32095440"/>
                <a:gd name="connsiteX2" fmla="*/ 12177406 w 15743566"/>
                <a:gd name="connsiteY2" fmla="*/ 7589520 h 32095440"/>
                <a:gd name="connsiteX3" fmla="*/ 11994526 w 15743566"/>
                <a:gd name="connsiteY3" fmla="*/ 8503920 h 32095440"/>
                <a:gd name="connsiteX4" fmla="*/ 13000366 w 15743566"/>
                <a:gd name="connsiteY4" fmla="*/ 9966960 h 32095440"/>
                <a:gd name="connsiteX5" fmla="*/ 13000366 w 15743566"/>
                <a:gd name="connsiteY5" fmla="*/ 11338560 h 32095440"/>
                <a:gd name="connsiteX6" fmla="*/ 14097646 w 15743566"/>
                <a:gd name="connsiteY6" fmla="*/ 13075920 h 32095440"/>
                <a:gd name="connsiteX7" fmla="*/ 13823326 w 15743566"/>
                <a:gd name="connsiteY7" fmla="*/ 13441680 h 32095440"/>
                <a:gd name="connsiteX8" fmla="*/ 13914766 w 15743566"/>
                <a:gd name="connsiteY8" fmla="*/ 13807440 h 32095440"/>
                <a:gd name="connsiteX9" fmla="*/ 15012046 w 15743566"/>
                <a:gd name="connsiteY9" fmla="*/ 13716000 h 32095440"/>
                <a:gd name="connsiteX10" fmla="*/ 15743566 w 15743566"/>
                <a:gd name="connsiteY10" fmla="*/ 16093440 h 32095440"/>
                <a:gd name="connsiteX11" fmla="*/ 14920606 w 15743566"/>
                <a:gd name="connsiteY11" fmla="*/ 17647920 h 32095440"/>
                <a:gd name="connsiteX12" fmla="*/ 11171566 w 15743566"/>
                <a:gd name="connsiteY12" fmla="*/ 17099280 h 32095440"/>
                <a:gd name="connsiteX13" fmla="*/ 11171566 w 15743566"/>
                <a:gd name="connsiteY13" fmla="*/ 13898880 h 32095440"/>
                <a:gd name="connsiteX14" fmla="*/ 12177406 w 15743566"/>
                <a:gd name="connsiteY14" fmla="*/ 13898880 h 32095440"/>
                <a:gd name="connsiteX15" fmla="*/ 11903086 w 15743566"/>
                <a:gd name="connsiteY15" fmla="*/ 13533120 h 32095440"/>
                <a:gd name="connsiteX16" fmla="*/ 11903086 w 15743566"/>
                <a:gd name="connsiteY16" fmla="*/ 13350240 h 32095440"/>
                <a:gd name="connsiteX17" fmla="*/ 10440046 w 15743566"/>
                <a:gd name="connsiteY17" fmla="*/ 9966960 h 32095440"/>
                <a:gd name="connsiteX18" fmla="*/ 9799966 w 15743566"/>
                <a:gd name="connsiteY18" fmla="*/ 10149840 h 32095440"/>
                <a:gd name="connsiteX19" fmla="*/ 9891406 w 15743566"/>
                <a:gd name="connsiteY19" fmla="*/ 16093440 h 32095440"/>
                <a:gd name="connsiteX20" fmla="*/ 9525646 w 15743566"/>
                <a:gd name="connsiteY20" fmla="*/ 16367760 h 32095440"/>
                <a:gd name="connsiteX21" fmla="*/ 8428366 w 15743566"/>
                <a:gd name="connsiteY21" fmla="*/ 22402800 h 32095440"/>
                <a:gd name="connsiteX22" fmla="*/ 9159886 w 15743566"/>
                <a:gd name="connsiteY22" fmla="*/ 23317200 h 32095440"/>
                <a:gd name="connsiteX23" fmla="*/ 9525646 w 15743566"/>
                <a:gd name="connsiteY23" fmla="*/ 26426160 h 32095440"/>
                <a:gd name="connsiteX24" fmla="*/ 10897246 w 15743566"/>
                <a:gd name="connsiteY24" fmla="*/ 28437840 h 32095440"/>
                <a:gd name="connsiteX25" fmla="*/ 11080126 w 15743566"/>
                <a:gd name="connsiteY25" fmla="*/ 29443680 h 32095440"/>
                <a:gd name="connsiteX26" fmla="*/ 12177406 w 15743566"/>
                <a:gd name="connsiteY26" fmla="*/ 30358080 h 32095440"/>
                <a:gd name="connsiteX27" fmla="*/ 12817486 w 15743566"/>
                <a:gd name="connsiteY27" fmla="*/ 30266640 h 32095440"/>
                <a:gd name="connsiteX28" fmla="*/ 13183246 w 15743566"/>
                <a:gd name="connsiteY28" fmla="*/ 30723840 h 32095440"/>
                <a:gd name="connsiteX29" fmla="*/ 11263006 w 15743566"/>
                <a:gd name="connsiteY29" fmla="*/ 32095440 h 32095440"/>
                <a:gd name="connsiteX30" fmla="*/ 9251326 w 15743566"/>
                <a:gd name="connsiteY30" fmla="*/ 31638240 h 32095440"/>
                <a:gd name="connsiteX31" fmla="*/ 8428366 w 15743566"/>
                <a:gd name="connsiteY31" fmla="*/ 31821120 h 32095440"/>
                <a:gd name="connsiteX32" fmla="*/ 7971166 w 15743566"/>
                <a:gd name="connsiteY32" fmla="*/ 30266640 h 32095440"/>
                <a:gd name="connsiteX33" fmla="*/ 6416686 w 15743566"/>
                <a:gd name="connsiteY33" fmla="*/ 30083760 h 32095440"/>
                <a:gd name="connsiteX34" fmla="*/ 5479039 w 15743566"/>
                <a:gd name="connsiteY34" fmla="*/ 29012928 h 32095440"/>
                <a:gd name="connsiteX35" fmla="*/ 4646780 w 15743566"/>
                <a:gd name="connsiteY35" fmla="*/ 28726182 h 32095440"/>
                <a:gd name="connsiteX36" fmla="*/ 5410846 w 15743566"/>
                <a:gd name="connsiteY36" fmla="*/ 21396960 h 32095440"/>
                <a:gd name="connsiteX37" fmla="*/ 4862206 w 15743566"/>
                <a:gd name="connsiteY37" fmla="*/ 18288000 h 32095440"/>
                <a:gd name="connsiteX38" fmla="*/ 4222126 w 15743566"/>
                <a:gd name="connsiteY38" fmla="*/ 21945600 h 32095440"/>
                <a:gd name="connsiteX39" fmla="*/ 2496777 w 15743566"/>
                <a:gd name="connsiteY39" fmla="*/ 22059353 h 32095440"/>
                <a:gd name="connsiteX40" fmla="*/ 0 w 15743566"/>
                <a:gd name="connsiteY40" fmla="*/ 17471428 h 32095440"/>
                <a:gd name="connsiteX41" fmla="*/ 589028 w 15743566"/>
                <a:gd name="connsiteY41" fmla="*/ 15105779 h 32095440"/>
                <a:gd name="connsiteX42" fmla="*/ 589028 w 15743566"/>
                <a:gd name="connsiteY42" fmla="*/ 15034092 h 32095440"/>
                <a:gd name="connsiteX43" fmla="*/ 589028 w 15743566"/>
                <a:gd name="connsiteY43" fmla="*/ 13815425 h 32095440"/>
                <a:gd name="connsiteX44" fmla="*/ 1844686 w 15743566"/>
                <a:gd name="connsiteY44" fmla="*/ 13350240 h 32095440"/>
                <a:gd name="connsiteX45" fmla="*/ 1387486 w 15743566"/>
                <a:gd name="connsiteY45" fmla="*/ 12344400 h 32095440"/>
                <a:gd name="connsiteX46" fmla="*/ 1753246 w 15743566"/>
                <a:gd name="connsiteY46" fmla="*/ 11247120 h 32095440"/>
                <a:gd name="connsiteX47" fmla="*/ 1753246 w 15743566"/>
                <a:gd name="connsiteY47" fmla="*/ 10241280 h 32095440"/>
                <a:gd name="connsiteX48" fmla="*/ 1936126 w 15743566"/>
                <a:gd name="connsiteY48" fmla="*/ 8869680 h 32095440"/>
                <a:gd name="connsiteX49" fmla="*/ 2010616 w 15743566"/>
                <a:gd name="connsiteY49" fmla="*/ 8352928 h 32095440"/>
                <a:gd name="connsiteX50" fmla="*/ 2210446 w 15743566"/>
                <a:gd name="connsiteY50" fmla="*/ 7223760 h 32095440"/>
                <a:gd name="connsiteX51" fmla="*/ 2393326 w 15743566"/>
                <a:gd name="connsiteY51" fmla="*/ 6492240 h 32095440"/>
                <a:gd name="connsiteX52" fmla="*/ 2393326 w 15743566"/>
                <a:gd name="connsiteY52" fmla="*/ 5212080 h 32095440"/>
                <a:gd name="connsiteX53" fmla="*/ 2759086 w 15743566"/>
                <a:gd name="connsiteY53" fmla="*/ 3931920 h 32095440"/>
                <a:gd name="connsiteX54" fmla="*/ 3582046 w 15743566"/>
                <a:gd name="connsiteY54" fmla="*/ 1280160 h 32095440"/>
                <a:gd name="connsiteX55" fmla="*/ 6233806 w 15743566"/>
                <a:gd name="connsiteY55" fmla="*/ 457200 h 32095440"/>
                <a:gd name="connsiteX56" fmla="*/ 6782446 w 15743566"/>
                <a:gd name="connsiteY56" fmla="*/ 0 h 32095440"/>
                <a:gd name="connsiteX0" fmla="*/ 6782446 w 15743566"/>
                <a:gd name="connsiteY0" fmla="*/ 0 h 32095440"/>
                <a:gd name="connsiteX1" fmla="*/ 11591744 w 15743566"/>
                <a:gd name="connsiteY1" fmla="*/ 2592288 h 32095440"/>
                <a:gd name="connsiteX2" fmla="*/ 12177406 w 15743566"/>
                <a:gd name="connsiteY2" fmla="*/ 7589520 h 32095440"/>
                <a:gd name="connsiteX3" fmla="*/ 11994526 w 15743566"/>
                <a:gd name="connsiteY3" fmla="*/ 8503920 h 32095440"/>
                <a:gd name="connsiteX4" fmla="*/ 13000366 w 15743566"/>
                <a:gd name="connsiteY4" fmla="*/ 9966960 h 32095440"/>
                <a:gd name="connsiteX5" fmla="*/ 13000366 w 15743566"/>
                <a:gd name="connsiteY5" fmla="*/ 11338560 h 32095440"/>
                <a:gd name="connsiteX6" fmla="*/ 14097646 w 15743566"/>
                <a:gd name="connsiteY6" fmla="*/ 13075920 h 32095440"/>
                <a:gd name="connsiteX7" fmla="*/ 13823326 w 15743566"/>
                <a:gd name="connsiteY7" fmla="*/ 13441680 h 32095440"/>
                <a:gd name="connsiteX8" fmla="*/ 13914766 w 15743566"/>
                <a:gd name="connsiteY8" fmla="*/ 13807440 h 32095440"/>
                <a:gd name="connsiteX9" fmla="*/ 15012046 w 15743566"/>
                <a:gd name="connsiteY9" fmla="*/ 13716000 h 32095440"/>
                <a:gd name="connsiteX10" fmla="*/ 15743566 w 15743566"/>
                <a:gd name="connsiteY10" fmla="*/ 16093440 h 32095440"/>
                <a:gd name="connsiteX11" fmla="*/ 14920606 w 15743566"/>
                <a:gd name="connsiteY11" fmla="*/ 17647920 h 32095440"/>
                <a:gd name="connsiteX12" fmla="*/ 11171566 w 15743566"/>
                <a:gd name="connsiteY12" fmla="*/ 17099280 h 32095440"/>
                <a:gd name="connsiteX13" fmla="*/ 11171566 w 15743566"/>
                <a:gd name="connsiteY13" fmla="*/ 13898880 h 32095440"/>
                <a:gd name="connsiteX14" fmla="*/ 12177406 w 15743566"/>
                <a:gd name="connsiteY14" fmla="*/ 13898880 h 32095440"/>
                <a:gd name="connsiteX15" fmla="*/ 11903086 w 15743566"/>
                <a:gd name="connsiteY15" fmla="*/ 13533120 h 32095440"/>
                <a:gd name="connsiteX16" fmla="*/ 11903086 w 15743566"/>
                <a:gd name="connsiteY16" fmla="*/ 13350240 h 32095440"/>
                <a:gd name="connsiteX17" fmla="*/ 10440046 w 15743566"/>
                <a:gd name="connsiteY17" fmla="*/ 9966960 h 32095440"/>
                <a:gd name="connsiteX18" fmla="*/ 9799966 w 15743566"/>
                <a:gd name="connsiteY18" fmla="*/ 10149840 h 32095440"/>
                <a:gd name="connsiteX19" fmla="*/ 9891406 w 15743566"/>
                <a:gd name="connsiteY19" fmla="*/ 16093440 h 32095440"/>
                <a:gd name="connsiteX20" fmla="*/ 9525646 w 15743566"/>
                <a:gd name="connsiteY20" fmla="*/ 16367760 h 32095440"/>
                <a:gd name="connsiteX21" fmla="*/ 8428366 w 15743566"/>
                <a:gd name="connsiteY21" fmla="*/ 22402800 h 32095440"/>
                <a:gd name="connsiteX22" fmla="*/ 9159886 w 15743566"/>
                <a:gd name="connsiteY22" fmla="*/ 23317200 h 32095440"/>
                <a:gd name="connsiteX23" fmla="*/ 9525646 w 15743566"/>
                <a:gd name="connsiteY23" fmla="*/ 26426160 h 32095440"/>
                <a:gd name="connsiteX24" fmla="*/ 10897246 w 15743566"/>
                <a:gd name="connsiteY24" fmla="*/ 28437840 h 32095440"/>
                <a:gd name="connsiteX25" fmla="*/ 11080126 w 15743566"/>
                <a:gd name="connsiteY25" fmla="*/ 29443680 h 32095440"/>
                <a:gd name="connsiteX26" fmla="*/ 12177406 w 15743566"/>
                <a:gd name="connsiteY26" fmla="*/ 30358080 h 32095440"/>
                <a:gd name="connsiteX27" fmla="*/ 12817486 w 15743566"/>
                <a:gd name="connsiteY27" fmla="*/ 30266640 h 32095440"/>
                <a:gd name="connsiteX28" fmla="*/ 13183246 w 15743566"/>
                <a:gd name="connsiteY28" fmla="*/ 30723840 h 32095440"/>
                <a:gd name="connsiteX29" fmla="*/ 11263006 w 15743566"/>
                <a:gd name="connsiteY29" fmla="*/ 32095440 h 32095440"/>
                <a:gd name="connsiteX30" fmla="*/ 9251326 w 15743566"/>
                <a:gd name="connsiteY30" fmla="*/ 31638240 h 32095440"/>
                <a:gd name="connsiteX31" fmla="*/ 8428366 w 15743566"/>
                <a:gd name="connsiteY31" fmla="*/ 31821120 h 32095440"/>
                <a:gd name="connsiteX32" fmla="*/ 7971166 w 15743566"/>
                <a:gd name="connsiteY32" fmla="*/ 30266640 h 32095440"/>
                <a:gd name="connsiteX33" fmla="*/ 6416686 w 15743566"/>
                <a:gd name="connsiteY33" fmla="*/ 30083760 h 32095440"/>
                <a:gd name="connsiteX34" fmla="*/ 5479039 w 15743566"/>
                <a:gd name="connsiteY34" fmla="*/ 29012928 h 32095440"/>
                <a:gd name="connsiteX35" fmla="*/ 4646780 w 15743566"/>
                <a:gd name="connsiteY35" fmla="*/ 28726182 h 32095440"/>
                <a:gd name="connsiteX36" fmla="*/ 5410846 w 15743566"/>
                <a:gd name="connsiteY36" fmla="*/ 21396960 h 32095440"/>
                <a:gd name="connsiteX37" fmla="*/ 4862206 w 15743566"/>
                <a:gd name="connsiteY37" fmla="*/ 18288000 h 32095440"/>
                <a:gd name="connsiteX38" fmla="*/ 4222126 w 15743566"/>
                <a:gd name="connsiteY38" fmla="*/ 21945600 h 32095440"/>
                <a:gd name="connsiteX39" fmla="*/ 2496777 w 15743566"/>
                <a:gd name="connsiteY39" fmla="*/ 22059353 h 32095440"/>
                <a:gd name="connsiteX40" fmla="*/ 0 w 15743566"/>
                <a:gd name="connsiteY40" fmla="*/ 17471428 h 32095440"/>
                <a:gd name="connsiteX41" fmla="*/ 589028 w 15743566"/>
                <a:gd name="connsiteY41" fmla="*/ 15105779 h 32095440"/>
                <a:gd name="connsiteX42" fmla="*/ 589028 w 15743566"/>
                <a:gd name="connsiteY42" fmla="*/ 16225498 h 32095440"/>
                <a:gd name="connsiteX43" fmla="*/ 589028 w 15743566"/>
                <a:gd name="connsiteY43" fmla="*/ 13815425 h 32095440"/>
                <a:gd name="connsiteX44" fmla="*/ 1844686 w 15743566"/>
                <a:gd name="connsiteY44" fmla="*/ 13350240 h 32095440"/>
                <a:gd name="connsiteX45" fmla="*/ 1387486 w 15743566"/>
                <a:gd name="connsiteY45" fmla="*/ 12344400 h 32095440"/>
                <a:gd name="connsiteX46" fmla="*/ 1753246 w 15743566"/>
                <a:gd name="connsiteY46" fmla="*/ 11247120 h 32095440"/>
                <a:gd name="connsiteX47" fmla="*/ 1753246 w 15743566"/>
                <a:gd name="connsiteY47" fmla="*/ 10241280 h 32095440"/>
                <a:gd name="connsiteX48" fmla="*/ 1936126 w 15743566"/>
                <a:gd name="connsiteY48" fmla="*/ 8869680 h 32095440"/>
                <a:gd name="connsiteX49" fmla="*/ 2010616 w 15743566"/>
                <a:gd name="connsiteY49" fmla="*/ 8352928 h 32095440"/>
                <a:gd name="connsiteX50" fmla="*/ 2210446 w 15743566"/>
                <a:gd name="connsiteY50" fmla="*/ 7223760 h 32095440"/>
                <a:gd name="connsiteX51" fmla="*/ 2393326 w 15743566"/>
                <a:gd name="connsiteY51" fmla="*/ 6492240 h 32095440"/>
                <a:gd name="connsiteX52" fmla="*/ 2393326 w 15743566"/>
                <a:gd name="connsiteY52" fmla="*/ 5212080 h 32095440"/>
                <a:gd name="connsiteX53" fmla="*/ 2759086 w 15743566"/>
                <a:gd name="connsiteY53" fmla="*/ 3931920 h 32095440"/>
                <a:gd name="connsiteX54" fmla="*/ 3582046 w 15743566"/>
                <a:gd name="connsiteY54" fmla="*/ 1280160 h 32095440"/>
                <a:gd name="connsiteX55" fmla="*/ 6233806 w 15743566"/>
                <a:gd name="connsiteY55" fmla="*/ 457200 h 32095440"/>
                <a:gd name="connsiteX56" fmla="*/ 6782446 w 15743566"/>
                <a:gd name="connsiteY56" fmla="*/ 0 h 32095440"/>
                <a:gd name="connsiteX0" fmla="*/ 6782446 w 15743566"/>
                <a:gd name="connsiteY0" fmla="*/ 0 h 32095440"/>
                <a:gd name="connsiteX1" fmla="*/ 11591744 w 15743566"/>
                <a:gd name="connsiteY1" fmla="*/ 2592288 h 32095440"/>
                <a:gd name="connsiteX2" fmla="*/ 12177406 w 15743566"/>
                <a:gd name="connsiteY2" fmla="*/ 7589520 h 32095440"/>
                <a:gd name="connsiteX3" fmla="*/ 11994526 w 15743566"/>
                <a:gd name="connsiteY3" fmla="*/ 8503920 h 32095440"/>
                <a:gd name="connsiteX4" fmla="*/ 13000366 w 15743566"/>
                <a:gd name="connsiteY4" fmla="*/ 9966960 h 32095440"/>
                <a:gd name="connsiteX5" fmla="*/ 13000366 w 15743566"/>
                <a:gd name="connsiteY5" fmla="*/ 11338560 h 32095440"/>
                <a:gd name="connsiteX6" fmla="*/ 14097646 w 15743566"/>
                <a:gd name="connsiteY6" fmla="*/ 13075920 h 32095440"/>
                <a:gd name="connsiteX7" fmla="*/ 13823326 w 15743566"/>
                <a:gd name="connsiteY7" fmla="*/ 13441680 h 32095440"/>
                <a:gd name="connsiteX8" fmla="*/ 13914766 w 15743566"/>
                <a:gd name="connsiteY8" fmla="*/ 13807440 h 32095440"/>
                <a:gd name="connsiteX9" fmla="*/ 15012046 w 15743566"/>
                <a:gd name="connsiteY9" fmla="*/ 13716000 h 32095440"/>
                <a:gd name="connsiteX10" fmla="*/ 15743566 w 15743566"/>
                <a:gd name="connsiteY10" fmla="*/ 16093440 h 32095440"/>
                <a:gd name="connsiteX11" fmla="*/ 14920606 w 15743566"/>
                <a:gd name="connsiteY11" fmla="*/ 17647920 h 32095440"/>
                <a:gd name="connsiteX12" fmla="*/ 11171566 w 15743566"/>
                <a:gd name="connsiteY12" fmla="*/ 17099280 h 32095440"/>
                <a:gd name="connsiteX13" fmla="*/ 11171566 w 15743566"/>
                <a:gd name="connsiteY13" fmla="*/ 13898880 h 32095440"/>
                <a:gd name="connsiteX14" fmla="*/ 12177406 w 15743566"/>
                <a:gd name="connsiteY14" fmla="*/ 13898880 h 32095440"/>
                <a:gd name="connsiteX15" fmla="*/ 11903086 w 15743566"/>
                <a:gd name="connsiteY15" fmla="*/ 13533120 h 32095440"/>
                <a:gd name="connsiteX16" fmla="*/ 11903086 w 15743566"/>
                <a:gd name="connsiteY16" fmla="*/ 13350240 h 32095440"/>
                <a:gd name="connsiteX17" fmla="*/ 10440046 w 15743566"/>
                <a:gd name="connsiteY17" fmla="*/ 9966960 h 32095440"/>
                <a:gd name="connsiteX18" fmla="*/ 9799966 w 15743566"/>
                <a:gd name="connsiteY18" fmla="*/ 10149840 h 32095440"/>
                <a:gd name="connsiteX19" fmla="*/ 9891406 w 15743566"/>
                <a:gd name="connsiteY19" fmla="*/ 16093440 h 32095440"/>
                <a:gd name="connsiteX20" fmla="*/ 9525646 w 15743566"/>
                <a:gd name="connsiteY20" fmla="*/ 16367760 h 32095440"/>
                <a:gd name="connsiteX21" fmla="*/ 8428366 w 15743566"/>
                <a:gd name="connsiteY21" fmla="*/ 22402800 h 32095440"/>
                <a:gd name="connsiteX22" fmla="*/ 9159886 w 15743566"/>
                <a:gd name="connsiteY22" fmla="*/ 23317200 h 32095440"/>
                <a:gd name="connsiteX23" fmla="*/ 9525646 w 15743566"/>
                <a:gd name="connsiteY23" fmla="*/ 26426160 h 32095440"/>
                <a:gd name="connsiteX24" fmla="*/ 10897246 w 15743566"/>
                <a:gd name="connsiteY24" fmla="*/ 28437840 h 32095440"/>
                <a:gd name="connsiteX25" fmla="*/ 11080126 w 15743566"/>
                <a:gd name="connsiteY25" fmla="*/ 29443680 h 32095440"/>
                <a:gd name="connsiteX26" fmla="*/ 12177406 w 15743566"/>
                <a:gd name="connsiteY26" fmla="*/ 30358080 h 32095440"/>
                <a:gd name="connsiteX27" fmla="*/ 12817486 w 15743566"/>
                <a:gd name="connsiteY27" fmla="*/ 30266640 h 32095440"/>
                <a:gd name="connsiteX28" fmla="*/ 13183246 w 15743566"/>
                <a:gd name="connsiteY28" fmla="*/ 30723840 h 32095440"/>
                <a:gd name="connsiteX29" fmla="*/ 11263006 w 15743566"/>
                <a:gd name="connsiteY29" fmla="*/ 32095440 h 32095440"/>
                <a:gd name="connsiteX30" fmla="*/ 9251326 w 15743566"/>
                <a:gd name="connsiteY30" fmla="*/ 31638240 h 32095440"/>
                <a:gd name="connsiteX31" fmla="*/ 8428366 w 15743566"/>
                <a:gd name="connsiteY31" fmla="*/ 31821120 h 32095440"/>
                <a:gd name="connsiteX32" fmla="*/ 7971166 w 15743566"/>
                <a:gd name="connsiteY32" fmla="*/ 30266640 h 32095440"/>
                <a:gd name="connsiteX33" fmla="*/ 6416686 w 15743566"/>
                <a:gd name="connsiteY33" fmla="*/ 30083760 h 32095440"/>
                <a:gd name="connsiteX34" fmla="*/ 5479039 w 15743566"/>
                <a:gd name="connsiteY34" fmla="*/ 29012928 h 32095440"/>
                <a:gd name="connsiteX35" fmla="*/ 4646780 w 15743566"/>
                <a:gd name="connsiteY35" fmla="*/ 28726182 h 32095440"/>
                <a:gd name="connsiteX36" fmla="*/ 5410846 w 15743566"/>
                <a:gd name="connsiteY36" fmla="*/ 21396960 h 32095440"/>
                <a:gd name="connsiteX37" fmla="*/ 4862206 w 15743566"/>
                <a:gd name="connsiteY37" fmla="*/ 18288000 h 32095440"/>
                <a:gd name="connsiteX38" fmla="*/ 4222126 w 15743566"/>
                <a:gd name="connsiteY38" fmla="*/ 21945600 h 32095440"/>
                <a:gd name="connsiteX39" fmla="*/ 2496777 w 15743566"/>
                <a:gd name="connsiteY39" fmla="*/ 22059353 h 32095440"/>
                <a:gd name="connsiteX40" fmla="*/ 0 w 15743566"/>
                <a:gd name="connsiteY40" fmla="*/ 17471428 h 32095440"/>
                <a:gd name="connsiteX41" fmla="*/ 589028 w 15743566"/>
                <a:gd name="connsiteY41" fmla="*/ 14819033 h 32095440"/>
                <a:gd name="connsiteX42" fmla="*/ 589028 w 15743566"/>
                <a:gd name="connsiteY42" fmla="*/ 16225498 h 32095440"/>
                <a:gd name="connsiteX43" fmla="*/ 589028 w 15743566"/>
                <a:gd name="connsiteY43" fmla="*/ 13815425 h 32095440"/>
                <a:gd name="connsiteX44" fmla="*/ 1844686 w 15743566"/>
                <a:gd name="connsiteY44" fmla="*/ 13350240 h 32095440"/>
                <a:gd name="connsiteX45" fmla="*/ 1387486 w 15743566"/>
                <a:gd name="connsiteY45" fmla="*/ 12344400 h 32095440"/>
                <a:gd name="connsiteX46" fmla="*/ 1753246 w 15743566"/>
                <a:gd name="connsiteY46" fmla="*/ 11247120 h 32095440"/>
                <a:gd name="connsiteX47" fmla="*/ 1753246 w 15743566"/>
                <a:gd name="connsiteY47" fmla="*/ 10241280 h 32095440"/>
                <a:gd name="connsiteX48" fmla="*/ 1936126 w 15743566"/>
                <a:gd name="connsiteY48" fmla="*/ 8869680 h 32095440"/>
                <a:gd name="connsiteX49" fmla="*/ 2010616 w 15743566"/>
                <a:gd name="connsiteY49" fmla="*/ 8352928 h 32095440"/>
                <a:gd name="connsiteX50" fmla="*/ 2210446 w 15743566"/>
                <a:gd name="connsiteY50" fmla="*/ 7223760 h 32095440"/>
                <a:gd name="connsiteX51" fmla="*/ 2393326 w 15743566"/>
                <a:gd name="connsiteY51" fmla="*/ 6492240 h 32095440"/>
                <a:gd name="connsiteX52" fmla="*/ 2393326 w 15743566"/>
                <a:gd name="connsiteY52" fmla="*/ 5212080 h 32095440"/>
                <a:gd name="connsiteX53" fmla="*/ 2759086 w 15743566"/>
                <a:gd name="connsiteY53" fmla="*/ 3931920 h 32095440"/>
                <a:gd name="connsiteX54" fmla="*/ 3582046 w 15743566"/>
                <a:gd name="connsiteY54" fmla="*/ 1280160 h 32095440"/>
                <a:gd name="connsiteX55" fmla="*/ 6233806 w 15743566"/>
                <a:gd name="connsiteY55" fmla="*/ 457200 h 32095440"/>
                <a:gd name="connsiteX56" fmla="*/ 6782446 w 15743566"/>
                <a:gd name="connsiteY56" fmla="*/ 0 h 32095440"/>
                <a:gd name="connsiteX0" fmla="*/ 6782446 w 15743566"/>
                <a:gd name="connsiteY0" fmla="*/ 0 h 32095440"/>
                <a:gd name="connsiteX1" fmla="*/ 11591744 w 15743566"/>
                <a:gd name="connsiteY1" fmla="*/ 2592288 h 32095440"/>
                <a:gd name="connsiteX2" fmla="*/ 12177406 w 15743566"/>
                <a:gd name="connsiteY2" fmla="*/ 7589520 h 32095440"/>
                <a:gd name="connsiteX3" fmla="*/ 11994526 w 15743566"/>
                <a:gd name="connsiteY3" fmla="*/ 8503920 h 32095440"/>
                <a:gd name="connsiteX4" fmla="*/ 13000366 w 15743566"/>
                <a:gd name="connsiteY4" fmla="*/ 9966960 h 32095440"/>
                <a:gd name="connsiteX5" fmla="*/ 13000366 w 15743566"/>
                <a:gd name="connsiteY5" fmla="*/ 11338560 h 32095440"/>
                <a:gd name="connsiteX6" fmla="*/ 14097646 w 15743566"/>
                <a:gd name="connsiteY6" fmla="*/ 13075920 h 32095440"/>
                <a:gd name="connsiteX7" fmla="*/ 13823326 w 15743566"/>
                <a:gd name="connsiteY7" fmla="*/ 13441680 h 32095440"/>
                <a:gd name="connsiteX8" fmla="*/ 13914766 w 15743566"/>
                <a:gd name="connsiteY8" fmla="*/ 13807440 h 32095440"/>
                <a:gd name="connsiteX9" fmla="*/ 15012046 w 15743566"/>
                <a:gd name="connsiteY9" fmla="*/ 13716000 h 32095440"/>
                <a:gd name="connsiteX10" fmla="*/ 15743566 w 15743566"/>
                <a:gd name="connsiteY10" fmla="*/ 16093440 h 32095440"/>
                <a:gd name="connsiteX11" fmla="*/ 14920606 w 15743566"/>
                <a:gd name="connsiteY11" fmla="*/ 17647920 h 32095440"/>
                <a:gd name="connsiteX12" fmla="*/ 11171566 w 15743566"/>
                <a:gd name="connsiteY12" fmla="*/ 17099280 h 32095440"/>
                <a:gd name="connsiteX13" fmla="*/ 11171566 w 15743566"/>
                <a:gd name="connsiteY13" fmla="*/ 13898880 h 32095440"/>
                <a:gd name="connsiteX14" fmla="*/ 12177406 w 15743566"/>
                <a:gd name="connsiteY14" fmla="*/ 13898880 h 32095440"/>
                <a:gd name="connsiteX15" fmla="*/ 11903086 w 15743566"/>
                <a:gd name="connsiteY15" fmla="*/ 13533120 h 32095440"/>
                <a:gd name="connsiteX16" fmla="*/ 11903086 w 15743566"/>
                <a:gd name="connsiteY16" fmla="*/ 13350240 h 32095440"/>
                <a:gd name="connsiteX17" fmla="*/ 10440046 w 15743566"/>
                <a:gd name="connsiteY17" fmla="*/ 9966960 h 32095440"/>
                <a:gd name="connsiteX18" fmla="*/ 9799966 w 15743566"/>
                <a:gd name="connsiteY18" fmla="*/ 10149840 h 32095440"/>
                <a:gd name="connsiteX19" fmla="*/ 9891406 w 15743566"/>
                <a:gd name="connsiteY19" fmla="*/ 16093440 h 32095440"/>
                <a:gd name="connsiteX20" fmla="*/ 9525646 w 15743566"/>
                <a:gd name="connsiteY20" fmla="*/ 16367760 h 32095440"/>
                <a:gd name="connsiteX21" fmla="*/ 8428366 w 15743566"/>
                <a:gd name="connsiteY21" fmla="*/ 22402800 h 32095440"/>
                <a:gd name="connsiteX22" fmla="*/ 9159886 w 15743566"/>
                <a:gd name="connsiteY22" fmla="*/ 23317200 h 32095440"/>
                <a:gd name="connsiteX23" fmla="*/ 9525646 w 15743566"/>
                <a:gd name="connsiteY23" fmla="*/ 26426160 h 32095440"/>
                <a:gd name="connsiteX24" fmla="*/ 10897246 w 15743566"/>
                <a:gd name="connsiteY24" fmla="*/ 28437840 h 32095440"/>
                <a:gd name="connsiteX25" fmla="*/ 11080126 w 15743566"/>
                <a:gd name="connsiteY25" fmla="*/ 29443680 h 32095440"/>
                <a:gd name="connsiteX26" fmla="*/ 12177406 w 15743566"/>
                <a:gd name="connsiteY26" fmla="*/ 30358080 h 32095440"/>
                <a:gd name="connsiteX27" fmla="*/ 12817486 w 15743566"/>
                <a:gd name="connsiteY27" fmla="*/ 30266640 h 32095440"/>
                <a:gd name="connsiteX28" fmla="*/ 13183246 w 15743566"/>
                <a:gd name="connsiteY28" fmla="*/ 30723840 h 32095440"/>
                <a:gd name="connsiteX29" fmla="*/ 11263006 w 15743566"/>
                <a:gd name="connsiteY29" fmla="*/ 32095440 h 32095440"/>
                <a:gd name="connsiteX30" fmla="*/ 9251326 w 15743566"/>
                <a:gd name="connsiteY30" fmla="*/ 31638240 h 32095440"/>
                <a:gd name="connsiteX31" fmla="*/ 8428366 w 15743566"/>
                <a:gd name="connsiteY31" fmla="*/ 31821120 h 32095440"/>
                <a:gd name="connsiteX32" fmla="*/ 7971166 w 15743566"/>
                <a:gd name="connsiteY32" fmla="*/ 30266640 h 32095440"/>
                <a:gd name="connsiteX33" fmla="*/ 6416686 w 15743566"/>
                <a:gd name="connsiteY33" fmla="*/ 30083760 h 32095440"/>
                <a:gd name="connsiteX34" fmla="*/ 5479039 w 15743566"/>
                <a:gd name="connsiteY34" fmla="*/ 29012928 h 32095440"/>
                <a:gd name="connsiteX35" fmla="*/ 4646780 w 15743566"/>
                <a:gd name="connsiteY35" fmla="*/ 28726182 h 32095440"/>
                <a:gd name="connsiteX36" fmla="*/ 5410846 w 15743566"/>
                <a:gd name="connsiteY36" fmla="*/ 21396960 h 32095440"/>
                <a:gd name="connsiteX37" fmla="*/ 4862206 w 15743566"/>
                <a:gd name="connsiteY37" fmla="*/ 18288000 h 32095440"/>
                <a:gd name="connsiteX38" fmla="*/ 4222126 w 15743566"/>
                <a:gd name="connsiteY38" fmla="*/ 21945600 h 32095440"/>
                <a:gd name="connsiteX39" fmla="*/ 2496777 w 15743566"/>
                <a:gd name="connsiteY39" fmla="*/ 22059353 h 32095440"/>
                <a:gd name="connsiteX40" fmla="*/ 0 w 15743566"/>
                <a:gd name="connsiteY40" fmla="*/ 17471428 h 32095440"/>
                <a:gd name="connsiteX41" fmla="*/ 589028 w 15743566"/>
                <a:gd name="connsiteY41" fmla="*/ 14819033 h 32095440"/>
                <a:gd name="connsiteX42" fmla="*/ 589028 w 15743566"/>
                <a:gd name="connsiteY42" fmla="*/ 16225498 h 32095440"/>
                <a:gd name="connsiteX43" fmla="*/ 589028 w 15743566"/>
                <a:gd name="connsiteY43" fmla="*/ 13815425 h 32095440"/>
                <a:gd name="connsiteX44" fmla="*/ 1844686 w 15743566"/>
                <a:gd name="connsiteY44" fmla="*/ 13350240 h 32095440"/>
                <a:gd name="connsiteX45" fmla="*/ 1387486 w 15743566"/>
                <a:gd name="connsiteY45" fmla="*/ 12344400 h 32095440"/>
                <a:gd name="connsiteX46" fmla="*/ 1753246 w 15743566"/>
                <a:gd name="connsiteY46" fmla="*/ 11247120 h 32095440"/>
                <a:gd name="connsiteX47" fmla="*/ 1753246 w 15743566"/>
                <a:gd name="connsiteY47" fmla="*/ 10241280 h 32095440"/>
                <a:gd name="connsiteX48" fmla="*/ 1936126 w 15743566"/>
                <a:gd name="connsiteY48" fmla="*/ 8869680 h 32095440"/>
                <a:gd name="connsiteX49" fmla="*/ 2010616 w 15743566"/>
                <a:gd name="connsiteY49" fmla="*/ 8352928 h 32095440"/>
                <a:gd name="connsiteX50" fmla="*/ 2210446 w 15743566"/>
                <a:gd name="connsiteY50" fmla="*/ 7223760 h 32095440"/>
                <a:gd name="connsiteX51" fmla="*/ 2393326 w 15743566"/>
                <a:gd name="connsiteY51" fmla="*/ 6492240 h 32095440"/>
                <a:gd name="connsiteX52" fmla="*/ 2393326 w 15743566"/>
                <a:gd name="connsiteY52" fmla="*/ 5212080 h 32095440"/>
                <a:gd name="connsiteX53" fmla="*/ 2759086 w 15743566"/>
                <a:gd name="connsiteY53" fmla="*/ 3931920 h 32095440"/>
                <a:gd name="connsiteX54" fmla="*/ 3582046 w 15743566"/>
                <a:gd name="connsiteY54" fmla="*/ 1280160 h 32095440"/>
                <a:gd name="connsiteX55" fmla="*/ 6233806 w 15743566"/>
                <a:gd name="connsiteY55" fmla="*/ 457200 h 32095440"/>
                <a:gd name="connsiteX56" fmla="*/ 6782446 w 15743566"/>
                <a:gd name="connsiteY56" fmla="*/ 0 h 32095440"/>
                <a:gd name="connsiteX0" fmla="*/ 7100404 w 16061524"/>
                <a:gd name="connsiteY0" fmla="*/ 0 h 32095440"/>
                <a:gd name="connsiteX1" fmla="*/ 11909702 w 16061524"/>
                <a:gd name="connsiteY1" fmla="*/ 2592288 h 32095440"/>
                <a:gd name="connsiteX2" fmla="*/ 12495364 w 16061524"/>
                <a:gd name="connsiteY2" fmla="*/ 7589520 h 32095440"/>
                <a:gd name="connsiteX3" fmla="*/ 12312484 w 16061524"/>
                <a:gd name="connsiteY3" fmla="*/ 8503920 h 32095440"/>
                <a:gd name="connsiteX4" fmla="*/ 13318324 w 16061524"/>
                <a:gd name="connsiteY4" fmla="*/ 9966960 h 32095440"/>
                <a:gd name="connsiteX5" fmla="*/ 13318324 w 16061524"/>
                <a:gd name="connsiteY5" fmla="*/ 11338560 h 32095440"/>
                <a:gd name="connsiteX6" fmla="*/ 14415604 w 16061524"/>
                <a:gd name="connsiteY6" fmla="*/ 13075920 h 32095440"/>
                <a:gd name="connsiteX7" fmla="*/ 14141284 w 16061524"/>
                <a:gd name="connsiteY7" fmla="*/ 13441680 h 32095440"/>
                <a:gd name="connsiteX8" fmla="*/ 14232724 w 16061524"/>
                <a:gd name="connsiteY8" fmla="*/ 13807440 h 32095440"/>
                <a:gd name="connsiteX9" fmla="*/ 15330004 w 16061524"/>
                <a:gd name="connsiteY9" fmla="*/ 13716000 h 32095440"/>
                <a:gd name="connsiteX10" fmla="*/ 16061524 w 16061524"/>
                <a:gd name="connsiteY10" fmla="*/ 16093440 h 32095440"/>
                <a:gd name="connsiteX11" fmla="*/ 15238564 w 16061524"/>
                <a:gd name="connsiteY11" fmla="*/ 17647920 h 32095440"/>
                <a:gd name="connsiteX12" fmla="*/ 11489524 w 16061524"/>
                <a:gd name="connsiteY12" fmla="*/ 17099280 h 32095440"/>
                <a:gd name="connsiteX13" fmla="*/ 11489524 w 16061524"/>
                <a:gd name="connsiteY13" fmla="*/ 13898880 h 32095440"/>
                <a:gd name="connsiteX14" fmla="*/ 12495364 w 16061524"/>
                <a:gd name="connsiteY14" fmla="*/ 13898880 h 32095440"/>
                <a:gd name="connsiteX15" fmla="*/ 12221044 w 16061524"/>
                <a:gd name="connsiteY15" fmla="*/ 13533120 h 32095440"/>
                <a:gd name="connsiteX16" fmla="*/ 12221044 w 16061524"/>
                <a:gd name="connsiteY16" fmla="*/ 13350240 h 32095440"/>
                <a:gd name="connsiteX17" fmla="*/ 10758004 w 16061524"/>
                <a:gd name="connsiteY17" fmla="*/ 9966960 h 32095440"/>
                <a:gd name="connsiteX18" fmla="*/ 10117924 w 16061524"/>
                <a:gd name="connsiteY18" fmla="*/ 10149840 h 32095440"/>
                <a:gd name="connsiteX19" fmla="*/ 10209364 w 16061524"/>
                <a:gd name="connsiteY19" fmla="*/ 16093440 h 32095440"/>
                <a:gd name="connsiteX20" fmla="*/ 9843604 w 16061524"/>
                <a:gd name="connsiteY20" fmla="*/ 16367760 h 32095440"/>
                <a:gd name="connsiteX21" fmla="*/ 8746324 w 16061524"/>
                <a:gd name="connsiteY21" fmla="*/ 22402800 h 32095440"/>
                <a:gd name="connsiteX22" fmla="*/ 9477844 w 16061524"/>
                <a:gd name="connsiteY22" fmla="*/ 23317200 h 32095440"/>
                <a:gd name="connsiteX23" fmla="*/ 9843604 w 16061524"/>
                <a:gd name="connsiteY23" fmla="*/ 26426160 h 32095440"/>
                <a:gd name="connsiteX24" fmla="*/ 11215204 w 16061524"/>
                <a:gd name="connsiteY24" fmla="*/ 28437840 h 32095440"/>
                <a:gd name="connsiteX25" fmla="*/ 11398084 w 16061524"/>
                <a:gd name="connsiteY25" fmla="*/ 29443680 h 32095440"/>
                <a:gd name="connsiteX26" fmla="*/ 12495364 w 16061524"/>
                <a:gd name="connsiteY26" fmla="*/ 30358080 h 32095440"/>
                <a:gd name="connsiteX27" fmla="*/ 13135444 w 16061524"/>
                <a:gd name="connsiteY27" fmla="*/ 30266640 h 32095440"/>
                <a:gd name="connsiteX28" fmla="*/ 13501204 w 16061524"/>
                <a:gd name="connsiteY28" fmla="*/ 30723840 h 32095440"/>
                <a:gd name="connsiteX29" fmla="*/ 11580964 w 16061524"/>
                <a:gd name="connsiteY29" fmla="*/ 32095440 h 32095440"/>
                <a:gd name="connsiteX30" fmla="*/ 9569284 w 16061524"/>
                <a:gd name="connsiteY30" fmla="*/ 31638240 h 32095440"/>
                <a:gd name="connsiteX31" fmla="*/ 8746324 w 16061524"/>
                <a:gd name="connsiteY31" fmla="*/ 31821120 h 32095440"/>
                <a:gd name="connsiteX32" fmla="*/ 8289124 w 16061524"/>
                <a:gd name="connsiteY32" fmla="*/ 30266640 h 32095440"/>
                <a:gd name="connsiteX33" fmla="*/ 6734644 w 16061524"/>
                <a:gd name="connsiteY33" fmla="*/ 30083760 h 32095440"/>
                <a:gd name="connsiteX34" fmla="*/ 5796997 w 16061524"/>
                <a:gd name="connsiteY34" fmla="*/ 29012928 h 32095440"/>
                <a:gd name="connsiteX35" fmla="*/ 4964738 w 16061524"/>
                <a:gd name="connsiteY35" fmla="*/ 28726182 h 32095440"/>
                <a:gd name="connsiteX36" fmla="*/ 5728804 w 16061524"/>
                <a:gd name="connsiteY36" fmla="*/ 21396960 h 32095440"/>
                <a:gd name="connsiteX37" fmla="*/ 5180164 w 16061524"/>
                <a:gd name="connsiteY37" fmla="*/ 18288000 h 32095440"/>
                <a:gd name="connsiteX38" fmla="*/ 4540084 w 16061524"/>
                <a:gd name="connsiteY38" fmla="*/ 21945600 h 32095440"/>
                <a:gd name="connsiteX39" fmla="*/ 2814735 w 16061524"/>
                <a:gd name="connsiteY39" fmla="*/ 22059353 h 32095440"/>
                <a:gd name="connsiteX40" fmla="*/ 317958 w 16061524"/>
                <a:gd name="connsiteY40" fmla="*/ 17471428 h 32095440"/>
                <a:gd name="connsiteX41" fmla="*/ 906986 w 16061524"/>
                <a:gd name="connsiteY41" fmla="*/ 14819033 h 32095440"/>
                <a:gd name="connsiteX42" fmla="*/ 906986 w 16061524"/>
                <a:gd name="connsiteY42" fmla="*/ 16225498 h 32095440"/>
                <a:gd name="connsiteX43" fmla="*/ 906986 w 16061524"/>
                <a:gd name="connsiteY43" fmla="*/ 13815425 h 32095440"/>
                <a:gd name="connsiteX44" fmla="*/ 2162644 w 16061524"/>
                <a:gd name="connsiteY44" fmla="*/ 13350240 h 32095440"/>
                <a:gd name="connsiteX45" fmla="*/ 1705444 w 16061524"/>
                <a:gd name="connsiteY45" fmla="*/ 12344400 h 32095440"/>
                <a:gd name="connsiteX46" fmla="*/ 2071204 w 16061524"/>
                <a:gd name="connsiteY46" fmla="*/ 11247120 h 32095440"/>
                <a:gd name="connsiteX47" fmla="*/ 2071204 w 16061524"/>
                <a:gd name="connsiteY47" fmla="*/ 10241280 h 32095440"/>
                <a:gd name="connsiteX48" fmla="*/ 2254084 w 16061524"/>
                <a:gd name="connsiteY48" fmla="*/ 8869680 h 32095440"/>
                <a:gd name="connsiteX49" fmla="*/ 2328574 w 16061524"/>
                <a:gd name="connsiteY49" fmla="*/ 8352928 h 32095440"/>
                <a:gd name="connsiteX50" fmla="*/ 2528404 w 16061524"/>
                <a:gd name="connsiteY50" fmla="*/ 7223760 h 32095440"/>
                <a:gd name="connsiteX51" fmla="*/ 2711284 w 16061524"/>
                <a:gd name="connsiteY51" fmla="*/ 6492240 h 32095440"/>
                <a:gd name="connsiteX52" fmla="*/ 2711284 w 16061524"/>
                <a:gd name="connsiteY52" fmla="*/ 5212080 h 32095440"/>
                <a:gd name="connsiteX53" fmla="*/ 3077044 w 16061524"/>
                <a:gd name="connsiteY53" fmla="*/ 3931920 h 32095440"/>
                <a:gd name="connsiteX54" fmla="*/ 3900004 w 16061524"/>
                <a:gd name="connsiteY54" fmla="*/ 1280160 h 32095440"/>
                <a:gd name="connsiteX55" fmla="*/ 6551764 w 16061524"/>
                <a:gd name="connsiteY55" fmla="*/ 457200 h 32095440"/>
                <a:gd name="connsiteX56" fmla="*/ 7100404 w 16061524"/>
                <a:gd name="connsiteY56" fmla="*/ 0 h 32095440"/>
                <a:gd name="connsiteX0" fmla="*/ 7100404 w 16061524"/>
                <a:gd name="connsiteY0" fmla="*/ 0 h 32095440"/>
                <a:gd name="connsiteX1" fmla="*/ 11909702 w 16061524"/>
                <a:gd name="connsiteY1" fmla="*/ 2592288 h 32095440"/>
                <a:gd name="connsiteX2" fmla="*/ 12495364 w 16061524"/>
                <a:gd name="connsiteY2" fmla="*/ 7589520 h 32095440"/>
                <a:gd name="connsiteX3" fmla="*/ 12312484 w 16061524"/>
                <a:gd name="connsiteY3" fmla="*/ 8503920 h 32095440"/>
                <a:gd name="connsiteX4" fmla="*/ 13318324 w 16061524"/>
                <a:gd name="connsiteY4" fmla="*/ 9966960 h 32095440"/>
                <a:gd name="connsiteX5" fmla="*/ 13318324 w 16061524"/>
                <a:gd name="connsiteY5" fmla="*/ 11338560 h 32095440"/>
                <a:gd name="connsiteX6" fmla="*/ 14415604 w 16061524"/>
                <a:gd name="connsiteY6" fmla="*/ 13075920 h 32095440"/>
                <a:gd name="connsiteX7" fmla="*/ 14141284 w 16061524"/>
                <a:gd name="connsiteY7" fmla="*/ 13441680 h 32095440"/>
                <a:gd name="connsiteX8" fmla="*/ 14232724 w 16061524"/>
                <a:gd name="connsiteY8" fmla="*/ 13807440 h 32095440"/>
                <a:gd name="connsiteX9" fmla="*/ 15330004 w 16061524"/>
                <a:gd name="connsiteY9" fmla="*/ 13716000 h 32095440"/>
                <a:gd name="connsiteX10" fmla="*/ 16061524 w 16061524"/>
                <a:gd name="connsiteY10" fmla="*/ 16093440 h 32095440"/>
                <a:gd name="connsiteX11" fmla="*/ 15238564 w 16061524"/>
                <a:gd name="connsiteY11" fmla="*/ 17647920 h 32095440"/>
                <a:gd name="connsiteX12" fmla="*/ 11489524 w 16061524"/>
                <a:gd name="connsiteY12" fmla="*/ 17099280 h 32095440"/>
                <a:gd name="connsiteX13" fmla="*/ 11489524 w 16061524"/>
                <a:gd name="connsiteY13" fmla="*/ 13898880 h 32095440"/>
                <a:gd name="connsiteX14" fmla="*/ 12495364 w 16061524"/>
                <a:gd name="connsiteY14" fmla="*/ 13898880 h 32095440"/>
                <a:gd name="connsiteX15" fmla="*/ 12221044 w 16061524"/>
                <a:gd name="connsiteY15" fmla="*/ 13533120 h 32095440"/>
                <a:gd name="connsiteX16" fmla="*/ 12221044 w 16061524"/>
                <a:gd name="connsiteY16" fmla="*/ 13350240 h 32095440"/>
                <a:gd name="connsiteX17" fmla="*/ 10758004 w 16061524"/>
                <a:gd name="connsiteY17" fmla="*/ 9966960 h 32095440"/>
                <a:gd name="connsiteX18" fmla="*/ 10117924 w 16061524"/>
                <a:gd name="connsiteY18" fmla="*/ 10149840 h 32095440"/>
                <a:gd name="connsiteX19" fmla="*/ 10209364 w 16061524"/>
                <a:gd name="connsiteY19" fmla="*/ 16093440 h 32095440"/>
                <a:gd name="connsiteX20" fmla="*/ 9843604 w 16061524"/>
                <a:gd name="connsiteY20" fmla="*/ 16367760 h 32095440"/>
                <a:gd name="connsiteX21" fmla="*/ 8746324 w 16061524"/>
                <a:gd name="connsiteY21" fmla="*/ 22402800 h 32095440"/>
                <a:gd name="connsiteX22" fmla="*/ 9477844 w 16061524"/>
                <a:gd name="connsiteY22" fmla="*/ 23317200 h 32095440"/>
                <a:gd name="connsiteX23" fmla="*/ 9843604 w 16061524"/>
                <a:gd name="connsiteY23" fmla="*/ 26426160 h 32095440"/>
                <a:gd name="connsiteX24" fmla="*/ 11215204 w 16061524"/>
                <a:gd name="connsiteY24" fmla="*/ 28437840 h 32095440"/>
                <a:gd name="connsiteX25" fmla="*/ 11398084 w 16061524"/>
                <a:gd name="connsiteY25" fmla="*/ 29443680 h 32095440"/>
                <a:gd name="connsiteX26" fmla="*/ 12495364 w 16061524"/>
                <a:gd name="connsiteY26" fmla="*/ 30358080 h 32095440"/>
                <a:gd name="connsiteX27" fmla="*/ 13135444 w 16061524"/>
                <a:gd name="connsiteY27" fmla="*/ 30266640 h 32095440"/>
                <a:gd name="connsiteX28" fmla="*/ 13501204 w 16061524"/>
                <a:gd name="connsiteY28" fmla="*/ 30723840 h 32095440"/>
                <a:gd name="connsiteX29" fmla="*/ 11580964 w 16061524"/>
                <a:gd name="connsiteY29" fmla="*/ 32095440 h 32095440"/>
                <a:gd name="connsiteX30" fmla="*/ 9569284 w 16061524"/>
                <a:gd name="connsiteY30" fmla="*/ 31638240 h 32095440"/>
                <a:gd name="connsiteX31" fmla="*/ 8746324 w 16061524"/>
                <a:gd name="connsiteY31" fmla="*/ 31821120 h 32095440"/>
                <a:gd name="connsiteX32" fmla="*/ 8289124 w 16061524"/>
                <a:gd name="connsiteY32" fmla="*/ 30266640 h 32095440"/>
                <a:gd name="connsiteX33" fmla="*/ 6734644 w 16061524"/>
                <a:gd name="connsiteY33" fmla="*/ 30083760 h 32095440"/>
                <a:gd name="connsiteX34" fmla="*/ 5796997 w 16061524"/>
                <a:gd name="connsiteY34" fmla="*/ 29012928 h 32095440"/>
                <a:gd name="connsiteX35" fmla="*/ 4964738 w 16061524"/>
                <a:gd name="connsiteY35" fmla="*/ 28726182 h 32095440"/>
                <a:gd name="connsiteX36" fmla="*/ 5728804 w 16061524"/>
                <a:gd name="connsiteY36" fmla="*/ 21396960 h 32095440"/>
                <a:gd name="connsiteX37" fmla="*/ 5180164 w 16061524"/>
                <a:gd name="connsiteY37" fmla="*/ 18288000 h 32095440"/>
                <a:gd name="connsiteX38" fmla="*/ 4540084 w 16061524"/>
                <a:gd name="connsiteY38" fmla="*/ 21945600 h 32095440"/>
                <a:gd name="connsiteX39" fmla="*/ 2814735 w 16061524"/>
                <a:gd name="connsiteY39" fmla="*/ 22059353 h 32095440"/>
                <a:gd name="connsiteX40" fmla="*/ 317958 w 16061524"/>
                <a:gd name="connsiteY40" fmla="*/ 17471428 h 32095440"/>
                <a:gd name="connsiteX41" fmla="*/ 906986 w 16061524"/>
                <a:gd name="connsiteY41" fmla="*/ 14819033 h 32095440"/>
                <a:gd name="connsiteX42" fmla="*/ 906986 w 16061524"/>
                <a:gd name="connsiteY42" fmla="*/ 16225498 h 32095440"/>
                <a:gd name="connsiteX43" fmla="*/ 906986 w 16061524"/>
                <a:gd name="connsiteY43" fmla="*/ 13815425 h 32095440"/>
                <a:gd name="connsiteX44" fmla="*/ 2162644 w 16061524"/>
                <a:gd name="connsiteY44" fmla="*/ 13350240 h 32095440"/>
                <a:gd name="connsiteX45" fmla="*/ 1705444 w 16061524"/>
                <a:gd name="connsiteY45" fmla="*/ 12344400 h 32095440"/>
                <a:gd name="connsiteX46" fmla="*/ 2071204 w 16061524"/>
                <a:gd name="connsiteY46" fmla="*/ 11247120 h 32095440"/>
                <a:gd name="connsiteX47" fmla="*/ 2071204 w 16061524"/>
                <a:gd name="connsiteY47" fmla="*/ 10241280 h 32095440"/>
                <a:gd name="connsiteX48" fmla="*/ 2254084 w 16061524"/>
                <a:gd name="connsiteY48" fmla="*/ 8869680 h 32095440"/>
                <a:gd name="connsiteX49" fmla="*/ 2328574 w 16061524"/>
                <a:gd name="connsiteY49" fmla="*/ 8352928 h 32095440"/>
                <a:gd name="connsiteX50" fmla="*/ 2528404 w 16061524"/>
                <a:gd name="connsiteY50" fmla="*/ 7223760 h 32095440"/>
                <a:gd name="connsiteX51" fmla="*/ 2711284 w 16061524"/>
                <a:gd name="connsiteY51" fmla="*/ 6492240 h 32095440"/>
                <a:gd name="connsiteX52" fmla="*/ 2711284 w 16061524"/>
                <a:gd name="connsiteY52" fmla="*/ 5212080 h 32095440"/>
                <a:gd name="connsiteX53" fmla="*/ 3077044 w 16061524"/>
                <a:gd name="connsiteY53" fmla="*/ 3931920 h 32095440"/>
                <a:gd name="connsiteX54" fmla="*/ 3900004 w 16061524"/>
                <a:gd name="connsiteY54" fmla="*/ 1280160 h 32095440"/>
                <a:gd name="connsiteX55" fmla="*/ 6551764 w 16061524"/>
                <a:gd name="connsiteY55" fmla="*/ 457200 h 32095440"/>
                <a:gd name="connsiteX56" fmla="*/ 7100404 w 16061524"/>
                <a:gd name="connsiteY56" fmla="*/ 0 h 32095440"/>
                <a:gd name="connsiteX0" fmla="*/ 7100404 w 16061524"/>
                <a:gd name="connsiteY0" fmla="*/ 0 h 32095440"/>
                <a:gd name="connsiteX1" fmla="*/ 11909702 w 16061524"/>
                <a:gd name="connsiteY1" fmla="*/ 2592288 h 32095440"/>
                <a:gd name="connsiteX2" fmla="*/ 12495364 w 16061524"/>
                <a:gd name="connsiteY2" fmla="*/ 7589520 h 32095440"/>
                <a:gd name="connsiteX3" fmla="*/ 12312484 w 16061524"/>
                <a:gd name="connsiteY3" fmla="*/ 8503920 h 32095440"/>
                <a:gd name="connsiteX4" fmla="*/ 13318324 w 16061524"/>
                <a:gd name="connsiteY4" fmla="*/ 9966960 h 32095440"/>
                <a:gd name="connsiteX5" fmla="*/ 13318324 w 16061524"/>
                <a:gd name="connsiteY5" fmla="*/ 11338560 h 32095440"/>
                <a:gd name="connsiteX6" fmla="*/ 14415604 w 16061524"/>
                <a:gd name="connsiteY6" fmla="*/ 13075920 h 32095440"/>
                <a:gd name="connsiteX7" fmla="*/ 14141284 w 16061524"/>
                <a:gd name="connsiteY7" fmla="*/ 13441680 h 32095440"/>
                <a:gd name="connsiteX8" fmla="*/ 14232724 w 16061524"/>
                <a:gd name="connsiteY8" fmla="*/ 13807440 h 32095440"/>
                <a:gd name="connsiteX9" fmla="*/ 15330004 w 16061524"/>
                <a:gd name="connsiteY9" fmla="*/ 13716000 h 32095440"/>
                <a:gd name="connsiteX10" fmla="*/ 16061524 w 16061524"/>
                <a:gd name="connsiteY10" fmla="*/ 16093440 h 32095440"/>
                <a:gd name="connsiteX11" fmla="*/ 15238564 w 16061524"/>
                <a:gd name="connsiteY11" fmla="*/ 17647920 h 32095440"/>
                <a:gd name="connsiteX12" fmla="*/ 11489524 w 16061524"/>
                <a:gd name="connsiteY12" fmla="*/ 17099280 h 32095440"/>
                <a:gd name="connsiteX13" fmla="*/ 11489524 w 16061524"/>
                <a:gd name="connsiteY13" fmla="*/ 13898880 h 32095440"/>
                <a:gd name="connsiteX14" fmla="*/ 12495364 w 16061524"/>
                <a:gd name="connsiteY14" fmla="*/ 13898880 h 32095440"/>
                <a:gd name="connsiteX15" fmla="*/ 12221044 w 16061524"/>
                <a:gd name="connsiteY15" fmla="*/ 13533120 h 32095440"/>
                <a:gd name="connsiteX16" fmla="*/ 12221044 w 16061524"/>
                <a:gd name="connsiteY16" fmla="*/ 13350240 h 32095440"/>
                <a:gd name="connsiteX17" fmla="*/ 10758004 w 16061524"/>
                <a:gd name="connsiteY17" fmla="*/ 9966960 h 32095440"/>
                <a:gd name="connsiteX18" fmla="*/ 10117924 w 16061524"/>
                <a:gd name="connsiteY18" fmla="*/ 10149840 h 32095440"/>
                <a:gd name="connsiteX19" fmla="*/ 10209364 w 16061524"/>
                <a:gd name="connsiteY19" fmla="*/ 16093440 h 32095440"/>
                <a:gd name="connsiteX20" fmla="*/ 9843604 w 16061524"/>
                <a:gd name="connsiteY20" fmla="*/ 16367760 h 32095440"/>
                <a:gd name="connsiteX21" fmla="*/ 8746324 w 16061524"/>
                <a:gd name="connsiteY21" fmla="*/ 22402800 h 32095440"/>
                <a:gd name="connsiteX22" fmla="*/ 9477844 w 16061524"/>
                <a:gd name="connsiteY22" fmla="*/ 23317200 h 32095440"/>
                <a:gd name="connsiteX23" fmla="*/ 9843604 w 16061524"/>
                <a:gd name="connsiteY23" fmla="*/ 26426160 h 32095440"/>
                <a:gd name="connsiteX24" fmla="*/ 11215204 w 16061524"/>
                <a:gd name="connsiteY24" fmla="*/ 28437840 h 32095440"/>
                <a:gd name="connsiteX25" fmla="*/ 11398084 w 16061524"/>
                <a:gd name="connsiteY25" fmla="*/ 29443680 h 32095440"/>
                <a:gd name="connsiteX26" fmla="*/ 12495364 w 16061524"/>
                <a:gd name="connsiteY26" fmla="*/ 30358080 h 32095440"/>
                <a:gd name="connsiteX27" fmla="*/ 13135444 w 16061524"/>
                <a:gd name="connsiteY27" fmla="*/ 30266640 h 32095440"/>
                <a:gd name="connsiteX28" fmla="*/ 13501204 w 16061524"/>
                <a:gd name="connsiteY28" fmla="*/ 30723840 h 32095440"/>
                <a:gd name="connsiteX29" fmla="*/ 11580964 w 16061524"/>
                <a:gd name="connsiteY29" fmla="*/ 32095440 h 32095440"/>
                <a:gd name="connsiteX30" fmla="*/ 9569284 w 16061524"/>
                <a:gd name="connsiteY30" fmla="*/ 31638240 h 32095440"/>
                <a:gd name="connsiteX31" fmla="*/ 8746324 w 16061524"/>
                <a:gd name="connsiteY31" fmla="*/ 31821120 h 32095440"/>
                <a:gd name="connsiteX32" fmla="*/ 8289124 w 16061524"/>
                <a:gd name="connsiteY32" fmla="*/ 30266640 h 32095440"/>
                <a:gd name="connsiteX33" fmla="*/ 6734644 w 16061524"/>
                <a:gd name="connsiteY33" fmla="*/ 30083760 h 32095440"/>
                <a:gd name="connsiteX34" fmla="*/ 5796997 w 16061524"/>
                <a:gd name="connsiteY34" fmla="*/ 29012928 h 32095440"/>
                <a:gd name="connsiteX35" fmla="*/ 4964738 w 16061524"/>
                <a:gd name="connsiteY35" fmla="*/ 28726182 h 32095440"/>
                <a:gd name="connsiteX36" fmla="*/ 5728804 w 16061524"/>
                <a:gd name="connsiteY36" fmla="*/ 21396960 h 32095440"/>
                <a:gd name="connsiteX37" fmla="*/ 5180164 w 16061524"/>
                <a:gd name="connsiteY37" fmla="*/ 18288000 h 32095440"/>
                <a:gd name="connsiteX38" fmla="*/ 4540084 w 16061524"/>
                <a:gd name="connsiteY38" fmla="*/ 21945600 h 32095440"/>
                <a:gd name="connsiteX39" fmla="*/ 2814735 w 16061524"/>
                <a:gd name="connsiteY39" fmla="*/ 22059353 h 32095440"/>
                <a:gd name="connsiteX40" fmla="*/ 317958 w 16061524"/>
                <a:gd name="connsiteY40" fmla="*/ 17471428 h 32095440"/>
                <a:gd name="connsiteX41" fmla="*/ 595727 w 16061524"/>
                <a:gd name="connsiteY41" fmla="*/ 14487116 h 32095440"/>
                <a:gd name="connsiteX42" fmla="*/ 906986 w 16061524"/>
                <a:gd name="connsiteY42" fmla="*/ 16225498 h 32095440"/>
                <a:gd name="connsiteX43" fmla="*/ 906986 w 16061524"/>
                <a:gd name="connsiteY43" fmla="*/ 13815425 h 32095440"/>
                <a:gd name="connsiteX44" fmla="*/ 2162644 w 16061524"/>
                <a:gd name="connsiteY44" fmla="*/ 13350240 h 32095440"/>
                <a:gd name="connsiteX45" fmla="*/ 1705444 w 16061524"/>
                <a:gd name="connsiteY45" fmla="*/ 12344400 h 32095440"/>
                <a:gd name="connsiteX46" fmla="*/ 2071204 w 16061524"/>
                <a:gd name="connsiteY46" fmla="*/ 11247120 h 32095440"/>
                <a:gd name="connsiteX47" fmla="*/ 2071204 w 16061524"/>
                <a:gd name="connsiteY47" fmla="*/ 10241280 h 32095440"/>
                <a:gd name="connsiteX48" fmla="*/ 2254084 w 16061524"/>
                <a:gd name="connsiteY48" fmla="*/ 8869680 h 32095440"/>
                <a:gd name="connsiteX49" fmla="*/ 2328574 w 16061524"/>
                <a:gd name="connsiteY49" fmla="*/ 8352928 h 32095440"/>
                <a:gd name="connsiteX50" fmla="*/ 2528404 w 16061524"/>
                <a:gd name="connsiteY50" fmla="*/ 7223760 h 32095440"/>
                <a:gd name="connsiteX51" fmla="*/ 2711284 w 16061524"/>
                <a:gd name="connsiteY51" fmla="*/ 6492240 h 32095440"/>
                <a:gd name="connsiteX52" fmla="*/ 2711284 w 16061524"/>
                <a:gd name="connsiteY52" fmla="*/ 5212080 h 32095440"/>
                <a:gd name="connsiteX53" fmla="*/ 3077044 w 16061524"/>
                <a:gd name="connsiteY53" fmla="*/ 3931920 h 32095440"/>
                <a:gd name="connsiteX54" fmla="*/ 3900004 w 16061524"/>
                <a:gd name="connsiteY54" fmla="*/ 1280160 h 32095440"/>
                <a:gd name="connsiteX55" fmla="*/ 6551764 w 16061524"/>
                <a:gd name="connsiteY55" fmla="*/ 457200 h 32095440"/>
                <a:gd name="connsiteX56" fmla="*/ 7100404 w 16061524"/>
                <a:gd name="connsiteY56" fmla="*/ 0 h 32095440"/>
                <a:gd name="connsiteX0" fmla="*/ 7100404 w 16061524"/>
                <a:gd name="connsiteY0" fmla="*/ 0 h 32095440"/>
                <a:gd name="connsiteX1" fmla="*/ 11909702 w 16061524"/>
                <a:gd name="connsiteY1" fmla="*/ 2592288 h 32095440"/>
                <a:gd name="connsiteX2" fmla="*/ 12495364 w 16061524"/>
                <a:gd name="connsiteY2" fmla="*/ 7589520 h 32095440"/>
                <a:gd name="connsiteX3" fmla="*/ 12312484 w 16061524"/>
                <a:gd name="connsiteY3" fmla="*/ 8503920 h 32095440"/>
                <a:gd name="connsiteX4" fmla="*/ 13318324 w 16061524"/>
                <a:gd name="connsiteY4" fmla="*/ 9966960 h 32095440"/>
                <a:gd name="connsiteX5" fmla="*/ 13318324 w 16061524"/>
                <a:gd name="connsiteY5" fmla="*/ 11338560 h 32095440"/>
                <a:gd name="connsiteX6" fmla="*/ 14415604 w 16061524"/>
                <a:gd name="connsiteY6" fmla="*/ 13075920 h 32095440"/>
                <a:gd name="connsiteX7" fmla="*/ 14141284 w 16061524"/>
                <a:gd name="connsiteY7" fmla="*/ 13441680 h 32095440"/>
                <a:gd name="connsiteX8" fmla="*/ 14232724 w 16061524"/>
                <a:gd name="connsiteY8" fmla="*/ 13807440 h 32095440"/>
                <a:gd name="connsiteX9" fmla="*/ 15330004 w 16061524"/>
                <a:gd name="connsiteY9" fmla="*/ 13716000 h 32095440"/>
                <a:gd name="connsiteX10" fmla="*/ 16061524 w 16061524"/>
                <a:gd name="connsiteY10" fmla="*/ 16093440 h 32095440"/>
                <a:gd name="connsiteX11" fmla="*/ 15238564 w 16061524"/>
                <a:gd name="connsiteY11" fmla="*/ 17647920 h 32095440"/>
                <a:gd name="connsiteX12" fmla="*/ 11489524 w 16061524"/>
                <a:gd name="connsiteY12" fmla="*/ 17099280 h 32095440"/>
                <a:gd name="connsiteX13" fmla="*/ 11489524 w 16061524"/>
                <a:gd name="connsiteY13" fmla="*/ 13898880 h 32095440"/>
                <a:gd name="connsiteX14" fmla="*/ 12495364 w 16061524"/>
                <a:gd name="connsiteY14" fmla="*/ 13898880 h 32095440"/>
                <a:gd name="connsiteX15" fmla="*/ 12221044 w 16061524"/>
                <a:gd name="connsiteY15" fmla="*/ 13533120 h 32095440"/>
                <a:gd name="connsiteX16" fmla="*/ 12221044 w 16061524"/>
                <a:gd name="connsiteY16" fmla="*/ 13350240 h 32095440"/>
                <a:gd name="connsiteX17" fmla="*/ 10758004 w 16061524"/>
                <a:gd name="connsiteY17" fmla="*/ 9966960 h 32095440"/>
                <a:gd name="connsiteX18" fmla="*/ 10117924 w 16061524"/>
                <a:gd name="connsiteY18" fmla="*/ 10149840 h 32095440"/>
                <a:gd name="connsiteX19" fmla="*/ 10209364 w 16061524"/>
                <a:gd name="connsiteY19" fmla="*/ 16093440 h 32095440"/>
                <a:gd name="connsiteX20" fmla="*/ 9843604 w 16061524"/>
                <a:gd name="connsiteY20" fmla="*/ 16367760 h 32095440"/>
                <a:gd name="connsiteX21" fmla="*/ 8746324 w 16061524"/>
                <a:gd name="connsiteY21" fmla="*/ 22402800 h 32095440"/>
                <a:gd name="connsiteX22" fmla="*/ 9477844 w 16061524"/>
                <a:gd name="connsiteY22" fmla="*/ 23317200 h 32095440"/>
                <a:gd name="connsiteX23" fmla="*/ 9843604 w 16061524"/>
                <a:gd name="connsiteY23" fmla="*/ 26426160 h 32095440"/>
                <a:gd name="connsiteX24" fmla="*/ 11215204 w 16061524"/>
                <a:gd name="connsiteY24" fmla="*/ 28437840 h 32095440"/>
                <a:gd name="connsiteX25" fmla="*/ 11398084 w 16061524"/>
                <a:gd name="connsiteY25" fmla="*/ 29443680 h 32095440"/>
                <a:gd name="connsiteX26" fmla="*/ 12495364 w 16061524"/>
                <a:gd name="connsiteY26" fmla="*/ 30358080 h 32095440"/>
                <a:gd name="connsiteX27" fmla="*/ 13135444 w 16061524"/>
                <a:gd name="connsiteY27" fmla="*/ 30266640 h 32095440"/>
                <a:gd name="connsiteX28" fmla="*/ 13501204 w 16061524"/>
                <a:gd name="connsiteY28" fmla="*/ 30723840 h 32095440"/>
                <a:gd name="connsiteX29" fmla="*/ 11580964 w 16061524"/>
                <a:gd name="connsiteY29" fmla="*/ 32095440 h 32095440"/>
                <a:gd name="connsiteX30" fmla="*/ 9569284 w 16061524"/>
                <a:gd name="connsiteY30" fmla="*/ 31638240 h 32095440"/>
                <a:gd name="connsiteX31" fmla="*/ 8746324 w 16061524"/>
                <a:gd name="connsiteY31" fmla="*/ 31821120 h 32095440"/>
                <a:gd name="connsiteX32" fmla="*/ 8289124 w 16061524"/>
                <a:gd name="connsiteY32" fmla="*/ 30266640 h 32095440"/>
                <a:gd name="connsiteX33" fmla="*/ 6734644 w 16061524"/>
                <a:gd name="connsiteY33" fmla="*/ 30083760 h 32095440"/>
                <a:gd name="connsiteX34" fmla="*/ 5796997 w 16061524"/>
                <a:gd name="connsiteY34" fmla="*/ 29012928 h 32095440"/>
                <a:gd name="connsiteX35" fmla="*/ 4964738 w 16061524"/>
                <a:gd name="connsiteY35" fmla="*/ 28726182 h 32095440"/>
                <a:gd name="connsiteX36" fmla="*/ 5728804 w 16061524"/>
                <a:gd name="connsiteY36" fmla="*/ 21396960 h 32095440"/>
                <a:gd name="connsiteX37" fmla="*/ 5180164 w 16061524"/>
                <a:gd name="connsiteY37" fmla="*/ 18288000 h 32095440"/>
                <a:gd name="connsiteX38" fmla="*/ 4540084 w 16061524"/>
                <a:gd name="connsiteY38" fmla="*/ 21945600 h 32095440"/>
                <a:gd name="connsiteX39" fmla="*/ 2814735 w 16061524"/>
                <a:gd name="connsiteY39" fmla="*/ 22059353 h 32095440"/>
                <a:gd name="connsiteX40" fmla="*/ 317958 w 16061524"/>
                <a:gd name="connsiteY40" fmla="*/ 17471428 h 32095440"/>
                <a:gd name="connsiteX41" fmla="*/ 595727 w 16061524"/>
                <a:gd name="connsiteY41" fmla="*/ 15311586 h 32095440"/>
                <a:gd name="connsiteX42" fmla="*/ 906986 w 16061524"/>
                <a:gd name="connsiteY42" fmla="*/ 16225498 h 32095440"/>
                <a:gd name="connsiteX43" fmla="*/ 906986 w 16061524"/>
                <a:gd name="connsiteY43" fmla="*/ 13815425 h 32095440"/>
                <a:gd name="connsiteX44" fmla="*/ 2162644 w 16061524"/>
                <a:gd name="connsiteY44" fmla="*/ 13350240 h 32095440"/>
                <a:gd name="connsiteX45" fmla="*/ 1705444 w 16061524"/>
                <a:gd name="connsiteY45" fmla="*/ 12344400 h 32095440"/>
                <a:gd name="connsiteX46" fmla="*/ 2071204 w 16061524"/>
                <a:gd name="connsiteY46" fmla="*/ 11247120 h 32095440"/>
                <a:gd name="connsiteX47" fmla="*/ 2071204 w 16061524"/>
                <a:gd name="connsiteY47" fmla="*/ 10241280 h 32095440"/>
                <a:gd name="connsiteX48" fmla="*/ 2254084 w 16061524"/>
                <a:gd name="connsiteY48" fmla="*/ 8869680 h 32095440"/>
                <a:gd name="connsiteX49" fmla="*/ 2328574 w 16061524"/>
                <a:gd name="connsiteY49" fmla="*/ 8352928 h 32095440"/>
                <a:gd name="connsiteX50" fmla="*/ 2528404 w 16061524"/>
                <a:gd name="connsiteY50" fmla="*/ 7223760 h 32095440"/>
                <a:gd name="connsiteX51" fmla="*/ 2711284 w 16061524"/>
                <a:gd name="connsiteY51" fmla="*/ 6492240 h 32095440"/>
                <a:gd name="connsiteX52" fmla="*/ 2711284 w 16061524"/>
                <a:gd name="connsiteY52" fmla="*/ 5212080 h 32095440"/>
                <a:gd name="connsiteX53" fmla="*/ 3077044 w 16061524"/>
                <a:gd name="connsiteY53" fmla="*/ 3931920 h 32095440"/>
                <a:gd name="connsiteX54" fmla="*/ 3900004 w 16061524"/>
                <a:gd name="connsiteY54" fmla="*/ 1280160 h 32095440"/>
                <a:gd name="connsiteX55" fmla="*/ 6551764 w 16061524"/>
                <a:gd name="connsiteY55" fmla="*/ 457200 h 32095440"/>
                <a:gd name="connsiteX56" fmla="*/ 7100404 w 16061524"/>
                <a:gd name="connsiteY56" fmla="*/ 0 h 32095440"/>
                <a:gd name="connsiteX0" fmla="*/ 7100404 w 16061524"/>
                <a:gd name="connsiteY0" fmla="*/ 0 h 32095440"/>
                <a:gd name="connsiteX1" fmla="*/ 11909702 w 16061524"/>
                <a:gd name="connsiteY1" fmla="*/ 2592288 h 32095440"/>
                <a:gd name="connsiteX2" fmla="*/ 12495364 w 16061524"/>
                <a:gd name="connsiteY2" fmla="*/ 7589520 h 32095440"/>
                <a:gd name="connsiteX3" fmla="*/ 12312484 w 16061524"/>
                <a:gd name="connsiteY3" fmla="*/ 8503920 h 32095440"/>
                <a:gd name="connsiteX4" fmla="*/ 13318324 w 16061524"/>
                <a:gd name="connsiteY4" fmla="*/ 9966960 h 32095440"/>
                <a:gd name="connsiteX5" fmla="*/ 13318324 w 16061524"/>
                <a:gd name="connsiteY5" fmla="*/ 11338560 h 32095440"/>
                <a:gd name="connsiteX6" fmla="*/ 14415604 w 16061524"/>
                <a:gd name="connsiteY6" fmla="*/ 13075920 h 32095440"/>
                <a:gd name="connsiteX7" fmla="*/ 14141284 w 16061524"/>
                <a:gd name="connsiteY7" fmla="*/ 13441680 h 32095440"/>
                <a:gd name="connsiteX8" fmla="*/ 14232724 w 16061524"/>
                <a:gd name="connsiteY8" fmla="*/ 13807440 h 32095440"/>
                <a:gd name="connsiteX9" fmla="*/ 15330004 w 16061524"/>
                <a:gd name="connsiteY9" fmla="*/ 13716000 h 32095440"/>
                <a:gd name="connsiteX10" fmla="*/ 16061524 w 16061524"/>
                <a:gd name="connsiteY10" fmla="*/ 16093440 h 32095440"/>
                <a:gd name="connsiteX11" fmla="*/ 15238564 w 16061524"/>
                <a:gd name="connsiteY11" fmla="*/ 17647920 h 32095440"/>
                <a:gd name="connsiteX12" fmla="*/ 11489524 w 16061524"/>
                <a:gd name="connsiteY12" fmla="*/ 17099280 h 32095440"/>
                <a:gd name="connsiteX13" fmla="*/ 11489524 w 16061524"/>
                <a:gd name="connsiteY13" fmla="*/ 13898880 h 32095440"/>
                <a:gd name="connsiteX14" fmla="*/ 12495364 w 16061524"/>
                <a:gd name="connsiteY14" fmla="*/ 13898880 h 32095440"/>
                <a:gd name="connsiteX15" fmla="*/ 12221044 w 16061524"/>
                <a:gd name="connsiteY15" fmla="*/ 13533120 h 32095440"/>
                <a:gd name="connsiteX16" fmla="*/ 12221044 w 16061524"/>
                <a:gd name="connsiteY16" fmla="*/ 13350240 h 32095440"/>
                <a:gd name="connsiteX17" fmla="*/ 10758004 w 16061524"/>
                <a:gd name="connsiteY17" fmla="*/ 9966960 h 32095440"/>
                <a:gd name="connsiteX18" fmla="*/ 10117924 w 16061524"/>
                <a:gd name="connsiteY18" fmla="*/ 10149840 h 32095440"/>
                <a:gd name="connsiteX19" fmla="*/ 10209364 w 16061524"/>
                <a:gd name="connsiteY19" fmla="*/ 16093440 h 32095440"/>
                <a:gd name="connsiteX20" fmla="*/ 9843604 w 16061524"/>
                <a:gd name="connsiteY20" fmla="*/ 16367760 h 32095440"/>
                <a:gd name="connsiteX21" fmla="*/ 8746324 w 16061524"/>
                <a:gd name="connsiteY21" fmla="*/ 22402800 h 32095440"/>
                <a:gd name="connsiteX22" fmla="*/ 9477844 w 16061524"/>
                <a:gd name="connsiteY22" fmla="*/ 23317200 h 32095440"/>
                <a:gd name="connsiteX23" fmla="*/ 9843604 w 16061524"/>
                <a:gd name="connsiteY23" fmla="*/ 26426160 h 32095440"/>
                <a:gd name="connsiteX24" fmla="*/ 11215204 w 16061524"/>
                <a:gd name="connsiteY24" fmla="*/ 28437840 h 32095440"/>
                <a:gd name="connsiteX25" fmla="*/ 11398084 w 16061524"/>
                <a:gd name="connsiteY25" fmla="*/ 29443680 h 32095440"/>
                <a:gd name="connsiteX26" fmla="*/ 12495364 w 16061524"/>
                <a:gd name="connsiteY26" fmla="*/ 30358080 h 32095440"/>
                <a:gd name="connsiteX27" fmla="*/ 13135444 w 16061524"/>
                <a:gd name="connsiteY27" fmla="*/ 30266640 h 32095440"/>
                <a:gd name="connsiteX28" fmla="*/ 13501204 w 16061524"/>
                <a:gd name="connsiteY28" fmla="*/ 30723840 h 32095440"/>
                <a:gd name="connsiteX29" fmla="*/ 11580964 w 16061524"/>
                <a:gd name="connsiteY29" fmla="*/ 32095440 h 32095440"/>
                <a:gd name="connsiteX30" fmla="*/ 9569284 w 16061524"/>
                <a:gd name="connsiteY30" fmla="*/ 31638240 h 32095440"/>
                <a:gd name="connsiteX31" fmla="*/ 8746324 w 16061524"/>
                <a:gd name="connsiteY31" fmla="*/ 31821120 h 32095440"/>
                <a:gd name="connsiteX32" fmla="*/ 8289124 w 16061524"/>
                <a:gd name="connsiteY32" fmla="*/ 30266640 h 32095440"/>
                <a:gd name="connsiteX33" fmla="*/ 6734644 w 16061524"/>
                <a:gd name="connsiteY33" fmla="*/ 30083760 h 32095440"/>
                <a:gd name="connsiteX34" fmla="*/ 5796997 w 16061524"/>
                <a:gd name="connsiteY34" fmla="*/ 29012928 h 32095440"/>
                <a:gd name="connsiteX35" fmla="*/ 4964738 w 16061524"/>
                <a:gd name="connsiteY35" fmla="*/ 28726182 h 32095440"/>
                <a:gd name="connsiteX36" fmla="*/ 5728804 w 16061524"/>
                <a:gd name="connsiteY36" fmla="*/ 21396960 h 32095440"/>
                <a:gd name="connsiteX37" fmla="*/ 5180164 w 16061524"/>
                <a:gd name="connsiteY37" fmla="*/ 18288000 h 32095440"/>
                <a:gd name="connsiteX38" fmla="*/ 4540084 w 16061524"/>
                <a:gd name="connsiteY38" fmla="*/ 21945600 h 32095440"/>
                <a:gd name="connsiteX39" fmla="*/ 2814735 w 16061524"/>
                <a:gd name="connsiteY39" fmla="*/ 22059353 h 32095440"/>
                <a:gd name="connsiteX40" fmla="*/ 317958 w 16061524"/>
                <a:gd name="connsiteY40" fmla="*/ 17471428 h 32095440"/>
                <a:gd name="connsiteX41" fmla="*/ 595727 w 16061524"/>
                <a:gd name="connsiteY41" fmla="*/ 16077165 h 32095440"/>
                <a:gd name="connsiteX42" fmla="*/ 906986 w 16061524"/>
                <a:gd name="connsiteY42" fmla="*/ 16225498 h 32095440"/>
                <a:gd name="connsiteX43" fmla="*/ 906986 w 16061524"/>
                <a:gd name="connsiteY43" fmla="*/ 13815425 h 32095440"/>
                <a:gd name="connsiteX44" fmla="*/ 2162644 w 16061524"/>
                <a:gd name="connsiteY44" fmla="*/ 13350240 h 32095440"/>
                <a:gd name="connsiteX45" fmla="*/ 1705444 w 16061524"/>
                <a:gd name="connsiteY45" fmla="*/ 12344400 h 32095440"/>
                <a:gd name="connsiteX46" fmla="*/ 2071204 w 16061524"/>
                <a:gd name="connsiteY46" fmla="*/ 11247120 h 32095440"/>
                <a:gd name="connsiteX47" fmla="*/ 2071204 w 16061524"/>
                <a:gd name="connsiteY47" fmla="*/ 10241280 h 32095440"/>
                <a:gd name="connsiteX48" fmla="*/ 2254084 w 16061524"/>
                <a:gd name="connsiteY48" fmla="*/ 8869680 h 32095440"/>
                <a:gd name="connsiteX49" fmla="*/ 2328574 w 16061524"/>
                <a:gd name="connsiteY49" fmla="*/ 8352928 h 32095440"/>
                <a:gd name="connsiteX50" fmla="*/ 2528404 w 16061524"/>
                <a:gd name="connsiteY50" fmla="*/ 7223760 h 32095440"/>
                <a:gd name="connsiteX51" fmla="*/ 2711284 w 16061524"/>
                <a:gd name="connsiteY51" fmla="*/ 6492240 h 32095440"/>
                <a:gd name="connsiteX52" fmla="*/ 2711284 w 16061524"/>
                <a:gd name="connsiteY52" fmla="*/ 5212080 h 32095440"/>
                <a:gd name="connsiteX53" fmla="*/ 3077044 w 16061524"/>
                <a:gd name="connsiteY53" fmla="*/ 3931920 h 32095440"/>
                <a:gd name="connsiteX54" fmla="*/ 3900004 w 16061524"/>
                <a:gd name="connsiteY54" fmla="*/ 1280160 h 32095440"/>
                <a:gd name="connsiteX55" fmla="*/ 6551764 w 16061524"/>
                <a:gd name="connsiteY55" fmla="*/ 457200 h 32095440"/>
                <a:gd name="connsiteX56" fmla="*/ 7100404 w 16061524"/>
                <a:gd name="connsiteY56" fmla="*/ 0 h 32095440"/>
                <a:gd name="connsiteX0" fmla="*/ 7100404 w 16061524"/>
                <a:gd name="connsiteY0" fmla="*/ 0 h 32095440"/>
                <a:gd name="connsiteX1" fmla="*/ 11909702 w 16061524"/>
                <a:gd name="connsiteY1" fmla="*/ 2592288 h 32095440"/>
                <a:gd name="connsiteX2" fmla="*/ 12495364 w 16061524"/>
                <a:gd name="connsiteY2" fmla="*/ 7589520 h 32095440"/>
                <a:gd name="connsiteX3" fmla="*/ 12312484 w 16061524"/>
                <a:gd name="connsiteY3" fmla="*/ 8503920 h 32095440"/>
                <a:gd name="connsiteX4" fmla="*/ 13318324 w 16061524"/>
                <a:gd name="connsiteY4" fmla="*/ 9966960 h 32095440"/>
                <a:gd name="connsiteX5" fmla="*/ 13318324 w 16061524"/>
                <a:gd name="connsiteY5" fmla="*/ 11338560 h 32095440"/>
                <a:gd name="connsiteX6" fmla="*/ 14415604 w 16061524"/>
                <a:gd name="connsiteY6" fmla="*/ 13075920 h 32095440"/>
                <a:gd name="connsiteX7" fmla="*/ 14141284 w 16061524"/>
                <a:gd name="connsiteY7" fmla="*/ 13441680 h 32095440"/>
                <a:gd name="connsiteX8" fmla="*/ 14232724 w 16061524"/>
                <a:gd name="connsiteY8" fmla="*/ 13807440 h 32095440"/>
                <a:gd name="connsiteX9" fmla="*/ 15330004 w 16061524"/>
                <a:gd name="connsiteY9" fmla="*/ 13716000 h 32095440"/>
                <a:gd name="connsiteX10" fmla="*/ 16061524 w 16061524"/>
                <a:gd name="connsiteY10" fmla="*/ 16093440 h 32095440"/>
                <a:gd name="connsiteX11" fmla="*/ 15238564 w 16061524"/>
                <a:gd name="connsiteY11" fmla="*/ 17647920 h 32095440"/>
                <a:gd name="connsiteX12" fmla="*/ 11489524 w 16061524"/>
                <a:gd name="connsiteY12" fmla="*/ 17099280 h 32095440"/>
                <a:gd name="connsiteX13" fmla="*/ 11489524 w 16061524"/>
                <a:gd name="connsiteY13" fmla="*/ 13898880 h 32095440"/>
                <a:gd name="connsiteX14" fmla="*/ 12495364 w 16061524"/>
                <a:gd name="connsiteY14" fmla="*/ 13898880 h 32095440"/>
                <a:gd name="connsiteX15" fmla="*/ 12221044 w 16061524"/>
                <a:gd name="connsiteY15" fmla="*/ 13533120 h 32095440"/>
                <a:gd name="connsiteX16" fmla="*/ 12221044 w 16061524"/>
                <a:gd name="connsiteY16" fmla="*/ 13350240 h 32095440"/>
                <a:gd name="connsiteX17" fmla="*/ 10758004 w 16061524"/>
                <a:gd name="connsiteY17" fmla="*/ 9966960 h 32095440"/>
                <a:gd name="connsiteX18" fmla="*/ 10117924 w 16061524"/>
                <a:gd name="connsiteY18" fmla="*/ 10149840 h 32095440"/>
                <a:gd name="connsiteX19" fmla="*/ 10209364 w 16061524"/>
                <a:gd name="connsiteY19" fmla="*/ 16093440 h 32095440"/>
                <a:gd name="connsiteX20" fmla="*/ 9843604 w 16061524"/>
                <a:gd name="connsiteY20" fmla="*/ 16367760 h 32095440"/>
                <a:gd name="connsiteX21" fmla="*/ 8746324 w 16061524"/>
                <a:gd name="connsiteY21" fmla="*/ 22402800 h 32095440"/>
                <a:gd name="connsiteX22" fmla="*/ 9477844 w 16061524"/>
                <a:gd name="connsiteY22" fmla="*/ 23317200 h 32095440"/>
                <a:gd name="connsiteX23" fmla="*/ 9843604 w 16061524"/>
                <a:gd name="connsiteY23" fmla="*/ 26426160 h 32095440"/>
                <a:gd name="connsiteX24" fmla="*/ 11215204 w 16061524"/>
                <a:gd name="connsiteY24" fmla="*/ 28437840 h 32095440"/>
                <a:gd name="connsiteX25" fmla="*/ 11398084 w 16061524"/>
                <a:gd name="connsiteY25" fmla="*/ 29443680 h 32095440"/>
                <a:gd name="connsiteX26" fmla="*/ 12495364 w 16061524"/>
                <a:gd name="connsiteY26" fmla="*/ 30358080 h 32095440"/>
                <a:gd name="connsiteX27" fmla="*/ 13135444 w 16061524"/>
                <a:gd name="connsiteY27" fmla="*/ 30266640 h 32095440"/>
                <a:gd name="connsiteX28" fmla="*/ 13501204 w 16061524"/>
                <a:gd name="connsiteY28" fmla="*/ 30723840 h 32095440"/>
                <a:gd name="connsiteX29" fmla="*/ 11580964 w 16061524"/>
                <a:gd name="connsiteY29" fmla="*/ 32095440 h 32095440"/>
                <a:gd name="connsiteX30" fmla="*/ 9569284 w 16061524"/>
                <a:gd name="connsiteY30" fmla="*/ 31638240 h 32095440"/>
                <a:gd name="connsiteX31" fmla="*/ 8746324 w 16061524"/>
                <a:gd name="connsiteY31" fmla="*/ 31821120 h 32095440"/>
                <a:gd name="connsiteX32" fmla="*/ 8289124 w 16061524"/>
                <a:gd name="connsiteY32" fmla="*/ 30266640 h 32095440"/>
                <a:gd name="connsiteX33" fmla="*/ 6734644 w 16061524"/>
                <a:gd name="connsiteY33" fmla="*/ 30083760 h 32095440"/>
                <a:gd name="connsiteX34" fmla="*/ 5796997 w 16061524"/>
                <a:gd name="connsiteY34" fmla="*/ 29012928 h 32095440"/>
                <a:gd name="connsiteX35" fmla="*/ 4964738 w 16061524"/>
                <a:gd name="connsiteY35" fmla="*/ 28726182 h 32095440"/>
                <a:gd name="connsiteX36" fmla="*/ 5728804 w 16061524"/>
                <a:gd name="connsiteY36" fmla="*/ 21396960 h 32095440"/>
                <a:gd name="connsiteX37" fmla="*/ 5180164 w 16061524"/>
                <a:gd name="connsiteY37" fmla="*/ 18288000 h 32095440"/>
                <a:gd name="connsiteX38" fmla="*/ 4540084 w 16061524"/>
                <a:gd name="connsiteY38" fmla="*/ 21945600 h 32095440"/>
                <a:gd name="connsiteX39" fmla="*/ 2814735 w 16061524"/>
                <a:gd name="connsiteY39" fmla="*/ 22059353 h 32095440"/>
                <a:gd name="connsiteX40" fmla="*/ 317958 w 16061524"/>
                <a:gd name="connsiteY40" fmla="*/ 17471428 h 32095440"/>
                <a:gd name="connsiteX41" fmla="*/ 595727 w 16061524"/>
                <a:gd name="connsiteY41" fmla="*/ 16077165 h 32095440"/>
                <a:gd name="connsiteX42" fmla="*/ 595727 w 16061524"/>
                <a:gd name="connsiteY42" fmla="*/ 15076023 h 32095440"/>
                <a:gd name="connsiteX43" fmla="*/ 906986 w 16061524"/>
                <a:gd name="connsiteY43" fmla="*/ 13815425 h 32095440"/>
                <a:gd name="connsiteX44" fmla="*/ 2162644 w 16061524"/>
                <a:gd name="connsiteY44" fmla="*/ 13350240 h 32095440"/>
                <a:gd name="connsiteX45" fmla="*/ 1705444 w 16061524"/>
                <a:gd name="connsiteY45" fmla="*/ 12344400 h 32095440"/>
                <a:gd name="connsiteX46" fmla="*/ 2071204 w 16061524"/>
                <a:gd name="connsiteY46" fmla="*/ 11247120 h 32095440"/>
                <a:gd name="connsiteX47" fmla="*/ 2071204 w 16061524"/>
                <a:gd name="connsiteY47" fmla="*/ 10241280 h 32095440"/>
                <a:gd name="connsiteX48" fmla="*/ 2254084 w 16061524"/>
                <a:gd name="connsiteY48" fmla="*/ 8869680 h 32095440"/>
                <a:gd name="connsiteX49" fmla="*/ 2328574 w 16061524"/>
                <a:gd name="connsiteY49" fmla="*/ 8352928 h 32095440"/>
                <a:gd name="connsiteX50" fmla="*/ 2528404 w 16061524"/>
                <a:gd name="connsiteY50" fmla="*/ 7223760 h 32095440"/>
                <a:gd name="connsiteX51" fmla="*/ 2711284 w 16061524"/>
                <a:gd name="connsiteY51" fmla="*/ 6492240 h 32095440"/>
                <a:gd name="connsiteX52" fmla="*/ 2711284 w 16061524"/>
                <a:gd name="connsiteY52" fmla="*/ 5212080 h 32095440"/>
                <a:gd name="connsiteX53" fmla="*/ 3077044 w 16061524"/>
                <a:gd name="connsiteY53" fmla="*/ 3931920 h 32095440"/>
                <a:gd name="connsiteX54" fmla="*/ 3900004 w 16061524"/>
                <a:gd name="connsiteY54" fmla="*/ 1280160 h 32095440"/>
                <a:gd name="connsiteX55" fmla="*/ 6551764 w 16061524"/>
                <a:gd name="connsiteY55" fmla="*/ 457200 h 32095440"/>
                <a:gd name="connsiteX56" fmla="*/ 7100404 w 16061524"/>
                <a:gd name="connsiteY56" fmla="*/ 0 h 32095440"/>
                <a:gd name="connsiteX0" fmla="*/ 7100404 w 16061524"/>
                <a:gd name="connsiteY0" fmla="*/ 0 h 32095440"/>
                <a:gd name="connsiteX1" fmla="*/ 11909702 w 16061524"/>
                <a:gd name="connsiteY1" fmla="*/ 2592288 h 32095440"/>
                <a:gd name="connsiteX2" fmla="*/ 12495364 w 16061524"/>
                <a:gd name="connsiteY2" fmla="*/ 7589520 h 32095440"/>
                <a:gd name="connsiteX3" fmla="*/ 12312484 w 16061524"/>
                <a:gd name="connsiteY3" fmla="*/ 8503920 h 32095440"/>
                <a:gd name="connsiteX4" fmla="*/ 13318324 w 16061524"/>
                <a:gd name="connsiteY4" fmla="*/ 9966960 h 32095440"/>
                <a:gd name="connsiteX5" fmla="*/ 13318324 w 16061524"/>
                <a:gd name="connsiteY5" fmla="*/ 11338560 h 32095440"/>
                <a:gd name="connsiteX6" fmla="*/ 14415604 w 16061524"/>
                <a:gd name="connsiteY6" fmla="*/ 13075920 h 32095440"/>
                <a:gd name="connsiteX7" fmla="*/ 14141284 w 16061524"/>
                <a:gd name="connsiteY7" fmla="*/ 13441680 h 32095440"/>
                <a:gd name="connsiteX8" fmla="*/ 14232724 w 16061524"/>
                <a:gd name="connsiteY8" fmla="*/ 13807440 h 32095440"/>
                <a:gd name="connsiteX9" fmla="*/ 15330004 w 16061524"/>
                <a:gd name="connsiteY9" fmla="*/ 13716000 h 32095440"/>
                <a:gd name="connsiteX10" fmla="*/ 16061524 w 16061524"/>
                <a:gd name="connsiteY10" fmla="*/ 16093440 h 32095440"/>
                <a:gd name="connsiteX11" fmla="*/ 15238564 w 16061524"/>
                <a:gd name="connsiteY11" fmla="*/ 17647920 h 32095440"/>
                <a:gd name="connsiteX12" fmla="*/ 11489524 w 16061524"/>
                <a:gd name="connsiteY12" fmla="*/ 17099280 h 32095440"/>
                <a:gd name="connsiteX13" fmla="*/ 11489524 w 16061524"/>
                <a:gd name="connsiteY13" fmla="*/ 13898880 h 32095440"/>
                <a:gd name="connsiteX14" fmla="*/ 12495364 w 16061524"/>
                <a:gd name="connsiteY14" fmla="*/ 13898880 h 32095440"/>
                <a:gd name="connsiteX15" fmla="*/ 12221044 w 16061524"/>
                <a:gd name="connsiteY15" fmla="*/ 13533120 h 32095440"/>
                <a:gd name="connsiteX16" fmla="*/ 12221044 w 16061524"/>
                <a:gd name="connsiteY16" fmla="*/ 13350240 h 32095440"/>
                <a:gd name="connsiteX17" fmla="*/ 10758004 w 16061524"/>
                <a:gd name="connsiteY17" fmla="*/ 9966960 h 32095440"/>
                <a:gd name="connsiteX18" fmla="*/ 10117924 w 16061524"/>
                <a:gd name="connsiteY18" fmla="*/ 10149840 h 32095440"/>
                <a:gd name="connsiteX19" fmla="*/ 10209364 w 16061524"/>
                <a:gd name="connsiteY19" fmla="*/ 16093440 h 32095440"/>
                <a:gd name="connsiteX20" fmla="*/ 9843604 w 16061524"/>
                <a:gd name="connsiteY20" fmla="*/ 16367760 h 32095440"/>
                <a:gd name="connsiteX21" fmla="*/ 8746324 w 16061524"/>
                <a:gd name="connsiteY21" fmla="*/ 22402800 h 32095440"/>
                <a:gd name="connsiteX22" fmla="*/ 9477844 w 16061524"/>
                <a:gd name="connsiteY22" fmla="*/ 23317200 h 32095440"/>
                <a:gd name="connsiteX23" fmla="*/ 9843604 w 16061524"/>
                <a:gd name="connsiteY23" fmla="*/ 26426160 h 32095440"/>
                <a:gd name="connsiteX24" fmla="*/ 11215204 w 16061524"/>
                <a:gd name="connsiteY24" fmla="*/ 28437840 h 32095440"/>
                <a:gd name="connsiteX25" fmla="*/ 11398084 w 16061524"/>
                <a:gd name="connsiteY25" fmla="*/ 29443680 h 32095440"/>
                <a:gd name="connsiteX26" fmla="*/ 12495364 w 16061524"/>
                <a:gd name="connsiteY26" fmla="*/ 30358080 h 32095440"/>
                <a:gd name="connsiteX27" fmla="*/ 13135444 w 16061524"/>
                <a:gd name="connsiteY27" fmla="*/ 30266640 h 32095440"/>
                <a:gd name="connsiteX28" fmla="*/ 13501204 w 16061524"/>
                <a:gd name="connsiteY28" fmla="*/ 30723840 h 32095440"/>
                <a:gd name="connsiteX29" fmla="*/ 11580964 w 16061524"/>
                <a:gd name="connsiteY29" fmla="*/ 32095440 h 32095440"/>
                <a:gd name="connsiteX30" fmla="*/ 9569284 w 16061524"/>
                <a:gd name="connsiteY30" fmla="*/ 31638240 h 32095440"/>
                <a:gd name="connsiteX31" fmla="*/ 8746324 w 16061524"/>
                <a:gd name="connsiteY31" fmla="*/ 31821120 h 32095440"/>
                <a:gd name="connsiteX32" fmla="*/ 8289124 w 16061524"/>
                <a:gd name="connsiteY32" fmla="*/ 30266640 h 32095440"/>
                <a:gd name="connsiteX33" fmla="*/ 6734644 w 16061524"/>
                <a:gd name="connsiteY33" fmla="*/ 30083760 h 32095440"/>
                <a:gd name="connsiteX34" fmla="*/ 5796997 w 16061524"/>
                <a:gd name="connsiteY34" fmla="*/ 29012928 h 32095440"/>
                <a:gd name="connsiteX35" fmla="*/ 4964738 w 16061524"/>
                <a:gd name="connsiteY35" fmla="*/ 28726182 h 32095440"/>
                <a:gd name="connsiteX36" fmla="*/ 5728804 w 16061524"/>
                <a:gd name="connsiteY36" fmla="*/ 21396960 h 32095440"/>
                <a:gd name="connsiteX37" fmla="*/ 5180164 w 16061524"/>
                <a:gd name="connsiteY37" fmla="*/ 18288000 h 32095440"/>
                <a:gd name="connsiteX38" fmla="*/ 4540084 w 16061524"/>
                <a:gd name="connsiteY38" fmla="*/ 21945600 h 32095440"/>
                <a:gd name="connsiteX39" fmla="*/ 2814735 w 16061524"/>
                <a:gd name="connsiteY39" fmla="*/ 22059353 h 32095440"/>
                <a:gd name="connsiteX40" fmla="*/ 317958 w 16061524"/>
                <a:gd name="connsiteY40" fmla="*/ 17471428 h 32095440"/>
                <a:gd name="connsiteX41" fmla="*/ 595727 w 16061524"/>
                <a:gd name="connsiteY41" fmla="*/ 15664930 h 32095440"/>
                <a:gd name="connsiteX42" fmla="*/ 595727 w 16061524"/>
                <a:gd name="connsiteY42" fmla="*/ 15076023 h 32095440"/>
                <a:gd name="connsiteX43" fmla="*/ 906986 w 16061524"/>
                <a:gd name="connsiteY43" fmla="*/ 13815425 h 32095440"/>
                <a:gd name="connsiteX44" fmla="*/ 2162644 w 16061524"/>
                <a:gd name="connsiteY44" fmla="*/ 13350240 h 32095440"/>
                <a:gd name="connsiteX45" fmla="*/ 1705444 w 16061524"/>
                <a:gd name="connsiteY45" fmla="*/ 12344400 h 32095440"/>
                <a:gd name="connsiteX46" fmla="*/ 2071204 w 16061524"/>
                <a:gd name="connsiteY46" fmla="*/ 11247120 h 32095440"/>
                <a:gd name="connsiteX47" fmla="*/ 2071204 w 16061524"/>
                <a:gd name="connsiteY47" fmla="*/ 10241280 h 32095440"/>
                <a:gd name="connsiteX48" fmla="*/ 2254084 w 16061524"/>
                <a:gd name="connsiteY48" fmla="*/ 8869680 h 32095440"/>
                <a:gd name="connsiteX49" fmla="*/ 2328574 w 16061524"/>
                <a:gd name="connsiteY49" fmla="*/ 8352928 h 32095440"/>
                <a:gd name="connsiteX50" fmla="*/ 2528404 w 16061524"/>
                <a:gd name="connsiteY50" fmla="*/ 7223760 h 32095440"/>
                <a:gd name="connsiteX51" fmla="*/ 2711284 w 16061524"/>
                <a:gd name="connsiteY51" fmla="*/ 6492240 h 32095440"/>
                <a:gd name="connsiteX52" fmla="*/ 2711284 w 16061524"/>
                <a:gd name="connsiteY52" fmla="*/ 5212080 h 32095440"/>
                <a:gd name="connsiteX53" fmla="*/ 3077044 w 16061524"/>
                <a:gd name="connsiteY53" fmla="*/ 3931920 h 32095440"/>
                <a:gd name="connsiteX54" fmla="*/ 3900004 w 16061524"/>
                <a:gd name="connsiteY54" fmla="*/ 1280160 h 32095440"/>
                <a:gd name="connsiteX55" fmla="*/ 6551764 w 16061524"/>
                <a:gd name="connsiteY55" fmla="*/ 457200 h 32095440"/>
                <a:gd name="connsiteX56" fmla="*/ 7100404 w 16061524"/>
                <a:gd name="connsiteY56" fmla="*/ 0 h 32095440"/>
                <a:gd name="connsiteX0" fmla="*/ 7100404 w 16061524"/>
                <a:gd name="connsiteY0" fmla="*/ 0 h 32095440"/>
                <a:gd name="connsiteX1" fmla="*/ 11909702 w 16061524"/>
                <a:gd name="connsiteY1" fmla="*/ 2592288 h 32095440"/>
                <a:gd name="connsiteX2" fmla="*/ 12495364 w 16061524"/>
                <a:gd name="connsiteY2" fmla="*/ 7589520 h 32095440"/>
                <a:gd name="connsiteX3" fmla="*/ 12312484 w 16061524"/>
                <a:gd name="connsiteY3" fmla="*/ 8503920 h 32095440"/>
                <a:gd name="connsiteX4" fmla="*/ 13318324 w 16061524"/>
                <a:gd name="connsiteY4" fmla="*/ 9966960 h 32095440"/>
                <a:gd name="connsiteX5" fmla="*/ 13318324 w 16061524"/>
                <a:gd name="connsiteY5" fmla="*/ 11338560 h 32095440"/>
                <a:gd name="connsiteX6" fmla="*/ 14415604 w 16061524"/>
                <a:gd name="connsiteY6" fmla="*/ 13075920 h 32095440"/>
                <a:gd name="connsiteX7" fmla="*/ 14141284 w 16061524"/>
                <a:gd name="connsiteY7" fmla="*/ 13441680 h 32095440"/>
                <a:gd name="connsiteX8" fmla="*/ 14232724 w 16061524"/>
                <a:gd name="connsiteY8" fmla="*/ 13807440 h 32095440"/>
                <a:gd name="connsiteX9" fmla="*/ 15330004 w 16061524"/>
                <a:gd name="connsiteY9" fmla="*/ 13716000 h 32095440"/>
                <a:gd name="connsiteX10" fmla="*/ 16061524 w 16061524"/>
                <a:gd name="connsiteY10" fmla="*/ 16093440 h 32095440"/>
                <a:gd name="connsiteX11" fmla="*/ 15238564 w 16061524"/>
                <a:gd name="connsiteY11" fmla="*/ 17647920 h 32095440"/>
                <a:gd name="connsiteX12" fmla="*/ 11489524 w 16061524"/>
                <a:gd name="connsiteY12" fmla="*/ 17099280 h 32095440"/>
                <a:gd name="connsiteX13" fmla="*/ 11489524 w 16061524"/>
                <a:gd name="connsiteY13" fmla="*/ 13898880 h 32095440"/>
                <a:gd name="connsiteX14" fmla="*/ 12495364 w 16061524"/>
                <a:gd name="connsiteY14" fmla="*/ 13898880 h 32095440"/>
                <a:gd name="connsiteX15" fmla="*/ 12221044 w 16061524"/>
                <a:gd name="connsiteY15" fmla="*/ 13533120 h 32095440"/>
                <a:gd name="connsiteX16" fmla="*/ 12221044 w 16061524"/>
                <a:gd name="connsiteY16" fmla="*/ 13350240 h 32095440"/>
                <a:gd name="connsiteX17" fmla="*/ 10758004 w 16061524"/>
                <a:gd name="connsiteY17" fmla="*/ 9966960 h 32095440"/>
                <a:gd name="connsiteX18" fmla="*/ 10117924 w 16061524"/>
                <a:gd name="connsiteY18" fmla="*/ 10149840 h 32095440"/>
                <a:gd name="connsiteX19" fmla="*/ 10209364 w 16061524"/>
                <a:gd name="connsiteY19" fmla="*/ 16093440 h 32095440"/>
                <a:gd name="connsiteX20" fmla="*/ 9843604 w 16061524"/>
                <a:gd name="connsiteY20" fmla="*/ 16367760 h 32095440"/>
                <a:gd name="connsiteX21" fmla="*/ 8746324 w 16061524"/>
                <a:gd name="connsiteY21" fmla="*/ 22402800 h 32095440"/>
                <a:gd name="connsiteX22" fmla="*/ 9477844 w 16061524"/>
                <a:gd name="connsiteY22" fmla="*/ 23317200 h 32095440"/>
                <a:gd name="connsiteX23" fmla="*/ 9843604 w 16061524"/>
                <a:gd name="connsiteY23" fmla="*/ 26426160 h 32095440"/>
                <a:gd name="connsiteX24" fmla="*/ 11215204 w 16061524"/>
                <a:gd name="connsiteY24" fmla="*/ 28437840 h 32095440"/>
                <a:gd name="connsiteX25" fmla="*/ 11398084 w 16061524"/>
                <a:gd name="connsiteY25" fmla="*/ 29443680 h 32095440"/>
                <a:gd name="connsiteX26" fmla="*/ 12495364 w 16061524"/>
                <a:gd name="connsiteY26" fmla="*/ 30358080 h 32095440"/>
                <a:gd name="connsiteX27" fmla="*/ 13135444 w 16061524"/>
                <a:gd name="connsiteY27" fmla="*/ 30266640 h 32095440"/>
                <a:gd name="connsiteX28" fmla="*/ 13501204 w 16061524"/>
                <a:gd name="connsiteY28" fmla="*/ 30723840 h 32095440"/>
                <a:gd name="connsiteX29" fmla="*/ 11580964 w 16061524"/>
                <a:gd name="connsiteY29" fmla="*/ 32095440 h 32095440"/>
                <a:gd name="connsiteX30" fmla="*/ 9569284 w 16061524"/>
                <a:gd name="connsiteY30" fmla="*/ 31638240 h 32095440"/>
                <a:gd name="connsiteX31" fmla="*/ 8746324 w 16061524"/>
                <a:gd name="connsiteY31" fmla="*/ 31821120 h 32095440"/>
                <a:gd name="connsiteX32" fmla="*/ 8289124 w 16061524"/>
                <a:gd name="connsiteY32" fmla="*/ 30266640 h 32095440"/>
                <a:gd name="connsiteX33" fmla="*/ 6734644 w 16061524"/>
                <a:gd name="connsiteY33" fmla="*/ 30083760 h 32095440"/>
                <a:gd name="connsiteX34" fmla="*/ 5796997 w 16061524"/>
                <a:gd name="connsiteY34" fmla="*/ 29012928 h 32095440"/>
                <a:gd name="connsiteX35" fmla="*/ 4964738 w 16061524"/>
                <a:gd name="connsiteY35" fmla="*/ 28726182 h 32095440"/>
                <a:gd name="connsiteX36" fmla="*/ 5728804 w 16061524"/>
                <a:gd name="connsiteY36" fmla="*/ 21396960 h 32095440"/>
                <a:gd name="connsiteX37" fmla="*/ 5180164 w 16061524"/>
                <a:gd name="connsiteY37" fmla="*/ 18288000 h 32095440"/>
                <a:gd name="connsiteX38" fmla="*/ 4540084 w 16061524"/>
                <a:gd name="connsiteY38" fmla="*/ 21945600 h 32095440"/>
                <a:gd name="connsiteX39" fmla="*/ 2814735 w 16061524"/>
                <a:gd name="connsiteY39" fmla="*/ 22059353 h 32095440"/>
                <a:gd name="connsiteX40" fmla="*/ 317958 w 16061524"/>
                <a:gd name="connsiteY40" fmla="*/ 17471428 h 32095440"/>
                <a:gd name="connsiteX41" fmla="*/ 595727 w 16061524"/>
                <a:gd name="connsiteY41" fmla="*/ 15664930 h 32095440"/>
                <a:gd name="connsiteX42" fmla="*/ 595727 w 16061524"/>
                <a:gd name="connsiteY42" fmla="*/ 14663788 h 32095440"/>
                <a:gd name="connsiteX43" fmla="*/ 906986 w 16061524"/>
                <a:gd name="connsiteY43" fmla="*/ 13815425 h 32095440"/>
                <a:gd name="connsiteX44" fmla="*/ 2162644 w 16061524"/>
                <a:gd name="connsiteY44" fmla="*/ 13350240 h 32095440"/>
                <a:gd name="connsiteX45" fmla="*/ 1705444 w 16061524"/>
                <a:gd name="connsiteY45" fmla="*/ 12344400 h 32095440"/>
                <a:gd name="connsiteX46" fmla="*/ 2071204 w 16061524"/>
                <a:gd name="connsiteY46" fmla="*/ 11247120 h 32095440"/>
                <a:gd name="connsiteX47" fmla="*/ 2071204 w 16061524"/>
                <a:gd name="connsiteY47" fmla="*/ 10241280 h 32095440"/>
                <a:gd name="connsiteX48" fmla="*/ 2254084 w 16061524"/>
                <a:gd name="connsiteY48" fmla="*/ 8869680 h 32095440"/>
                <a:gd name="connsiteX49" fmla="*/ 2328574 w 16061524"/>
                <a:gd name="connsiteY49" fmla="*/ 8352928 h 32095440"/>
                <a:gd name="connsiteX50" fmla="*/ 2528404 w 16061524"/>
                <a:gd name="connsiteY50" fmla="*/ 7223760 h 32095440"/>
                <a:gd name="connsiteX51" fmla="*/ 2711284 w 16061524"/>
                <a:gd name="connsiteY51" fmla="*/ 6492240 h 32095440"/>
                <a:gd name="connsiteX52" fmla="*/ 2711284 w 16061524"/>
                <a:gd name="connsiteY52" fmla="*/ 5212080 h 32095440"/>
                <a:gd name="connsiteX53" fmla="*/ 3077044 w 16061524"/>
                <a:gd name="connsiteY53" fmla="*/ 3931920 h 32095440"/>
                <a:gd name="connsiteX54" fmla="*/ 3900004 w 16061524"/>
                <a:gd name="connsiteY54" fmla="*/ 1280160 h 32095440"/>
                <a:gd name="connsiteX55" fmla="*/ 6551764 w 16061524"/>
                <a:gd name="connsiteY55" fmla="*/ 457200 h 32095440"/>
                <a:gd name="connsiteX56" fmla="*/ 7100404 w 16061524"/>
                <a:gd name="connsiteY56" fmla="*/ 0 h 32095440"/>
                <a:gd name="connsiteX0" fmla="*/ 7100404 w 16061524"/>
                <a:gd name="connsiteY0" fmla="*/ 0 h 32095440"/>
                <a:gd name="connsiteX1" fmla="*/ 11909702 w 16061524"/>
                <a:gd name="connsiteY1" fmla="*/ 2592288 h 32095440"/>
                <a:gd name="connsiteX2" fmla="*/ 12495364 w 16061524"/>
                <a:gd name="connsiteY2" fmla="*/ 7589520 h 32095440"/>
                <a:gd name="connsiteX3" fmla="*/ 12312484 w 16061524"/>
                <a:gd name="connsiteY3" fmla="*/ 8503920 h 32095440"/>
                <a:gd name="connsiteX4" fmla="*/ 13318324 w 16061524"/>
                <a:gd name="connsiteY4" fmla="*/ 9966960 h 32095440"/>
                <a:gd name="connsiteX5" fmla="*/ 13318324 w 16061524"/>
                <a:gd name="connsiteY5" fmla="*/ 11338560 h 32095440"/>
                <a:gd name="connsiteX6" fmla="*/ 14415604 w 16061524"/>
                <a:gd name="connsiteY6" fmla="*/ 13075920 h 32095440"/>
                <a:gd name="connsiteX7" fmla="*/ 14141284 w 16061524"/>
                <a:gd name="connsiteY7" fmla="*/ 13441680 h 32095440"/>
                <a:gd name="connsiteX8" fmla="*/ 14232724 w 16061524"/>
                <a:gd name="connsiteY8" fmla="*/ 13807440 h 32095440"/>
                <a:gd name="connsiteX9" fmla="*/ 15330004 w 16061524"/>
                <a:gd name="connsiteY9" fmla="*/ 13716000 h 32095440"/>
                <a:gd name="connsiteX10" fmla="*/ 16061524 w 16061524"/>
                <a:gd name="connsiteY10" fmla="*/ 16093440 h 32095440"/>
                <a:gd name="connsiteX11" fmla="*/ 15238564 w 16061524"/>
                <a:gd name="connsiteY11" fmla="*/ 17647920 h 32095440"/>
                <a:gd name="connsiteX12" fmla="*/ 11489524 w 16061524"/>
                <a:gd name="connsiteY12" fmla="*/ 17099280 h 32095440"/>
                <a:gd name="connsiteX13" fmla="*/ 11489524 w 16061524"/>
                <a:gd name="connsiteY13" fmla="*/ 13898880 h 32095440"/>
                <a:gd name="connsiteX14" fmla="*/ 12495364 w 16061524"/>
                <a:gd name="connsiteY14" fmla="*/ 13898880 h 32095440"/>
                <a:gd name="connsiteX15" fmla="*/ 12221044 w 16061524"/>
                <a:gd name="connsiteY15" fmla="*/ 13533120 h 32095440"/>
                <a:gd name="connsiteX16" fmla="*/ 12221044 w 16061524"/>
                <a:gd name="connsiteY16" fmla="*/ 13350240 h 32095440"/>
                <a:gd name="connsiteX17" fmla="*/ 10758004 w 16061524"/>
                <a:gd name="connsiteY17" fmla="*/ 9966960 h 32095440"/>
                <a:gd name="connsiteX18" fmla="*/ 10117924 w 16061524"/>
                <a:gd name="connsiteY18" fmla="*/ 10149840 h 32095440"/>
                <a:gd name="connsiteX19" fmla="*/ 10209364 w 16061524"/>
                <a:gd name="connsiteY19" fmla="*/ 16093440 h 32095440"/>
                <a:gd name="connsiteX20" fmla="*/ 9843604 w 16061524"/>
                <a:gd name="connsiteY20" fmla="*/ 16367760 h 32095440"/>
                <a:gd name="connsiteX21" fmla="*/ 8746324 w 16061524"/>
                <a:gd name="connsiteY21" fmla="*/ 22402800 h 32095440"/>
                <a:gd name="connsiteX22" fmla="*/ 9477844 w 16061524"/>
                <a:gd name="connsiteY22" fmla="*/ 23317200 h 32095440"/>
                <a:gd name="connsiteX23" fmla="*/ 9843604 w 16061524"/>
                <a:gd name="connsiteY23" fmla="*/ 26426160 h 32095440"/>
                <a:gd name="connsiteX24" fmla="*/ 11215204 w 16061524"/>
                <a:gd name="connsiteY24" fmla="*/ 28437840 h 32095440"/>
                <a:gd name="connsiteX25" fmla="*/ 11398084 w 16061524"/>
                <a:gd name="connsiteY25" fmla="*/ 29443680 h 32095440"/>
                <a:gd name="connsiteX26" fmla="*/ 12495364 w 16061524"/>
                <a:gd name="connsiteY26" fmla="*/ 30358080 h 32095440"/>
                <a:gd name="connsiteX27" fmla="*/ 13135444 w 16061524"/>
                <a:gd name="connsiteY27" fmla="*/ 30266640 h 32095440"/>
                <a:gd name="connsiteX28" fmla="*/ 13501204 w 16061524"/>
                <a:gd name="connsiteY28" fmla="*/ 30723840 h 32095440"/>
                <a:gd name="connsiteX29" fmla="*/ 11580964 w 16061524"/>
                <a:gd name="connsiteY29" fmla="*/ 32095440 h 32095440"/>
                <a:gd name="connsiteX30" fmla="*/ 9569284 w 16061524"/>
                <a:gd name="connsiteY30" fmla="*/ 31638240 h 32095440"/>
                <a:gd name="connsiteX31" fmla="*/ 8746324 w 16061524"/>
                <a:gd name="connsiteY31" fmla="*/ 31821120 h 32095440"/>
                <a:gd name="connsiteX32" fmla="*/ 8289124 w 16061524"/>
                <a:gd name="connsiteY32" fmla="*/ 30266640 h 32095440"/>
                <a:gd name="connsiteX33" fmla="*/ 6734644 w 16061524"/>
                <a:gd name="connsiteY33" fmla="*/ 30083760 h 32095440"/>
                <a:gd name="connsiteX34" fmla="*/ 5796997 w 16061524"/>
                <a:gd name="connsiteY34" fmla="*/ 29012928 h 32095440"/>
                <a:gd name="connsiteX35" fmla="*/ 4964738 w 16061524"/>
                <a:gd name="connsiteY35" fmla="*/ 28726182 h 32095440"/>
                <a:gd name="connsiteX36" fmla="*/ 5728804 w 16061524"/>
                <a:gd name="connsiteY36" fmla="*/ 21396960 h 32095440"/>
                <a:gd name="connsiteX37" fmla="*/ 5180164 w 16061524"/>
                <a:gd name="connsiteY37" fmla="*/ 18288000 h 32095440"/>
                <a:gd name="connsiteX38" fmla="*/ 4540084 w 16061524"/>
                <a:gd name="connsiteY38" fmla="*/ 21945600 h 32095440"/>
                <a:gd name="connsiteX39" fmla="*/ 2814735 w 16061524"/>
                <a:gd name="connsiteY39" fmla="*/ 22059353 h 32095440"/>
                <a:gd name="connsiteX40" fmla="*/ 317958 w 16061524"/>
                <a:gd name="connsiteY40" fmla="*/ 17471428 h 32095440"/>
                <a:gd name="connsiteX41" fmla="*/ 595727 w 16061524"/>
                <a:gd name="connsiteY41" fmla="*/ 15370477 h 32095440"/>
                <a:gd name="connsiteX42" fmla="*/ 595727 w 16061524"/>
                <a:gd name="connsiteY42" fmla="*/ 14663788 h 32095440"/>
                <a:gd name="connsiteX43" fmla="*/ 906986 w 16061524"/>
                <a:gd name="connsiteY43" fmla="*/ 13815425 h 32095440"/>
                <a:gd name="connsiteX44" fmla="*/ 2162644 w 16061524"/>
                <a:gd name="connsiteY44" fmla="*/ 13350240 h 32095440"/>
                <a:gd name="connsiteX45" fmla="*/ 1705444 w 16061524"/>
                <a:gd name="connsiteY45" fmla="*/ 12344400 h 32095440"/>
                <a:gd name="connsiteX46" fmla="*/ 2071204 w 16061524"/>
                <a:gd name="connsiteY46" fmla="*/ 11247120 h 32095440"/>
                <a:gd name="connsiteX47" fmla="*/ 2071204 w 16061524"/>
                <a:gd name="connsiteY47" fmla="*/ 10241280 h 32095440"/>
                <a:gd name="connsiteX48" fmla="*/ 2254084 w 16061524"/>
                <a:gd name="connsiteY48" fmla="*/ 8869680 h 32095440"/>
                <a:gd name="connsiteX49" fmla="*/ 2328574 w 16061524"/>
                <a:gd name="connsiteY49" fmla="*/ 8352928 h 32095440"/>
                <a:gd name="connsiteX50" fmla="*/ 2528404 w 16061524"/>
                <a:gd name="connsiteY50" fmla="*/ 7223760 h 32095440"/>
                <a:gd name="connsiteX51" fmla="*/ 2711284 w 16061524"/>
                <a:gd name="connsiteY51" fmla="*/ 6492240 h 32095440"/>
                <a:gd name="connsiteX52" fmla="*/ 2711284 w 16061524"/>
                <a:gd name="connsiteY52" fmla="*/ 5212080 h 32095440"/>
                <a:gd name="connsiteX53" fmla="*/ 3077044 w 16061524"/>
                <a:gd name="connsiteY53" fmla="*/ 3931920 h 32095440"/>
                <a:gd name="connsiteX54" fmla="*/ 3900004 w 16061524"/>
                <a:gd name="connsiteY54" fmla="*/ 1280160 h 32095440"/>
                <a:gd name="connsiteX55" fmla="*/ 6551764 w 16061524"/>
                <a:gd name="connsiteY55" fmla="*/ 457200 h 32095440"/>
                <a:gd name="connsiteX56" fmla="*/ 7100404 w 16061524"/>
                <a:gd name="connsiteY56" fmla="*/ 0 h 32095440"/>
                <a:gd name="connsiteX0" fmla="*/ 7216098 w 16177218"/>
                <a:gd name="connsiteY0" fmla="*/ 0 h 32095440"/>
                <a:gd name="connsiteX1" fmla="*/ 12025396 w 16177218"/>
                <a:gd name="connsiteY1" fmla="*/ 2592288 h 32095440"/>
                <a:gd name="connsiteX2" fmla="*/ 12611058 w 16177218"/>
                <a:gd name="connsiteY2" fmla="*/ 7589520 h 32095440"/>
                <a:gd name="connsiteX3" fmla="*/ 12428178 w 16177218"/>
                <a:gd name="connsiteY3" fmla="*/ 8503920 h 32095440"/>
                <a:gd name="connsiteX4" fmla="*/ 13434018 w 16177218"/>
                <a:gd name="connsiteY4" fmla="*/ 9966960 h 32095440"/>
                <a:gd name="connsiteX5" fmla="*/ 13434018 w 16177218"/>
                <a:gd name="connsiteY5" fmla="*/ 11338560 h 32095440"/>
                <a:gd name="connsiteX6" fmla="*/ 14531298 w 16177218"/>
                <a:gd name="connsiteY6" fmla="*/ 13075920 h 32095440"/>
                <a:gd name="connsiteX7" fmla="*/ 14256978 w 16177218"/>
                <a:gd name="connsiteY7" fmla="*/ 13441680 h 32095440"/>
                <a:gd name="connsiteX8" fmla="*/ 14348418 w 16177218"/>
                <a:gd name="connsiteY8" fmla="*/ 13807440 h 32095440"/>
                <a:gd name="connsiteX9" fmla="*/ 15445698 w 16177218"/>
                <a:gd name="connsiteY9" fmla="*/ 13716000 h 32095440"/>
                <a:gd name="connsiteX10" fmla="*/ 16177218 w 16177218"/>
                <a:gd name="connsiteY10" fmla="*/ 16093440 h 32095440"/>
                <a:gd name="connsiteX11" fmla="*/ 15354258 w 16177218"/>
                <a:gd name="connsiteY11" fmla="*/ 17647920 h 32095440"/>
                <a:gd name="connsiteX12" fmla="*/ 11605218 w 16177218"/>
                <a:gd name="connsiteY12" fmla="*/ 17099280 h 32095440"/>
                <a:gd name="connsiteX13" fmla="*/ 11605218 w 16177218"/>
                <a:gd name="connsiteY13" fmla="*/ 13898880 h 32095440"/>
                <a:gd name="connsiteX14" fmla="*/ 12611058 w 16177218"/>
                <a:gd name="connsiteY14" fmla="*/ 13898880 h 32095440"/>
                <a:gd name="connsiteX15" fmla="*/ 12336738 w 16177218"/>
                <a:gd name="connsiteY15" fmla="*/ 13533120 h 32095440"/>
                <a:gd name="connsiteX16" fmla="*/ 12336738 w 16177218"/>
                <a:gd name="connsiteY16" fmla="*/ 13350240 h 32095440"/>
                <a:gd name="connsiteX17" fmla="*/ 10873698 w 16177218"/>
                <a:gd name="connsiteY17" fmla="*/ 9966960 h 32095440"/>
                <a:gd name="connsiteX18" fmla="*/ 10233618 w 16177218"/>
                <a:gd name="connsiteY18" fmla="*/ 10149840 h 32095440"/>
                <a:gd name="connsiteX19" fmla="*/ 10325058 w 16177218"/>
                <a:gd name="connsiteY19" fmla="*/ 16093440 h 32095440"/>
                <a:gd name="connsiteX20" fmla="*/ 9959298 w 16177218"/>
                <a:gd name="connsiteY20" fmla="*/ 16367760 h 32095440"/>
                <a:gd name="connsiteX21" fmla="*/ 8862018 w 16177218"/>
                <a:gd name="connsiteY21" fmla="*/ 22402800 h 32095440"/>
                <a:gd name="connsiteX22" fmla="*/ 9593538 w 16177218"/>
                <a:gd name="connsiteY22" fmla="*/ 23317200 h 32095440"/>
                <a:gd name="connsiteX23" fmla="*/ 9959298 w 16177218"/>
                <a:gd name="connsiteY23" fmla="*/ 26426160 h 32095440"/>
                <a:gd name="connsiteX24" fmla="*/ 11330898 w 16177218"/>
                <a:gd name="connsiteY24" fmla="*/ 28437840 h 32095440"/>
                <a:gd name="connsiteX25" fmla="*/ 11513778 w 16177218"/>
                <a:gd name="connsiteY25" fmla="*/ 29443680 h 32095440"/>
                <a:gd name="connsiteX26" fmla="*/ 12611058 w 16177218"/>
                <a:gd name="connsiteY26" fmla="*/ 30358080 h 32095440"/>
                <a:gd name="connsiteX27" fmla="*/ 13251138 w 16177218"/>
                <a:gd name="connsiteY27" fmla="*/ 30266640 h 32095440"/>
                <a:gd name="connsiteX28" fmla="*/ 13616898 w 16177218"/>
                <a:gd name="connsiteY28" fmla="*/ 30723840 h 32095440"/>
                <a:gd name="connsiteX29" fmla="*/ 11696658 w 16177218"/>
                <a:gd name="connsiteY29" fmla="*/ 32095440 h 32095440"/>
                <a:gd name="connsiteX30" fmla="*/ 9684978 w 16177218"/>
                <a:gd name="connsiteY30" fmla="*/ 31638240 h 32095440"/>
                <a:gd name="connsiteX31" fmla="*/ 8862018 w 16177218"/>
                <a:gd name="connsiteY31" fmla="*/ 31821120 h 32095440"/>
                <a:gd name="connsiteX32" fmla="*/ 8404818 w 16177218"/>
                <a:gd name="connsiteY32" fmla="*/ 30266640 h 32095440"/>
                <a:gd name="connsiteX33" fmla="*/ 6850338 w 16177218"/>
                <a:gd name="connsiteY33" fmla="*/ 30083760 h 32095440"/>
                <a:gd name="connsiteX34" fmla="*/ 5912691 w 16177218"/>
                <a:gd name="connsiteY34" fmla="*/ 29012928 h 32095440"/>
                <a:gd name="connsiteX35" fmla="*/ 5080432 w 16177218"/>
                <a:gd name="connsiteY35" fmla="*/ 28726182 h 32095440"/>
                <a:gd name="connsiteX36" fmla="*/ 5844498 w 16177218"/>
                <a:gd name="connsiteY36" fmla="*/ 21396960 h 32095440"/>
                <a:gd name="connsiteX37" fmla="*/ 5295858 w 16177218"/>
                <a:gd name="connsiteY37" fmla="*/ 18288000 h 32095440"/>
                <a:gd name="connsiteX38" fmla="*/ 4655778 w 16177218"/>
                <a:gd name="connsiteY38" fmla="*/ 21945600 h 32095440"/>
                <a:gd name="connsiteX39" fmla="*/ 2930429 w 16177218"/>
                <a:gd name="connsiteY39" fmla="*/ 22059353 h 32095440"/>
                <a:gd name="connsiteX40" fmla="*/ 433652 w 16177218"/>
                <a:gd name="connsiteY40" fmla="*/ 17471428 h 32095440"/>
                <a:gd name="connsiteX41" fmla="*/ 711421 w 16177218"/>
                <a:gd name="connsiteY41" fmla="*/ 15370477 h 32095440"/>
                <a:gd name="connsiteX42" fmla="*/ 711421 w 16177218"/>
                <a:gd name="connsiteY42" fmla="*/ 14663788 h 32095440"/>
                <a:gd name="connsiteX43" fmla="*/ 1022680 w 16177218"/>
                <a:gd name="connsiteY43" fmla="*/ 13815425 h 32095440"/>
                <a:gd name="connsiteX44" fmla="*/ 2278338 w 16177218"/>
                <a:gd name="connsiteY44" fmla="*/ 13350240 h 32095440"/>
                <a:gd name="connsiteX45" fmla="*/ 1821138 w 16177218"/>
                <a:gd name="connsiteY45" fmla="*/ 12344400 h 32095440"/>
                <a:gd name="connsiteX46" fmla="*/ 2186898 w 16177218"/>
                <a:gd name="connsiteY46" fmla="*/ 11247120 h 32095440"/>
                <a:gd name="connsiteX47" fmla="*/ 2186898 w 16177218"/>
                <a:gd name="connsiteY47" fmla="*/ 10241280 h 32095440"/>
                <a:gd name="connsiteX48" fmla="*/ 2369778 w 16177218"/>
                <a:gd name="connsiteY48" fmla="*/ 8869680 h 32095440"/>
                <a:gd name="connsiteX49" fmla="*/ 2444268 w 16177218"/>
                <a:gd name="connsiteY49" fmla="*/ 8352928 h 32095440"/>
                <a:gd name="connsiteX50" fmla="*/ 2644098 w 16177218"/>
                <a:gd name="connsiteY50" fmla="*/ 7223760 h 32095440"/>
                <a:gd name="connsiteX51" fmla="*/ 2826978 w 16177218"/>
                <a:gd name="connsiteY51" fmla="*/ 6492240 h 32095440"/>
                <a:gd name="connsiteX52" fmla="*/ 2826978 w 16177218"/>
                <a:gd name="connsiteY52" fmla="*/ 5212080 h 32095440"/>
                <a:gd name="connsiteX53" fmla="*/ 3192738 w 16177218"/>
                <a:gd name="connsiteY53" fmla="*/ 3931920 h 32095440"/>
                <a:gd name="connsiteX54" fmla="*/ 4015698 w 16177218"/>
                <a:gd name="connsiteY54" fmla="*/ 1280160 h 32095440"/>
                <a:gd name="connsiteX55" fmla="*/ 6667458 w 16177218"/>
                <a:gd name="connsiteY55" fmla="*/ 457200 h 32095440"/>
                <a:gd name="connsiteX56" fmla="*/ 7216098 w 16177218"/>
                <a:gd name="connsiteY56" fmla="*/ 0 h 32095440"/>
                <a:gd name="connsiteX0" fmla="*/ 6882004 w 15843124"/>
                <a:gd name="connsiteY0" fmla="*/ 0 h 32095440"/>
                <a:gd name="connsiteX1" fmla="*/ 11691302 w 15843124"/>
                <a:gd name="connsiteY1" fmla="*/ 2592288 h 32095440"/>
                <a:gd name="connsiteX2" fmla="*/ 12276964 w 15843124"/>
                <a:gd name="connsiteY2" fmla="*/ 7589520 h 32095440"/>
                <a:gd name="connsiteX3" fmla="*/ 12094084 w 15843124"/>
                <a:gd name="connsiteY3" fmla="*/ 8503920 h 32095440"/>
                <a:gd name="connsiteX4" fmla="*/ 13099924 w 15843124"/>
                <a:gd name="connsiteY4" fmla="*/ 9966960 h 32095440"/>
                <a:gd name="connsiteX5" fmla="*/ 13099924 w 15843124"/>
                <a:gd name="connsiteY5" fmla="*/ 11338560 h 32095440"/>
                <a:gd name="connsiteX6" fmla="*/ 14197204 w 15843124"/>
                <a:gd name="connsiteY6" fmla="*/ 13075920 h 32095440"/>
                <a:gd name="connsiteX7" fmla="*/ 13922884 w 15843124"/>
                <a:gd name="connsiteY7" fmla="*/ 13441680 h 32095440"/>
                <a:gd name="connsiteX8" fmla="*/ 14014324 w 15843124"/>
                <a:gd name="connsiteY8" fmla="*/ 13807440 h 32095440"/>
                <a:gd name="connsiteX9" fmla="*/ 15111604 w 15843124"/>
                <a:gd name="connsiteY9" fmla="*/ 13716000 h 32095440"/>
                <a:gd name="connsiteX10" fmla="*/ 15843124 w 15843124"/>
                <a:gd name="connsiteY10" fmla="*/ 16093440 h 32095440"/>
                <a:gd name="connsiteX11" fmla="*/ 15020164 w 15843124"/>
                <a:gd name="connsiteY11" fmla="*/ 17647920 h 32095440"/>
                <a:gd name="connsiteX12" fmla="*/ 11271124 w 15843124"/>
                <a:gd name="connsiteY12" fmla="*/ 17099280 h 32095440"/>
                <a:gd name="connsiteX13" fmla="*/ 11271124 w 15843124"/>
                <a:gd name="connsiteY13" fmla="*/ 13898880 h 32095440"/>
                <a:gd name="connsiteX14" fmla="*/ 12276964 w 15843124"/>
                <a:gd name="connsiteY14" fmla="*/ 13898880 h 32095440"/>
                <a:gd name="connsiteX15" fmla="*/ 12002644 w 15843124"/>
                <a:gd name="connsiteY15" fmla="*/ 13533120 h 32095440"/>
                <a:gd name="connsiteX16" fmla="*/ 12002644 w 15843124"/>
                <a:gd name="connsiteY16" fmla="*/ 13350240 h 32095440"/>
                <a:gd name="connsiteX17" fmla="*/ 10539604 w 15843124"/>
                <a:gd name="connsiteY17" fmla="*/ 9966960 h 32095440"/>
                <a:gd name="connsiteX18" fmla="*/ 9899524 w 15843124"/>
                <a:gd name="connsiteY18" fmla="*/ 10149840 h 32095440"/>
                <a:gd name="connsiteX19" fmla="*/ 9990964 w 15843124"/>
                <a:gd name="connsiteY19" fmla="*/ 16093440 h 32095440"/>
                <a:gd name="connsiteX20" fmla="*/ 9625204 w 15843124"/>
                <a:gd name="connsiteY20" fmla="*/ 16367760 h 32095440"/>
                <a:gd name="connsiteX21" fmla="*/ 8527924 w 15843124"/>
                <a:gd name="connsiteY21" fmla="*/ 22402800 h 32095440"/>
                <a:gd name="connsiteX22" fmla="*/ 9259444 w 15843124"/>
                <a:gd name="connsiteY22" fmla="*/ 23317200 h 32095440"/>
                <a:gd name="connsiteX23" fmla="*/ 9625204 w 15843124"/>
                <a:gd name="connsiteY23" fmla="*/ 26426160 h 32095440"/>
                <a:gd name="connsiteX24" fmla="*/ 10996804 w 15843124"/>
                <a:gd name="connsiteY24" fmla="*/ 28437840 h 32095440"/>
                <a:gd name="connsiteX25" fmla="*/ 11179684 w 15843124"/>
                <a:gd name="connsiteY25" fmla="*/ 29443680 h 32095440"/>
                <a:gd name="connsiteX26" fmla="*/ 12276964 w 15843124"/>
                <a:gd name="connsiteY26" fmla="*/ 30358080 h 32095440"/>
                <a:gd name="connsiteX27" fmla="*/ 12917044 w 15843124"/>
                <a:gd name="connsiteY27" fmla="*/ 30266640 h 32095440"/>
                <a:gd name="connsiteX28" fmla="*/ 13282804 w 15843124"/>
                <a:gd name="connsiteY28" fmla="*/ 30723840 h 32095440"/>
                <a:gd name="connsiteX29" fmla="*/ 11362564 w 15843124"/>
                <a:gd name="connsiteY29" fmla="*/ 32095440 h 32095440"/>
                <a:gd name="connsiteX30" fmla="*/ 9350884 w 15843124"/>
                <a:gd name="connsiteY30" fmla="*/ 31638240 h 32095440"/>
                <a:gd name="connsiteX31" fmla="*/ 8527924 w 15843124"/>
                <a:gd name="connsiteY31" fmla="*/ 31821120 h 32095440"/>
                <a:gd name="connsiteX32" fmla="*/ 8070724 w 15843124"/>
                <a:gd name="connsiteY32" fmla="*/ 30266640 h 32095440"/>
                <a:gd name="connsiteX33" fmla="*/ 6516244 w 15843124"/>
                <a:gd name="connsiteY33" fmla="*/ 30083760 h 32095440"/>
                <a:gd name="connsiteX34" fmla="*/ 5578597 w 15843124"/>
                <a:gd name="connsiteY34" fmla="*/ 29012928 h 32095440"/>
                <a:gd name="connsiteX35" fmla="*/ 4746338 w 15843124"/>
                <a:gd name="connsiteY35" fmla="*/ 28726182 h 32095440"/>
                <a:gd name="connsiteX36" fmla="*/ 5510404 w 15843124"/>
                <a:gd name="connsiteY36" fmla="*/ 21396960 h 32095440"/>
                <a:gd name="connsiteX37" fmla="*/ 4961764 w 15843124"/>
                <a:gd name="connsiteY37" fmla="*/ 18288000 h 32095440"/>
                <a:gd name="connsiteX38" fmla="*/ 4321684 w 15843124"/>
                <a:gd name="connsiteY38" fmla="*/ 21945600 h 32095440"/>
                <a:gd name="connsiteX39" fmla="*/ 2596335 w 15843124"/>
                <a:gd name="connsiteY39" fmla="*/ 22059353 h 32095440"/>
                <a:gd name="connsiteX40" fmla="*/ 99558 w 15843124"/>
                <a:gd name="connsiteY40" fmla="*/ 17471428 h 32095440"/>
                <a:gd name="connsiteX41" fmla="*/ 377327 w 15843124"/>
                <a:gd name="connsiteY41" fmla="*/ 15370477 h 32095440"/>
                <a:gd name="connsiteX42" fmla="*/ 377327 w 15843124"/>
                <a:gd name="connsiteY42" fmla="*/ 14663788 h 32095440"/>
                <a:gd name="connsiteX43" fmla="*/ 688586 w 15843124"/>
                <a:gd name="connsiteY43" fmla="*/ 13815425 h 32095440"/>
                <a:gd name="connsiteX44" fmla="*/ 1944244 w 15843124"/>
                <a:gd name="connsiteY44" fmla="*/ 13350240 h 32095440"/>
                <a:gd name="connsiteX45" fmla="*/ 1487044 w 15843124"/>
                <a:gd name="connsiteY45" fmla="*/ 12344400 h 32095440"/>
                <a:gd name="connsiteX46" fmla="*/ 1852804 w 15843124"/>
                <a:gd name="connsiteY46" fmla="*/ 11247120 h 32095440"/>
                <a:gd name="connsiteX47" fmla="*/ 1852804 w 15843124"/>
                <a:gd name="connsiteY47" fmla="*/ 10241280 h 32095440"/>
                <a:gd name="connsiteX48" fmla="*/ 2035684 w 15843124"/>
                <a:gd name="connsiteY48" fmla="*/ 8869680 h 32095440"/>
                <a:gd name="connsiteX49" fmla="*/ 2110174 w 15843124"/>
                <a:gd name="connsiteY49" fmla="*/ 8352928 h 32095440"/>
                <a:gd name="connsiteX50" fmla="*/ 2310004 w 15843124"/>
                <a:gd name="connsiteY50" fmla="*/ 7223760 h 32095440"/>
                <a:gd name="connsiteX51" fmla="*/ 2492884 w 15843124"/>
                <a:gd name="connsiteY51" fmla="*/ 6492240 h 32095440"/>
                <a:gd name="connsiteX52" fmla="*/ 2492884 w 15843124"/>
                <a:gd name="connsiteY52" fmla="*/ 5212080 h 32095440"/>
                <a:gd name="connsiteX53" fmla="*/ 2858644 w 15843124"/>
                <a:gd name="connsiteY53" fmla="*/ 3931920 h 32095440"/>
                <a:gd name="connsiteX54" fmla="*/ 3681604 w 15843124"/>
                <a:gd name="connsiteY54" fmla="*/ 1280160 h 32095440"/>
                <a:gd name="connsiteX55" fmla="*/ 6333364 w 15843124"/>
                <a:gd name="connsiteY55" fmla="*/ 457200 h 32095440"/>
                <a:gd name="connsiteX56" fmla="*/ 6882004 w 15843124"/>
                <a:gd name="connsiteY56" fmla="*/ 0 h 32095440"/>
                <a:gd name="connsiteX0" fmla="*/ 6882004 w 15843124"/>
                <a:gd name="connsiteY0" fmla="*/ 0 h 32095440"/>
                <a:gd name="connsiteX1" fmla="*/ 11691302 w 15843124"/>
                <a:gd name="connsiteY1" fmla="*/ 2592288 h 32095440"/>
                <a:gd name="connsiteX2" fmla="*/ 12276964 w 15843124"/>
                <a:gd name="connsiteY2" fmla="*/ 7589520 h 32095440"/>
                <a:gd name="connsiteX3" fmla="*/ 12094084 w 15843124"/>
                <a:gd name="connsiteY3" fmla="*/ 8503920 h 32095440"/>
                <a:gd name="connsiteX4" fmla="*/ 13099924 w 15843124"/>
                <a:gd name="connsiteY4" fmla="*/ 9966960 h 32095440"/>
                <a:gd name="connsiteX5" fmla="*/ 13099924 w 15843124"/>
                <a:gd name="connsiteY5" fmla="*/ 11338560 h 32095440"/>
                <a:gd name="connsiteX6" fmla="*/ 14197204 w 15843124"/>
                <a:gd name="connsiteY6" fmla="*/ 13075920 h 32095440"/>
                <a:gd name="connsiteX7" fmla="*/ 13922884 w 15843124"/>
                <a:gd name="connsiteY7" fmla="*/ 13441680 h 32095440"/>
                <a:gd name="connsiteX8" fmla="*/ 14014324 w 15843124"/>
                <a:gd name="connsiteY8" fmla="*/ 13807440 h 32095440"/>
                <a:gd name="connsiteX9" fmla="*/ 15111604 w 15843124"/>
                <a:gd name="connsiteY9" fmla="*/ 13716000 h 32095440"/>
                <a:gd name="connsiteX10" fmla="*/ 15843124 w 15843124"/>
                <a:gd name="connsiteY10" fmla="*/ 16093440 h 32095440"/>
                <a:gd name="connsiteX11" fmla="*/ 15020164 w 15843124"/>
                <a:gd name="connsiteY11" fmla="*/ 17647920 h 32095440"/>
                <a:gd name="connsiteX12" fmla="*/ 11271124 w 15843124"/>
                <a:gd name="connsiteY12" fmla="*/ 17099280 h 32095440"/>
                <a:gd name="connsiteX13" fmla="*/ 11271124 w 15843124"/>
                <a:gd name="connsiteY13" fmla="*/ 13898880 h 32095440"/>
                <a:gd name="connsiteX14" fmla="*/ 12276964 w 15843124"/>
                <a:gd name="connsiteY14" fmla="*/ 13898880 h 32095440"/>
                <a:gd name="connsiteX15" fmla="*/ 12002644 w 15843124"/>
                <a:gd name="connsiteY15" fmla="*/ 13533120 h 32095440"/>
                <a:gd name="connsiteX16" fmla="*/ 12002644 w 15843124"/>
                <a:gd name="connsiteY16" fmla="*/ 13350240 h 32095440"/>
                <a:gd name="connsiteX17" fmla="*/ 10539604 w 15843124"/>
                <a:gd name="connsiteY17" fmla="*/ 9966960 h 32095440"/>
                <a:gd name="connsiteX18" fmla="*/ 9899524 w 15843124"/>
                <a:gd name="connsiteY18" fmla="*/ 10149840 h 32095440"/>
                <a:gd name="connsiteX19" fmla="*/ 9990964 w 15843124"/>
                <a:gd name="connsiteY19" fmla="*/ 16093440 h 32095440"/>
                <a:gd name="connsiteX20" fmla="*/ 9625204 w 15843124"/>
                <a:gd name="connsiteY20" fmla="*/ 16367760 h 32095440"/>
                <a:gd name="connsiteX21" fmla="*/ 8527924 w 15843124"/>
                <a:gd name="connsiteY21" fmla="*/ 22402800 h 32095440"/>
                <a:gd name="connsiteX22" fmla="*/ 9259444 w 15843124"/>
                <a:gd name="connsiteY22" fmla="*/ 23317200 h 32095440"/>
                <a:gd name="connsiteX23" fmla="*/ 9625204 w 15843124"/>
                <a:gd name="connsiteY23" fmla="*/ 26426160 h 32095440"/>
                <a:gd name="connsiteX24" fmla="*/ 10996804 w 15843124"/>
                <a:gd name="connsiteY24" fmla="*/ 28437840 h 32095440"/>
                <a:gd name="connsiteX25" fmla="*/ 11179684 w 15843124"/>
                <a:gd name="connsiteY25" fmla="*/ 29443680 h 32095440"/>
                <a:gd name="connsiteX26" fmla="*/ 12276964 w 15843124"/>
                <a:gd name="connsiteY26" fmla="*/ 30358080 h 32095440"/>
                <a:gd name="connsiteX27" fmla="*/ 12917044 w 15843124"/>
                <a:gd name="connsiteY27" fmla="*/ 30266640 h 32095440"/>
                <a:gd name="connsiteX28" fmla="*/ 13282804 w 15843124"/>
                <a:gd name="connsiteY28" fmla="*/ 30723840 h 32095440"/>
                <a:gd name="connsiteX29" fmla="*/ 11362564 w 15843124"/>
                <a:gd name="connsiteY29" fmla="*/ 32095440 h 32095440"/>
                <a:gd name="connsiteX30" fmla="*/ 9350884 w 15843124"/>
                <a:gd name="connsiteY30" fmla="*/ 31638240 h 32095440"/>
                <a:gd name="connsiteX31" fmla="*/ 8527924 w 15843124"/>
                <a:gd name="connsiteY31" fmla="*/ 31821120 h 32095440"/>
                <a:gd name="connsiteX32" fmla="*/ 8070724 w 15843124"/>
                <a:gd name="connsiteY32" fmla="*/ 30266640 h 32095440"/>
                <a:gd name="connsiteX33" fmla="*/ 6516244 w 15843124"/>
                <a:gd name="connsiteY33" fmla="*/ 30083760 h 32095440"/>
                <a:gd name="connsiteX34" fmla="*/ 5578597 w 15843124"/>
                <a:gd name="connsiteY34" fmla="*/ 29012928 h 32095440"/>
                <a:gd name="connsiteX35" fmla="*/ 4746338 w 15843124"/>
                <a:gd name="connsiteY35" fmla="*/ 28726182 h 32095440"/>
                <a:gd name="connsiteX36" fmla="*/ 5510404 w 15843124"/>
                <a:gd name="connsiteY36" fmla="*/ 21396960 h 32095440"/>
                <a:gd name="connsiteX37" fmla="*/ 4961764 w 15843124"/>
                <a:gd name="connsiteY37" fmla="*/ 18288000 h 32095440"/>
                <a:gd name="connsiteX38" fmla="*/ 4321684 w 15843124"/>
                <a:gd name="connsiteY38" fmla="*/ 21945600 h 32095440"/>
                <a:gd name="connsiteX39" fmla="*/ 2596335 w 15843124"/>
                <a:gd name="connsiteY39" fmla="*/ 22059353 h 32095440"/>
                <a:gd name="connsiteX40" fmla="*/ 99558 w 15843124"/>
                <a:gd name="connsiteY40" fmla="*/ 17471428 h 32095440"/>
                <a:gd name="connsiteX41" fmla="*/ 377327 w 15843124"/>
                <a:gd name="connsiteY41" fmla="*/ 15370477 h 32095440"/>
                <a:gd name="connsiteX42" fmla="*/ 377327 w 15843124"/>
                <a:gd name="connsiteY42" fmla="*/ 14663788 h 32095440"/>
                <a:gd name="connsiteX43" fmla="*/ 688586 w 15843124"/>
                <a:gd name="connsiteY43" fmla="*/ 13815425 h 32095440"/>
                <a:gd name="connsiteX44" fmla="*/ 1944244 w 15843124"/>
                <a:gd name="connsiteY44" fmla="*/ 13350240 h 32095440"/>
                <a:gd name="connsiteX45" fmla="*/ 1487044 w 15843124"/>
                <a:gd name="connsiteY45" fmla="*/ 12344400 h 32095440"/>
                <a:gd name="connsiteX46" fmla="*/ 1852804 w 15843124"/>
                <a:gd name="connsiteY46" fmla="*/ 11247120 h 32095440"/>
                <a:gd name="connsiteX47" fmla="*/ 1852804 w 15843124"/>
                <a:gd name="connsiteY47" fmla="*/ 10241280 h 32095440"/>
                <a:gd name="connsiteX48" fmla="*/ 2035684 w 15843124"/>
                <a:gd name="connsiteY48" fmla="*/ 8869680 h 32095440"/>
                <a:gd name="connsiteX49" fmla="*/ 2110174 w 15843124"/>
                <a:gd name="connsiteY49" fmla="*/ 8352928 h 32095440"/>
                <a:gd name="connsiteX50" fmla="*/ 2310004 w 15843124"/>
                <a:gd name="connsiteY50" fmla="*/ 7223760 h 32095440"/>
                <a:gd name="connsiteX51" fmla="*/ 2492884 w 15843124"/>
                <a:gd name="connsiteY51" fmla="*/ 6492240 h 32095440"/>
                <a:gd name="connsiteX52" fmla="*/ 2492884 w 15843124"/>
                <a:gd name="connsiteY52" fmla="*/ 5212080 h 32095440"/>
                <a:gd name="connsiteX53" fmla="*/ 2858644 w 15843124"/>
                <a:gd name="connsiteY53" fmla="*/ 3931920 h 32095440"/>
                <a:gd name="connsiteX54" fmla="*/ 3681604 w 15843124"/>
                <a:gd name="connsiteY54" fmla="*/ 1280160 h 32095440"/>
                <a:gd name="connsiteX55" fmla="*/ 6333364 w 15843124"/>
                <a:gd name="connsiteY55" fmla="*/ 457200 h 32095440"/>
                <a:gd name="connsiteX56" fmla="*/ 6882004 w 15843124"/>
                <a:gd name="connsiteY56" fmla="*/ 0 h 32095440"/>
                <a:gd name="connsiteX0" fmla="*/ 6882004 w 15843124"/>
                <a:gd name="connsiteY0" fmla="*/ 0 h 32095440"/>
                <a:gd name="connsiteX1" fmla="*/ 11691302 w 15843124"/>
                <a:gd name="connsiteY1" fmla="*/ 2592288 h 32095440"/>
                <a:gd name="connsiteX2" fmla="*/ 12276964 w 15843124"/>
                <a:gd name="connsiteY2" fmla="*/ 7589520 h 32095440"/>
                <a:gd name="connsiteX3" fmla="*/ 12094084 w 15843124"/>
                <a:gd name="connsiteY3" fmla="*/ 8503920 h 32095440"/>
                <a:gd name="connsiteX4" fmla="*/ 13099924 w 15843124"/>
                <a:gd name="connsiteY4" fmla="*/ 9966960 h 32095440"/>
                <a:gd name="connsiteX5" fmla="*/ 13099924 w 15843124"/>
                <a:gd name="connsiteY5" fmla="*/ 11338560 h 32095440"/>
                <a:gd name="connsiteX6" fmla="*/ 14197204 w 15843124"/>
                <a:gd name="connsiteY6" fmla="*/ 13075920 h 32095440"/>
                <a:gd name="connsiteX7" fmla="*/ 13922884 w 15843124"/>
                <a:gd name="connsiteY7" fmla="*/ 13441680 h 32095440"/>
                <a:gd name="connsiteX8" fmla="*/ 14014324 w 15843124"/>
                <a:gd name="connsiteY8" fmla="*/ 13807440 h 32095440"/>
                <a:gd name="connsiteX9" fmla="*/ 15111604 w 15843124"/>
                <a:gd name="connsiteY9" fmla="*/ 13716000 h 32095440"/>
                <a:gd name="connsiteX10" fmla="*/ 15843124 w 15843124"/>
                <a:gd name="connsiteY10" fmla="*/ 16093440 h 32095440"/>
                <a:gd name="connsiteX11" fmla="*/ 15020164 w 15843124"/>
                <a:gd name="connsiteY11" fmla="*/ 17647920 h 32095440"/>
                <a:gd name="connsiteX12" fmla="*/ 11271124 w 15843124"/>
                <a:gd name="connsiteY12" fmla="*/ 17099280 h 32095440"/>
                <a:gd name="connsiteX13" fmla="*/ 11271124 w 15843124"/>
                <a:gd name="connsiteY13" fmla="*/ 13898880 h 32095440"/>
                <a:gd name="connsiteX14" fmla="*/ 12276964 w 15843124"/>
                <a:gd name="connsiteY14" fmla="*/ 13898880 h 32095440"/>
                <a:gd name="connsiteX15" fmla="*/ 12002644 w 15843124"/>
                <a:gd name="connsiteY15" fmla="*/ 13533120 h 32095440"/>
                <a:gd name="connsiteX16" fmla="*/ 12002644 w 15843124"/>
                <a:gd name="connsiteY16" fmla="*/ 13350240 h 32095440"/>
                <a:gd name="connsiteX17" fmla="*/ 10539604 w 15843124"/>
                <a:gd name="connsiteY17" fmla="*/ 9966960 h 32095440"/>
                <a:gd name="connsiteX18" fmla="*/ 9899524 w 15843124"/>
                <a:gd name="connsiteY18" fmla="*/ 10149840 h 32095440"/>
                <a:gd name="connsiteX19" fmla="*/ 9990964 w 15843124"/>
                <a:gd name="connsiteY19" fmla="*/ 16093440 h 32095440"/>
                <a:gd name="connsiteX20" fmla="*/ 9625204 w 15843124"/>
                <a:gd name="connsiteY20" fmla="*/ 16367760 h 32095440"/>
                <a:gd name="connsiteX21" fmla="*/ 8527924 w 15843124"/>
                <a:gd name="connsiteY21" fmla="*/ 22402800 h 32095440"/>
                <a:gd name="connsiteX22" fmla="*/ 9259444 w 15843124"/>
                <a:gd name="connsiteY22" fmla="*/ 23317200 h 32095440"/>
                <a:gd name="connsiteX23" fmla="*/ 9625204 w 15843124"/>
                <a:gd name="connsiteY23" fmla="*/ 26426160 h 32095440"/>
                <a:gd name="connsiteX24" fmla="*/ 10996804 w 15843124"/>
                <a:gd name="connsiteY24" fmla="*/ 28437840 h 32095440"/>
                <a:gd name="connsiteX25" fmla="*/ 11179684 w 15843124"/>
                <a:gd name="connsiteY25" fmla="*/ 29443680 h 32095440"/>
                <a:gd name="connsiteX26" fmla="*/ 12276964 w 15843124"/>
                <a:gd name="connsiteY26" fmla="*/ 30358080 h 32095440"/>
                <a:gd name="connsiteX27" fmla="*/ 12917044 w 15843124"/>
                <a:gd name="connsiteY27" fmla="*/ 30266640 h 32095440"/>
                <a:gd name="connsiteX28" fmla="*/ 13282804 w 15843124"/>
                <a:gd name="connsiteY28" fmla="*/ 30723840 h 32095440"/>
                <a:gd name="connsiteX29" fmla="*/ 11362564 w 15843124"/>
                <a:gd name="connsiteY29" fmla="*/ 32095440 h 32095440"/>
                <a:gd name="connsiteX30" fmla="*/ 9350884 w 15843124"/>
                <a:gd name="connsiteY30" fmla="*/ 31638240 h 32095440"/>
                <a:gd name="connsiteX31" fmla="*/ 8527924 w 15843124"/>
                <a:gd name="connsiteY31" fmla="*/ 31821120 h 32095440"/>
                <a:gd name="connsiteX32" fmla="*/ 8070724 w 15843124"/>
                <a:gd name="connsiteY32" fmla="*/ 30266640 h 32095440"/>
                <a:gd name="connsiteX33" fmla="*/ 6516244 w 15843124"/>
                <a:gd name="connsiteY33" fmla="*/ 30083760 h 32095440"/>
                <a:gd name="connsiteX34" fmla="*/ 5578597 w 15843124"/>
                <a:gd name="connsiteY34" fmla="*/ 29012928 h 32095440"/>
                <a:gd name="connsiteX35" fmla="*/ 4746338 w 15843124"/>
                <a:gd name="connsiteY35" fmla="*/ 28726182 h 32095440"/>
                <a:gd name="connsiteX36" fmla="*/ 5510404 w 15843124"/>
                <a:gd name="connsiteY36" fmla="*/ 21396960 h 32095440"/>
                <a:gd name="connsiteX37" fmla="*/ 4961764 w 15843124"/>
                <a:gd name="connsiteY37" fmla="*/ 18288000 h 32095440"/>
                <a:gd name="connsiteX38" fmla="*/ 4321684 w 15843124"/>
                <a:gd name="connsiteY38" fmla="*/ 21945600 h 32095440"/>
                <a:gd name="connsiteX39" fmla="*/ 2596335 w 15843124"/>
                <a:gd name="connsiteY39" fmla="*/ 22059353 h 32095440"/>
                <a:gd name="connsiteX40" fmla="*/ 99558 w 15843124"/>
                <a:gd name="connsiteY40" fmla="*/ 17471428 h 32095440"/>
                <a:gd name="connsiteX41" fmla="*/ 377327 w 15843124"/>
                <a:gd name="connsiteY41" fmla="*/ 15370477 h 32095440"/>
                <a:gd name="connsiteX42" fmla="*/ 377327 w 15843124"/>
                <a:gd name="connsiteY42" fmla="*/ 15134914 h 32095440"/>
                <a:gd name="connsiteX43" fmla="*/ 688586 w 15843124"/>
                <a:gd name="connsiteY43" fmla="*/ 13815425 h 32095440"/>
                <a:gd name="connsiteX44" fmla="*/ 1944244 w 15843124"/>
                <a:gd name="connsiteY44" fmla="*/ 13350240 h 32095440"/>
                <a:gd name="connsiteX45" fmla="*/ 1487044 w 15843124"/>
                <a:gd name="connsiteY45" fmla="*/ 12344400 h 32095440"/>
                <a:gd name="connsiteX46" fmla="*/ 1852804 w 15843124"/>
                <a:gd name="connsiteY46" fmla="*/ 11247120 h 32095440"/>
                <a:gd name="connsiteX47" fmla="*/ 1852804 w 15843124"/>
                <a:gd name="connsiteY47" fmla="*/ 10241280 h 32095440"/>
                <a:gd name="connsiteX48" fmla="*/ 2035684 w 15843124"/>
                <a:gd name="connsiteY48" fmla="*/ 8869680 h 32095440"/>
                <a:gd name="connsiteX49" fmla="*/ 2110174 w 15843124"/>
                <a:gd name="connsiteY49" fmla="*/ 8352928 h 32095440"/>
                <a:gd name="connsiteX50" fmla="*/ 2310004 w 15843124"/>
                <a:gd name="connsiteY50" fmla="*/ 7223760 h 32095440"/>
                <a:gd name="connsiteX51" fmla="*/ 2492884 w 15843124"/>
                <a:gd name="connsiteY51" fmla="*/ 6492240 h 32095440"/>
                <a:gd name="connsiteX52" fmla="*/ 2492884 w 15843124"/>
                <a:gd name="connsiteY52" fmla="*/ 5212080 h 32095440"/>
                <a:gd name="connsiteX53" fmla="*/ 2858644 w 15843124"/>
                <a:gd name="connsiteY53" fmla="*/ 3931920 h 32095440"/>
                <a:gd name="connsiteX54" fmla="*/ 3681604 w 15843124"/>
                <a:gd name="connsiteY54" fmla="*/ 1280160 h 32095440"/>
                <a:gd name="connsiteX55" fmla="*/ 6333364 w 15843124"/>
                <a:gd name="connsiteY55" fmla="*/ 457200 h 32095440"/>
                <a:gd name="connsiteX56" fmla="*/ 6882004 w 15843124"/>
                <a:gd name="connsiteY56" fmla="*/ 0 h 32095440"/>
                <a:gd name="connsiteX0" fmla="*/ 6882004 w 15843124"/>
                <a:gd name="connsiteY0" fmla="*/ 0 h 32095440"/>
                <a:gd name="connsiteX1" fmla="*/ 11691302 w 15843124"/>
                <a:gd name="connsiteY1" fmla="*/ 2592288 h 32095440"/>
                <a:gd name="connsiteX2" fmla="*/ 12276964 w 15843124"/>
                <a:gd name="connsiteY2" fmla="*/ 7589520 h 32095440"/>
                <a:gd name="connsiteX3" fmla="*/ 12094084 w 15843124"/>
                <a:gd name="connsiteY3" fmla="*/ 8503920 h 32095440"/>
                <a:gd name="connsiteX4" fmla="*/ 13099924 w 15843124"/>
                <a:gd name="connsiteY4" fmla="*/ 9966960 h 32095440"/>
                <a:gd name="connsiteX5" fmla="*/ 13099924 w 15843124"/>
                <a:gd name="connsiteY5" fmla="*/ 11338560 h 32095440"/>
                <a:gd name="connsiteX6" fmla="*/ 14197204 w 15843124"/>
                <a:gd name="connsiteY6" fmla="*/ 13075920 h 32095440"/>
                <a:gd name="connsiteX7" fmla="*/ 13922884 w 15843124"/>
                <a:gd name="connsiteY7" fmla="*/ 13441680 h 32095440"/>
                <a:gd name="connsiteX8" fmla="*/ 14014324 w 15843124"/>
                <a:gd name="connsiteY8" fmla="*/ 13807440 h 32095440"/>
                <a:gd name="connsiteX9" fmla="*/ 15111604 w 15843124"/>
                <a:gd name="connsiteY9" fmla="*/ 13716000 h 32095440"/>
                <a:gd name="connsiteX10" fmla="*/ 15843124 w 15843124"/>
                <a:gd name="connsiteY10" fmla="*/ 16093440 h 32095440"/>
                <a:gd name="connsiteX11" fmla="*/ 15020164 w 15843124"/>
                <a:gd name="connsiteY11" fmla="*/ 17647920 h 32095440"/>
                <a:gd name="connsiteX12" fmla="*/ 11271124 w 15843124"/>
                <a:gd name="connsiteY12" fmla="*/ 17099280 h 32095440"/>
                <a:gd name="connsiteX13" fmla="*/ 11271124 w 15843124"/>
                <a:gd name="connsiteY13" fmla="*/ 13898880 h 32095440"/>
                <a:gd name="connsiteX14" fmla="*/ 12276964 w 15843124"/>
                <a:gd name="connsiteY14" fmla="*/ 13898880 h 32095440"/>
                <a:gd name="connsiteX15" fmla="*/ 12002644 w 15843124"/>
                <a:gd name="connsiteY15" fmla="*/ 13533120 h 32095440"/>
                <a:gd name="connsiteX16" fmla="*/ 12002644 w 15843124"/>
                <a:gd name="connsiteY16" fmla="*/ 13350240 h 32095440"/>
                <a:gd name="connsiteX17" fmla="*/ 10539604 w 15843124"/>
                <a:gd name="connsiteY17" fmla="*/ 9966960 h 32095440"/>
                <a:gd name="connsiteX18" fmla="*/ 9899524 w 15843124"/>
                <a:gd name="connsiteY18" fmla="*/ 10149840 h 32095440"/>
                <a:gd name="connsiteX19" fmla="*/ 9990964 w 15843124"/>
                <a:gd name="connsiteY19" fmla="*/ 16093440 h 32095440"/>
                <a:gd name="connsiteX20" fmla="*/ 9625204 w 15843124"/>
                <a:gd name="connsiteY20" fmla="*/ 16367760 h 32095440"/>
                <a:gd name="connsiteX21" fmla="*/ 8527924 w 15843124"/>
                <a:gd name="connsiteY21" fmla="*/ 22402800 h 32095440"/>
                <a:gd name="connsiteX22" fmla="*/ 9259444 w 15843124"/>
                <a:gd name="connsiteY22" fmla="*/ 23317200 h 32095440"/>
                <a:gd name="connsiteX23" fmla="*/ 9625204 w 15843124"/>
                <a:gd name="connsiteY23" fmla="*/ 26426160 h 32095440"/>
                <a:gd name="connsiteX24" fmla="*/ 10996804 w 15843124"/>
                <a:gd name="connsiteY24" fmla="*/ 28437840 h 32095440"/>
                <a:gd name="connsiteX25" fmla="*/ 11179684 w 15843124"/>
                <a:gd name="connsiteY25" fmla="*/ 29443680 h 32095440"/>
                <a:gd name="connsiteX26" fmla="*/ 12276964 w 15843124"/>
                <a:gd name="connsiteY26" fmla="*/ 30358080 h 32095440"/>
                <a:gd name="connsiteX27" fmla="*/ 12917044 w 15843124"/>
                <a:gd name="connsiteY27" fmla="*/ 30266640 h 32095440"/>
                <a:gd name="connsiteX28" fmla="*/ 13282804 w 15843124"/>
                <a:gd name="connsiteY28" fmla="*/ 30723840 h 32095440"/>
                <a:gd name="connsiteX29" fmla="*/ 11362564 w 15843124"/>
                <a:gd name="connsiteY29" fmla="*/ 32095440 h 32095440"/>
                <a:gd name="connsiteX30" fmla="*/ 9350884 w 15843124"/>
                <a:gd name="connsiteY30" fmla="*/ 31638240 h 32095440"/>
                <a:gd name="connsiteX31" fmla="*/ 8527924 w 15843124"/>
                <a:gd name="connsiteY31" fmla="*/ 31821120 h 32095440"/>
                <a:gd name="connsiteX32" fmla="*/ 8070724 w 15843124"/>
                <a:gd name="connsiteY32" fmla="*/ 30266640 h 32095440"/>
                <a:gd name="connsiteX33" fmla="*/ 6516244 w 15843124"/>
                <a:gd name="connsiteY33" fmla="*/ 30083760 h 32095440"/>
                <a:gd name="connsiteX34" fmla="*/ 5578597 w 15843124"/>
                <a:gd name="connsiteY34" fmla="*/ 29012928 h 32095440"/>
                <a:gd name="connsiteX35" fmla="*/ 4746338 w 15843124"/>
                <a:gd name="connsiteY35" fmla="*/ 28726182 h 32095440"/>
                <a:gd name="connsiteX36" fmla="*/ 5510404 w 15843124"/>
                <a:gd name="connsiteY36" fmla="*/ 21396960 h 32095440"/>
                <a:gd name="connsiteX37" fmla="*/ 4961764 w 15843124"/>
                <a:gd name="connsiteY37" fmla="*/ 18288000 h 32095440"/>
                <a:gd name="connsiteX38" fmla="*/ 4321684 w 15843124"/>
                <a:gd name="connsiteY38" fmla="*/ 21945600 h 32095440"/>
                <a:gd name="connsiteX39" fmla="*/ 2596335 w 15843124"/>
                <a:gd name="connsiteY39" fmla="*/ 22059353 h 32095440"/>
                <a:gd name="connsiteX40" fmla="*/ 99558 w 15843124"/>
                <a:gd name="connsiteY40" fmla="*/ 17471428 h 32095440"/>
                <a:gd name="connsiteX41" fmla="*/ 377327 w 15843124"/>
                <a:gd name="connsiteY41" fmla="*/ 15370477 h 32095440"/>
                <a:gd name="connsiteX42" fmla="*/ 377327 w 15843124"/>
                <a:gd name="connsiteY42" fmla="*/ 15134914 h 32095440"/>
                <a:gd name="connsiteX43" fmla="*/ 688586 w 15843124"/>
                <a:gd name="connsiteY43" fmla="*/ 13815425 h 32095440"/>
                <a:gd name="connsiteX44" fmla="*/ 1944244 w 15843124"/>
                <a:gd name="connsiteY44" fmla="*/ 13350240 h 32095440"/>
                <a:gd name="connsiteX45" fmla="*/ 1487044 w 15843124"/>
                <a:gd name="connsiteY45" fmla="*/ 12344400 h 32095440"/>
                <a:gd name="connsiteX46" fmla="*/ 1852804 w 15843124"/>
                <a:gd name="connsiteY46" fmla="*/ 11247120 h 32095440"/>
                <a:gd name="connsiteX47" fmla="*/ 1852804 w 15843124"/>
                <a:gd name="connsiteY47" fmla="*/ 10241280 h 32095440"/>
                <a:gd name="connsiteX48" fmla="*/ 2035684 w 15843124"/>
                <a:gd name="connsiteY48" fmla="*/ 8869680 h 32095440"/>
                <a:gd name="connsiteX49" fmla="*/ 2110174 w 15843124"/>
                <a:gd name="connsiteY49" fmla="*/ 8352928 h 32095440"/>
                <a:gd name="connsiteX50" fmla="*/ 2310004 w 15843124"/>
                <a:gd name="connsiteY50" fmla="*/ 7223760 h 32095440"/>
                <a:gd name="connsiteX51" fmla="*/ 2492884 w 15843124"/>
                <a:gd name="connsiteY51" fmla="*/ 6492240 h 32095440"/>
                <a:gd name="connsiteX52" fmla="*/ 2492884 w 15843124"/>
                <a:gd name="connsiteY52" fmla="*/ 5212080 h 32095440"/>
                <a:gd name="connsiteX53" fmla="*/ 2858644 w 15843124"/>
                <a:gd name="connsiteY53" fmla="*/ 3931920 h 32095440"/>
                <a:gd name="connsiteX54" fmla="*/ 3681604 w 15843124"/>
                <a:gd name="connsiteY54" fmla="*/ 1280160 h 32095440"/>
                <a:gd name="connsiteX55" fmla="*/ 6333364 w 15843124"/>
                <a:gd name="connsiteY55" fmla="*/ 457200 h 32095440"/>
                <a:gd name="connsiteX56" fmla="*/ 6882004 w 15843124"/>
                <a:gd name="connsiteY56" fmla="*/ 0 h 32095440"/>
                <a:gd name="connsiteX0" fmla="*/ 6882004 w 15843124"/>
                <a:gd name="connsiteY0" fmla="*/ 0 h 32095440"/>
                <a:gd name="connsiteX1" fmla="*/ 11691302 w 15843124"/>
                <a:gd name="connsiteY1" fmla="*/ 2592288 h 32095440"/>
                <a:gd name="connsiteX2" fmla="*/ 12276964 w 15843124"/>
                <a:gd name="connsiteY2" fmla="*/ 7589520 h 32095440"/>
                <a:gd name="connsiteX3" fmla="*/ 12094084 w 15843124"/>
                <a:gd name="connsiteY3" fmla="*/ 8503920 h 32095440"/>
                <a:gd name="connsiteX4" fmla="*/ 13099924 w 15843124"/>
                <a:gd name="connsiteY4" fmla="*/ 9966960 h 32095440"/>
                <a:gd name="connsiteX5" fmla="*/ 13099924 w 15843124"/>
                <a:gd name="connsiteY5" fmla="*/ 11338560 h 32095440"/>
                <a:gd name="connsiteX6" fmla="*/ 14197204 w 15843124"/>
                <a:gd name="connsiteY6" fmla="*/ 13075920 h 32095440"/>
                <a:gd name="connsiteX7" fmla="*/ 13922884 w 15843124"/>
                <a:gd name="connsiteY7" fmla="*/ 13441680 h 32095440"/>
                <a:gd name="connsiteX8" fmla="*/ 14014324 w 15843124"/>
                <a:gd name="connsiteY8" fmla="*/ 13807440 h 32095440"/>
                <a:gd name="connsiteX9" fmla="*/ 15111604 w 15843124"/>
                <a:gd name="connsiteY9" fmla="*/ 13716000 h 32095440"/>
                <a:gd name="connsiteX10" fmla="*/ 15843124 w 15843124"/>
                <a:gd name="connsiteY10" fmla="*/ 16093440 h 32095440"/>
                <a:gd name="connsiteX11" fmla="*/ 15020164 w 15843124"/>
                <a:gd name="connsiteY11" fmla="*/ 17647920 h 32095440"/>
                <a:gd name="connsiteX12" fmla="*/ 11271124 w 15843124"/>
                <a:gd name="connsiteY12" fmla="*/ 17099280 h 32095440"/>
                <a:gd name="connsiteX13" fmla="*/ 11271124 w 15843124"/>
                <a:gd name="connsiteY13" fmla="*/ 13898880 h 32095440"/>
                <a:gd name="connsiteX14" fmla="*/ 12276964 w 15843124"/>
                <a:gd name="connsiteY14" fmla="*/ 13898880 h 32095440"/>
                <a:gd name="connsiteX15" fmla="*/ 12002644 w 15843124"/>
                <a:gd name="connsiteY15" fmla="*/ 13533120 h 32095440"/>
                <a:gd name="connsiteX16" fmla="*/ 12002644 w 15843124"/>
                <a:gd name="connsiteY16" fmla="*/ 13350240 h 32095440"/>
                <a:gd name="connsiteX17" fmla="*/ 10539604 w 15843124"/>
                <a:gd name="connsiteY17" fmla="*/ 9966960 h 32095440"/>
                <a:gd name="connsiteX18" fmla="*/ 9899524 w 15843124"/>
                <a:gd name="connsiteY18" fmla="*/ 10149840 h 32095440"/>
                <a:gd name="connsiteX19" fmla="*/ 9990964 w 15843124"/>
                <a:gd name="connsiteY19" fmla="*/ 16093440 h 32095440"/>
                <a:gd name="connsiteX20" fmla="*/ 9625204 w 15843124"/>
                <a:gd name="connsiteY20" fmla="*/ 16367760 h 32095440"/>
                <a:gd name="connsiteX21" fmla="*/ 8527924 w 15843124"/>
                <a:gd name="connsiteY21" fmla="*/ 22402800 h 32095440"/>
                <a:gd name="connsiteX22" fmla="*/ 9259444 w 15843124"/>
                <a:gd name="connsiteY22" fmla="*/ 23317200 h 32095440"/>
                <a:gd name="connsiteX23" fmla="*/ 9625204 w 15843124"/>
                <a:gd name="connsiteY23" fmla="*/ 26426160 h 32095440"/>
                <a:gd name="connsiteX24" fmla="*/ 10996804 w 15843124"/>
                <a:gd name="connsiteY24" fmla="*/ 28437840 h 32095440"/>
                <a:gd name="connsiteX25" fmla="*/ 11179684 w 15843124"/>
                <a:gd name="connsiteY25" fmla="*/ 29443680 h 32095440"/>
                <a:gd name="connsiteX26" fmla="*/ 12276964 w 15843124"/>
                <a:gd name="connsiteY26" fmla="*/ 30358080 h 32095440"/>
                <a:gd name="connsiteX27" fmla="*/ 12917044 w 15843124"/>
                <a:gd name="connsiteY27" fmla="*/ 30266640 h 32095440"/>
                <a:gd name="connsiteX28" fmla="*/ 13282804 w 15843124"/>
                <a:gd name="connsiteY28" fmla="*/ 30723840 h 32095440"/>
                <a:gd name="connsiteX29" fmla="*/ 11362564 w 15843124"/>
                <a:gd name="connsiteY29" fmla="*/ 32095440 h 32095440"/>
                <a:gd name="connsiteX30" fmla="*/ 9350884 w 15843124"/>
                <a:gd name="connsiteY30" fmla="*/ 31638240 h 32095440"/>
                <a:gd name="connsiteX31" fmla="*/ 8527924 w 15843124"/>
                <a:gd name="connsiteY31" fmla="*/ 31821120 h 32095440"/>
                <a:gd name="connsiteX32" fmla="*/ 8070724 w 15843124"/>
                <a:gd name="connsiteY32" fmla="*/ 30266640 h 32095440"/>
                <a:gd name="connsiteX33" fmla="*/ 6516244 w 15843124"/>
                <a:gd name="connsiteY33" fmla="*/ 30083760 h 32095440"/>
                <a:gd name="connsiteX34" fmla="*/ 5578597 w 15843124"/>
                <a:gd name="connsiteY34" fmla="*/ 29012928 h 32095440"/>
                <a:gd name="connsiteX35" fmla="*/ 4746338 w 15843124"/>
                <a:gd name="connsiteY35" fmla="*/ 28726182 h 32095440"/>
                <a:gd name="connsiteX36" fmla="*/ 5510404 w 15843124"/>
                <a:gd name="connsiteY36" fmla="*/ 21396960 h 32095440"/>
                <a:gd name="connsiteX37" fmla="*/ 4961764 w 15843124"/>
                <a:gd name="connsiteY37" fmla="*/ 18288000 h 32095440"/>
                <a:gd name="connsiteX38" fmla="*/ 4321684 w 15843124"/>
                <a:gd name="connsiteY38" fmla="*/ 21945600 h 32095440"/>
                <a:gd name="connsiteX39" fmla="*/ 2596335 w 15843124"/>
                <a:gd name="connsiteY39" fmla="*/ 22059353 h 32095440"/>
                <a:gd name="connsiteX40" fmla="*/ 99558 w 15843124"/>
                <a:gd name="connsiteY40" fmla="*/ 17471428 h 32095440"/>
                <a:gd name="connsiteX41" fmla="*/ 377327 w 15843124"/>
                <a:gd name="connsiteY41" fmla="*/ 15370477 h 32095440"/>
                <a:gd name="connsiteX42" fmla="*/ 377327 w 15843124"/>
                <a:gd name="connsiteY42" fmla="*/ 15134914 h 32095440"/>
                <a:gd name="connsiteX43" fmla="*/ 688586 w 15843124"/>
                <a:gd name="connsiteY43" fmla="*/ 13815425 h 32095440"/>
                <a:gd name="connsiteX44" fmla="*/ 1944244 w 15843124"/>
                <a:gd name="connsiteY44" fmla="*/ 13350240 h 32095440"/>
                <a:gd name="connsiteX45" fmla="*/ 1311499 w 15843124"/>
                <a:gd name="connsiteY45" fmla="*/ 11895925 h 32095440"/>
                <a:gd name="connsiteX46" fmla="*/ 1852804 w 15843124"/>
                <a:gd name="connsiteY46" fmla="*/ 11247120 h 32095440"/>
                <a:gd name="connsiteX47" fmla="*/ 1852804 w 15843124"/>
                <a:gd name="connsiteY47" fmla="*/ 10241280 h 32095440"/>
                <a:gd name="connsiteX48" fmla="*/ 2035684 w 15843124"/>
                <a:gd name="connsiteY48" fmla="*/ 8869680 h 32095440"/>
                <a:gd name="connsiteX49" fmla="*/ 2110174 w 15843124"/>
                <a:gd name="connsiteY49" fmla="*/ 8352928 h 32095440"/>
                <a:gd name="connsiteX50" fmla="*/ 2310004 w 15843124"/>
                <a:gd name="connsiteY50" fmla="*/ 7223760 h 32095440"/>
                <a:gd name="connsiteX51" fmla="*/ 2492884 w 15843124"/>
                <a:gd name="connsiteY51" fmla="*/ 6492240 h 32095440"/>
                <a:gd name="connsiteX52" fmla="*/ 2492884 w 15843124"/>
                <a:gd name="connsiteY52" fmla="*/ 5212080 h 32095440"/>
                <a:gd name="connsiteX53" fmla="*/ 2858644 w 15843124"/>
                <a:gd name="connsiteY53" fmla="*/ 3931920 h 32095440"/>
                <a:gd name="connsiteX54" fmla="*/ 3681604 w 15843124"/>
                <a:gd name="connsiteY54" fmla="*/ 1280160 h 32095440"/>
                <a:gd name="connsiteX55" fmla="*/ 6333364 w 15843124"/>
                <a:gd name="connsiteY55" fmla="*/ 457200 h 32095440"/>
                <a:gd name="connsiteX56" fmla="*/ 6882004 w 15843124"/>
                <a:gd name="connsiteY56" fmla="*/ 0 h 32095440"/>
                <a:gd name="connsiteX0" fmla="*/ 6882004 w 15843124"/>
                <a:gd name="connsiteY0" fmla="*/ 0 h 32095440"/>
                <a:gd name="connsiteX1" fmla="*/ 11691302 w 15843124"/>
                <a:gd name="connsiteY1" fmla="*/ 2592288 h 32095440"/>
                <a:gd name="connsiteX2" fmla="*/ 12276964 w 15843124"/>
                <a:gd name="connsiteY2" fmla="*/ 7589520 h 32095440"/>
                <a:gd name="connsiteX3" fmla="*/ 12094084 w 15843124"/>
                <a:gd name="connsiteY3" fmla="*/ 8503920 h 32095440"/>
                <a:gd name="connsiteX4" fmla="*/ 13099924 w 15843124"/>
                <a:gd name="connsiteY4" fmla="*/ 9966960 h 32095440"/>
                <a:gd name="connsiteX5" fmla="*/ 13099924 w 15843124"/>
                <a:gd name="connsiteY5" fmla="*/ 11338560 h 32095440"/>
                <a:gd name="connsiteX6" fmla="*/ 14197204 w 15843124"/>
                <a:gd name="connsiteY6" fmla="*/ 13075920 h 32095440"/>
                <a:gd name="connsiteX7" fmla="*/ 13922884 w 15843124"/>
                <a:gd name="connsiteY7" fmla="*/ 13441680 h 32095440"/>
                <a:gd name="connsiteX8" fmla="*/ 14014324 w 15843124"/>
                <a:gd name="connsiteY8" fmla="*/ 13807440 h 32095440"/>
                <a:gd name="connsiteX9" fmla="*/ 15111604 w 15843124"/>
                <a:gd name="connsiteY9" fmla="*/ 13716000 h 32095440"/>
                <a:gd name="connsiteX10" fmla="*/ 15843124 w 15843124"/>
                <a:gd name="connsiteY10" fmla="*/ 16093440 h 32095440"/>
                <a:gd name="connsiteX11" fmla="*/ 15020164 w 15843124"/>
                <a:gd name="connsiteY11" fmla="*/ 17647920 h 32095440"/>
                <a:gd name="connsiteX12" fmla="*/ 11271124 w 15843124"/>
                <a:gd name="connsiteY12" fmla="*/ 17099280 h 32095440"/>
                <a:gd name="connsiteX13" fmla="*/ 11271124 w 15843124"/>
                <a:gd name="connsiteY13" fmla="*/ 13898880 h 32095440"/>
                <a:gd name="connsiteX14" fmla="*/ 12276964 w 15843124"/>
                <a:gd name="connsiteY14" fmla="*/ 13898880 h 32095440"/>
                <a:gd name="connsiteX15" fmla="*/ 12002644 w 15843124"/>
                <a:gd name="connsiteY15" fmla="*/ 13533120 h 32095440"/>
                <a:gd name="connsiteX16" fmla="*/ 12002644 w 15843124"/>
                <a:gd name="connsiteY16" fmla="*/ 13350240 h 32095440"/>
                <a:gd name="connsiteX17" fmla="*/ 10539604 w 15843124"/>
                <a:gd name="connsiteY17" fmla="*/ 9966960 h 32095440"/>
                <a:gd name="connsiteX18" fmla="*/ 9899524 w 15843124"/>
                <a:gd name="connsiteY18" fmla="*/ 10149840 h 32095440"/>
                <a:gd name="connsiteX19" fmla="*/ 9990964 w 15843124"/>
                <a:gd name="connsiteY19" fmla="*/ 16093440 h 32095440"/>
                <a:gd name="connsiteX20" fmla="*/ 9625204 w 15843124"/>
                <a:gd name="connsiteY20" fmla="*/ 16367760 h 32095440"/>
                <a:gd name="connsiteX21" fmla="*/ 8527924 w 15843124"/>
                <a:gd name="connsiteY21" fmla="*/ 22402800 h 32095440"/>
                <a:gd name="connsiteX22" fmla="*/ 9259444 w 15843124"/>
                <a:gd name="connsiteY22" fmla="*/ 23317200 h 32095440"/>
                <a:gd name="connsiteX23" fmla="*/ 9625204 w 15843124"/>
                <a:gd name="connsiteY23" fmla="*/ 26426160 h 32095440"/>
                <a:gd name="connsiteX24" fmla="*/ 10996804 w 15843124"/>
                <a:gd name="connsiteY24" fmla="*/ 28437840 h 32095440"/>
                <a:gd name="connsiteX25" fmla="*/ 11179684 w 15843124"/>
                <a:gd name="connsiteY25" fmla="*/ 29443680 h 32095440"/>
                <a:gd name="connsiteX26" fmla="*/ 12276964 w 15843124"/>
                <a:gd name="connsiteY26" fmla="*/ 30358080 h 32095440"/>
                <a:gd name="connsiteX27" fmla="*/ 12917044 w 15843124"/>
                <a:gd name="connsiteY27" fmla="*/ 30266640 h 32095440"/>
                <a:gd name="connsiteX28" fmla="*/ 13282804 w 15843124"/>
                <a:gd name="connsiteY28" fmla="*/ 30723840 h 32095440"/>
                <a:gd name="connsiteX29" fmla="*/ 11362564 w 15843124"/>
                <a:gd name="connsiteY29" fmla="*/ 32095440 h 32095440"/>
                <a:gd name="connsiteX30" fmla="*/ 9350884 w 15843124"/>
                <a:gd name="connsiteY30" fmla="*/ 31638240 h 32095440"/>
                <a:gd name="connsiteX31" fmla="*/ 8527924 w 15843124"/>
                <a:gd name="connsiteY31" fmla="*/ 31821120 h 32095440"/>
                <a:gd name="connsiteX32" fmla="*/ 8070724 w 15843124"/>
                <a:gd name="connsiteY32" fmla="*/ 30266640 h 32095440"/>
                <a:gd name="connsiteX33" fmla="*/ 6516244 w 15843124"/>
                <a:gd name="connsiteY33" fmla="*/ 30083760 h 32095440"/>
                <a:gd name="connsiteX34" fmla="*/ 5578597 w 15843124"/>
                <a:gd name="connsiteY34" fmla="*/ 29012928 h 32095440"/>
                <a:gd name="connsiteX35" fmla="*/ 4746338 w 15843124"/>
                <a:gd name="connsiteY35" fmla="*/ 28726182 h 32095440"/>
                <a:gd name="connsiteX36" fmla="*/ 5510404 w 15843124"/>
                <a:gd name="connsiteY36" fmla="*/ 21396960 h 32095440"/>
                <a:gd name="connsiteX37" fmla="*/ 4961764 w 15843124"/>
                <a:gd name="connsiteY37" fmla="*/ 18288000 h 32095440"/>
                <a:gd name="connsiteX38" fmla="*/ 4321684 w 15843124"/>
                <a:gd name="connsiteY38" fmla="*/ 21945600 h 32095440"/>
                <a:gd name="connsiteX39" fmla="*/ 2596335 w 15843124"/>
                <a:gd name="connsiteY39" fmla="*/ 22059353 h 32095440"/>
                <a:gd name="connsiteX40" fmla="*/ 99558 w 15843124"/>
                <a:gd name="connsiteY40" fmla="*/ 17471428 h 32095440"/>
                <a:gd name="connsiteX41" fmla="*/ 377327 w 15843124"/>
                <a:gd name="connsiteY41" fmla="*/ 15370477 h 32095440"/>
                <a:gd name="connsiteX42" fmla="*/ 377327 w 15843124"/>
                <a:gd name="connsiteY42" fmla="*/ 15134914 h 32095440"/>
                <a:gd name="connsiteX43" fmla="*/ 688586 w 15843124"/>
                <a:gd name="connsiteY43" fmla="*/ 13815425 h 32095440"/>
                <a:gd name="connsiteX44" fmla="*/ 1944244 w 15843124"/>
                <a:gd name="connsiteY44" fmla="*/ 13350240 h 32095440"/>
                <a:gd name="connsiteX45" fmla="*/ 1448160 w 15843124"/>
                <a:gd name="connsiteY45" fmla="*/ 12484832 h 32095440"/>
                <a:gd name="connsiteX46" fmla="*/ 1852804 w 15843124"/>
                <a:gd name="connsiteY46" fmla="*/ 11247120 h 32095440"/>
                <a:gd name="connsiteX47" fmla="*/ 1852804 w 15843124"/>
                <a:gd name="connsiteY47" fmla="*/ 10241280 h 32095440"/>
                <a:gd name="connsiteX48" fmla="*/ 2035684 w 15843124"/>
                <a:gd name="connsiteY48" fmla="*/ 8869680 h 32095440"/>
                <a:gd name="connsiteX49" fmla="*/ 2110174 w 15843124"/>
                <a:gd name="connsiteY49" fmla="*/ 8352928 h 32095440"/>
                <a:gd name="connsiteX50" fmla="*/ 2310004 w 15843124"/>
                <a:gd name="connsiteY50" fmla="*/ 7223760 h 32095440"/>
                <a:gd name="connsiteX51" fmla="*/ 2492884 w 15843124"/>
                <a:gd name="connsiteY51" fmla="*/ 6492240 h 32095440"/>
                <a:gd name="connsiteX52" fmla="*/ 2492884 w 15843124"/>
                <a:gd name="connsiteY52" fmla="*/ 5212080 h 32095440"/>
                <a:gd name="connsiteX53" fmla="*/ 2858644 w 15843124"/>
                <a:gd name="connsiteY53" fmla="*/ 3931920 h 32095440"/>
                <a:gd name="connsiteX54" fmla="*/ 3681604 w 15843124"/>
                <a:gd name="connsiteY54" fmla="*/ 1280160 h 32095440"/>
                <a:gd name="connsiteX55" fmla="*/ 6333364 w 15843124"/>
                <a:gd name="connsiteY55" fmla="*/ 457200 h 32095440"/>
                <a:gd name="connsiteX56" fmla="*/ 6882004 w 15843124"/>
                <a:gd name="connsiteY56" fmla="*/ 0 h 32095440"/>
                <a:gd name="connsiteX0" fmla="*/ 6882004 w 15843124"/>
                <a:gd name="connsiteY0" fmla="*/ 0 h 32095440"/>
                <a:gd name="connsiteX1" fmla="*/ 11691302 w 15843124"/>
                <a:gd name="connsiteY1" fmla="*/ 2592288 h 32095440"/>
                <a:gd name="connsiteX2" fmla="*/ 12276964 w 15843124"/>
                <a:gd name="connsiteY2" fmla="*/ 7589520 h 32095440"/>
                <a:gd name="connsiteX3" fmla="*/ 12094084 w 15843124"/>
                <a:gd name="connsiteY3" fmla="*/ 8503920 h 32095440"/>
                <a:gd name="connsiteX4" fmla="*/ 13099924 w 15843124"/>
                <a:gd name="connsiteY4" fmla="*/ 9966960 h 32095440"/>
                <a:gd name="connsiteX5" fmla="*/ 13099924 w 15843124"/>
                <a:gd name="connsiteY5" fmla="*/ 11338560 h 32095440"/>
                <a:gd name="connsiteX6" fmla="*/ 14197204 w 15843124"/>
                <a:gd name="connsiteY6" fmla="*/ 13075920 h 32095440"/>
                <a:gd name="connsiteX7" fmla="*/ 13922884 w 15843124"/>
                <a:gd name="connsiteY7" fmla="*/ 13441680 h 32095440"/>
                <a:gd name="connsiteX8" fmla="*/ 14014324 w 15843124"/>
                <a:gd name="connsiteY8" fmla="*/ 13807440 h 32095440"/>
                <a:gd name="connsiteX9" fmla="*/ 15111604 w 15843124"/>
                <a:gd name="connsiteY9" fmla="*/ 13716000 h 32095440"/>
                <a:gd name="connsiteX10" fmla="*/ 15843124 w 15843124"/>
                <a:gd name="connsiteY10" fmla="*/ 16093440 h 32095440"/>
                <a:gd name="connsiteX11" fmla="*/ 15020164 w 15843124"/>
                <a:gd name="connsiteY11" fmla="*/ 17647920 h 32095440"/>
                <a:gd name="connsiteX12" fmla="*/ 11271124 w 15843124"/>
                <a:gd name="connsiteY12" fmla="*/ 17099280 h 32095440"/>
                <a:gd name="connsiteX13" fmla="*/ 11271124 w 15843124"/>
                <a:gd name="connsiteY13" fmla="*/ 13898880 h 32095440"/>
                <a:gd name="connsiteX14" fmla="*/ 12276964 w 15843124"/>
                <a:gd name="connsiteY14" fmla="*/ 13898880 h 32095440"/>
                <a:gd name="connsiteX15" fmla="*/ 12002644 w 15843124"/>
                <a:gd name="connsiteY15" fmla="*/ 13533120 h 32095440"/>
                <a:gd name="connsiteX16" fmla="*/ 12002644 w 15843124"/>
                <a:gd name="connsiteY16" fmla="*/ 13350240 h 32095440"/>
                <a:gd name="connsiteX17" fmla="*/ 10539604 w 15843124"/>
                <a:gd name="connsiteY17" fmla="*/ 9966960 h 32095440"/>
                <a:gd name="connsiteX18" fmla="*/ 9899524 w 15843124"/>
                <a:gd name="connsiteY18" fmla="*/ 10149840 h 32095440"/>
                <a:gd name="connsiteX19" fmla="*/ 9990964 w 15843124"/>
                <a:gd name="connsiteY19" fmla="*/ 16093440 h 32095440"/>
                <a:gd name="connsiteX20" fmla="*/ 9625204 w 15843124"/>
                <a:gd name="connsiteY20" fmla="*/ 16367760 h 32095440"/>
                <a:gd name="connsiteX21" fmla="*/ 8527924 w 15843124"/>
                <a:gd name="connsiteY21" fmla="*/ 22402800 h 32095440"/>
                <a:gd name="connsiteX22" fmla="*/ 9259444 w 15843124"/>
                <a:gd name="connsiteY22" fmla="*/ 23317200 h 32095440"/>
                <a:gd name="connsiteX23" fmla="*/ 9625204 w 15843124"/>
                <a:gd name="connsiteY23" fmla="*/ 26426160 h 32095440"/>
                <a:gd name="connsiteX24" fmla="*/ 10996804 w 15843124"/>
                <a:gd name="connsiteY24" fmla="*/ 28437840 h 32095440"/>
                <a:gd name="connsiteX25" fmla="*/ 11179684 w 15843124"/>
                <a:gd name="connsiteY25" fmla="*/ 29443680 h 32095440"/>
                <a:gd name="connsiteX26" fmla="*/ 12276964 w 15843124"/>
                <a:gd name="connsiteY26" fmla="*/ 30358080 h 32095440"/>
                <a:gd name="connsiteX27" fmla="*/ 12917044 w 15843124"/>
                <a:gd name="connsiteY27" fmla="*/ 30266640 h 32095440"/>
                <a:gd name="connsiteX28" fmla="*/ 13282804 w 15843124"/>
                <a:gd name="connsiteY28" fmla="*/ 30723840 h 32095440"/>
                <a:gd name="connsiteX29" fmla="*/ 11362564 w 15843124"/>
                <a:gd name="connsiteY29" fmla="*/ 32095440 h 32095440"/>
                <a:gd name="connsiteX30" fmla="*/ 9350884 w 15843124"/>
                <a:gd name="connsiteY30" fmla="*/ 31638240 h 32095440"/>
                <a:gd name="connsiteX31" fmla="*/ 8527924 w 15843124"/>
                <a:gd name="connsiteY31" fmla="*/ 31821120 h 32095440"/>
                <a:gd name="connsiteX32" fmla="*/ 8070724 w 15843124"/>
                <a:gd name="connsiteY32" fmla="*/ 30266640 h 32095440"/>
                <a:gd name="connsiteX33" fmla="*/ 6516244 w 15843124"/>
                <a:gd name="connsiteY33" fmla="*/ 30083760 h 32095440"/>
                <a:gd name="connsiteX34" fmla="*/ 5578597 w 15843124"/>
                <a:gd name="connsiteY34" fmla="*/ 29012928 h 32095440"/>
                <a:gd name="connsiteX35" fmla="*/ 4746338 w 15843124"/>
                <a:gd name="connsiteY35" fmla="*/ 28726182 h 32095440"/>
                <a:gd name="connsiteX36" fmla="*/ 5510404 w 15843124"/>
                <a:gd name="connsiteY36" fmla="*/ 21396960 h 32095440"/>
                <a:gd name="connsiteX37" fmla="*/ 4961764 w 15843124"/>
                <a:gd name="connsiteY37" fmla="*/ 18288000 h 32095440"/>
                <a:gd name="connsiteX38" fmla="*/ 4321684 w 15843124"/>
                <a:gd name="connsiteY38" fmla="*/ 21945600 h 32095440"/>
                <a:gd name="connsiteX39" fmla="*/ 2596335 w 15843124"/>
                <a:gd name="connsiteY39" fmla="*/ 22059353 h 32095440"/>
                <a:gd name="connsiteX40" fmla="*/ 99558 w 15843124"/>
                <a:gd name="connsiteY40" fmla="*/ 17471428 h 32095440"/>
                <a:gd name="connsiteX41" fmla="*/ 377327 w 15843124"/>
                <a:gd name="connsiteY41" fmla="*/ 15370477 h 32095440"/>
                <a:gd name="connsiteX42" fmla="*/ 377327 w 15843124"/>
                <a:gd name="connsiteY42" fmla="*/ 15134914 h 32095440"/>
                <a:gd name="connsiteX43" fmla="*/ 688586 w 15843124"/>
                <a:gd name="connsiteY43" fmla="*/ 13815425 h 32095440"/>
                <a:gd name="connsiteX44" fmla="*/ 1944244 w 15843124"/>
                <a:gd name="connsiteY44" fmla="*/ 13350240 h 32095440"/>
                <a:gd name="connsiteX45" fmla="*/ 1852804 w 15843124"/>
                <a:gd name="connsiteY45" fmla="*/ 11247120 h 32095440"/>
                <a:gd name="connsiteX46" fmla="*/ 1852804 w 15843124"/>
                <a:gd name="connsiteY46" fmla="*/ 10241280 h 32095440"/>
                <a:gd name="connsiteX47" fmla="*/ 2035684 w 15843124"/>
                <a:gd name="connsiteY47" fmla="*/ 8869680 h 32095440"/>
                <a:gd name="connsiteX48" fmla="*/ 2110174 w 15843124"/>
                <a:gd name="connsiteY48" fmla="*/ 8352928 h 32095440"/>
                <a:gd name="connsiteX49" fmla="*/ 2310004 w 15843124"/>
                <a:gd name="connsiteY49" fmla="*/ 7223760 h 32095440"/>
                <a:gd name="connsiteX50" fmla="*/ 2492884 w 15843124"/>
                <a:gd name="connsiteY50" fmla="*/ 6492240 h 32095440"/>
                <a:gd name="connsiteX51" fmla="*/ 2492884 w 15843124"/>
                <a:gd name="connsiteY51" fmla="*/ 5212080 h 32095440"/>
                <a:gd name="connsiteX52" fmla="*/ 2858644 w 15843124"/>
                <a:gd name="connsiteY52" fmla="*/ 3931920 h 32095440"/>
                <a:gd name="connsiteX53" fmla="*/ 3681604 w 15843124"/>
                <a:gd name="connsiteY53" fmla="*/ 1280160 h 32095440"/>
                <a:gd name="connsiteX54" fmla="*/ 6333364 w 15843124"/>
                <a:gd name="connsiteY54" fmla="*/ 457200 h 32095440"/>
                <a:gd name="connsiteX55" fmla="*/ 6882004 w 15843124"/>
                <a:gd name="connsiteY55" fmla="*/ 0 h 32095440"/>
                <a:gd name="connsiteX0" fmla="*/ 6882004 w 15843124"/>
                <a:gd name="connsiteY0" fmla="*/ 0 h 32095440"/>
                <a:gd name="connsiteX1" fmla="*/ 11691302 w 15843124"/>
                <a:gd name="connsiteY1" fmla="*/ 2592288 h 32095440"/>
                <a:gd name="connsiteX2" fmla="*/ 12276964 w 15843124"/>
                <a:gd name="connsiteY2" fmla="*/ 7589520 h 32095440"/>
                <a:gd name="connsiteX3" fmla="*/ 12094084 w 15843124"/>
                <a:gd name="connsiteY3" fmla="*/ 8503920 h 32095440"/>
                <a:gd name="connsiteX4" fmla="*/ 13099924 w 15843124"/>
                <a:gd name="connsiteY4" fmla="*/ 9966960 h 32095440"/>
                <a:gd name="connsiteX5" fmla="*/ 13099924 w 15843124"/>
                <a:gd name="connsiteY5" fmla="*/ 11338560 h 32095440"/>
                <a:gd name="connsiteX6" fmla="*/ 14197204 w 15843124"/>
                <a:gd name="connsiteY6" fmla="*/ 13075920 h 32095440"/>
                <a:gd name="connsiteX7" fmla="*/ 13922884 w 15843124"/>
                <a:gd name="connsiteY7" fmla="*/ 13441680 h 32095440"/>
                <a:gd name="connsiteX8" fmla="*/ 14014324 w 15843124"/>
                <a:gd name="connsiteY8" fmla="*/ 13807440 h 32095440"/>
                <a:gd name="connsiteX9" fmla="*/ 15111604 w 15843124"/>
                <a:gd name="connsiteY9" fmla="*/ 13716000 h 32095440"/>
                <a:gd name="connsiteX10" fmla="*/ 15843124 w 15843124"/>
                <a:gd name="connsiteY10" fmla="*/ 16093440 h 32095440"/>
                <a:gd name="connsiteX11" fmla="*/ 15020164 w 15843124"/>
                <a:gd name="connsiteY11" fmla="*/ 17647920 h 32095440"/>
                <a:gd name="connsiteX12" fmla="*/ 11271124 w 15843124"/>
                <a:gd name="connsiteY12" fmla="*/ 17099280 h 32095440"/>
                <a:gd name="connsiteX13" fmla="*/ 11271124 w 15843124"/>
                <a:gd name="connsiteY13" fmla="*/ 13898880 h 32095440"/>
                <a:gd name="connsiteX14" fmla="*/ 12276964 w 15843124"/>
                <a:gd name="connsiteY14" fmla="*/ 13898880 h 32095440"/>
                <a:gd name="connsiteX15" fmla="*/ 12002644 w 15843124"/>
                <a:gd name="connsiteY15" fmla="*/ 13533120 h 32095440"/>
                <a:gd name="connsiteX16" fmla="*/ 12002644 w 15843124"/>
                <a:gd name="connsiteY16" fmla="*/ 13350240 h 32095440"/>
                <a:gd name="connsiteX17" fmla="*/ 10539604 w 15843124"/>
                <a:gd name="connsiteY17" fmla="*/ 9966960 h 32095440"/>
                <a:gd name="connsiteX18" fmla="*/ 9899524 w 15843124"/>
                <a:gd name="connsiteY18" fmla="*/ 10149840 h 32095440"/>
                <a:gd name="connsiteX19" fmla="*/ 9990964 w 15843124"/>
                <a:gd name="connsiteY19" fmla="*/ 16093440 h 32095440"/>
                <a:gd name="connsiteX20" fmla="*/ 9625204 w 15843124"/>
                <a:gd name="connsiteY20" fmla="*/ 16367760 h 32095440"/>
                <a:gd name="connsiteX21" fmla="*/ 8527924 w 15843124"/>
                <a:gd name="connsiteY21" fmla="*/ 22402800 h 32095440"/>
                <a:gd name="connsiteX22" fmla="*/ 9259444 w 15843124"/>
                <a:gd name="connsiteY22" fmla="*/ 23317200 h 32095440"/>
                <a:gd name="connsiteX23" fmla="*/ 9625204 w 15843124"/>
                <a:gd name="connsiteY23" fmla="*/ 26426160 h 32095440"/>
                <a:gd name="connsiteX24" fmla="*/ 10996804 w 15843124"/>
                <a:gd name="connsiteY24" fmla="*/ 28437840 h 32095440"/>
                <a:gd name="connsiteX25" fmla="*/ 11179684 w 15843124"/>
                <a:gd name="connsiteY25" fmla="*/ 29443680 h 32095440"/>
                <a:gd name="connsiteX26" fmla="*/ 12276964 w 15843124"/>
                <a:gd name="connsiteY26" fmla="*/ 30358080 h 32095440"/>
                <a:gd name="connsiteX27" fmla="*/ 12917044 w 15843124"/>
                <a:gd name="connsiteY27" fmla="*/ 30266640 h 32095440"/>
                <a:gd name="connsiteX28" fmla="*/ 13282804 w 15843124"/>
                <a:gd name="connsiteY28" fmla="*/ 30723840 h 32095440"/>
                <a:gd name="connsiteX29" fmla="*/ 11362564 w 15843124"/>
                <a:gd name="connsiteY29" fmla="*/ 32095440 h 32095440"/>
                <a:gd name="connsiteX30" fmla="*/ 9350884 w 15843124"/>
                <a:gd name="connsiteY30" fmla="*/ 31638240 h 32095440"/>
                <a:gd name="connsiteX31" fmla="*/ 8527924 w 15843124"/>
                <a:gd name="connsiteY31" fmla="*/ 31821120 h 32095440"/>
                <a:gd name="connsiteX32" fmla="*/ 8070724 w 15843124"/>
                <a:gd name="connsiteY32" fmla="*/ 30266640 h 32095440"/>
                <a:gd name="connsiteX33" fmla="*/ 6516244 w 15843124"/>
                <a:gd name="connsiteY33" fmla="*/ 30083760 h 32095440"/>
                <a:gd name="connsiteX34" fmla="*/ 5578597 w 15843124"/>
                <a:gd name="connsiteY34" fmla="*/ 29012928 h 32095440"/>
                <a:gd name="connsiteX35" fmla="*/ 4746338 w 15843124"/>
                <a:gd name="connsiteY35" fmla="*/ 28726182 h 32095440"/>
                <a:gd name="connsiteX36" fmla="*/ 5510404 w 15843124"/>
                <a:gd name="connsiteY36" fmla="*/ 21396960 h 32095440"/>
                <a:gd name="connsiteX37" fmla="*/ 4961764 w 15843124"/>
                <a:gd name="connsiteY37" fmla="*/ 18288000 h 32095440"/>
                <a:gd name="connsiteX38" fmla="*/ 4321684 w 15843124"/>
                <a:gd name="connsiteY38" fmla="*/ 21945600 h 32095440"/>
                <a:gd name="connsiteX39" fmla="*/ 2596335 w 15843124"/>
                <a:gd name="connsiteY39" fmla="*/ 22059353 h 32095440"/>
                <a:gd name="connsiteX40" fmla="*/ 99558 w 15843124"/>
                <a:gd name="connsiteY40" fmla="*/ 17471428 h 32095440"/>
                <a:gd name="connsiteX41" fmla="*/ 377327 w 15843124"/>
                <a:gd name="connsiteY41" fmla="*/ 15370477 h 32095440"/>
                <a:gd name="connsiteX42" fmla="*/ 377327 w 15843124"/>
                <a:gd name="connsiteY42" fmla="*/ 15134914 h 32095440"/>
                <a:gd name="connsiteX43" fmla="*/ 688586 w 15843124"/>
                <a:gd name="connsiteY43" fmla="*/ 13815425 h 32095440"/>
                <a:gd name="connsiteX44" fmla="*/ 1944244 w 15843124"/>
                <a:gd name="connsiteY44" fmla="*/ 13350240 h 32095440"/>
                <a:gd name="connsiteX45" fmla="*/ 1852804 w 15843124"/>
                <a:gd name="connsiteY45" fmla="*/ 11247120 h 32095440"/>
                <a:gd name="connsiteX46" fmla="*/ 1852804 w 15843124"/>
                <a:gd name="connsiteY46" fmla="*/ 10241280 h 32095440"/>
                <a:gd name="connsiteX47" fmla="*/ 2035684 w 15843124"/>
                <a:gd name="connsiteY47" fmla="*/ 8869680 h 32095440"/>
                <a:gd name="connsiteX48" fmla="*/ 2110174 w 15843124"/>
                <a:gd name="connsiteY48" fmla="*/ 8352928 h 32095440"/>
                <a:gd name="connsiteX49" fmla="*/ 2310004 w 15843124"/>
                <a:gd name="connsiteY49" fmla="*/ 7223760 h 32095440"/>
                <a:gd name="connsiteX50" fmla="*/ 2492884 w 15843124"/>
                <a:gd name="connsiteY50" fmla="*/ 6492240 h 32095440"/>
                <a:gd name="connsiteX51" fmla="*/ 2492884 w 15843124"/>
                <a:gd name="connsiteY51" fmla="*/ 5212080 h 32095440"/>
                <a:gd name="connsiteX52" fmla="*/ 2858644 w 15843124"/>
                <a:gd name="connsiteY52" fmla="*/ 3931920 h 32095440"/>
                <a:gd name="connsiteX53" fmla="*/ 3681604 w 15843124"/>
                <a:gd name="connsiteY53" fmla="*/ 1280160 h 32095440"/>
                <a:gd name="connsiteX54" fmla="*/ 6333364 w 15843124"/>
                <a:gd name="connsiteY54" fmla="*/ 457200 h 32095440"/>
                <a:gd name="connsiteX55" fmla="*/ 6882004 w 15843124"/>
                <a:gd name="connsiteY55" fmla="*/ 0 h 32095440"/>
                <a:gd name="connsiteX0" fmla="*/ 6882004 w 15843124"/>
                <a:gd name="connsiteY0" fmla="*/ 0 h 32095440"/>
                <a:gd name="connsiteX1" fmla="*/ 11691302 w 15843124"/>
                <a:gd name="connsiteY1" fmla="*/ 2592288 h 32095440"/>
                <a:gd name="connsiteX2" fmla="*/ 12276964 w 15843124"/>
                <a:gd name="connsiteY2" fmla="*/ 7589520 h 32095440"/>
                <a:gd name="connsiteX3" fmla="*/ 12094084 w 15843124"/>
                <a:gd name="connsiteY3" fmla="*/ 8503920 h 32095440"/>
                <a:gd name="connsiteX4" fmla="*/ 13099924 w 15843124"/>
                <a:gd name="connsiteY4" fmla="*/ 9966960 h 32095440"/>
                <a:gd name="connsiteX5" fmla="*/ 13099924 w 15843124"/>
                <a:gd name="connsiteY5" fmla="*/ 11338560 h 32095440"/>
                <a:gd name="connsiteX6" fmla="*/ 14197204 w 15843124"/>
                <a:gd name="connsiteY6" fmla="*/ 13075920 h 32095440"/>
                <a:gd name="connsiteX7" fmla="*/ 13922884 w 15843124"/>
                <a:gd name="connsiteY7" fmla="*/ 13441680 h 32095440"/>
                <a:gd name="connsiteX8" fmla="*/ 14014324 w 15843124"/>
                <a:gd name="connsiteY8" fmla="*/ 13807440 h 32095440"/>
                <a:gd name="connsiteX9" fmla="*/ 15111604 w 15843124"/>
                <a:gd name="connsiteY9" fmla="*/ 13716000 h 32095440"/>
                <a:gd name="connsiteX10" fmla="*/ 15843124 w 15843124"/>
                <a:gd name="connsiteY10" fmla="*/ 16093440 h 32095440"/>
                <a:gd name="connsiteX11" fmla="*/ 15020164 w 15843124"/>
                <a:gd name="connsiteY11" fmla="*/ 17647920 h 32095440"/>
                <a:gd name="connsiteX12" fmla="*/ 11271124 w 15843124"/>
                <a:gd name="connsiteY12" fmla="*/ 17099280 h 32095440"/>
                <a:gd name="connsiteX13" fmla="*/ 11271124 w 15843124"/>
                <a:gd name="connsiteY13" fmla="*/ 13898880 h 32095440"/>
                <a:gd name="connsiteX14" fmla="*/ 12276964 w 15843124"/>
                <a:gd name="connsiteY14" fmla="*/ 13898880 h 32095440"/>
                <a:gd name="connsiteX15" fmla="*/ 12002644 w 15843124"/>
                <a:gd name="connsiteY15" fmla="*/ 13533120 h 32095440"/>
                <a:gd name="connsiteX16" fmla="*/ 12002644 w 15843124"/>
                <a:gd name="connsiteY16" fmla="*/ 13350240 h 32095440"/>
                <a:gd name="connsiteX17" fmla="*/ 10539604 w 15843124"/>
                <a:gd name="connsiteY17" fmla="*/ 9966960 h 32095440"/>
                <a:gd name="connsiteX18" fmla="*/ 9899524 w 15843124"/>
                <a:gd name="connsiteY18" fmla="*/ 10149840 h 32095440"/>
                <a:gd name="connsiteX19" fmla="*/ 9990964 w 15843124"/>
                <a:gd name="connsiteY19" fmla="*/ 16093440 h 32095440"/>
                <a:gd name="connsiteX20" fmla="*/ 9625204 w 15843124"/>
                <a:gd name="connsiteY20" fmla="*/ 16367760 h 32095440"/>
                <a:gd name="connsiteX21" fmla="*/ 8527924 w 15843124"/>
                <a:gd name="connsiteY21" fmla="*/ 22402800 h 32095440"/>
                <a:gd name="connsiteX22" fmla="*/ 9259444 w 15843124"/>
                <a:gd name="connsiteY22" fmla="*/ 23317200 h 32095440"/>
                <a:gd name="connsiteX23" fmla="*/ 9625204 w 15843124"/>
                <a:gd name="connsiteY23" fmla="*/ 26426160 h 32095440"/>
                <a:gd name="connsiteX24" fmla="*/ 10996804 w 15843124"/>
                <a:gd name="connsiteY24" fmla="*/ 28437840 h 32095440"/>
                <a:gd name="connsiteX25" fmla="*/ 11179684 w 15843124"/>
                <a:gd name="connsiteY25" fmla="*/ 29443680 h 32095440"/>
                <a:gd name="connsiteX26" fmla="*/ 12276964 w 15843124"/>
                <a:gd name="connsiteY26" fmla="*/ 30358080 h 32095440"/>
                <a:gd name="connsiteX27" fmla="*/ 12917044 w 15843124"/>
                <a:gd name="connsiteY27" fmla="*/ 30266640 h 32095440"/>
                <a:gd name="connsiteX28" fmla="*/ 13282804 w 15843124"/>
                <a:gd name="connsiteY28" fmla="*/ 30723840 h 32095440"/>
                <a:gd name="connsiteX29" fmla="*/ 11362564 w 15843124"/>
                <a:gd name="connsiteY29" fmla="*/ 32095440 h 32095440"/>
                <a:gd name="connsiteX30" fmla="*/ 9350884 w 15843124"/>
                <a:gd name="connsiteY30" fmla="*/ 31638240 h 32095440"/>
                <a:gd name="connsiteX31" fmla="*/ 8527924 w 15843124"/>
                <a:gd name="connsiteY31" fmla="*/ 31821120 h 32095440"/>
                <a:gd name="connsiteX32" fmla="*/ 8070724 w 15843124"/>
                <a:gd name="connsiteY32" fmla="*/ 30266640 h 32095440"/>
                <a:gd name="connsiteX33" fmla="*/ 6516244 w 15843124"/>
                <a:gd name="connsiteY33" fmla="*/ 30083760 h 32095440"/>
                <a:gd name="connsiteX34" fmla="*/ 5578597 w 15843124"/>
                <a:gd name="connsiteY34" fmla="*/ 29012928 h 32095440"/>
                <a:gd name="connsiteX35" fmla="*/ 4746338 w 15843124"/>
                <a:gd name="connsiteY35" fmla="*/ 28726182 h 32095440"/>
                <a:gd name="connsiteX36" fmla="*/ 5510404 w 15843124"/>
                <a:gd name="connsiteY36" fmla="*/ 21396960 h 32095440"/>
                <a:gd name="connsiteX37" fmla="*/ 4961764 w 15843124"/>
                <a:gd name="connsiteY37" fmla="*/ 18288000 h 32095440"/>
                <a:gd name="connsiteX38" fmla="*/ 4321684 w 15843124"/>
                <a:gd name="connsiteY38" fmla="*/ 21945600 h 32095440"/>
                <a:gd name="connsiteX39" fmla="*/ 2596335 w 15843124"/>
                <a:gd name="connsiteY39" fmla="*/ 22059353 h 32095440"/>
                <a:gd name="connsiteX40" fmla="*/ 99558 w 15843124"/>
                <a:gd name="connsiteY40" fmla="*/ 17471428 h 32095440"/>
                <a:gd name="connsiteX41" fmla="*/ 377327 w 15843124"/>
                <a:gd name="connsiteY41" fmla="*/ 15370477 h 32095440"/>
                <a:gd name="connsiteX42" fmla="*/ 377327 w 15843124"/>
                <a:gd name="connsiteY42" fmla="*/ 15134914 h 32095440"/>
                <a:gd name="connsiteX43" fmla="*/ 688586 w 15843124"/>
                <a:gd name="connsiteY43" fmla="*/ 13815425 h 32095440"/>
                <a:gd name="connsiteX44" fmla="*/ 1944244 w 15843124"/>
                <a:gd name="connsiteY44" fmla="*/ 13350240 h 32095440"/>
                <a:gd name="connsiteX45" fmla="*/ 1852804 w 15843124"/>
                <a:gd name="connsiteY45" fmla="*/ 11247120 h 32095440"/>
                <a:gd name="connsiteX46" fmla="*/ 1852804 w 15843124"/>
                <a:gd name="connsiteY46" fmla="*/ 10241280 h 32095440"/>
                <a:gd name="connsiteX47" fmla="*/ 2035684 w 15843124"/>
                <a:gd name="connsiteY47" fmla="*/ 8869680 h 32095440"/>
                <a:gd name="connsiteX48" fmla="*/ 2110174 w 15843124"/>
                <a:gd name="connsiteY48" fmla="*/ 8352928 h 32095440"/>
                <a:gd name="connsiteX49" fmla="*/ 2310004 w 15843124"/>
                <a:gd name="connsiteY49" fmla="*/ 7223760 h 32095440"/>
                <a:gd name="connsiteX50" fmla="*/ 2492884 w 15843124"/>
                <a:gd name="connsiteY50" fmla="*/ 6492240 h 32095440"/>
                <a:gd name="connsiteX51" fmla="*/ 2492884 w 15843124"/>
                <a:gd name="connsiteY51" fmla="*/ 5212080 h 32095440"/>
                <a:gd name="connsiteX52" fmla="*/ 2858644 w 15843124"/>
                <a:gd name="connsiteY52" fmla="*/ 3931920 h 32095440"/>
                <a:gd name="connsiteX53" fmla="*/ 3681604 w 15843124"/>
                <a:gd name="connsiteY53" fmla="*/ 1280160 h 32095440"/>
                <a:gd name="connsiteX54" fmla="*/ 6333364 w 15843124"/>
                <a:gd name="connsiteY54" fmla="*/ 457200 h 32095440"/>
                <a:gd name="connsiteX55" fmla="*/ 6882004 w 15843124"/>
                <a:gd name="connsiteY55" fmla="*/ 0 h 32095440"/>
                <a:gd name="connsiteX0" fmla="*/ 6882004 w 15843124"/>
                <a:gd name="connsiteY0" fmla="*/ 0 h 32095440"/>
                <a:gd name="connsiteX1" fmla="*/ 11691302 w 15843124"/>
                <a:gd name="connsiteY1" fmla="*/ 2592288 h 32095440"/>
                <a:gd name="connsiteX2" fmla="*/ 12276964 w 15843124"/>
                <a:gd name="connsiteY2" fmla="*/ 7589520 h 32095440"/>
                <a:gd name="connsiteX3" fmla="*/ 12094084 w 15843124"/>
                <a:gd name="connsiteY3" fmla="*/ 8503920 h 32095440"/>
                <a:gd name="connsiteX4" fmla="*/ 13099924 w 15843124"/>
                <a:gd name="connsiteY4" fmla="*/ 9966960 h 32095440"/>
                <a:gd name="connsiteX5" fmla="*/ 13099924 w 15843124"/>
                <a:gd name="connsiteY5" fmla="*/ 11338560 h 32095440"/>
                <a:gd name="connsiteX6" fmla="*/ 14197204 w 15843124"/>
                <a:gd name="connsiteY6" fmla="*/ 13075920 h 32095440"/>
                <a:gd name="connsiteX7" fmla="*/ 13922884 w 15843124"/>
                <a:gd name="connsiteY7" fmla="*/ 13441680 h 32095440"/>
                <a:gd name="connsiteX8" fmla="*/ 14014324 w 15843124"/>
                <a:gd name="connsiteY8" fmla="*/ 13807440 h 32095440"/>
                <a:gd name="connsiteX9" fmla="*/ 15111604 w 15843124"/>
                <a:gd name="connsiteY9" fmla="*/ 13716000 h 32095440"/>
                <a:gd name="connsiteX10" fmla="*/ 15843124 w 15843124"/>
                <a:gd name="connsiteY10" fmla="*/ 16093440 h 32095440"/>
                <a:gd name="connsiteX11" fmla="*/ 15020164 w 15843124"/>
                <a:gd name="connsiteY11" fmla="*/ 17647920 h 32095440"/>
                <a:gd name="connsiteX12" fmla="*/ 11271124 w 15843124"/>
                <a:gd name="connsiteY12" fmla="*/ 17099280 h 32095440"/>
                <a:gd name="connsiteX13" fmla="*/ 11271124 w 15843124"/>
                <a:gd name="connsiteY13" fmla="*/ 13898880 h 32095440"/>
                <a:gd name="connsiteX14" fmla="*/ 12276964 w 15843124"/>
                <a:gd name="connsiteY14" fmla="*/ 13898880 h 32095440"/>
                <a:gd name="connsiteX15" fmla="*/ 12002644 w 15843124"/>
                <a:gd name="connsiteY15" fmla="*/ 13533120 h 32095440"/>
                <a:gd name="connsiteX16" fmla="*/ 12002644 w 15843124"/>
                <a:gd name="connsiteY16" fmla="*/ 13350240 h 32095440"/>
                <a:gd name="connsiteX17" fmla="*/ 10539604 w 15843124"/>
                <a:gd name="connsiteY17" fmla="*/ 9966960 h 32095440"/>
                <a:gd name="connsiteX18" fmla="*/ 9899524 w 15843124"/>
                <a:gd name="connsiteY18" fmla="*/ 10149840 h 32095440"/>
                <a:gd name="connsiteX19" fmla="*/ 9990964 w 15843124"/>
                <a:gd name="connsiteY19" fmla="*/ 16093440 h 32095440"/>
                <a:gd name="connsiteX20" fmla="*/ 9625204 w 15843124"/>
                <a:gd name="connsiteY20" fmla="*/ 16367760 h 32095440"/>
                <a:gd name="connsiteX21" fmla="*/ 8527924 w 15843124"/>
                <a:gd name="connsiteY21" fmla="*/ 22402800 h 32095440"/>
                <a:gd name="connsiteX22" fmla="*/ 9259444 w 15843124"/>
                <a:gd name="connsiteY22" fmla="*/ 23317200 h 32095440"/>
                <a:gd name="connsiteX23" fmla="*/ 9625204 w 15843124"/>
                <a:gd name="connsiteY23" fmla="*/ 26426160 h 32095440"/>
                <a:gd name="connsiteX24" fmla="*/ 10996804 w 15843124"/>
                <a:gd name="connsiteY24" fmla="*/ 28437840 h 32095440"/>
                <a:gd name="connsiteX25" fmla="*/ 11179684 w 15843124"/>
                <a:gd name="connsiteY25" fmla="*/ 29443680 h 32095440"/>
                <a:gd name="connsiteX26" fmla="*/ 12276964 w 15843124"/>
                <a:gd name="connsiteY26" fmla="*/ 30358080 h 32095440"/>
                <a:gd name="connsiteX27" fmla="*/ 12917044 w 15843124"/>
                <a:gd name="connsiteY27" fmla="*/ 30266640 h 32095440"/>
                <a:gd name="connsiteX28" fmla="*/ 13282804 w 15843124"/>
                <a:gd name="connsiteY28" fmla="*/ 30723840 h 32095440"/>
                <a:gd name="connsiteX29" fmla="*/ 11362564 w 15843124"/>
                <a:gd name="connsiteY29" fmla="*/ 32095440 h 32095440"/>
                <a:gd name="connsiteX30" fmla="*/ 9350884 w 15843124"/>
                <a:gd name="connsiteY30" fmla="*/ 31638240 h 32095440"/>
                <a:gd name="connsiteX31" fmla="*/ 8527924 w 15843124"/>
                <a:gd name="connsiteY31" fmla="*/ 31821120 h 32095440"/>
                <a:gd name="connsiteX32" fmla="*/ 8070724 w 15843124"/>
                <a:gd name="connsiteY32" fmla="*/ 30266640 h 32095440"/>
                <a:gd name="connsiteX33" fmla="*/ 6516244 w 15843124"/>
                <a:gd name="connsiteY33" fmla="*/ 30083760 h 32095440"/>
                <a:gd name="connsiteX34" fmla="*/ 5578597 w 15843124"/>
                <a:gd name="connsiteY34" fmla="*/ 29012928 h 32095440"/>
                <a:gd name="connsiteX35" fmla="*/ 4746338 w 15843124"/>
                <a:gd name="connsiteY35" fmla="*/ 28726182 h 32095440"/>
                <a:gd name="connsiteX36" fmla="*/ 5510404 w 15843124"/>
                <a:gd name="connsiteY36" fmla="*/ 21396960 h 32095440"/>
                <a:gd name="connsiteX37" fmla="*/ 4961764 w 15843124"/>
                <a:gd name="connsiteY37" fmla="*/ 18288000 h 32095440"/>
                <a:gd name="connsiteX38" fmla="*/ 4321684 w 15843124"/>
                <a:gd name="connsiteY38" fmla="*/ 21945600 h 32095440"/>
                <a:gd name="connsiteX39" fmla="*/ 2596335 w 15843124"/>
                <a:gd name="connsiteY39" fmla="*/ 22059353 h 32095440"/>
                <a:gd name="connsiteX40" fmla="*/ 99558 w 15843124"/>
                <a:gd name="connsiteY40" fmla="*/ 17471428 h 32095440"/>
                <a:gd name="connsiteX41" fmla="*/ 377327 w 15843124"/>
                <a:gd name="connsiteY41" fmla="*/ 15370477 h 32095440"/>
                <a:gd name="connsiteX42" fmla="*/ 377327 w 15843124"/>
                <a:gd name="connsiteY42" fmla="*/ 15134914 h 32095440"/>
                <a:gd name="connsiteX43" fmla="*/ 688586 w 15843124"/>
                <a:gd name="connsiteY43" fmla="*/ 13815425 h 32095440"/>
                <a:gd name="connsiteX44" fmla="*/ 1944244 w 15843124"/>
                <a:gd name="connsiteY44" fmla="*/ 13350240 h 32095440"/>
                <a:gd name="connsiteX45" fmla="*/ 1852804 w 15843124"/>
                <a:gd name="connsiteY45" fmla="*/ 11247120 h 32095440"/>
                <a:gd name="connsiteX46" fmla="*/ 1852804 w 15843124"/>
                <a:gd name="connsiteY46" fmla="*/ 10241280 h 32095440"/>
                <a:gd name="connsiteX47" fmla="*/ 2035684 w 15843124"/>
                <a:gd name="connsiteY47" fmla="*/ 8869680 h 32095440"/>
                <a:gd name="connsiteX48" fmla="*/ 2110174 w 15843124"/>
                <a:gd name="connsiteY48" fmla="*/ 8352928 h 32095440"/>
                <a:gd name="connsiteX49" fmla="*/ 2310004 w 15843124"/>
                <a:gd name="connsiteY49" fmla="*/ 7223760 h 32095440"/>
                <a:gd name="connsiteX50" fmla="*/ 2492884 w 15843124"/>
                <a:gd name="connsiteY50" fmla="*/ 6492240 h 32095440"/>
                <a:gd name="connsiteX51" fmla="*/ 2492884 w 15843124"/>
                <a:gd name="connsiteY51" fmla="*/ 5212080 h 32095440"/>
                <a:gd name="connsiteX52" fmla="*/ 2858644 w 15843124"/>
                <a:gd name="connsiteY52" fmla="*/ 3931920 h 32095440"/>
                <a:gd name="connsiteX53" fmla="*/ 3681604 w 15843124"/>
                <a:gd name="connsiteY53" fmla="*/ 1280160 h 32095440"/>
                <a:gd name="connsiteX54" fmla="*/ 6333364 w 15843124"/>
                <a:gd name="connsiteY54" fmla="*/ 457200 h 32095440"/>
                <a:gd name="connsiteX55" fmla="*/ 6882004 w 15843124"/>
                <a:gd name="connsiteY55" fmla="*/ 0 h 32095440"/>
                <a:gd name="connsiteX0" fmla="*/ 6882004 w 15843124"/>
                <a:gd name="connsiteY0" fmla="*/ 0 h 32095440"/>
                <a:gd name="connsiteX1" fmla="*/ 11691302 w 15843124"/>
                <a:gd name="connsiteY1" fmla="*/ 2592288 h 32095440"/>
                <a:gd name="connsiteX2" fmla="*/ 12276964 w 15843124"/>
                <a:gd name="connsiteY2" fmla="*/ 7589520 h 32095440"/>
                <a:gd name="connsiteX3" fmla="*/ 12094084 w 15843124"/>
                <a:gd name="connsiteY3" fmla="*/ 8503920 h 32095440"/>
                <a:gd name="connsiteX4" fmla="*/ 13099924 w 15843124"/>
                <a:gd name="connsiteY4" fmla="*/ 9966960 h 32095440"/>
                <a:gd name="connsiteX5" fmla="*/ 13099924 w 15843124"/>
                <a:gd name="connsiteY5" fmla="*/ 11338560 h 32095440"/>
                <a:gd name="connsiteX6" fmla="*/ 14197204 w 15843124"/>
                <a:gd name="connsiteY6" fmla="*/ 13075920 h 32095440"/>
                <a:gd name="connsiteX7" fmla="*/ 13922884 w 15843124"/>
                <a:gd name="connsiteY7" fmla="*/ 13441680 h 32095440"/>
                <a:gd name="connsiteX8" fmla="*/ 14014324 w 15843124"/>
                <a:gd name="connsiteY8" fmla="*/ 13807440 h 32095440"/>
                <a:gd name="connsiteX9" fmla="*/ 15111604 w 15843124"/>
                <a:gd name="connsiteY9" fmla="*/ 13716000 h 32095440"/>
                <a:gd name="connsiteX10" fmla="*/ 15843124 w 15843124"/>
                <a:gd name="connsiteY10" fmla="*/ 16093440 h 32095440"/>
                <a:gd name="connsiteX11" fmla="*/ 15020164 w 15843124"/>
                <a:gd name="connsiteY11" fmla="*/ 17647920 h 32095440"/>
                <a:gd name="connsiteX12" fmla="*/ 11271124 w 15843124"/>
                <a:gd name="connsiteY12" fmla="*/ 17099280 h 32095440"/>
                <a:gd name="connsiteX13" fmla="*/ 11271124 w 15843124"/>
                <a:gd name="connsiteY13" fmla="*/ 13898880 h 32095440"/>
                <a:gd name="connsiteX14" fmla="*/ 12276964 w 15843124"/>
                <a:gd name="connsiteY14" fmla="*/ 13898880 h 32095440"/>
                <a:gd name="connsiteX15" fmla="*/ 12002644 w 15843124"/>
                <a:gd name="connsiteY15" fmla="*/ 13533120 h 32095440"/>
                <a:gd name="connsiteX16" fmla="*/ 12002644 w 15843124"/>
                <a:gd name="connsiteY16" fmla="*/ 13350240 h 32095440"/>
                <a:gd name="connsiteX17" fmla="*/ 10539604 w 15843124"/>
                <a:gd name="connsiteY17" fmla="*/ 9966960 h 32095440"/>
                <a:gd name="connsiteX18" fmla="*/ 9899524 w 15843124"/>
                <a:gd name="connsiteY18" fmla="*/ 10149840 h 32095440"/>
                <a:gd name="connsiteX19" fmla="*/ 9990964 w 15843124"/>
                <a:gd name="connsiteY19" fmla="*/ 16093440 h 32095440"/>
                <a:gd name="connsiteX20" fmla="*/ 9625204 w 15843124"/>
                <a:gd name="connsiteY20" fmla="*/ 16367760 h 32095440"/>
                <a:gd name="connsiteX21" fmla="*/ 8527924 w 15843124"/>
                <a:gd name="connsiteY21" fmla="*/ 22402800 h 32095440"/>
                <a:gd name="connsiteX22" fmla="*/ 9259444 w 15843124"/>
                <a:gd name="connsiteY22" fmla="*/ 23317200 h 32095440"/>
                <a:gd name="connsiteX23" fmla="*/ 9625204 w 15843124"/>
                <a:gd name="connsiteY23" fmla="*/ 26426160 h 32095440"/>
                <a:gd name="connsiteX24" fmla="*/ 10996804 w 15843124"/>
                <a:gd name="connsiteY24" fmla="*/ 28437840 h 32095440"/>
                <a:gd name="connsiteX25" fmla="*/ 11179684 w 15843124"/>
                <a:gd name="connsiteY25" fmla="*/ 29443680 h 32095440"/>
                <a:gd name="connsiteX26" fmla="*/ 12276964 w 15843124"/>
                <a:gd name="connsiteY26" fmla="*/ 30358080 h 32095440"/>
                <a:gd name="connsiteX27" fmla="*/ 12917044 w 15843124"/>
                <a:gd name="connsiteY27" fmla="*/ 30266640 h 32095440"/>
                <a:gd name="connsiteX28" fmla="*/ 13282804 w 15843124"/>
                <a:gd name="connsiteY28" fmla="*/ 30723840 h 32095440"/>
                <a:gd name="connsiteX29" fmla="*/ 11362564 w 15843124"/>
                <a:gd name="connsiteY29" fmla="*/ 32095440 h 32095440"/>
                <a:gd name="connsiteX30" fmla="*/ 9350884 w 15843124"/>
                <a:gd name="connsiteY30" fmla="*/ 31638240 h 32095440"/>
                <a:gd name="connsiteX31" fmla="*/ 8527924 w 15843124"/>
                <a:gd name="connsiteY31" fmla="*/ 31821120 h 32095440"/>
                <a:gd name="connsiteX32" fmla="*/ 8070724 w 15843124"/>
                <a:gd name="connsiteY32" fmla="*/ 30266640 h 32095440"/>
                <a:gd name="connsiteX33" fmla="*/ 6516244 w 15843124"/>
                <a:gd name="connsiteY33" fmla="*/ 30083760 h 32095440"/>
                <a:gd name="connsiteX34" fmla="*/ 5578597 w 15843124"/>
                <a:gd name="connsiteY34" fmla="*/ 29012928 h 32095440"/>
                <a:gd name="connsiteX35" fmla="*/ 4746338 w 15843124"/>
                <a:gd name="connsiteY35" fmla="*/ 28726182 h 32095440"/>
                <a:gd name="connsiteX36" fmla="*/ 5510404 w 15843124"/>
                <a:gd name="connsiteY36" fmla="*/ 21396960 h 32095440"/>
                <a:gd name="connsiteX37" fmla="*/ 4961764 w 15843124"/>
                <a:gd name="connsiteY37" fmla="*/ 18288000 h 32095440"/>
                <a:gd name="connsiteX38" fmla="*/ 4321684 w 15843124"/>
                <a:gd name="connsiteY38" fmla="*/ 21945600 h 32095440"/>
                <a:gd name="connsiteX39" fmla="*/ 2596335 w 15843124"/>
                <a:gd name="connsiteY39" fmla="*/ 22059353 h 32095440"/>
                <a:gd name="connsiteX40" fmla="*/ 99558 w 15843124"/>
                <a:gd name="connsiteY40" fmla="*/ 17471428 h 32095440"/>
                <a:gd name="connsiteX41" fmla="*/ 377327 w 15843124"/>
                <a:gd name="connsiteY41" fmla="*/ 15370477 h 32095440"/>
                <a:gd name="connsiteX42" fmla="*/ 377327 w 15843124"/>
                <a:gd name="connsiteY42" fmla="*/ 15134914 h 32095440"/>
                <a:gd name="connsiteX43" fmla="*/ 688586 w 15843124"/>
                <a:gd name="connsiteY43" fmla="*/ 13815425 h 32095440"/>
                <a:gd name="connsiteX44" fmla="*/ 1944244 w 15843124"/>
                <a:gd name="connsiteY44" fmla="*/ 13350240 h 32095440"/>
                <a:gd name="connsiteX45" fmla="*/ 1852804 w 15843124"/>
                <a:gd name="connsiteY45" fmla="*/ 11247120 h 32095440"/>
                <a:gd name="connsiteX46" fmla="*/ 1852804 w 15843124"/>
                <a:gd name="connsiteY46" fmla="*/ 10241280 h 32095440"/>
                <a:gd name="connsiteX47" fmla="*/ 2035684 w 15843124"/>
                <a:gd name="connsiteY47" fmla="*/ 8869680 h 32095440"/>
                <a:gd name="connsiteX48" fmla="*/ 2110174 w 15843124"/>
                <a:gd name="connsiteY48" fmla="*/ 8352928 h 32095440"/>
                <a:gd name="connsiteX49" fmla="*/ 2310004 w 15843124"/>
                <a:gd name="connsiteY49" fmla="*/ 7223760 h 32095440"/>
                <a:gd name="connsiteX50" fmla="*/ 2492884 w 15843124"/>
                <a:gd name="connsiteY50" fmla="*/ 6492240 h 32095440"/>
                <a:gd name="connsiteX51" fmla="*/ 2492884 w 15843124"/>
                <a:gd name="connsiteY51" fmla="*/ 5212080 h 32095440"/>
                <a:gd name="connsiteX52" fmla="*/ 2858644 w 15843124"/>
                <a:gd name="connsiteY52" fmla="*/ 3931920 h 32095440"/>
                <a:gd name="connsiteX53" fmla="*/ 3681604 w 15843124"/>
                <a:gd name="connsiteY53" fmla="*/ 1280160 h 32095440"/>
                <a:gd name="connsiteX54" fmla="*/ 6333364 w 15843124"/>
                <a:gd name="connsiteY54" fmla="*/ 457200 h 32095440"/>
                <a:gd name="connsiteX55" fmla="*/ 6882004 w 15843124"/>
                <a:gd name="connsiteY55" fmla="*/ 0 h 32095440"/>
                <a:gd name="connsiteX0" fmla="*/ 6882004 w 15843124"/>
                <a:gd name="connsiteY0" fmla="*/ 0 h 32095440"/>
                <a:gd name="connsiteX1" fmla="*/ 11691302 w 15843124"/>
                <a:gd name="connsiteY1" fmla="*/ 2592288 h 32095440"/>
                <a:gd name="connsiteX2" fmla="*/ 12276964 w 15843124"/>
                <a:gd name="connsiteY2" fmla="*/ 7589520 h 32095440"/>
                <a:gd name="connsiteX3" fmla="*/ 12094084 w 15843124"/>
                <a:gd name="connsiteY3" fmla="*/ 8503920 h 32095440"/>
                <a:gd name="connsiteX4" fmla="*/ 13099924 w 15843124"/>
                <a:gd name="connsiteY4" fmla="*/ 9966960 h 32095440"/>
                <a:gd name="connsiteX5" fmla="*/ 13099924 w 15843124"/>
                <a:gd name="connsiteY5" fmla="*/ 11338560 h 32095440"/>
                <a:gd name="connsiteX6" fmla="*/ 14197204 w 15843124"/>
                <a:gd name="connsiteY6" fmla="*/ 13075920 h 32095440"/>
                <a:gd name="connsiteX7" fmla="*/ 13922884 w 15843124"/>
                <a:gd name="connsiteY7" fmla="*/ 13441680 h 32095440"/>
                <a:gd name="connsiteX8" fmla="*/ 14014324 w 15843124"/>
                <a:gd name="connsiteY8" fmla="*/ 13807440 h 32095440"/>
                <a:gd name="connsiteX9" fmla="*/ 15111604 w 15843124"/>
                <a:gd name="connsiteY9" fmla="*/ 13716000 h 32095440"/>
                <a:gd name="connsiteX10" fmla="*/ 15843124 w 15843124"/>
                <a:gd name="connsiteY10" fmla="*/ 16093440 h 32095440"/>
                <a:gd name="connsiteX11" fmla="*/ 15020164 w 15843124"/>
                <a:gd name="connsiteY11" fmla="*/ 17647920 h 32095440"/>
                <a:gd name="connsiteX12" fmla="*/ 11271124 w 15843124"/>
                <a:gd name="connsiteY12" fmla="*/ 17099280 h 32095440"/>
                <a:gd name="connsiteX13" fmla="*/ 11271124 w 15843124"/>
                <a:gd name="connsiteY13" fmla="*/ 13898880 h 32095440"/>
                <a:gd name="connsiteX14" fmla="*/ 12276964 w 15843124"/>
                <a:gd name="connsiteY14" fmla="*/ 13898880 h 32095440"/>
                <a:gd name="connsiteX15" fmla="*/ 12002644 w 15843124"/>
                <a:gd name="connsiteY15" fmla="*/ 13533120 h 32095440"/>
                <a:gd name="connsiteX16" fmla="*/ 12002644 w 15843124"/>
                <a:gd name="connsiteY16" fmla="*/ 13350240 h 32095440"/>
                <a:gd name="connsiteX17" fmla="*/ 10539604 w 15843124"/>
                <a:gd name="connsiteY17" fmla="*/ 9966960 h 32095440"/>
                <a:gd name="connsiteX18" fmla="*/ 9899524 w 15843124"/>
                <a:gd name="connsiteY18" fmla="*/ 10149840 h 32095440"/>
                <a:gd name="connsiteX19" fmla="*/ 9990964 w 15843124"/>
                <a:gd name="connsiteY19" fmla="*/ 16093440 h 32095440"/>
                <a:gd name="connsiteX20" fmla="*/ 9625204 w 15843124"/>
                <a:gd name="connsiteY20" fmla="*/ 16367760 h 32095440"/>
                <a:gd name="connsiteX21" fmla="*/ 8527924 w 15843124"/>
                <a:gd name="connsiteY21" fmla="*/ 22402800 h 32095440"/>
                <a:gd name="connsiteX22" fmla="*/ 9259444 w 15843124"/>
                <a:gd name="connsiteY22" fmla="*/ 23317200 h 32095440"/>
                <a:gd name="connsiteX23" fmla="*/ 9625204 w 15843124"/>
                <a:gd name="connsiteY23" fmla="*/ 26426160 h 32095440"/>
                <a:gd name="connsiteX24" fmla="*/ 10996804 w 15843124"/>
                <a:gd name="connsiteY24" fmla="*/ 28437840 h 32095440"/>
                <a:gd name="connsiteX25" fmla="*/ 11179684 w 15843124"/>
                <a:gd name="connsiteY25" fmla="*/ 29443680 h 32095440"/>
                <a:gd name="connsiteX26" fmla="*/ 12276964 w 15843124"/>
                <a:gd name="connsiteY26" fmla="*/ 30358080 h 32095440"/>
                <a:gd name="connsiteX27" fmla="*/ 12917044 w 15843124"/>
                <a:gd name="connsiteY27" fmla="*/ 30266640 h 32095440"/>
                <a:gd name="connsiteX28" fmla="*/ 13282804 w 15843124"/>
                <a:gd name="connsiteY28" fmla="*/ 30723840 h 32095440"/>
                <a:gd name="connsiteX29" fmla="*/ 11362564 w 15843124"/>
                <a:gd name="connsiteY29" fmla="*/ 32095440 h 32095440"/>
                <a:gd name="connsiteX30" fmla="*/ 9350884 w 15843124"/>
                <a:gd name="connsiteY30" fmla="*/ 31638240 h 32095440"/>
                <a:gd name="connsiteX31" fmla="*/ 8527924 w 15843124"/>
                <a:gd name="connsiteY31" fmla="*/ 31821120 h 32095440"/>
                <a:gd name="connsiteX32" fmla="*/ 8070724 w 15843124"/>
                <a:gd name="connsiteY32" fmla="*/ 30266640 h 32095440"/>
                <a:gd name="connsiteX33" fmla="*/ 6516244 w 15843124"/>
                <a:gd name="connsiteY33" fmla="*/ 30083760 h 32095440"/>
                <a:gd name="connsiteX34" fmla="*/ 5578597 w 15843124"/>
                <a:gd name="connsiteY34" fmla="*/ 29012928 h 32095440"/>
                <a:gd name="connsiteX35" fmla="*/ 4746338 w 15843124"/>
                <a:gd name="connsiteY35" fmla="*/ 28726182 h 32095440"/>
                <a:gd name="connsiteX36" fmla="*/ 5510404 w 15843124"/>
                <a:gd name="connsiteY36" fmla="*/ 21396960 h 32095440"/>
                <a:gd name="connsiteX37" fmla="*/ 4961764 w 15843124"/>
                <a:gd name="connsiteY37" fmla="*/ 18288000 h 32095440"/>
                <a:gd name="connsiteX38" fmla="*/ 4321684 w 15843124"/>
                <a:gd name="connsiteY38" fmla="*/ 21945600 h 32095440"/>
                <a:gd name="connsiteX39" fmla="*/ 2596335 w 15843124"/>
                <a:gd name="connsiteY39" fmla="*/ 22059353 h 32095440"/>
                <a:gd name="connsiteX40" fmla="*/ 99558 w 15843124"/>
                <a:gd name="connsiteY40" fmla="*/ 17471428 h 32095440"/>
                <a:gd name="connsiteX41" fmla="*/ 377327 w 15843124"/>
                <a:gd name="connsiteY41" fmla="*/ 15370477 h 32095440"/>
                <a:gd name="connsiteX42" fmla="*/ 377327 w 15843124"/>
                <a:gd name="connsiteY42" fmla="*/ 15134914 h 32095440"/>
                <a:gd name="connsiteX43" fmla="*/ 688586 w 15843124"/>
                <a:gd name="connsiteY43" fmla="*/ 13815425 h 32095440"/>
                <a:gd name="connsiteX44" fmla="*/ 1944244 w 15843124"/>
                <a:gd name="connsiteY44" fmla="*/ 13350240 h 32095440"/>
                <a:gd name="connsiteX45" fmla="*/ 1852804 w 15843124"/>
                <a:gd name="connsiteY45" fmla="*/ 11247120 h 32095440"/>
                <a:gd name="connsiteX46" fmla="*/ 1852804 w 15843124"/>
                <a:gd name="connsiteY46" fmla="*/ 10241280 h 32095440"/>
                <a:gd name="connsiteX47" fmla="*/ 2035684 w 15843124"/>
                <a:gd name="connsiteY47" fmla="*/ 8869680 h 32095440"/>
                <a:gd name="connsiteX48" fmla="*/ 2110174 w 15843124"/>
                <a:gd name="connsiteY48" fmla="*/ 8352928 h 32095440"/>
                <a:gd name="connsiteX49" fmla="*/ 2310004 w 15843124"/>
                <a:gd name="connsiteY49" fmla="*/ 7223760 h 32095440"/>
                <a:gd name="connsiteX50" fmla="*/ 2492884 w 15843124"/>
                <a:gd name="connsiteY50" fmla="*/ 6492240 h 32095440"/>
                <a:gd name="connsiteX51" fmla="*/ 2492884 w 15843124"/>
                <a:gd name="connsiteY51" fmla="*/ 5212080 h 32095440"/>
                <a:gd name="connsiteX52" fmla="*/ 2858644 w 15843124"/>
                <a:gd name="connsiteY52" fmla="*/ 3931920 h 32095440"/>
                <a:gd name="connsiteX53" fmla="*/ 3681604 w 15843124"/>
                <a:gd name="connsiteY53" fmla="*/ 1280160 h 32095440"/>
                <a:gd name="connsiteX54" fmla="*/ 6333364 w 15843124"/>
                <a:gd name="connsiteY54" fmla="*/ 457200 h 32095440"/>
                <a:gd name="connsiteX55" fmla="*/ 6882004 w 15843124"/>
                <a:gd name="connsiteY55" fmla="*/ 0 h 32095440"/>
                <a:gd name="connsiteX0" fmla="*/ 6882004 w 15843124"/>
                <a:gd name="connsiteY0" fmla="*/ 0 h 32095440"/>
                <a:gd name="connsiteX1" fmla="*/ 11691302 w 15843124"/>
                <a:gd name="connsiteY1" fmla="*/ 2592288 h 32095440"/>
                <a:gd name="connsiteX2" fmla="*/ 12276964 w 15843124"/>
                <a:gd name="connsiteY2" fmla="*/ 7589520 h 32095440"/>
                <a:gd name="connsiteX3" fmla="*/ 12094084 w 15843124"/>
                <a:gd name="connsiteY3" fmla="*/ 8503920 h 32095440"/>
                <a:gd name="connsiteX4" fmla="*/ 13099924 w 15843124"/>
                <a:gd name="connsiteY4" fmla="*/ 9966960 h 32095440"/>
                <a:gd name="connsiteX5" fmla="*/ 13099924 w 15843124"/>
                <a:gd name="connsiteY5" fmla="*/ 11338560 h 32095440"/>
                <a:gd name="connsiteX6" fmla="*/ 14197204 w 15843124"/>
                <a:gd name="connsiteY6" fmla="*/ 13075920 h 32095440"/>
                <a:gd name="connsiteX7" fmla="*/ 13922884 w 15843124"/>
                <a:gd name="connsiteY7" fmla="*/ 13441680 h 32095440"/>
                <a:gd name="connsiteX8" fmla="*/ 14014324 w 15843124"/>
                <a:gd name="connsiteY8" fmla="*/ 13807440 h 32095440"/>
                <a:gd name="connsiteX9" fmla="*/ 15111604 w 15843124"/>
                <a:gd name="connsiteY9" fmla="*/ 13716000 h 32095440"/>
                <a:gd name="connsiteX10" fmla="*/ 15843124 w 15843124"/>
                <a:gd name="connsiteY10" fmla="*/ 16093440 h 32095440"/>
                <a:gd name="connsiteX11" fmla="*/ 15020164 w 15843124"/>
                <a:gd name="connsiteY11" fmla="*/ 17647920 h 32095440"/>
                <a:gd name="connsiteX12" fmla="*/ 11271124 w 15843124"/>
                <a:gd name="connsiteY12" fmla="*/ 17099280 h 32095440"/>
                <a:gd name="connsiteX13" fmla="*/ 11271124 w 15843124"/>
                <a:gd name="connsiteY13" fmla="*/ 13898880 h 32095440"/>
                <a:gd name="connsiteX14" fmla="*/ 12276964 w 15843124"/>
                <a:gd name="connsiteY14" fmla="*/ 13898880 h 32095440"/>
                <a:gd name="connsiteX15" fmla="*/ 12002644 w 15843124"/>
                <a:gd name="connsiteY15" fmla="*/ 13533120 h 32095440"/>
                <a:gd name="connsiteX16" fmla="*/ 12002644 w 15843124"/>
                <a:gd name="connsiteY16" fmla="*/ 13350240 h 32095440"/>
                <a:gd name="connsiteX17" fmla="*/ 10539604 w 15843124"/>
                <a:gd name="connsiteY17" fmla="*/ 9966960 h 32095440"/>
                <a:gd name="connsiteX18" fmla="*/ 9899524 w 15843124"/>
                <a:gd name="connsiteY18" fmla="*/ 10149840 h 32095440"/>
                <a:gd name="connsiteX19" fmla="*/ 9990964 w 15843124"/>
                <a:gd name="connsiteY19" fmla="*/ 16093440 h 32095440"/>
                <a:gd name="connsiteX20" fmla="*/ 9625204 w 15843124"/>
                <a:gd name="connsiteY20" fmla="*/ 16367760 h 32095440"/>
                <a:gd name="connsiteX21" fmla="*/ 8527924 w 15843124"/>
                <a:gd name="connsiteY21" fmla="*/ 22402800 h 32095440"/>
                <a:gd name="connsiteX22" fmla="*/ 9259444 w 15843124"/>
                <a:gd name="connsiteY22" fmla="*/ 23317200 h 32095440"/>
                <a:gd name="connsiteX23" fmla="*/ 9625204 w 15843124"/>
                <a:gd name="connsiteY23" fmla="*/ 26426160 h 32095440"/>
                <a:gd name="connsiteX24" fmla="*/ 10996804 w 15843124"/>
                <a:gd name="connsiteY24" fmla="*/ 28437840 h 32095440"/>
                <a:gd name="connsiteX25" fmla="*/ 11179684 w 15843124"/>
                <a:gd name="connsiteY25" fmla="*/ 29443680 h 32095440"/>
                <a:gd name="connsiteX26" fmla="*/ 12276964 w 15843124"/>
                <a:gd name="connsiteY26" fmla="*/ 30358080 h 32095440"/>
                <a:gd name="connsiteX27" fmla="*/ 12917044 w 15843124"/>
                <a:gd name="connsiteY27" fmla="*/ 30266640 h 32095440"/>
                <a:gd name="connsiteX28" fmla="*/ 13282804 w 15843124"/>
                <a:gd name="connsiteY28" fmla="*/ 30723840 h 32095440"/>
                <a:gd name="connsiteX29" fmla="*/ 11362564 w 15843124"/>
                <a:gd name="connsiteY29" fmla="*/ 32095440 h 32095440"/>
                <a:gd name="connsiteX30" fmla="*/ 9350884 w 15843124"/>
                <a:gd name="connsiteY30" fmla="*/ 31638240 h 32095440"/>
                <a:gd name="connsiteX31" fmla="*/ 8527924 w 15843124"/>
                <a:gd name="connsiteY31" fmla="*/ 31821120 h 32095440"/>
                <a:gd name="connsiteX32" fmla="*/ 8070724 w 15843124"/>
                <a:gd name="connsiteY32" fmla="*/ 30266640 h 32095440"/>
                <a:gd name="connsiteX33" fmla="*/ 6516244 w 15843124"/>
                <a:gd name="connsiteY33" fmla="*/ 30083760 h 32095440"/>
                <a:gd name="connsiteX34" fmla="*/ 5578597 w 15843124"/>
                <a:gd name="connsiteY34" fmla="*/ 29012928 h 32095440"/>
                <a:gd name="connsiteX35" fmla="*/ 4746338 w 15843124"/>
                <a:gd name="connsiteY35" fmla="*/ 28726182 h 32095440"/>
                <a:gd name="connsiteX36" fmla="*/ 5510404 w 15843124"/>
                <a:gd name="connsiteY36" fmla="*/ 21396960 h 32095440"/>
                <a:gd name="connsiteX37" fmla="*/ 4961764 w 15843124"/>
                <a:gd name="connsiteY37" fmla="*/ 18288000 h 32095440"/>
                <a:gd name="connsiteX38" fmla="*/ 4321684 w 15843124"/>
                <a:gd name="connsiteY38" fmla="*/ 21945600 h 32095440"/>
                <a:gd name="connsiteX39" fmla="*/ 2596335 w 15843124"/>
                <a:gd name="connsiteY39" fmla="*/ 22059353 h 32095440"/>
                <a:gd name="connsiteX40" fmla="*/ 99558 w 15843124"/>
                <a:gd name="connsiteY40" fmla="*/ 17471428 h 32095440"/>
                <a:gd name="connsiteX41" fmla="*/ 377327 w 15843124"/>
                <a:gd name="connsiteY41" fmla="*/ 15370477 h 32095440"/>
                <a:gd name="connsiteX42" fmla="*/ 377327 w 15843124"/>
                <a:gd name="connsiteY42" fmla="*/ 15134914 h 32095440"/>
                <a:gd name="connsiteX43" fmla="*/ 688586 w 15843124"/>
                <a:gd name="connsiteY43" fmla="*/ 13815425 h 32095440"/>
                <a:gd name="connsiteX44" fmla="*/ 1944244 w 15843124"/>
                <a:gd name="connsiteY44" fmla="*/ 13350240 h 32095440"/>
                <a:gd name="connsiteX45" fmla="*/ 1852804 w 15843124"/>
                <a:gd name="connsiteY45" fmla="*/ 11247120 h 32095440"/>
                <a:gd name="connsiteX46" fmla="*/ 1852804 w 15843124"/>
                <a:gd name="connsiteY46" fmla="*/ 10241280 h 32095440"/>
                <a:gd name="connsiteX47" fmla="*/ 2035684 w 15843124"/>
                <a:gd name="connsiteY47" fmla="*/ 8869680 h 32095440"/>
                <a:gd name="connsiteX48" fmla="*/ 2110174 w 15843124"/>
                <a:gd name="connsiteY48" fmla="*/ 8352928 h 32095440"/>
                <a:gd name="connsiteX49" fmla="*/ 2310004 w 15843124"/>
                <a:gd name="connsiteY49" fmla="*/ 7223760 h 32095440"/>
                <a:gd name="connsiteX50" fmla="*/ 2492884 w 15843124"/>
                <a:gd name="connsiteY50" fmla="*/ 6492240 h 32095440"/>
                <a:gd name="connsiteX51" fmla="*/ 2492884 w 15843124"/>
                <a:gd name="connsiteY51" fmla="*/ 5212080 h 32095440"/>
                <a:gd name="connsiteX52" fmla="*/ 2858644 w 15843124"/>
                <a:gd name="connsiteY52" fmla="*/ 3931920 h 32095440"/>
                <a:gd name="connsiteX53" fmla="*/ 3681604 w 15843124"/>
                <a:gd name="connsiteY53" fmla="*/ 1280160 h 32095440"/>
                <a:gd name="connsiteX54" fmla="*/ 6333364 w 15843124"/>
                <a:gd name="connsiteY54" fmla="*/ 457200 h 32095440"/>
                <a:gd name="connsiteX55" fmla="*/ 6882004 w 15843124"/>
                <a:gd name="connsiteY55" fmla="*/ 0 h 32095440"/>
                <a:gd name="connsiteX0" fmla="*/ 6882004 w 15843124"/>
                <a:gd name="connsiteY0" fmla="*/ 0 h 32095440"/>
                <a:gd name="connsiteX1" fmla="*/ 11691302 w 15843124"/>
                <a:gd name="connsiteY1" fmla="*/ 2592288 h 32095440"/>
                <a:gd name="connsiteX2" fmla="*/ 12276964 w 15843124"/>
                <a:gd name="connsiteY2" fmla="*/ 7589520 h 32095440"/>
                <a:gd name="connsiteX3" fmla="*/ 12094084 w 15843124"/>
                <a:gd name="connsiteY3" fmla="*/ 8503920 h 32095440"/>
                <a:gd name="connsiteX4" fmla="*/ 13099924 w 15843124"/>
                <a:gd name="connsiteY4" fmla="*/ 9966960 h 32095440"/>
                <a:gd name="connsiteX5" fmla="*/ 13099924 w 15843124"/>
                <a:gd name="connsiteY5" fmla="*/ 11338560 h 32095440"/>
                <a:gd name="connsiteX6" fmla="*/ 14197204 w 15843124"/>
                <a:gd name="connsiteY6" fmla="*/ 13075920 h 32095440"/>
                <a:gd name="connsiteX7" fmla="*/ 13922884 w 15843124"/>
                <a:gd name="connsiteY7" fmla="*/ 13441680 h 32095440"/>
                <a:gd name="connsiteX8" fmla="*/ 14014324 w 15843124"/>
                <a:gd name="connsiteY8" fmla="*/ 13807440 h 32095440"/>
                <a:gd name="connsiteX9" fmla="*/ 15111604 w 15843124"/>
                <a:gd name="connsiteY9" fmla="*/ 13716000 h 32095440"/>
                <a:gd name="connsiteX10" fmla="*/ 15843124 w 15843124"/>
                <a:gd name="connsiteY10" fmla="*/ 16093440 h 32095440"/>
                <a:gd name="connsiteX11" fmla="*/ 15020164 w 15843124"/>
                <a:gd name="connsiteY11" fmla="*/ 17647920 h 32095440"/>
                <a:gd name="connsiteX12" fmla="*/ 11271124 w 15843124"/>
                <a:gd name="connsiteY12" fmla="*/ 17099280 h 32095440"/>
                <a:gd name="connsiteX13" fmla="*/ 11271124 w 15843124"/>
                <a:gd name="connsiteY13" fmla="*/ 13898880 h 32095440"/>
                <a:gd name="connsiteX14" fmla="*/ 12276964 w 15843124"/>
                <a:gd name="connsiteY14" fmla="*/ 13898880 h 32095440"/>
                <a:gd name="connsiteX15" fmla="*/ 12002644 w 15843124"/>
                <a:gd name="connsiteY15" fmla="*/ 13533120 h 32095440"/>
                <a:gd name="connsiteX16" fmla="*/ 12002644 w 15843124"/>
                <a:gd name="connsiteY16" fmla="*/ 13350240 h 32095440"/>
                <a:gd name="connsiteX17" fmla="*/ 10539604 w 15843124"/>
                <a:gd name="connsiteY17" fmla="*/ 9966960 h 32095440"/>
                <a:gd name="connsiteX18" fmla="*/ 9899524 w 15843124"/>
                <a:gd name="connsiteY18" fmla="*/ 10149840 h 32095440"/>
                <a:gd name="connsiteX19" fmla="*/ 9990964 w 15843124"/>
                <a:gd name="connsiteY19" fmla="*/ 16093440 h 32095440"/>
                <a:gd name="connsiteX20" fmla="*/ 9625204 w 15843124"/>
                <a:gd name="connsiteY20" fmla="*/ 16367760 h 32095440"/>
                <a:gd name="connsiteX21" fmla="*/ 8527924 w 15843124"/>
                <a:gd name="connsiteY21" fmla="*/ 22402800 h 32095440"/>
                <a:gd name="connsiteX22" fmla="*/ 9259444 w 15843124"/>
                <a:gd name="connsiteY22" fmla="*/ 23317200 h 32095440"/>
                <a:gd name="connsiteX23" fmla="*/ 9625204 w 15843124"/>
                <a:gd name="connsiteY23" fmla="*/ 26426160 h 32095440"/>
                <a:gd name="connsiteX24" fmla="*/ 10996804 w 15843124"/>
                <a:gd name="connsiteY24" fmla="*/ 28437840 h 32095440"/>
                <a:gd name="connsiteX25" fmla="*/ 11179684 w 15843124"/>
                <a:gd name="connsiteY25" fmla="*/ 29443680 h 32095440"/>
                <a:gd name="connsiteX26" fmla="*/ 12276964 w 15843124"/>
                <a:gd name="connsiteY26" fmla="*/ 30358080 h 32095440"/>
                <a:gd name="connsiteX27" fmla="*/ 12917044 w 15843124"/>
                <a:gd name="connsiteY27" fmla="*/ 30266640 h 32095440"/>
                <a:gd name="connsiteX28" fmla="*/ 13282804 w 15843124"/>
                <a:gd name="connsiteY28" fmla="*/ 30723840 h 32095440"/>
                <a:gd name="connsiteX29" fmla="*/ 11362564 w 15843124"/>
                <a:gd name="connsiteY29" fmla="*/ 32095440 h 32095440"/>
                <a:gd name="connsiteX30" fmla="*/ 9350884 w 15843124"/>
                <a:gd name="connsiteY30" fmla="*/ 31638240 h 32095440"/>
                <a:gd name="connsiteX31" fmla="*/ 8527924 w 15843124"/>
                <a:gd name="connsiteY31" fmla="*/ 31821120 h 32095440"/>
                <a:gd name="connsiteX32" fmla="*/ 8070724 w 15843124"/>
                <a:gd name="connsiteY32" fmla="*/ 30266640 h 32095440"/>
                <a:gd name="connsiteX33" fmla="*/ 6516244 w 15843124"/>
                <a:gd name="connsiteY33" fmla="*/ 30083760 h 32095440"/>
                <a:gd name="connsiteX34" fmla="*/ 5578597 w 15843124"/>
                <a:gd name="connsiteY34" fmla="*/ 29012928 h 32095440"/>
                <a:gd name="connsiteX35" fmla="*/ 4746338 w 15843124"/>
                <a:gd name="connsiteY35" fmla="*/ 28726182 h 32095440"/>
                <a:gd name="connsiteX36" fmla="*/ 5510404 w 15843124"/>
                <a:gd name="connsiteY36" fmla="*/ 21396960 h 32095440"/>
                <a:gd name="connsiteX37" fmla="*/ 4961764 w 15843124"/>
                <a:gd name="connsiteY37" fmla="*/ 18288000 h 32095440"/>
                <a:gd name="connsiteX38" fmla="*/ 4321684 w 15843124"/>
                <a:gd name="connsiteY38" fmla="*/ 21945600 h 32095440"/>
                <a:gd name="connsiteX39" fmla="*/ 2596335 w 15843124"/>
                <a:gd name="connsiteY39" fmla="*/ 22059353 h 32095440"/>
                <a:gd name="connsiteX40" fmla="*/ 99558 w 15843124"/>
                <a:gd name="connsiteY40" fmla="*/ 17471428 h 32095440"/>
                <a:gd name="connsiteX41" fmla="*/ 377327 w 15843124"/>
                <a:gd name="connsiteY41" fmla="*/ 15370477 h 32095440"/>
                <a:gd name="connsiteX42" fmla="*/ 377327 w 15843124"/>
                <a:gd name="connsiteY42" fmla="*/ 15134914 h 32095440"/>
                <a:gd name="connsiteX43" fmla="*/ 688586 w 15843124"/>
                <a:gd name="connsiteY43" fmla="*/ 13815425 h 32095440"/>
                <a:gd name="connsiteX44" fmla="*/ 1944244 w 15843124"/>
                <a:gd name="connsiteY44" fmla="*/ 13350240 h 32095440"/>
                <a:gd name="connsiteX45" fmla="*/ 1852804 w 15843124"/>
                <a:gd name="connsiteY45" fmla="*/ 11247120 h 32095440"/>
                <a:gd name="connsiteX46" fmla="*/ 1852804 w 15843124"/>
                <a:gd name="connsiteY46" fmla="*/ 10241280 h 32095440"/>
                <a:gd name="connsiteX47" fmla="*/ 2035684 w 15843124"/>
                <a:gd name="connsiteY47" fmla="*/ 8869680 h 32095440"/>
                <a:gd name="connsiteX48" fmla="*/ 2110174 w 15843124"/>
                <a:gd name="connsiteY48" fmla="*/ 8352928 h 32095440"/>
                <a:gd name="connsiteX49" fmla="*/ 2310004 w 15843124"/>
                <a:gd name="connsiteY49" fmla="*/ 7223760 h 32095440"/>
                <a:gd name="connsiteX50" fmla="*/ 2492884 w 15843124"/>
                <a:gd name="connsiteY50" fmla="*/ 6492240 h 32095440"/>
                <a:gd name="connsiteX51" fmla="*/ 2492884 w 15843124"/>
                <a:gd name="connsiteY51" fmla="*/ 5212080 h 32095440"/>
                <a:gd name="connsiteX52" fmla="*/ 2858644 w 15843124"/>
                <a:gd name="connsiteY52" fmla="*/ 3931920 h 32095440"/>
                <a:gd name="connsiteX53" fmla="*/ 3681604 w 15843124"/>
                <a:gd name="connsiteY53" fmla="*/ 1280160 h 32095440"/>
                <a:gd name="connsiteX54" fmla="*/ 6333364 w 15843124"/>
                <a:gd name="connsiteY54" fmla="*/ 457200 h 32095440"/>
                <a:gd name="connsiteX55" fmla="*/ 6882004 w 15843124"/>
                <a:gd name="connsiteY55" fmla="*/ 0 h 32095440"/>
                <a:gd name="connsiteX0" fmla="*/ 6882004 w 15843124"/>
                <a:gd name="connsiteY0" fmla="*/ 0 h 32095440"/>
                <a:gd name="connsiteX1" fmla="*/ 11691302 w 15843124"/>
                <a:gd name="connsiteY1" fmla="*/ 2592288 h 32095440"/>
                <a:gd name="connsiteX2" fmla="*/ 12276964 w 15843124"/>
                <a:gd name="connsiteY2" fmla="*/ 7589520 h 32095440"/>
                <a:gd name="connsiteX3" fmla="*/ 12094084 w 15843124"/>
                <a:gd name="connsiteY3" fmla="*/ 8503920 h 32095440"/>
                <a:gd name="connsiteX4" fmla="*/ 13099924 w 15843124"/>
                <a:gd name="connsiteY4" fmla="*/ 9966960 h 32095440"/>
                <a:gd name="connsiteX5" fmla="*/ 13099924 w 15843124"/>
                <a:gd name="connsiteY5" fmla="*/ 11338560 h 32095440"/>
                <a:gd name="connsiteX6" fmla="*/ 14197204 w 15843124"/>
                <a:gd name="connsiteY6" fmla="*/ 13075920 h 32095440"/>
                <a:gd name="connsiteX7" fmla="*/ 13922884 w 15843124"/>
                <a:gd name="connsiteY7" fmla="*/ 13441680 h 32095440"/>
                <a:gd name="connsiteX8" fmla="*/ 14014324 w 15843124"/>
                <a:gd name="connsiteY8" fmla="*/ 13807440 h 32095440"/>
                <a:gd name="connsiteX9" fmla="*/ 15111604 w 15843124"/>
                <a:gd name="connsiteY9" fmla="*/ 13716000 h 32095440"/>
                <a:gd name="connsiteX10" fmla="*/ 15843124 w 15843124"/>
                <a:gd name="connsiteY10" fmla="*/ 16093440 h 32095440"/>
                <a:gd name="connsiteX11" fmla="*/ 15020164 w 15843124"/>
                <a:gd name="connsiteY11" fmla="*/ 17647920 h 32095440"/>
                <a:gd name="connsiteX12" fmla="*/ 11271124 w 15843124"/>
                <a:gd name="connsiteY12" fmla="*/ 17099280 h 32095440"/>
                <a:gd name="connsiteX13" fmla="*/ 11271124 w 15843124"/>
                <a:gd name="connsiteY13" fmla="*/ 13898880 h 32095440"/>
                <a:gd name="connsiteX14" fmla="*/ 12276964 w 15843124"/>
                <a:gd name="connsiteY14" fmla="*/ 13898880 h 32095440"/>
                <a:gd name="connsiteX15" fmla="*/ 12002644 w 15843124"/>
                <a:gd name="connsiteY15" fmla="*/ 13533120 h 32095440"/>
                <a:gd name="connsiteX16" fmla="*/ 12002644 w 15843124"/>
                <a:gd name="connsiteY16" fmla="*/ 13350240 h 32095440"/>
                <a:gd name="connsiteX17" fmla="*/ 10539604 w 15843124"/>
                <a:gd name="connsiteY17" fmla="*/ 9966960 h 32095440"/>
                <a:gd name="connsiteX18" fmla="*/ 9899524 w 15843124"/>
                <a:gd name="connsiteY18" fmla="*/ 10149840 h 32095440"/>
                <a:gd name="connsiteX19" fmla="*/ 9990964 w 15843124"/>
                <a:gd name="connsiteY19" fmla="*/ 16093440 h 32095440"/>
                <a:gd name="connsiteX20" fmla="*/ 9625204 w 15843124"/>
                <a:gd name="connsiteY20" fmla="*/ 16367760 h 32095440"/>
                <a:gd name="connsiteX21" fmla="*/ 8527924 w 15843124"/>
                <a:gd name="connsiteY21" fmla="*/ 22402800 h 32095440"/>
                <a:gd name="connsiteX22" fmla="*/ 9259444 w 15843124"/>
                <a:gd name="connsiteY22" fmla="*/ 23317200 h 32095440"/>
                <a:gd name="connsiteX23" fmla="*/ 9625204 w 15843124"/>
                <a:gd name="connsiteY23" fmla="*/ 26426160 h 32095440"/>
                <a:gd name="connsiteX24" fmla="*/ 10996804 w 15843124"/>
                <a:gd name="connsiteY24" fmla="*/ 28437840 h 32095440"/>
                <a:gd name="connsiteX25" fmla="*/ 11179684 w 15843124"/>
                <a:gd name="connsiteY25" fmla="*/ 29443680 h 32095440"/>
                <a:gd name="connsiteX26" fmla="*/ 12276964 w 15843124"/>
                <a:gd name="connsiteY26" fmla="*/ 30358080 h 32095440"/>
                <a:gd name="connsiteX27" fmla="*/ 12917044 w 15843124"/>
                <a:gd name="connsiteY27" fmla="*/ 30266640 h 32095440"/>
                <a:gd name="connsiteX28" fmla="*/ 13282804 w 15843124"/>
                <a:gd name="connsiteY28" fmla="*/ 30723840 h 32095440"/>
                <a:gd name="connsiteX29" fmla="*/ 11362564 w 15843124"/>
                <a:gd name="connsiteY29" fmla="*/ 32095440 h 32095440"/>
                <a:gd name="connsiteX30" fmla="*/ 9350884 w 15843124"/>
                <a:gd name="connsiteY30" fmla="*/ 31638240 h 32095440"/>
                <a:gd name="connsiteX31" fmla="*/ 8527924 w 15843124"/>
                <a:gd name="connsiteY31" fmla="*/ 31821120 h 32095440"/>
                <a:gd name="connsiteX32" fmla="*/ 8070724 w 15843124"/>
                <a:gd name="connsiteY32" fmla="*/ 30266640 h 32095440"/>
                <a:gd name="connsiteX33" fmla="*/ 6516244 w 15843124"/>
                <a:gd name="connsiteY33" fmla="*/ 30083760 h 32095440"/>
                <a:gd name="connsiteX34" fmla="*/ 5578597 w 15843124"/>
                <a:gd name="connsiteY34" fmla="*/ 29012928 h 32095440"/>
                <a:gd name="connsiteX35" fmla="*/ 4746338 w 15843124"/>
                <a:gd name="connsiteY35" fmla="*/ 28726182 h 32095440"/>
                <a:gd name="connsiteX36" fmla="*/ 5510404 w 15843124"/>
                <a:gd name="connsiteY36" fmla="*/ 21396960 h 32095440"/>
                <a:gd name="connsiteX37" fmla="*/ 4961764 w 15843124"/>
                <a:gd name="connsiteY37" fmla="*/ 18288000 h 32095440"/>
                <a:gd name="connsiteX38" fmla="*/ 4321684 w 15843124"/>
                <a:gd name="connsiteY38" fmla="*/ 21945600 h 32095440"/>
                <a:gd name="connsiteX39" fmla="*/ 2596335 w 15843124"/>
                <a:gd name="connsiteY39" fmla="*/ 22059353 h 32095440"/>
                <a:gd name="connsiteX40" fmla="*/ 99558 w 15843124"/>
                <a:gd name="connsiteY40" fmla="*/ 17471428 h 32095440"/>
                <a:gd name="connsiteX41" fmla="*/ 377327 w 15843124"/>
                <a:gd name="connsiteY41" fmla="*/ 15370477 h 32095440"/>
                <a:gd name="connsiteX42" fmla="*/ 377327 w 15843124"/>
                <a:gd name="connsiteY42" fmla="*/ 15134914 h 32095440"/>
                <a:gd name="connsiteX43" fmla="*/ 688586 w 15843124"/>
                <a:gd name="connsiteY43" fmla="*/ 13815425 h 32095440"/>
                <a:gd name="connsiteX44" fmla="*/ 1944244 w 15843124"/>
                <a:gd name="connsiteY44" fmla="*/ 13350240 h 32095440"/>
                <a:gd name="connsiteX45" fmla="*/ 1852804 w 15843124"/>
                <a:gd name="connsiteY45" fmla="*/ 11247120 h 32095440"/>
                <a:gd name="connsiteX46" fmla="*/ 1852804 w 15843124"/>
                <a:gd name="connsiteY46" fmla="*/ 10241280 h 32095440"/>
                <a:gd name="connsiteX47" fmla="*/ 2035684 w 15843124"/>
                <a:gd name="connsiteY47" fmla="*/ 8869680 h 32095440"/>
                <a:gd name="connsiteX48" fmla="*/ 2110174 w 15843124"/>
                <a:gd name="connsiteY48" fmla="*/ 8352928 h 32095440"/>
                <a:gd name="connsiteX49" fmla="*/ 2310004 w 15843124"/>
                <a:gd name="connsiteY49" fmla="*/ 7223760 h 32095440"/>
                <a:gd name="connsiteX50" fmla="*/ 2492884 w 15843124"/>
                <a:gd name="connsiteY50" fmla="*/ 6492240 h 32095440"/>
                <a:gd name="connsiteX51" fmla="*/ 2492884 w 15843124"/>
                <a:gd name="connsiteY51" fmla="*/ 5212080 h 32095440"/>
                <a:gd name="connsiteX52" fmla="*/ 2858644 w 15843124"/>
                <a:gd name="connsiteY52" fmla="*/ 3931920 h 32095440"/>
                <a:gd name="connsiteX53" fmla="*/ 3681604 w 15843124"/>
                <a:gd name="connsiteY53" fmla="*/ 1280160 h 32095440"/>
                <a:gd name="connsiteX54" fmla="*/ 6333364 w 15843124"/>
                <a:gd name="connsiteY54" fmla="*/ 457200 h 32095440"/>
                <a:gd name="connsiteX55" fmla="*/ 6882004 w 15843124"/>
                <a:gd name="connsiteY55" fmla="*/ 0 h 32095440"/>
                <a:gd name="connsiteX0" fmla="*/ 6882004 w 15843124"/>
                <a:gd name="connsiteY0" fmla="*/ 0 h 32095440"/>
                <a:gd name="connsiteX1" fmla="*/ 11691302 w 15843124"/>
                <a:gd name="connsiteY1" fmla="*/ 2592288 h 32095440"/>
                <a:gd name="connsiteX2" fmla="*/ 12276964 w 15843124"/>
                <a:gd name="connsiteY2" fmla="*/ 7589520 h 32095440"/>
                <a:gd name="connsiteX3" fmla="*/ 12094084 w 15843124"/>
                <a:gd name="connsiteY3" fmla="*/ 8503920 h 32095440"/>
                <a:gd name="connsiteX4" fmla="*/ 13099924 w 15843124"/>
                <a:gd name="connsiteY4" fmla="*/ 9966960 h 32095440"/>
                <a:gd name="connsiteX5" fmla="*/ 13099924 w 15843124"/>
                <a:gd name="connsiteY5" fmla="*/ 11338560 h 32095440"/>
                <a:gd name="connsiteX6" fmla="*/ 14197204 w 15843124"/>
                <a:gd name="connsiteY6" fmla="*/ 13075920 h 32095440"/>
                <a:gd name="connsiteX7" fmla="*/ 13922884 w 15843124"/>
                <a:gd name="connsiteY7" fmla="*/ 13441680 h 32095440"/>
                <a:gd name="connsiteX8" fmla="*/ 14014324 w 15843124"/>
                <a:gd name="connsiteY8" fmla="*/ 13807440 h 32095440"/>
                <a:gd name="connsiteX9" fmla="*/ 15111604 w 15843124"/>
                <a:gd name="connsiteY9" fmla="*/ 13716000 h 32095440"/>
                <a:gd name="connsiteX10" fmla="*/ 15843124 w 15843124"/>
                <a:gd name="connsiteY10" fmla="*/ 16093440 h 32095440"/>
                <a:gd name="connsiteX11" fmla="*/ 15020164 w 15843124"/>
                <a:gd name="connsiteY11" fmla="*/ 17647920 h 32095440"/>
                <a:gd name="connsiteX12" fmla="*/ 11271124 w 15843124"/>
                <a:gd name="connsiteY12" fmla="*/ 17099280 h 32095440"/>
                <a:gd name="connsiteX13" fmla="*/ 11271124 w 15843124"/>
                <a:gd name="connsiteY13" fmla="*/ 13898880 h 32095440"/>
                <a:gd name="connsiteX14" fmla="*/ 12276964 w 15843124"/>
                <a:gd name="connsiteY14" fmla="*/ 13898880 h 32095440"/>
                <a:gd name="connsiteX15" fmla="*/ 12002644 w 15843124"/>
                <a:gd name="connsiteY15" fmla="*/ 13533120 h 32095440"/>
                <a:gd name="connsiteX16" fmla="*/ 12002644 w 15843124"/>
                <a:gd name="connsiteY16" fmla="*/ 13350240 h 32095440"/>
                <a:gd name="connsiteX17" fmla="*/ 10539604 w 15843124"/>
                <a:gd name="connsiteY17" fmla="*/ 9966960 h 32095440"/>
                <a:gd name="connsiteX18" fmla="*/ 9899524 w 15843124"/>
                <a:gd name="connsiteY18" fmla="*/ 10149840 h 32095440"/>
                <a:gd name="connsiteX19" fmla="*/ 9990964 w 15843124"/>
                <a:gd name="connsiteY19" fmla="*/ 16093440 h 32095440"/>
                <a:gd name="connsiteX20" fmla="*/ 9625204 w 15843124"/>
                <a:gd name="connsiteY20" fmla="*/ 16367760 h 32095440"/>
                <a:gd name="connsiteX21" fmla="*/ 8527924 w 15843124"/>
                <a:gd name="connsiteY21" fmla="*/ 22402800 h 32095440"/>
                <a:gd name="connsiteX22" fmla="*/ 9259444 w 15843124"/>
                <a:gd name="connsiteY22" fmla="*/ 23317200 h 32095440"/>
                <a:gd name="connsiteX23" fmla="*/ 9625204 w 15843124"/>
                <a:gd name="connsiteY23" fmla="*/ 26426160 h 32095440"/>
                <a:gd name="connsiteX24" fmla="*/ 10996804 w 15843124"/>
                <a:gd name="connsiteY24" fmla="*/ 28437840 h 32095440"/>
                <a:gd name="connsiteX25" fmla="*/ 11179684 w 15843124"/>
                <a:gd name="connsiteY25" fmla="*/ 29443680 h 32095440"/>
                <a:gd name="connsiteX26" fmla="*/ 12276964 w 15843124"/>
                <a:gd name="connsiteY26" fmla="*/ 30358080 h 32095440"/>
                <a:gd name="connsiteX27" fmla="*/ 12917044 w 15843124"/>
                <a:gd name="connsiteY27" fmla="*/ 30266640 h 32095440"/>
                <a:gd name="connsiteX28" fmla="*/ 13282804 w 15843124"/>
                <a:gd name="connsiteY28" fmla="*/ 30723840 h 32095440"/>
                <a:gd name="connsiteX29" fmla="*/ 11362564 w 15843124"/>
                <a:gd name="connsiteY29" fmla="*/ 32095440 h 32095440"/>
                <a:gd name="connsiteX30" fmla="*/ 9350884 w 15843124"/>
                <a:gd name="connsiteY30" fmla="*/ 31638240 h 32095440"/>
                <a:gd name="connsiteX31" fmla="*/ 8527924 w 15843124"/>
                <a:gd name="connsiteY31" fmla="*/ 31821120 h 32095440"/>
                <a:gd name="connsiteX32" fmla="*/ 8070724 w 15843124"/>
                <a:gd name="connsiteY32" fmla="*/ 30266640 h 32095440"/>
                <a:gd name="connsiteX33" fmla="*/ 6516244 w 15843124"/>
                <a:gd name="connsiteY33" fmla="*/ 30083760 h 32095440"/>
                <a:gd name="connsiteX34" fmla="*/ 5578597 w 15843124"/>
                <a:gd name="connsiteY34" fmla="*/ 29012928 h 32095440"/>
                <a:gd name="connsiteX35" fmla="*/ 4746338 w 15843124"/>
                <a:gd name="connsiteY35" fmla="*/ 28726182 h 32095440"/>
                <a:gd name="connsiteX36" fmla="*/ 5510404 w 15843124"/>
                <a:gd name="connsiteY36" fmla="*/ 21396960 h 32095440"/>
                <a:gd name="connsiteX37" fmla="*/ 4961764 w 15843124"/>
                <a:gd name="connsiteY37" fmla="*/ 18288000 h 32095440"/>
                <a:gd name="connsiteX38" fmla="*/ 4321684 w 15843124"/>
                <a:gd name="connsiteY38" fmla="*/ 21945600 h 32095440"/>
                <a:gd name="connsiteX39" fmla="*/ 2596335 w 15843124"/>
                <a:gd name="connsiteY39" fmla="*/ 22059353 h 32095440"/>
                <a:gd name="connsiteX40" fmla="*/ 99558 w 15843124"/>
                <a:gd name="connsiteY40" fmla="*/ 17471428 h 32095440"/>
                <a:gd name="connsiteX41" fmla="*/ 377327 w 15843124"/>
                <a:gd name="connsiteY41" fmla="*/ 15370477 h 32095440"/>
                <a:gd name="connsiteX42" fmla="*/ 377327 w 15843124"/>
                <a:gd name="connsiteY42" fmla="*/ 15134914 h 32095440"/>
                <a:gd name="connsiteX43" fmla="*/ 688586 w 15843124"/>
                <a:gd name="connsiteY43" fmla="*/ 13815425 h 32095440"/>
                <a:gd name="connsiteX44" fmla="*/ 1944244 w 15843124"/>
                <a:gd name="connsiteY44" fmla="*/ 13350240 h 32095440"/>
                <a:gd name="connsiteX45" fmla="*/ 1852804 w 15843124"/>
                <a:gd name="connsiteY45" fmla="*/ 11247120 h 32095440"/>
                <a:gd name="connsiteX46" fmla="*/ 1852804 w 15843124"/>
                <a:gd name="connsiteY46" fmla="*/ 10241280 h 32095440"/>
                <a:gd name="connsiteX47" fmla="*/ 2035684 w 15843124"/>
                <a:gd name="connsiteY47" fmla="*/ 8869680 h 32095440"/>
                <a:gd name="connsiteX48" fmla="*/ 2110174 w 15843124"/>
                <a:gd name="connsiteY48" fmla="*/ 8352928 h 32095440"/>
                <a:gd name="connsiteX49" fmla="*/ 2310004 w 15843124"/>
                <a:gd name="connsiteY49" fmla="*/ 7223760 h 32095440"/>
                <a:gd name="connsiteX50" fmla="*/ 2492884 w 15843124"/>
                <a:gd name="connsiteY50" fmla="*/ 6492240 h 32095440"/>
                <a:gd name="connsiteX51" fmla="*/ 2492884 w 15843124"/>
                <a:gd name="connsiteY51" fmla="*/ 5212080 h 32095440"/>
                <a:gd name="connsiteX52" fmla="*/ 2858644 w 15843124"/>
                <a:gd name="connsiteY52" fmla="*/ 3931920 h 32095440"/>
                <a:gd name="connsiteX53" fmla="*/ 3681604 w 15843124"/>
                <a:gd name="connsiteY53" fmla="*/ 1280160 h 32095440"/>
                <a:gd name="connsiteX54" fmla="*/ 6333364 w 15843124"/>
                <a:gd name="connsiteY54" fmla="*/ 457200 h 32095440"/>
                <a:gd name="connsiteX55" fmla="*/ 6882004 w 15843124"/>
                <a:gd name="connsiteY55" fmla="*/ 0 h 32095440"/>
                <a:gd name="connsiteX0" fmla="*/ 6882004 w 15843124"/>
                <a:gd name="connsiteY0" fmla="*/ 0 h 32247840"/>
                <a:gd name="connsiteX1" fmla="*/ 11691302 w 15843124"/>
                <a:gd name="connsiteY1" fmla="*/ 2592288 h 32247840"/>
                <a:gd name="connsiteX2" fmla="*/ 12276964 w 15843124"/>
                <a:gd name="connsiteY2" fmla="*/ 7589520 h 32247840"/>
                <a:gd name="connsiteX3" fmla="*/ 12094084 w 15843124"/>
                <a:gd name="connsiteY3" fmla="*/ 8503920 h 32247840"/>
                <a:gd name="connsiteX4" fmla="*/ 13099924 w 15843124"/>
                <a:gd name="connsiteY4" fmla="*/ 9966960 h 32247840"/>
                <a:gd name="connsiteX5" fmla="*/ 13099924 w 15843124"/>
                <a:gd name="connsiteY5" fmla="*/ 11338560 h 32247840"/>
                <a:gd name="connsiteX6" fmla="*/ 14197204 w 15843124"/>
                <a:gd name="connsiteY6" fmla="*/ 13075920 h 32247840"/>
                <a:gd name="connsiteX7" fmla="*/ 13922884 w 15843124"/>
                <a:gd name="connsiteY7" fmla="*/ 13441680 h 32247840"/>
                <a:gd name="connsiteX8" fmla="*/ 14014324 w 15843124"/>
                <a:gd name="connsiteY8" fmla="*/ 13807440 h 32247840"/>
                <a:gd name="connsiteX9" fmla="*/ 15111604 w 15843124"/>
                <a:gd name="connsiteY9" fmla="*/ 13716000 h 32247840"/>
                <a:gd name="connsiteX10" fmla="*/ 15843124 w 15843124"/>
                <a:gd name="connsiteY10" fmla="*/ 16093440 h 32247840"/>
                <a:gd name="connsiteX11" fmla="*/ 15020164 w 15843124"/>
                <a:gd name="connsiteY11" fmla="*/ 17647920 h 32247840"/>
                <a:gd name="connsiteX12" fmla="*/ 11271124 w 15843124"/>
                <a:gd name="connsiteY12" fmla="*/ 17099280 h 32247840"/>
                <a:gd name="connsiteX13" fmla="*/ 11271124 w 15843124"/>
                <a:gd name="connsiteY13" fmla="*/ 13898880 h 32247840"/>
                <a:gd name="connsiteX14" fmla="*/ 12276964 w 15843124"/>
                <a:gd name="connsiteY14" fmla="*/ 13898880 h 32247840"/>
                <a:gd name="connsiteX15" fmla="*/ 12002644 w 15843124"/>
                <a:gd name="connsiteY15" fmla="*/ 13533120 h 32247840"/>
                <a:gd name="connsiteX16" fmla="*/ 12002644 w 15843124"/>
                <a:gd name="connsiteY16" fmla="*/ 13350240 h 32247840"/>
                <a:gd name="connsiteX17" fmla="*/ 10539604 w 15843124"/>
                <a:gd name="connsiteY17" fmla="*/ 9966960 h 32247840"/>
                <a:gd name="connsiteX18" fmla="*/ 9899524 w 15843124"/>
                <a:gd name="connsiteY18" fmla="*/ 10149840 h 32247840"/>
                <a:gd name="connsiteX19" fmla="*/ 9990964 w 15843124"/>
                <a:gd name="connsiteY19" fmla="*/ 16093440 h 32247840"/>
                <a:gd name="connsiteX20" fmla="*/ 9625204 w 15843124"/>
                <a:gd name="connsiteY20" fmla="*/ 16367760 h 32247840"/>
                <a:gd name="connsiteX21" fmla="*/ 8527924 w 15843124"/>
                <a:gd name="connsiteY21" fmla="*/ 22402800 h 32247840"/>
                <a:gd name="connsiteX22" fmla="*/ 9259444 w 15843124"/>
                <a:gd name="connsiteY22" fmla="*/ 23317200 h 32247840"/>
                <a:gd name="connsiteX23" fmla="*/ 9625204 w 15843124"/>
                <a:gd name="connsiteY23" fmla="*/ 26426160 h 32247840"/>
                <a:gd name="connsiteX24" fmla="*/ 10996804 w 15843124"/>
                <a:gd name="connsiteY24" fmla="*/ 28437840 h 32247840"/>
                <a:gd name="connsiteX25" fmla="*/ 11179684 w 15843124"/>
                <a:gd name="connsiteY25" fmla="*/ 29443680 h 32247840"/>
                <a:gd name="connsiteX26" fmla="*/ 12276964 w 15843124"/>
                <a:gd name="connsiteY26" fmla="*/ 30358080 h 32247840"/>
                <a:gd name="connsiteX27" fmla="*/ 12917044 w 15843124"/>
                <a:gd name="connsiteY27" fmla="*/ 30266640 h 32247840"/>
                <a:gd name="connsiteX28" fmla="*/ 13282804 w 15843124"/>
                <a:gd name="connsiteY28" fmla="*/ 30723840 h 32247840"/>
                <a:gd name="connsiteX29" fmla="*/ 11362564 w 15843124"/>
                <a:gd name="connsiteY29" fmla="*/ 32095440 h 32247840"/>
                <a:gd name="connsiteX30" fmla="*/ 9350884 w 15843124"/>
                <a:gd name="connsiteY30" fmla="*/ 31638240 h 32247840"/>
                <a:gd name="connsiteX31" fmla="*/ 8527924 w 15843124"/>
                <a:gd name="connsiteY31" fmla="*/ 31821120 h 32247840"/>
                <a:gd name="connsiteX32" fmla="*/ 8070724 w 15843124"/>
                <a:gd name="connsiteY32" fmla="*/ 30266640 h 32247840"/>
                <a:gd name="connsiteX33" fmla="*/ 6516244 w 15843124"/>
                <a:gd name="connsiteY33" fmla="*/ 30083760 h 32247840"/>
                <a:gd name="connsiteX34" fmla="*/ 5578597 w 15843124"/>
                <a:gd name="connsiteY34" fmla="*/ 29012928 h 32247840"/>
                <a:gd name="connsiteX35" fmla="*/ 4746338 w 15843124"/>
                <a:gd name="connsiteY35" fmla="*/ 28726182 h 32247840"/>
                <a:gd name="connsiteX36" fmla="*/ 5510404 w 15843124"/>
                <a:gd name="connsiteY36" fmla="*/ 21396960 h 32247840"/>
                <a:gd name="connsiteX37" fmla="*/ 4961764 w 15843124"/>
                <a:gd name="connsiteY37" fmla="*/ 18288000 h 32247840"/>
                <a:gd name="connsiteX38" fmla="*/ 4321684 w 15843124"/>
                <a:gd name="connsiteY38" fmla="*/ 21945600 h 32247840"/>
                <a:gd name="connsiteX39" fmla="*/ 2596335 w 15843124"/>
                <a:gd name="connsiteY39" fmla="*/ 22059353 h 32247840"/>
                <a:gd name="connsiteX40" fmla="*/ 99558 w 15843124"/>
                <a:gd name="connsiteY40" fmla="*/ 17471428 h 32247840"/>
                <a:gd name="connsiteX41" fmla="*/ 377327 w 15843124"/>
                <a:gd name="connsiteY41" fmla="*/ 15370477 h 32247840"/>
                <a:gd name="connsiteX42" fmla="*/ 377327 w 15843124"/>
                <a:gd name="connsiteY42" fmla="*/ 15134914 h 32247840"/>
                <a:gd name="connsiteX43" fmla="*/ 688586 w 15843124"/>
                <a:gd name="connsiteY43" fmla="*/ 13815425 h 32247840"/>
                <a:gd name="connsiteX44" fmla="*/ 1944244 w 15843124"/>
                <a:gd name="connsiteY44" fmla="*/ 13350240 h 32247840"/>
                <a:gd name="connsiteX45" fmla="*/ 1852804 w 15843124"/>
                <a:gd name="connsiteY45" fmla="*/ 11247120 h 32247840"/>
                <a:gd name="connsiteX46" fmla="*/ 1852804 w 15843124"/>
                <a:gd name="connsiteY46" fmla="*/ 10241280 h 32247840"/>
                <a:gd name="connsiteX47" fmla="*/ 2035684 w 15843124"/>
                <a:gd name="connsiteY47" fmla="*/ 8869680 h 32247840"/>
                <a:gd name="connsiteX48" fmla="*/ 2110174 w 15843124"/>
                <a:gd name="connsiteY48" fmla="*/ 8352928 h 32247840"/>
                <a:gd name="connsiteX49" fmla="*/ 2310004 w 15843124"/>
                <a:gd name="connsiteY49" fmla="*/ 7223760 h 32247840"/>
                <a:gd name="connsiteX50" fmla="*/ 2492884 w 15843124"/>
                <a:gd name="connsiteY50" fmla="*/ 6492240 h 32247840"/>
                <a:gd name="connsiteX51" fmla="*/ 2492884 w 15843124"/>
                <a:gd name="connsiteY51" fmla="*/ 5212080 h 32247840"/>
                <a:gd name="connsiteX52" fmla="*/ 2858644 w 15843124"/>
                <a:gd name="connsiteY52" fmla="*/ 3931920 h 32247840"/>
                <a:gd name="connsiteX53" fmla="*/ 3681604 w 15843124"/>
                <a:gd name="connsiteY53" fmla="*/ 1280160 h 32247840"/>
                <a:gd name="connsiteX54" fmla="*/ 6333364 w 15843124"/>
                <a:gd name="connsiteY54" fmla="*/ 457200 h 32247840"/>
                <a:gd name="connsiteX55" fmla="*/ 6882004 w 15843124"/>
                <a:gd name="connsiteY55" fmla="*/ 0 h 32247840"/>
                <a:gd name="connsiteX0" fmla="*/ 6882004 w 15843124"/>
                <a:gd name="connsiteY0" fmla="*/ 0 h 32247840"/>
                <a:gd name="connsiteX1" fmla="*/ 11691302 w 15843124"/>
                <a:gd name="connsiteY1" fmla="*/ 2592288 h 32247840"/>
                <a:gd name="connsiteX2" fmla="*/ 12276964 w 15843124"/>
                <a:gd name="connsiteY2" fmla="*/ 7589520 h 32247840"/>
                <a:gd name="connsiteX3" fmla="*/ 12094084 w 15843124"/>
                <a:gd name="connsiteY3" fmla="*/ 8503920 h 32247840"/>
                <a:gd name="connsiteX4" fmla="*/ 13099924 w 15843124"/>
                <a:gd name="connsiteY4" fmla="*/ 9966960 h 32247840"/>
                <a:gd name="connsiteX5" fmla="*/ 13099924 w 15843124"/>
                <a:gd name="connsiteY5" fmla="*/ 11338560 h 32247840"/>
                <a:gd name="connsiteX6" fmla="*/ 14197204 w 15843124"/>
                <a:gd name="connsiteY6" fmla="*/ 13075920 h 32247840"/>
                <a:gd name="connsiteX7" fmla="*/ 13922884 w 15843124"/>
                <a:gd name="connsiteY7" fmla="*/ 13441680 h 32247840"/>
                <a:gd name="connsiteX8" fmla="*/ 14014324 w 15843124"/>
                <a:gd name="connsiteY8" fmla="*/ 13807440 h 32247840"/>
                <a:gd name="connsiteX9" fmla="*/ 15111604 w 15843124"/>
                <a:gd name="connsiteY9" fmla="*/ 13716000 h 32247840"/>
                <a:gd name="connsiteX10" fmla="*/ 15843124 w 15843124"/>
                <a:gd name="connsiteY10" fmla="*/ 16093440 h 32247840"/>
                <a:gd name="connsiteX11" fmla="*/ 15020164 w 15843124"/>
                <a:gd name="connsiteY11" fmla="*/ 17647920 h 32247840"/>
                <a:gd name="connsiteX12" fmla="*/ 11271124 w 15843124"/>
                <a:gd name="connsiteY12" fmla="*/ 17099280 h 32247840"/>
                <a:gd name="connsiteX13" fmla="*/ 11271124 w 15843124"/>
                <a:gd name="connsiteY13" fmla="*/ 13898880 h 32247840"/>
                <a:gd name="connsiteX14" fmla="*/ 12276964 w 15843124"/>
                <a:gd name="connsiteY14" fmla="*/ 13898880 h 32247840"/>
                <a:gd name="connsiteX15" fmla="*/ 12002644 w 15843124"/>
                <a:gd name="connsiteY15" fmla="*/ 13533120 h 32247840"/>
                <a:gd name="connsiteX16" fmla="*/ 12002644 w 15843124"/>
                <a:gd name="connsiteY16" fmla="*/ 13350240 h 32247840"/>
                <a:gd name="connsiteX17" fmla="*/ 10539604 w 15843124"/>
                <a:gd name="connsiteY17" fmla="*/ 9966960 h 32247840"/>
                <a:gd name="connsiteX18" fmla="*/ 9899524 w 15843124"/>
                <a:gd name="connsiteY18" fmla="*/ 10149840 h 32247840"/>
                <a:gd name="connsiteX19" fmla="*/ 9990964 w 15843124"/>
                <a:gd name="connsiteY19" fmla="*/ 16093440 h 32247840"/>
                <a:gd name="connsiteX20" fmla="*/ 9625204 w 15843124"/>
                <a:gd name="connsiteY20" fmla="*/ 16367760 h 32247840"/>
                <a:gd name="connsiteX21" fmla="*/ 8527924 w 15843124"/>
                <a:gd name="connsiteY21" fmla="*/ 22402800 h 32247840"/>
                <a:gd name="connsiteX22" fmla="*/ 9259444 w 15843124"/>
                <a:gd name="connsiteY22" fmla="*/ 23317200 h 32247840"/>
                <a:gd name="connsiteX23" fmla="*/ 9625204 w 15843124"/>
                <a:gd name="connsiteY23" fmla="*/ 26426160 h 32247840"/>
                <a:gd name="connsiteX24" fmla="*/ 10996804 w 15843124"/>
                <a:gd name="connsiteY24" fmla="*/ 28437840 h 32247840"/>
                <a:gd name="connsiteX25" fmla="*/ 11179684 w 15843124"/>
                <a:gd name="connsiteY25" fmla="*/ 29443680 h 32247840"/>
                <a:gd name="connsiteX26" fmla="*/ 12276964 w 15843124"/>
                <a:gd name="connsiteY26" fmla="*/ 30358080 h 32247840"/>
                <a:gd name="connsiteX27" fmla="*/ 12917044 w 15843124"/>
                <a:gd name="connsiteY27" fmla="*/ 30266640 h 32247840"/>
                <a:gd name="connsiteX28" fmla="*/ 13282804 w 15843124"/>
                <a:gd name="connsiteY28" fmla="*/ 30723840 h 32247840"/>
                <a:gd name="connsiteX29" fmla="*/ 11362564 w 15843124"/>
                <a:gd name="connsiteY29" fmla="*/ 32095440 h 32247840"/>
                <a:gd name="connsiteX30" fmla="*/ 9350884 w 15843124"/>
                <a:gd name="connsiteY30" fmla="*/ 31638240 h 32247840"/>
                <a:gd name="connsiteX31" fmla="*/ 8527924 w 15843124"/>
                <a:gd name="connsiteY31" fmla="*/ 31821120 h 32247840"/>
                <a:gd name="connsiteX32" fmla="*/ 8070724 w 15843124"/>
                <a:gd name="connsiteY32" fmla="*/ 30266640 h 32247840"/>
                <a:gd name="connsiteX33" fmla="*/ 6516244 w 15843124"/>
                <a:gd name="connsiteY33" fmla="*/ 30083760 h 32247840"/>
                <a:gd name="connsiteX34" fmla="*/ 5578597 w 15843124"/>
                <a:gd name="connsiteY34" fmla="*/ 29012928 h 32247840"/>
                <a:gd name="connsiteX35" fmla="*/ 4746338 w 15843124"/>
                <a:gd name="connsiteY35" fmla="*/ 28726182 h 32247840"/>
                <a:gd name="connsiteX36" fmla="*/ 5510404 w 15843124"/>
                <a:gd name="connsiteY36" fmla="*/ 21396960 h 32247840"/>
                <a:gd name="connsiteX37" fmla="*/ 4961764 w 15843124"/>
                <a:gd name="connsiteY37" fmla="*/ 18288000 h 32247840"/>
                <a:gd name="connsiteX38" fmla="*/ 4321684 w 15843124"/>
                <a:gd name="connsiteY38" fmla="*/ 21945600 h 32247840"/>
                <a:gd name="connsiteX39" fmla="*/ 2596335 w 15843124"/>
                <a:gd name="connsiteY39" fmla="*/ 22059353 h 32247840"/>
                <a:gd name="connsiteX40" fmla="*/ 99558 w 15843124"/>
                <a:gd name="connsiteY40" fmla="*/ 17471428 h 32247840"/>
                <a:gd name="connsiteX41" fmla="*/ 377327 w 15843124"/>
                <a:gd name="connsiteY41" fmla="*/ 15370477 h 32247840"/>
                <a:gd name="connsiteX42" fmla="*/ 377327 w 15843124"/>
                <a:gd name="connsiteY42" fmla="*/ 15134914 h 32247840"/>
                <a:gd name="connsiteX43" fmla="*/ 688586 w 15843124"/>
                <a:gd name="connsiteY43" fmla="*/ 13815425 h 32247840"/>
                <a:gd name="connsiteX44" fmla="*/ 1944244 w 15843124"/>
                <a:gd name="connsiteY44" fmla="*/ 13350240 h 32247840"/>
                <a:gd name="connsiteX45" fmla="*/ 1852804 w 15843124"/>
                <a:gd name="connsiteY45" fmla="*/ 11247120 h 32247840"/>
                <a:gd name="connsiteX46" fmla="*/ 1852804 w 15843124"/>
                <a:gd name="connsiteY46" fmla="*/ 10241280 h 32247840"/>
                <a:gd name="connsiteX47" fmla="*/ 2035684 w 15843124"/>
                <a:gd name="connsiteY47" fmla="*/ 8869680 h 32247840"/>
                <a:gd name="connsiteX48" fmla="*/ 2110174 w 15843124"/>
                <a:gd name="connsiteY48" fmla="*/ 8352928 h 32247840"/>
                <a:gd name="connsiteX49" fmla="*/ 2310004 w 15843124"/>
                <a:gd name="connsiteY49" fmla="*/ 7223760 h 32247840"/>
                <a:gd name="connsiteX50" fmla="*/ 2492884 w 15843124"/>
                <a:gd name="connsiteY50" fmla="*/ 6492240 h 32247840"/>
                <a:gd name="connsiteX51" fmla="*/ 2492884 w 15843124"/>
                <a:gd name="connsiteY51" fmla="*/ 5212080 h 32247840"/>
                <a:gd name="connsiteX52" fmla="*/ 2858644 w 15843124"/>
                <a:gd name="connsiteY52" fmla="*/ 3931920 h 32247840"/>
                <a:gd name="connsiteX53" fmla="*/ 3681604 w 15843124"/>
                <a:gd name="connsiteY53" fmla="*/ 1280160 h 32247840"/>
                <a:gd name="connsiteX54" fmla="*/ 6333364 w 15843124"/>
                <a:gd name="connsiteY54" fmla="*/ 457200 h 32247840"/>
                <a:gd name="connsiteX55" fmla="*/ 6882004 w 15843124"/>
                <a:gd name="connsiteY55" fmla="*/ 0 h 32247840"/>
                <a:gd name="connsiteX0" fmla="*/ 6882004 w 15843124"/>
                <a:gd name="connsiteY0" fmla="*/ 0 h 32247840"/>
                <a:gd name="connsiteX1" fmla="*/ 11691302 w 15843124"/>
                <a:gd name="connsiteY1" fmla="*/ 2592288 h 32247840"/>
                <a:gd name="connsiteX2" fmla="*/ 12276964 w 15843124"/>
                <a:gd name="connsiteY2" fmla="*/ 7589520 h 32247840"/>
                <a:gd name="connsiteX3" fmla="*/ 12094084 w 15843124"/>
                <a:gd name="connsiteY3" fmla="*/ 8503920 h 32247840"/>
                <a:gd name="connsiteX4" fmla="*/ 13099924 w 15843124"/>
                <a:gd name="connsiteY4" fmla="*/ 9966960 h 32247840"/>
                <a:gd name="connsiteX5" fmla="*/ 13099924 w 15843124"/>
                <a:gd name="connsiteY5" fmla="*/ 11338560 h 32247840"/>
                <a:gd name="connsiteX6" fmla="*/ 14197204 w 15843124"/>
                <a:gd name="connsiteY6" fmla="*/ 13075920 h 32247840"/>
                <a:gd name="connsiteX7" fmla="*/ 13922884 w 15843124"/>
                <a:gd name="connsiteY7" fmla="*/ 13441680 h 32247840"/>
                <a:gd name="connsiteX8" fmla="*/ 14014324 w 15843124"/>
                <a:gd name="connsiteY8" fmla="*/ 13807440 h 32247840"/>
                <a:gd name="connsiteX9" fmla="*/ 15111604 w 15843124"/>
                <a:gd name="connsiteY9" fmla="*/ 13716000 h 32247840"/>
                <a:gd name="connsiteX10" fmla="*/ 15843124 w 15843124"/>
                <a:gd name="connsiteY10" fmla="*/ 16093440 h 32247840"/>
                <a:gd name="connsiteX11" fmla="*/ 15020164 w 15843124"/>
                <a:gd name="connsiteY11" fmla="*/ 17647920 h 32247840"/>
                <a:gd name="connsiteX12" fmla="*/ 11271124 w 15843124"/>
                <a:gd name="connsiteY12" fmla="*/ 17099280 h 32247840"/>
                <a:gd name="connsiteX13" fmla="*/ 11271124 w 15843124"/>
                <a:gd name="connsiteY13" fmla="*/ 13898880 h 32247840"/>
                <a:gd name="connsiteX14" fmla="*/ 12276964 w 15843124"/>
                <a:gd name="connsiteY14" fmla="*/ 13898880 h 32247840"/>
                <a:gd name="connsiteX15" fmla="*/ 12002644 w 15843124"/>
                <a:gd name="connsiteY15" fmla="*/ 13533120 h 32247840"/>
                <a:gd name="connsiteX16" fmla="*/ 12002644 w 15843124"/>
                <a:gd name="connsiteY16" fmla="*/ 13350240 h 32247840"/>
                <a:gd name="connsiteX17" fmla="*/ 10539604 w 15843124"/>
                <a:gd name="connsiteY17" fmla="*/ 9966960 h 32247840"/>
                <a:gd name="connsiteX18" fmla="*/ 9899524 w 15843124"/>
                <a:gd name="connsiteY18" fmla="*/ 10149840 h 32247840"/>
                <a:gd name="connsiteX19" fmla="*/ 9990964 w 15843124"/>
                <a:gd name="connsiteY19" fmla="*/ 16093440 h 32247840"/>
                <a:gd name="connsiteX20" fmla="*/ 9625204 w 15843124"/>
                <a:gd name="connsiteY20" fmla="*/ 16367760 h 32247840"/>
                <a:gd name="connsiteX21" fmla="*/ 8527924 w 15843124"/>
                <a:gd name="connsiteY21" fmla="*/ 22402800 h 32247840"/>
                <a:gd name="connsiteX22" fmla="*/ 9259444 w 15843124"/>
                <a:gd name="connsiteY22" fmla="*/ 23317200 h 32247840"/>
                <a:gd name="connsiteX23" fmla="*/ 9625204 w 15843124"/>
                <a:gd name="connsiteY23" fmla="*/ 26426160 h 32247840"/>
                <a:gd name="connsiteX24" fmla="*/ 10996804 w 15843124"/>
                <a:gd name="connsiteY24" fmla="*/ 28437840 h 32247840"/>
                <a:gd name="connsiteX25" fmla="*/ 11179684 w 15843124"/>
                <a:gd name="connsiteY25" fmla="*/ 29443680 h 32247840"/>
                <a:gd name="connsiteX26" fmla="*/ 12276964 w 15843124"/>
                <a:gd name="connsiteY26" fmla="*/ 30358080 h 32247840"/>
                <a:gd name="connsiteX27" fmla="*/ 12917044 w 15843124"/>
                <a:gd name="connsiteY27" fmla="*/ 30266640 h 32247840"/>
                <a:gd name="connsiteX28" fmla="*/ 13282804 w 15843124"/>
                <a:gd name="connsiteY28" fmla="*/ 30723840 h 32247840"/>
                <a:gd name="connsiteX29" fmla="*/ 11362564 w 15843124"/>
                <a:gd name="connsiteY29" fmla="*/ 32095440 h 32247840"/>
                <a:gd name="connsiteX30" fmla="*/ 9350884 w 15843124"/>
                <a:gd name="connsiteY30" fmla="*/ 31638240 h 32247840"/>
                <a:gd name="connsiteX31" fmla="*/ 8527924 w 15843124"/>
                <a:gd name="connsiteY31" fmla="*/ 31821120 h 32247840"/>
                <a:gd name="connsiteX32" fmla="*/ 8070724 w 15843124"/>
                <a:gd name="connsiteY32" fmla="*/ 30266640 h 32247840"/>
                <a:gd name="connsiteX33" fmla="*/ 6516244 w 15843124"/>
                <a:gd name="connsiteY33" fmla="*/ 30083760 h 32247840"/>
                <a:gd name="connsiteX34" fmla="*/ 5578597 w 15843124"/>
                <a:gd name="connsiteY34" fmla="*/ 29012928 h 32247840"/>
                <a:gd name="connsiteX35" fmla="*/ 4746338 w 15843124"/>
                <a:gd name="connsiteY35" fmla="*/ 28726182 h 32247840"/>
                <a:gd name="connsiteX36" fmla="*/ 5510404 w 15843124"/>
                <a:gd name="connsiteY36" fmla="*/ 21396960 h 32247840"/>
                <a:gd name="connsiteX37" fmla="*/ 4961764 w 15843124"/>
                <a:gd name="connsiteY37" fmla="*/ 18288000 h 32247840"/>
                <a:gd name="connsiteX38" fmla="*/ 4321684 w 15843124"/>
                <a:gd name="connsiteY38" fmla="*/ 21945600 h 32247840"/>
                <a:gd name="connsiteX39" fmla="*/ 2596335 w 15843124"/>
                <a:gd name="connsiteY39" fmla="*/ 22059353 h 32247840"/>
                <a:gd name="connsiteX40" fmla="*/ 99558 w 15843124"/>
                <a:gd name="connsiteY40" fmla="*/ 17471428 h 32247840"/>
                <a:gd name="connsiteX41" fmla="*/ 377327 w 15843124"/>
                <a:gd name="connsiteY41" fmla="*/ 15370477 h 32247840"/>
                <a:gd name="connsiteX42" fmla="*/ 377327 w 15843124"/>
                <a:gd name="connsiteY42" fmla="*/ 15134914 h 32247840"/>
                <a:gd name="connsiteX43" fmla="*/ 688586 w 15843124"/>
                <a:gd name="connsiteY43" fmla="*/ 13815425 h 32247840"/>
                <a:gd name="connsiteX44" fmla="*/ 1944244 w 15843124"/>
                <a:gd name="connsiteY44" fmla="*/ 13350240 h 32247840"/>
                <a:gd name="connsiteX45" fmla="*/ 1852804 w 15843124"/>
                <a:gd name="connsiteY45" fmla="*/ 11247120 h 32247840"/>
                <a:gd name="connsiteX46" fmla="*/ 1852804 w 15843124"/>
                <a:gd name="connsiteY46" fmla="*/ 10241280 h 32247840"/>
                <a:gd name="connsiteX47" fmla="*/ 2035684 w 15843124"/>
                <a:gd name="connsiteY47" fmla="*/ 8869680 h 32247840"/>
                <a:gd name="connsiteX48" fmla="*/ 2110174 w 15843124"/>
                <a:gd name="connsiteY48" fmla="*/ 8352928 h 32247840"/>
                <a:gd name="connsiteX49" fmla="*/ 2310004 w 15843124"/>
                <a:gd name="connsiteY49" fmla="*/ 7223760 h 32247840"/>
                <a:gd name="connsiteX50" fmla="*/ 2492884 w 15843124"/>
                <a:gd name="connsiteY50" fmla="*/ 6492240 h 32247840"/>
                <a:gd name="connsiteX51" fmla="*/ 2492884 w 15843124"/>
                <a:gd name="connsiteY51" fmla="*/ 5212080 h 32247840"/>
                <a:gd name="connsiteX52" fmla="*/ 2858644 w 15843124"/>
                <a:gd name="connsiteY52" fmla="*/ 3931920 h 32247840"/>
                <a:gd name="connsiteX53" fmla="*/ 3681604 w 15843124"/>
                <a:gd name="connsiteY53" fmla="*/ 1280160 h 32247840"/>
                <a:gd name="connsiteX54" fmla="*/ 6333364 w 15843124"/>
                <a:gd name="connsiteY54" fmla="*/ 457200 h 32247840"/>
                <a:gd name="connsiteX55" fmla="*/ 6882004 w 15843124"/>
                <a:gd name="connsiteY55" fmla="*/ 0 h 32247840"/>
                <a:gd name="connsiteX0" fmla="*/ 6882004 w 15843124"/>
                <a:gd name="connsiteY0" fmla="*/ 0 h 32247840"/>
                <a:gd name="connsiteX1" fmla="*/ 11691302 w 15843124"/>
                <a:gd name="connsiteY1" fmla="*/ 2592288 h 32247840"/>
                <a:gd name="connsiteX2" fmla="*/ 12276964 w 15843124"/>
                <a:gd name="connsiteY2" fmla="*/ 7589520 h 32247840"/>
                <a:gd name="connsiteX3" fmla="*/ 12094084 w 15843124"/>
                <a:gd name="connsiteY3" fmla="*/ 8503920 h 32247840"/>
                <a:gd name="connsiteX4" fmla="*/ 13099924 w 15843124"/>
                <a:gd name="connsiteY4" fmla="*/ 9966960 h 32247840"/>
                <a:gd name="connsiteX5" fmla="*/ 13099924 w 15843124"/>
                <a:gd name="connsiteY5" fmla="*/ 11338560 h 32247840"/>
                <a:gd name="connsiteX6" fmla="*/ 14197204 w 15843124"/>
                <a:gd name="connsiteY6" fmla="*/ 13075920 h 32247840"/>
                <a:gd name="connsiteX7" fmla="*/ 13922884 w 15843124"/>
                <a:gd name="connsiteY7" fmla="*/ 13441680 h 32247840"/>
                <a:gd name="connsiteX8" fmla="*/ 14014324 w 15843124"/>
                <a:gd name="connsiteY8" fmla="*/ 13807440 h 32247840"/>
                <a:gd name="connsiteX9" fmla="*/ 15111604 w 15843124"/>
                <a:gd name="connsiteY9" fmla="*/ 13716000 h 32247840"/>
                <a:gd name="connsiteX10" fmla="*/ 15843124 w 15843124"/>
                <a:gd name="connsiteY10" fmla="*/ 16093440 h 32247840"/>
                <a:gd name="connsiteX11" fmla="*/ 15020164 w 15843124"/>
                <a:gd name="connsiteY11" fmla="*/ 17647920 h 32247840"/>
                <a:gd name="connsiteX12" fmla="*/ 11271124 w 15843124"/>
                <a:gd name="connsiteY12" fmla="*/ 17099280 h 32247840"/>
                <a:gd name="connsiteX13" fmla="*/ 11271124 w 15843124"/>
                <a:gd name="connsiteY13" fmla="*/ 13898880 h 32247840"/>
                <a:gd name="connsiteX14" fmla="*/ 12276964 w 15843124"/>
                <a:gd name="connsiteY14" fmla="*/ 13898880 h 32247840"/>
                <a:gd name="connsiteX15" fmla="*/ 12002644 w 15843124"/>
                <a:gd name="connsiteY15" fmla="*/ 13533120 h 32247840"/>
                <a:gd name="connsiteX16" fmla="*/ 12002644 w 15843124"/>
                <a:gd name="connsiteY16" fmla="*/ 13350240 h 32247840"/>
                <a:gd name="connsiteX17" fmla="*/ 10539604 w 15843124"/>
                <a:gd name="connsiteY17" fmla="*/ 9966960 h 32247840"/>
                <a:gd name="connsiteX18" fmla="*/ 9899524 w 15843124"/>
                <a:gd name="connsiteY18" fmla="*/ 10149840 h 32247840"/>
                <a:gd name="connsiteX19" fmla="*/ 9990964 w 15843124"/>
                <a:gd name="connsiteY19" fmla="*/ 16093440 h 32247840"/>
                <a:gd name="connsiteX20" fmla="*/ 9625204 w 15843124"/>
                <a:gd name="connsiteY20" fmla="*/ 16367760 h 32247840"/>
                <a:gd name="connsiteX21" fmla="*/ 8527924 w 15843124"/>
                <a:gd name="connsiteY21" fmla="*/ 22402800 h 32247840"/>
                <a:gd name="connsiteX22" fmla="*/ 9259444 w 15843124"/>
                <a:gd name="connsiteY22" fmla="*/ 23317200 h 32247840"/>
                <a:gd name="connsiteX23" fmla="*/ 9625204 w 15843124"/>
                <a:gd name="connsiteY23" fmla="*/ 26426160 h 32247840"/>
                <a:gd name="connsiteX24" fmla="*/ 10996804 w 15843124"/>
                <a:gd name="connsiteY24" fmla="*/ 28437840 h 32247840"/>
                <a:gd name="connsiteX25" fmla="*/ 11179684 w 15843124"/>
                <a:gd name="connsiteY25" fmla="*/ 29443680 h 32247840"/>
                <a:gd name="connsiteX26" fmla="*/ 12276964 w 15843124"/>
                <a:gd name="connsiteY26" fmla="*/ 30358080 h 32247840"/>
                <a:gd name="connsiteX27" fmla="*/ 12917044 w 15843124"/>
                <a:gd name="connsiteY27" fmla="*/ 30266640 h 32247840"/>
                <a:gd name="connsiteX28" fmla="*/ 13282804 w 15843124"/>
                <a:gd name="connsiteY28" fmla="*/ 30723840 h 32247840"/>
                <a:gd name="connsiteX29" fmla="*/ 11362564 w 15843124"/>
                <a:gd name="connsiteY29" fmla="*/ 32095440 h 32247840"/>
                <a:gd name="connsiteX30" fmla="*/ 9350884 w 15843124"/>
                <a:gd name="connsiteY30" fmla="*/ 31638240 h 32247840"/>
                <a:gd name="connsiteX31" fmla="*/ 8527924 w 15843124"/>
                <a:gd name="connsiteY31" fmla="*/ 31821120 h 32247840"/>
                <a:gd name="connsiteX32" fmla="*/ 8070724 w 15843124"/>
                <a:gd name="connsiteY32" fmla="*/ 30266640 h 32247840"/>
                <a:gd name="connsiteX33" fmla="*/ 6516244 w 15843124"/>
                <a:gd name="connsiteY33" fmla="*/ 30083760 h 32247840"/>
                <a:gd name="connsiteX34" fmla="*/ 5578597 w 15843124"/>
                <a:gd name="connsiteY34" fmla="*/ 29012928 h 32247840"/>
                <a:gd name="connsiteX35" fmla="*/ 4746338 w 15843124"/>
                <a:gd name="connsiteY35" fmla="*/ 28726182 h 32247840"/>
                <a:gd name="connsiteX36" fmla="*/ 5510404 w 15843124"/>
                <a:gd name="connsiteY36" fmla="*/ 21396960 h 32247840"/>
                <a:gd name="connsiteX37" fmla="*/ 4961764 w 15843124"/>
                <a:gd name="connsiteY37" fmla="*/ 18288000 h 32247840"/>
                <a:gd name="connsiteX38" fmla="*/ 4321684 w 15843124"/>
                <a:gd name="connsiteY38" fmla="*/ 21945600 h 32247840"/>
                <a:gd name="connsiteX39" fmla="*/ 2596335 w 15843124"/>
                <a:gd name="connsiteY39" fmla="*/ 22059353 h 32247840"/>
                <a:gd name="connsiteX40" fmla="*/ 99558 w 15843124"/>
                <a:gd name="connsiteY40" fmla="*/ 17471428 h 32247840"/>
                <a:gd name="connsiteX41" fmla="*/ 377327 w 15843124"/>
                <a:gd name="connsiteY41" fmla="*/ 15370477 h 32247840"/>
                <a:gd name="connsiteX42" fmla="*/ 377327 w 15843124"/>
                <a:gd name="connsiteY42" fmla="*/ 15134914 h 32247840"/>
                <a:gd name="connsiteX43" fmla="*/ 688586 w 15843124"/>
                <a:gd name="connsiteY43" fmla="*/ 13815425 h 32247840"/>
                <a:gd name="connsiteX44" fmla="*/ 1944244 w 15843124"/>
                <a:gd name="connsiteY44" fmla="*/ 13350240 h 32247840"/>
                <a:gd name="connsiteX45" fmla="*/ 1852804 w 15843124"/>
                <a:gd name="connsiteY45" fmla="*/ 11247120 h 32247840"/>
                <a:gd name="connsiteX46" fmla="*/ 1852804 w 15843124"/>
                <a:gd name="connsiteY46" fmla="*/ 10241280 h 32247840"/>
                <a:gd name="connsiteX47" fmla="*/ 2035684 w 15843124"/>
                <a:gd name="connsiteY47" fmla="*/ 8869680 h 32247840"/>
                <a:gd name="connsiteX48" fmla="*/ 2110174 w 15843124"/>
                <a:gd name="connsiteY48" fmla="*/ 8352928 h 32247840"/>
                <a:gd name="connsiteX49" fmla="*/ 2310004 w 15843124"/>
                <a:gd name="connsiteY49" fmla="*/ 7223760 h 32247840"/>
                <a:gd name="connsiteX50" fmla="*/ 2492884 w 15843124"/>
                <a:gd name="connsiteY50" fmla="*/ 6492240 h 32247840"/>
                <a:gd name="connsiteX51" fmla="*/ 2492884 w 15843124"/>
                <a:gd name="connsiteY51" fmla="*/ 5212080 h 32247840"/>
                <a:gd name="connsiteX52" fmla="*/ 2858644 w 15843124"/>
                <a:gd name="connsiteY52" fmla="*/ 3931920 h 32247840"/>
                <a:gd name="connsiteX53" fmla="*/ 3681604 w 15843124"/>
                <a:gd name="connsiteY53" fmla="*/ 1280160 h 32247840"/>
                <a:gd name="connsiteX54" fmla="*/ 6333364 w 15843124"/>
                <a:gd name="connsiteY54" fmla="*/ 457200 h 32247840"/>
                <a:gd name="connsiteX55" fmla="*/ 6882004 w 15843124"/>
                <a:gd name="connsiteY55" fmla="*/ 0 h 32247840"/>
                <a:gd name="connsiteX0" fmla="*/ 6882004 w 15843124"/>
                <a:gd name="connsiteY0" fmla="*/ 0 h 32247840"/>
                <a:gd name="connsiteX1" fmla="*/ 11691302 w 15843124"/>
                <a:gd name="connsiteY1" fmla="*/ 2592288 h 32247840"/>
                <a:gd name="connsiteX2" fmla="*/ 12276964 w 15843124"/>
                <a:gd name="connsiteY2" fmla="*/ 7589520 h 32247840"/>
                <a:gd name="connsiteX3" fmla="*/ 12094084 w 15843124"/>
                <a:gd name="connsiteY3" fmla="*/ 8503920 h 32247840"/>
                <a:gd name="connsiteX4" fmla="*/ 13099924 w 15843124"/>
                <a:gd name="connsiteY4" fmla="*/ 9966960 h 32247840"/>
                <a:gd name="connsiteX5" fmla="*/ 13099924 w 15843124"/>
                <a:gd name="connsiteY5" fmla="*/ 11338560 h 32247840"/>
                <a:gd name="connsiteX6" fmla="*/ 14197204 w 15843124"/>
                <a:gd name="connsiteY6" fmla="*/ 13075920 h 32247840"/>
                <a:gd name="connsiteX7" fmla="*/ 13922884 w 15843124"/>
                <a:gd name="connsiteY7" fmla="*/ 13441680 h 32247840"/>
                <a:gd name="connsiteX8" fmla="*/ 14014324 w 15843124"/>
                <a:gd name="connsiteY8" fmla="*/ 13807440 h 32247840"/>
                <a:gd name="connsiteX9" fmla="*/ 15111604 w 15843124"/>
                <a:gd name="connsiteY9" fmla="*/ 13716000 h 32247840"/>
                <a:gd name="connsiteX10" fmla="*/ 15843124 w 15843124"/>
                <a:gd name="connsiteY10" fmla="*/ 16093440 h 32247840"/>
                <a:gd name="connsiteX11" fmla="*/ 15020164 w 15843124"/>
                <a:gd name="connsiteY11" fmla="*/ 17647920 h 32247840"/>
                <a:gd name="connsiteX12" fmla="*/ 11271124 w 15843124"/>
                <a:gd name="connsiteY12" fmla="*/ 17099280 h 32247840"/>
                <a:gd name="connsiteX13" fmla="*/ 11271124 w 15843124"/>
                <a:gd name="connsiteY13" fmla="*/ 13898880 h 32247840"/>
                <a:gd name="connsiteX14" fmla="*/ 12276964 w 15843124"/>
                <a:gd name="connsiteY14" fmla="*/ 13898880 h 32247840"/>
                <a:gd name="connsiteX15" fmla="*/ 12002644 w 15843124"/>
                <a:gd name="connsiteY15" fmla="*/ 13533120 h 32247840"/>
                <a:gd name="connsiteX16" fmla="*/ 12002644 w 15843124"/>
                <a:gd name="connsiteY16" fmla="*/ 13350240 h 32247840"/>
                <a:gd name="connsiteX17" fmla="*/ 10539604 w 15843124"/>
                <a:gd name="connsiteY17" fmla="*/ 9966960 h 32247840"/>
                <a:gd name="connsiteX18" fmla="*/ 9899524 w 15843124"/>
                <a:gd name="connsiteY18" fmla="*/ 10149840 h 32247840"/>
                <a:gd name="connsiteX19" fmla="*/ 9990964 w 15843124"/>
                <a:gd name="connsiteY19" fmla="*/ 16093440 h 32247840"/>
                <a:gd name="connsiteX20" fmla="*/ 9625204 w 15843124"/>
                <a:gd name="connsiteY20" fmla="*/ 16367760 h 32247840"/>
                <a:gd name="connsiteX21" fmla="*/ 8527924 w 15843124"/>
                <a:gd name="connsiteY21" fmla="*/ 22402800 h 32247840"/>
                <a:gd name="connsiteX22" fmla="*/ 9259444 w 15843124"/>
                <a:gd name="connsiteY22" fmla="*/ 23317200 h 32247840"/>
                <a:gd name="connsiteX23" fmla="*/ 9625204 w 15843124"/>
                <a:gd name="connsiteY23" fmla="*/ 26426160 h 32247840"/>
                <a:gd name="connsiteX24" fmla="*/ 10996804 w 15843124"/>
                <a:gd name="connsiteY24" fmla="*/ 28437840 h 32247840"/>
                <a:gd name="connsiteX25" fmla="*/ 11179684 w 15843124"/>
                <a:gd name="connsiteY25" fmla="*/ 29443680 h 32247840"/>
                <a:gd name="connsiteX26" fmla="*/ 11925507 w 15843124"/>
                <a:gd name="connsiteY26" fmla="*/ 30328719 h 32247840"/>
                <a:gd name="connsiteX27" fmla="*/ 12917044 w 15843124"/>
                <a:gd name="connsiteY27" fmla="*/ 30266640 h 32247840"/>
                <a:gd name="connsiteX28" fmla="*/ 13282804 w 15843124"/>
                <a:gd name="connsiteY28" fmla="*/ 30723840 h 32247840"/>
                <a:gd name="connsiteX29" fmla="*/ 11362564 w 15843124"/>
                <a:gd name="connsiteY29" fmla="*/ 32095440 h 32247840"/>
                <a:gd name="connsiteX30" fmla="*/ 9350884 w 15843124"/>
                <a:gd name="connsiteY30" fmla="*/ 31638240 h 32247840"/>
                <a:gd name="connsiteX31" fmla="*/ 8527924 w 15843124"/>
                <a:gd name="connsiteY31" fmla="*/ 31821120 h 32247840"/>
                <a:gd name="connsiteX32" fmla="*/ 8070724 w 15843124"/>
                <a:gd name="connsiteY32" fmla="*/ 30266640 h 32247840"/>
                <a:gd name="connsiteX33" fmla="*/ 6516244 w 15843124"/>
                <a:gd name="connsiteY33" fmla="*/ 30083760 h 32247840"/>
                <a:gd name="connsiteX34" fmla="*/ 5578597 w 15843124"/>
                <a:gd name="connsiteY34" fmla="*/ 29012928 h 32247840"/>
                <a:gd name="connsiteX35" fmla="*/ 4746338 w 15843124"/>
                <a:gd name="connsiteY35" fmla="*/ 28726182 h 32247840"/>
                <a:gd name="connsiteX36" fmla="*/ 5510404 w 15843124"/>
                <a:gd name="connsiteY36" fmla="*/ 21396960 h 32247840"/>
                <a:gd name="connsiteX37" fmla="*/ 4961764 w 15843124"/>
                <a:gd name="connsiteY37" fmla="*/ 18288000 h 32247840"/>
                <a:gd name="connsiteX38" fmla="*/ 4321684 w 15843124"/>
                <a:gd name="connsiteY38" fmla="*/ 21945600 h 32247840"/>
                <a:gd name="connsiteX39" fmla="*/ 2596335 w 15843124"/>
                <a:gd name="connsiteY39" fmla="*/ 22059353 h 32247840"/>
                <a:gd name="connsiteX40" fmla="*/ 99558 w 15843124"/>
                <a:gd name="connsiteY40" fmla="*/ 17471428 h 32247840"/>
                <a:gd name="connsiteX41" fmla="*/ 377327 w 15843124"/>
                <a:gd name="connsiteY41" fmla="*/ 15370477 h 32247840"/>
                <a:gd name="connsiteX42" fmla="*/ 377327 w 15843124"/>
                <a:gd name="connsiteY42" fmla="*/ 15134914 h 32247840"/>
                <a:gd name="connsiteX43" fmla="*/ 688586 w 15843124"/>
                <a:gd name="connsiteY43" fmla="*/ 13815425 h 32247840"/>
                <a:gd name="connsiteX44" fmla="*/ 1944244 w 15843124"/>
                <a:gd name="connsiteY44" fmla="*/ 13350240 h 32247840"/>
                <a:gd name="connsiteX45" fmla="*/ 1852804 w 15843124"/>
                <a:gd name="connsiteY45" fmla="*/ 11247120 h 32247840"/>
                <a:gd name="connsiteX46" fmla="*/ 1852804 w 15843124"/>
                <a:gd name="connsiteY46" fmla="*/ 10241280 h 32247840"/>
                <a:gd name="connsiteX47" fmla="*/ 2035684 w 15843124"/>
                <a:gd name="connsiteY47" fmla="*/ 8869680 h 32247840"/>
                <a:gd name="connsiteX48" fmla="*/ 2110174 w 15843124"/>
                <a:gd name="connsiteY48" fmla="*/ 8352928 h 32247840"/>
                <a:gd name="connsiteX49" fmla="*/ 2310004 w 15843124"/>
                <a:gd name="connsiteY49" fmla="*/ 7223760 h 32247840"/>
                <a:gd name="connsiteX50" fmla="*/ 2492884 w 15843124"/>
                <a:gd name="connsiteY50" fmla="*/ 6492240 h 32247840"/>
                <a:gd name="connsiteX51" fmla="*/ 2492884 w 15843124"/>
                <a:gd name="connsiteY51" fmla="*/ 5212080 h 32247840"/>
                <a:gd name="connsiteX52" fmla="*/ 2858644 w 15843124"/>
                <a:gd name="connsiteY52" fmla="*/ 3931920 h 32247840"/>
                <a:gd name="connsiteX53" fmla="*/ 3681604 w 15843124"/>
                <a:gd name="connsiteY53" fmla="*/ 1280160 h 32247840"/>
                <a:gd name="connsiteX54" fmla="*/ 6333364 w 15843124"/>
                <a:gd name="connsiteY54" fmla="*/ 457200 h 32247840"/>
                <a:gd name="connsiteX55" fmla="*/ 6882004 w 15843124"/>
                <a:gd name="connsiteY55" fmla="*/ 0 h 32247840"/>
                <a:gd name="connsiteX0" fmla="*/ 6882004 w 15843124"/>
                <a:gd name="connsiteY0" fmla="*/ 0 h 32247840"/>
                <a:gd name="connsiteX1" fmla="*/ 11691302 w 15843124"/>
                <a:gd name="connsiteY1" fmla="*/ 2592288 h 32247840"/>
                <a:gd name="connsiteX2" fmla="*/ 12276964 w 15843124"/>
                <a:gd name="connsiteY2" fmla="*/ 7589520 h 32247840"/>
                <a:gd name="connsiteX3" fmla="*/ 12094084 w 15843124"/>
                <a:gd name="connsiteY3" fmla="*/ 8503920 h 32247840"/>
                <a:gd name="connsiteX4" fmla="*/ 13099924 w 15843124"/>
                <a:gd name="connsiteY4" fmla="*/ 9966960 h 32247840"/>
                <a:gd name="connsiteX5" fmla="*/ 13099924 w 15843124"/>
                <a:gd name="connsiteY5" fmla="*/ 11338560 h 32247840"/>
                <a:gd name="connsiteX6" fmla="*/ 14197204 w 15843124"/>
                <a:gd name="connsiteY6" fmla="*/ 13075920 h 32247840"/>
                <a:gd name="connsiteX7" fmla="*/ 13922884 w 15843124"/>
                <a:gd name="connsiteY7" fmla="*/ 13441680 h 32247840"/>
                <a:gd name="connsiteX8" fmla="*/ 14014324 w 15843124"/>
                <a:gd name="connsiteY8" fmla="*/ 13807440 h 32247840"/>
                <a:gd name="connsiteX9" fmla="*/ 15111604 w 15843124"/>
                <a:gd name="connsiteY9" fmla="*/ 13716000 h 32247840"/>
                <a:gd name="connsiteX10" fmla="*/ 15843124 w 15843124"/>
                <a:gd name="connsiteY10" fmla="*/ 16093440 h 32247840"/>
                <a:gd name="connsiteX11" fmla="*/ 15020164 w 15843124"/>
                <a:gd name="connsiteY11" fmla="*/ 17647920 h 32247840"/>
                <a:gd name="connsiteX12" fmla="*/ 11271124 w 15843124"/>
                <a:gd name="connsiteY12" fmla="*/ 17099280 h 32247840"/>
                <a:gd name="connsiteX13" fmla="*/ 11271124 w 15843124"/>
                <a:gd name="connsiteY13" fmla="*/ 13898880 h 32247840"/>
                <a:gd name="connsiteX14" fmla="*/ 12276964 w 15843124"/>
                <a:gd name="connsiteY14" fmla="*/ 13898880 h 32247840"/>
                <a:gd name="connsiteX15" fmla="*/ 12002644 w 15843124"/>
                <a:gd name="connsiteY15" fmla="*/ 13533120 h 32247840"/>
                <a:gd name="connsiteX16" fmla="*/ 12002644 w 15843124"/>
                <a:gd name="connsiteY16" fmla="*/ 13350240 h 32247840"/>
                <a:gd name="connsiteX17" fmla="*/ 10539604 w 15843124"/>
                <a:gd name="connsiteY17" fmla="*/ 9966960 h 32247840"/>
                <a:gd name="connsiteX18" fmla="*/ 9899524 w 15843124"/>
                <a:gd name="connsiteY18" fmla="*/ 10149840 h 32247840"/>
                <a:gd name="connsiteX19" fmla="*/ 9990964 w 15843124"/>
                <a:gd name="connsiteY19" fmla="*/ 16093440 h 32247840"/>
                <a:gd name="connsiteX20" fmla="*/ 9625204 w 15843124"/>
                <a:gd name="connsiteY20" fmla="*/ 16367760 h 32247840"/>
                <a:gd name="connsiteX21" fmla="*/ 8527924 w 15843124"/>
                <a:gd name="connsiteY21" fmla="*/ 22402800 h 32247840"/>
                <a:gd name="connsiteX22" fmla="*/ 9259444 w 15843124"/>
                <a:gd name="connsiteY22" fmla="*/ 23317200 h 32247840"/>
                <a:gd name="connsiteX23" fmla="*/ 9625204 w 15843124"/>
                <a:gd name="connsiteY23" fmla="*/ 26426160 h 32247840"/>
                <a:gd name="connsiteX24" fmla="*/ 10996804 w 15843124"/>
                <a:gd name="connsiteY24" fmla="*/ 28437840 h 32247840"/>
                <a:gd name="connsiteX25" fmla="*/ 11179684 w 15843124"/>
                <a:gd name="connsiteY25" fmla="*/ 29443680 h 32247840"/>
                <a:gd name="connsiteX26" fmla="*/ 11925507 w 15843124"/>
                <a:gd name="connsiteY26" fmla="*/ 30328719 h 32247840"/>
                <a:gd name="connsiteX27" fmla="*/ 12745473 w 15843124"/>
                <a:gd name="connsiteY27" fmla="*/ 30210937 h 32247840"/>
                <a:gd name="connsiteX28" fmla="*/ 13282804 w 15843124"/>
                <a:gd name="connsiteY28" fmla="*/ 30723840 h 32247840"/>
                <a:gd name="connsiteX29" fmla="*/ 11362564 w 15843124"/>
                <a:gd name="connsiteY29" fmla="*/ 32095440 h 32247840"/>
                <a:gd name="connsiteX30" fmla="*/ 9350884 w 15843124"/>
                <a:gd name="connsiteY30" fmla="*/ 31638240 h 32247840"/>
                <a:gd name="connsiteX31" fmla="*/ 8527924 w 15843124"/>
                <a:gd name="connsiteY31" fmla="*/ 31821120 h 32247840"/>
                <a:gd name="connsiteX32" fmla="*/ 8070724 w 15843124"/>
                <a:gd name="connsiteY32" fmla="*/ 30266640 h 32247840"/>
                <a:gd name="connsiteX33" fmla="*/ 6516244 w 15843124"/>
                <a:gd name="connsiteY33" fmla="*/ 30083760 h 32247840"/>
                <a:gd name="connsiteX34" fmla="*/ 5578597 w 15843124"/>
                <a:gd name="connsiteY34" fmla="*/ 29012928 h 32247840"/>
                <a:gd name="connsiteX35" fmla="*/ 4746338 w 15843124"/>
                <a:gd name="connsiteY35" fmla="*/ 28726182 h 32247840"/>
                <a:gd name="connsiteX36" fmla="*/ 5510404 w 15843124"/>
                <a:gd name="connsiteY36" fmla="*/ 21396960 h 32247840"/>
                <a:gd name="connsiteX37" fmla="*/ 4961764 w 15843124"/>
                <a:gd name="connsiteY37" fmla="*/ 18288000 h 32247840"/>
                <a:gd name="connsiteX38" fmla="*/ 4321684 w 15843124"/>
                <a:gd name="connsiteY38" fmla="*/ 21945600 h 32247840"/>
                <a:gd name="connsiteX39" fmla="*/ 2596335 w 15843124"/>
                <a:gd name="connsiteY39" fmla="*/ 22059353 h 32247840"/>
                <a:gd name="connsiteX40" fmla="*/ 99558 w 15843124"/>
                <a:gd name="connsiteY40" fmla="*/ 17471428 h 32247840"/>
                <a:gd name="connsiteX41" fmla="*/ 377327 w 15843124"/>
                <a:gd name="connsiteY41" fmla="*/ 15370477 h 32247840"/>
                <a:gd name="connsiteX42" fmla="*/ 377327 w 15843124"/>
                <a:gd name="connsiteY42" fmla="*/ 15134914 h 32247840"/>
                <a:gd name="connsiteX43" fmla="*/ 688586 w 15843124"/>
                <a:gd name="connsiteY43" fmla="*/ 13815425 h 32247840"/>
                <a:gd name="connsiteX44" fmla="*/ 1944244 w 15843124"/>
                <a:gd name="connsiteY44" fmla="*/ 13350240 h 32247840"/>
                <a:gd name="connsiteX45" fmla="*/ 1852804 w 15843124"/>
                <a:gd name="connsiteY45" fmla="*/ 11247120 h 32247840"/>
                <a:gd name="connsiteX46" fmla="*/ 1852804 w 15843124"/>
                <a:gd name="connsiteY46" fmla="*/ 10241280 h 32247840"/>
                <a:gd name="connsiteX47" fmla="*/ 2035684 w 15843124"/>
                <a:gd name="connsiteY47" fmla="*/ 8869680 h 32247840"/>
                <a:gd name="connsiteX48" fmla="*/ 2110174 w 15843124"/>
                <a:gd name="connsiteY48" fmla="*/ 8352928 h 32247840"/>
                <a:gd name="connsiteX49" fmla="*/ 2310004 w 15843124"/>
                <a:gd name="connsiteY49" fmla="*/ 7223760 h 32247840"/>
                <a:gd name="connsiteX50" fmla="*/ 2492884 w 15843124"/>
                <a:gd name="connsiteY50" fmla="*/ 6492240 h 32247840"/>
                <a:gd name="connsiteX51" fmla="*/ 2492884 w 15843124"/>
                <a:gd name="connsiteY51" fmla="*/ 5212080 h 32247840"/>
                <a:gd name="connsiteX52" fmla="*/ 2858644 w 15843124"/>
                <a:gd name="connsiteY52" fmla="*/ 3931920 h 32247840"/>
                <a:gd name="connsiteX53" fmla="*/ 3681604 w 15843124"/>
                <a:gd name="connsiteY53" fmla="*/ 1280160 h 32247840"/>
                <a:gd name="connsiteX54" fmla="*/ 6333364 w 15843124"/>
                <a:gd name="connsiteY54" fmla="*/ 457200 h 32247840"/>
                <a:gd name="connsiteX55" fmla="*/ 6882004 w 15843124"/>
                <a:gd name="connsiteY55" fmla="*/ 0 h 32247840"/>
                <a:gd name="connsiteX0" fmla="*/ 6882004 w 15843124"/>
                <a:gd name="connsiteY0" fmla="*/ 0 h 32215542"/>
                <a:gd name="connsiteX1" fmla="*/ 11691302 w 15843124"/>
                <a:gd name="connsiteY1" fmla="*/ 2592288 h 32215542"/>
                <a:gd name="connsiteX2" fmla="*/ 12276964 w 15843124"/>
                <a:gd name="connsiteY2" fmla="*/ 7589520 h 32215542"/>
                <a:gd name="connsiteX3" fmla="*/ 12094084 w 15843124"/>
                <a:gd name="connsiteY3" fmla="*/ 8503920 h 32215542"/>
                <a:gd name="connsiteX4" fmla="*/ 13099924 w 15843124"/>
                <a:gd name="connsiteY4" fmla="*/ 9966960 h 32215542"/>
                <a:gd name="connsiteX5" fmla="*/ 13099924 w 15843124"/>
                <a:gd name="connsiteY5" fmla="*/ 11338560 h 32215542"/>
                <a:gd name="connsiteX6" fmla="*/ 14197204 w 15843124"/>
                <a:gd name="connsiteY6" fmla="*/ 13075920 h 32215542"/>
                <a:gd name="connsiteX7" fmla="*/ 13922884 w 15843124"/>
                <a:gd name="connsiteY7" fmla="*/ 13441680 h 32215542"/>
                <a:gd name="connsiteX8" fmla="*/ 14014324 w 15843124"/>
                <a:gd name="connsiteY8" fmla="*/ 13807440 h 32215542"/>
                <a:gd name="connsiteX9" fmla="*/ 15111604 w 15843124"/>
                <a:gd name="connsiteY9" fmla="*/ 13716000 h 32215542"/>
                <a:gd name="connsiteX10" fmla="*/ 15843124 w 15843124"/>
                <a:gd name="connsiteY10" fmla="*/ 16093440 h 32215542"/>
                <a:gd name="connsiteX11" fmla="*/ 15020164 w 15843124"/>
                <a:gd name="connsiteY11" fmla="*/ 17647920 h 32215542"/>
                <a:gd name="connsiteX12" fmla="*/ 11271124 w 15843124"/>
                <a:gd name="connsiteY12" fmla="*/ 17099280 h 32215542"/>
                <a:gd name="connsiteX13" fmla="*/ 11271124 w 15843124"/>
                <a:gd name="connsiteY13" fmla="*/ 13898880 h 32215542"/>
                <a:gd name="connsiteX14" fmla="*/ 12276964 w 15843124"/>
                <a:gd name="connsiteY14" fmla="*/ 13898880 h 32215542"/>
                <a:gd name="connsiteX15" fmla="*/ 12002644 w 15843124"/>
                <a:gd name="connsiteY15" fmla="*/ 13533120 h 32215542"/>
                <a:gd name="connsiteX16" fmla="*/ 12002644 w 15843124"/>
                <a:gd name="connsiteY16" fmla="*/ 13350240 h 32215542"/>
                <a:gd name="connsiteX17" fmla="*/ 10539604 w 15843124"/>
                <a:gd name="connsiteY17" fmla="*/ 9966960 h 32215542"/>
                <a:gd name="connsiteX18" fmla="*/ 9899524 w 15843124"/>
                <a:gd name="connsiteY18" fmla="*/ 10149840 h 32215542"/>
                <a:gd name="connsiteX19" fmla="*/ 9990964 w 15843124"/>
                <a:gd name="connsiteY19" fmla="*/ 16093440 h 32215542"/>
                <a:gd name="connsiteX20" fmla="*/ 9625204 w 15843124"/>
                <a:gd name="connsiteY20" fmla="*/ 16367760 h 32215542"/>
                <a:gd name="connsiteX21" fmla="*/ 8527924 w 15843124"/>
                <a:gd name="connsiteY21" fmla="*/ 22402800 h 32215542"/>
                <a:gd name="connsiteX22" fmla="*/ 9259444 w 15843124"/>
                <a:gd name="connsiteY22" fmla="*/ 23317200 h 32215542"/>
                <a:gd name="connsiteX23" fmla="*/ 9625204 w 15843124"/>
                <a:gd name="connsiteY23" fmla="*/ 26426160 h 32215542"/>
                <a:gd name="connsiteX24" fmla="*/ 10996804 w 15843124"/>
                <a:gd name="connsiteY24" fmla="*/ 28437840 h 32215542"/>
                <a:gd name="connsiteX25" fmla="*/ 11179684 w 15843124"/>
                <a:gd name="connsiteY25" fmla="*/ 29443680 h 32215542"/>
                <a:gd name="connsiteX26" fmla="*/ 11925507 w 15843124"/>
                <a:gd name="connsiteY26" fmla="*/ 30328719 h 32215542"/>
                <a:gd name="connsiteX27" fmla="*/ 12745473 w 15843124"/>
                <a:gd name="connsiteY27" fmla="*/ 30210937 h 32215542"/>
                <a:gd name="connsiteX28" fmla="*/ 12927688 w 15843124"/>
                <a:gd name="connsiteY28" fmla="*/ 30917626 h 32215542"/>
                <a:gd name="connsiteX29" fmla="*/ 11362564 w 15843124"/>
                <a:gd name="connsiteY29" fmla="*/ 32095440 h 32215542"/>
                <a:gd name="connsiteX30" fmla="*/ 9350884 w 15843124"/>
                <a:gd name="connsiteY30" fmla="*/ 31638240 h 32215542"/>
                <a:gd name="connsiteX31" fmla="*/ 8527924 w 15843124"/>
                <a:gd name="connsiteY31" fmla="*/ 31821120 h 32215542"/>
                <a:gd name="connsiteX32" fmla="*/ 8070724 w 15843124"/>
                <a:gd name="connsiteY32" fmla="*/ 30266640 h 32215542"/>
                <a:gd name="connsiteX33" fmla="*/ 6516244 w 15843124"/>
                <a:gd name="connsiteY33" fmla="*/ 30083760 h 32215542"/>
                <a:gd name="connsiteX34" fmla="*/ 5578597 w 15843124"/>
                <a:gd name="connsiteY34" fmla="*/ 29012928 h 32215542"/>
                <a:gd name="connsiteX35" fmla="*/ 4746338 w 15843124"/>
                <a:gd name="connsiteY35" fmla="*/ 28726182 h 32215542"/>
                <a:gd name="connsiteX36" fmla="*/ 5510404 w 15843124"/>
                <a:gd name="connsiteY36" fmla="*/ 21396960 h 32215542"/>
                <a:gd name="connsiteX37" fmla="*/ 4961764 w 15843124"/>
                <a:gd name="connsiteY37" fmla="*/ 18288000 h 32215542"/>
                <a:gd name="connsiteX38" fmla="*/ 4321684 w 15843124"/>
                <a:gd name="connsiteY38" fmla="*/ 21945600 h 32215542"/>
                <a:gd name="connsiteX39" fmla="*/ 2596335 w 15843124"/>
                <a:gd name="connsiteY39" fmla="*/ 22059353 h 32215542"/>
                <a:gd name="connsiteX40" fmla="*/ 99558 w 15843124"/>
                <a:gd name="connsiteY40" fmla="*/ 17471428 h 32215542"/>
                <a:gd name="connsiteX41" fmla="*/ 377327 w 15843124"/>
                <a:gd name="connsiteY41" fmla="*/ 15370477 h 32215542"/>
                <a:gd name="connsiteX42" fmla="*/ 377327 w 15843124"/>
                <a:gd name="connsiteY42" fmla="*/ 15134914 h 32215542"/>
                <a:gd name="connsiteX43" fmla="*/ 688586 w 15843124"/>
                <a:gd name="connsiteY43" fmla="*/ 13815425 h 32215542"/>
                <a:gd name="connsiteX44" fmla="*/ 1944244 w 15843124"/>
                <a:gd name="connsiteY44" fmla="*/ 13350240 h 32215542"/>
                <a:gd name="connsiteX45" fmla="*/ 1852804 w 15843124"/>
                <a:gd name="connsiteY45" fmla="*/ 11247120 h 32215542"/>
                <a:gd name="connsiteX46" fmla="*/ 1852804 w 15843124"/>
                <a:gd name="connsiteY46" fmla="*/ 10241280 h 32215542"/>
                <a:gd name="connsiteX47" fmla="*/ 2035684 w 15843124"/>
                <a:gd name="connsiteY47" fmla="*/ 8869680 h 32215542"/>
                <a:gd name="connsiteX48" fmla="*/ 2110174 w 15843124"/>
                <a:gd name="connsiteY48" fmla="*/ 8352928 h 32215542"/>
                <a:gd name="connsiteX49" fmla="*/ 2310004 w 15843124"/>
                <a:gd name="connsiteY49" fmla="*/ 7223760 h 32215542"/>
                <a:gd name="connsiteX50" fmla="*/ 2492884 w 15843124"/>
                <a:gd name="connsiteY50" fmla="*/ 6492240 h 32215542"/>
                <a:gd name="connsiteX51" fmla="*/ 2492884 w 15843124"/>
                <a:gd name="connsiteY51" fmla="*/ 5212080 h 32215542"/>
                <a:gd name="connsiteX52" fmla="*/ 2858644 w 15843124"/>
                <a:gd name="connsiteY52" fmla="*/ 3931920 h 32215542"/>
                <a:gd name="connsiteX53" fmla="*/ 3681604 w 15843124"/>
                <a:gd name="connsiteY53" fmla="*/ 1280160 h 32215542"/>
                <a:gd name="connsiteX54" fmla="*/ 6333364 w 15843124"/>
                <a:gd name="connsiteY54" fmla="*/ 457200 h 32215542"/>
                <a:gd name="connsiteX55" fmla="*/ 6882004 w 15843124"/>
                <a:gd name="connsiteY55" fmla="*/ 0 h 32215542"/>
                <a:gd name="connsiteX0" fmla="*/ 6882004 w 15858364"/>
                <a:gd name="connsiteY0" fmla="*/ 0 h 32215542"/>
                <a:gd name="connsiteX1" fmla="*/ 11691302 w 15858364"/>
                <a:gd name="connsiteY1" fmla="*/ 2592288 h 32215542"/>
                <a:gd name="connsiteX2" fmla="*/ 12276964 w 15858364"/>
                <a:gd name="connsiteY2" fmla="*/ 7589520 h 32215542"/>
                <a:gd name="connsiteX3" fmla="*/ 12094084 w 15858364"/>
                <a:gd name="connsiteY3" fmla="*/ 8503920 h 32215542"/>
                <a:gd name="connsiteX4" fmla="*/ 13099924 w 15858364"/>
                <a:gd name="connsiteY4" fmla="*/ 9966960 h 32215542"/>
                <a:gd name="connsiteX5" fmla="*/ 13099924 w 15858364"/>
                <a:gd name="connsiteY5" fmla="*/ 11338560 h 32215542"/>
                <a:gd name="connsiteX6" fmla="*/ 14197204 w 15858364"/>
                <a:gd name="connsiteY6" fmla="*/ 13075920 h 32215542"/>
                <a:gd name="connsiteX7" fmla="*/ 13922884 w 15858364"/>
                <a:gd name="connsiteY7" fmla="*/ 13441680 h 32215542"/>
                <a:gd name="connsiteX8" fmla="*/ 14014324 w 15858364"/>
                <a:gd name="connsiteY8" fmla="*/ 13807440 h 32215542"/>
                <a:gd name="connsiteX9" fmla="*/ 15111604 w 15858364"/>
                <a:gd name="connsiteY9" fmla="*/ 13716000 h 32215542"/>
                <a:gd name="connsiteX10" fmla="*/ 15843124 w 15858364"/>
                <a:gd name="connsiteY10" fmla="*/ 16093440 h 32215542"/>
                <a:gd name="connsiteX11" fmla="*/ 15020164 w 15858364"/>
                <a:gd name="connsiteY11" fmla="*/ 17647920 h 32215542"/>
                <a:gd name="connsiteX12" fmla="*/ 11271124 w 15858364"/>
                <a:gd name="connsiteY12" fmla="*/ 17099280 h 32215542"/>
                <a:gd name="connsiteX13" fmla="*/ 11271124 w 15858364"/>
                <a:gd name="connsiteY13" fmla="*/ 13898880 h 32215542"/>
                <a:gd name="connsiteX14" fmla="*/ 12276964 w 15858364"/>
                <a:gd name="connsiteY14" fmla="*/ 13898880 h 32215542"/>
                <a:gd name="connsiteX15" fmla="*/ 12002644 w 15858364"/>
                <a:gd name="connsiteY15" fmla="*/ 13533120 h 32215542"/>
                <a:gd name="connsiteX16" fmla="*/ 12002644 w 15858364"/>
                <a:gd name="connsiteY16" fmla="*/ 13350240 h 32215542"/>
                <a:gd name="connsiteX17" fmla="*/ 10539604 w 15858364"/>
                <a:gd name="connsiteY17" fmla="*/ 9966960 h 32215542"/>
                <a:gd name="connsiteX18" fmla="*/ 9899524 w 15858364"/>
                <a:gd name="connsiteY18" fmla="*/ 10149840 h 32215542"/>
                <a:gd name="connsiteX19" fmla="*/ 9990964 w 15858364"/>
                <a:gd name="connsiteY19" fmla="*/ 16093440 h 32215542"/>
                <a:gd name="connsiteX20" fmla="*/ 9625204 w 15858364"/>
                <a:gd name="connsiteY20" fmla="*/ 16367760 h 32215542"/>
                <a:gd name="connsiteX21" fmla="*/ 8527924 w 15858364"/>
                <a:gd name="connsiteY21" fmla="*/ 22402800 h 32215542"/>
                <a:gd name="connsiteX22" fmla="*/ 9259444 w 15858364"/>
                <a:gd name="connsiteY22" fmla="*/ 23317200 h 32215542"/>
                <a:gd name="connsiteX23" fmla="*/ 9625204 w 15858364"/>
                <a:gd name="connsiteY23" fmla="*/ 26426160 h 32215542"/>
                <a:gd name="connsiteX24" fmla="*/ 10996804 w 15858364"/>
                <a:gd name="connsiteY24" fmla="*/ 28437840 h 32215542"/>
                <a:gd name="connsiteX25" fmla="*/ 11179684 w 15858364"/>
                <a:gd name="connsiteY25" fmla="*/ 29443680 h 32215542"/>
                <a:gd name="connsiteX26" fmla="*/ 11925507 w 15858364"/>
                <a:gd name="connsiteY26" fmla="*/ 30328719 h 32215542"/>
                <a:gd name="connsiteX27" fmla="*/ 12745473 w 15858364"/>
                <a:gd name="connsiteY27" fmla="*/ 30210937 h 32215542"/>
                <a:gd name="connsiteX28" fmla="*/ 12927688 w 15858364"/>
                <a:gd name="connsiteY28" fmla="*/ 30917626 h 32215542"/>
                <a:gd name="connsiteX29" fmla="*/ 11362564 w 15858364"/>
                <a:gd name="connsiteY29" fmla="*/ 32095440 h 32215542"/>
                <a:gd name="connsiteX30" fmla="*/ 9350884 w 15858364"/>
                <a:gd name="connsiteY30" fmla="*/ 31638240 h 32215542"/>
                <a:gd name="connsiteX31" fmla="*/ 8527924 w 15858364"/>
                <a:gd name="connsiteY31" fmla="*/ 31821120 h 32215542"/>
                <a:gd name="connsiteX32" fmla="*/ 8070724 w 15858364"/>
                <a:gd name="connsiteY32" fmla="*/ 30266640 h 32215542"/>
                <a:gd name="connsiteX33" fmla="*/ 6516244 w 15858364"/>
                <a:gd name="connsiteY33" fmla="*/ 30083760 h 32215542"/>
                <a:gd name="connsiteX34" fmla="*/ 5578597 w 15858364"/>
                <a:gd name="connsiteY34" fmla="*/ 29012928 h 32215542"/>
                <a:gd name="connsiteX35" fmla="*/ 4746338 w 15858364"/>
                <a:gd name="connsiteY35" fmla="*/ 28726182 h 32215542"/>
                <a:gd name="connsiteX36" fmla="*/ 5510404 w 15858364"/>
                <a:gd name="connsiteY36" fmla="*/ 21396960 h 32215542"/>
                <a:gd name="connsiteX37" fmla="*/ 4961764 w 15858364"/>
                <a:gd name="connsiteY37" fmla="*/ 18288000 h 32215542"/>
                <a:gd name="connsiteX38" fmla="*/ 4321684 w 15858364"/>
                <a:gd name="connsiteY38" fmla="*/ 21945600 h 32215542"/>
                <a:gd name="connsiteX39" fmla="*/ 2596335 w 15858364"/>
                <a:gd name="connsiteY39" fmla="*/ 22059353 h 32215542"/>
                <a:gd name="connsiteX40" fmla="*/ 99558 w 15858364"/>
                <a:gd name="connsiteY40" fmla="*/ 17471428 h 32215542"/>
                <a:gd name="connsiteX41" fmla="*/ 377327 w 15858364"/>
                <a:gd name="connsiteY41" fmla="*/ 15370477 h 32215542"/>
                <a:gd name="connsiteX42" fmla="*/ 377327 w 15858364"/>
                <a:gd name="connsiteY42" fmla="*/ 15134914 h 32215542"/>
                <a:gd name="connsiteX43" fmla="*/ 688586 w 15858364"/>
                <a:gd name="connsiteY43" fmla="*/ 13815425 h 32215542"/>
                <a:gd name="connsiteX44" fmla="*/ 1944244 w 15858364"/>
                <a:gd name="connsiteY44" fmla="*/ 13350240 h 32215542"/>
                <a:gd name="connsiteX45" fmla="*/ 1852804 w 15858364"/>
                <a:gd name="connsiteY45" fmla="*/ 11247120 h 32215542"/>
                <a:gd name="connsiteX46" fmla="*/ 1852804 w 15858364"/>
                <a:gd name="connsiteY46" fmla="*/ 10241280 h 32215542"/>
                <a:gd name="connsiteX47" fmla="*/ 2035684 w 15858364"/>
                <a:gd name="connsiteY47" fmla="*/ 8869680 h 32215542"/>
                <a:gd name="connsiteX48" fmla="*/ 2110174 w 15858364"/>
                <a:gd name="connsiteY48" fmla="*/ 8352928 h 32215542"/>
                <a:gd name="connsiteX49" fmla="*/ 2310004 w 15858364"/>
                <a:gd name="connsiteY49" fmla="*/ 7223760 h 32215542"/>
                <a:gd name="connsiteX50" fmla="*/ 2492884 w 15858364"/>
                <a:gd name="connsiteY50" fmla="*/ 6492240 h 32215542"/>
                <a:gd name="connsiteX51" fmla="*/ 2492884 w 15858364"/>
                <a:gd name="connsiteY51" fmla="*/ 5212080 h 32215542"/>
                <a:gd name="connsiteX52" fmla="*/ 2858644 w 15858364"/>
                <a:gd name="connsiteY52" fmla="*/ 3931920 h 32215542"/>
                <a:gd name="connsiteX53" fmla="*/ 3681604 w 15858364"/>
                <a:gd name="connsiteY53" fmla="*/ 1280160 h 32215542"/>
                <a:gd name="connsiteX54" fmla="*/ 6333364 w 15858364"/>
                <a:gd name="connsiteY54" fmla="*/ 457200 h 32215542"/>
                <a:gd name="connsiteX55" fmla="*/ 6882004 w 15858364"/>
                <a:gd name="connsiteY55" fmla="*/ 0 h 32215542"/>
                <a:gd name="connsiteX0" fmla="*/ 6882004 w 15858364"/>
                <a:gd name="connsiteY0" fmla="*/ 0 h 32215542"/>
                <a:gd name="connsiteX1" fmla="*/ 11691302 w 15858364"/>
                <a:gd name="connsiteY1" fmla="*/ 2592288 h 32215542"/>
                <a:gd name="connsiteX2" fmla="*/ 12276964 w 15858364"/>
                <a:gd name="connsiteY2" fmla="*/ 7589520 h 32215542"/>
                <a:gd name="connsiteX3" fmla="*/ 12094084 w 15858364"/>
                <a:gd name="connsiteY3" fmla="*/ 8503920 h 32215542"/>
                <a:gd name="connsiteX4" fmla="*/ 13099924 w 15858364"/>
                <a:gd name="connsiteY4" fmla="*/ 9966960 h 32215542"/>
                <a:gd name="connsiteX5" fmla="*/ 13099924 w 15858364"/>
                <a:gd name="connsiteY5" fmla="*/ 11338560 h 32215542"/>
                <a:gd name="connsiteX6" fmla="*/ 14197204 w 15858364"/>
                <a:gd name="connsiteY6" fmla="*/ 13075920 h 32215542"/>
                <a:gd name="connsiteX7" fmla="*/ 13922884 w 15858364"/>
                <a:gd name="connsiteY7" fmla="*/ 13441680 h 32215542"/>
                <a:gd name="connsiteX8" fmla="*/ 14014324 w 15858364"/>
                <a:gd name="connsiteY8" fmla="*/ 13807440 h 32215542"/>
                <a:gd name="connsiteX9" fmla="*/ 15111604 w 15858364"/>
                <a:gd name="connsiteY9" fmla="*/ 13716000 h 32215542"/>
                <a:gd name="connsiteX10" fmla="*/ 15843124 w 15858364"/>
                <a:gd name="connsiteY10" fmla="*/ 16093440 h 32215542"/>
                <a:gd name="connsiteX11" fmla="*/ 15020164 w 15858364"/>
                <a:gd name="connsiteY11" fmla="*/ 17647920 h 32215542"/>
                <a:gd name="connsiteX12" fmla="*/ 11271124 w 15858364"/>
                <a:gd name="connsiteY12" fmla="*/ 17099280 h 32215542"/>
                <a:gd name="connsiteX13" fmla="*/ 11271124 w 15858364"/>
                <a:gd name="connsiteY13" fmla="*/ 13898880 h 32215542"/>
                <a:gd name="connsiteX14" fmla="*/ 12276964 w 15858364"/>
                <a:gd name="connsiteY14" fmla="*/ 13898880 h 32215542"/>
                <a:gd name="connsiteX15" fmla="*/ 12002644 w 15858364"/>
                <a:gd name="connsiteY15" fmla="*/ 13533120 h 32215542"/>
                <a:gd name="connsiteX16" fmla="*/ 12002644 w 15858364"/>
                <a:gd name="connsiteY16" fmla="*/ 13350240 h 32215542"/>
                <a:gd name="connsiteX17" fmla="*/ 10539604 w 15858364"/>
                <a:gd name="connsiteY17" fmla="*/ 9966960 h 32215542"/>
                <a:gd name="connsiteX18" fmla="*/ 9899524 w 15858364"/>
                <a:gd name="connsiteY18" fmla="*/ 10149840 h 32215542"/>
                <a:gd name="connsiteX19" fmla="*/ 9990964 w 15858364"/>
                <a:gd name="connsiteY19" fmla="*/ 16093440 h 32215542"/>
                <a:gd name="connsiteX20" fmla="*/ 9625204 w 15858364"/>
                <a:gd name="connsiteY20" fmla="*/ 16367760 h 32215542"/>
                <a:gd name="connsiteX21" fmla="*/ 8527924 w 15858364"/>
                <a:gd name="connsiteY21" fmla="*/ 22402800 h 32215542"/>
                <a:gd name="connsiteX22" fmla="*/ 9259444 w 15858364"/>
                <a:gd name="connsiteY22" fmla="*/ 23317200 h 32215542"/>
                <a:gd name="connsiteX23" fmla="*/ 9625204 w 15858364"/>
                <a:gd name="connsiteY23" fmla="*/ 26426160 h 32215542"/>
                <a:gd name="connsiteX24" fmla="*/ 10996804 w 15858364"/>
                <a:gd name="connsiteY24" fmla="*/ 28437840 h 32215542"/>
                <a:gd name="connsiteX25" fmla="*/ 11179684 w 15858364"/>
                <a:gd name="connsiteY25" fmla="*/ 29443680 h 32215542"/>
                <a:gd name="connsiteX26" fmla="*/ 11925507 w 15858364"/>
                <a:gd name="connsiteY26" fmla="*/ 30328719 h 32215542"/>
                <a:gd name="connsiteX27" fmla="*/ 12745473 w 15858364"/>
                <a:gd name="connsiteY27" fmla="*/ 30210937 h 32215542"/>
                <a:gd name="connsiteX28" fmla="*/ 12927688 w 15858364"/>
                <a:gd name="connsiteY28" fmla="*/ 30917626 h 32215542"/>
                <a:gd name="connsiteX29" fmla="*/ 11362564 w 15858364"/>
                <a:gd name="connsiteY29" fmla="*/ 32095440 h 32215542"/>
                <a:gd name="connsiteX30" fmla="*/ 9350884 w 15858364"/>
                <a:gd name="connsiteY30" fmla="*/ 31638240 h 32215542"/>
                <a:gd name="connsiteX31" fmla="*/ 8527924 w 15858364"/>
                <a:gd name="connsiteY31" fmla="*/ 31821120 h 32215542"/>
                <a:gd name="connsiteX32" fmla="*/ 8070724 w 15858364"/>
                <a:gd name="connsiteY32" fmla="*/ 30266640 h 32215542"/>
                <a:gd name="connsiteX33" fmla="*/ 6516244 w 15858364"/>
                <a:gd name="connsiteY33" fmla="*/ 30083760 h 32215542"/>
                <a:gd name="connsiteX34" fmla="*/ 5578597 w 15858364"/>
                <a:gd name="connsiteY34" fmla="*/ 29012928 h 32215542"/>
                <a:gd name="connsiteX35" fmla="*/ 4746338 w 15858364"/>
                <a:gd name="connsiteY35" fmla="*/ 28726182 h 32215542"/>
                <a:gd name="connsiteX36" fmla="*/ 5510404 w 15858364"/>
                <a:gd name="connsiteY36" fmla="*/ 21396960 h 32215542"/>
                <a:gd name="connsiteX37" fmla="*/ 4961764 w 15858364"/>
                <a:gd name="connsiteY37" fmla="*/ 18288000 h 32215542"/>
                <a:gd name="connsiteX38" fmla="*/ 4321684 w 15858364"/>
                <a:gd name="connsiteY38" fmla="*/ 21945600 h 32215542"/>
                <a:gd name="connsiteX39" fmla="*/ 2596335 w 15858364"/>
                <a:gd name="connsiteY39" fmla="*/ 22059353 h 32215542"/>
                <a:gd name="connsiteX40" fmla="*/ 99558 w 15858364"/>
                <a:gd name="connsiteY40" fmla="*/ 17471428 h 32215542"/>
                <a:gd name="connsiteX41" fmla="*/ 377327 w 15858364"/>
                <a:gd name="connsiteY41" fmla="*/ 15370477 h 32215542"/>
                <a:gd name="connsiteX42" fmla="*/ 377327 w 15858364"/>
                <a:gd name="connsiteY42" fmla="*/ 15134914 h 32215542"/>
                <a:gd name="connsiteX43" fmla="*/ 688586 w 15858364"/>
                <a:gd name="connsiteY43" fmla="*/ 13815425 h 32215542"/>
                <a:gd name="connsiteX44" fmla="*/ 1944244 w 15858364"/>
                <a:gd name="connsiteY44" fmla="*/ 13350240 h 32215542"/>
                <a:gd name="connsiteX45" fmla="*/ 1852804 w 15858364"/>
                <a:gd name="connsiteY45" fmla="*/ 11247120 h 32215542"/>
                <a:gd name="connsiteX46" fmla="*/ 1852804 w 15858364"/>
                <a:gd name="connsiteY46" fmla="*/ 10241280 h 32215542"/>
                <a:gd name="connsiteX47" fmla="*/ 2035684 w 15858364"/>
                <a:gd name="connsiteY47" fmla="*/ 8869680 h 32215542"/>
                <a:gd name="connsiteX48" fmla="*/ 2110174 w 15858364"/>
                <a:gd name="connsiteY48" fmla="*/ 8352928 h 32215542"/>
                <a:gd name="connsiteX49" fmla="*/ 2310004 w 15858364"/>
                <a:gd name="connsiteY49" fmla="*/ 7223760 h 32215542"/>
                <a:gd name="connsiteX50" fmla="*/ 2492884 w 15858364"/>
                <a:gd name="connsiteY50" fmla="*/ 6492240 h 32215542"/>
                <a:gd name="connsiteX51" fmla="*/ 2492884 w 15858364"/>
                <a:gd name="connsiteY51" fmla="*/ 5212080 h 32215542"/>
                <a:gd name="connsiteX52" fmla="*/ 2858644 w 15858364"/>
                <a:gd name="connsiteY52" fmla="*/ 3931920 h 32215542"/>
                <a:gd name="connsiteX53" fmla="*/ 3681604 w 15858364"/>
                <a:gd name="connsiteY53" fmla="*/ 1280160 h 32215542"/>
                <a:gd name="connsiteX54" fmla="*/ 6333364 w 15858364"/>
                <a:gd name="connsiteY54" fmla="*/ 457200 h 32215542"/>
                <a:gd name="connsiteX55" fmla="*/ 6882004 w 15858364"/>
                <a:gd name="connsiteY55" fmla="*/ 0 h 32215542"/>
                <a:gd name="connsiteX0" fmla="*/ 6882004 w 15858364"/>
                <a:gd name="connsiteY0" fmla="*/ 0 h 32215542"/>
                <a:gd name="connsiteX1" fmla="*/ 11691302 w 15858364"/>
                <a:gd name="connsiteY1" fmla="*/ 2592288 h 32215542"/>
                <a:gd name="connsiteX2" fmla="*/ 12276964 w 15858364"/>
                <a:gd name="connsiteY2" fmla="*/ 7589520 h 32215542"/>
                <a:gd name="connsiteX3" fmla="*/ 12094084 w 15858364"/>
                <a:gd name="connsiteY3" fmla="*/ 8503920 h 32215542"/>
                <a:gd name="connsiteX4" fmla="*/ 13099924 w 15858364"/>
                <a:gd name="connsiteY4" fmla="*/ 9966960 h 32215542"/>
                <a:gd name="connsiteX5" fmla="*/ 13099924 w 15858364"/>
                <a:gd name="connsiteY5" fmla="*/ 11338560 h 32215542"/>
                <a:gd name="connsiteX6" fmla="*/ 14197204 w 15858364"/>
                <a:gd name="connsiteY6" fmla="*/ 13075920 h 32215542"/>
                <a:gd name="connsiteX7" fmla="*/ 13922884 w 15858364"/>
                <a:gd name="connsiteY7" fmla="*/ 13441680 h 32215542"/>
                <a:gd name="connsiteX8" fmla="*/ 14014324 w 15858364"/>
                <a:gd name="connsiteY8" fmla="*/ 13807440 h 32215542"/>
                <a:gd name="connsiteX9" fmla="*/ 15111604 w 15858364"/>
                <a:gd name="connsiteY9" fmla="*/ 13716000 h 32215542"/>
                <a:gd name="connsiteX10" fmla="*/ 15843124 w 15858364"/>
                <a:gd name="connsiteY10" fmla="*/ 16093440 h 32215542"/>
                <a:gd name="connsiteX11" fmla="*/ 15020164 w 15858364"/>
                <a:gd name="connsiteY11" fmla="*/ 17647920 h 32215542"/>
                <a:gd name="connsiteX12" fmla="*/ 11271124 w 15858364"/>
                <a:gd name="connsiteY12" fmla="*/ 17099280 h 32215542"/>
                <a:gd name="connsiteX13" fmla="*/ 11271124 w 15858364"/>
                <a:gd name="connsiteY13" fmla="*/ 13898880 h 32215542"/>
                <a:gd name="connsiteX14" fmla="*/ 12276964 w 15858364"/>
                <a:gd name="connsiteY14" fmla="*/ 13898880 h 32215542"/>
                <a:gd name="connsiteX15" fmla="*/ 12002644 w 15858364"/>
                <a:gd name="connsiteY15" fmla="*/ 13533120 h 32215542"/>
                <a:gd name="connsiteX16" fmla="*/ 12002644 w 15858364"/>
                <a:gd name="connsiteY16" fmla="*/ 13350240 h 32215542"/>
                <a:gd name="connsiteX17" fmla="*/ 10539604 w 15858364"/>
                <a:gd name="connsiteY17" fmla="*/ 9966960 h 32215542"/>
                <a:gd name="connsiteX18" fmla="*/ 9899524 w 15858364"/>
                <a:gd name="connsiteY18" fmla="*/ 10149840 h 32215542"/>
                <a:gd name="connsiteX19" fmla="*/ 9990964 w 15858364"/>
                <a:gd name="connsiteY19" fmla="*/ 16093440 h 32215542"/>
                <a:gd name="connsiteX20" fmla="*/ 9625204 w 15858364"/>
                <a:gd name="connsiteY20" fmla="*/ 16367760 h 32215542"/>
                <a:gd name="connsiteX21" fmla="*/ 8527924 w 15858364"/>
                <a:gd name="connsiteY21" fmla="*/ 22402800 h 32215542"/>
                <a:gd name="connsiteX22" fmla="*/ 9259444 w 15858364"/>
                <a:gd name="connsiteY22" fmla="*/ 23317200 h 32215542"/>
                <a:gd name="connsiteX23" fmla="*/ 9625204 w 15858364"/>
                <a:gd name="connsiteY23" fmla="*/ 26426160 h 32215542"/>
                <a:gd name="connsiteX24" fmla="*/ 10996804 w 15858364"/>
                <a:gd name="connsiteY24" fmla="*/ 28437840 h 32215542"/>
                <a:gd name="connsiteX25" fmla="*/ 11179684 w 15858364"/>
                <a:gd name="connsiteY25" fmla="*/ 29443680 h 32215542"/>
                <a:gd name="connsiteX26" fmla="*/ 11925507 w 15858364"/>
                <a:gd name="connsiteY26" fmla="*/ 30328719 h 32215542"/>
                <a:gd name="connsiteX27" fmla="*/ 12745473 w 15858364"/>
                <a:gd name="connsiteY27" fmla="*/ 30210937 h 32215542"/>
                <a:gd name="connsiteX28" fmla="*/ 12927688 w 15858364"/>
                <a:gd name="connsiteY28" fmla="*/ 30917626 h 32215542"/>
                <a:gd name="connsiteX29" fmla="*/ 11362564 w 15858364"/>
                <a:gd name="connsiteY29" fmla="*/ 32095440 h 32215542"/>
                <a:gd name="connsiteX30" fmla="*/ 9350884 w 15858364"/>
                <a:gd name="connsiteY30" fmla="*/ 31638240 h 32215542"/>
                <a:gd name="connsiteX31" fmla="*/ 8527924 w 15858364"/>
                <a:gd name="connsiteY31" fmla="*/ 31821120 h 32215542"/>
                <a:gd name="connsiteX32" fmla="*/ 8070724 w 15858364"/>
                <a:gd name="connsiteY32" fmla="*/ 30266640 h 32215542"/>
                <a:gd name="connsiteX33" fmla="*/ 6516244 w 15858364"/>
                <a:gd name="connsiteY33" fmla="*/ 30083760 h 32215542"/>
                <a:gd name="connsiteX34" fmla="*/ 5578597 w 15858364"/>
                <a:gd name="connsiteY34" fmla="*/ 29012928 h 32215542"/>
                <a:gd name="connsiteX35" fmla="*/ 4746338 w 15858364"/>
                <a:gd name="connsiteY35" fmla="*/ 28726182 h 32215542"/>
                <a:gd name="connsiteX36" fmla="*/ 5510404 w 15858364"/>
                <a:gd name="connsiteY36" fmla="*/ 21396960 h 32215542"/>
                <a:gd name="connsiteX37" fmla="*/ 4961764 w 15858364"/>
                <a:gd name="connsiteY37" fmla="*/ 18288000 h 32215542"/>
                <a:gd name="connsiteX38" fmla="*/ 4321684 w 15858364"/>
                <a:gd name="connsiteY38" fmla="*/ 21945600 h 32215542"/>
                <a:gd name="connsiteX39" fmla="*/ 2596335 w 15858364"/>
                <a:gd name="connsiteY39" fmla="*/ 22059353 h 32215542"/>
                <a:gd name="connsiteX40" fmla="*/ 99558 w 15858364"/>
                <a:gd name="connsiteY40" fmla="*/ 17471428 h 32215542"/>
                <a:gd name="connsiteX41" fmla="*/ 377327 w 15858364"/>
                <a:gd name="connsiteY41" fmla="*/ 15370477 h 32215542"/>
                <a:gd name="connsiteX42" fmla="*/ 377327 w 15858364"/>
                <a:gd name="connsiteY42" fmla="*/ 15134914 h 32215542"/>
                <a:gd name="connsiteX43" fmla="*/ 688586 w 15858364"/>
                <a:gd name="connsiteY43" fmla="*/ 13815425 h 32215542"/>
                <a:gd name="connsiteX44" fmla="*/ 1944244 w 15858364"/>
                <a:gd name="connsiteY44" fmla="*/ 13350240 h 32215542"/>
                <a:gd name="connsiteX45" fmla="*/ 1852804 w 15858364"/>
                <a:gd name="connsiteY45" fmla="*/ 11247120 h 32215542"/>
                <a:gd name="connsiteX46" fmla="*/ 1852804 w 15858364"/>
                <a:gd name="connsiteY46" fmla="*/ 10241280 h 32215542"/>
                <a:gd name="connsiteX47" fmla="*/ 2035684 w 15858364"/>
                <a:gd name="connsiteY47" fmla="*/ 8869680 h 32215542"/>
                <a:gd name="connsiteX48" fmla="*/ 2110174 w 15858364"/>
                <a:gd name="connsiteY48" fmla="*/ 8352928 h 32215542"/>
                <a:gd name="connsiteX49" fmla="*/ 2310004 w 15858364"/>
                <a:gd name="connsiteY49" fmla="*/ 7223760 h 32215542"/>
                <a:gd name="connsiteX50" fmla="*/ 2492884 w 15858364"/>
                <a:gd name="connsiteY50" fmla="*/ 6492240 h 32215542"/>
                <a:gd name="connsiteX51" fmla="*/ 2492884 w 15858364"/>
                <a:gd name="connsiteY51" fmla="*/ 5212080 h 32215542"/>
                <a:gd name="connsiteX52" fmla="*/ 2858644 w 15858364"/>
                <a:gd name="connsiteY52" fmla="*/ 3931920 h 32215542"/>
                <a:gd name="connsiteX53" fmla="*/ 3681604 w 15858364"/>
                <a:gd name="connsiteY53" fmla="*/ 1280160 h 32215542"/>
                <a:gd name="connsiteX54" fmla="*/ 6333364 w 15858364"/>
                <a:gd name="connsiteY54" fmla="*/ 457200 h 32215542"/>
                <a:gd name="connsiteX55" fmla="*/ 6882004 w 15858364"/>
                <a:gd name="connsiteY55" fmla="*/ 0 h 32215542"/>
                <a:gd name="connsiteX0" fmla="*/ 6882004 w 15858364"/>
                <a:gd name="connsiteY0" fmla="*/ 0 h 32215542"/>
                <a:gd name="connsiteX1" fmla="*/ 11691302 w 15858364"/>
                <a:gd name="connsiteY1" fmla="*/ 2592288 h 32215542"/>
                <a:gd name="connsiteX2" fmla="*/ 12276964 w 15858364"/>
                <a:gd name="connsiteY2" fmla="*/ 7589520 h 32215542"/>
                <a:gd name="connsiteX3" fmla="*/ 12094084 w 15858364"/>
                <a:gd name="connsiteY3" fmla="*/ 8503920 h 32215542"/>
                <a:gd name="connsiteX4" fmla="*/ 13099924 w 15858364"/>
                <a:gd name="connsiteY4" fmla="*/ 9966960 h 32215542"/>
                <a:gd name="connsiteX5" fmla="*/ 13099924 w 15858364"/>
                <a:gd name="connsiteY5" fmla="*/ 11338560 h 32215542"/>
                <a:gd name="connsiteX6" fmla="*/ 14197204 w 15858364"/>
                <a:gd name="connsiteY6" fmla="*/ 13075920 h 32215542"/>
                <a:gd name="connsiteX7" fmla="*/ 13922884 w 15858364"/>
                <a:gd name="connsiteY7" fmla="*/ 13441680 h 32215542"/>
                <a:gd name="connsiteX8" fmla="*/ 14014324 w 15858364"/>
                <a:gd name="connsiteY8" fmla="*/ 13807440 h 32215542"/>
                <a:gd name="connsiteX9" fmla="*/ 15111604 w 15858364"/>
                <a:gd name="connsiteY9" fmla="*/ 13716000 h 32215542"/>
                <a:gd name="connsiteX10" fmla="*/ 15843124 w 15858364"/>
                <a:gd name="connsiteY10" fmla="*/ 16093440 h 32215542"/>
                <a:gd name="connsiteX11" fmla="*/ 15020164 w 15858364"/>
                <a:gd name="connsiteY11" fmla="*/ 17647920 h 32215542"/>
                <a:gd name="connsiteX12" fmla="*/ 11271124 w 15858364"/>
                <a:gd name="connsiteY12" fmla="*/ 17099280 h 32215542"/>
                <a:gd name="connsiteX13" fmla="*/ 11271124 w 15858364"/>
                <a:gd name="connsiteY13" fmla="*/ 13898880 h 32215542"/>
                <a:gd name="connsiteX14" fmla="*/ 12276964 w 15858364"/>
                <a:gd name="connsiteY14" fmla="*/ 13898880 h 32215542"/>
                <a:gd name="connsiteX15" fmla="*/ 12002644 w 15858364"/>
                <a:gd name="connsiteY15" fmla="*/ 13533120 h 32215542"/>
                <a:gd name="connsiteX16" fmla="*/ 12002644 w 15858364"/>
                <a:gd name="connsiteY16" fmla="*/ 13350240 h 32215542"/>
                <a:gd name="connsiteX17" fmla="*/ 10539604 w 15858364"/>
                <a:gd name="connsiteY17" fmla="*/ 9966960 h 32215542"/>
                <a:gd name="connsiteX18" fmla="*/ 9899524 w 15858364"/>
                <a:gd name="connsiteY18" fmla="*/ 10149840 h 32215542"/>
                <a:gd name="connsiteX19" fmla="*/ 9990964 w 15858364"/>
                <a:gd name="connsiteY19" fmla="*/ 16093440 h 32215542"/>
                <a:gd name="connsiteX20" fmla="*/ 9625204 w 15858364"/>
                <a:gd name="connsiteY20" fmla="*/ 16367760 h 32215542"/>
                <a:gd name="connsiteX21" fmla="*/ 8527924 w 15858364"/>
                <a:gd name="connsiteY21" fmla="*/ 22402800 h 32215542"/>
                <a:gd name="connsiteX22" fmla="*/ 9259444 w 15858364"/>
                <a:gd name="connsiteY22" fmla="*/ 23317200 h 32215542"/>
                <a:gd name="connsiteX23" fmla="*/ 9625204 w 15858364"/>
                <a:gd name="connsiteY23" fmla="*/ 26426160 h 32215542"/>
                <a:gd name="connsiteX24" fmla="*/ 10996804 w 15858364"/>
                <a:gd name="connsiteY24" fmla="*/ 28437840 h 32215542"/>
                <a:gd name="connsiteX25" fmla="*/ 11179684 w 15858364"/>
                <a:gd name="connsiteY25" fmla="*/ 29443680 h 32215542"/>
                <a:gd name="connsiteX26" fmla="*/ 11925507 w 15858364"/>
                <a:gd name="connsiteY26" fmla="*/ 30328719 h 32215542"/>
                <a:gd name="connsiteX27" fmla="*/ 12745473 w 15858364"/>
                <a:gd name="connsiteY27" fmla="*/ 30210937 h 32215542"/>
                <a:gd name="connsiteX28" fmla="*/ 12927688 w 15858364"/>
                <a:gd name="connsiteY28" fmla="*/ 30917626 h 32215542"/>
                <a:gd name="connsiteX29" fmla="*/ 11362564 w 15858364"/>
                <a:gd name="connsiteY29" fmla="*/ 32095440 h 32215542"/>
                <a:gd name="connsiteX30" fmla="*/ 9350884 w 15858364"/>
                <a:gd name="connsiteY30" fmla="*/ 31638240 h 32215542"/>
                <a:gd name="connsiteX31" fmla="*/ 8527924 w 15858364"/>
                <a:gd name="connsiteY31" fmla="*/ 31821120 h 32215542"/>
                <a:gd name="connsiteX32" fmla="*/ 8070724 w 15858364"/>
                <a:gd name="connsiteY32" fmla="*/ 30266640 h 32215542"/>
                <a:gd name="connsiteX33" fmla="*/ 6516244 w 15858364"/>
                <a:gd name="connsiteY33" fmla="*/ 30083760 h 32215542"/>
                <a:gd name="connsiteX34" fmla="*/ 5578597 w 15858364"/>
                <a:gd name="connsiteY34" fmla="*/ 29012928 h 32215542"/>
                <a:gd name="connsiteX35" fmla="*/ 4746338 w 15858364"/>
                <a:gd name="connsiteY35" fmla="*/ 28726182 h 32215542"/>
                <a:gd name="connsiteX36" fmla="*/ 5510404 w 15858364"/>
                <a:gd name="connsiteY36" fmla="*/ 21396960 h 32215542"/>
                <a:gd name="connsiteX37" fmla="*/ 4961764 w 15858364"/>
                <a:gd name="connsiteY37" fmla="*/ 18288000 h 32215542"/>
                <a:gd name="connsiteX38" fmla="*/ 4321684 w 15858364"/>
                <a:gd name="connsiteY38" fmla="*/ 21945600 h 32215542"/>
                <a:gd name="connsiteX39" fmla="*/ 2596335 w 15858364"/>
                <a:gd name="connsiteY39" fmla="*/ 22059353 h 32215542"/>
                <a:gd name="connsiteX40" fmla="*/ 99558 w 15858364"/>
                <a:gd name="connsiteY40" fmla="*/ 17471428 h 32215542"/>
                <a:gd name="connsiteX41" fmla="*/ 377327 w 15858364"/>
                <a:gd name="connsiteY41" fmla="*/ 15370477 h 32215542"/>
                <a:gd name="connsiteX42" fmla="*/ 377327 w 15858364"/>
                <a:gd name="connsiteY42" fmla="*/ 15134914 h 32215542"/>
                <a:gd name="connsiteX43" fmla="*/ 688586 w 15858364"/>
                <a:gd name="connsiteY43" fmla="*/ 13815425 h 32215542"/>
                <a:gd name="connsiteX44" fmla="*/ 1944244 w 15858364"/>
                <a:gd name="connsiteY44" fmla="*/ 13350240 h 32215542"/>
                <a:gd name="connsiteX45" fmla="*/ 1852804 w 15858364"/>
                <a:gd name="connsiteY45" fmla="*/ 11247120 h 32215542"/>
                <a:gd name="connsiteX46" fmla="*/ 1852804 w 15858364"/>
                <a:gd name="connsiteY46" fmla="*/ 10241280 h 32215542"/>
                <a:gd name="connsiteX47" fmla="*/ 2035684 w 15858364"/>
                <a:gd name="connsiteY47" fmla="*/ 8869680 h 32215542"/>
                <a:gd name="connsiteX48" fmla="*/ 2110174 w 15858364"/>
                <a:gd name="connsiteY48" fmla="*/ 8352928 h 32215542"/>
                <a:gd name="connsiteX49" fmla="*/ 2310004 w 15858364"/>
                <a:gd name="connsiteY49" fmla="*/ 7223760 h 32215542"/>
                <a:gd name="connsiteX50" fmla="*/ 2492884 w 15858364"/>
                <a:gd name="connsiteY50" fmla="*/ 6492240 h 32215542"/>
                <a:gd name="connsiteX51" fmla="*/ 2492884 w 15858364"/>
                <a:gd name="connsiteY51" fmla="*/ 5212080 h 32215542"/>
                <a:gd name="connsiteX52" fmla="*/ 2858644 w 15858364"/>
                <a:gd name="connsiteY52" fmla="*/ 3931920 h 32215542"/>
                <a:gd name="connsiteX53" fmla="*/ 3681604 w 15858364"/>
                <a:gd name="connsiteY53" fmla="*/ 1280160 h 32215542"/>
                <a:gd name="connsiteX54" fmla="*/ 6333364 w 15858364"/>
                <a:gd name="connsiteY54" fmla="*/ 457200 h 32215542"/>
                <a:gd name="connsiteX55" fmla="*/ 6882004 w 15858364"/>
                <a:gd name="connsiteY55" fmla="*/ 0 h 32215542"/>
                <a:gd name="connsiteX0" fmla="*/ 6882004 w 15858364"/>
                <a:gd name="connsiteY0" fmla="*/ 0 h 32215542"/>
                <a:gd name="connsiteX1" fmla="*/ 11691302 w 15858364"/>
                <a:gd name="connsiteY1" fmla="*/ 2592288 h 32215542"/>
                <a:gd name="connsiteX2" fmla="*/ 12276964 w 15858364"/>
                <a:gd name="connsiteY2" fmla="*/ 7589520 h 32215542"/>
                <a:gd name="connsiteX3" fmla="*/ 12094084 w 15858364"/>
                <a:gd name="connsiteY3" fmla="*/ 8503920 h 32215542"/>
                <a:gd name="connsiteX4" fmla="*/ 13099924 w 15858364"/>
                <a:gd name="connsiteY4" fmla="*/ 9966960 h 32215542"/>
                <a:gd name="connsiteX5" fmla="*/ 13099924 w 15858364"/>
                <a:gd name="connsiteY5" fmla="*/ 11338560 h 32215542"/>
                <a:gd name="connsiteX6" fmla="*/ 14197204 w 15858364"/>
                <a:gd name="connsiteY6" fmla="*/ 13075920 h 32215542"/>
                <a:gd name="connsiteX7" fmla="*/ 13922884 w 15858364"/>
                <a:gd name="connsiteY7" fmla="*/ 13441680 h 32215542"/>
                <a:gd name="connsiteX8" fmla="*/ 14014324 w 15858364"/>
                <a:gd name="connsiteY8" fmla="*/ 13807440 h 32215542"/>
                <a:gd name="connsiteX9" fmla="*/ 15111604 w 15858364"/>
                <a:gd name="connsiteY9" fmla="*/ 13716000 h 32215542"/>
                <a:gd name="connsiteX10" fmla="*/ 15843124 w 15858364"/>
                <a:gd name="connsiteY10" fmla="*/ 16093440 h 32215542"/>
                <a:gd name="connsiteX11" fmla="*/ 15020164 w 15858364"/>
                <a:gd name="connsiteY11" fmla="*/ 17647920 h 32215542"/>
                <a:gd name="connsiteX12" fmla="*/ 11271124 w 15858364"/>
                <a:gd name="connsiteY12" fmla="*/ 17099280 h 32215542"/>
                <a:gd name="connsiteX13" fmla="*/ 11271124 w 15858364"/>
                <a:gd name="connsiteY13" fmla="*/ 13898880 h 32215542"/>
                <a:gd name="connsiteX14" fmla="*/ 12276964 w 15858364"/>
                <a:gd name="connsiteY14" fmla="*/ 13898880 h 32215542"/>
                <a:gd name="connsiteX15" fmla="*/ 12002644 w 15858364"/>
                <a:gd name="connsiteY15" fmla="*/ 13533120 h 32215542"/>
                <a:gd name="connsiteX16" fmla="*/ 12002644 w 15858364"/>
                <a:gd name="connsiteY16" fmla="*/ 13350240 h 32215542"/>
                <a:gd name="connsiteX17" fmla="*/ 10539604 w 15858364"/>
                <a:gd name="connsiteY17" fmla="*/ 9966960 h 32215542"/>
                <a:gd name="connsiteX18" fmla="*/ 9899524 w 15858364"/>
                <a:gd name="connsiteY18" fmla="*/ 10149840 h 32215542"/>
                <a:gd name="connsiteX19" fmla="*/ 9990964 w 15858364"/>
                <a:gd name="connsiteY19" fmla="*/ 16093440 h 32215542"/>
                <a:gd name="connsiteX20" fmla="*/ 9625204 w 15858364"/>
                <a:gd name="connsiteY20" fmla="*/ 16367760 h 32215542"/>
                <a:gd name="connsiteX21" fmla="*/ 8527924 w 15858364"/>
                <a:gd name="connsiteY21" fmla="*/ 22402800 h 32215542"/>
                <a:gd name="connsiteX22" fmla="*/ 9259444 w 15858364"/>
                <a:gd name="connsiteY22" fmla="*/ 23317200 h 32215542"/>
                <a:gd name="connsiteX23" fmla="*/ 9625204 w 15858364"/>
                <a:gd name="connsiteY23" fmla="*/ 26426160 h 32215542"/>
                <a:gd name="connsiteX24" fmla="*/ 10996804 w 15858364"/>
                <a:gd name="connsiteY24" fmla="*/ 28437840 h 32215542"/>
                <a:gd name="connsiteX25" fmla="*/ 11179684 w 15858364"/>
                <a:gd name="connsiteY25" fmla="*/ 29443680 h 32215542"/>
                <a:gd name="connsiteX26" fmla="*/ 11925507 w 15858364"/>
                <a:gd name="connsiteY26" fmla="*/ 30328719 h 32215542"/>
                <a:gd name="connsiteX27" fmla="*/ 12745473 w 15858364"/>
                <a:gd name="connsiteY27" fmla="*/ 30210937 h 32215542"/>
                <a:gd name="connsiteX28" fmla="*/ 12927688 w 15858364"/>
                <a:gd name="connsiteY28" fmla="*/ 30917626 h 32215542"/>
                <a:gd name="connsiteX29" fmla="*/ 11362564 w 15858364"/>
                <a:gd name="connsiteY29" fmla="*/ 32095440 h 32215542"/>
                <a:gd name="connsiteX30" fmla="*/ 9350884 w 15858364"/>
                <a:gd name="connsiteY30" fmla="*/ 31638240 h 32215542"/>
                <a:gd name="connsiteX31" fmla="*/ 8527924 w 15858364"/>
                <a:gd name="connsiteY31" fmla="*/ 31821120 h 32215542"/>
                <a:gd name="connsiteX32" fmla="*/ 8070724 w 15858364"/>
                <a:gd name="connsiteY32" fmla="*/ 30266640 h 32215542"/>
                <a:gd name="connsiteX33" fmla="*/ 6516244 w 15858364"/>
                <a:gd name="connsiteY33" fmla="*/ 30083760 h 32215542"/>
                <a:gd name="connsiteX34" fmla="*/ 5578597 w 15858364"/>
                <a:gd name="connsiteY34" fmla="*/ 29012928 h 32215542"/>
                <a:gd name="connsiteX35" fmla="*/ 4746338 w 15858364"/>
                <a:gd name="connsiteY35" fmla="*/ 28726182 h 32215542"/>
                <a:gd name="connsiteX36" fmla="*/ 5510404 w 15858364"/>
                <a:gd name="connsiteY36" fmla="*/ 21396960 h 32215542"/>
                <a:gd name="connsiteX37" fmla="*/ 4961764 w 15858364"/>
                <a:gd name="connsiteY37" fmla="*/ 18288000 h 32215542"/>
                <a:gd name="connsiteX38" fmla="*/ 4321684 w 15858364"/>
                <a:gd name="connsiteY38" fmla="*/ 21945600 h 32215542"/>
                <a:gd name="connsiteX39" fmla="*/ 2596335 w 15858364"/>
                <a:gd name="connsiteY39" fmla="*/ 22059353 h 32215542"/>
                <a:gd name="connsiteX40" fmla="*/ 99558 w 15858364"/>
                <a:gd name="connsiteY40" fmla="*/ 17471428 h 32215542"/>
                <a:gd name="connsiteX41" fmla="*/ 377327 w 15858364"/>
                <a:gd name="connsiteY41" fmla="*/ 15370477 h 32215542"/>
                <a:gd name="connsiteX42" fmla="*/ 377327 w 15858364"/>
                <a:gd name="connsiteY42" fmla="*/ 15134914 h 32215542"/>
                <a:gd name="connsiteX43" fmla="*/ 688586 w 15858364"/>
                <a:gd name="connsiteY43" fmla="*/ 13815425 h 32215542"/>
                <a:gd name="connsiteX44" fmla="*/ 1944244 w 15858364"/>
                <a:gd name="connsiteY44" fmla="*/ 13350240 h 32215542"/>
                <a:gd name="connsiteX45" fmla="*/ 1852804 w 15858364"/>
                <a:gd name="connsiteY45" fmla="*/ 11247120 h 32215542"/>
                <a:gd name="connsiteX46" fmla="*/ 1852804 w 15858364"/>
                <a:gd name="connsiteY46" fmla="*/ 10241280 h 32215542"/>
                <a:gd name="connsiteX47" fmla="*/ 2035684 w 15858364"/>
                <a:gd name="connsiteY47" fmla="*/ 8869680 h 32215542"/>
                <a:gd name="connsiteX48" fmla="*/ 2110174 w 15858364"/>
                <a:gd name="connsiteY48" fmla="*/ 8352928 h 32215542"/>
                <a:gd name="connsiteX49" fmla="*/ 2310004 w 15858364"/>
                <a:gd name="connsiteY49" fmla="*/ 7223760 h 32215542"/>
                <a:gd name="connsiteX50" fmla="*/ 2492884 w 15858364"/>
                <a:gd name="connsiteY50" fmla="*/ 6492240 h 32215542"/>
                <a:gd name="connsiteX51" fmla="*/ 2492884 w 15858364"/>
                <a:gd name="connsiteY51" fmla="*/ 5212080 h 32215542"/>
                <a:gd name="connsiteX52" fmla="*/ 2858644 w 15858364"/>
                <a:gd name="connsiteY52" fmla="*/ 3931920 h 32215542"/>
                <a:gd name="connsiteX53" fmla="*/ 3681604 w 15858364"/>
                <a:gd name="connsiteY53" fmla="*/ 1280160 h 32215542"/>
                <a:gd name="connsiteX54" fmla="*/ 6333364 w 15858364"/>
                <a:gd name="connsiteY54" fmla="*/ 457200 h 32215542"/>
                <a:gd name="connsiteX55" fmla="*/ 6882004 w 15858364"/>
                <a:gd name="connsiteY55" fmla="*/ 0 h 32215542"/>
                <a:gd name="connsiteX0" fmla="*/ 6882004 w 15858364"/>
                <a:gd name="connsiteY0" fmla="*/ 0 h 32215542"/>
                <a:gd name="connsiteX1" fmla="*/ 11691302 w 15858364"/>
                <a:gd name="connsiteY1" fmla="*/ 2592288 h 32215542"/>
                <a:gd name="connsiteX2" fmla="*/ 12276964 w 15858364"/>
                <a:gd name="connsiteY2" fmla="*/ 7589520 h 32215542"/>
                <a:gd name="connsiteX3" fmla="*/ 12094084 w 15858364"/>
                <a:gd name="connsiteY3" fmla="*/ 8503920 h 32215542"/>
                <a:gd name="connsiteX4" fmla="*/ 13099924 w 15858364"/>
                <a:gd name="connsiteY4" fmla="*/ 9966960 h 32215542"/>
                <a:gd name="connsiteX5" fmla="*/ 13099924 w 15858364"/>
                <a:gd name="connsiteY5" fmla="*/ 11338560 h 32215542"/>
                <a:gd name="connsiteX6" fmla="*/ 14197204 w 15858364"/>
                <a:gd name="connsiteY6" fmla="*/ 13075920 h 32215542"/>
                <a:gd name="connsiteX7" fmla="*/ 13922884 w 15858364"/>
                <a:gd name="connsiteY7" fmla="*/ 13441680 h 32215542"/>
                <a:gd name="connsiteX8" fmla="*/ 14014324 w 15858364"/>
                <a:gd name="connsiteY8" fmla="*/ 13807440 h 32215542"/>
                <a:gd name="connsiteX9" fmla="*/ 15111604 w 15858364"/>
                <a:gd name="connsiteY9" fmla="*/ 13716000 h 32215542"/>
                <a:gd name="connsiteX10" fmla="*/ 15843124 w 15858364"/>
                <a:gd name="connsiteY10" fmla="*/ 16093440 h 32215542"/>
                <a:gd name="connsiteX11" fmla="*/ 15020164 w 15858364"/>
                <a:gd name="connsiteY11" fmla="*/ 17647920 h 32215542"/>
                <a:gd name="connsiteX12" fmla="*/ 11271124 w 15858364"/>
                <a:gd name="connsiteY12" fmla="*/ 17099280 h 32215542"/>
                <a:gd name="connsiteX13" fmla="*/ 11271124 w 15858364"/>
                <a:gd name="connsiteY13" fmla="*/ 13898880 h 32215542"/>
                <a:gd name="connsiteX14" fmla="*/ 12276964 w 15858364"/>
                <a:gd name="connsiteY14" fmla="*/ 13898880 h 32215542"/>
                <a:gd name="connsiteX15" fmla="*/ 12002644 w 15858364"/>
                <a:gd name="connsiteY15" fmla="*/ 13533120 h 32215542"/>
                <a:gd name="connsiteX16" fmla="*/ 12002644 w 15858364"/>
                <a:gd name="connsiteY16" fmla="*/ 13350240 h 32215542"/>
                <a:gd name="connsiteX17" fmla="*/ 10539604 w 15858364"/>
                <a:gd name="connsiteY17" fmla="*/ 9966960 h 32215542"/>
                <a:gd name="connsiteX18" fmla="*/ 9899524 w 15858364"/>
                <a:gd name="connsiteY18" fmla="*/ 10149840 h 32215542"/>
                <a:gd name="connsiteX19" fmla="*/ 9990964 w 15858364"/>
                <a:gd name="connsiteY19" fmla="*/ 16093440 h 32215542"/>
                <a:gd name="connsiteX20" fmla="*/ 9625204 w 15858364"/>
                <a:gd name="connsiteY20" fmla="*/ 16367760 h 32215542"/>
                <a:gd name="connsiteX21" fmla="*/ 8527924 w 15858364"/>
                <a:gd name="connsiteY21" fmla="*/ 22402800 h 32215542"/>
                <a:gd name="connsiteX22" fmla="*/ 9259444 w 15858364"/>
                <a:gd name="connsiteY22" fmla="*/ 23317200 h 32215542"/>
                <a:gd name="connsiteX23" fmla="*/ 9625204 w 15858364"/>
                <a:gd name="connsiteY23" fmla="*/ 26426160 h 32215542"/>
                <a:gd name="connsiteX24" fmla="*/ 10996804 w 15858364"/>
                <a:gd name="connsiteY24" fmla="*/ 28437840 h 32215542"/>
                <a:gd name="connsiteX25" fmla="*/ 11179684 w 15858364"/>
                <a:gd name="connsiteY25" fmla="*/ 29443680 h 32215542"/>
                <a:gd name="connsiteX26" fmla="*/ 11925507 w 15858364"/>
                <a:gd name="connsiteY26" fmla="*/ 30328719 h 32215542"/>
                <a:gd name="connsiteX27" fmla="*/ 12745473 w 15858364"/>
                <a:gd name="connsiteY27" fmla="*/ 30210937 h 32215542"/>
                <a:gd name="connsiteX28" fmla="*/ 12927688 w 15858364"/>
                <a:gd name="connsiteY28" fmla="*/ 30917626 h 32215542"/>
                <a:gd name="connsiteX29" fmla="*/ 11362564 w 15858364"/>
                <a:gd name="connsiteY29" fmla="*/ 32095440 h 32215542"/>
                <a:gd name="connsiteX30" fmla="*/ 9350884 w 15858364"/>
                <a:gd name="connsiteY30" fmla="*/ 31638240 h 32215542"/>
                <a:gd name="connsiteX31" fmla="*/ 8527924 w 15858364"/>
                <a:gd name="connsiteY31" fmla="*/ 31821120 h 32215542"/>
                <a:gd name="connsiteX32" fmla="*/ 8070724 w 15858364"/>
                <a:gd name="connsiteY32" fmla="*/ 30266640 h 32215542"/>
                <a:gd name="connsiteX33" fmla="*/ 6516244 w 15858364"/>
                <a:gd name="connsiteY33" fmla="*/ 30083760 h 32215542"/>
                <a:gd name="connsiteX34" fmla="*/ 5578597 w 15858364"/>
                <a:gd name="connsiteY34" fmla="*/ 29012928 h 32215542"/>
                <a:gd name="connsiteX35" fmla="*/ 4746338 w 15858364"/>
                <a:gd name="connsiteY35" fmla="*/ 28726182 h 32215542"/>
                <a:gd name="connsiteX36" fmla="*/ 5510404 w 15858364"/>
                <a:gd name="connsiteY36" fmla="*/ 21396960 h 32215542"/>
                <a:gd name="connsiteX37" fmla="*/ 4961764 w 15858364"/>
                <a:gd name="connsiteY37" fmla="*/ 18288000 h 32215542"/>
                <a:gd name="connsiteX38" fmla="*/ 4321684 w 15858364"/>
                <a:gd name="connsiteY38" fmla="*/ 21945600 h 32215542"/>
                <a:gd name="connsiteX39" fmla="*/ 2596335 w 15858364"/>
                <a:gd name="connsiteY39" fmla="*/ 22059353 h 32215542"/>
                <a:gd name="connsiteX40" fmla="*/ 99558 w 15858364"/>
                <a:gd name="connsiteY40" fmla="*/ 17471428 h 32215542"/>
                <a:gd name="connsiteX41" fmla="*/ 377327 w 15858364"/>
                <a:gd name="connsiteY41" fmla="*/ 15370477 h 32215542"/>
                <a:gd name="connsiteX42" fmla="*/ 377327 w 15858364"/>
                <a:gd name="connsiteY42" fmla="*/ 15134914 h 32215542"/>
                <a:gd name="connsiteX43" fmla="*/ 688586 w 15858364"/>
                <a:gd name="connsiteY43" fmla="*/ 13815425 h 32215542"/>
                <a:gd name="connsiteX44" fmla="*/ 1944244 w 15858364"/>
                <a:gd name="connsiteY44" fmla="*/ 13350240 h 32215542"/>
                <a:gd name="connsiteX45" fmla="*/ 1852804 w 15858364"/>
                <a:gd name="connsiteY45" fmla="*/ 11247120 h 32215542"/>
                <a:gd name="connsiteX46" fmla="*/ 1852804 w 15858364"/>
                <a:gd name="connsiteY46" fmla="*/ 10241280 h 32215542"/>
                <a:gd name="connsiteX47" fmla="*/ 2035684 w 15858364"/>
                <a:gd name="connsiteY47" fmla="*/ 8869680 h 32215542"/>
                <a:gd name="connsiteX48" fmla="*/ 2110174 w 15858364"/>
                <a:gd name="connsiteY48" fmla="*/ 8352928 h 32215542"/>
                <a:gd name="connsiteX49" fmla="*/ 2310004 w 15858364"/>
                <a:gd name="connsiteY49" fmla="*/ 7223760 h 32215542"/>
                <a:gd name="connsiteX50" fmla="*/ 2492884 w 15858364"/>
                <a:gd name="connsiteY50" fmla="*/ 6492240 h 32215542"/>
                <a:gd name="connsiteX51" fmla="*/ 2492884 w 15858364"/>
                <a:gd name="connsiteY51" fmla="*/ 5212080 h 32215542"/>
                <a:gd name="connsiteX52" fmla="*/ 2858644 w 15858364"/>
                <a:gd name="connsiteY52" fmla="*/ 3931920 h 32215542"/>
                <a:gd name="connsiteX53" fmla="*/ 3681604 w 15858364"/>
                <a:gd name="connsiteY53" fmla="*/ 1280160 h 32215542"/>
                <a:gd name="connsiteX54" fmla="*/ 6333364 w 15858364"/>
                <a:gd name="connsiteY54" fmla="*/ 457200 h 32215542"/>
                <a:gd name="connsiteX55" fmla="*/ 6882004 w 15858364"/>
                <a:gd name="connsiteY55" fmla="*/ 0 h 32215542"/>
                <a:gd name="connsiteX0" fmla="*/ 6882004 w 15858364"/>
                <a:gd name="connsiteY0" fmla="*/ 0 h 32215542"/>
                <a:gd name="connsiteX1" fmla="*/ 11691302 w 15858364"/>
                <a:gd name="connsiteY1" fmla="*/ 2592288 h 32215542"/>
                <a:gd name="connsiteX2" fmla="*/ 12276964 w 15858364"/>
                <a:gd name="connsiteY2" fmla="*/ 7589520 h 32215542"/>
                <a:gd name="connsiteX3" fmla="*/ 12094084 w 15858364"/>
                <a:gd name="connsiteY3" fmla="*/ 8503920 h 32215542"/>
                <a:gd name="connsiteX4" fmla="*/ 12836581 w 15858364"/>
                <a:gd name="connsiteY4" fmla="*/ 9952531 h 32215542"/>
                <a:gd name="connsiteX5" fmla="*/ 13099924 w 15858364"/>
                <a:gd name="connsiteY5" fmla="*/ 11338560 h 32215542"/>
                <a:gd name="connsiteX6" fmla="*/ 14197204 w 15858364"/>
                <a:gd name="connsiteY6" fmla="*/ 13075920 h 32215542"/>
                <a:gd name="connsiteX7" fmla="*/ 13922884 w 15858364"/>
                <a:gd name="connsiteY7" fmla="*/ 13441680 h 32215542"/>
                <a:gd name="connsiteX8" fmla="*/ 14014324 w 15858364"/>
                <a:gd name="connsiteY8" fmla="*/ 13807440 h 32215542"/>
                <a:gd name="connsiteX9" fmla="*/ 15111604 w 15858364"/>
                <a:gd name="connsiteY9" fmla="*/ 13716000 h 32215542"/>
                <a:gd name="connsiteX10" fmla="*/ 15843124 w 15858364"/>
                <a:gd name="connsiteY10" fmla="*/ 16093440 h 32215542"/>
                <a:gd name="connsiteX11" fmla="*/ 15020164 w 15858364"/>
                <a:gd name="connsiteY11" fmla="*/ 17647920 h 32215542"/>
                <a:gd name="connsiteX12" fmla="*/ 11271124 w 15858364"/>
                <a:gd name="connsiteY12" fmla="*/ 17099280 h 32215542"/>
                <a:gd name="connsiteX13" fmla="*/ 11271124 w 15858364"/>
                <a:gd name="connsiteY13" fmla="*/ 13898880 h 32215542"/>
                <a:gd name="connsiteX14" fmla="*/ 12276964 w 15858364"/>
                <a:gd name="connsiteY14" fmla="*/ 13898880 h 32215542"/>
                <a:gd name="connsiteX15" fmla="*/ 12002644 w 15858364"/>
                <a:gd name="connsiteY15" fmla="*/ 13533120 h 32215542"/>
                <a:gd name="connsiteX16" fmla="*/ 12002644 w 15858364"/>
                <a:gd name="connsiteY16" fmla="*/ 13350240 h 32215542"/>
                <a:gd name="connsiteX17" fmla="*/ 10539604 w 15858364"/>
                <a:gd name="connsiteY17" fmla="*/ 9966960 h 32215542"/>
                <a:gd name="connsiteX18" fmla="*/ 9899524 w 15858364"/>
                <a:gd name="connsiteY18" fmla="*/ 10149840 h 32215542"/>
                <a:gd name="connsiteX19" fmla="*/ 9990964 w 15858364"/>
                <a:gd name="connsiteY19" fmla="*/ 16093440 h 32215542"/>
                <a:gd name="connsiteX20" fmla="*/ 9625204 w 15858364"/>
                <a:gd name="connsiteY20" fmla="*/ 16367760 h 32215542"/>
                <a:gd name="connsiteX21" fmla="*/ 8527924 w 15858364"/>
                <a:gd name="connsiteY21" fmla="*/ 22402800 h 32215542"/>
                <a:gd name="connsiteX22" fmla="*/ 9259444 w 15858364"/>
                <a:gd name="connsiteY22" fmla="*/ 23317200 h 32215542"/>
                <a:gd name="connsiteX23" fmla="*/ 9625204 w 15858364"/>
                <a:gd name="connsiteY23" fmla="*/ 26426160 h 32215542"/>
                <a:gd name="connsiteX24" fmla="*/ 10996804 w 15858364"/>
                <a:gd name="connsiteY24" fmla="*/ 28437840 h 32215542"/>
                <a:gd name="connsiteX25" fmla="*/ 11179684 w 15858364"/>
                <a:gd name="connsiteY25" fmla="*/ 29443680 h 32215542"/>
                <a:gd name="connsiteX26" fmla="*/ 11925507 w 15858364"/>
                <a:gd name="connsiteY26" fmla="*/ 30328719 h 32215542"/>
                <a:gd name="connsiteX27" fmla="*/ 12745473 w 15858364"/>
                <a:gd name="connsiteY27" fmla="*/ 30210937 h 32215542"/>
                <a:gd name="connsiteX28" fmla="*/ 12927688 w 15858364"/>
                <a:gd name="connsiteY28" fmla="*/ 30917626 h 32215542"/>
                <a:gd name="connsiteX29" fmla="*/ 11362564 w 15858364"/>
                <a:gd name="connsiteY29" fmla="*/ 32095440 h 32215542"/>
                <a:gd name="connsiteX30" fmla="*/ 9350884 w 15858364"/>
                <a:gd name="connsiteY30" fmla="*/ 31638240 h 32215542"/>
                <a:gd name="connsiteX31" fmla="*/ 8527924 w 15858364"/>
                <a:gd name="connsiteY31" fmla="*/ 31821120 h 32215542"/>
                <a:gd name="connsiteX32" fmla="*/ 8070724 w 15858364"/>
                <a:gd name="connsiteY32" fmla="*/ 30266640 h 32215542"/>
                <a:gd name="connsiteX33" fmla="*/ 6516244 w 15858364"/>
                <a:gd name="connsiteY33" fmla="*/ 30083760 h 32215542"/>
                <a:gd name="connsiteX34" fmla="*/ 5578597 w 15858364"/>
                <a:gd name="connsiteY34" fmla="*/ 29012928 h 32215542"/>
                <a:gd name="connsiteX35" fmla="*/ 4746338 w 15858364"/>
                <a:gd name="connsiteY35" fmla="*/ 28726182 h 32215542"/>
                <a:gd name="connsiteX36" fmla="*/ 5510404 w 15858364"/>
                <a:gd name="connsiteY36" fmla="*/ 21396960 h 32215542"/>
                <a:gd name="connsiteX37" fmla="*/ 4961764 w 15858364"/>
                <a:gd name="connsiteY37" fmla="*/ 18288000 h 32215542"/>
                <a:gd name="connsiteX38" fmla="*/ 4321684 w 15858364"/>
                <a:gd name="connsiteY38" fmla="*/ 21945600 h 32215542"/>
                <a:gd name="connsiteX39" fmla="*/ 2596335 w 15858364"/>
                <a:gd name="connsiteY39" fmla="*/ 22059353 h 32215542"/>
                <a:gd name="connsiteX40" fmla="*/ 99558 w 15858364"/>
                <a:gd name="connsiteY40" fmla="*/ 17471428 h 32215542"/>
                <a:gd name="connsiteX41" fmla="*/ 377327 w 15858364"/>
                <a:gd name="connsiteY41" fmla="*/ 15370477 h 32215542"/>
                <a:gd name="connsiteX42" fmla="*/ 377327 w 15858364"/>
                <a:gd name="connsiteY42" fmla="*/ 15134914 h 32215542"/>
                <a:gd name="connsiteX43" fmla="*/ 688586 w 15858364"/>
                <a:gd name="connsiteY43" fmla="*/ 13815425 h 32215542"/>
                <a:gd name="connsiteX44" fmla="*/ 1944244 w 15858364"/>
                <a:gd name="connsiteY44" fmla="*/ 13350240 h 32215542"/>
                <a:gd name="connsiteX45" fmla="*/ 1852804 w 15858364"/>
                <a:gd name="connsiteY45" fmla="*/ 11247120 h 32215542"/>
                <a:gd name="connsiteX46" fmla="*/ 1852804 w 15858364"/>
                <a:gd name="connsiteY46" fmla="*/ 10241280 h 32215542"/>
                <a:gd name="connsiteX47" fmla="*/ 2035684 w 15858364"/>
                <a:gd name="connsiteY47" fmla="*/ 8869680 h 32215542"/>
                <a:gd name="connsiteX48" fmla="*/ 2110174 w 15858364"/>
                <a:gd name="connsiteY48" fmla="*/ 8352928 h 32215542"/>
                <a:gd name="connsiteX49" fmla="*/ 2310004 w 15858364"/>
                <a:gd name="connsiteY49" fmla="*/ 7223760 h 32215542"/>
                <a:gd name="connsiteX50" fmla="*/ 2492884 w 15858364"/>
                <a:gd name="connsiteY50" fmla="*/ 6492240 h 32215542"/>
                <a:gd name="connsiteX51" fmla="*/ 2492884 w 15858364"/>
                <a:gd name="connsiteY51" fmla="*/ 5212080 h 32215542"/>
                <a:gd name="connsiteX52" fmla="*/ 2858644 w 15858364"/>
                <a:gd name="connsiteY52" fmla="*/ 3931920 h 32215542"/>
                <a:gd name="connsiteX53" fmla="*/ 3681604 w 15858364"/>
                <a:gd name="connsiteY53" fmla="*/ 1280160 h 32215542"/>
                <a:gd name="connsiteX54" fmla="*/ 6333364 w 15858364"/>
                <a:gd name="connsiteY54" fmla="*/ 457200 h 32215542"/>
                <a:gd name="connsiteX55" fmla="*/ 6882004 w 15858364"/>
                <a:gd name="connsiteY55" fmla="*/ 0 h 32215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5858364" h="32215542">
                  <a:moveTo>
                    <a:pt x="6882004" y="0"/>
                  </a:moveTo>
                  <a:cubicBezTo>
                    <a:pt x="8485103" y="864096"/>
                    <a:pt x="10208029" y="1238748"/>
                    <a:pt x="11691302" y="2592288"/>
                  </a:cubicBezTo>
                  <a:lnTo>
                    <a:pt x="12276964" y="7589520"/>
                  </a:lnTo>
                  <a:lnTo>
                    <a:pt x="12094084" y="8503920"/>
                  </a:lnTo>
                  <a:cubicBezTo>
                    <a:pt x="12231244" y="8900160"/>
                    <a:pt x="12668941" y="9480091"/>
                    <a:pt x="12836581" y="9952531"/>
                  </a:cubicBezTo>
                  <a:cubicBezTo>
                    <a:pt x="13004221" y="10424971"/>
                    <a:pt x="12873154" y="10817995"/>
                    <a:pt x="13099924" y="11338560"/>
                  </a:cubicBezTo>
                  <a:cubicBezTo>
                    <a:pt x="13326694" y="11859125"/>
                    <a:pt x="14060044" y="12725400"/>
                    <a:pt x="14197204" y="13075920"/>
                  </a:cubicBezTo>
                  <a:lnTo>
                    <a:pt x="13922884" y="13441680"/>
                  </a:lnTo>
                  <a:lnTo>
                    <a:pt x="14014324" y="13807440"/>
                  </a:lnTo>
                  <a:cubicBezTo>
                    <a:pt x="14212444" y="13853160"/>
                    <a:pt x="14638082" y="13858482"/>
                    <a:pt x="15111604" y="13716000"/>
                  </a:cubicBezTo>
                  <a:cubicBezTo>
                    <a:pt x="15416404" y="14097000"/>
                    <a:pt x="15858364" y="15438120"/>
                    <a:pt x="15843124" y="16093440"/>
                  </a:cubicBezTo>
                  <a:cubicBezTo>
                    <a:pt x="15827884" y="16748760"/>
                    <a:pt x="15782164" y="17480280"/>
                    <a:pt x="15020164" y="17647920"/>
                  </a:cubicBezTo>
                  <a:lnTo>
                    <a:pt x="11271124" y="17099280"/>
                  </a:lnTo>
                  <a:lnTo>
                    <a:pt x="11271124" y="13898880"/>
                  </a:lnTo>
                  <a:lnTo>
                    <a:pt x="12276964" y="13898880"/>
                  </a:lnTo>
                  <a:lnTo>
                    <a:pt x="12002644" y="13533120"/>
                  </a:lnTo>
                  <a:cubicBezTo>
                    <a:pt x="11956924" y="13441680"/>
                    <a:pt x="12246484" y="13944600"/>
                    <a:pt x="12002644" y="13350240"/>
                  </a:cubicBezTo>
                  <a:cubicBezTo>
                    <a:pt x="11758804" y="12755880"/>
                    <a:pt x="10890124" y="10500360"/>
                    <a:pt x="10539604" y="9966960"/>
                  </a:cubicBezTo>
                  <a:cubicBezTo>
                    <a:pt x="10189084" y="9433560"/>
                    <a:pt x="9990964" y="9128760"/>
                    <a:pt x="9899524" y="10149840"/>
                  </a:cubicBezTo>
                  <a:cubicBezTo>
                    <a:pt x="9808084" y="11170920"/>
                    <a:pt x="10036684" y="15057120"/>
                    <a:pt x="9990964" y="16093440"/>
                  </a:cubicBezTo>
                  <a:lnTo>
                    <a:pt x="9625204" y="16367760"/>
                  </a:lnTo>
                  <a:lnTo>
                    <a:pt x="8527924" y="22402800"/>
                  </a:lnTo>
                  <a:lnTo>
                    <a:pt x="9259444" y="23317200"/>
                  </a:lnTo>
                  <a:lnTo>
                    <a:pt x="9625204" y="26426160"/>
                  </a:lnTo>
                  <a:cubicBezTo>
                    <a:pt x="9914764" y="27279600"/>
                    <a:pt x="10737724" y="27934920"/>
                    <a:pt x="10996804" y="28437840"/>
                  </a:cubicBezTo>
                  <a:cubicBezTo>
                    <a:pt x="11255884" y="28940760"/>
                    <a:pt x="10966324" y="29123640"/>
                    <a:pt x="11179684" y="29443680"/>
                  </a:cubicBezTo>
                  <a:lnTo>
                    <a:pt x="11925507" y="30328719"/>
                  </a:lnTo>
                  <a:cubicBezTo>
                    <a:pt x="12215067" y="30465879"/>
                    <a:pt x="12578443" y="30112786"/>
                    <a:pt x="12745473" y="30210937"/>
                  </a:cubicBezTo>
                  <a:cubicBezTo>
                    <a:pt x="12912503" y="30309088"/>
                    <a:pt x="13158173" y="30603542"/>
                    <a:pt x="12927688" y="30917626"/>
                  </a:cubicBezTo>
                  <a:cubicBezTo>
                    <a:pt x="12697203" y="31231710"/>
                    <a:pt x="11958698" y="31975338"/>
                    <a:pt x="11362564" y="32095440"/>
                  </a:cubicBezTo>
                  <a:cubicBezTo>
                    <a:pt x="10766430" y="32215542"/>
                    <a:pt x="9823324" y="31683960"/>
                    <a:pt x="9350884" y="31638240"/>
                  </a:cubicBezTo>
                  <a:cubicBezTo>
                    <a:pt x="8878444" y="31592520"/>
                    <a:pt x="8741284" y="32049720"/>
                    <a:pt x="8527924" y="31821120"/>
                  </a:cubicBezTo>
                  <a:cubicBezTo>
                    <a:pt x="8314564" y="31592520"/>
                    <a:pt x="8406004" y="30556200"/>
                    <a:pt x="8070724" y="30266640"/>
                  </a:cubicBezTo>
                  <a:cubicBezTo>
                    <a:pt x="7735444" y="29977080"/>
                    <a:pt x="6931599" y="30292712"/>
                    <a:pt x="6516244" y="30083760"/>
                  </a:cubicBezTo>
                  <a:cubicBezTo>
                    <a:pt x="6100889" y="29874808"/>
                    <a:pt x="5873581" y="29239191"/>
                    <a:pt x="5578597" y="29012928"/>
                  </a:cubicBezTo>
                  <a:cubicBezTo>
                    <a:pt x="5283613" y="28786665"/>
                    <a:pt x="5935706" y="28954352"/>
                    <a:pt x="4746338" y="28726182"/>
                  </a:cubicBezTo>
                  <a:cubicBezTo>
                    <a:pt x="4189969" y="28120873"/>
                    <a:pt x="5474500" y="23136657"/>
                    <a:pt x="5510404" y="21396960"/>
                  </a:cubicBezTo>
                  <a:cubicBezTo>
                    <a:pt x="5546308" y="19657263"/>
                    <a:pt x="5159884" y="18196560"/>
                    <a:pt x="4961764" y="18288000"/>
                  </a:cubicBezTo>
                  <a:lnTo>
                    <a:pt x="4321684" y="21945600"/>
                  </a:lnTo>
                  <a:lnTo>
                    <a:pt x="2596335" y="22059353"/>
                  </a:lnTo>
                  <a:lnTo>
                    <a:pt x="99558" y="17471428"/>
                  </a:lnTo>
                  <a:cubicBezTo>
                    <a:pt x="0" y="17235028"/>
                    <a:pt x="99645" y="16004805"/>
                    <a:pt x="377327" y="15370477"/>
                  </a:cubicBezTo>
                  <a:cubicBezTo>
                    <a:pt x="423622" y="14902537"/>
                    <a:pt x="325451" y="15394089"/>
                    <a:pt x="377327" y="15134914"/>
                  </a:cubicBezTo>
                  <a:cubicBezTo>
                    <a:pt x="313509" y="14649501"/>
                    <a:pt x="427433" y="14112871"/>
                    <a:pt x="688586" y="13815425"/>
                  </a:cubicBezTo>
                  <a:cubicBezTo>
                    <a:pt x="949739" y="13517979"/>
                    <a:pt x="1811168" y="13595411"/>
                    <a:pt x="1944244" y="13350240"/>
                  </a:cubicBezTo>
                  <a:cubicBezTo>
                    <a:pt x="1913764" y="12649200"/>
                    <a:pt x="1273837" y="12710887"/>
                    <a:pt x="1852804" y="11247120"/>
                  </a:cubicBezTo>
                  <a:lnTo>
                    <a:pt x="1852804" y="10241280"/>
                  </a:lnTo>
                  <a:lnTo>
                    <a:pt x="2035684" y="8869680"/>
                  </a:lnTo>
                  <a:cubicBezTo>
                    <a:pt x="2127124" y="8595360"/>
                    <a:pt x="2064454" y="8627248"/>
                    <a:pt x="2110174" y="8352928"/>
                  </a:cubicBezTo>
                  <a:cubicBezTo>
                    <a:pt x="2155894" y="8078608"/>
                    <a:pt x="2294764" y="7574280"/>
                    <a:pt x="2310004" y="7223760"/>
                  </a:cubicBezTo>
                  <a:lnTo>
                    <a:pt x="2492884" y="6492240"/>
                  </a:lnTo>
                  <a:lnTo>
                    <a:pt x="2492884" y="5212080"/>
                  </a:lnTo>
                  <a:lnTo>
                    <a:pt x="2858644" y="3931920"/>
                  </a:lnTo>
                  <a:cubicBezTo>
                    <a:pt x="3056764" y="3276600"/>
                    <a:pt x="3102484" y="1859280"/>
                    <a:pt x="3681604" y="1280160"/>
                  </a:cubicBezTo>
                  <a:cubicBezTo>
                    <a:pt x="4260724" y="701040"/>
                    <a:pt x="5799964" y="670560"/>
                    <a:pt x="6333364" y="457200"/>
                  </a:cubicBezTo>
                  <a:lnTo>
                    <a:pt x="6882004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635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TW" altLang="en-US" kern="0">
                <a:solidFill>
                  <a:prstClr val="black"/>
                </a:solidFill>
                <a:latin typeface="Calibri"/>
                <a:ea typeface="新細明體"/>
              </a:endParaRPr>
            </a:p>
          </p:txBody>
        </p:sp>
        <p:sp>
          <p:nvSpPr>
            <p:cNvPr id="100" name="手繪多邊形 49"/>
            <p:cNvSpPr/>
            <p:nvPr/>
          </p:nvSpPr>
          <p:spPr>
            <a:xfrm>
              <a:off x="14827055" y="-13813812"/>
              <a:ext cx="3657753" cy="5912644"/>
            </a:xfrm>
            <a:custGeom>
              <a:avLst/>
              <a:gdLst>
                <a:gd name="connsiteX0" fmla="*/ 1371600 w 4114800"/>
                <a:gd name="connsiteY0" fmla="*/ 0 h 5760720"/>
                <a:gd name="connsiteX1" fmla="*/ 3931920 w 4114800"/>
                <a:gd name="connsiteY1" fmla="*/ 1554480 h 5760720"/>
                <a:gd name="connsiteX2" fmla="*/ 3383280 w 4114800"/>
                <a:gd name="connsiteY2" fmla="*/ 2468880 h 5760720"/>
                <a:gd name="connsiteX3" fmla="*/ 4114800 w 4114800"/>
                <a:gd name="connsiteY3" fmla="*/ 3017520 h 5760720"/>
                <a:gd name="connsiteX4" fmla="*/ 2926080 w 4114800"/>
                <a:gd name="connsiteY4" fmla="*/ 4206240 h 5760720"/>
                <a:gd name="connsiteX5" fmla="*/ 3108960 w 4114800"/>
                <a:gd name="connsiteY5" fmla="*/ 5486400 h 5760720"/>
                <a:gd name="connsiteX6" fmla="*/ 2103120 w 4114800"/>
                <a:gd name="connsiteY6" fmla="*/ 5760720 h 5760720"/>
                <a:gd name="connsiteX7" fmla="*/ 365760 w 4114800"/>
                <a:gd name="connsiteY7" fmla="*/ 4389120 h 5760720"/>
                <a:gd name="connsiteX8" fmla="*/ 731520 w 4114800"/>
                <a:gd name="connsiteY8" fmla="*/ 4023360 h 5760720"/>
                <a:gd name="connsiteX9" fmla="*/ 0 w 4114800"/>
                <a:gd name="connsiteY9" fmla="*/ 3383280 h 5760720"/>
                <a:gd name="connsiteX10" fmla="*/ 274320 w 4114800"/>
                <a:gd name="connsiteY10" fmla="*/ 2560320 h 5760720"/>
                <a:gd name="connsiteX11" fmla="*/ 0 w 4114800"/>
                <a:gd name="connsiteY11" fmla="*/ 1463040 h 5760720"/>
                <a:gd name="connsiteX12" fmla="*/ 1371600 w 4114800"/>
                <a:gd name="connsiteY12" fmla="*/ 0 h 5760720"/>
                <a:gd name="connsiteX0" fmla="*/ 1371600 w 4114800"/>
                <a:gd name="connsiteY0" fmla="*/ 15240 h 5775960"/>
                <a:gd name="connsiteX1" fmla="*/ 3931920 w 4114800"/>
                <a:gd name="connsiteY1" fmla="*/ 1569720 h 5775960"/>
                <a:gd name="connsiteX2" fmla="*/ 3383280 w 4114800"/>
                <a:gd name="connsiteY2" fmla="*/ 2484120 h 5775960"/>
                <a:gd name="connsiteX3" fmla="*/ 4114800 w 4114800"/>
                <a:gd name="connsiteY3" fmla="*/ 3032760 h 5775960"/>
                <a:gd name="connsiteX4" fmla="*/ 2926080 w 4114800"/>
                <a:gd name="connsiteY4" fmla="*/ 4221480 h 5775960"/>
                <a:gd name="connsiteX5" fmla="*/ 3108960 w 4114800"/>
                <a:gd name="connsiteY5" fmla="*/ 5501640 h 5775960"/>
                <a:gd name="connsiteX6" fmla="*/ 2103120 w 4114800"/>
                <a:gd name="connsiteY6" fmla="*/ 5775960 h 5775960"/>
                <a:gd name="connsiteX7" fmla="*/ 365760 w 4114800"/>
                <a:gd name="connsiteY7" fmla="*/ 4404360 h 5775960"/>
                <a:gd name="connsiteX8" fmla="*/ 731520 w 4114800"/>
                <a:gd name="connsiteY8" fmla="*/ 4038600 h 5775960"/>
                <a:gd name="connsiteX9" fmla="*/ 0 w 4114800"/>
                <a:gd name="connsiteY9" fmla="*/ 3398520 h 5775960"/>
                <a:gd name="connsiteX10" fmla="*/ 274320 w 4114800"/>
                <a:gd name="connsiteY10" fmla="*/ 2575560 h 5775960"/>
                <a:gd name="connsiteX11" fmla="*/ 0 w 4114800"/>
                <a:gd name="connsiteY11" fmla="*/ 1478280 h 5775960"/>
                <a:gd name="connsiteX12" fmla="*/ 1371600 w 4114800"/>
                <a:gd name="connsiteY12" fmla="*/ 15240 h 5775960"/>
                <a:gd name="connsiteX0" fmla="*/ 1371600 w 4267200"/>
                <a:gd name="connsiteY0" fmla="*/ 15240 h 5775960"/>
                <a:gd name="connsiteX1" fmla="*/ 3931920 w 4267200"/>
                <a:gd name="connsiteY1" fmla="*/ 1569720 h 5775960"/>
                <a:gd name="connsiteX2" fmla="*/ 3383280 w 4267200"/>
                <a:gd name="connsiteY2" fmla="*/ 2484120 h 5775960"/>
                <a:gd name="connsiteX3" fmla="*/ 4114800 w 4267200"/>
                <a:gd name="connsiteY3" fmla="*/ 3032760 h 5775960"/>
                <a:gd name="connsiteX4" fmla="*/ 2926080 w 4267200"/>
                <a:gd name="connsiteY4" fmla="*/ 4221480 h 5775960"/>
                <a:gd name="connsiteX5" fmla="*/ 3108960 w 4267200"/>
                <a:gd name="connsiteY5" fmla="*/ 5501640 h 5775960"/>
                <a:gd name="connsiteX6" fmla="*/ 2103120 w 4267200"/>
                <a:gd name="connsiteY6" fmla="*/ 5775960 h 5775960"/>
                <a:gd name="connsiteX7" fmla="*/ 365760 w 4267200"/>
                <a:gd name="connsiteY7" fmla="*/ 4404360 h 5775960"/>
                <a:gd name="connsiteX8" fmla="*/ 731520 w 4267200"/>
                <a:gd name="connsiteY8" fmla="*/ 4038600 h 5775960"/>
                <a:gd name="connsiteX9" fmla="*/ 0 w 4267200"/>
                <a:gd name="connsiteY9" fmla="*/ 3398520 h 5775960"/>
                <a:gd name="connsiteX10" fmla="*/ 274320 w 4267200"/>
                <a:gd name="connsiteY10" fmla="*/ 2575560 h 5775960"/>
                <a:gd name="connsiteX11" fmla="*/ 0 w 4267200"/>
                <a:gd name="connsiteY11" fmla="*/ 1478280 h 5775960"/>
                <a:gd name="connsiteX12" fmla="*/ 1371600 w 4267200"/>
                <a:gd name="connsiteY12" fmla="*/ 15240 h 5775960"/>
                <a:gd name="connsiteX0" fmla="*/ 1371600 w 4267200"/>
                <a:gd name="connsiteY0" fmla="*/ 15240 h 5775960"/>
                <a:gd name="connsiteX1" fmla="*/ 3931920 w 4267200"/>
                <a:gd name="connsiteY1" fmla="*/ 1569720 h 5775960"/>
                <a:gd name="connsiteX2" fmla="*/ 3383280 w 4267200"/>
                <a:gd name="connsiteY2" fmla="*/ 2484120 h 5775960"/>
                <a:gd name="connsiteX3" fmla="*/ 4114800 w 4267200"/>
                <a:gd name="connsiteY3" fmla="*/ 3032760 h 5775960"/>
                <a:gd name="connsiteX4" fmla="*/ 2926080 w 4267200"/>
                <a:gd name="connsiteY4" fmla="*/ 4221480 h 5775960"/>
                <a:gd name="connsiteX5" fmla="*/ 3108960 w 4267200"/>
                <a:gd name="connsiteY5" fmla="*/ 5501640 h 5775960"/>
                <a:gd name="connsiteX6" fmla="*/ 2103120 w 4267200"/>
                <a:gd name="connsiteY6" fmla="*/ 5775960 h 5775960"/>
                <a:gd name="connsiteX7" fmla="*/ 365760 w 4267200"/>
                <a:gd name="connsiteY7" fmla="*/ 4404360 h 5775960"/>
                <a:gd name="connsiteX8" fmla="*/ 731520 w 4267200"/>
                <a:gd name="connsiteY8" fmla="*/ 4038600 h 5775960"/>
                <a:gd name="connsiteX9" fmla="*/ 0 w 4267200"/>
                <a:gd name="connsiteY9" fmla="*/ 3398520 h 5775960"/>
                <a:gd name="connsiteX10" fmla="*/ 274320 w 4267200"/>
                <a:gd name="connsiteY10" fmla="*/ 2575560 h 5775960"/>
                <a:gd name="connsiteX11" fmla="*/ 0 w 4267200"/>
                <a:gd name="connsiteY11" fmla="*/ 1478280 h 5775960"/>
                <a:gd name="connsiteX12" fmla="*/ 1371600 w 4267200"/>
                <a:gd name="connsiteY12" fmla="*/ 15240 h 5775960"/>
                <a:gd name="connsiteX0" fmla="*/ 1371600 w 4267200"/>
                <a:gd name="connsiteY0" fmla="*/ 15240 h 5775960"/>
                <a:gd name="connsiteX1" fmla="*/ 3931920 w 4267200"/>
                <a:gd name="connsiteY1" fmla="*/ 1569720 h 5775960"/>
                <a:gd name="connsiteX2" fmla="*/ 3383280 w 4267200"/>
                <a:gd name="connsiteY2" fmla="*/ 2484120 h 5775960"/>
                <a:gd name="connsiteX3" fmla="*/ 4114800 w 4267200"/>
                <a:gd name="connsiteY3" fmla="*/ 3032760 h 5775960"/>
                <a:gd name="connsiteX4" fmla="*/ 2926080 w 4267200"/>
                <a:gd name="connsiteY4" fmla="*/ 4221480 h 5775960"/>
                <a:gd name="connsiteX5" fmla="*/ 3108960 w 4267200"/>
                <a:gd name="connsiteY5" fmla="*/ 5501640 h 5775960"/>
                <a:gd name="connsiteX6" fmla="*/ 2103120 w 4267200"/>
                <a:gd name="connsiteY6" fmla="*/ 5775960 h 5775960"/>
                <a:gd name="connsiteX7" fmla="*/ 365760 w 4267200"/>
                <a:gd name="connsiteY7" fmla="*/ 4404360 h 5775960"/>
                <a:gd name="connsiteX8" fmla="*/ 731520 w 4267200"/>
                <a:gd name="connsiteY8" fmla="*/ 4038600 h 5775960"/>
                <a:gd name="connsiteX9" fmla="*/ 0 w 4267200"/>
                <a:gd name="connsiteY9" fmla="*/ 3398520 h 5775960"/>
                <a:gd name="connsiteX10" fmla="*/ 274320 w 4267200"/>
                <a:gd name="connsiteY10" fmla="*/ 2575560 h 5775960"/>
                <a:gd name="connsiteX11" fmla="*/ 0 w 4267200"/>
                <a:gd name="connsiteY11" fmla="*/ 1478280 h 5775960"/>
                <a:gd name="connsiteX12" fmla="*/ 1371600 w 4267200"/>
                <a:gd name="connsiteY12" fmla="*/ 15240 h 5775960"/>
                <a:gd name="connsiteX0" fmla="*/ 1371600 w 4267200"/>
                <a:gd name="connsiteY0" fmla="*/ 15240 h 5775960"/>
                <a:gd name="connsiteX1" fmla="*/ 3931920 w 4267200"/>
                <a:gd name="connsiteY1" fmla="*/ 1569720 h 5775960"/>
                <a:gd name="connsiteX2" fmla="*/ 3383280 w 4267200"/>
                <a:gd name="connsiteY2" fmla="*/ 2484120 h 5775960"/>
                <a:gd name="connsiteX3" fmla="*/ 4114800 w 4267200"/>
                <a:gd name="connsiteY3" fmla="*/ 3032760 h 5775960"/>
                <a:gd name="connsiteX4" fmla="*/ 2926080 w 4267200"/>
                <a:gd name="connsiteY4" fmla="*/ 4221480 h 5775960"/>
                <a:gd name="connsiteX5" fmla="*/ 3108960 w 4267200"/>
                <a:gd name="connsiteY5" fmla="*/ 5501640 h 5775960"/>
                <a:gd name="connsiteX6" fmla="*/ 2103120 w 4267200"/>
                <a:gd name="connsiteY6" fmla="*/ 5775960 h 5775960"/>
                <a:gd name="connsiteX7" fmla="*/ 365760 w 4267200"/>
                <a:gd name="connsiteY7" fmla="*/ 4404360 h 5775960"/>
                <a:gd name="connsiteX8" fmla="*/ 731520 w 4267200"/>
                <a:gd name="connsiteY8" fmla="*/ 4038600 h 5775960"/>
                <a:gd name="connsiteX9" fmla="*/ 0 w 4267200"/>
                <a:gd name="connsiteY9" fmla="*/ 3398520 h 5775960"/>
                <a:gd name="connsiteX10" fmla="*/ 274320 w 4267200"/>
                <a:gd name="connsiteY10" fmla="*/ 2575560 h 5775960"/>
                <a:gd name="connsiteX11" fmla="*/ 0 w 4267200"/>
                <a:gd name="connsiteY11" fmla="*/ 1478280 h 5775960"/>
                <a:gd name="connsiteX12" fmla="*/ 1371600 w 4267200"/>
                <a:gd name="connsiteY12" fmla="*/ 15240 h 5775960"/>
                <a:gd name="connsiteX0" fmla="*/ 1371600 w 4267200"/>
                <a:gd name="connsiteY0" fmla="*/ 15240 h 5775960"/>
                <a:gd name="connsiteX1" fmla="*/ 3931920 w 4267200"/>
                <a:gd name="connsiteY1" fmla="*/ 1569720 h 5775960"/>
                <a:gd name="connsiteX2" fmla="*/ 3383280 w 4267200"/>
                <a:gd name="connsiteY2" fmla="*/ 2484120 h 5775960"/>
                <a:gd name="connsiteX3" fmla="*/ 4114800 w 4267200"/>
                <a:gd name="connsiteY3" fmla="*/ 3032760 h 5775960"/>
                <a:gd name="connsiteX4" fmla="*/ 2926080 w 4267200"/>
                <a:gd name="connsiteY4" fmla="*/ 4221480 h 5775960"/>
                <a:gd name="connsiteX5" fmla="*/ 3108960 w 4267200"/>
                <a:gd name="connsiteY5" fmla="*/ 5501640 h 5775960"/>
                <a:gd name="connsiteX6" fmla="*/ 2103120 w 4267200"/>
                <a:gd name="connsiteY6" fmla="*/ 5775960 h 5775960"/>
                <a:gd name="connsiteX7" fmla="*/ 365760 w 4267200"/>
                <a:gd name="connsiteY7" fmla="*/ 4404360 h 5775960"/>
                <a:gd name="connsiteX8" fmla="*/ 731520 w 4267200"/>
                <a:gd name="connsiteY8" fmla="*/ 4038600 h 5775960"/>
                <a:gd name="connsiteX9" fmla="*/ 0 w 4267200"/>
                <a:gd name="connsiteY9" fmla="*/ 3398520 h 5775960"/>
                <a:gd name="connsiteX10" fmla="*/ 274320 w 4267200"/>
                <a:gd name="connsiteY10" fmla="*/ 2575560 h 5775960"/>
                <a:gd name="connsiteX11" fmla="*/ 0 w 4267200"/>
                <a:gd name="connsiteY11" fmla="*/ 1478280 h 5775960"/>
                <a:gd name="connsiteX12" fmla="*/ 1371600 w 4267200"/>
                <a:gd name="connsiteY12" fmla="*/ 15240 h 5775960"/>
                <a:gd name="connsiteX0" fmla="*/ 1371600 w 4267200"/>
                <a:gd name="connsiteY0" fmla="*/ 15240 h 5958840"/>
                <a:gd name="connsiteX1" fmla="*/ 3931920 w 4267200"/>
                <a:gd name="connsiteY1" fmla="*/ 1569720 h 5958840"/>
                <a:gd name="connsiteX2" fmla="*/ 3383280 w 4267200"/>
                <a:gd name="connsiteY2" fmla="*/ 2484120 h 5958840"/>
                <a:gd name="connsiteX3" fmla="*/ 4114800 w 4267200"/>
                <a:gd name="connsiteY3" fmla="*/ 3032760 h 5958840"/>
                <a:gd name="connsiteX4" fmla="*/ 2926080 w 4267200"/>
                <a:gd name="connsiteY4" fmla="*/ 4221480 h 5958840"/>
                <a:gd name="connsiteX5" fmla="*/ 3108960 w 4267200"/>
                <a:gd name="connsiteY5" fmla="*/ 5501640 h 5958840"/>
                <a:gd name="connsiteX6" fmla="*/ 2103120 w 4267200"/>
                <a:gd name="connsiteY6" fmla="*/ 5775960 h 5958840"/>
                <a:gd name="connsiteX7" fmla="*/ 365760 w 4267200"/>
                <a:gd name="connsiteY7" fmla="*/ 4404360 h 5958840"/>
                <a:gd name="connsiteX8" fmla="*/ 731520 w 4267200"/>
                <a:gd name="connsiteY8" fmla="*/ 4038600 h 5958840"/>
                <a:gd name="connsiteX9" fmla="*/ 0 w 4267200"/>
                <a:gd name="connsiteY9" fmla="*/ 3398520 h 5958840"/>
                <a:gd name="connsiteX10" fmla="*/ 274320 w 4267200"/>
                <a:gd name="connsiteY10" fmla="*/ 2575560 h 5958840"/>
                <a:gd name="connsiteX11" fmla="*/ 0 w 4267200"/>
                <a:gd name="connsiteY11" fmla="*/ 1478280 h 5958840"/>
                <a:gd name="connsiteX12" fmla="*/ 1371600 w 4267200"/>
                <a:gd name="connsiteY12" fmla="*/ 15240 h 5958840"/>
                <a:gd name="connsiteX0" fmla="*/ 1371600 w 4267200"/>
                <a:gd name="connsiteY0" fmla="*/ 15240 h 5958840"/>
                <a:gd name="connsiteX1" fmla="*/ 3931920 w 4267200"/>
                <a:gd name="connsiteY1" fmla="*/ 1569720 h 5958840"/>
                <a:gd name="connsiteX2" fmla="*/ 3383280 w 4267200"/>
                <a:gd name="connsiteY2" fmla="*/ 2484120 h 5958840"/>
                <a:gd name="connsiteX3" fmla="*/ 4114800 w 4267200"/>
                <a:gd name="connsiteY3" fmla="*/ 3032760 h 5958840"/>
                <a:gd name="connsiteX4" fmla="*/ 2926080 w 4267200"/>
                <a:gd name="connsiteY4" fmla="*/ 4221480 h 5958840"/>
                <a:gd name="connsiteX5" fmla="*/ 3108960 w 4267200"/>
                <a:gd name="connsiteY5" fmla="*/ 5501640 h 5958840"/>
                <a:gd name="connsiteX6" fmla="*/ 2103120 w 4267200"/>
                <a:gd name="connsiteY6" fmla="*/ 5775960 h 5958840"/>
                <a:gd name="connsiteX7" fmla="*/ 365760 w 4267200"/>
                <a:gd name="connsiteY7" fmla="*/ 4404360 h 5958840"/>
                <a:gd name="connsiteX8" fmla="*/ 731520 w 4267200"/>
                <a:gd name="connsiteY8" fmla="*/ 4038600 h 5958840"/>
                <a:gd name="connsiteX9" fmla="*/ 0 w 4267200"/>
                <a:gd name="connsiteY9" fmla="*/ 3398520 h 5958840"/>
                <a:gd name="connsiteX10" fmla="*/ 274320 w 4267200"/>
                <a:gd name="connsiteY10" fmla="*/ 2575560 h 5958840"/>
                <a:gd name="connsiteX11" fmla="*/ 0 w 4267200"/>
                <a:gd name="connsiteY11" fmla="*/ 1478280 h 5958840"/>
                <a:gd name="connsiteX12" fmla="*/ 1371600 w 4267200"/>
                <a:gd name="connsiteY12" fmla="*/ 15240 h 5958840"/>
                <a:gd name="connsiteX0" fmla="*/ 1371600 w 4267200"/>
                <a:gd name="connsiteY0" fmla="*/ 15240 h 5958840"/>
                <a:gd name="connsiteX1" fmla="*/ 3931920 w 4267200"/>
                <a:gd name="connsiteY1" fmla="*/ 1569720 h 5958840"/>
                <a:gd name="connsiteX2" fmla="*/ 3383280 w 4267200"/>
                <a:gd name="connsiteY2" fmla="*/ 2484120 h 5958840"/>
                <a:gd name="connsiteX3" fmla="*/ 4114800 w 4267200"/>
                <a:gd name="connsiteY3" fmla="*/ 3032760 h 5958840"/>
                <a:gd name="connsiteX4" fmla="*/ 2926080 w 4267200"/>
                <a:gd name="connsiteY4" fmla="*/ 4221480 h 5958840"/>
                <a:gd name="connsiteX5" fmla="*/ 3108960 w 4267200"/>
                <a:gd name="connsiteY5" fmla="*/ 5501640 h 5958840"/>
                <a:gd name="connsiteX6" fmla="*/ 2103120 w 4267200"/>
                <a:gd name="connsiteY6" fmla="*/ 5775960 h 5958840"/>
                <a:gd name="connsiteX7" fmla="*/ 365760 w 4267200"/>
                <a:gd name="connsiteY7" fmla="*/ 4404360 h 5958840"/>
                <a:gd name="connsiteX8" fmla="*/ 731520 w 4267200"/>
                <a:gd name="connsiteY8" fmla="*/ 4038600 h 5958840"/>
                <a:gd name="connsiteX9" fmla="*/ 0 w 4267200"/>
                <a:gd name="connsiteY9" fmla="*/ 3398520 h 5958840"/>
                <a:gd name="connsiteX10" fmla="*/ 274320 w 4267200"/>
                <a:gd name="connsiteY10" fmla="*/ 2575560 h 5958840"/>
                <a:gd name="connsiteX11" fmla="*/ 0 w 4267200"/>
                <a:gd name="connsiteY11" fmla="*/ 1478280 h 5958840"/>
                <a:gd name="connsiteX12" fmla="*/ 1371600 w 4267200"/>
                <a:gd name="connsiteY12" fmla="*/ 15240 h 5958840"/>
                <a:gd name="connsiteX0" fmla="*/ 1371600 w 4267200"/>
                <a:gd name="connsiteY0" fmla="*/ 15240 h 5958840"/>
                <a:gd name="connsiteX1" fmla="*/ 3931920 w 4267200"/>
                <a:gd name="connsiteY1" fmla="*/ 1569720 h 5958840"/>
                <a:gd name="connsiteX2" fmla="*/ 3383280 w 4267200"/>
                <a:gd name="connsiteY2" fmla="*/ 2484120 h 5958840"/>
                <a:gd name="connsiteX3" fmla="*/ 4114800 w 4267200"/>
                <a:gd name="connsiteY3" fmla="*/ 3032760 h 5958840"/>
                <a:gd name="connsiteX4" fmla="*/ 2926080 w 4267200"/>
                <a:gd name="connsiteY4" fmla="*/ 4221480 h 5958840"/>
                <a:gd name="connsiteX5" fmla="*/ 3108960 w 4267200"/>
                <a:gd name="connsiteY5" fmla="*/ 5501640 h 5958840"/>
                <a:gd name="connsiteX6" fmla="*/ 2103120 w 4267200"/>
                <a:gd name="connsiteY6" fmla="*/ 5775960 h 5958840"/>
                <a:gd name="connsiteX7" fmla="*/ 365760 w 4267200"/>
                <a:gd name="connsiteY7" fmla="*/ 4404360 h 5958840"/>
                <a:gd name="connsiteX8" fmla="*/ 731520 w 4267200"/>
                <a:gd name="connsiteY8" fmla="*/ 4038600 h 5958840"/>
                <a:gd name="connsiteX9" fmla="*/ 0 w 4267200"/>
                <a:gd name="connsiteY9" fmla="*/ 3398520 h 5958840"/>
                <a:gd name="connsiteX10" fmla="*/ 274320 w 4267200"/>
                <a:gd name="connsiteY10" fmla="*/ 2575560 h 5958840"/>
                <a:gd name="connsiteX11" fmla="*/ 0 w 4267200"/>
                <a:gd name="connsiteY11" fmla="*/ 1478280 h 5958840"/>
                <a:gd name="connsiteX12" fmla="*/ 1371600 w 4267200"/>
                <a:gd name="connsiteY12" fmla="*/ 15240 h 5958840"/>
                <a:gd name="connsiteX0" fmla="*/ 1447800 w 4343400"/>
                <a:gd name="connsiteY0" fmla="*/ 15240 h 5958840"/>
                <a:gd name="connsiteX1" fmla="*/ 4008120 w 4343400"/>
                <a:gd name="connsiteY1" fmla="*/ 1569720 h 5958840"/>
                <a:gd name="connsiteX2" fmla="*/ 3459480 w 4343400"/>
                <a:gd name="connsiteY2" fmla="*/ 2484120 h 5958840"/>
                <a:gd name="connsiteX3" fmla="*/ 4191000 w 4343400"/>
                <a:gd name="connsiteY3" fmla="*/ 3032760 h 5958840"/>
                <a:gd name="connsiteX4" fmla="*/ 3002280 w 4343400"/>
                <a:gd name="connsiteY4" fmla="*/ 4221480 h 5958840"/>
                <a:gd name="connsiteX5" fmla="*/ 3185160 w 4343400"/>
                <a:gd name="connsiteY5" fmla="*/ 5501640 h 5958840"/>
                <a:gd name="connsiteX6" fmla="*/ 2179320 w 4343400"/>
                <a:gd name="connsiteY6" fmla="*/ 5775960 h 5958840"/>
                <a:gd name="connsiteX7" fmla="*/ 441960 w 4343400"/>
                <a:gd name="connsiteY7" fmla="*/ 4404360 h 5958840"/>
                <a:gd name="connsiteX8" fmla="*/ 807720 w 4343400"/>
                <a:gd name="connsiteY8" fmla="*/ 4038600 h 5958840"/>
                <a:gd name="connsiteX9" fmla="*/ 76200 w 4343400"/>
                <a:gd name="connsiteY9" fmla="*/ 3398520 h 5958840"/>
                <a:gd name="connsiteX10" fmla="*/ 350520 w 4343400"/>
                <a:gd name="connsiteY10" fmla="*/ 2575560 h 5958840"/>
                <a:gd name="connsiteX11" fmla="*/ 76200 w 4343400"/>
                <a:gd name="connsiteY11" fmla="*/ 1478280 h 5958840"/>
                <a:gd name="connsiteX12" fmla="*/ 1447800 w 4343400"/>
                <a:gd name="connsiteY12" fmla="*/ 15240 h 5958840"/>
                <a:gd name="connsiteX0" fmla="*/ 1554480 w 4450080"/>
                <a:gd name="connsiteY0" fmla="*/ 15240 h 5958840"/>
                <a:gd name="connsiteX1" fmla="*/ 4114800 w 4450080"/>
                <a:gd name="connsiteY1" fmla="*/ 1569720 h 5958840"/>
                <a:gd name="connsiteX2" fmla="*/ 3566160 w 4450080"/>
                <a:gd name="connsiteY2" fmla="*/ 2484120 h 5958840"/>
                <a:gd name="connsiteX3" fmla="*/ 4297680 w 4450080"/>
                <a:gd name="connsiteY3" fmla="*/ 3032760 h 5958840"/>
                <a:gd name="connsiteX4" fmla="*/ 3108960 w 4450080"/>
                <a:gd name="connsiteY4" fmla="*/ 4221480 h 5958840"/>
                <a:gd name="connsiteX5" fmla="*/ 3291840 w 4450080"/>
                <a:gd name="connsiteY5" fmla="*/ 5501640 h 5958840"/>
                <a:gd name="connsiteX6" fmla="*/ 2286000 w 4450080"/>
                <a:gd name="connsiteY6" fmla="*/ 5775960 h 5958840"/>
                <a:gd name="connsiteX7" fmla="*/ 548640 w 4450080"/>
                <a:gd name="connsiteY7" fmla="*/ 4404360 h 5958840"/>
                <a:gd name="connsiteX8" fmla="*/ 914400 w 4450080"/>
                <a:gd name="connsiteY8" fmla="*/ 4038600 h 5958840"/>
                <a:gd name="connsiteX9" fmla="*/ 182880 w 4450080"/>
                <a:gd name="connsiteY9" fmla="*/ 3398520 h 5958840"/>
                <a:gd name="connsiteX10" fmla="*/ 457200 w 4450080"/>
                <a:gd name="connsiteY10" fmla="*/ 2575560 h 5958840"/>
                <a:gd name="connsiteX11" fmla="*/ 182880 w 4450080"/>
                <a:gd name="connsiteY11" fmla="*/ 1478280 h 5958840"/>
                <a:gd name="connsiteX12" fmla="*/ 1554480 w 4450080"/>
                <a:gd name="connsiteY12" fmla="*/ 15240 h 5958840"/>
                <a:gd name="connsiteX0" fmla="*/ 1554480 w 4450080"/>
                <a:gd name="connsiteY0" fmla="*/ 15240 h 5958840"/>
                <a:gd name="connsiteX1" fmla="*/ 4114800 w 4450080"/>
                <a:gd name="connsiteY1" fmla="*/ 1569720 h 5958840"/>
                <a:gd name="connsiteX2" fmla="*/ 3566160 w 4450080"/>
                <a:gd name="connsiteY2" fmla="*/ 2484120 h 5958840"/>
                <a:gd name="connsiteX3" fmla="*/ 4297680 w 4450080"/>
                <a:gd name="connsiteY3" fmla="*/ 3032760 h 5958840"/>
                <a:gd name="connsiteX4" fmla="*/ 3108960 w 4450080"/>
                <a:gd name="connsiteY4" fmla="*/ 4221480 h 5958840"/>
                <a:gd name="connsiteX5" fmla="*/ 3291840 w 4450080"/>
                <a:gd name="connsiteY5" fmla="*/ 5501640 h 5958840"/>
                <a:gd name="connsiteX6" fmla="*/ 2286000 w 4450080"/>
                <a:gd name="connsiteY6" fmla="*/ 5775960 h 5958840"/>
                <a:gd name="connsiteX7" fmla="*/ 548640 w 4450080"/>
                <a:gd name="connsiteY7" fmla="*/ 4404360 h 5958840"/>
                <a:gd name="connsiteX8" fmla="*/ 914400 w 4450080"/>
                <a:gd name="connsiteY8" fmla="*/ 4038600 h 5958840"/>
                <a:gd name="connsiteX9" fmla="*/ 182880 w 4450080"/>
                <a:gd name="connsiteY9" fmla="*/ 3398520 h 5958840"/>
                <a:gd name="connsiteX10" fmla="*/ 457200 w 4450080"/>
                <a:gd name="connsiteY10" fmla="*/ 2575560 h 5958840"/>
                <a:gd name="connsiteX11" fmla="*/ 182880 w 4450080"/>
                <a:gd name="connsiteY11" fmla="*/ 1478280 h 5958840"/>
                <a:gd name="connsiteX12" fmla="*/ 1554480 w 4450080"/>
                <a:gd name="connsiteY12" fmla="*/ 15240 h 5958840"/>
                <a:gd name="connsiteX0" fmla="*/ 1467734 w 4363334"/>
                <a:gd name="connsiteY0" fmla="*/ 212934 h 6156534"/>
                <a:gd name="connsiteX1" fmla="*/ 4028054 w 4363334"/>
                <a:gd name="connsiteY1" fmla="*/ 1767414 h 6156534"/>
                <a:gd name="connsiteX2" fmla="*/ 3479414 w 4363334"/>
                <a:gd name="connsiteY2" fmla="*/ 2681814 h 6156534"/>
                <a:gd name="connsiteX3" fmla="*/ 4210934 w 4363334"/>
                <a:gd name="connsiteY3" fmla="*/ 3230454 h 6156534"/>
                <a:gd name="connsiteX4" fmla="*/ 3022214 w 4363334"/>
                <a:gd name="connsiteY4" fmla="*/ 4419174 h 6156534"/>
                <a:gd name="connsiteX5" fmla="*/ 3205094 w 4363334"/>
                <a:gd name="connsiteY5" fmla="*/ 5699334 h 6156534"/>
                <a:gd name="connsiteX6" fmla="*/ 2199254 w 4363334"/>
                <a:gd name="connsiteY6" fmla="*/ 5973654 h 6156534"/>
                <a:gd name="connsiteX7" fmla="*/ 461894 w 4363334"/>
                <a:gd name="connsiteY7" fmla="*/ 4602054 h 6156534"/>
                <a:gd name="connsiteX8" fmla="*/ 827654 w 4363334"/>
                <a:gd name="connsiteY8" fmla="*/ 4236294 h 6156534"/>
                <a:gd name="connsiteX9" fmla="*/ 96134 w 4363334"/>
                <a:gd name="connsiteY9" fmla="*/ 3596214 h 6156534"/>
                <a:gd name="connsiteX10" fmla="*/ 370454 w 4363334"/>
                <a:gd name="connsiteY10" fmla="*/ 2773254 h 6156534"/>
                <a:gd name="connsiteX11" fmla="*/ 96134 w 4363334"/>
                <a:gd name="connsiteY11" fmla="*/ 1675974 h 6156534"/>
                <a:gd name="connsiteX12" fmla="*/ 947259 w 4363334"/>
                <a:gd name="connsiteY12" fmla="*/ 741893 h 6156534"/>
                <a:gd name="connsiteX13" fmla="*/ 1467734 w 4363334"/>
                <a:gd name="connsiteY13" fmla="*/ 212934 h 6156534"/>
                <a:gd name="connsiteX0" fmla="*/ 1467734 w 4380840"/>
                <a:gd name="connsiteY0" fmla="*/ 212934 h 6156534"/>
                <a:gd name="connsiteX1" fmla="*/ 4045560 w 4380840"/>
                <a:gd name="connsiteY1" fmla="*/ 1574915 h 6156534"/>
                <a:gd name="connsiteX2" fmla="*/ 3479414 w 4380840"/>
                <a:gd name="connsiteY2" fmla="*/ 2681814 h 6156534"/>
                <a:gd name="connsiteX3" fmla="*/ 4210934 w 4380840"/>
                <a:gd name="connsiteY3" fmla="*/ 3230454 h 6156534"/>
                <a:gd name="connsiteX4" fmla="*/ 3022214 w 4380840"/>
                <a:gd name="connsiteY4" fmla="*/ 4419174 h 6156534"/>
                <a:gd name="connsiteX5" fmla="*/ 3205094 w 4380840"/>
                <a:gd name="connsiteY5" fmla="*/ 5699334 h 6156534"/>
                <a:gd name="connsiteX6" fmla="*/ 2199254 w 4380840"/>
                <a:gd name="connsiteY6" fmla="*/ 5973654 h 6156534"/>
                <a:gd name="connsiteX7" fmla="*/ 461894 w 4380840"/>
                <a:gd name="connsiteY7" fmla="*/ 4602054 h 6156534"/>
                <a:gd name="connsiteX8" fmla="*/ 827654 w 4380840"/>
                <a:gd name="connsiteY8" fmla="*/ 4236294 h 6156534"/>
                <a:gd name="connsiteX9" fmla="*/ 96134 w 4380840"/>
                <a:gd name="connsiteY9" fmla="*/ 3596214 h 6156534"/>
                <a:gd name="connsiteX10" fmla="*/ 370454 w 4380840"/>
                <a:gd name="connsiteY10" fmla="*/ 2773254 h 6156534"/>
                <a:gd name="connsiteX11" fmla="*/ 96134 w 4380840"/>
                <a:gd name="connsiteY11" fmla="*/ 1675974 h 6156534"/>
                <a:gd name="connsiteX12" fmla="*/ 947259 w 4380840"/>
                <a:gd name="connsiteY12" fmla="*/ 741893 h 6156534"/>
                <a:gd name="connsiteX13" fmla="*/ 1467734 w 4380840"/>
                <a:gd name="connsiteY13" fmla="*/ 212934 h 6156534"/>
                <a:gd name="connsiteX0" fmla="*/ 1467734 w 4380839"/>
                <a:gd name="connsiteY0" fmla="*/ 212934 h 6156534"/>
                <a:gd name="connsiteX1" fmla="*/ 4045559 w 4380839"/>
                <a:gd name="connsiteY1" fmla="*/ 1427911 h 6156534"/>
                <a:gd name="connsiteX2" fmla="*/ 3479414 w 4380839"/>
                <a:gd name="connsiteY2" fmla="*/ 2681814 h 6156534"/>
                <a:gd name="connsiteX3" fmla="*/ 4210934 w 4380839"/>
                <a:gd name="connsiteY3" fmla="*/ 3230454 h 6156534"/>
                <a:gd name="connsiteX4" fmla="*/ 3022214 w 4380839"/>
                <a:gd name="connsiteY4" fmla="*/ 4419174 h 6156534"/>
                <a:gd name="connsiteX5" fmla="*/ 3205094 w 4380839"/>
                <a:gd name="connsiteY5" fmla="*/ 5699334 h 6156534"/>
                <a:gd name="connsiteX6" fmla="*/ 2199254 w 4380839"/>
                <a:gd name="connsiteY6" fmla="*/ 5973654 h 6156534"/>
                <a:gd name="connsiteX7" fmla="*/ 461894 w 4380839"/>
                <a:gd name="connsiteY7" fmla="*/ 4602054 h 6156534"/>
                <a:gd name="connsiteX8" fmla="*/ 827654 w 4380839"/>
                <a:gd name="connsiteY8" fmla="*/ 4236294 h 6156534"/>
                <a:gd name="connsiteX9" fmla="*/ 96134 w 4380839"/>
                <a:gd name="connsiteY9" fmla="*/ 3596214 h 6156534"/>
                <a:gd name="connsiteX10" fmla="*/ 370454 w 4380839"/>
                <a:gd name="connsiteY10" fmla="*/ 2773254 h 6156534"/>
                <a:gd name="connsiteX11" fmla="*/ 96134 w 4380839"/>
                <a:gd name="connsiteY11" fmla="*/ 1675974 h 6156534"/>
                <a:gd name="connsiteX12" fmla="*/ 947259 w 4380839"/>
                <a:gd name="connsiteY12" fmla="*/ 741893 h 6156534"/>
                <a:gd name="connsiteX13" fmla="*/ 1467734 w 4380839"/>
                <a:gd name="connsiteY13" fmla="*/ 212934 h 6156534"/>
                <a:gd name="connsiteX0" fmla="*/ 1467734 w 4466369"/>
                <a:gd name="connsiteY0" fmla="*/ 212934 h 6156534"/>
                <a:gd name="connsiteX1" fmla="*/ 4045559 w 4466369"/>
                <a:gd name="connsiteY1" fmla="*/ 1427911 h 6156534"/>
                <a:gd name="connsiteX2" fmla="*/ 3992597 w 4466369"/>
                <a:gd name="connsiteY2" fmla="*/ 2652943 h 6156534"/>
                <a:gd name="connsiteX3" fmla="*/ 4210934 w 4466369"/>
                <a:gd name="connsiteY3" fmla="*/ 3230454 h 6156534"/>
                <a:gd name="connsiteX4" fmla="*/ 3022214 w 4466369"/>
                <a:gd name="connsiteY4" fmla="*/ 4419174 h 6156534"/>
                <a:gd name="connsiteX5" fmla="*/ 3205094 w 4466369"/>
                <a:gd name="connsiteY5" fmla="*/ 5699334 h 6156534"/>
                <a:gd name="connsiteX6" fmla="*/ 2199254 w 4466369"/>
                <a:gd name="connsiteY6" fmla="*/ 5973654 h 6156534"/>
                <a:gd name="connsiteX7" fmla="*/ 461894 w 4466369"/>
                <a:gd name="connsiteY7" fmla="*/ 4602054 h 6156534"/>
                <a:gd name="connsiteX8" fmla="*/ 827654 w 4466369"/>
                <a:gd name="connsiteY8" fmla="*/ 4236294 h 6156534"/>
                <a:gd name="connsiteX9" fmla="*/ 96134 w 4466369"/>
                <a:gd name="connsiteY9" fmla="*/ 3596214 h 6156534"/>
                <a:gd name="connsiteX10" fmla="*/ 370454 w 4466369"/>
                <a:gd name="connsiteY10" fmla="*/ 2773254 h 6156534"/>
                <a:gd name="connsiteX11" fmla="*/ 96134 w 4466369"/>
                <a:gd name="connsiteY11" fmla="*/ 1675974 h 6156534"/>
                <a:gd name="connsiteX12" fmla="*/ 947259 w 4466369"/>
                <a:gd name="connsiteY12" fmla="*/ 741893 h 6156534"/>
                <a:gd name="connsiteX13" fmla="*/ 1467734 w 4466369"/>
                <a:gd name="connsiteY13" fmla="*/ 212934 h 6156534"/>
                <a:gd name="connsiteX0" fmla="*/ 1467734 w 4466369"/>
                <a:gd name="connsiteY0" fmla="*/ 212934 h 6156534"/>
                <a:gd name="connsiteX1" fmla="*/ 4045559 w 4466369"/>
                <a:gd name="connsiteY1" fmla="*/ 1427911 h 6156534"/>
                <a:gd name="connsiteX2" fmla="*/ 3992597 w 4466369"/>
                <a:gd name="connsiteY2" fmla="*/ 2652943 h 6156534"/>
                <a:gd name="connsiteX3" fmla="*/ 4210934 w 4466369"/>
                <a:gd name="connsiteY3" fmla="*/ 3230454 h 6156534"/>
                <a:gd name="connsiteX4" fmla="*/ 3489454 w 4466369"/>
                <a:gd name="connsiteY4" fmla="*/ 4220984 h 6156534"/>
                <a:gd name="connsiteX5" fmla="*/ 3205094 w 4466369"/>
                <a:gd name="connsiteY5" fmla="*/ 5699334 h 6156534"/>
                <a:gd name="connsiteX6" fmla="*/ 2199254 w 4466369"/>
                <a:gd name="connsiteY6" fmla="*/ 5973654 h 6156534"/>
                <a:gd name="connsiteX7" fmla="*/ 461894 w 4466369"/>
                <a:gd name="connsiteY7" fmla="*/ 4602054 h 6156534"/>
                <a:gd name="connsiteX8" fmla="*/ 827654 w 4466369"/>
                <a:gd name="connsiteY8" fmla="*/ 4236294 h 6156534"/>
                <a:gd name="connsiteX9" fmla="*/ 96134 w 4466369"/>
                <a:gd name="connsiteY9" fmla="*/ 3596214 h 6156534"/>
                <a:gd name="connsiteX10" fmla="*/ 370454 w 4466369"/>
                <a:gd name="connsiteY10" fmla="*/ 2773254 h 6156534"/>
                <a:gd name="connsiteX11" fmla="*/ 96134 w 4466369"/>
                <a:gd name="connsiteY11" fmla="*/ 1675974 h 6156534"/>
                <a:gd name="connsiteX12" fmla="*/ 947259 w 4466369"/>
                <a:gd name="connsiteY12" fmla="*/ 741893 h 6156534"/>
                <a:gd name="connsiteX13" fmla="*/ 1467734 w 4466369"/>
                <a:gd name="connsiteY13" fmla="*/ 212934 h 6156534"/>
                <a:gd name="connsiteX0" fmla="*/ 1467734 w 4466369"/>
                <a:gd name="connsiteY0" fmla="*/ 212934 h 6156534"/>
                <a:gd name="connsiteX1" fmla="*/ 4045559 w 4466369"/>
                <a:gd name="connsiteY1" fmla="*/ 1427911 h 6156534"/>
                <a:gd name="connsiteX2" fmla="*/ 3992597 w 4466369"/>
                <a:gd name="connsiteY2" fmla="*/ 2652943 h 6156534"/>
                <a:gd name="connsiteX3" fmla="*/ 4210934 w 4466369"/>
                <a:gd name="connsiteY3" fmla="*/ 3230454 h 6156534"/>
                <a:gd name="connsiteX4" fmla="*/ 3489454 w 4466369"/>
                <a:gd name="connsiteY4" fmla="*/ 4220984 h 6156534"/>
                <a:gd name="connsiteX5" fmla="*/ 3205094 w 4466369"/>
                <a:gd name="connsiteY5" fmla="*/ 5699334 h 6156534"/>
                <a:gd name="connsiteX6" fmla="*/ 2199254 w 4466369"/>
                <a:gd name="connsiteY6" fmla="*/ 5973654 h 6156534"/>
                <a:gd name="connsiteX7" fmla="*/ 461894 w 4466369"/>
                <a:gd name="connsiteY7" fmla="*/ 4602054 h 6156534"/>
                <a:gd name="connsiteX8" fmla="*/ 655966 w 4466369"/>
                <a:gd name="connsiteY8" fmla="*/ 4098481 h 6156534"/>
                <a:gd name="connsiteX9" fmla="*/ 96134 w 4466369"/>
                <a:gd name="connsiteY9" fmla="*/ 3596214 h 6156534"/>
                <a:gd name="connsiteX10" fmla="*/ 370454 w 4466369"/>
                <a:gd name="connsiteY10" fmla="*/ 2773254 h 6156534"/>
                <a:gd name="connsiteX11" fmla="*/ 96134 w 4466369"/>
                <a:gd name="connsiteY11" fmla="*/ 1675974 h 6156534"/>
                <a:gd name="connsiteX12" fmla="*/ 947259 w 4466369"/>
                <a:gd name="connsiteY12" fmla="*/ 741893 h 6156534"/>
                <a:gd name="connsiteX13" fmla="*/ 1467734 w 4466369"/>
                <a:gd name="connsiteY13" fmla="*/ 212934 h 6156534"/>
                <a:gd name="connsiteX0" fmla="*/ 1467734 w 4466369"/>
                <a:gd name="connsiteY0" fmla="*/ 212934 h 6156534"/>
                <a:gd name="connsiteX1" fmla="*/ 4045559 w 4466369"/>
                <a:gd name="connsiteY1" fmla="*/ 1427911 h 6156534"/>
                <a:gd name="connsiteX2" fmla="*/ 3992597 w 4466369"/>
                <a:gd name="connsiteY2" fmla="*/ 2652943 h 6156534"/>
                <a:gd name="connsiteX3" fmla="*/ 4210934 w 4466369"/>
                <a:gd name="connsiteY3" fmla="*/ 3230454 h 6156534"/>
                <a:gd name="connsiteX4" fmla="*/ 3489454 w 4466369"/>
                <a:gd name="connsiteY4" fmla="*/ 4220984 h 6156534"/>
                <a:gd name="connsiteX5" fmla="*/ 3205094 w 4466369"/>
                <a:gd name="connsiteY5" fmla="*/ 5699334 h 6156534"/>
                <a:gd name="connsiteX6" fmla="*/ 2199254 w 4466369"/>
                <a:gd name="connsiteY6" fmla="*/ 5973654 h 6156534"/>
                <a:gd name="connsiteX7" fmla="*/ 461894 w 4466369"/>
                <a:gd name="connsiteY7" fmla="*/ 4602054 h 6156534"/>
                <a:gd name="connsiteX8" fmla="*/ 417635 w 4466369"/>
                <a:gd name="connsiteY8" fmla="*/ 4000478 h 6156534"/>
                <a:gd name="connsiteX9" fmla="*/ 96134 w 4466369"/>
                <a:gd name="connsiteY9" fmla="*/ 3596214 h 6156534"/>
                <a:gd name="connsiteX10" fmla="*/ 370454 w 4466369"/>
                <a:gd name="connsiteY10" fmla="*/ 2773254 h 6156534"/>
                <a:gd name="connsiteX11" fmla="*/ 96134 w 4466369"/>
                <a:gd name="connsiteY11" fmla="*/ 1675974 h 6156534"/>
                <a:gd name="connsiteX12" fmla="*/ 947259 w 4466369"/>
                <a:gd name="connsiteY12" fmla="*/ 741893 h 6156534"/>
                <a:gd name="connsiteX13" fmla="*/ 1467734 w 4466369"/>
                <a:gd name="connsiteY13" fmla="*/ 212934 h 6156534"/>
                <a:gd name="connsiteX0" fmla="*/ 1495088 w 4493723"/>
                <a:gd name="connsiteY0" fmla="*/ 212934 h 6156534"/>
                <a:gd name="connsiteX1" fmla="*/ 4072913 w 4493723"/>
                <a:gd name="connsiteY1" fmla="*/ 1427911 h 6156534"/>
                <a:gd name="connsiteX2" fmla="*/ 4019951 w 4493723"/>
                <a:gd name="connsiteY2" fmla="*/ 2652943 h 6156534"/>
                <a:gd name="connsiteX3" fmla="*/ 4238288 w 4493723"/>
                <a:gd name="connsiteY3" fmla="*/ 3230454 h 6156534"/>
                <a:gd name="connsiteX4" fmla="*/ 3516808 w 4493723"/>
                <a:gd name="connsiteY4" fmla="*/ 4220984 h 6156534"/>
                <a:gd name="connsiteX5" fmla="*/ 3232448 w 4493723"/>
                <a:gd name="connsiteY5" fmla="*/ 5699334 h 6156534"/>
                <a:gd name="connsiteX6" fmla="*/ 2226608 w 4493723"/>
                <a:gd name="connsiteY6" fmla="*/ 5973654 h 6156534"/>
                <a:gd name="connsiteX7" fmla="*/ 489248 w 4493723"/>
                <a:gd name="connsiteY7" fmla="*/ 4602054 h 6156534"/>
                <a:gd name="connsiteX8" fmla="*/ 444989 w 4493723"/>
                <a:gd name="connsiteY8" fmla="*/ 4000478 h 6156534"/>
                <a:gd name="connsiteX9" fmla="*/ 7863 w 4493723"/>
                <a:gd name="connsiteY9" fmla="*/ 3412463 h 6156534"/>
                <a:gd name="connsiteX10" fmla="*/ 397808 w 4493723"/>
                <a:gd name="connsiteY10" fmla="*/ 2773254 h 6156534"/>
                <a:gd name="connsiteX11" fmla="*/ 123488 w 4493723"/>
                <a:gd name="connsiteY11" fmla="*/ 1675974 h 6156534"/>
                <a:gd name="connsiteX12" fmla="*/ 974613 w 4493723"/>
                <a:gd name="connsiteY12" fmla="*/ 741893 h 6156534"/>
                <a:gd name="connsiteX13" fmla="*/ 1495088 w 4493723"/>
                <a:gd name="connsiteY13" fmla="*/ 212934 h 6156534"/>
                <a:gd name="connsiteX0" fmla="*/ 1560079 w 4558714"/>
                <a:gd name="connsiteY0" fmla="*/ 212934 h 6156534"/>
                <a:gd name="connsiteX1" fmla="*/ 4137904 w 4558714"/>
                <a:gd name="connsiteY1" fmla="*/ 1427911 h 6156534"/>
                <a:gd name="connsiteX2" fmla="*/ 4084942 w 4558714"/>
                <a:gd name="connsiteY2" fmla="*/ 2652943 h 6156534"/>
                <a:gd name="connsiteX3" fmla="*/ 4303279 w 4558714"/>
                <a:gd name="connsiteY3" fmla="*/ 3230454 h 6156534"/>
                <a:gd name="connsiteX4" fmla="*/ 3581799 w 4558714"/>
                <a:gd name="connsiteY4" fmla="*/ 4220984 h 6156534"/>
                <a:gd name="connsiteX5" fmla="*/ 3297439 w 4558714"/>
                <a:gd name="connsiteY5" fmla="*/ 5699334 h 6156534"/>
                <a:gd name="connsiteX6" fmla="*/ 2291599 w 4558714"/>
                <a:gd name="connsiteY6" fmla="*/ 5973654 h 6156534"/>
                <a:gd name="connsiteX7" fmla="*/ 554239 w 4558714"/>
                <a:gd name="connsiteY7" fmla="*/ 4602054 h 6156534"/>
                <a:gd name="connsiteX8" fmla="*/ 509980 w 4558714"/>
                <a:gd name="connsiteY8" fmla="*/ 4000478 h 6156534"/>
                <a:gd name="connsiteX9" fmla="*/ 72854 w 4558714"/>
                <a:gd name="connsiteY9" fmla="*/ 3412463 h 6156534"/>
                <a:gd name="connsiteX10" fmla="*/ 72854 w 4558714"/>
                <a:gd name="connsiteY10" fmla="*/ 2677444 h 6156534"/>
                <a:gd name="connsiteX11" fmla="*/ 188479 w 4558714"/>
                <a:gd name="connsiteY11" fmla="*/ 1675974 h 6156534"/>
                <a:gd name="connsiteX12" fmla="*/ 1039604 w 4558714"/>
                <a:gd name="connsiteY12" fmla="*/ 741893 h 6156534"/>
                <a:gd name="connsiteX13" fmla="*/ 1560079 w 4558714"/>
                <a:gd name="connsiteY13" fmla="*/ 212934 h 6156534"/>
                <a:gd name="connsiteX0" fmla="*/ 1560079 w 4558714"/>
                <a:gd name="connsiteY0" fmla="*/ 212934 h 6156534"/>
                <a:gd name="connsiteX1" fmla="*/ 4137904 w 4558714"/>
                <a:gd name="connsiteY1" fmla="*/ 1427911 h 6156534"/>
                <a:gd name="connsiteX2" fmla="*/ 4084942 w 4558714"/>
                <a:gd name="connsiteY2" fmla="*/ 2652943 h 6156534"/>
                <a:gd name="connsiteX3" fmla="*/ 4303279 w 4558714"/>
                <a:gd name="connsiteY3" fmla="*/ 3230454 h 6156534"/>
                <a:gd name="connsiteX4" fmla="*/ 3581799 w 4558714"/>
                <a:gd name="connsiteY4" fmla="*/ 4220984 h 6156534"/>
                <a:gd name="connsiteX5" fmla="*/ 3297439 w 4558714"/>
                <a:gd name="connsiteY5" fmla="*/ 5699334 h 6156534"/>
                <a:gd name="connsiteX6" fmla="*/ 2291599 w 4558714"/>
                <a:gd name="connsiteY6" fmla="*/ 5973654 h 6156534"/>
                <a:gd name="connsiteX7" fmla="*/ 554239 w 4558714"/>
                <a:gd name="connsiteY7" fmla="*/ 4602054 h 6156534"/>
                <a:gd name="connsiteX8" fmla="*/ 509980 w 4558714"/>
                <a:gd name="connsiteY8" fmla="*/ 4000478 h 6156534"/>
                <a:gd name="connsiteX9" fmla="*/ 72854 w 4558714"/>
                <a:gd name="connsiteY9" fmla="*/ 3412463 h 6156534"/>
                <a:gd name="connsiteX10" fmla="*/ 72853 w 4558714"/>
                <a:gd name="connsiteY10" fmla="*/ 2677444 h 6156534"/>
                <a:gd name="connsiteX11" fmla="*/ 188479 w 4558714"/>
                <a:gd name="connsiteY11" fmla="*/ 1675974 h 6156534"/>
                <a:gd name="connsiteX12" fmla="*/ 1039604 w 4558714"/>
                <a:gd name="connsiteY12" fmla="*/ 741893 h 6156534"/>
                <a:gd name="connsiteX13" fmla="*/ 1560079 w 4558714"/>
                <a:gd name="connsiteY13" fmla="*/ 212934 h 6156534"/>
                <a:gd name="connsiteX0" fmla="*/ 1560080 w 4558715"/>
                <a:gd name="connsiteY0" fmla="*/ 212934 h 6156534"/>
                <a:gd name="connsiteX1" fmla="*/ 4137905 w 4558715"/>
                <a:gd name="connsiteY1" fmla="*/ 1427911 h 6156534"/>
                <a:gd name="connsiteX2" fmla="*/ 4084943 w 4558715"/>
                <a:gd name="connsiteY2" fmla="*/ 2652943 h 6156534"/>
                <a:gd name="connsiteX3" fmla="*/ 4303280 w 4558715"/>
                <a:gd name="connsiteY3" fmla="*/ 3230454 h 6156534"/>
                <a:gd name="connsiteX4" fmla="*/ 3581800 w 4558715"/>
                <a:gd name="connsiteY4" fmla="*/ 4220984 h 6156534"/>
                <a:gd name="connsiteX5" fmla="*/ 3297440 w 4558715"/>
                <a:gd name="connsiteY5" fmla="*/ 5699334 h 6156534"/>
                <a:gd name="connsiteX6" fmla="*/ 2291600 w 4558715"/>
                <a:gd name="connsiteY6" fmla="*/ 5973654 h 6156534"/>
                <a:gd name="connsiteX7" fmla="*/ 554240 w 4558715"/>
                <a:gd name="connsiteY7" fmla="*/ 4602054 h 6156534"/>
                <a:gd name="connsiteX8" fmla="*/ 509981 w 4558715"/>
                <a:gd name="connsiteY8" fmla="*/ 4000478 h 6156534"/>
                <a:gd name="connsiteX9" fmla="*/ 72854 w 4558715"/>
                <a:gd name="connsiteY9" fmla="*/ 3510465 h 6156534"/>
                <a:gd name="connsiteX10" fmla="*/ 72854 w 4558715"/>
                <a:gd name="connsiteY10" fmla="*/ 2677444 h 6156534"/>
                <a:gd name="connsiteX11" fmla="*/ 188480 w 4558715"/>
                <a:gd name="connsiteY11" fmla="*/ 1675974 h 6156534"/>
                <a:gd name="connsiteX12" fmla="*/ 1039605 w 4558715"/>
                <a:gd name="connsiteY12" fmla="*/ 741893 h 6156534"/>
                <a:gd name="connsiteX13" fmla="*/ 1560080 w 4558715"/>
                <a:gd name="connsiteY13" fmla="*/ 212934 h 6156534"/>
                <a:gd name="connsiteX0" fmla="*/ 1648350 w 4646985"/>
                <a:gd name="connsiteY0" fmla="*/ 212934 h 6156534"/>
                <a:gd name="connsiteX1" fmla="*/ 4226175 w 4646985"/>
                <a:gd name="connsiteY1" fmla="*/ 1427911 h 6156534"/>
                <a:gd name="connsiteX2" fmla="*/ 4173213 w 4646985"/>
                <a:gd name="connsiteY2" fmla="*/ 2652943 h 6156534"/>
                <a:gd name="connsiteX3" fmla="*/ 4391550 w 4646985"/>
                <a:gd name="connsiteY3" fmla="*/ 3230454 h 6156534"/>
                <a:gd name="connsiteX4" fmla="*/ 3670070 w 4646985"/>
                <a:gd name="connsiteY4" fmla="*/ 4220984 h 6156534"/>
                <a:gd name="connsiteX5" fmla="*/ 3385710 w 4646985"/>
                <a:gd name="connsiteY5" fmla="*/ 5699334 h 6156534"/>
                <a:gd name="connsiteX6" fmla="*/ 2379870 w 4646985"/>
                <a:gd name="connsiteY6" fmla="*/ 5973654 h 6156534"/>
                <a:gd name="connsiteX7" fmla="*/ 642510 w 4646985"/>
                <a:gd name="connsiteY7" fmla="*/ 4602054 h 6156534"/>
                <a:gd name="connsiteX8" fmla="*/ 598251 w 4646985"/>
                <a:gd name="connsiteY8" fmla="*/ 4000478 h 6156534"/>
                <a:gd name="connsiteX9" fmla="*/ 161124 w 4646985"/>
                <a:gd name="connsiteY9" fmla="*/ 3510465 h 6156534"/>
                <a:gd name="connsiteX10" fmla="*/ 161124 w 4646985"/>
                <a:gd name="connsiteY10" fmla="*/ 2677444 h 6156534"/>
                <a:gd name="connsiteX11" fmla="*/ 161125 w 4646985"/>
                <a:gd name="connsiteY11" fmla="*/ 1770920 h 6156534"/>
                <a:gd name="connsiteX12" fmla="*/ 1127875 w 4646985"/>
                <a:gd name="connsiteY12" fmla="*/ 741893 h 6156534"/>
                <a:gd name="connsiteX13" fmla="*/ 1648350 w 4646985"/>
                <a:gd name="connsiteY13" fmla="*/ 212934 h 6156534"/>
                <a:gd name="connsiteX0" fmla="*/ 1749232 w 4747867"/>
                <a:gd name="connsiteY0" fmla="*/ 212934 h 6156534"/>
                <a:gd name="connsiteX1" fmla="*/ 4327057 w 4747867"/>
                <a:gd name="connsiteY1" fmla="*/ 1427911 h 6156534"/>
                <a:gd name="connsiteX2" fmla="*/ 4274095 w 4747867"/>
                <a:gd name="connsiteY2" fmla="*/ 2652943 h 6156534"/>
                <a:gd name="connsiteX3" fmla="*/ 4492432 w 4747867"/>
                <a:gd name="connsiteY3" fmla="*/ 3230454 h 6156534"/>
                <a:gd name="connsiteX4" fmla="*/ 3770952 w 4747867"/>
                <a:gd name="connsiteY4" fmla="*/ 4220984 h 6156534"/>
                <a:gd name="connsiteX5" fmla="*/ 3486592 w 4747867"/>
                <a:gd name="connsiteY5" fmla="*/ 5699334 h 6156534"/>
                <a:gd name="connsiteX6" fmla="*/ 2480752 w 4747867"/>
                <a:gd name="connsiteY6" fmla="*/ 5973654 h 6156534"/>
                <a:gd name="connsiteX7" fmla="*/ 743392 w 4747867"/>
                <a:gd name="connsiteY7" fmla="*/ 4602054 h 6156534"/>
                <a:gd name="connsiteX8" fmla="*/ 699133 w 4747867"/>
                <a:gd name="connsiteY8" fmla="*/ 4000478 h 6156534"/>
                <a:gd name="connsiteX9" fmla="*/ 262006 w 4747867"/>
                <a:gd name="connsiteY9" fmla="*/ 3510465 h 6156534"/>
                <a:gd name="connsiteX10" fmla="*/ 262006 w 4747867"/>
                <a:gd name="connsiteY10" fmla="*/ 2677444 h 6156534"/>
                <a:gd name="connsiteX11" fmla="*/ 262007 w 4747867"/>
                <a:gd name="connsiteY11" fmla="*/ 1770920 h 6156534"/>
                <a:gd name="connsiteX12" fmla="*/ 1228757 w 4747867"/>
                <a:gd name="connsiteY12" fmla="*/ 741893 h 6156534"/>
                <a:gd name="connsiteX13" fmla="*/ 1749232 w 4747867"/>
                <a:gd name="connsiteY13" fmla="*/ 212934 h 6156534"/>
                <a:gd name="connsiteX0" fmla="*/ 1749232 w 4747867"/>
                <a:gd name="connsiteY0" fmla="*/ 212934 h 6156534"/>
                <a:gd name="connsiteX1" fmla="*/ 4327057 w 4747867"/>
                <a:gd name="connsiteY1" fmla="*/ 1427911 h 6156534"/>
                <a:gd name="connsiteX2" fmla="*/ 4274095 w 4747867"/>
                <a:gd name="connsiteY2" fmla="*/ 2652943 h 6156534"/>
                <a:gd name="connsiteX3" fmla="*/ 4492432 w 4747867"/>
                <a:gd name="connsiteY3" fmla="*/ 3230454 h 6156534"/>
                <a:gd name="connsiteX4" fmla="*/ 3770952 w 4747867"/>
                <a:gd name="connsiteY4" fmla="*/ 4220984 h 6156534"/>
                <a:gd name="connsiteX5" fmla="*/ 3486592 w 4747867"/>
                <a:gd name="connsiteY5" fmla="*/ 5699334 h 6156534"/>
                <a:gd name="connsiteX6" fmla="*/ 2480752 w 4747867"/>
                <a:gd name="connsiteY6" fmla="*/ 5973654 h 6156534"/>
                <a:gd name="connsiteX7" fmla="*/ 743392 w 4747867"/>
                <a:gd name="connsiteY7" fmla="*/ 4602054 h 6156534"/>
                <a:gd name="connsiteX8" fmla="*/ 699133 w 4747867"/>
                <a:gd name="connsiteY8" fmla="*/ 4000478 h 6156534"/>
                <a:gd name="connsiteX9" fmla="*/ 262006 w 4747867"/>
                <a:gd name="connsiteY9" fmla="*/ 3510465 h 6156534"/>
                <a:gd name="connsiteX10" fmla="*/ 262006 w 4747867"/>
                <a:gd name="connsiteY10" fmla="*/ 2677444 h 6156534"/>
                <a:gd name="connsiteX11" fmla="*/ 262007 w 4747867"/>
                <a:gd name="connsiteY11" fmla="*/ 1770920 h 6156534"/>
                <a:gd name="connsiteX12" fmla="*/ 1228757 w 4747867"/>
                <a:gd name="connsiteY12" fmla="*/ 741893 h 6156534"/>
                <a:gd name="connsiteX13" fmla="*/ 1749232 w 4747867"/>
                <a:gd name="connsiteY13" fmla="*/ 212934 h 6156534"/>
                <a:gd name="connsiteX0" fmla="*/ 1749232 w 4747867"/>
                <a:gd name="connsiteY0" fmla="*/ 0 h 5943600"/>
                <a:gd name="connsiteX1" fmla="*/ 4327057 w 4747867"/>
                <a:gd name="connsiteY1" fmla="*/ 1214977 h 5943600"/>
                <a:gd name="connsiteX2" fmla="*/ 4274095 w 4747867"/>
                <a:gd name="connsiteY2" fmla="*/ 2440009 h 5943600"/>
                <a:gd name="connsiteX3" fmla="*/ 4492432 w 4747867"/>
                <a:gd name="connsiteY3" fmla="*/ 3017520 h 5943600"/>
                <a:gd name="connsiteX4" fmla="*/ 3770952 w 4747867"/>
                <a:gd name="connsiteY4" fmla="*/ 4008050 h 5943600"/>
                <a:gd name="connsiteX5" fmla="*/ 3486592 w 4747867"/>
                <a:gd name="connsiteY5" fmla="*/ 5486400 h 5943600"/>
                <a:gd name="connsiteX6" fmla="*/ 2480752 w 4747867"/>
                <a:gd name="connsiteY6" fmla="*/ 5760720 h 5943600"/>
                <a:gd name="connsiteX7" fmla="*/ 743392 w 4747867"/>
                <a:gd name="connsiteY7" fmla="*/ 4389120 h 5943600"/>
                <a:gd name="connsiteX8" fmla="*/ 699133 w 4747867"/>
                <a:gd name="connsiteY8" fmla="*/ 3787544 h 5943600"/>
                <a:gd name="connsiteX9" fmla="*/ 262006 w 4747867"/>
                <a:gd name="connsiteY9" fmla="*/ 3297531 h 5943600"/>
                <a:gd name="connsiteX10" fmla="*/ 262006 w 4747867"/>
                <a:gd name="connsiteY10" fmla="*/ 2464510 h 5943600"/>
                <a:gd name="connsiteX11" fmla="*/ 262007 w 4747867"/>
                <a:gd name="connsiteY11" fmla="*/ 1557986 h 5943600"/>
                <a:gd name="connsiteX12" fmla="*/ 1228757 w 4747867"/>
                <a:gd name="connsiteY12" fmla="*/ 528959 h 5943600"/>
                <a:gd name="connsiteX13" fmla="*/ 1749232 w 4747867"/>
                <a:gd name="connsiteY13" fmla="*/ 0 h 5943600"/>
                <a:gd name="connsiteX0" fmla="*/ 1749232 w 4747867"/>
                <a:gd name="connsiteY0" fmla="*/ 0 h 5943600"/>
                <a:gd name="connsiteX1" fmla="*/ 4327057 w 4747867"/>
                <a:gd name="connsiteY1" fmla="*/ 1214977 h 5943600"/>
                <a:gd name="connsiteX2" fmla="*/ 4274095 w 4747867"/>
                <a:gd name="connsiteY2" fmla="*/ 2440009 h 5943600"/>
                <a:gd name="connsiteX3" fmla="*/ 4492432 w 4747867"/>
                <a:gd name="connsiteY3" fmla="*/ 3017520 h 5943600"/>
                <a:gd name="connsiteX4" fmla="*/ 3770952 w 4747867"/>
                <a:gd name="connsiteY4" fmla="*/ 4008050 h 5943600"/>
                <a:gd name="connsiteX5" fmla="*/ 3486592 w 4747867"/>
                <a:gd name="connsiteY5" fmla="*/ 5486400 h 5943600"/>
                <a:gd name="connsiteX6" fmla="*/ 2480752 w 4747867"/>
                <a:gd name="connsiteY6" fmla="*/ 5760720 h 5943600"/>
                <a:gd name="connsiteX7" fmla="*/ 743392 w 4747867"/>
                <a:gd name="connsiteY7" fmla="*/ 4389120 h 5943600"/>
                <a:gd name="connsiteX8" fmla="*/ 699133 w 4747867"/>
                <a:gd name="connsiteY8" fmla="*/ 3787544 h 5943600"/>
                <a:gd name="connsiteX9" fmla="*/ 262006 w 4747867"/>
                <a:gd name="connsiteY9" fmla="*/ 3297531 h 5943600"/>
                <a:gd name="connsiteX10" fmla="*/ 262006 w 4747867"/>
                <a:gd name="connsiteY10" fmla="*/ 2464510 h 5943600"/>
                <a:gd name="connsiteX11" fmla="*/ 262007 w 4747867"/>
                <a:gd name="connsiteY11" fmla="*/ 1557986 h 5943600"/>
                <a:gd name="connsiteX12" fmla="*/ 1228757 w 4747867"/>
                <a:gd name="connsiteY12" fmla="*/ 528959 h 5943600"/>
                <a:gd name="connsiteX13" fmla="*/ 1749232 w 4747867"/>
                <a:gd name="connsiteY13" fmla="*/ 0 h 5943600"/>
                <a:gd name="connsiteX0" fmla="*/ 1629756 w 4767780"/>
                <a:gd name="connsiteY0" fmla="*/ 0 h 5993707"/>
                <a:gd name="connsiteX1" fmla="*/ 4327057 w 4767780"/>
                <a:gd name="connsiteY1" fmla="*/ 1265084 h 5993707"/>
                <a:gd name="connsiteX2" fmla="*/ 4274095 w 4767780"/>
                <a:gd name="connsiteY2" fmla="*/ 2490116 h 5993707"/>
                <a:gd name="connsiteX3" fmla="*/ 4492432 w 4767780"/>
                <a:gd name="connsiteY3" fmla="*/ 3067627 h 5993707"/>
                <a:gd name="connsiteX4" fmla="*/ 3770952 w 4767780"/>
                <a:gd name="connsiteY4" fmla="*/ 4058157 h 5993707"/>
                <a:gd name="connsiteX5" fmla="*/ 3486592 w 4767780"/>
                <a:gd name="connsiteY5" fmla="*/ 5536507 h 5993707"/>
                <a:gd name="connsiteX6" fmla="*/ 2480752 w 4767780"/>
                <a:gd name="connsiteY6" fmla="*/ 5810827 h 5993707"/>
                <a:gd name="connsiteX7" fmla="*/ 743392 w 4767780"/>
                <a:gd name="connsiteY7" fmla="*/ 4439227 h 5993707"/>
                <a:gd name="connsiteX8" fmla="*/ 699133 w 4767780"/>
                <a:gd name="connsiteY8" fmla="*/ 3837651 h 5993707"/>
                <a:gd name="connsiteX9" fmla="*/ 262006 w 4767780"/>
                <a:gd name="connsiteY9" fmla="*/ 3347638 h 5993707"/>
                <a:gd name="connsiteX10" fmla="*/ 262006 w 4767780"/>
                <a:gd name="connsiteY10" fmla="*/ 2514617 h 5993707"/>
                <a:gd name="connsiteX11" fmla="*/ 262007 w 4767780"/>
                <a:gd name="connsiteY11" fmla="*/ 1608093 h 5993707"/>
                <a:gd name="connsiteX12" fmla="*/ 1228757 w 4767780"/>
                <a:gd name="connsiteY12" fmla="*/ 579066 h 5993707"/>
                <a:gd name="connsiteX13" fmla="*/ 1629756 w 4767780"/>
                <a:gd name="connsiteY13" fmla="*/ 0 h 5993707"/>
                <a:gd name="connsiteX0" fmla="*/ 1629756 w 4767780"/>
                <a:gd name="connsiteY0" fmla="*/ 0 h 5993707"/>
                <a:gd name="connsiteX1" fmla="*/ 4327057 w 4767780"/>
                <a:gd name="connsiteY1" fmla="*/ 1265084 h 5993707"/>
                <a:gd name="connsiteX2" fmla="*/ 4274095 w 4767780"/>
                <a:gd name="connsiteY2" fmla="*/ 2490116 h 5993707"/>
                <a:gd name="connsiteX3" fmla="*/ 4492432 w 4767780"/>
                <a:gd name="connsiteY3" fmla="*/ 3067627 h 5993707"/>
                <a:gd name="connsiteX4" fmla="*/ 3770952 w 4767780"/>
                <a:gd name="connsiteY4" fmla="*/ 4058157 h 5993707"/>
                <a:gd name="connsiteX5" fmla="*/ 3486592 w 4767780"/>
                <a:gd name="connsiteY5" fmla="*/ 5536507 h 5993707"/>
                <a:gd name="connsiteX6" fmla="*/ 2480752 w 4767780"/>
                <a:gd name="connsiteY6" fmla="*/ 5810827 h 5993707"/>
                <a:gd name="connsiteX7" fmla="*/ 743392 w 4767780"/>
                <a:gd name="connsiteY7" fmla="*/ 4439227 h 5993707"/>
                <a:gd name="connsiteX8" fmla="*/ 699133 w 4767780"/>
                <a:gd name="connsiteY8" fmla="*/ 3837651 h 5993707"/>
                <a:gd name="connsiteX9" fmla="*/ 262006 w 4767780"/>
                <a:gd name="connsiteY9" fmla="*/ 3347638 h 5993707"/>
                <a:gd name="connsiteX10" fmla="*/ 262006 w 4767780"/>
                <a:gd name="connsiteY10" fmla="*/ 2514617 h 5993707"/>
                <a:gd name="connsiteX11" fmla="*/ 262007 w 4767780"/>
                <a:gd name="connsiteY11" fmla="*/ 1608093 h 5993707"/>
                <a:gd name="connsiteX12" fmla="*/ 1228757 w 4767780"/>
                <a:gd name="connsiteY12" fmla="*/ 579066 h 5993707"/>
                <a:gd name="connsiteX13" fmla="*/ 1629756 w 4767780"/>
                <a:gd name="connsiteY13" fmla="*/ 0 h 5993707"/>
                <a:gd name="connsiteX0" fmla="*/ 1629756 w 4767780"/>
                <a:gd name="connsiteY0" fmla="*/ 32904 h 6026611"/>
                <a:gd name="connsiteX1" fmla="*/ 4327057 w 4767780"/>
                <a:gd name="connsiteY1" fmla="*/ 1297988 h 6026611"/>
                <a:gd name="connsiteX2" fmla="*/ 4274095 w 4767780"/>
                <a:gd name="connsiteY2" fmla="*/ 2523020 h 6026611"/>
                <a:gd name="connsiteX3" fmla="*/ 4492432 w 4767780"/>
                <a:gd name="connsiteY3" fmla="*/ 3100531 h 6026611"/>
                <a:gd name="connsiteX4" fmla="*/ 3770952 w 4767780"/>
                <a:gd name="connsiteY4" fmla="*/ 4091061 h 6026611"/>
                <a:gd name="connsiteX5" fmla="*/ 3486592 w 4767780"/>
                <a:gd name="connsiteY5" fmla="*/ 5569411 h 6026611"/>
                <a:gd name="connsiteX6" fmla="*/ 2480752 w 4767780"/>
                <a:gd name="connsiteY6" fmla="*/ 5843731 h 6026611"/>
                <a:gd name="connsiteX7" fmla="*/ 743392 w 4767780"/>
                <a:gd name="connsiteY7" fmla="*/ 4472131 h 6026611"/>
                <a:gd name="connsiteX8" fmla="*/ 699133 w 4767780"/>
                <a:gd name="connsiteY8" fmla="*/ 3870555 h 6026611"/>
                <a:gd name="connsiteX9" fmla="*/ 262006 w 4767780"/>
                <a:gd name="connsiteY9" fmla="*/ 3380542 h 6026611"/>
                <a:gd name="connsiteX10" fmla="*/ 262006 w 4767780"/>
                <a:gd name="connsiteY10" fmla="*/ 2547521 h 6026611"/>
                <a:gd name="connsiteX11" fmla="*/ 262007 w 4767780"/>
                <a:gd name="connsiteY11" fmla="*/ 1640997 h 6026611"/>
                <a:gd name="connsiteX12" fmla="*/ 1228757 w 4767780"/>
                <a:gd name="connsiteY12" fmla="*/ 611970 h 6026611"/>
                <a:gd name="connsiteX13" fmla="*/ 1629756 w 4767780"/>
                <a:gd name="connsiteY13" fmla="*/ 32904 h 6026611"/>
                <a:gd name="connsiteX0" fmla="*/ 1546606 w 4781638"/>
                <a:gd name="connsiteY0" fmla="*/ 32904 h 6004246"/>
                <a:gd name="connsiteX1" fmla="*/ 4327057 w 4781638"/>
                <a:gd name="connsiteY1" fmla="*/ 1275623 h 6004246"/>
                <a:gd name="connsiteX2" fmla="*/ 4274095 w 4781638"/>
                <a:gd name="connsiteY2" fmla="*/ 2500655 h 6004246"/>
                <a:gd name="connsiteX3" fmla="*/ 4492432 w 4781638"/>
                <a:gd name="connsiteY3" fmla="*/ 3078166 h 6004246"/>
                <a:gd name="connsiteX4" fmla="*/ 3770952 w 4781638"/>
                <a:gd name="connsiteY4" fmla="*/ 4068696 h 6004246"/>
                <a:gd name="connsiteX5" fmla="*/ 3486592 w 4781638"/>
                <a:gd name="connsiteY5" fmla="*/ 5547046 h 6004246"/>
                <a:gd name="connsiteX6" fmla="*/ 2480752 w 4781638"/>
                <a:gd name="connsiteY6" fmla="*/ 5821366 h 6004246"/>
                <a:gd name="connsiteX7" fmla="*/ 743392 w 4781638"/>
                <a:gd name="connsiteY7" fmla="*/ 4449766 h 6004246"/>
                <a:gd name="connsiteX8" fmla="*/ 699133 w 4781638"/>
                <a:gd name="connsiteY8" fmla="*/ 3848190 h 6004246"/>
                <a:gd name="connsiteX9" fmla="*/ 262006 w 4781638"/>
                <a:gd name="connsiteY9" fmla="*/ 3358177 h 6004246"/>
                <a:gd name="connsiteX10" fmla="*/ 262006 w 4781638"/>
                <a:gd name="connsiteY10" fmla="*/ 2525156 h 6004246"/>
                <a:gd name="connsiteX11" fmla="*/ 262007 w 4781638"/>
                <a:gd name="connsiteY11" fmla="*/ 1618632 h 6004246"/>
                <a:gd name="connsiteX12" fmla="*/ 1228757 w 4781638"/>
                <a:gd name="connsiteY12" fmla="*/ 589605 h 6004246"/>
                <a:gd name="connsiteX13" fmla="*/ 1546606 w 4781638"/>
                <a:gd name="connsiteY13" fmla="*/ 32904 h 6004246"/>
                <a:gd name="connsiteX0" fmla="*/ 1546606 w 4781638"/>
                <a:gd name="connsiteY0" fmla="*/ 32904 h 6004246"/>
                <a:gd name="connsiteX1" fmla="*/ 4327057 w 4781638"/>
                <a:gd name="connsiteY1" fmla="*/ 1275623 h 6004246"/>
                <a:gd name="connsiteX2" fmla="*/ 4274095 w 4781638"/>
                <a:gd name="connsiteY2" fmla="*/ 2500655 h 6004246"/>
                <a:gd name="connsiteX3" fmla="*/ 4492432 w 4781638"/>
                <a:gd name="connsiteY3" fmla="*/ 3078166 h 6004246"/>
                <a:gd name="connsiteX4" fmla="*/ 3770952 w 4781638"/>
                <a:gd name="connsiteY4" fmla="*/ 4068696 h 6004246"/>
                <a:gd name="connsiteX5" fmla="*/ 3486592 w 4781638"/>
                <a:gd name="connsiteY5" fmla="*/ 5547046 h 6004246"/>
                <a:gd name="connsiteX6" fmla="*/ 2480752 w 4781638"/>
                <a:gd name="connsiteY6" fmla="*/ 5821366 h 6004246"/>
                <a:gd name="connsiteX7" fmla="*/ 743392 w 4781638"/>
                <a:gd name="connsiteY7" fmla="*/ 4449766 h 6004246"/>
                <a:gd name="connsiteX8" fmla="*/ 699133 w 4781638"/>
                <a:gd name="connsiteY8" fmla="*/ 3848190 h 6004246"/>
                <a:gd name="connsiteX9" fmla="*/ 262006 w 4781638"/>
                <a:gd name="connsiteY9" fmla="*/ 3358177 h 6004246"/>
                <a:gd name="connsiteX10" fmla="*/ 262006 w 4781638"/>
                <a:gd name="connsiteY10" fmla="*/ 2525156 h 6004246"/>
                <a:gd name="connsiteX11" fmla="*/ 262007 w 4781638"/>
                <a:gd name="connsiteY11" fmla="*/ 1618632 h 6004246"/>
                <a:gd name="connsiteX12" fmla="*/ 1228757 w 4781638"/>
                <a:gd name="connsiteY12" fmla="*/ 589605 h 6004246"/>
                <a:gd name="connsiteX13" fmla="*/ 1546606 w 4781638"/>
                <a:gd name="connsiteY13" fmla="*/ 32904 h 6004246"/>
                <a:gd name="connsiteX0" fmla="*/ 1546606 w 4781638"/>
                <a:gd name="connsiteY0" fmla="*/ 32904 h 6004246"/>
                <a:gd name="connsiteX1" fmla="*/ 4327057 w 4781638"/>
                <a:gd name="connsiteY1" fmla="*/ 1275623 h 6004246"/>
                <a:gd name="connsiteX2" fmla="*/ 4274095 w 4781638"/>
                <a:gd name="connsiteY2" fmla="*/ 2500655 h 6004246"/>
                <a:gd name="connsiteX3" fmla="*/ 4492432 w 4781638"/>
                <a:gd name="connsiteY3" fmla="*/ 3078166 h 6004246"/>
                <a:gd name="connsiteX4" fmla="*/ 3770952 w 4781638"/>
                <a:gd name="connsiteY4" fmla="*/ 4068696 h 6004246"/>
                <a:gd name="connsiteX5" fmla="*/ 3486592 w 4781638"/>
                <a:gd name="connsiteY5" fmla="*/ 5547046 h 6004246"/>
                <a:gd name="connsiteX6" fmla="*/ 2480752 w 4781638"/>
                <a:gd name="connsiteY6" fmla="*/ 5821366 h 6004246"/>
                <a:gd name="connsiteX7" fmla="*/ 743392 w 4781638"/>
                <a:gd name="connsiteY7" fmla="*/ 4449766 h 6004246"/>
                <a:gd name="connsiteX8" fmla="*/ 699133 w 4781638"/>
                <a:gd name="connsiteY8" fmla="*/ 3848190 h 6004246"/>
                <a:gd name="connsiteX9" fmla="*/ 262006 w 4781638"/>
                <a:gd name="connsiteY9" fmla="*/ 3358177 h 6004246"/>
                <a:gd name="connsiteX10" fmla="*/ 262006 w 4781638"/>
                <a:gd name="connsiteY10" fmla="*/ 2525156 h 6004246"/>
                <a:gd name="connsiteX11" fmla="*/ 262007 w 4781638"/>
                <a:gd name="connsiteY11" fmla="*/ 1618632 h 6004246"/>
                <a:gd name="connsiteX12" fmla="*/ 1228757 w 4781638"/>
                <a:gd name="connsiteY12" fmla="*/ 589605 h 6004246"/>
                <a:gd name="connsiteX13" fmla="*/ 1546606 w 4781638"/>
                <a:gd name="connsiteY13" fmla="*/ 32904 h 6004246"/>
                <a:gd name="connsiteX0" fmla="*/ 1546606 w 4628618"/>
                <a:gd name="connsiteY0" fmla="*/ 32904 h 6004246"/>
                <a:gd name="connsiteX1" fmla="*/ 4327057 w 4628618"/>
                <a:gd name="connsiteY1" fmla="*/ 1275623 h 6004246"/>
                <a:gd name="connsiteX2" fmla="*/ 4274095 w 4628618"/>
                <a:gd name="connsiteY2" fmla="*/ 2500655 h 6004246"/>
                <a:gd name="connsiteX3" fmla="*/ 4492432 w 4628618"/>
                <a:gd name="connsiteY3" fmla="*/ 3078166 h 6004246"/>
                <a:gd name="connsiteX4" fmla="*/ 3770952 w 4628618"/>
                <a:gd name="connsiteY4" fmla="*/ 4068696 h 6004246"/>
                <a:gd name="connsiteX5" fmla="*/ 3486592 w 4628618"/>
                <a:gd name="connsiteY5" fmla="*/ 5547046 h 6004246"/>
                <a:gd name="connsiteX6" fmla="*/ 2480752 w 4628618"/>
                <a:gd name="connsiteY6" fmla="*/ 5821366 h 6004246"/>
                <a:gd name="connsiteX7" fmla="*/ 743392 w 4628618"/>
                <a:gd name="connsiteY7" fmla="*/ 4449766 h 6004246"/>
                <a:gd name="connsiteX8" fmla="*/ 699133 w 4628618"/>
                <a:gd name="connsiteY8" fmla="*/ 3848190 h 6004246"/>
                <a:gd name="connsiteX9" fmla="*/ 262006 w 4628618"/>
                <a:gd name="connsiteY9" fmla="*/ 3358177 h 6004246"/>
                <a:gd name="connsiteX10" fmla="*/ 262006 w 4628618"/>
                <a:gd name="connsiteY10" fmla="*/ 2525156 h 6004246"/>
                <a:gd name="connsiteX11" fmla="*/ 262007 w 4628618"/>
                <a:gd name="connsiteY11" fmla="*/ 1618632 h 6004246"/>
                <a:gd name="connsiteX12" fmla="*/ 1228757 w 4628618"/>
                <a:gd name="connsiteY12" fmla="*/ 589605 h 6004246"/>
                <a:gd name="connsiteX13" fmla="*/ 1546606 w 4628618"/>
                <a:gd name="connsiteY13" fmla="*/ 32904 h 6004246"/>
                <a:gd name="connsiteX0" fmla="*/ 1546606 w 4628618"/>
                <a:gd name="connsiteY0" fmla="*/ 32904 h 6004246"/>
                <a:gd name="connsiteX1" fmla="*/ 4327057 w 4628618"/>
                <a:gd name="connsiteY1" fmla="*/ 1275623 h 6004246"/>
                <a:gd name="connsiteX2" fmla="*/ 4274095 w 4628618"/>
                <a:gd name="connsiteY2" fmla="*/ 2500655 h 6004246"/>
                <a:gd name="connsiteX3" fmla="*/ 4492432 w 4628618"/>
                <a:gd name="connsiteY3" fmla="*/ 3078166 h 6004246"/>
                <a:gd name="connsiteX4" fmla="*/ 3770952 w 4628618"/>
                <a:gd name="connsiteY4" fmla="*/ 4068696 h 6004246"/>
                <a:gd name="connsiteX5" fmla="*/ 3486592 w 4628618"/>
                <a:gd name="connsiteY5" fmla="*/ 5547046 h 6004246"/>
                <a:gd name="connsiteX6" fmla="*/ 2480752 w 4628618"/>
                <a:gd name="connsiteY6" fmla="*/ 5821366 h 6004246"/>
                <a:gd name="connsiteX7" fmla="*/ 743392 w 4628618"/>
                <a:gd name="connsiteY7" fmla="*/ 4449766 h 6004246"/>
                <a:gd name="connsiteX8" fmla="*/ 699133 w 4628618"/>
                <a:gd name="connsiteY8" fmla="*/ 3848190 h 6004246"/>
                <a:gd name="connsiteX9" fmla="*/ 262006 w 4628618"/>
                <a:gd name="connsiteY9" fmla="*/ 3358177 h 6004246"/>
                <a:gd name="connsiteX10" fmla="*/ 262006 w 4628618"/>
                <a:gd name="connsiteY10" fmla="*/ 2525156 h 6004246"/>
                <a:gd name="connsiteX11" fmla="*/ 262007 w 4628618"/>
                <a:gd name="connsiteY11" fmla="*/ 1618632 h 6004246"/>
                <a:gd name="connsiteX12" fmla="*/ 1228757 w 4628618"/>
                <a:gd name="connsiteY12" fmla="*/ 589605 h 6004246"/>
                <a:gd name="connsiteX13" fmla="*/ 1546606 w 4628618"/>
                <a:gd name="connsiteY13" fmla="*/ 32904 h 6004246"/>
                <a:gd name="connsiteX0" fmla="*/ 1546606 w 4628618"/>
                <a:gd name="connsiteY0" fmla="*/ 32904 h 6004246"/>
                <a:gd name="connsiteX1" fmla="*/ 4327057 w 4628618"/>
                <a:gd name="connsiteY1" fmla="*/ 1275623 h 6004246"/>
                <a:gd name="connsiteX2" fmla="*/ 4274095 w 4628618"/>
                <a:gd name="connsiteY2" fmla="*/ 2500655 h 6004246"/>
                <a:gd name="connsiteX3" fmla="*/ 4492432 w 4628618"/>
                <a:gd name="connsiteY3" fmla="*/ 3078166 h 6004246"/>
                <a:gd name="connsiteX4" fmla="*/ 3770952 w 4628618"/>
                <a:gd name="connsiteY4" fmla="*/ 4068696 h 6004246"/>
                <a:gd name="connsiteX5" fmla="*/ 3486592 w 4628618"/>
                <a:gd name="connsiteY5" fmla="*/ 5547046 h 6004246"/>
                <a:gd name="connsiteX6" fmla="*/ 2480752 w 4628618"/>
                <a:gd name="connsiteY6" fmla="*/ 5821366 h 6004246"/>
                <a:gd name="connsiteX7" fmla="*/ 743392 w 4628618"/>
                <a:gd name="connsiteY7" fmla="*/ 4449766 h 6004246"/>
                <a:gd name="connsiteX8" fmla="*/ 699133 w 4628618"/>
                <a:gd name="connsiteY8" fmla="*/ 3848190 h 6004246"/>
                <a:gd name="connsiteX9" fmla="*/ 262006 w 4628618"/>
                <a:gd name="connsiteY9" fmla="*/ 3358177 h 6004246"/>
                <a:gd name="connsiteX10" fmla="*/ 262006 w 4628618"/>
                <a:gd name="connsiteY10" fmla="*/ 2525156 h 6004246"/>
                <a:gd name="connsiteX11" fmla="*/ 262007 w 4628618"/>
                <a:gd name="connsiteY11" fmla="*/ 1618632 h 6004246"/>
                <a:gd name="connsiteX12" fmla="*/ 1228757 w 4628618"/>
                <a:gd name="connsiteY12" fmla="*/ 589605 h 6004246"/>
                <a:gd name="connsiteX13" fmla="*/ 1546606 w 4628618"/>
                <a:gd name="connsiteY13" fmla="*/ 32904 h 6004246"/>
                <a:gd name="connsiteX0" fmla="*/ 1546606 w 4628618"/>
                <a:gd name="connsiteY0" fmla="*/ 32904 h 6004246"/>
                <a:gd name="connsiteX1" fmla="*/ 4327057 w 4628618"/>
                <a:gd name="connsiteY1" fmla="*/ 1275623 h 6004246"/>
                <a:gd name="connsiteX2" fmla="*/ 4274095 w 4628618"/>
                <a:gd name="connsiteY2" fmla="*/ 2500655 h 6004246"/>
                <a:gd name="connsiteX3" fmla="*/ 4492432 w 4628618"/>
                <a:gd name="connsiteY3" fmla="*/ 3078166 h 6004246"/>
                <a:gd name="connsiteX4" fmla="*/ 3770952 w 4628618"/>
                <a:gd name="connsiteY4" fmla="*/ 4068696 h 6004246"/>
                <a:gd name="connsiteX5" fmla="*/ 3486592 w 4628618"/>
                <a:gd name="connsiteY5" fmla="*/ 5547046 h 6004246"/>
                <a:gd name="connsiteX6" fmla="*/ 2480752 w 4628618"/>
                <a:gd name="connsiteY6" fmla="*/ 5821366 h 6004246"/>
                <a:gd name="connsiteX7" fmla="*/ 743392 w 4628618"/>
                <a:gd name="connsiteY7" fmla="*/ 4449766 h 6004246"/>
                <a:gd name="connsiteX8" fmla="*/ 699133 w 4628618"/>
                <a:gd name="connsiteY8" fmla="*/ 3848190 h 6004246"/>
                <a:gd name="connsiteX9" fmla="*/ 262006 w 4628618"/>
                <a:gd name="connsiteY9" fmla="*/ 3358177 h 6004246"/>
                <a:gd name="connsiteX10" fmla="*/ 262006 w 4628618"/>
                <a:gd name="connsiteY10" fmla="*/ 2525156 h 6004246"/>
                <a:gd name="connsiteX11" fmla="*/ 262007 w 4628618"/>
                <a:gd name="connsiteY11" fmla="*/ 1618632 h 6004246"/>
                <a:gd name="connsiteX12" fmla="*/ 1228757 w 4628618"/>
                <a:gd name="connsiteY12" fmla="*/ 589605 h 6004246"/>
                <a:gd name="connsiteX13" fmla="*/ 1546606 w 4628618"/>
                <a:gd name="connsiteY13" fmla="*/ 32904 h 6004246"/>
                <a:gd name="connsiteX0" fmla="*/ 1546606 w 4628618"/>
                <a:gd name="connsiteY0" fmla="*/ 32904 h 6004246"/>
                <a:gd name="connsiteX1" fmla="*/ 4327057 w 4628618"/>
                <a:gd name="connsiteY1" fmla="*/ 1275623 h 6004246"/>
                <a:gd name="connsiteX2" fmla="*/ 4274095 w 4628618"/>
                <a:gd name="connsiteY2" fmla="*/ 2500655 h 6004246"/>
                <a:gd name="connsiteX3" fmla="*/ 4492432 w 4628618"/>
                <a:gd name="connsiteY3" fmla="*/ 3078166 h 6004246"/>
                <a:gd name="connsiteX4" fmla="*/ 3770952 w 4628618"/>
                <a:gd name="connsiteY4" fmla="*/ 4068696 h 6004246"/>
                <a:gd name="connsiteX5" fmla="*/ 3486592 w 4628618"/>
                <a:gd name="connsiteY5" fmla="*/ 5547046 h 6004246"/>
                <a:gd name="connsiteX6" fmla="*/ 2480752 w 4628618"/>
                <a:gd name="connsiteY6" fmla="*/ 5821366 h 6004246"/>
                <a:gd name="connsiteX7" fmla="*/ 743392 w 4628618"/>
                <a:gd name="connsiteY7" fmla="*/ 4449766 h 6004246"/>
                <a:gd name="connsiteX8" fmla="*/ 699133 w 4628618"/>
                <a:gd name="connsiteY8" fmla="*/ 3848190 h 6004246"/>
                <a:gd name="connsiteX9" fmla="*/ 262006 w 4628618"/>
                <a:gd name="connsiteY9" fmla="*/ 3358177 h 6004246"/>
                <a:gd name="connsiteX10" fmla="*/ 262006 w 4628618"/>
                <a:gd name="connsiteY10" fmla="*/ 2525156 h 6004246"/>
                <a:gd name="connsiteX11" fmla="*/ 262007 w 4628618"/>
                <a:gd name="connsiteY11" fmla="*/ 1618632 h 6004246"/>
                <a:gd name="connsiteX12" fmla="*/ 1228757 w 4628618"/>
                <a:gd name="connsiteY12" fmla="*/ 589605 h 6004246"/>
                <a:gd name="connsiteX13" fmla="*/ 1546606 w 4628618"/>
                <a:gd name="connsiteY13" fmla="*/ 32904 h 6004246"/>
                <a:gd name="connsiteX0" fmla="*/ 1546606 w 4628618"/>
                <a:gd name="connsiteY0" fmla="*/ 32904 h 6004246"/>
                <a:gd name="connsiteX1" fmla="*/ 4327057 w 4628618"/>
                <a:gd name="connsiteY1" fmla="*/ 1275623 h 6004246"/>
                <a:gd name="connsiteX2" fmla="*/ 4274095 w 4628618"/>
                <a:gd name="connsiteY2" fmla="*/ 2500655 h 6004246"/>
                <a:gd name="connsiteX3" fmla="*/ 4492432 w 4628618"/>
                <a:gd name="connsiteY3" fmla="*/ 3078166 h 6004246"/>
                <a:gd name="connsiteX4" fmla="*/ 3770952 w 4628618"/>
                <a:gd name="connsiteY4" fmla="*/ 4068696 h 6004246"/>
                <a:gd name="connsiteX5" fmla="*/ 3486592 w 4628618"/>
                <a:gd name="connsiteY5" fmla="*/ 5547046 h 6004246"/>
                <a:gd name="connsiteX6" fmla="*/ 2480752 w 4628618"/>
                <a:gd name="connsiteY6" fmla="*/ 5821366 h 6004246"/>
                <a:gd name="connsiteX7" fmla="*/ 743392 w 4628618"/>
                <a:gd name="connsiteY7" fmla="*/ 4449766 h 6004246"/>
                <a:gd name="connsiteX8" fmla="*/ 699133 w 4628618"/>
                <a:gd name="connsiteY8" fmla="*/ 3848190 h 6004246"/>
                <a:gd name="connsiteX9" fmla="*/ 262006 w 4628618"/>
                <a:gd name="connsiteY9" fmla="*/ 3358177 h 6004246"/>
                <a:gd name="connsiteX10" fmla="*/ 262006 w 4628618"/>
                <a:gd name="connsiteY10" fmla="*/ 2525156 h 6004246"/>
                <a:gd name="connsiteX11" fmla="*/ 262007 w 4628618"/>
                <a:gd name="connsiteY11" fmla="*/ 1618632 h 6004246"/>
                <a:gd name="connsiteX12" fmla="*/ 1228757 w 4628618"/>
                <a:gd name="connsiteY12" fmla="*/ 589605 h 6004246"/>
                <a:gd name="connsiteX13" fmla="*/ 1546606 w 4628618"/>
                <a:gd name="connsiteY13" fmla="*/ 32904 h 6004246"/>
                <a:gd name="connsiteX0" fmla="*/ 1546606 w 4628618"/>
                <a:gd name="connsiteY0" fmla="*/ 32904 h 5975650"/>
                <a:gd name="connsiteX1" fmla="*/ 4327057 w 4628618"/>
                <a:gd name="connsiteY1" fmla="*/ 1275623 h 5975650"/>
                <a:gd name="connsiteX2" fmla="*/ 4274095 w 4628618"/>
                <a:gd name="connsiteY2" fmla="*/ 2500655 h 5975650"/>
                <a:gd name="connsiteX3" fmla="*/ 4492432 w 4628618"/>
                <a:gd name="connsiteY3" fmla="*/ 3078166 h 5975650"/>
                <a:gd name="connsiteX4" fmla="*/ 3770952 w 4628618"/>
                <a:gd name="connsiteY4" fmla="*/ 4068696 h 5975650"/>
                <a:gd name="connsiteX5" fmla="*/ 3486592 w 4628618"/>
                <a:gd name="connsiteY5" fmla="*/ 5547046 h 5975650"/>
                <a:gd name="connsiteX6" fmla="*/ 2480752 w 4628618"/>
                <a:gd name="connsiteY6" fmla="*/ 5821366 h 5975650"/>
                <a:gd name="connsiteX7" fmla="*/ 801398 w 4628618"/>
                <a:gd name="connsiteY7" fmla="*/ 4621344 h 5975650"/>
                <a:gd name="connsiteX8" fmla="*/ 699133 w 4628618"/>
                <a:gd name="connsiteY8" fmla="*/ 3848190 h 5975650"/>
                <a:gd name="connsiteX9" fmla="*/ 262006 w 4628618"/>
                <a:gd name="connsiteY9" fmla="*/ 3358177 h 5975650"/>
                <a:gd name="connsiteX10" fmla="*/ 262006 w 4628618"/>
                <a:gd name="connsiteY10" fmla="*/ 2525156 h 5975650"/>
                <a:gd name="connsiteX11" fmla="*/ 262007 w 4628618"/>
                <a:gd name="connsiteY11" fmla="*/ 1618632 h 5975650"/>
                <a:gd name="connsiteX12" fmla="*/ 1228757 w 4628618"/>
                <a:gd name="connsiteY12" fmla="*/ 589605 h 5975650"/>
                <a:gd name="connsiteX13" fmla="*/ 1546606 w 4628618"/>
                <a:gd name="connsiteY13" fmla="*/ 32904 h 5975650"/>
                <a:gd name="connsiteX0" fmla="*/ 1546606 w 4628618"/>
                <a:gd name="connsiteY0" fmla="*/ 32904 h 5975650"/>
                <a:gd name="connsiteX1" fmla="*/ 4327057 w 4628618"/>
                <a:gd name="connsiteY1" fmla="*/ 1275623 h 5975650"/>
                <a:gd name="connsiteX2" fmla="*/ 4274095 w 4628618"/>
                <a:gd name="connsiteY2" fmla="*/ 2500655 h 5975650"/>
                <a:gd name="connsiteX3" fmla="*/ 4492432 w 4628618"/>
                <a:gd name="connsiteY3" fmla="*/ 3078166 h 5975650"/>
                <a:gd name="connsiteX4" fmla="*/ 3770952 w 4628618"/>
                <a:gd name="connsiteY4" fmla="*/ 4068696 h 5975650"/>
                <a:gd name="connsiteX5" fmla="*/ 3486592 w 4628618"/>
                <a:gd name="connsiteY5" fmla="*/ 5547046 h 5975650"/>
                <a:gd name="connsiteX6" fmla="*/ 2480752 w 4628618"/>
                <a:gd name="connsiteY6" fmla="*/ 5821366 h 5975650"/>
                <a:gd name="connsiteX7" fmla="*/ 801398 w 4628618"/>
                <a:gd name="connsiteY7" fmla="*/ 4621344 h 5975650"/>
                <a:gd name="connsiteX8" fmla="*/ 699133 w 4628618"/>
                <a:gd name="connsiteY8" fmla="*/ 3848190 h 5975650"/>
                <a:gd name="connsiteX9" fmla="*/ 262006 w 4628618"/>
                <a:gd name="connsiteY9" fmla="*/ 3358177 h 5975650"/>
                <a:gd name="connsiteX10" fmla="*/ 262006 w 4628618"/>
                <a:gd name="connsiteY10" fmla="*/ 2525156 h 5975650"/>
                <a:gd name="connsiteX11" fmla="*/ 262007 w 4628618"/>
                <a:gd name="connsiteY11" fmla="*/ 1618632 h 5975650"/>
                <a:gd name="connsiteX12" fmla="*/ 1228757 w 4628618"/>
                <a:gd name="connsiteY12" fmla="*/ 589605 h 5975650"/>
                <a:gd name="connsiteX13" fmla="*/ 1546606 w 4628618"/>
                <a:gd name="connsiteY13" fmla="*/ 32904 h 5975650"/>
                <a:gd name="connsiteX0" fmla="*/ 1546606 w 4628618"/>
                <a:gd name="connsiteY0" fmla="*/ 32904 h 5975650"/>
                <a:gd name="connsiteX1" fmla="*/ 4327057 w 4628618"/>
                <a:gd name="connsiteY1" fmla="*/ 1275623 h 5975650"/>
                <a:gd name="connsiteX2" fmla="*/ 4274095 w 4628618"/>
                <a:gd name="connsiteY2" fmla="*/ 2500655 h 5975650"/>
                <a:gd name="connsiteX3" fmla="*/ 4492432 w 4628618"/>
                <a:gd name="connsiteY3" fmla="*/ 3078166 h 5975650"/>
                <a:gd name="connsiteX4" fmla="*/ 3770952 w 4628618"/>
                <a:gd name="connsiteY4" fmla="*/ 4068696 h 5975650"/>
                <a:gd name="connsiteX5" fmla="*/ 3486592 w 4628618"/>
                <a:gd name="connsiteY5" fmla="*/ 5547046 h 5975650"/>
                <a:gd name="connsiteX6" fmla="*/ 2480752 w 4628618"/>
                <a:gd name="connsiteY6" fmla="*/ 5821366 h 5975650"/>
                <a:gd name="connsiteX7" fmla="*/ 801398 w 4628618"/>
                <a:gd name="connsiteY7" fmla="*/ 4621344 h 5975650"/>
                <a:gd name="connsiteX8" fmla="*/ 699133 w 4628618"/>
                <a:gd name="connsiteY8" fmla="*/ 3848190 h 5975650"/>
                <a:gd name="connsiteX9" fmla="*/ 262006 w 4628618"/>
                <a:gd name="connsiteY9" fmla="*/ 3358177 h 5975650"/>
                <a:gd name="connsiteX10" fmla="*/ 262006 w 4628618"/>
                <a:gd name="connsiteY10" fmla="*/ 2525156 h 5975650"/>
                <a:gd name="connsiteX11" fmla="*/ 262007 w 4628618"/>
                <a:gd name="connsiteY11" fmla="*/ 1618632 h 5975650"/>
                <a:gd name="connsiteX12" fmla="*/ 1228757 w 4628618"/>
                <a:gd name="connsiteY12" fmla="*/ 589605 h 5975650"/>
                <a:gd name="connsiteX13" fmla="*/ 1546606 w 4628618"/>
                <a:gd name="connsiteY13" fmla="*/ 32904 h 5975650"/>
                <a:gd name="connsiteX0" fmla="*/ 1546606 w 4628618"/>
                <a:gd name="connsiteY0" fmla="*/ 32904 h 5975650"/>
                <a:gd name="connsiteX1" fmla="*/ 4327057 w 4628618"/>
                <a:gd name="connsiteY1" fmla="*/ 1275623 h 5975650"/>
                <a:gd name="connsiteX2" fmla="*/ 4274095 w 4628618"/>
                <a:gd name="connsiteY2" fmla="*/ 2500655 h 5975650"/>
                <a:gd name="connsiteX3" fmla="*/ 4492432 w 4628618"/>
                <a:gd name="connsiteY3" fmla="*/ 3078166 h 5975650"/>
                <a:gd name="connsiteX4" fmla="*/ 3770952 w 4628618"/>
                <a:gd name="connsiteY4" fmla="*/ 4068696 h 5975650"/>
                <a:gd name="connsiteX5" fmla="*/ 3486592 w 4628618"/>
                <a:gd name="connsiteY5" fmla="*/ 5547046 h 5975650"/>
                <a:gd name="connsiteX6" fmla="*/ 2480752 w 4628618"/>
                <a:gd name="connsiteY6" fmla="*/ 5821366 h 5975650"/>
                <a:gd name="connsiteX7" fmla="*/ 801398 w 4628618"/>
                <a:gd name="connsiteY7" fmla="*/ 4621344 h 5975650"/>
                <a:gd name="connsiteX8" fmla="*/ 699133 w 4628618"/>
                <a:gd name="connsiteY8" fmla="*/ 3848190 h 5975650"/>
                <a:gd name="connsiteX9" fmla="*/ 262006 w 4628618"/>
                <a:gd name="connsiteY9" fmla="*/ 3358177 h 5975650"/>
                <a:gd name="connsiteX10" fmla="*/ 262006 w 4628618"/>
                <a:gd name="connsiteY10" fmla="*/ 2525156 h 5975650"/>
                <a:gd name="connsiteX11" fmla="*/ 262007 w 4628618"/>
                <a:gd name="connsiteY11" fmla="*/ 1618632 h 5975650"/>
                <a:gd name="connsiteX12" fmla="*/ 1228757 w 4628618"/>
                <a:gd name="connsiteY12" fmla="*/ 589605 h 5975650"/>
                <a:gd name="connsiteX13" fmla="*/ 1546606 w 4628618"/>
                <a:gd name="connsiteY13" fmla="*/ 32904 h 5975650"/>
                <a:gd name="connsiteX0" fmla="*/ 1546606 w 4628618"/>
                <a:gd name="connsiteY0" fmla="*/ 32904 h 5993155"/>
                <a:gd name="connsiteX1" fmla="*/ 4327057 w 4628618"/>
                <a:gd name="connsiteY1" fmla="*/ 1275623 h 5993155"/>
                <a:gd name="connsiteX2" fmla="*/ 4274095 w 4628618"/>
                <a:gd name="connsiteY2" fmla="*/ 2500655 h 5993155"/>
                <a:gd name="connsiteX3" fmla="*/ 4492432 w 4628618"/>
                <a:gd name="connsiteY3" fmla="*/ 3078166 h 5993155"/>
                <a:gd name="connsiteX4" fmla="*/ 3770952 w 4628618"/>
                <a:gd name="connsiteY4" fmla="*/ 4068696 h 5993155"/>
                <a:gd name="connsiteX5" fmla="*/ 3486592 w 4628618"/>
                <a:gd name="connsiteY5" fmla="*/ 5547046 h 5993155"/>
                <a:gd name="connsiteX6" fmla="*/ 2480752 w 4628618"/>
                <a:gd name="connsiteY6" fmla="*/ 5821366 h 5993155"/>
                <a:gd name="connsiteX7" fmla="*/ 801398 w 4628618"/>
                <a:gd name="connsiteY7" fmla="*/ 4516314 h 5993155"/>
                <a:gd name="connsiteX8" fmla="*/ 699133 w 4628618"/>
                <a:gd name="connsiteY8" fmla="*/ 3848190 h 5993155"/>
                <a:gd name="connsiteX9" fmla="*/ 262006 w 4628618"/>
                <a:gd name="connsiteY9" fmla="*/ 3358177 h 5993155"/>
                <a:gd name="connsiteX10" fmla="*/ 262006 w 4628618"/>
                <a:gd name="connsiteY10" fmla="*/ 2525156 h 5993155"/>
                <a:gd name="connsiteX11" fmla="*/ 262007 w 4628618"/>
                <a:gd name="connsiteY11" fmla="*/ 1618632 h 5993155"/>
                <a:gd name="connsiteX12" fmla="*/ 1228757 w 4628618"/>
                <a:gd name="connsiteY12" fmla="*/ 589605 h 5993155"/>
                <a:gd name="connsiteX13" fmla="*/ 1546606 w 4628618"/>
                <a:gd name="connsiteY13" fmla="*/ 32904 h 5993155"/>
                <a:gd name="connsiteX0" fmla="*/ 1546606 w 4628618"/>
                <a:gd name="connsiteY0" fmla="*/ 32904 h 5930079"/>
                <a:gd name="connsiteX1" fmla="*/ 4327057 w 4628618"/>
                <a:gd name="connsiteY1" fmla="*/ 1275623 h 5930079"/>
                <a:gd name="connsiteX2" fmla="*/ 4274095 w 4628618"/>
                <a:gd name="connsiteY2" fmla="*/ 2500655 h 5930079"/>
                <a:gd name="connsiteX3" fmla="*/ 4492432 w 4628618"/>
                <a:gd name="connsiteY3" fmla="*/ 3078166 h 5930079"/>
                <a:gd name="connsiteX4" fmla="*/ 3770952 w 4628618"/>
                <a:gd name="connsiteY4" fmla="*/ 4068696 h 5930079"/>
                <a:gd name="connsiteX5" fmla="*/ 3486592 w 4628618"/>
                <a:gd name="connsiteY5" fmla="*/ 5547046 h 5930079"/>
                <a:gd name="connsiteX6" fmla="*/ 2480752 w 4628618"/>
                <a:gd name="connsiteY6" fmla="*/ 5821366 h 5930079"/>
                <a:gd name="connsiteX7" fmla="*/ 857958 w 4628618"/>
                <a:gd name="connsiteY7" fmla="*/ 4894768 h 5930079"/>
                <a:gd name="connsiteX8" fmla="*/ 699133 w 4628618"/>
                <a:gd name="connsiteY8" fmla="*/ 3848190 h 5930079"/>
                <a:gd name="connsiteX9" fmla="*/ 262006 w 4628618"/>
                <a:gd name="connsiteY9" fmla="*/ 3358177 h 5930079"/>
                <a:gd name="connsiteX10" fmla="*/ 262006 w 4628618"/>
                <a:gd name="connsiteY10" fmla="*/ 2525156 h 5930079"/>
                <a:gd name="connsiteX11" fmla="*/ 262007 w 4628618"/>
                <a:gd name="connsiteY11" fmla="*/ 1618632 h 5930079"/>
                <a:gd name="connsiteX12" fmla="*/ 1228757 w 4628618"/>
                <a:gd name="connsiteY12" fmla="*/ 589605 h 5930079"/>
                <a:gd name="connsiteX13" fmla="*/ 1546606 w 4628618"/>
                <a:gd name="connsiteY13" fmla="*/ 32904 h 5930079"/>
                <a:gd name="connsiteX0" fmla="*/ 1546606 w 4628618"/>
                <a:gd name="connsiteY0" fmla="*/ 32904 h 5930079"/>
                <a:gd name="connsiteX1" fmla="*/ 4327057 w 4628618"/>
                <a:gd name="connsiteY1" fmla="*/ 1275623 h 5930079"/>
                <a:gd name="connsiteX2" fmla="*/ 4274095 w 4628618"/>
                <a:gd name="connsiteY2" fmla="*/ 2500655 h 5930079"/>
                <a:gd name="connsiteX3" fmla="*/ 4492432 w 4628618"/>
                <a:gd name="connsiteY3" fmla="*/ 3078166 h 5930079"/>
                <a:gd name="connsiteX4" fmla="*/ 3770952 w 4628618"/>
                <a:gd name="connsiteY4" fmla="*/ 4068696 h 5930079"/>
                <a:gd name="connsiteX5" fmla="*/ 3486592 w 4628618"/>
                <a:gd name="connsiteY5" fmla="*/ 5547046 h 5930079"/>
                <a:gd name="connsiteX6" fmla="*/ 2480752 w 4628618"/>
                <a:gd name="connsiteY6" fmla="*/ 5821366 h 5930079"/>
                <a:gd name="connsiteX7" fmla="*/ 801398 w 4628618"/>
                <a:gd name="connsiteY7" fmla="*/ 4894768 h 5930079"/>
                <a:gd name="connsiteX8" fmla="*/ 699133 w 4628618"/>
                <a:gd name="connsiteY8" fmla="*/ 3848190 h 5930079"/>
                <a:gd name="connsiteX9" fmla="*/ 262006 w 4628618"/>
                <a:gd name="connsiteY9" fmla="*/ 3358177 h 5930079"/>
                <a:gd name="connsiteX10" fmla="*/ 262006 w 4628618"/>
                <a:gd name="connsiteY10" fmla="*/ 2525156 h 5930079"/>
                <a:gd name="connsiteX11" fmla="*/ 262007 w 4628618"/>
                <a:gd name="connsiteY11" fmla="*/ 1618632 h 5930079"/>
                <a:gd name="connsiteX12" fmla="*/ 1228757 w 4628618"/>
                <a:gd name="connsiteY12" fmla="*/ 589605 h 5930079"/>
                <a:gd name="connsiteX13" fmla="*/ 1546606 w 4628618"/>
                <a:gd name="connsiteY13" fmla="*/ 32904 h 5930079"/>
                <a:gd name="connsiteX0" fmla="*/ 1546606 w 4628618"/>
                <a:gd name="connsiteY0" fmla="*/ 32904 h 6068295"/>
                <a:gd name="connsiteX1" fmla="*/ 4327057 w 4628618"/>
                <a:gd name="connsiteY1" fmla="*/ 1275623 h 6068295"/>
                <a:gd name="connsiteX2" fmla="*/ 4274095 w 4628618"/>
                <a:gd name="connsiteY2" fmla="*/ 2500655 h 6068295"/>
                <a:gd name="connsiteX3" fmla="*/ 4492432 w 4628618"/>
                <a:gd name="connsiteY3" fmla="*/ 3078166 h 6068295"/>
                <a:gd name="connsiteX4" fmla="*/ 3770952 w 4628618"/>
                <a:gd name="connsiteY4" fmla="*/ 4068696 h 6068295"/>
                <a:gd name="connsiteX5" fmla="*/ 3486592 w 4628618"/>
                <a:gd name="connsiteY5" fmla="*/ 5547046 h 6068295"/>
                <a:gd name="connsiteX6" fmla="*/ 2450784 w 4628618"/>
                <a:gd name="connsiteY6" fmla="*/ 5959582 h 6068295"/>
                <a:gd name="connsiteX7" fmla="*/ 801398 w 4628618"/>
                <a:gd name="connsiteY7" fmla="*/ 4894768 h 6068295"/>
                <a:gd name="connsiteX8" fmla="*/ 699133 w 4628618"/>
                <a:gd name="connsiteY8" fmla="*/ 3848190 h 6068295"/>
                <a:gd name="connsiteX9" fmla="*/ 262006 w 4628618"/>
                <a:gd name="connsiteY9" fmla="*/ 3358177 h 6068295"/>
                <a:gd name="connsiteX10" fmla="*/ 262006 w 4628618"/>
                <a:gd name="connsiteY10" fmla="*/ 2525156 h 6068295"/>
                <a:gd name="connsiteX11" fmla="*/ 262007 w 4628618"/>
                <a:gd name="connsiteY11" fmla="*/ 1618632 h 6068295"/>
                <a:gd name="connsiteX12" fmla="*/ 1228757 w 4628618"/>
                <a:gd name="connsiteY12" fmla="*/ 589605 h 6068295"/>
                <a:gd name="connsiteX13" fmla="*/ 1546606 w 4628618"/>
                <a:gd name="connsiteY13" fmla="*/ 32904 h 6068295"/>
                <a:gd name="connsiteX0" fmla="*/ 1546606 w 4628618"/>
                <a:gd name="connsiteY0" fmla="*/ 32904 h 6127301"/>
                <a:gd name="connsiteX1" fmla="*/ 4327057 w 4628618"/>
                <a:gd name="connsiteY1" fmla="*/ 1275623 h 6127301"/>
                <a:gd name="connsiteX2" fmla="*/ 4274095 w 4628618"/>
                <a:gd name="connsiteY2" fmla="*/ 2500655 h 6127301"/>
                <a:gd name="connsiteX3" fmla="*/ 4492432 w 4628618"/>
                <a:gd name="connsiteY3" fmla="*/ 3078166 h 6127301"/>
                <a:gd name="connsiteX4" fmla="*/ 3770952 w 4628618"/>
                <a:gd name="connsiteY4" fmla="*/ 4068696 h 6127301"/>
                <a:gd name="connsiteX5" fmla="*/ 3486592 w 4628618"/>
                <a:gd name="connsiteY5" fmla="*/ 5547046 h 6127301"/>
                <a:gd name="connsiteX6" fmla="*/ 2746819 w 4628618"/>
                <a:gd name="connsiteY6" fmla="*/ 6018588 h 6127301"/>
                <a:gd name="connsiteX7" fmla="*/ 801398 w 4628618"/>
                <a:gd name="connsiteY7" fmla="*/ 4894768 h 6127301"/>
                <a:gd name="connsiteX8" fmla="*/ 699133 w 4628618"/>
                <a:gd name="connsiteY8" fmla="*/ 3848190 h 6127301"/>
                <a:gd name="connsiteX9" fmla="*/ 262006 w 4628618"/>
                <a:gd name="connsiteY9" fmla="*/ 3358177 h 6127301"/>
                <a:gd name="connsiteX10" fmla="*/ 262006 w 4628618"/>
                <a:gd name="connsiteY10" fmla="*/ 2525156 h 6127301"/>
                <a:gd name="connsiteX11" fmla="*/ 262007 w 4628618"/>
                <a:gd name="connsiteY11" fmla="*/ 1618632 h 6127301"/>
                <a:gd name="connsiteX12" fmla="*/ 1228757 w 4628618"/>
                <a:gd name="connsiteY12" fmla="*/ 589605 h 6127301"/>
                <a:gd name="connsiteX13" fmla="*/ 1546606 w 4628618"/>
                <a:gd name="connsiteY13" fmla="*/ 32904 h 6127301"/>
                <a:gd name="connsiteX0" fmla="*/ 1546606 w 4628618"/>
                <a:gd name="connsiteY0" fmla="*/ 32904 h 6201058"/>
                <a:gd name="connsiteX1" fmla="*/ 4327057 w 4628618"/>
                <a:gd name="connsiteY1" fmla="*/ 1275623 h 6201058"/>
                <a:gd name="connsiteX2" fmla="*/ 4274095 w 4628618"/>
                <a:gd name="connsiteY2" fmla="*/ 2500655 h 6201058"/>
                <a:gd name="connsiteX3" fmla="*/ 4492432 w 4628618"/>
                <a:gd name="connsiteY3" fmla="*/ 3078166 h 6201058"/>
                <a:gd name="connsiteX4" fmla="*/ 3770952 w 4628618"/>
                <a:gd name="connsiteY4" fmla="*/ 4068696 h 6201058"/>
                <a:gd name="connsiteX5" fmla="*/ 3486592 w 4628618"/>
                <a:gd name="connsiteY5" fmla="*/ 5547046 h 6201058"/>
                <a:gd name="connsiteX6" fmla="*/ 2450784 w 4628618"/>
                <a:gd name="connsiteY6" fmla="*/ 6092345 h 6201058"/>
                <a:gd name="connsiteX7" fmla="*/ 801398 w 4628618"/>
                <a:gd name="connsiteY7" fmla="*/ 4894768 h 6201058"/>
                <a:gd name="connsiteX8" fmla="*/ 699133 w 4628618"/>
                <a:gd name="connsiteY8" fmla="*/ 3848190 h 6201058"/>
                <a:gd name="connsiteX9" fmla="*/ 262006 w 4628618"/>
                <a:gd name="connsiteY9" fmla="*/ 3358177 h 6201058"/>
                <a:gd name="connsiteX10" fmla="*/ 262006 w 4628618"/>
                <a:gd name="connsiteY10" fmla="*/ 2525156 h 6201058"/>
                <a:gd name="connsiteX11" fmla="*/ 262007 w 4628618"/>
                <a:gd name="connsiteY11" fmla="*/ 1618632 h 6201058"/>
                <a:gd name="connsiteX12" fmla="*/ 1228757 w 4628618"/>
                <a:gd name="connsiteY12" fmla="*/ 589605 h 6201058"/>
                <a:gd name="connsiteX13" fmla="*/ 1546606 w 4628618"/>
                <a:gd name="connsiteY13" fmla="*/ 32904 h 6201058"/>
                <a:gd name="connsiteX0" fmla="*/ 1546606 w 4628618"/>
                <a:gd name="connsiteY0" fmla="*/ 0 h 6168154"/>
                <a:gd name="connsiteX1" fmla="*/ 4327057 w 4628618"/>
                <a:gd name="connsiteY1" fmla="*/ 1242719 h 6168154"/>
                <a:gd name="connsiteX2" fmla="*/ 4274095 w 4628618"/>
                <a:gd name="connsiteY2" fmla="*/ 2467751 h 6168154"/>
                <a:gd name="connsiteX3" fmla="*/ 4492432 w 4628618"/>
                <a:gd name="connsiteY3" fmla="*/ 3045262 h 6168154"/>
                <a:gd name="connsiteX4" fmla="*/ 3770952 w 4628618"/>
                <a:gd name="connsiteY4" fmla="*/ 4035792 h 6168154"/>
                <a:gd name="connsiteX5" fmla="*/ 3486592 w 4628618"/>
                <a:gd name="connsiteY5" fmla="*/ 5514142 h 6168154"/>
                <a:gd name="connsiteX6" fmla="*/ 2450784 w 4628618"/>
                <a:gd name="connsiteY6" fmla="*/ 6059441 h 6168154"/>
                <a:gd name="connsiteX7" fmla="*/ 801398 w 4628618"/>
                <a:gd name="connsiteY7" fmla="*/ 4861864 h 6168154"/>
                <a:gd name="connsiteX8" fmla="*/ 699133 w 4628618"/>
                <a:gd name="connsiteY8" fmla="*/ 3815286 h 6168154"/>
                <a:gd name="connsiteX9" fmla="*/ 262006 w 4628618"/>
                <a:gd name="connsiteY9" fmla="*/ 3325273 h 6168154"/>
                <a:gd name="connsiteX10" fmla="*/ 262006 w 4628618"/>
                <a:gd name="connsiteY10" fmla="*/ 2492252 h 6168154"/>
                <a:gd name="connsiteX11" fmla="*/ 262007 w 4628618"/>
                <a:gd name="connsiteY11" fmla="*/ 1585728 h 6168154"/>
                <a:gd name="connsiteX12" fmla="*/ 1228757 w 4628618"/>
                <a:gd name="connsiteY12" fmla="*/ 556701 h 6168154"/>
                <a:gd name="connsiteX13" fmla="*/ 1546606 w 4628618"/>
                <a:gd name="connsiteY13" fmla="*/ 0 h 6168154"/>
                <a:gd name="connsiteX0" fmla="*/ 1546606 w 4628618"/>
                <a:gd name="connsiteY0" fmla="*/ 0 h 6168154"/>
                <a:gd name="connsiteX1" fmla="*/ 4327057 w 4628618"/>
                <a:gd name="connsiteY1" fmla="*/ 1242719 h 6168154"/>
                <a:gd name="connsiteX2" fmla="*/ 4274095 w 4628618"/>
                <a:gd name="connsiteY2" fmla="*/ 2467751 h 6168154"/>
                <a:gd name="connsiteX3" fmla="*/ 4492432 w 4628618"/>
                <a:gd name="connsiteY3" fmla="*/ 3045262 h 6168154"/>
                <a:gd name="connsiteX4" fmla="*/ 3770952 w 4628618"/>
                <a:gd name="connsiteY4" fmla="*/ 4035792 h 6168154"/>
                <a:gd name="connsiteX5" fmla="*/ 3486592 w 4628618"/>
                <a:gd name="connsiteY5" fmla="*/ 5514142 h 6168154"/>
                <a:gd name="connsiteX6" fmla="*/ 2450784 w 4628618"/>
                <a:gd name="connsiteY6" fmla="*/ 6059441 h 6168154"/>
                <a:gd name="connsiteX7" fmla="*/ 801398 w 4628618"/>
                <a:gd name="connsiteY7" fmla="*/ 4861864 h 6168154"/>
                <a:gd name="connsiteX8" fmla="*/ 699133 w 4628618"/>
                <a:gd name="connsiteY8" fmla="*/ 3815286 h 6168154"/>
                <a:gd name="connsiteX9" fmla="*/ 262006 w 4628618"/>
                <a:gd name="connsiteY9" fmla="*/ 3325273 h 6168154"/>
                <a:gd name="connsiteX10" fmla="*/ 262006 w 4628618"/>
                <a:gd name="connsiteY10" fmla="*/ 2492252 h 6168154"/>
                <a:gd name="connsiteX11" fmla="*/ 262007 w 4628618"/>
                <a:gd name="connsiteY11" fmla="*/ 1585728 h 6168154"/>
                <a:gd name="connsiteX12" fmla="*/ 1228757 w 4628618"/>
                <a:gd name="connsiteY12" fmla="*/ 556701 h 6168154"/>
                <a:gd name="connsiteX13" fmla="*/ 1546606 w 4628618"/>
                <a:gd name="connsiteY13" fmla="*/ 0 h 6168154"/>
                <a:gd name="connsiteX0" fmla="*/ 1546606 w 4628618"/>
                <a:gd name="connsiteY0" fmla="*/ 0 h 6168154"/>
                <a:gd name="connsiteX1" fmla="*/ 4327057 w 4628618"/>
                <a:gd name="connsiteY1" fmla="*/ 1242719 h 6168154"/>
                <a:gd name="connsiteX2" fmla="*/ 4274095 w 4628618"/>
                <a:gd name="connsiteY2" fmla="*/ 2467751 h 6168154"/>
                <a:gd name="connsiteX3" fmla="*/ 4492432 w 4628618"/>
                <a:gd name="connsiteY3" fmla="*/ 3045262 h 6168154"/>
                <a:gd name="connsiteX4" fmla="*/ 3770952 w 4628618"/>
                <a:gd name="connsiteY4" fmla="*/ 4035792 h 6168154"/>
                <a:gd name="connsiteX5" fmla="*/ 3486592 w 4628618"/>
                <a:gd name="connsiteY5" fmla="*/ 5514142 h 6168154"/>
                <a:gd name="connsiteX6" fmla="*/ 2450784 w 4628618"/>
                <a:gd name="connsiteY6" fmla="*/ 6059441 h 6168154"/>
                <a:gd name="connsiteX7" fmla="*/ 801398 w 4628618"/>
                <a:gd name="connsiteY7" fmla="*/ 4861864 h 6168154"/>
                <a:gd name="connsiteX8" fmla="*/ 699133 w 4628618"/>
                <a:gd name="connsiteY8" fmla="*/ 3815286 h 6168154"/>
                <a:gd name="connsiteX9" fmla="*/ 262006 w 4628618"/>
                <a:gd name="connsiteY9" fmla="*/ 3325273 h 6168154"/>
                <a:gd name="connsiteX10" fmla="*/ 262006 w 4628618"/>
                <a:gd name="connsiteY10" fmla="*/ 2492252 h 6168154"/>
                <a:gd name="connsiteX11" fmla="*/ 262007 w 4628618"/>
                <a:gd name="connsiteY11" fmla="*/ 1585728 h 6168154"/>
                <a:gd name="connsiteX12" fmla="*/ 1228757 w 4628618"/>
                <a:gd name="connsiteY12" fmla="*/ 556701 h 6168154"/>
                <a:gd name="connsiteX13" fmla="*/ 1546606 w 4628618"/>
                <a:gd name="connsiteY13" fmla="*/ 0 h 6168154"/>
                <a:gd name="connsiteX0" fmla="*/ 1546606 w 4628618"/>
                <a:gd name="connsiteY0" fmla="*/ 0 h 6168154"/>
                <a:gd name="connsiteX1" fmla="*/ 4327057 w 4628618"/>
                <a:gd name="connsiteY1" fmla="*/ 1242719 h 6168154"/>
                <a:gd name="connsiteX2" fmla="*/ 4274095 w 4628618"/>
                <a:gd name="connsiteY2" fmla="*/ 2467751 h 6168154"/>
                <a:gd name="connsiteX3" fmla="*/ 4492432 w 4628618"/>
                <a:gd name="connsiteY3" fmla="*/ 3045262 h 6168154"/>
                <a:gd name="connsiteX4" fmla="*/ 3770952 w 4628618"/>
                <a:gd name="connsiteY4" fmla="*/ 4035792 h 6168154"/>
                <a:gd name="connsiteX5" fmla="*/ 3486592 w 4628618"/>
                <a:gd name="connsiteY5" fmla="*/ 5514142 h 6168154"/>
                <a:gd name="connsiteX6" fmla="*/ 2450784 w 4628618"/>
                <a:gd name="connsiteY6" fmla="*/ 6059441 h 6168154"/>
                <a:gd name="connsiteX7" fmla="*/ 801398 w 4628618"/>
                <a:gd name="connsiteY7" fmla="*/ 4861864 h 6168154"/>
                <a:gd name="connsiteX8" fmla="*/ 699133 w 4628618"/>
                <a:gd name="connsiteY8" fmla="*/ 3815286 h 6168154"/>
                <a:gd name="connsiteX9" fmla="*/ 262006 w 4628618"/>
                <a:gd name="connsiteY9" fmla="*/ 3325273 h 6168154"/>
                <a:gd name="connsiteX10" fmla="*/ 262006 w 4628618"/>
                <a:gd name="connsiteY10" fmla="*/ 2492252 h 6168154"/>
                <a:gd name="connsiteX11" fmla="*/ 262007 w 4628618"/>
                <a:gd name="connsiteY11" fmla="*/ 1585728 h 6168154"/>
                <a:gd name="connsiteX12" fmla="*/ 1228757 w 4628618"/>
                <a:gd name="connsiteY12" fmla="*/ 556701 h 6168154"/>
                <a:gd name="connsiteX13" fmla="*/ 1546606 w 4628618"/>
                <a:gd name="connsiteY13" fmla="*/ 0 h 6168154"/>
                <a:gd name="connsiteX0" fmla="*/ 1546606 w 4628618"/>
                <a:gd name="connsiteY0" fmla="*/ 0 h 6168154"/>
                <a:gd name="connsiteX1" fmla="*/ 4327057 w 4628618"/>
                <a:gd name="connsiteY1" fmla="*/ 1242719 h 6168154"/>
                <a:gd name="connsiteX2" fmla="*/ 4274095 w 4628618"/>
                <a:gd name="connsiteY2" fmla="*/ 2467751 h 6168154"/>
                <a:gd name="connsiteX3" fmla="*/ 4492432 w 4628618"/>
                <a:gd name="connsiteY3" fmla="*/ 3045262 h 6168154"/>
                <a:gd name="connsiteX4" fmla="*/ 3770952 w 4628618"/>
                <a:gd name="connsiteY4" fmla="*/ 4035792 h 6168154"/>
                <a:gd name="connsiteX5" fmla="*/ 3486592 w 4628618"/>
                <a:gd name="connsiteY5" fmla="*/ 5514142 h 6168154"/>
                <a:gd name="connsiteX6" fmla="*/ 2450784 w 4628618"/>
                <a:gd name="connsiteY6" fmla="*/ 6059441 h 6168154"/>
                <a:gd name="connsiteX7" fmla="*/ 801398 w 4628618"/>
                <a:gd name="connsiteY7" fmla="*/ 4861864 h 6168154"/>
                <a:gd name="connsiteX8" fmla="*/ 699133 w 4628618"/>
                <a:gd name="connsiteY8" fmla="*/ 3815286 h 6168154"/>
                <a:gd name="connsiteX9" fmla="*/ 262006 w 4628618"/>
                <a:gd name="connsiteY9" fmla="*/ 3325273 h 6168154"/>
                <a:gd name="connsiteX10" fmla="*/ 262006 w 4628618"/>
                <a:gd name="connsiteY10" fmla="*/ 2492252 h 6168154"/>
                <a:gd name="connsiteX11" fmla="*/ 262007 w 4628618"/>
                <a:gd name="connsiteY11" fmla="*/ 1585728 h 6168154"/>
                <a:gd name="connsiteX12" fmla="*/ 1228757 w 4628618"/>
                <a:gd name="connsiteY12" fmla="*/ 556701 h 6168154"/>
                <a:gd name="connsiteX13" fmla="*/ 1546606 w 4628618"/>
                <a:gd name="connsiteY13" fmla="*/ 0 h 6168154"/>
                <a:gd name="connsiteX0" fmla="*/ 1546606 w 4628618"/>
                <a:gd name="connsiteY0" fmla="*/ 0 h 6168154"/>
                <a:gd name="connsiteX1" fmla="*/ 4327057 w 4628618"/>
                <a:gd name="connsiteY1" fmla="*/ 1242719 h 6168154"/>
                <a:gd name="connsiteX2" fmla="*/ 4274095 w 4628618"/>
                <a:gd name="connsiteY2" fmla="*/ 2467751 h 6168154"/>
                <a:gd name="connsiteX3" fmla="*/ 4492432 w 4628618"/>
                <a:gd name="connsiteY3" fmla="*/ 3045262 h 6168154"/>
                <a:gd name="connsiteX4" fmla="*/ 3770952 w 4628618"/>
                <a:gd name="connsiteY4" fmla="*/ 4035792 h 6168154"/>
                <a:gd name="connsiteX5" fmla="*/ 3486592 w 4628618"/>
                <a:gd name="connsiteY5" fmla="*/ 5514142 h 6168154"/>
                <a:gd name="connsiteX6" fmla="*/ 2450784 w 4628618"/>
                <a:gd name="connsiteY6" fmla="*/ 6059441 h 6168154"/>
                <a:gd name="connsiteX7" fmla="*/ 801398 w 4628618"/>
                <a:gd name="connsiteY7" fmla="*/ 4861864 h 6168154"/>
                <a:gd name="connsiteX8" fmla="*/ 699133 w 4628618"/>
                <a:gd name="connsiteY8" fmla="*/ 3815286 h 6168154"/>
                <a:gd name="connsiteX9" fmla="*/ 262006 w 4628618"/>
                <a:gd name="connsiteY9" fmla="*/ 3325273 h 6168154"/>
                <a:gd name="connsiteX10" fmla="*/ 262006 w 4628618"/>
                <a:gd name="connsiteY10" fmla="*/ 2492252 h 6168154"/>
                <a:gd name="connsiteX11" fmla="*/ 262007 w 4628618"/>
                <a:gd name="connsiteY11" fmla="*/ 1585728 h 6168154"/>
                <a:gd name="connsiteX12" fmla="*/ 1228757 w 4628618"/>
                <a:gd name="connsiteY12" fmla="*/ 556701 h 6168154"/>
                <a:gd name="connsiteX13" fmla="*/ 1546606 w 4628618"/>
                <a:gd name="connsiteY13" fmla="*/ 0 h 6168154"/>
                <a:gd name="connsiteX0" fmla="*/ 1546606 w 4628618"/>
                <a:gd name="connsiteY0" fmla="*/ 0 h 6168154"/>
                <a:gd name="connsiteX1" fmla="*/ 4327057 w 4628618"/>
                <a:gd name="connsiteY1" fmla="*/ 1242719 h 6168154"/>
                <a:gd name="connsiteX2" fmla="*/ 4274095 w 4628618"/>
                <a:gd name="connsiteY2" fmla="*/ 2467751 h 6168154"/>
                <a:gd name="connsiteX3" fmla="*/ 4492432 w 4628618"/>
                <a:gd name="connsiteY3" fmla="*/ 3045262 h 6168154"/>
                <a:gd name="connsiteX4" fmla="*/ 3770952 w 4628618"/>
                <a:gd name="connsiteY4" fmla="*/ 4035792 h 6168154"/>
                <a:gd name="connsiteX5" fmla="*/ 3486592 w 4628618"/>
                <a:gd name="connsiteY5" fmla="*/ 5514142 h 6168154"/>
                <a:gd name="connsiteX6" fmla="*/ 2450784 w 4628618"/>
                <a:gd name="connsiteY6" fmla="*/ 6059441 h 6168154"/>
                <a:gd name="connsiteX7" fmla="*/ 801398 w 4628618"/>
                <a:gd name="connsiteY7" fmla="*/ 4861864 h 6168154"/>
                <a:gd name="connsiteX8" fmla="*/ 699133 w 4628618"/>
                <a:gd name="connsiteY8" fmla="*/ 3815286 h 6168154"/>
                <a:gd name="connsiteX9" fmla="*/ 262006 w 4628618"/>
                <a:gd name="connsiteY9" fmla="*/ 3325273 h 6168154"/>
                <a:gd name="connsiteX10" fmla="*/ 262006 w 4628618"/>
                <a:gd name="connsiteY10" fmla="*/ 2492252 h 6168154"/>
                <a:gd name="connsiteX11" fmla="*/ 262007 w 4628618"/>
                <a:gd name="connsiteY11" fmla="*/ 1585728 h 6168154"/>
                <a:gd name="connsiteX12" fmla="*/ 1228757 w 4628618"/>
                <a:gd name="connsiteY12" fmla="*/ 556701 h 6168154"/>
                <a:gd name="connsiteX13" fmla="*/ 1546606 w 4628618"/>
                <a:gd name="connsiteY13" fmla="*/ 0 h 6168154"/>
                <a:gd name="connsiteX0" fmla="*/ 1546606 w 4628618"/>
                <a:gd name="connsiteY0" fmla="*/ 0 h 6168154"/>
                <a:gd name="connsiteX1" fmla="*/ 4327057 w 4628618"/>
                <a:gd name="connsiteY1" fmla="*/ 1242719 h 6168154"/>
                <a:gd name="connsiteX2" fmla="*/ 4274095 w 4628618"/>
                <a:gd name="connsiteY2" fmla="*/ 2467751 h 6168154"/>
                <a:gd name="connsiteX3" fmla="*/ 4395573 w 4628618"/>
                <a:gd name="connsiteY3" fmla="*/ 3040108 h 6168154"/>
                <a:gd name="connsiteX4" fmla="*/ 3770952 w 4628618"/>
                <a:gd name="connsiteY4" fmla="*/ 4035792 h 6168154"/>
                <a:gd name="connsiteX5" fmla="*/ 3486592 w 4628618"/>
                <a:gd name="connsiteY5" fmla="*/ 5514142 h 6168154"/>
                <a:gd name="connsiteX6" fmla="*/ 2450784 w 4628618"/>
                <a:gd name="connsiteY6" fmla="*/ 6059441 h 6168154"/>
                <a:gd name="connsiteX7" fmla="*/ 801398 w 4628618"/>
                <a:gd name="connsiteY7" fmla="*/ 4861864 h 6168154"/>
                <a:gd name="connsiteX8" fmla="*/ 699133 w 4628618"/>
                <a:gd name="connsiteY8" fmla="*/ 3815286 h 6168154"/>
                <a:gd name="connsiteX9" fmla="*/ 262006 w 4628618"/>
                <a:gd name="connsiteY9" fmla="*/ 3325273 h 6168154"/>
                <a:gd name="connsiteX10" fmla="*/ 262006 w 4628618"/>
                <a:gd name="connsiteY10" fmla="*/ 2492252 h 6168154"/>
                <a:gd name="connsiteX11" fmla="*/ 262007 w 4628618"/>
                <a:gd name="connsiteY11" fmla="*/ 1585728 h 6168154"/>
                <a:gd name="connsiteX12" fmla="*/ 1228757 w 4628618"/>
                <a:gd name="connsiteY12" fmla="*/ 556701 h 6168154"/>
                <a:gd name="connsiteX13" fmla="*/ 1546606 w 4628618"/>
                <a:gd name="connsiteY13" fmla="*/ 0 h 6168154"/>
                <a:gd name="connsiteX0" fmla="*/ 1445904 w 4527916"/>
                <a:gd name="connsiteY0" fmla="*/ 0 h 6168154"/>
                <a:gd name="connsiteX1" fmla="*/ 4226355 w 4527916"/>
                <a:gd name="connsiteY1" fmla="*/ 1242719 h 6168154"/>
                <a:gd name="connsiteX2" fmla="*/ 4173393 w 4527916"/>
                <a:gd name="connsiteY2" fmla="*/ 2467751 h 6168154"/>
                <a:gd name="connsiteX3" fmla="*/ 4294871 w 4527916"/>
                <a:gd name="connsiteY3" fmla="*/ 3040108 h 6168154"/>
                <a:gd name="connsiteX4" fmla="*/ 3670250 w 4527916"/>
                <a:gd name="connsiteY4" fmla="*/ 4035792 h 6168154"/>
                <a:gd name="connsiteX5" fmla="*/ 3385890 w 4527916"/>
                <a:gd name="connsiteY5" fmla="*/ 5514142 h 6168154"/>
                <a:gd name="connsiteX6" fmla="*/ 2350082 w 4527916"/>
                <a:gd name="connsiteY6" fmla="*/ 6059441 h 6168154"/>
                <a:gd name="connsiteX7" fmla="*/ 700696 w 4527916"/>
                <a:gd name="connsiteY7" fmla="*/ 4861864 h 6168154"/>
                <a:gd name="connsiteX8" fmla="*/ 598431 w 4527916"/>
                <a:gd name="connsiteY8" fmla="*/ 3815286 h 6168154"/>
                <a:gd name="connsiteX9" fmla="*/ 161304 w 4527916"/>
                <a:gd name="connsiteY9" fmla="*/ 3325273 h 6168154"/>
                <a:gd name="connsiteX10" fmla="*/ 161304 w 4527916"/>
                <a:gd name="connsiteY10" fmla="*/ 2492252 h 6168154"/>
                <a:gd name="connsiteX11" fmla="*/ 161305 w 4527916"/>
                <a:gd name="connsiteY11" fmla="*/ 1585728 h 6168154"/>
                <a:gd name="connsiteX12" fmla="*/ 1128055 w 4527916"/>
                <a:gd name="connsiteY12" fmla="*/ 556701 h 6168154"/>
                <a:gd name="connsiteX13" fmla="*/ 1445904 w 4527916"/>
                <a:gd name="connsiteY13" fmla="*/ 0 h 616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7916" h="6168154">
                  <a:moveTo>
                    <a:pt x="1445904" y="0"/>
                  </a:moveTo>
                  <a:cubicBezTo>
                    <a:pt x="3428638" y="161478"/>
                    <a:pt x="4088021" y="720891"/>
                    <a:pt x="4226355" y="1242719"/>
                  </a:cubicBezTo>
                  <a:cubicBezTo>
                    <a:pt x="4527916" y="1845302"/>
                    <a:pt x="4161974" y="2168186"/>
                    <a:pt x="4173393" y="2467751"/>
                  </a:cubicBezTo>
                  <a:cubicBezTo>
                    <a:pt x="4184812" y="2767316"/>
                    <a:pt x="4378728" y="2778768"/>
                    <a:pt x="4294871" y="3040108"/>
                  </a:cubicBezTo>
                  <a:cubicBezTo>
                    <a:pt x="4211014" y="3301448"/>
                    <a:pt x="3821747" y="3623453"/>
                    <a:pt x="3670250" y="4035792"/>
                  </a:cubicBezTo>
                  <a:cubicBezTo>
                    <a:pt x="3518753" y="4448131"/>
                    <a:pt x="3605918" y="5176867"/>
                    <a:pt x="3385890" y="5514142"/>
                  </a:cubicBezTo>
                  <a:cubicBezTo>
                    <a:pt x="3165862" y="5851417"/>
                    <a:pt x="2797614" y="6168154"/>
                    <a:pt x="2350082" y="6059441"/>
                  </a:cubicBezTo>
                  <a:cubicBezTo>
                    <a:pt x="1902550" y="5950728"/>
                    <a:pt x="997632" y="5190727"/>
                    <a:pt x="700696" y="4861864"/>
                  </a:cubicBezTo>
                  <a:cubicBezTo>
                    <a:pt x="624995" y="4485772"/>
                    <a:pt x="688330" y="4071384"/>
                    <a:pt x="598431" y="3815286"/>
                  </a:cubicBezTo>
                  <a:cubicBezTo>
                    <a:pt x="508532" y="3559188"/>
                    <a:pt x="234158" y="3545779"/>
                    <a:pt x="161304" y="3325273"/>
                  </a:cubicBezTo>
                  <a:cubicBezTo>
                    <a:pt x="88450" y="3104767"/>
                    <a:pt x="161304" y="2782176"/>
                    <a:pt x="161304" y="2492252"/>
                  </a:cubicBezTo>
                  <a:cubicBezTo>
                    <a:pt x="161304" y="2202328"/>
                    <a:pt x="0" y="2123505"/>
                    <a:pt x="161305" y="1585728"/>
                  </a:cubicBezTo>
                  <a:cubicBezTo>
                    <a:pt x="322430" y="1263136"/>
                    <a:pt x="913955" y="820989"/>
                    <a:pt x="1128055" y="556701"/>
                  </a:cubicBezTo>
                  <a:cubicBezTo>
                    <a:pt x="1224306" y="279380"/>
                    <a:pt x="1112205" y="30094"/>
                    <a:pt x="144590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TW" altLang="en-US" kern="0">
                <a:solidFill>
                  <a:prstClr val="white"/>
                </a:solidFill>
                <a:latin typeface="Calibri"/>
                <a:ea typeface="新細明體"/>
              </a:endParaRPr>
            </a:p>
          </p:txBody>
        </p:sp>
        <p:sp>
          <p:nvSpPr>
            <p:cNvPr id="101" name="手繪多邊形 50"/>
            <p:cNvSpPr/>
            <p:nvPr/>
          </p:nvSpPr>
          <p:spPr>
            <a:xfrm>
              <a:off x="15226853" y="-9103436"/>
              <a:ext cx="3155878" cy="4791128"/>
            </a:xfrm>
            <a:custGeom>
              <a:avLst/>
              <a:gdLst>
                <a:gd name="connsiteX0" fmla="*/ 0 w 2743200"/>
                <a:gd name="connsiteY0" fmla="*/ 0 h 4297680"/>
                <a:gd name="connsiteX1" fmla="*/ 1554480 w 2743200"/>
                <a:gd name="connsiteY1" fmla="*/ 1371600 h 4297680"/>
                <a:gd name="connsiteX2" fmla="*/ 2560320 w 2743200"/>
                <a:gd name="connsiteY2" fmla="*/ 914400 h 4297680"/>
                <a:gd name="connsiteX3" fmla="*/ 2651760 w 2743200"/>
                <a:gd name="connsiteY3" fmla="*/ 1645920 h 4297680"/>
                <a:gd name="connsiteX4" fmla="*/ 2194560 w 2743200"/>
                <a:gd name="connsiteY4" fmla="*/ 1828800 h 4297680"/>
                <a:gd name="connsiteX5" fmla="*/ 2743200 w 2743200"/>
                <a:gd name="connsiteY5" fmla="*/ 4297680 h 4297680"/>
                <a:gd name="connsiteX6" fmla="*/ 1463040 w 2743200"/>
                <a:gd name="connsiteY6" fmla="*/ 1920240 h 4297680"/>
                <a:gd name="connsiteX7" fmla="*/ 1737360 w 2743200"/>
                <a:gd name="connsiteY7" fmla="*/ 1828800 h 4297680"/>
                <a:gd name="connsiteX8" fmla="*/ 1371600 w 2743200"/>
                <a:gd name="connsiteY8" fmla="*/ 1463040 h 4297680"/>
                <a:gd name="connsiteX9" fmla="*/ 914400 w 2743200"/>
                <a:gd name="connsiteY9" fmla="*/ 1920240 h 4297680"/>
                <a:gd name="connsiteX10" fmla="*/ 1188720 w 2743200"/>
                <a:gd name="connsiteY10" fmla="*/ 2194560 h 4297680"/>
                <a:gd name="connsiteX11" fmla="*/ 1280160 w 2743200"/>
                <a:gd name="connsiteY11" fmla="*/ 4023360 h 4297680"/>
                <a:gd name="connsiteX12" fmla="*/ 0 w 2743200"/>
                <a:gd name="connsiteY12" fmla="*/ 91440 h 4297680"/>
                <a:gd name="connsiteX0" fmla="*/ 0 w 2743200"/>
                <a:gd name="connsiteY0" fmla="*/ 0 h 4297680"/>
                <a:gd name="connsiteX1" fmla="*/ 1554480 w 2743200"/>
                <a:gd name="connsiteY1" fmla="*/ 1371600 h 4297680"/>
                <a:gd name="connsiteX2" fmla="*/ 2560320 w 2743200"/>
                <a:gd name="connsiteY2" fmla="*/ 914400 h 4297680"/>
                <a:gd name="connsiteX3" fmla="*/ 2651760 w 2743200"/>
                <a:gd name="connsiteY3" fmla="*/ 1645920 h 4297680"/>
                <a:gd name="connsiteX4" fmla="*/ 2194560 w 2743200"/>
                <a:gd name="connsiteY4" fmla="*/ 1828800 h 4297680"/>
                <a:gd name="connsiteX5" fmla="*/ 2743200 w 2743200"/>
                <a:gd name="connsiteY5" fmla="*/ 4297680 h 4297680"/>
                <a:gd name="connsiteX6" fmla="*/ 1463040 w 2743200"/>
                <a:gd name="connsiteY6" fmla="*/ 1920240 h 4297680"/>
                <a:gd name="connsiteX7" fmla="*/ 1737360 w 2743200"/>
                <a:gd name="connsiteY7" fmla="*/ 1828800 h 4297680"/>
                <a:gd name="connsiteX8" fmla="*/ 1371600 w 2743200"/>
                <a:gd name="connsiteY8" fmla="*/ 1463040 h 4297680"/>
                <a:gd name="connsiteX9" fmla="*/ 914400 w 2743200"/>
                <a:gd name="connsiteY9" fmla="*/ 1920240 h 4297680"/>
                <a:gd name="connsiteX10" fmla="*/ 1188720 w 2743200"/>
                <a:gd name="connsiteY10" fmla="*/ 2194560 h 4297680"/>
                <a:gd name="connsiteX11" fmla="*/ 1280160 w 2743200"/>
                <a:gd name="connsiteY11" fmla="*/ 4023360 h 4297680"/>
                <a:gd name="connsiteX0" fmla="*/ 0 w 2652889"/>
                <a:gd name="connsiteY0" fmla="*/ 0 h 4174785"/>
                <a:gd name="connsiteX1" fmla="*/ 1464169 w 2652889"/>
                <a:gd name="connsiteY1" fmla="*/ 1248705 h 4174785"/>
                <a:gd name="connsiteX2" fmla="*/ 2470009 w 2652889"/>
                <a:gd name="connsiteY2" fmla="*/ 791505 h 4174785"/>
                <a:gd name="connsiteX3" fmla="*/ 2561449 w 2652889"/>
                <a:gd name="connsiteY3" fmla="*/ 1523025 h 4174785"/>
                <a:gd name="connsiteX4" fmla="*/ 2104249 w 2652889"/>
                <a:gd name="connsiteY4" fmla="*/ 1705905 h 4174785"/>
                <a:gd name="connsiteX5" fmla="*/ 2652889 w 2652889"/>
                <a:gd name="connsiteY5" fmla="*/ 4174785 h 4174785"/>
                <a:gd name="connsiteX6" fmla="*/ 1372729 w 2652889"/>
                <a:gd name="connsiteY6" fmla="*/ 1797345 h 4174785"/>
                <a:gd name="connsiteX7" fmla="*/ 1647049 w 2652889"/>
                <a:gd name="connsiteY7" fmla="*/ 1705905 h 4174785"/>
                <a:gd name="connsiteX8" fmla="*/ 1281289 w 2652889"/>
                <a:gd name="connsiteY8" fmla="*/ 1340145 h 4174785"/>
                <a:gd name="connsiteX9" fmla="*/ 824089 w 2652889"/>
                <a:gd name="connsiteY9" fmla="*/ 1797345 h 4174785"/>
                <a:gd name="connsiteX10" fmla="*/ 1098409 w 2652889"/>
                <a:gd name="connsiteY10" fmla="*/ 2071665 h 4174785"/>
                <a:gd name="connsiteX11" fmla="*/ 1189849 w 2652889"/>
                <a:gd name="connsiteY11" fmla="*/ 3900465 h 4174785"/>
                <a:gd name="connsiteX0" fmla="*/ 0 w 2652889"/>
                <a:gd name="connsiteY0" fmla="*/ 0 h 4174785"/>
                <a:gd name="connsiteX1" fmla="*/ 1464169 w 2652889"/>
                <a:gd name="connsiteY1" fmla="*/ 1248705 h 4174785"/>
                <a:gd name="connsiteX2" fmla="*/ 2470009 w 2652889"/>
                <a:gd name="connsiteY2" fmla="*/ 791505 h 4174785"/>
                <a:gd name="connsiteX3" fmla="*/ 2561449 w 2652889"/>
                <a:gd name="connsiteY3" fmla="*/ 1523025 h 4174785"/>
                <a:gd name="connsiteX4" fmla="*/ 2104249 w 2652889"/>
                <a:gd name="connsiteY4" fmla="*/ 1705905 h 4174785"/>
                <a:gd name="connsiteX5" fmla="*/ 2652889 w 2652889"/>
                <a:gd name="connsiteY5" fmla="*/ 4174785 h 4174785"/>
                <a:gd name="connsiteX6" fmla="*/ 1372729 w 2652889"/>
                <a:gd name="connsiteY6" fmla="*/ 1797345 h 4174785"/>
                <a:gd name="connsiteX7" fmla="*/ 1647049 w 2652889"/>
                <a:gd name="connsiteY7" fmla="*/ 1705905 h 4174785"/>
                <a:gd name="connsiteX8" fmla="*/ 1281289 w 2652889"/>
                <a:gd name="connsiteY8" fmla="*/ 1340145 h 4174785"/>
                <a:gd name="connsiteX9" fmla="*/ 824089 w 2652889"/>
                <a:gd name="connsiteY9" fmla="*/ 1797345 h 4174785"/>
                <a:gd name="connsiteX10" fmla="*/ 1098409 w 2652889"/>
                <a:gd name="connsiteY10" fmla="*/ 2071665 h 4174785"/>
                <a:gd name="connsiteX11" fmla="*/ 1189849 w 2652889"/>
                <a:gd name="connsiteY11" fmla="*/ 3900465 h 4174785"/>
                <a:gd name="connsiteX12" fmla="*/ 0 w 2652889"/>
                <a:gd name="connsiteY12" fmla="*/ 0 h 4174785"/>
                <a:gd name="connsiteX0" fmla="*/ 0 w 2652889"/>
                <a:gd name="connsiteY0" fmla="*/ 441960 h 4616745"/>
                <a:gd name="connsiteX1" fmla="*/ 1464169 w 2652889"/>
                <a:gd name="connsiteY1" fmla="*/ 1690665 h 4616745"/>
                <a:gd name="connsiteX2" fmla="*/ 2470009 w 2652889"/>
                <a:gd name="connsiteY2" fmla="*/ 1233465 h 4616745"/>
                <a:gd name="connsiteX3" fmla="*/ 2561449 w 2652889"/>
                <a:gd name="connsiteY3" fmla="*/ 1964985 h 4616745"/>
                <a:gd name="connsiteX4" fmla="*/ 2104249 w 2652889"/>
                <a:gd name="connsiteY4" fmla="*/ 2147865 h 4616745"/>
                <a:gd name="connsiteX5" fmla="*/ 2652889 w 2652889"/>
                <a:gd name="connsiteY5" fmla="*/ 4616745 h 4616745"/>
                <a:gd name="connsiteX6" fmla="*/ 1372729 w 2652889"/>
                <a:gd name="connsiteY6" fmla="*/ 2239305 h 4616745"/>
                <a:gd name="connsiteX7" fmla="*/ 1647049 w 2652889"/>
                <a:gd name="connsiteY7" fmla="*/ 2147865 h 4616745"/>
                <a:gd name="connsiteX8" fmla="*/ 1281289 w 2652889"/>
                <a:gd name="connsiteY8" fmla="*/ 1782105 h 4616745"/>
                <a:gd name="connsiteX9" fmla="*/ 824089 w 2652889"/>
                <a:gd name="connsiteY9" fmla="*/ 2239305 h 4616745"/>
                <a:gd name="connsiteX10" fmla="*/ 1098409 w 2652889"/>
                <a:gd name="connsiteY10" fmla="*/ 2513625 h 4616745"/>
                <a:gd name="connsiteX11" fmla="*/ 1189849 w 2652889"/>
                <a:gd name="connsiteY11" fmla="*/ 4342425 h 4616745"/>
                <a:gd name="connsiteX12" fmla="*/ 0 w 2652889"/>
                <a:gd name="connsiteY12" fmla="*/ 441960 h 4616745"/>
                <a:gd name="connsiteX0" fmla="*/ 0 w 2652889"/>
                <a:gd name="connsiteY0" fmla="*/ 441960 h 4616745"/>
                <a:gd name="connsiteX1" fmla="*/ 1464169 w 2652889"/>
                <a:gd name="connsiteY1" fmla="*/ 1690665 h 4616745"/>
                <a:gd name="connsiteX2" fmla="*/ 2470009 w 2652889"/>
                <a:gd name="connsiteY2" fmla="*/ 1233465 h 4616745"/>
                <a:gd name="connsiteX3" fmla="*/ 2561449 w 2652889"/>
                <a:gd name="connsiteY3" fmla="*/ 1964985 h 4616745"/>
                <a:gd name="connsiteX4" fmla="*/ 2104249 w 2652889"/>
                <a:gd name="connsiteY4" fmla="*/ 2147865 h 4616745"/>
                <a:gd name="connsiteX5" fmla="*/ 2652889 w 2652889"/>
                <a:gd name="connsiteY5" fmla="*/ 4616745 h 4616745"/>
                <a:gd name="connsiteX6" fmla="*/ 1372729 w 2652889"/>
                <a:gd name="connsiteY6" fmla="*/ 2239305 h 4616745"/>
                <a:gd name="connsiteX7" fmla="*/ 1647049 w 2652889"/>
                <a:gd name="connsiteY7" fmla="*/ 2147865 h 4616745"/>
                <a:gd name="connsiteX8" fmla="*/ 1281289 w 2652889"/>
                <a:gd name="connsiteY8" fmla="*/ 1782105 h 4616745"/>
                <a:gd name="connsiteX9" fmla="*/ 824089 w 2652889"/>
                <a:gd name="connsiteY9" fmla="*/ 2239305 h 4616745"/>
                <a:gd name="connsiteX10" fmla="*/ 1098409 w 2652889"/>
                <a:gd name="connsiteY10" fmla="*/ 2513625 h 4616745"/>
                <a:gd name="connsiteX11" fmla="*/ 1189849 w 2652889"/>
                <a:gd name="connsiteY11" fmla="*/ 4342425 h 4616745"/>
                <a:gd name="connsiteX12" fmla="*/ 0 w 2652889"/>
                <a:gd name="connsiteY12" fmla="*/ 441960 h 4616745"/>
                <a:gd name="connsiteX0" fmla="*/ 0 w 2652889"/>
                <a:gd name="connsiteY0" fmla="*/ 441960 h 4616745"/>
                <a:gd name="connsiteX1" fmla="*/ 1464169 w 2652889"/>
                <a:gd name="connsiteY1" fmla="*/ 1690665 h 4616745"/>
                <a:gd name="connsiteX2" fmla="*/ 2470009 w 2652889"/>
                <a:gd name="connsiteY2" fmla="*/ 1233465 h 4616745"/>
                <a:gd name="connsiteX3" fmla="*/ 2561449 w 2652889"/>
                <a:gd name="connsiteY3" fmla="*/ 1964985 h 4616745"/>
                <a:gd name="connsiteX4" fmla="*/ 2104249 w 2652889"/>
                <a:gd name="connsiteY4" fmla="*/ 2147865 h 4616745"/>
                <a:gd name="connsiteX5" fmla="*/ 2652889 w 2652889"/>
                <a:gd name="connsiteY5" fmla="*/ 4616745 h 4616745"/>
                <a:gd name="connsiteX6" fmla="*/ 1372729 w 2652889"/>
                <a:gd name="connsiteY6" fmla="*/ 2239305 h 4616745"/>
                <a:gd name="connsiteX7" fmla="*/ 1647049 w 2652889"/>
                <a:gd name="connsiteY7" fmla="*/ 2147865 h 4616745"/>
                <a:gd name="connsiteX8" fmla="*/ 1281289 w 2652889"/>
                <a:gd name="connsiteY8" fmla="*/ 1782105 h 4616745"/>
                <a:gd name="connsiteX9" fmla="*/ 824089 w 2652889"/>
                <a:gd name="connsiteY9" fmla="*/ 2239305 h 4616745"/>
                <a:gd name="connsiteX10" fmla="*/ 1098409 w 2652889"/>
                <a:gd name="connsiteY10" fmla="*/ 2513625 h 4616745"/>
                <a:gd name="connsiteX11" fmla="*/ 1189849 w 2652889"/>
                <a:gd name="connsiteY11" fmla="*/ 4342425 h 4616745"/>
                <a:gd name="connsiteX12" fmla="*/ 0 w 2652889"/>
                <a:gd name="connsiteY12" fmla="*/ 441960 h 4616745"/>
                <a:gd name="connsiteX0" fmla="*/ 0 w 2652889"/>
                <a:gd name="connsiteY0" fmla="*/ 0 h 4174785"/>
                <a:gd name="connsiteX1" fmla="*/ 1464169 w 2652889"/>
                <a:gd name="connsiteY1" fmla="*/ 1248705 h 4174785"/>
                <a:gd name="connsiteX2" fmla="*/ 2470009 w 2652889"/>
                <a:gd name="connsiteY2" fmla="*/ 791505 h 4174785"/>
                <a:gd name="connsiteX3" fmla="*/ 2561449 w 2652889"/>
                <a:gd name="connsiteY3" fmla="*/ 1523025 h 4174785"/>
                <a:gd name="connsiteX4" fmla="*/ 2104249 w 2652889"/>
                <a:gd name="connsiteY4" fmla="*/ 1705905 h 4174785"/>
                <a:gd name="connsiteX5" fmla="*/ 2652889 w 2652889"/>
                <a:gd name="connsiteY5" fmla="*/ 4174785 h 4174785"/>
                <a:gd name="connsiteX6" fmla="*/ 1372729 w 2652889"/>
                <a:gd name="connsiteY6" fmla="*/ 1797345 h 4174785"/>
                <a:gd name="connsiteX7" fmla="*/ 1647049 w 2652889"/>
                <a:gd name="connsiteY7" fmla="*/ 1705905 h 4174785"/>
                <a:gd name="connsiteX8" fmla="*/ 1281289 w 2652889"/>
                <a:gd name="connsiteY8" fmla="*/ 1340145 h 4174785"/>
                <a:gd name="connsiteX9" fmla="*/ 824089 w 2652889"/>
                <a:gd name="connsiteY9" fmla="*/ 1797345 h 4174785"/>
                <a:gd name="connsiteX10" fmla="*/ 1098409 w 2652889"/>
                <a:gd name="connsiteY10" fmla="*/ 2071665 h 4174785"/>
                <a:gd name="connsiteX11" fmla="*/ 1189849 w 2652889"/>
                <a:gd name="connsiteY11" fmla="*/ 3900465 h 4174785"/>
                <a:gd name="connsiteX12" fmla="*/ 0 w 2652889"/>
                <a:gd name="connsiteY12" fmla="*/ 0 h 4174785"/>
                <a:gd name="connsiteX0" fmla="*/ 0 w 2652889"/>
                <a:gd name="connsiteY0" fmla="*/ 0 h 4174785"/>
                <a:gd name="connsiteX1" fmla="*/ 1464169 w 2652889"/>
                <a:gd name="connsiteY1" fmla="*/ 1248705 h 4174785"/>
                <a:gd name="connsiteX2" fmla="*/ 2470009 w 2652889"/>
                <a:gd name="connsiteY2" fmla="*/ 791505 h 4174785"/>
                <a:gd name="connsiteX3" fmla="*/ 2561449 w 2652889"/>
                <a:gd name="connsiteY3" fmla="*/ 1523025 h 4174785"/>
                <a:gd name="connsiteX4" fmla="*/ 2104249 w 2652889"/>
                <a:gd name="connsiteY4" fmla="*/ 1705905 h 4174785"/>
                <a:gd name="connsiteX5" fmla="*/ 2652889 w 2652889"/>
                <a:gd name="connsiteY5" fmla="*/ 4174785 h 4174785"/>
                <a:gd name="connsiteX6" fmla="*/ 1372729 w 2652889"/>
                <a:gd name="connsiteY6" fmla="*/ 1797345 h 4174785"/>
                <a:gd name="connsiteX7" fmla="*/ 1647049 w 2652889"/>
                <a:gd name="connsiteY7" fmla="*/ 1705905 h 4174785"/>
                <a:gd name="connsiteX8" fmla="*/ 1281289 w 2652889"/>
                <a:gd name="connsiteY8" fmla="*/ 1340145 h 4174785"/>
                <a:gd name="connsiteX9" fmla="*/ 824089 w 2652889"/>
                <a:gd name="connsiteY9" fmla="*/ 1797345 h 4174785"/>
                <a:gd name="connsiteX10" fmla="*/ 1098409 w 2652889"/>
                <a:gd name="connsiteY10" fmla="*/ 2071665 h 4174785"/>
                <a:gd name="connsiteX11" fmla="*/ 1189849 w 2652889"/>
                <a:gd name="connsiteY11" fmla="*/ 3900465 h 4174785"/>
                <a:gd name="connsiteX12" fmla="*/ 0 w 2652889"/>
                <a:gd name="connsiteY12" fmla="*/ 0 h 4174785"/>
                <a:gd name="connsiteX0" fmla="*/ 0 w 2652889"/>
                <a:gd name="connsiteY0" fmla="*/ 0 h 4174785"/>
                <a:gd name="connsiteX1" fmla="*/ 1464169 w 2652889"/>
                <a:gd name="connsiteY1" fmla="*/ 1248705 h 4174785"/>
                <a:gd name="connsiteX2" fmla="*/ 2470009 w 2652889"/>
                <a:gd name="connsiteY2" fmla="*/ 791505 h 4174785"/>
                <a:gd name="connsiteX3" fmla="*/ 2561449 w 2652889"/>
                <a:gd name="connsiteY3" fmla="*/ 1523025 h 4174785"/>
                <a:gd name="connsiteX4" fmla="*/ 2104249 w 2652889"/>
                <a:gd name="connsiteY4" fmla="*/ 1705905 h 4174785"/>
                <a:gd name="connsiteX5" fmla="*/ 2652889 w 2652889"/>
                <a:gd name="connsiteY5" fmla="*/ 4174785 h 4174785"/>
                <a:gd name="connsiteX6" fmla="*/ 1372729 w 2652889"/>
                <a:gd name="connsiteY6" fmla="*/ 1797345 h 4174785"/>
                <a:gd name="connsiteX7" fmla="*/ 1647049 w 2652889"/>
                <a:gd name="connsiteY7" fmla="*/ 1705905 h 4174785"/>
                <a:gd name="connsiteX8" fmla="*/ 1281289 w 2652889"/>
                <a:gd name="connsiteY8" fmla="*/ 1340145 h 4174785"/>
                <a:gd name="connsiteX9" fmla="*/ 824089 w 2652889"/>
                <a:gd name="connsiteY9" fmla="*/ 1797345 h 4174785"/>
                <a:gd name="connsiteX10" fmla="*/ 1098409 w 2652889"/>
                <a:gd name="connsiteY10" fmla="*/ 2071665 h 4174785"/>
                <a:gd name="connsiteX11" fmla="*/ 1189849 w 2652889"/>
                <a:gd name="connsiteY11" fmla="*/ 3900465 h 4174785"/>
                <a:gd name="connsiteX12" fmla="*/ 0 w 2652889"/>
                <a:gd name="connsiteY12" fmla="*/ 0 h 4174785"/>
                <a:gd name="connsiteX0" fmla="*/ 0 w 2652889"/>
                <a:gd name="connsiteY0" fmla="*/ 0 h 4174785"/>
                <a:gd name="connsiteX1" fmla="*/ 1464169 w 2652889"/>
                <a:gd name="connsiteY1" fmla="*/ 1248705 h 4174785"/>
                <a:gd name="connsiteX2" fmla="*/ 2470009 w 2652889"/>
                <a:gd name="connsiteY2" fmla="*/ 791505 h 4174785"/>
                <a:gd name="connsiteX3" fmla="*/ 2561449 w 2652889"/>
                <a:gd name="connsiteY3" fmla="*/ 1523025 h 4174785"/>
                <a:gd name="connsiteX4" fmla="*/ 2104249 w 2652889"/>
                <a:gd name="connsiteY4" fmla="*/ 1705905 h 4174785"/>
                <a:gd name="connsiteX5" fmla="*/ 2652889 w 2652889"/>
                <a:gd name="connsiteY5" fmla="*/ 4174785 h 4174785"/>
                <a:gd name="connsiteX6" fmla="*/ 1372729 w 2652889"/>
                <a:gd name="connsiteY6" fmla="*/ 1797345 h 4174785"/>
                <a:gd name="connsiteX7" fmla="*/ 1647049 w 2652889"/>
                <a:gd name="connsiteY7" fmla="*/ 1705905 h 4174785"/>
                <a:gd name="connsiteX8" fmla="*/ 1281289 w 2652889"/>
                <a:gd name="connsiteY8" fmla="*/ 1340145 h 4174785"/>
                <a:gd name="connsiteX9" fmla="*/ 824089 w 2652889"/>
                <a:gd name="connsiteY9" fmla="*/ 1797345 h 4174785"/>
                <a:gd name="connsiteX10" fmla="*/ 1098409 w 2652889"/>
                <a:gd name="connsiteY10" fmla="*/ 2071665 h 4174785"/>
                <a:gd name="connsiteX11" fmla="*/ 1189849 w 2652889"/>
                <a:gd name="connsiteY11" fmla="*/ 3900465 h 4174785"/>
                <a:gd name="connsiteX12" fmla="*/ 0 w 2652889"/>
                <a:gd name="connsiteY12" fmla="*/ 0 h 4174785"/>
                <a:gd name="connsiteX0" fmla="*/ 0 w 2652889"/>
                <a:gd name="connsiteY0" fmla="*/ 0 h 4174785"/>
                <a:gd name="connsiteX1" fmla="*/ 1464169 w 2652889"/>
                <a:gd name="connsiteY1" fmla="*/ 1248705 h 4174785"/>
                <a:gd name="connsiteX2" fmla="*/ 2470009 w 2652889"/>
                <a:gd name="connsiteY2" fmla="*/ 791505 h 4174785"/>
                <a:gd name="connsiteX3" fmla="*/ 2561449 w 2652889"/>
                <a:gd name="connsiteY3" fmla="*/ 1523025 h 4174785"/>
                <a:gd name="connsiteX4" fmla="*/ 2104249 w 2652889"/>
                <a:gd name="connsiteY4" fmla="*/ 1705905 h 4174785"/>
                <a:gd name="connsiteX5" fmla="*/ 2652889 w 2652889"/>
                <a:gd name="connsiteY5" fmla="*/ 4174785 h 4174785"/>
                <a:gd name="connsiteX6" fmla="*/ 1372729 w 2652889"/>
                <a:gd name="connsiteY6" fmla="*/ 1797345 h 4174785"/>
                <a:gd name="connsiteX7" fmla="*/ 1647049 w 2652889"/>
                <a:gd name="connsiteY7" fmla="*/ 1705905 h 4174785"/>
                <a:gd name="connsiteX8" fmla="*/ 1281289 w 2652889"/>
                <a:gd name="connsiteY8" fmla="*/ 1340145 h 4174785"/>
                <a:gd name="connsiteX9" fmla="*/ 824089 w 2652889"/>
                <a:gd name="connsiteY9" fmla="*/ 1797345 h 4174785"/>
                <a:gd name="connsiteX10" fmla="*/ 1098409 w 2652889"/>
                <a:gd name="connsiteY10" fmla="*/ 2071665 h 4174785"/>
                <a:gd name="connsiteX11" fmla="*/ 1189849 w 2652889"/>
                <a:gd name="connsiteY11" fmla="*/ 3900465 h 4174785"/>
                <a:gd name="connsiteX12" fmla="*/ 0 w 2652889"/>
                <a:gd name="connsiteY12" fmla="*/ 0 h 4174785"/>
                <a:gd name="connsiteX0" fmla="*/ 0 w 2652889"/>
                <a:gd name="connsiteY0" fmla="*/ 0 h 4174785"/>
                <a:gd name="connsiteX1" fmla="*/ 1388533 w 2652889"/>
                <a:gd name="connsiteY1" fmla="*/ 1240507 h 4174785"/>
                <a:gd name="connsiteX2" fmla="*/ 2470009 w 2652889"/>
                <a:gd name="connsiteY2" fmla="*/ 791505 h 4174785"/>
                <a:gd name="connsiteX3" fmla="*/ 2561449 w 2652889"/>
                <a:gd name="connsiteY3" fmla="*/ 1523025 h 4174785"/>
                <a:gd name="connsiteX4" fmla="*/ 2104249 w 2652889"/>
                <a:gd name="connsiteY4" fmla="*/ 1705905 h 4174785"/>
                <a:gd name="connsiteX5" fmla="*/ 2652889 w 2652889"/>
                <a:gd name="connsiteY5" fmla="*/ 4174785 h 4174785"/>
                <a:gd name="connsiteX6" fmla="*/ 1372729 w 2652889"/>
                <a:gd name="connsiteY6" fmla="*/ 1797345 h 4174785"/>
                <a:gd name="connsiteX7" fmla="*/ 1647049 w 2652889"/>
                <a:gd name="connsiteY7" fmla="*/ 1705905 h 4174785"/>
                <a:gd name="connsiteX8" fmla="*/ 1281289 w 2652889"/>
                <a:gd name="connsiteY8" fmla="*/ 1340145 h 4174785"/>
                <a:gd name="connsiteX9" fmla="*/ 824089 w 2652889"/>
                <a:gd name="connsiteY9" fmla="*/ 1797345 h 4174785"/>
                <a:gd name="connsiteX10" fmla="*/ 1098409 w 2652889"/>
                <a:gd name="connsiteY10" fmla="*/ 2071665 h 4174785"/>
                <a:gd name="connsiteX11" fmla="*/ 1189849 w 2652889"/>
                <a:gd name="connsiteY11" fmla="*/ 3900465 h 4174785"/>
                <a:gd name="connsiteX12" fmla="*/ 0 w 2652889"/>
                <a:gd name="connsiteY12" fmla="*/ 0 h 4174785"/>
                <a:gd name="connsiteX0" fmla="*/ 0 w 2652889"/>
                <a:gd name="connsiteY0" fmla="*/ 0 h 4174785"/>
                <a:gd name="connsiteX1" fmla="*/ 1444978 w 2652889"/>
                <a:gd name="connsiteY1" fmla="*/ 1240507 h 4174785"/>
                <a:gd name="connsiteX2" fmla="*/ 2470009 w 2652889"/>
                <a:gd name="connsiteY2" fmla="*/ 791505 h 4174785"/>
                <a:gd name="connsiteX3" fmla="*/ 2561449 w 2652889"/>
                <a:gd name="connsiteY3" fmla="*/ 1523025 h 4174785"/>
                <a:gd name="connsiteX4" fmla="*/ 2104249 w 2652889"/>
                <a:gd name="connsiteY4" fmla="*/ 1705905 h 4174785"/>
                <a:gd name="connsiteX5" fmla="*/ 2652889 w 2652889"/>
                <a:gd name="connsiteY5" fmla="*/ 4174785 h 4174785"/>
                <a:gd name="connsiteX6" fmla="*/ 1372729 w 2652889"/>
                <a:gd name="connsiteY6" fmla="*/ 1797345 h 4174785"/>
                <a:gd name="connsiteX7" fmla="*/ 1647049 w 2652889"/>
                <a:gd name="connsiteY7" fmla="*/ 1705905 h 4174785"/>
                <a:gd name="connsiteX8" fmla="*/ 1281289 w 2652889"/>
                <a:gd name="connsiteY8" fmla="*/ 1340145 h 4174785"/>
                <a:gd name="connsiteX9" fmla="*/ 824089 w 2652889"/>
                <a:gd name="connsiteY9" fmla="*/ 1797345 h 4174785"/>
                <a:gd name="connsiteX10" fmla="*/ 1098409 w 2652889"/>
                <a:gd name="connsiteY10" fmla="*/ 2071665 h 4174785"/>
                <a:gd name="connsiteX11" fmla="*/ 1189849 w 2652889"/>
                <a:gd name="connsiteY11" fmla="*/ 3900465 h 4174785"/>
                <a:gd name="connsiteX12" fmla="*/ 0 w 2652889"/>
                <a:gd name="connsiteY12" fmla="*/ 0 h 4174785"/>
                <a:gd name="connsiteX0" fmla="*/ 0 w 2652889"/>
                <a:gd name="connsiteY0" fmla="*/ 0 h 4174785"/>
                <a:gd name="connsiteX1" fmla="*/ 1444978 w 2652889"/>
                <a:gd name="connsiteY1" fmla="*/ 1240507 h 4174785"/>
                <a:gd name="connsiteX2" fmla="*/ 2470009 w 2652889"/>
                <a:gd name="connsiteY2" fmla="*/ 791505 h 4174785"/>
                <a:gd name="connsiteX3" fmla="*/ 2561449 w 2652889"/>
                <a:gd name="connsiteY3" fmla="*/ 1523025 h 4174785"/>
                <a:gd name="connsiteX4" fmla="*/ 2104249 w 2652889"/>
                <a:gd name="connsiteY4" fmla="*/ 1705905 h 4174785"/>
                <a:gd name="connsiteX5" fmla="*/ 2652889 w 2652889"/>
                <a:gd name="connsiteY5" fmla="*/ 4174785 h 4174785"/>
                <a:gd name="connsiteX6" fmla="*/ 1372729 w 2652889"/>
                <a:gd name="connsiteY6" fmla="*/ 1797345 h 4174785"/>
                <a:gd name="connsiteX7" fmla="*/ 1647049 w 2652889"/>
                <a:gd name="connsiteY7" fmla="*/ 1705905 h 4174785"/>
                <a:gd name="connsiteX8" fmla="*/ 1281289 w 2652889"/>
                <a:gd name="connsiteY8" fmla="*/ 1340145 h 4174785"/>
                <a:gd name="connsiteX9" fmla="*/ 824089 w 2652889"/>
                <a:gd name="connsiteY9" fmla="*/ 1797345 h 4174785"/>
                <a:gd name="connsiteX10" fmla="*/ 1098409 w 2652889"/>
                <a:gd name="connsiteY10" fmla="*/ 2071665 h 4174785"/>
                <a:gd name="connsiteX11" fmla="*/ 1189849 w 2652889"/>
                <a:gd name="connsiteY11" fmla="*/ 3900465 h 4174785"/>
                <a:gd name="connsiteX12" fmla="*/ 0 w 2652889"/>
                <a:gd name="connsiteY12" fmla="*/ 0 h 4174785"/>
                <a:gd name="connsiteX0" fmla="*/ 0 w 2652889"/>
                <a:gd name="connsiteY0" fmla="*/ 0 h 4174785"/>
                <a:gd name="connsiteX1" fmla="*/ 1444978 w 2652889"/>
                <a:gd name="connsiteY1" fmla="*/ 1240507 h 4174785"/>
                <a:gd name="connsiteX2" fmla="*/ 2470009 w 2652889"/>
                <a:gd name="connsiteY2" fmla="*/ 791505 h 4174785"/>
                <a:gd name="connsiteX3" fmla="*/ 2561449 w 2652889"/>
                <a:gd name="connsiteY3" fmla="*/ 1523025 h 4174785"/>
                <a:gd name="connsiteX4" fmla="*/ 2104249 w 2652889"/>
                <a:gd name="connsiteY4" fmla="*/ 1705905 h 4174785"/>
                <a:gd name="connsiteX5" fmla="*/ 2652889 w 2652889"/>
                <a:gd name="connsiteY5" fmla="*/ 4174785 h 4174785"/>
                <a:gd name="connsiteX6" fmla="*/ 1372729 w 2652889"/>
                <a:gd name="connsiteY6" fmla="*/ 1797345 h 4174785"/>
                <a:gd name="connsiteX7" fmla="*/ 1647049 w 2652889"/>
                <a:gd name="connsiteY7" fmla="*/ 1705905 h 4174785"/>
                <a:gd name="connsiteX8" fmla="*/ 1281289 w 2652889"/>
                <a:gd name="connsiteY8" fmla="*/ 1340145 h 4174785"/>
                <a:gd name="connsiteX9" fmla="*/ 824089 w 2652889"/>
                <a:gd name="connsiteY9" fmla="*/ 1797345 h 4174785"/>
                <a:gd name="connsiteX10" fmla="*/ 1098409 w 2652889"/>
                <a:gd name="connsiteY10" fmla="*/ 2071665 h 4174785"/>
                <a:gd name="connsiteX11" fmla="*/ 1189849 w 2652889"/>
                <a:gd name="connsiteY11" fmla="*/ 3900465 h 4174785"/>
                <a:gd name="connsiteX12" fmla="*/ 0 w 2652889"/>
                <a:gd name="connsiteY12" fmla="*/ 0 h 4174785"/>
                <a:gd name="connsiteX0" fmla="*/ 0 w 2652889"/>
                <a:gd name="connsiteY0" fmla="*/ 0 h 4174785"/>
                <a:gd name="connsiteX1" fmla="*/ 1444978 w 2652889"/>
                <a:gd name="connsiteY1" fmla="*/ 1240507 h 4174785"/>
                <a:gd name="connsiteX2" fmla="*/ 2217295 w 2652889"/>
                <a:gd name="connsiteY2" fmla="*/ 796040 h 4174785"/>
                <a:gd name="connsiteX3" fmla="*/ 2561449 w 2652889"/>
                <a:gd name="connsiteY3" fmla="*/ 1523025 h 4174785"/>
                <a:gd name="connsiteX4" fmla="*/ 2104249 w 2652889"/>
                <a:gd name="connsiteY4" fmla="*/ 1705905 h 4174785"/>
                <a:gd name="connsiteX5" fmla="*/ 2652889 w 2652889"/>
                <a:gd name="connsiteY5" fmla="*/ 4174785 h 4174785"/>
                <a:gd name="connsiteX6" fmla="*/ 1372729 w 2652889"/>
                <a:gd name="connsiteY6" fmla="*/ 1797345 h 4174785"/>
                <a:gd name="connsiteX7" fmla="*/ 1647049 w 2652889"/>
                <a:gd name="connsiteY7" fmla="*/ 1705905 h 4174785"/>
                <a:gd name="connsiteX8" fmla="*/ 1281289 w 2652889"/>
                <a:gd name="connsiteY8" fmla="*/ 1340145 h 4174785"/>
                <a:gd name="connsiteX9" fmla="*/ 824089 w 2652889"/>
                <a:gd name="connsiteY9" fmla="*/ 1797345 h 4174785"/>
                <a:gd name="connsiteX10" fmla="*/ 1098409 w 2652889"/>
                <a:gd name="connsiteY10" fmla="*/ 2071665 h 4174785"/>
                <a:gd name="connsiteX11" fmla="*/ 1189849 w 2652889"/>
                <a:gd name="connsiteY11" fmla="*/ 3900465 h 4174785"/>
                <a:gd name="connsiteX12" fmla="*/ 0 w 2652889"/>
                <a:gd name="connsiteY12" fmla="*/ 0 h 4174785"/>
                <a:gd name="connsiteX0" fmla="*/ 0 w 2652889"/>
                <a:gd name="connsiteY0" fmla="*/ 0 h 4174785"/>
                <a:gd name="connsiteX1" fmla="*/ 1444978 w 2652889"/>
                <a:gd name="connsiteY1" fmla="*/ 1240507 h 4174785"/>
                <a:gd name="connsiteX2" fmla="*/ 2217295 w 2652889"/>
                <a:gd name="connsiteY2" fmla="*/ 796040 h 4174785"/>
                <a:gd name="connsiteX3" fmla="*/ 2452944 w 2652889"/>
                <a:gd name="connsiteY3" fmla="*/ 1539010 h 4174785"/>
                <a:gd name="connsiteX4" fmla="*/ 2104249 w 2652889"/>
                <a:gd name="connsiteY4" fmla="*/ 1705905 h 4174785"/>
                <a:gd name="connsiteX5" fmla="*/ 2652889 w 2652889"/>
                <a:gd name="connsiteY5" fmla="*/ 4174785 h 4174785"/>
                <a:gd name="connsiteX6" fmla="*/ 1372729 w 2652889"/>
                <a:gd name="connsiteY6" fmla="*/ 1797345 h 4174785"/>
                <a:gd name="connsiteX7" fmla="*/ 1647049 w 2652889"/>
                <a:gd name="connsiteY7" fmla="*/ 1705905 h 4174785"/>
                <a:gd name="connsiteX8" fmla="*/ 1281289 w 2652889"/>
                <a:gd name="connsiteY8" fmla="*/ 1340145 h 4174785"/>
                <a:gd name="connsiteX9" fmla="*/ 824089 w 2652889"/>
                <a:gd name="connsiteY9" fmla="*/ 1797345 h 4174785"/>
                <a:gd name="connsiteX10" fmla="*/ 1098409 w 2652889"/>
                <a:gd name="connsiteY10" fmla="*/ 2071665 h 4174785"/>
                <a:gd name="connsiteX11" fmla="*/ 1189849 w 2652889"/>
                <a:gd name="connsiteY11" fmla="*/ 3900465 h 4174785"/>
                <a:gd name="connsiteX12" fmla="*/ 0 w 2652889"/>
                <a:gd name="connsiteY12" fmla="*/ 0 h 4174785"/>
                <a:gd name="connsiteX0" fmla="*/ 0 w 2652889"/>
                <a:gd name="connsiteY0" fmla="*/ 0 h 4174785"/>
                <a:gd name="connsiteX1" fmla="*/ 1444978 w 2652889"/>
                <a:gd name="connsiteY1" fmla="*/ 1240507 h 4174785"/>
                <a:gd name="connsiteX2" fmla="*/ 2217295 w 2652889"/>
                <a:gd name="connsiteY2" fmla="*/ 796040 h 4174785"/>
                <a:gd name="connsiteX3" fmla="*/ 2452944 w 2652889"/>
                <a:gd name="connsiteY3" fmla="*/ 1539010 h 4174785"/>
                <a:gd name="connsiteX4" fmla="*/ 2104249 w 2652889"/>
                <a:gd name="connsiteY4" fmla="*/ 1705905 h 4174785"/>
                <a:gd name="connsiteX5" fmla="*/ 2652889 w 2652889"/>
                <a:gd name="connsiteY5" fmla="*/ 4174785 h 4174785"/>
                <a:gd name="connsiteX6" fmla="*/ 1372729 w 2652889"/>
                <a:gd name="connsiteY6" fmla="*/ 1797345 h 4174785"/>
                <a:gd name="connsiteX7" fmla="*/ 1560334 w 2652889"/>
                <a:gd name="connsiteY7" fmla="*/ 1530165 h 4174785"/>
                <a:gd name="connsiteX8" fmla="*/ 1281289 w 2652889"/>
                <a:gd name="connsiteY8" fmla="*/ 1340145 h 4174785"/>
                <a:gd name="connsiteX9" fmla="*/ 824089 w 2652889"/>
                <a:gd name="connsiteY9" fmla="*/ 1797345 h 4174785"/>
                <a:gd name="connsiteX10" fmla="*/ 1098409 w 2652889"/>
                <a:gd name="connsiteY10" fmla="*/ 2071665 h 4174785"/>
                <a:gd name="connsiteX11" fmla="*/ 1189849 w 2652889"/>
                <a:gd name="connsiteY11" fmla="*/ 3900465 h 4174785"/>
                <a:gd name="connsiteX12" fmla="*/ 0 w 2652889"/>
                <a:gd name="connsiteY12" fmla="*/ 0 h 4174785"/>
                <a:gd name="connsiteX0" fmla="*/ 0 w 2652889"/>
                <a:gd name="connsiteY0" fmla="*/ 0 h 4174785"/>
                <a:gd name="connsiteX1" fmla="*/ 1444978 w 2652889"/>
                <a:gd name="connsiteY1" fmla="*/ 1240507 h 4174785"/>
                <a:gd name="connsiteX2" fmla="*/ 2217295 w 2652889"/>
                <a:gd name="connsiteY2" fmla="*/ 796040 h 4174785"/>
                <a:gd name="connsiteX3" fmla="*/ 2452944 w 2652889"/>
                <a:gd name="connsiteY3" fmla="*/ 1539010 h 4174785"/>
                <a:gd name="connsiteX4" fmla="*/ 2104249 w 2652889"/>
                <a:gd name="connsiteY4" fmla="*/ 1705905 h 4174785"/>
                <a:gd name="connsiteX5" fmla="*/ 2652889 w 2652889"/>
                <a:gd name="connsiteY5" fmla="*/ 4174785 h 4174785"/>
                <a:gd name="connsiteX6" fmla="*/ 1372729 w 2652889"/>
                <a:gd name="connsiteY6" fmla="*/ 1797345 h 4174785"/>
                <a:gd name="connsiteX7" fmla="*/ 1496066 w 2652889"/>
                <a:gd name="connsiteY7" fmla="*/ 1583234 h 4174785"/>
                <a:gd name="connsiteX8" fmla="*/ 1281289 w 2652889"/>
                <a:gd name="connsiteY8" fmla="*/ 1340145 h 4174785"/>
                <a:gd name="connsiteX9" fmla="*/ 824089 w 2652889"/>
                <a:gd name="connsiteY9" fmla="*/ 1797345 h 4174785"/>
                <a:gd name="connsiteX10" fmla="*/ 1098409 w 2652889"/>
                <a:gd name="connsiteY10" fmla="*/ 2071665 h 4174785"/>
                <a:gd name="connsiteX11" fmla="*/ 1189849 w 2652889"/>
                <a:gd name="connsiteY11" fmla="*/ 3900465 h 4174785"/>
                <a:gd name="connsiteX12" fmla="*/ 0 w 2652889"/>
                <a:gd name="connsiteY12" fmla="*/ 0 h 4174785"/>
                <a:gd name="connsiteX0" fmla="*/ 0 w 2652889"/>
                <a:gd name="connsiteY0" fmla="*/ 0 h 4174785"/>
                <a:gd name="connsiteX1" fmla="*/ 1444978 w 2652889"/>
                <a:gd name="connsiteY1" fmla="*/ 1240507 h 4174785"/>
                <a:gd name="connsiteX2" fmla="*/ 2217295 w 2652889"/>
                <a:gd name="connsiteY2" fmla="*/ 796040 h 4174785"/>
                <a:gd name="connsiteX3" fmla="*/ 2452944 w 2652889"/>
                <a:gd name="connsiteY3" fmla="*/ 1539010 h 4174785"/>
                <a:gd name="connsiteX4" fmla="*/ 2104249 w 2652889"/>
                <a:gd name="connsiteY4" fmla="*/ 1705905 h 4174785"/>
                <a:gd name="connsiteX5" fmla="*/ 2652889 w 2652889"/>
                <a:gd name="connsiteY5" fmla="*/ 4174785 h 4174785"/>
                <a:gd name="connsiteX6" fmla="*/ 1388952 w 2652889"/>
                <a:gd name="connsiteY6" fmla="*/ 1818682 h 4174785"/>
                <a:gd name="connsiteX7" fmla="*/ 1496066 w 2652889"/>
                <a:gd name="connsiteY7" fmla="*/ 1583234 h 4174785"/>
                <a:gd name="connsiteX8" fmla="*/ 1281289 w 2652889"/>
                <a:gd name="connsiteY8" fmla="*/ 1340145 h 4174785"/>
                <a:gd name="connsiteX9" fmla="*/ 824089 w 2652889"/>
                <a:gd name="connsiteY9" fmla="*/ 1797345 h 4174785"/>
                <a:gd name="connsiteX10" fmla="*/ 1098409 w 2652889"/>
                <a:gd name="connsiteY10" fmla="*/ 2071665 h 4174785"/>
                <a:gd name="connsiteX11" fmla="*/ 1189849 w 2652889"/>
                <a:gd name="connsiteY11" fmla="*/ 3900465 h 4174785"/>
                <a:gd name="connsiteX12" fmla="*/ 0 w 2652889"/>
                <a:gd name="connsiteY12" fmla="*/ 0 h 4174785"/>
                <a:gd name="connsiteX0" fmla="*/ 0 w 2652889"/>
                <a:gd name="connsiteY0" fmla="*/ 0 h 4174785"/>
                <a:gd name="connsiteX1" fmla="*/ 1444978 w 2652889"/>
                <a:gd name="connsiteY1" fmla="*/ 1240507 h 4174785"/>
                <a:gd name="connsiteX2" fmla="*/ 2217295 w 2652889"/>
                <a:gd name="connsiteY2" fmla="*/ 796040 h 4174785"/>
                <a:gd name="connsiteX3" fmla="*/ 2452944 w 2652889"/>
                <a:gd name="connsiteY3" fmla="*/ 1539010 h 4174785"/>
                <a:gd name="connsiteX4" fmla="*/ 2104249 w 2652889"/>
                <a:gd name="connsiteY4" fmla="*/ 1705905 h 4174785"/>
                <a:gd name="connsiteX5" fmla="*/ 2652889 w 2652889"/>
                <a:gd name="connsiteY5" fmla="*/ 4174785 h 4174785"/>
                <a:gd name="connsiteX6" fmla="*/ 1388952 w 2652889"/>
                <a:gd name="connsiteY6" fmla="*/ 1818682 h 4174785"/>
                <a:gd name="connsiteX7" fmla="*/ 1496066 w 2652889"/>
                <a:gd name="connsiteY7" fmla="*/ 1653993 h 4174785"/>
                <a:gd name="connsiteX8" fmla="*/ 1281289 w 2652889"/>
                <a:gd name="connsiteY8" fmla="*/ 1340145 h 4174785"/>
                <a:gd name="connsiteX9" fmla="*/ 824089 w 2652889"/>
                <a:gd name="connsiteY9" fmla="*/ 1797345 h 4174785"/>
                <a:gd name="connsiteX10" fmla="*/ 1098409 w 2652889"/>
                <a:gd name="connsiteY10" fmla="*/ 2071665 h 4174785"/>
                <a:gd name="connsiteX11" fmla="*/ 1189849 w 2652889"/>
                <a:gd name="connsiteY11" fmla="*/ 3900465 h 4174785"/>
                <a:gd name="connsiteX12" fmla="*/ 0 w 2652889"/>
                <a:gd name="connsiteY12" fmla="*/ 0 h 4174785"/>
                <a:gd name="connsiteX0" fmla="*/ 0 w 2652889"/>
                <a:gd name="connsiteY0" fmla="*/ 0 h 4174785"/>
                <a:gd name="connsiteX1" fmla="*/ 1444978 w 2652889"/>
                <a:gd name="connsiteY1" fmla="*/ 1240507 h 4174785"/>
                <a:gd name="connsiteX2" fmla="*/ 2217295 w 2652889"/>
                <a:gd name="connsiteY2" fmla="*/ 796040 h 4174785"/>
                <a:gd name="connsiteX3" fmla="*/ 2452944 w 2652889"/>
                <a:gd name="connsiteY3" fmla="*/ 1539010 h 4174785"/>
                <a:gd name="connsiteX4" fmla="*/ 2104249 w 2652889"/>
                <a:gd name="connsiteY4" fmla="*/ 1705905 h 4174785"/>
                <a:gd name="connsiteX5" fmla="*/ 2652889 w 2652889"/>
                <a:gd name="connsiteY5" fmla="*/ 4174785 h 4174785"/>
                <a:gd name="connsiteX6" fmla="*/ 1388952 w 2652889"/>
                <a:gd name="connsiteY6" fmla="*/ 1818682 h 4174785"/>
                <a:gd name="connsiteX7" fmla="*/ 1496066 w 2652889"/>
                <a:gd name="connsiteY7" fmla="*/ 1653993 h 4174785"/>
                <a:gd name="connsiteX8" fmla="*/ 1281289 w 2652889"/>
                <a:gd name="connsiteY8" fmla="*/ 1340145 h 4174785"/>
                <a:gd name="connsiteX9" fmla="*/ 896231 w 2652889"/>
                <a:gd name="connsiteY9" fmla="*/ 1653993 h 4174785"/>
                <a:gd name="connsiteX10" fmla="*/ 1098409 w 2652889"/>
                <a:gd name="connsiteY10" fmla="*/ 2071665 h 4174785"/>
                <a:gd name="connsiteX11" fmla="*/ 1189849 w 2652889"/>
                <a:gd name="connsiteY11" fmla="*/ 3900465 h 4174785"/>
                <a:gd name="connsiteX12" fmla="*/ 0 w 2652889"/>
                <a:gd name="connsiteY12" fmla="*/ 0 h 4174785"/>
                <a:gd name="connsiteX0" fmla="*/ 0 w 2652889"/>
                <a:gd name="connsiteY0" fmla="*/ 0 h 4174785"/>
                <a:gd name="connsiteX1" fmla="*/ 1444978 w 2652889"/>
                <a:gd name="connsiteY1" fmla="*/ 1240507 h 4174785"/>
                <a:gd name="connsiteX2" fmla="*/ 2217295 w 2652889"/>
                <a:gd name="connsiteY2" fmla="*/ 796040 h 4174785"/>
                <a:gd name="connsiteX3" fmla="*/ 2452944 w 2652889"/>
                <a:gd name="connsiteY3" fmla="*/ 1539010 h 4174785"/>
                <a:gd name="connsiteX4" fmla="*/ 2104249 w 2652889"/>
                <a:gd name="connsiteY4" fmla="*/ 1705905 h 4174785"/>
                <a:gd name="connsiteX5" fmla="*/ 2652889 w 2652889"/>
                <a:gd name="connsiteY5" fmla="*/ 4174785 h 4174785"/>
                <a:gd name="connsiteX6" fmla="*/ 1388952 w 2652889"/>
                <a:gd name="connsiteY6" fmla="*/ 1818682 h 4174785"/>
                <a:gd name="connsiteX7" fmla="*/ 1496066 w 2652889"/>
                <a:gd name="connsiteY7" fmla="*/ 1653993 h 4174785"/>
                <a:gd name="connsiteX8" fmla="*/ 1281289 w 2652889"/>
                <a:gd name="connsiteY8" fmla="*/ 1340145 h 4174785"/>
                <a:gd name="connsiteX9" fmla="*/ 896231 w 2652889"/>
                <a:gd name="connsiteY9" fmla="*/ 1653993 h 4174785"/>
                <a:gd name="connsiteX10" fmla="*/ 1103317 w 2652889"/>
                <a:gd name="connsiteY10" fmla="*/ 1818682 h 4174785"/>
                <a:gd name="connsiteX11" fmla="*/ 1189849 w 2652889"/>
                <a:gd name="connsiteY11" fmla="*/ 3900465 h 4174785"/>
                <a:gd name="connsiteX12" fmla="*/ 0 w 2652889"/>
                <a:gd name="connsiteY12" fmla="*/ 0 h 4174785"/>
                <a:gd name="connsiteX0" fmla="*/ 0 w 2652889"/>
                <a:gd name="connsiteY0" fmla="*/ 0 h 4174785"/>
                <a:gd name="connsiteX1" fmla="*/ 1444978 w 2652889"/>
                <a:gd name="connsiteY1" fmla="*/ 1240507 h 4174785"/>
                <a:gd name="connsiteX2" fmla="*/ 2217295 w 2652889"/>
                <a:gd name="connsiteY2" fmla="*/ 796040 h 4174785"/>
                <a:gd name="connsiteX3" fmla="*/ 2452944 w 2652889"/>
                <a:gd name="connsiteY3" fmla="*/ 1539010 h 4174785"/>
                <a:gd name="connsiteX4" fmla="*/ 1960223 w 2652889"/>
                <a:gd name="connsiteY4" fmla="*/ 1600924 h 4174785"/>
                <a:gd name="connsiteX5" fmla="*/ 2652889 w 2652889"/>
                <a:gd name="connsiteY5" fmla="*/ 4174785 h 4174785"/>
                <a:gd name="connsiteX6" fmla="*/ 1388952 w 2652889"/>
                <a:gd name="connsiteY6" fmla="*/ 1818682 h 4174785"/>
                <a:gd name="connsiteX7" fmla="*/ 1496066 w 2652889"/>
                <a:gd name="connsiteY7" fmla="*/ 1653993 h 4174785"/>
                <a:gd name="connsiteX8" fmla="*/ 1281289 w 2652889"/>
                <a:gd name="connsiteY8" fmla="*/ 1340145 h 4174785"/>
                <a:gd name="connsiteX9" fmla="*/ 896231 w 2652889"/>
                <a:gd name="connsiteY9" fmla="*/ 1653993 h 4174785"/>
                <a:gd name="connsiteX10" fmla="*/ 1103317 w 2652889"/>
                <a:gd name="connsiteY10" fmla="*/ 1818682 h 4174785"/>
                <a:gd name="connsiteX11" fmla="*/ 1189849 w 2652889"/>
                <a:gd name="connsiteY11" fmla="*/ 3900465 h 4174785"/>
                <a:gd name="connsiteX12" fmla="*/ 0 w 2652889"/>
                <a:gd name="connsiteY12" fmla="*/ 0 h 4174785"/>
                <a:gd name="connsiteX0" fmla="*/ 0 w 2652889"/>
                <a:gd name="connsiteY0" fmla="*/ 0 h 4174785"/>
                <a:gd name="connsiteX1" fmla="*/ 1444978 w 2652889"/>
                <a:gd name="connsiteY1" fmla="*/ 1240507 h 4174785"/>
                <a:gd name="connsiteX2" fmla="*/ 2217295 w 2652889"/>
                <a:gd name="connsiteY2" fmla="*/ 796040 h 4174785"/>
                <a:gd name="connsiteX3" fmla="*/ 2452944 w 2652889"/>
                <a:gd name="connsiteY3" fmla="*/ 1539010 h 4174785"/>
                <a:gd name="connsiteX4" fmla="*/ 1917378 w 2652889"/>
                <a:gd name="connsiteY4" fmla="*/ 1680528 h 4174785"/>
                <a:gd name="connsiteX5" fmla="*/ 2652889 w 2652889"/>
                <a:gd name="connsiteY5" fmla="*/ 4174785 h 4174785"/>
                <a:gd name="connsiteX6" fmla="*/ 1388952 w 2652889"/>
                <a:gd name="connsiteY6" fmla="*/ 1818682 h 4174785"/>
                <a:gd name="connsiteX7" fmla="*/ 1496066 w 2652889"/>
                <a:gd name="connsiteY7" fmla="*/ 1653993 h 4174785"/>
                <a:gd name="connsiteX8" fmla="*/ 1281289 w 2652889"/>
                <a:gd name="connsiteY8" fmla="*/ 1340145 h 4174785"/>
                <a:gd name="connsiteX9" fmla="*/ 896231 w 2652889"/>
                <a:gd name="connsiteY9" fmla="*/ 1653993 h 4174785"/>
                <a:gd name="connsiteX10" fmla="*/ 1103317 w 2652889"/>
                <a:gd name="connsiteY10" fmla="*/ 1818682 h 4174785"/>
                <a:gd name="connsiteX11" fmla="*/ 1189849 w 2652889"/>
                <a:gd name="connsiteY11" fmla="*/ 3900465 h 4174785"/>
                <a:gd name="connsiteX12" fmla="*/ 0 w 2652889"/>
                <a:gd name="connsiteY12" fmla="*/ 0 h 4174785"/>
                <a:gd name="connsiteX0" fmla="*/ 0 w 2652889"/>
                <a:gd name="connsiteY0" fmla="*/ 0 h 4174785"/>
                <a:gd name="connsiteX1" fmla="*/ 1444978 w 2652889"/>
                <a:gd name="connsiteY1" fmla="*/ 1240507 h 4174785"/>
                <a:gd name="connsiteX2" fmla="*/ 2217295 w 2652889"/>
                <a:gd name="connsiteY2" fmla="*/ 796040 h 4174785"/>
                <a:gd name="connsiteX3" fmla="*/ 2360113 w 2652889"/>
                <a:gd name="connsiteY3" fmla="*/ 1539010 h 4174785"/>
                <a:gd name="connsiteX4" fmla="*/ 1917378 w 2652889"/>
                <a:gd name="connsiteY4" fmla="*/ 1680528 h 4174785"/>
                <a:gd name="connsiteX5" fmla="*/ 2652889 w 2652889"/>
                <a:gd name="connsiteY5" fmla="*/ 4174785 h 4174785"/>
                <a:gd name="connsiteX6" fmla="*/ 1388952 w 2652889"/>
                <a:gd name="connsiteY6" fmla="*/ 1818682 h 4174785"/>
                <a:gd name="connsiteX7" fmla="*/ 1496066 w 2652889"/>
                <a:gd name="connsiteY7" fmla="*/ 1653993 h 4174785"/>
                <a:gd name="connsiteX8" fmla="*/ 1281289 w 2652889"/>
                <a:gd name="connsiteY8" fmla="*/ 1340145 h 4174785"/>
                <a:gd name="connsiteX9" fmla="*/ 896231 w 2652889"/>
                <a:gd name="connsiteY9" fmla="*/ 1653993 h 4174785"/>
                <a:gd name="connsiteX10" fmla="*/ 1103317 w 2652889"/>
                <a:gd name="connsiteY10" fmla="*/ 1818682 h 4174785"/>
                <a:gd name="connsiteX11" fmla="*/ 1189849 w 2652889"/>
                <a:gd name="connsiteY11" fmla="*/ 3900465 h 4174785"/>
                <a:gd name="connsiteX12" fmla="*/ 0 w 2652889"/>
                <a:gd name="connsiteY12" fmla="*/ 0 h 4174785"/>
                <a:gd name="connsiteX0" fmla="*/ 0 w 2652889"/>
                <a:gd name="connsiteY0" fmla="*/ 0 h 4174785"/>
                <a:gd name="connsiteX1" fmla="*/ 1444978 w 2652889"/>
                <a:gd name="connsiteY1" fmla="*/ 1240507 h 4174785"/>
                <a:gd name="connsiteX2" fmla="*/ 2138745 w 2652889"/>
                <a:gd name="connsiteY2" fmla="*/ 813729 h 4174785"/>
                <a:gd name="connsiteX3" fmla="*/ 2360113 w 2652889"/>
                <a:gd name="connsiteY3" fmla="*/ 1539010 h 4174785"/>
                <a:gd name="connsiteX4" fmla="*/ 1917378 w 2652889"/>
                <a:gd name="connsiteY4" fmla="*/ 1680528 h 4174785"/>
                <a:gd name="connsiteX5" fmla="*/ 2652889 w 2652889"/>
                <a:gd name="connsiteY5" fmla="*/ 4174785 h 4174785"/>
                <a:gd name="connsiteX6" fmla="*/ 1388952 w 2652889"/>
                <a:gd name="connsiteY6" fmla="*/ 1818682 h 4174785"/>
                <a:gd name="connsiteX7" fmla="*/ 1496066 w 2652889"/>
                <a:gd name="connsiteY7" fmla="*/ 1653993 h 4174785"/>
                <a:gd name="connsiteX8" fmla="*/ 1281289 w 2652889"/>
                <a:gd name="connsiteY8" fmla="*/ 1340145 h 4174785"/>
                <a:gd name="connsiteX9" fmla="*/ 896231 w 2652889"/>
                <a:gd name="connsiteY9" fmla="*/ 1653993 h 4174785"/>
                <a:gd name="connsiteX10" fmla="*/ 1103317 w 2652889"/>
                <a:gd name="connsiteY10" fmla="*/ 1818682 h 4174785"/>
                <a:gd name="connsiteX11" fmla="*/ 1189849 w 2652889"/>
                <a:gd name="connsiteY11" fmla="*/ 3900465 h 4174785"/>
                <a:gd name="connsiteX12" fmla="*/ 0 w 2652889"/>
                <a:gd name="connsiteY12" fmla="*/ 0 h 4174785"/>
                <a:gd name="connsiteX0" fmla="*/ 0 w 2384241"/>
                <a:gd name="connsiteY0" fmla="*/ 0 h 4329407"/>
                <a:gd name="connsiteX1" fmla="*/ 1444978 w 2384241"/>
                <a:gd name="connsiteY1" fmla="*/ 1240507 h 4329407"/>
                <a:gd name="connsiteX2" fmla="*/ 2138745 w 2384241"/>
                <a:gd name="connsiteY2" fmla="*/ 813729 h 4329407"/>
                <a:gd name="connsiteX3" fmla="*/ 2360113 w 2384241"/>
                <a:gd name="connsiteY3" fmla="*/ 1539010 h 4329407"/>
                <a:gd name="connsiteX4" fmla="*/ 1917378 w 2384241"/>
                <a:gd name="connsiteY4" fmla="*/ 1680528 h 4329407"/>
                <a:gd name="connsiteX5" fmla="*/ 2384241 w 2384241"/>
                <a:gd name="connsiteY5" fmla="*/ 4329407 h 4329407"/>
                <a:gd name="connsiteX6" fmla="*/ 1388952 w 2384241"/>
                <a:gd name="connsiteY6" fmla="*/ 1818682 h 4329407"/>
                <a:gd name="connsiteX7" fmla="*/ 1496066 w 2384241"/>
                <a:gd name="connsiteY7" fmla="*/ 1653993 h 4329407"/>
                <a:gd name="connsiteX8" fmla="*/ 1281289 w 2384241"/>
                <a:gd name="connsiteY8" fmla="*/ 1340145 h 4329407"/>
                <a:gd name="connsiteX9" fmla="*/ 896231 w 2384241"/>
                <a:gd name="connsiteY9" fmla="*/ 1653993 h 4329407"/>
                <a:gd name="connsiteX10" fmla="*/ 1103317 w 2384241"/>
                <a:gd name="connsiteY10" fmla="*/ 1818682 h 4329407"/>
                <a:gd name="connsiteX11" fmla="*/ 1189849 w 2384241"/>
                <a:gd name="connsiteY11" fmla="*/ 3900465 h 4329407"/>
                <a:gd name="connsiteX12" fmla="*/ 0 w 2384241"/>
                <a:gd name="connsiteY12" fmla="*/ 0 h 4329407"/>
                <a:gd name="connsiteX0" fmla="*/ 0 w 2384241"/>
                <a:gd name="connsiteY0" fmla="*/ 0 h 4329407"/>
                <a:gd name="connsiteX1" fmla="*/ 1444978 w 2384241"/>
                <a:gd name="connsiteY1" fmla="*/ 1240507 h 4329407"/>
                <a:gd name="connsiteX2" fmla="*/ 2138745 w 2384241"/>
                <a:gd name="connsiteY2" fmla="*/ 813729 h 4329407"/>
                <a:gd name="connsiteX3" fmla="*/ 2360113 w 2384241"/>
                <a:gd name="connsiteY3" fmla="*/ 1539010 h 4329407"/>
                <a:gd name="connsiteX4" fmla="*/ 1917378 w 2384241"/>
                <a:gd name="connsiteY4" fmla="*/ 1680528 h 4329407"/>
                <a:gd name="connsiteX5" fmla="*/ 2384241 w 2384241"/>
                <a:gd name="connsiteY5" fmla="*/ 4329407 h 4329407"/>
                <a:gd name="connsiteX6" fmla="*/ 1388952 w 2384241"/>
                <a:gd name="connsiteY6" fmla="*/ 1818682 h 4329407"/>
                <a:gd name="connsiteX7" fmla="*/ 1496066 w 2384241"/>
                <a:gd name="connsiteY7" fmla="*/ 1653993 h 4329407"/>
                <a:gd name="connsiteX8" fmla="*/ 1281289 w 2384241"/>
                <a:gd name="connsiteY8" fmla="*/ 1340145 h 4329407"/>
                <a:gd name="connsiteX9" fmla="*/ 896231 w 2384241"/>
                <a:gd name="connsiteY9" fmla="*/ 1653993 h 4329407"/>
                <a:gd name="connsiteX10" fmla="*/ 1103317 w 2384241"/>
                <a:gd name="connsiteY10" fmla="*/ 1818682 h 4329407"/>
                <a:gd name="connsiteX11" fmla="*/ 1189849 w 2384241"/>
                <a:gd name="connsiteY11" fmla="*/ 3900465 h 4329407"/>
                <a:gd name="connsiteX12" fmla="*/ 0 w 2384241"/>
                <a:gd name="connsiteY12" fmla="*/ 148502 h 4329407"/>
                <a:gd name="connsiteX13" fmla="*/ 0 w 2384241"/>
                <a:gd name="connsiteY13" fmla="*/ 0 h 4329407"/>
                <a:gd name="connsiteX0" fmla="*/ 154034 w 2384241"/>
                <a:gd name="connsiteY0" fmla="*/ 0 h 4317984"/>
                <a:gd name="connsiteX1" fmla="*/ 1444978 w 2384241"/>
                <a:gd name="connsiteY1" fmla="*/ 1229084 h 4317984"/>
                <a:gd name="connsiteX2" fmla="*/ 2138745 w 2384241"/>
                <a:gd name="connsiteY2" fmla="*/ 802306 h 4317984"/>
                <a:gd name="connsiteX3" fmla="*/ 2360113 w 2384241"/>
                <a:gd name="connsiteY3" fmla="*/ 1527587 h 4317984"/>
                <a:gd name="connsiteX4" fmla="*/ 1917378 w 2384241"/>
                <a:gd name="connsiteY4" fmla="*/ 1669105 h 4317984"/>
                <a:gd name="connsiteX5" fmla="*/ 2384241 w 2384241"/>
                <a:gd name="connsiteY5" fmla="*/ 4317984 h 4317984"/>
                <a:gd name="connsiteX6" fmla="*/ 1388952 w 2384241"/>
                <a:gd name="connsiteY6" fmla="*/ 1807259 h 4317984"/>
                <a:gd name="connsiteX7" fmla="*/ 1496066 w 2384241"/>
                <a:gd name="connsiteY7" fmla="*/ 1642570 h 4317984"/>
                <a:gd name="connsiteX8" fmla="*/ 1281289 w 2384241"/>
                <a:gd name="connsiteY8" fmla="*/ 1328722 h 4317984"/>
                <a:gd name="connsiteX9" fmla="*/ 896231 w 2384241"/>
                <a:gd name="connsiteY9" fmla="*/ 1642570 h 4317984"/>
                <a:gd name="connsiteX10" fmla="*/ 1103317 w 2384241"/>
                <a:gd name="connsiteY10" fmla="*/ 1807259 h 4317984"/>
                <a:gd name="connsiteX11" fmla="*/ 1189849 w 2384241"/>
                <a:gd name="connsiteY11" fmla="*/ 3889042 h 4317984"/>
                <a:gd name="connsiteX12" fmla="*/ 0 w 2384241"/>
                <a:gd name="connsiteY12" fmla="*/ 137079 h 4317984"/>
                <a:gd name="connsiteX13" fmla="*/ 154034 w 2384241"/>
                <a:gd name="connsiteY13" fmla="*/ 0 h 4317984"/>
                <a:gd name="connsiteX0" fmla="*/ 154034 w 2384241"/>
                <a:gd name="connsiteY0" fmla="*/ 0 h 4317984"/>
                <a:gd name="connsiteX1" fmla="*/ 1444978 w 2384241"/>
                <a:gd name="connsiteY1" fmla="*/ 1229084 h 4317984"/>
                <a:gd name="connsiteX2" fmla="*/ 2138745 w 2384241"/>
                <a:gd name="connsiteY2" fmla="*/ 802306 h 4317984"/>
                <a:gd name="connsiteX3" fmla="*/ 2360113 w 2384241"/>
                <a:gd name="connsiteY3" fmla="*/ 1527587 h 4317984"/>
                <a:gd name="connsiteX4" fmla="*/ 1917378 w 2384241"/>
                <a:gd name="connsiteY4" fmla="*/ 1669105 h 4317984"/>
                <a:gd name="connsiteX5" fmla="*/ 2384241 w 2384241"/>
                <a:gd name="connsiteY5" fmla="*/ 4317984 h 4317984"/>
                <a:gd name="connsiteX6" fmla="*/ 1388952 w 2384241"/>
                <a:gd name="connsiteY6" fmla="*/ 1807259 h 4317984"/>
                <a:gd name="connsiteX7" fmla="*/ 1496066 w 2384241"/>
                <a:gd name="connsiteY7" fmla="*/ 1642570 h 4317984"/>
                <a:gd name="connsiteX8" fmla="*/ 1281289 w 2384241"/>
                <a:gd name="connsiteY8" fmla="*/ 1328722 h 4317984"/>
                <a:gd name="connsiteX9" fmla="*/ 896231 w 2384241"/>
                <a:gd name="connsiteY9" fmla="*/ 1642570 h 4317984"/>
                <a:gd name="connsiteX10" fmla="*/ 1103317 w 2384241"/>
                <a:gd name="connsiteY10" fmla="*/ 1807259 h 4317984"/>
                <a:gd name="connsiteX11" fmla="*/ 1189849 w 2384241"/>
                <a:gd name="connsiteY11" fmla="*/ 3889042 h 4317984"/>
                <a:gd name="connsiteX12" fmla="*/ 0 w 2384241"/>
                <a:gd name="connsiteY12" fmla="*/ 137079 h 4317984"/>
                <a:gd name="connsiteX13" fmla="*/ 154034 w 2384241"/>
                <a:gd name="connsiteY13" fmla="*/ 0 h 4317984"/>
                <a:gd name="connsiteX0" fmla="*/ 191360 w 2384241"/>
                <a:gd name="connsiteY0" fmla="*/ 0 h 4306561"/>
                <a:gd name="connsiteX1" fmla="*/ 1444978 w 2384241"/>
                <a:gd name="connsiteY1" fmla="*/ 1217661 h 4306561"/>
                <a:gd name="connsiteX2" fmla="*/ 2138745 w 2384241"/>
                <a:gd name="connsiteY2" fmla="*/ 790883 h 4306561"/>
                <a:gd name="connsiteX3" fmla="*/ 2360113 w 2384241"/>
                <a:gd name="connsiteY3" fmla="*/ 1516164 h 4306561"/>
                <a:gd name="connsiteX4" fmla="*/ 1917378 w 2384241"/>
                <a:gd name="connsiteY4" fmla="*/ 1657682 h 4306561"/>
                <a:gd name="connsiteX5" fmla="*/ 2384241 w 2384241"/>
                <a:gd name="connsiteY5" fmla="*/ 4306561 h 4306561"/>
                <a:gd name="connsiteX6" fmla="*/ 1388952 w 2384241"/>
                <a:gd name="connsiteY6" fmla="*/ 1795836 h 4306561"/>
                <a:gd name="connsiteX7" fmla="*/ 1496066 w 2384241"/>
                <a:gd name="connsiteY7" fmla="*/ 1631147 h 4306561"/>
                <a:gd name="connsiteX8" fmla="*/ 1281289 w 2384241"/>
                <a:gd name="connsiteY8" fmla="*/ 1317299 h 4306561"/>
                <a:gd name="connsiteX9" fmla="*/ 896231 w 2384241"/>
                <a:gd name="connsiteY9" fmla="*/ 1631147 h 4306561"/>
                <a:gd name="connsiteX10" fmla="*/ 1103317 w 2384241"/>
                <a:gd name="connsiteY10" fmla="*/ 1795836 h 4306561"/>
                <a:gd name="connsiteX11" fmla="*/ 1189849 w 2384241"/>
                <a:gd name="connsiteY11" fmla="*/ 3877619 h 4306561"/>
                <a:gd name="connsiteX12" fmla="*/ 0 w 2384241"/>
                <a:gd name="connsiteY12" fmla="*/ 125656 h 4306561"/>
                <a:gd name="connsiteX13" fmla="*/ 191360 w 2384241"/>
                <a:gd name="connsiteY13" fmla="*/ 0 h 4306561"/>
                <a:gd name="connsiteX0" fmla="*/ 191360 w 2384241"/>
                <a:gd name="connsiteY0" fmla="*/ 0 h 4306561"/>
                <a:gd name="connsiteX1" fmla="*/ 1444978 w 2384241"/>
                <a:gd name="connsiteY1" fmla="*/ 1217661 h 4306561"/>
                <a:gd name="connsiteX2" fmla="*/ 2138745 w 2384241"/>
                <a:gd name="connsiteY2" fmla="*/ 790883 h 4306561"/>
                <a:gd name="connsiteX3" fmla="*/ 2360113 w 2384241"/>
                <a:gd name="connsiteY3" fmla="*/ 1516164 h 4306561"/>
                <a:gd name="connsiteX4" fmla="*/ 1917378 w 2384241"/>
                <a:gd name="connsiteY4" fmla="*/ 1657682 h 4306561"/>
                <a:gd name="connsiteX5" fmla="*/ 2384241 w 2384241"/>
                <a:gd name="connsiteY5" fmla="*/ 4306561 h 4306561"/>
                <a:gd name="connsiteX6" fmla="*/ 1388952 w 2384241"/>
                <a:gd name="connsiteY6" fmla="*/ 1795836 h 4306561"/>
                <a:gd name="connsiteX7" fmla="*/ 1496066 w 2384241"/>
                <a:gd name="connsiteY7" fmla="*/ 1631147 h 4306561"/>
                <a:gd name="connsiteX8" fmla="*/ 1281289 w 2384241"/>
                <a:gd name="connsiteY8" fmla="*/ 1317299 h 4306561"/>
                <a:gd name="connsiteX9" fmla="*/ 896231 w 2384241"/>
                <a:gd name="connsiteY9" fmla="*/ 1631147 h 4306561"/>
                <a:gd name="connsiteX10" fmla="*/ 1103317 w 2384241"/>
                <a:gd name="connsiteY10" fmla="*/ 1795836 h 4306561"/>
                <a:gd name="connsiteX11" fmla="*/ 1189849 w 2384241"/>
                <a:gd name="connsiteY11" fmla="*/ 3877619 h 4306561"/>
                <a:gd name="connsiteX12" fmla="*/ 0 w 2384241"/>
                <a:gd name="connsiteY12" fmla="*/ 125656 h 4306561"/>
                <a:gd name="connsiteX13" fmla="*/ 191360 w 2384241"/>
                <a:gd name="connsiteY13" fmla="*/ 0 h 4306561"/>
                <a:gd name="connsiteX0" fmla="*/ 191360 w 2384241"/>
                <a:gd name="connsiteY0" fmla="*/ 0 h 4306561"/>
                <a:gd name="connsiteX1" fmla="*/ 1444978 w 2384241"/>
                <a:gd name="connsiteY1" fmla="*/ 1217661 h 4306561"/>
                <a:gd name="connsiteX2" fmla="*/ 2138745 w 2384241"/>
                <a:gd name="connsiteY2" fmla="*/ 790883 h 4306561"/>
                <a:gd name="connsiteX3" fmla="*/ 2360113 w 2384241"/>
                <a:gd name="connsiteY3" fmla="*/ 1516164 h 4306561"/>
                <a:gd name="connsiteX4" fmla="*/ 1917378 w 2384241"/>
                <a:gd name="connsiteY4" fmla="*/ 1657682 h 4306561"/>
                <a:gd name="connsiteX5" fmla="*/ 2384241 w 2384241"/>
                <a:gd name="connsiteY5" fmla="*/ 4306561 h 4306561"/>
                <a:gd name="connsiteX6" fmla="*/ 1388952 w 2384241"/>
                <a:gd name="connsiteY6" fmla="*/ 1795836 h 4306561"/>
                <a:gd name="connsiteX7" fmla="*/ 1496066 w 2384241"/>
                <a:gd name="connsiteY7" fmla="*/ 1631147 h 4306561"/>
                <a:gd name="connsiteX8" fmla="*/ 1281289 w 2384241"/>
                <a:gd name="connsiteY8" fmla="*/ 1317299 h 4306561"/>
                <a:gd name="connsiteX9" fmla="*/ 896231 w 2384241"/>
                <a:gd name="connsiteY9" fmla="*/ 1631147 h 4306561"/>
                <a:gd name="connsiteX10" fmla="*/ 1103317 w 2384241"/>
                <a:gd name="connsiteY10" fmla="*/ 1795836 h 4306561"/>
                <a:gd name="connsiteX11" fmla="*/ 1189849 w 2384241"/>
                <a:gd name="connsiteY11" fmla="*/ 3877619 h 4306561"/>
                <a:gd name="connsiteX12" fmla="*/ 0 w 2384241"/>
                <a:gd name="connsiteY12" fmla="*/ 125656 h 4306561"/>
                <a:gd name="connsiteX13" fmla="*/ 191360 w 2384241"/>
                <a:gd name="connsiteY13" fmla="*/ 0 h 4306561"/>
                <a:gd name="connsiteX0" fmla="*/ 191360 w 2384241"/>
                <a:gd name="connsiteY0" fmla="*/ 0 h 4306561"/>
                <a:gd name="connsiteX1" fmla="*/ 1444978 w 2384241"/>
                <a:gd name="connsiteY1" fmla="*/ 1217661 h 4306561"/>
                <a:gd name="connsiteX2" fmla="*/ 2138745 w 2384241"/>
                <a:gd name="connsiteY2" fmla="*/ 790883 h 4306561"/>
                <a:gd name="connsiteX3" fmla="*/ 2360113 w 2384241"/>
                <a:gd name="connsiteY3" fmla="*/ 1516164 h 4306561"/>
                <a:gd name="connsiteX4" fmla="*/ 1917378 w 2384241"/>
                <a:gd name="connsiteY4" fmla="*/ 1657682 h 4306561"/>
                <a:gd name="connsiteX5" fmla="*/ 2384241 w 2384241"/>
                <a:gd name="connsiteY5" fmla="*/ 4306561 h 4306561"/>
                <a:gd name="connsiteX6" fmla="*/ 1388952 w 2384241"/>
                <a:gd name="connsiteY6" fmla="*/ 1795836 h 4306561"/>
                <a:gd name="connsiteX7" fmla="*/ 1496066 w 2384241"/>
                <a:gd name="connsiteY7" fmla="*/ 1631147 h 4306561"/>
                <a:gd name="connsiteX8" fmla="*/ 1281289 w 2384241"/>
                <a:gd name="connsiteY8" fmla="*/ 1317299 h 4306561"/>
                <a:gd name="connsiteX9" fmla="*/ 896231 w 2384241"/>
                <a:gd name="connsiteY9" fmla="*/ 1631147 h 4306561"/>
                <a:gd name="connsiteX10" fmla="*/ 1103317 w 2384241"/>
                <a:gd name="connsiteY10" fmla="*/ 1795836 h 4306561"/>
                <a:gd name="connsiteX11" fmla="*/ 1189849 w 2384241"/>
                <a:gd name="connsiteY11" fmla="*/ 3877619 h 4306561"/>
                <a:gd name="connsiteX12" fmla="*/ 0 w 2384241"/>
                <a:gd name="connsiteY12" fmla="*/ 114233 h 4306561"/>
                <a:gd name="connsiteX13" fmla="*/ 191360 w 2384241"/>
                <a:gd name="connsiteY13" fmla="*/ 0 h 4306561"/>
                <a:gd name="connsiteX0" fmla="*/ 154034 w 2384241"/>
                <a:gd name="connsiteY0" fmla="*/ 0 h 4283714"/>
                <a:gd name="connsiteX1" fmla="*/ 1444978 w 2384241"/>
                <a:gd name="connsiteY1" fmla="*/ 1194814 h 4283714"/>
                <a:gd name="connsiteX2" fmla="*/ 2138745 w 2384241"/>
                <a:gd name="connsiteY2" fmla="*/ 768036 h 4283714"/>
                <a:gd name="connsiteX3" fmla="*/ 2360113 w 2384241"/>
                <a:gd name="connsiteY3" fmla="*/ 1493317 h 4283714"/>
                <a:gd name="connsiteX4" fmla="*/ 1917378 w 2384241"/>
                <a:gd name="connsiteY4" fmla="*/ 1634835 h 4283714"/>
                <a:gd name="connsiteX5" fmla="*/ 2384241 w 2384241"/>
                <a:gd name="connsiteY5" fmla="*/ 4283714 h 4283714"/>
                <a:gd name="connsiteX6" fmla="*/ 1388952 w 2384241"/>
                <a:gd name="connsiteY6" fmla="*/ 1772989 h 4283714"/>
                <a:gd name="connsiteX7" fmla="*/ 1496066 w 2384241"/>
                <a:gd name="connsiteY7" fmla="*/ 1608300 h 4283714"/>
                <a:gd name="connsiteX8" fmla="*/ 1281289 w 2384241"/>
                <a:gd name="connsiteY8" fmla="*/ 1294452 h 4283714"/>
                <a:gd name="connsiteX9" fmla="*/ 896231 w 2384241"/>
                <a:gd name="connsiteY9" fmla="*/ 1608300 h 4283714"/>
                <a:gd name="connsiteX10" fmla="*/ 1103317 w 2384241"/>
                <a:gd name="connsiteY10" fmla="*/ 1772989 h 4283714"/>
                <a:gd name="connsiteX11" fmla="*/ 1189849 w 2384241"/>
                <a:gd name="connsiteY11" fmla="*/ 3854772 h 4283714"/>
                <a:gd name="connsiteX12" fmla="*/ 0 w 2384241"/>
                <a:gd name="connsiteY12" fmla="*/ 91386 h 4283714"/>
                <a:gd name="connsiteX13" fmla="*/ 154034 w 2384241"/>
                <a:gd name="connsiteY13" fmla="*/ 0 h 4283714"/>
                <a:gd name="connsiteX0" fmla="*/ 138968 w 2369175"/>
                <a:gd name="connsiteY0" fmla="*/ 0 h 4283714"/>
                <a:gd name="connsiteX1" fmla="*/ 1429912 w 2369175"/>
                <a:gd name="connsiteY1" fmla="*/ 1194814 h 4283714"/>
                <a:gd name="connsiteX2" fmla="*/ 2123679 w 2369175"/>
                <a:gd name="connsiteY2" fmla="*/ 768036 h 4283714"/>
                <a:gd name="connsiteX3" fmla="*/ 2345047 w 2369175"/>
                <a:gd name="connsiteY3" fmla="*/ 1493317 h 4283714"/>
                <a:gd name="connsiteX4" fmla="*/ 1902312 w 2369175"/>
                <a:gd name="connsiteY4" fmla="*/ 1634835 h 4283714"/>
                <a:gd name="connsiteX5" fmla="*/ 2369175 w 2369175"/>
                <a:gd name="connsiteY5" fmla="*/ 4283714 h 4283714"/>
                <a:gd name="connsiteX6" fmla="*/ 1373886 w 2369175"/>
                <a:gd name="connsiteY6" fmla="*/ 1772989 h 4283714"/>
                <a:gd name="connsiteX7" fmla="*/ 1481000 w 2369175"/>
                <a:gd name="connsiteY7" fmla="*/ 1608300 h 4283714"/>
                <a:gd name="connsiteX8" fmla="*/ 1266223 w 2369175"/>
                <a:gd name="connsiteY8" fmla="*/ 1294452 h 4283714"/>
                <a:gd name="connsiteX9" fmla="*/ 881165 w 2369175"/>
                <a:gd name="connsiteY9" fmla="*/ 1608300 h 4283714"/>
                <a:gd name="connsiteX10" fmla="*/ 1088251 w 2369175"/>
                <a:gd name="connsiteY10" fmla="*/ 1772989 h 4283714"/>
                <a:gd name="connsiteX11" fmla="*/ 1174783 w 2369175"/>
                <a:gd name="connsiteY11" fmla="*/ 3854772 h 4283714"/>
                <a:gd name="connsiteX12" fmla="*/ 0 w 2369175"/>
                <a:gd name="connsiteY12" fmla="*/ 66636 h 4283714"/>
                <a:gd name="connsiteX13" fmla="*/ 138968 w 2369175"/>
                <a:gd name="connsiteY13" fmla="*/ 0 h 4283714"/>
                <a:gd name="connsiteX0" fmla="*/ 138968 w 2369175"/>
                <a:gd name="connsiteY0" fmla="*/ 0 h 4283714"/>
                <a:gd name="connsiteX1" fmla="*/ 1429912 w 2369175"/>
                <a:gd name="connsiteY1" fmla="*/ 1194814 h 4283714"/>
                <a:gd name="connsiteX2" fmla="*/ 2123679 w 2369175"/>
                <a:gd name="connsiteY2" fmla="*/ 768036 h 4283714"/>
                <a:gd name="connsiteX3" fmla="*/ 2345047 w 2369175"/>
                <a:gd name="connsiteY3" fmla="*/ 1493317 h 4283714"/>
                <a:gd name="connsiteX4" fmla="*/ 1902312 w 2369175"/>
                <a:gd name="connsiteY4" fmla="*/ 1634835 h 4283714"/>
                <a:gd name="connsiteX5" fmla="*/ 2369175 w 2369175"/>
                <a:gd name="connsiteY5" fmla="*/ 4283714 h 4283714"/>
                <a:gd name="connsiteX6" fmla="*/ 1373886 w 2369175"/>
                <a:gd name="connsiteY6" fmla="*/ 1772989 h 4283714"/>
                <a:gd name="connsiteX7" fmla="*/ 1481000 w 2369175"/>
                <a:gd name="connsiteY7" fmla="*/ 1608300 h 4283714"/>
                <a:gd name="connsiteX8" fmla="*/ 1266223 w 2369175"/>
                <a:gd name="connsiteY8" fmla="*/ 1294452 h 4283714"/>
                <a:gd name="connsiteX9" fmla="*/ 881165 w 2369175"/>
                <a:gd name="connsiteY9" fmla="*/ 1608300 h 4283714"/>
                <a:gd name="connsiteX10" fmla="*/ 1088251 w 2369175"/>
                <a:gd name="connsiteY10" fmla="*/ 1772989 h 4283714"/>
                <a:gd name="connsiteX11" fmla="*/ 1174783 w 2369175"/>
                <a:gd name="connsiteY11" fmla="*/ 3854772 h 4283714"/>
                <a:gd name="connsiteX12" fmla="*/ 0 w 2369175"/>
                <a:gd name="connsiteY12" fmla="*/ 85674 h 4283714"/>
                <a:gd name="connsiteX13" fmla="*/ 138968 w 2369175"/>
                <a:gd name="connsiteY13" fmla="*/ 0 h 4283714"/>
                <a:gd name="connsiteX0" fmla="*/ 138968 w 2369175"/>
                <a:gd name="connsiteY0" fmla="*/ 0 h 4283714"/>
                <a:gd name="connsiteX1" fmla="*/ 1429912 w 2369175"/>
                <a:gd name="connsiteY1" fmla="*/ 1194814 h 4283714"/>
                <a:gd name="connsiteX2" fmla="*/ 2123679 w 2369175"/>
                <a:gd name="connsiteY2" fmla="*/ 768036 h 4283714"/>
                <a:gd name="connsiteX3" fmla="*/ 2345047 w 2369175"/>
                <a:gd name="connsiteY3" fmla="*/ 1493317 h 4283714"/>
                <a:gd name="connsiteX4" fmla="*/ 1902312 w 2369175"/>
                <a:gd name="connsiteY4" fmla="*/ 1634835 h 4283714"/>
                <a:gd name="connsiteX5" fmla="*/ 2369175 w 2369175"/>
                <a:gd name="connsiteY5" fmla="*/ 4283714 h 4283714"/>
                <a:gd name="connsiteX6" fmla="*/ 1373886 w 2369175"/>
                <a:gd name="connsiteY6" fmla="*/ 1772989 h 4283714"/>
                <a:gd name="connsiteX7" fmla="*/ 1481000 w 2369175"/>
                <a:gd name="connsiteY7" fmla="*/ 1608300 h 4283714"/>
                <a:gd name="connsiteX8" fmla="*/ 1266223 w 2369175"/>
                <a:gd name="connsiteY8" fmla="*/ 1294452 h 4283714"/>
                <a:gd name="connsiteX9" fmla="*/ 881165 w 2369175"/>
                <a:gd name="connsiteY9" fmla="*/ 1608300 h 4283714"/>
                <a:gd name="connsiteX10" fmla="*/ 1088251 w 2369175"/>
                <a:gd name="connsiteY10" fmla="*/ 1772989 h 4283714"/>
                <a:gd name="connsiteX11" fmla="*/ 1174783 w 2369175"/>
                <a:gd name="connsiteY11" fmla="*/ 3854772 h 4283714"/>
                <a:gd name="connsiteX12" fmla="*/ 0 w 2369175"/>
                <a:gd name="connsiteY12" fmla="*/ 85674 h 4283714"/>
                <a:gd name="connsiteX13" fmla="*/ 138968 w 2369175"/>
                <a:gd name="connsiteY13" fmla="*/ 0 h 4283714"/>
                <a:gd name="connsiteX0" fmla="*/ 138968 w 2369175"/>
                <a:gd name="connsiteY0" fmla="*/ 0 h 4283714"/>
                <a:gd name="connsiteX1" fmla="*/ 1429912 w 2369175"/>
                <a:gd name="connsiteY1" fmla="*/ 1194814 h 4283714"/>
                <a:gd name="connsiteX2" fmla="*/ 2030191 w 2369175"/>
                <a:gd name="connsiteY2" fmla="*/ 828185 h 4283714"/>
                <a:gd name="connsiteX3" fmla="*/ 2345047 w 2369175"/>
                <a:gd name="connsiteY3" fmla="*/ 1493317 h 4283714"/>
                <a:gd name="connsiteX4" fmla="*/ 1902312 w 2369175"/>
                <a:gd name="connsiteY4" fmla="*/ 1634835 h 4283714"/>
                <a:gd name="connsiteX5" fmla="*/ 2369175 w 2369175"/>
                <a:gd name="connsiteY5" fmla="*/ 4283714 h 4283714"/>
                <a:gd name="connsiteX6" fmla="*/ 1373886 w 2369175"/>
                <a:gd name="connsiteY6" fmla="*/ 1772989 h 4283714"/>
                <a:gd name="connsiteX7" fmla="*/ 1481000 w 2369175"/>
                <a:gd name="connsiteY7" fmla="*/ 1608300 h 4283714"/>
                <a:gd name="connsiteX8" fmla="*/ 1266223 w 2369175"/>
                <a:gd name="connsiteY8" fmla="*/ 1294452 h 4283714"/>
                <a:gd name="connsiteX9" fmla="*/ 881165 w 2369175"/>
                <a:gd name="connsiteY9" fmla="*/ 1608300 h 4283714"/>
                <a:gd name="connsiteX10" fmla="*/ 1088251 w 2369175"/>
                <a:gd name="connsiteY10" fmla="*/ 1772989 h 4283714"/>
                <a:gd name="connsiteX11" fmla="*/ 1174783 w 2369175"/>
                <a:gd name="connsiteY11" fmla="*/ 3854772 h 4283714"/>
                <a:gd name="connsiteX12" fmla="*/ 0 w 2369175"/>
                <a:gd name="connsiteY12" fmla="*/ 85674 h 4283714"/>
                <a:gd name="connsiteX13" fmla="*/ 138968 w 2369175"/>
                <a:gd name="connsiteY13" fmla="*/ 0 h 4283714"/>
                <a:gd name="connsiteX0" fmla="*/ 138968 w 2369175"/>
                <a:gd name="connsiteY0" fmla="*/ 0 h 4283714"/>
                <a:gd name="connsiteX1" fmla="*/ 1429912 w 2369175"/>
                <a:gd name="connsiteY1" fmla="*/ 1194814 h 4283714"/>
                <a:gd name="connsiteX2" fmla="*/ 2030191 w 2369175"/>
                <a:gd name="connsiteY2" fmla="*/ 828185 h 4283714"/>
                <a:gd name="connsiteX3" fmla="*/ 2263713 w 2369175"/>
                <a:gd name="connsiteY3" fmla="*/ 1494540 h 4283714"/>
                <a:gd name="connsiteX4" fmla="*/ 1902312 w 2369175"/>
                <a:gd name="connsiteY4" fmla="*/ 1634835 h 4283714"/>
                <a:gd name="connsiteX5" fmla="*/ 2369175 w 2369175"/>
                <a:gd name="connsiteY5" fmla="*/ 4283714 h 4283714"/>
                <a:gd name="connsiteX6" fmla="*/ 1373886 w 2369175"/>
                <a:gd name="connsiteY6" fmla="*/ 1772989 h 4283714"/>
                <a:gd name="connsiteX7" fmla="*/ 1481000 w 2369175"/>
                <a:gd name="connsiteY7" fmla="*/ 1608300 h 4283714"/>
                <a:gd name="connsiteX8" fmla="*/ 1266223 w 2369175"/>
                <a:gd name="connsiteY8" fmla="*/ 1294452 h 4283714"/>
                <a:gd name="connsiteX9" fmla="*/ 881165 w 2369175"/>
                <a:gd name="connsiteY9" fmla="*/ 1608300 h 4283714"/>
                <a:gd name="connsiteX10" fmla="*/ 1088251 w 2369175"/>
                <a:gd name="connsiteY10" fmla="*/ 1772989 h 4283714"/>
                <a:gd name="connsiteX11" fmla="*/ 1174783 w 2369175"/>
                <a:gd name="connsiteY11" fmla="*/ 3854772 h 4283714"/>
                <a:gd name="connsiteX12" fmla="*/ 0 w 2369175"/>
                <a:gd name="connsiteY12" fmla="*/ 85674 h 4283714"/>
                <a:gd name="connsiteX13" fmla="*/ 138968 w 2369175"/>
                <a:gd name="connsiteY13" fmla="*/ 0 h 4283714"/>
                <a:gd name="connsiteX0" fmla="*/ 138968 w 2369175"/>
                <a:gd name="connsiteY0" fmla="*/ 0 h 4283714"/>
                <a:gd name="connsiteX1" fmla="*/ 1429912 w 2369175"/>
                <a:gd name="connsiteY1" fmla="*/ 1194814 h 4283714"/>
                <a:gd name="connsiteX2" fmla="*/ 1957153 w 2369175"/>
                <a:gd name="connsiteY2" fmla="*/ 755950 h 4283714"/>
                <a:gd name="connsiteX3" fmla="*/ 2263713 w 2369175"/>
                <a:gd name="connsiteY3" fmla="*/ 1494540 h 4283714"/>
                <a:gd name="connsiteX4" fmla="*/ 1902312 w 2369175"/>
                <a:gd name="connsiteY4" fmla="*/ 1634835 h 4283714"/>
                <a:gd name="connsiteX5" fmla="*/ 2369175 w 2369175"/>
                <a:gd name="connsiteY5" fmla="*/ 4283714 h 4283714"/>
                <a:gd name="connsiteX6" fmla="*/ 1373886 w 2369175"/>
                <a:gd name="connsiteY6" fmla="*/ 1772989 h 4283714"/>
                <a:gd name="connsiteX7" fmla="*/ 1481000 w 2369175"/>
                <a:gd name="connsiteY7" fmla="*/ 1608300 h 4283714"/>
                <a:gd name="connsiteX8" fmla="*/ 1266223 w 2369175"/>
                <a:gd name="connsiteY8" fmla="*/ 1294452 h 4283714"/>
                <a:gd name="connsiteX9" fmla="*/ 881165 w 2369175"/>
                <a:gd name="connsiteY9" fmla="*/ 1608300 h 4283714"/>
                <a:gd name="connsiteX10" fmla="*/ 1088251 w 2369175"/>
                <a:gd name="connsiteY10" fmla="*/ 1772989 h 4283714"/>
                <a:gd name="connsiteX11" fmla="*/ 1174783 w 2369175"/>
                <a:gd name="connsiteY11" fmla="*/ 3854772 h 4283714"/>
                <a:gd name="connsiteX12" fmla="*/ 0 w 2369175"/>
                <a:gd name="connsiteY12" fmla="*/ 85674 h 4283714"/>
                <a:gd name="connsiteX13" fmla="*/ 138968 w 2369175"/>
                <a:gd name="connsiteY13" fmla="*/ 0 h 4283714"/>
                <a:gd name="connsiteX0" fmla="*/ 138968 w 2369175"/>
                <a:gd name="connsiteY0" fmla="*/ 0 h 4283714"/>
                <a:gd name="connsiteX1" fmla="*/ 1429912 w 2369175"/>
                <a:gd name="connsiteY1" fmla="*/ 1194814 h 4283714"/>
                <a:gd name="connsiteX2" fmla="*/ 1957153 w 2369175"/>
                <a:gd name="connsiteY2" fmla="*/ 755950 h 4283714"/>
                <a:gd name="connsiteX3" fmla="*/ 2263713 w 2369175"/>
                <a:gd name="connsiteY3" fmla="*/ 1494540 h 4283714"/>
                <a:gd name="connsiteX4" fmla="*/ 1902312 w 2369175"/>
                <a:gd name="connsiteY4" fmla="*/ 1634835 h 4283714"/>
                <a:gd name="connsiteX5" fmla="*/ 2369175 w 2369175"/>
                <a:gd name="connsiteY5" fmla="*/ 4283714 h 4283714"/>
                <a:gd name="connsiteX6" fmla="*/ 1373886 w 2369175"/>
                <a:gd name="connsiteY6" fmla="*/ 1772989 h 4283714"/>
                <a:gd name="connsiteX7" fmla="*/ 1481000 w 2369175"/>
                <a:gd name="connsiteY7" fmla="*/ 1608300 h 4283714"/>
                <a:gd name="connsiteX8" fmla="*/ 1266223 w 2369175"/>
                <a:gd name="connsiteY8" fmla="*/ 1294452 h 4283714"/>
                <a:gd name="connsiteX9" fmla="*/ 881165 w 2369175"/>
                <a:gd name="connsiteY9" fmla="*/ 1608300 h 4283714"/>
                <a:gd name="connsiteX10" fmla="*/ 1088251 w 2369175"/>
                <a:gd name="connsiteY10" fmla="*/ 1772989 h 4283714"/>
                <a:gd name="connsiteX11" fmla="*/ 1174783 w 2369175"/>
                <a:gd name="connsiteY11" fmla="*/ 3854772 h 4283714"/>
                <a:gd name="connsiteX12" fmla="*/ 0 w 2369175"/>
                <a:gd name="connsiteY12" fmla="*/ 85674 h 4283714"/>
                <a:gd name="connsiteX13" fmla="*/ 138968 w 2369175"/>
                <a:gd name="connsiteY13" fmla="*/ 0 h 4283714"/>
                <a:gd name="connsiteX0" fmla="*/ 138968 w 2369175"/>
                <a:gd name="connsiteY0" fmla="*/ 0 h 4283714"/>
                <a:gd name="connsiteX1" fmla="*/ 1429912 w 2369175"/>
                <a:gd name="connsiteY1" fmla="*/ 1194814 h 4283714"/>
                <a:gd name="connsiteX2" fmla="*/ 1957153 w 2369175"/>
                <a:gd name="connsiteY2" fmla="*/ 755950 h 4283714"/>
                <a:gd name="connsiteX3" fmla="*/ 2263713 w 2369175"/>
                <a:gd name="connsiteY3" fmla="*/ 1494540 h 4283714"/>
                <a:gd name="connsiteX4" fmla="*/ 1902312 w 2369175"/>
                <a:gd name="connsiteY4" fmla="*/ 1634835 h 4283714"/>
                <a:gd name="connsiteX5" fmla="*/ 2369175 w 2369175"/>
                <a:gd name="connsiteY5" fmla="*/ 4283714 h 4283714"/>
                <a:gd name="connsiteX6" fmla="*/ 1373886 w 2369175"/>
                <a:gd name="connsiteY6" fmla="*/ 1772989 h 4283714"/>
                <a:gd name="connsiteX7" fmla="*/ 1481000 w 2369175"/>
                <a:gd name="connsiteY7" fmla="*/ 1608300 h 4283714"/>
                <a:gd name="connsiteX8" fmla="*/ 1266223 w 2369175"/>
                <a:gd name="connsiteY8" fmla="*/ 1294452 h 4283714"/>
                <a:gd name="connsiteX9" fmla="*/ 881165 w 2369175"/>
                <a:gd name="connsiteY9" fmla="*/ 1608300 h 4283714"/>
                <a:gd name="connsiteX10" fmla="*/ 1088251 w 2369175"/>
                <a:gd name="connsiteY10" fmla="*/ 1772989 h 4283714"/>
                <a:gd name="connsiteX11" fmla="*/ 1174783 w 2369175"/>
                <a:gd name="connsiteY11" fmla="*/ 3854772 h 4283714"/>
                <a:gd name="connsiteX12" fmla="*/ 0 w 2369175"/>
                <a:gd name="connsiteY12" fmla="*/ 85674 h 4283714"/>
                <a:gd name="connsiteX13" fmla="*/ 138968 w 2369175"/>
                <a:gd name="connsiteY13" fmla="*/ 0 h 4283714"/>
                <a:gd name="connsiteX0" fmla="*/ 138968 w 2369175"/>
                <a:gd name="connsiteY0" fmla="*/ 0 h 4283714"/>
                <a:gd name="connsiteX1" fmla="*/ 1429912 w 2369175"/>
                <a:gd name="connsiteY1" fmla="*/ 1194814 h 4283714"/>
                <a:gd name="connsiteX2" fmla="*/ 1957153 w 2369175"/>
                <a:gd name="connsiteY2" fmla="*/ 755950 h 4283714"/>
                <a:gd name="connsiteX3" fmla="*/ 2263713 w 2369175"/>
                <a:gd name="connsiteY3" fmla="*/ 1494540 h 4283714"/>
                <a:gd name="connsiteX4" fmla="*/ 1902312 w 2369175"/>
                <a:gd name="connsiteY4" fmla="*/ 1634835 h 4283714"/>
                <a:gd name="connsiteX5" fmla="*/ 2369175 w 2369175"/>
                <a:gd name="connsiteY5" fmla="*/ 4283714 h 4283714"/>
                <a:gd name="connsiteX6" fmla="*/ 1373886 w 2369175"/>
                <a:gd name="connsiteY6" fmla="*/ 1772989 h 4283714"/>
                <a:gd name="connsiteX7" fmla="*/ 1481000 w 2369175"/>
                <a:gd name="connsiteY7" fmla="*/ 1608300 h 4283714"/>
                <a:gd name="connsiteX8" fmla="*/ 1266223 w 2369175"/>
                <a:gd name="connsiteY8" fmla="*/ 1294452 h 4283714"/>
                <a:gd name="connsiteX9" fmla="*/ 881165 w 2369175"/>
                <a:gd name="connsiteY9" fmla="*/ 1608300 h 4283714"/>
                <a:gd name="connsiteX10" fmla="*/ 1088251 w 2369175"/>
                <a:gd name="connsiteY10" fmla="*/ 1772989 h 4283714"/>
                <a:gd name="connsiteX11" fmla="*/ 1174783 w 2369175"/>
                <a:gd name="connsiteY11" fmla="*/ 3854772 h 4283714"/>
                <a:gd name="connsiteX12" fmla="*/ 0 w 2369175"/>
                <a:gd name="connsiteY12" fmla="*/ 85674 h 4283714"/>
                <a:gd name="connsiteX13" fmla="*/ 138968 w 2369175"/>
                <a:gd name="connsiteY13" fmla="*/ 0 h 4283714"/>
                <a:gd name="connsiteX0" fmla="*/ 138968 w 2369175"/>
                <a:gd name="connsiteY0" fmla="*/ 0 h 4283714"/>
                <a:gd name="connsiteX1" fmla="*/ 1429912 w 2369175"/>
                <a:gd name="connsiteY1" fmla="*/ 1194814 h 4283714"/>
                <a:gd name="connsiteX2" fmla="*/ 1942946 w 2369175"/>
                <a:gd name="connsiteY2" fmla="*/ 717183 h 4283714"/>
                <a:gd name="connsiteX3" fmla="*/ 2263713 w 2369175"/>
                <a:gd name="connsiteY3" fmla="*/ 1494540 h 4283714"/>
                <a:gd name="connsiteX4" fmla="*/ 1902312 w 2369175"/>
                <a:gd name="connsiteY4" fmla="*/ 1634835 h 4283714"/>
                <a:gd name="connsiteX5" fmla="*/ 2369175 w 2369175"/>
                <a:gd name="connsiteY5" fmla="*/ 4283714 h 4283714"/>
                <a:gd name="connsiteX6" fmla="*/ 1373886 w 2369175"/>
                <a:gd name="connsiteY6" fmla="*/ 1772989 h 4283714"/>
                <a:gd name="connsiteX7" fmla="*/ 1481000 w 2369175"/>
                <a:gd name="connsiteY7" fmla="*/ 1608300 h 4283714"/>
                <a:gd name="connsiteX8" fmla="*/ 1266223 w 2369175"/>
                <a:gd name="connsiteY8" fmla="*/ 1294452 h 4283714"/>
                <a:gd name="connsiteX9" fmla="*/ 881165 w 2369175"/>
                <a:gd name="connsiteY9" fmla="*/ 1608300 h 4283714"/>
                <a:gd name="connsiteX10" fmla="*/ 1088251 w 2369175"/>
                <a:gd name="connsiteY10" fmla="*/ 1772989 h 4283714"/>
                <a:gd name="connsiteX11" fmla="*/ 1174783 w 2369175"/>
                <a:gd name="connsiteY11" fmla="*/ 3854772 h 4283714"/>
                <a:gd name="connsiteX12" fmla="*/ 0 w 2369175"/>
                <a:gd name="connsiteY12" fmla="*/ 85674 h 4283714"/>
                <a:gd name="connsiteX13" fmla="*/ 138968 w 2369175"/>
                <a:gd name="connsiteY13" fmla="*/ 0 h 4283714"/>
                <a:gd name="connsiteX0" fmla="*/ 138968 w 2369175"/>
                <a:gd name="connsiteY0" fmla="*/ 0 h 4283714"/>
                <a:gd name="connsiteX1" fmla="*/ 1429912 w 2369175"/>
                <a:gd name="connsiteY1" fmla="*/ 1194814 h 4283714"/>
                <a:gd name="connsiteX2" fmla="*/ 1942946 w 2369175"/>
                <a:gd name="connsiteY2" fmla="*/ 717183 h 4283714"/>
                <a:gd name="connsiteX3" fmla="*/ 2121751 w 2369175"/>
                <a:gd name="connsiteY3" fmla="*/ 1556256 h 4283714"/>
                <a:gd name="connsiteX4" fmla="*/ 1902312 w 2369175"/>
                <a:gd name="connsiteY4" fmla="*/ 1634835 h 4283714"/>
                <a:gd name="connsiteX5" fmla="*/ 2369175 w 2369175"/>
                <a:gd name="connsiteY5" fmla="*/ 4283714 h 4283714"/>
                <a:gd name="connsiteX6" fmla="*/ 1373886 w 2369175"/>
                <a:gd name="connsiteY6" fmla="*/ 1772989 h 4283714"/>
                <a:gd name="connsiteX7" fmla="*/ 1481000 w 2369175"/>
                <a:gd name="connsiteY7" fmla="*/ 1608300 h 4283714"/>
                <a:gd name="connsiteX8" fmla="*/ 1266223 w 2369175"/>
                <a:gd name="connsiteY8" fmla="*/ 1294452 h 4283714"/>
                <a:gd name="connsiteX9" fmla="*/ 881165 w 2369175"/>
                <a:gd name="connsiteY9" fmla="*/ 1608300 h 4283714"/>
                <a:gd name="connsiteX10" fmla="*/ 1088251 w 2369175"/>
                <a:gd name="connsiteY10" fmla="*/ 1772989 h 4283714"/>
                <a:gd name="connsiteX11" fmla="*/ 1174783 w 2369175"/>
                <a:gd name="connsiteY11" fmla="*/ 3854772 h 4283714"/>
                <a:gd name="connsiteX12" fmla="*/ 0 w 2369175"/>
                <a:gd name="connsiteY12" fmla="*/ 85674 h 4283714"/>
                <a:gd name="connsiteX13" fmla="*/ 138968 w 2369175"/>
                <a:gd name="connsiteY13" fmla="*/ 0 h 4283714"/>
                <a:gd name="connsiteX0" fmla="*/ 138968 w 2369175"/>
                <a:gd name="connsiteY0" fmla="*/ 0 h 4283714"/>
                <a:gd name="connsiteX1" fmla="*/ 1429912 w 2369175"/>
                <a:gd name="connsiteY1" fmla="*/ 1194814 h 4283714"/>
                <a:gd name="connsiteX2" fmla="*/ 1726738 w 2369175"/>
                <a:gd name="connsiteY2" fmla="*/ 619394 h 4283714"/>
                <a:gd name="connsiteX3" fmla="*/ 2121751 w 2369175"/>
                <a:gd name="connsiteY3" fmla="*/ 1556256 h 4283714"/>
                <a:gd name="connsiteX4" fmla="*/ 1902312 w 2369175"/>
                <a:gd name="connsiteY4" fmla="*/ 1634835 h 4283714"/>
                <a:gd name="connsiteX5" fmla="*/ 2369175 w 2369175"/>
                <a:gd name="connsiteY5" fmla="*/ 4283714 h 4283714"/>
                <a:gd name="connsiteX6" fmla="*/ 1373886 w 2369175"/>
                <a:gd name="connsiteY6" fmla="*/ 1772989 h 4283714"/>
                <a:gd name="connsiteX7" fmla="*/ 1481000 w 2369175"/>
                <a:gd name="connsiteY7" fmla="*/ 1608300 h 4283714"/>
                <a:gd name="connsiteX8" fmla="*/ 1266223 w 2369175"/>
                <a:gd name="connsiteY8" fmla="*/ 1294452 h 4283714"/>
                <a:gd name="connsiteX9" fmla="*/ 881165 w 2369175"/>
                <a:gd name="connsiteY9" fmla="*/ 1608300 h 4283714"/>
                <a:gd name="connsiteX10" fmla="*/ 1088251 w 2369175"/>
                <a:gd name="connsiteY10" fmla="*/ 1772989 h 4283714"/>
                <a:gd name="connsiteX11" fmla="*/ 1174783 w 2369175"/>
                <a:gd name="connsiteY11" fmla="*/ 3854772 h 4283714"/>
                <a:gd name="connsiteX12" fmla="*/ 0 w 2369175"/>
                <a:gd name="connsiteY12" fmla="*/ 85674 h 4283714"/>
                <a:gd name="connsiteX13" fmla="*/ 138968 w 2369175"/>
                <a:gd name="connsiteY13" fmla="*/ 0 h 4283714"/>
                <a:gd name="connsiteX0" fmla="*/ 138968 w 2369175"/>
                <a:gd name="connsiteY0" fmla="*/ 0 h 4283714"/>
                <a:gd name="connsiteX1" fmla="*/ 1429912 w 2369175"/>
                <a:gd name="connsiteY1" fmla="*/ 1194814 h 4283714"/>
                <a:gd name="connsiteX2" fmla="*/ 1726738 w 2369175"/>
                <a:gd name="connsiteY2" fmla="*/ 619394 h 4283714"/>
                <a:gd name="connsiteX3" fmla="*/ 2121751 w 2369175"/>
                <a:gd name="connsiteY3" fmla="*/ 1556256 h 4283714"/>
                <a:gd name="connsiteX4" fmla="*/ 1902312 w 2369175"/>
                <a:gd name="connsiteY4" fmla="*/ 1634835 h 4283714"/>
                <a:gd name="connsiteX5" fmla="*/ 2369175 w 2369175"/>
                <a:gd name="connsiteY5" fmla="*/ 4283714 h 4283714"/>
                <a:gd name="connsiteX6" fmla="*/ 1373886 w 2369175"/>
                <a:gd name="connsiteY6" fmla="*/ 1772989 h 4283714"/>
                <a:gd name="connsiteX7" fmla="*/ 1481000 w 2369175"/>
                <a:gd name="connsiteY7" fmla="*/ 1608300 h 4283714"/>
                <a:gd name="connsiteX8" fmla="*/ 1266223 w 2369175"/>
                <a:gd name="connsiteY8" fmla="*/ 1294452 h 4283714"/>
                <a:gd name="connsiteX9" fmla="*/ 881165 w 2369175"/>
                <a:gd name="connsiteY9" fmla="*/ 1608300 h 4283714"/>
                <a:gd name="connsiteX10" fmla="*/ 1088251 w 2369175"/>
                <a:gd name="connsiteY10" fmla="*/ 1772989 h 4283714"/>
                <a:gd name="connsiteX11" fmla="*/ 1174783 w 2369175"/>
                <a:gd name="connsiteY11" fmla="*/ 3854772 h 4283714"/>
                <a:gd name="connsiteX12" fmla="*/ 0 w 2369175"/>
                <a:gd name="connsiteY12" fmla="*/ 85674 h 4283714"/>
                <a:gd name="connsiteX13" fmla="*/ 138968 w 2369175"/>
                <a:gd name="connsiteY13" fmla="*/ 0 h 4283714"/>
                <a:gd name="connsiteX0" fmla="*/ 138968 w 2369175"/>
                <a:gd name="connsiteY0" fmla="*/ 0 h 4283714"/>
                <a:gd name="connsiteX1" fmla="*/ 1429912 w 2369175"/>
                <a:gd name="connsiteY1" fmla="*/ 1194814 h 4283714"/>
                <a:gd name="connsiteX2" fmla="*/ 1726738 w 2369175"/>
                <a:gd name="connsiteY2" fmla="*/ 619394 h 4283714"/>
                <a:gd name="connsiteX3" fmla="*/ 2121751 w 2369175"/>
                <a:gd name="connsiteY3" fmla="*/ 1556256 h 4283714"/>
                <a:gd name="connsiteX4" fmla="*/ 1902312 w 2369175"/>
                <a:gd name="connsiteY4" fmla="*/ 1634835 h 4283714"/>
                <a:gd name="connsiteX5" fmla="*/ 2369175 w 2369175"/>
                <a:gd name="connsiteY5" fmla="*/ 4283714 h 4283714"/>
                <a:gd name="connsiteX6" fmla="*/ 1373886 w 2369175"/>
                <a:gd name="connsiteY6" fmla="*/ 1772989 h 4283714"/>
                <a:gd name="connsiteX7" fmla="*/ 1481000 w 2369175"/>
                <a:gd name="connsiteY7" fmla="*/ 1608300 h 4283714"/>
                <a:gd name="connsiteX8" fmla="*/ 1266223 w 2369175"/>
                <a:gd name="connsiteY8" fmla="*/ 1294452 h 4283714"/>
                <a:gd name="connsiteX9" fmla="*/ 881165 w 2369175"/>
                <a:gd name="connsiteY9" fmla="*/ 1608300 h 4283714"/>
                <a:gd name="connsiteX10" fmla="*/ 1088251 w 2369175"/>
                <a:gd name="connsiteY10" fmla="*/ 1772989 h 4283714"/>
                <a:gd name="connsiteX11" fmla="*/ 1174783 w 2369175"/>
                <a:gd name="connsiteY11" fmla="*/ 3854772 h 4283714"/>
                <a:gd name="connsiteX12" fmla="*/ 0 w 2369175"/>
                <a:gd name="connsiteY12" fmla="*/ 85674 h 4283714"/>
                <a:gd name="connsiteX13" fmla="*/ 138968 w 2369175"/>
                <a:gd name="connsiteY13" fmla="*/ 0 h 4283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69175" h="4283714">
                  <a:moveTo>
                    <a:pt x="138968" y="0"/>
                  </a:moveTo>
                  <a:cubicBezTo>
                    <a:pt x="1221484" y="1053125"/>
                    <a:pt x="1282300" y="1181417"/>
                    <a:pt x="1429912" y="1194814"/>
                  </a:cubicBezTo>
                  <a:cubicBezTo>
                    <a:pt x="1628481" y="1212378"/>
                    <a:pt x="1581434" y="799759"/>
                    <a:pt x="1726738" y="619394"/>
                  </a:cubicBezTo>
                  <a:cubicBezTo>
                    <a:pt x="2014973" y="719854"/>
                    <a:pt x="1992474" y="969794"/>
                    <a:pt x="2121751" y="1556256"/>
                  </a:cubicBezTo>
                  <a:lnTo>
                    <a:pt x="1902312" y="1634835"/>
                  </a:lnTo>
                  <a:lnTo>
                    <a:pt x="2369175" y="4283714"/>
                  </a:lnTo>
                  <a:lnTo>
                    <a:pt x="1373886" y="1772989"/>
                  </a:lnTo>
                  <a:lnTo>
                    <a:pt x="1481000" y="1608300"/>
                  </a:lnTo>
                  <a:lnTo>
                    <a:pt x="1266223" y="1294452"/>
                  </a:lnTo>
                  <a:lnTo>
                    <a:pt x="881165" y="1608300"/>
                  </a:lnTo>
                  <a:lnTo>
                    <a:pt x="1088251" y="1772989"/>
                  </a:lnTo>
                  <a:lnTo>
                    <a:pt x="1174783" y="3854772"/>
                  </a:lnTo>
                  <a:cubicBezTo>
                    <a:pt x="783189" y="2598406"/>
                    <a:pt x="459284" y="1414570"/>
                    <a:pt x="0" y="85674"/>
                  </a:cubicBezTo>
                  <a:lnTo>
                    <a:pt x="138968" y="0"/>
                  </a:lnTo>
                  <a:close/>
                </a:path>
              </a:pathLst>
            </a:custGeom>
            <a:solidFill>
              <a:sysClr val="window" lastClr="FFFFFF"/>
            </a:solidFill>
            <a:ln w="635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TW" altLang="en-US" kern="0">
                <a:solidFill>
                  <a:prstClr val="black"/>
                </a:solidFill>
                <a:latin typeface="Calibri"/>
                <a:ea typeface="新細明體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26867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114"/>
          <p:cNvGrpSpPr>
            <a:grpSpLocks/>
          </p:cNvGrpSpPr>
          <p:nvPr/>
        </p:nvGrpSpPr>
        <p:grpSpPr bwMode="auto">
          <a:xfrm>
            <a:off x="4733189" y="1747118"/>
            <a:ext cx="2432050" cy="6389687"/>
            <a:chOff x="201613" y="0"/>
            <a:chExt cx="1027673" cy="2928934"/>
          </a:xfrm>
        </p:grpSpPr>
        <p:sp>
          <p:nvSpPr>
            <p:cNvPr id="27" name="Freeform 3843"/>
            <p:cNvSpPr>
              <a:spLocks/>
            </p:cNvSpPr>
            <p:nvPr/>
          </p:nvSpPr>
          <p:spPr bwMode="auto">
            <a:xfrm>
              <a:off x="657916" y="0"/>
              <a:ext cx="308831" cy="374962"/>
            </a:xfrm>
            <a:custGeom>
              <a:avLst/>
              <a:gdLst>
                <a:gd name="T0" fmla="*/ 2147483647 w 467"/>
                <a:gd name="T1" fmla="*/ 2147483647 h 567"/>
                <a:gd name="T2" fmla="*/ 2147483647 w 467"/>
                <a:gd name="T3" fmla="*/ 2147483647 h 567"/>
                <a:gd name="T4" fmla="*/ 2147483647 w 467"/>
                <a:gd name="T5" fmla="*/ 2147483647 h 567"/>
                <a:gd name="T6" fmla="*/ 2147483647 w 467"/>
                <a:gd name="T7" fmla="*/ 2147483647 h 567"/>
                <a:gd name="T8" fmla="*/ 2147483647 w 467"/>
                <a:gd name="T9" fmla="*/ 2147483647 h 567"/>
                <a:gd name="T10" fmla="*/ 2147483647 w 467"/>
                <a:gd name="T11" fmla="*/ 2147483647 h 567"/>
                <a:gd name="T12" fmla="*/ 2147483647 w 467"/>
                <a:gd name="T13" fmla="*/ 2147483647 h 567"/>
                <a:gd name="T14" fmla="*/ 2147483647 w 467"/>
                <a:gd name="T15" fmla="*/ 2147483647 h 567"/>
                <a:gd name="T16" fmla="*/ 2147483647 w 467"/>
                <a:gd name="T17" fmla="*/ 2147483647 h 567"/>
                <a:gd name="T18" fmla="*/ 2147483647 w 467"/>
                <a:gd name="T19" fmla="*/ 2147483647 h 567"/>
                <a:gd name="T20" fmla="*/ 2147483647 w 467"/>
                <a:gd name="T21" fmla="*/ 2147483647 h 567"/>
                <a:gd name="T22" fmla="*/ 0 w 467"/>
                <a:gd name="T23" fmla="*/ 2147483647 h 567"/>
                <a:gd name="T24" fmla="*/ 0 w 467"/>
                <a:gd name="T25" fmla="*/ 2147483647 h 567"/>
                <a:gd name="T26" fmla="*/ 0 w 467"/>
                <a:gd name="T27" fmla="*/ 2147483647 h 567"/>
                <a:gd name="T28" fmla="*/ 0 w 467"/>
                <a:gd name="T29" fmla="*/ 2147483647 h 567"/>
                <a:gd name="T30" fmla="*/ 2147483647 w 467"/>
                <a:gd name="T31" fmla="*/ 2147483647 h 567"/>
                <a:gd name="T32" fmla="*/ 2147483647 w 467"/>
                <a:gd name="T33" fmla="*/ 2147483647 h 567"/>
                <a:gd name="T34" fmla="*/ 2147483647 w 467"/>
                <a:gd name="T35" fmla="*/ 2147483647 h 567"/>
                <a:gd name="T36" fmla="*/ 2147483647 w 467"/>
                <a:gd name="T37" fmla="*/ 2147483647 h 567"/>
                <a:gd name="T38" fmla="*/ 2147483647 w 467"/>
                <a:gd name="T39" fmla="*/ 2147483647 h 567"/>
                <a:gd name="T40" fmla="*/ 2147483647 w 467"/>
                <a:gd name="T41" fmla="*/ 2147483647 h 567"/>
                <a:gd name="T42" fmla="*/ 2147483647 w 467"/>
                <a:gd name="T43" fmla="*/ 2147483647 h 567"/>
                <a:gd name="T44" fmla="*/ 2147483647 w 467"/>
                <a:gd name="T45" fmla="*/ 2147483647 h 567"/>
                <a:gd name="T46" fmla="*/ 2147483647 w 467"/>
                <a:gd name="T47" fmla="*/ 2147483647 h 567"/>
                <a:gd name="T48" fmla="*/ 2147483647 w 467"/>
                <a:gd name="T49" fmla="*/ 2147483647 h 567"/>
                <a:gd name="T50" fmla="*/ 2147483647 w 467"/>
                <a:gd name="T51" fmla="*/ 0 h 567"/>
                <a:gd name="T52" fmla="*/ 2147483647 w 467"/>
                <a:gd name="T53" fmla="*/ 0 h 567"/>
                <a:gd name="T54" fmla="*/ 2147483647 w 467"/>
                <a:gd name="T55" fmla="*/ 2147483647 h 567"/>
                <a:gd name="T56" fmla="*/ 2147483647 w 467"/>
                <a:gd name="T57" fmla="*/ 2147483647 h 567"/>
                <a:gd name="T58" fmla="*/ 2147483647 w 467"/>
                <a:gd name="T59" fmla="*/ 2147483647 h 567"/>
                <a:gd name="T60" fmla="*/ 2147483647 w 467"/>
                <a:gd name="T61" fmla="*/ 2147483647 h 567"/>
                <a:gd name="T62" fmla="*/ 2147483647 w 467"/>
                <a:gd name="T63" fmla="*/ 2147483647 h 567"/>
                <a:gd name="T64" fmla="*/ 2147483647 w 467"/>
                <a:gd name="T65" fmla="*/ 2147483647 h 567"/>
                <a:gd name="T66" fmla="*/ 2147483647 w 467"/>
                <a:gd name="T67" fmla="*/ 2147483647 h 567"/>
                <a:gd name="T68" fmla="*/ 2147483647 w 467"/>
                <a:gd name="T69" fmla="*/ 2147483647 h 567"/>
                <a:gd name="T70" fmla="*/ 2147483647 w 467"/>
                <a:gd name="T71" fmla="*/ 2147483647 h 567"/>
                <a:gd name="T72" fmla="*/ 2147483647 w 467"/>
                <a:gd name="T73" fmla="*/ 2147483647 h 567"/>
                <a:gd name="T74" fmla="*/ 2147483647 w 467"/>
                <a:gd name="T75" fmla="*/ 2147483647 h 567"/>
                <a:gd name="T76" fmla="*/ 2147483647 w 467"/>
                <a:gd name="T77" fmla="*/ 2147483647 h 567"/>
                <a:gd name="T78" fmla="*/ 2147483647 w 467"/>
                <a:gd name="T79" fmla="*/ 2147483647 h 567"/>
                <a:gd name="T80" fmla="*/ 2147483647 w 467"/>
                <a:gd name="T81" fmla="*/ 2147483647 h 567"/>
                <a:gd name="T82" fmla="*/ 2147483647 w 467"/>
                <a:gd name="T83" fmla="*/ 2147483647 h 567"/>
                <a:gd name="T84" fmla="*/ 2147483647 w 467"/>
                <a:gd name="T85" fmla="*/ 2147483647 h 567"/>
                <a:gd name="T86" fmla="*/ 2147483647 w 467"/>
                <a:gd name="T87" fmla="*/ 2147483647 h 567"/>
                <a:gd name="T88" fmla="*/ 2147483647 w 467"/>
                <a:gd name="T89" fmla="*/ 2147483647 h 567"/>
                <a:gd name="T90" fmla="*/ 2147483647 w 467"/>
                <a:gd name="T91" fmla="*/ 2147483647 h 567"/>
                <a:gd name="T92" fmla="*/ 2147483647 w 467"/>
                <a:gd name="T93" fmla="*/ 2147483647 h 567"/>
                <a:gd name="T94" fmla="*/ 2147483647 w 467"/>
                <a:gd name="T95" fmla="*/ 2147483647 h 567"/>
                <a:gd name="T96" fmla="*/ 2147483647 w 467"/>
                <a:gd name="T97" fmla="*/ 2147483647 h 567"/>
                <a:gd name="T98" fmla="*/ 2147483647 w 467"/>
                <a:gd name="T99" fmla="*/ 2147483647 h 567"/>
                <a:gd name="T100" fmla="*/ 2147483647 w 467"/>
                <a:gd name="T101" fmla="*/ 2147483647 h 567"/>
                <a:gd name="T102" fmla="*/ 2147483647 w 467"/>
                <a:gd name="T103" fmla="*/ 2147483647 h 567"/>
                <a:gd name="T104" fmla="*/ 2147483647 w 467"/>
                <a:gd name="T105" fmla="*/ 2147483647 h 567"/>
                <a:gd name="T106" fmla="*/ 2147483647 w 467"/>
                <a:gd name="T107" fmla="*/ 2147483647 h 567"/>
                <a:gd name="T108" fmla="*/ 2147483647 w 467"/>
                <a:gd name="T109" fmla="*/ 2147483647 h 567"/>
                <a:gd name="T110" fmla="*/ 2147483647 w 467"/>
                <a:gd name="T111" fmla="*/ 2147483647 h 567"/>
                <a:gd name="T112" fmla="*/ 2147483647 w 467"/>
                <a:gd name="T113" fmla="*/ 2147483647 h 567"/>
                <a:gd name="T114" fmla="*/ 2147483647 w 467"/>
                <a:gd name="T115" fmla="*/ 2147483647 h 567"/>
                <a:gd name="T116" fmla="*/ 2147483647 w 467"/>
                <a:gd name="T117" fmla="*/ 2147483647 h 567"/>
                <a:gd name="T118" fmla="*/ 2147483647 w 467"/>
                <a:gd name="T119" fmla="*/ 2147483647 h 567"/>
                <a:gd name="T120" fmla="*/ 2147483647 w 467"/>
                <a:gd name="T121" fmla="*/ 2147483647 h 567"/>
                <a:gd name="T122" fmla="*/ 2147483647 w 467"/>
                <a:gd name="T123" fmla="*/ 2147483647 h 567"/>
                <a:gd name="T124" fmla="*/ 2147483647 w 467"/>
                <a:gd name="T125" fmla="*/ 2147483647 h 567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467"/>
                <a:gd name="T190" fmla="*/ 0 h 567"/>
                <a:gd name="T191" fmla="*/ 467 w 467"/>
                <a:gd name="T192" fmla="*/ 567 h 567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467" h="567">
                  <a:moveTo>
                    <a:pt x="85" y="555"/>
                  </a:moveTo>
                  <a:lnTo>
                    <a:pt x="85" y="555"/>
                  </a:lnTo>
                  <a:lnTo>
                    <a:pt x="73" y="547"/>
                  </a:lnTo>
                  <a:lnTo>
                    <a:pt x="62" y="528"/>
                  </a:lnTo>
                  <a:lnTo>
                    <a:pt x="54" y="509"/>
                  </a:lnTo>
                  <a:lnTo>
                    <a:pt x="46" y="482"/>
                  </a:lnTo>
                  <a:lnTo>
                    <a:pt x="27" y="439"/>
                  </a:lnTo>
                  <a:lnTo>
                    <a:pt x="8" y="389"/>
                  </a:lnTo>
                  <a:lnTo>
                    <a:pt x="4" y="362"/>
                  </a:lnTo>
                  <a:lnTo>
                    <a:pt x="0" y="335"/>
                  </a:lnTo>
                  <a:lnTo>
                    <a:pt x="0" y="305"/>
                  </a:lnTo>
                  <a:lnTo>
                    <a:pt x="0" y="254"/>
                  </a:lnTo>
                  <a:lnTo>
                    <a:pt x="8" y="197"/>
                  </a:lnTo>
                  <a:lnTo>
                    <a:pt x="12" y="170"/>
                  </a:lnTo>
                  <a:lnTo>
                    <a:pt x="20" y="139"/>
                  </a:lnTo>
                  <a:lnTo>
                    <a:pt x="31" y="112"/>
                  </a:lnTo>
                  <a:lnTo>
                    <a:pt x="46" y="85"/>
                  </a:lnTo>
                  <a:lnTo>
                    <a:pt x="62" y="62"/>
                  </a:lnTo>
                  <a:lnTo>
                    <a:pt x="85" y="39"/>
                  </a:lnTo>
                  <a:lnTo>
                    <a:pt x="108" y="23"/>
                  </a:lnTo>
                  <a:lnTo>
                    <a:pt x="135" y="8"/>
                  </a:lnTo>
                  <a:lnTo>
                    <a:pt x="170" y="4"/>
                  </a:lnTo>
                  <a:lnTo>
                    <a:pt x="208" y="0"/>
                  </a:lnTo>
                  <a:lnTo>
                    <a:pt x="282" y="8"/>
                  </a:lnTo>
                  <a:lnTo>
                    <a:pt x="339" y="15"/>
                  </a:lnTo>
                  <a:lnTo>
                    <a:pt x="386" y="27"/>
                  </a:lnTo>
                  <a:lnTo>
                    <a:pt x="417" y="42"/>
                  </a:lnTo>
                  <a:lnTo>
                    <a:pt x="436" y="54"/>
                  </a:lnTo>
                  <a:lnTo>
                    <a:pt x="447" y="69"/>
                  </a:lnTo>
                  <a:lnTo>
                    <a:pt x="455" y="85"/>
                  </a:lnTo>
                  <a:lnTo>
                    <a:pt x="459" y="96"/>
                  </a:lnTo>
                  <a:lnTo>
                    <a:pt x="467" y="154"/>
                  </a:lnTo>
                  <a:lnTo>
                    <a:pt x="455" y="224"/>
                  </a:lnTo>
                  <a:lnTo>
                    <a:pt x="447" y="305"/>
                  </a:lnTo>
                  <a:lnTo>
                    <a:pt x="440" y="366"/>
                  </a:lnTo>
                  <a:lnTo>
                    <a:pt x="432" y="405"/>
                  </a:lnTo>
                  <a:lnTo>
                    <a:pt x="420" y="420"/>
                  </a:lnTo>
                  <a:lnTo>
                    <a:pt x="409" y="432"/>
                  </a:lnTo>
                  <a:lnTo>
                    <a:pt x="393" y="436"/>
                  </a:lnTo>
                  <a:lnTo>
                    <a:pt x="378" y="439"/>
                  </a:lnTo>
                  <a:lnTo>
                    <a:pt x="366" y="447"/>
                  </a:lnTo>
                  <a:lnTo>
                    <a:pt x="347" y="463"/>
                  </a:lnTo>
                  <a:lnTo>
                    <a:pt x="301" y="509"/>
                  </a:lnTo>
                  <a:lnTo>
                    <a:pt x="251" y="551"/>
                  </a:lnTo>
                  <a:lnTo>
                    <a:pt x="232" y="563"/>
                  </a:lnTo>
                  <a:lnTo>
                    <a:pt x="224" y="567"/>
                  </a:lnTo>
                  <a:lnTo>
                    <a:pt x="220" y="567"/>
                  </a:lnTo>
                  <a:lnTo>
                    <a:pt x="208" y="563"/>
                  </a:lnTo>
                  <a:lnTo>
                    <a:pt x="193" y="563"/>
                  </a:lnTo>
                  <a:lnTo>
                    <a:pt x="151" y="567"/>
                  </a:lnTo>
                  <a:lnTo>
                    <a:pt x="112" y="567"/>
                  </a:lnTo>
                  <a:lnTo>
                    <a:pt x="93" y="563"/>
                  </a:lnTo>
                  <a:lnTo>
                    <a:pt x="85" y="55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8" name="Freeform 3844"/>
            <p:cNvSpPr>
              <a:spLocks/>
            </p:cNvSpPr>
            <p:nvPr/>
          </p:nvSpPr>
          <p:spPr bwMode="auto">
            <a:xfrm>
              <a:off x="698917" y="91922"/>
              <a:ext cx="272459" cy="374300"/>
            </a:xfrm>
            <a:custGeom>
              <a:avLst/>
              <a:gdLst>
                <a:gd name="T0" fmla="*/ 0 w 412"/>
                <a:gd name="T1" fmla="*/ 2147483647 h 566"/>
                <a:gd name="T2" fmla="*/ 2147483647 w 412"/>
                <a:gd name="T3" fmla="*/ 2147483647 h 566"/>
                <a:gd name="T4" fmla="*/ 2147483647 w 412"/>
                <a:gd name="T5" fmla="*/ 2147483647 h 566"/>
                <a:gd name="T6" fmla="*/ 2147483647 w 412"/>
                <a:gd name="T7" fmla="*/ 2147483647 h 566"/>
                <a:gd name="T8" fmla="*/ 2147483647 w 412"/>
                <a:gd name="T9" fmla="*/ 2147483647 h 566"/>
                <a:gd name="T10" fmla="*/ 2147483647 w 412"/>
                <a:gd name="T11" fmla="*/ 2147483647 h 566"/>
                <a:gd name="T12" fmla="*/ 2147483647 w 412"/>
                <a:gd name="T13" fmla="*/ 2147483647 h 566"/>
                <a:gd name="T14" fmla="*/ 2147483647 w 412"/>
                <a:gd name="T15" fmla="*/ 2147483647 h 566"/>
                <a:gd name="T16" fmla="*/ 2147483647 w 412"/>
                <a:gd name="T17" fmla="*/ 2147483647 h 566"/>
                <a:gd name="T18" fmla="*/ 2147483647 w 412"/>
                <a:gd name="T19" fmla="*/ 2147483647 h 566"/>
                <a:gd name="T20" fmla="*/ 2147483647 w 412"/>
                <a:gd name="T21" fmla="*/ 2147483647 h 566"/>
                <a:gd name="T22" fmla="*/ 2147483647 w 412"/>
                <a:gd name="T23" fmla="*/ 2147483647 h 566"/>
                <a:gd name="T24" fmla="*/ 2147483647 w 412"/>
                <a:gd name="T25" fmla="*/ 2147483647 h 566"/>
                <a:gd name="T26" fmla="*/ 2147483647 w 412"/>
                <a:gd name="T27" fmla="*/ 2147483647 h 566"/>
                <a:gd name="T28" fmla="*/ 2147483647 w 412"/>
                <a:gd name="T29" fmla="*/ 2147483647 h 566"/>
                <a:gd name="T30" fmla="*/ 2147483647 w 412"/>
                <a:gd name="T31" fmla="*/ 2147483647 h 566"/>
                <a:gd name="T32" fmla="*/ 2147483647 w 412"/>
                <a:gd name="T33" fmla="*/ 2147483647 h 566"/>
                <a:gd name="T34" fmla="*/ 2147483647 w 412"/>
                <a:gd name="T35" fmla="*/ 2147483647 h 566"/>
                <a:gd name="T36" fmla="*/ 2147483647 w 412"/>
                <a:gd name="T37" fmla="*/ 2147483647 h 566"/>
                <a:gd name="T38" fmla="*/ 2147483647 w 412"/>
                <a:gd name="T39" fmla="*/ 2147483647 h 566"/>
                <a:gd name="T40" fmla="*/ 2147483647 w 412"/>
                <a:gd name="T41" fmla="*/ 2147483647 h 566"/>
                <a:gd name="T42" fmla="*/ 2147483647 w 412"/>
                <a:gd name="T43" fmla="*/ 0 h 566"/>
                <a:gd name="T44" fmla="*/ 2147483647 w 412"/>
                <a:gd name="T45" fmla="*/ 2147483647 h 566"/>
                <a:gd name="T46" fmla="*/ 2147483647 w 412"/>
                <a:gd name="T47" fmla="*/ 2147483647 h 566"/>
                <a:gd name="T48" fmla="*/ 2147483647 w 412"/>
                <a:gd name="T49" fmla="*/ 2147483647 h 566"/>
                <a:gd name="T50" fmla="*/ 2147483647 w 412"/>
                <a:gd name="T51" fmla="*/ 2147483647 h 566"/>
                <a:gd name="T52" fmla="*/ 2147483647 w 412"/>
                <a:gd name="T53" fmla="*/ 2147483647 h 566"/>
                <a:gd name="T54" fmla="*/ 2147483647 w 412"/>
                <a:gd name="T55" fmla="*/ 2147483647 h 566"/>
                <a:gd name="T56" fmla="*/ 2147483647 w 412"/>
                <a:gd name="T57" fmla="*/ 2147483647 h 566"/>
                <a:gd name="T58" fmla="*/ 2147483647 w 412"/>
                <a:gd name="T59" fmla="*/ 2147483647 h 566"/>
                <a:gd name="T60" fmla="*/ 2147483647 w 412"/>
                <a:gd name="T61" fmla="*/ 2147483647 h 566"/>
                <a:gd name="T62" fmla="*/ 2147483647 w 412"/>
                <a:gd name="T63" fmla="*/ 2147483647 h 566"/>
                <a:gd name="T64" fmla="*/ 2147483647 w 412"/>
                <a:gd name="T65" fmla="*/ 2147483647 h 566"/>
                <a:gd name="T66" fmla="*/ 2147483647 w 412"/>
                <a:gd name="T67" fmla="*/ 2147483647 h 566"/>
                <a:gd name="T68" fmla="*/ 2147483647 w 412"/>
                <a:gd name="T69" fmla="*/ 2147483647 h 566"/>
                <a:gd name="T70" fmla="*/ 2147483647 w 412"/>
                <a:gd name="T71" fmla="*/ 2147483647 h 566"/>
                <a:gd name="T72" fmla="*/ 2147483647 w 412"/>
                <a:gd name="T73" fmla="*/ 2147483647 h 566"/>
                <a:gd name="T74" fmla="*/ 2147483647 w 412"/>
                <a:gd name="T75" fmla="*/ 2147483647 h 566"/>
                <a:gd name="T76" fmla="*/ 2147483647 w 412"/>
                <a:gd name="T77" fmla="*/ 2147483647 h 566"/>
                <a:gd name="T78" fmla="*/ 2147483647 w 412"/>
                <a:gd name="T79" fmla="*/ 2147483647 h 56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412"/>
                <a:gd name="T121" fmla="*/ 0 h 566"/>
                <a:gd name="T122" fmla="*/ 412 w 412"/>
                <a:gd name="T123" fmla="*/ 566 h 56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412" h="566">
                  <a:moveTo>
                    <a:pt x="4" y="443"/>
                  </a:moveTo>
                  <a:lnTo>
                    <a:pt x="0" y="381"/>
                  </a:lnTo>
                  <a:lnTo>
                    <a:pt x="23" y="385"/>
                  </a:lnTo>
                  <a:lnTo>
                    <a:pt x="77" y="393"/>
                  </a:lnTo>
                  <a:lnTo>
                    <a:pt x="108" y="393"/>
                  </a:lnTo>
                  <a:lnTo>
                    <a:pt x="139" y="393"/>
                  </a:lnTo>
                  <a:lnTo>
                    <a:pt x="166" y="385"/>
                  </a:lnTo>
                  <a:lnTo>
                    <a:pt x="173" y="381"/>
                  </a:lnTo>
                  <a:lnTo>
                    <a:pt x="185" y="378"/>
                  </a:lnTo>
                  <a:lnTo>
                    <a:pt x="208" y="347"/>
                  </a:lnTo>
                  <a:lnTo>
                    <a:pt x="227" y="324"/>
                  </a:lnTo>
                  <a:lnTo>
                    <a:pt x="235" y="300"/>
                  </a:lnTo>
                  <a:lnTo>
                    <a:pt x="239" y="281"/>
                  </a:lnTo>
                  <a:lnTo>
                    <a:pt x="243" y="246"/>
                  </a:lnTo>
                  <a:lnTo>
                    <a:pt x="277" y="219"/>
                  </a:lnTo>
                  <a:lnTo>
                    <a:pt x="289" y="200"/>
                  </a:lnTo>
                  <a:lnTo>
                    <a:pt x="297" y="185"/>
                  </a:lnTo>
                  <a:lnTo>
                    <a:pt x="308" y="173"/>
                  </a:lnTo>
                  <a:lnTo>
                    <a:pt x="316" y="173"/>
                  </a:lnTo>
                  <a:lnTo>
                    <a:pt x="324" y="177"/>
                  </a:lnTo>
                  <a:lnTo>
                    <a:pt x="335" y="185"/>
                  </a:lnTo>
                  <a:lnTo>
                    <a:pt x="343" y="196"/>
                  </a:lnTo>
                  <a:lnTo>
                    <a:pt x="347" y="204"/>
                  </a:lnTo>
                  <a:lnTo>
                    <a:pt x="355" y="254"/>
                  </a:lnTo>
                  <a:lnTo>
                    <a:pt x="351" y="266"/>
                  </a:lnTo>
                  <a:lnTo>
                    <a:pt x="366" y="266"/>
                  </a:lnTo>
                  <a:lnTo>
                    <a:pt x="370" y="196"/>
                  </a:lnTo>
                  <a:lnTo>
                    <a:pt x="366" y="177"/>
                  </a:lnTo>
                  <a:lnTo>
                    <a:pt x="366" y="162"/>
                  </a:lnTo>
                  <a:lnTo>
                    <a:pt x="370" y="150"/>
                  </a:lnTo>
                  <a:lnTo>
                    <a:pt x="378" y="108"/>
                  </a:lnTo>
                  <a:lnTo>
                    <a:pt x="382" y="81"/>
                  </a:lnTo>
                  <a:lnTo>
                    <a:pt x="382" y="65"/>
                  </a:lnTo>
                  <a:lnTo>
                    <a:pt x="378" y="0"/>
                  </a:lnTo>
                  <a:lnTo>
                    <a:pt x="397" y="50"/>
                  </a:lnTo>
                  <a:lnTo>
                    <a:pt x="409" y="92"/>
                  </a:lnTo>
                  <a:lnTo>
                    <a:pt x="412" y="108"/>
                  </a:lnTo>
                  <a:lnTo>
                    <a:pt x="412" y="123"/>
                  </a:lnTo>
                  <a:lnTo>
                    <a:pt x="401" y="154"/>
                  </a:lnTo>
                  <a:lnTo>
                    <a:pt x="397" y="173"/>
                  </a:lnTo>
                  <a:lnTo>
                    <a:pt x="397" y="189"/>
                  </a:lnTo>
                  <a:lnTo>
                    <a:pt x="405" y="250"/>
                  </a:lnTo>
                  <a:lnTo>
                    <a:pt x="405" y="285"/>
                  </a:lnTo>
                  <a:lnTo>
                    <a:pt x="405" y="300"/>
                  </a:lnTo>
                  <a:lnTo>
                    <a:pt x="401" y="316"/>
                  </a:lnTo>
                  <a:lnTo>
                    <a:pt x="397" y="331"/>
                  </a:lnTo>
                  <a:lnTo>
                    <a:pt x="393" y="351"/>
                  </a:lnTo>
                  <a:lnTo>
                    <a:pt x="389" y="397"/>
                  </a:lnTo>
                  <a:lnTo>
                    <a:pt x="385" y="451"/>
                  </a:lnTo>
                  <a:lnTo>
                    <a:pt x="374" y="462"/>
                  </a:lnTo>
                  <a:lnTo>
                    <a:pt x="366" y="466"/>
                  </a:lnTo>
                  <a:lnTo>
                    <a:pt x="351" y="474"/>
                  </a:lnTo>
                  <a:lnTo>
                    <a:pt x="335" y="478"/>
                  </a:lnTo>
                  <a:lnTo>
                    <a:pt x="312" y="478"/>
                  </a:lnTo>
                  <a:lnTo>
                    <a:pt x="285" y="474"/>
                  </a:lnTo>
                  <a:lnTo>
                    <a:pt x="274" y="563"/>
                  </a:lnTo>
                  <a:lnTo>
                    <a:pt x="270" y="566"/>
                  </a:lnTo>
                  <a:lnTo>
                    <a:pt x="262" y="566"/>
                  </a:lnTo>
                  <a:lnTo>
                    <a:pt x="231" y="559"/>
                  </a:lnTo>
                  <a:lnTo>
                    <a:pt x="143" y="520"/>
                  </a:lnTo>
                  <a:lnTo>
                    <a:pt x="50" y="478"/>
                  </a:lnTo>
                  <a:lnTo>
                    <a:pt x="19" y="455"/>
                  </a:lnTo>
                  <a:lnTo>
                    <a:pt x="4" y="4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9" name="Freeform 3845"/>
            <p:cNvSpPr>
              <a:spLocks/>
            </p:cNvSpPr>
            <p:nvPr/>
          </p:nvSpPr>
          <p:spPr bwMode="auto">
            <a:xfrm>
              <a:off x="201613" y="425882"/>
              <a:ext cx="782989" cy="2503052"/>
            </a:xfrm>
            <a:custGeom>
              <a:avLst/>
              <a:gdLst>
                <a:gd name="T0" fmla="*/ 2147483647 w 1184"/>
                <a:gd name="T1" fmla="*/ 2147483647 h 3785"/>
                <a:gd name="T2" fmla="*/ 2147483647 w 1184"/>
                <a:gd name="T3" fmla="*/ 0 h 3785"/>
                <a:gd name="T4" fmla="*/ 2147483647 w 1184"/>
                <a:gd name="T5" fmla="*/ 2147483647 h 3785"/>
                <a:gd name="T6" fmla="*/ 2147483647 w 1184"/>
                <a:gd name="T7" fmla="*/ 2147483647 h 3785"/>
                <a:gd name="T8" fmla="*/ 2147483647 w 1184"/>
                <a:gd name="T9" fmla="*/ 2147483647 h 3785"/>
                <a:gd name="T10" fmla="*/ 2147483647 w 1184"/>
                <a:gd name="T11" fmla="*/ 2147483647 h 3785"/>
                <a:gd name="T12" fmla="*/ 2147483647 w 1184"/>
                <a:gd name="T13" fmla="*/ 2147483647 h 3785"/>
                <a:gd name="T14" fmla="*/ 2147483647 w 1184"/>
                <a:gd name="T15" fmla="*/ 2147483647 h 3785"/>
                <a:gd name="T16" fmla="*/ 2147483647 w 1184"/>
                <a:gd name="T17" fmla="*/ 2147483647 h 3785"/>
                <a:gd name="T18" fmla="*/ 2147483647 w 1184"/>
                <a:gd name="T19" fmla="*/ 2147483647 h 3785"/>
                <a:gd name="T20" fmla="*/ 2147483647 w 1184"/>
                <a:gd name="T21" fmla="*/ 2147483647 h 3785"/>
                <a:gd name="T22" fmla="*/ 2147483647 w 1184"/>
                <a:gd name="T23" fmla="*/ 2147483647 h 3785"/>
                <a:gd name="T24" fmla="*/ 2147483647 w 1184"/>
                <a:gd name="T25" fmla="*/ 2147483647 h 3785"/>
                <a:gd name="T26" fmla="*/ 2147483647 w 1184"/>
                <a:gd name="T27" fmla="*/ 2147483647 h 3785"/>
                <a:gd name="T28" fmla="*/ 2147483647 w 1184"/>
                <a:gd name="T29" fmla="*/ 2147483647 h 3785"/>
                <a:gd name="T30" fmla="*/ 2147483647 w 1184"/>
                <a:gd name="T31" fmla="*/ 2147483647 h 3785"/>
                <a:gd name="T32" fmla="*/ 2147483647 w 1184"/>
                <a:gd name="T33" fmla="*/ 2147483647 h 3785"/>
                <a:gd name="T34" fmla="*/ 2147483647 w 1184"/>
                <a:gd name="T35" fmla="*/ 2147483647 h 3785"/>
                <a:gd name="T36" fmla="*/ 2147483647 w 1184"/>
                <a:gd name="T37" fmla="*/ 2147483647 h 3785"/>
                <a:gd name="T38" fmla="*/ 2147483647 w 1184"/>
                <a:gd name="T39" fmla="*/ 2147483647 h 3785"/>
                <a:gd name="T40" fmla="*/ 2147483647 w 1184"/>
                <a:gd name="T41" fmla="*/ 2147483647 h 3785"/>
                <a:gd name="T42" fmla="*/ 2147483647 w 1184"/>
                <a:gd name="T43" fmla="*/ 2147483647 h 3785"/>
                <a:gd name="T44" fmla="*/ 2147483647 w 1184"/>
                <a:gd name="T45" fmla="*/ 2147483647 h 3785"/>
                <a:gd name="T46" fmla="*/ 2147483647 w 1184"/>
                <a:gd name="T47" fmla="*/ 2147483647 h 3785"/>
                <a:gd name="T48" fmla="*/ 2147483647 w 1184"/>
                <a:gd name="T49" fmla="*/ 2147483647 h 3785"/>
                <a:gd name="T50" fmla="*/ 2147483647 w 1184"/>
                <a:gd name="T51" fmla="*/ 2147483647 h 3785"/>
                <a:gd name="T52" fmla="*/ 2147483647 w 1184"/>
                <a:gd name="T53" fmla="*/ 2147483647 h 3785"/>
                <a:gd name="T54" fmla="*/ 2147483647 w 1184"/>
                <a:gd name="T55" fmla="*/ 2147483647 h 3785"/>
                <a:gd name="T56" fmla="*/ 2147483647 w 1184"/>
                <a:gd name="T57" fmla="*/ 2147483647 h 3785"/>
                <a:gd name="T58" fmla="*/ 2147483647 w 1184"/>
                <a:gd name="T59" fmla="*/ 2147483647 h 3785"/>
                <a:gd name="T60" fmla="*/ 2147483647 w 1184"/>
                <a:gd name="T61" fmla="*/ 2147483647 h 3785"/>
                <a:gd name="T62" fmla="*/ 2147483647 w 1184"/>
                <a:gd name="T63" fmla="*/ 2147483647 h 3785"/>
                <a:gd name="T64" fmla="*/ 2147483647 w 1184"/>
                <a:gd name="T65" fmla="*/ 2147483647 h 3785"/>
                <a:gd name="T66" fmla="*/ 2147483647 w 1184"/>
                <a:gd name="T67" fmla="*/ 2147483647 h 3785"/>
                <a:gd name="T68" fmla="*/ 2147483647 w 1184"/>
                <a:gd name="T69" fmla="*/ 2147483647 h 3785"/>
                <a:gd name="T70" fmla="*/ 2147483647 w 1184"/>
                <a:gd name="T71" fmla="*/ 2147483647 h 3785"/>
                <a:gd name="T72" fmla="*/ 2147483647 w 1184"/>
                <a:gd name="T73" fmla="*/ 2147483647 h 3785"/>
                <a:gd name="T74" fmla="*/ 2147483647 w 1184"/>
                <a:gd name="T75" fmla="*/ 2147483647 h 3785"/>
                <a:gd name="T76" fmla="*/ 2147483647 w 1184"/>
                <a:gd name="T77" fmla="*/ 2147483647 h 3785"/>
                <a:gd name="T78" fmla="*/ 2147483647 w 1184"/>
                <a:gd name="T79" fmla="*/ 2147483647 h 3785"/>
                <a:gd name="T80" fmla="*/ 2147483647 w 1184"/>
                <a:gd name="T81" fmla="*/ 2147483647 h 3785"/>
                <a:gd name="T82" fmla="*/ 2147483647 w 1184"/>
                <a:gd name="T83" fmla="*/ 2147483647 h 3785"/>
                <a:gd name="T84" fmla="*/ 2147483647 w 1184"/>
                <a:gd name="T85" fmla="*/ 2147483647 h 3785"/>
                <a:gd name="T86" fmla="*/ 2147483647 w 1184"/>
                <a:gd name="T87" fmla="*/ 2147483647 h 3785"/>
                <a:gd name="T88" fmla="*/ 2147483647 w 1184"/>
                <a:gd name="T89" fmla="*/ 2147483647 h 3785"/>
                <a:gd name="T90" fmla="*/ 2147483647 w 1184"/>
                <a:gd name="T91" fmla="*/ 2147483647 h 3785"/>
                <a:gd name="T92" fmla="*/ 2147483647 w 1184"/>
                <a:gd name="T93" fmla="*/ 2147483647 h 3785"/>
                <a:gd name="T94" fmla="*/ 2147483647 w 1184"/>
                <a:gd name="T95" fmla="*/ 2147483647 h 3785"/>
                <a:gd name="T96" fmla="*/ 2147483647 w 1184"/>
                <a:gd name="T97" fmla="*/ 2147483647 h 3785"/>
                <a:gd name="T98" fmla="*/ 2147483647 w 1184"/>
                <a:gd name="T99" fmla="*/ 2147483647 h 3785"/>
                <a:gd name="T100" fmla="*/ 2147483647 w 1184"/>
                <a:gd name="T101" fmla="*/ 2147483647 h 3785"/>
                <a:gd name="T102" fmla="*/ 2147483647 w 1184"/>
                <a:gd name="T103" fmla="*/ 2147483647 h 3785"/>
                <a:gd name="T104" fmla="*/ 2147483647 w 1184"/>
                <a:gd name="T105" fmla="*/ 2147483647 h 3785"/>
                <a:gd name="T106" fmla="*/ 2147483647 w 1184"/>
                <a:gd name="T107" fmla="*/ 2147483647 h 3785"/>
                <a:gd name="T108" fmla="*/ 2147483647 w 1184"/>
                <a:gd name="T109" fmla="*/ 2147483647 h 3785"/>
                <a:gd name="T110" fmla="*/ 2147483647 w 1184"/>
                <a:gd name="T111" fmla="*/ 2147483647 h 3785"/>
                <a:gd name="T112" fmla="*/ 2147483647 w 1184"/>
                <a:gd name="T113" fmla="*/ 2147483647 h 3785"/>
                <a:gd name="T114" fmla="*/ 2147483647 w 1184"/>
                <a:gd name="T115" fmla="*/ 2147483647 h 3785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84"/>
                <a:gd name="T175" fmla="*/ 0 h 3785"/>
                <a:gd name="T176" fmla="*/ 1184 w 1184"/>
                <a:gd name="T177" fmla="*/ 3785 h 3785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84" h="3785">
                  <a:moveTo>
                    <a:pt x="644" y="15"/>
                  </a:moveTo>
                  <a:lnTo>
                    <a:pt x="644" y="15"/>
                  </a:lnTo>
                  <a:lnTo>
                    <a:pt x="648" y="15"/>
                  </a:lnTo>
                  <a:lnTo>
                    <a:pt x="648" y="7"/>
                  </a:lnTo>
                  <a:lnTo>
                    <a:pt x="640" y="4"/>
                  </a:lnTo>
                  <a:lnTo>
                    <a:pt x="609" y="0"/>
                  </a:lnTo>
                  <a:lnTo>
                    <a:pt x="582" y="0"/>
                  </a:lnTo>
                  <a:lnTo>
                    <a:pt x="544" y="4"/>
                  </a:lnTo>
                  <a:lnTo>
                    <a:pt x="451" y="23"/>
                  </a:lnTo>
                  <a:lnTo>
                    <a:pt x="282" y="61"/>
                  </a:lnTo>
                  <a:lnTo>
                    <a:pt x="266" y="65"/>
                  </a:lnTo>
                  <a:lnTo>
                    <a:pt x="251" y="73"/>
                  </a:lnTo>
                  <a:lnTo>
                    <a:pt x="216" y="96"/>
                  </a:lnTo>
                  <a:lnTo>
                    <a:pt x="181" y="123"/>
                  </a:lnTo>
                  <a:lnTo>
                    <a:pt x="151" y="154"/>
                  </a:lnTo>
                  <a:lnTo>
                    <a:pt x="97" y="212"/>
                  </a:lnTo>
                  <a:lnTo>
                    <a:pt x="77" y="235"/>
                  </a:lnTo>
                  <a:lnTo>
                    <a:pt x="62" y="358"/>
                  </a:lnTo>
                  <a:lnTo>
                    <a:pt x="46" y="455"/>
                  </a:lnTo>
                  <a:lnTo>
                    <a:pt x="39" y="497"/>
                  </a:lnTo>
                  <a:lnTo>
                    <a:pt x="27" y="524"/>
                  </a:lnTo>
                  <a:lnTo>
                    <a:pt x="19" y="559"/>
                  </a:lnTo>
                  <a:lnTo>
                    <a:pt x="12" y="605"/>
                  </a:lnTo>
                  <a:lnTo>
                    <a:pt x="4" y="663"/>
                  </a:lnTo>
                  <a:lnTo>
                    <a:pt x="0" y="728"/>
                  </a:lnTo>
                  <a:lnTo>
                    <a:pt x="0" y="794"/>
                  </a:lnTo>
                  <a:lnTo>
                    <a:pt x="4" y="859"/>
                  </a:lnTo>
                  <a:lnTo>
                    <a:pt x="12" y="913"/>
                  </a:lnTo>
                  <a:lnTo>
                    <a:pt x="19" y="936"/>
                  </a:lnTo>
                  <a:lnTo>
                    <a:pt x="27" y="956"/>
                  </a:lnTo>
                  <a:lnTo>
                    <a:pt x="81" y="1156"/>
                  </a:lnTo>
                  <a:lnTo>
                    <a:pt x="116" y="1314"/>
                  </a:lnTo>
                  <a:lnTo>
                    <a:pt x="127" y="1376"/>
                  </a:lnTo>
                  <a:lnTo>
                    <a:pt x="127" y="1418"/>
                  </a:lnTo>
                  <a:lnTo>
                    <a:pt x="154" y="1418"/>
                  </a:lnTo>
                  <a:lnTo>
                    <a:pt x="181" y="1418"/>
                  </a:lnTo>
                  <a:lnTo>
                    <a:pt x="205" y="1414"/>
                  </a:lnTo>
                  <a:lnTo>
                    <a:pt x="228" y="1588"/>
                  </a:lnTo>
                  <a:lnTo>
                    <a:pt x="243" y="1719"/>
                  </a:lnTo>
                  <a:lnTo>
                    <a:pt x="247" y="1792"/>
                  </a:lnTo>
                  <a:lnTo>
                    <a:pt x="258" y="1796"/>
                  </a:lnTo>
                  <a:lnTo>
                    <a:pt x="285" y="1811"/>
                  </a:lnTo>
                  <a:lnTo>
                    <a:pt x="301" y="1819"/>
                  </a:lnTo>
                  <a:lnTo>
                    <a:pt x="324" y="1823"/>
                  </a:lnTo>
                  <a:lnTo>
                    <a:pt x="347" y="1827"/>
                  </a:lnTo>
                  <a:lnTo>
                    <a:pt x="370" y="1823"/>
                  </a:lnTo>
                  <a:lnTo>
                    <a:pt x="378" y="1877"/>
                  </a:lnTo>
                  <a:lnTo>
                    <a:pt x="386" y="1939"/>
                  </a:lnTo>
                  <a:lnTo>
                    <a:pt x="405" y="2023"/>
                  </a:lnTo>
                  <a:lnTo>
                    <a:pt x="405" y="2112"/>
                  </a:lnTo>
                  <a:lnTo>
                    <a:pt x="401" y="2181"/>
                  </a:lnTo>
                  <a:lnTo>
                    <a:pt x="393" y="2224"/>
                  </a:lnTo>
                  <a:lnTo>
                    <a:pt x="390" y="2255"/>
                  </a:lnTo>
                  <a:lnTo>
                    <a:pt x="390" y="2297"/>
                  </a:lnTo>
                  <a:lnTo>
                    <a:pt x="390" y="2347"/>
                  </a:lnTo>
                  <a:lnTo>
                    <a:pt x="382" y="2355"/>
                  </a:lnTo>
                  <a:lnTo>
                    <a:pt x="366" y="2374"/>
                  </a:lnTo>
                  <a:lnTo>
                    <a:pt x="351" y="2405"/>
                  </a:lnTo>
                  <a:lnTo>
                    <a:pt x="347" y="2424"/>
                  </a:lnTo>
                  <a:lnTo>
                    <a:pt x="347" y="2444"/>
                  </a:lnTo>
                  <a:lnTo>
                    <a:pt x="343" y="2463"/>
                  </a:lnTo>
                  <a:lnTo>
                    <a:pt x="332" y="2486"/>
                  </a:lnTo>
                  <a:lnTo>
                    <a:pt x="301" y="2548"/>
                  </a:lnTo>
                  <a:lnTo>
                    <a:pt x="282" y="2582"/>
                  </a:lnTo>
                  <a:lnTo>
                    <a:pt x="266" y="2625"/>
                  </a:lnTo>
                  <a:lnTo>
                    <a:pt x="251" y="2671"/>
                  </a:lnTo>
                  <a:lnTo>
                    <a:pt x="239" y="2725"/>
                  </a:lnTo>
                  <a:lnTo>
                    <a:pt x="212" y="2891"/>
                  </a:lnTo>
                  <a:lnTo>
                    <a:pt x="201" y="2956"/>
                  </a:lnTo>
                  <a:lnTo>
                    <a:pt x="197" y="2964"/>
                  </a:lnTo>
                  <a:lnTo>
                    <a:pt x="193" y="2972"/>
                  </a:lnTo>
                  <a:lnTo>
                    <a:pt x="178" y="2983"/>
                  </a:lnTo>
                  <a:lnTo>
                    <a:pt x="166" y="2995"/>
                  </a:lnTo>
                  <a:lnTo>
                    <a:pt x="166" y="3003"/>
                  </a:lnTo>
                  <a:lnTo>
                    <a:pt x="162" y="3010"/>
                  </a:lnTo>
                  <a:lnTo>
                    <a:pt x="162" y="3026"/>
                  </a:lnTo>
                  <a:lnTo>
                    <a:pt x="158" y="3037"/>
                  </a:lnTo>
                  <a:lnTo>
                    <a:pt x="158" y="3049"/>
                  </a:lnTo>
                  <a:lnTo>
                    <a:pt x="158" y="3068"/>
                  </a:lnTo>
                  <a:lnTo>
                    <a:pt x="158" y="3080"/>
                  </a:lnTo>
                  <a:lnTo>
                    <a:pt x="154" y="3095"/>
                  </a:lnTo>
                  <a:lnTo>
                    <a:pt x="139" y="3126"/>
                  </a:lnTo>
                  <a:lnTo>
                    <a:pt x="120" y="3164"/>
                  </a:lnTo>
                  <a:lnTo>
                    <a:pt x="116" y="3172"/>
                  </a:lnTo>
                  <a:lnTo>
                    <a:pt x="104" y="3195"/>
                  </a:lnTo>
                  <a:lnTo>
                    <a:pt x="97" y="3211"/>
                  </a:lnTo>
                  <a:lnTo>
                    <a:pt x="97" y="3226"/>
                  </a:lnTo>
                  <a:lnTo>
                    <a:pt x="97" y="3249"/>
                  </a:lnTo>
                  <a:lnTo>
                    <a:pt x="100" y="3272"/>
                  </a:lnTo>
                  <a:lnTo>
                    <a:pt x="104" y="3311"/>
                  </a:lnTo>
                  <a:lnTo>
                    <a:pt x="100" y="3330"/>
                  </a:lnTo>
                  <a:lnTo>
                    <a:pt x="97" y="3338"/>
                  </a:lnTo>
                  <a:lnTo>
                    <a:pt x="93" y="3338"/>
                  </a:lnTo>
                  <a:lnTo>
                    <a:pt x="66" y="3373"/>
                  </a:lnTo>
                  <a:lnTo>
                    <a:pt x="39" y="3407"/>
                  </a:lnTo>
                  <a:lnTo>
                    <a:pt x="16" y="3450"/>
                  </a:lnTo>
                  <a:lnTo>
                    <a:pt x="16" y="3477"/>
                  </a:lnTo>
                  <a:lnTo>
                    <a:pt x="16" y="3504"/>
                  </a:lnTo>
                  <a:lnTo>
                    <a:pt x="19" y="3534"/>
                  </a:lnTo>
                  <a:lnTo>
                    <a:pt x="66" y="3666"/>
                  </a:lnTo>
                  <a:lnTo>
                    <a:pt x="81" y="3685"/>
                  </a:lnTo>
                  <a:lnTo>
                    <a:pt x="100" y="3708"/>
                  </a:lnTo>
                  <a:lnTo>
                    <a:pt x="124" y="3727"/>
                  </a:lnTo>
                  <a:lnTo>
                    <a:pt x="154" y="3750"/>
                  </a:lnTo>
                  <a:lnTo>
                    <a:pt x="185" y="3770"/>
                  </a:lnTo>
                  <a:lnTo>
                    <a:pt x="224" y="3781"/>
                  </a:lnTo>
                  <a:lnTo>
                    <a:pt x="243" y="3785"/>
                  </a:lnTo>
                  <a:lnTo>
                    <a:pt x="262" y="3781"/>
                  </a:lnTo>
                  <a:lnTo>
                    <a:pt x="289" y="3777"/>
                  </a:lnTo>
                  <a:lnTo>
                    <a:pt x="309" y="3773"/>
                  </a:lnTo>
                  <a:lnTo>
                    <a:pt x="320" y="3762"/>
                  </a:lnTo>
                  <a:lnTo>
                    <a:pt x="332" y="3754"/>
                  </a:lnTo>
                  <a:lnTo>
                    <a:pt x="339" y="3739"/>
                  </a:lnTo>
                  <a:lnTo>
                    <a:pt x="339" y="3731"/>
                  </a:lnTo>
                  <a:lnTo>
                    <a:pt x="336" y="3689"/>
                  </a:lnTo>
                  <a:lnTo>
                    <a:pt x="309" y="3581"/>
                  </a:lnTo>
                  <a:lnTo>
                    <a:pt x="297" y="3480"/>
                  </a:lnTo>
                  <a:lnTo>
                    <a:pt x="320" y="3473"/>
                  </a:lnTo>
                  <a:lnTo>
                    <a:pt x="343" y="3457"/>
                  </a:lnTo>
                  <a:lnTo>
                    <a:pt x="351" y="3450"/>
                  </a:lnTo>
                  <a:lnTo>
                    <a:pt x="359" y="3438"/>
                  </a:lnTo>
                  <a:lnTo>
                    <a:pt x="378" y="3388"/>
                  </a:lnTo>
                  <a:lnTo>
                    <a:pt x="405" y="3303"/>
                  </a:lnTo>
                  <a:lnTo>
                    <a:pt x="440" y="3195"/>
                  </a:lnTo>
                  <a:lnTo>
                    <a:pt x="478" y="3083"/>
                  </a:lnTo>
                  <a:lnTo>
                    <a:pt x="517" y="2960"/>
                  </a:lnTo>
                  <a:lnTo>
                    <a:pt x="559" y="2825"/>
                  </a:lnTo>
                  <a:lnTo>
                    <a:pt x="602" y="2706"/>
                  </a:lnTo>
                  <a:lnTo>
                    <a:pt x="617" y="2663"/>
                  </a:lnTo>
                  <a:lnTo>
                    <a:pt x="632" y="2640"/>
                  </a:lnTo>
                  <a:lnTo>
                    <a:pt x="644" y="2621"/>
                  </a:lnTo>
                  <a:lnTo>
                    <a:pt x="656" y="2602"/>
                  </a:lnTo>
                  <a:lnTo>
                    <a:pt x="675" y="2563"/>
                  </a:lnTo>
                  <a:lnTo>
                    <a:pt x="690" y="2513"/>
                  </a:lnTo>
                  <a:lnTo>
                    <a:pt x="683" y="2798"/>
                  </a:lnTo>
                  <a:lnTo>
                    <a:pt x="683" y="3010"/>
                  </a:lnTo>
                  <a:lnTo>
                    <a:pt x="686" y="3091"/>
                  </a:lnTo>
                  <a:lnTo>
                    <a:pt x="690" y="3141"/>
                  </a:lnTo>
                  <a:lnTo>
                    <a:pt x="694" y="3172"/>
                  </a:lnTo>
                  <a:lnTo>
                    <a:pt x="698" y="3215"/>
                  </a:lnTo>
                  <a:lnTo>
                    <a:pt x="702" y="3299"/>
                  </a:lnTo>
                  <a:lnTo>
                    <a:pt x="702" y="3400"/>
                  </a:lnTo>
                  <a:lnTo>
                    <a:pt x="690" y="3446"/>
                  </a:lnTo>
                  <a:lnTo>
                    <a:pt x="683" y="3488"/>
                  </a:lnTo>
                  <a:lnTo>
                    <a:pt x="683" y="3531"/>
                  </a:lnTo>
                  <a:lnTo>
                    <a:pt x="686" y="3581"/>
                  </a:lnTo>
                  <a:lnTo>
                    <a:pt x="698" y="3631"/>
                  </a:lnTo>
                  <a:lnTo>
                    <a:pt x="717" y="3681"/>
                  </a:lnTo>
                  <a:lnTo>
                    <a:pt x="721" y="3681"/>
                  </a:lnTo>
                  <a:lnTo>
                    <a:pt x="740" y="3689"/>
                  </a:lnTo>
                  <a:lnTo>
                    <a:pt x="771" y="3689"/>
                  </a:lnTo>
                  <a:lnTo>
                    <a:pt x="821" y="3685"/>
                  </a:lnTo>
                  <a:lnTo>
                    <a:pt x="891" y="3669"/>
                  </a:lnTo>
                  <a:lnTo>
                    <a:pt x="902" y="3635"/>
                  </a:lnTo>
                  <a:lnTo>
                    <a:pt x="976" y="3639"/>
                  </a:lnTo>
                  <a:lnTo>
                    <a:pt x="1033" y="3635"/>
                  </a:lnTo>
                  <a:lnTo>
                    <a:pt x="1056" y="3635"/>
                  </a:lnTo>
                  <a:lnTo>
                    <a:pt x="1068" y="3631"/>
                  </a:lnTo>
                  <a:lnTo>
                    <a:pt x="1095" y="3615"/>
                  </a:lnTo>
                  <a:lnTo>
                    <a:pt x="1130" y="3588"/>
                  </a:lnTo>
                  <a:lnTo>
                    <a:pt x="1161" y="3561"/>
                  </a:lnTo>
                  <a:lnTo>
                    <a:pt x="1172" y="3550"/>
                  </a:lnTo>
                  <a:lnTo>
                    <a:pt x="1180" y="3538"/>
                  </a:lnTo>
                  <a:lnTo>
                    <a:pt x="1184" y="3519"/>
                  </a:lnTo>
                  <a:lnTo>
                    <a:pt x="1176" y="3511"/>
                  </a:lnTo>
                  <a:lnTo>
                    <a:pt x="1172" y="3504"/>
                  </a:lnTo>
                  <a:lnTo>
                    <a:pt x="1168" y="3504"/>
                  </a:lnTo>
                  <a:lnTo>
                    <a:pt x="1168" y="3492"/>
                  </a:lnTo>
                  <a:lnTo>
                    <a:pt x="1164" y="3473"/>
                  </a:lnTo>
                  <a:lnTo>
                    <a:pt x="1161" y="3461"/>
                  </a:lnTo>
                  <a:lnTo>
                    <a:pt x="1149" y="3450"/>
                  </a:lnTo>
                  <a:lnTo>
                    <a:pt x="1137" y="3442"/>
                  </a:lnTo>
                  <a:lnTo>
                    <a:pt x="1122" y="3438"/>
                  </a:lnTo>
                  <a:lnTo>
                    <a:pt x="1033" y="3423"/>
                  </a:lnTo>
                  <a:lnTo>
                    <a:pt x="999" y="3407"/>
                  </a:lnTo>
                  <a:lnTo>
                    <a:pt x="1002" y="3330"/>
                  </a:lnTo>
                  <a:lnTo>
                    <a:pt x="1006" y="3272"/>
                  </a:lnTo>
                  <a:lnTo>
                    <a:pt x="1006" y="3234"/>
                  </a:lnTo>
                  <a:lnTo>
                    <a:pt x="1006" y="3188"/>
                  </a:lnTo>
                  <a:lnTo>
                    <a:pt x="1010" y="3107"/>
                  </a:lnTo>
                  <a:lnTo>
                    <a:pt x="1018" y="2995"/>
                  </a:lnTo>
                  <a:lnTo>
                    <a:pt x="1095" y="1915"/>
                  </a:lnTo>
                  <a:lnTo>
                    <a:pt x="1006" y="1141"/>
                  </a:lnTo>
                  <a:lnTo>
                    <a:pt x="922" y="331"/>
                  </a:lnTo>
                  <a:lnTo>
                    <a:pt x="887" y="281"/>
                  </a:lnTo>
                  <a:lnTo>
                    <a:pt x="810" y="169"/>
                  </a:lnTo>
                  <a:lnTo>
                    <a:pt x="760" y="112"/>
                  </a:lnTo>
                  <a:lnTo>
                    <a:pt x="717" y="61"/>
                  </a:lnTo>
                  <a:lnTo>
                    <a:pt x="694" y="42"/>
                  </a:lnTo>
                  <a:lnTo>
                    <a:pt x="675" y="27"/>
                  </a:lnTo>
                  <a:lnTo>
                    <a:pt x="659" y="19"/>
                  </a:lnTo>
                  <a:lnTo>
                    <a:pt x="644" y="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0" name="Freeform 3846"/>
            <p:cNvSpPr>
              <a:spLocks/>
            </p:cNvSpPr>
            <p:nvPr/>
          </p:nvSpPr>
          <p:spPr bwMode="auto">
            <a:xfrm>
              <a:off x="201613" y="425882"/>
              <a:ext cx="650066" cy="1208210"/>
            </a:xfrm>
            <a:custGeom>
              <a:avLst/>
              <a:gdLst>
                <a:gd name="T0" fmla="*/ 2147483647 w 983"/>
                <a:gd name="T1" fmla="*/ 2147483647 h 1827"/>
                <a:gd name="T2" fmla="*/ 2147483647 w 983"/>
                <a:gd name="T3" fmla="*/ 2147483647 h 1827"/>
                <a:gd name="T4" fmla="*/ 2147483647 w 983"/>
                <a:gd name="T5" fmla="*/ 2147483647 h 1827"/>
                <a:gd name="T6" fmla="*/ 2147483647 w 983"/>
                <a:gd name="T7" fmla="*/ 2147483647 h 1827"/>
                <a:gd name="T8" fmla="*/ 2147483647 w 983"/>
                <a:gd name="T9" fmla="*/ 2147483647 h 1827"/>
                <a:gd name="T10" fmla="*/ 2147483647 w 983"/>
                <a:gd name="T11" fmla="*/ 2147483647 h 1827"/>
                <a:gd name="T12" fmla="*/ 2147483647 w 983"/>
                <a:gd name="T13" fmla="*/ 2147483647 h 1827"/>
                <a:gd name="T14" fmla="*/ 2147483647 w 983"/>
                <a:gd name="T15" fmla="*/ 2147483647 h 1827"/>
                <a:gd name="T16" fmla="*/ 2147483647 w 983"/>
                <a:gd name="T17" fmla="*/ 2147483647 h 1827"/>
                <a:gd name="T18" fmla="*/ 2147483647 w 983"/>
                <a:gd name="T19" fmla="*/ 2147483647 h 1827"/>
                <a:gd name="T20" fmla="*/ 2147483647 w 983"/>
                <a:gd name="T21" fmla="*/ 2147483647 h 1827"/>
                <a:gd name="T22" fmla="*/ 2147483647 w 983"/>
                <a:gd name="T23" fmla="*/ 2147483647 h 1827"/>
                <a:gd name="T24" fmla="*/ 2147483647 w 983"/>
                <a:gd name="T25" fmla="*/ 2147483647 h 1827"/>
                <a:gd name="T26" fmla="*/ 2147483647 w 983"/>
                <a:gd name="T27" fmla="*/ 2147483647 h 1827"/>
                <a:gd name="T28" fmla="*/ 2147483647 w 983"/>
                <a:gd name="T29" fmla="*/ 2147483647 h 1827"/>
                <a:gd name="T30" fmla="*/ 2147483647 w 983"/>
                <a:gd name="T31" fmla="*/ 2147483647 h 1827"/>
                <a:gd name="T32" fmla="*/ 2147483647 w 983"/>
                <a:gd name="T33" fmla="*/ 2147483647 h 1827"/>
                <a:gd name="T34" fmla="*/ 2147483647 w 983"/>
                <a:gd name="T35" fmla="*/ 2147483647 h 1827"/>
                <a:gd name="T36" fmla="*/ 2147483647 w 983"/>
                <a:gd name="T37" fmla="*/ 2147483647 h 1827"/>
                <a:gd name="T38" fmla="*/ 2147483647 w 983"/>
                <a:gd name="T39" fmla="*/ 0 h 1827"/>
                <a:gd name="T40" fmla="*/ 2147483647 w 983"/>
                <a:gd name="T41" fmla="*/ 2147483647 h 1827"/>
                <a:gd name="T42" fmla="*/ 2147483647 w 983"/>
                <a:gd name="T43" fmla="*/ 2147483647 h 1827"/>
                <a:gd name="T44" fmla="*/ 2147483647 w 983"/>
                <a:gd name="T45" fmla="*/ 2147483647 h 1827"/>
                <a:gd name="T46" fmla="*/ 2147483647 w 983"/>
                <a:gd name="T47" fmla="*/ 2147483647 h 1827"/>
                <a:gd name="T48" fmla="*/ 2147483647 w 983"/>
                <a:gd name="T49" fmla="*/ 2147483647 h 1827"/>
                <a:gd name="T50" fmla="*/ 2147483647 w 983"/>
                <a:gd name="T51" fmla="*/ 2147483647 h 1827"/>
                <a:gd name="T52" fmla="*/ 2147483647 w 983"/>
                <a:gd name="T53" fmla="*/ 2147483647 h 1827"/>
                <a:gd name="T54" fmla="*/ 2147483647 w 983"/>
                <a:gd name="T55" fmla="*/ 2147483647 h 1827"/>
                <a:gd name="T56" fmla="*/ 2147483647 w 983"/>
                <a:gd name="T57" fmla="*/ 2147483647 h 1827"/>
                <a:gd name="T58" fmla="*/ 2147483647 w 983"/>
                <a:gd name="T59" fmla="*/ 2147483647 h 1827"/>
                <a:gd name="T60" fmla="*/ 0 w 983"/>
                <a:gd name="T61" fmla="*/ 2147483647 h 1827"/>
                <a:gd name="T62" fmla="*/ 2147483647 w 983"/>
                <a:gd name="T63" fmla="*/ 2147483647 h 1827"/>
                <a:gd name="T64" fmla="*/ 2147483647 w 983"/>
                <a:gd name="T65" fmla="*/ 2147483647 h 1827"/>
                <a:gd name="T66" fmla="*/ 2147483647 w 983"/>
                <a:gd name="T67" fmla="*/ 2147483647 h 1827"/>
                <a:gd name="T68" fmla="*/ 2147483647 w 983"/>
                <a:gd name="T69" fmla="*/ 2147483647 h 1827"/>
                <a:gd name="T70" fmla="*/ 2147483647 w 983"/>
                <a:gd name="T71" fmla="*/ 2147483647 h 1827"/>
                <a:gd name="T72" fmla="*/ 2147483647 w 983"/>
                <a:gd name="T73" fmla="*/ 2147483647 h 1827"/>
                <a:gd name="T74" fmla="*/ 2147483647 w 983"/>
                <a:gd name="T75" fmla="*/ 2147483647 h 1827"/>
                <a:gd name="T76" fmla="*/ 2147483647 w 983"/>
                <a:gd name="T77" fmla="*/ 2147483647 h 1827"/>
                <a:gd name="T78" fmla="*/ 2147483647 w 983"/>
                <a:gd name="T79" fmla="*/ 2147483647 h 1827"/>
                <a:gd name="T80" fmla="*/ 2147483647 w 983"/>
                <a:gd name="T81" fmla="*/ 2147483647 h 1827"/>
                <a:gd name="T82" fmla="*/ 2147483647 w 983"/>
                <a:gd name="T83" fmla="*/ 2147483647 h 1827"/>
                <a:gd name="T84" fmla="*/ 2147483647 w 983"/>
                <a:gd name="T85" fmla="*/ 2147483647 h 1827"/>
                <a:gd name="T86" fmla="*/ 2147483647 w 983"/>
                <a:gd name="T87" fmla="*/ 2147483647 h 1827"/>
                <a:gd name="T88" fmla="*/ 2147483647 w 983"/>
                <a:gd name="T89" fmla="*/ 2147483647 h 1827"/>
                <a:gd name="T90" fmla="*/ 2147483647 w 983"/>
                <a:gd name="T91" fmla="*/ 2147483647 h 1827"/>
                <a:gd name="T92" fmla="*/ 2147483647 w 983"/>
                <a:gd name="T93" fmla="*/ 2147483647 h 182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983"/>
                <a:gd name="T142" fmla="*/ 0 h 1827"/>
                <a:gd name="T143" fmla="*/ 983 w 983"/>
                <a:gd name="T144" fmla="*/ 1827 h 182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983" h="1827">
                  <a:moveTo>
                    <a:pt x="617" y="1707"/>
                  </a:moveTo>
                  <a:lnTo>
                    <a:pt x="621" y="1511"/>
                  </a:lnTo>
                  <a:lnTo>
                    <a:pt x="656" y="1572"/>
                  </a:lnTo>
                  <a:lnTo>
                    <a:pt x="663" y="1580"/>
                  </a:lnTo>
                  <a:lnTo>
                    <a:pt x="675" y="1588"/>
                  </a:lnTo>
                  <a:lnTo>
                    <a:pt x="686" y="1588"/>
                  </a:lnTo>
                  <a:lnTo>
                    <a:pt x="706" y="1572"/>
                  </a:lnTo>
                  <a:lnTo>
                    <a:pt x="744" y="1545"/>
                  </a:lnTo>
                  <a:lnTo>
                    <a:pt x="763" y="1522"/>
                  </a:lnTo>
                  <a:lnTo>
                    <a:pt x="783" y="1503"/>
                  </a:lnTo>
                  <a:lnTo>
                    <a:pt x="802" y="1480"/>
                  </a:lnTo>
                  <a:lnTo>
                    <a:pt x="814" y="1457"/>
                  </a:lnTo>
                  <a:lnTo>
                    <a:pt x="817" y="1434"/>
                  </a:lnTo>
                  <a:lnTo>
                    <a:pt x="817" y="1407"/>
                  </a:lnTo>
                  <a:lnTo>
                    <a:pt x="817" y="1376"/>
                  </a:lnTo>
                  <a:lnTo>
                    <a:pt x="814" y="1349"/>
                  </a:lnTo>
                  <a:lnTo>
                    <a:pt x="802" y="1306"/>
                  </a:lnTo>
                  <a:lnTo>
                    <a:pt x="798" y="1287"/>
                  </a:lnTo>
                  <a:lnTo>
                    <a:pt x="760" y="1152"/>
                  </a:lnTo>
                  <a:lnTo>
                    <a:pt x="956" y="929"/>
                  </a:lnTo>
                  <a:lnTo>
                    <a:pt x="983" y="929"/>
                  </a:lnTo>
                  <a:lnTo>
                    <a:pt x="922" y="331"/>
                  </a:lnTo>
                  <a:lnTo>
                    <a:pt x="887" y="281"/>
                  </a:lnTo>
                  <a:lnTo>
                    <a:pt x="810" y="169"/>
                  </a:lnTo>
                  <a:lnTo>
                    <a:pt x="760" y="112"/>
                  </a:lnTo>
                  <a:lnTo>
                    <a:pt x="717" y="61"/>
                  </a:lnTo>
                  <a:lnTo>
                    <a:pt x="694" y="42"/>
                  </a:lnTo>
                  <a:lnTo>
                    <a:pt x="675" y="27"/>
                  </a:lnTo>
                  <a:lnTo>
                    <a:pt x="659" y="19"/>
                  </a:lnTo>
                  <a:lnTo>
                    <a:pt x="644" y="15"/>
                  </a:lnTo>
                  <a:lnTo>
                    <a:pt x="648" y="15"/>
                  </a:lnTo>
                  <a:lnTo>
                    <a:pt x="648" y="7"/>
                  </a:lnTo>
                  <a:lnTo>
                    <a:pt x="640" y="4"/>
                  </a:lnTo>
                  <a:lnTo>
                    <a:pt x="609" y="0"/>
                  </a:lnTo>
                  <a:lnTo>
                    <a:pt x="582" y="0"/>
                  </a:lnTo>
                  <a:lnTo>
                    <a:pt x="544" y="4"/>
                  </a:lnTo>
                  <a:lnTo>
                    <a:pt x="451" y="23"/>
                  </a:lnTo>
                  <a:lnTo>
                    <a:pt x="282" y="61"/>
                  </a:lnTo>
                  <a:lnTo>
                    <a:pt x="266" y="65"/>
                  </a:lnTo>
                  <a:lnTo>
                    <a:pt x="251" y="73"/>
                  </a:lnTo>
                  <a:lnTo>
                    <a:pt x="216" y="96"/>
                  </a:lnTo>
                  <a:lnTo>
                    <a:pt x="181" y="123"/>
                  </a:lnTo>
                  <a:lnTo>
                    <a:pt x="151" y="154"/>
                  </a:lnTo>
                  <a:lnTo>
                    <a:pt x="97" y="212"/>
                  </a:lnTo>
                  <a:lnTo>
                    <a:pt x="77" y="235"/>
                  </a:lnTo>
                  <a:lnTo>
                    <a:pt x="62" y="358"/>
                  </a:lnTo>
                  <a:lnTo>
                    <a:pt x="46" y="455"/>
                  </a:lnTo>
                  <a:lnTo>
                    <a:pt x="39" y="497"/>
                  </a:lnTo>
                  <a:lnTo>
                    <a:pt x="27" y="524"/>
                  </a:lnTo>
                  <a:lnTo>
                    <a:pt x="19" y="559"/>
                  </a:lnTo>
                  <a:lnTo>
                    <a:pt x="12" y="605"/>
                  </a:lnTo>
                  <a:lnTo>
                    <a:pt x="4" y="663"/>
                  </a:lnTo>
                  <a:lnTo>
                    <a:pt x="0" y="728"/>
                  </a:lnTo>
                  <a:lnTo>
                    <a:pt x="0" y="794"/>
                  </a:lnTo>
                  <a:lnTo>
                    <a:pt x="4" y="859"/>
                  </a:lnTo>
                  <a:lnTo>
                    <a:pt x="12" y="913"/>
                  </a:lnTo>
                  <a:lnTo>
                    <a:pt x="19" y="936"/>
                  </a:lnTo>
                  <a:lnTo>
                    <a:pt x="27" y="956"/>
                  </a:lnTo>
                  <a:lnTo>
                    <a:pt x="81" y="1156"/>
                  </a:lnTo>
                  <a:lnTo>
                    <a:pt x="116" y="1314"/>
                  </a:lnTo>
                  <a:lnTo>
                    <a:pt x="127" y="1376"/>
                  </a:lnTo>
                  <a:lnTo>
                    <a:pt x="127" y="1418"/>
                  </a:lnTo>
                  <a:lnTo>
                    <a:pt x="154" y="1418"/>
                  </a:lnTo>
                  <a:lnTo>
                    <a:pt x="181" y="1418"/>
                  </a:lnTo>
                  <a:lnTo>
                    <a:pt x="205" y="1414"/>
                  </a:lnTo>
                  <a:lnTo>
                    <a:pt x="228" y="1588"/>
                  </a:lnTo>
                  <a:lnTo>
                    <a:pt x="243" y="1719"/>
                  </a:lnTo>
                  <a:lnTo>
                    <a:pt x="247" y="1792"/>
                  </a:lnTo>
                  <a:lnTo>
                    <a:pt x="255" y="1796"/>
                  </a:lnTo>
                  <a:lnTo>
                    <a:pt x="282" y="1808"/>
                  </a:lnTo>
                  <a:lnTo>
                    <a:pt x="316" y="1823"/>
                  </a:lnTo>
                  <a:lnTo>
                    <a:pt x="336" y="1823"/>
                  </a:lnTo>
                  <a:lnTo>
                    <a:pt x="359" y="1827"/>
                  </a:lnTo>
                  <a:lnTo>
                    <a:pt x="436" y="1811"/>
                  </a:lnTo>
                  <a:lnTo>
                    <a:pt x="474" y="1804"/>
                  </a:lnTo>
                  <a:lnTo>
                    <a:pt x="501" y="1792"/>
                  </a:lnTo>
                  <a:lnTo>
                    <a:pt x="536" y="1773"/>
                  </a:lnTo>
                  <a:lnTo>
                    <a:pt x="575" y="1742"/>
                  </a:lnTo>
                  <a:lnTo>
                    <a:pt x="617" y="170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1" name="Freeform 3847"/>
            <p:cNvSpPr>
              <a:spLocks/>
            </p:cNvSpPr>
            <p:nvPr/>
          </p:nvSpPr>
          <p:spPr bwMode="auto">
            <a:xfrm>
              <a:off x="599721" y="379591"/>
              <a:ext cx="468868" cy="1317987"/>
            </a:xfrm>
            <a:custGeom>
              <a:avLst/>
              <a:gdLst>
                <a:gd name="T0" fmla="*/ 2147483647 w 709"/>
                <a:gd name="T1" fmla="*/ 0 h 1993"/>
                <a:gd name="T2" fmla="*/ 2147483647 w 709"/>
                <a:gd name="T3" fmla="*/ 2147483647 h 1993"/>
                <a:gd name="T4" fmla="*/ 2147483647 w 709"/>
                <a:gd name="T5" fmla="*/ 2147483647 h 1993"/>
                <a:gd name="T6" fmla="*/ 2147483647 w 709"/>
                <a:gd name="T7" fmla="*/ 2147483647 h 1993"/>
                <a:gd name="T8" fmla="*/ 2147483647 w 709"/>
                <a:gd name="T9" fmla="*/ 2147483647 h 1993"/>
                <a:gd name="T10" fmla="*/ 2147483647 w 709"/>
                <a:gd name="T11" fmla="*/ 2147483647 h 1993"/>
                <a:gd name="T12" fmla="*/ 2147483647 w 709"/>
                <a:gd name="T13" fmla="*/ 2147483647 h 1993"/>
                <a:gd name="T14" fmla="*/ 2147483647 w 709"/>
                <a:gd name="T15" fmla="*/ 2147483647 h 1993"/>
                <a:gd name="T16" fmla="*/ 2147483647 w 709"/>
                <a:gd name="T17" fmla="*/ 2147483647 h 1993"/>
                <a:gd name="T18" fmla="*/ 2147483647 w 709"/>
                <a:gd name="T19" fmla="*/ 2147483647 h 1993"/>
                <a:gd name="T20" fmla="*/ 2147483647 w 709"/>
                <a:gd name="T21" fmla="*/ 2147483647 h 1993"/>
                <a:gd name="T22" fmla="*/ 2147483647 w 709"/>
                <a:gd name="T23" fmla="*/ 2147483647 h 1993"/>
                <a:gd name="T24" fmla="*/ 2147483647 w 709"/>
                <a:gd name="T25" fmla="*/ 2147483647 h 1993"/>
                <a:gd name="T26" fmla="*/ 2147483647 w 709"/>
                <a:gd name="T27" fmla="*/ 2147483647 h 1993"/>
                <a:gd name="T28" fmla="*/ 2147483647 w 709"/>
                <a:gd name="T29" fmla="*/ 2147483647 h 1993"/>
                <a:gd name="T30" fmla="*/ 2147483647 w 709"/>
                <a:gd name="T31" fmla="*/ 2147483647 h 1993"/>
                <a:gd name="T32" fmla="*/ 2147483647 w 709"/>
                <a:gd name="T33" fmla="*/ 2147483647 h 1993"/>
                <a:gd name="T34" fmla="*/ 2147483647 w 709"/>
                <a:gd name="T35" fmla="*/ 2147483647 h 1993"/>
                <a:gd name="T36" fmla="*/ 2147483647 w 709"/>
                <a:gd name="T37" fmla="*/ 2147483647 h 1993"/>
                <a:gd name="T38" fmla="*/ 2147483647 w 709"/>
                <a:gd name="T39" fmla="*/ 2147483647 h 1993"/>
                <a:gd name="T40" fmla="*/ 2147483647 w 709"/>
                <a:gd name="T41" fmla="*/ 2147483647 h 1993"/>
                <a:gd name="T42" fmla="*/ 2147483647 w 709"/>
                <a:gd name="T43" fmla="*/ 2147483647 h 1993"/>
                <a:gd name="T44" fmla="*/ 2147483647 w 709"/>
                <a:gd name="T45" fmla="*/ 2147483647 h 1993"/>
                <a:gd name="T46" fmla="*/ 2147483647 w 709"/>
                <a:gd name="T47" fmla="*/ 2147483647 h 1993"/>
                <a:gd name="T48" fmla="*/ 2147483647 w 709"/>
                <a:gd name="T49" fmla="*/ 2147483647 h 1993"/>
                <a:gd name="T50" fmla="*/ 2147483647 w 709"/>
                <a:gd name="T51" fmla="*/ 2147483647 h 1993"/>
                <a:gd name="T52" fmla="*/ 2147483647 w 709"/>
                <a:gd name="T53" fmla="*/ 2147483647 h 1993"/>
                <a:gd name="T54" fmla="*/ 2147483647 w 709"/>
                <a:gd name="T55" fmla="*/ 2147483647 h 1993"/>
                <a:gd name="T56" fmla="*/ 2147483647 w 709"/>
                <a:gd name="T57" fmla="*/ 2147483647 h 1993"/>
                <a:gd name="T58" fmla="*/ 2147483647 w 709"/>
                <a:gd name="T59" fmla="*/ 2147483647 h 1993"/>
                <a:gd name="T60" fmla="*/ 2147483647 w 709"/>
                <a:gd name="T61" fmla="*/ 2147483647 h 1993"/>
                <a:gd name="T62" fmla="*/ 2147483647 w 709"/>
                <a:gd name="T63" fmla="*/ 2147483647 h 1993"/>
                <a:gd name="T64" fmla="*/ 2147483647 w 709"/>
                <a:gd name="T65" fmla="*/ 2147483647 h 1993"/>
                <a:gd name="T66" fmla="*/ 2147483647 w 709"/>
                <a:gd name="T67" fmla="*/ 2147483647 h 1993"/>
                <a:gd name="T68" fmla="*/ 2147483647 w 709"/>
                <a:gd name="T69" fmla="*/ 2147483647 h 1993"/>
                <a:gd name="T70" fmla="*/ 2147483647 w 709"/>
                <a:gd name="T71" fmla="*/ 2147483647 h 1993"/>
                <a:gd name="T72" fmla="*/ 2147483647 w 709"/>
                <a:gd name="T73" fmla="*/ 2147483647 h 1993"/>
                <a:gd name="T74" fmla="*/ 2147483647 w 709"/>
                <a:gd name="T75" fmla="*/ 2147483647 h 1993"/>
                <a:gd name="T76" fmla="*/ 2147483647 w 709"/>
                <a:gd name="T77" fmla="*/ 2147483647 h 1993"/>
                <a:gd name="T78" fmla="*/ 2147483647 w 709"/>
                <a:gd name="T79" fmla="*/ 2147483647 h 1993"/>
                <a:gd name="T80" fmla="*/ 2147483647 w 709"/>
                <a:gd name="T81" fmla="*/ 2147483647 h 1993"/>
                <a:gd name="T82" fmla="*/ 2147483647 w 709"/>
                <a:gd name="T83" fmla="*/ 2147483647 h 1993"/>
                <a:gd name="T84" fmla="*/ 0 w 709"/>
                <a:gd name="T85" fmla="*/ 2147483647 h 1993"/>
                <a:gd name="T86" fmla="*/ 2147483647 w 709"/>
                <a:gd name="T87" fmla="*/ 2147483647 h 1993"/>
                <a:gd name="T88" fmla="*/ 2147483647 w 709"/>
                <a:gd name="T89" fmla="*/ 2147483647 h 199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709"/>
                <a:gd name="T136" fmla="*/ 0 h 1993"/>
                <a:gd name="T137" fmla="*/ 709 w 709"/>
                <a:gd name="T138" fmla="*/ 1993 h 1993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709" h="1993">
                  <a:moveTo>
                    <a:pt x="42" y="85"/>
                  </a:moveTo>
                  <a:lnTo>
                    <a:pt x="84" y="81"/>
                  </a:lnTo>
                  <a:lnTo>
                    <a:pt x="127" y="0"/>
                  </a:lnTo>
                  <a:lnTo>
                    <a:pt x="169" y="4"/>
                  </a:lnTo>
                  <a:lnTo>
                    <a:pt x="212" y="8"/>
                  </a:lnTo>
                  <a:lnTo>
                    <a:pt x="266" y="20"/>
                  </a:lnTo>
                  <a:lnTo>
                    <a:pt x="320" y="35"/>
                  </a:lnTo>
                  <a:lnTo>
                    <a:pt x="343" y="47"/>
                  </a:lnTo>
                  <a:lnTo>
                    <a:pt x="366" y="58"/>
                  </a:lnTo>
                  <a:lnTo>
                    <a:pt x="389" y="77"/>
                  </a:lnTo>
                  <a:lnTo>
                    <a:pt x="408" y="93"/>
                  </a:lnTo>
                  <a:lnTo>
                    <a:pt x="420" y="116"/>
                  </a:lnTo>
                  <a:lnTo>
                    <a:pt x="431" y="139"/>
                  </a:lnTo>
                  <a:lnTo>
                    <a:pt x="427" y="212"/>
                  </a:lnTo>
                  <a:lnTo>
                    <a:pt x="427" y="216"/>
                  </a:lnTo>
                  <a:lnTo>
                    <a:pt x="431" y="232"/>
                  </a:lnTo>
                  <a:lnTo>
                    <a:pt x="447" y="255"/>
                  </a:lnTo>
                  <a:lnTo>
                    <a:pt x="470" y="282"/>
                  </a:lnTo>
                  <a:lnTo>
                    <a:pt x="555" y="355"/>
                  </a:lnTo>
                  <a:lnTo>
                    <a:pt x="601" y="397"/>
                  </a:lnTo>
                  <a:lnTo>
                    <a:pt x="632" y="428"/>
                  </a:lnTo>
                  <a:lnTo>
                    <a:pt x="651" y="463"/>
                  </a:lnTo>
                  <a:lnTo>
                    <a:pt x="674" y="501"/>
                  </a:lnTo>
                  <a:lnTo>
                    <a:pt x="697" y="552"/>
                  </a:lnTo>
                  <a:lnTo>
                    <a:pt x="705" y="594"/>
                  </a:lnTo>
                  <a:lnTo>
                    <a:pt x="709" y="629"/>
                  </a:lnTo>
                  <a:lnTo>
                    <a:pt x="705" y="644"/>
                  </a:lnTo>
                  <a:lnTo>
                    <a:pt x="705" y="659"/>
                  </a:lnTo>
                  <a:lnTo>
                    <a:pt x="690" y="744"/>
                  </a:lnTo>
                  <a:lnTo>
                    <a:pt x="670" y="898"/>
                  </a:lnTo>
                  <a:lnTo>
                    <a:pt x="651" y="1049"/>
                  </a:lnTo>
                  <a:lnTo>
                    <a:pt x="647" y="1103"/>
                  </a:lnTo>
                  <a:lnTo>
                    <a:pt x="647" y="1130"/>
                  </a:lnTo>
                  <a:lnTo>
                    <a:pt x="651" y="1161"/>
                  </a:lnTo>
                  <a:lnTo>
                    <a:pt x="659" y="1188"/>
                  </a:lnTo>
                  <a:lnTo>
                    <a:pt x="659" y="1203"/>
                  </a:lnTo>
                  <a:lnTo>
                    <a:pt x="655" y="1218"/>
                  </a:lnTo>
                  <a:lnTo>
                    <a:pt x="651" y="1234"/>
                  </a:lnTo>
                  <a:lnTo>
                    <a:pt x="639" y="1249"/>
                  </a:lnTo>
                  <a:lnTo>
                    <a:pt x="609" y="1292"/>
                  </a:lnTo>
                  <a:lnTo>
                    <a:pt x="616" y="1299"/>
                  </a:lnTo>
                  <a:lnTo>
                    <a:pt x="628" y="1319"/>
                  </a:lnTo>
                  <a:lnTo>
                    <a:pt x="632" y="1334"/>
                  </a:lnTo>
                  <a:lnTo>
                    <a:pt x="636" y="1349"/>
                  </a:lnTo>
                  <a:lnTo>
                    <a:pt x="632" y="1365"/>
                  </a:lnTo>
                  <a:lnTo>
                    <a:pt x="628" y="1384"/>
                  </a:lnTo>
                  <a:lnTo>
                    <a:pt x="620" y="1400"/>
                  </a:lnTo>
                  <a:lnTo>
                    <a:pt x="616" y="1419"/>
                  </a:lnTo>
                  <a:lnTo>
                    <a:pt x="616" y="1457"/>
                  </a:lnTo>
                  <a:lnTo>
                    <a:pt x="620" y="1488"/>
                  </a:lnTo>
                  <a:lnTo>
                    <a:pt x="616" y="1504"/>
                  </a:lnTo>
                  <a:lnTo>
                    <a:pt x="616" y="1515"/>
                  </a:lnTo>
                  <a:lnTo>
                    <a:pt x="609" y="1538"/>
                  </a:lnTo>
                  <a:lnTo>
                    <a:pt x="601" y="1558"/>
                  </a:lnTo>
                  <a:lnTo>
                    <a:pt x="601" y="1577"/>
                  </a:lnTo>
                  <a:lnTo>
                    <a:pt x="613" y="1596"/>
                  </a:lnTo>
                  <a:lnTo>
                    <a:pt x="620" y="1627"/>
                  </a:lnTo>
                  <a:lnTo>
                    <a:pt x="624" y="1662"/>
                  </a:lnTo>
                  <a:lnTo>
                    <a:pt x="624" y="1700"/>
                  </a:lnTo>
                  <a:lnTo>
                    <a:pt x="616" y="1743"/>
                  </a:lnTo>
                  <a:lnTo>
                    <a:pt x="632" y="1920"/>
                  </a:lnTo>
                  <a:lnTo>
                    <a:pt x="624" y="1932"/>
                  </a:lnTo>
                  <a:lnTo>
                    <a:pt x="601" y="1955"/>
                  </a:lnTo>
                  <a:lnTo>
                    <a:pt x="586" y="1966"/>
                  </a:lnTo>
                  <a:lnTo>
                    <a:pt x="570" y="1978"/>
                  </a:lnTo>
                  <a:lnTo>
                    <a:pt x="551" y="1985"/>
                  </a:lnTo>
                  <a:lnTo>
                    <a:pt x="528" y="1989"/>
                  </a:lnTo>
                  <a:lnTo>
                    <a:pt x="524" y="1993"/>
                  </a:lnTo>
                  <a:lnTo>
                    <a:pt x="508" y="1993"/>
                  </a:lnTo>
                  <a:lnTo>
                    <a:pt x="489" y="1985"/>
                  </a:lnTo>
                  <a:lnTo>
                    <a:pt x="478" y="1978"/>
                  </a:lnTo>
                  <a:lnTo>
                    <a:pt x="470" y="1970"/>
                  </a:lnTo>
                  <a:lnTo>
                    <a:pt x="454" y="1866"/>
                  </a:lnTo>
                  <a:lnTo>
                    <a:pt x="439" y="1858"/>
                  </a:lnTo>
                  <a:lnTo>
                    <a:pt x="420" y="1847"/>
                  </a:lnTo>
                  <a:lnTo>
                    <a:pt x="404" y="1831"/>
                  </a:lnTo>
                  <a:lnTo>
                    <a:pt x="397" y="1812"/>
                  </a:lnTo>
                  <a:lnTo>
                    <a:pt x="393" y="1800"/>
                  </a:lnTo>
                  <a:lnTo>
                    <a:pt x="385" y="1789"/>
                  </a:lnTo>
                  <a:lnTo>
                    <a:pt x="377" y="1766"/>
                  </a:lnTo>
                  <a:lnTo>
                    <a:pt x="362" y="1743"/>
                  </a:lnTo>
                  <a:lnTo>
                    <a:pt x="354" y="1716"/>
                  </a:lnTo>
                  <a:lnTo>
                    <a:pt x="347" y="1693"/>
                  </a:lnTo>
                  <a:lnTo>
                    <a:pt x="343" y="1669"/>
                  </a:lnTo>
                  <a:lnTo>
                    <a:pt x="335" y="1646"/>
                  </a:lnTo>
                  <a:lnTo>
                    <a:pt x="327" y="1619"/>
                  </a:lnTo>
                  <a:lnTo>
                    <a:pt x="316" y="1592"/>
                  </a:lnTo>
                  <a:lnTo>
                    <a:pt x="316" y="1585"/>
                  </a:lnTo>
                  <a:lnTo>
                    <a:pt x="308" y="1565"/>
                  </a:lnTo>
                  <a:lnTo>
                    <a:pt x="296" y="1523"/>
                  </a:lnTo>
                  <a:lnTo>
                    <a:pt x="285" y="1457"/>
                  </a:lnTo>
                  <a:lnTo>
                    <a:pt x="277" y="1400"/>
                  </a:lnTo>
                  <a:lnTo>
                    <a:pt x="277" y="1376"/>
                  </a:lnTo>
                  <a:lnTo>
                    <a:pt x="281" y="1373"/>
                  </a:lnTo>
                  <a:lnTo>
                    <a:pt x="281" y="1376"/>
                  </a:lnTo>
                  <a:lnTo>
                    <a:pt x="258" y="1373"/>
                  </a:lnTo>
                  <a:lnTo>
                    <a:pt x="227" y="1365"/>
                  </a:lnTo>
                  <a:lnTo>
                    <a:pt x="192" y="1349"/>
                  </a:lnTo>
                  <a:lnTo>
                    <a:pt x="161" y="1245"/>
                  </a:lnTo>
                  <a:lnTo>
                    <a:pt x="100" y="1003"/>
                  </a:lnTo>
                  <a:lnTo>
                    <a:pt x="65" y="860"/>
                  </a:lnTo>
                  <a:lnTo>
                    <a:pt x="34" y="721"/>
                  </a:lnTo>
                  <a:lnTo>
                    <a:pt x="11" y="598"/>
                  </a:lnTo>
                  <a:lnTo>
                    <a:pt x="3" y="544"/>
                  </a:lnTo>
                  <a:lnTo>
                    <a:pt x="0" y="501"/>
                  </a:lnTo>
                  <a:lnTo>
                    <a:pt x="0" y="428"/>
                  </a:lnTo>
                  <a:lnTo>
                    <a:pt x="0" y="355"/>
                  </a:lnTo>
                  <a:lnTo>
                    <a:pt x="3" y="289"/>
                  </a:lnTo>
                  <a:lnTo>
                    <a:pt x="7" y="232"/>
                  </a:lnTo>
                  <a:lnTo>
                    <a:pt x="19" y="147"/>
                  </a:lnTo>
                  <a:lnTo>
                    <a:pt x="27" y="116"/>
                  </a:lnTo>
                  <a:lnTo>
                    <a:pt x="42" y="8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2" name="Freeform 3848"/>
            <p:cNvSpPr>
              <a:spLocks/>
            </p:cNvSpPr>
            <p:nvPr/>
          </p:nvSpPr>
          <p:spPr bwMode="auto">
            <a:xfrm>
              <a:off x="708836" y="1735934"/>
              <a:ext cx="520450" cy="665276"/>
            </a:xfrm>
            <a:custGeom>
              <a:avLst/>
              <a:gdLst>
                <a:gd name="T0" fmla="*/ 0 w 787"/>
                <a:gd name="T1" fmla="*/ 2147483647 h 1006"/>
                <a:gd name="T2" fmla="*/ 2147483647 w 787"/>
                <a:gd name="T3" fmla="*/ 2147483647 h 1006"/>
                <a:gd name="T4" fmla="*/ 2147483647 w 787"/>
                <a:gd name="T5" fmla="*/ 2147483647 h 1006"/>
                <a:gd name="T6" fmla="*/ 2147483647 w 787"/>
                <a:gd name="T7" fmla="*/ 2147483647 h 1006"/>
                <a:gd name="T8" fmla="*/ 2147483647 w 787"/>
                <a:gd name="T9" fmla="*/ 2147483647 h 1006"/>
                <a:gd name="T10" fmla="*/ 2147483647 w 787"/>
                <a:gd name="T11" fmla="*/ 0 h 1006"/>
                <a:gd name="T12" fmla="*/ 0 w 787"/>
                <a:gd name="T13" fmla="*/ 2147483647 h 10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87"/>
                <a:gd name="T22" fmla="*/ 0 h 1006"/>
                <a:gd name="T23" fmla="*/ 787 w 787"/>
                <a:gd name="T24" fmla="*/ 1006 h 100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87" h="1006">
                  <a:moveTo>
                    <a:pt x="0" y="216"/>
                  </a:moveTo>
                  <a:lnTo>
                    <a:pt x="12" y="952"/>
                  </a:lnTo>
                  <a:lnTo>
                    <a:pt x="185" y="1006"/>
                  </a:lnTo>
                  <a:lnTo>
                    <a:pt x="787" y="694"/>
                  </a:lnTo>
                  <a:lnTo>
                    <a:pt x="779" y="12"/>
                  </a:lnTo>
                  <a:lnTo>
                    <a:pt x="579" y="0"/>
                  </a:lnTo>
                  <a:lnTo>
                    <a:pt x="0" y="2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3" name="Freeform 3849"/>
            <p:cNvSpPr>
              <a:spLocks/>
            </p:cNvSpPr>
            <p:nvPr/>
          </p:nvSpPr>
          <p:spPr bwMode="auto">
            <a:xfrm>
              <a:off x="902600" y="1712788"/>
              <a:ext cx="48937" cy="104487"/>
            </a:xfrm>
            <a:custGeom>
              <a:avLst/>
              <a:gdLst>
                <a:gd name="T0" fmla="*/ 2147483647 w 74"/>
                <a:gd name="T1" fmla="*/ 2147483647 h 158"/>
                <a:gd name="T2" fmla="*/ 2147483647 w 74"/>
                <a:gd name="T3" fmla="*/ 2147483647 h 158"/>
                <a:gd name="T4" fmla="*/ 2147483647 w 74"/>
                <a:gd name="T5" fmla="*/ 2147483647 h 158"/>
                <a:gd name="T6" fmla="*/ 2147483647 w 74"/>
                <a:gd name="T7" fmla="*/ 2147483647 h 158"/>
                <a:gd name="T8" fmla="*/ 2147483647 w 74"/>
                <a:gd name="T9" fmla="*/ 2147483647 h 158"/>
                <a:gd name="T10" fmla="*/ 0 w 74"/>
                <a:gd name="T11" fmla="*/ 2147483647 h 158"/>
                <a:gd name="T12" fmla="*/ 2147483647 w 74"/>
                <a:gd name="T13" fmla="*/ 2147483647 h 158"/>
                <a:gd name="T14" fmla="*/ 2147483647 w 74"/>
                <a:gd name="T15" fmla="*/ 2147483647 h 158"/>
                <a:gd name="T16" fmla="*/ 2147483647 w 74"/>
                <a:gd name="T17" fmla="*/ 2147483647 h 158"/>
                <a:gd name="T18" fmla="*/ 2147483647 w 74"/>
                <a:gd name="T19" fmla="*/ 2147483647 h 158"/>
                <a:gd name="T20" fmla="*/ 2147483647 w 74"/>
                <a:gd name="T21" fmla="*/ 2147483647 h 158"/>
                <a:gd name="T22" fmla="*/ 2147483647 w 74"/>
                <a:gd name="T23" fmla="*/ 2147483647 h 158"/>
                <a:gd name="T24" fmla="*/ 2147483647 w 74"/>
                <a:gd name="T25" fmla="*/ 2147483647 h 158"/>
                <a:gd name="T26" fmla="*/ 2147483647 w 74"/>
                <a:gd name="T27" fmla="*/ 2147483647 h 158"/>
                <a:gd name="T28" fmla="*/ 2147483647 w 74"/>
                <a:gd name="T29" fmla="*/ 2147483647 h 158"/>
                <a:gd name="T30" fmla="*/ 2147483647 w 74"/>
                <a:gd name="T31" fmla="*/ 2147483647 h 158"/>
                <a:gd name="T32" fmla="*/ 2147483647 w 74"/>
                <a:gd name="T33" fmla="*/ 2147483647 h 158"/>
                <a:gd name="T34" fmla="*/ 2147483647 w 74"/>
                <a:gd name="T35" fmla="*/ 2147483647 h 158"/>
                <a:gd name="T36" fmla="*/ 2147483647 w 74"/>
                <a:gd name="T37" fmla="*/ 0 h 158"/>
                <a:gd name="T38" fmla="*/ 2147483647 w 74"/>
                <a:gd name="T39" fmla="*/ 0 h 158"/>
                <a:gd name="T40" fmla="*/ 2147483647 w 74"/>
                <a:gd name="T41" fmla="*/ 2147483647 h 158"/>
                <a:gd name="T42" fmla="*/ 2147483647 w 74"/>
                <a:gd name="T43" fmla="*/ 2147483647 h 15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74"/>
                <a:gd name="T67" fmla="*/ 0 h 158"/>
                <a:gd name="T68" fmla="*/ 74 w 74"/>
                <a:gd name="T69" fmla="*/ 158 h 15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74" h="158">
                  <a:moveTo>
                    <a:pt x="47" y="4"/>
                  </a:moveTo>
                  <a:lnTo>
                    <a:pt x="47" y="4"/>
                  </a:lnTo>
                  <a:lnTo>
                    <a:pt x="23" y="8"/>
                  </a:lnTo>
                  <a:lnTo>
                    <a:pt x="8" y="16"/>
                  </a:lnTo>
                  <a:lnTo>
                    <a:pt x="4" y="20"/>
                  </a:lnTo>
                  <a:lnTo>
                    <a:pt x="0" y="23"/>
                  </a:lnTo>
                  <a:lnTo>
                    <a:pt x="20" y="155"/>
                  </a:lnTo>
                  <a:lnTo>
                    <a:pt x="35" y="158"/>
                  </a:lnTo>
                  <a:lnTo>
                    <a:pt x="47" y="158"/>
                  </a:lnTo>
                  <a:lnTo>
                    <a:pt x="50" y="158"/>
                  </a:lnTo>
                  <a:lnTo>
                    <a:pt x="50" y="151"/>
                  </a:lnTo>
                  <a:lnTo>
                    <a:pt x="54" y="50"/>
                  </a:lnTo>
                  <a:lnTo>
                    <a:pt x="66" y="43"/>
                  </a:lnTo>
                  <a:lnTo>
                    <a:pt x="70" y="35"/>
                  </a:lnTo>
                  <a:lnTo>
                    <a:pt x="74" y="16"/>
                  </a:lnTo>
                  <a:lnTo>
                    <a:pt x="74" y="8"/>
                  </a:lnTo>
                  <a:lnTo>
                    <a:pt x="70" y="0"/>
                  </a:lnTo>
                  <a:lnTo>
                    <a:pt x="62" y="0"/>
                  </a:lnTo>
                  <a:lnTo>
                    <a:pt x="47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4" name="Freeform 3850"/>
            <p:cNvSpPr>
              <a:spLocks/>
            </p:cNvSpPr>
            <p:nvPr/>
          </p:nvSpPr>
          <p:spPr bwMode="auto">
            <a:xfrm>
              <a:off x="1022296" y="1715433"/>
              <a:ext cx="25791" cy="64147"/>
            </a:xfrm>
            <a:custGeom>
              <a:avLst/>
              <a:gdLst>
                <a:gd name="T0" fmla="*/ 2147483647 w 39"/>
                <a:gd name="T1" fmla="*/ 2147483647 h 97"/>
                <a:gd name="T2" fmla="*/ 2147483647 w 39"/>
                <a:gd name="T3" fmla="*/ 0 h 97"/>
                <a:gd name="T4" fmla="*/ 0 w 39"/>
                <a:gd name="T5" fmla="*/ 2147483647 h 97"/>
                <a:gd name="T6" fmla="*/ 0 w 39"/>
                <a:gd name="T7" fmla="*/ 2147483647 h 97"/>
                <a:gd name="T8" fmla="*/ 2147483647 w 39"/>
                <a:gd name="T9" fmla="*/ 2147483647 h 97"/>
                <a:gd name="T10" fmla="*/ 2147483647 w 39"/>
                <a:gd name="T11" fmla="*/ 2147483647 h 97"/>
                <a:gd name="T12" fmla="*/ 2147483647 w 39"/>
                <a:gd name="T13" fmla="*/ 2147483647 h 97"/>
                <a:gd name="T14" fmla="*/ 2147483647 w 39"/>
                <a:gd name="T15" fmla="*/ 2147483647 h 97"/>
                <a:gd name="T16" fmla="*/ 2147483647 w 39"/>
                <a:gd name="T17" fmla="*/ 2147483647 h 97"/>
                <a:gd name="T18" fmla="*/ 2147483647 w 39"/>
                <a:gd name="T19" fmla="*/ 2147483647 h 97"/>
                <a:gd name="T20" fmla="*/ 2147483647 w 39"/>
                <a:gd name="T21" fmla="*/ 2147483647 h 97"/>
                <a:gd name="T22" fmla="*/ 2147483647 w 39"/>
                <a:gd name="T23" fmla="*/ 2147483647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9"/>
                <a:gd name="T37" fmla="*/ 0 h 97"/>
                <a:gd name="T38" fmla="*/ 39 w 39"/>
                <a:gd name="T39" fmla="*/ 97 h 9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9" h="97">
                  <a:moveTo>
                    <a:pt x="39" y="85"/>
                  </a:moveTo>
                  <a:lnTo>
                    <a:pt x="35" y="0"/>
                  </a:lnTo>
                  <a:lnTo>
                    <a:pt x="0" y="8"/>
                  </a:lnTo>
                  <a:lnTo>
                    <a:pt x="12" y="93"/>
                  </a:lnTo>
                  <a:lnTo>
                    <a:pt x="16" y="97"/>
                  </a:lnTo>
                  <a:lnTo>
                    <a:pt x="24" y="97"/>
                  </a:lnTo>
                  <a:lnTo>
                    <a:pt x="31" y="97"/>
                  </a:lnTo>
                  <a:lnTo>
                    <a:pt x="35" y="93"/>
                  </a:lnTo>
                  <a:lnTo>
                    <a:pt x="39" y="8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5" name="Freeform 3851"/>
            <p:cNvSpPr>
              <a:spLocks/>
            </p:cNvSpPr>
            <p:nvPr/>
          </p:nvSpPr>
          <p:spPr bwMode="auto">
            <a:xfrm>
              <a:off x="923100" y="1649303"/>
              <a:ext cx="124987" cy="104487"/>
            </a:xfrm>
            <a:custGeom>
              <a:avLst/>
              <a:gdLst>
                <a:gd name="T0" fmla="*/ 2147483647 w 189"/>
                <a:gd name="T1" fmla="*/ 0 h 158"/>
                <a:gd name="T2" fmla="*/ 2147483647 w 189"/>
                <a:gd name="T3" fmla="*/ 0 h 158"/>
                <a:gd name="T4" fmla="*/ 2147483647 w 189"/>
                <a:gd name="T5" fmla="*/ 2147483647 h 158"/>
                <a:gd name="T6" fmla="*/ 2147483647 w 189"/>
                <a:gd name="T7" fmla="*/ 2147483647 h 158"/>
                <a:gd name="T8" fmla="*/ 2147483647 w 189"/>
                <a:gd name="T9" fmla="*/ 2147483647 h 158"/>
                <a:gd name="T10" fmla="*/ 2147483647 w 189"/>
                <a:gd name="T11" fmla="*/ 2147483647 h 158"/>
                <a:gd name="T12" fmla="*/ 2147483647 w 189"/>
                <a:gd name="T13" fmla="*/ 2147483647 h 158"/>
                <a:gd name="T14" fmla="*/ 2147483647 w 189"/>
                <a:gd name="T15" fmla="*/ 2147483647 h 158"/>
                <a:gd name="T16" fmla="*/ 2147483647 w 189"/>
                <a:gd name="T17" fmla="*/ 2147483647 h 158"/>
                <a:gd name="T18" fmla="*/ 2147483647 w 189"/>
                <a:gd name="T19" fmla="*/ 2147483647 h 158"/>
                <a:gd name="T20" fmla="*/ 2147483647 w 189"/>
                <a:gd name="T21" fmla="*/ 2147483647 h 158"/>
                <a:gd name="T22" fmla="*/ 2147483647 w 189"/>
                <a:gd name="T23" fmla="*/ 2147483647 h 158"/>
                <a:gd name="T24" fmla="*/ 2147483647 w 189"/>
                <a:gd name="T25" fmla="*/ 2147483647 h 158"/>
                <a:gd name="T26" fmla="*/ 2147483647 w 189"/>
                <a:gd name="T27" fmla="*/ 2147483647 h 158"/>
                <a:gd name="T28" fmla="*/ 2147483647 w 189"/>
                <a:gd name="T29" fmla="*/ 2147483647 h 158"/>
                <a:gd name="T30" fmla="*/ 2147483647 w 189"/>
                <a:gd name="T31" fmla="*/ 2147483647 h 158"/>
                <a:gd name="T32" fmla="*/ 2147483647 w 189"/>
                <a:gd name="T33" fmla="*/ 2147483647 h 158"/>
                <a:gd name="T34" fmla="*/ 2147483647 w 189"/>
                <a:gd name="T35" fmla="*/ 2147483647 h 158"/>
                <a:gd name="T36" fmla="*/ 2147483647 w 189"/>
                <a:gd name="T37" fmla="*/ 2147483647 h 158"/>
                <a:gd name="T38" fmla="*/ 2147483647 w 189"/>
                <a:gd name="T39" fmla="*/ 2147483647 h 158"/>
                <a:gd name="T40" fmla="*/ 2147483647 w 189"/>
                <a:gd name="T41" fmla="*/ 2147483647 h 158"/>
                <a:gd name="T42" fmla="*/ 2147483647 w 189"/>
                <a:gd name="T43" fmla="*/ 2147483647 h 158"/>
                <a:gd name="T44" fmla="*/ 2147483647 w 189"/>
                <a:gd name="T45" fmla="*/ 2147483647 h 158"/>
                <a:gd name="T46" fmla="*/ 2147483647 w 189"/>
                <a:gd name="T47" fmla="*/ 2147483647 h 158"/>
                <a:gd name="T48" fmla="*/ 2147483647 w 189"/>
                <a:gd name="T49" fmla="*/ 2147483647 h 158"/>
                <a:gd name="T50" fmla="*/ 2147483647 w 189"/>
                <a:gd name="T51" fmla="*/ 2147483647 h 158"/>
                <a:gd name="T52" fmla="*/ 2147483647 w 189"/>
                <a:gd name="T53" fmla="*/ 2147483647 h 158"/>
                <a:gd name="T54" fmla="*/ 2147483647 w 189"/>
                <a:gd name="T55" fmla="*/ 2147483647 h 158"/>
                <a:gd name="T56" fmla="*/ 0 w 189"/>
                <a:gd name="T57" fmla="*/ 2147483647 h 158"/>
                <a:gd name="T58" fmla="*/ 2147483647 w 189"/>
                <a:gd name="T59" fmla="*/ 2147483647 h 158"/>
                <a:gd name="T60" fmla="*/ 2147483647 w 189"/>
                <a:gd name="T61" fmla="*/ 2147483647 h 158"/>
                <a:gd name="T62" fmla="*/ 2147483647 w 189"/>
                <a:gd name="T63" fmla="*/ 2147483647 h 158"/>
                <a:gd name="T64" fmla="*/ 2147483647 w 189"/>
                <a:gd name="T65" fmla="*/ 2147483647 h 158"/>
                <a:gd name="T66" fmla="*/ 2147483647 w 189"/>
                <a:gd name="T67" fmla="*/ 2147483647 h 158"/>
                <a:gd name="T68" fmla="*/ 2147483647 w 189"/>
                <a:gd name="T69" fmla="*/ 0 h 158"/>
                <a:gd name="T70" fmla="*/ 2147483647 w 189"/>
                <a:gd name="T71" fmla="*/ 0 h 158"/>
                <a:gd name="T72" fmla="*/ 2147483647 w 189"/>
                <a:gd name="T73" fmla="*/ 0 h 15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89"/>
                <a:gd name="T112" fmla="*/ 0 h 158"/>
                <a:gd name="T113" fmla="*/ 189 w 189"/>
                <a:gd name="T114" fmla="*/ 158 h 15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89" h="158">
                  <a:moveTo>
                    <a:pt x="143" y="0"/>
                  </a:moveTo>
                  <a:lnTo>
                    <a:pt x="143" y="0"/>
                  </a:lnTo>
                  <a:lnTo>
                    <a:pt x="162" y="27"/>
                  </a:lnTo>
                  <a:lnTo>
                    <a:pt x="177" y="50"/>
                  </a:lnTo>
                  <a:lnTo>
                    <a:pt x="185" y="69"/>
                  </a:lnTo>
                  <a:lnTo>
                    <a:pt x="189" y="89"/>
                  </a:lnTo>
                  <a:lnTo>
                    <a:pt x="189" y="96"/>
                  </a:lnTo>
                  <a:lnTo>
                    <a:pt x="185" y="100"/>
                  </a:lnTo>
                  <a:lnTo>
                    <a:pt x="174" y="112"/>
                  </a:lnTo>
                  <a:lnTo>
                    <a:pt x="166" y="116"/>
                  </a:lnTo>
                  <a:lnTo>
                    <a:pt x="154" y="119"/>
                  </a:lnTo>
                  <a:lnTo>
                    <a:pt x="124" y="143"/>
                  </a:lnTo>
                  <a:lnTo>
                    <a:pt x="97" y="143"/>
                  </a:lnTo>
                  <a:lnTo>
                    <a:pt x="46" y="158"/>
                  </a:lnTo>
                  <a:lnTo>
                    <a:pt x="35" y="158"/>
                  </a:lnTo>
                  <a:lnTo>
                    <a:pt x="27" y="154"/>
                  </a:lnTo>
                  <a:lnTo>
                    <a:pt x="23" y="146"/>
                  </a:lnTo>
                  <a:lnTo>
                    <a:pt x="27" y="127"/>
                  </a:lnTo>
                  <a:lnTo>
                    <a:pt x="31" y="116"/>
                  </a:lnTo>
                  <a:lnTo>
                    <a:pt x="27" y="112"/>
                  </a:lnTo>
                  <a:lnTo>
                    <a:pt x="16" y="100"/>
                  </a:lnTo>
                  <a:lnTo>
                    <a:pt x="4" y="81"/>
                  </a:lnTo>
                  <a:lnTo>
                    <a:pt x="0" y="73"/>
                  </a:lnTo>
                  <a:lnTo>
                    <a:pt x="4" y="65"/>
                  </a:lnTo>
                  <a:lnTo>
                    <a:pt x="23" y="50"/>
                  </a:lnTo>
                  <a:lnTo>
                    <a:pt x="70" y="27"/>
                  </a:lnTo>
                  <a:lnTo>
                    <a:pt x="116" y="4"/>
                  </a:lnTo>
                  <a:lnTo>
                    <a:pt x="131" y="0"/>
                  </a:lnTo>
                  <a:lnTo>
                    <a:pt x="14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36" name="群組 231"/>
          <p:cNvGrpSpPr>
            <a:grpSpLocks/>
          </p:cNvGrpSpPr>
          <p:nvPr/>
        </p:nvGrpSpPr>
        <p:grpSpPr bwMode="auto">
          <a:xfrm>
            <a:off x="8424978" y="1607441"/>
            <a:ext cx="2160595" cy="6245088"/>
            <a:chOff x="6518302" y="4411672"/>
            <a:chExt cx="862016" cy="2438844"/>
          </a:xfrm>
        </p:grpSpPr>
        <p:grpSp>
          <p:nvGrpSpPr>
            <p:cNvPr id="37" name="Group 74"/>
            <p:cNvGrpSpPr>
              <a:grpSpLocks/>
            </p:cNvGrpSpPr>
            <p:nvPr/>
          </p:nvGrpSpPr>
          <p:grpSpPr bwMode="auto">
            <a:xfrm>
              <a:off x="6518302" y="4411672"/>
              <a:ext cx="862016" cy="2438844"/>
              <a:chOff x="3599" y="2408"/>
              <a:chExt cx="345" cy="976"/>
            </a:xfrm>
          </p:grpSpPr>
          <p:sp>
            <p:nvSpPr>
              <p:cNvPr id="39" name="Freeform 75"/>
              <p:cNvSpPr>
                <a:spLocks/>
              </p:cNvSpPr>
              <p:nvPr/>
            </p:nvSpPr>
            <p:spPr bwMode="auto">
              <a:xfrm>
                <a:off x="3869" y="2922"/>
                <a:ext cx="57" cy="80"/>
              </a:xfrm>
              <a:custGeom>
                <a:avLst/>
                <a:gdLst>
                  <a:gd name="T0" fmla="*/ 56 w 57"/>
                  <a:gd name="T1" fmla="*/ 0 h 80"/>
                  <a:gd name="T2" fmla="*/ 49 w 57"/>
                  <a:gd name="T3" fmla="*/ 6 h 80"/>
                  <a:gd name="T4" fmla="*/ 49 w 57"/>
                  <a:gd name="T5" fmla="*/ 12 h 80"/>
                  <a:gd name="T6" fmla="*/ 56 w 57"/>
                  <a:gd name="T7" fmla="*/ 24 h 80"/>
                  <a:gd name="T8" fmla="*/ 56 w 57"/>
                  <a:gd name="T9" fmla="*/ 36 h 80"/>
                  <a:gd name="T10" fmla="*/ 56 w 57"/>
                  <a:gd name="T11" fmla="*/ 55 h 80"/>
                  <a:gd name="T12" fmla="*/ 43 w 57"/>
                  <a:gd name="T13" fmla="*/ 61 h 80"/>
                  <a:gd name="T14" fmla="*/ 43 w 57"/>
                  <a:gd name="T15" fmla="*/ 73 h 80"/>
                  <a:gd name="T16" fmla="*/ 37 w 57"/>
                  <a:gd name="T17" fmla="*/ 79 h 80"/>
                  <a:gd name="T18" fmla="*/ 25 w 57"/>
                  <a:gd name="T19" fmla="*/ 79 h 80"/>
                  <a:gd name="T20" fmla="*/ 25 w 57"/>
                  <a:gd name="T21" fmla="*/ 79 h 80"/>
                  <a:gd name="T22" fmla="*/ 31 w 57"/>
                  <a:gd name="T23" fmla="*/ 67 h 80"/>
                  <a:gd name="T24" fmla="*/ 31 w 57"/>
                  <a:gd name="T25" fmla="*/ 61 h 80"/>
                  <a:gd name="T26" fmla="*/ 19 w 57"/>
                  <a:gd name="T27" fmla="*/ 67 h 80"/>
                  <a:gd name="T28" fmla="*/ 19 w 57"/>
                  <a:gd name="T29" fmla="*/ 55 h 80"/>
                  <a:gd name="T30" fmla="*/ 31 w 57"/>
                  <a:gd name="T31" fmla="*/ 48 h 80"/>
                  <a:gd name="T32" fmla="*/ 25 w 57"/>
                  <a:gd name="T33" fmla="*/ 36 h 80"/>
                  <a:gd name="T34" fmla="*/ 19 w 57"/>
                  <a:gd name="T35" fmla="*/ 42 h 80"/>
                  <a:gd name="T36" fmla="*/ 19 w 57"/>
                  <a:gd name="T37" fmla="*/ 55 h 80"/>
                  <a:gd name="T38" fmla="*/ 19 w 57"/>
                  <a:gd name="T39" fmla="*/ 61 h 80"/>
                  <a:gd name="T40" fmla="*/ 6 w 57"/>
                  <a:gd name="T41" fmla="*/ 61 h 80"/>
                  <a:gd name="T42" fmla="*/ 6 w 57"/>
                  <a:gd name="T43" fmla="*/ 61 h 80"/>
                  <a:gd name="T44" fmla="*/ 0 w 57"/>
                  <a:gd name="T45" fmla="*/ 55 h 80"/>
                  <a:gd name="T46" fmla="*/ 0 w 57"/>
                  <a:gd name="T47" fmla="*/ 55 h 80"/>
                  <a:gd name="T48" fmla="*/ 6 w 57"/>
                  <a:gd name="T49" fmla="*/ 48 h 80"/>
                  <a:gd name="T50" fmla="*/ 6 w 57"/>
                  <a:gd name="T51" fmla="*/ 30 h 80"/>
                  <a:gd name="T52" fmla="*/ 6 w 57"/>
                  <a:gd name="T53" fmla="*/ 24 h 80"/>
                  <a:gd name="T54" fmla="*/ 19 w 57"/>
                  <a:gd name="T55" fmla="*/ 12 h 80"/>
                  <a:gd name="T56" fmla="*/ 19 w 57"/>
                  <a:gd name="T57" fmla="*/ 6 h 80"/>
                  <a:gd name="T58" fmla="*/ 19 w 57"/>
                  <a:gd name="T59" fmla="*/ 6 h 80"/>
                  <a:gd name="T60" fmla="*/ 19 w 57"/>
                  <a:gd name="T61" fmla="*/ 0 h 80"/>
                  <a:gd name="T62" fmla="*/ 56 w 57"/>
                  <a:gd name="T63" fmla="*/ 0 h 80"/>
                  <a:gd name="T64" fmla="*/ 56 w 57"/>
                  <a:gd name="T65" fmla="*/ 0 h 80"/>
                  <a:gd name="T66" fmla="*/ 56 w 57"/>
                  <a:gd name="T67" fmla="*/ 0 h 8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57"/>
                  <a:gd name="T103" fmla="*/ 0 h 80"/>
                  <a:gd name="T104" fmla="*/ 57 w 57"/>
                  <a:gd name="T105" fmla="*/ 80 h 80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57" h="80">
                    <a:moveTo>
                      <a:pt x="56" y="0"/>
                    </a:moveTo>
                    <a:lnTo>
                      <a:pt x="49" y="6"/>
                    </a:lnTo>
                    <a:lnTo>
                      <a:pt x="49" y="12"/>
                    </a:lnTo>
                    <a:lnTo>
                      <a:pt x="56" y="24"/>
                    </a:lnTo>
                    <a:lnTo>
                      <a:pt x="56" y="36"/>
                    </a:lnTo>
                    <a:lnTo>
                      <a:pt x="56" y="55"/>
                    </a:lnTo>
                    <a:lnTo>
                      <a:pt x="43" y="61"/>
                    </a:lnTo>
                    <a:lnTo>
                      <a:pt x="43" y="73"/>
                    </a:lnTo>
                    <a:lnTo>
                      <a:pt x="37" y="79"/>
                    </a:lnTo>
                    <a:lnTo>
                      <a:pt x="25" y="79"/>
                    </a:lnTo>
                    <a:lnTo>
                      <a:pt x="31" y="67"/>
                    </a:lnTo>
                    <a:lnTo>
                      <a:pt x="31" y="61"/>
                    </a:lnTo>
                    <a:lnTo>
                      <a:pt x="19" y="67"/>
                    </a:lnTo>
                    <a:lnTo>
                      <a:pt x="19" y="55"/>
                    </a:lnTo>
                    <a:lnTo>
                      <a:pt x="31" y="48"/>
                    </a:lnTo>
                    <a:lnTo>
                      <a:pt x="25" y="36"/>
                    </a:lnTo>
                    <a:lnTo>
                      <a:pt x="19" y="42"/>
                    </a:lnTo>
                    <a:lnTo>
                      <a:pt x="19" y="55"/>
                    </a:lnTo>
                    <a:lnTo>
                      <a:pt x="19" y="61"/>
                    </a:lnTo>
                    <a:lnTo>
                      <a:pt x="6" y="61"/>
                    </a:lnTo>
                    <a:lnTo>
                      <a:pt x="0" y="55"/>
                    </a:lnTo>
                    <a:lnTo>
                      <a:pt x="6" y="48"/>
                    </a:lnTo>
                    <a:lnTo>
                      <a:pt x="6" y="30"/>
                    </a:lnTo>
                    <a:lnTo>
                      <a:pt x="6" y="24"/>
                    </a:lnTo>
                    <a:lnTo>
                      <a:pt x="19" y="12"/>
                    </a:lnTo>
                    <a:lnTo>
                      <a:pt x="19" y="6"/>
                    </a:lnTo>
                    <a:lnTo>
                      <a:pt x="19" y="0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000000"/>
              </a:solidFill>
              <a:ln w="3175" cap="flat">
                <a:noFill/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40" name="Freeform 76"/>
              <p:cNvSpPr>
                <a:spLocks/>
              </p:cNvSpPr>
              <p:nvPr/>
            </p:nvSpPr>
            <p:spPr bwMode="auto">
              <a:xfrm>
                <a:off x="3636" y="2928"/>
                <a:ext cx="50" cy="80"/>
              </a:xfrm>
              <a:custGeom>
                <a:avLst/>
                <a:gdLst>
                  <a:gd name="T0" fmla="*/ 36 w 50"/>
                  <a:gd name="T1" fmla="*/ 0 h 80"/>
                  <a:gd name="T2" fmla="*/ 36 w 50"/>
                  <a:gd name="T3" fmla="*/ 6 h 80"/>
                  <a:gd name="T4" fmla="*/ 36 w 50"/>
                  <a:gd name="T5" fmla="*/ 12 h 80"/>
                  <a:gd name="T6" fmla="*/ 36 w 50"/>
                  <a:gd name="T7" fmla="*/ 12 h 80"/>
                  <a:gd name="T8" fmla="*/ 43 w 50"/>
                  <a:gd name="T9" fmla="*/ 30 h 80"/>
                  <a:gd name="T10" fmla="*/ 43 w 50"/>
                  <a:gd name="T11" fmla="*/ 49 h 80"/>
                  <a:gd name="T12" fmla="*/ 43 w 50"/>
                  <a:gd name="T13" fmla="*/ 61 h 80"/>
                  <a:gd name="T14" fmla="*/ 49 w 50"/>
                  <a:gd name="T15" fmla="*/ 61 h 80"/>
                  <a:gd name="T16" fmla="*/ 49 w 50"/>
                  <a:gd name="T17" fmla="*/ 61 h 80"/>
                  <a:gd name="T18" fmla="*/ 49 w 50"/>
                  <a:gd name="T19" fmla="*/ 61 h 80"/>
                  <a:gd name="T20" fmla="*/ 43 w 50"/>
                  <a:gd name="T21" fmla="*/ 61 h 80"/>
                  <a:gd name="T22" fmla="*/ 43 w 50"/>
                  <a:gd name="T23" fmla="*/ 67 h 80"/>
                  <a:gd name="T24" fmla="*/ 43 w 50"/>
                  <a:gd name="T25" fmla="*/ 67 h 80"/>
                  <a:gd name="T26" fmla="*/ 36 w 50"/>
                  <a:gd name="T27" fmla="*/ 61 h 80"/>
                  <a:gd name="T28" fmla="*/ 36 w 50"/>
                  <a:gd name="T29" fmla="*/ 55 h 80"/>
                  <a:gd name="T30" fmla="*/ 36 w 50"/>
                  <a:gd name="T31" fmla="*/ 55 h 80"/>
                  <a:gd name="T32" fmla="*/ 36 w 50"/>
                  <a:gd name="T33" fmla="*/ 61 h 80"/>
                  <a:gd name="T34" fmla="*/ 36 w 50"/>
                  <a:gd name="T35" fmla="*/ 67 h 80"/>
                  <a:gd name="T36" fmla="*/ 36 w 50"/>
                  <a:gd name="T37" fmla="*/ 67 h 80"/>
                  <a:gd name="T38" fmla="*/ 43 w 50"/>
                  <a:gd name="T39" fmla="*/ 67 h 80"/>
                  <a:gd name="T40" fmla="*/ 43 w 50"/>
                  <a:gd name="T41" fmla="*/ 67 h 80"/>
                  <a:gd name="T42" fmla="*/ 43 w 50"/>
                  <a:gd name="T43" fmla="*/ 67 h 80"/>
                  <a:gd name="T44" fmla="*/ 43 w 50"/>
                  <a:gd name="T45" fmla="*/ 73 h 80"/>
                  <a:gd name="T46" fmla="*/ 43 w 50"/>
                  <a:gd name="T47" fmla="*/ 73 h 80"/>
                  <a:gd name="T48" fmla="*/ 30 w 50"/>
                  <a:gd name="T49" fmla="*/ 73 h 80"/>
                  <a:gd name="T50" fmla="*/ 30 w 50"/>
                  <a:gd name="T51" fmla="*/ 79 h 80"/>
                  <a:gd name="T52" fmla="*/ 12 w 50"/>
                  <a:gd name="T53" fmla="*/ 79 h 80"/>
                  <a:gd name="T54" fmla="*/ 6 w 50"/>
                  <a:gd name="T55" fmla="*/ 73 h 80"/>
                  <a:gd name="T56" fmla="*/ 6 w 50"/>
                  <a:gd name="T57" fmla="*/ 73 h 80"/>
                  <a:gd name="T58" fmla="*/ 0 w 50"/>
                  <a:gd name="T59" fmla="*/ 67 h 80"/>
                  <a:gd name="T60" fmla="*/ 0 w 50"/>
                  <a:gd name="T61" fmla="*/ 61 h 80"/>
                  <a:gd name="T62" fmla="*/ 0 w 50"/>
                  <a:gd name="T63" fmla="*/ 36 h 80"/>
                  <a:gd name="T64" fmla="*/ 0 w 50"/>
                  <a:gd name="T65" fmla="*/ 18 h 80"/>
                  <a:gd name="T66" fmla="*/ 0 w 50"/>
                  <a:gd name="T67" fmla="*/ 0 h 80"/>
                  <a:gd name="T68" fmla="*/ 36 w 50"/>
                  <a:gd name="T69" fmla="*/ 0 h 80"/>
                  <a:gd name="T70" fmla="*/ 36 w 50"/>
                  <a:gd name="T71" fmla="*/ 0 h 80"/>
                  <a:gd name="T72" fmla="*/ 36 w 50"/>
                  <a:gd name="T73" fmla="*/ 0 h 80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50"/>
                  <a:gd name="T112" fmla="*/ 0 h 80"/>
                  <a:gd name="T113" fmla="*/ 50 w 50"/>
                  <a:gd name="T114" fmla="*/ 80 h 80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50" h="80">
                    <a:moveTo>
                      <a:pt x="36" y="0"/>
                    </a:moveTo>
                    <a:lnTo>
                      <a:pt x="36" y="6"/>
                    </a:lnTo>
                    <a:lnTo>
                      <a:pt x="36" y="12"/>
                    </a:lnTo>
                    <a:lnTo>
                      <a:pt x="43" y="30"/>
                    </a:lnTo>
                    <a:lnTo>
                      <a:pt x="43" y="49"/>
                    </a:lnTo>
                    <a:lnTo>
                      <a:pt x="43" y="61"/>
                    </a:lnTo>
                    <a:lnTo>
                      <a:pt x="49" y="61"/>
                    </a:lnTo>
                    <a:lnTo>
                      <a:pt x="43" y="61"/>
                    </a:lnTo>
                    <a:lnTo>
                      <a:pt x="43" y="67"/>
                    </a:lnTo>
                    <a:lnTo>
                      <a:pt x="36" y="61"/>
                    </a:lnTo>
                    <a:lnTo>
                      <a:pt x="36" y="55"/>
                    </a:lnTo>
                    <a:lnTo>
                      <a:pt x="36" y="61"/>
                    </a:lnTo>
                    <a:lnTo>
                      <a:pt x="36" y="67"/>
                    </a:lnTo>
                    <a:lnTo>
                      <a:pt x="43" y="67"/>
                    </a:lnTo>
                    <a:lnTo>
                      <a:pt x="43" y="73"/>
                    </a:lnTo>
                    <a:lnTo>
                      <a:pt x="30" y="73"/>
                    </a:lnTo>
                    <a:lnTo>
                      <a:pt x="30" y="79"/>
                    </a:lnTo>
                    <a:lnTo>
                      <a:pt x="12" y="79"/>
                    </a:lnTo>
                    <a:lnTo>
                      <a:pt x="6" y="73"/>
                    </a:lnTo>
                    <a:lnTo>
                      <a:pt x="0" y="67"/>
                    </a:lnTo>
                    <a:lnTo>
                      <a:pt x="0" y="61"/>
                    </a:lnTo>
                    <a:lnTo>
                      <a:pt x="0" y="36"/>
                    </a:lnTo>
                    <a:lnTo>
                      <a:pt x="0" y="18"/>
                    </a:lnTo>
                    <a:lnTo>
                      <a:pt x="0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00"/>
              </a:solidFill>
              <a:ln w="3175" cap="flat">
                <a:noFill/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41" name="Freeform 77"/>
              <p:cNvSpPr>
                <a:spLocks/>
              </p:cNvSpPr>
              <p:nvPr/>
            </p:nvSpPr>
            <p:spPr bwMode="auto">
              <a:xfrm>
                <a:off x="3740" y="2555"/>
                <a:ext cx="93" cy="300"/>
              </a:xfrm>
              <a:custGeom>
                <a:avLst/>
                <a:gdLst>
                  <a:gd name="T0" fmla="*/ 86 w 93"/>
                  <a:gd name="T1" fmla="*/ 18 h 300"/>
                  <a:gd name="T2" fmla="*/ 92 w 93"/>
                  <a:gd name="T3" fmla="*/ 43 h 300"/>
                  <a:gd name="T4" fmla="*/ 92 w 93"/>
                  <a:gd name="T5" fmla="*/ 61 h 300"/>
                  <a:gd name="T6" fmla="*/ 86 w 93"/>
                  <a:gd name="T7" fmla="*/ 92 h 300"/>
                  <a:gd name="T8" fmla="*/ 80 w 93"/>
                  <a:gd name="T9" fmla="*/ 116 h 300"/>
                  <a:gd name="T10" fmla="*/ 74 w 93"/>
                  <a:gd name="T11" fmla="*/ 128 h 300"/>
                  <a:gd name="T12" fmla="*/ 74 w 93"/>
                  <a:gd name="T13" fmla="*/ 141 h 300"/>
                  <a:gd name="T14" fmla="*/ 86 w 93"/>
                  <a:gd name="T15" fmla="*/ 238 h 300"/>
                  <a:gd name="T16" fmla="*/ 74 w 93"/>
                  <a:gd name="T17" fmla="*/ 287 h 300"/>
                  <a:gd name="T18" fmla="*/ 74 w 93"/>
                  <a:gd name="T19" fmla="*/ 287 h 300"/>
                  <a:gd name="T20" fmla="*/ 68 w 93"/>
                  <a:gd name="T21" fmla="*/ 287 h 300"/>
                  <a:gd name="T22" fmla="*/ 62 w 93"/>
                  <a:gd name="T23" fmla="*/ 287 h 300"/>
                  <a:gd name="T24" fmla="*/ 55 w 93"/>
                  <a:gd name="T25" fmla="*/ 287 h 300"/>
                  <a:gd name="T26" fmla="*/ 43 w 93"/>
                  <a:gd name="T27" fmla="*/ 287 h 300"/>
                  <a:gd name="T28" fmla="*/ 25 w 93"/>
                  <a:gd name="T29" fmla="*/ 299 h 300"/>
                  <a:gd name="T30" fmla="*/ 25 w 93"/>
                  <a:gd name="T31" fmla="*/ 299 h 300"/>
                  <a:gd name="T32" fmla="*/ 25 w 93"/>
                  <a:gd name="T33" fmla="*/ 263 h 300"/>
                  <a:gd name="T34" fmla="*/ 25 w 93"/>
                  <a:gd name="T35" fmla="*/ 232 h 300"/>
                  <a:gd name="T36" fmla="*/ 25 w 93"/>
                  <a:gd name="T37" fmla="*/ 202 h 300"/>
                  <a:gd name="T38" fmla="*/ 31 w 93"/>
                  <a:gd name="T39" fmla="*/ 147 h 300"/>
                  <a:gd name="T40" fmla="*/ 12 w 93"/>
                  <a:gd name="T41" fmla="*/ 55 h 300"/>
                  <a:gd name="T42" fmla="*/ 0 w 93"/>
                  <a:gd name="T43" fmla="*/ 24 h 300"/>
                  <a:gd name="T44" fmla="*/ 0 w 93"/>
                  <a:gd name="T45" fmla="*/ 18 h 300"/>
                  <a:gd name="T46" fmla="*/ 0 w 93"/>
                  <a:gd name="T47" fmla="*/ 12 h 300"/>
                  <a:gd name="T48" fmla="*/ 0 w 93"/>
                  <a:gd name="T49" fmla="*/ 12 h 300"/>
                  <a:gd name="T50" fmla="*/ 0 w 93"/>
                  <a:gd name="T51" fmla="*/ 6 h 300"/>
                  <a:gd name="T52" fmla="*/ 0 w 93"/>
                  <a:gd name="T53" fmla="*/ 6 h 300"/>
                  <a:gd name="T54" fmla="*/ 0 w 93"/>
                  <a:gd name="T55" fmla="*/ 6 h 300"/>
                  <a:gd name="T56" fmla="*/ 6 w 93"/>
                  <a:gd name="T57" fmla="*/ 0 h 300"/>
                  <a:gd name="T58" fmla="*/ 6 w 93"/>
                  <a:gd name="T59" fmla="*/ 6 h 300"/>
                  <a:gd name="T60" fmla="*/ 6 w 93"/>
                  <a:gd name="T61" fmla="*/ 12 h 300"/>
                  <a:gd name="T62" fmla="*/ 25 w 93"/>
                  <a:gd name="T63" fmla="*/ 31 h 300"/>
                  <a:gd name="T64" fmla="*/ 43 w 93"/>
                  <a:gd name="T65" fmla="*/ 49 h 300"/>
                  <a:gd name="T66" fmla="*/ 49 w 93"/>
                  <a:gd name="T67" fmla="*/ 43 h 300"/>
                  <a:gd name="T68" fmla="*/ 68 w 93"/>
                  <a:gd name="T69" fmla="*/ 31 h 300"/>
                  <a:gd name="T70" fmla="*/ 74 w 93"/>
                  <a:gd name="T71" fmla="*/ 24 h 300"/>
                  <a:gd name="T72" fmla="*/ 74 w 93"/>
                  <a:gd name="T73" fmla="*/ 12 h 300"/>
                  <a:gd name="T74" fmla="*/ 74 w 93"/>
                  <a:gd name="T75" fmla="*/ 6 h 300"/>
                  <a:gd name="T76" fmla="*/ 80 w 93"/>
                  <a:gd name="T77" fmla="*/ 6 h 300"/>
                  <a:gd name="T78" fmla="*/ 86 w 93"/>
                  <a:gd name="T79" fmla="*/ 6 h 300"/>
                  <a:gd name="T80" fmla="*/ 86 w 93"/>
                  <a:gd name="T81" fmla="*/ 6 h 300"/>
                  <a:gd name="T82" fmla="*/ 86 w 93"/>
                  <a:gd name="T83" fmla="*/ 18 h 300"/>
                  <a:gd name="T84" fmla="*/ 86 w 93"/>
                  <a:gd name="T85" fmla="*/ 18 h 300"/>
                  <a:gd name="T86" fmla="*/ 86 w 93"/>
                  <a:gd name="T87" fmla="*/ 18 h 30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93"/>
                  <a:gd name="T133" fmla="*/ 0 h 300"/>
                  <a:gd name="T134" fmla="*/ 93 w 93"/>
                  <a:gd name="T135" fmla="*/ 300 h 30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93" h="300">
                    <a:moveTo>
                      <a:pt x="86" y="18"/>
                    </a:moveTo>
                    <a:lnTo>
                      <a:pt x="92" y="43"/>
                    </a:lnTo>
                    <a:lnTo>
                      <a:pt x="92" y="61"/>
                    </a:lnTo>
                    <a:lnTo>
                      <a:pt x="86" y="92"/>
                    </a:lnTo>
                    <a:lnTo>
                      <a:pt x="80" y="116"/>
                    </a:lnTo>
                    <a:lnTo>
                      <a:pt x="74" y="128"/>
                    </a:lnTo>
                    <a:lnTo>
                      <a:pt x="74" y="141"/>
                    </a:lnTo>
                    <a:lnTo>
                      <a:pt x="86" y="238"/>
                    </a:lnTo>
                    <a:lnTo>
                      <a:pt x="74" y="287"/>
                    </a:lnTo>
                    <a:lnTo>
                      <a:pt x="68" y="287"/>
                    </a:lnTo>
                    <a:lnTo>
                      <a:pt x="62" y="287"/>
                    </a:lnTo>
                    <a:lnTo>
                      <a:pt x="55" y="287"/>
                    </a:lnTo>
                    <a:lnTo>
                      <a:pt x="43" y="287"/>
                    </a:lnTo>
                    <a:lnTo>
                      <a:pt x="25" y="299"/>
                    </a:lnTo>
                    <a:lnTo>
                      <a:pt x="25" y="263"/>
                    </a:lnTo>
                    <a:lnTo>
                      <a:pt x="25" y="232"/>
                    </a:lnTo>
                    <a:lnTo>
                      <a:pt x="25" y="202"/>
                    </a:lnTo>
                    <a:lnTo>
                      <a:pt x="31" y="147"/>
                    </a:lnTo>
                    <a:lnTo>
                      <a:pt x="12" y="55"/>
                    </a:lnTo>
                    <a:lnTo>
                      <a:pt x="0" y="24"/>
                    </a:lnTo>
                    <a:lnTo>
                      <a:pt x="0" y="18"/>
                    </a:lnTo>
                    <a:lnTo>
                      <a:pt x="0" y="12"/>
                    </a:lnTo>
                    <a:lnTo>
                      <a:pt x="0" y="6"/>
                    </a:lnTo>
                    <a:lnTo>
                      <a:pt x="6" y="0"/>
                    </a:lnTo>
                    <a:lnTo>
                      <a:pt x="6" y="6"/>
                    </a:lnTo>
                    <a:lnTo>
                      <a:pt x="6" y="12"/>
                    </a:lnTo>
                    <a:lnTo>
                      <a:pt x="25" y="31"/>
                    </a:lnTo>
                    <a:lnTo>
                      <a:pt x="43" y="49"/>
                    </a:lnTo>
                    <a:lnTo>
                      <a:pt x="49" y="43"/>
                    </a:lnTo>
                    <a:lnTo>
                      <a:pt x="68" y="31"/>
                    </a:lnTo>
                    <a:lnTo>
                      <a:pt x="74" y="24"/>
                    </a:lnTo>
                    <a:lnTo>
                      <a:pt x="74" y="12"/>
                    </a:lnTo>
                    <a:lnTo>
                      <a:pt x="74" y="6"/>
                    </a:lnTo>
                    <a:lnTo>
                      <a:pt x="80" y="6"/>
                    </a:lnTo>
                    <a:lnTo>
                      <a:pt x="86" y="6"/>
                    </a:lnTo>
                    <a:lnTo>
                      <a:pt x="86" y="18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3175" cap="flat">
                <a:noFill/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42" name="Freeform 78"/>
              <p:cNvSpPr>
                <a:spLocks/>
              </p:cNvSpPr>
              <p:nvPr/>
            </p:nvSpPr>
            <p:spPr bwMode="auto">
              <a:xfrm>
                <a:off x="3599" y="2555"/>
                <a:ext cx="339" cy="374"/>
              </a:xfrm>
              <a:custGeom>
                <a:avLst/>
                <a:gdLst>
                  <a:gd name="T0" fmla="*/ 110 w 339"/>
                  <a:gd name="T1" fmla="*/ 31 h 374"/>
                  <a:gd name="T2" fmla="*/ 135 w 339"/>
                  <a:gd name="T3" fmla="*/ 6 h 374"/>
                  <a:gd name="T4" fmla="*/ 141 w 339"/>
                  <a:gd name="T5" fmla="*/ 6 h 374"/>
                  <a:gd name="T6" fmla="*/ 141 w 339"/>
                  <a:gd name="T7" fmla="*/ 12 h 374"/>
                  <a:gd name="T8" fmla="*/ 141 w 339"/>
                  <a:gd name="T9" fmla="*/ 12 h 374"/>
                  <a:gd name="T10" fmla="*/ 141 w 339"/>
                  <a:gd name="T11" fmla="*/ 24 h 374"/>
                  <a:gd name="T12" fmla="*/ 166 w 339"/>
                  <a:gd name="T13" fmla="*/ 202 h 374"/>
                  <a:gd name="T14" fmla="*/ 159 w 339"/>
                  <a:gd name="T15" fmla="*/ 275 h 374"/>
                  <a:gd name="T16" fmla="*/ 166 w 339"/>
                  <a:gd name="T17" fmla="*/ 299 h 374"/>
                  <a:gd name="T18" fmla="*/ 184 w 339"/>
                  <a:gd name="T19" fmla="*/ 287 h 374"/>
                  <a:gd name="T20" fmla="*/ 196 w 339"/>
                  <a:gd name="T21" fmla="*/ 287 h 374"/>
                  <a:gd name="T22" fmla="*/ 209 w 339"/>
                  <a:gd name="T23" fmla="*/ 287 h 374"/>
                  <a:gd name="T24" fmla="*/ 215 w 339"/>
                  <a:gd name="T25" fmla="*/ 287 h 374"/>
                  <a:gd name="T26" fmla="*/ 215 w 339"/>
                  <a:gd name="T27" fmla="*/ 141 h 374"/>
                  <a:gd name="T28" fmla="*/ 221 w 339"/>
                  <a:gd name="T29" fmla="*/ 116 h 374"/>
                  <a:gd name="T30" fmla="*/ 227 w 339"/>
                  <a:gd name="T31" fmla="*/ 18 h 374"/>
                  <a:gd name="T32" fmla="*/ 233 w 339"/>
                  <a:gd name="T33" fmla="*/ 12 h 374"/>
                  <a:gd name="T34" fmla="*/ 239 w 339"/>
                  <a:gd name="T35" fmla="*/ 18 h 374"/>
                  <a:gd name="T36" fmla="*/ 282 w 339"/>
                  <a:gd name="T37" fmla="*/ 43 h 374"/>
                  <a:gd name="T38" fmla="*/ 326 w 339"/>
                  <a:gd name="T39" fmla="*/ 141 h 374"/>
                  <a:gd name="T40" fmla="*/ 332 w 339"/>
                  <a:gd name="T41" fmla="*/ 177 h 374"/>
                  <a:gd name="T42" fmla="*/ 338 w 339"/>
                  <a:gd name="T43" fmla="*/ 324 h 374"/>
                  <a:gd name="T44" fmla="*/ 338 w 339"/>
                  <a:gd name="T45" fmla="*/ 360 h 374"/>
                  <a:gd name="T46" fmla="*/ 326 w 339"/>
                  <a:gd name="T47" fmla="*/ 367 h 374"/>
                  <a:gd name="T48" fmla="*/ 289 w 339"/>
                  <a:gd name="T49" fmla="*/ 367 h 374"/>
                  <a:gd name="T50" fmla="*/ 289 w 339"/>
                  <a:gd name="T51" fmla="*/ 312 h 374"/>
                  <a:gd name="T52" fmla="*/ 276 w 339"/>
                  <a:gd name="T53" fmla="*/ 336 h 374"/>
                  <a:gd name="T54" fmla="*/ 270 w 339"/>
                  <a:gd name="T55" fmla="*/ 373 h 374"/>
                  <a:gd name="T56" fmla="*/ 37 w 339"/>
                  <a:gd name="T57" fmla="*/ 373 h 374"/>
                  <a:gd name="T58" fmla="*/ 0 w 339"/>
                  <a:gd name="T59" fmla="*/ 342 h 374"/>
                  <a:gd name="T60" fmla="*/ 24 w 339"/>
                  <a:gd name="T61" fmla="*/ 336 h 374"/>
                  <a:gd name="T62" fmla="*/ 30 w 339"/>
                  <a:gd name="T63" fmla="*/ 238 h 374"/>
                  <a:gd name="T64" fmla="*/ 43 w 339"/>
                  <a:gd name="T65" fmla="*/ 159 h 374"/>
                  <a:gd name="T66" fmla="*/ 61 w 339"/>
                  <a:gd name="T67" fmla="*/ 79 h 374"/>
                  <a:gd name="T68" fmla="*/ 61 w 339"/>
                  <a:gd name="T69" fmla="*/ 67 h 374"/>
                  <a:gd name="T70" fmla="*/ 67 w 339"/>
                  <a:gd name="T71" fmla="*/ 61 h 374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339"/>
                  <a:gd name="T109" fmla="*/ 0 h 374"/>
                  <a:gd name="T110" fmla="*/ 339 w 339"/>
                  <a:gd name="T111" fmla="*/ 374 h 374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339" h="374">
                    <a:moveTo>
                      <a:pt x="67" y="61"/>
                    </a:moveTo>
                    <a:lnTo>
                      <a:pt x="110" y="31"/>
                    </a:lnTo>
                    <a:lnTo>
                      <a:pt x="116" y="24"/>
                    </a:lnTo>
                    <a:lnTo>
                      <a:pt x="135" y="6"/>
                    </a:lnTo>
                    <a:lnTo>
                      <a:pt x="147" y="0"/>
                    </a:lnTo>
                    <a:lnTo>
                      <a:pt x="141" y="6"/>
                    </a:lnTo>
                    <a:lnTo>
                      <a:pt x="141" y="12"/>
                    </a:lnTo>
                    <a:lnTo>
                      <a:pt x="141" y="18"/>
                    </a:lnTo>
                    <a:lnTo>
                      <a:pt x="141" y="24"/>
                    </a:lnTo>
                    <a:lnTo>
                      <a:pt x="166" y="104"/>
                    </a:lnTo>
                    <a:lnTo>
                      <a:pt x="166" y="202"/>
                    </a:lnTo>
                    <a:lnTo>
                      <a:pt x="166" y="232"/>
                    </a:lnTo>
                    <a:lnTo>
                      <a:pt x="159" y="275"/>
                    </a:lnTo>
                    <a:lnTo>
                      <a:pt x="166" y="299"/>
                    </a:lnTo>
                    <a:lnTo>
                      <a:pt x="178" y="293"/>
                    </a:lnTo>
                    <a:lnTo>
                      <a:pt x="184" y="287"/>
                    </a:lnTo>
                    <a:lnTo>
                      <a:pt x="190" y="287"/>
                    </a:lnTo>
                    <a:lnTo>
                      <a:pt x="196" y="287"/>
                    </a:lnTo>
                    <a:lnTo>
                      <a:pt x="203" y="287"/>
                    </a:lnTo>
                    <a:lnTo>
                      <a:pt x="209" y="287"/>
                    </a:lnTo>
                    <a:lnTo>
                      <a:pt x="215" y="287"/>
                    </a:lnTo>
                    <a:lnTo>
                      <a:pt x="227" y="208"/>
                    </a:lnTo>
                    <a:lnTo>
                      <a:pt x="215" y="141"/>
                    </a:lnTo>
                    <a:lnTo>
                      <a:pt x="215" y="128"/>
                    </a:lnTo>
                    <a:lnTo>
                      <a:pt x="221" y="116"/>
                    </a:lnTo>
                    <a:lnTo>
                      <a:pt x="233" y="61"/>
                    </a:lnTo>
                    <a:lnTo>
                      <a:pt x="227" y="18"/>
                    </a:lnTo>
                    <a:lnTo>
                      <a:pt x="227" y="6"/>
                    </a:lnTo>
                    <a:lnTo>
                      <a:pt x="233" y="12"/>
                    </a:lnTo>
                    <a:lnTo>
                      <a:pt x="233" y="18"/>
                    </a:lnTo>
                    <a:lnTo>
                      <a:pt x="239" y="18"/>
                    </a:lnTo>
                    <a:lnTo>
                      <a:pt x="239" y="24"/>
                    </a:lnTo>
                    <a:lnTo>
                      <a:pt x="282" y="43"/>
                    </a:lnTo>
                    <a:lnTo>
                      <a:pt x="313" y="67"/>
                    </a:lnTo>
                    <a:lnTo>
                      <a:pt x="326" y="141"/>
                    </a:lnTo>
                    <a:lnTo>
                      <a:pt x="332" y="153"/>
                    </a:lnTo>
                    <a:lnTo>
                      <a:pt x="332" y="177"/>
                    </a:lnTo>
                    <a:lnTo>
                      <a:pt x="338" y="324"/>
                    </a:lnTo>
                    <a:lnTo>
                      <a:pt x="338" y="360"/>
                    </a:lnTo>
                    <a:lnTo>
                      <a:pt x="332" y="367"/>
                    </a:lnTo>
                    <a:lnTo>
                      <a:pt x="326" y="367"/>
                    </a:lnTo>
                    <a:lnTo>
                      <a:pt x="289" y="367"/>
                    </a:lnTo>
                    <a:lnTo>
                      <a:pt x="289" y="360"/>
                    </a:lnTo>
                    <a:lnTo>
                      <a:pt x="289" y="312"/>
                    </a:lnTo>
                    <a:lnTo>
                      <a:pt x="282" y="306"/>
                    </a:lnTo>
                    <a:lnTo>
                      <a:pt x="276" y="336"/>
                    </a:lnTo>
                    <a:lnTo>
                      <a:pt x="270" y="336"/>
                    </a:lnTo>
                    <a:lnTo>
                      <a:pt x="270" y="373"/>
                    </a:lnTo>
                    <a:lnTo>
                      <a:pt x="73" y="373"/>
                    </a:lnTo>
                    <a:lnTo>
                      <a:pt x="37" y="373"/>
                    </a:lnTo>
                    <a:lnTo>
                      <a:pt x="30" y="373"/>
                    </a:lnTo>
                    <a:lnTo>
                      <a:pt x="0" y="342"/>
                    </a:lnTo>
                    <a:lnTo>
                      <a:pt x="18" y="336"/>
                    </a:lnTo>
                    <a:lnTo>
                      <a:pt x="24" y="336"/>
                    </a:lnTo>
                    <a:lnTo>
                      <a:pt x="24" y="287"/>
                    </a:lnTo>
                    <a:lnTo>
                      <a:pt x="30" y="238"/>
                    </a:lnTo>
                    <a:lnTo>
                      <a:pt x="30" y="202"/>
                    </a:lnTo>
                    <a:lnTo>
                      <a:pt x="43" y="159"/>
                    </a:lnTo>
                    <a:lnTo>
                      <a:pt x="43" y="122"/>
                    </a:lnTo>
                    <a:lnTo>
                      <a:pt x="61" y="79"/>
                    </a:lnTo>
                    <a:lnTo>
                      <a:pt x="61" y="67"/>
                    </a:lnTo>
                    <a:lnTo>
                      <a:pt x="67" y="61"/>
                    </a:lnTo>
                    <a:close/>
                  </a:path>
                </a:pathLst>
              </a:custGeom>
              <a:solidFill>
                <a:srgbClr val="000000"/>
              </a:solidFill>
              <a:ln w="3175" cap="flat">
                <a:noFill/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43" name="Freeform 79"/>
              <p:cNvSpPr>
                <a:spLocks/>
              </p:cNvSpPr>
              <p:nvPr/>
            </p:nvSpPr>
            <p:spPr bwMode="auto">
              <a:xfrm>
                <a:off x="3660" y="2925"/>
                <a:ext cx="284" cy="459"/>
              </a:xfrm>
              <a:custGeom>
                <a:avLst/>
                <a:gdLst>
                  <a:gd name="T0" fmla="*/ 12 w 284"/>
                  <a:gd name="T1" fmla="*/ 12 h 459"/>
                  <a:gd name="T2" fmla="*/ 19 w 284"/>
                  <a:gd name="T3" fmla="*/ 30 h 459"/>
                  <a:gd name="T4" fmla="*/ 19 w 284"/>
                  <a:gd name="T5" fmla="*/ 61 h 459"/>
                  <a:gd name="T6" fmla="*/ 25 w 284"/>
                  <a:gd name="T7" fmla="*/ 61 h 459"/>
                  <a:gd name="T8" fmla="*/ 19 w 284"/>
                  <a:gd name="T9" fmla="*/ 61 h 459"/>
                  <a:gd name="T10" fmla="*/ 19 w 284"/>
                  <a:gd name="T11" fmla="*/ 67 h 459"/>
                  <a:gd name="T12" fmla="*/ 19 w 284"/>
                  <a:gd name="T13" fmla="*/ 67 h 459"/>
                  <a:gd name="T14" fmla="*/ 19 w 284"/>
                  <a:gd name="T15" fmla="*/ 73 h 459"/>
                  <a:gd name="T16" fmla="*/ 19 w 284"/>
                  <a:gd name="T17" fmla="*/ 110 h 459"/>
                  <a:gd name="T18" fmla="*/ 37 w 284"/>
                  <a:gd name="T19" fmla="*/ 165 h 459"/>
                  <a:gd name="T20" fmla="*/ 31 w 284"/>
                  <a:gd name="T21" fmla="*/ 171 h 459"/>
                  <a:gd name="T22" fmla="*/ 37 w 284"/>
                  <a:gd name="T23" fmla="*/ 177 h 459"/>
                  <a:gd name="T24" fmla="*/ 37 w 284"/>
                  <a:gd name="T25" fmla="*/ 195 h 459"/>
                  <a:gd name="T26" fmla="*/ 37 w 284"/>
                  <a:gd name="T27" fmla="*/ 250 h 459"/>
                  <a:gd name="T28" fmla="*/ 43 w 284"/>
                  <a:gd name="T29" fmla="*/ 354 h 459"/>
                  <a:gd name="T30" fmla="*/ 43 w 284"/>
                  <a:gd name="T31" fmla="*/ 366 h 459"/>
                  <a:gd name="T32" fmla="*/ 55 w 284"/>
                  <a:gd name="T33" fmla="*/ 378 h 459"/>
                  <a:gd name="T34" fmla="*/ 49 w 284"/>
                  <a:gd name="T35" fmla="*/ 397 h 459"/>
                  <a:gd name="T36" fmla="*/ 6 w 284"/>
                  <a:gd name="T37" fmla="*/ 415 h 459"/>
                  <a:gd name="T38" fmla="*/ 0 w 284"/>
                  <a:gd name="T39" fmla="*/ 427 h 459"/>
                  <a:gd name="T40" fmla="*/ 19 w 284"/>
                  <a:gd name="T41" fmla="*/ 440 h 459"/>
                  <a:gd name="T42" fmla="*/ 80 w 284"/>
                  <a:gd name="T43" fmla="*/ 433 h 459"/>
                  <a:gd name="T44" fmla="*/ 105 w 284"/>
                  <a:gd name="T45" fmla="*/ 433 h 459"/>
                  <a:gd name="T46" fmla="*/ 111 w 284"/>
                  <a:gd name="T47" fmla="*/ 409 h 459"/>
                  <a:gd name="T48" fmla="*/ 111 w 284"/>
                  <a:gd name="T49" fmla="*/ 391 h 459"/>
                  <a:gd name="T50" fmla="*/ 111 w 284"/>
                  <a:gd name="T51" fmla="*/ 342 h 459"/>
                  <a:gd name="T52" fmla="*/ 105 w 284"/>
                  <a:gd name="T53" fmla="*/ 244 h 459"/>
                  <a:gd name="T54" fmla="*/ 105 w 284"/>
                  <a:gd name="T55" fmla="*/ 226 h 459"/>
                  <a:gd name="T56" fmla="*/ 105 w 284"/>
                  <a:gd name="T57" fmla="*/ 201 h 459"/>
                  <a:gd name="T58" fmla="*/ 105 w 284"/>
                  <a:gd name="T59" fmla="*/ 165 h 459"/>
                  <a:gd name="T60" fmla="*/ 105 w 284"/>
                  <a:gd name="T61" fmla="*/ 134 h 459"/>
                  <a:gd name="T62" fmla="*/ 105 w 284"/>
                  <a:gd name="T63" fmla="*/ 97 h 459"/>
                  <a:gd name="T64" fmla="*/ 105 w 284"/>
                  <a:gd name="T65" fmla="*/ 55 h 459"/>
                  <a:gd name="T66" fmla="*/ 123 w 284"/>
                  <a:gd name="T67" fmla="*/ 97 h 459"/>
                  <a:gd name="T68" fmla="*/ 129 w 284"/>
                  <a:gd name="T69" fmla="*/ 159 h 459"/>
                  <a:gd name="T70" fmla="*/ 129 w 284"/>
                  <a:gd name="T71" fmla="*/ 183 h 459"/>
                  <a:gd name="T72" fmla="*/ 142 w 284"/>
                  <a:gd name="T73" fmla="*/ 220 h 459"/>
                  <a:gd name="T74" fmla="*/ 142 w 284"/>
                  <a:gd name="T75" fmla="*/ 244 h 459"/>
                  <a:gd name="T76" fmla="*/ 129 w 284"/>
                  <a:gd name="T77" fmla="*/ 366 h 459"/>
                  <a:gd name="T78" fmla="*/ 135 w 284"/>
                  <a:gd name="T79" fmla="*/ 391 h 459"/>
                  <a:gd name="T80" fmla="*/ 129 w 284"/>
                  <a:gd name="T81" fmla="*/ 433 h 459"/>
                  <a:gd name="T82" fmla="*/ 154 w 284"/>
                  <a:gd name="T83" fmla="*/ 452 h 459"/>
                  <a:gd name="T84" fmla="*/ 221 w 284"/>
                  <a:gd name="T85" fmla="*/ 458 h 459"/>
                  <a:gd name="T86" fmla="*/ 203 w 284"/>
                  <a:gd name="T87" fmla="*/ 427 h 459"/>
                  <a:gd name="T88" fmla="*/ 191 w 284"/>
                  <a:gd name="T89" fmla="*/ 397 h 459"/>
                  <a:gd name="T90" fmla="*/ 203 w 284"/>
                  <a:gd name="T91" fmla="*/ 378 h 459"/>
                  <a:gd name="T92" fmla="*/ 197 w 284"/>
                  <a:gd name="T93" fmla="*/ 354 h 459"/>
                  <a:gd name="T94" fmla="*/ 203 w 284"/>
                  <a:gd name="T95" fmla="*/ 299 h 459"/>
                  <a:gd name="T96" fmla="*/ 203 w 284"/>
                  <a:gd name="T97" fmla="*/ 244 h 459"/>
                  <a:gd name="T98" fmla="*/ 203 w 284"/>
                  <a:gd name="T99" fmla="*/ 232 h 459"/>
                  <a:gd name="T100" fmla="*/ 203 w 284"/>
                  <a:gd name="T101" fmla="*/ 214 h 459"/>
                  <a:gd name="T102" fmla="*/ 209 w 284"/>
                  <a:gd name="T103" fmla="*/ 195 h 459"/>
                  <a:gd name="T104" fmla="*/ 252 w 284"/>
                  <a:gd name="T105" fmla="*/ 177 h 459"/>
                  <a:gd name="T106" fmla="*/ 283 w 284"/>
                  <a:gd name="T107" fmla="*/ 97 h 459"/>
                  <a:gd name="T108" fmla="*/ 277 w 284"/>
                  <a:gd name="T109" fmla="*/ 73 h 459"/>
                  <a:gd name="T110" fmla="*/ 258 w 284"/>
                  <a:gd name="T111" fmla="*/ 67 h 459"/>
                  <a:gd name="T112" fmla="*/ 246 w 284"/>
                  <a:gd name="T113" fmla="*/ 73 h 459"/>
                  <a:gd name="T114" fmla="*/ 234 w 284"/>
                  <a:gd name="T115" fmla="*/ 73 h 459"/>
                  <a:gd name="T116" fmla="*/ 240 w 284"/>
                  <a:gd name="T117" fmla="*/ 55 h 459"/>
                  <a:gd name="T118" fmla="*/ 228 w 284"/>
                  <a:gd name="T119" fmla="*/ 67 h 459"/>
                  <a:gd name="T120" fmla="*/ 209 w 284"/>
                  <a:gd name="T121" fmla="*/ 91 h 459"/>
                  <a:gd name="T122" fmla="*/ 12 w 284"/>
                  <a:gd name="T123" fmla="*/ 0 h 459"/>
                  <a:gd name="T124" fmla="*/ 12 w 284"/>
                  <a:gd name="T125" fmla="*/ 6 h 459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284"/>
                  <a:gd name="T190" fmla="*/ 0 h 459"/>
                  <a:gd name="T191" fmla="*/ 284 w 284"/>
                  <a:gd name="T192" fmla="*/ 459 h 459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284" h="459">
                    <a:moveTo>
                      <a:pt x="12" y="6"/>
                    </a:moveTo>
                    <a:lnTo>
                      <a:pt x="12" y="12"/>
                    </a:lnTo>
                    <a:lnTo>
                      <a:pt x="19" y="30"/>
                    </a:lnTo>
                    <a:lnTo>
                      <a:pt x="19" y="49"/>
                    </a:lnTo>
                    <a:lnTo>
                      <a:pt x="19" y="61"/>
                    </a:lnTo>
                    <a:lnTo>
                      <a:pt x="25" y="61"/>
                    </a:lnTo>
                    <a:lnTo>
                      <a:pt x="19" y="61"/>
                    </a:lnTo>
                    <a:lnTo>
                      <a:pt x="19" y="67"/>
                    </a:lnTo>
                    <a:lnTo>
                      <a:pt x="19" y="73"/>
                    </a:lnTo>
                    <a:lnTo>
                      <a:pt x="19" y="97"/>
                    </a:lnTo>
                    <a:lnTo>
                      <a:pt x="19" y="110"/>
                    </a:lnTo>
                    <a:lnTo>
                      <a:pt x="31" y="140"/>
                    </a:lnTo>
                    <a:lnTo>
                      <a:pt x="37" y="165"/>
                    </a:lnTo>
                    <a:lnTo>
                      <a:pt x="31" y="171"/>
                    </a:lnTo>
                    <a:lnTo>
                      <a:pt x="37" y="171"/>
                    </a:lnTo>
                    <a:lnTo>
                      <a:pt x="37" y="177"/>
                    </a:lnTo>
                    <a:lnTo>
                      <a:pt x="37" y="183"/>
                    </a:lnTo>
                    <a:lnTo>
                      <a:pt x="37" y="195"/>
                    </a:lnTo>
                    <a:lnTo>
                      <a:pt x="37" y="226"/>
                    </a:lnTo>
                    <a:lnTo>
                      <a:pt x="37" y="250"/>
                    </a:lnTo>
                    <a:lnTo>
                      <a:pt x="43" y="305"/>
                    </a:lnTo>
                    <a:lnTo>
                      <a:pt x="43" y="354"/>
                    </a:lnTo>
                    <a:lnTo>
                      <a:pt x="43" y="360"/>
                    </a:lnTo>
                    <a:lnTo>
                      <a:pt x="43" y="366"/>
                    </a:lnTo>
                    <a:lnTo>
                      <a:pt x="49" y="372"/>
                    </a:lnTo>
                    <a:lnTo>
                      <a:pt x="55" y="378"/>
                    </a:lnTo>
                    <a:lnTo>
                      <a:pt x="55" y="391"/>
                    </a:lnTo>
                    <a:lnTo>
                      <a:pt x="49" y="397"/>
                    </a:lnTo>
                    <a:lnTo>
                      <a:pt x="31" y="409"/>
                    </a:lnTo>
                    <a:lnTo>
                      <a:pt x="6" y="415"/>
                    </a:lnTo>
                    <a:lnTo>
                      <a:pt x="0" y="427"/>
                    </a:lnTo>
                    <a:lnTo>
                      <a:pt x="0" y="433"/>
                    </a:lnTo>
                    <a:lnTo>
                      <a:pt x="19" y="440"/>
                    </a:lnTo>
                    <a:lnTo>
                      <a:pt x="37" y="440"/>
                    </a:lnTo>
                    <a:lnTo>
                      <a:pt x="80" y="433"/>
                    </a:lnTo>
                    <a:lnTo>
                      <a:pt x="92" y="433"/>
                    </a:lnTo>
                    <a:lnTo>
                      <a:pt x="105" y="433"/>
                    </a:lnTo>
                    <a:lnTo>
                      <a:pt x="111" y="427"/>
                    </a:lnTo>
                    <a:lnTo>
                      <a:pt x="111" y="409"/>
                    </a:lnTo>
                    <a:lnTo>
                      <a:pt x="111" y="391"/>
                    </a:lnTo>
                    <a:lnTo>
                      <a:pt x="111" y="342"/>
                    </a:lnTo>
                    <a:lnTo>
                      <a:pt x="111" y="293"/>
                    </a:lnTo>
                    <a:lnTo>
                      <a:pt x="105" y="244"/>
                    </a:lnTo>
                    <a:lnTo>
                      <a:pt x="105" y="238"/>
                    </a:lnTo>
                    <a:lnTo>
                      <a:pt x="105" y="226"/>
                    </a:lnTo>
                    <a:lnTo>
                      <a:pt x="105" y="220"/>
                    </a:lnTo>
                    <a:lnTo>
                      <a:pt x="105" y="201"/>
                    </a:lnTo>
                    <a:lnTo>
                      <a:pt x="105" y="183"/>
                    </a:lnTo>
                    <a:lnTo>
                      <a:pt x="105" y="165"/>
                    </a:lnTo>
                    <a:lnTo>
                      <a:pt x="105" y="146"/>
                    </a:lnTo>
                    <a:lnTo>
                      <a:pt x="105" y="134"/>
                    </a:lnTo>
                    <a:lnTo>
                      <a:pt x="105" y="122"/>
                    </a:lnTo>
                    <a:lnTo>
                      <a:pt x="105" y="97"/>
                    </a:lnTo>
                    <a:lnTo>
                      <a:pt x="105" y="79"/>
                    </a:lnTo>
                    <a:lnTo>
                      <a:pt x="105" y="55"/>
                    </a:lnTo>
                    <a:lnTo>
                      <a:pt x="111" y="30"/>
                    </a:lnTo>
                    <a:lnTo>
                      <a:pt x="123" y="97"/>
                    </a:lnTo>
                    <a:lnTo>
                      <a:pt x="129" y="104"/>
                    </a:lnTo>
                    <a:lnTo>
                      <a:pt x="129" y="159"/>
                    </a:lnTo>
                    <a:lnTo>
                      <a:pt x="129" y="171"/>
                    </a:lnTo>
                    <a:lnTo>
                      <a:pt x="129" y="183"/>
                    </a:lnTo>
                    <a:lnTo>
                      <a:pt x="135" y="195"/>
                    </a:lnTo>
                    <a:lnTo>
                      <a:pt x="142" y="220"/>
                    </a:lnTo>
                    <a:lnTo>
                      <a:pt x="142" y="226"/>
                    </a:lnTo>
                    <a:lnTo>
                      <a:pt x="142" y="244"/>
                    </a:lnTo>
                    <a:lnTo>
                      <a:pt x="148" y="262"/>
                    </a:lnTo>
                    <a:lnTo>
                      <a:pt x="129" y="366"/>
                    </a:lnTo>
                    <a:lnTo>
                      <a:pt x="129" y="391"/>
                    </a:lnTo>
                    <a:lnTo>
                      <a:pt x="135" y="391"/>
                    </a:lnTo>
                    <a:lnTo>
                      <a:pt x="135" y="397"/>
                    </a:lnTo>
                    <a:lnTo>
                      <a:pt x="129" y="433"/>
                    </a:lnTo>
                    <a:lnTo>
                      <a:pt x="154" y="440"/>
                    </a:lnTo>
                    <a:lnTo>
                      <a:pt x="154" y="452"/>
                    </a:lnTo>
                    <a:lnTo>
                      <a:pt x="185" y="458"/>
                    </a:lnTo>
                    <a:lnTo>
                      <a:pt x="221" y="458"/>
                    </a:lnTo>
                    <a:lnTo>
                      <a:pt x="221" y="440"/>
                    </a:lnTo>
                    <a:lnTo>
                      <a:pt x="203" y="427"/>
                    </a:lnTo>
                    <a:lnTo>
                      <a:pt x="197" y="403"/>
                    </a:lnTo>
                    <a:lnTo>
                      <a:pt x="191" y="397"/>
                    </a:lnTo>
                    <a:lnTo>
                      <a:pt x="203" y="391"/>
                    </a:lnTo>
                    <a:lnTo>
                      <a:pt x="203" y="378"/>
                    </a:lnTo>
                    <a:lnTo>
                      <a:pt x="197" y="366"/>
                    </a:lnTo>
                    <a:lnTo>
                      <a:pt x="197" y="354"/>
                    </a:lnTo>
                    <a:lnTo>
                      <a:pt x="203" y="317"/>
                    </a:lnTo>
                    <a:lnTo>
                      <a:pt x="203" y="299"/>
                    </a:lnTo>
                    <a:lnTo>
                      <a:pt x="203" y="281"/>
                    </a:lnTo>
                    <a:lnTo>
                      <a:pt x="203" y="244"/>
                    </a:lnTo>
                    <a:lnTo>
                      <a:pt x="209" y="238"/>
                    </a:lnTo>
                    <a:lnTo>
                      <a:pt x="203" y="232"/>
                    </a:lnTo>
                    <a:lnTo>
                      <a:pt x="209" y="220"/>
                    </a:lnTo>
                    <a:lnTo>
                      <a:pt x="203" y="214"/>
                    </a:lnTo>
                    <a:lnTo>
                      <a:pt x="209" y="207"/>
                    </a:lnTo>
                    <a:lnTo>
                      <a:pt x="209" y="195"/>
                    </a:lnTo>
                    <a:lnTo>
                      <a:pt x="209" y="177"/>
                    </a:lnTo>
                    <a:lnTo>
                      <a:pt x="252" y="177"/>
                    </a:lnTo>
                    <a:lnTo>
                      <a:pt x="283" y="152"/>
                    </a:lnTo>
                    <a:lnTo>
                      <a:pt x="283" y="97"/>
                    </a:lnTo>
                    <a:lnTo>
                      <a:pt x="277" y="91"/>
                    </a:lnTo>
                    <a:lnTo>
                      <a:pt x="277" y="73"/>
                    </a:lnTo>
                    <a:lnTo>
                      <a:pt x="271" y="73"/>
                    </a:lnTo>
                    <a:lnTo>
                      <a:pt x="258" y="67"/>
                    </a:lnTo>
                    <a:lnTo>
                      <a:pt x="252" y="67"/>
                    </a:lnTo>
                    <a:lnTo>
                      <a:pt x="246" y="73"/>
                    </a:lnTo>
                    <a:lnTo>
                      <a:pt x="234" y="73"/>
                    </a:lnTo>
                    <a:lnTo>
                      <a:pt x="240" y="61"/>
                    </a:lnTo>
                    <a:lnTo>
                      <a:pt x="240" y="55"/>
                    </a:lnTo>
                    <a:lnTo>
                      <a:pt x="234" y="61"/>
                    </a:lnTo>
                    <a:lnTo>
                      <a:pt x="228" y="67"/>
                    </a:lnTo>
                    <a:lnTo>
                      <a:pt x="228" y="79"/>
                    </a:lnTo>
                    <a:lnTo>
                      <a:pt x="209" y="91"/>
                    </a:lnTo>
                    <a:lnTo>
                      <a:pt x="209" y="0"/>
                    </a:lnTo>
                    <a:lnTo>
                      <a:pt x="12" y="0"/>
                    </a:lnTo>
                    <a:lnTo>
                      <a:pt x="12" y="6"/>
                    </a:lnTo>
                    <a:close/>
                  </a:path>
                </a:pathLst>
              </a:custGeom>
              <a:solidFill>
                <a:srgbClr val="000000"/>
              </a:solidFill>
              <a:ln w="3175" cap="flat">
                <a:noFill/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44" name="Freeform 80"/>
              <p:cNvSpPr>
                <a:spLocks/>
              </p:cNvSpPr>
              <p:nvPr/>
            </p:nvSpPr>
            <p:spPr bwMode="auto">
              <a:xfrm>
                <a:off x="3709" y="2408"/>
                <a:ext cx="137" cy="197"/>
              </a:xfrm>
              <a:custGeom>
                <a:avLst/>
                <a:gdLst>
                  <a:gd name="T0" fmla="*/ 25 w 137"/>
                  <a:gd name="T1" fmla="*/ 62 h 197"/>
                  <a:gd name="T2" fmla="*/ 25 w 137"/>
                  <a:gd name="T3" fmla="*/ 104 h 197"/>
                  <a:gd name="T4" fmla="*/ 31 w 137"/>
                  <a:gd name="T5" fmla="*/ 110 h 197"/>
                  <a:gd name="T6" fmla="*/ 31 w 137"/>
                  <a:gd name="T7" fmla="*/ 123 h 197"/>
                  <a:gd name="T8" fmla="*/ 37 w 137"/>
                  <a:gd name="T9" fmla="*/ 129 h 197"/>
                  <a:gd name="T10" fmla="*/ 37 w 137"/>
                  <a:gd name="T11" fmla="*/ 147 h 197"/>
                  <a:gd name="T12" fmla="*/ 37 w 137"/>
                  <a:gd name="T13" fmla="*/ 153 h 197"/>
                  <a:gd name="T14" fmla="*/ 37 w 137"/>
                  <a:gd name="T15" fmla="*/ 159 h 197"/>
                  <a:gd name="T16" fmla="*/ 56 w 137"/>
                  <a:gd name="T17" fmla="*/ 178 h 197"/>
                  <a:gd name="T18" fmla="*/ 74 w 137"/>
                  <a:gd name="T19" fmla="*/ 196 h 197"/>
                  <a:gd name="T20" fmla="*/ 80 w 137"/>
                  <a:gd name="T21" fmla="*/ 190 h 197"/>
                  <a:gd name="T22" fmla="*/ 99 w 137"/>
                  <a:gd name="T23" fmla="*/ 178 h 197"/>
                  <a:gd name="T24" fmla="*/ 105 w 137"/>
                  <a:gd name="T25" fmla="*/ 171 h 197"/>
                  <a:gd name="T26" fmla="*/ 105 w 137"/>
                  <a:gd name="T27" fmla="*/ 159 h 197"/>
                  <a:gd name="T28" fmla="*/ 105 w 137"/>
                  <a:gd name="T29" fmla="*/ 153 h 197"/>
                  <a:gd name="T30" fmla="*/ 111 w 137"/>
                  <a:gd name="T31" fmla="*/ 141 h 197"/>
                  <a:gd name="T32" fmla="*/ 111 w 137"/>
                  <a:gd name="T33" fmla="*/ 129 h 197"/>
                  <a:gd name="T34" fmla="*/ 123 w 137"/>
                  <a:gd name="T35" fmla="*/ 92 h 197"/>
                  <a:gd name="T36" fmla="*/ 123 w 137"/>
                  <a:gd name="T37" fmla="*/ 62 h 197"/>
                  <a:gd name="T38" fmla="*/ 136 w 137"/>
                  <a:gd name="T39" fmla="*/ 55 h 197"/>
                  <a:gd name="T40" fmla="*/ 123 w 137"/>
                  <a:gd name="T41" fmla="*/ 55 h 197"/>
                  <a:gd name="T42" fmla="*/ 123 w 137"/>
                  <a:gd name="T43" fmla="*/ 43 h 197"/>
                  <a:gd name="T44" fmla="*/ 117 w 137"/>
                  <a:gd name="T45" fmla="*/ 31 h 197"/>
                  <a:gd name="T46" fmla="*/ 93 w 137"/>
                  <a:gd name="T47" fmla="*/ 0 h 197"/>
                  <a:gd name="T48" fmla="*/ 56 w 137"/>
                  <a:gd name="T49" fmla="*/ 0 h 197"/>
                  <a:gd name="T50" fmla="*/ 25 w 137"/>
                  <a:gd name="T51" fmla="*/ 25 h 197"/>
                  <a:gd name="T52" fmla="*/ 19 w 137"/>
                  <a:gd name="T53" fmla="*/ 55 h 197"/>
                  <a:gd name="T54" fmla="*/ 0 w 137"/>
                  <a:gd name="T55" fmla="*/ 55 h 197"/>
                  <a:gd name="T56" fmla="*/ 25 w 137"/>
                  <a:gd name="T57" fmla="*/ 62 h 197"/>
                  <a:gd name="T58" fmla="*/ 25 w 137"/>
                  <a:gd name="T59" fmla="*/ 62 h 197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137"/>
                  <a:gd name="T91" fmla="*/ 0 h 197"/>
                  <a:gd name="T92" fmla="*/ 137 w 137"/>
                  <a:gd name="T93" fmla="*/ 197 h 197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137" h="197">
                    <a:moveTo>
                      <a:pt x="25" y="62"/>
                    </a:moveTo>
                    <a:lnTo>
                      <a:pt x="25" y="104"/>
                    </a:lnTo>
                    <a:lnTo>
                      <a:pt x="31" y="110"/>
                    </a:lnTo>
                    <a:lnTo>
                      <a:pt x="31" y="123"/>
                    </a:lnTo>
                    <a:lnTo>
                      <a:pt x="37" y="129"/>
                    </a:lnTo>
                    <a:lnTo>
                      <a:pt x="37" y="147"/>
                    </a:lnTo>
                    <a:lnTo>
                      <a:pt x="37" y="153"/>
                    </a:lnTo>
                    <a:lnTo>
                      <a:pt x="37" y="159"/>
                    </a:lnTo>
                    <a:lnTo>
                      <a:pt x="56" y="178"/>
                    </a:lnTo>
                    <a:lnTo>
                      <a:pt x="74" y="196"/>
                    </a:lnTo>
                    <a:lnTo>
                      <a:pt x="80" y="190"/>
                    </a:lnTo>
                    <a:lnTo>
                      <a:pt x="99" y="178"/>
                    </a:lnTo>
                    <a:lnTo>
                      <a:pt x="105" y="171"/>
                    </a:lnTo>
                    <a:lnTo>
                      <a:pt x="105" y="159"/>
                    </a:lnTo>
                    <a:lnTo>
                      <a:pt x="105" y="153"/>
                    </a:lnTo>
                    <a:lnTo>
                      <a:pt x="111" y="141"/>
                    </a:lnTo>
                    <a:lnTo>
                      <a:pt x="111" y="129"/>
                    </a:lnTo>
                    <a:lnTo>
                      <a:pt x="123" y="92"/>
                    </a:lnTo>
                    <a:lnTo>
                      <a:pt x="123" y="62"/>
                    </a:lnTo>
                    <a:lnTo>
                      <a:pt x="136" y="55"/>
                    </a:lnTo>
                    <a:lnTo>
                      <a:pt x="123" y="55"/>
                    </a:lnTo>
                    <a:lnTo>
                      <a:pt x="123" y="43"/>
                    </a:lnTo>
                    <a:lnTo>
                      <a:pt x="117" y="31"/>
                    </a:lnTo>
                    <a:lnTo>
                      <a:pt x="93" y="0"/>
                    </a:lnTo>
                    <a:lnTo>
                      <a:pt x="56" y="0"/>
                    </a:lnTo>
                    <a:lnTo>
                      <a:pt x="25" y="25"/>
                    </a:lnTo>
                    <a:lnTo>
                      <a:pt x="19" y="55"/>
                    </a:lnTo>
                    <a:lnTo>
                      <a:pt x="0" y="55"/>
                    </a:lnTo>
                    <a:lnTo>
                      <a:pt x="25" y="62"/>
                    </a:lnTo>
                    <a:close/>
                  </a:path>
                </a:pathLst>
              </a:custGeom>
              <a:solidFill>
                <a:srgbClr val="000000"/>
              </a:solidFill>
              <a:ln w="3175" cap="flat">
                <a:noFill/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38" name="Freeform 31"/>
            <p:cNvSpPr>
              <a:spLocks/>
            </p:cNvSpPr>
            <p:nvPr/>
          </p:nvSpPr>
          <p:spPr bwMode="auto">
            <a:xfrm flipH="1">
              <a:off x="6949598" y="4884687"/>
              <a:ext cx="84871" cy="539360"/>
            </a:xfrm>
            <a:custGeom>
              <a:avLst/>
              <a:gdLst>
                <a:gd name="T0" fmla="*/ 2147483647 w 63"/>
                <a:gd name="T1" fmla="*/ 0 h 388"/>
                <a:gd name="T2" fmla="*/ 2147483647 w 63"/>
                <a:gd name="T3" fmla="*/ 0 h 388"/>
                <a:gd name="T4" fmla="*/ 2147483647 w 63"/>
                <a:gd name="T5" fmla="*/ 2147483647 h 388"/>
                <a:gd name="T6" fmla="*/ 2147483647 w 63"/>
                <a:gd name="T7" fmla="*/ 2147483647 h 388"/>
                <a:gd name="T8" fmla="*/ 2147483647 w 63"/>
                <a:gd name="T9" fmla="*/ 2147483647 h 388"/>
                <a:gd name="T10" fmla="*/ 2147483647 w 63"/>
                <a:gd name="T11" fmla="*/ 2147483647 h 388"/>
                <a:gd name="T12" fmla="*/ 0 w 63"/>
                <a:gd name="T13" fmla="*/ 2147483647 h 388"/>
                <a:gd name="T14" fmla="*/ 2147483647 w 63"/>
                <a:gd name="T15" fmla="*/ 2147483647 h 388"/>
                <a:gd name="T16" fmla="*/ 2147483647 w 63"/>
                <a:gd name="T17" fmla="*/ 2147483647 h 388"/>
                <a:gd name="T18" fmla="*/ 2147483647 w 63"/>
                <a:gd name="T19" fmla="*/ 0 h 38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3"/>
                <a:gd name="T31" fmla="*/ 0 h 388"/>
                <a:gd name="T32" fmla="*/ 63 w 63"/>
                <a:gd name="T33" fmla="*/ 388 h 38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3" h="388">
                  <a:moveTo>
                    <a:pt x="9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46" y="12"/>
                    <a:pt x="47" y="16"/>
                  </a:cubicBezTo>
                  <a:cubicBezTo>
                    <a:pt x="47" y="19"/>
                    <a:pt x="43" y="29"/>
                    <a:pt x="40" y="34"/>
                  </a:cubicBezTo>
                  <a:cubicBezTo>
                    <a:pt x="40" y="34"/>
                    <a:pt x="63" y="138"/>
                    <a:pt x="58" y="362"/>
                  </a:cubicBezTo>
                  <a:cubicBezTo>
                    <a:pt x="33" y="388"/>
                    <a:pt x="33" y="388"/>
                    <a:pt x="33" y="388"/>
                  </a:cubicBezTo>
                  <a:cubicBezTo>
                    <a:pt x="0" y="370"/>
                    <a:pt x="0" y="370"/>
                    <a:pt x="0" y="370"/>
                  </a:cubicBezTo>
                  <a:cubicBezTo>
                    <a:pt x="0" y="370"/>
                    <a:pt x="4" y="98"/>
                    <a:pt x="17" y="38"/>
                  </a:cubicBezTo>
                  <a:cubicBezTo>
                    <a:pt x="17" y="38"/>
                    <a:pt x="2" y="22"/>
                    <a:pt x="3" y="19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44546A">
                <a:lumMod val="40000"/>
                <a:lumOff val="60000"/>
              </a:srgbClr>
            </a:solidFill>
            <a:ln w="952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TW" altLang="en-US" kern="0">
                <a:solidFill>
                  <a:prstClr val="black"/>
                </a:solidFill>
                <a:latin typeface="Arial" charset="0"/>
                <a:ea typeface="SimSun" pitchFamily="2" charset="-122"/>
              </a:endParaRPr>
            </a:p>
          </p:txBody>
        </p:sp>
      </p:grpSp>
      <p:grpSp>
        <p:nvGrpSpPr>
          <p:cNvPr id="45" name="Gruppe 47"/>
          <p:cNvGrpSpPr>
            <a:grpSpLocks/>
          </p:cNvGrpSpPr>
          <p:nvPr/>
        </p:nvGrpSpPr>
        <p:grpSpPr bwMode="auto">
          <a:xfrm>
            <a:off x="520700" y="1537568"/>
            <a:ext cx="2952750" cy="6597650"/>
            <a:chOff x="3804726" y="1482725"/>
            <a:chExt cx="2076905" cy="5023285"/>
          </a:xfrm>
        </p:grpSpPr>
        <p:sp>
          <p:nvSpPr>
            <p:cNvPr id="46" name="Freeform 96"/>
            <p:cNvSpPr>
              <a:spLocks noEditPoints="1"/>
            </p:cNvSpPr>
            <p:nvPr/>
          </p:nvSpPr>
          <p:spPr bwMode="auto">
            <a:xfrm>
              <a:off x="3804726" y="1482725"/>
              <a:ext cx="2076905" cy="5023285"/>
            </a:xfrm>
            <a:custGeom>
              <a:avLst/>
              <a:gdLst>
                <a:gd name="T0" fmla="*/ 2147483647 w 2148"/>
                <a:gd name="T1" fmla="*/ 2147483647 h 5196"/>
                <a:gd name="T2" fmla="*/ 2147483647 w 2148"/>
                <a:gd name="T3" fmla="*/ 2147483647 h 5196"/>
                <a:gd name="T4" fmla="*/ 2147483647 w 2148"/>
                <a:gd name="T5" fmla="*/ 2147483647 h 5196"/>
                <a:gd name="T6" fmla="*/ 2147483647 w 2148"/>
                <a:gd name="T7" fmla="*/ 2147483647 h 5196"/>
                <a:gd name="T8" fmla="*/ 2147483647 w 2148"/>
                <a:gd name="T9" fmla="*/ 2147483647 h 5196"/>
                <a:gd name="T10" fmla="*/ 2147483647 w 2148"/>
                <a:gd name="T11" fmla="*/ 2147483647 h 5196"/>
                <a:gd name="T12" fmla="*/ 2147483647 w 2148"/>
                <a:gd name="T13" fmla="*/ 2147483647 h 5196"/>
                <a:gd name="T14" fmla="*/ 2147483647 w 2148"/>
                <a:gd name="T15" fmla="*/ 2147483647 h 5196"/>
                <a:gd name="T16" fmla="*/ 2147483647 w 2148"/>
                <a:gd name="T17" fmla="*/ 2147483647 h 5196"/>
                <a:gd name="T18" fmla="*/ 2147483647 w 2148"/>
                <a:gd name="T19" fmla="*/ 2147483647 h 5196"/>
                <a:gd name="T20" fmla="*/ 2147483647 w 2148"/>
                <a:gd name="T21" fmla="*/ 2147483647 h 5196"/>
                <a:gd name="T22" fmla="*/ 2147483647 w 2148"/>
                <a:gd name="T23" fmla="*/ 2147483647 h 5196"/>
                <a:gd name="T24" fmla="*/ 2147483647 w 2148"/>
                <a:gd name="T25" fmla="*/ 2147483647 h 5196"/>
                <a:gd name="T26" fmla="*/ 2147483647 w 2148"/>
                <a:gd name="T27" fmla="*/ 2147483647 h 5196"/>
                <a:gd name="T28" fmla="*/ 2147483647 w 2148"/>
                <a:gd name="T29" fmla="*/ 2147483647 h 5196"/>
                <a:gd name="T30" fmla="*/ 2147483647 w 2148"/>
                <a:gd name="T31" fmla="*/ 2147483647 h 5196"/>
                <a:gd name="T32" fmla="*/ 2147483647 w 2148"/>
                <a:gd name="T33" fmla="*/ 2147483647 h 5196"/>
                <a:gd name="T34" fmla="*/ 2147483647 w 2148"/>
                <a:gd name="T35" fmla="*/ 2147483647 h 5196"/>
                <a:gd name="T36" fmla="*/ 2147483647 w 2148"/>
                <a:gd name="T37" fmla="*/ 2147483647 h 5196"/>
                <a:gd name="T38" fmla="*/ 2147483647 w 2148"/>
                <a:gd name="T39" fmla="*/ 2147483647 h 5196"/>
                <a:gd name="T40" fmla="*/ 2147483647 w 2148"/>
                <a:gd name="T41" fmla="*/ 2147483647 h 5196"/>
                <a:gd name="T42" fmla="*/ 2147483647 w 2148"/>
                <a:gd name="T43" fmla="*/ 2147483647 h 5196"/>
                <a:gd name="T44" fmla="*/ 2147483647 w 2148"/>
                <a:gd name="T45" fmla="*/ 2147483647 h 5196"/>
                <a:gd name="T46" fmla="*/ 2147483647 w 2148"/>
                <a:gd name="T47" fmla="*/ 2147483647 h 5196"/>
                <a:gd name="T48" fmla="*/ 2147483647 w 2148"/>
                <a:gd name="T49" fmla="*/ 2147483647 h 5196"/>
                <a:gd name="T50" fmla="*/ 2147483647 w 2148"/>
                <a:gd name="T51" fmla="*/ 2147483647 h 5196"/>
                <a:gd name="T52" fmla="*/ 2147483647 w 2148"/>
                <a:gd name="T53" fmla="*/ 2147483647 h 5196"/>
                <a:gd name="T54" fmla="*/ 2147483647 w 2148"/>
                <a:gd name="T55" fmla="*/ 2147483647 h 5196"/>
                <a:gd name="T56" fmla="*/ 2147483647 w 2148"/>
                <a:gd name="T57" fmla="*/ 2147483647 h 5196"/>
                <a:gd name="T58" fmla="*/ 2147483647 w 2148"/>
                <a:gd name="T59" fmla="*/ 2147483647 h 5196"/>
                <a:gd name="T60" fmla="*/ 2147483647 w 2148"/>
                <a:gd name="T61" fmla="*/ 2147483647 h 5196"/>
                <a:gd name="T62" fmla="*/ 2147483647 w 2148"/>
                <a:gd name="T63" fmla="*/ 2147483647 h 5196"/>
                <a:gd name="T64" fmla="*/ 2147483647 w 2148"/>
                <a:gd name="T65" fmla="*/ 2147483647 h 5196"/>
                <a:gd name="T66" fmla="*/ 2147483647 w 2148"/>
                <a:gd name="T67" fmla="*/ 2147483647 h 5196"/>
                <a:gd name="T68" fmla="*/ 2147483647 w 2148"/>
                <a:gd name="T69" fmla="*/ 2147483647 h 5196"/>
                <a:gd name="T70" fmla="*/ 2147483647 w 2148"/>
                <a:gd name="T71" fmla="*/ 2147483647 h 5196"/>
                <a:gd name="T72" fmla="*/ 2147483647 w 2148"/>
                <a:gd name="T73" fmla="*/ 2147483647 h 5196"/>
                <a:gd name="T74" fmla="*/ 2147483647 w 2148"/>
                <a:gd name="T75" fmla="*/ 2147483647 h 5196"/>
                <a:gd name="T76" fmla="*/ 2147483647 w 2148"/>
                <a:gd name="T77" fmla="*/ 2147483647 h 5196"/>
                <a:gd name="T78" fmla="*/ 2147483647 w 2148"/>
                <a:gd name="T79" fmla="*/ 2147483647 h 5196"/>
                <a:gd name="T80" fmla="*/ 2147483647 w 2148"/>
                <a:gd name="T81" fmla="*/ 2147483647 h 5196"/>
                <a:gd name="T82" fmla="*/ 2147483647 w 2148"/>
                <a:gd name="T83" fmla="*/ 2147483647 h 5196"/>
                <a:gd name="T84" fmla="*/ 2147483647 w 2148"/>
                <a:gd name="T85" fmla="*/ 2147483647 h 5196"/>
                <a:gd name="T86" fmla="*/ 2147483647 w 2148"/>
                <a:gd name="T87" fmla="*/ 2147483647 h 5196"/>
                <a:gd name="T88" fmla="*/ 2147483647 w 2148"/>
                <a:gd name="T89" fmla="*/ 2147483647 h 5196"/>
                <a:gd name="T90" fmla="*/ 2147483647 w 2148"/>
                <a:gd name="T91" fmla="*/ 2147483647 h 5196"/>
                <a:gd name="T92" fmla="*/ 2147483647 w 2148"/>
                <a:gd name="T93" fmla="*/ 2147483647 h 5196"/>
                <a:gd name="T94" fmla="*/ 2147483647 w 2148"/>
                <a:gd name="T95" fmla="*/ 2147483647 h 5196"/>
                <a:gd name="T96" fmla="*/ 2147483647 w 2148"/>
                <a:gd name="T97" fmla="*/ 2147483647 h 5196"/>
                <a:gd name="T98" fmla="*/ 2147483647 w 2148"/>
                <a:gd name="T99" fmla="*/ 2147483647 h 5196"/>
                <a:gd name="T100" fmla="*/ 2147483647 w 2148"/>
                <a:gd name="T101" fmla="*/ 2147483647 h 5196"/>
                <a:gd name="T102" fmla="*/ 2147483647 w 2148"/>
                <a:gd name="T103" fmla="*/ 2147483647 h 5196"/>
                <a:gd name="T104" fmla="*/ 2147483647 w 2148"/>
                <a:gd name="T105" fmla="*/ 2147483647 h 5196"/>
                <a:gd name="T106" fmla="*/ 2147483647 w 2148"/>
                <a:gd name="T107" fmla="*/ 2147483647 h 5196"/>
                <a:gd name="T108" fmla="*/ 2147483647 w 2148"/>
                <a:gd name="T109" fmla="*/ 2147483647 h 5196"/>
                <a:gd name="T110" fmla="*/ 2147483647 w 2148"/>
                <a:gd name="T111" fmla="*/ 2147483647 h 5196"/>
                <a:gd name="T112" fmla="*/ 2147483647 w 2148"/>
                <a:gd name="T113" fmla="*/ 2147483647 h 5196"/>
                <a:gd name="T114" fmla="*/ 2147483647 w 2148"/>
                <a:gd name="T115" fmla="*/ 2147483647 h 5196"/>
                <a:gd name="T116" fmla="*/ 2147483647 w 2148"/>
                <a:gd name="T117" fmla="*/ 2147483647 h 5196"/>
                <a:gd name="T118" fmla="*/ 2147483647 w 2148"/>
                <a:gd name="T119" fmla="*/ 2147483647 h 5196"/>
                <a:gd name="T120" fmla="*/ 2147483647 w 2148"/>
                <a:gd name="T121" fmla="*/ 2147483647 h 5196"/>
                <a:gd name="T122" fmla="*/ 2147483647 w 2148"/>
                <a:gd name="T123" fmla="*/ 2147483647 h 519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148"/>
                <a:gd name="T187" fmla="*/ 0 h 5196"/>
                <a:gd name="T188" fmla="*/ 2148 w 2148"/>
                <a:gd name="T189" fmla="*/ 5196 h 519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148" h="5196">
                  <a:moveTo>
                    <a:pt x="2136" y="254"/>
                  </a:moveTo>
                  <a:lnTo>
                    <a:pt x="2086" y="166"/>
                  </a:lnTo>
                  <a:lnTo>
                    <a:pt x="2078" y="154"/>
                  </a:lnTo>
                  <a:lnTo>
                    <a:pt x="2068" y="142"/>
                  </a:lnTo>
                  <a:lnTo>
                    <a:pt x="2060" y="136"/>
                  </a:lnTo>
                  <a:lnTo>
                    <a:pt x="2054" y="132"/>
                  </a:lnTo>
                  <a:lnTo>
                    <a:pt x="2026" y="126"/>
                  </a:lnTo>
                  <a:lnTo>
                    <a:pt x="2008" y="122"/>
                  </a:lnTo>
                  <a:lnTo>
                    <a:pt x="1990" y="120"/>
                  </a:lnTo>
                  <a:lnTo>
                    <a:pt x="1976" y="120"/>
                  </a:lnTo>
                  <a:lnTo>
                    <a:pt x="1964" y="124"/>
                  </a:lnTo>
                  <a:lnTo>
                    <a:pt x="1938" y="130"/>
                  </a:lnTo>
                  <a:lnTo>
                    <a:pt x="1914" y="140"/>
                  </a:lnTo>
                  <a:lnTo>
                    <a:pt x="1892" y="148"/>
                  </a:lnTo>
                  <a:lnTo>
                    <a:pt x="1872" y="150"/>
                  </a:lnTo>
                  <a:lnTo>
                    <a:pt x="1868" y="152"/>
                  </a:lnTo>
                  <a:lnTo>
                    <a:pt x="1864" y="156"/>
                  </a:lnTo>
                  <a:lnTo>
                    <a:pt x="1858" y="164"/>
                  </a:lnTo>
                  <a:lnTo>
                    <a:pt x="1854" y="176"/>
                  </a:lnTo>
                  <a:lnTo>
                    <a:pt x="1852" y="184"/>
                  </a:lnTo>
                  <a:lnTo>
                    <a:pt x="1854" y="208"/>
                  </a:lnTo>
                  <a:lnTo>
                    <a:pt x="1856" y="234"/>
                  </a:lnTo>
                  <a:lnTo>
                    <a:pt x="1858" y="252"/>
                  </a:lnTo>
                  <a:lnTo>
                    <a:pt x="1860" y="258"/>
                  </a:lnTo>
                  <a:lnTo>
                    <a:pt x="1864" y="264"/>
                  </a:lnTo>
                  <a:lnTo>
                    <a:pt x="1872" y="270"/>
                  </a:lnTo>
                  <a:lnTo>
                    <a:pt x="1882" y="302"/>
                  </a:lnTo>
                  <a:lnTo>
                    <a:pt x="1888" y="330"/>
                  </a:lnTo>
                  <a:lnTo>
                    <a:pt x="1890" y="362"/>
                  </a:lnTo>
                  <a:lnTo>
                    <a:pt x="1888" y="394"/>
                  </a:lnTo>
                  <a:lnTo>
                    <a:pt x="1882" y="428"/>
                  </a:lnTo>
                  <a:lnTo>
                    <a:pt x="1876" y="450"/>
                  </a:lnTo>
                  <a:lnTo>
                    <a:pt x="1866" y="484"/>
                  </a:lnTo>
                  <a:lnTo>
                    <a:pt x="1850" y="516"/>
                  </a:lnTo>
                  <a:lnTo>
                    <a:pt x="1784" y="638"/>
                  </a:lnTo>
                  <a:lnTo>
                    <a:pt x="1752" y="702"/>
                  </a:lnTo>
                  <a:lnTo>
                    <a:pt x="1730" y="744"/>
                  </a:lnTo>
                  <a:lnTo>
                    <a:pt x="1712" y="776"/>
                  </a:lnTo>
                  <a:lnTo>
                    <a:pt x="1694" y="808"/>
                  </a:lnTo>
                  <a:lnTo>
                    <a:pt x="1648" y="878"/>
                  </a:lnTo>
                  <a:lnTo>
                    <a:pt x="1640" y="892"/>
                  </a:lnTo>
                  <a:lnTo>
                    <a:pt x="1632" y="908"/>
                  </a:lnTo>
                  <a:lnTo>
                    <a:pt x="1626" y="924"/>
                  </a:lnTo>
                  <a:lnTo>
                    <a:pt x="1622" y="940"/>
                  </a:lnTo>
                  <a:lnTo>
                    <a:pt x="1610" y="970"/>
                  </a:lnTo>
                  <a:lnTo>
                    <a:pt x="1596" y="1002"/>
                  </a:lnTo>
                  <a:lnTo>
                    <a:pt x="1584" y="1022"/>
                  </a:lnTo>
                  <a:lnTo>
                    <a:pt x="1548" y="1086"/>
                  </a:lnTo>
                  <a:lnTo>
                    <a:pt x="1532" y="1108"/>
                  </a:lnTo>
                  <a:lnTo>
                    <a:pt x="1512" y="1138"/>
                  </a:lnTo>
                  <a:lnTo>
                    <a:pt x="1490" y="1168"/>
                  </a:lnTo>
                  <a:lnTo>
                    <a:pt x="1474" y="1188"/>
                  </a:lnTo>
                  <a:lnTo>
                    <a:pt x="1458" y="1212"/>
                  </a:lnTo>
                  <a:lnTo>
                    <a:pt x="1448" y="1228"/>
                  </a:lnTo>
                  <a:lnTo>
                    <a:pt x="1440" y="1246"/>
                  </a:lnTo>
                  <a:lnTo>
                    <a:pt x="1424" y="1270"/>
                  </a:lnTo>
                  <a:lnTo>
                    <a:pt x="1402" y="1302"/>
                  </a:lnTo>
                  <a:lnTo>
                    <a:pt x="1392" y="1316"/>
                  </a:lnTo>
                  <a:lnTo>
                    <a:pt x="1378" y="1328"/>
                  </a:lnTo>
                  <a:lnTo>
                    <a:pt x="1364" y="1340"/>
                  </a:lnTo>
                  <a:lnTo>
                    <a:pt x="1350" y="1350"/>
                  </a:lnTo>
                  <a:lnTo>
                    <a:pt x="1306" y="1376"/>
                  </a:lnTo>
                  <a:lnTo>
                    <a:pt x="1292" y="1382"/>
                  </a:lnTo>
                  <a:lnTo>
                    <a:pt x="1278" y="1384"/>
                  </a:lnTo>
                  <a:lnTo>
                    <a:pt x="1264" y="1384"/>
                  </a:lnTo>
                  <a:lnTo>
                    <a:pt x="1260" y="1382"/>
                  </a:lnTo>
                  <a:lnTo>
                    <a:pt x="1256" y="1378"/>
                  </a:lnTo>
                  <a:lnTo>
                    <a:pt x="1248" y="1370"/>
                  </a:lnTo>
                  <a:lnTo>
                    <a:pt x="1240" y="1356"/>
                  </a:lnTo>
                  <a:lnTo>
                    <a:pt x="1236" y="1342"/>
                  </a:lnTo>
                  <a:lnTo>
                    <a:pt x="1234" y="1326"/>
                  </a:lnTo>
                  <a:lnTo>
                    <a:pt x="1230" y="1230"/>
                  </a:lnTo>
                  <a:lnTo>
                    <a:pt x="1226" y="1194"/>
                  </a:lnTo>
                  <a:lnTo>
                    <a:pt x="1222" y="1158"/>
                  </a:lnTo>
                  <a:lnTo>
                    <a:pt x="1204" y="1068"/>
                  </a:lnTo>
                  <a:lnTo>
                    <a:pt x="1200" y="1052"/>
                  </a:lnTo>
                  <a:lnTo>
                    <a:pt x="1194" y="1034"/>
                  </a:lnTo>
                  <a:lnTo>
                    <a:pt x="1186" y="1016"/>
                  </a:lnTo>
                  <a:lnTo>
                    <a:pt x="1176" y="1002"/>
                  </a:lnTo>
                  <a:lnTo>
                    <a:pt x="1148" y="962"/>
                  </a:lnTo>
                  <a:lnTo>
                    <a:pt x="1138" y="950"/>
                  </a:lnTo>
                  <a:lnTo>
                    <a:pt x="1124" y="940"/>
                  </a:lnTo>
                  <a:lnTo>
                    <a:pt x="1108" y="932"/>
                  </a:lnTo>
                  <a:lnTo>
                    <a:pt x="1092" y="930"/>
                  </a:lnTo>
                  <a:lnTo>
                    <a:pt x="972" y="926"/>
                  </a:lnTo>
                  <a:lnTo>
                    <a:pt x="954" y="926"/>
                  </a:lnTo>
                  <a:lnTo>
                    <a:pt x="936" y="930"/>
                  </a:lnTo>
                  <a:lnTo>
                    <a:pt x="918" y="936"/>
                  </a:lnTo>
                  <a:lnTo>
                    <a:pt x="904" y="942"/>
                  </a:lnTo>
                  <a:lnTo>
                    <a:pt x="890" y="952"/>
                  </a:lnTo>
                  <a:lnTo>
                    <a:pt x="876" y="960"/>
                  </a:lnTo>
                  <a:lnTo>
                    <a:pt x="860" y="972"/>
                  </a:lnTo>
                  <a:lnTo>
                    <a:pt x="846" y="986"/>
                  </a:lnTo>
                  <a:lnTo>
                    <a:pt x="836" y="998"/>
                  </a:lnTo>
                  <a:lnTo>
                    <a:pt x="804" y="1042"/>
                  </a:lnTo>
                  <a:lnTo>
                    <a:pt x="794" y="1056"/>
                  </a:lnTo>
                  <a:lnTo>
                    <a:pt x="784" y="1072"/>
                  </a:lnTo>
                  <a:lnTo>
                    <a:pt x="776" y="1090"/>
                  </a:lnTo>
                  <a:lnTo>
                    <a:pt x="770" y="1104"/>
                  </a:lnTo>
                  <a:lnTo>
                    <a:pt x="754" y="1152"/>
                  </a:lnTo>
                  <a:lnTo>
                    <a:pt x="746" y="1186"/>
                  </a:lnTo>
                  <a:lnTo>
                    <a:pt x="740" y="1222"/>
                  </a:lnTo>
                  <a:lnTo>
                    <a:pt x="738" y="1272"/>
                  </a:lnTo>
                  <a:lnTo>
                    <a:pt x="734" y="1346"/>
                  </a:lnTo>
                  <a:lnTo>
                    <a:pt x="734" y="1366"/>
                  </a:lnTo>
                  <a:lnTo>
                    <a:pt x="736" y="1382"/>
                  </a:lnTo>
                  <a:lnTo>
                    <a:pt x="742" y="1398"/>
                  </a:lnTo>
                  <a:lnTo>
                    <a:pt x="750" y="1416"/>
                  </a:lnTo>
                  <a:lnTo>
                    <a:pt x="758" y="1428"/>
                  </a:lnTo>
                  <a:lnTo>
                    <a:pt x="764" y="1436"/>
                  </a:lnTo>
                  <a:lnTo>
                    <a:pt x="772" y="1448"/>
                  </a:lnTo>
                  <a:lnTo>
                    <a:pt x="778" y="1458"/>
                  </a:lnTo>
                  <a:lnTo>
                    <a:pt x="778" y="1468"/>
                  </a:lnTo>
                  <a:lnTo>
                    <a:pt x="776" y="1472"/>
                  </a:lnTo>
                  <a:lnTo>
                    <a:pt x="774" y="1474"/>
                  </a:lnTo>
                  <a:lnTo>
                    <a:pt x="770" y="1476"/>
                  </a:lnTo>
                  <a:lnTo>
                    <a:pt x="766" y="1478"/>
                  </a:lnTo>
                  <a:lnTo>
                    <a:pt x="756" y="1474"/>
                  </a:lnTo>
                  <a:lnTo>
                    <a:pt x="744" y="1468"/>
                  </a:lnTo>
                  <a:lnTo>
                    <a:pt x="734" y="1458"/>
                  </a:lnTo>
                  <a:lnTo>
                    <a:pt x="690" y="1406"/>
                  </a:lnTo>
                  <a:lnTo>
                    <a:pt x="678" y="1392"/>
                  </a:lnTo>
                  <a:lnTo>
                    <a:pt x="668" y="1376"/>
                  </a:lnTo>
                  <a:lnTo>
                    <a:pt x="658" y="1360"/>
                  </a:lnTo>
                  <a:lnTo>
                    <a:pt x="650" y="1346"/>
                  </a:lnTo>
                  <a:lnTo>
                    <a:pt x="618" y="1272"/>
                  </a:lnTo>
                  <a:lnTo>
                    <a:pt x="588" y="1208"/>
                  </a:lnTo>
                  <a:lnTo>
                    <a:pt x="528" y="1088"/>
                  </a:lnTo>
                  <a:lnTo>
                    <a:pt x="512" y="1054"/>
                  </a:lnTo>
                  <a:lnTo>
                    <a:pt x="500" y="1020"/>
                  </a:lnTo>
                  <a:lnTo>
                    <a:pt x="468" y="928"/>
                  </a:lnTo>
                  <a:lnTo>
                    <a:pt x="444" y="858"/>
                  </a:lnTo>
                  <a:lnTo>
                    <a:pt x="408" y="758"/>
                  </a:lnTo>
                  <a:lnTo>
                    <a:pt x="398" y="722"/>
                  </a:lnTo>
                  <a:lnTo>
                    <a:pt x="390" y="688"/>
                  </a:lnTo>
                  <a:lnTo>
                    <a:pt x="378" y="606"/>
                  </a:lnTo>
                  <a:lnTo>
                    <a:pt x="374" y="588"/>
                  </a:lnTo>
                  <a:lnTo>
                    <a:pt x="368" y="570"/>
                  </a:lnTo>
                  <a:lnTo>
                    <a:pt x="362" y="554"/>
                  </a:lnTo>
                  <a:lnTo>
                    <a:pt x="354" y="538"/>
                  </a:lnTo>
                  <a:lnTo>
                    <a:pt x="318" y="476"/>
                  </a:lnTo>
                  <a:lnTo>
                    <a:pt x="258" y="362"/>
                  </a:lnTo>
                  <a:lnTo>
                    <a:pt x="252" y="348"/>
                  </a:lnTo>
                  <a:lnTo>
                    <a:pt x="250" y="330"/>
                  </a:lnTo>
                  <a:lnTo>
                    <a:pt x="250" y="312"/>
                  </a:lnTo>
                  <a:lnTo>
                    <a:pt x="254" y="296"/>
                  </a:lnTo>
                  <a:lnTo>
                    <a:pt x="276" y="234"/>
                  </a:lnTo>
                  <a:lnTo>
                    <a:pt x="292" y="188"/>
                  </a:lnTo>
                  <a:lnTo>
                    <a:pt x="300" y="178"/>
                  </a:lnTo>
                  <a:lnTo>
                    <a:pt x="308" y="170"/>
                  </a:lnTo>
                  <a:lnTo>
                    <a:pt x="312" y="164"/>
                  </a:lnTo>
                  <a:lnTo>
                    <a:pt x="318" y="156"/>
                  </a:lnTo>
                  <a:lnTo>
                    <a:pt x="322" y="146"/>
                  </a:lnTo>
                  <a:lnTo>
                    <a:pt x="326" y="134"/>
                  </a:lnTo>
                  <a:lnTo>
                    <a:pt x="332" y="110"/>
                  </a:lnTo>
                  <a:lnTo>
                    <a:pt x="334" y="92"/>
                  </a:lnTo>
                  <a:lnTo>
                    <a:pt x="332" y="84"/>
                  </a:lnTo>
                  <a:lnTo>
                    <a:pt x="330" y="76"/>
                  </a:lnTo>
                  <a:lnTo>
                    <a:pt x="322" y="58"/>
                  </a:lnTo>
                  <a:lnTo>
                    <a:pt x="314" y="50"/>
                  </a:lnTo>
                  <a:lnTo>
                    <a:pt x="304" y="42"/>
                  </a:lnTo>
                  <a:lnTo>
                    <a:pt x="290" y="36"/>
                  </a:lnTo>
                  <a:lnTo>
                    <a:pt x="276" y="30"/>
                  </a:lnTo>
                  <a:lnTo>
                    <a:pt x="178" y="4"/>
                  </a:lnTo>
                  <a:lnTo>
                    <a:pt x="162" y="2"/>
                  </a:lnTo>
                  <a:lnTo>
                    <a:pt x="150" y="0"/>
                  </a:lnTo>
                  <a:lnTo>
                    <a:pt x="138" y="0"/>
                  </a:lnTo>
                  <a:lnTo>
                    <a:pt x="132" y="2"/>
                  </a:lnTo>
                  <a:lnTo>
                    <a:pt x="106" y="18"/>
                  </a:lnTo>
                  <a:lnTo>
                    <a:pt x="92" y="28"/>
                  </a:lnTo>
                  <a:lnTo>
                    <a:pt x="78" y="40"/>
                  </a:lnTo>
                  <a:lnTo>
                    <a:pt x="68" y="50"/>
                  </a:lnTo>
                  <a:lnTo>
                    <a:pt x="60" y="60"/>
                  </a:lnTo>
                  <a:lnTo>
                    <a:pt x="48" y="84"/>
                  </a:lnTo>
                  <a:lnTo>
                    <a:pt x="38" y="108"/>
                  </a:lnTo>
                  <a:lnTo>
                    <a:pt x="28" y="128"/>
                  </a:lnTo>
                  <a:lnTo>
                    <a:pt x="16" y="144"/>
                  </a:lnTo>
                  <a:lnTo>
                    <a:pt x="4" y="158"/>
                  </a:lnTo>
                  <a:lnTo>
                    <a:pt x="2" y="160"/>
                  </a:lnTo>
                  <a:lnTo>
                    <a:pt x="0" y="166"/>
                  </a:lnTo>
                  <a:lnTo>
                    <a:pt x="2" y="174"/>
                  </a:lnTo>
                  <a:lnTo>
                    <a:pt x="6" y="184"/>
                  </a:lnTo>
                  <a:lnTo>
                    <a:pt x="16" y="196"/>
                  </a:lnTo>
                  <a:lnTo>
                    <a:pt x="26" y="206"/>
                  </a:lnTo>
                  <a:lnTo>
                    <a:pt x="34" y="218"/>
                  </a:lnTo>
                  <a:lnTo>
                    <a:pt x="40" y="228"/>
                  </a:lnTo>
                  <a:lnTo>
                    <a:pt x="50" y="240"/>
                  </a:lnTo>
                  <a:lnTo>
                    <a:pt x="60" y="254"/>
                  </a:lnTo>
                  <a:lnTo>
                    <a:pt x="68" y="272"/>
                  </a:lnTo>
                  <a:lnTo>
                    <a:pt x="74" y="292"/>
                  </a:lnTo>
                  <a:lnTo>
                    <a:pt x="74" y="298"/>
                  </a:lnTo>
                  <a:lnTo>
                    <a:pt x="74" y="302"/>
                  </a:lnTo>
                  <a:lnTo>
                    <a:pt x="74" y="316"/>
                  </a:lnTo>
                  <a:lnTo>
                    <a:pt x="76" y="344"/>
                  </a:lnTo>
                  <a:lnTo>
                    <a:pt x="84" y="426"/>
                  </a:lnTo>
                  <a:lnTo>
                    <a:pt x="84" y="442"/>
                  </a:lnTo>
                  <a:lnTo>
                    <a:pt x="82" y="458"/>
                  </a:lnTo>
                  <a:lnTo>
                    <a:pt x="78" y="474"/>
                  </a:lnTo>
                  <a:lnTo>
                    <a:pt x="72" y="488"/>
                  </a:lnTo>
                  <a:lnTo>
                    <a:pt x="66" y="502"/>
                  </a:lnTo>
                  <a:lnTo>
                    <a:pt x="64" y="518"/>
                  </a:lnTo>
                  <a:lnTo>
                    <a:pt x="64" y="534"/>
                  </a:lnTo>
                  <a:lnTo>
                    <a:pt x="66" y="550"/>
                  </a:lnTo>
                  <a:lnTo>
                    <a:pt x="100" y="666"/>
                  </a:lnTo>
                  <a:lnTo>
                    <a:pt x="122" y="734"/>
                  </a:lnTo>
                  <a:lnTo>
                    <a:pt x="230" y="1044"/>
                  </a:lnTo>
                  <a:lnTo>
                    <a:pt x="238" y="1078"/>
                  </a:lnTo>
                  <a:lnTo>
                    <a:pt x="244" y="1114"/>
                  </a:lnTo>
                  <a:lnTo>
                    <a:pt x="246" y="1142"/>
                  </a:lnTo>
                  <a:lnTo>
                    <a:pt x="250" y="1156"/>
                  </a:lnTo>
                  <a:lnTo>
                    <a:pt x="256" y="1170"/>
                  </a:lnTo>
                  <a:lnTo>
                    <a:pt x="264" y="1180"/>
                  </a:lnTo>
                  <a:lnTo>
                    <a:pt x="268" y="1184"/>
                  </a:lnTo>
                  <a:lnTo>
                    <a:pt x="272" y="1186"/>
                  </a:lnTo>
                  <a:lnTo>
                    <a:pt x="282" y="1192"/>
                  </a:lnTo>
                  <a:lnTo>
                    <a:pt x="292" y="1202"/>
                  </a:lnTo>
                  <a:lnTo>
                    <a:pt x="302" y="1214"/>
                  </a:lnTo>
                  <a:lnTo>
                    <a:pt x="308" y="1228"/>
                  </a:lnTo>
                  <a:lnTo>
                    <a:pt x="320" y="1260"/>
                  </a:lnTo>
                  <a:lnTo>
                    <a:pt x="332" y="1294"/>
                  </a:lnTo>
                  <a:lnTo>
                    <a:pt x="340" y="1330"/>
                  </a:lnTo>
                  <a:lnTo>
                    <a:pt x="344" y="1366"/>
                  </a:lnTo>
                  <a:lnTo>
                    <a:pt x="352" y="1400"/>
                  </a:lnTo>
                  <a:lnTo>
                    <a:pt x="364" y="1436"/>
                  </a:lnTo>
                  <a:lnTo>
                    <a:pt x="444" y="1622"/>
                  </a:lnTo>
                  <a:lnTo>
                    <a:pt x="470" y="1690"/>
                  </a:lnTo>
                  <a:lnTo>
                    <a:pt x="522" y="1846"/>
                  </a:lnTo>
                  <a:lnTo>
                    <a:pt x="528" y="1862"/>
                  </a:lnTo>
                  <a:lnTo>
                    <a:pt x="532" y="1880"/>
                  </a:lnTo>
                  <a:lnTo>
                    <a:pt x="534" y="1898"/>
                  </a:lnTo>
                  <a:lnTo>
                    <a:pt x="536" y="1916"/>
                  </a:lnTo>
                  <a:lnTo>
                    <a:pt x="540" y="2044"/>
                  </a:lnTo>
                  <a:lnTo>
                    <a:pt x="540" y="2080"/>
                  </a:lnTo>
                  <a:lnTo>
                    <a:pt x="534" y="2116"/>
                  </a:lnTo>
                  <a:lnTo>
                    <a:pt x="512" y="2206"/>
                  </a:lnTo>
                  <a:lnTo>
                    <a:pt x="502" y="2240"/>
                  </a:lnTo>
                  <a:lnTo>
                    <a:pt x="488" y="2274"/>
                  </a:lnTo>
                  <a:lnTo>
                    <a:pt x="442" y="2364"/>
                  </a:lnTo>
                  <a:lnTo>
                    <a:pt x="410" y="2428"/>
                  </a:lnTo>
                  <a:lnTo>
                    <a:pt x="382" y="2486"/>
                  </a:lnTo>
                  <a:lnTo>
                    <a:pt x="370" y="2508"/>
                  </a:lnTo>
                  <a:lnTo>
                    <a:pt x="588" y="2612"/>
                  </a:lnTo>
                  <a:lnTo>
                    <a:pt x="586" y="2614"/>
                  </a:lnTo>
                  <a:lnTo>
                    <a:pt x="596" y="2616"/>
                  </a:lnTo>
                  <a:lnTo>
                    <a:pt x="600" y="2618"/>
                  </a:lnTo>
                  <a:lnTo>
                    <a:pt x="602" y="2698"/>
                  </a:lnTo>
                  <a:lnTo>
                    <a:pt x="592" y="2740"/>
                  </a:lnTo>
                  <a:lnTo>
                    <a:pt x="594" y="2740"/>
                  </a:lnTo>
                  <a:lnTo>
                    <a:pt x="588" y="2756"/>
                  </a:lnTo>
                  <a:lnTo>
                    <a:pt x="584" y="2824"/>
                  </a:lnTo>
                  <a:lnTo>
                    <a:pt x="580" y="2904"/>
                  </a:lnTo>
                  <a:lnTo>
                    <a:pt x="586" y="2988"/>
                  </a:lnTo>
                  <a:lnTo>
                    <a:pt x="592" y="3056"/>
                  </a:lnTo>
                  <a:lnTo>
                    <a:pt x="592" y="3070"/>
                  </a:lnTo>
                  <a:lnTo>
                    <a:pt x="594" y="3072"/>
                  </a:lnTo>
                  <a:lnTo>
                    <a:pt x="594" y="3076"/>
                  </a:lnTo>
                  <a:lnTo>
                    <a:pt x="594" y="3086"/>
                  </a:lnTo>
                  <a:lnTo>
                    <a:pt x="592" y="3096"/>
                  </a:lnTo>
                  <a:lnTo>
                    <a:pt x="592" y="3102"/>
                  </a:lnTo>
                  <a:lnTo>
                    <a:pt x="592" y="3174"/>
                  </a:lnTo>
                  <a:lnTo>
                    <a:pt x="590" y="3250"/>
                  </a:lnTo>
                  <a:lnTo>
                    <a:pt x="582" y="3396"/>
                  </a:lnTo>
                  <a:lnTo>
                    <a:pt x="582" y="3460"/>
                  </a:lnTo>
                  <a:lnTo>
                    <a:pt x="584" y="3492"/>
                  </a:lnTo>
                  <a:lnTo>
                    <a:pt x="588" y="3526"/>
                  </a:lnTo>
                  <a:lnTo>
                    <a:pt x="592" y="3574"/>
                  </a:lnTo>
                  <a:lnTo>
                    <a:pt x="594" y="3622"/>
                  </a:lnTo>
                  <a:lnTo>
                    <a:pt x="594" y="3670"/>
                  </a:lnTo>
                  <a:lnTo>
                    <a:pt x="592" y="3718"/>
                  </a:lnTo>
                  <a:lnTo>
                    <a:pt x="590" y="3766"/>
                  </a:lnTo>
                  <a:lnTo>
                    <a:pt x="586" y="3814"/>
                  </a:lnTo>
                  <a:lnTo>
                    <a:pt x="576" y="3906"/>
                  </a:lnTo>
                  <a:lnTo>
                    <a:pt x="592" y="3912"/>
                  </a:lnTo>
                  <a:lnTo>
                    <a:pt x="608" y="3916"/>
                  </a:lnTo>
                  <a:lnTo>
                    <a:pt x="638" y="3916"/>
                  </a:lnTo>
                  <a:lnTo>
                    <a:pt x="632" y="3972"/>
                  </a:lnTo>
                  <a:lnTo>
                    <a:pt x="628" y="4000"/>
                  </a:lnTo>
                  <a:lnTo>
                    <a:pt x="628" y="4028"/>
                  </a:lnTo>
                  <a:lnTo>
                    <a:pt x="626" y="4060"/>
                  </a:lnTo>
                  <a:lnTo>
                    <a:pt x="628" y="4092"/>
                  </a:lnTo>
                  <a:lnTo>
                    <a:pt x="632" y="4126"/>
                  </a:lnTo>
                  <a:lnTo>
                    <a:pt x="636" y="4158"/>
                  </a:lnTo>
                  <a:lnTo>
                    <a:pt x="644" y="4202"/>
                  </a:lnTo>
                  <a:lnTo>
                    <a:pt x="652" y="4248"/>
                  </a:lnTo>
                  <a:lnTo>
                    <a:pt x="662" y="4292"/>
                  </a:lnTo>
                  <a:lnTo>
                    <a:pt x="674" y="4336"/>
                  </a:lnTo>
                  <a:lnTo>
                    <a:pt x="700" y="4422"/>
                  </a:lnTo>
                  <a:lnTo>
                    <a:pt x="730" y="4508"/>
                  </a:lnTo>
                  <a:lnTo>
                    <a:pt x="756" y="4578"/>
                  </a:lnTo>
                  <a:lnTo>
                    <a:pt x="768" y="4616"/>
                  </a:lnTo>
                  <a:lnTo>
                    <a:pt x="778" y="4656"/>
                  </a:lnTo>
                  <a:lnTo>
                    <a:pt x="786" y="4694"/>
                  </a:lnTo>
                  <a:lnTo>
                    <a:pt x="790" y="4734"/>
                  </a:lnTo>
                  <a:lnTo>
                    <a:pt x="792" y="4752"/>
                  </a:lnTo>
                  <a:lnTo>
                    <a:pt x="792" y="4770"/>
                  </a:lnTo>
                  <a:lnTo>
                    <a:pt x="790" y="4790"/>
                  </a:lnTo>
                  <a:lnTo>
                    <a:pt x="786" y="4806"/>
                  </a:lnTo>
                  <a:lnTo>
                    <a:pt x="780" y="4850"/>
                  </a:lnTo>
                  <a:lnTo>
                    <a:pt x="776" y="4894"/>
                  </a:lnTo>
                  <a:lnTo>
                    <a:pt x="776" y="4938"/>
                  </a:lnTo>
                  <a:lnTo>
                    <a:pt x="778" y="4980"/>
                  </a:lnTo>
                  <a:lnTo>
                    <a:pt x="782" y="5008"/>
                  </a:lnTo>
                  <a:lnTo>
                    <a:pt x="790" y="5038"/>
                  </a:lnTo>
                  <a:lnTo>
                    <a:pt x="798" y="5066"/>
                  </a:lnTo>
                  <a:lnTo>
                    <a:pt x="802" y="5094"/>
                  </a:lnTo>
                  <a:lnTo>
                    <a:pt x="804" y="5104"/>
                  </a:lnTo>
                  <a:lnTo>
                    <a:pt x="804" y="5114"/>
                  </a:lnTo>
                  <a:lnTo>
                    <a:pt x="802" y="5130"/>
                  </a:lnTo>
                  <a:lnTo>
                    <a:pt x="804" y="5138"/>
                  </a:lnTo>
                  <a:lnTo>
                    <a:pt x="806" y="5146"/>
                  </a:lnTo>
                  <a:lnTo>
                    <a:pt x="812" y="5152"/>
                  </a:lnTo>
                  <a:lnTo>
                    <a:pt x="822" y="5160"/>
                  </a:lnTo>
                  <a:lnTo>
                    <a:pt x="860" y="5174"/>
                  </a:lnTo>
                  <a:lnTo>
                    <a:pt x="886" y="5182"/>
                  </a:lnTo>
                  <a:lnTo>
                    <a:pt x="912" y="5188"/>
                  </a:lnTo>
                  <a:lnTo>
                    <a:pt x="940" y="5194"/>
                  </a:lnTo>
                  <a:lnTo>
                    <a:pt x="964" y="5196"/>
                  </a:lnTo>
                  <a:lnTo>
                    <a:pt x="986" y="5196"/>
                  </a:lnTo>
                  <a:lnTo>
                    <a:pt x="996" y="5194"/>
                  </a:lnTo>
                  <a:lnTo>
                    <a:pt x="1004" y="5190"/>
                  </a:lnTo>
                  <a:lnTo>
                    <a:pt x="1018" y="5182"/>
                  </a:lnTo>
                  <a:lnTo>
                    <a:pt x="1026" y="5172"/>
                  </a:lnTo>
                  <a:lnTo>
                    <a:pt x="1034" y="5162"/>
                  </a:lnTo>
                  <a:lnTo>
                    <a:pt x="1038" y="5152"/>
                  </a:lnTo>
                  <a:lnTo>
                    <a:pt x="1042" y="5160"/>
                  </a:lnTo>
                  <a:lnTo>
                    <a:pt x="1050" y="5166"/>
                  </a:lnTo>
                  <a:lnTo>
                    <a:pt x="1058" y="5170"/>
                  </a:lnTo>
                  <a:lnTo>
                    <a:pt x="1070" y="5174"/>
                  </a:lnTo>
                  <a:lnTo>
                    <a:pt x="1096" y="5176"/>
                  </a:lnTo>
                  <a:lnTo>
                    <a:pt x="1120" y="5176"/>
                  </a:lnTo>
                  <a:lnTo>
                    <a:pt x="1142" y="5172"/>
                  </a:lnTo>
                  <a:lnTo>
                    <a:pt x="1166" y="5166"/>
                  </a:lnTo>
                  <a:lnTo>
                    <a:pt x="1182" y="5160"/>
                  </a:lnTo>
                  <a:lnTo>
                    <a:pt x="1194" y="5154"/>
                  </a:lnTo>
                  <a:lnTo>
                    <a:pt x="1202" y="5146"/>
                  </a:lnTo>
                  <a:lnTo>
                    <a:pt x="1206" y="5136"/>
                  </a:lnTo>
                  <a:lnTo>
                    <a:pt x="1208" y="5128"/>
                  </a:lnTo>
                  <a:lnTo>
                    <a:pt x="1206" y="5118"/>
                  </a:lnTo>
                  <a:lnTo>
                    <a:pt x="1202" y="5108"/>
                  </a:lnTo>
                  <a:lnTo>
                    <a:pt x="1198" y="5096"/>
                  </a:lnTo>
                  <a:lnTo>
                    <a:pt x="1182" y="5074"/>
                  </a:lnTo>
                  <a:lnTo>
                    <a:pt x="1166" y="5052"/>
                  </a:lnTo>
                  <a:lnTo>
                    <a:pt x="1150" y="5028"/>
                  </a:lnTo>
                  <a:lnTo>
                    <a:pt x="1138" y="5006"/>
                  </a:lnTo>
                  <a:lnTo>
                    <a:pt x="1132" y="4990"/>
                  </a:lnTo>
                  <a:lnTo>
                    <a:pt x="1128" y="4970"/>
                  </a:lnTo>
                  <a:lnTo>
                    <a:pt x="1124" y="4928"/>
                  </a:lnTo>
                  <a:lnTo>
                    <a:pt x="1122" y="4892"/>
                  </a:lnTo>
                  <a:lnTo>
                    <a:pt x="1118" y="4864"/>
                  </a:lnTo>
                  <a:lnTo>
                    <a:pt x="1116" y="4840"/>
                  </a:lnTo>
                  <a:lnTo>
                    <a:pt x="1114" y="4814"/>
                  </a:lnTo>
                  <a:lnTo>
                    <a:pt x="1120" y="4788"/>
                  </a:lnTo>
                  <a:lnTo>
                    <a:pt x="1130" y="4746"/>
                  </a:lnTo>
                  <a:lnTo>
                    <a:pt x="1164" y="4632"/>
                  </a:lnTo>
                  <a:lnTo>
                    <a:pt x="1198" y="4522"/>
                  </a:lnTo>
                  <a:lnTo>
                    <a:pt x="1218" y="4462"/>
                  </a:lnTo>
                  <a:lnTo>
                    <a:pt x="1234" y="4410"/>
                  </a:lnTo>
                  <a:lnTo>
                    <a:pt x="1264" y="4318"/>
                  </a:lnTo>
                  <a:lnTo>
                    <a:pt x="1296" y="4226"/>
                  </a:lnTo>
                  <a:lnTo>
                    <a:pt x="1312" y="4172"/>
                  </a:lnTo>
                  <a:lnTo>
                    <a:pt x="1356" y="3948"/>
                  </a:lnTo>
                  <a:lnTo>
                    <a:pt x="1360" y="3942"/>
                  </a:lnTo>
                  <a:lnTo>
                    <a:pt x="1362" y="3926"/>
                  </a:lnTo>
                  <a:lnTo>
                    <a:pt x="1368" y="3870"/>
                  </a:lnTo>
                  <a:lnTo>
                    <a:pt x="1374" y="3690"/>
                  </a:lnTo>
                  <a:lnTo>
                    <a:pt x="1384" y="3470"/>
                  </a:lnTo>
                  <a:lnTo>
                    <a:pt x="1390" y="3364"/>
                  </a:lnTo>
                  <a:lnTo>
                    <a:pt x="1398" y="3270"/>
                  </a:lnTo>
                  <a:lnTo>
                    <a:pt x="1412" y="3164"/>
                  </a:lnTo>
                  <a:lnTo>
                    <a:pt x="1416" y="3136"/>
                  </a:lnTo>
                  <a:lnTo>
                    <a:pt x="1420" y="3128"/>
                  </a:lnTo>
                  <a:lnTo>
                    <a:pt x="1422" y="3120"/>
                  </a:lnTo>
                  <a:lnTo>
                    <a:pt x="1414" y="3024"/>
                  </a:lnTo>
                  <a:lnTo>
                    <a:pt x="1344" y="2810"/>
                  </a:lnTo>
                  <a:lnTo>
                    <a:pt x="1284" y="2690"/>
                  </a:lnTo>
                  <a:lnTo>
                    <a:pt x="1536" y="2594"/>
                  </a:lnTo>
                  <a:lnTo>
                    <a:pt x="1428" y="2368"/>
                  </a:lnTo>
                  <a:lnTo>
                    <a:pt x="1422" y="2352"/>
                  </a:lnTo>
                  <a:lnTo>
                    <a:pt x="1418" y="2334"/>
                  </a:lnTo>
                  <a:lnTo>
                    <a:pt x="1414" y="2314"/>
                  </a:lnTo>
                  <a:lnTo>
                    <a:pt x="1414" y="2298"/>
                  </a:lnTo>
                  <a:lnTo>
                    <a:pt x="1414" y="2244"/>
                  </a:lnTo>
                  <a:lnTo>
                    <a:pt x="1412" y="2210"/>
                  </a:lnTo>
                  <a:lnTo>
                    <a:pt x="1410" y="2178"/>
                  </a:lnTo>
                  <a:lnTo>
                    <a:pt x="1410" y="2164"/>
                  </a:lnTo>
                  <a:lnTo>
                    <a:pt x="1412" y="2148"/>
                  </a:lnTo>
                  <a:lnTo>
                    <a:pt x="1416" y="2132"/>
                  </a:lnTo>
                  <a:lnTo>
                    <a:pt x="1422" y="2118"/>
                  </a:lnTo>
                  <a:lnTo>
                    <a:pt x="1426" y="2112"/>
                  </a:lnTo>
                  <a:lnTo>
                    <a:pt x="1434" y="2096"/>
                  </a:lnTo>
                  <a:lnTo>
                    <a:pt x="1438" y="2078"/>
                  </a:lnTo>
                  <a:lnTo>
                    <a:pt x="1442" y="2060"/>
                  </a:lnTo>
                  <a:lnTo>
                    <a:pt x="1444" y="2044"/>
                  </a:lnTo>
                  <a:lnTo>
                    <a:pt x="1444" y="2032"/>
                  </a:lnTo>
                  <a:lnTo>
                    <a:pt x="1444" y="1958"/>
                  </a:lnTo>
                  <a:lnTo>
                    <a:pt x="1444" y="1878"/>
                  </a:lnTo>
                  <a:lnTo>
                    <a:pt x="1444" y="1814"/>
                  </a:lnTo>
                  <a:lnTo>
                    <a:pt x="1446" y="1802"/>
                  </a:lnTo>
                  <a:lnTo>
                    <a:pt x="1450" y="1786"/>
                  </a:lnTo>
                  <a:lnTo>
                    <a:pt x="1456" y="1772"/>
                  </a:lnTo>
                  <a:lnTo>
                    <a:pt x="1466" y="1758"/>
                  </a:lnTo>
                  <a:lnTo>
                    <a:pt x="1484" y="1732"/>
                  </a:lnTo>
                  <a:lnTo>
                    <a:pt x="1504" y="1702"/>
                  </a:lnTo>
                  <a:lnTo>
                    <a:pt x="1520" y="1668"/>
                  </a:lnTo>
                  <a:lnTo>
                    <a:pt x="1522" y="1666"/>
                  </a:lnTo>
                  <a:lnTo>
                    <a:pt x="1534" y="1634"/>
                  </a:lnTo>
                  <a:lnTo>
                    <a:pt x="1544" y="1602"/>
                  </a:lnTo>
                  <a:lnTo>
                    <a:pt x="1554" y="1570"/>
                  </a:lnTo>
                  <a:lnTo>
                    <a:pt x="1564" y="1538"/>
                  </a:lnTo>
                  <a:lnTo>
                    <a:pt x="1570" y="1520"/>
                  </a:lnTo>
                  <a:lnTo>
                    <a:pt x="1598" y="1454"/>
                  </a:lnTo>
                  <a:lnTo>
                    <a:pt x="1606" y="1434"/>
                  </a:lnTo>
                  <a:lnTo>
                    <a:pt x="1622" y="1402"/>
                  </a:lnTo>
                  <a:lnTo>
                    <a:pt x="1642" y="1372"/>
                  </a:lnTo>
                  <a:lnTo>
                    <a:pt x="1654" y="1354"/>
                  </a:lnTo>
                  <a:lnTo>
                    <a:pt x="1696" y="1296"/>
                  </a:lnTo>
                  <a:lnTo>
                    <a:pt x="1700" y="1292"/>
                  </a:lnTo>
                  <a:lnTo>
                    <a:pt x="1720" y="1268"/>
                  </a:lnTo>
                  <a:lnTo>
                    <a:pt x="1736" y="1252"/>
                  </a:lnTo>
                  <a:lnTo>
                    <a:pt x="1744" y="1244"/>
                  </a:lnTo>
                  <a:lnTo>
                    <a:pt x="1752" y="1234"/>
                  </a:lnTo>
                  <a:lnTo>
                    <a:pt x="1758" y="1220"/>
                  </a:lnTo>
                  <a:lnTo>
                    <a:pt x="1764" y="1206"/>
                  </a:lnTo>
                  <a:lnTo>
                    <a:pt x="1770" y="1190"/>
                  </a:lnTo>
                  <a:lnTo>
                    <a:pt x="1794" y="1124"/>
                  </a:lnTo>
                  <a:lnTo>
                    <a:pt x="1804" y="1096"/>
                  </a:lnTo>
                  <a:lnTo>
                    <a:pt x="1810" y="1070"/>
                  </a:lnTo>
                  <a:lnTo>
                    <a:pt x="1814" y="1058"/>
                  </a:lnTo>
                  <a:lnTo>
                    <a:pt x="1818" y="1044"/>
                  </a:lnTo>
                  <a:lnTo>
                    <a:pt x="1826" y="1030"/>
                  </a:lnTo>
                  <a:lnTo>
                    <a:pt x="1834" y="1016"/>
                  </a:lnTo>
                  <a:lnTo>
                    <a:pt x="1848" y="992"/>
                  </a:lnTo>
                  <a:lnTo>
                    <a:pt x="1886" y="930"/>
                  </a:lnTo>
                  <a:lnTo>
                    <a:pt x="1912" y="886"/>
                  </a:lnTo>
                  <a:lnTo>
                    <a:pt x="1930" y="856"/>
                  </a:lnTo>
                  <a:lnTo>
                    <a:pt x="1948" y="828"/>
                  </a:lnTo>
                  <a:lnTo>
                    <a:pt x="1956" y="814"/>
                  </a:lnTo>
                  <a:lnTo>
                    <a:pt x="1964" y="798"/>
                  </a:lnTo>
                  <a:lnTo>
                    <a:pt x="1970" y="780"/>
                  </a:lnTo>
                  <a:lnTo>
                    <a:pt x="1976" y="764"/>
                  </a:lnTo>
                  <a:lnTo>
                    <a:pt x="1984" y="720"/>
                  </a:lnTo>
                  <a:lnTo>
                    <a:pt x="1998" y="650"/>
                  </a:lnTo>
                  <a:lnTo>
                    <a:pt x="2008" y="598"/>
                  </a:lnTo>
                  <a:lnTo>
                    <a:pt x="2012" y="564"/>
                  </a:lnTo>
                  <a:lnTo>
                    <a:pt x="2014" y="534"/>
                  </a:lnTo>
                  <a:lnTo>
                    <a:pt x="2016" y="522"/>
                  </a:lnTo>
                  <a:lnTo>
                    <a:pt x="2018" y="506"/>
                  </a:lnTo>
                  <a:lnTo>
                    <a:pt x="2024" y="490"/>
                  </a:lnTo>
                  <a:lnTo>
                    <a:pt x="2030" y="476"/>
                  </a:lnTo>
                  <a:lnTo>
                    <a:pt x="2044" y="452"/>
                  </a:lnTo>
                  <a:lnTo>
                    <a:pt x="2056" y="434"/>
                  </a:lnTo>
                  <a:lnTo>
                    <a:pt x="2062" y="428"/>
                  </a:lnTo>
                  <a:lnTo>
                    <a:pt x="2066" y="418"/>
                  </a:lnTo>
                  <a:lnTo>
                    <a:pt x="2070" y="408"/>
                  </a:lnTo>
                  <a:lnTo>
                    <a:pt x="2074" y="398"/>
                  </a:lnTo>
                  <a:lnTo>
                    <a:pt x="2076" y="386"/>
                  </a:lnTo>
                  <a:lnTo>
                    <a:pt x="2082" y="374"/>
                  </a:lnTo>
                  <a:lnTo>
                    <a:pt x="2088" y="364"/>
                  </a:lnTo>
                  <a:lnTo>
                    <a:pt x="2096" y="354"/>
                  </a:lnTo>
                  <a:lnTo>
                    <a:pt x="2124" y="324"/>
                  </a:lnTo>
                  <a:lnTo>
                    <a:pt x="2144" y="298"/>
                  </a:lnTo>
                  <a:lnTo>
                    <a:pt x="2148" y="292"/>
                  </a:lnTo>
                  <a:lnTo>
                    <a:pt x="2146" y="280"/>
                  </a:lnTo>
                  <a:lnTo>
                    <a:pt x="2142" y="266"/>
                  </a:lnTo>
                  <a:lnTo>
                    <a:pt x="2136" y="254"/>
                  </a:lnTo>
                  <a:close/>
                  <a:moveTo>
                    <a:pt x="988" y="5046"/>
                  </a:moveTo>
                  <a:lnTo>
                    <a:pt x="988" y="5046"/>
                  </a:lnTo>
                  <a:lnTo>
                    <a:pt x="982" y="5032"/>
                  </a:lnTo>
                  <a:lnTo>
                    <a:pt x="976" y="5016"/>
                  </a:lnTo>
                  <a:lnTo>
                    <a:pt x="968" y="4986"/>
                  </a:lnTo>
                  <a:lnTo>
                    <a:pt x="962" y="4954"/>
                  </a:lnTo>
                  <a:lnTo>
                    <a:pt x="958" y="4922"/>
                  </a:lnTo>
                  <a:lnTo>
                    <a:pt x="974" y="4938"/>
                  </a:lnTo>
                  <a:lnTo>
                    <a:pt x="980" y="4948"/>
                  </a:lnTo>
                  <a:lnTo>
                    <a:pt x="984" y="4958"/>
                  </a:lnTo>
                  <a:lnTo>
                    <a:pt x="988" y="4980"/>
                  </a:lnTo>
                  <a:lnTo>
                    <a:pt x="990" y="5002"/>
                  </a:lnTo>
                  <a:lnTo>
                    <a:pt x="988" y="5046"/>
                  </a:lnTo>
                  <a:close/>
                  <a:moveTo>
                    <a:pt x="1112" y="4102"/>
                  </a:moveTo>
                  <a:lnTo>
                    <a:pt x="1112" y="4102"/>
                  </a:lnTo>
                  <a:lnTo>
                    <a:pt x="1106" y="4132"/>
                  </a:lnTo>
                  <a:lnTo>
                    <a:pt x="1096" y="4162"/>
                  </a:lnTo>
                  <a:lnTo>
                    <a:pt x="1078" y="4220"/>
                  </a:lnTo>
                  <a:lnTo>
                    <a:pt x="1068" y="4260"/>
                  </a:lnTo>
                  <a:lnTo>
                    <a:pt x="1062" y="4300"/>
                  </a:lnTo>
                  <a:lnTo>
                    <a:pt x="1056" y="4380"/>
                  </a:lnTo>
                  <a:lnTo>
                    <a:pt x="1052" y="4456"/>
                  </a:lnTo>
                  <a:lnTo>
                    <a:pt x="1046" y="4532"/>
                  </a:lnTo>
                  <a:lnTo>
                    <a:pt x="1042" y="4568"/>
                  </a:lnTo>
                  <a:lnTo>
                    <a:pt x="1036" y="4606"/>
                  </a:lnTo>
                  <a:lnTo>
                    <a:pt x="1026" y="4642"/>
                  </a:lnTo>
                  <a:lnTo>
                    <a:pt x="1016" y="4680"/>
                  </a:lnTo>
                  <a:lnTo>
                    <a:pt x="1004" y="4706"/>
                  </a:lnTo>
                  <a:lnTo>
                    <a:pt x="992" y="4730"/>
                  </a:lnTo>
                  <a:lnTo>
                    <a:pt x="976" y="4754"/>
                  </a:lnTo>
                  <a:lnTo>
                    <a:pt x="960" y="4776"/>
                  </a:lnTo>
                  <a:lnTo>
                    <a:pt x="950" y="4786"/>
                  </a:lnTo>
                  <a:lnTo>
                    <a:pt x="938" y="4800"/>
                  </a:lnTo>
                  <a:lnTo>
                    <a:pt x="936" y="4786"/>
                  </a:lnTo>
                  <a:lnTo>
                    <a:pt x="934" y="4778"/>
                  </a:lnTo>
                  <a:lnTo>
                    <a:pt x="930" y="4774"/>
                  </a:lnTo>
                  <a:lnTo>
                    <a:pt x="924" y="4754"/>
                  </a:lnTo>
                  <a:lnTo>
                    <a:pt x="912" y="4698"/>
                  </a:lnTo>
                  <a:lnTo>
                    <a:pt x="900" y="4636"/>
                  </a:lnTo>
                  <a:lnTo>
                    <a:pt x="890" y="4576"/>
                  </a:lnTo>
                  <a:lnTo>
                    <a:pt x="886" y="4550"/>
                  </a:lnTo>
                  <a:lnTo>
                    <a:pt x="884" y="4528"/>
                  </a:lnTo>
                  <a:lnTo>
                    <a:pt x="864" y="4252"/>
                  </a:lnTo>
                  <a:lnTo>
                    <a:pt x="860" y="4198"/>
                  </a:lnTo>
                  <a:lnTo>
                    <a:pt x="854" y="4144"/>
                  </a:lnTo>
                  <a:lnTo>
                    <a:pt x="842" y="4084"/>
                  </a:lnTo>
                  <a:lnTo>
                    <a:pt x="838" y="4054"/>
                  </a:lnTo>
                  <a:lnTo>
                    <a:pt x="838" y="4022"/>
                  </a:lnTo>
                  <a:lnTo>
                    <a:pt x="846" y="3974"/>
                  </a:lnTo>
                  <a:lnTo>
                    <a:pt x="854" y="3926"/>
                  </a:lnTo>
                  <a:lnTo>
                    <a:pt x="860" y="3924"/>
                  </a:lnTo>
                  <a:lnTo>
                    <a:pt x="870" y="3924"/>
                  </a:lnTo>
                  <a:lnTo>
                    <a:pt x="912" y="3922"/>
                  </a:lnTo>
                  <a:lnTo>
                    <a:pt x="952" y="3924"/>
                  </a:lnTo>
                  <a:lnTo>
                    <a:pt x="1032" y="3928"/>
                  </a:lnTo>
                  <a:lnTo>
                    <a:pt x="1112" y="3932"/>
                  </a:lnTo>
                  <a:lnTo>
                    <a:pt x="1114" y="3942"/>
                  </a:lnTo>
                  <a:lnTo>
                    <a:pt x="1116" y="3952"/>
                  </a:lnTo>
                  <a:lnTo>
                    <a:pt x="1120" y="3978"/>
                  </a:lnTo>
                  <a:lnTo>
                    <a:pt x="1120" y="3998"/>
                  </a:lnTo>
                  <a:lnTo>
                    <a:pt x="1120" y="4024"/>
                  </a:lnTo>
                  <a:lnTo>
                    <a:pt x="1118" y="4058"/>
                  </a:lnTo>
                  <a:lnTo>
                    <a:pt x="1112" y="4102"/>
                  </a:lnTo>
                  <a:close/>
                </a:path>
              </a:pathLst>
            </a:custGeom>
            <a:solidFill>
              <a:srgbClr val="0A0B0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47" name="Freeform 97"/>
            <p:cNvSpPr>
              <a:spLocks/>
            </p:cNvSpPr>
            <p:nvPr/>
          </p:nvSpPr>
          <p:spPr bwMode="auto">
            <a:xfrm>
              <a:off x="3851137" y="1894565"/>
              <a:ext cx="297806" cy="222355"/>
            </a:xfrm>
            <a:custGeom>
              <a:avLst/>
              <a:gdLst>
                <a:gd name="T0" fmla="*/ 0 w 308"/>
                <a:gd name="T1" fmla="*/ 2147483647 h 230"/>
                <a:gd name="T2" fmla="*/ 2147483647 w 308"/>
                <a:gd name="T3" fmla="*/ 2147483647 h 230"/>
                <a:gd name="T4" fmla="*/ 2147483647 w 308"/>
                <a:gd name="T5" fmla="*/ 2147483647 h 230"/>
                <a:gd name="T6" fmla="*/ 2147483647 w 308"/>
                <a:gd name="T7" fmla="*/ 2147483647 h 230"/>
                <a:gd name="T8" fmla="*/ 2147483647 w 308"/>
                <a:gd name="T9" fmla="*/ 2147483647 h 230"/>
                <a:gd name="T10" fmla="*/ 2147483647 w 308"/>
                <a:gd name="T11" fmla="*/ 0 h 230"/>
                <a:gd name="T12" fmla="*/ 0 w 308"/>
                <a:gd name="T13" fmla="*/ 2147483647 h 230"/>
                <a:gd name="T14" fmla="*/ 0 w 308"/>
                <a:gd name="T15" fmla="*/ 2147483647 h 2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08"/>
                <a:gd name="T25" fmla="*/ 0 h 230"/>
                <a:gd name="T26" fmla="*/ 308 w 308"/>
                <a:gd name="T27" fmla="*/ 230 h 23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08" h="230">
                  <a:moveTo>
                    <a:pt x="0" y="86"/>
                  </a:moveTo>
                  <a:lnTo>
                    <a:pt x="42" y="230"/>
                  </a:lnTo>
                  <a:lnTo>
                    <a:pt x="162" y="194"/>
                  </a:lnTo>
                  <a:lnTo>
                    <a:pt x="256" y="154"/>
                  </a:lnTo>
                  <a:lnTo>
                    <a:pt x="308" y="100"/>
                  </a:lnTo>
                  <a:lnTo>
                    <a:pt x="256" y="0"/>
                  </a:lnTo>
                  <a:lnTo>
                    <a:pt x="0" y="8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48" name="Freeform 98"/>
            <p:cNvSpPr>
              <a:spLocks/>
            </p:cNvSpPr>
            <p:nvPr/>
          </p:nvSpPr>
          <p:spPr bwMode="auto">
            <a:xfrm>
              <a:off x="5514208" y="1969972"/>
              <a:ext cx="282335" cy="208820"/>
            </a:xfrm>
            <a:custGeom>
              <a:avLst/>
              <a:gdLst>
                <a:gd name="T0" fmla="*/ 2147483647 w 292"/>
                <a:gd name="T1" fmla="*/ 2147483647 h 216"/>
                <a:gd name="T2" fmla="*/ 2147483647 w 292"/>
                <a:gd name="T3" fmla="*/ 2147483647 h 216"/>
                <a:gd name="T4" fmla="*/ 2147483647 w 292"/>
                <a:gd name="T5" fmla="*/ 2147483647 h 216"/>
                <a:gd name="T6" fmla="*/ 2147483647 w 292"/>
                <a:gd name="T7" fmla="*/ 2147483647 h 216"/>
                <a:gd name="T8" fmla="*/ 0 w 292"/>
                <a:gd name="T9" fmla="*/ 2147483647 h 216"/>
                <a:gd name="T10" fmla="*/ 2147483647 w 292"/>
                <a:gd name="T11" fmla="*/ 0 h 216"/>
                <a:gd name="T12" fmla="*/ 2147483647 w 292"/>
                <a:gd name="T13" fmla="*/ 2147483647 h 216"/>
                <a:gd name="T14" fmla="*/ 2147483647 w 292"/>
                <a:gd name="T15" fmla="*/ 2147483647 h 2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92"/>
                <a:gd name="T25" fmla="*/ 0 h 216"/>
                <a:gd name="T26" fmla="*/ 292 w 292"/>
                <a:gd name="T27" fmla="*/ 216 h 21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92" h="216">
                  <a:moveTo>
                    <a:pt x="292" y="84"/>
                  </a:moveTo>
                  <a:lnTo>
                    <a:pt x="230" y="216"/>
                  </a:lnTo>
                  <a:lnTo>
                    <a:pt x="130" y="192"/>
                  </a:lnTo>
                  <a:lnTo>
                    <a:pt x="38" y="154"/>
                  </a:lnTo>
                  <a:lnTo>
                    <a:pt x="0" y="100"/>
                  </a:lnTo>
                  <a:lnTo>
                    <a:pt x="38" y="0"/>
                  </a:lnTo>
                  <a:lnTo>
                    <a:pt x="292" y="8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49" name="Freeform 113"/>
            <p:cNvSpPr>
              <a:spLocks/>
            </p:cNvSpPr>
            <p:nvPr/>
          </p:nvSpPr>
          <p:spPr bwMode="auto">
            <a:xfrm>
              <a:off x="4408855" y="2977661"/>
              <a:ext cx="597192" cy="944745"/>
            </a:xfrm>
            <a:custGeom>
              <a:avLst/>
              <a:gdLst>
                <a:gd name="T0" fmla="*/ 2147483647 w 548"/>
                <a:gd name="T1" fmla="*/ 2147483647 h 1142"/>
                <a:gd name="T2" fmla="*/ 2147483647 w 548"/>
                <a:gd name="T3" fmla="*/ 2147483647 h 1142"/>
                <a:gd name="T4" fmla="*/ 2147483647 w 548"/>
                <a:gd name="T5" fmla="*/ 2147483647 h 1142"/>
                <a:gd name="T6" fmla="*/ 2147483647 w 548"/>
                <a:gd name="T7" fmla="*/ 2147483647 h 1142"/>
                <a:gd name="T8" fmla="*/ 2147483647 w 548"/>
                <a:gd name="T9" fmla="*/ 2147483647 h 1142"/>
                <a:gd name="T10" fmla="*/ 2147483647 w 548"/>
                <a:gd name="T11" fmla="*/ 2147483647 h 1142"/>
                <a:gd name="T12" fmla="*/ 2147483647 w 548"/>
                <a:gd name="T13" fmla="*/ 2147483647 h 1142"/>
                <a:gd name="T14" fmla="*/ 2147483647 w 548"/>
                <a:gd name="T15" fmla="*/ 2147483647 h 1142"/>
                <a:gd name="T16" fmla="*/ 2147483647 w 548"/>
                <a:gd name="T17" fmla="*/ 2147483647 h 1142"/>
                <a:gd name="T18" fmla="*/ 2147483647 w 548"/>
                <a:gd name="T19" fmla="*/ 2147483647 h 1142"/>
                <a:gd name="T20" fmla="*/ 2147483647 w 548"/>
                <a:gd name="T21" fmla="*/ 2147483647 h 1142"/>
                <a:gd name="T22" fmla="*/ 2147483647 w 548"/>
                <a:gd name="T23" fmla="*/ 2147483647 h 1142"/>
                <a:gd name="T24" fmla="*/ 2147483647 w 548"/>
                <a:gd name="T25" fmla="*/ 2147483647 h 1142"/>
                <a:gd name="T26" fmla="*/ 2147483647 w 548"/>
                <a:gd name="T27" fmla="*/ 2147483647 h 1142"/>
                <a:gd name="T28" fmla="*/ 2147483647 w 548"/>
                <a:gd name="T29" fmla="*/ 2147483647 h 1142"/>
                <a:gd name="T30" fmla="*/ 2147483647 w 548"/>
                <a:gd name="T31" fmla="*/ 2147483647 h 1142"/>
                <a:gd name="T32" fmla="*/ 2147483647 w 548"/>
                <a:gd name="T33" fmla="*/ 2147483647 h 1142"/>
                <a:gd name="T34" fmla="*/ 2147483647 w 548"/>
                <a:gd name="T35" fmla="*/ 0 h 1142"/>
                <a:gd name="T36" fmla="*/ 2147483647 w 548"/>
                <a:gd name="T37" fmla="*/ 2147483647 h 1142"/>
                <a:gd name="T38" fmla="*/ 2147483647 w 548"/>
                <a:gd name="T39" fmla="*/ 2147483647 h 1142"/>
                <a:gd name="T40" fmla="*/ 2147483647 w 548"/>
                <a:gd name="T41" fmla="*/ 2147483647 h 1142"/>
                <a:gd name="T42" fmla="*/ 2147483647 w 548"/>
                <a:gd name="T43" fmla="*/ 2147483647 h 1142"/>
                <a:gd name="T44" fmla="*/ 2147483647 w 548"/>
                <a:gd name="T45" fmla="*/ 2147483647 h 1142"/>
                <a:gd name="T46" fmla="*/ 2147483647 w 548"/>
                <a:gd name="T47" fmla="*/ 2147483647 h 1142"/>
                <a:gd name="T48" fmla="*/ 2147483647 w 548"/>
                <a:gd name="T49" fmla="*/ 2147483647 h 1142"/>
                <a:gd name="T50" fmla="*/ 2147483647 w 548"/>
                <a:gd name="T51" fmla="*/ 2147483647 h 1142"/>
                <a:gd name="T52" fmla="*/ 2147483647 w 548"/>
                <a:gd name="T53" fmla="*/ 2147483647 h 1142"/>
                <a:gd name="T54" fmla="*/ 2147483647 w 548"/>
                <a:gd name="T55" fmla="*/ 2147483647 h 1142"/>
                <a:gd name="T56" fmla="*/ 2147483647 w 548"/>
                <a:gd name="T57" fmla="*/ 2147483647 h 1142"/>
                <a:gd name="T58" fmla="*/ 2147483647 w 548"/>
                <a:gd name="T59" fmla="*/ 2147483647 h 1142"/>
                <a:gd name="T60" fmla="*/ 2147483647 w 548"/>
                <a:gd name="T61" fmla="*/ 2147483647 h 1142"/>
                <a:gd name="T62" fmla="*/ 2147483647 w 548"/>
                <a:gd name="T63" fmla="*/ 2147483647 h 1142"/>
                <a:gd name="T64" fmla="*/ 2147483647 w 548"/>
                <a:gd name="T65" fmla="*/ 2147483647 h 1142"/>
                <a:gd name="T66" fmla="*/ 2147483647 w 548"/>
                <a:gd name="T67" fmla="*/ 2147483647 h 1142"/>
                <a:gd name="T68" fmla="*/ 2147483647 w 548"/>
                <a:gd name="T69" fmla="*/ 2147483647 h 1142"/>
                <a:gd name="T70" fmla="*/ 2147483647 w 548"/>
                <a:gd name="T71" fmla="*/ 2147483647 h 1142"/>
                <a:gd name="T72" fmla="*/ 2147483647 w 548"/>
                <a:gd name="T73" fmla="*/ 2147483647 h 1142"/>
                <a:gd name="T74" fmla="*/ 2147483647 w 548"/>
                <a:gd name="T75" fmla="*/ 2147483647 h 1142"/>
                <a:gd name="T76" fmla="*/ 2147483647 w 548"/>
                <a:gd name="T77" fmla="*/ 2147483647 h 1142"/>
                <a:gd name="T78" fmla="*/ 2147483647 w 548"/>
                <a:gd name="T79" fmla="*/ 2147483647 h 1142"/>
                <a:gd name="T80" fmla="*/ 2147483647 w 548"/>
                <a:gd name="T81" fmla="*/ 2147483647 h 1142"/>
                <a:gd name="T82" fmla="*/ 2147483647 w 548"/>
                <a:gd name="T83" fmla="*/ 2147483647 h 1142"/>
                <a:gd name="T84" fmla="*/ 2147483647 w 548"/>
                <a:gd name="T85" fmla="*/ 2147483647 h 1142"/>
                <a:gd name="T86" fmla="*/ 2147483647 w 548"/>
                <a:gd name="T87" fmla="*/ 2147483647 h 1142"/>
                <a:gd name="T88" fmla="*/ 2147483647 w 548"/>
                <a:gd name="T89" fmla="*/ 2147483647 h 1142"/>
                <a:gd name="T90" fmla="*/ 2147483647 w 548"/>
                <a:gd name="T91" fmla="*/ 2147483647 h 114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548"/>
                <a:gd name="T139" fmla="*/ 0 h 1142"/>
                <a:gd name="T140" fmla="*/ 548 w 548"/>
                <a:gd name="T141" fmla="*/ 1142 h 114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548" h="1142">
                  <a:moveTo>
                    <a:pt x="530" y="1070"/>
                  </a:moveTo>
                  <a:lnTo>
                    <a:pt x="530" y="1070"/>
                  </a:lnTo>
                  <a:lnTo>
                    <a:pt x="524" y="1080"/>
                  </a:lnTo>
                  <a:lnTo>
                    <a:pt x="516" y="1088"/>
                  </a:lnTo>
                  <a:lnTo>
                    <a:pt x="506" y="1098"/>
                  </a:lnTo>
                  <a:lnTo>
                    <a:pt x="494" y="1104"/>
                  </a:lnTo>
                  <a:lnTo>
                    <a:pt x="480" y="1112"/>
                  </a:lnTo>
                  <a:lnTo>
                    <a:pt x="464" y="1118"/>
                  </a:lnTo>
                  <a:lnTo>
                    <a:pt x="450" y="1122"/>
                  </a:lnTo>
                  <a:lnTo>
                    <a:pt x="432" y="1126"/>
                  </a:lnTo>
                  <a:lnTo>
                    <a:pt x="326" y="1140"/>
                  </a:lnTo>
                  <a:lnTo>
                    <a:pt x="288" y="1142"/>
                  </a:lnTo>
                  <a:lnTo>
                    <a:pt x="246" y="1142"/>
                  </a:lnTo>
                  <a:lnTo>
                    <a:pt x="204" y="1140"/>
                  </a:lnTo>
                  <a:lnTo>
                    <a:pt x="168" y="1134"/>
                  </a:lnTo>
                  <a:lnTo>
                    <a:pt x="72" y="1112"/>
                  </a:lnTo>
                  <a:lnTo>
                    <a:pt x="58" y="1106"/>
                  </a:lnTo>
                  <a:lnTo>
                    <a:pt x="42" y="1098"/>
                  </a:lnTo>
                  <a:lnTo>
                    <a:pt x="30" y="1088"/>
                  </a:lnTo>
                  <a:lnTo>
                    <a:pt x="20" y="1076"/>
                  </a:lnTo>
                  <a:lnTo>
                    <a:pt x="10" y="1062"/>
                  </a:lnTo>
                  <a:lnTo>
                    <a:pt x="4" y="1048"/>
                  </a:lnTo>
                  <a:lnTo>
                    <a:pt x="0" y="1032"/>
                  </a:lnTo>
                  <a:lnTo>
                    <a:pt x="0" y="1014"/>
                  </a:lnTo>
                  <a:lnTo>
                    <a:pt x="26" y="580"/>
                  </a:lnTo>
                  <a:lnTo>
                    <a:pt x="30" y="546"/>
                  </a:lnTo>
                  <a:lnTo>
                    <a:pt x="36" y="506"/>
                  </a:lnTo>
                  <a:lnTo>
                    <a:pt x="44" y="470"/>
                  </a:lnTo>
                  <a:lnTo>
                    <a:pt x="50" y="440"/>
                  </a:lnTo>
                  <a:lnTo>
                    <a:pt x="60" y="410"/>
                  </a:lnTo>
                  <a:lnTo>
                    <a:pt x="68" y="372"/>
                  </a:lnTo>
                  <a:lnTo>
                    <a:pt x="74" y="334"/>
                  </a:lnTo>
                  <a:lnTo>
                    <a:pt x="80" y="298"/>
                  </a:lnTo>
                  <a:lnTo>
                    <a:pt x="84" y="272"/>
                  </a:lnTo>
                  <a:lnTo>
                    <a:pt x="90" y="238"/>
                  </a:lnTo>
                  <a:lnTo>
                    <a:pt x="100" y="202"/>
                  </a:lnTo>
                  <a:lnTo>
                    <a:pt x="112" y="168"/>
                  </a:lnTo>
                  <a:lnTo>
                    <a:pt x="124" y="142"/>
                  </a:lnTo>
                  <a:lnTo>
                    <a:pt x="136" y="120"/>
                  </a:lnTo>
                  <a:lnTo>
                    <a:pt x="150" y="92"/>
                  </a:lnTo>
                  <a:lnTo>
                    <a:pt x="160" y="66"/>
                  </a:lnTo>
                  <a:lnTo>
                    <a:pt x="166" y="42"/>
                  </a:lnTo>
                  <a:lnTo>
                    <a:pt x="172" y="24"/>
                  </a:lnTo>
                  <a:lnTo>
                    <a:pt x="180" y="10"/>
                  </a:lnTo>
                  <a:lnTo>
                    <a:pt x="184" y="4"/>
                  </a:lnTo>
                  <a:lnTo>
                    <a:pt x="188" y="2"/>
                  </a:lnTo>
                  <a:lnTo>
                    <a:pt x="194" y="0"/>
                  </a:lnTo>
                  <a:lnTo>
                    <a:pt x="198" y="0"/>
                  </a:lnTo>
                  <a:lnTo>
                    <a:pt x="206" y="6"/>
                  </a:lnTo>
                  <a:lnTo>
                    <a:pt x="216" y="14"/>
                  </a:lnTo>
                  <a:lnTo>
                    <a:pt x="226" y="24"/>
                  </a:lnTo>
                  <a:lnTo>
                    <a:pt x="236" y="34"/>
                  </a:lnTo>
                  <a:lnTo>
                    <a:pt x="238" y="42"/>
                  </a:lnTo>
                  <a:lnTo>
                    <a:pt x="240" y="50"/>
                  </a:lnTo>
                  <a:lnTo>
                    <a:pt x="240" y="58"/>
                  </a:lnTo>
                  <a:lnTo>
                    <a:pt x="238" y="68"/>
                  </a:lnTo>
                  <a:lnTo>
                    <a:pt x="234" y="80"/>
                  </a:lnTo>
                  <a:lnTo>
                    <a:pt x="228" y="90"/>
                  </a:lnTo>
                  <a:lnTo>
                    <a:pt x="220" y="102"/>
                  </a:lnTo>
                  <a:lnTo>
                    <a:pt x="212" y="112"/>
                  </a:lnTo>
                  <a:lnTo>
                    <a:pt x="210" y="118"/>
                  </a:lnTo>
                  <a:lnTo>
                    <a:pt x="206" y="124"/>
                  </a:lnTo>
                  <a:lnTo>
                    <a:pt x="206" y="132"/>
                  </a:lnTo>
                  <a:lnTo>
                    <a:pt x="206" y="140"/>
                  </a:lnTo>
                  <a:lnTo>
                    <a:pt x="210" y="158"/>
                  </a:lnTo>
                  <a:lnTo>
                    <a:pt x="218" y="178"/>
                  </a:lnTo>
                  <a:lnTo>
                    <a:pt x="228" y="198"/>
                  </a:lnTo>
                  <a:lnTo>
                    <a:pt x="238" y="218"/>
                  </a:lnTo>
                  <a:lnTo>
                    <a:pt x="250" y="234"/>
                  </a:lnTo>
                  <a:lnTo>
                    <a:pt x="260" y="248"/>
                  </a:lnTo>
                  <a:lnTo>
                    <a:pt x="266" y="252"/>
                  </a:lnTo>
                  <a:lnTo>
                    <a:pt x="274" y="254"/>
                  </a:lnTo>
                  <a:lnTo>
                    <a:pt x="282" y="250"/>
                  </a:lnTo>
                  <a:lnTo>
                    <a:pt x="292" y="246"/>
                  </a:lnTo>
                  <a:lnTo>
                    <a:pt x="302" y="238"/>
                  </a:lnTo>
                  <a:lnTo>
                    <a:pt x="312" y="230"/>
                  </a:lnTo>
                  <a:lnTo>
                    <a:pt x="332" y="208"/>
                  </a:lnTo>
                  <a:lnTo>
                    <a:pt x="350" y="184"/>
                  </a:lnTo>
                  <a:lnTo>
                    <a:pt x="364" y="160"/>
                  </a:lnTo>
                  <a:lnTo>
                    <a:pt x="374" y="140"/>
                  </a:lnTo>
                  <a:lnTo>
                    <a:pt x="376" y="134"/>
                  </a:lnTo>
                  <a:lnTo>
                    <a:pt x="376" y="128"/>
                  </a:lnTo>
                  <a:lnTo>
                    <a:pt x="374" y="120"/>
                  </a:lnTo>
                  <a:lnTo>
                    <a:pt x="374" y="110"/>
                  </a:lnTo>
                  <a:lnTo>
                    <a:pt x="374" y="86"/>
                  </a:lnTo>
                  <a:lnTo>
                    <a:pt x="376" y="60"/>
                  </a:lnTo>
                  <a:lnTo>
                    <a:pt x="378" y="34"/>
                  </a:lnTo>
                  <a:lnTo>
                    <a:pt x="380" y="24"/>
                  </a:lnTo>
                  <a:lnTo>
                    <a:pt x="384" y="16"/>
                  </a:lnTo>
                  <a:lnTo>
                    <a:pt x="386" y="12"/>
                  </a:lnTo>
                  <a:lnTo>
                    <a:pt x="390" y="10"/>
                  </a:lnTo>
                  <a:lnTo>
                    <a:pt x="396" y="10"/>
                  </a:lnTo>
                  <a:lnTo>
                    <a:pt x="400" y="14"/>
                  </a:lnTo>
                  <a:lnTo>
                    <a:pt x="404" y="22"/>
                  </a:lnTo>
                  <a:lnTo>
                    <a:pt x="410" y="30"/>
                  </a:lnTo>
                  <a:lnTo>
                    <a:pt x="418" y="54"/>
                  </a:lnTo>
                  <a:lnTo>
                    <a:pt x="422" y="78"/>
                  </a:lnTo>
                  <a:lnTo>
                    <a:pt x="422" y="98"/>
                  </a:lnTo>
                  <a:lnTo>
                    <a:pt x="420" y="106"/>
                  </a:lnTo>
                  <a:lnTo>
                    <a:pt x="416" y="112"/>
                  </a:lnTo>
                  <a:lnTo>
                    <a:pt x="414" y="118"/>
                  </a:lnTo>
                  <a:lnTo>
                    <a:pt x="412" y="128"/>
                  </a:lnTo>
                  <a:lnTo>
                    <a:pt x="412" y="154"/>
                  </a:lnTo>
                  <a:lnTo>
                    <a:pt x="414" y="184"/>
                  </a:lnTo>
                  <a:lnTo>
                    <a:pt x="418" y="218"/>
                  </a:lnTo>
                  <a:lnTo>
                    <a:pt x="424" y="238"/>
                  </a:lnTo>
                  <a:lnTo>
                    <a:pt x="432" y="274"/>
                  </a:lnTo>
                  <a:lnTo>
                    <a:pt x="444" y="314"/>
                  </a:lnTo>
                  <a:lnTo>
                    <a:pt x="458" y="356"/>
                  </a:lnTo>
                  <a:lnTo>
                    <a:pt x="470" y="390"/>
                  </a:lnTo>
                  <a:lnTo>
                    <a:pt x="518" y="504"/>
                  </a:lnTo>
                  <a:lnTo>
                    <a:pt x="530" y="540"/>
                  </a:lnTo>
                  <a:lnTo>
                    <a:pt x="540" y="580"/>
                  </a:lnTo>
                  <a:lnTo>
                    <a:pt x="546" y="622"/>
                  </a:lnTo>
                  <a:lnTo>
                    <a:pt x="548" y="658"/>
                  </a:lnTo>
                  <a:lnTo>
                    <a:pt x="548" y="946"/>
                  </a:lnTo>
                  <a:lnTo>
                    <a:pt x="546" y="980"/>
                  </a:lnTo>
                  <a:lnTo>
                    <a:pt x="542" y="1014"/>
                  </a:lnTo>
                  <a:lnTo>
                    <a:pt x="538" y="1046"/>
                  </a:lnTo>
                  <a:lnTo>
                    <a:pt x="530" y="1070"/>
                  </a:lnTo>
                  <a:close/>
                </a:path>
              </a:pathLst>
            </a:custGeom>
            <a:solidFill>
              <a:srgbClr val="FFFFFF"/>
            </a:solidFill>
            <a:ln w="4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57756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>
            <a:spLocks/>
          </p:cNvSpPr>
          <p:nvPr/>
        </p:nvSpPr>
        <p:spPr bwMode="auto">
          <a:xfrm>
            <a:off x="293067" y="1430957"/>
            <a:ext cx="3395662" cy="6267450"/>
          </a:xfrm>
          <a:custGeom>
            <a:avLst/>
            <a:gdLst>
              <a:gd name="T0" fmla="*/ 2147483647 w 94"/>
              <a:gd name="T1" fmla="*/ 2147483647 h 169"/>
              <a:gd name="T2" fmla="*/ 2147483647 w 94"/>
              <a:gd name="T3" fmla="*/ 2147483647 h 169"/>
              <a:gd name="T4" fmla="*/ 2147483647 w 94"/>
              <a:gd name="T5" fmla="*/ 2147483647 h 169"/>
              <a:gd name="T6" fmla="*/ 2147483647 w 94"/>
              <a:gd name="T7" fmla="*/ 2147483647 h 169"/>
              <a:gd name="T8" fmla="*/ 2147483647 w 94"/>
              <a:gd name="T9" fmla="*/ 2147483647 h 169"/>
              <a:gd name="T10" fmla="*/ 2147483647 w 94"/>
              <a:gd name="T11" fmla="*/ 2147483647 h 169"/>
              <a:gd name="T12" fmla="*/ 2147483647 w 94"/>
              <a:gd name="T13" fmla="*/ 2147483647 h 169"/>
              <a:gd name="T14" fmla="*/ 2147483647 w 94"/>
              <a:gd name="T15" fmla="*/ 2147483647 h 169"/>
              <a:gd name="T16" fmla="*/ 2147483647 w 94"/>
              <a:gd name="T17" fmla="*/ 2147483647 h 169"/>
              <a:gd name="T18" fmla="*/ 2147483647 w 94"/>
              <a:gd name="T19" fmla="*/ 2147483647 h 169"/>
              <a:gd name="T20" fmla="*/ 2147483647 w 94"/>
              <a:gd name="T21" fmla="*/ 2147483647 h 169"/>
              <a:gd name="T22" fmla="*/ 2147483647 w 94"/>
              <a:gd name="T23" fmla="*/ 2147483647 h 169"/>
              <a:gd name="T24" fmla="*/ 2147483647 w 94"/>
              <a:gd name="T25" fmla="*/ 2147483647 h 169"/>
              <a:gd name="T26" fmla="*/ 2147483647 w 94"/>
              <a:gd name="T27" fmla="*/ 2147483647 h 169"/>
              <a:gd name="T28" fmla="*/ 2147483647 w 94"/>
              <a:gd name="T29" fmla="*/ 2147483647 h 169"/>
              <a:gd name="T30" fmla="*/ 2147483647 w 94"/>
              <a:gd name="T31" fmla="*/ 2147483647 h 169"/>
              <a:gd name="T32" fmla="*/ 2147483647 w 94"/>
              <a:gd name="T33" fmla="*/ 2147483647 h 169"/>
              <a:gd name="T34" fmla="*/ 2147483647 w 94"/>
              <a:gd name="T35" fmla="*/ 2147483647 h 169"/>
              <a:gd name="T36" fmla="*/ 2147483647 w 94"/>
              <a:gd name="T37" fmla="*/ 2147483647 h 169"/>
              <a:gd name="T38" fmla="*/ 2147483647 w 94"/>
              <a:gd name="T39" fmla="*/ 2147483647 h 169"/>
              <a:gd name="T40" fmla="*/ 2147483647 w 94"/>
              <a:gd name="T41" fmla="*/ 2147483647 h 169"/>
              <a:gd name="T42" fmla="*/ 2147483647 w 94"/>
              <a:gd name="T43" fmla="*/ 2147483647 h 169"/>
              <a:gd name="T44" fmla="*/ 2147483647 w 94"/>
              <a:gd name="T45" fmla="*/ 2147483647 h 169"/>
              <a:gd name="T46" fmla="*/ 2147483647 w 94"/>
              <a:gd name="T47" fmla="*/ 2147483647 h 169"/>
              <a:gd name="T48" fmla="*/ 2147483647 w 94"/>
              <a:gd name="T49" fmla="*/ 2147483647 h 169"/>
              <a:gd name="T50" fmla="*/ 2147483647 w 94"/>
              <a:gd name="T51" fmla="*/ 2147483647 h 169"/>
              <a:gd name="T52" fmla="*/ 2147483647 w 94"/>
              <a:gd name="T53" fmla="*/ 2147483647 h 169"/>
              <a:gd name="T54" fmla="*/ 2147483647 w 94"/>
              <a:gd name="T55" fmla="*/ 2147483647 h 169"/>
              <a:gd name="T56" fmla="*/ 2147483647 w 94"/>
              <a:gd name="T57" fmla="*/ 2147483647 h 169"/>
              <a:gd name="T58" fmla="*/ 2147483647 w 94"/>
              <a:gd name="T59" fmla="*/ 2147483647 h 169"/>
              <a:gd name="T60" fmla="*/ 2147483647 w 94"/>
              <a:gd name="T61" fmla="*/ 2147483647 h 169"/>
              <a:gd name="T62" fmla="*/ 2147483647 w 94"/>
              <a:gd name="T63" fmla="*/ 2147483647 h 169"/>
              <a:gd name="T64" fmla="*/ 2147483647 w 94"/>
              <a:gd name="T65" fmla="*/ 2147483647 h 169"/>
              <a:gd name="T66" fmla="*/ 2147483647 w 94"/>
              <a:gd name="T67" fmla="*/ 2147483647 h 169"/>
              <a:gd name="T68" fmla="*/ 2147483647 w 94"/>
              <a:gd name="T69" fmla="*/ 2147483647 h 16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94"/>
              <a:gd name="T106" fmla="*/ 0 h 169"/>
              <a:gd name="T107" fmla="*/ 94 w 94"/>
              <a:gd name="T108" fmla="*/ 169 h 169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94" h="169">
                <a:moveTo>
                  <a:pt x="57" y="28"/>
                </a:moveTo>
                <a:cubicBezTo>
                  <a:pt x="57" y="28"/>
                  <a:pt x="55" y="24"/>
                  <a:pt x="55" y="22"/>
                </a:cubicBezTo>
                <a:cubicBezTo>
                  <a:pt x="55" y="22"/>
                  <a:pt x="56" y="15"/>
                  <a:pt x="56" y="15"/>
                </a:cubicBezTo>
                <a:cubicBezTo>
                  <a:pt x="56" y="15"/>
                  <a:pt x="58" y="7"/>
                  <a:pt x="50" y="4"/>
                </a:cubicBezTo>
                <a:cubicBezTo>
                  <a:pt x="50" y="4"/>
                  <a:pt x="45" y="0"/>
                  <a:pt x="41" y="5"/>
                </a:cubicBezTo>
                <a:cubicBezTo>
                  <a:pt x="41" y="5"/>
                  <a:pt x="37" y="8"/>
                  <a:pt x="38" y="9"/>
                </a:cubicBezTo>
                <a:cubicBezTo>
                  <a:pt x="38" y="9"/>
                  <a:pt x="37" y="15"/>
                  <a:pt x="37" y="16"/>
                </a:cubicBezTo>
                <a:cubicBezTo>
                  <a:pt x="37" y="16"/>
                  <a:pt x="38" y="18"/>
                  <a:pt x="38" y="18"/>
                </a:cubicBezTo>
                <a:cubicBezTo>
                  <a:pt x="38" y="18"/>
                  <a:pt x="37" y="21"/>
                  <a:pt x="39" y="23"/>
                </a:cubicBezTo>
                <a:cubicBezTo>
                  <a:pt x="39" y="23"/>
                  <a:pt x="41" y="26"/>
                  <a:pt x="41" y="27"/>
                </a:cubicBezTo>
                <a:cubicBezTo>
                  <a:pt x="41" y="27"/>
                  <a:pt x="42" y="32"/>
                  <a:pt x="44" y="32"/>
                </a:cubicBezTo>
                <a:cubicBezTo>
                  <a:pt x="44" y="34"/>
                  <a:pt x="44" y="34"/>
                  <a:pt x="44" y="34"/>
                </a:cubicBezTo>
                <a:cubicBezTo>
                  <a:pt x="44" y="34"/>
                  <a:pt x="40" y="40"/>
                  <a:pt x="39" y="43"/>
                </a:cubicBezTo>
                <a:cubicBezTo>
                  <a:pt x="39" y="43"/>
                  <a:pt x="38" y="48"/>
                  <a:pt x="38" y="51"/>
                </a:cubicBezTo>
                <a:cubicBezTo>
                  <a:pt x="39" y="54"/>
                  <a:pt x="38" y="51"/>
                  <a:pt x="38" y="51"/>
                </a:cubicBezTo>
                <a:cubicBezTo>
                  <a:pt x="38" y="51"/>
                  <a:pt x="38" y="61"/>
                  <a:pt x="37" y="64"/>
                </a:cubicBezTo>
                <a:cubicBezTo>
                  <a:pt x="37" y="64"/>
                  <a:pt x="37" y="70"/>
                  <a:pt x="37" y="73"/>
                </a:cubicBezTo>
                <a:cubicBezTo>
                  <a:pt x="37" y="73"/>
                  <a:pt x="37" y="78"/>
                  <a:pt x="37" y="80"/>
                </a:cubicBezTo>
                <a:cubicBezTo>
                  <a:pt x="37" y="80"/>
                  <a:pt x="37" y="85"/>
                  <a:pt x="37" y="86"/>
                </a:cubicBezTo>
                <a:cubicBezTo>
                  <a:pt x="37" y="86"/>
                  <a:pt x="36" y="89"/>
                  <a:pt x="37" y="89"/>
                </a:cubicBezTo>
                <a:cubicBezTo>
                  <a:pt x="37" y="89"/>
                  <a:pt x="34" y="97"/>
                  <a:pt x="34" y="98"/>
                </a:cubicBezTo>
                <a:cubicBezTo>
                  <a:pt x="34" y="98"/>
                  <a:pt x="31" y="109"/>
                  <a:pt x="31" y="110"/>
                </a:cubicBezTo>
                <a:cubicBezTo>
                  <a:pt x="31" y="110"/>
                  <a:pt x="31" y="112"/>
                  <a:pt x="30" y="113"/>
                </a:cubicBezTo>
                <a:cubicBezTo>
                  <a:pt x="30" y="113"/>
                  <a:pt x="27" y="121"/>
                  <a:pt x="27" y="123"/>
                </a:cubicBezTo>
                <a:cubicBezTo>
                  <a:pt x="27" y="123"/>
                  <a:pt x="24" y="134"/>
                  <a:pt x="23" y="135"/>
                </a:cubicBezTo>
                <a:cubicBezTo>
                  <a:pt x="23" y="135"/>
                  <a:pt x="22" y="141"/>
                  <a:pt x="22" y="142"/>
                </a:cubicBezTo>
                <a:cubicBezTo>
                  <a:pt x="22" y="142"/>
                  <a:pt x="20" y="146"/>
                  <a:pt x="19" y="147"/>
                </a:cubicBezTo>
                <a:cubicBezTo>
                  <a:pt x="19" y="147"/>
                  <a:pt x="13" y="155"/>
                  <a:pt x="13" y="156"/>
                </a:cubicBezTo>
                <a:cubicBezTo>
                  <a:pt x="14" y="157"/>
                  <a:pt x="14" y="156"/>
                  <a:pt x="14" y="156"/>
                </a:cubicBezTo>
                <a:cubicBezTo>
                  <a:pt x="11" y="160"/>
                  <a:pt x="11" y="160"/>
                  <a:pt x="11" y="160"/>
                </a:cubicBezTo>
                <a:cubicBezTo>
                  <a:pt x="11" y="160"/>
                  <a:pt x="11" y="161"/>
                  <a:pt x="10" y="161"/>
                </a:cubicBezTo>
                <a:cubicBezTo>
                  <a:pt x="10" y="161"/>
                  <a:pt x="0" y="163"/>
                  <a:pt x="4" y="166"/>
                </a:cubicBezTo>
                <a:cubicBezTo>
                  <a:pt x="13" y="166"/>
                  <a:pt x="13" y="166"/>
                  <a:pt x="13" y="166"/>
                </a:cubicBezTo>
                <a:cubicBezTo>
                  <a:pt x="13" y="166"/>
                  <a:pt x="16" y="166"/>
                  <a:pt x="18" y="167"/>
                </a:cubicBezTo>
                <a:cubicBezTo>
                  <a:pt x="19" y="167"/>
                  <a:pt x="18" y="167"/>
                  <a:pt x="18" y="167"/>
                </a:cubicBezTo>
                <a:cubicBezTo>
                  <a:pt x="18" y="167"/>
                  <a:pt x="27" y="168"/>
                  <a:pt x="29" y="167"/>
                </a:cubicBezTo>
                <a:cubicBezTo>
                  <a:pt x="29" y="167"/>
                  <a:pt x="32" y="164"/>
                  <a:pt x="31" y="162"/>
                </a:cubicBezTo>
                <a:cubicBezTo>
                  <a:pt x="31" y="162"/>
                  <a:pt x="32" y="159"/>
                  <a:pt x="32" y="157"/>
                </a:cubicBezTo>
                <a:cubicBezTo>
                  <a:pt x="32" y="157"/>
                  <a:pt x="35" y="151"/>
                  <a:pt x="35" y="150"/>
                </a:cubicBezTo>
                <a:cubicBezTo>
                  <a:pt x="35" y="150"/>
                  <a:pt x="46" y="130"/>
                  <a:pt x="46" y="128"/>
                </a:cubicBezTo>
                <a:cubicBezTo>
                  <a:pt x="51" y="119"/>
                  <a:pt x="51" y="119"/>
                  <a:pt x="51" y="119"/>
                </a:cubicBezTo>
                <a:cubicBezTo>
                  <a:pt x="51" y="119"/>
                  <a:pt x="52" y="118"/>
                  <a:pt x="53" y="119"/>
                </a:cubicBezTo>
                <a:cubicBezTo>
                  <a:pt x="53" y="119"/>
                  <a:pt x="59" y="129"/>
                  <a:pt x="61" y="130"/>
                </a:cubicBezTo>
                <a:cubicBezTo>
                  <a:pt x="61" y="130"/>
                  <a:pt x="64" y="134"/>
                  <a:pt x="64" y="135"/>
                </a:cubicBezTo>
                <a:cubicBezTo>
                  <a:pt x="64" y="135"/>
                  <a:pt x="68" y="140"/>
                  <a:pt x="68" y="141"/>
                </a:cubicBezTo>
                <a:cubicBezTo>
                  <a:pt x="68" y="141"/>
                  <a:pt x="71" y="150"/>
                  <a:pt x="74" y="152"/>
                </a:cubicBezTo>
                <a:cubicBezTo>
                  <a:pt x="74" y="152"/>
                  <a:pt x="76" y="155"/>
                  <a:pt x="76" y="157"/>
                </a:cubicBezTo>
                <a:cubicBezTo>
                  <a:pt x="74" y="162"/>
                  <a:pt x="74" y="162"/>
                  <a:pt x="74" y="162"/>
                </a:cubicBezTo>
                <a:cubicBezTo>
                  <a:pt x="74" y="164"/>
                  <a:pt x="74" y="164"/>
                  <a:pt x="74" y="164"/>
                </a:cubicBezTo>
                <a:cubicBezTo>
                  <a:pt x="74" y="164"/>
                  <a:pt x="68" y="164"/>
                  <a:pt x="68" y="166"/>
                </a:cubicBezTo>
                <a:cubicBezTo>
                  <a:pt x="68" y="166"/>
                  <a:pt x="66" y="168"/>
                  <a:pt x="71" y="168"/>
                </a:cubicBezTo>
                <a:cubicBezTo>
                  <a:pt x="71" y="168"/>
                  <a:pt x="77" y="169"/>
                  <a:pt x="80" y="168"/>
                </a:cubicBezTo>
                <a:cubicBezTo>
                  <a:pt x="80" y="168"/>
                  <a:pt x="84" y="166"/>
                  <a:pt x="85" y="166"/>
                </a:cubicBezTo>
                <a:cubicBezTo>
                  <a:pt x="85" y="166"/>
                  <a:pt x="89" y="165"/>
                  <a:pt x="90" y="164"/>
                </a:cubicBezTo>
                <a:cubicBezTo>
                  <a:pt x="90" y="162"/>
                  <a:pt x="90" y="162"/>
                  <a:pt x="90" y="162"/>
                </a:cubicBezTo>
                <a:cubicBezTo>
                  <a:pt x="90" y="162"/>
                  <a:pt x="94" y="162"/>
                  <a:pt x="92" y="159"/>
                </a:cubicBezTo>
                <a:cubicBezTo>
                  <a:pt x="92" y="159"/>
                  <a:pt x="89" y="149"/>
                  <a:pt x="86" y="147"/>
                </a:cubicBezTo>
                <a:cubicBezTo>
                  <a:pt x="86" y="147"/>
                  <a:pt x="86" y="145"/>
                  <a:pt x="84" y="143"/>
                </a:cubicBezTo>
                <a:cubicBezTo>
                  <a:pt x="84" y="143"/>
                  <a:pt x="76" y="124"/>
                  <a:pt x="73" y="121"/>
                </a:cubicBezTo>
                <a:cubicBezTo>
                  <a:pt x="73" y="121"/>
                  <a:pt x="71" y="120"/>
                  <a:pt x="70" y="118"/>
                </a:cubicBezTo>
                <a:cubicBezTo>
                  <a:pt x="70" y="118"/>
                  <a:pt x="70" y="116"/>
                  <a:pt x="69" y="115"/>
                </a:cubicBezTo>
                <a:cubicBezTo>
                  <a:pt x="69" y="115"/>
                  <a:pt x="68" y="102"/>
                  <a:pt x="67" y="101"/>
                </a:cubicBezTo>
                <a:cubicBezTo>
                  <a:pt x="67" y="101"/>
                  <a:pt x="67" y="99"/>
                  <a:pt x="67" y="99"/>
                </a:cubicBezTo>
                <a:cubicBezTo>
                  <a:pt x="67" y="98"/>
                  <a:pt x="67" y="98"/>
                  <a:pt x="67" y="98"/>
                </a:cubicBezTo>
                <a:cubicBezTo>
                  <a:pt x="67" y="98"/>
                  <a:pt x="67" y="95"/>
                  <a:pt x="67" y="94"/>
                </a:cubicBezTo>
                <a:cubicBezTo>
                  <a:pt x="67" y="94"/>
                  <a:pt x="69" y="90"/>
                  <a:pt x="69" y="88"/>
                </a:cubicBezTo>
                <a:cubicBezTo>
                  <a:pt x="69" y="88"/>
                  <a:pt x="68" y="80"/>
                  <a:pt x="67" y="79"/>
                </a:cubicBezTo>
                <a:cubicBezTo>
                  <a:pt x="67" y="79"/>
                  <a:pt x="66" y="73"/>
                  <a:pt x="66" y="72"/>
                </a:cubicBezTo>
                <a:cubicBezTo>
                  <a:pt x="66" y="72"/>
                  <a:pt x="68" y="56"/>
                  <a:pt x="67" y="53"/>
                </a:cubicBezTo>
                <a:cubicBezTo>
                  <a:pt x="67" y="53"/>
                  <a:pt x="68" y="31"/>
                  <a:pt x="57" y="28"/>
                </a:cubicBezTo>
                <a:close/>
              </a:path>
            </a:pathLst>
          </a:custGeom>
          <a:solidFill>
            <a:sysClr val="windowText" lastClr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6" name="Freeform 13"/>
          <p:cNvSpPr>
            <a:spLocks noEditPoints="1"/>
          </p:cNvSpPr>
          <p:nvPr/>
        </p:nvSpPr>
        <p:spPr bwMode="auto">
          <a:xfrm>
            <a:off x="7183238" y="1650032"/>
            <a:ext cx="3762375" cy="6054725"/>
          </a:xfrm>
          <a:custGeom>
            <a:avLst/>
            <a:gdLst>
              <a:gd name="T0" fmla="*/ 2147483647 w 96"/>
              <a:gd name="T1" fmla="*/ 2147483647 h 155"/>
              <a:gd name="T2" fmla="*/ 2147483647 w 96"/>
              <a:gd name="T3" fmla="*/ 2147483647 h 155"/>
              <a:gd name="T4" fmla="*/ 2147483647 w 96"/>
              <a:gd name="T5" fmla="*/ 2147483647 h 155"/>
              <a:gd name="T6" fmla="*/ 2147483647 w 96"/>
              <a:gd name="T7" fmla="*/ 2147483647 h 155"/>
              <a:gd name="T8" fmla="*/ 2147483647 w 96"/>
              <a:gd name="T9" fmla="*/ 2147483647 h 155"/>
              <a:gd name="T10" fmla="*/ 2147483647 w 96"/>
              <a:gd name="T11" fmla="*/ 2147483647 h 155"/>
              <a:gd name="T12" fmla="*/ 2147483647 w 96"/>
              <a:gd name="T13" fmla="*/ 2147483647 h 155"/>
              <a:gd name="T14" fmla="*/ 2147483647 w 96"/>
              <a:gd name="T15" fmla="*/ 2147483647 h 155"/>
              <a:gd name="T16" fmla="*/ 2147483647 w 96"/>
              <a:gd name="T17" fmla="*/ 2147483647 h 155"/>
              <a:gd name="T18" fmla="*/ 2147483647 w 96"/>
              <a:gd name="T19" fmla="*/ 2147483647 h 155"/>
              <a:gd name="T20" fmla="*/ 2147483647 w 96"/>
              <a:gd name="T21" fmla="*/ 2147483647 h 155"/>
              <a:gd name="T22" fmla="*/ 2147483647 w 96"/>
              <a:gd name="T23" fmla="*/ 2147483647 h 155"/>
              <a:gd name="T24" fmla="*/ 2147483647 w 96"/>
              <a:gd name="T25" fmla="*/ 2147483647 h 155"/>
              <a:gd name="T26" fmla="*/ 2147483647 w 96"/>
              <a:gd name="T27" fmla="*/ 2147483647 h 155"/>
              <a:gd name="T28" fmla="*/ 2147483647 w 96"/>
              <a:gd name="T29" fmla="*/ 2147483647 h 155"/>
              <a:gd name="T30" fmla="*/ 2147483647 w 96"/>
              <a:gd name="T31" fmla="*/ 2147483647 h 155"/>
              <a:gd name="T32" fmla="*/ 2147483647 w 96"/>
              <a:gd name="T33" fmla="*/ 2147483647 h 155"/>
              <a:gd name="T34" fmla="*/ 2147483647 w 96"/>
              <a:gd name="T35" fmla="*/ 2147483647 h 155"/>
              <a:gd name="T36" fmla="*/ 2147483647 w 96"/>
              <a:gd name="T37" fmla="*/ 2147483647 h 155"/>
              <a:gd name="T38" fmla="*/ 2147483647 w 96"/>
              <a:gd name="T39" fmla="*/ 2147483647 h 155"/>
              <a:gd name="T40" fmla="*/ 2147483647 w 96"/>
              <a:gd name="T41" fmla="*/ 2147483647 h 155"/>
              <a:gd name="T42" fmla="*/ 2147483647 w 96"/>
              <a:gd name="T43" fmla="*/ 2147483647 h 155"/>
              <a:gd name="T44" fmla="*/ 2147483647 w 96"/>
              <a:gd name="T45" fmla="*/ 2147483647 h 155"/>
              <a:gd name="T46" fmla="*/ 2147483647 w 96"/>
              <a:gd name="T47" fmla="*/ 2147483647 h 155"/>
              <a:gd name="T48" fmla="*/ 2147483647 w 96"/>
              <a:gd name="T49" fmla="*/ 2147483647 h 155"/>
              <a:gd name="T50" fmla="*/ 2147483647 w 96"/>
              <a:gd name="T51" fmla="*/ 2147483647 h 155"/>
              <a:gd name="T52" fmla="*/ 2147483647 w 96"/>
              <a:gd name="T53" fmla="*/ 2147483647 h 155"/>
              <a:gd name="T54" fmla="*/ 2147483647 w 96"/>
              <a:gd name="T55" fmla="*/ 2147483647 h 155"/>
              <a:gd name="T56" fmla="*/ 2147483647 w 96"/>
              <a:gd name="T57" fmla="*/ 2147483647 h 155"/>
              <a:gd name="T58" fmla="*/ 2147483647 w 96"/>
              <a:gd name="T59" fmla="*/ 2147483647 h 155"/>
              <a:gd name="T60" fmla="*/ 2147483647 w 96"/>
              <a:gd name="T61" fmla="*/ 2147483647 h 155"/>
              <a:gd name="T62" fmla="*/ 2147483647 w 96"/>
              <a:gd name="T63" fmla="*/ 2147483647 h 155"/>
              <a:gd name="T64" fmla="*/ 2147483647 w 96"/>
              <a:gd name="T65" fmla="*/ 2147483647 h 155"/>
              <a:gd name="T66" fmla="*/ 2147483647 w 96"/>
              <a:gd name="T67" fmla="*/ 2147483647 h 155"/>
              <a:gd name="T68" fmla="*/ 2147483647 w 96"/>
              <a:gd name="T69" fmla="*/ 2147483647 h 155"/>
              <a:gd name="T70" fmla="*/ 2147483647 w 96"/>
              <a:gd name="T71" fmla="*/ 2147483647 h 155"/>
              <a:gd name="T72" fmla="*/ 2147483647 w 96"/>
              <a:gd name="T73" fmla="*/ 2147483647 h 155"/>
              <a:gd name="T74" fmla="*/ 2147483647 w 96"/>
              <a:gd name="T75" fmla="*/ 2147483647 h 155"/>
              <a:gd name="T76" fmla="*/ 2147483647 w 96"/>
              <a:gd name="T77" fmla="*/ 2147483647 h 155"/>
              <a:gd name="T78" fmla="*/ 2147483647 w 96"/>
              <a:gd name="T79" fmla="*/ 2147483647 h 155"/>
              <a:gd name="T80" fmla="*/ 2147483647 w 96"/>
              <a:gd name="T81" fmla="*/ 2147483647 h 155"/>
              <a:gd name="T82" fmla="*/ 2147483647 w 96"/>
              <a:gd name="T83" fmla="*/ 2147483647 h 155"/>
              <a:gd name="T84" fmla="*/ 2147483647 w 96"/>
              <a:gd name="T85" fmla="*/ 2147483647 h 155"/>
              <a:gd name="T86" fmla="*/ 2147483647 w 96"/>
              <a:gd name="T87" fmla="*/ 2147483647 h 155"/>
              <a:gd name="T88" fmla="*/ 2147483647 w 96"/>
              <a:gd name="T89" fmla="*/ 2147483647 h 155"/>
              <a:gd name="T90" fmla="*/ 2147483647 w 96"/>
              <a:gd name="T91" fmla="*/ 2147483647 h 155"/>
              <a:gd name="T92" fmla="*/ 2147483647 w 96"/>
              <a:gd name="T93" fmla="*/ 2147483647 h 155"/>
              <a:gd name="T94" fmla="*/ 2147483647 w 96"/>
              <a:gd name="T95" fmla="*/ 2147483647 h 155"/>
              <a:gd name="T96" fmla="*/ 2147483647 w 96"/>
              <a:gd name="T97" fmla="*/ 2147483647 h 155"/>
              <a:gd name="T98" fmla="*/ 2147483647 w 96"/>
              <a:gd name="T99" fmla="*/ 2147483647 h 155"/>
              <a:gd name="T100" fmla="*/ 2147483647 w 96"/>
              <a:gd name="T101" fmla="*/ 2147483647 h 155"/>
              <a:gd name="T102" fmla="*/ 2147483647 w 96"/>
              <a:gd name="T103" fmla="*/ 2147483647 h 155"/>
              <a:gd name="T104" fmla="*/ 2147483647 w 96"/>
              <a:gd name="T105" fmla="*/ 2147483647 h 155"/>
              <a:gd name="T106" fmla="*/ 2147483647 w 96"/>
              <a:gd name="T107" fmla="*/ 2147483647 h 155"/>
              <a:gd name="T108" fmla="*/ 2147483647 w 96"/>
              <a:gd name="T109" fmla="*/ 2147483647 h 155"/>
              <a:gd name="T110" fmla="*/ 2147483647 w 96"/>
              <a:gd name="T111" fmla="*/ 2147483647 h 155"/>
              <a:gd name="T112" fmla="*/ 2147483647 w 96"/>
              <a:gd name="T113" fmla="*/ 2147483647 h 155"/>
              <a:gd name="T114" fmla="*/ 2147483647 w 96"/>
              <a:gd name="T115" fmla="*/ 2147483647 h 15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96"/>
              <a:gd name="T175" fmla="*/ 0 h 155"/>
              <a:gd name="T176" fmla="*/ 96 w 96"/>
              <a:gd name="T177" fmla="*/ 155 h 155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96" h="155">
                <a:moveTo>
                  <a:pt x="94" y="147"/>
                </a:moveTo>
                <a:cubicBezTo>
                  <a:pt x="94" y="147"/>
                  <a:pt x="93" y="144"/>
                  <a:pt x="92" y="143"/>
                </a:cubicBezTo>
                <a:cubicBezTo>
                  <a:pt x="92" y="143"/>
                  <a:pt x="93" y="143"/>
                  <a:pt x="93" y="142"/>
                </a:cubicBezTo>
                <a:cubicBezTo>
                  <a:pt x="93" y="142"/>
                  <a:pt x="94" y="140"/>
                  <a:pt x="92" y="139"/>
                </a:cubicBezTo>
                <a:cubicBezTo>
                  <a:pt x="92" y="139"/>
                  <a:pt x="90" y="137"/>
                  <a:pt x="89" y="135"/>
                </a:cubicBezTo>
                <a:cubicBezTo>
                  <a:pt x="89" y="135"/>
                  <a:pt x="88" y="125"/>
                  <a:pt x="87" y="124"/>
                </a:cubicBezTo>
                <a:cubicBezTo>
                  <a:pt x="87" y="124"/>
                  <a:pt x="81" y="115"/>
                  <a:pt x="80" y="114"/>
                </a:cubicBezTo>
                <a:cubicBezTo>
                  <a:pt x="80" y="114"/>
                  <a:pt x="77" y="112"/>
                  <a:pt x="75" y="112"/>
                </a:cubicBezTo>
                <a:cubicBezTo>
                  <a:pt x="75" y="112"/>
                  <a:pt x="73" y="110"/>
                  <a:pt x="74" y="107"/>
                </a:cubicBezTo>
                <a:cubicBezTo>
                  <a:pt x="74" y="107"/>
                  <a:pt x="75" y="103"/>
                  <a:pt x="74" y="102"/>
                </a:cubicBezTo>
                <a:cubicBezTo>
                  <a:pt x="74" y="102"/>
                  <a:pt x="74" y="99"/>
                  <a:pt x="73" y="98"/>
                </a:cubicBezTo>
                <a:cubicBezTo>
                  <a:pt x="73" y="98"/>
                  <a:pt x="74" y="94"/>
                  <a:pt x="73" y="94"/>
                </a:cubicBezTo>
                <a:cubicBezTo>
                  <a:pt x="73" y="94"/>
                  <a:pt x="73" y="90"/>
                  <a:pt x="72" y="90"/>
                </a:cubicBezTo>
                <a:cubicBezTo>
                  <a:pt x="72" y="90"/>
                  <a:pt x="73" y="87"/>
                  <a:pt x="72" y="87"/>
                </a:cubicBezTo>
                <a:cubicBezTo>
                  <a:pt x="72" y="87"/>
                  <a:pt x="72" y="78"/>
                  <a:pt x="72" y="77"/>
                </a:cubicBezTo>
                <a:cubicBezTo>
                  <a:pt x="72" y="77"/>
                  <a:pt x="71" y="73"/>
                  <a:pt x="70" y="72"/>
                </a:cubicBezTo>
                <a:cubicBezTo>
                  <a:pt x="70" y="72"/>
                  <a:pt x="70" y="70"/>
                  <a:pt x="69" y="69"/>
                </a:cubicBezTo>
                <a:cubicBezTo>
                  <a:pt x="69" y="69"/>
                  <a:pt x="68" y="69"/>
                  <a:pt x="68" y="67"/>
                </a:cubicBezTo>
                <a:cubicBezTo>
                  <a:pt x="68" y="67"/>
                  <a:pt x="70" y="63"/>
                  <a:pt x="68" y="62"/>
                </a:cubicBezTo>
                <a:cubicBezTo>
                  <a:pt x="68" y="62"/>
                  <a:pt x="70" y="56"/>
                  <a:pt x="68" y="53"/>
                </a:cubicBezTo>
                <a:cubicBezTo>
                  <a:pt x="68" y="53"/>
                  <a:pt x="69" y="47"/>
                  <a:pt x="69" y="45"/>
                </a:cubicBezTo>
                <a:cubicBezTo>
                  <a:pt x="69" y="45"/>
                  <a:pt x="70" y="38"/>
                  <a:pt x="69" y="35"/>
                </a:cubicBezTo>
                <a:cubicBezTo>
                  <a:pt x="69" y="35"/>
                  <a:pt x="63" y="22"/>
                  <a:pt x="60" y="22"/>
                </a:cubicBezTo>
                <a:cubicBezTo>
                  <a:pt x="60" y="22"/>
                  <a:pt x="59" y="20"/>
                  <a:pt x="59" y="19"/>
                </a:cubicBezTo>
                <a:cubicBezTo>
                  <a:pt x="59" y="19"/>
                  <a:pt x="61" y="14"/>
                  <a:pt x="62" y="14"/>
                </a:cubicBezTo>
                <a:cubicBezTo>
                  <a:pt x="62" y="14"/>
                  <a:pt x="64" y="9"/>
                  <a:pt x="62" y="6"/>
                </a:cubicBezTo>
                <a:cubicBezTo>
                  <a:pt x="62" y="6"/>
                  <a:pt x="58" y="0"/>
                  <a:pt x="55" y="1"/>
                </a:cubicBezTo>
                <a:cubicBezTo>
                  <a:pt x="55" y="1"/>
                  <a:pt x="48" y="0"/>
                  <a:pt x="48" y="2"/>
                </a:cubicBezTo>
                <a:cubicBezTo>
                  <a:pt x="48" y="2"/>
                  <a:pt x="45" y="2"/>
                  <a:pt x="46" y="4"/>
                </a:cubicBezTo>
                <a:cubicBezTo>
                  <a:pt x="46" y="4"/>
                  <a:pt x="46" y="5"/>
                  <a:pt x="46" y="5"/>
                </a:cubicBezTo>
                <a:cubicBezTo>
                  <a:pt x="44" y="8"/>
                  <a:pt x="44" y="8"/>
                  <a:pt x="44" y="8"/>
                </a:cubicBezTo>
                <a:cubicBezTo>
                  <a:pt x="44" y="8"/>
                  <a:pt x="44" y="9"/>
                  <a:pt x="44" y="10"/>
                </a:cubicBezTo>
                <a:cubicBezTo>
                  <a:pt x="44" y="10"/>
                  <a:pt x="44" y="11"/>
                  <a:pt x="44" y="11"/>
                </a:cubicBezTo>
                <a:cubicBezTo>
                  <a:pt x="44" y="11"/>
                  <a:pt x="42" y="12"/>
                  <a:pt x="43" y="13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2" y="20"/>
                  <a:pt x="44" y="20"/>
                </a:cubicBezTo>
                <a:cubicBezTo>
                  <a:pt x="44" y="20"/>
                  <a:pt x="49" y="20"/>
                  <a:pt x="50" y="26"/>
                </a:cubicBezTo>
                <a:cubicBezTo>
                  <a:pt x="50" y="26"/>
                  <a:pt x="50" y="28"/>
                  <a:pt x="50" y="29"/>
                </a:cubicBezTo>
                <a:cubicBezTo>
                  <a:pt x="50" y="29"/>
                  <a:pt x="46" y="36"/>
                  <a:pt x="47" y="37"/>
                </a:cubicBezTo>
                <a:cubicBezTo>
                  <a:pt x="47" y="37"/>
                  <a:pt x="44" y="42"/>
                  <a:pt x="44" y="44"/>
                </a:cubicBezTo>
                <a:cubicBezTo>
                  <a:pt x="44" y="44"/>
                  <a:pt x="43" y="52"/>
                  <a:pt x="44" y="52"/>
                </a:cubicBezTo>
                <a:cubicBezTo>
                  <a:pt x="44" y="52"/>
                  <a:pt x="40" y="54"/>
                  <a:pt x="40" y="55"/>
                </a:cubicBezTo>
                <a:cubicBezTo>
                  <a:pt x="40" y="55"/>
                  <a:pt x="33" y="56"/>
                  <a:pt x="33" y="56"/>
                </a:cubicBezTo>
                <a:cubicBezTo>
                  <a:pt x="33" y="56"/>
                  <a:pt x="32" y="56"/>
                  <a:pt x="31" y="56"/>
                </a:cubicBezTo>
                <a:cubicBezTo>
                  <a:pt x="31" y="56"/>
                  <a:pt x="30" y="56"/>
                  <a:pt x="30" y="56"/>
                </a:cubicBezTo>
                <a:cubicBezTo>
                  <a:pt x="30" y="56"/>
                  <a:pt x="27" y="54"/>
                  <a:pt x="27" y="54"/>
                </a:cubicBezTo>
                <a:cubicBezTo>
                  <a:pt x="27" y="54"/>
                  <a:pt x="27" y="53"/>
                  <a:pt x="25" y="53"/>
                </a:cubicBezTo>
                <a:cubicBezTo>
                  <a:pt x="25" y="53"/>
                  <a:pt x="23" y="52"/>
                  <a:pt x="22" y="52"/>
                </a:cubicBezTo>
                <a:cubicBezTo>
                  <a:pt x="21" y="52"/>
                  <a:pt x="21" y="52"/>
                  <a:pt x="21" y="52"/>
                </a:cubicBezTo>
                <a:cubicBezTo>
                  <a:pt x="21" y="52"/>
                  <a:pt x="21" y="52"/>
                  <a:pt x="20" y="53"/>
                </a:cubicBezTo>
                <a:cubicBezTo>
                  <a:pt x="20" y="53"/>
                  <a:pt x="20" y="53"/>
                  <a:pt x="20" y="53"/>
                </a:cubicBezTo>
                <a:cubicBezTo>
                  <a:pt x="15" y="53"/>
                  <a:pt x="15" y="53"/>
                  <a:pt x="15" y="53"/>
                </a:cubicBezTo>
                <a:cubicBezTo>
                  <a:pt x="15" y="53"/>
                  <a:pt x="15" y="53"/>
                  <a:pt x="15" y="53"/>
                </a:cubicBezTo>
                <a:cubicBezTo>
                  <a:pt x="14" y="53"/>
                  <a:pt x="14" y="53"/>
                  <a:pt x="14" y="53"/>
                </a:cubicBezTo>
                <a:cubicBezTo>
                  <a:pt x="8" y="54"/>
                  <a:pt x="8" y="54"/>
                  <a:pt x="8" y="54"/>
                </a:cubicBezTo>
                <a:cubicBezTo>
                  <a:pt x="7" y="55"/>
                  <a:pt x="7" y="55"/>
                  <a:pt x="7" y="55"/>
                </a:cubicBezTo>
                <a:cubicBezTo>
                  <a:pt x="8" y="55"/>
                  <a:pt x="8" y="55"/>
                  <a:pt x="8" y="55"/>
                </a:cubicBezTo>
                <a:cubicBezTo>
                  <a:pt x="14" y="55"/>
                  <a:pt x="14" y="55"/>
                  <a:pt x="14" y="55"/>
                </a:cubicBezTo>
                <a:cubicBezTo>
                  <a:pt x="14" y="55"/>
                  <a:pt x="14" y="55"/>
                  <a:pt x="14" y="55"/>
                </a:cubicBezTo>
                <a:cubicBezTo>
                  <a:pt x="14" y="56"/>
                  <a:pt x="15" y="56"/>
                  <a:pt x="15" y="56"/>
                </a:cubicBezTo>
                <a:cubicBezTo>
                  <a:pt x="17" y="56"/>
                  <a:pt x="17" y="56"/>
                  <a:pt x="17" y="56"/>
                </a:cubicBezTo>
                <a:cubicBezTo>
                  <a:pt x="17" y="57"/>
                  <a:pt x="19" y="58"/>
                  <a:pt x="20" y="58"/>
                </a:cubicBezTo>
                <a:cubicBezTo>
                  <a:pt x="20" y="58"/>
                  <a:pt x="20" y="58"/>
                  <a:pt x="20" y="58"/>
                </a:cubicBezTo>
                <a:cubicBezTo>
                  <a:pt x="20" y="58"/>
                  <a:pt x="20" y="60"/>
                  <a:pt x="21" y="60"/>
                </a:cubicBezTo>
                <a:cubicBezTo>
                  <a:pt x="21" y="60"/>
                  <a:pt x="21" y="60"/>
                  <a:pt x="21" y="60"/>
                </a:cubicBezTo>
                <a:cubicBezTo>
                  <a:pt x="21" y="61"/>
                  <a:pt x="22" y="62"/>
                  <a:pt x="23" y="62"/>
                </a:cubicBezTo>
                <a:cubicBezTo>
                  <a:pt x="23" y="62"/>
                  <a:pt x="24" y="61"/>
                  <a:pt x="24" y="60"/>
                </a:cubicBezTo>
                <a:cubicBezTo>
                  <a:pt x="25" y="60"/>
                  <a:pt x="26" y="60"/>
                  <a:pt x="27" y="61"/>
                </a:cubicBezTo>
                <a:cubicBezTo>
                  <a:pt x="27" y="61"/>
                  <a:pt x="29" y="63"/>
                  <a:pt x="31" y="62"/>
                </a:cubicBezTo>
                <a:cubicBezTo>
                  <a:pt x="31" y="62"/>
                  <a:pt x="31" y="62"/>
                  <a:pt x="31" y="62"/>
                </a:cubicBezTo>
                <a:cubicBezTo>
                  <a:pt x="33" y="62"/>
                  <a:pt x="43" y="62"/>
                  <a:pt x="43" y="62"/>
                </a:cubicBezTo>
                <a:cubicBezTo>
                  <a:pt x="43" y="62"/>
                  <a:pt x="43" y="64"/>
                  <a:pt x="43" y="64"/>
                </a:cubicBezTo>
                <a:cubicBezTo>
                  <a:pt x="43" y="64"/>
                  <a:pt x="43" y="68"/>
                  <a:pt x="43" y="69"/>
                </a:cubicBezTo>
                <a:cubicBezTo>
                  <a:pt x="43" y="69"/>
                  <a:pt x="42" y="72"/>
                  <a:pt x="43" y="72"/>
                </a:cubicBezTo>
                <a:cubicBezTo>
                  <a:pt x="43" y="72"/>
                  <a:pt x="40" y="76"/>
                  <a:pt x="41" y="77"/>
                </a:cubicBezTo>
                <a:cubicBezTo>
                  <a:pt x="37" y="84"/>
                  <a:pt x="37" y="84"/>
                  <a:pt x="37" y="84"/>
                </a:cubicBezTo>
                <a:cubicBezTo>
                  <a:pt x="37" y="84"/>
                  <a:pt x="35" y="86"/>
                  <a:pt x="36" y="88"/>
                </a:cubicBezTo>
                <a:cubicBezTo>
                  <a:pt x="36" y="88"/>
                  <a:pt x="34" y="92"/>
                  <a:pt x="35" y="93"/>
                </a:cubicBezTo>
                <a:cubicBezTo>
                  <a:pt x="35" y="93"/>
                  <a:pt x="33" y="97"/>
                  <a:pt x="33" y="98"/>
                </a:cubicBezTo>
                <a:cubicBezTo>
                  <a:pt x="33" y="98"/>
                  <a:pt x="32" y="101"/>
                  <a:pt x="32" y="102"/>
                </a:cubicBezTo>
                <a:cubicBezTo>
                  <a:pt x="30" y="107"/>
                  <a:pt x="30" y="107"/>
                  <a:pt x="30" y="107"/>
                </a:cubicBezTo>
                <a:cubicBezTo>
                  <a:pt x="30" y="107"/>
                  <a:pt x="28" y="113"/>
                  <a:pt x="28" y="115"/>
                </a:cubicBezTo>
                <a:cubicBezTo>
                  <a:pt x="28" y="115"/>
                  <a:pt x="26" y="119"/>
                  <a:pt x="27" y="121"/>
                </a:cubicBezTo>
                <a:cubicBezTo>
                  <a:pt x="27" y="121"/>
                  <a:pt x="25" y="127"/>
                  <a:pt x="25" y="128"/>
                </a:cubicBezTo>
                <a:cubicBezTo>
                  <a:pt x="22" y="136"/>
                  <a:pt x="22" y="136"/>
                  <a:pt x="22" y="136"/>
                </a:cubicBezTo>
                <a:cubicBezTo>
                  <a:pt x="22" y="136"/>
                  <a:pt x="18" y="137"/>
                  <a:pt x="20" y="139"/>
                </a:cubicBezTo>
                <a:cubicBezTo>
                  <a:pt x="20" y="139"/>
                  <a:pt x="19" y="141"/>
                  <a:pt x="18" y="141"/>
                </a:cubicBezTo>
                <a:cubicBezTo>
                  <a:pt x="18" y="141"/>
                  <a:pt x="13" y="142"/>
                  <a:pt x="13" y="142"/>
                </a:cubicBezTo>
                <a:cubicBezTo>
                  <a:pt x="13" y="142"/>
                  <a:pt x="0" y="142"/>
                  <a:pt x="11" y="148"/>
                </a:cubicBezTo>
                <a:cubicBezTo>
                  <a:pt x="11" y="148"/>
                  <a:pt x="18" y="152"/>
                  <a:pt x="23" y="152"/>
                </a:cubicBezTo>
                <a:cubicBezTo>
                  <a:pt x="23" y="152"/>
                  <a:pt x="24" y="152"/>
                  <a:pt x="27" y="152"/>
                </a:cubicBezTo>
                <a:cubicBezTo>
                  <a:pt x="27" y="152"/>
                  <a:pt x="33" y="152"/>
                  <a:pt x="32" y="150"/>
                </a:cubicBezTo>
                <a:cubicBezTo>
                  <a:pt x="32" y="150"/>
                  <a:pt x="32" y="147"/>
                  <a:pt x="31" y="146"/>
                </a:cubicBezTo>
                <a:cubicBezTo>
                  <a:pt x="31" y="146"/>
                  <a:pt x="32" y="145"/>
                  <a:pt x="32" y="144"/>
                </a:cubicBezTo>
                <a:cubicBezTo>
                  <a:pt x="32" y="144"/>
                  <a:pt x="35" y="146"/>
                  <a:pt x="35" y="145"/>
                </a:cubicBezTo>
                <a:cubicBezTo>
                  <a:pt x="35" y="143"/>
                  <a:pt x="39" y="137"/>
                  <a:pt x="38" y="135"/>
                </a:cubicBezTo>
                <a:cubicBezTo>
                  <a:pt x="37" y="133"/>
                  <a:pt x="45" y="125"/>
                  <a:pt x="44" y="123"/>
                </a:cubicBezTo>
                <a:cubicBezTo>
                  <a:pt x="44" y="123"/>
                  <a:pt x="49" y="116"/>
                  <a:pt x="48" y="115"/>
                </a:cubicBezTo>
                <a:cubicBezTo>
                  <a:pt x="48" y="115"/>
                  <a:pt x="53" y="108"/>
                  <a:pt x="52" y="107"/>
                </a:cubicBezTo>
                <a:cubicBezTo>
                  <a:pt x="52" y="107"/>
                  <a:pt x="57" y="114"/>
                  <a:pt x="60" y="116"/>
                </a:cubicBezTo>
                <a:cubicBezTo>
                  <a:pt x="60" y="116"/>
                  <a:pt x="65" y="125"/>
                  <a:pt x="69" y="127"/>
                </a:cubicBezTo>
                <a:cubicBezTo>
                  <a:pt x="69" y="127"/>
                  <a:pt x="74" y="131"/>
                  <a:pt x="75" y="133"/>
                </a:cubicBezTo>
                <a:cubicBezTo>
                  <a:pt x="75" y="133"/>
                  <a:pt x="74" y="134"/>
                  <a:pt x="75" y="135"/>
                </a:cubicBezTo>
                <a:cubicBezTo>
                  <a:pt x="75" y="135"/>
                  <a:pt x="75" y="140"/>
                  <a:pt x="77" y="141"/>
                </a:cubicBezTo>
                <a:cubicBezTo>
                  <a:pt x="77" y="141"/>
                  <a:pt x="76" y="143"/>
                  <a:pt x="78" y="143"/>
                </a:cubicBezTo>
                <a:cubicBezTo>
                  <a:pt x="78" y="143"/>
                  <a:pt x="79" y="143"/>
                  <a:pt x="79" y="144"/>
                </a:cubicBezTo>
                <a:cubicBezTo>
                  <a:pt x="79" y="144"/>
                  <a:pt x="77" y="147"/>
                  <a:pt x="77" y="147"/>
                </a:cubicBezTo>
                <a:cubicBezTo>
                  <a:pt x="77" y="147"/>
                  <a:pt x="75" y="149"/>
                  <a:pt x="74" y="149"/>
                </a:cubicBezTo>
                <a:cubicBezTo>
                  <a:pt x="74" y="149"/>
                  <a:pt x="68" y="151"/>
                  <a:pt x="73" y="153"/>
                </a:cubicBezTo>
                <a:cubicBezTo>
                  <a:pt x="73" y="153"/>
                  <a:pt x="80" y="155"/>
                  <a:pt x="84" y="152"/>
                </a:cubicBezTo>
                <a:cubicBezTo>
                  <a:pt x="84" y="152"/>
                  <a:pt x="89" y="149"/>
                  <a:pt x="90" y="150"/>
                </a:cubicBezTo>
                <a:cubicBezTo>
                  <a:pt x="90" y="150"/>
                  <a:pt x="96" y="149"/>
                  <a:pt x="94" y="147"/>
                </a:cubicBezTo>
                <a:close/>
                <a:moveTo>
                  <a:pt x="18" y="56"/>
                </a:moveTo>
                <a:cubicBezTo>
                  <a:pt x="19" y="56"/>
                  <a:pt x="19" y="56"/>
                  <a:pt x="19" y="56"/>
                </a:cubicBezTo>
                <a:cubicBezTo>
                  <a:pt x="18" y="56"/>
                  <a:pt x="18" y="57"/>
                  <a:pt x="19" y="57"/>
                </a:cubicBezTo>
                <a:cubicBezTo>
                  <a:pt x="18" y="57"/>
                  <a:pt x="18" y="57"/>
                  <a:pt x="18" y="56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7" name="Freeform 19"/>
          <p:cNvSpPr>
            <a:spLocks/>
          </p:cNvSpPr>
          <p:nvPr/>
        </p:nvSpPr>
        <p:spPr bwMode="auto">
          <a:xfrm>
            <a:off x="4007234" y="1286494"/>
            <a:ext cx="2857500" cy="5972175"/>
          </a:xfrm>
          <a:custGeom>
            <a:avLst/>
            <a:gdLst>
              <a:gd name="T0" fmla="*/ 2147483647 w 88"/>
              <a:gd name="T1" fmla="*/ 2147483647 h 179"/>
              <a:gd name="T2" fmla="*/ 2147483647 w 88"/>
              <a:gd name="T3" fmla="*/ 2147483647 h 179"/>
              <a:gd name="T4" fmla="*/ 2147483647 w 88"/>
              <a:gd name="T5" fmla="*/ 2147483647 h 179"/>
              <a:gd name="T6" fmla="*/ 2147483647 w 88"/>
              <a:gd name="T7" fmla="*/ 2147483647 h 179"/>
              <a:gd name="T8" fmla="*/ 2147483647 w 88"/>
              <a:gd name="T9" fmla="*/ 2147483647 h 179"/>
              <a:gd name="T10" fmla="*/ 2147483647 w 88"/>
              <a:gd name="T11" fmla="*/ 2147483647 h 179"/>
              <a:gd name="T12" fmla="*/ 2147483647 w 88"/>
              <a:gd name="T13" fmla="*/ 2147483647 h 179"/>
              <a:gd name="T14" fmla="*/ 2147483647 w 88"/>
              <a:gd name="T15" fmla="*/ 2147483647 h 179"/>
              <a:gd name="T16" fmla="*/ 2147483647 w 88"/>
              <a:gd name="T17" fmla="*/ 2147483647 h 179"/>
              <a:gd name="T18" fmla="*/ 2147483647 w 88"/>
              <a:gd name="T19" fmla="*/ 2147483647 h 179"/>
              <a:gd name="T20" fmla="*/ 2147483647 w 88"/>
              <a:gd name="T21" fmla="*/ 2147483647 h 179"/>
              <a:gd name="T22" fmla="*/ 2147483647 w 88"/>
              <a:gd name="T23" fmla="*/ 2147483647 h 179"/>
              <a:gd name="T24" fmla="*/ 2147483647 w 88"/>
              <a:gd name="T25" fmla="*/ 2147483647 h 179"/>
              <a:gd name="T26" fmla="*/ 2147483647 w 88"/>
              <a:gd name="T27" fmla="*/ 2147483647 h 179"/>
              <a:gd name="T28" fmla="*/ 2147483647 w 88"/>
              <a:gd name="T29" fmla="*/ 2147483647 h 179"/>
              <a:gd name="T30" fmla="*/ 2147483647 w 88"/>
              <a:gd name="T31" fmla="*/ 2147483647 h 179"/>
              <a:gd name="T32" fmla="*/ 2147483647 w 88"/>
              <a:gd name="T33" fmla="*/ 2147483647 h 179"/>
              <a:gd name="T34" fmla="*/ 2147483647 w 88"/>
              <a:gd name="T35" fmla="*/ 2147483647 h 179"/>
              <a:gd name="T36" fmla="*/ 2147483647 w 88"/>
              <a:gd name="T37" fmla="*/ 2147483647 h 179"/>
              <a:gd name="T38" fmla="*/ 2147483647 w 88"/>
              <a:gd name="T39" fmla="*/ 2147483647 h 179"/>
              <a:gd name="T40" fmla="*/ 2147483647 w 88"/>
              <a:gd name="T41" fmla="*/ 2147483647 h 179"/>
              <a:gd name="T42" fmla="*/ 2147483647 w 88"/>
              <a:gd name="T43" fmla="*/ 2147483647 h 179"/>
              <a:gd name="T44" fmla="*/ 2147483647 w 88"/>
              <a:gd name="T45" fmla="*/ 2147483647 h 179"/>
              <a:gd name="T46" fmla="*/ 2147483647 w 88"/>
              <a:gd name="T47" fmla="*/ 2147483647 h 179"/>
              <a:gd name="T48" fmla="*/ 2147483647 w 88"/>
              <a:gd name="T49" fmla="*/ 2147483647 h 179"/>
              <a:gd name="T50" fmla="*/ 2147483647 w 88"/>
              <a:gd name="T51" fmla="*/ 2147483647 h 179"/>
              <a:gd name="T52" fmla="*/ 2147483647 w 88"/>
              <a:gd name="T53" fmla="*/ 2147483647 h 179"/>
              <a:gd name="T54" fmla="*/ 2147483647 w 88"/>
              <a:gd name="T55" fmla="*/ 2147483647 h 179"/>
              <a:gd name="T56" fmla="*/ 2147483647 w 88"/>
              <a:gd name="T57" fmla="*/ 2147483647 h 179"/>
              <a:gd name="T58" fmla="*/ 2147483647 w 88"/>
              <a:gd name="T59" fmla="*/ 2147483647 h 179"/>
              <a:gd name="T60" fmla="*/ 2147483647 w 88"/>
              <a:gd name="T61" fmla="*/ 2147483647 h 179"/>
              <a:gd name="T62" fmla="*/ 2147483647 w 88"/>
              <a:gd name="T63" fmla="*/ 2147483647 h 17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88"/>
              <a:gd name="T97" fmla="*/ 0 h 179"/>
              <a:gd name="T98" fmla="*/ 88 w 88"/>
              <a:gd name="T99" fmla="*/ 179 h 179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88" h="179">
                <a:moveTo>
                  <a:pt x="39" y="16"/>
                </a:moveTo>
                <a:cubicBezTo>
                  <a:pt x="39" y="16"/>
                  <a:pt x="40" y="15"/>
                  <a:pt x="40" y="14"/>
                </a:cubicBezTo>
                <a:cubicBezTo>
                  <a:pt x="40" y="14"/>
                  <a:pt x="40" y="14"/>
                  <a:pt x="41" y="13"/>
                </a:cubicBezTo>
                <a:cubicBezTo>
                  <a:pt x="41" y="13"/>
                  <a:pt x="41" y="11"/>
                  <a:pt x="40" y="9"/>
                </a:cubicBezTo>
                <a:cubicBezTo>
                  <a:pt x="40" y="9"/>
                  <a:pt x="40" y="5"/>
                  <a:pt x="36" y="4"/>
                </a:cubicBezTo>
                <a:cubicBezTo>
                  <a:pt x="36" y="4"/>
                  <a:pt x="32" y="0"/>
                  <a:pt x="29" y="2"/>
                </a:cubicBezTo>
                <a:cubicBezTo>
                  <a:pt x="29" y="2"/>
                  <a:pt x="20" y="1"/>
                  <a:pt x="21" y="12"/>
                </a:cubicBezTo>
                <a:cubicBezTo>
                  <a:pt x="21" y="12"/>
                  <a:pt x="20" y="19"/>
                  <a:pt x="22" y="19"/>
                </a:cubicBezTo>
                <a:cubicBezTo>
                  <a:pt x="22" y="19"/>
                  <a:pt x="22" y="21"/>
                  <a:pt x="22" y="21"/>
                </a:cubicBezTo>
                <a:cubicBezTo>
                  <a:pt x="22" y="21"/>
                  <a:pt x="20" y="21"/>
                  <a:pt x="19" y="25"/>
                </a:cubicBezTo>
                <a:cubicBezTo>
                  <a:pt x="19" y="25"/>
                  <a:pt x="11" y="31"/>
                  <a:pt x="8" y="34"/>
                </a:cubicBezTo>
                <a:cubicBezTo>
                  <a:pt x="8" y="34"/>
                  <a:pt x="2" y="43"/>
                  <a:pt x="3" y="48"/>
                </a:cubicBezTo>
                <a:cubicBezTo>
                  <a:pt x="3" y="48"/>
                  <a:pt x="0" y="63"/>
                  <a:pt x="1" y="65"/>
                </a:cubicBezTo>
                <a:cubicBezTo>
                  <a:pt x="1" y="65"/>
                  <a:pt x="3" y="72"/>
                  <a:pt x="5" y="72"/>
                </a:cubicBezTo>
                <a:cubicBezTo>
                  <a:pt x="5" y="72"/>
                  <a:pt x="12" y="72"/>
                  <a:pt x="12" y="72"/>
                </a:cubicBezTo>
                <a:cubicBezTo>
                  <a:pt x="12" y="72"/>
                  <a:pt x="10" y="78"/>
                  <a:pt x="11" y="81"/>
                </a:cubicBezTo>
                <a:cubicBezTo>
                  <a:pt x="11" y="81"/>
                  <a:pt x="8" y="96"/>
                  <a:pt x="11" y="102"/>
                </a:cubicBezTo>
                <a:cubicBezTo>
                  <a:pt x="11" y="102"/>
                  <a:pt x="12" y="107"/>
                  <a:pt x="12" y="108"/>
                </a:cubicBezTo>
                <a:cubicBezTo>
                  <a:pt x="12" y="108"/>
                  <a:pt x="11" y="114"/>
                  <a:pt x="13" y="115"/>
                </a:cubicBezTo>
                <a:cubicBezTo>
                  <a:pt x="13" y="115"/>
                  <a:pt x="12" y="124"/>
                  <a:pt x="13" y="124"/>
                </a:cubicBezTo>
                <a:cubicBezTo>
                  <a:pt x="13" y="124"/>
                  <a:pt x="14" y="126"/>
                  <a:pt x="14" y="128"/>
                </a:cubicBezTo>
                <a:cubicBezTo>
                  <a:pt x="14" y="128"/>
                  <a:pt x="11" y="147"/>
                  <a:pt x="14" y="150"/>
                </a:cubicBezTo>
                <a:cubicBezTo>
                  <a:pt x="14" y="150"/>
                  <a:pt x="13" y="158"/>
                  <a:pt x="15" y="159"/>
                </a:cubicBezTo>
                <a:cubicBezTo>
                  <a:pt x="15" y="159"/>
                  <a:pt x="16" y="164"/>
                  <a:pt x="15" y="165"/>
                </a:cubicBezTo>
                <a:cubicBezTo>
                  <a:pt x="15" y="165"/>
                  <a:pt x="12" y="172"/>
                  <a:pt x="14" y="172"/>
                </a:cubicBezTo>
                <a:cubicBezTo>
                  <a:pt x="14" y="172"/>
                  <a:pt x="15" y="177"/>
                  <a:pt x="15" y="177"/>
                </a:cubicBezTo>
                <a:cubicBezTo>
                  <a:pt x="15" y="177"/>
                  <a:pt x="21" y="177"/>
                  <a:pt x="22" y="178"/>
                </a:cubicBezTo>
                <a:cubicBezTo>
                  <a:pt x="22" y="178"/>
                  <a:pt x="31" y="179"/>
                  <a:pt x="33" y="178"/>
                </a:cubicBezTo>
                <a:cubicBezTo>
                  <a:pt x="33" y="178"/>
                  <a:pt x="36" y="177"/>
                  <a:pt x="36" y="176"/>
                </a:cubicBezTo>
                <a:cubicBezTo>
                  <a:pt x="36" y="176"/>
                  <a:pt x="33" y="174"/>
                  <a:pt x="32" y="173"/>
                </a:cubicBezTo>
                <a:cubicBezTo>
                  <a:pt x="32" y="173"/>
                  <a:pt x="30" y="169"/>
                  <a:pt x="28" y="169"/>
                </a:cubicBezTo>
                <a:cubicBezTo>
                  <a:pt x="28" y="169"/>
                  <a:pt x="27" y="167"/>
                  <a:pt x="27" y="166"/>
                </a:cubicBezTo>
                <a:cubicBezTo>
                  <a:pt x="27" y="166"/>
                  <a:pt x="28" y="160"/>
                  <a:pt x="27" y="159"/>
                </a:cubicBezTo>
                <a:cubicBezTo>
                  <a:pt x="27" y="159"/>
                  <a:pt x="26" y="154"/>
                  <a:pt x="26" y="151"/>
                </a:cubicBezTo>
                <a:cubicBezTo>
                  <a:pt x="26" y="151"/>
                  <a:pt x="28" y="137"/>
                  <a:pt x="27" y="133"/>
                </a:cubicBezTo>
                <a:cubicBezTo>
                  <a:pt x="27" y="133"/>
                  <a:pt x="28" y="128"/>
                  <a:pt x="29" y="127"/>
                </a:cubicBezTo>
                <a:cubicBezTo>
                  <a:pt x="31" y="121"/>
                  <a:pt x="31" y="121"/>
                  <a:pt x="31" y="121"/>
                </a:cubicBezTo>
                <a:cubicBezTo>
                  <a:pt x="31" y="121"/>
                  <a:pt x="31" y="118"/>
                  <a:pt x="33" y="121"/>
                </a:cubicBezTo>
                <a:cubicBezTo>
                  <a:pt x="33" y="121"/>
                  <a:pt x="41" y="139"/>
                  <a:pt x="43" y="140"/>
                </a:cubicBezTo>
                <a:cubicBezTo>
                  <a:pt x="43" y="140"/>
                  <a:pt x="54" y="161"/>
                  <a:pt x="55" y="162"/>
                </a:cubicBezTo>
                <a:cubicBezTo>
                  <a:pt x="55" y="162"/>
                  <a:pt x="57" y="167"/>
                  <a:pt x="58" y="170"/>
                </a:cubicBezTo>
                <a:cubicBezTo>
                  <a:pt x="58" y="170"/>
                  <a:pt x="59" y="177"/>
                  <a:pt x="64" y="176"/>
                </a:cubicBezTo>
                <a:cubicBezTo>
                  <a:pt x="64" y="176"/>
                  <a:pt x="73" y="173"/>
                  <a:pt x="75" y="172"/>
                </a:cubicBezTo>
                <a:cubicBezTo>
                  <a:pt x="75" y="172"/>
                  <a:pt x="88" y="167"/>
                  <a:pt x="84" y="161"/>
                </a:cubicBezTo>
                <a:cubicBezTo>
                  <a:pt x="84" y="161"/>
                  <a:pt x="84" y="160"/>
                  <a:pt x="74" y="161"/>
                </a:cubicBezTo>
                <a:cubicBezTo>
                  <a:pt x="74" y="161"/>
                  <a:pt x="72" y="160"/>
                  <a:pt x="72" y="160"/>
                </a:cubicBezTo>
                <a:cubicBezTo>
                  <a:pt x="72" y="160"/>
                  <a:pt x="71" y="157"/>
                  <a:pt x="69" y="155"/>
                </a:cubicBezTo>
                <a:cubicBezTo>
                  <a:pt x="69" y="155"/>
                  <a:pt x="61" y="144"/>
                  <a:pt x="62" y="142"/>
                </a:cubicBezTo>
                <a:cubicBezTo>
                  <a:pt x="62" y="142"/>
                  <a:pt x="60" y="132"/>
                  <a:pt x="59" y="130"/>
                </a:cubicBezTo>
                <a:cubicBezTo>
                  <a:pt x="59" y="130"/>
                  <a:pt x="54" y="105"/>
                  <a:pt x="52" y="104"/>
                </a:cubicBezTo>
                <a:cubicBezTo>
                  <a:pt x="52" y="104"/>
                  <a:pt x="47" y="95"/>
                  <a:pt x="47" y="94"/>
                </a:cubicBezTo>
                <a:cubicBezTo>
                  <a:pt x="47" y="94"/>
                  <a:pt x="46" y="89"/>
                  <a:pt x="44" y="86"/>
                </a:cubicBezTo>
                <a:cubicBezTo>
                  <a:pt x="44" y="86"/>
                  <a:pt x="43" y="84"/>
                  <a:pt x="44" y="83"/>
                </a:cubicBezTo>
                <a:cubicBezTo>
                  <a:pt x="44" y="83"/>
                  <a:pt x="44" y="80"/>
                  <a:pt x="43" y="77"/>
                </a:cubicBezTo>
                <a:cubicBezTo>
                  <a:pt x="44" y="75"/>
                  <a:pt x="44" y="75"/>
                  <a:pt x="44" y="75"/>
                </a:cubicBezTo>
                <a:cubicBezTo>
                  <a:pt x="44" y="75"/>
                  <a:pt x="46" y="69"/>
                  <a:pt x="46" y="68"/>
                </a:cubicBezTo>
                <a:cubicBezTo>
                  <a:pt x="46" y="68"/>
                  <a:pt x="47" y="50"/>
                  <a:pt x="46" y="48"/>
                </a:cubicBezTo>
                <a:cubicBezTo>
                  <a:pt x="46" y="48"/>
                  <a:pt x="44" y="41"/>
                  <a:pt x="44" y="39"/>
                </a:cubicBezTo>
                <a:cubicBezTo>
                  <a:pt x="44" y="39"/>
                  <a:pt x="44" y="30"/>
                  <a:pt x="34" y="29"/>
                </a:cubicBezTo>
                <a:cubicBezTo>
                  <a:pt x="33" y="29"/>
                  <a:pt x="33" y="29"/>
                  <a:pt x="33" y="29"/>
                </a:cubicBezTo>
                <a:cubicBezTo>
                  <a:pt x="33" y="29"/>
                  <a:pt x="34" y="26"/>
                  <a:pt x="35" y="26"/>
                </a:cubicBezTo>
                <a:cubicBezTo>
                  <a:pt x="35" y="26"/>
                  <a:pt x="38" y="21"/>
                  <a:pt x="37" y="20"/>
                </a:cubicBezTo>
                <a:cubicBezTo>
                  <a:pt x="37" y="19"/>
                  <a:pt x="37" y="19"/>
                  <a:pt x="37" y="19"/>
                </a:cubicBezTo>
                <a:cubicBezTo>
                  <a:pt x="37" y="19"/>
                  <a:pt x="39" y="18"/>
                  <a:pt x="39" y="16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306806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7"/>
          <p:cNvSpPr>
            <a:spLocks noEditPoints="1"/>
          </p:cNvSpPr>
          <p:nvPr/>
        </p:nvSpPr>
        <p:spPr bwMode="auto">
          <a:xfrm>
            <a:off x="8543031" y="1588690"/>
            <a:ext cx="2114550" cy="6188075"/>
          </a:xfrm>
          <a:custGeom>
            <a:avLst/>
            <a:gdLst>
              <a:gd name="T0" fmla="*/ 2147483647 w 62"/>
              <a:gd name="T1" fmla="*/ 2147483647 h 182"/>
              <a:gd name="T2" fmla="*/ 2147483647 w 62"/>
              <a:gd name="T3" fmla="*/ 2147483647 h 182"/>
              <a:gd name="T4" fmla="*/ 2147483647 w 62"/>
              <a:gd name="T5" fmla="*/ 2147483647 h 182"/>
              <a:gd name="T6" fmla="*/ 2147483647 w 62"/>
              <a:gd name="T7" fmla="*/ 2147483647 h 182"/>
              <a:gd name="T8" fmla="*/ 2147483647 w 62"/>
              <a:gd name="T9" fmla="*/ 2147483647 h 182"/>
              <a:gd name="T10" fmla="*/ 2147483647 w 62"/>
              <a:gd name="T11" fmla="*/ 2147483647 h 182"/>
              <a:gd name="T12" fmla="*/ 2147483647 w 62"/>
              <a:gd name="T13" fmla="*/ 2147483647 h 182"/>
              <a:gd name="T14" fmla="*/ 2147483647 w 62"/>
              <a:gd name="T15" fmla="*/ 2147483647 h 182"/>
              <a:gd name="T16" fmla="*/ 2147483647 w 62"/>
              <a:gd name="T17" fmla="*/ 2147483647 h 182"/>
              <a:gd name="T18" fmla="*/ 2147483647 w 62"/>
              <a:gd name="T19" fmla="*/ 2147483647 h 182"/>
              <a:gd name="T20" fmla="*/ 2147483647 w 62"/>
              <a:gd name="T21" fmla="*/ 2147483647 h 182"/>
              <a:gd name="T22" fmla="*/ 2147483647 w 62"/>
              <a:gd name="T23" fmla="*/ 2147483647 h 182"/>
              <a:gd name="T24" fmla="*/ 2147483647 w 62"/>
              <a:gd name="T25" fmla="*/ 2147483647 h 182"/>
              <a:gd name="T26" fmla="*/ 2147483647 w 62"/>
              <a:gd name="T27" fmla="*/ 2147483647 h 182"/>
              <a:gd name="T28" fmla="*/ 2147483647 w 62"/>
              <a:gd name="T29" fmla="*/ 2147483647 h 182"/>
              <a:gd name="T30" fmla="*/ 2147483647 w 62"/>
              <a:gd name="T31" fmla="*/ 2147483647 h 182"/>
              <a:gd name="T32" fmla="*/ 2147483647 w 62"/>
              <a:gd name="T33" fmla="*/ 2147483647 h 182"/>
              <a:gd name="T34" fmla="*/ 2147483647 w 62"/>
              <a:gd name="T35" fmla="*/ 2147483647 h 182"/>
              <a:gd name="T36" fmla="*/ 2147483647 w 62"/>
              <a:gd name="T37" fmla="*/ 2147483647 h 182"/>
              <a:gd name="T38" fmla="*/ 2147483647 w 62"/>
              <a:gd name="T39" fmla="*/ 2147483647 h 182"/>
              <a:gd name="T40" fmla="*/ 2147483647 w 62"/>
              <a:gd name="T41" fmla="*/ 2147483647 h 182"/>
              <a:gd name="T42" fmla="*/ 2147483647 w 62"/>
              <a:gd name="T43" fmla="*/ 2147483647 h 182"/>
              <a:gd name="T44" fmla="*/ 2147483647 w 62"/>
              <a:gd name="T45" fmla="*/ 2147483647 h 182"/>
              <a:gd name="T46" fmla="*/ 2147483647 w 62"/>
              <a:gd name="T47" fmla="*/ 2147483647 h 182"/>
              <a:gd name="T48" fmla="*/ 2147483647 w 62"/>
              <a:gd name="T49" fmla="*/ 2147483647 h 182"/>
              <a:gd name="T50" fmla="*/ 2147483647 w 62"/>
              <a:gd name="T51" fmla="*/ 2147483647 h 182"/>
              <a:gd name="T52" fmla="*/ 2147483647 w 62"/>
              <a:gd name="T53" fmla="*/ 0 h 182"/>
              <a:gd name="T54" fmla="*/ 2147483647 w 62"/>
              <a:gd name="T55" fmla="*/ 2147483647 h 182"/>
              <a:gd name="T56" fmla="*/ 2147483647 w 62"/>
              <a:gd name="T57" fmla="*/ 2147483647 h 182"/>
              <a:gd name="T58" fmla="*/ 2147483647 w 62"/>
              <a:gd name="T59" fmla="*/ 2147483647 h 182"/>
              <a:gd name="T60" fmla="*/ 2147483647 w 62"/>
              <a:gd name="T61" fmla="*/ 2147483647 h 182"/>
              <a:gd name="T62" fmla="*/ 2147483647 w 62"/>
              <a:gd name="T63" fmla="*/ 2147483647 h 182"/>
              <a:gd name="T64" fmla="*/ 2147483647 w 62"/>
              <a:gd name="T65" fmla="*/ 2147483647 h 182"/>
              <a:gd name="T66" fmla="*/ 2147483647 w 62"/>
              <a:gd name="T67" fmla="*/ 2147483647 h 182"/>
              <a:gd name="T68" fmla="*/ 2147483647 w 62"/>
              <a:gd name="T69" fmla="*/ 2147483647 h 182"/>
              <a:gd name="T70" fmla="*/ 2147483647 w 62"/>
              <a:gd name="T71" fmla="*/ 2147483647 h 182"/>
              <a:gd name="T72" fmla="*/ 2147483647 w 62"/>
              <a:gd name="T73" fmla="*/ 2147483647 h 182"/>
              <a:gd name="T74" fmla="*/ 2147483647 w 62"/>
              <a:gd name="T75" fmla="*/ 2147483647 h 182"/>
              <a:gd name="T76" fmla="*/ 2147483647 w 62"/>
              <a:gd name="T77" fmla="*/ 2147483647 h 182"/>
              <a:gd name="T78" fmla="*/ 2147483647 w 62"/>
              <a:gd name="T79" fmla="*/ 2147483647 h 182"/>
              <a:gd name="T80" fmla="*/ 2147483647 w 62"/>
              <a:gd name="T81" fmla="*/ 2147483647 h 182"/>
              <a:gd name="T82" fmla="*/ 2147483647 w 62"/>
              <a:gd name="T83" fmla="*/ 2147483647 h 182"/>
              <a:gd name="T84" fmla="*/ 2147483647 w 62"/>
              <a:gd name="T85" fmla="*/ 2147483647 h 182"/>
              <a:gd name="T86" fmla="*/ 2147483647 w 62"/>
              <a:gd name="T87" fmla="*/ 2147483647 h 182"/>
              <a:gd name="T88" fmla="*/ 2147483647 w 62"/>
              <a:gd name="T89" fmla="*/ 2147483647 h 182"/>
              <a:gd name="T90" fmla="*/ 2147483647 w 62"/>
              <a:gd name="T91" fmla="*/ 2147483647 h 182"/>
              <a:gd name="T92" fmla="*/ 2147483647 w 62"/>
              <a:gd name="T93" fmla="*/ 2147483647 h 182"/>
              <a:gd name="T94" fmla="*/ 2147483647 w 62"/>
              <a:gd name="T95" fmla="*/ 2147483647 h 182"/>
              <a:gd name="T96" fmla="*/ 2147483647 w 62"/>
              <a:gd name="T97" fmla="*/ 0 h 182"/>
              <a:gd name="T98" fmla="*/ 2147483647 w 62"/>
              <a:gd name="T99" fmla="*/ 2147483647 h 182"/>
              <a:gd name="T100" fmla="*/ 2147483647 w 62"/>
              <a:gd name="T101" fmla="*/ 0 h 182"/>
              <a:gd name="T102" fmla="*/ 2147483647 w 62"/>
              <a:gd name="T103" fmla="*/ 2147483647 h 182"/>
              <a:gd name="T104" fmla="*/ 2147483647 w 62"/>
              <a:gd name="T105" fmla="*/ 2147483647 h 182"/>
              <a:gd name="T106" fmla="*/ 2147483647 w 62"/>
              <a:gd name="T107" fmla="*/ 0 h 182"/>
              <a:gd name="T108" fmla="*/ 2147483647 w 62"/>
              <a:gd name="T109" fmla="*/ 2147483647 h 182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62"/>
              <a:gd name="T166" fmla="*/ 0 h 182"/>
              <a:gd name="T167" fmla="*/ 62 w 62"/>
              <a:gd name="T168" fmla="*/ 182 h 182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62" h="182">
                <a:moveTo>
                  <a:pt x="2" y="52"/>
                </a:moveTo>
                <a:cubicBezTo>
                  <a:pt x="4" y="57"/>
                  <a:pt x="9" y="61"/>
                  <a:pt x="9" y="61"/>
                </a:cubicBezTo>
                <a:cubicBezTo>
                  <a:pt x="9" y="61"/>
                  <a:pt x="9" y="63"/>
                  <a:pt x="11" y="65"/>
                </a:cubicBezTo>
                <a:cubicBezTo>
                  <a:pt x="12" y="66"/>
                  <a:pt x="12" y="70"/>
                  <a:pt x="12" y="72"/>
                </a:cubicBezTo>
                <a:cubicBezTo>
                  <a:pt x="11" y="73"/>
                  <a:pt x="12" y="96"/>
                  <a:pt x="12" y="99"/>
                </a:cubicBezTo>
                <a:cubicBezTo>
                  <a:pt x="12" y="102"/>
                  <a:pt x="17" y="100"/>
                  <a:pt x="17" y="100"/>
                </a:cubicBezTo>
                <a:cubicBezTo>
                  <a:pt x="17" y="100"/>
                  <a:pt x="17" y="99"/>
                  <a:pt x="17" y="100"/>
                </a:cubicBezTo>
                <a:cubicBezTo>
                  <a:pt x="16" y="101"/>
                  <a:pt x="20" y="116"/>
                  <a:pt x="20" y="122"/>
                </a:cubicBezTo>
                <a:cubicBezTo>
                  <a:pt x="20" y="127"/>
                  <a:pt x="23" y="132"/>
                  <a:pt x="23" y="135"/>
                </a:cubicBezTo>
                <a:cubicBezTo>
                  <a:pt x="23" y="138"/>
                  <a:pt x="23" y="144"/>
                  <a:pt x="23" y="147"/>
                </a:cubicBezTo>
                <a:cubicBezTo>
                  <a:pt x="23" y="150"/>
                  <a:pt x="26" y="174"/>
                  <a:pt x="26" y="174"/>
                </a:cubicBezTo>
                <a:cubicBezTo>
                  <a:pt x="27" y="177"/>
                  <a:pt x="34" y="178"/>
                  <a:pt x="34" y="178"/>
                </a:cubicBezTo>
                <a:cubicBezTo>
                  <a:pt x="48" y="182"/>
                  <a:pt x="53" y="178"/>
                  <a:pt x="53" y="178"/>
                </a:cubicBezTo>
                <a:cubicBezTo>
                  <a:pt x="53" y="177"/>
                  <a:pt x="52" y="173"/>
                  <a:pt x="51" y="173"/>
                </a:cubicBezTo>
                <a:cubicBezTo>
                  <a:pt x="50" y="173"/>
                  <a:pt x="47" y="171"/>
                  <a:pt x="46" y="170"/>
                </a:cubicBezTo>
                <a:cubicBezTo>
                  <a:pt x="46" y="170"/>
                  <a:pt x="44" y="168"/>
                  <a:pt x="44" y="168"/>
                </a:cubicBezTo>
                <a:cubicBezTo>
                  <a:pt x="42" y="166"/>
                  <a:pt x="45" y="167"/>
                  <a:pt x="46" y="166"/>
                </a:cubicBezTo>
                <a:cubicBezTo>
                  <a:pt x="48" y="165"/>
                  <a:pt x="50" y="162"/>
                  <a:pt x="50" y="162"/>
                </a:cubicBezTo>
                <a:cubicBezTo>
                  <a:pt x="50" y="162"/>
                  <a:pt x="58" y="143"/>
                  <a:pt x="60" y="136"/>
                </a:cubicBezTo>
                <a:cubicBezTo>
                  <a:pt x="62" y="129"/>
                  <a:pt x="52" y="99"/>
                  <a:pt x="52" y="99"/>
                </a:cubicBezTo>
                <a:cubicBezTo>
                  <a:pt x="52" y="99"/>
                  <a:pt x="51" y="98"/>
                  <a:pt x="57" y="98"/>
                </a:cubicBezTo>
                <a:cubicBezTo>
                  <a:pt x="62" y="98"/>
                  <a:pt x="58" y="89"/>
                  <a:pt x="57" y="85"/>
                </a:cubicBezTo>
                <a:cubicBezTo>
                  <a:pt x="55" y="81"/>
                  <a:pt x="53" y="74"/>
                  <a:pt x="53" y="73"/>
                </a:cubicBezTo>
                <a:cubicBezTo>
                  <a:pt x="53" y="72"/>
                  <a:pt x="52" y="66"/>
                  <a:pt x="52" y="65"/>
                </a:cubicBezTo>
                <a:cubicBezTo>
                  <a:pt x="51" y="63"/>
                  <a:pt x="46" y="44"/>
                  <a:pt x="46" y="44"/>
                </a:cubicBezTo>
                <a:cubicBezTo>
                  <a:pt x="45" y="38"/>
                  <a:pt x="41" y="35"/>
                  <a:pt x="38" y="34"/>
                </a:cubicBezTo>
                <a:cubicBezTo>
                  <a:pt x="35" y="34"/>
                  <a:pt x="31" y="30"/>
                  <a:pt x="31" y="30"/>
                </a:cubicBezTo>
                <a:cubicBezTo>
                  <a:pt x="32" y="29"/>
                  <a:pt x="33" y="25"/>
                  <a:pt x="33" y="25"/>
                </a:cubicBezTo>
                <a:cubicBezTo>
                  <a:pt x="34" y="23"/>
                  <a:pt x="34" y="20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7"/>
                  <a:pt x="34" y="16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5"/>
                  <a:pt x="35" y="15"/>
                  <a:pt x="35" y="15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5"/>
                  <a:pt x="35" y="15"/>
                  <a:pt x="35" y="15"/>
                </a:cubicBezTo>
                <a:cubicBezTo>
                  <a:pt x="35" y="15"/>
                  <a:pt x="35" y="14"/>
                  <a:pt x="35" y="14"/>
                </a:cubicBezTo>
                <a:cubicBezTo>
                  <a:pt x="35" y="14"/>
                  <a:pt x="35" y="14"/>
                  <a:pt x="35" y="14"/>
                </a:cubicBezTo>
                <a:cubicBezTo>
                  <a:pt x="35" y="14"/>
                  <a:pt x="35" y="14"/>
                  <a:pt x="35" y="14"/>
                </a:cubicBezTo>
                <a:cubicBezTo>
                  <a:pt x="35" y="13"/>
                  <a:pt x="35" y="13"/>
                  <a:pt x="35" y="12"/>
                </a:cubicBezTo>
                <a:cubicBezTo>
                  <a:pt x="35" y="13"/>
                  <a:pt x="36" y="13"/>
                  <a:pt x="36" y="13"/>
                </a:cubicBezTo>
                <a:cubicBezTo>
                  <a:pt x="35" y="13"/>
                  <a:pt x="35" y="12"/>
                  <a:pt x="35" y="12"/>
                </a:cubicBezTo>
                <a:cubicBezTo>
                  <a:pt x="35" y="11"/>
                  <a:pt x="35" y="10"/>
                  <a:pt x="35" y="9"/>
                </a:cubicBezTo>
                <a:cubicBezTo>
                  <a:pt x="35" y="9"/>
                  <a:pt x="35" y="9"/>
                  <a:pt x="35" y="9"/>
                </a:cubicBezTo>
                <a:cubicBezTo>
                  <a:pt x="35" y="9"/>
                  <a:pt x="35" y="9"/>
                  <a:pt x="35" y="9"/>
                </a:cubicBezTo>
                <a:cubicBezTo>
                  <a:pt x="34" y="9"/>
                  <a:pt x="34" y="8"/>
                  <a:pt x="34" y="8"/>
                </a:cubicBezTo>
                <a:cubicBezTo>
                  <a:pt x="36" y="8"/>
                  <a:pt x="36" y="8"/>
                  <a:pt x="36" y="8"/>
                </a:cubicBezTo>
                <a:cubicBezTo>
                  <a:pt x="35" y="7"/>
                  <a:pt x="34" y="7"/>
                  <a:pt x="34" y="7"/>
                </a:cubicBezTo>
                <a:cubicBezTo>
                  <a:pt x="34" y="7"/>
                  <a:pt x="34" y="7"/>
                  <a:pt x="34" y="7"/>
                </a:cubicBezTo>
                <a:cubicBezTo>
                  <a:pt x="34" y="7"/>
                  <a:pt x="34" y="7"/>
                  <a:pt x="34" y="7"/>
                </a:cubicBezTo>
                <a:cubicBezTo>
                  <a:pt x="34" y="7"/>
                  <a:pt x="34" y="7"/>
                  <a:pt x="34" y="7"/>
                </a:cubicBezTo>
                <a:cubicBezTo>
                  <a:pt x="33" y="6"/>
                  <a:pt x="33" y="6"/>
                  <a:pt x="33" y="6"/>
                </a:cubicBezTo>
                <a:cubicBezTo>
                  <a:pt x="35" y="4"/>
                  <a:pt x="35" y="4"/>
                  <a:pt x="35" y="4"/>
                </a:cubicBezTo>
                <a:cubicBezTo>
                  <a:pt x="33" y="6"/>
                  <a:pt x="33" y="6"/>
                  <a:pt x="33" y="6"/>
                </a:cubicBezTo>
                <a:cubicBezTo>
                  <a:pt x="32" y="6"/>
                  <a:pt x="32" y="6"/>
                  <a:pt x="32" y="6"/>
                </a:cubicBezTo>
                <a:cubicBezTo>
                  <a:pt x="32" y="5"/>
                  <a:pt x="32" y="5"/>
                  <a:pt x="32" y="5"/>
                </a:cubicBezTo>
                <a:cubicBezTo>
                  <a:pt x="32" y="6"/>
                  <a:pt x="32" y="6"/>
                  <a:pt x="32" y="6"/>
                </a:cubicBezTo>
                <a:cubicBezTo>
                  <a:pt x="31" y="5"/>
                  <a:pt x="31" y="5"/>
                  <a:pt x="31" y="5"/>
                </a:cubicBezTo>
                <a:cubicBezTo>
                  <a:pt x="31" y="4"/>
                  <a:pt x="31" y="3"/>
                  <a:pt x="31" y="3"/>
                </a:cubicBezTo>
                <a:cubicBezTo>
                  <a:pt x="31" y="5"/>
                  <a:pt x="31" y="5"/>
                  <a:pt x="31" y="5"/>
                </a:cubicBezTo>
                <a:cubicBezTo>
                  <a:pt x="30" y="4"/>
                  <a:pt x="30" y="4"/>
                  <a:pt x="30" y="4"/>
                </a:cubicBezTo>
                <a:cubicBezTo>
                  <a:pt x="30" y="2"/>
                  <a:pt x="30" y="2"/>
                  <a:pt x="30" y="2"/>
                </a:cubicBezTo>
                <a:cubicBezTo>
                  <a:pt x="30" y="4"/>
                  <a:pt x="30" y="4"/>
                  <a:pt x="30" y="4"/>
                </a:cubicBezTo>
                <a:cubicBezTo>
                  <a:pt x="30" y="4"/>
                  <a:pt x="30" y="4"/>
                  <a:pt x="30" y="4"/>
                </a:cubicBezTo>
                <a:cubicBezTo>
                  <a:pt x="29" y="3"/>
                  <a:pt x="29" y="3"/>
                  <a:pt x="29" y="3"/>
                </a:cubicBezTo>
                <a:cubicBezTo>
                  <a:pt x="29" y="3"/>
                  <a:pt x="29" y="3"/>
                  <a:pt x="30" y="4"/>
                </a:cubicBezTo>
                <a:cubicBezTo>
                  <a:pt x="29" y="3"/>
                  <a:pt x="29" y="3"/>
                  <a:pt x="29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9" y="2"/>
                  <a:pt x="29" y="2"/>
                  <a:pt x="29" y="1"/>
                </a:cubicBezTo>
                <a:cubicBezTo>
                  <a:pt x="29" y="2"/>
                  <a:pt x="28" y="2"/>
                  <a:pt x="28" y="3"/>
                </a:cubicBezTo>
                <a:cubicBezTo>
                  <a:pt x="27" y="2"/>
                  <a:pt x="27" y="2"/>
                  <a:pt x="27" y="2"/>
                </a:cubicBezTo>
                <a:cubicBezTo>
                  <a:pt x="27" y="2"/>
                  <a:pt x="27" y="1"/>
                  <a:pt x="26" y="0"/>
                </a:cubicBezTo>
                <a:cubicBezTo>
                  <a:pt x="26" y="0"/>
                  <a:pt x="27" y="1"/>
                  <a:pt x="27" y="2"/>
                </a:cubicBezTo>
                <a:cubicBezTo>
                  <a:pt x="27" y="2"/>
                  <a:pt x="27" y="2"/>
                  <a:pt x="27" y="2"/>
                </a:cubicBezTo>
                <a:cubicBezTo>
                  <a:pt x="26" y="2"/>
                  <a:pt x="26" y="2"/>
                  <a:pt x="26" y="2"/>
                </a:cubicBezTo>
                <a:cubicBezTo>
                  <a:pt x="26" y="2"/>
                  <a:pt x="26" y="2"/>
                  <a:pt x="26" y="2"/>
                </a:cubicBezTo>
                <a:cubicBezTo>
                  <a:pt x="26" y="2"/>
                  <a:pt x="25" y="2"/>
                  <a:pt x="25" y="2"/>
                </a:cubicBezTo>
                <a:cubicBezTo>
                  <a:pt x="24" y="1"/>
                  <a:pt x="24" y="1"/>
                  <a:pt x="24" y="1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1"/>
                  <a:pt x="23" y="1"/>
                  <a:pt x="24" y="2"/>
                </a:cubicBezTo>
                <a:cubicBezTo>
                  <a:pt x="23" y="2"/>
                  <a:pt x="23" y="2"/>
                  <a:pt x="23" y="2"/>
                </a:cubicBezTo>
                <a:cubicBezTo>
                  <a:pt x="22" y="1"/>
                  <a:pt x="22" y="1"/>
                  <a:pt x="22" y="1"/>
                </a:cubicBezTo>
                <a:cubicBezTo>
                  <a:pt x="23" y="2"/>
                  <a:pt x="23" y="2"/>
                  <a:pt x="23" y="2"/>
                </a:cubicBezTo>
                <a:cubicBezTo>
                  <a:pt x="23" y="2"/>
                  <a:pt x="22" y="2"/>
                  <a:pt x="22" y="2"/>
                </a:cubicBezTo>
                <a:cubicBezTo>
                  <a:pt x="21" y="2"/>
                  <a:pt x="21" y="2"/>
                  <a:pt x="21" y="2"/>
                </a:cubicBezTo>
                <a:cubicBezTo>
                  <a:pt x="22" y="2"/>
                  <a:pt x="22" y="2"/>
                  <a:pt x="22" y="2"/>
                </a:cubicBezTo>
                <a:cubicBezTo>
                  <a:pt x="21" y="2"/>
                  <a:pt x="21" y="2"/>
                  <a:pt x="21" y="2"/>
                </a:cubicBezTo>
                <a:cubicBezTo>
                  <a:pt x="20" y="2"/>
                  <a:pt x="20" y="1"/>
                  <a:pt x="20" y="1"/>
                </a:cubicBezTo>
                <a:cubicBezTo>
                  <a:pt x="20" y="2"/>
                  <a:pt x="21" y="2"/>
                  <a:pt x="21" y="2"/>
                </a:cubicBezTo>
                <a:cubicBezTo>
                  <a:pt x="20" y="2"/>
                  <a:pt x="20" y="2"/>
                  <a:pt x="20" y="2"/>
                </a:cubicBezTo>
                <a:cubicBezTo>
                  <a:pt x="19" y="2"/>
                  <a:pt x="19" y="2"/>
                  <a:pt x="19" y="2"/>
                </a:cubicBezTo>
                <a:cubicBezTo>
                  <a:pt x="20" y="2"/>
                  <a:pt x="20" y="2"/>
                  <a:pt x="20" y="2"/>
                </a:cubicBezTo>
                <a:cubicBezTo>
                  <a:pt x="19" y="3"/>
                  <a:pt x="19" y="3"/>
                  <a:pt x="19" y="3"/>
                </a:cubicBezTo>
                <a:cubicBezTo>
                  <a:pt x="19" y="3"/>
                  <a:pt x="19" y="3"/>
                  <a:pt x="18" y="3"/>
                </a:cubicBezTo>
                <a:cubicBezTo>
                  <a:pt x="18" y="3"/>
                  <a:pt x="19" y="3"/>
                  <a:pt x="19" y="3"/>
                </a:cubicBezTo>
                <a:cubicBezTo>
                  <a:pt x="19" y="3"/>
                  <a:pt x="18" y="4"/>
                  <a:pt x="18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8" y="4"/>
                </a:cubicBezTo>
                <a:cubicBezTo>
                  <a:pt x="17" y="5"/>
                  <a:pt x="17" y="5"/>
                  <a:pt x="17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6" y="6"/>
                  <a:pt x="16" y="6"/>
                  <a:pt x="16" y="6"/>
                </a:cubicBezTo>
                <a:cubicBezTo>
                  <a:pt x="15" y="6"/>
                  <a:pt x="13" y="6"/>
                  <a:pt x="13" y="7"/>
                </a:cubicBezTo>
                <a:cubicBezTo>
                  <a:pt x="13" y="7"/>
                  <a:pt x="14" y="6"/>
                  <a:pt x="16" y="6"/>
                </a:cubicBezTo>
                <a:cubicBezTo>
                  <a:pt x="15" y="7"/>
                  <a:pt x="15" y="7"/>
                  <a:pt x="15" y="7"/>
                </a:cubicBezTo>
                <a:cubicBezTo>
                  <a:pt x="15" y="7"/>
                  <a:pt x="15" y="7"/>
                  <a:pt x="15" y="7"/>
                </a:cubicBezTo>
                <a:cubicBezTo>
                  <a:pt x="14" y="7"/>
                  <a:pt x="14" y="8"/>
                  <a:pt x="13" y="8"/>
                </a:cubicBezTo>
                <a:cubicBezTo>
                  <a:pt x="13" y="8"/>
                  <a:pt x="14" y="8"/>
                  <a:pt x="15" y="8"/>
                </a:cubicBezTo>
                <a:cubicBezTo>
                  <a:pt x="14" y="8"/>
                  <a:pt x="14" y="8"/>
                  <a:pt x="14" y="8"/>
                </a:cubicBezTo>
                <a:cubicBezTo>
                  <a:pt x="12" y="10"/>
                  <a:pt x="12" y="12"/>
                  <a:pt x="12" y="12"/>
                </a:cubicBezTo>
                <a:cubicBezTo>
                  <a:pt x="13" y="10"/>
                  <a:pt x="13" y="9"/>
                  <a:pt x="14" y="8"/>
                </a:cubicBezTo>
                <a:cubicBezTo>
                  <a:pt x="13" y="10"/>
                  <a:pt x="12" y="12"/>
                  <a:pt x="12" y="13"/>
                </a:cubicBezTo>
                <a:cubicBezTo>
                  <a:pt x="12" y="14"/>
                  <a:pt x="12" y="14"/>
                  <a:pt x="12" y="14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5"/>
                  <a:pt x="12" y="16"/>
                  <a:pt x="12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18"/>
                  <a:pt x="12" y="19"/>
                  <a:pt x="12" y="20"/>
                </a:cubicBezTo>
                <a:cubicBezTo>
                  <a:pt x="12" y="20"/>
                  <a:pt x="11" y="20"/>
                  <a:pt x="11" y="20"/>
                </a:cubicBezTo>
                <a:cubicBezTo>
                  <a:pt x="11" y="20"/>
                  <a:pt x="12" y="20"/>
                  <a:pt x="12" y="20"/>
                </a:cubicBezTo>
                <a:cubicBezTo>
                  <a:pt x="13" y="21"/>
                  <a:pt x="13" y="21"/>
                  <a:pt x="13" y="21"/>
                </a:cubicBezTo>
                <a:cubicBezTo>
                  <a:pt x="12" y="21"/>
                  <a:pt x="12" y="22"/>
                  <a:pt x="12" y="22"/>
                </a:cubicBezTo>
                <a:cubicBezTo>
                  <a:pt x="12" y="22"/>
                  <a:pt x="12" y="22"/>
                  <a:pt x="13" y="21"/>
                </a:cubicBezTo>
                <a:cubicBezTo>
                  <a:pt x="13" y="22"/>
                  <a:pt x="13" y="22"/>
                  <a:pt x="13" y="23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3"/>
                  <a:pt x="13" y="23"/>
                </a:cubicBezTo>
                <a:cubicBezTo>
                  <a:pt x="13" y="23"/>
                  <a:pt x="13" y="24"/>
                  <a:pt x="13" y="24"/>
                </a:cubicBezTo>
                <a:cubicBezTo>
                  <a:pt x="13" y="25"/>
                  <a:pt x="13" y="26"/>
                  <a:pt x="12" y="26"/>
                </a:cubicBezTo>
                <a:cubicBezTo>
                  <a:pt x="12" y="26"/>
                  <a:pt x="13" y="25"/>
                  <a:pt x="13" y="24"/>
                </a:cubicBezTo>
                <a:cubicBezTo>
                  <a:pt x="14" y="26"/>
                  <a:pt x="14" y="27"/>
                  <a:pt x="14" y="27"/>
                </a:cubicBezTo>
                <a:cubicBezTo>
                  <a:pt x="14" y="27"/>
                  <a:pt x="14" y="27"/>
                  <a:pt x="14" y="27"/>
                </a:cubicBezTo>
                <a:cubicBezTo>
                  <a:pt x="14" y="28"/>
                  <a:pt x="14" y="28"/>
                  <a:pt x="14" y="28"/>
                </a:cubicBezTo>
                <a:cubicBezTo>
                  <a:pt x="14" y="27"/>
                  <a:pt x="14" y="27"/>
                  <a:pt x="14" y="27"/>
                </a:cubicBezTo>
                <a:cubicBezTo>
                  <a:pt x="15" y="29"/>
                  <a:pt x="15" y="29"/>
                  <a:pt x="15" y="29"/>
                </a:cubicBezTo>
                <a:cubicBezTo>
                  <a:pt x="15" y="29"/>
                  <a:pt x="15" y="29"/>
                  <a:pt x="14" y="30"/>
                </a:cubicBezTo>
                <a:cubicBezTo>
                  <a:pt x="14" y="30"/>
                  <a:pt x="9" y="34"/>
                  <a:pt x="8" y="35"/>
                </a:cubicBezTo>
                <a:cubicBezTo>
                  <a:pt x="8" y="35"/>
                  <a:pt x="4" y="36"/>
                  <a:pt x="2" y="39"/>
                </a:cubicBezTo>
                <a:cubicBezTo>
                  <a:pt x="0" y="41"/>
                  <a:pt x="1" y="48"/>
                  <a:pt x="2" y="52"/>
                </a:cubicBezTo>
                <a:close/>
                <a:moveTo>
                  <a:pt x="35" y="14"/>
                </a:moveTo>
                <a:cubicBezTo>
                  <a:pt x="35" y="14"/>
                  <a:pt x="36" y="15"/>
                  <a:pt x="36" y="16"/>
                </a:cubicBezTo>
                <a:cubicBezTo>
                  <a:pt x="36" y="16"/>
                  <a:pt x="35" y="15"/>
                  <a:pt x="35" y="14"/>
                </a:cubicBezTo>
                <a:close/>
                <a:moveTo>
                  <a:pt x="35" y="19"/>
                </a:moveTo>
                <a:cubicBezTo>
                  <a:pt x="34" y="19"/>
                  <a:pt x="34" y="19"/>
                  <a:pt x="34" y="19"/>
                </a:cubicBezTo>
                <a:lnTo>
                  <a:pt x="35" y="19"/>
                </a:lnTo>
                <a:close/>
                <a:moveTo>
                  <a:pt x="29" y="0"/>
                </a:moveTo>
                <a:cubicBezTo>
                  <a:pt x="29" y="0"/>
                  <a:pt x="29" y="1"/>
                  <a:pt x="29" y="1"/>
                </a:cubicBezTo>
                <a:cubicBezTo>
                  <a:pt x="29" y="1"/>
                  <a:pt x="29" y="0"/>
                  <a:pt x="29" y="0"/>
                </a:cubicBezTo>
                <a:close/>
                <a:moveTo>
                  <a:pt x="25" y="1"/>
                </a:moveTo>
                <a:cubicBezTo>
                  <a:pt x="25" y="1"/>
                  <a:pt x="26" y="1"/>
                  <a:pt x="26" y="2"/>
                </a:cubicBezTo>
                <a:cubicBezTo>
                  <a:pt x="26" y="1"/>
                  <a:pt x="26" y="1"/>
                  <a:pt x="25" y="1"/>
                </a:cubicBezTo>
                <a:close/>
                <a:moveTo>
                  <a:pt x="23" y="0"/>
                </a:moveTo>
                <a:cubicBezTo>
                  <a:pt x="23" y="0"/>
                  <a:pt x="23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11" y="14"/>
                </a:moveTo>
                <a:cubicBezTo>
                  <a:pt x="12" y="14"/>
                  <a:pt x="12" y="14"/>
                  <a:pt x="12" y="14"/>
                </a:cubicBezTo>
                <a:lnTo>
                  <a:pt x="11" y="14"/>
                </a:lnTo>
                <a:close/>
                <a:moveTo>
                  <a:pt x="11" y="20"/>
                </a:moveTo>
                <a:cubicBezTo>
                  <a:pt x="10" y="20"/>
                  <a:pt x="10" y="20"/>
                  <a:pt x="10" y="20"/>
                </a:cubicBezTo>
                <a:lnTo>
                  <a:pt x="11" y="20"/>
                </a:lnTo>
                <a:close/>
                <a:moveTo>
                  <a:pt x="21" y="0"/>
                </a:moveTo>
                <a:cubicBezTo>
                  <a:pt x="21" y="0"/>
                  <a:pt x="22" y="0"/>
                  <a:pt x="22" y="1"/>
                </a:cubicBezTo>
                <a:cubicBezTo>
                  <a:pt x="22" y="1"/>
                  <a:pt x="21" y="0"/>
                  <a:pt x="21" y="0"/>
                </a:cubicBezTo>
                <a:close/>
                <a:moveTo>
                  <a:pt x="32" y="5"/>
                </a:moveTo>
                <a:cubicBezTo>
                  <a:pt x="32" y="5"/>
                  <a:pt x="32" y="5"/>
                  <a:pt x="32" y="5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7" name="Freeform 13"/>
          <p:cNvSpPr>
            <a:spLocks noEditPoints="1"/>
          </p:cNvSpPr>
          <p:nvPr/>
        </p:nvSpPr>
        <p:spPr bwMode="auto">
          <a:xfrm>
            <a:off x="3146838" y="1560115"/>
            <a:ext cx="2312987" cy="5827713"/>
          </a:xfrm>
          <a:custGeom>
            <a:avLst/>
            <a:gdLst>
              <a:gd name="T0" fmla="*/ 2147483647 w 73"/>
              <a:gd name="T1" fmla="*/ 2147483647 h 184"/>
              <a:gd name="T2" fmla="*/ 2147483647 w 73"/>
              <a:gd name="T3" fmla="*/ 2147483647 h 184"/>
              <a:gd name="T4" fmla="*/ 2147483647 w 73"/>
              <a:gd name="T5" fmla="*/ 2147483647 h 184"/>
              <a:gd name="T6" fmla="*/ 2147483647 w 73"/>
              <a:gd name="T7" fmla="*/ 2147483647 h 184"/>
              <a:gd name="T8" fmla="*/ 2147483647 w 73"/>
              <a:gd name="T9" fmla="*/ 2147483647 h 184"/>
              <a:gd name="T10" fmla="*/ 2147483647 w 73"/>
              <a:gd name="T11" fmla="*/ 2147483647 h 184"/>
              <a:gd name="T12" fmla="*/ 2147483647 w 73"/>
              <a:gd name="T13" fmla="*/ 2147483647 h 184"/>
              <a:gd name="T14" fmla="*/ 2147483647 w 73"/>
              <a:gd name="T15" fmla="*/ 2147483647 h 184"/>
              <a:gd name="T16" fmla="*/ 2147483647 w 73"/>
              <a:gd name="T17" fmla="*/ 2147483647 h 184"/>
              <a:gd name="T18" fmla="*/ 2147483647 w 73"/>
              <a:gd name="T19" fmla="*/ 2147483647 h 184"/>
              <a:gd name="T20" fmla="*/ 2147483647 w 73"/>
              <a:gd name="T21" fmla="*/ 2147483647 h 184"/>
              <a:gd name="T22" fmla="*/ 2147483647 w 73"/>
              <a:gd name="T23" fmla="*/ 2147483647 h 184"/>
              <a:gd name="T24" fmla="*/ 2147483647 w 73"/>
              <a:gd name="T25" fmla="*/ 2147483647 h 184"/>
              <a:gd name="T26" fmla="*/ 2147483647 w 73"/>
              <a:gd name="T27" fmla="*/ 2147483647 h 184"/>
              <a:gd name="T28" fmla="*/ 2147483647 w 73"/>
              <a:gd name="T29" fmla="*/ 2147483647 h 184"/>
              <a:gd name="T30" fmla="*/ 2147483647 w 73"/>
              <a:gd name="T31" fmla="*/ 2147483647 h 184"/>
              <a:gd name="T32" fmla="*/ 2147483647 w 73"/>
              <a:gd name="T33" fmla="*/ 2147483647 h 184"/>
              <a:gd name="T34" fmla="*/ 2147483647 w 73"/>
              <a:gd name="T35" fmla="*/ 2147483647 h 184"/>
              <a:gd name="T36" fmla="*/ 2147483647 w 73"/>
              <a:gd name="T37" fmla="*/ 2147483647 h 184"/>
              <a:gd name="T38" fmla="*/ 2147483647 w 73"/>
              <a:gd name="T39" fmla="*/ 2147483647 h 184"/>
              <a:gd name="T40" fmla="*/ 2147483647 w 73"/>
              <a:gd name="T41" fmla="*/ 2147483647 h 184"/>
              <a:gd name="T42" fmla="*/ 2147483647 w 73"/>
              <a:gd name="T43" fmla="*/ 2147483647 h 184"/>
              <a:gd name="T44" fmla="*/ 2147483647 w 73"/>
              <a:gd name="T45" fmla="*/ 2147483647 h 184"/>
              <a:gd name="T46" fmla="*/ 2147483647 w 73"/>
              <a:gd name="T47" fmla="*/ 2147483647 h 184"/>
              <a:gd name="T48" fmla="*/ 2147483647 w 73"/>
              <a:gd name="T49" fmla="*/ 2147483647 h 184"/>
              <a:gd name="T50" fmla="*/ 2147483647 w 73"/>
              <a:gd name="T51" fmla="*/ 2147483647 h 184"/>
              <a:gd name="T52" fmla="*/ 2147483647 w 73"/>
              <a:gd name="T53" fmla="*/ 2147483647 h 184"/>
              <a:gd name="T54" fmla="*/ 2147483647 w 73"/>
              <a:gd name="T55" fmla="*/ 2147483647 h 184"/>
              <a:gd name="T56" fmla="*/ 2147483647 w 73"/>
              <a:gd name="T57" fmla="*/ 2147483647 h 184"/>
              <a:gd name="T58" fmla="*/ 2147483647 w 73"/>
              <a:gd name="T59" fmla="*/ 2147483647 h 184"/>
              <a:gd name="T60" fmla="*/ 2147483647 w 73"/>
              <a:gd name="T61" fmla="*/ 2147483647 h 184"/>
              <a:gd name="T62" fmla="*/ 2147483647 w 73"/>
              <a:gd name="T63" fmla="*/ 2147483647 h 184"/>
              <a:gd name="T64" fmla="*/ 2147483647 w 73"/>
              <a:gd name="T65" fmla="*/ 2147483647 h 184"/>
              <a:gd name="T66" fmla="*/ 2147483647 w 73"/>
              <a:gd name="T67" fmla="*/ 2147483647 h 184"/>
              <a:gd name="T68" fmla="*/ 2147483647 w 73"/>
              <a:gd name="T69" fmla="*/ 2147483647 h 184"/>
              <a:gd name="T70" fmla="*/ 0 w 73"/>
              <a:gd name="T71" fmla="*/ 2147483647 h 184"/>
              <a:gd name="T72" fmla="*/ 2147483647 w 73"/>
              <a:gd name="T73" fmla="*/ 2147483647 h 184"/>
              <a:gd name="T74" fmla="*/ 2147483647 w 73"/>
              <a:gd name="T75" fmla="*/ 2147483647 h 184"/>
              <a:gd name="T76" fmla="*/ 2147483647 w 73"/>
              <a:gd name="T77" fmla="*/ 2147483647 h 18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73"/>
              <a:gd name="T118" fmla="*/ 0 h 184"/>
              <a:gd name="T119" fmla="*/ 73 w 73"/>
              <a:gd name="T120" fmla="*/ 184 h 184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73" h="184">
                <a:moveTo>
                  <a:pt x="0" y="97"/>
                </a:moveTo>
                <a:cubicBezTo>
                  <a:pt x="0" y="99"/>
                  <a:pt x="3" y="99"/>
                  <a:pt x="3" y="99"/>
                </a:cubicBezTo>
                <a:cubicBezTo>
                  <a:pt x="9" y="98"/>
                  <a:pt x="9" y="98"/>
                  <a:pt x="9" y="98"/>
                </a:cubicBezTo>
                <a:cubicBezTo>
                  <a:pt x="12" y="99"/>
                  <a:pt x="12" y="98"/>
                  <a:pt x="12" y="98"/>
                </a:cubicBezTo>
                <a:cubicBezTo>
                  <a:pt x="13" y="98"/>
                  <a:pt x="13" y="98"/>
                  <a:pt x="13" y="98"/>
                </a:cubicBezTo>
                <a:cubicBezTo>
                  <a:pt x="16" y="98"/>
                  <a:pt x="16" y="97"/>
                  <a:pt x="16" y="97"/>
                </a:cubicBezTo>
                <a:cubicBezTo>
                  <a:pt x="17" y="96"/>
                  <a:pt x="17" y="96"/>
                  <a:pt x="17" y="96"/>
                </a:cubicBezTo>
                <a:cubicBezTo>
                  <a:pt x="17" y="99"/>
                  <a:pt x="17" y="99"/>
                  <a:pt x="17" y="99"/>
                </a:cubicBezTo>
                <a:cubicBezTo>
                  <a:pt x="18" y="101"/>
                  <a:pt x="19" y="103"/>
                  <a:pt x="19" y="103"/>
                </a:cubicBezTo>
                <a:cubicBezTo>
                  <a:pt x="19" y="103"/>
                  <a:pt x="19" y="103"/>
                  <a:pt x="21" y="105"/>
                </a:cubicBezTo>
                <a:cubicBezTo>
                  <a:pt x="22" y="107"/>
                  <a:pt x="22" y="111"/>
                  <a:pt x="25" y="112"/>
                </a:cubicBezTo>
                <a:cubicBezTo>
                  <a:pt x="27" y="114"/>
                  <a:pt x="29" y="123"/>
                  <a:pt x="29" y="123"/>
                </a:cubicBezTo>
                <a:cubicBezTo>
                  <a:pt x="29" y="123"/>
                  <a:pt x="29" y="127"/>
                  <a:pt x="28" y="129"/>
                </a:cubicBezTo>
                <a:cubicBezTo>
                  <a:pt x="27" y="131"/>
                  <a:pt x="27" y="135"/>
                  <a:pt x="27" y="140"/>
                </a:cubicBezTo>
                <a:cubicBezTo>
                  <a:pt x="26" y="146"/>
                  <a:pt x="24" y="153"/>
                  <a:pt x="23" y="155"/>
                </a:cubicBezTo>
                <a:cubicBezTo>
                  <a:pt x="22" y="156"/>
                  <a:pt x="20" y="162"/>
                  <a:pt x="19" y="164"/>
                </a:cubicBezTo>
                <a:cubicBezTo>
                  <a:pt x="17" y="166"/>
                  <a:pt x="17" y="171"/>
                  <a:pt x="16" y="173"/>
                </a:cubicBezTo>
                <a:cubicBezTo>
                  <a:pt x="16" y="174"/>
                  <a:pt x="16" y="176"/>
                  <a:pt x="16" y="176"/>
                </a:cubicBezTo>
                <a:cubicBezTo>
                  <a:pt x="15" y="180"/>
                  <a:pt x="15" y="180"/>
                  <a:pt x="15" y="180"/>
                </a:cubicBezTo>
                <a:cubicBezTo>
                  <a:pt x="16" y="181"/>
                  <a:pt x="16" y="181"/>
                  <a:pt x="16" y="181"/>
                </a:cubicBezTo>
                <a:cubicBezTo>
                  <a:pt x="16" y="181"/>
                  <a:pt x="14" y="179"/>
                  <a:pt x="15" y="182"/>
                </a:cubicBezTo>
                <a:cubicBezTo>
                  <a:pt x="16" y="184"/>
                  <a:pt x="22" y="184"/>
                  <a:pt x="24" y="183"/>
                </a:cubicBezTo>
                <a:cubicBezTo>
                  <a:pt x="26" y="182"/>
                  <a:pt x="29" y="182"/>
                  <a:pt x="29" y="182"/>
                </a:cubicBezTo>
                <a:cubicBezTo>
                  <a:pt x="37" y="180"/>
                  <a:pt x="38" y="175"/>
                  <a:pt x="38" y="175"/>
                </a:cubicBezTo>
                <a:cubicBezTo>
                  <a:pt x="38" y="171"/>
                  <a:pt x="33" y="171"/>
                  <a:pt x="32" y="172"/>
                </a:cubicBezTo>
                <a:cubicBezTo>
                  <a:pt x="31" y="172"/>
                  <a:pt x="31" y="171"/>
                  <a:pt x="31" y="171"/>
                </a:cubicBezTo>
                <a:cubicBezTo>
                  <a:pt x="31" y="170"/>
                  <a:pt x="32" y="167"/>
                  <a:pt x="33" y="165"/>
                </a:cubicBezTo>
                <a:cubicBezTo>
                  <a:pt x="33" y="163"/>
                  <a:pt x="34" y="159"/>
                  <a:pt x="35" y="158"/>
                </a:cubicBezTo>
                <a:cubicBezTo>
                  <a:pt x="35" y="157"/>
                  <a:pt x="38" y="150"/>
                  <a:pt x="38" y="148"/>
                </a:cubicBezTo>
                <a:cubicBezTo>
                  <a:pt x="39" y="147"/>
                  <a:pt x="39" y="146"/>
                  <a:pt x="39" y="146"/>
                </a:cubicBezTo>
                <a:cubicBezTo>
                  <a:pt x="39" y="146"/>
                  <a:pt x="40" y="149"/>
                  <a:pt x="40" y="150"/>
                </a:cubicBezTo>
                <a:cubicBezTo>
                  <a:pt x="40" y="151"/>
                  <a:pt x="40" y="153"/>
                  <a:pt x="40" y="154"/>
                </a:cubicBezTo>
                <a:cubicBezTo>
                  <a:pt x="41" y="155"/>
                  <a:pt x="42" y="156"/>
                  <a:pt x="42" y="156"/>
                </a:cubicBezTo>
                <a:cubicBezTo>
                  <a:pt x="46" y="164"/>
                  <a:pt x="52" y="158"/>
                  <a:pt x="51" y="155"/>
                </a:cubicBezTo>
                <a:cubicBezTo>
                  <a:pt x="51" y="152"/>
                  <a:pt x="53" y="150"/>
                  <a:pt x="53" y="150"/>
                </a:cubicBezTo>
                <a:cubicBezTo>
                  <a:pt x="56" y="145"/>
                  <a:pt x="55" y="140"/>
                  <a:pt x="55" y="140"/>
                </a:cubicBezTo>
                <a:cubicBezTo>
                  <a:pt x="53" y="135"/>
                  <a:pt x="50" y="139"/>
                  <a:pt x="49" y="138"/>
                </a:cubicBezTo>
                <a:cubicBezTo>
                  <a:pt x="46" y="131"/>
                  <a:pt x="46" y="131"/>
                  <a:pt x="46" y="131"/>
                </a:cubicBezTo>
                <a:cubicBezTo>
                  <a:pt x="46" y="131"/>
                  <a:pt x="47" y="127"/>
                  <a:pt x="49" y="124"/>
                </a:cubicBezTo>
                <a:cubicBezTo>
                  <a:pt x="51" y="120"/>
                  <a:pt x="54" y="109"/>
                  <a:pt x="54" y="109"/>
                </a:cubicBezTo>
                <a:cubicBezTo>
                  <a:pt x="54" y="109"/>
                  <a:pt x="55" y="108"/>
                  <a:pt x="55" y="106"/>
                </a:cubicBezTo>
                <a:cubicBezTo>
                  <a:pt x="55" y="105"/>
                  <a:pt x="54" y="103"/>
                  <a:pt x="55" y="102"/>
                </a:cubicBezTo>
                <a:cubicBezTo>
                  <a:pt x="57" y="100"/>
                  <a:pt x="58" y="94"/>
                  <a:pt x="57" y="89"/>
                </a:cubicBezTo>
                <a:cubicBezTo>
                  <a:pt x="56" y="84"/>
                  <a:pt x="60" y="71"/>
                  <a:pt x="60" y="71"/>
                </a:cubicBezTo>
                <a:cubicBezTo>
                  <a:pt x="63" y="74"/>
                  <a:pt x="69" y="73"/>
                  <a:pt x="71" y="69"/>
                </a:cubicBezTo>
                <a:cubicBezTo>
                  <a:pt x="73" y="66"/>
                  <a:pt x="70" y="59"/>
                  <a:pt x="69" y="57"/>
                </a:cubicBezTo>
                <a:cubicBezTo>
                  <a:pt x="69" y="55"/>
                  <a:pt x="69" y="53"/>
                  <a:pt x="70" y="49"/>
                </a:cubicBezTo>
                <a:cubicBezTo>
                  <a:pt x="70" y="45"/>
                  <a:pt x="66" y="42"/>
                  <a:pt x="65" y="41"/>
                </a:cubicBezTo>
                <a:cubicBezTo>
                  <a:pt x="64" y="40"/>
                  <a:pt x="63" y="40"/>
                  <a:pt x="62" y="39"/>
                </a:cubicBezTo>
                <a:cubicBezTo>
                  <a:pt x="62" y="38"/>
                  <a:pt x="54" y="35"/>
                  <a:pt x="54" y="34"/>
                </a:cubicBezTo>
                <a:cubicBezTo>
                  <a:pt x="54" y="33"/>
                  <a:pt x="53" y="32"/>
                  <a:pt x="53" y="32"/>
                </a:cubicBezTo>
                <a:cubicBezTo>
                  <a:pt x="52" y="31"/>
                  <a:pt x="50" y="28"/>
                  <a:pt x="50" y="28"/>
                </a:cubicBezTo>
                <a:cubicBezTo>
                  <a:pt x="50" y="26"/>
                  <a:pt x="51" y="21"/>
                  <a:pt x="52" y="19"/>
                </a:cubicBezTo>
                <a:cubicBezTo>
                  <a:pt x="52" y="18"/>
                  <a:pt x="53" y="13"/>
                  <a:pt x="53" y="13"/>
                </a:cubicBezTo>
                <a:cubicBezTo>
                  <a:pt x="53" y="0"/>
                  <a:pt x="38" y="6"/>
                  <a:pt x="38" y="6"/>
                </a:cubicBezTo>
                <a:cubicBezTo>
                  <a:pt x="38" y="6"/>
                  <a:pt x="37" y="7"/>
                  <a:pt x="37" y="7"/>
                </a:cubicBezTo>
                <a:cubicBezTo>
                  <a:pt x="35" y="9"/>
                  <a:pt x="34" y="12"/>
                  <a:pt x="34" y="12"/>
                </a:cubicBezTo>
                <a:cubicBezTo>
                  <a:pt x="33" y="13"/>
                  <a:pt x="34" y="15"/>
                  <a:pt x="34" y="15"/>
                </a:cubicBezTo>
                <a:cubicBezTo>
                  <a:pt x="34" y="15"/>
                  <a:pt x="34" y="16"/>
                  <a:pt x="34" y="17"/>
                </a:cubicBezTo>
                <a:cubicBezTo>
                  <a:pt x="33" y="18"/>
                  <a:pt x="33" y="21"/>
                  <a:pt x="33" y="22"/>
                </a:cubicBezTo>
                <a:cubicBezTo>
                  <a:pt x="33" y="22"/>
                  <a:pt x="34" y="23"/>
                  <a:pt x="34" y="24"/>
                </a:cubicBezTo>
                <a:cubicBezTo>
                  <a:pt x="34" y="24"/>
                  <a:pt x="34" y="26"/>
                  <a:pt x="35" y="26"/>
                </a:cubicBezTo>
                <a:cubicBezTo>
                  <a:pt x="36" y="26"/>
                  <a:pt x="36" y="27"/>
                  <a:pt x="36" y="27"/>
                </a:cubicBezTo>
                <a:cubicBezTo>
                  <a:pt x="36" y="28"/>
                  <a:pt x="32" y="29"/>
                  <a:pt x="29" y="29"/>
                </a:cubicBezTo>
                <a:cubicBezTo>
                  <a:pt x="27" y="29"/>
                  <a:pt x="20" y="31"/>
                  <a:pt x="17" y="32"/>
                </a:cubicBezTo>
                <a:cubicBezTo>
                  <a:pt x="14" y="33"/>
                  <a:pt x="14" y="38"/>
                  <a:pt x="13" y="40"/>
                </a:cubicBezTo>
                <a:cubicBezTo>
                  <a:pt x="13" y="42"/>
                  <a:pt x="13" y="43"/>
                  <a:pt x="13" y="44"/>
                </a:cubicBezTo>
                <a:cubicBezTo>
                  <a:pt x="13" y="45"/>
                  <a:pt x="12" y="48"/>
                  <a:pt x="11" y="51"/>
                </a:cubicBezTo>
                <a:cubicBezTo>
                  <a:pt x="10" y="53"/>
                  <a:pt x="10" y="57"/>
                  <a:pt x="9" y="59"/>
                </a:cubicBezTo>
                <a:cubicBezTo>
                  <a:pt x="9" y="62"/>
                  <a:pt x="9" y="63"/>
                  <a:pt x="8" y="67"/>
                </a:cubicBezTo>
                <a:cubicBezTo>
                  <a:pt x="7" y="72"/>
                  <a:pt x="6" y="86"/>
                  <a:pt x="6" y="86"/>
                </a:cubicBezTo>
                <a:cubicBezTo>
                  <a:pt x="4" y="88"/>
                  <a:pt x="0" y="97"/>
                  <a:pt x="0" y="97"/>
                </a:cubicBezTo>
                <a:close/>
                <a:moveTo>
                  <a:pt x="16" y="73"/>
                </a:moveTo>
                <a:cubicBezTo>
                  <a:pt x="16" y="73"/>
                  <a:pt x="17" y="67"/>
                  <a:pt x="18" y="65"/>
                </a:cubicBezTo>
                <a:cubicBezTo>
                  <a:pt x="18" y="63"/>
                  <a:pt x="19" y="62"/>
                  <a:pt x="19" y="60"/>
                </a:cubicBezTo>
                <a:cubicBezTo>
                  <a:pt x="19" y="60"/>
                  <a:pt x="19" y="66"/>
                  <a:pt x="20" y="68"/>
                </a:cubicBezTo>
                <a:cubicBezTo>
                  <a:pt x="20" y="70"/>
                  <a:pt x="20" y="73"/>
                  <a:pt x="20" y="73"/>
                </a:cubicBezTo>
                <a:lnTo>
                  <a:pt x="16" y="7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8" name="Freeform 19"/>
          <p:cNvSpPr>
            <a:spLocks noEditPoints="1"/>
          </p:cNvSpPr>
          <p:nvPr/>
        </p:nvSpPr>
        <p:spPr bwMode="auto">
          <a:xfrm>
            <a:off x="5920341" y="1474390"/>
            <a:ext cx="2162175" cy="6092825"/>
          </a:xfrm>
          <a:custGeom>
            <a:avLst/>
            <a:gdLst>
              <a:gd name="T0" fmla="*/ 2147483647 w 67"/>
              <a:gd name="T1" fmla="*/ 2147483647 h 189"/>
              <a:gd name="T2" fmla="*/ 2147483647 w 67"/>
              <a:gd name="T3" fmla="*/ 2147483647 h 189"/>
              <a:gd name="T4" fmla="*/ 2147483647 w 67"/>
              <a:gd name="T5" fmla="*/ 2147483647 h 189"/>
              <a:gd name="T6" fmla="*/ 2147483647 w 67"/>
              <a:gd name="T7" fmla="*/ 2147483647 h 189"/>
              <a:gd name="T8" fmla="*/ 2147483647 w 67"/>
              <a:gd name="T9" fmla="*/ 2147483647 h 189"/>
              <a:gd name="T10" fmla="*/ 2147483647 w 67"/>
              <a:gd name="T11" fmla="*/ 2147483647 h 189"/>
              <a:gd name="T12" fmla="*/ 2147483647 w 67"/>
              <a:gd name="T13" fmla="*/ 2147483647 h 189"/>
              <a:gd name="T14" fmla="*/ 2147483647 w 67"/>
              <a:gd name="T15" fmla="*/ 2147483647 h 189"/>
              <a:gd name="T16" fmla="*/ 2147483647 w 67"/>
              <a:gd name="T17" fmla="*/ 2147483647 h 189"/>
              <a:gd name="T18" fmla="*/ 2147483647 w 67"/>
              <a:gd name="T19" fmla="*/ 2147483647 h 189"/>
              <a:gd name="T20" fmla="*/ 2147483647 w 67"/>
              <a:gd name="T21" fmla="*/ 2147483647 h 189"/>
              <a:gd name="T22" fmla="*/ 2147483647 w 67"/>
              <a:gd name="T23" fmla="*/ 2147483647 h 189"/>
              <a:gd name="T24" fmla="*/ 2147483647 w 67"/>
              <a:gd name="T25" fmla="*/ 2147483647 h 189"/>
              <a:gd name="T26" fmla="*/ 2147483647 w 67"/>
              <a:gd name="T27" fmla="*/ 2147483647 h 189"/>
              <a:gd name="T28" fmla="*/ 2147483647 w 67"/>
              <a:gd name="T29" fmla="*/ 2147483647 h 189"/>
              <a:gd name="T30" fmla="*/ 2147483647 w 67"/>
              <a:gd name="T31" fmla="*/ 2147483647 h 189"/>
              <a:gd name="T32" fmla="*/ 2147483647 w 67"/>
              <a:gd name="T33" fmla="*/ 2147483647 h 189"/>
              <a:gd name="T34" fmla="*/ 2147483647 w 67"/>
              <a:gd name="T35" fmla="*/ 2147483647 h 189"/>
              <a:gd name="T36" fmla="*/ 2147483647 w 67"/>
              <a:gd name="T37" fmla="*/ 2147483647 h 189"/>
              <a:gd name="T38" fmla="*/ 2147483647 w 67"/>
              <a:gd name="T39" fmla="*/ 2147483647 h 189"/>
              <a:gd name="T40" fmla="*/ 2147483647 w 67"/>
              <a:gd name="T41" fmla="*/ 2147483647 h 189"/>
              <a:gd name="T42" fmla="*/ 2147483647 w 67"/>
              <a:gd name="T43" fmla="*/ 2147483647 h 189"/>
              <a:gd name="T44" fmla="*/ 2147483647 w 67"/>
              <a:gd name="T45" fmla="*/ 2147483647 h 189"/>
              <a:gd name="T46" fmla="*/ 2147483647 w 67"/>
              <a:gd name="T47" fmla="*/ 2147483647 h 189"/>
              <a:gd name="T48" fmla="*/ 2147483647 w 67"/>
              <a:gd name="T49" fmla="*/ 2147483647 h 189"/>
              <a:gd name="T50" fmla="*/ 2147483647 w 67"/>
              <a:gd name="T51" fmla="*/ 2147483647 h 189"/>
              <a:gd name="T52" fmla="*/ 2147483647 w 67"/>
              <a:gd name="T53" fmla="*/ 2147483647 h 189"/>
              <a:gd name="T54" fmla="*/ 2147483647 w 67"/>
              <a:gd name="T55" fmla="*/ 2147483647 h 189"/>
              <a:gd name="T56" fmla="*/ 2147483647 w 67"/>
              <a:gd name="T57" fmla="*/ 2147483647 h 189"/>
              <a:gd name="T58" fmla="*/ 2147483647 w 67"/>
              <a:gd name="T59" fmla="*/ 2147483647 h 189"/>
              <a:gd name="T60" fmla="*/ 2147483647 w 67"/>
              <a:gd name="T61" fmla="*/ 2147483647 h 189"/>
              <a:gd name="T62" fmla="*/ 2147483647 w 67"/>
              <a:gd name="T63" fmla="*/ 2147483647 h 189"/>
              <a:gd name="T64" fmla="*/ 2147483647 w 67"/>
              <a:gd name="T65" fmla="*/ 2147483647 h 189"/>
              <a:gd name="T66" fmla="*/ 2147483647 w 67"/>
              <a:gd name="T67" fmla="*/ 2147483647 h 189"/>
              <a:gd name="T68" fmla="*/ 2147483647 w 67"/>
              <a:gd name="T69" fmla="*/ 2147483647 h 189"/>
              <a:gd name="T70" fmla="*/ 2147483647 w 67"/>
              <a:gd name="T71" fmla="*/ 2147483647 h 189"/>
              <a:gd name="T72" fmla="*/ 2147483647 w 67"/>
              <a:gd name="T73" fmla="*/ 2147483647 h 189"/>
              <a:gd name="T74" fmla="*/ 2147483647 w 67"/>
              <a:gd name="T75" fmla="*/ 2147483647 h 189"/>
              <a:gd name="T76" fmla="*/ 2147483647 w 67"/>
              <a:gd name="T77" fmla="*/ 2147483647 h 189"/>
              <a:gd name="T78" fmla="*/ 2147483647 w 67"/>
              <a:gd name="T79" fmla="*/ 2147483647 h 189"/>
              <a:gd name="T80" fmla="*/ 2147483647 w 67"/>
              <a:gd name="T81" fmla="*/ 2147483647 h 189"/>
              <a:gd name="T82" fmla="*/ 2147483647 w 67"/>
              <a:gd name="T83" fmla="*/ 2147483647 h 189"/>
              <a:gd name="T84" fmla="*/ 2147483647 w 67"/>
              <a:gd name="T85" fmla="*/ 2147483647 h 189"/>
              <a:gd name="T86" fmla="*/ 2147483647 w 67"/>
              <a:gd name="T87" fmla="*/ 2147483647 h 189"/>
              <a:gd name="T88" fmla="*/ 2147483647 w 67"/>
              <a:gd name="T89" fmla="*/ 2147483647 h 189"/>
              <a:gd name="T90" fmla="*/ 2147483647 w 67"/>
              <a:gd name="T91" fmla="*/ 2147483647 h 189"/>
              <a:gd name="T92" fmla="*/ 2147483647 w 67"/>
              <a:gd name="T93" fmla="*/ 2147483647 h 189"/>
              <a:gd name="T94" fmla="*/ 2147483647 w 67"/>
              <a:gd name="T95" fmla="*/ 2147483647 h 189"/>
              <a:gd name="T96" fmla="*/ 2147483647 w 67"/>
              <a:gd name="T97" fmla="*/ 2147483647 h 189"/>
              <a:gd name="T98" fmla="*/ 2147483647 w 67"/>
              <a:gd name="T99" fmla="*/ 2147483647 h 18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67"/>
              <a:gd name="T151" fmla="*/ 0 h 189"/>
              <a:gd name="T152" fmla="*/ 67 w 67"/>
              <a:gd name="T153" fmla="*/ 189 h 189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67" h="189">
                <a:moveTo>
                  <a:pt x="66" y="80"/>
                </a:moveTo>
                <a:cubicBezTo>
                  <a:pt x="67" y="79"/>
                  <a:pt x="67" y="77"/>
                  <a:pt x="67" y="75"/>
                </a:cubicBezTo>
                <a:cubicBezTo>
                  <a:pt x="67" y="74"/>
                  <a:pt x="66" y="66"/>
                  <a:pt x="65" y="64"/>
                </a:cubicBezTo>
                <a:cubicBezTo>
                  <a:pt x="64" y="61"/>
                  <a:pt x="64" y="59"/>
                  <a:pt x="64" y="58"/>
                </a:cubicBezTo>
                <a:cubicBezTo>
                  <a:pt x="64" y="57"/>
                  <a:pt x="61" y="48"/>
                  <a:pt x="61" y="45"/>
                </a:cubicBezTo>
                <a:cubicBezTo>
                  <a:pt x="60" y="43"/>
                  <a:pt x="56" y="35"/>
                  <a:pt x="53" y="33"/>
                </a:cubicBezTo>
                <a:cubicBezTo>
                  <a:pt x="50" y="30"/>
                  <a:pt x="48" y="31"/>
                  <a:pt x="47" y="30"/>
                </a:cubicBezTo>
                <a:cubicBezTo>
                  <a:pt x="46" y="29"/>
                  <a:pt x="40" y="27"/>
                  <a:pt x="40" y="24"/>
                </a:cubicBezTo>
                <a:cubicBezTo>
                  <a:pt x="40" y="24"/>
                  <a:pt x="41" y="21"/>
                  <a:pt x="41" y="21"/>
                </a:cubicBezTo>
                <a:cubicBezTo>
                  <a:pt x="41" y="21"/>
                  <a:pt x="43" y="20"/>
                  <a:pt x="43" y="19"/>
                </a:cubicBezTo>
                <a:cubicBezTo>
                  <a:pt x="44" y="18"/>
                  <a:pt x="46" y="13"/>
                  <a:pt x="43" y="13"/>
                </a:cubicBezTo>
                <a:cubicBezTo>
                  <a:pt x="43" y="13"/>
                  <a:pt x="45" y="8"/>
                  <a:pt x="43" y="6"/>
                </a:cubicBezTo>
                <a:cubicBezTo>
                  <a:pt x="43" y="6"/>
                  <a:pt x="38" y="0"/>
                  <a:pt x="28" y="5"/>
                </a:cubicBezTo>
                <a:cubicBezTo>
                  <a:pt x="28" y="5"/>
                  <a:pt x="22" y="8"/>
                  <a:pt x="26" y="12"/>
                </a:cubicBezTo>
                <a:cubicBezTo>
                  <a:pt x="26" y="12"/>
                  <a:pt x="25" y="17"/>
                  <a:pt x="26" y="19"/>
                </a:cubicBezTo>
                <a:cubicBezTo>
                  <a:pt x="26" y="19"/>
                  <a:pt x="27" y="19"/>
                  <a:pt x="27" y="20"/>
                </a:cubicBezTo>
                <a:cubicBezTo>
                  <a:pt x="27" y="21"/>
                  <a:pt x="28" y="25"/>
                  <a:pt x="29" y="26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28"/>
                  <a:pt x="24" y="30"/>
                  <a:pt x="22" y="31"/>
                </a:cubicBezTo>
                <a:cubicBezTo>
                  <a:pt x="21" y="31"/>
                  <a:pt x="13" y="35"/>
                  <a:pt x="12" y="39"/>
                </a:cubicBezTo>
                <a:cubicBezTo>
                  <a:pt x="12" y="39"/>
                  <a:pt x="11" y="41"/>
                  <a:pt x="10" y="43"/>
                </a:cubicBezTo>
                <a:cubicBezTo>
                  <a:pt x="9" y="44"/>
                  <a:pt x="4" y="63"/>
                  <a:pt x="3" y="69"/>
                </a:cubicBezTo>
                <a:cubicBezTo>
                  <a:pt x="2" y="74"/>
                  <a:pt x="3" y="76"/>
                  <a:pt x="2" y="77"/>
                </a:cubicBezTo>
                <a:cubicBezTo>
                  <a:pt x="2" y="78"/>
                  <a:pt x="2" y="80"/>
                  <a:pt x="2" y="80"/>
                </a:cubicBezTo>
                <a:cubicBezTo>
                  <a:pt x="2" y="80"/>
                  <a:pt x="0" y="83"/>
                  <a:pt x="3" y="88"/>
                </a:cubicBezTo>
                <a:cubicBezTo>
                  <a:pt x="3" y="88"/>
                  <a:pt x="3" y="90"/>
                  <a:pt x="3" y="92"/>
                </a:cubicBezTo>
                <a:cubicBezTo>
                  <a:pt x="3" y="92"/>
                  <a:pt x="4" y="95"/>
                  <a:pt x="3" y="97"/>
                </a:cubicBezTo>
                <a:cubicBezTo>
                  <a:pt x="2" y="98"/>
                  <a:pt x="4" y="99"/>
                  <a:pt x="4" y="100"/>
                </a:cubicBezTo>
                <a:cubicBezTo>
                  <a:pt x="5" y="101"/>
                  <a:pt x="6" y="103"/>
                  <a:pt x="7" y="104"/>
                </a:cubicBezTo>
                <a:cubicBezTo>
                  <a:pt x="8" y="104"/>
                  <a:pt x="10" y="106"/>
                  <a:pt x="11" y="106"/>
                </a:cubicBezTo>
                <a:cubicBezTo>
                  <a:pt x="11" y="106"/>
                  <a:pt x="10" y="116"/>
                  <a:pt x="10" y="117"/>
                </a:cubicBezTo>
                <a:cubicBezTo>
                  <a:pt x="9" y="118"/>
                  <a:pt x="11" y="128"/>
                  <a:pt x="12" y="129"/>
                </a:cubicBezTo>
                <a:cubicBezTo>
                  <a:pt x="12" y="129"/>
                  <a:pt x="12" y="131"/>
                  <a:pt x="12" y="133"/>
                </a:cubicBezTo>
                <a:cubicBezTo>
                  <a:pt x="11" y="135"/>
                  <a:pt x="11" y="138"/>
                  <a:pt x="12" y="140"/>
                </a:cubicBezTo>
                <a:cubicBezTo>
                  <a:pt x="12" y="142"/>
                  <a:pt x="15" y="150"/>
                  <a:pt x="15" y="153"/>
                </a:cubicBezTo>
                <a:cubicBezTo>
                  <a:pt x="14" y="156"/>
                  <a:pt x="15" y="166"/>
                  <a:pt x="16" y="166"/>
                </a:cubicBezTo>
                <a:cubicBezTo>
                  <a:pt x="16" y="166"/>
                  <a:pt x="15" y="168"/>
                  <a:pt x="15" y="169"/>
                </a:cubicBezTo>
                <a:cubicBezTo>
                  <a:pt x="14" y="171"/>
                  <a:pt x="14" y="175"/>
                  <a:pt x="14" y="176"/>
                </a:cubicBezTo>
                <a:cubicBezTo>
                  <a:pt x="15" y="178"/>
                  <a:pt x="19" y="180"/>
                  <a:pt x="21" y="178"/>
                </a:cubicBezTo>
                <a:cubicBezTo>
                  <a:pt x="21" y="178"/>
                  <a:pt x="24" y="175"/>
                  <a:pt x="24" y="173"/>
                </a:cubicBezTo>
                <a:cubicBezTo>
                  <a:pt x="24" y="173"/>
                  <a:pt x="24" y="178"/>
                  <a:pt x="25" y="178"/>
                </a:cubicBezTo>
                <a:cubicBezTo>
                  <a:pt x="25" y="178"/>
                  <a:pt x="24" y="180"/>
                  <a:pt x="24" y="180"/>
                </a:cubicBezTo>
                <a:cubicBezTo>
                  <a:pt x="25" y="181"/>
                  <a:pt x="25" y="182"/>
                  <a:pt x="24" y="183"/>
                </a:cubicBezTo>
                <a:cubicBezTo>
                  <a:pt x="24" y="185"/>
                  <a:pt x="23" y="186"/>
                  <a:pt x="25" y="187"/>
                </a:cubicBezTo>
                <a:cubicBezTo>
                  <a:pt x="25" y="187"/>
                  <a:pt x="33" y="189"/>
                  <a:pt x="35" y="187"/>
                </a:cubicBezTo>
                <a:cubicBezTo>
                  <a:pt x="35" y="187"/>
                  <a:pt x="35" y="185"/>
                  <a:pt x="34" y="184"/>
                </a:cubicBezTo>
                <a:cubicBezTo>
                  <a:pt x="34" y="183"/>
                  <a:pt x="33" y="181"/>
                  <a:pt x="33" y="180"/>
                </a:cubicBezTo>
                <a:cubicBezTo>
                  <a:pt x="33" y="180"/>
                  <a:pt x="33" y="180"/>
                  <a:pt x="33" y="180"/>
                </a:cubicBezTo>
                <a:cubicBezTo>
                  <a:pt x="33" y="180"/>
                  <a:pt x="34" y="181"/>
                  <a:pt x="34" y="180"/>
                </a:cubicBezTo>
                <a:cubicBezTo>
                  <a:pt x="34" y="179"/>
                  <a:pt x="35" y="178"/>
                  <a:pt x="35" y="176"/>
                </a:cubicBezTo>
                <a:cubicBezTo>
                  <a:pt x="36" y="175"/>
                  <a:pt x="38" y="171"/>
                  <a:pt x="38" y="169"/>
                </a:cubicBezTo>
                <a:cubicBezTo>
                  <a:pt x="38" y="168"/>
                  <a:pt x="39" y="155"/>
                  <a:pt x="40" y="153"/>
                </a:cubicBezTo>
                <a:cubicBezTo>
                  <a:pt x="40" y="150"/>
                  <a:pt x="41" y="146"/>
                  <a:pt x="42" y="140"/>
                </a:cubicBezTo>
                <a:cubicBezTo>
                  <a:pt x="43" y="135"/>
                  <a:pt x="43" y="129"/>
                  <a:pt x="44" y="127"/>
                </a:cubicBezTo>
                <a:cubicBezTo>
                  <a:pt x="45" y="125"/>
                  <a:pt x="48" y="110"/>
                  <a:pt x="48" y="106"/>
                </a:cubicBezTo>
                <a:cubicBezTo>
                  <a:pt x="48" y="102"/>
                  <a:pt x="49" y="99"/>
                  <a:pt x="49" y="98"/>
                </a:cubicBezTo>
                <a:cubicBezTo>
                  <a:pt x="49" y="97"/>
                  <a:pt x="50" y="94"/>
                  <a:pt x="50" y="94"/>
                </a:cubicBezTo>
                <a:cubicBezTo>
                  <a:pt x="50" y="94"/>
                  <a:pt x="52" y="95"/>
                  <a:pt x="52" y="92"/>
                </a:cubicBezTo>
                <a:cubicBezTo>
                  <a:pt x="52" y="89"/>
                  <a:pt x="52" y="88"/>
                  <a:pt x="52" y="88"/>
                </a:cubicBezTo>
                <a:cubicBezTo>
                  <a:pt x="52" y="87"/>
                  <a:pt x="53" y="87"/>
                  <a:pt x="53" y="83"/>
                </a:cubicBezTo>
                <a:cubicBezTo>
                  <a:pt x="53" y="78"/>
                  <a:pt x="52" y="69"/>
                  <a:pt x="54" y="72"/>
                </a:cubicBezTo>
                <a:cubicBezTo>
                  <a:pt x="55" y="74"/>
                  <a:pt x="54" y="75"/>
                  <a:pt x="55" y="76"/>
                </a:cubicBezTo>
                <a:cubicBezTo>
                  <a:pt x="56" y="78"/>
                  <a:pt x="55" y="80"/>
                  <a:pt x="55" y="82"/>
                </a:cubicBezTo>
                <a:cubicBezTo>
                  <a:pt x="55" y="84"/>
                  <a:pt x="56" y="85"/>
                  <a:pt x="57" y="87"/>
                </a:cubicBezTo>
                <a:cubicBezTo>
                  <a:pt x="58" y="88"/>
                  <a:pt x="57" y="93"/>
                  <a:pt x="58" y="93"/>
                </a:cubicBezTo>
                <a:cubicBezTo>
                  <a:pt x="58" y="93"/>
                  <a:pt x="59" y="93"/>
                  <a:pt x="58" y="96"/>
                </a:cubicBezTo>
                <a:cubicBezTo>
                  <a:pt x="58" y="98"/>
                  <a:pt x="57" y="101"/>
                  <a:pt x="57" y="102"/>
                </a:cubicBezTo>
                <a:cubicBezTo>
                  <a:pt x="57" y="103"/>
                  <a:pt x="57" y="103"/>
                  <a:pt x="57" y="103"/>
                </a:cubicBezTo>
                <a:cubicBezTo>
                  <a:pt x="57" y="104"/>
                  <a:pt x="56" y="105"/>
                  <a:pt x="56" y="106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6" y="107"/>
                  <a:pt x="57" y="107"/>
                  <a:pt x="57" y="107"/>
                </a:cubicBezTo>
                <a:cubicBezTo>
                  <a:pt x="58" y="105"/>
                  <a:pt x="58" y="105"/>
                  <a:pt x="58" y="105"/>
                </a:cubicBezTo>
                <a:cubicBezTo>
                  <a:pt x="59" y="106"/>
                  <a:pt x="59" y="106"/>
                  <a:pt x="59" y="106"/>
                </a:cubicBezTo>
                <a:cubicBezTo>
                  <a:pt x="59" y="106"/>
                  <a:pt x="59" y="107"/>
                  <a:pt x="59" y="108"/>
                </a:cubicBezTo>
                <a:cubicBezTo>
                  <a:pt x="59" y="108"/>
                  <a:pt x="58" y="108"/>
                  <a:pt x="58" y="109"/>
                </a:cubicBezTo>
                <a:cubicBezTo>
                  <a:pt x="61" y="109"/>
                  <a:pt x="61" y="109"/>
                  <a:pt x="61" y="109"/>
                </a:cubicBezTo>
                <a:cubicBezTo>
                  <a:pt x="61" y="109"/>
                  <a:pt x="64" y="107"/>
                  <a:pt x="64" y="106"/>
                </a:cubicBezTo>
                <a:cubicBezTo>
                  <a:pt x="65" y="105"/>
                  <a:pt x="66" y="102"/>
                  <a:pt x="65" y="101"/>
                </a:cubicBezTo>
                <a:cubicBezTo>
                  <a:pt x="65" y="100"/>
                  <a:pt x="65" y="99"/>
                  <a:pt x="65" y="98"/>
                </a:cubicBezTo>
                <a:cubicBezTo>
                  <a:pt x="64" y="97"/>
                  <a:pt x="64" y="97"/>
                  <a:pt x="64" y="96"/>
                </a:cubicBezTo>
                <a:cubicBezTo>
                  <a:pt x="64" y="95"/>
                  <a:pt x="64" y="92"/>
                  <a:pt x="64" y="92"/>
                </a:cubicBezTo>
                <a:cubicBezTo>
                  <a:pt x="64" y="92"/>
                  <a:pt x="65" y="93"/>
                  <a:pt x="65" y="91"/>
                </a:cubicBezTo>
                <a:cubicBezTo>
                  <a:pt x="64" y="90"/>
                  <a:pt x="64" y="88"/>
                  <a:pt x="65" y="87"/>
                </a:cubicBezTo>
                <a:cubicBezTo>
                  <a:pt x="65" y="87"/>
                  <a:pt x="66" y="86"/>
                  <a:pt x="66" y="84"/>
                </a:cubicBezTo>
                <a:cubicBezTo>
                  <a:pt x="66" y="83"/>
                  <a:pt x="65" y="83"/>
                  <a:pt x="65" y="82"/>
                </a:cubicBezTo>
                <a:cubicBezTo>
                  <a:pt x="66" y="81"/>
                  <a:pt x="66" y="81"/>
                  <a:pt x="66" y="80"/>
                </a:cubicBezTo>
                <a:close/>
                <a:moveTo>
                  <a:pt x="14" y="93"/>
                </a:moveTo>
                <a:cubicBezTo>
                  <a:pt x="13" y="94"/>
                  <a:pt x="13" y="95"/>
                  <a:pt x="13" y="97"/>
                </a:cubicBezTo>
                <a:cubicBezTo>
                  <a:pt x="12" y="99"/>
                  <a:pt x="12" y="101"/>
                  <a:pt x="12" y="101"/>
                </a:cubicBezTo>
                <a:cubicBezTo>
                  <a:pt x="11" y="95"/>
                  <a:pt x="11" y="95"/>
                  <a:pt x="11" y="95"/>
                </a:cubicBezTo>
                <a:cubicBezTo>
                  <a:pt x="12" y="93"/>
                  <a:pt x="11" y="90"/>
                  <a:pt x="10" y="89"/>
                </a:cubicBezTo>
                <a:cubicBezTo>
                  <a:pt x="10" y="88"/>
                  <a:pt x="10" y="87"/>
                  <a:pt x="11" y="87"/>
                </a:cubicBezTo>
                <a:cubicBezTo>
                  <a:pt x="11" y="87"/>
                  <a:pt x="11" y="85"/>
                  <a:pt x="12" y="84"/>
                </a:cubicBezTo>
                <a:cubicBezTo>
                  <a:pt x="12" y="82"/>
                  <a:pt x="13" y="79"/>
                  <a:pt x="13" y="79"/>
                </a:cubicBezTo>
                <a:cubicBezTo>
                  <a:pt x="13" y="80"/>
                  <a:pt x="13" y="85"/>
                  <a:pt x="13" y="87"/>
                </a:cubicBezTo>
                <a:cubicBezTo>
                  <a:pt x="13" y="89"/>
                  <a:pt x="14" y="92"/>
                  <a:pt x="14" y="93"/>
                </a:cubicBezTo>
                <a:close/>
                <a:moveTo>
                  <a:pt x="59" y="104"/>
                </a:moveTo>
                <a:cubicBezTo>
                  <a:pt x="58" y="103"/>
                  <a:pt x="58" y="102"/>
                  <a:pt x="58" y="102"/>
                </a:cubicBezTo>
                <a:cubicBezTo>
                  <a:pt x="59" y="102"/>
                  <a:pt x="59" y="103"/>
                  <a:pt x="59" y="103"/>
                </a:cubicBezTo>
                <a:cubicBezTo>
                  <a:pt x="59" y="104"/>
                  <a:pt x="59" y="104"/>
                  <a:pt x="59" y="104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9" name="Freeform 25"/>
          <p:cNvSpPr>
            <a:spLocks/>
          </p:cNvSpPr>
          <p:nvPr/>
        </p:nvSpPr>
        <p:spPr bwMode="auto">
          <a:xfrm>
            <a:off x="625747" y="1352153"/>
            <a:ext cx="2060575" cy="6338887"/>
          </a:xfrm>
          <a:custGeom>
            <a:avLst/>
            <a:gdLst>
              <a:gd name="T0" fmla="*/ 2147483647 w 61"/>
              <a:gd name="T1" fmla="*/ 2147483647 h 188"/>
              <a:gd name="T2" fmla="*/ 2147483647 w 61"/>
              <a:gd name="T3" fmla="*/ 2147483647 h 188"/>
              <a:gd name="T4" fmla="*/ 2147483647 w 61"/>
              <a:gd name="T5" fmla="*/ 2147483647 h 188"/>
              <a:gd name="T6" fmla="*/ 2147483647 w 61"/>
              <a:gd name="T7" fmla="*/ 2147483647 h 188"/>
              <a:gd name="T8" fmla="*/ 2147483647 w 61"/>
              <a:gd name="T9" fmla="*/ 2147483647 h 188"/>
              <a:gd name="T10" fmla="*/ 2147483647 w 61"/>
              <a:gd name="T11" fmla="*/ 2147483647 h 188"/>
              <a:gd name="T12" fmla="*/ 2147483647 w 61"/>
              <a:gd name="T13" fmla="*/ 2147483647 h 188"/>
              <a:gd name="T14" fmla="*/ 2147483647 w 61"/>
              <a:gd name="T15" fmla="*/ 2147483647 h 188"/>
              <a:gd name="T16" fmla="*/ 2147483647 w 61"/>
              <a:gd name="T17" fmla="*/ 2147483647 h 188"/>
              <a:gd name="T18" fmla="*/ 2147483647 w 61"/>
              <a:gd name="T19" fmla="*/ 2147483647 h 188"/>
              <a:gd name="T20" fmla="*/ 2147483647 w 61"/>
              <a:gd name="T21" fmla="*/ 2147483647 h 188"/>
              <a:gd name="T22" fmla="*/ 2147483647 w 61"/>
              <a:gd name="T23" fmla="*/ 2147483647 h 188"/>
              <a:gd name="T24" fmla="*/ 2147483647 w 61"/>
              <a:gd name="T25" fmla="*/ 2147483647 h 188"/>
              <a:gd name="T26" fmla="*/ 2147483647 w 61"/>
              <a:gd name="T27" fmla="*/ 2147483647 h 188"/>
              <a:gd name="T28" fmla="*/ 2147483647 w 61"/>
              <a:gd name="T29" fmla="*/ 2147483647 h 188"/>
              <a:gd name="T30" fmla="*/ 2147483647 w 61"/>
              <a:gd name="T31" fmla="*/ 2147483647 h 188"/>
              <a:gd name="T32" fmla="*/ 2147483647 w 61"/>
              <a:gd name="T33" fmla="*/ 2147483647 h 188"/>
              <a:gd name="T34" fmla="*/ 2147483647 w 61"/>
              <a:gd name="T35" fmla="*/ 2147483647 h 188"/>
              <a:gd name="T36" fmla="*/ 2147483647 w 61"/>
              <a:gd name="T37" fmla="*/ 2147483647 h 188"/>
              <a:gd name="T38" fmla="*/ 2147483647 w 61"/>
              <a:gd name="T39" fmla="*/ 2147483647 h 188"/>
              <a:gd name="T40" fmla="*/ 2147483647 w 61"/>
              <a:gd name="T41" fmla="*/ 2147483647 h 188"/>
              <a:gd name="T42" fmla="*/ 2147483647 w 61"/>
              <a:gd name="T43" fmla="*/ 2147483647 h 188"/>
              <a:gd name="T44" fmla="*/ 2147483647 w 61"/>
              <a:gd name="T45" fmla="*/ 2147483647 h 188"/>
              <a:gd name="T46" fmla="*/ 2147483647 w 61"/>
              <a:gd name="T47" fmla="*/ 2147483647 h 188"/>
              <a:gd name="T48" fmla="*/ 2147483647 w 61"/>
              <a:gd name="T49" fmla="*/ 2147483647 h 188"/>
              <a:gd name="T50" fmla="*/ 2147483647 w 61"/>
              <a:gd name="T51" fmla="*/ 2147483647 h 188"/>
              <a:gd name="T52" fmla="*/ 2147483647 w 61"/>
              <a:gd name="T53" fmla="*/ 2147483647 h 188"/>
              <a:gd name="T54" fmla="*/ 2147483647 w 61"/>
              <a:gd name="T55" fmla="*/ 2147483647 h 188"/>
              <a:gd name="T56" fmla="*/ 2147483647 w 61"/>
              <a:gd name="T57" fmla="*/ 2147483647 h 188"/>
              <a:gd name="T58" fmla="*/ 2147483647 w 61"/>
              <a:gd name="T59" fmla="*/ 2147483647 h 188"/>
              <a:gd name="T60" fmla="*/ 2147483647 w 61"/>
              <a:gd name="T61" fmla="*/ 2147483647 h 188"/>
              <a:gd name="T62" fmla="*/ 2147483647 w 61"/>
              <a:gd name="T63" fmla="*/ 2147483647 h 188"/>
              <a:gd name="T64" fmla="*/ 2147483647 w 61"/>
              <a:gd name="T65" fmla="*/ 2147483647 h 188"/>
              <a:gd name="T66" fmla="*/ 2147483647 w 61"/>
              <a:gd name="T67" fmla="*/ 2147483647 h 18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61"/>
              <a:gd name="T103" fmla="*/ 0 h 188"/>
              <a:gd name="T104" fmla="*/ 61 w 61"/>
              <a:gd name="T105" fmla="*/ 188 h 188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61" h="188">
                <a:moveTo>
                  <a:pt x="55" y="15"/>
                </a:moveTo>
                <a:cubicBezTo>
                  <a:pt x="55" y="15"/>
                  <a:pt x="61" y="15"/>
                  <a:pt x="60" y="14"/>
                </a:cubicBezTo>
                <a:cubicBezTo>
                  <a:pt x="60" y="14"/>
                  <a:pt x="60" y="13"/>
                  <a:pt x="59" y="13"/>
                </a:cubicBezTo>
                <a:cubicBezTo>
                  <a:pt x="58" y="12"/>
                  <a:pt x="59" y="12"/>
                  <a:pt x="56" y="11"/>
                </a:cubicBezTo>
                <a:cubicBezTo>
                  <a:pt x="54" y="9"/>
                  <a:pt x="45" y="0"/>
                  <a:pt x="38" y="4"/>
                </a:cubicBezTo>
                <a:cubicBezTo>
                  <a:pt x="38" y="4"/>
                  <a:pt x="33" y="9"/>
                  <a:pt x="33" y="13"/>
                </a:cubicBezTo>
                <a:cubicBezTo>
                  <a:pt x="33" y="13"/>
                  <a:pt x="33" y="15"/>
                  <a:pt x="33" y="16"/>
                </a:cubicBezTo>
                <a:cubicBezTo>
                  <a:pt x="33" y="16"/>
                  <a:pt x="33" y="20"/>
                  <a:pt x="32" y="21"/>
                </a:cubicBezTo>
                <a:cubicBezTo>
                  <a:pt x="32" y="21"/>
                  <a:pt x="29" y="21"/>
                  <a:pt x="29" y="23"/>
                </a:cubicBezTo>
                <a:cubicBezTo>
                  <a:pt x="28" y="24"/>
                  <a:pt x="26" y="24"/>
                  <a:pt x="25" y="25"/>
                </a:cubicBezTo>
                <a:cubicBezTo>
                  <a:pt x="23" y="26"/>
                  <a:pt x="12" y="31"/>
                  <a:pt x="9" y="39"/>
                </a:cubicBezTo>
                <a:cubicBezTo>
                  <a:pt x="7" y="47"/>
                  <a:pt x="6" y="51"/>
                  <a:pt x="6" y="53"/>
                </a:cubicBezTo>
                <a:cubicBezTo>
                  <a:pt x="6" y="55"/>
                  <a:pt x="5" y="58"/>
                  <a:pt x="4" y="60"/>
                </a:cubicBezTo>
                <a:cubicBezTo>
                  <a:pt x="4" y="62"/>
                  <a:pt x="0" y="73"/>
                  <a:pt x="2" y="77"/>
                </a:cubicBezTo>
                <a:cubicBezTo>
                  <a:pt x="5" y="80"/>
                  <a:pt x="5" y="80"/>
                  <a:pt x="6" y="81"/>
                </a:cubicBezTo>
                <a:cubicBezTo>
                  <a:pt x="6" y="82"/>
                  <a:pt x="6" y="83"/>
                  <a:pt x="7" y="83"/>
                </a:cubicBezTo>
                <a:cubicBezTo>
                  <a:pt x="8" y="84"/>
                  <a:pt x="7" y="86"/>
                  <a:pt x="8" y="87"/>
                </a:cubicBezTo>
                <a:cubicBezTo>
                  <a:pt x="8" y="87"/>
                  <a:pt x="9" y="89"/>
                  <a:pt x="9" y="91"/>
                </a:cubicBezTo>
                <a:cubicBezTo>
                  <a:pt x="8" y="92"/>
                  <a:pt x="8" y="97"/>
                  <a:pt x="8" y="97"/>
                </a:cubicBezTo>
                <a:cubicBezTo>
                  <a:pt x="8" y="98"/>
                  <a:pt x="8" y="100"/>
                  <a:pt x="7" y="101"/>
                </a:cubicBezTo>
                <a:cubicBezTo>
                  <a:pt x="7" y="102"/>
                  <a:pt x="4" y="103"/>
                  <a:pt x="6" y="103"/>
                </a:cubicBezTo>
                <a:cubicBezTo>
                  <a:pt x="6" y="103"/>
                  <a:pt x="6" y="103"/>
                  <a:pt x="7" y="103"/>
                </a:cubicBezTo>
                <a:cubicBezTo>
                  <a:pt x="7" y="103"/>
                  <a:pt x="7" y="104"/>
                  <a:pt x="9" y="104"/>
                </a:cubicBezTo>
                <a:cubicBezTo>
                  <a:pt x="9" y="104"/>
                  <a:pt x="9" y="106"/>
                  <a:pt x="10" y="106"/>
                </a:cubicBezTo>
                <a:cubicBezTo>
                  <a:pt x="10" y="106"/>
                  <a:pt x="8" y="125"/>
                  <a:pt x="8" y="129"/>
                </a:cubicBezTo>
                <a:cubicBezTo>
                  <a:pt x="8" y="132"/>
                  <a:pt x="6" y="141"/>
                  <a:pt x="6" y="143"/>
                </a:cubicBezTo>
                <a:cubicBezTo>
                  <a:pt x="7" y="145"/>
                  <a:pt x="5" y="158"/>
                  <a:pt x="4" y="161"/>
                </a:cubicBezTo>
                <a:cubicBezTo>
                  <a:pt x="3" y="163"/>
                  <a:pt x="1" y="174"/>
                  <a:pt x="2" y="178"/>
                </a:cubicBezTo>
                <a:cubicBezTo>
                  <a:pt x="2" y="178"/>
                  <a:pt x="1" y="180"/>
                  <a:pt x="1" y="183"/>
                </a:cubicBezTo>
                <a:cubicBezTo>
                  <a:pt x="1" y="185"/>
                  <a:pt x="1" y="185"/>
                  <a:pt x="1" y="185"/>
                </a:cubicBezTo>
                <a:cubicBezTo>
                  <a:pt x="1" y="185"/>
                  <a:pt x="2" y="184"/>
                  <a:pt x="3" y="185"/>
                </a:cubicBezTo>
                <a:cubicBezTo>
                  <a:pt x="4" y="185"/>
                  <a:pt x="17" y="188"/>
                  <a:pt x="17" y="186"/>
                </a:cubicBezTo>
                <a:cubicBezTo>
                  <a:pt x="17" y="185"/>
                  <a:pt x="17" y="185"/>
                  <a:pt x="17" y="185"/>
                </a:cubicBezTo>
                <a:cubicBezTo>
                  <a:pt x="17" y="185"/>
                  <a:pt x="18" y="185"/>
                  <a:pt x="21" y="185"/>
                </a:cubicBezTo>
                <a:cubicBezTo>
                  <a:pt x="23" y="185"/>
                  <a:pt x="33" y="188"/>
                  <a:pt x="33" y="186"/>
                </a:cubicBezTo>
                <a:cubicBezTo>
                  <a:pt x="33" y="186"/>
                  <a:pt x="33" y="184"/>
                  <a:pt x="33" y="184"/>
                </a:cubicBezTo>
                <a:cubicBezTo>
                  <a:pt x="33" y="183"/>
                  <a:pt x="32" y="182"/>
                  <a:pt x="30" y="182"/>
                </a:cubicBezTo>
                <a:cubicBezTo>
                  <a:pt x="28" y="181"/>
                  <a:pt x="28" y="180"/>
                  <a:pt x="28" y="180"/>
                </a:cubicBezTo>
                <a:cubicBezTo>
                  <a:pt x="28" y="180"/>
                  <a:pt x="29" y="174"/>
                  <a:pt x="29" y="172"/>
                </a:cubicBezTo>
                <a:cubicBezTo>
                  <a:pt x="29" y="169"/>
                  <a:pt x="30" y="165"/>
                  <a:pt x="30" y="165"/>
                </a:cubicBezTo>
                <a:cubicBezTo>
                  <a:pt x="30" y="164"/>
                  <a:pt x="34" y="159"/>
                  <a:pt x="34" y="155"/>
                </a:cubicBezTo>
                <a:cubicBezTo>
                  <a:pt x="35" y="152"/>
                  <a:pt x="38" y="145"/>
                  <a:pt x="38" y="142"/>
                </a:cubicBezTo>
                <a:cubicBezTo>
                  <a:pt x="38" y="139"/>
                  <a:pt x="40" y="128"/>
                  <a:pt x="40" y="126"/>
                </a:cubicBezTo>
                <a:cubicBezTo>
                  <a:pt x="40" y="124"/>
                  <a:pt x="43" y="110"/>
                  <a:pt x="43" y="110"/>
                </a:cubicBezTo>
                <a:cubicBezTo>
                  <a:pt x="43" y="110"/>
                  <a:pt x="45" y="109"/>
                  <a:pt x="46" y="109"/>
                </a:cubicBezTo>
                <a:cubicBezTo>
                  <a:pt x="46" y="108"/>
                  <a:pt x="47" y="107"/>
                  <a:pt x="47" y="107"/>
                </a:cubicBezTo>
                <a:cubicBezTo>
                  <a:pt x="47" y="107"/>
                  <a:pt x="49" y="105"/>
                  <a:pt x="49" y="103"/>
                </a:cubicBezTo>
                <a:cubicBezTo>
                  <a:pt x="49" y="102"/>
                  <a:pt x="46" y="97"/>
                  <a:pt x="46" y="96"/>
                </a:cubicBezTo>
                <a:cubicBezTo>
                  <a:pt x="45" y="96"/>
                  <a:pt x="47" y="94"/>
                  <a:pt x="47" y="94"/>
                </a:cubicBezTo>
                <a:cubicBezTo>
                  <a:pt x="47" y="94"/>
                  <a:pt x="48" y="92"/>
                  <a:pt x="48" y="91"/>
                </a:cubicBezTo>
                <a:cubicBezTo>
                  <a:pt x="48" y="89"/>
                  <a:pt x="49" y="83"/>
                  <a:pt x="49" y="81"/>
                </a:cubicBezTo>
                <a:cubicBezTo>
                  <a:pt x="48" y="80"/>
                  <a:pt x="49" y="76"/>
                  <a:pt x="49" y="75"/>
                </a:cubicBezTo>
                <a:cubicBezTo>
                  <a:pt x="49" y="74"/>
                  <a:pt x="49" y="63"/>
                  <a:pt x="49" y="61"/>
                </a:cubicBezTo>
                <a:cubicBezTo>
                  <a:pt x="48" y="58"/>
                  <a:pt x="48" y="58"/>
                  <a:pt x="48" y="57"/>
                </a:cubicBezTo>
                <a:cubicBezTo>
                  <a:pt x="48" y="57"/>
                  <a:pt x="48" y="51"/>
                  <a:pt x="48" y="49"/>
                </a:cubicBezTo>
                <a:cubicBezTo>
                  <a:pt x="48" y="48"/>
                  <a:pt x="48" y="40"/>
                  <a:pt x="47" y="38"/>
                </a:cubicBezTo>
                <a:cubicBezTo>
                  <a:pt x="45" y="36"/>
                  <a:pt x="47" y="38"/>
                  <a:pt x="47" y="38"/>
                </a:cubicBezTo>
                <a:cubicBezTo>
                  <a:pt x="47" y="38"/>
                  <a:pt x="42" y="32"/>
                  <a:pt x="40" y="31"/>
                </a:cubicBezTo>
                <a:cubicBezTo>
                  <a:pt x="40" y="31"/>
                  <a:pt x="41" y="31"/>
                  <a:pt x="42" y="32"/>
                </a:cubicBezTo>
                <a:cubicBezTo>
                  <a:pt x="42" y="32"/>
                  <a:pt x="47" y="32"/>
                  <a:pt x="47" y="30"/>
                </a:cubicBezTo>
                <a:cubicBezTo>
                  <a:pt x="48" y="29"/>
                  <a:pt x="48" y="29"/>
                  <a:pt x="48" y="29"/>
                </a:cubicBezTo>
                <a:cubicBezTo>
                  <a:pt x="48" y="29"/>
                  <a:pt x="48" y="28"/>
                  <a:pt x="48" y="27"/>
                </a:cubicBezTo>
                <a:cubicBezTo>
                  <a:pt x="48" y="27"/>
                  <a:pt x="50" y="27"/>
                  <a:pt x="50" y="27"/>
                </a:cubicBezTo>
                <a:cubicBezTo>
                  <a:pt x="51" y="25"/>
                  <a:pt x="51" y="25"/>
                  <a:pt x="51" y="25"/>
                </a:cubicBezTo>
                <a:cubicBezTo>
                  <a:pt x="51" y="25"/>
                  <a:pt x="53" y="26"/>
                  <a:pt x="53" y="25"/>
                </a:cubicBezTo>
                <a:cubicBezTo>
                  <a:pt x="53" y="25"/>
                  <a:pt x="53" y="22"/>
                  <a:pt x="53" y="21"/>
                </a:cubicBezTo>
                <a:cubicBezTo>
                  <a:pt x="53" y="21"/>
                  <a:pt x="53" y="20"/>
                  <a:pt x="53" y="20"/>
                </a:cubicBezTo>
                <a:cubicBezTo>
                  <a:pt x="54" y="19"/>
                  <a:pt x="54" y="19"/>
                  <a:pt x="55" y="15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40449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055" y="1432545"/>
            <a:ext cx="2559050" cy="504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reeform 9"/>
          <p:cNvSpPr>
            <a:spLocks/>
          </p:cNvSpPr>
          <p:nvPr/>
        </p:nvSpPr>
        <p:spPr bwMode="auto">
          <a:xfrm>
            <a:off x="2844046" y="2854945"/>
            <a:ext cx="3144838" cy="4765675"/>
          </a:xfrm>
          <a:custGeom>
            <a:avLst/>
            <a:gdLst>
              <a:gd name="T0" fmla="*/ 2147483647 w 111"/>
              <a:gd name="T1" fmla="*/ 2147483647 h 168"/>
              <a:gd name="T2" fmla="*/ 2147483647 w 111"/>
              <a:gd name="T3" fmla="*/ 2147483647 h 168"/>
              <a:gd name="T4" fmla="*/ 2147483647 w 111"/>
              <a:gd name="T5" fmla="*/ 2147483647 h 168"/>
              <a:gd name="T6" fmla="*/ 2147483647 w 111"/>
              <a:gd name="T7" fmla="*/ 2147483647 h 168"/>
              <a:gd name="T8" fmla="*/ 2147483647 w 111"/>
              <a:gd name="T9" fmla="*/ 2147483647 h 168"/>
              <a:gd name="T10" fmla="*/ 2147483647 w 111"/>
              <a:gd name="T11" fmla="*/ 2147483647 h 168"/>
              <a:gd name="T12" fmla="*/ 2147483647 w 111"/>
              <a:gd name="T13" fmla="*/ 2147483647 h 168"/>
              <a:gd name="T14" fmla="*/ 2147483647 w 111"/>
              <a:gd name="T15" fmla="*/ 2147483647 h 168"/>
              <a:gd name="T16" fmla="*/ 2147483647 w 111"/>
              <a:gd name="T17" fmla="*/ 2147483647 h 168"/>
              <a:gd name="T18" fmla="*/ 2147483647 w 111"/>
              <a:gd name="T19" fmla="*/ 2147483647 h 168"/>
              <a:gd name="T20" fmla="*/ 2147483647 w 111"/>
              <a:gd name="T21" fmla="*/ 2147483647 h 168"/>
              <a:gd name="T22" fmla="*/ 2147483647 w 111"/>
              <a:gd name="T23" fmla="*/ 2147483647 h 168"/>
              <a:gd name="T24" fmla="*/ 2147483647 w 111"/>
              <a:gd name="T25" fmla="*/ 2147483647 h 168"/>
              <a:gd name="T26" fmla="*/ 2147483647 w 111"/>
              <a:gd name="T27" fmla="*/ 2147483647 h 168"/>
              <a:gd name="T28" fmla="*/ 2147483647 w 111"/>
              <a:gd name="T29" fmla="*/ 2147483647 h 168"/>
              <a:gd name="T30" fmla="*/ 2147483647 w 111"/>
              <a:gd name="T31" fmla="*/ 2147483647 h 168"/>
              <a:gd name="T32" fmla="*/ 2147483647 w 111"/>
              <a:gd name="T33" fmla="*/ 2147483647 h 168"/>
              <a:gd name="T34" fmla="*/ 2147483647 w 111"/>
              <a:gd name="T35" fmla="*/ 2147483647 h 168"/>
              <a:gd name="T36" fmla="*/ 2147483647 w 111"/>
              <a:gd name="T37" fmla="*/ 2147483647 h 168"/>
              <a:gd name="T38" fmla="*/ 2147483647 w 111"/>
              <a:gd name="T39" fmla="*/ 2147483647 h 168"/>
              <a:gd name="T40" fmla="*/ 2147483647 w 111"/>
              <a:gd name="T41" fmla="*/ 2147483647 h 168"/>
              <a:gd name="T42" fmla="*/ 2147483647 w 111"/>
              <a:gd name="T43" fmla="*/ 2147483647 h 168"/>
              <a:gd name="T44" fmla="*/ 2147483647 w 111"/>
              <a:gd name="T45" fmla="*/ 2147483647 h 168"/>
              <a:gd name="T46" fmla="*/ 2147483647 w 111"/>
              <a:gd name="T47" fmla="*/ 2147483647 h 168"/>
              <a:gd name="T48" fmla="*/ 2147483647 w 111"/>
              <a:gd name="T49" fmla="*/ 2147483647 h 168"/>
              <a:gd name="T50" fmla="*/ 2147483647 w 111"/>
              <a:gd name="T51" fmla="*/ 2147483647 h 168"/>
              <a:gd name="T52" fmla="*/ 2147483647 w 111"/>
              <a:gd name="T53" fmla="*/ 2147483647 h 168"/>
              <a:gd name="T54" fmla="*/ 2147483647 w 111"/>
              <a:gd name="T55" fmla="*/ 2147483647 h 168"/>
              <a:gd name="T56" fmla="*/ 2147483647 w 111"/>
              <a:gd name="T57" fmla="*/ 2147483647 h 168"/>
              <a:gd name="T58" fmla="*/ 2147483647 w 111"/>
              <a:gd name="T59" fmla="*/ 2147483647 h 168"/>
              <a:gd name="T60" fmla="*/ 2147483647 w 111"/>
              <a:gd name="T61" fmla="*/ 2147483647 h 168"/>
              <a:gd name="T62" fmla="*/ 2147483647 w 111"/>
              <a:gd name="T63" fmla="*/ 2147483647 h 168"/>
              <a:gd name="T64" fmla="*/ 2147483647 w 111"/>
              <a:gd name="T65" fmla="*/ 2147483647 h 168"/>
              <a:gd name="T66" fmla="*/ 2147483647 w 111"/>
              <a:gd name="T67" fmla="*/ 2147483647 h 168"/>
              <a:gd name="T68" fmla="*/ 2147483647 w 111"/>
              <a:gd name="T69" fmla="*/ 2147483647 h 168"/>
              <a:gd name="T70" fmla="*/ 2147483647 w 111"/>
              <a:gd name="T71" fmla="*/ 2147483647 h 168"/>
              <a:gd name="T72" fmla="*/ 2147483647 w 111"/>
              <a:gd name="T73" fmla="*/ 2147483647 h 168"/>
              <a:gd name="T74" fmla="*/ 2147483647 w 111"/>
              <a:gd name="T75" fmla="*/ 2147483647 h 168"/>
              <a:gd name="T76" fmla="*/ 2147483647 w 111"/>
              <a:gd name="T77" fmla="*/ 2147483647 h 168"/>
              <a:gd name="T78" fmla="*/ 2147483647 w 111"/>
              <a:gd name="T79" fmla="*/ 2147483647 h 168"/>
              <a:gd name="T80" fmla="*/ 2147483647 w 111"/>
              <a:gd name="T81" fmla="*/ 2147483647 h 168"/>
              <a:gd name="T82" fmla="*/ 2147483647 w 111"/>
              <a:gd name="T83" fmla="*/ 2147483647 h 168"/>
              <a:gd name="T84" fmla="*/ 2147483647 w 111"/>
              <a:gd name="T85" fmla="*/ 2147483647 h 168"/>
              <a:gd name="T86" fmla="*/ 2147483647 w 111"/>
              <a:gd name="T87" fmla="*/ 2147483647 h 168"/>
              <a:gd name="T88" fmla="*/ 2147483647 w 111"/>
              <a:gd name="T89" fmla="*/ 2147483647 h 168"/>
              <a:gd name="T90" fmla="*/ 2147483647 w 111"/>
              <a:gd name="T91" fmla="*/ 2147483647 h 168"/>
              <a:gd name="T92" fmla="*/ 2147483647 w 111"/>
              <a:gd name="T93" fmla="*/ 2147483647 h 168"/>
              <a:gd name="T94" fmla="*/ 2147483647 w 111"/>
              <a:gd name="T95" fmla="*/ 2147483647 h 168"/>
              <a:gd name="T96" fmla="*/ 2147483647 w 111"/>
              <a:gd name="T97" fmla="*/ 2147483647 h 168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11"/>
              <a:gd name="T148" fmla="*/ 0 h 168"/>
              <a:gd name="T149" fmla="*/ 111 w 111"/>
              <a:gd name="T150" fmla="*/ 168 h 168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11" h="168">
                <a:moveTo>
                  <a:pt x="97" y="26"/>
                </a:moveTo>
                <a:cubicBezTo>
                  <a:pt x="97" y="26"/>
                  <a:pt x="98" y="22"/>
                  <a:pt x="99" y="21"/>
                </a:cubicBezTo>
                <a:cubicBezTo>
                  <a:pt x="99" y="21"/>
                  <a:pt x="100" y="21"/>
                  <a:pt x="100" y="20"/>
                </a:cubicBezTo>
                <a:cubicBezTo>
                  <a:pt x="101" y="18"/>
                  <a:pt x="102" y="17"/>
                  <a:pt x="102" y="17"/>
                </a:cubicBezTo>
                <a:cubicBezTo>
                  <a:pt x="102" y="17"/>
                  <a:pt x="104" y="13"/>
                  <a:pt x="101" y="13"/>
                </a:cubicBezTo>
                <a:cubicBezTo>
                  <a:pt x="101" y="13"/>
                  <a:pt x="102" y="10"/>
                  <a:pt x="102" y="10"/>
                </a:cubicBezTo>
                <a:cubicBezTo>
                  <a:pt x="102" y="9"/>
                  <a:pt x="102" y="0"/>
                  <a:pt x="93" y="1"/>
                </a:cubicBezTo>
                <a:cubicBezTo>
                  <a:pt x="93" y="1"/>
                  <a:pt x="86" y="2"/>
                  <a:pt x="84" y="9"/>
                </a:cubicBezTo>
                <a:cubicBezTo>
                  <a:pt x="84" y="9"/>
                  <a:pt x="83" y="12"/>
                  <a:pt x="84" y="14"/>
                </a:cubicBezTo>
                <a:cubicBezTo>
                  <a:pt x="84" y="14"/>
                  <a:pt x="83" y="16"/>
                  <a:pt x="83" y="17"/>
                </a:cubicBezTo>
                <a:cubicBezTo>
                  <a:pt x="83" y="19"/>
                  <a:pt x="83" y="23"/>
                  <a:pt x="84" y="24"/>
                </a:cubicBezTo>
                <a:cubicBezTo>
                  <a:pt x="84" y="24"/>
                  <a:pt x="81" y="24"/>
                  <a:pt x="80" y="24"/>
                </a:cubicBezTo>
                <a:cubicBezTo>
                  <a:pt x="79" y="24"/>
                  <a:pt x="72" y="23"/>
                  <a:pt x="70" y="25"/>
                </a:cubicBezTo>
                <a:cubicBezTo>
                  <a:pt x="70" y="25"/>
                  <a:pt x="69" y="26"/>
                  <a:pt x="68" y="26"/>
                </a:cubicBezTo>
                <a:cubicBezTo>
                  <a:pt x="68" y="27"/>
                  <a:pt x="64" y="30"/>
                  <a:pt x="62" y="33"/>
                </a:cubicBezTo>
                <a:cubicBezTo>
                  <a:pt x="61" y="36"/>
                  <a:pt x="59" y="37"/>
                  <a:pt x="59" y="38"/>
                </a:cubicBezTo>
                <a:cubicBezTo>
                  <a:pt x="59" y="38"/>
                  <a:pt x="57" y="39"/>
                  <a:pt x="57" y="40"/>
                </a:cubicBezTo>
                <a:cubicBezTo>
                  <a:pt x="57" y="40"/>
                  <a:pt x="53" y="43"/>
                  <a:pt x="52" y="43"/>
                </a:cubicBezTo>
                <a:cubicBezTo>
                  <a:pt x="51" y="44"/>
                  <a:pt x="44" y="48"/>
                  <a:pt x="41" y="52"/>
                </a:cubicBezTo>
                <a:cubicBezTo>
                  <a:pt x="41" y="52"/>
                  <a:pt x="37" y="55"/>
                  <a:pt x="36" y="56"/>
                </a:cubicBezTo>
                <a:cubicBezTo>
                  <a:pt x="35" y="57"/>
                  <a:pt x="34" y="57"/>
                  <a:pt x="33" y="59"/>
                </a:cubicBezTo>
                <a:cubicBezTo>
                  <a:pt x="32" y="61"/>
                  <a:pt x="29" y="64"/>
                  <a:pt x="29" y="67"/>
                </a:cubicBezTo>
                <a:cubicBezTo>
                  <a:pt x="29" y="67"/>
                  <a:pt x="28" y="70"/>
                  <a:pt x="30" y="72"/>
                </a:cubicBezTo>
                <a:cubicBezTo>
                  <a:pt x="30" y="72"/>
                  <a:pt x="30" y="73"/>
                  <a:pt x="31" y="74"/>
                </a:cubicBezTo>
                <a:cubicBezTo>
                  <a:pt x="31" y="74"/>
                  <a:pt x="33" y="75"/>
                  <a:pt x="33" y="76"/>
                </a:cubicBezTo>
                <a:cubicBezTo>
                  <a:pt x="33" y="76"/>
                  <a:pt x="34" y="78"/>
                  <a:pt x="36" y="77"/>
                </a:cubicBezTo>
                <a:cubicBezTo>
                  <a:pt x="36" y="77"/>
                  <a:pt x="37" y="77"/>
                  <a:pt x="37" y="76"/>
                </a:cubicBezTo>
                <a:cubicBezTo>
                  <a:pt x="35" y="73"/>
                  <a:pt x="35" y="73"/>
                  <a:pt x="35" y="73"/>
                </a:cubicBezTo>
                <a:cubicBezTo>
                  <a:pt x="35" y="73"/>
                  <a:pt x="35" y="72"/>
                  <a:pt x="35" y="72"/>
                </a:cubicBezTo>
                <a:cubicBezTo>
                  <a:pt x="34" y="71"/>
                  <a:pt x="35" y="69"/>
                  <a:pt x="35" y="68"/>
                </a:cubicBezTo>
                <a:cubicBezTo>
                  <a:pt x="35" y="68"/>
                  <a:pt x="36" y="68"/>
                  <a:pt x="37" y="68"/>
                </a:cubicBezTo>
                <a:cubicBezTo>
                  <a:pt x="37" y="68"/>
                  <a:pt x="36" y="73"/>
                  <a:pt x="39" y="74"/>
                </a:cubicBezTo>
                <a:cubicBezTo>
                  <a:pt x="39" y="74"/>
                  <a:pt x="40" y="74"/>
                  <a:pt x="40" y="73"/>
                </a:cubicBezTo>
                <a:cubicBezTo>
                  <a:pt x="40" y="72"/>
                  <a:pt x="39" y="72"/>
                  <a:pt x="39" y="72"/>
                </a:cubicBezTo>
                <a:cubicBezTo>
                  <a:pt x="39" y="72"/>
                  <a:pt x="40" y="70"/>
                  <a:pt x="40" y="70"/>
                </a:cubicBezTo>
                <a:cubicBezTo>
                  <a:pt x="40" y="70"/>
                  <a:pt x="39" y="68"/>
                  <a:pt x="40" y="67"/>
                </a:cubicBezTo>
                <a:cubicBezTo>
                  <a:pt x="40" y="66"/>
                  <a:pt x="39" y="63"/>
                  <a:pt x="39" y="62"/>
                </a:cubicBezTo>
                <a:cubicBezTo>
                  <a:pt x="39" y="62"/>
                  <a:pt x="39" y="60"/>
                  <a:pt x="40" y="60"/>
                </a:cubicBezTo>
                <a:cubicBezTo>
                  <a:pt x="40" y="60"/>
                  <a:pt x="42" y="59"/>
                  <a:pt x="43" y="59"/>
                </a:cubicBezTo>
                <a:cubicBezTo>
                  <a:pt x="44" y="58"/>
                  <a:pt x="49" y="56"/>
                  <a:pt x="51" y="55"/>
                </a:cubicBezTo>
                <a:cubicBezTo>
                  <a:pt x="53" y="55"/>
                  <a:pt x="55" y="54"/>
                  <a:pt x="58" y="52"/>
                </a:cubicBezTo>
                <a:cubicBezTo>
                  <a:pt x="60" y="50"/>
                  <a:pt x="63" y="48"/>
                  <a:pt x="63" y="48"/>
                </a:cubicBezTo>
                <a:cubicBezTo>
                  <a:pt x="63" y="48"/>
                  <a:pt x="64" y="47"/>
                  <a:pt x="65" y="46"/>
                </a:cubicBezTo>
                <a:cubicBezTo>
                  <a:pt x="65" y="46"/>
                  <a:pt x="65" y="46"/>
                  <a:pt x="65" y="46"/>
                </a:cubicBezTo>
                <a:cubicBezTo>
                  <a:pt x="65" y="50"/>
                  <a:pt x="65" y="50"/>
                  <a:pt x="65" y="50"/>
                </a:cubicBezTo>
                <a:cubicBezTo>
                  <a:pt x="65" y="50"/>
                  <a:pt x="64" y="51"/>
                  <a:pt x="64" y="52"/>
                </a:cubicBezTo>
                <a:cubicBezTo>
                  <a:pt x="64" y="52"/>
                  <a:pt x="63" y="58"/>
                  <a:pt x="61" y="60"/>
                </a:cubicBezTo>
                <a:cubicBezTo>
                  <a:pt x="58" y="61"/>
                  <a:pt x="50" y="69"/>
                  <a:pt x="49" y="72"/>
                </a:cubicBezTo>
                <a:cubicBezTo>
                  <a:pt x="49" y="74"/>
                  <a:pt x="47" y="77"/>
                  <a:pt x="47" y="77"/>
                </a:cubicBezTo>
                <a:cubicBezTo>
                  <a:pt x="47" y="77"/>
                  <a:pt x="45" y="82"/>
                  <a:pt x="45" y="84"/>
                </a:cubicBezTo>
                <a:cubicBezTo>
                  <a:pt x="45" y="86"/>
                  <a:pt x="45" y="87"/>
                  <a:pt x="45" y="88"/>
                </a:cubicBezTo>
                <a:cubicBezTo>
                  <a:pt x="45" y="88"/>
                  <a:pt x="45" y="90"/>
                  <a:pt x="45" y="90"/>
                </a:cubicBezTo>
                <a:cubicBezTo>
                  <a:pt x="45" y="91"/>
                  <a:pt x="45" y="92"/>
                  <a:pt x="44" y="94"/>
                </a:cubicBezTo>
                <a:cubicBezTo>
                  <a:pt x="44" y="95"/>
                  <a:pt x="42" y="99"/>
                  <a:pt x="42" y="100"/>
                </a:cubicBezTo>
                <a:cubicBezTo>
                  <a:pt x="42" y="100"/>
                  <a:pt x="39" y="104"/>
                  <a:pt x="39" y="107"/>
                </a:cubicBezTo>
                <a:cubicBezTo>
                  <a:pt x="39" y="109"/>
                  <a:pt x="38" y="110"/>
                  <a:pt x="38" y="110"/>
                </a:cubicBezTo>
                <a:cubicBezTo>
                  <a:pt x="38" y="111"/>
                  <a:pt x="35" y="117"/>
                  <a:pt x="34" y="119"/>
                </a:cubicBezTo>
                <a:cubicBezTo>
                  <a:pt x="34" y="122"/>
                  <a:pt x="31" y="124"/>
                  <a:pt x="31" y="124"/>
                </a:cubicBezTo>
                <a:cubicBezTo>
                  <a:pt x="31" y="125"/>
                  <a:pt x="19" y="137"/>
                  <a:pt x="19" y="138"/>
                </a:cubicBezTo>
                <a:cubicBezTo>
                  <a:pt x="19" y="139"/>
                  <a:pt x="19" y="139"/>
                  <a:pt x="19" y="139"/>
                </a:cubicBezTo>
                <a:cubicBezTo>
                  <a:pt x="19" y="139"/>
                  <a:pt x="17" y="140"/>
                  <a:pt x="17" y="140"/>
                </a:cubicBezTo>
                <a:cubicBezTo>
                  <a:pt x="17" y="141"/>
                  <a:pt x="12" y="142"/>
                  <a:pt x="11" y="143"/>
                </a:cubicBezTo>
                <a:cubicBezTo>
                  <a:pt x="9" y="143"/>
                  <a:pt x="2" y="142"/>
                  <a:pt x="0" y="145"/>
                </a:cubicBezTo>
                <a:cubicBezTo>
                  <a:pt x="0" y="145"/>
                  <a:pt x="1" y="155"/>
                  <a:pt x="10" y="160"/>
                </a:cubicBezTo>
                <a:cubicBezTo>
                  <a:pt x="10" y="160"/>
                  <a:pt x="12" y="160"/>
                  <a:pt x="12" y="160"/>
                </a:cubicBezTo>
                <a:cubicBezTo>
                  <a:pt x="12" y="160"/>
                  <a:pt x="16" y="163"/>
                  <a:pt x="18" y="163"/>
                </a:cubicBezTo>
                <a:cubicBezTo>
                  <a:pt x="21" y="163"/>
                  <a:pt x="24" y="165"/>
                  <a:pt x="26" y="166"/>
                </a:cubicBezTo>
                <a:cubicBezTo>
                  <a:pt x="27" y="167"/>
                  <a:pt x="34" y="168"/>
                  <a:pt x="36" y="164"/>
                </a:cubicBezTo>
                <a:cubicBezTo>
                  <a:pt x="36" y="164"/>
                  <a:pt x="36" y="162"/>
                  <a:pt x="36" y="162"/>
                </a:cubicBezTo>
                <a:cubicBezTo>
                  <a:pt x="36" y="162"/>
                  <a:pt x="36" y="161"/>
                  <a:pt x="37" y="159"/>
                </a:cubicBezTo>
                <a:cubicBezTo>
                  <a:pt x="37" y="159"/>
                  <a:pt x="38" y="160"/>
                  <a:pt x="39" y="158"/>
                </a:cubicBezTo>
                <a:cubicBezTo>
                  <a:pt x="39" y="157"/>
                  <a:pt x="39" y="155"/>
                  <a:pt x="39" y="155"/>
                </a:cubicBezTo>
                <a:cubicBezTo>
                  <a:pt x="39" y="154"/>
                  <a:pt x="38" y="149"/>
                  <a:pt x="39" y="148"/>
                </a:cubicBezTo>
                <a:cubicBezTo>
                  <a:pt x="40" y="147"/>
                  <a:pt x="41" y="142"/>
                  <a:pt x="41" y="141"/>
                </a:cubicBezTo>
                <a:cubicBezTo>
                  <a:pt x="41" y="140"/>
                  <a:pt x="46" y="136"/>
                  <a:pt x="47" y="134"/>
                </a:cubicBezTo>
                <a:cubicBezTo>
                  <a:pt x="48" y="132"/>
                  <a:pt x="50" y="130"/>
                  <a:pt x="51" y="129"/>
                </a:cubicBezTo>
                <a:cubicBezTo>
                  <a:pt x="52" y="128"/>
                  <a:pt x="55" y="124"/>
                  <a:pt x="56" y="123"/>
                </a:cubicBezTo>
                <a:cubicBezTo>
                  <a:pt x="58" y="123"/>
                  <a:pt x="65" y="115"/>
                  <a:pt x="67" y="112"/>
                </a:cubicBezTo>
                <a:cubicBezTo>
                  <a:pt x="69" y="109"/>
                  <a:pt x="71" y="107"/>
                  <a:pt x="71" y="107"/>
                </a:cubicBezTo>
                <a:cubicBezTo>
                  <a:pt x="72" y="106"/>
                  <a:pt x="76" y="100"/>
                  <a:pt x="77" y="99"/>
                </a:cubicBezTo>
                <a:cubicBezTo>
                  <a:pt x="77" y="98"/>
                  <a:pt x="82" y="95"/>
                  <a:pt x="83" y="95"/>
                </a:cubicBezTo>
                <a:cubicBezTo>
                  <a:pt x="83" y="94"/>
                  <a:pt x="89" y="89"/>
                  <a:pt x="89" y="88"/>
                </a:cubicBezTo>
                <a:cubicBezTo>
                  <a:pt x="90" y="88"/>
                  <a:pt x="91" y="88"/>
                  <a:pt x="91" y="86"/>
                </a:cubicBezTo>
                <a:cubicBezTo>
                  <a:pt x="91" y="84"/>
                  <a:pt x="91" y="84"/>
                  <a:pt x="91" y="84"/>
                </a:cubicBezTo>
                <a:cubicBezTo>
                  <a:pt x="91" y="84"/>
                  <a:pt x="95" y="80"/>
                  <a:pt x="96" y="77"/>
                </a:cubicBezTo>
                <a:cubicBezTo>
                  <a:pt x="97" y="73"/>
                  <a:pt x="99" y="68"/>
                  <a:pt x="99" y="67"/>
                </a:cubicBezTo>
                <a:cubicBezTo>
                  <a:pt x="99" y="67"/>
                  <a:pt x="101" y="65"/>
                  <a:pt x="102" y="65"/>
                </a:cubicBezTo>
                <a:cubicBezTo>
                  <a:pt x="103" y="64"/>
                  <a:pt x="107" y="61"/>
                  <a:pt x="107" y="59"/>
                </a:cubicBezTo>
                <a:cubicBezTo>
                  <a:pt x="107" y="59"/>
                  <a:pt x="108" y="59"/>
                  <a:pt x="108" y="58"/>
                </a:cubicBezTo>
                <a:cubicBezTo>
                  <a:pt x="108" y="58"/>
                  <a:pt x="108" y="57"/>
                  <a:pt x="108" y="57"/>
                </a:cubicBezTo>
                <a:cubicBezTo>
                  <a:pt x="108" y="56"/>
                  <a:pt x="108" y="55"/>
                  <a:pt x="108" y="55"/>
                </a:cubicBezTo>
                <a:cubicBezTo>
                  <a:pt x="108" y="55"/>
                  <a:pt x="109" y="55"/>
                  <a:pt x="110" y="54"/>
                </a:cubicBezTo>
                <a:cubicBezTo>
                  <a:pt x="110" y="53"/>
                  <a:pt x="110" y="52"/>
                  <a:pt x="110" y="51"/>
                </a:cubicBezTo>
                <a:cubicBezTo>
                  <a:pt x="110" y="50"/>
                  <a:pt x="109" y="49"/>
                  <a:pt x="110" y="47"/>
                </a:cubicBezTo>
                <a:cubicBezTo>
                  <a:pt x="110" y="46"/>
                  <a:pt x="110" y="45"/>
                  <a:pt x="110" y="42"/>
                </a:cubicBezTo>
                <a:cubicBezTo>
                  <a:pt x="110" y="40"/>
                  <a:pt x="111" y="33"/>
                  <a:pt x="108" y="31"/>
                </a:cubicBezTo>
                <a:cubicBezTo>
                  <a:pt x="108" y="31"/>
                  <a:pt x="103" y="29"/>
                  <a:pt x="100" y="28"/>
                </a:cubicBezTo>
                <a:cubicBezTo>
                  <a:pt x="97" y="27"/>
                  <a:pt x="97" y="26"/>
                  <a:pt x="97" y="26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8" name="Freeform 15"/>
          <p:cNvSpPr>
            <a:spLocks noEditPoints="1"/>
          </p:cNvSpPr>
          <p:nvPr/>
        </p:nvSpPr>
        <p:spPr bwMode="auto">
          <a:xfrm>
            <a:off x="5969825" y="1367457"/>
            <a:ext cx="2925763" cy="5773738"/>
          </a:xfrm>
          <a:custGeom>
            <a:avLst/>
            <a:gdLst>
              <a:gd name="T0" fmla="*/ 2147483647 w 105"/>
              <a:gd name="T1" fmla="*/ 2147483647 h 207"/>
              <a:gd name="T2" fmla="*/ 2147483647 w 105"/>
              <a:gd name="T3" fmla="*/ 2147483647 h 207"/>
              <a:gd name="T4" fmla="*/ 2147483647 w 105"/>
              <a:gd name="T5" fmla="*/ 2147483647 h 207"/>
              <a:gd name="T6" fmla="*/ 2147483647 w 105"/>
              <a:gd name="T7" fmla="*/ 2147483647 h 207"/>
              <a:gd name="T8" fmla="*/ 2147483647 w 105"/>
              <a:gd name="T9" fmla="*/ 2147483647 h 207"/>
              <a:gd name="T10" fmla="*/ 2147483647 w 105"/>
              <a:gd name="T11" fmla="*/ 2147483647 h 207"/>
              <a:gd name="T12" fmla="*/ 2147483647 w 105"/>
              <a:gd name="T13" fmla="*/ 2147483647 h 207"/>
              <a:gd name="T14" fmla="*/ 2147483647 w 105"/>
              <a:gd name="T15" fmla="*/ 2147483647 h 207"/>
              <a:gd name="T16" fmla="*/ 2147483647 w 105"/>
              <a:gd name="T17" fmla="*/ 2147483647 h 207"/>
              <a:gd name="T18" fmla="*/ 2147483647 w 105"/>
              <a:gd name="T19" fmla="*/ 2147483647 h 207"/>
              <a:gd name="T20" fmla="*/ 2147483647 w 105"/>
              <a:gd name="T21" fmla="*/ 2147483647 h 207"/>
              <a:gd name="T22" fmla="*/ 2147483647 w 105"/>
              <a:gd name="T23" fmla="*/ 2147483647 h 207"/>
              <a:gd name="T24" fmla="*/ 2147483647 w 105"/>
              <a:gd name="T25" fmla="*/ 2147483647 h 207"/>
              <a:gd name="T26" fmla="*/ 2147483647 w 105"/>
              <a:gd name="T27" fmla="*/ 2147483647 h 207"/>
              <a:gd name="T28" fmla="*/ 2147483647 w 105"/>
              <a:gd name="T29" fmla="*/ 2147483647 h 207"/>
              <a:gd name="T30" fmla="*/ 2147483647 w 105"/>
              <a:gd name="T31" fmla="*/ 2147483647 h 207"/>
              <a:gd name="T32" fmla="*/ 2147483647 w 105"/>
              <a:gd name="T33" fmla="*/ 2147483647 h 207"/>
              <a:gd name="T34" fmla="*/ 2147483647 w 105"/>
              <a:gd name="T35" fmla="*/ 2147483647 h 207"/>
              <a:gd name="T36" fmla="*/ 2147483647 w 105"/>
              <a:gd name="T37" fmla="*/ 2147483647 h 207"/>
              <a:gd name="T38" fmla="*/ 2147483647 w 105"/>
              <a:gd name="T39" fmla="*/ 2147483647 h 207"/>
              <a:gd name="T40" fmla="*/ 2147483647 w 105"/>
              <a:gd name="T41" fmla="*/ 2147483647 h 207"/>
              <a:gd name="T42" fmla="*/ 2147483647 w 105"/>
              <a:gd name="T43" fmla="*/ 2147483647 h 207"/>
              <a:gd name="T44" fmla="*/ 2147483647 w 105"/>
              <a:gd name="T45" fmla="*/ 2147483647 h 207"/>
              <a:gd name="T46" fmla="*/ 2147483647 w 105"/>
              <a:gd name="T47" fmla="*/ 2147483647 h 207"/>
              <a:gd name="T48" fmla="*/ 2147483647 w 105"/>
              <a:gd name="T49" fmla="*/ 2147483647 h 207"/>
              <a:gd name="T50" fmla="*/ 2147483647 w 105"/>
              <a:gd name="T51" fmla="*/ 2147483647 h 207"/>
              <a:gd name="T52" fmla="*/ 2147483647 w 105"/>
              <a:gd name="T53" fmla="*/ 2147483647 h 207"/>
              <a:gd name="T54" fmla="*/ 2147483647 w 105"/>
              <a:gd name="T55" fmla="*/ 2147483647 h 207"/>
              <a:gd name="T56" fmla="*/ 2147483647 w 105"/>
              <a:gd name="T57" fmla="*/ 2147483647 h 207"/>
              <a:gd name="T58" fmla="*/ 2147483647 w 105"/>
              <a:gd name="T59" fmla="*/ 2147483647 h 207"/>
              <a:gd name="T60" fmla="*/ 2147483647 w 105"/>
              <a:gd name="T61" fmla="*/ 2147483647 h 207"/>
              <a:gd name="T62" fmla="*/ 2147483647 w 105"/>
              <a:gd name="T63" fmla="*/ 2147483647 h 207"/>
              <a:gd name="T64" fmla="*/ 2147483647 w 105"/>
              <a:gd name="T65" fmla="*/ 2147483647 h 207"/>
              <a:gd name="T66" fmla="*/ 2147483647 w 105"/>
              <a:gd name="T67" fmla="*/ 2147483647 h 207"/>
              <a:gd name="T68" fmla="*/ 2147483647 w 105"/>
              <a:gd name="T69" fmla="*/ 2147483647 h 207"/>
              <a:gd name="T70" fmla="*/ 2147483647 w 105"/>
              <a:gd name="T71" fmla="*/ 2147483647 h 207"/>
              <a:gd name="T72" fmla="*/ 2147483647 w 105"/>
              <a:gd name="T73" fmla="*/ 2147483647 h 207"/>
              <a:gd name="T74" fmla="*/ 2147483647 w 105"/>
              <a:gd name="T75" fmla="*/ 2147483647 h 207"/>
              <a:gd name="T76" fmla="*/ 2147483647 w 105"/>
              <a:gd name="T77" fmla="*/ 2147483647 h 207"/>
              <a:gd name="T78" fmla="*/ 2147483647 w 105"/>
              <a:gd name="T79" fmla="*/ 2147483647 h 207"/>
              <a:gd name="T80" fmla="*/ 2147483647 w 105"/>
              <a:gd name="T81" fmla="*/ 2147483647 h 207"/>
              <a:gd name="T82" fmla="*/ 2147483647 w 105"/>
              <a:gd name="T83" fmla="*/ 2147483647 h 207"/>
              <a:gd name="T84" fmla="*/ 2147483647 w 105"/>
              <a:gd name="T85" fmla="*/ 2147483647 h 207"/>
              <a:gd name="T86" fmla="*/ 2147483647 w 105"/>
              <a:gd name="T87" fmla="*/ 2147483647 h 207"/>
              <a:gd name="T88" fmla="*/ 2147483647 w 105"/>
              <a:gd name="T89" fmla="*/ 2147483647 h 207"/>
              <a:gd name="T90" fmla="*/ 2147483647 w 105"/>
              <a:gd name="T91" fmla="*/ 2147483647 h 207"/>
              <a:gd name="T92" fmla="*/ 2147483647 w 105"/>
              <a:gd name="T93" fmla="*/ 2147483647 h 207"/>
              <a:gd name="T94" fmla="*/ 2147483647 w 105"/>
              <a:gd name="T95" fmla="*/ 2147483647 h 207"/>
              <a:gd name="T96" fmla="*/ 2147483647 w 105"/>
              <a:gd name="T97" fmla="*/ 2147483647 h 207"/>
              <a:gd name="T98" fmla="*/ 2147483647 w 105"/>
              <a:gd name="T99" fmla="*/ 2147483647 h 207"/>
              <a:gd name="T100" fmla="*/ 2147483647 w 105"/>
              <a:gd name="T101" fmla="*/ 2147483647 h 207"/>
              <a:gd name="T102" fmla="*/ 2147483647 w 105"/>
              <a:gd name="T103" fmla="*/ 2147483647 h 207"/>
              <a:gd name="T104" fmla="*/ 2147483647 w 105"/>
              <a:gd name="T105" fmla="*/ 2147483647 h 207"/>
              <a:gd name="T106" fmla="*/ 2147483647 w 105"/>
              <a:gd name="T107" fmla="*/ 2147483647 h 207"/>
              <a:gd name="T108" fmla="*/ 2147483647 w 105"/>
              <a:gd name="T109" fmla="*/ 2147483647 h 207"/>
              <a:gd name="T110" fmla="*/ 2147483647 w 105"/>
              <a:gd name="T111" fmla="*/ 2147483647 h 207"/>
              <a:gd name="T112" fmla="*/ 2147483647 w 105"/>
              <a:gd name="T113" fmla="*/ 2147483647 h 207"/>
              <a:gd name="T114" fmla="*/ 2147483647 w 105"/>
              <a:gd name="T115" fmla="*/ 2147483647 h 207"/>
              <a:gd name="T116" fmla="*/ 2147483647 w 105"/>
              <a:gd name="T117" fmla="*/ 2147483647 h 207"/>
              <a:gd name="T118" fmla="*/ 2147483647 w 105"/>
              <a:gd name="T119" fmla="*/ 2147483647 h 207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05"/>
              <a:gd name="T181" fmla="*/ 0 h 207"/>
              <a:gd name="T182" fmla="*/ 105 w 105"/>
              <a:gd name="T183" fmla="*/ 207 h 207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05" h="207">
                <a:moveTo>
                  <a:pt x="104" y="99"/>
                </a:moveTo>
                <a:cubicBezTo>
                  <a:pt x="103" y="97"/>
                  <a:pt x="101" y="97"/>
                  <a:pt x="100" y="96"/>
                </a:cubicBezTo>
                <a:cubicBezTo>
                  <a:pt x="100" y="96"/>
                  <a:pt x="97" y="92"/>
                  <a:pt x="97" y="92"/>
                </a:cubicBezTo>
                <a:cubicBezTo>
                  <a:pt x="97" y="92"/>
                  <a:pt x="99" y="93"/>
                  <a:pt x="97" y="90"/>
                </a:cubicBezTo>
                <a:cubicBezTo>
                  <a:pt x="95" y="88"/>
                  <a:pt x="93" y="83"/>
                  <a:pt x="92" y="81"/>
                </a:cubicBezTo>
                <a:cubicBezTo>
                  <a:pt x="91" y="80"/>
                  <a:pt x="90" y="80"/>
                  <a:pt x="89" y="79"/>
                </a:cubicBezTo>
                <a:cubicBezTo>
                  <a:pt x="89" y="78"/>
                  <a:pt x="89" y="76"/>
                  <a:pt x="86" y="76"/>
                </a:cubicBezTo>
                <a:cubicBezTo>
                  <a:pt x="84" y="75"/>
                  <a:pt x="83" y="75"/>
                  <a:pt x="82" y="74"/>
                </a:cubicBezTo>
                <a:cubicBezTo>
                  <a:pt x="81" y="72"/>
                  <a:pt x="79" y="71"/>
                  <a:pt x="79" y="69"/>
                </a:cubicBezTo>
                <a:cubicBezTo>
                  <a:pt x="78" y="66"/>
                  <a:pt x="75" y="58"/>
                  <a:pt x="72" y="56"/>
                </a:cubicBezTo>
                <a:cubicBezTo>
                  <a:pt x="68" y="54"/>
                  <a:pt x="65" y="53"/>
                  <a:pt x="64" y="52"/>
                </a:cubicBezTo>
                <a:cubicBezTo>
                  <a:pt x="62" y="51"/>
                  <a:pt x="58" y="51"/>
                  <a:pt x="58" y="51"/>
                </a:cubicBezTo>
                <a:cubicBezTo>
                  <a:pt x="58" y="51"/>
                  <a:pt x="57" y="48"/>
                  <a:pt x="57" y="48"/>
                </a:cubicBezTo>
                <a:cubicBezTo>
                  <a:pt x="57" y="48"/>
                  <a:pt x="58" y="43"/>
                  <a:pt x="58" y="42"/>
                </a:cubicBezTo>
                <a:cubicBezTo>
                  <a:pt x="58" y="41"/>
                  <a:pt x="58" y="39"/>
                  <a:pt x="57" y="37"/>
                </a:cubicBezTo>
                <a:cubicBezTo>
                  <a:pt x="58" y="37"/>
                  <a:pt x="58" y="37"/>
                  <a:pt x="58" y="37"/>
                </a:cubicBezTo>
                <a:cubicBezTo>
                  <a:pt x="57" y="37"/>
                  <a:pt x="57" y="37"/>
                  <a:pt x="57" y="37"/>
                </a:cubicBezTo>
                <a:cubicBezTo>
                  <a:pt x="57" y="37"/>
                  <a:pt x="57" y="37"/>
                  <a:pt x="57" y="37"/>
                </a:cubicBezTo>
                <a:cubicBezTo>
                  <a:pt x="58" y="37"/>
                  <a:pt x="58" y="37"/>
                  <a:pt x="58" y="37"/>
                </a:cubicBezTo>
                <a:cubicBezTo>
                  <a:pt x="57" y="37"/>
                  <a:pt x="57" y="37"/>
                  <a:pt x="57" y="37"/>
                </a:cubicBezTo>
                <a:cubicBezTo>
                  <a:pt x="57" y="36"/>
                  <a:pt x="57" y="36"/>
                  <a:pt x="57" y="36"/>
                </a:cubicBezTo>
                <a:cubicBezTo>
                  <a:pt x="57" y="36"/>
                  <a:pt x="57" y="36"/>
                  <a:pt x="57" y="36"/>
                </a:cubicBezTo>
                <a:cubicBezTo>
                  <a:pt x="57" y="36"/>
                  <a:pt x="57" y="36"/>
                  <a:pt x="57" y="36"/>
                </a:cubicBezTo>
                <a:cubicBezTo>
                  <a:pt x="57" y="36"/>
                  <a:pt x="57" y="36"/>
                  <a:pt x="57" y="36"/>
                </a:cubicBezTo>
                <a:cubicBezTo>
                  <a:pt x="57" y="36"/>
                  <a:pt x="57" y="36"/>
                  <a:pt x="57" y="36"/>
                </a:cubicBezTo>
                <a:cubicBezTo>
                  <a:pt x="57" y="36"/>
                  <a:pt x="57" y="36"/>
                  <a:pt x="57" y="36"/>
                </a:cubicBezTo>
                <a:cubicBezTo>
                  <a:pt x="57" y="35"/>
                  <a:pt x="57" y="35"/>
                  <a:pt x="57" y="35"/>
                </a:cubicBezTo>
                <a:cubicBezTo>
                  <a:pt x="57" y="35"/>
                  <a:pt x="57" y="35"/>
                  <a:pt x="57" y="35"/>
                </a:cubicBezTo>
                <a:cubicBezTo>
                  <a:pt x="57" y="35"/>
                  <a:pt x="57" y="35"/>
                  <a:pt x="57" y="35"/>
                </a:cubicBezTo>
                <a:cubicBezTo>
                  <a:pt x="57" y="35"/>
                  <a:pt x="57" y="35"/>
                  <a:pt x="57" y="35"/>
                </a:cubicBezTo>
                <a:cubicBezTo>
                  <a:pt x="57" y="35"/>
                  <a:pt x="57" y="35"/>
                  <a:pt x="57" y="35"/>
                </a:cubicBezTo>
                <a:cubicBezTo>
                  <a:pt x="57" y="35"/>
                  <a:pt x="57" y="35"/>
                  <a:pt x="57" y="35"/>
                </a:cubicBezTo>
                <a:cubicBezTo>
                  <a:pt x="57" y="35"/>
                  <a:pt x="57" y="35"/>
                  <a:pt x="57" y="35"/>
                </a:cubicBezTo>
                <a:cubicBezTo>
                  <a:pt x="57" y="35"/>
                  <a:pt x="57" y="35"/>
                  <a:pt x="57" y="35"/>
                </a:cubicBezTo>
                <a:cubicBezTo>
                  <a:pt x="57" y="35"/>
                  <a:pt x="57" y="35"/>
                  <a:pt x="57" y="35"/>
                </a:cubicBezTo>
                <a:cubicBezTo>
                  <a:pt x="57" y="35"/>
                  <a:pt x="57" y="35"/>
                  <a:pt x="57" y="35"/>
                </a:cubicBezTo>
                <a:cubicBezTo>
                  <a:pt x="57" y="35"/>
                  <a:pt x="57" y="35"/>
                  <a:pt x="57" y="35"/>
                </a:cubicBezTo>
                <a:cubicBezTo>
                  <a:pt x="57" y="35"/>
                  <a:pt x="57" y="35"/>
                  <a:pt x="57" y="35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7" y="34"/>
                  <a:pt x="57" y="34"/>
                  <a:pt x="57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7" y="34"/>
                  <a:pt x="57" y="34"/>
                  <a:pt x="57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3"/>
                  <a:pt x="56" y="33"/>
                  <a:pt x="56" y="33"/>
                </a:cubicBezTo>
                <a:cubicBezTo>
                  <a:pt x="57" y="33"/>
                  <a:pt x="57" y="33"/>
                  <a:pt x="57" y="33"/>
                </a:cubicBezTo>
                <a:cubicBezTo>
                  <a:pt x="56" y="33"/>
                  <a:pt x="56" y="33"/>
                  <a:pt x="56" y="33"/>
                </a:cubicBezTo>
                <a:cubicBezTo>
                  <a:pt x="56" y="33"/>
                  <a:pt x="56" y="33"/>
                  <a:pt x="56" y="33"/>
                </a:cubicBezTo>
                <a:cubicBezTo>
                  <a:pt x="56" y="32"/>
                  <a:pt x="56" y="32"/>
                  <a:pt x="56" y="32"/>
                </a:cubicBezTo>
                <a:cubicBezTo>
                  <a:pt x="56" y="33"/>
                  <a:pt x="56" y="33"/>
                  <a:pt x="56" y="33"/>
                </a:cubicBezTo>
                <a:cubicBezTo>
                  <a:pt x="56" y="33"/>
                  <a:pt x="56" y="33"/>
                  <a:pt x="56" y="33"/>
                </a:cubicBezTo>
                <a:cubicBezTo>
                  <a:pt x="56" y="32"/>
                  <a:pt x="56" y="32"/>
                  <a:pt x="56" y="32"/>
                </a:cubicBezTo>
                <a:cubicBezTo>
                  <a:pt x="56" y="33"/>
                  <a:pt x="56" y="33"/>
                  <a:pt x="56" y="33"/>
                </a:cubicBezTo>
                <a:cubicBezTo>
                  <a:pt x="55" y="32"/>
                  <a:pt x="55" y="32"/>
                  <a:pt x="55" y="32"/>
                </a:cubicBezTo>
                <a:cubicBezTo>
                  <a:pt x="56" y="32"/>
                  <a:pt x="56" y="32"/>
                  <a:pt x="56" y="32"/>
                </a:cubicBezTo>
                <a:cubicBezTo>
                  <a:pt x="55" y="32"/>
                  <a:pt x="55" y="32"/>
                  <a:pt x="55" y="32"/>
                </a:cubicBezTo>
                <a:cubicBezTo>
                  <a:pt x="55" y="32"/>
                  <a:pt x="55" y="32"/>
                  <a:pt x="55" y="32"/>
                </a:cubicBezTo>
                <a:cubicBezTo>
                  <a:pt x="55" y="32"/>
                  <a:pt x="55" y="32"/>
                  <a:pt x="55" y="32"/>
                </a:cubicBezTo>
                <a:cubicBezTo>
                  <a:pt x="55" y="32"/>
                  <a:pt x="55" y="32"/>
                  <a:pt x="55" y="32"/>
                </a:cubicBezTo>
                <a:cubicBezTo>
                  <a:pt x="55" y="32"/>
                  <a:pt x="55" y="32"/>
                  <a:pt x="55" y="32"/>
                </a:cubicBezTo>
                <a:cubicBezTo>
                  <a:pt x="55" y="31"/>
                  <a:pt x="55" y="31"/>
                  <a:pt x="55" y="31"/>
                </a:cubicBezTo>
                <a:cubicBezTo>
                  <a:pt x="55" y="32"/>
                  <a:pt x="55" y="32"/>
                  <a:pt x="55" y="32"/>
                </a:cubicBezTo>
                <a:cubicBezTo>
                  <a:pt x="55" y="31"/>
                  <a:pt x="55" y="31"/>
                  <a:pt x="55" y="31"/>
                </a:cubicBezTo>
                <a:cubicBezTo>
                  <a:pt x="55" y="31"/>
                  <a:pt x="55" y="31"/>
                  <a:pt x="55" y="31"/>
                </a:cubicBezTo>
                <a:cubicBezTo>
                  <a:pt x="55" y="31"/>
                  <a:pt x="55" y="31"/>
                  <a:pt x="55" y="31"/>
                </a:cubicBezTo>
                <a:cubicBezTo>
                  <a:pt x="55" y="31"/>
                  <a:pt x="55" y="31"/>
                  <a:pt x="55" y="31"/>
                </a:cubicBezTo>
                <a:cubicBezTo>
                  <a:pt x="55" y="31"/>
                  <a:pt x="55" y="31"/>
                  <a:pt x="55" y="31"/>
                </a:cubicBezTo>
                <a:cubicBezTo>
                  <a:pt x="55" y="31"/>
                  <a:pt x="55" y="31"/>
                  <a:pt x="55" y="31"/>
                </a:cubicBezTo>
                <a:cubicBezTo>
                  <a:pt x="54" y="31"/>
                  <a:pt x="54" y="31"/>
                  <a:pt x="54" y="31"/>
                </a:cubicBezTo>
                <a:cubicBezTo>
                  <a:pt x="54" y="31"/>
                  <a:pt x="54" y="31"/>
                  <a:pt x="54" y="31"/>
                </a:cubicBezTo>
                <a:cubicBezTo>
                  <a:pt x="54" y="31"/>
                  <a:pt x="54" y="31"/>
                  <a:pt x="54" y="31"/>
                </a:cubicBezTo>
                <a:cubicBezTo>
                  <a:pt x="54" y="30"/>
                  <a:pt x="54" y="30"/>
                  <a:pt x="54" y="30"/>
                </a:cubicBezTo>
                <a:cubicBezTo>
                  <a:pt x="54" y="31"/>
                  <a:pt x="54" y="31"/>
                  <a:pt x="54" y="31"/>
                </a:cubicBezTo>
                <a:cubicBezTo>
                  <a:pt x="54" y="30"/>
                  <a:pt x="54" y="30"/>
                  <a:pt x="54" y="30"/>
                </a:cubicBezTo>
                <a:cubicBezTo>
                  <a:pt x="54" y="30"/>
                  <a:pt x="54" y="30"/>
                  <a:pt x="54" y="30"/>
                </a:cubicBezTo>
                <a:cubicBezTo>
                  <a:pt x="54" y="30"/>
                  <a:pt x="54" y="30"/>
                  <a:pt x="54" y="30"/>
                </a:cubicBezTo>
                <a:cubicBezTo>
                  <a:pt x="53" y="30"/>
                  <a:pt x="53" y="30"/>
                  <a:pt x="53" y="30"/>
                </a:cubicBezTo>
                <a:cubicBezTo>
                  <a:pt x="54" y="30"/>
                  <a:pt x="54" y="30"/>
                  <a:pt x="54" y="30"/>
                </a:cubicBezTo>
                <a:cubicBezTo>
                  <a:pt x="53" y="30"/>
                  <a:pt x="53" y="30"/>
                  <a:pt x="53" y="30"/>
                </a:cubicBezTo>
                <a:cubicBezTo>
                  <a:pt x="53" y="30"/>
                  <a:pt x="53" y="30"/>
                  <a:pt x="53" y="30"/>
                </a:cubicBezTo>
                <a:cubicBezTo>
                  <a:pt x="53" y="30"/>
                  <a:pt x="53" y="30"/>
                  <a:pt x="53" y="30"/>
                </a:cubicBezTo>
                <a:cubicBezTo>
                  <a:pt x="53" y="30"/>
                  <a:pt x="53" y="30"/>
                  <a:pt x="53" y="30"/>
                </a:cubicBezTo>
                <a:cubicBezTo>
                  <a:pt x="53" y="30"/>
                  <a:pt x="53" y="30"/>
                  <a:pt x="53" y="30"/>
                </a:cubicBezTo>
                <a:cubicBezTo>
                  <a:pt x="53" y="29"/>
                  <a:pt x="53" y="29"/>
                  <a:pt x="53" y="29"/>
                </a:cubicBezTo>
                <a:cubicBezTo>
                  <a:pt x="53" y="30"/>
                  <a:pt x="53" y="30"/>
                  <a:pt x="53" y="30"/>
                </a:cubicBezTo>
                <a:cubicBezTo>
                  <a:pt x="52" y="29"/>
                  <a:pt x="52" y="29"/>
                  <a:pt x="52" y="29"/>
                </a:cubicBezTo>
                <a:cubicBezTo>
                  <a:pt x="52" y="29"/>
                  <a:pt x="52" y="29"/>
                  <a:pt x="52" y="29"/>
                </a:cubicBezTo>
                <a:cubicBezTo>
                  <a:pt x="52" y="29"/>
                  <a:pt x="52" y="29"/>
                  <a:pt x="52" y="29"/>
                </a:cubicBezTo>
                <a:cubicBezTo>
                  <a:pt x="52" y="29"/>
                  <a:pt x="52" y="29"/>
                  <a:pt x="52" y="29"/>
                </a:cubicBezTo>
                <a:cubicBezTo>
                  <a:pt x="52" y="29"/>
                  <a:pt x="52" y="29"/>
                  <a:pt x="52" y="29"/>
                </a:cubicBezTo>
                <a:cubicBezTo>
                  <a:pt x="52" y="29"/>
                  <a:pt x="52" y="29"/>
                  <a:pt x="52" y="29"/>
                </a:cubicBezTo>
                <a:cubicBezTo>
                  <a:pt x="52" y="29"/>
                  <a:pt x="52" y="29"/>
                  <a:pt x="52" y="29"/>
                </a:cubicBezTo>
                <a:cubicBezTo>
                  <a:pt x="52" y="29"/>
                  <a:pt x="52" y="29"/>
                  <a:pt x="52" y="29"/>
                </a:cubicBezTo>
                <a:cubicBezTo>
                  <a:pt x="52" y="29"/>
                  <a:pt x="52" y="29"/>
                  <a:pt x="52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8"/>
                  <a:pt x="51" y="28"/>
                  <a:pt x="51" y="28"/>
                </a:cubicBezTo>
                <a:cubicBezTo>
                  <a:pt x="50" y="29"/>
                  <a:pt x="50" y="29"/>
                  <a:pt x="50" y="29"/>
                </a:cubicBezTo>
                <a:cubicBezTo>
                  <a:pt x="50" y="29"/>
                  <a:pt x="50" y="29"/>
                  <a:pt x="50" y="29"/>
                </a:cubicBezTo>
                <a:cubicBezTo>
                  <a:pt x="50" y="28"/>
                  <a:pt x="50" y="28"/>
                  <a:pt x="50" y="28"/>
                </a:cubicBezTo>
                <a:cubicBezTo>
                  <a:pt x="50" y="29"/>
                  <a:pt x="50" y="29"/>
                  <a:pt x="50" y="29"/>
                </a:cubicBezTo>
                <a:cubicBezTo>
                  <a:pt x="50" y="28"/>
                  <a:pt x="50" y="28"/>
                  <a:pt x="50" y="28"/>
                </a:cubicBezTo>
                <a:cubicBezTo>
                  <a:pt x="50" y="28"/>
                  <a:pt x="50" y="28"/>
                  <a:pt x="50" y="28"/>
                </a:cubicBezTo>
                <a:cubicBezTo>
                  <a:pt x="50" y="28"/>
                  <a:pt x="50" y="28"/>
                  <a:pt x="50" y="28"/>
                </a:cubicBezTo>
                <a:cubicBezTo>
                  <a:pt x="50" y="28"/>
                  <a:pt x="50" y="28"/>
                  <a:pt x="50" y="28"/>
                </a:cubicBezTo>
                <a:cubicBezTo>
                  <a:pt x="50" y="28"/>
                  <a:pt x="50" y="28"/>
                  <a:pt x="50" y="28"/>
                </a:cubicBezTo>
                <a:cubicBezTo>
                  <a:pt x="50" y="28"/>
                  <a:pt x="50" y="28"/>
                  <a:pt x="50" y="28"/>
                </a:cubicBezTo>
                <a:cubicBezTo>
                  <a:pt x="49" y="28"/>
                  <a:pt x="49" y="28"/>
                  <a:pt x="49" y="28"/>
                </a:cubicBezTo>
                <a:cubicBezTo>
                  <a:pt x="49" y="28"/>
                  <a:pt x="49" y="28"/>
                  <a:pt x="49" y="28"/>
                </a:cubicBezTo>
                <a:cubicBezTo>
                  <a:pt x="49" y="28"/>
                  <a:pt x="49" y="28"/>
                  <a:pt x="49" y="28"/>
                </a:cubicBezTo>
                <a:cubicBezTo>
                  <a:pt x="49" y="28"/>
                  <a:pt x="49" y="28"/>
                  <a:pt x="49" y="28"/>
                </a:cubicBezTo>
                <a:cubicBezTo>
                  <a:pt x="49" y="28"/>
                  <a:pt x="49" y="28"/>
                  <a:pt x="49" y="28"/>
                </a:cubicBezTo>
                <a:cubicBezTo>
                  <a:pt x="49" y="28"/>
                  <a:pt x="49" y="28"/>
                  <a:pt x="49" y="28"/>
                </a:cubicBezTo>
                <a:cubicBezTo>
                  <a:pt x="49" y="28"/>
                  <a:pt x="49" y="28"/>
                  <a:pt x="49" y="28"/>
                </a:cubicBezTo>
                <a:cubicBezTo>
                  <a:pt x="48" y="28"/>
                  <a:pt x="48" y="28"/>
                  <a:pt x="48" y="28"/>
                </a:cubicBezTo>
                <a:cubicBezTo>
                  <a:pt x="48" y="28"/>
                  <a:pt x="48" y="28"/>
                  <a:pt x="48" y="28"/>
                </a:cubicBezTo>
                <a:cubicBezTo>
                  <a:pt x="48" y="28"/>
                  <a:pt x="48" y="28"/>
                  <a:pt x="48" y="28"/>
                </a:cubicBezTo>
                <a:cubicBezTo>
                  <a:pt x="48" y="28"/>
                  <a:pt x="48" y="28"/>
                  <a:pt x="48" y="28"/>
                </a:cubicBezTo>
                <a:cubicBezTo>
                  <a:pt x="48" y="28"/>
                  <a:pt x="48" y="28"/>
                  <a:pt x="48" y="28"/>
                </a:cubicBezTo>
                <a:cubicBezTo>
                  <a:pt x="48" y="28"/>
                  <a:pt x="48" y="28"/>
                  <a:pt x="48" y="28"/>
                </a:cubicBezTo>
                <a:cubicBezTo>
                  <a:pt x="48" y="28"/>
                  <a:pt x="48" y="28"/>
                  <a:pt x="48" y="28"/>
                </a:cubicBezTo>
                <a:cubicBezTo>
                  <a:pt x="47" y="28"/>
                  <a:pt x="47" y="28"/>
                  <a:pt x="47" y="28"/>
                </a:cubicBezTo>
                <a:cubicBezTo>
                  <a:pt x="47" y="28"/>
                  <a:pt x="47" y="28"/>
                  <a:pt x="47" y="28"/>
                </a:cubicBezTo>
                <a:cubicBezTo>
                  <a:pt x="47" y="28"/>
                  <a:pt x="47" y="28"/>
                  <a:pt x="47" y="28"/>
                </a:cubicBezTo>
                <a:cubicBezTo>
                  <a:pt x="47" y="28"/>
                  <a:pt x="47" y="28"/>
                  <a:pt x="47" y="28"/>
                </a:cubicBezTo>
                <a:cubicBezTo>
                  <a:pt x="47" y="28"/>
                  <a:pt x="47" y="28"/>
                  <a:pt x="47" y="28"/>
                </a:cubicBezTo>
                <a:cubicBezTo>
                  <a:pt x="47" y="28"/>
                  <a:pt x="47" y="28"/>
                  <a:pt x="47" y="28"/>
                </a:cubicBezTo>
                <a:cubicBezTo>
                  <a:pt x="47" y="28"/>
                  <a:pt x="47" y="28"/>
                  <a:pt x="47" y="28"/>
                </a:cubicBezTo>
                <a:cubicBezTo>
                  <a:pt x="47" y="28"/>
                  <a:pt x="47" y="28"/>
                  <a:pt x="47" y="28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9"/>
                  <a:pt x="46" y="29"/>
                  <a:pt x="46" y="29"/>
                </a:cubicBezTo>
                <a:cubicBezTo>
                  <a:pt x="45" y="29"/>
                  <a:pt x="45" y="29"/>
                  <a:pt x="45" y="29"/>
                </a:cubicBezTo>
                <a:cubicBezTo>
                  <a:pt x="45" y="29"/>
                  <a:pt x="45" y="29"/>
                  <a:pt x="45" y="29"/>
                </a:cubicBezTo>
                <a:cubicBezTo>
                  <a:pt x="45" y="29"/>
                  <a:pt x="45" y="29"/>
                  <a:pt x="45" y="29"/>
                </a:cubicBezTo>
                <a:cubicBezTo>
                  <a:pt x="45" y="29"/>
                  <a:pt x="45" y="29"/>
                  <a:pt x="45" y="29"/>
                </a:cubicBezTo>
                <a:cubicBezTo>
                  <a:pt x="44" y="28"/>
                  <a:pt x="44" y="28"/>
                  <a:pt x="44" y="28"/>
                </a:cubicBezTo>
                <a:cubicBezTo>
                  <a:pt x="45" y="29"/>
                  <a:pt x="45" y="29"/>
                  <a:pt x="45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2" y="31"/>
                  <a:pt x="42" y="31"/>
                  <a:pt x="42" y="31"/>
                </a:cubicBezTo>
                <a:cubicBezTo>
                  <a:pt x="42" y="30"/>
                  <a:pt x="42" y="30"/>
                  <a:pt x="42" y="30"/>
                </a:cubicBezTo>
                <a:cubicBezTo>
                  <a:pt x="42" y="31"/>
                  <a:pt x="42" y="31"/>
                  <a:pt x="42" y="31"/>
                </a:cubicBezTo>
                <a:cubicBezTo>
                  <a:pt x="42" y="31"/>
                  <a:pt x="42" y="31"/>
                  <a:pt x="42" y="31"/>
                </a:cubicBezTo>
                <a:cubicBezTo>
                  <a:pt x="42" y="31"/>
                  <a:pt x="42" y="31"/>
                  <a:pt x="42" y="31"/>
                </a:cubicBezTo>
                <a:cubicBezTo>
                  <a:pt x="42" y="31"/>
                  <a:pt x="42" y="31"/>
                  <a:pt x="42" y="31"/>
                </a:cubicBezTo>
                <a:cubicBezTo>
                  <a:pt x="41" y="31"/>
                  <a:pt x="41" y="31"/>
                  <a:pt x="41" y="31"/>
                </a:cubicBezTo>
                <a:cubicBezTo>
                  <a:pt x="41" y="31"/>
                  <a:pt x="41" y="31"/>
                  <a:pt x="41" y="31"/>
                </a:cubicBezTo>
                <a:cubicBezTo>
                  <a:pt x="41" y="31"/>
                  <a:pt x="41" y="31"/>
                  <a:pt x="41" y="31"/>
                </a:cubicBezTo>
                <a:cubicBezTo>
                  <a:pt x="41" y="32"/>
                  <a:pt x="41" y="32"/>
                  <a:pt x="41" y="32"/>
                </a:cubicBezTo>
                <a:cubicBezTo>
                  <a:pt x="41" y="32"/>
                  <a:pt x="41" y="32"/>
                  <a:pt x="41" y="32"/>
                </a:cubicBezTo>
                <a:cubicBezTo>
                  <a:pt x="41" y="32"/>
                  <a:pt x="41" y="32"/>
                  <a:pt x="41" y="32"/>
                </a:cubicBezTo>
                <a:cubicBezTo>
                  <a:pt x="41" y="32"/>
                  <a:pt x="41" y="32"/>
                  <a:pt x="41" y="32"/>
                </a:cubicBezTo>
                <a:cubicBezTo>
                  <a:pt x="40" y="32"/>
                  <a:pt x="40" y="32"/>
                  <a:pt x="40" y="32"/>
                </a:cubicBezTo>
                <a:cubicBezTo>
                  <a:pt x="41" y="32"/>
                  <a:pt x="41" y="32"/>
                  <a:pt x="41" y="32"/>
                </a:cubicBezTo>
                <a:cubicBezTo>
                  <a:pt x="40" y="33"/>
                  <a:pt x="40" y="33"/>
                  <a:pt x="40" y="33"/>
                </a:cubicBezTo>
                <a:cubicBezTo>
                  <a:pt x="40" y="32"/>
                  <a:pt x="40" y="32"/>
                  <a:pt x="40" y="32"/>
                </a:cubicBezTo>
                <a:cubicBezTo>
                  <a:pt x="40" y="33"/>
                  <a:pt x="40" y="33"/>
                  <a:pt x="40" y="33"/>
                </a:cubicBezTo>
                <a:cubicBezTo>
                  <a:pt x="40" y="33"/>
                  <a:pt x="40" y="33"/>
                  <a:pt x="40" y="33"/>
                </a:cubicBezTo>
                <a:cubicBezTo>
                  <a:pt x="40" y="33"/>
                  <a:pt x="40" y="33"/>
                  <a:pt x="40" y="33"/>
                </a:cubicBezTo>
                <a:cubicBezTo>
                  <a:pt x="40" y="33"/>
                  <a:pt x="40" y="33"/>
                  <a:pt x="40" y="33"/>
                </a:cubicBezTo>
                <a:cubicBezTo>
                  <a:pt x="40" y="33"/>
                  <a:pt x="40" y="33"/>
                  <a:pt x="40" y="33"/>
                </a:cubicBezTo>
                <a:cubicBezTo>
                  <a:pt x="40" y="33"/>
                  <a:pt x="40" y="33"/>
                  <a:pt x="40" y="33"/>
                </a:cubicBezTo>
                <a:cubicBezTo>
                  <a:pt x="40" y="33"/>
                  <a:pt x="40" y="33"/>
                  <a:pt x="40" y="33"/>
                </a:cubicBezTo>
                <a:cubicBezTo>
                  <a:pt x="40" y="33"/>
                  <a:pt x="40" y="33"/>
                  <a:pt x="40" y="33"/>
                </a:cubicBezTo>
                <a:cubicBezTo>
                  <a:pt x="40" y="33"/>
                  <a:pt x="40" y="33"/>
                  <a:pt x="40" y="33"/>
                </a:cubicBezTo>
                <a:cubicBezTo>
                  <a:pt x="40" y="33"/>
                  <a:pt x="40" y="33"/>
                  <a:pt x="40" y="33"/>
                </a:cubicBezTo>
                <a:cubicBezTo>
                  <a:pt x="40" y="33"/>
                  <a:pt x="40" y="33"/>
                  <a:pt x="40" y="33"/>
                </a:cubicBezTo>
                <a:cubicBezTo>
                  <a:pt x="40" y="34"/>
                  <a:pt x="40" y="34"/>
                  <a:pt x="40" y="34"/>
                </a:cubicBezTo>
                <a:cubicBezTo>
                  <a:pt x="40" y="33"/>
                  <a:pt x="40" y="33"/>
                  <a:pt x="40" y="33"/>
                </a:cubicBezTo>
                <a:cubicBezTo>
                  <a:pt x="40" y="34"/>
                  <a:pt x="40" y="34"/>
                  <a:pt x="40" y="34"/>
                </a:cubicBezTo>
                <a:cubicBezTo>
                  <a:pt x="40" y="34"/>
                  <a:pt x="40" y="34"/>
                  <a:pt x="40" y="34"/>
                </a:cubicBezTo>
                <a:cubicBezTo>
                  <a:pt x="40" y="34"/>
                  <a:pt x="40" y="34"/>
                  <a:pt x="40" y="34"/>
                </a:cubicBezTo>
                <a:cubicBezTo>
                  <a:pt x="40" y="34"/>
                  <a:pt x="40" y="34"/>
                  <a:pt x="40" y="34"/>
                </a:cubicBezTo>
                <a:cubicBezTo>
                  <a:pt x="40" y="34"/>
                  <a:pt x="40" y="34"/>
                  <a:pt x="40" y="34"/>
                </a:cubicBezTo>
                <a:cubicBezTo>
                  <a:pt x="39" y="34"/>
                  <a:pt x="39" y="34"/>
                  <a:pt x="39" y="34"/>
                </a:cubicBezTo>
                <a:cubicBezTo>
                  <a:pt x="40" y="34"/>
                  <a:pt x="40" y="34"/>
                  <a:pt x="40" y="34"/>
                </a:cubicBezTo>
                <a:cubicBezTo>
                  <a:pt x="39" y="35"/>
                  <a:pt x="39" y="35"/>
                  <a:pt x="39" y="35"/>
                </a:cubicBezTo>
                <a:cubicBezTo>
                  <a:pt x="39" y="35"/>
                  <a:pt x="39" y="35"/>
                  <a:pt x="39" y="35"/>
                </a:cubicBezTo>
                <a:cubicBezTo>
                  <a:pt x="39" y="35"/>
                  <a:pt x="39" y="35"/>
                  <a:pt x="39" y="35"/>
                </a:cubicBezTo>
                <a:cubicBezTo>
                  <a:pt x="39" y="35"/>
                  <a:pt x="39" y="35"/>
                  <a:pt x="39" y="35"/>
                </a:cubicBezTo>
                <a:cubicBezTo>
                  <a:pt x="39" y="35"/>
                  <a:pt x="39" y="35"/>
                  <a:pt x="39" y="35"/>
                </a:cubicBezTo>
                <a:cubicBezTo>
                  <a:pt x="39" y="35"/>
                  <a:pt x="39" y="35"/>
                  <a:pt x="39" y="35"/>
                </a:cubicBezTo>
                <a:cubicBezTo>
                  <a:pt x="39" y="35"/>
                  <a:pt x="39" y="35"/>
                  <a:pt x="39" y="35"/>
                </a:cubicBezTo>
                <a:cubicBezTo>
                  <a:pt x="39" y="35"/>
                  <a:pt x="39" y="35"/>
                  <a:pt x="39" y="35"/>
                </a:cubicBezTo>
                <a:cubicBezTo>
                  <a:pt x="39" y="35"/>
                  <a:pt x="39" y="35"/>
                  <a:pt x="39" y="35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9" y="38"/>
                  <a:pt x="39" y="39"/>
                </a:cubicBezTo>
                <a:cubicBezTo>
                  <a:pt x="39" y="39"/>
                  <a:pt x="38" y="43"/>
                  <a:pt x="38" y="44"/>
                </a:cubicBezTo>
                <a:cubicBezTo>
                  <a:pt x="38" y="44"/>
                  <a:pt x="37" y="45"/>
                  <a:pt x="36" y="44"/>
                </a:cubicBezTo>
                <a:cubicBezTo>
                  <a:pt x="35" y="43"/>
                  <a:pt x="33" y="41"/>
                  <a:pt x="32" y="40"/>
                </a:cubicBezTo>
                <a:cubicBezTo>
                  <a:pt x="31" y="39"/>
                  <a:pt x="31" y="38"/>
                  <a:pt x="31" y="37"/>
                </a:cubicBezTo>
                <a:cubicBezTo>
                  <a:pt x="30" y="36"/>
                  <a:pt x="30" y="35"/>
                  <a:pt x="27" y="33"/>
                </a:cubicBezTo>
                <a:cubicBezTo>
                  <a:pt x="24" y="31"/>
                  <a:pt x="23" y="26"/>
                  <a:pt x="22" y="25"/>
                </a:cubicBezTo>
                <a:cubicBezTo>
                  <a:pt x="21" y="23"/>
                  <a:pt x="19" y="21"/>
                  <a:pt x="18" y="22"/>
                </a:cubicBezTo>
                <a:cubicBezTo>
                  <a:pt x="18" y="22"/>
                  <a:pt x="14" y="16"/>
                  <a:pt x="14" y="13"/>
                </a:cubicBezTo>
                <a:cubicBezTo>
                  <a:pt x="13" y="10"/>
                  <a:pt x="13" y="6"/>
                  <a:pt x="12" y="4"/>
                </a:cubicBezTo>
                <a:cubicBezTo>
                  <a:pt x="10" y="2"/>
                  <a:pt x="8" y="1"/>
                  <a:pt x="7" y="1"/>
                </a:cubicBezTo>
                <a:cubicBezTo>
                  <a:pt x="7" y="1"/>
                  <a:pt x="2" y="0"/>
                  <a:pt x="4" y="2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2" y="3"/>
                  <a:pt x="2" y="3"/>
                </a:cubicBezTo>
                <a:cubicBezTo>
                  <a:pt x="2" y="3"/>
                  <a:pt x="0" y="4"/>
                  <a:pt x="3" y="4"/>
                </a:cubicBezTo>
                <a:cubicBezTo>
                  <a:pt x="3" y="4"/>
                  <a:pt x="2" y="5"/>
                  <a:pt x="4" y="5"/>
                </a:cubicBezTo>
                <a:cubicBezTo>
                  <a:pt x="6" y="5"/>
                  <a:pt x="7" y="5"/>
                  <a:pt x="7" y="5"/>
                </a:cubicBezTo>
                <a:cubicBezTo>
                  <a:pt x="7" y="5"/>
                  <a:pt x="9" y="5"/>
                  <a:pt x="9" y="7"/>
                </a:cubicBezTo>
                <a:cubicBezTo>
                  <a:pt x="10" y="8"/>
                  <a:pt x="9" y="9"/>
                  <a:pt x="9" y="8"/>
                </a:cubicBezTo>
                <a:cubicBezTo>
                  <a:pt x="8" y="8"/>
                  <a:pt x="6" y="6"/>
                  <a:pt x="5" y="7"/>
                </a:cubicBezTo>
                <a:cubicBezTo>
                  <a:pt x="6" y="8"/>
                  <a:pt x="6" y="8"/>
                  <a:pt x="6" y="8"/>
                </a:cubicBezTo>
                <a:cubicBezTo>
                  <a:pt x="6" y="8"/>
                  <a:pt x="7" y="8"/>
                  <a:pt x="7" y="10"/>
                </a:cubicBezTo>
                <a:cubicBezTo>
                  <a:pt x="8" y="13"/>
                  <a:pt x="9" y="14"/>
                  <a:pt x="10" y="16"/>
                </a:cubicBezTo>
                <a:cubicBezTo>
                  <a:pt x="11" y="17"/>
                  <a:pt x="11" y="16"/>
                  <a:pt x="11" y="19"/>
                </a:cubicBezTo>
                <a:cubicBezTo>
                  <a:pt x="12" y="23"/>
                  <a:pt x="13" y="26"/>
                  <a:pt x="13" y="26"/>
                </a:cubicBezTo>
                <a:cubicBezTo>
                  <a:pt x="13" y="26"/>
                  <a:pt x="10" y="28"/>
                  <a:pt x="11" y="29"/>
                </a:cubicBezTo>
                <a:cubicBezTo>
                  <a:pt x="12" y="31"/>
                  <a:pt x="13" y="32"/>
                  <a:pt x="15" y="34"/>
                </a:cubicBezTo>
                <a:cubicBezTo>
                  <a:pt x="16" y="37"/>
                  <a:pt x="19" y="42"/>
                  <a:pt x="20" y="44"/>
                </a:cubicBezTo>
                <a:cubicBezTo>
                  <a:pt x="22" y="46"/>
                  <a:pt x="23" y="48"/>
                  <a:pt x="24" y="49"/>
                </a:cubicBezTo>
                <a:cubicBezTo>
                  <a:pt x="24" y="50"/>
                  <a:pt x="28" y="55"/>
                  <a:pt x="29" y="55"/>
                </a:cubicBezTo>
                <a:cubicBezTo>
                  <a:pt x="30" y="56"/>
                  <a:pt x="33" y="58"/>
                  <a:pt x="33" y="61"/>
                </a:cubicBezTo>
                <a:cubicBezTo>
                  <a:pt x="33" y="65"/>
                  <a:pt x="32" y="74"/>
                  <a:pt x="31" y="78"/>
                </a:cubicBezTo>
                <a:cubicBezTo>
                  <a:pt x="31" y="82"/>
                  <a:pt x="33" y="101"/>
                  <a:pt x="33" y="104"/>
                </a:cubicBezTo>
                <a:cubicBezTo>
                  <a:pt x="34" y="107"/>
                  <a:pt x="34" y="109"/>
                  <a:pt x="34" y="109"/>
                </a:cubicBezTo>
                <a:cubicBezTo>
                  <a:pt x="34" y="109"/>
                  <a:pt x="35" y="110"/>
                  <a:pt x="38" y="108"/>
                </a:cubicBezTo>
                <a:cubicBezTo>
                  <a:pt x="38" y="108"/>
                  <a:pt x="36" y="110"/>
                  <a:pt x="36" y="110"/>
                </a:cubicBezTo>
                <a:cubicBezTo>
                  <a:pt x="35" y="111"/>
                  <a:pt x="33" y="114"/>
                  <a:pt x="33" y="116"/>
                </a:cubicBezTo>
                <a:cubicBezTo>
                  <a:pt x="32" y="119"/>
                  <a:pt x="30" y="127"/>
                  <a:pt x="30" y="129"/>
                </a:cubicBezTo>
                <a:cubicBezTo>
                  <a:pt x="30" y="131"/>
                  <a:pt x="30" y="147"/>
                  <a:pt x="31" y="149"/>
                </a:cubicBezTo>
                <a:cubicBezTo>
                  <a:pt x="31" y="151"/>
                  <a:pt x="31" y="154"/>
                  <a:pt x="31" y="155"/>
                </a:cubicBezTo>
                <a:cubicBezTo>
                  <a:pt x="31" y="156"/>
                  <a:pt x="34" y="173"/>
                  <a:pt x="35" y="175"/>
                </a:cubicBezTo>
                <a:cubicBezTo>
                  <a:pt x="36" y="178"/>
                  <a:pt x="39" y="188"/>
                  <a:pt x="40" y="191"/>
                </a:cubicBezTo>
                <a:cubicBezTo>
                  <a:pt x="41" y="195"/>
                  <a:pt x="42" y="197"/>
                  <a:pt x="42" y="198"/>
                </a:cubicBezTo>
                <a:cubicBezTo>
                  <a:pt x="42" y="200"/>
                  <a:pt x="40" y="201"/>
                  <a:pt x="39" y="202"/>
                </a:cubicBezTo>
                <a:cubicBezTo>
                  <a:pt x="39" y="203"/>
                  <a:pt x="34" y="204"/>
                  <a:pt x="35" y="206"/>
                </a:cubicBezTo>
                <a:cubicBezTo>
                  <a:pt x="35" y="206"/>
                  <a:pt x="38" y="207"/>
                  <a:pt x="43" y="207"/>
                </a:cubicBezTo>
                <a:cubicBezTo>
                  <a:pt x="47" y="206"/>
                  <a:pt x="47" y="206"/>
                  <a:pt x="49" y="206"/>
                </a:cubicBezTo>
                <a:cubicBezTo>
                  <a:pt x="52" y="206"/>
                  <a:pt x="55" y="206"/>
                  <a:pt x="55" y="204"/>
                </a:cubicBezTo>
                <a:cubicBezTo>
                  <a:pt x="55" y="202"/>
                  <a:pt x="55" y="200"/>
                  <a:pt x="55" y="200"/>
                </a:cubicBezTo>
                <a:cubicBezTo>
                  <a:pt x="54" y="199"/>
                  <a:pt x="54" y="198"/>
                  <a:pt x="53" y="196"/>
                </a:cubicBezTo>
                <a:cubicBezTo>
                  <a:pt x="52" y="195"/>
                  <a:pt x="51" y="191"/>
                  <a:pt x="51" y="190"/>
                </a:cubicBezTo>
                <a:cubicBezTo>
                  <a:pt x="51" y="190"/>
                  <a:pt x="55" y="190"/>
                  <a:pt x="57" y="190"/>
                </a:cubicBezTo>
                <a:cubicBezTo>
                  <a:pt x="59" y="190"/>
                  <a:pt x="63" y="189"/>
                  <a:pt x="63" y="186"/>
                </a:cubicBezTo>
                <a:cubicBezTo>
                  <a:pt x="63" y="184"/>
                  <a:pt x="62" y="182"/>
                  <a:pt x="61" y="181"/>
                </a:cubicBezTo>
                <a:cubicBezTo>
                  <a:pt x="60" y="180"/>
                  <a:pt x="61" y="179"/>
                  <a:pt x="61" y="177"/>
                </a:cubicBezTo>
                <a:cubicBezTo>
                  <a:pt x="61" y="176"/>
                  <a:pt x="59" y="169"/>
                  <a:pt x="58" y="166"/>
                </a:cubicBezTo>
                <a:cubicBezTo>
                  <a:pt x="58" y="164"/>
                  <a:pt x="58" y="164"/>
                  <a:pt x="57" y="160"/>
                </a:cubicBezTo>
                <a:cubicBezTo>
                  <a:pt x="56" y="157"/>
                  <a:pt x="55" y="145"/>
                  <a:pt x="54" y="142"/>
                </a:cubicBezTo>
                <a:cubicBezTo>
                  <a:pt x="53" y="140"/>
                  <a:pt x="54" y="137"/>
                  <a:pt x="56" y="135"/>
                </a:cubicBezTo>
                <a:cubicBezTo>
                  <a:pt x="57" y="134"/>
                  <a:pt x="67" y="126"/>
                  <a:pt x="69" y="122"/>
                </a:cubicBezTo>
                <a:cubicBezTo>
                  <a:pt x="70" y="117"/>
                  <a:pt x="70" y="111"/>
                  <a:pt x="69" y="101"/>
                </a:cubicBezTo>
                <a:cubicBezTo>
                  <a:pt x="68" y="91"/>
                  <a:pt x="69" y="89"/>
                  <a:pt x="70" y="87"/>
                </a:cubicBezTo>
                <a:cubicBezTo>
                  <a:pt x="71" y="86"/>
                  <a:pt x="72" y="82"/>
                  <a:pt x="73" y="84"/>
                </a:cubicBezTo>
                <a:cubicBezTo>
                  <a:pt x="74" y="86"/>
                  <a:pt x="75" y="88"/>
                  <a:pt x="77" y="89"/>
                </a:cubicBezTo>
                <a:cubicBezTo>
                  <a:pt x="79" y="90"/>
                  <a:pt x="83" y="92"/>
                  <a:pt x="84" y="95"/>
                </a:cubicBezTo>
                <a:cubicBezTo>
                  <a:pt x="86" y="98"/>
                  <a:pt x="88" y="101"/>
                  <a:pt x="90" y="101"/>
                </a:cubicBezTo>
                <a:cubicBezTo>
                  <a:pt x="92" y="101"/>
                  <a:pt x="95" y="100"/>
                  <a:pt x="95" y="100"/>
                </a:cubicBezTo>
                <a:cubicBezTo>
                  <a:pt x="97" y="101"/>
                  <a:pt x="97" y="101"/>
                  <a:pt x="97" y="101"/>
                </a:cubicBezTo>
                <a:cubicBezTo>
                  <a:pt x="97" y="101"/>
                  <a:pt x="98" y="103"/>
                  <a:pt x="99" y="103"/>
                </a:cubicBezTo>
                <a:cubicBezTo>
                  <a:pt x="99" y="103"/>
                  <a:pt x="101" y="104"/>
                  <a:pt x="101" y="105"/>
                </a:cubicBezTo>
                <a:cubicBezTo>
                  <a:pt x="101" y="105"/>
                  <a:pt x="100" y="109"/>
                  <a:pt x="102" y="110"/>
                </a:cubicBezTo>
                <a:cubicBezTo>
                  <a:pt x="102" y="110"/>
                  <a:pt x="103" y="110"/>
                  <a:pt x="103" y="110"/>
                </a:cubicBezTo>
                <a:cubicBezTo>
                  <a:pt x="103" y="110"/>
                  <a:pt x="104" y="109"/>
                  <a:pt x="104" y="108"/>
                </a:cubicBezTo>
                <a:cubicBezTo>
                  <a:pt x="104" y="108"/>
                  <a:pt x="105" y="108"/>
                  <a:pt x="105" y="106"/>
                </a:cubicBezTo>
                <a:cubicBezTo>
                  <a:pt x="105" y="105"/>
                  <a:pt x="105" y="101"/>
                  <a:pt x="104" y="99"/>
                </a:cubicBezTo>
                <a:close/>
                <a:moveTo>
                  <a:pt x="40" y="33"/>
                </a:moveTo>
                <a:cubicBezTo>
                  <a:pt x="40" y="33"/>
                  <a:pt x="40" y="33"/>
                  <a:pt x="40" y="33"/>
                </a:cubicBezTo>
                <a:cubicBezTo>
                  <a:pt x="40" y="33"/>
                  <a:pt x="40" y="33"/>
                  <a:pt x="40" y="33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9" name="Freeform 21"/>
          <p:cNvSpPr>
            <a:spLocks/>
          </p:cNvSpPr>
          <p:nvPr/>
        </p:nvSpPr>
        <p:spPr bwMode="auto">
          <a:xfrm>
            <a:off x="8876530" y="1397620"/>
            <a:ext cx="1997075" cy="6307137"/>
          </a:xfrm>
          <a:custGeom>
            <a:avLst/>
            <a:gdLst>
              <a:gd name="T0" fmla="*/ 2147483647 w 62"/>
              <a:gd name="T1" fmla="*/ 2147483647 h 196"/>
              <a:gd name="T2" fmla="*/ 2147483647 w 62"/>
              <a:gd name="T3" fmla="*/ 2147483647 h 196"/>
              <a:gd name="T4" fmla="*/ 2147483647 w 62"/>
              <a:gd name="T5" fmla="*/ 2147483647 h 196"/>
              <a:gd name="T6" fmla="*/ 2147483647 w 62"/>
              <a:gd name="T7" fmla="*/ 2147483647 h 196"/>
              <a:gd name="T8" fmla="*/ 2147483647 w 62"/>
              <a:gd name="T9" fmla="*/ 2147483647 h 196"/>
              <a:gd name="T10" fmla="*/ 2147483647 w 62"/>
              <a:gd name="T11" fmla="*/ 2147483647 h 196"/>
              <a:gd name="T12" fmla="*/ 2147483647 w 62"/>
              <a:gd name="T13" fmla="*/ 2147483647 h 196"/>
              <a:gd name="T14" fmla="*/ 2147483647 w 62"/>
              <a:gd name="T15" fmla="*/ 2147483647 h 196"/>
              <a:gd name="T16" fmla="*/ 2147483647 w 62"/>
              <a:gd name="T17" fmla="*/ 2147483647 h 196"/>
              <a:gd name="T18" fmla="*/ 2147483647 w 62"/>
              <a:gd name="T19" fmla="*/ 2147483647 h 196"/>
              <a:gd name="T20" fmla="*/ 2147483647 w 62"/>
              <a:gd name="T21" fmla="*/ 2147483647 h 196"/>
              <a:gd name="T22" fmla="*/ 2147483647 w 62"/>
              <a:gd name="T23" fmla="*/ 2147483647 h 196"/>
              <a:gd name="T24" fmla="*/ 2147483647 w 62"/>
              <a:gd name="T25" fmla="*/ 2147483647 h 196"/>
              <a:gd name="T26" fmla="*/ 2147483647 w 62"/>
              <a:gd name="T27" fmla="*/ 2147483647 h 196"/>
              <a:gd name="T28" fmla="*/ 2147483647 w 62"/>
              <a:gd name="T29" fmla="*/ 2147483647 h 196"/>
              <a:gd name="T30" fmla="*/ 2147483647 w 62"/>
              <a:gd name="T31" fmla="*/ 2147483647 h 196"/>
              <a:gd name="T32" fmla="*/ 2147483647 w 62"/>
              <a:gd name="T33" fmla="*/ 2147483647 h 196"/>
              <a:gd name="T34" fmla="*/ 2147483647 w 62"/>
              <a:gd name="T35" fmla="*/ 2147483647 h 196"/>
              <a:gd name="T36" fmla="*/ 2147483647 w 62"/>
              <a:gd name="T37" fmla="*/ 2147483647 h 196"/>
              <a:gd name="T38" fmla="*/ 2147483647 w 62"/>
              <a:gd name="T39" fmla="*/ 2147483647 h 196"/>
              <a:gd name="T40" fmla="*/ 2147483647 w 62"/>
              <a:gd name="T41" fmla="*/ 2147483647 h 196"/>
              <a:gd name="T42" fmla="*/ 2147483647 w 62"/>
              <a:gd name="T43" fmla="*/ 2147483647 h 196"/>
              <a:gd name="T44" fmla="*/ 2147483647 w 62"/>
              <a:gd name="T45" fmla="*/ 2147483647 h 196"/>
              <a:gd name="T46" fmla="*/ 2147483647 w 62"/>
              <a:gd name="T47" fmla="*/ 2147483647 h 196"/>
              <a:gd name="T48" fmla="*/ 2147483647 w 62"/>
              <a:gd name="T49" fmla="*/ 2147483647 h 196"/>
              <a:gd name="T50" fmla="*/ 2147483647 w 62"/>
              <a:gd name="T51" fmla="*/ 2147483647 h 196"/>
              <a:gd name="T52" fmla="*/ 2147483647 w 62"/>
              <a:gd name="T53" fmla="*/ 2147483647 h 196"/>
              <a:gd name="T54" fmla="*/ 2147483647 w 62"/>
              <a:gd name="T55" fmla="*/ 2147483647 h 196"/>
              <a:gd name="T56" fmla="*/ 2147483647 w 62"/>
              <a:gd name="T57" fmla="*/ 2147483647 h 196"/>
              <a:gd name="T58" fmla="*/ 2147483647 w 62"/>
              <a:gd name="T59" fmla="*/ 2147483647 h 196"/>
              <a:gd name="T60" fmla="*/ 2147483647 w 62"/>
              <a:gd name="T61" fmla="*/ 2147483647 h 196"/>
              <a:gd name="T62" fmla="*/ 2147483647 w 62"/>
              <a:gd name="T63" fmla="*/ 2147483647 h 19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62"/>
              <a:gd name="T97" fmla="*/ 0 h 196"/>
              <a:gd name="T98" fmla="*/ 62 w 62"/>
              <a:gd name="T99" fmla="*/ 196 h 19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62" h="196">
                <a:moveTo>
                  <a:pt x="16" y="34"/>
                </a:moveTo>
                <a:cubicBezTo>
                  <a:pt x="16" y="34"/>
                  <a:pt x="16" y="30"/>
                  <a:pt x="16" y="30"/>
                </a:cubicBezTo>
                <a:cubicBezTo>
                  <a:pt x="15" y="29"/>
                  <a:pt x="12" y="24"/>
                  <a:pt x="12" y="23"/>
                </a:cubicBezTo>
                <a:cubicBezTo>
                  <a:pt x="12" y="22"/>
                  <a:pt x="11" y="23"/>
                  <a:pt x="11" y="23"/>
                </a:cubicBezTo>
                <a:cubicBezTo>
                  <a:pt x="11" y="23"/>
                  <a:pt x="9" y="18"/>
                  <a:pt x="9" y="16"/>
                </a:cubicBezTo>
                <a:cubicBezTo>
                  <a:pt x="9" y="16"/>
                  <a:pt x="8" y="14"/>
                  <a:pt x="8" y="13"/>
                </a:cubicBezTo>
                <a:cubicBezTo>
                  <a:pt x="8" y="12"/>
                  <a:pt x="12" y="0"/>
                  <a:pt x="21" y="4"/>
                </a:cubicBezTo>
                <a:cubicBezTo>
                  <a:pt x="21" y="4"/>
                  <a:pt x="25" y="4"/>
                  <a:pt x="27" y="6"/>
                </a:cubicBezTo>
                <a:cubicBezTo>
                  <a:pt x="27" y="6"/>
                  <a:pt x="29" y="11"/>
                  <a:pt x="28" y="14"/>
                </a:cubicBezTo>
                <a:cubicBezTo>
                  <a:pt x="28" y="14"/>
                  <a:pt x="29" y="15"/>
                  <a:pt x="28" y="17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7" y="21"/>
                  <a:pt x="27" y="21"/>
                </a:cubicBezTo>
                <a:cubicBezTo>
                  <a:pt x="27" y="21"/>
                  <a:pt x="26" y="26"/>
                  <a:pt x="29" y="28"/>
                </a:cubicBezTo>
                <a:cubicBezTo>
                  <a:pt x="29" y="28"/>
                  <a:pt x="35" y="32"/>
                  <a:pt x="38" y="32"/>
                </a:cubicBezTo>
                <a:cubicBezTo>
                  <a:pt x="40" y="33"/>
                  <a:pt x="48" y="40"/>
                  <a:pt x="49" y="49"/>
                </a:cubicBezTo>
                <a:cubicBezTo>
                  <a:pt x="50" y="58"/>
                  <a:pt x="52" y="59"/>
                  <a:pt x="52" y="59"/>
                </a:cubicBezTo>
                <a:cubicBezTo>
                  <a:pt x="52" y="60"/>
                  <a:pt x="54" y="67"/>
                  <a:pt x="53" y="73"/>
                </a:cubicBezTo>
                <a:cubicBezTo>
                  <a:pt x="53" y="80"/>
                  <a:pt x="53" y="88"/>
                  <a:pt x="52" y="90"/>
                </a:cubicBezTo>
                <a:cubicBezTo>
                  <a:pt x="51" y="92"/>
                  <a:pt x="50" y="97"/>
                  <a:pt x="50" y="99"/>
                </a:cubicBezTo>
                <a:cubicBezTo>
                  <a:pt x="50" y="101"/>
                  <a:pt x="49" y="105"/>
                  <a:pt x="49" y="106"/>
                </a:cubicBezTo>
                <a:cubicBezTo>
                  <a:pt x="49" y="108"/>
                  <a:pt x="49" y="110"/>
                  <a:pt x="47" y="110"/>
                </a:cubicBezTo>
                <a:cubicBezTo>
                  <a:pt x="47" y="110"/>
                  <a:pt x="47" y="118"/>
                  <a:pt x="46" y="120"/>
                </a:cubicBezTo>
                <a:cubicBezTo>
                  <a:pt x="46" y="122"/>
                  <a:pt x="47" y="124"/>
                  <a:pt x="48" y="125"/>
                </a:cubicBezTo>
                <a:cubicBezTo>
                  <a:pt x="49" y="126"/>
                  <a:pt x="52" y="136"/>
                  <a:pt x="52" y="138"/>
                </a:cubicBezTo>
                <a:cubicBezTo>
                  <a:pt x="52" y="140"/>
                  <a:pt x="52" y="141"/>
                  <a:pt x="53" y="143"/>
                </a:cubicBezTo>
                <a:cubicBezTo>
                  <a:pt x="53" y="145"/>
                  <a:pt x="54" y="160"/>
                  <a:pt x="55" y="165"/>
                </a:cubicBezTo>
                <a:cubicBezTo>
                  <a:pt x="57" y="169"/>
                  <a:pt x="57" y="171"/>
                  <a:pt x="58" y="172"/>
                </a:cubicBezTo>
                <a:cubicBezTo>
                  <a:pt x="58" y="173"/>
                  <a:pt x="61" y="181"/>
                  <a:pt x="60" y="184"/>
                </a:cubicBezTo>
                <a:cubicBezTo>
                  <a:pt x="60" y="184"/>
                  <a:pt x="62" y="193"/>
                  <a:pt x="54" y="194"/>
                </a:cubicBezTo>
                <a:cubicBezTo>
                  <a:pt x="54" y="194"/>
                  <a:pt x="49" y="196"/>
                  <a:pt x="47" y="191"/>
                </a:cubicBezTo>
                <a:cubicBezTo>
                  <a:pt x="47" y="185"/>
                  <a:pt x="47" y="185"/>
                  <a:pt x="47" y="185"/>
                </a:cubicBezTo>
                <a:cubicBezTo>
                  <a:pt x="47" y="185"/>
                  <a:pt x="47" y="186"/>
                  <a:pt x="47" y="184"/>
                </a:cubicBezTo>
                <a:cubicBezTo>
                  <a:pt x="46" y="182"/>
                  <a:pt x="46" y="181"/>
                  <a:pt x="45" y="180"/>
                </a:cubicBezTo>
                <a:cubicBezTo>
                  <a:pt x="44" y="179"/>
                  <a:pt x="44" y="179"/>
                  <a:pt x="44" y="178"/>
                </a:cubicBezTo>
                <a:cubicBezTo>
                  <a:pt x="44" y="177"/>
                  <a:pt x="41" y="170"/>
                  <a:pt x="40" y="164"/>
                </a:cubicBezTo>
                <a:cubicBezTo>
                  <a:pt x="40" y="158"/>
                  <a:pt x="39" y="154"/>
                  <a:pt x="39" y="153"/>
                </a:cubicBezTo>
                <a:cubicBezTo>
                  <a:pt x="39" y="152"/>
                  <a:pt x="36" y="145"/>
                  <a:pt x="36" y="145"/>
                </a:cubicBezTo>
                <a:cubicBezTo>
                  <a:pt x="36" y="145"/>
                  <a:pt x="36" y="153"/>
                  <a:pt x="36" y="156"/>
                </a:cubicBezTo>
                <a:cubicBezTo>
                  <a:pt x="36" y="160"/>
                  <a:pt x="37" y="163"/>
                  <a:pt x="37" y="164"/>
                </a:cubicBezTo>
                <a:cubicBezTo>
                  <a:pt x="37" y="166"/>
                  <a:pt x="36" y="169"/>
                  <a:pt x="36" y="172"/>
                </a:cubicBezTo>
                <a:cubicBezTo>
                  <a:pt x="35" y="174"/>
                  <a:pt x="37" y="176"/>
                  <a:pt x="34" y="176"/>
                </a:cubicBezTo>
                <a:cubicBezTo>
                  <a:pt x="31" y="177"/>
                  <a:pt x="22" y="178"/>
                  <a:pt x="20" y="179"/>
                </a:cubicBezTo>
                <a:cubicBezTo>
                  <a:pt x="18" y="180"/>
                  <a:pt x="7" y="182"/>
                  <a:pt x="7" y="176"/>
                </a:cubicBezTo>
                <a:cubicBezTo>
                  <a:pt x="7" y="176"/>
                  <a:pt x="10" y="174"/>
                  <a:pt x="16" y="172"/>
                </a:cubicBezTo>
                <a:cubicBezTo>
                  <a:pt x="16" y="172"/>
                  <a:pt x="20" y="169"/>
                  <a:pt x="20" y="167"/>
                </a:cubicBezTo>
                <a:cubicBezTo>
                  <a:pt x="20" y="166"/>
                  <a:pt x="20" y="161"/>
                  <a:pt x="21" y="158"/>
                </a:cubicBezTo>
                <a:cubicBezTo>
                  <a:pt x="22" y="155"/>
                  <a:pt x="22" y="154"/>
                  <a:pt x="22" y="152"/>
                </a:cubicBezTo>
                <a:cubicBezTo>
                  <a:pt x="22" y="152"/>
                  <a:pt x="21" y="141"/>
                  <a:pt x="21" y="139"/>
                </a:cubicBezTo>
                <a:cubicBezTo>
                  <a:pt x="21" y="138"/>
                  <a:pt x="21" y="135"/>
                  <a:pt x="21" y="134"/>
                </a:cubicBezTo>
                <a:cubicBezTo>
                  <a:pt x="20" y="134"/>
                  <a:pt x="10" y="96"/>
                  <a:pt x="10" y="94"/>
                </a:cubicBezTo>
                <a:cubicBezTo>
                  <a:pt x="11" y="92"/>
                  <a:pt x="11" y="91"/>
                  <a:pt x="11" y="91"/>
                </a:cubicBezTo>
                <a:cubicBezTo>
                  <a:pt x="11" y="91"/>
                  <a:pt x="9" y="91"/>
                  <a:pt x="9" y="94"/>
                </a:cubicBezTo>
                <a:cubicBezTo>
                  <a:pt x="8" y="97"/>
                  <a:pt x="8" y="99"/>
                  <a:pt x="7" y="100"/>
                </a:cubicBezTo>
                <a:cubicBezTo>
                  <a:pt x="7" y="101"/>
                  <a:pt x="8" y="104"/>
                  <a:pt x="8" y="106"/>
                </a:cubicBezTo>
                <a:cubicBezTo>
                  <a:pt x="8" y="106"/>
                  <a:pt x="9" y="109"/>
                  <a:pt x="7" y="108"/>
                </a:cubicBezTo>
                <a:cubicBezTo>
                  <a:pt x="7" y="108"/>
                  <a:pt x="7" y="111"/>
                  <a:pt x="4" y="108"/>
                </a:cubicBezTo>
                <a:cubicBezTo>
                  <a:pt x="4" y="108"/>
                  <a:pt x="3" y="109"/>
                  <a:pt x="2" y="107"/>
                </a:cubicBezTo>
                <a:cubicBezTo>
                  <a:pt x="2" y="104"/>
                  <a:pt x="1" y="103"/>
                  <a:pt x="1" y="103"/>
                </a:cubicBezTo>
                <a:cubicBezTo>
                  <a:pt x="1" y="103"/>
                  <a:pt x="0" y="101"/>
                  <a:pt x="1" y="100"/>
                </a:cubicBezTo>
                <a:cubicBezTo>
                  <a:pt x="2" y="98"/>
                  <a:pt x="2" y="95"/>
                  <a:pt x="3" y="95"/>
                </a:cubicBezTo>
                <a:cubicBezTo>
                  <a:pt x="3" y="94"/>
                  <a:pt x="3" y="89"/>
                  <a:pt x="3" y="87"/>
                </a:cubicBezTo>
                <a:cubicBezTo>
                  <a:pt x="3" y="85"/>
                  <a:pt x="4" y="67"/>
                  <a:pt x="5" y="64"/>
                </a:cubicBezTo>
                <a:cubicBezTo>
                  <a:pt x="6" y="61"/>
                  <a:pt x="5" y="59"/>
                  <a:pt x="5" y="58"/>
                </a:cubicBezTo>
                <a:cubicBezTo>
                  <a:pt x="5" y="57"/>
                  <a:pt x="5" y="53"/>
                  <a:pt x="6" y="50"/>
                </a:cubicBezTo>
                <a:cubicBezTo>
                  <a:pt x="7" y="46"/>
                  <a:pt x="4" y="38"/>
                  <a:pt x="16" y="34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433822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414338" y="1451148"/>
            <a:ext cx="2933700" cy="6361112"/>
          </a:xfrm>
          <a:custGeom>
            <a:avLst/>
            <a:gdLst>
              <a:gd name="T0" fmla="*/ 2147483647 w 85"/>
              <a:gd name="T1" fmla="*/ 2147483647 h 184"/>
              <a:gd name="T2" fmla="*/ 2147483647 w 85"/>
              <a:gd name="T3" fmla="*/ 2147483647 h 184"/>
              <a:gd name="T4" fmla="*/ 2147483647 w 85"/>
              <a:gd name="T5" fmla="*/ 2147483647 h 184"/>
              <a:gd name="T6" fmla="*/ 2147483647 w 85"/>
              <a:gd name="T7" fmla="*/ 2147483647 h 184"/>
              <a:gd name="T8" fmla="*/ 2147483647 w 85"/>
              <a:gd name="T9" fmla="*/ 2147483647 h 184"/>
              <a:gd name="T10" fmla="*/ 2147483647 w 85"/>
              <a:gd name="T11" fmla="*/ 2147483647 h 184"/>
              <a:gd name="T12" fmla="*/ 2147483647 w 85"/>
              <a:gd name="T13" fmla="*/ 2147483647 h 184"/>
              <a:gd name="T14" fmla="*/ 2147483647 w 85"/>
              <a:gd name="T15" fmla="*/ 2147483647 h 184"/>
              <a:gd name="T16" fmla="*/ 2147483647 w 85"/>
              <a:gd name="T17" fmla="*/ 2147483647 h 184"/>
              <a:gd name="T18" fmla="*/ 2147483647 w 85"/>
              <a:gd name="T19" fmla="*/ 2147483647 h 184"/>
              <a:gd name="T20" fmla="*/ 2147483647 w 85"/>
              <a:gd name="T21" fmla="*/ 2147483647 h 184"/>
              <a:gd name="T22" fmla="*/ 2147483647 w 85"/>
              <a:gd name="T23" fmla="*/ 2147483647 h 184"/>
              <a:gd name="T24" fmla="*/ 2147483647 w 85"/>
              <a:gd name="T25" fmla="*/ 2147483647 h 184"/>
              <a:gd name="T26" fmla="*/ 2147483647 w 85"/>
              <a:gd name="T27" fmla="*/ 2147483647 h 184"/>
              <a:gd name="T28" fmla="*/ 2147483647 w 85"/>
              <a:gd name="T29" fmla="*/ 2147483647 h 184"/>
              <a:gd name="T30" fmla="*/ 2147483647 w 85"/>
              <a:gd name="T31" fmla="*/ 2147483647 h 184"/>
              <a:gd name="T32" fmla="*/ 2147483647 w 85"/>
              <a:gd name="T33" fmla="*/ 2147483647 h 184"/>
              <a:gd name="T34" fmla="*/ 2147483647 w 85"/>
              <a:gd name="T35" fmla="*/ 2147483647 h 184"/>
              <a:gd name="T36" fmla="*/ 2147483647 w 85"/>
              <a:gd name="T37" fmla="*/ 2147483647 h 184"/>
              <a:gd name="T38" fmla="*/ 2147483647 w 85"/>
              <a:gd name="T39" fmla="*/ 2147483647 h 184"/>
              <a:gd name="T40" fmla="*/ 2147483647 w 85"/>
              <a:gd name="T41" fmla="*/ 2147483647 h 184"/>
              <a:gd name="T42" fmla="*/ 2147483647 w 85"/>
              <a:gd name="T43" fmla="*/ 2147483647 h 184"/>
              <a:gd name="T44" fmla="*/ 2147483647 w 85"/>
              <a:gd name="T45" fmla="*/ 2147483647 h 184"/>
              <a:gd name="T46" fmla="*/ 2147483647 w 85"/>
              <a:gd name="T47" fmla="*/ 2147483647 h 184"/>
              <a:gd name="T48" fmla="*/ 2147483647 w 85"/>
              <a:gd name="T49" fmla="*/ 2147483647 h 184"/>
              <a:gd name="T50" fmla="*/ 2147483647 w 85"/>
              <a:gd name="T51" fmla="*/ 2147483647 h 184"/>
              <a:gd name="T52" fmla="*/ 2147483647 w 85"/>
              <a:gd name="T53" fmla="*/ 2147483647 h 184"/>
              <a:gd name="T54" fmla="*/ 2147483647 w 85"/>
              <a:gd name="T55" fmla="*/ 2147483647 h 184"/>
              <a:gd name="T56" fmla="*/ 0 w 85"/>
              <a:gd name="T57" fmla="*/ 2147483647 h 184"/>
              <a:gd name="T58" fmla="*/ 2147483647 w 85"/>
              <a:gd name="T59" fmla="*/ 2147483647 h 184"/>
              <a:gd name="T60" fmla="*/ 2147483647 w 85"/>
              <a:gd name="T61" fmla="*/ 2147483647 h 184"/>
              <a:gd name="T62" fmla="*/ 2147483647 w 85"/>
              <a:gd name="T63" fmla="*/ 2147483647 h 184"/>
              <a:gd name="T64" fmla="*/ 2147483647 w 85"/>
              <a:gd name="T65" fmla="*/ 2147483647 h 184"/>
              <a:gd name="T66" fmla="*/ 2147483647 w 85"/>
              <a:gd name="T67" fmla="*/ 2147483647 h 184"/>
              <a:gd name="T68" fmla="*/ 2147483647 w 85"/>
              <a:gd name="T69" fmla="*/ 2147483647 h 184"/>
              <a:gd name="T70" fmla="*/ 2147483647 w 85"/>
              <a:gd name="T71" fmla="*/ 2147483647 h 184"/>
              <a:gd name="T72" fmla="*/ 2147483647 w 85"/>
              <a:gd name="T73" fmla="*/ 2147483647 h 184"/>
              <a:gd name="T74" fmla="*/ 2147483647 w 85"/>
              <a:gd name="T75" fmla="*/ 2147483647 h 184"/>
              <a:gd name="T76" fmla="*/ 2147483647 w 85"/>
              <a:gd name="T77" fmla="*/ 2147483647 h 184"/>
              <a:gd name="T78" fmla="*/ 2147483647 w 85"/>
              <a:gd name="T79" fmla="*/ 2147483647 h 184"/>
              <a:gd name="T80" fmla="*/ 2147483647 w 85"/>
              <a:gd name="T81" fmla="*/ 2147483647 h 184"/>
              <a:gd name="T82" fmla="*/ 2147483647 w 85"/>
              <a:gd name="T83" fmla="*/ 2147483647 h 184"/>
              <a:gd name="T84" fmla="*/ 2147483647 w 85"/>
              <a:gd name="T85" fmla="*/ 2147483647 h 184"/>
              <a:gd name="T86" fmla="*/ 2147483647 w 85"/>
              <a:gd name="T87" fmla="*/ 2147483647 h 184"/>
              <a:gd name="T88" fmla="*/ 2147483647 w 85"/>
              <a:gd name="T89" fmla="*/ 2147483647 h 184"/>
              <a:gd name="T90" fmla="*/ 2147483647 w 85"/>
              <a:gd name="T91" fmla="*/ 2147483647 h 184"/>
              <a:gd name="T92" fmla="*/ 2147483647 w 85"/>
              <a:gd name="T93" fmla="*/ 2147483647 h 184"/>
              <a:gd name="T94" fmla="*/ 2147483647 w 85"/>
              <a:gd name="T95" fmla="*/ 2147483647 h 184"/>
              <a:gd name="T96" fmla="*/ 2147483647 w 85"/>
              <a:gd name="T97" fmla="*/ 2147483647 h 184"/>
              <a:gd name="T98" fmla="*/ 2147483647 w 85"/>
              <a:gd name="T99" fmla="*/ 2147483647 h 184"/>
              <a:gd name="T100" fmla="*/ 2147483647 w 85"/>
              <a:gd name="T101" fmla="*/ 2147483647 h 184"/>
              <a:gd name="T102" fmla="*/ 2147483647 w 85"/>
              <a:gd name="T103" fmla="*/ 2147483647 h 184"/>
              <a:gd name="T104" fmla="*/ 2147483647 w 85"/>
              <a:gd name="T105" fmla="*/ 2147483647 h 184"/>
              <a:gd name="T106" fmla="*/ 2147483647 w 85"/>
              <a:gd name="T107" fmla="*/ 2147483647 h 184"/>
              <a:gd name="T108" fmla="*/ 2147483647 w 85"/>
              <a:gd name="T109" fmla="*/ 2147483647 h 184"/>
              <a:gd name="T110" fmla="*/ 2147483647 w 85"/>
              <a:gd name="T111" fmla="*/ 2147483647 h 184"/>
              <a:gd name="T112" fmla="*/ 2147483647 w 85"/>
              <a:gd name="T113" fmla="*/ 2147483647 h 184"/>
              <a:gd name="T114" fmla="*/ 2147483647 w 85"/>
              <a:gd name="T115" fmla="*/ 2147483647 h 184"/>
              <a:gd name="T116" fmla="*/ 2147483647 w 85"/>
              <a:gd name="T117" fmla="*/ 2147483647 h 184"/>
              <a:gd name="T118" fmla="*/ 2147483647 w 85"/>
              <a:gd name="T119" fmla="*/ 2147483647 h 184"/>
              <a:gd name="T120" fmla="*/ 2147483647 w 85"/>
              <a:gd name="T121" fmla="*/ 2147483647 h 184"/>
              <a:gd name="T122" fmla="*/ 2147483647 w 85"/>
              <a:gd name="T123" fmla="*/ 2147483647 h 184"/>
              <a:gd name="T124" fmla="*/ 2147483647 w 85"/>
              <a:gd name="T125" fmla="*/ 2147483647 h 184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85"/>
              <a:gd name="T190" fmla="*/ 0 h 184"/>
              <a:gd name="T191" fmla="*/ 85 w 85"/>
              <a:gd name="T192" fmla="*/ 184 h 184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85" h="184">
                <a:moveTo>
                  <a:pt x="77" y="132"/>
                </a:moveTo>
                <a:cubicBezTo>
                  <a:pt x="76" y="130"/>
                  <a:pt x="69" y="116"/>
                  <a:pt x="67" y="114"/>
                </a:cubicBezTo>
                <a:cubicBezTo>
                  <a:pt x="65" y="112"/>
                  <a:pt x="62" y="114"/>
                  <a:pt x="62" y="108"/>
                </a:cubicBezTo>
                <a:cubicBezTo>
                  <a:pt x="62" y="101"/>
                  <a:pt x="65" y="98"/>
                  <a:pt x="65" y="92"/>
                </a:cubicBezTo>
                <a:cubicBezTo>
                  <a:pt x="65" y="85"/>
                  <a:pt x="65" y="79"/>
                  <a:pt x="62" y="75"/>
                </a:cubicBezTo>
                <a:cubicBezTo>
                  <a:pt x="58" y="71"/>
                  <a:pt x="56" y="62"/>
                  <a:pt x="55" y="56"/>
                </a:cubicBezTo>
                <a:cubicBezTo>
                  <a:pt x="55" y="50"/>
                  <a:pt x="55" y="41"/>
                  <a:pt x="53" y="35"/>
                </a:cubicBezTo>
                <a:cubicBezTo>
                  <a:pt x="51" y="28"/>
                  <a:pt x="42" y="23"/>
                  <a:pt x="39" y="24"/>
                </a:cubicBezTo>
                <a:cubicBezTo>
                  <a:pt x="39" y="24"/>
                  <a:pt x="41" y="6"/>
                  <a:pt x="31" y="3"/>
                </a:cubicBezTo>
                <a:cubicBezTo>
                  <a:pt x="31" y="3"/>
                  <a:pt x="17" y="0"/>
                  <a:pt x="15" y="13"/>
                </a:cubicBezTo>
                <a:cubicBezTo>
                  <a:pt x="15" y="13"/>
                  <a:pt x="14" y="15"/>
                  <a:pt x="14" y="16"/>
                </a:cubicBezTo>
                <a:cubicBezTo>
                  <a:pt x="13" y="17"/>
                  <a:pt x="13" y="23"/>
                  <a:pt x="15" y="27"/>
                </a:cubicBezTo>
                <a:cubicBezTo>
                  <a:pt x="15" y="27"/>
                  <a:pt x="17" y="30"/>
                  <a:pt x="18" y="30"/>
                </a:cubicBezTo>
                <a:cubicBezTo>
                  <a:pt x="18" y="30"/>
                  <a:pt x="18" y="32"/>
                  <a:pt x="20" y="33"/>
                </a:cubicBezTo>
                <a:cubicBezTo>
                  <a:pt x="17" y="36"/>
                  <a:pt x="17" y="36"/>
                  <a:pt x="17" y="36"/>
                </a:cubicBezTo>
                <a:cubicBezTo>
                  <a:pt x="17" y="36"/>
                  <a:pt x="11" y="39"/>
                  <a:pt x="10" y="41"/>
                </a:cubicBezTo>
                <a:cubicBezTo>
                  <a:pt x="10" y="42"/>
                  <a:pt x="11" y="31"/>
                  <a:pt x="12" y="30"/>
                </a:cubicBezTo>
                <a:cubicBezTo>
                  <a:pt x="12" y="28"/>
                  <a:pt x="13" y="26"/>
                  <a:pt x="13" y="25"/>
                </a:cubicBezTo>
                <a:cubicBezTo>
                  <a:pt x="12" y="23"/>
                  <a:pt x="11" y="23"/>
                  <a:pt x="11" y="23"/>
                </a:cubicBezTo>
                <a:cubicBezTo>
                  <a:pt x="10" y="22"/>
                  <a:pt x="9" y="19"/>
                  <a:pt x="8" y="20"/>
                </a:cubicBezTo>
                <a:cubicBezTo>
                  <a:pt x="7" y="21"/>
                  <a:pt x="7" y="21"/>
                  <a:pt x="7" y="21"/>
                </a:cubicBezTo>
                <a:cubicBezTo>
                  <a:pt x="7" y="21"/>
                  <a:pt x="6" y="20"/>
                  <a:pt x="5" y="21"/>
                </a:cubicBezTo>
                <a:cubicBezTo>
                  <a:pt x="5" y="21"/>
                  <a:pt x="4" y="21"/>
                  <a:pt x="4" y="23"/>
                </a:cubicBezTo>
                <a:cubicBezTo>
                  <a:pt x="4" y="23"/>
                  <a:pt x="2" y="23"/>
                  <a:pt x="3" y="25"/>
                </a:cubicBezTo>
                <a:cubicBezTo>
                  <a:pt x="3" y="25"/>
                  <a:pt x="3" y="26"/>
                  <a:pt x="4" y="27"/>
                </a:cubicBezTo>
                <a:cubicBezTo>
                  <a:pt x="4" y="27"/>
                  <a:pt x="4" y="28"/>
                  <a:pt x="5" y="29"/>
                </a:cubicBezTo>
                <a:cubicBezTo>
                  <a:pt x="5" y="30"/>
                  <a:pt x="5" y="31"/>
                  <a:pt x="5" y="33"/>
                </a:cubicBezTo>
                <a:cubicBezTo>
                  <a:pt x="5" y="34"/>
                  <a:pt x="4" y="37"/>
                  <a:pt x="4" y="37"/>
                </a:cubicBezTo>
                <a:cubicBezTo>
                  <a:pt x="4" y="37"/>
                  <a:pt x="0" y="39"/>
                  <a:pt x="0" y="42"/>
                </a:cubicBezTo>
                <a:cubicBezTo>
                  <a:pt x="0" y="42"/>
                  <a:pt x="1" y="48"/>
                  <a:pt x="2" y="51"/>
                </a:cubicBezTo>
                <a:cubicBezTo>
                  <a:pt x="3" y="54"/>
                  <a:pt x="4" y="57"/>
                  <a:pt x="9" y="58"/>
                </a:cubicBezTo>
                <a:cubicBezTo>
                  <a:pt x="15" y="59"/>
                  <a:pt x="14" y="59"/>
                  <a:pt x="17" y="59"/>
                </a:cubicBezTo>
                <a:cubicBezTo>
                  <a:pt x="20" y="59"/>
                  <a:pt x="23" y="55"/>
                  <a:pt x="24" y="61"/>
                </a:cubicBezTo>
                <a:cubicBezTo>
                  <a:pt x="25" y="67"/>
                  <a:pt x="30" y="78"/>
                  <a:pt x="31" y="80"/>
                </a:cubicBezTo>
                <a:cubicBezTo>
                  <a:pt x="32" y="82"/>
                  <a:pt x="30" y="88"/>
                  <a:pt x="29" y="88"/>
                </a:cubicBezTo>
                <a:cubicBezTo>
                  <a:pt x="29" y="89"/>
                  <a:pt x="30" y="91"/>
                  <a:pt x="28" y="94"/>
                </a:cubicBezTo>
                <a:cubicBezTo>
                  <a:pt x="26" y="98"/>
                  <a:pt x="19" y="110"/>
                  <a:pt x="19" y="112"/>
                </a:cubicBezTo>
                <a:cubicBezTo>
                  <a:pt x="19" y="115"/>
                  <a:pt x="18" y="118"/>
                  <a:pt x="18" y="119"/>
                </a:cubicBezTo>
                <a:cubicBezTo>
                  <a:pt x="18" y="120"/>
                  <a:pt x="15" y="128"/>
                  <a:pt x="18" y="132"/>
                </a:cubicBezTo>
                <a:cubicBezTo>
                  <a:pt x="20" y="135"/>
                  <a:pt x="21" y="150"/>
                  <a:pt x="20" y="152"/>
                </a:cubicBezTo>
                <a:cubicBezTo>
                  <a:pt x="20" y="154"/>
                  <a:pt x="23" y="153"/>
                  <a:pt x="23" y="153"/>
                </a:cubicBezTo>
                <a:cubicBezTo>
                  <a:pt x="23" y="153"/>
                  <a:pt x="21" y="157"/>
                  <a:pt x="20" y="159"/>
                </a:cubicBezTo>
                <a:cubicBezTo>
                  <a:pt x="19" y="161"/>
                  <a:pt x="11" y="176"/>
                  <a:pt x="13" y="178"/>
                </a:cubicBezTo>
                <a:cubicBezTo>
                  <a:pt x="15" y="180"/>
                  <a:pt x="19" y="184"/>
                  <a:pt x="24" y="176"/>
                </a:cubicBezTo>
                <a:cubicBezTo>
                  <a:pt x="29" y="169"/>
                  <a:pt x="31" y="167"/>
                  <a:pt x="32" y="166"/>
                </a:cubicBezTo>
                <a:cubicBezTo>
                  <a:pt x="33" y="165"/>
                  <a:pt x="35" y="159"/>
                  <a:pt x="33" y="158"/>
                </a:cubicBezTo>
                <a:cubicBezTo>
                  <a:pt x="32" y="157"/>
                  <a:pt x="30" y="155"/>
                  <a:pt x="30" y="155"/>
                </a:cubicBezTo>
                <a:cubicBezTo>
                  <a:pt x="32" y="154"/>
                  <a:pt x="32" y="154"/>
                  <a:pt x="32" y="154"/>
                </a:cubicBezTo>
                <a:cubicBezTo>
                  <a:pt x="32" y="154"/>
                  <a:pt x="30" y="143"/>
                  <a:pt x="31" y="141"/>
                </a:cubicBezTo>
                <a:cubicBezTo>
                  <a:pt x="33" y="139"/>
                  <a:pt x="34" y="134"/>
                  <a:pt x="34" y="132"/>
                </a:cubicBezTo>
                <a:cubicBezTo>
                  <a:pt x="34" y="130"/>
                  <a:pt x="36" y="119"/>
                  <a:pt x="39" y="114"/>
                </a:cubicBezTo>
                <a:cubicBezTo>
                  <a:pt x="43" y="109"/>
                  <a:pt x="45" y="105"/>
                  <a:pt x="47" y="109"/>
                </a:cubicBezTo>
                <a:cubicBezTo>
                  <a:pt x="49" y="113"/>
                  <a:pt x="51" y="118"/>
                  <a:pt x="53" y="122"/>
                </a:cubicBezTo>
                <a:cubicBezTo>
                  <a:pt x="56" y="125"/>
                  <a:pt x="62" y="133"/>
                  <a:pt x="63" y="136"/>
                </a:cubicBezTo>
                <a:cubicBezTo>
                  <a:pt x="64" y="139"/>
                  <a:pt x="68" y="145"/>
                  <a:pt x="70" y="143"/>
                </a:cubicBezTo>
                <a:cubicBezTo>
                  <a:pt x="70" y="143"/>
                  <a:pt x="72" y="146"/>
                  <a:pt x="71" y="147"/>
                </a:cubicBezTo>
                <a:cubicBezTo>
                  <a:pt x="71" y="147"/>
                  <a:pt x="70" y="148"/>
                  <a:pt x="71" y="151"/>
                </a:cubicBezTo>
                <a:cubicBezTo>
                  <a:pt x="73" y="153"/>
                  <a:pt x="76" y="153"/>
                  <a:pt x="77" y="153"/>
                </a:cubicBezTo>
                <a:cubicBezTo>
                  <a:pt x="78" y="153"/>
                  <a:pt x="85" y="151"/>
                  <a:pt x="85" y="150"/>
                </a:cubicBezTo>
                <a:cubicBezTo>
                  <a:pt x="85" y="149"/>
                  <a:pt x="84" y="146"/>
                  <a:pt x="84" y="146"/>
                </a:cubicBezTo>
                <a:cubicBezTo>
                  <a:pt x="84" y="146"/>
                  <a:pt x="84" y="145"/>
                  <a:pt x="84" y="145"/>
                </a:cubicBezTo>
                <a:cubicBezTo>
                  <a:pt x="83" y="144"/>
                  <a:pt x="82" y="141"/>
                  <a:pt x="82" y="141"/>
                </a:cubicBezTo>
                <a:cubicBezTo>
                  <a:pt x="81" y="141"/>
                  <a:pt x="81" y="138"/>
                  <a:pt x="81" y="138"/>
                </a:cubicBezTo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6" name="Freeform 10"/>
          <p:cNvSpPr>
            <a:spLocks/>
          </p:cNvSpPr>
          <p:nvPr/>
        </p:nvSpPr>
        <p:spPr bwMode="auto">
          <a:xfrm>
            <a:off x="8487593" y="1451148"/>
            <a:ext cx="2386012" cy="6397625"/>
          </a:xfrm>
          <a:custGeom>
            <a:avLst/>
            <a:gdLst>
              <a:gd name="T0" fmla="*/ 2147483647 w 74"/>
              <a:gd name="T1" fmla="*/ 2147483647 h 198"/>
              <a:gd name="T2" fmla="*/ 2147483647 w 74"/>
              <a:gd name="T3" fmla="*/ 2147483647 h 198"/>
              <a:gd name="T4" fmla="*/ 2147483647 w 74"/>
              <a:gd name="T5" fmla="*/ 2147483647 h 198"/>
              <a:gd name="T6" fmla="*/ 2147483647 w 74"/>
              <a:gd name="T7" fmla="*/ 2147483647 h 198"/>
              <a:gd name="T8" fmla="*/ 2147483647 w 74"/>
              <a:gd name="T9" fmla="*/ 2147483647 h 198"/>
              <a:gd name="T10" fmla="*/ 2147483647 w 74"/>
              <a:gd name="T11" fmla="*/ 2147483647 h 198"/>
              <a:gd name="T12" fmla="*/ 2147483647 w 74"/>
              <a:gd name="T13" fmla="*/ 2147483647 h 198"/>
              <a:gd name="T14" fmla="*/ 2147483647 w 74"/>
              <a:gd name="T15" fmla="*/ 2147483647 h 198"/>
              <a:gd name="T16" fmla="*/ 2147483647 w 74"/>
              <a:gd name="T17" fmla="*/ 2147483647 h 198"/>
              <a:gd name="T18" fmla="*/ 2147483647 w 74"/>
              <a:gd name="T19" fmla="*/ 2147483647 h 198"/>
              <a:gd name="T20" fmla="*/ 2147483647 w 74"/>
              <a:gd name="T21" fmla="*/ 2147483647 h 198"/>
              <a:gd name="T22" fmla="*/ 2147483647 w 74"/>
              <a:gd name="T23" fmla="*/ 2147483647 h 198"/>
              <a:gd name="T24" fmla="*/ 2147483647 w 74"/>
              <a:gd name="T25" fmla="*/ 2147483647 h 198"/>
              <a:gd name="T26" fmla="*/ 2147483647 w 74"/>
              <a:gd name="T27" fmla="*/ 2147483647 h 198"/>
              <a:gd name="T28" fmla="*/ 2147483647 w 74"/>
              <a:gd name="T29" fmla="*/ 2147483647 h 198"/>
              <a:gd name="T30" fmla="*/ 2147483647 w 74"/>
              <a:gd name="T31" fmla="*/ 2147483647 h 198"/>
              <a:gd name="T32" fmla="*/ 2147483647 w 74"/>
              <a:gd name="T33" fmla="*/ 2147483647 h 198"/>
              <a:gd name="T34" fmla="*/ 2147483647 w 74"/>
              <a:gd name="T35" fmla="*/ 2147483647 h 198"/>
              <a:gd name="T36" fmla="*/ 2147483647 w 74"/>
              <a:gd name="T37" fmla="*/ 2147483647 h 198"/>
              <a:gd name="T38" fmla="*/ 2147483647 w 74"/>
              <a:gd name="T39" fmla="*/ 2147483647 h 198"/>
              <a:gd name="T40" fmla="*/ 2147483647 w 74"/>
              <a:gd name="T41" fmla="*/ 2147483647 h 198"/>
              <a:gd name="T42" fmla="*/ 2147483647 w 74"/>
              <a:gd name="T43" fmla="*/ 2147483647 h 198"/>
              <a:gd name="T44" fmla="*/ 2147483647 w 74"/>
              <a:gd name="T45" fmla="*/ 2147483647 h 198"/>
              <a:gd name="T46" fmla="*/ 2147483647 w 74"/>
              <a:gd name="T47" fmla="*/ 2147483647 h 198"/>
              <a:gd name="T48" fmla="*/ 2147483647 w 74"/>
              <a:gd name="T49" fmla="*/ 2147483647 h 198"/>
              <a:gd name="T50" fmla="*/ 2147483647 w 74"/>
              <a:gd name="T51" fmla="*/ 2147483647 h 198"/>
              <a:gd name="T52" fmla="*/ 2147483647 w 74"/>
              <a:gd name="T53" fmla="*/ 2147483647 h 198"/>
              <a:gd name="T54" fmla="*/ 2147483647 w 74"/>
              <a:gd name="T55" fmla="*/ 2147483647 h 198"/>
              <a:gd name="T56" fmla="*/ 2147483647 w 74"/>
              <a:gd name="T57" fmla="*/ 2147483647 h 198"/>
              <a:gd name="T58" fmla="*/ 2147483647 w 74"/>
              <a:gd name="T59" fmla="*/ 2147483647 h 198"/>
              <a:gd name="T60" fmla="*/ 2147483647 w 74"/>
              <a:gd name="T61" fmla="*/ 2147483647 h 198"/>
              <a:gd name="T62" fmla="*/ 2147483647 w 74"/>
              <a:gd name="T63" fmla="*/ 2147483647 h 198"/>
              <a:gd name="T64" fmla="*/ 2147483647 w 74"/>
              <a:gd name="T65" fmla="*/ 2147483647 h 198"/>
              <a:gd name="T66" fmla="*/ 2147483647 w 74"/>
              <a:gd name="T67" fmla="*/ 2147483647 h 198"/>
              <a:gd name="T68" fmla="*/ 2147483647 w 74"/>
              <a:gd name="T69" fmla="*/ 2147483647 h 198"/>
              <a:gd name="T70" fmla="*/ 2147483647 w 74"/>
              <a:gd name="T71" fmla="*/ 2147483647 h 198"/>
              <a:gd name="T72" fmla="*/ 2147483647 w 74"/>
              <a:gd name="T73" fmla="*/ 2147483647 h 198"/>
              <a:gd name="T74" fmla="*/ 2147483647 w 74"/>
              <a:gd name="T75" fmla="*/ 2147483647 h 19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74"/>
              <a:gd name="T115" fmla="*/ 0 h 198"/>
              <a:gd name="T116" fmla="*/ 74 w 74"/>
              <a:gd name="T117" fmla="*/ 198 h 198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74" h="198">
                <a:moveTo>
                  <a:pt x="39" y="31"/>
                </a:moveTo>
                <a:cubicBezTo>
                  <a:pt x="39" y="31"/>
                  <a:pt x="38" y="28"/>
                  <a:pt x="39" y="27"/>
                </a:cubicBezTo>
                <a:cubicBezTo>
                  <a:pt x="39" y="27"/>
                  <a:pt x="40" y="25"/>
                  <a:pt x="40" y="24"/>
                </a:cubicBezTo>
                <a:cubicBezTo>
                  <a:pt x="40" y="24"/>
                  <a:pt x="42" y="22"/>
                  <a:pt x="42" y="21"/>
                </a:cubicBezTo>
                <a:cubicBezTo>
                  <a:pt x="42" y="20"/>
                  <a:pt x="43" y="15"/>
                  <a:pt x="42" y="16"/>
                </a:cubicBezTo>
                <a:cubicBezTo>
                  <a:pt x="42" y="16"/>
                  <a:pt x="41" y="0"/>
                  <a:pt x="29" y="3"/>
                </a:cubicBezTo>
                <a:cubicBezTo>
                  <a:pt x="29" y="3"/>
                  <a:pt x="19" y="7"/>
                  <a:pt x="21" y="17"/>
                </a:cubicBezTo>
                <a:cubicBezTo>
                  <a:pt x="21" y="17"/>
                  <a:pt x="20" y="17"/>
                  <a:pt x="20" y="20"/>
                </a:cubicBezTo>
                <a:cubicBezTo>
                  <a:pt x="20" y="20"/>
                  <a:pt x="22" y="22"/>
                  <a:pt x="22" y="23"/>
                </a:cubicBezTo>
                <a:cubicBezTo>
                  <a:pt x="22" y="24"/>
                  <a:pt x="23" y="25"/>
                  <a:pt x="24" y="25"/>
                </a:cubicBezTo>
                <a:cubicBezTo>
                  <a:pt x="24" y="25"/>
                  <a:pt x="24" y="27"/>
                  <a:pt x="24" y="29"/>
                </a:cubicBezTo>
                <a:cubicBezTo>
                  <a:pt x="24" y="29"/>
                  <a:pt x="22" y="32"/>
                  <a:pt x="22" y="32"/>
                </a:cubicBezTo>
                <a:cubicBezTo>
                  <a:pt x="22" y="33"/>
                  <a:pt x="20" y="33"/>
                  <a:pt x="20" y="33"/>
                </a:cubicBezTo>
                <a:cubicBezTo>
                  <a:pt x="19" y="34"/>
                  <a:pt x="5" y="38"/>
                  <a:pt x="5" y="40"/>
                </a:cubicBezTo>
                <a:cubicBezTo>
                  <a:pt x="4" y="42"/>
                  <a:pt x="3" y="46"/>
                  <a:pt x="3" y="47"/>
                </a:cubicBezTo>
                <a:cubicBezTo>
                  <a:pt x="3" y="48"/>
                  <a:pt x="1" y="52"/>
                  <a:pt x="2" y="54"/>
                </a:cubicBezTo>
                <a:cubicBezTo>
                  <a:pt x="2" y="55"/>
                  <a:pt x="2" y="57"/>
                  <a:pt x="2" y="59"/>
                </a:cubicBezTo>
                <a:cubicBezTo>
                  <a:pt x="2" y="60"/>
                  <a:pt x="0" y="76"/>
                  <a:pt x="1" y="83"/>
                </a:cubicBezTo>
                <a:cubicBezTo>
                  <a:pt x="1" y="83"/>
                  <a:pt x="4" y="102"/>
                  <a:pt x="4" y="103"/>
                </a:cubicBezTo>
                <a:cubicBezTo>
                  <a:pt x="5" y="104"/>
                  <a:pt x="5" y="104"/>
                  <a:pt x="5" y="104"/>
                </a:cubicBezTo>
                <a:cubicBezTo>
                  <a:pt x="5" y="104"/>
                  <a:pt x="7" y="109"/>
                  <a:pt x="9" y="108"/>
                </a:cubicBezTo>
                <a:cubicBezTo>
                  <a:pt x="9" y="108"/>
                  <a:pt x="10" y="111"/>
                  <a:pt x="11" y="109"/>
                </a:cubicBezTo>
                <a:cubicBezTo>
                  <a:pt x="11" y="109"/>
                  <a:pt x="11" y="113"/>
                  <a:pt x="13" y="113"/>
                </a:cubicBezTo>
                <a:cubicBezTo>
                  <a:pt x="13" y="113"/>
                  <a:pt x="13" y="119"/>
                  <a:pt x="13" y="120"/>
                </a:cubicBezTo>
                <a:cubicBezTo>
                  <a:pt x="14" y="122"/>
                  <a:pt x="14" y="127"/>
                  <a:pt x="14" y="128"/>
                </a:cubicBezTo>
                <a:cubicBezTo>
                  <a:pt x="14" y="129"/>
                  <a:pt x="14" y="138"/>
                  <a:pt x="15" y="139"/>
                </a:cubicBezTo>
                <a:cubicBezTo>
                  <a:pt x="15" y="139"/>
                  <a:pt x="12" y="154"/>
                  <a:pt x="12" y="159"/>
                </a:cubicBezTo>
                <a:cubicBezTo>
                  <a:pt x="11" y="162"/>
                  <a:pt x="11" y="162"/>
                  <a:pt x="11" y="162"/>
                </a:cubicBezTo>
                <a:cubicBezTo>
                  <a:pt x="11" y="162"/>
                  <a:pt x="10" y="166"/>
                  <a:pt x="10" y="167"/>
                </a:cubicBezTo>
                <a:cubicBezTo>
                  <a:pt x="10" y="167"/>
                  <a:pt x="10" y="170"/>
                  <a:pt x="10" y="172"/>
                </a:cubicBezTo>
                <a:cubicBezTo>
                  <a:pt x="10" y="173"/>
                  <a:pt x="10" y="174"/>
                  <a:pt x="9" y="176"/>
                </a:cubicBezTo>
                <a:cubicBezTo>
                  <a:pt x="8" y="177"/>
                  <a:pt x="9" y="186"/>
                  <a:pt x="15" y="188"/>
                </a:cubicBezTo>
                <a:cubicBezTo>
                  <a:pt x="15" y="188"/>
                  <a:pt x="18" y="189"/>
                  <a:pt x="18" y="184"/>
                </a:cubicBezTo>
                <a:cubicBezTo>
                  <a:pt x="18" y="178"/>
                  <a:pt x="18" y="176"/>
                  <a:pt x="18" y="176"/>
                </a:cubicBezTo>
                <a:cubicBezTo>
                  <a:pt x="18" y="176"/>
                  <a:pt x="18" y="171"/>
                  <a:pt x="18" y="171"/>
                </a:cubicBezTo>
                <a:cubicBezTo>
                  <a:pt x="18" y="170"/>
                  <a:pt x="19" y="169"/>
                  <a:pt x="19" y="169"/>
                </a:cubicBezTo>
                <a:cubicBezTo>
                  <a:pt x="19" y="168"/>
                  <a:pt x="23" y="163"/>
                  <a:pt x="23" y="163"/>
                </a:cubicBezTo>
                <a:cubicBezTo>
                  <a:pt x="24" y="162"/>
                  <a:pt x="27" y="154"/>
                  <a:pt x="27" y="153"/>
                </a:cubicBezTo>
                <a:cubicBezTo>
                  <a:pt x="27" y="151"/>
                  <a:pt x="29" y="148"/>
                  <a:pt x="29" y="147"/>
                </a:cubicBezTo>
                <a:cubicBezTo>
                  <a:pt x="30" y="147"/>
                  <a:pt x="31" y="140"/>
                  <a:pt x="31" y="138"/>
                </a:cubicBezTo>
                <a:cubicBezTo>
                  <a:pt x="31" y="136"/>
                  <a:pt x="32" y="133"/>
                  <a:pt x="32" y="133"/>
                </a:cubicBezTo>
                <a:cubicBezTo>
                  <a:pt x="32" y="133"/>
                  <a:pt x="33" y="137"/>
                  <a:pt x="33" y="139"/>
                </a:cubicBezTo>
                <a:cubicBezTo>
                  <a:pt x="33" y="140"/>
                  <a:pt x="32" y="143"/>
                  <a:pt x="33" y="146"/>
                </a:cubicBezTo>
                <a:cubicBezTo>
                  <a:pt x="33" y="148"/>
                  <a:pt x="31" y="161"/>
                  <a:pt x="32" y="163"/>
                </a:cubicBezTo>
                <a:cubicBezTo>
                  <a:pt x="34" y="165"/>
                  <a:pt x="32" y="177"/>
                  <a:pt x="32" y="177"/>
                </a:cubicBezTo>
                <a:cubicBezTo>
                  <a:pt x="31" y="178"/>
                  <a:pt x="29" y="181"/>
                  <a:pt x="30" y="183"/>
                </a:cubicBezTo>
                <a:cubicBezTo>
                  <a:pt x="30" y="183"/>
                  <a:pt x="29" y="186"/>
                  <a:pt x="30" y="187"/>
                </a:cubicBezTo>
                <a:cubicBezTo>
                  <a:pt x="30" y="187"/>
                  <a:pt x="32" y="188"/>
                  <a:pt x="32" y="189"/>
                </a:cubicBezTo>
                <a:cubicBezTo>
                  <a:pt x="33" y="189"/>
                  <a:pt x="33" y="190"/>
                  <a:pt x="34" y="191"/>
                </a:cubicBezTo>
                <a:cubicBezTo>
                  <a:pt x="35" y="193"/>
                  <a:pt x="43" y="198"/>
                  <a:pt x="46" y="194"/>
                </a:cubicBezTo>
                <a:cubicBezTo>
                  <a:pt x="46" y="194"/>
                  <a:pt x="45" y="190"/>
                  <a:pt x="44" y="188"/>
                </a:cubicBezTo>
                <a:cubicBezTo>
                  <a:pt x="42" y="186"/>
                  <a:pt x="42" y="185"/>
                  <a:pt x="42" y="185"/>
                </a:cubicBezTo>
                <a:cubicBezTo>
                  <a:pt x="42" y="185"/>
                  <a:pt x="46" y="171"/>
                  <a:pt x="46" y="170"/>
                </a:cubicBezTo>
                <a:cubicBezTo>
                  <a:pt x="46" y="169"/>
                  <a:pt x="50" y="150"/>
                  <a:pt x="50" y="146"/>
                </a:cubicBezTo>
                <a:cubicBezTo>
                  <a:pt x="49" y="143"/>
                  <a:pt x="50" y="122"/>
                  <a:pt x="50" y="121"/>
                </a:cubicBezTo>
                <a:cubicBezTo>
                  <a:pt x="50" y="120"/>
                  <a:pt x="51" y="114"/>
                  <a:pt x="51" y="114"/>
                </a:cubicBezTo>
                <a:cubicBezTo>
                  <a:pt x="51" y="114"/>
                  <a:pt x="53" y="114"/>
                  <a:pt x="53" y="112"/>
                </a:cubicBezTo>
                <a:cubicBezTo>
                  <a:pt x="52" y="110"/>
                  <a:pt x="53" y="98"/>
                  <a:pt x="53" y="98"/>
                </a:cubicBezTo>
                <a:cubicBezTo>
                  <a:pt x="53" y="97"/>
                  <a:pt x="52" y="84"/>
                  <a:pt x="52" y="82"/>
                </a:cubicBezTo>
                <a:cubicBezTo>
                  <a:pt x="52" y="79"/>
                  <a:pt x="51" y="72"/>
                  <a:pt x="51" y="71"/>
                </a:cubicBezTo>
                <a:cubicBezTo>
                  <a:pt x="51" y="70"/>
                  <a:pt x="53" y="76"/>
                  <a:pt x="55" y="80"/>
                </a:cubicBezTo>
                <a:cubicBezTo>
                  <a:pt x="57" y="84"/>
                  <a:pt x="58" y="89"/>
                  <a:pt x="59" y="91"/>
                </a:cubicBezTo>
                <a:cubicBezTo>
                  <a:pt x="59" y="93"/>
                  <a:pt x="63" y="102"/>
                  <a:pt x="63" y="102"/>
                </a:cubicBezTo>
                <a:cubicBezTo>
                  <a:pt x="63" y="102"/>
                  <a:pt x="64" y="106"/>
                  <a:pt x="64" y="107"/>
                </a:cubicBezTo>
                <a:cubicBezTo>
                  <a:pt x="64" y="108"/>
                  <a:pt x="64" y="110"/>
                  <a:pt x="65" y="110"/>
                </a:cubicBezTo>
                <a:cubicBezTo>
                  <a:pt x="65" y="110"/>
                  <a:pt x="69" y="110"/>
                  <a:pt x="69" y="110"/>
                </a:cubicBezTo>
                <a:cubicBezTo>
                  <a:pt x="69" y="110"/>
                  <a:pt x="71" y="109"/>
                  <a:pt x="72" y="108"/>
                </a:cubicBezTo>
                <a:cubicBezTo>
                  <a:pt x="72" y="107"/>
                  <a:pt x="74" y="103"/>
                  <a:pt x="73" y="101"/>
                </a:cubicBezTo>
                <a:cubicBezTo>
                  <a:pt x="71" y="100"/>
                  <a:pt x="72" y="100"/>
                  <a:pt x="72" y="100"/>
                </a:cubicBezTo>
                <a:cubicBezTo>
                  <a:pt x="72" y="100"/>
                  <a:pt x="74" y="98"/>
                  <a:pt x="71" y="93"/>
                </a:cubicBezTo>
                <a:cubicBezTo>
                  <a:pt x="68" y="87"/>
                  <a:pt x="68" y="83"/>
                  <a:pt x="67" y="79"/>
                </a:cubicBezTo>
                <a:cubicBezTo>
                  <a:pt x="66" y="76"/>
                  <a:pt x="64" y="66"/>
                  <a:pt x="64" y="63"/>
                </a:cubicBezTo>
                <a:cubicBezTo>
                  <a:pt x="63" y="61"/>
                  <a:pt x="60" y="52"/>
                  <a:pt x="60" y="49"/>
                </a:cubicBezTo>
                <a:cubicBezTo>
                  <a:pt x="59" y="46"/>
                  <a:pt x="57" y="43"/>
                  <a:pt x="57" y="40"/>
                </a:cubicBezTo>
                <a:cubicBezTo>
                  <a:pt x="57" y="38"/>
                  <a:pt x="57" y="36"/>
                  <a:pt x="55" y="36"/>
                </a:cubicBezTo>
                <a:cubicBezTo>
                  <a:pt x="53" y="35"/>
                  <a:pt x="41" y="32"/>
                  <a:pt x="39" y="3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7" name="Freeform 15"/>
          <p:cNvSpPr>
            <a:spLocks/>
          </p:cNvSpPr>
          <p:nvPr/>
        </p:nvSpPr>
        <p:spPr bwMode="auto">
          <a:xfrm>
            <a:off x="4613685" y="1397173"/>
            <a:ext cx="2608262" cy="6396037"/>
          </a:xfrm>
          <a:custGeom>
            <a:avLst/>
            <a:gdLst>
              <a:gd name="T0" fmla="*/ 2147483647 w 75"/>
              <a:gd name="T1" fmla="*/ 2147483647 h 184"/>
              <a:gd name="T2" fmla="*/ 2147483647 w 75"/>
              <a:gd name="T3" fmla="*/ 2147483647 h 184"/>
              <a:gd name="T4" fmla="*/ 2147483647 w 75"/>
              <a:gd name="T5" fmla="*/ 2147483647 h 184"/>
              <a:gd name="T6" fmla="*/ 2147483647 w 75"/>
              <a:gd name="T7" fmla="*/ 0 h 184"/>
              <a:gd name="T8" fmla="*/ 2147483647 w 75"/>
              <a:gd name="T9" fmla="*/ 0 h 184"/>
              <a:gd name="T10" fmla="*/ 2147483647 w 75"/>
              <a:gd name="T11" fmla="*/ 2147483647 h 184"/>
              <a:gd name="T12" fmla="*/ 2147483647 w 75"/>
              <a:gd name="T13" fmla="*/ 2147483647 h 184"/>
              <a:gd name="T14" fmla="*/ 2147483647 w 75"/>
              <a:gd name="T15" fmla="*/ 2147483647 h 184"/>
              <a:gd name="T16" fmla="*/ 2147483647 w 75"/>
              <a:gd name="T17" fmla="*/ 2147483647 h 184"/>
              <a:gd name="T18" fmla="*/ 2147483647 w 75"/>
              <a:gd name="T19" fmla="*/ 2147483647 h 184"/>
              <a:gd name="T20" fmla="*/ 2147483647 w 75"/>
              <a:gd name="T21" fmla="*/ 2147483647 h 184"/>
              <a:gd name="T22" fmla="*/ 2147483647 w 75"/>
              <a:gd name="T23" fmla="*/ 2147483647 h 184"/>
              <a:gd name="T24" fmla="*/ 2147483647 w 75"/>
              <a:gd name="T25" fmla="*/ 2147483647 h 184"/>
              <a:gd name="T26" fmla="*/ 2147483647 w 75"/>
              <a:gd name="T27" fmla="*/ 2147483647 h 184"/>
              <a:gd name="T28" fmla="*/ 2147483647 w 75"/>
              <a:gd name="T29" fmla="*/ 2147483647 h 184"/>
              <a:gd name="T30" fmla="*/ 2147483647 w 75"/>
              <a:gd name="T31" fmla="*/ 2147483647 h 184"/>
              <a:gd name="T32" fmla="*/ 2147483647 w 75"/>
              <a:gd name="T33" fmla="*/ 2147483647 h 184"/>
              <a:gd name="T34" fmla="*/ 2147483647 w 75"/>
              <a:gd name="T35" fmla="*/ 2147483647 h 184"/>
              <a:gd name="T36" fmla="*/ 2147483647 w 75"/>
              <a:gd name="T37" fmla="*/ 2147483647 h 184"/>
              <a:gd name="T38" fmla="*/ 2147483647 w 75"/>
              <a:gd name="T39" fmla="*/ 2147483647 h 184"/>
              <a:gd name="T40" fmla="*/ 2147483647 w 75"/>
              <a:gd name="T41" fmla="*/ 2147483647 h 184"/>
              <a:gd name="T42" fmla="*/ 2147483647 w 75"/>
              <a:gd name="T43" fmla="*/ 2147483647 h 184"/>
              <a:gd name="T44" fmla="*/ 2147483647 w 75"/>
              <a:gd name="T45" fmla="*/ 2147483647 h 184"/>
              <a:gd name="T46" fmla="*/ 2147483647 w 75"/>
              <a:gd name="T47" fmla="*/ 2147483647 h 184"/>
              <a:gd name="T48" fmla="*/ 2147483647 w 75"/>
              <a:gd name="T49" fmla="*/ 2147483647 h 184"/>
              <a:gd name="T50" fmla="*/ 2147483647 w 75"/>
              <a:gd name="T51" fmla="*/ 2147483647 h 184"/>
              <a:gd name="T52" fmla="*/ 2147483647 w 75"/>
              <a:gd name="T53" fmla="*/ 2147483647 h 184"/>
              <a:gd name="T54" fmla="*/ 2147483647 w 75"/>
              <a:gd name="T55" fmla="*/ 2147483647 h 184"/>
              <a:gd name="T56" fmla="*/ 2147483647 w 75"/>
              <a:gd name="T57" fmla="*/ 2147483647 h 184"/>
              <a:gd name="T58" fmla="*/ 2147483647 w 75"/>
              <a:gd name="T59" fmla="*/ 2147483647 h 184"/>
              <a:gd name="T60" fmla="*/ 2147483647 w 75"/>
              <a:gd name="T61" fmla="*/ 2147483647 h 184"/>
              <a:gd name="T62" fmla="*/ 2147483647 w 75"/>
              <a:gd name="T63" fmla="*/ 2147483647 h 184"/>
              <a:gd name="T64" fmla="*/ 2147483647 w 75"/>
              <a:gd name="T65" fmla="*/ 2147483647 h 184"/>
              <a:gd name="T66" fmla="*/ 2147483647 w 75"/>
              <a:gd name="T67" fmla="*/ 2147483647 h 184"/>
              <a:gd name="T68" fmla="*/ 2147483647 w 75"/>
              <a:gd name="T69" fmla="*/ 2147483647 h 184"/>
              <a:gd name="T70" fmla="*/ 2147483647 w 75"/>
              <a:gd name="T71" fmla="*/ 2147483647 h 184"/>
              <a:gd name="T72" fmla="*/ 2147483647 w 75"/>
              <a:gd name="T73" fmla="*/ 2147483647 h 184"/>
              <a:gd name="T74" fmla="*/ 2147483647 w 75"/>
              <a:gd name="T75" fmla="*/ 2147483647 h 184"/>
              <a:gd name="T76" fmla="*/ 2147483647 w 75"/>
              <a:gd name="T77" fmla="*/ 2147483647 h 184"/>
              <a:gd name="T78" fmla="*/ 2147483647 w 75"/>
              <a:gd name="T79" fmla="*/ 2147483647 h 184"/>
              <a:gd name="T80" fmla="*/ 2147483647 w 75"/>
              <a:gd name="T81" fmla="*/ 2147483647 h 184"/>
              <a:gd name="T82" fmla="*/ 2147483647 w 75"/>
              <a:gd name="T83" fmla="*/ 2147483647 h 184"/>
              <a:gd name="T84" fmla="*/ 2147483647 w 75"/>
              <a:gd name="T85" fmla="*/ 2147483647 h 184"/>
              <a:gd name="T86" fmla="*/ 2147483647 w 75"/>
              <a:gd name="T87" fmla="*/ 2147483647 h 184"/>
              <a:gd name="T88" fmla="*/ 2147483647 w 75"/>
              <a:gd name="T89" fmla="*/ 2147483647 h 184"/>
              <a:gd name="T90" fmla="*/ 2147483647 w 75"/>
              <a:gd name="T91" fmla="*/ 2147483647 h 184"/>
              <a:gd name="T92" fmla="*/ 2147483647 w 75"/>
              <a:gd name="T93" fmla="*/ 2147483647 h 184"/>
              <a:gd name="T94" fmla="*/ 2147483647 w 75"/>
              <a:gd name="T95" fmla="*/ 2147483647 h 184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75"/>
              <a:gd name="T145" fmla="*/ 0 h 184"/>
              <a:gd name="T146" fmla="*/ 75 w 75"/>
              <a:gd name="T147" fmla="*/ 184 h 184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75" h="184">
                <a:moveTo>
                  <a:pt x="66" y="13"/>
                </a:moveTo>
                <a:cubicBezTo>
                  <a:pt x="66" y="11"/>
                  <a:pt x="66" y="10"/>
                  <a:pt x="66" y="9"/>
                </a:cubicBezTo>
                <a:cubicBezTo>
                  <a:pt x="66" y="8"/>
                  <a:pt x="66" y="8"/>
                  <a:pt x="66" y="7"/>
                </a:cubicBezTo>
                <a:cubicBezTo>
                  <a:pt x="66" y="6"/>
                  <a:pt x="66" y="6"/>
                  <a:pt x="66" y="6"/>
                </a:cubicBezTo>
                <a:cubicBezTo>
                  <a:pt x="65" y="6"/>
                  <a:pt x="66" y="5"/>
                  <a:pt x="65" y="4"/>
                </a:cubicBezTo>
                <a:cubicBezTo>
                  <a:pt x="65" y="3"/>
                  <a:pt x="64" y="2"/>
                  <a:pt x="63" y="2"/>
                </a:cubicBezTo>
                <a:cubicBezTo>
                  <a:pt x="62" y="1"/>
                  <a:pt x="61" y="1"/>
                  <a:pt x="60" y="0"/>
                </a:cubicBezTo>
                <a:cubicBezTo>
                  <a:pt x="59" y="0"/>
                  <a:pt x="59" y="0"/>
                  <a:pt x="58" y="0"/>
                </a:cubicBezTo>
                <a:cubicBezTo>
                  <a:pt x="58" y="0"/>
                  <a:pt x="57" y="0"/>
                  <a:pt x="57" y="0"/>
                </a:cubicBezTo>
                <a:cubicBezTo>
                  <a:pt x="56" y="0"/>
                  <a:pt x="55" y="0"/>
                  <a:pt x="55" y="0"/>
                </a:cubicBezTo>
                <a:cubicBezTo>
                  <a:pt x="54" y="1"/>
                  <a:pt x="54" y="1"/>
                  <a:pt x="54" y="1"/>
                </a:cubicBezTo>
                <a:cubicBezTo>
                  <a:pt x="53" y="1"/>
                  <a:pt x="53" y="1"/>
                  <a:pt x="53" y="1"/>
                </a:cubicBezTo>
                <a:cubicBezTo>
                  <a:pt x="53" y="1"/>
                  <a:pt x="52" y="1"/>
                  <a:pt x="51" y="1"/>
                </a:cubicBezTo>
                <a:cubicBezTo>
                  <a:pt x="50" y="1"/>
                  <a:pt x="50" y="1"/>
                  <a:pt x="49" y="1"/>
                </a:cubicBezTo>
                <a:cubicBezTo>
                  <a:pt x="48" y="1"/>
                  <a:pt x="48" y="1"/>
                  <a:pt x="47" y="1"/>
                </a:cubicBezTo>
                <a:cubicBezTo>
                  <a:pt x="47" y="2"/>
                  <a:pt x="46" y="2"/>
                  <a:pt x="46" y="3"/>
                </a:cubicBezTo>
                <a:cubicBezTo>
                  <a:pt x="46" y="3"/>
                  <a:pt x="45" y="3"/>
                  <a:pt x="45" y="4"/>
                </a:cubicBezTo>
                <a:cubicBezTo>
                  <a:pt x="45" y="4"/>
                  <a:pt x="44" y="5"/>
                  <a:pt x="44" y="5"/>
                </a:cubicBezTo>
                <a:cubicBezTo>
                  <a:pt x="44" y="6"/>
                  <a:pt x="45" y="6"/>
                  <a:pt x="45" y="6"/>
                </a:cubicBezTo>
                <a:cubicBezTo>
                  <a:pt x="45" y="7"/>
                  <a:pt x="45" y="7"/>
                  <a:pt x="45" y="7"/>
                </a:cubicBezTo>
                <a:cubicBezTo>
                  <a:pt x="44" y="9"/>
                  <a:pt x="44" y="10"/>
                  <a:pt x="45" y="11"/>
                </a:cubicBezTo>
                <a:cubicBezTo>
                  <a:pt x="45" y="12"/>
                  <a:pt x="45" y="13"/>
                  <a:pt x="46" y="13"/>
                </a:cubicBezTo>
                <a:cubicBezTo>
                  <a:pt x="46" y="13"/>
                  <a:pt x="46" y="17"/>
                  <a:pt x="48" y="18"/>
                </a:cubicBezTo>
                <a:cubicBezTo>
                  <a:pt x="48" y="18"/>
                  <a:pt x="49" y="23"/>
                  <a:pt x="48" y="24"/>
                </a:cubicBezTo>
                <a:cubicBezTo>
                  <a:pt x="48" y="24"/>
                  <a:pt x="48" y="26"/>
                  <a:pt x="40" y="29"/>
                </a:cubicBezTo>
                <a:cubicBezTo>
                  <a:pt x="40" y="29"/>
                  <a:pt x="33" y="27"/>
                  <a:pt x="31" y="34"/>
                </a:cubicBezTo>
                <a:cubicBezTo>
                  <a:pt x="31" y="34"/>
                  <a:pt x="26" y="60"/>
                  <a:pt x="27" y="63"/>
                </a:cubicBezTo>
                <a:cubicBezTo>
                  <a:pt x="27" y="63"/>
                  <a:pt x="27" y="67"/>
                  <a:pt x="30" y="67"/>
                </a:cubicBezTo>
                <a:cubicBezTo>
                  <a:pt x="32" y="68"/>
                  <a:pt x="32" y="68"/>
                  <a:pt x="32" y="68"/>
                </a:cubicBezTo>
                <a:cubicBezTo>
                  <a:pt x="32" y="68"/>
                  <a:pt x="25" y="80"/>
                  <a:pt x="28" y="81"/>
                </a:cubicBezTo>
                <a:cubicBezTo>
                  <a:pt x="28" y="81"/>
                  <a:pt x="23" y="104"/>
                  <a:pt x="25" y="106"/>
                </a:cubicBezTo>
                <a:cubicBezTo>
                  <a:pt x="25" y="106"/>
                  <a:pt x="24" y="112"/>
                  <a:pt x="25" y="113"/>
                </a:cubicBezTo>
                <a:cubicBezTo>
                  <a:pt x="25" y="113"/>
                  <a:pt x="25" y="120"/>
                  <a:pt x="24" y="120"/>
                </a:cubicBezTo>
                <a:cubicBezTo>
                  <a:pt x="24" y="120"/>
                  <a:pt x="23" y="122"/>
                  <a:pt x="23" y="123"/>
                </a:cubicBezTo>
                <a:cubicBezTo>
                  <a:pt x="23" y="123"/>
                  <a:pt x="20" y="128"/>
                  <a:pt x="22" y="130"/>
                </a:cubicBezTo>
                <a:cubicBezTo>
                  <a:pt x="13" y="143"/>
                  <a:pt x="13" y="143"/>
                  <a:pt x="13" y="143"/>
                </a:cubicBezTo>
                <a:cubicBezTo>
                  <a:pt x="13" y="143"/>
                  <a:pt x="9" y="151"/>
                  <a:pt x="9" y="152"/>
                </a:cubicBezTo>
                <a:cubicBezTo>
                  <a:pt x="9" y="152"/>
                  <a:pt x="1" y="150"/>
                  <a:pt x="2" y="155"/>
                </a:cubicBezTo>
                <a:cubicBezTo>
                  <a:pt x="2" y="155"/>
                  <a:pt x="2" y="162"/>
                  <a:pt x="3" y="163"/>
                </a:cubicBezTo>
                <a:cubicBezTo>
                  <a:pt x="3" y="163"/>
                  <a:pt x="0" y="176"/>
                  <a:pt x="10" y="178"/>
                </a:cubicBezTo>
                <a:cubicBezTo>
                  <a:pt x="10" y="178"/>
                  <a:pt x="15" y="180"/>
                  <a:pt x="16" y="176"/>
                </a:cubicBezTo>
                <a:cubicBezTo>
                  <a:pt x="15" y="171"/>
                  <a:pt x="15" y="171"/>
                  <a:pt x="15" y="171"/>
                </a:cubicBezTo>
                <a:cubicBezTo>
                  <a:pt x="15" y="171"/>
                  <a:pt x="14" y="165"/>
                  <a:pt x="14" y="164"/>
                </a:cubicBezTo>
                <a:cubicBezTo>
                  <a:pt x="15" y="162"/>
                  <a:pt x="15" y="162"/>
                  <a:pt x="15" y="162"/>
                </a:cubicBezTo>
                <a:cubicBezTo>
                  <a:pt x="15" y="162"/>
                  <a:pt x="16" y="160"/>
                  <a:pt x="15" y="160"/>
                </a:cubicBezTo>
                <a:cubicBezTo>
                  <a:pt x="15" y="160"/>
                  <a:pt x="14" y="160"/>
                  <a:pt x="15" y="158"/>
                </a:cubicBezTo>
                <a:cubicBezTo>
                  <a:pt x="20" y="150"/>
                  <a:pt x="20" y="150"/>
                  <a:pt x="20" y="150"/>
                </a:cubicBezTo>
                <a:cubicBezTo>
                  <a:pt x="20" y="150"/>
                  <a:pt x="27" y="152"/>
                  <a:pt x="30" y="148"/>
                </a:cubicBezTo>
                <a:cubicBezTo>
                  <a:pt x="30" y="148"/>
                  <a:pt x="35" y="139"/>
                  <a:pt x="36" y="138"/>
                </a:cubicBezTo>
                <a:cubicBezTo>
                  <a:pt x="36" y="138"/>
                  <a:pt x="41" y="130"/>
                  <a:pt x="41" y="129"/>
                </a:cubicBezTo>
                <a:cubicBezTo>
                  <a:pt x="41" y="129"/>
                  <a:pt x="47" y="116"/>
                  <a:pt x="47" y="115"/>
                </a:cubicBezTo>
                <a:cubicBezTo>
                  <a:pt x="47" y="115"/>
                  <a:pt x="48" y="115"/>
                  <a:pt x="48" y="116"/>
                </a:cubicBezTo>
                <a:cubicBezTo>
                  <a:pt x="48" y="116"/>
                  <a:pt x="50" y="127"/>
                  <a:pt x="51" y="127"/>
                </a:cubicBezTo>
                <a:cubicBezTo>
                  <a:pt x="51" y="127"/>
                  <a:pt x="50" y="138"/>
                  <a:pt x="52" y="138"/>
                </a:cubicBezTo>
                <a:cubicBezTo>
                  <a:pt x="52" y="138"/>
                  <a:pt x="52" y="143"/>
                  <a:pt x="53" y="144"/>
                </a:cubicBezTo>
                <a:cubicBezTo>
                  <a:pt x="53" y="144"/>
                  <a:pt x="52" y="153"/>
                  <a:pt x="55" y="154"/>
                </a:cubicBezTo>
                <a:cubicBezTo>
                  <a:pt x="56" y="169"/>
                  <a:pt x="56" y="169"/>
                  <a:pt x="56" y="169"/>
                </a:cubicBezTo>
                <a:cubicBezTo>
                  <a:pt x="56" y="171"/>
                  <a:pt x="56" y="171"/>
                  <a:pt x="56" y="171"/>
                </a:cubicBezTo>
                <a:cubicBezTo>
                  <a:pt x="56" y="171"/>
                  <a:pt x="54" y="170"/>
                  <a:pt x="54" y="173"/>
                </a:cubicBezTo>
                <a:cubicBezTo>
                  <a:pt x="54" y="173"/>
                  <a:pt x="53" y="177"/>
                  <a:pt x="53" y="177"/>
                </a:cubicBezTo>
                <a:cubicBezTo>
                  <a:pt x="53" y="177"/>
                  <a:pt x="50" y="182"/>
                  <a:pt x="54" y="182"/>
                </a:cubicBezTo>
                <a:cubicBezTo>
                  <a:pt x="61" y="183"/>
                  <a:pt x="61" y="183"/>
                  <a:pt x="61" y="183"/>
                </a:cubicBezTo>
                <a:cubicBezTo>
                  <a:pt x="61" y="183"/>
                  <a:pt x="62" y="184"/>
                  <a:pt x="65" y="184"/>
                </a:cubicBezTo>
                <a:cubicBezTo>
                  <a:pt x="71" y="184"/>
                  <a:pt x="71" y="184"/>
                  <a:pt x="71" y="184"/>
                </a:cubicBezTo>
                <a:cubicBezTo>
                  <a:pt x="71" y="184"/>
                  <a:pt x="75" y="184"/>
                  <a:pt x="74" y="182"/>
                </a:cubicBezTo>
                <a:cubicBezTo>
                  <a:pt x="74" y="182"/>
                  <a:pt x="74" y="179"/>
                  <a:pt x="72" y="178"/>
                </a:cubicBezTo>
                <a:cubicBezTo>
                  <a:pt x="72" y="178"/>
                  <a:pt x="70" y="177"/>
                  <a:pt x="69" y="177"/>
                </a:cubicBezTo>
                <a:cubicBezTo>
                  <a:pt x="69" y="177"/>
                  <a:pt x="66" y="173"/>
                  <a:pt x="65" y="173"/>
                </a:cubicBezTo>
                <a:cubicBezTo>
                  <a:pt x="64" y="173"/>
                  <a:pt x="65" y="173"/>
                  <a:pt x="65" y="173"/>
                </a:cubicBezTo>
                <a:cubicBezTo>
                  <a:pt x="65" y="173"/>
                  <a:pt x="64" y="171"/>
                  <a:pt x="64" y="170"/>
                </a:cubicBezTo>
                <a:cubicBezTo>
                  <a:pt x="64" y="170"/>
                  <a:pt x="64" y="168"/>
                  <a:pt x="63" y="169"/>
                </a:cubicBezTo>
                <a:cubicBezTo>
                  <a:pt x="63" y="169"/>
                  <a:pt x="63" y="168"/>
                  <a:pt x="63" y="166"/>
                </a:cubicBezTo>
                <a:cubicBezTo>
                  <a:pt x="63" y="166"/>
                  <a:pt x="66" y="155"/>
                  <a:pt x="65" y="154"/>
                </a:cubicBezTo>
                <a:cubicBezTo>
                  <a:pt x="65" y="154"/>
                  <a:pt x="70" y="154"/>
                  <a:pt x="70" y="152"/>
                </a:cubicBezTo>
                <a:cubicBezTo>
                  <a:pt x="70" y="152"/>
                  <a:pt x="70" y="143"/>
                  <a:pt x="69" y="142"/>
                </a:cubicBezTo>
                <a:cubicBezTo>
                  <a:pt x="69" y="142"/>
                  <a:pt x="68" y="135"/>
                  <a:pt x="69" y="134"/>
                </a:cubicBezTo>
                <a:cubicBezTo>
                  <a:pt x="69" y="134"/>
                  <a:pt x="69" y="128"/>
                  <a:pt x="69" y="127"/>
                </a:cubicBezTo>
                <a:cubicBezTo>
                  <a:pt x="69" y="127"/>
                  <a:pt x="71" y="121"/>
                  <a:pt x="70" y="120"/>
                </a:cubicBezTo>
                <a:cubicBezTo>
                  <a:pt x="70" y="120"/>
                  <a:pt x="71" y="102"/>
                  <a:pt x="70" y="100"/>
                </a:cubicBezTo>
                <a:cubicBezTo>
                  <a:pt x="70" y="100"/>
                  <a:pt x="71" y="96"/>
                  <a:pt x="70" y="96"/>
                </a:cubicBezTo>
                <a:cubicBezTo>
                  <a:pt x="70" y="96"/>
                  <a:pt x="69" y="86"/>
                  <a:pt x="66" y="85"/>
                </a:cubicBezTo>
                <a:cubicBezTo>
                  <a:pt x="66" y="82"/>
                  <a:pt x="66" y="82"/>
                  <a:pt x="66" y="82"/>
                </a:cubicBezTo>
                <a:cubicBezTo>
                  <a:pt x="66" y="82"/>
                  <a:pt x="71" y="81"/>
                  <a:pt x="69" y="78"/>
                </a:cubicBezTo>
                <a:cubicBezTo>
                  <a:pt x="69" y="78"/>
                  <a:pt x="68" y="75"/>
                  <a:pt x="65" y="74"/>
                </a:cubicBezTo>
                <a:cubicBezTo>
                  <a:pt x="65" y="68"/>
                  <a:pt x="65" y="68"/>
                  <a:pt x="65" y="68"/>
                </a:cubicBezTo>
                <a:cubicBezTo>
                  <a:pt x="65" y="68"/>
                  <a:pt x="66" y="61"/>
                  <a:pt x="66" y="61"/>
                </a:cubicBezTo>
                <a:cubicBezTo>
                  <a:pt x="66" y="60"/>
                  <a:pt x="66" y="61"/>
                  <a:pt x="66" y="61"/>
                </a:cubicBezTo>
                <a:cubicBezTo>
                  <a:pt x="66" y="61"/>
                  <a:pt x="71" y="56"/>
                  <a:pt x="68" y="48"/>
                </a:cubicBezTo>
                <a:cubicBezTo>
                  <a:pt x="68" y="48"/>
                  <a:pt x="68" y="34"/>
                  <a:pt x="64" y="34"/>
                </a:cubicBezTo>
                <a:cubicBezTo>
                  <a:pt x="64" y="34"/>
                  <a:pt x="61" y="32"/>
                  <a:pt x="61" y="32"/>
                </a:cubicBezTo>
                <a:cubicBezTo>
                  <a:pt x="61" y="32"/>
                  <a:pt x="60" y="31"/>
                  <a:pt x="59" y="30"/>
                </a:cubicBezTo>
                <a:cubicBezTo>
                  <a:pt x="59" y="30"/>
                  <a:pt x="59" y="29"/>
                  <a:pt x="59" y="28"/>
                </a:cubicBezTo>
                <a:cubicBezTo>
                  <a:pt x="61" y="27"/>
                  <a:pt x="61" y="27"/>
                  <a:pt x="61" y="27"/>
                </a:cubicBezTo>
                <a:cubicBezTo>
                  <a:pt x="61" y="27"/>
                  <a:pt x="63" y="27"/>
                  <a:pt x="63" y="25"/>
                </a:cubicBezTo>
                <a:cubicBezTo>
                  <a:pt x="63" y="25"/>
                  <a:pt x="65" y="22"/>
                  <a:pt x="65" y="21"/>
                </a:cubicBezTo>
                <a:cubicBezTo>
                  <a:pt x="65" y="21"/>
                  <a:pt x="67" y="16"/>
                  <a:pt x="66" y="15"/>
                </a:cubicBezTo>
                <a:cubicBezTo>
                  <a:pt x="66" y="15"/>
                  <a:pt x="66" y="13"/>
                  <a:pt x="66" y="13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99344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1380"/>
          <p:cNvGrpSpPr>
            <a:grpSpLocks/>
          </p:cNvGrpSpPr>
          <p:nvPr/>
        </p:nvGrpSpPr>
        <p:grpSpPr bwMode="auto">
          <a:xfrm>
            <a:off x="6014962" y="3483396"/>
            <a:ext cx="5146675" cy="4797425"/>
            <a:chOff x="1000100" y="952499"/>
            <a:chExt cx="7416826" cy="5515285"/>
          </a:xfrm>
        </p:grpSpPr>
        <p:sp>
          <p:nvSpPr>
            <p:cNvPr id="25" name="Freeform 6885"/>
            <p:cNvSpPr>
              <a:spLocks/>
            </p:cNvSpPr>
            <p:nvPr/>
          </p:nvSpPr>
          <p:spPr bwMode="auto">
            <a:xfrm>
              <a:off x="4527414" y="4064108"/>
              <a:ext cx="185216" cy="37042"/>
            </a:xfrm>
            <a:custGeom>
              <a:avLst/>
              <a:gdLst>
                <a:gd name="T0" fmla="*/ 2147483647 w 45"/>
                <a:gd name="T1" fmla="*/ 0 h 9"/>
                <a:gd name="T2" fmla="*/ 0 w 45"/>
                <a:gd name="T3" fmla="*/ 2147483647 h 9"/>
                <a:gd name="T4" fmla="*/ 2147483647 w 45"/>
                <a:gd name="T5" fmla="*/ 2147483647 h 9"/>
                <a:gd name="T6" fmla="*/ 2147483647 w 45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"/>
                <a:gd name="T13" fmla="*/ 0 h 9"/>
                <a:gd name="T14" fmla="*/ 45 w 45"/>
                <a:gd name="T15" fmla="*/ 9 h 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" h="9">
                  <a:moveTo>
                    <a:pt x="45" y="0"/>
                  </a:moveTo>
                  <a:lnTo>
                    <a:pt x="0" y="9"/>
                  </a:lnTo>
                  <a:lnTo>
                    <a:pt x="12" y="9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A1C6E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6" name="Freeform 6892"/>
            <p:cNvSpPr>
              <a:spLocks/>
            </p:cNvSpPr>
            <p:nvPr/>
          </p:nvSpPr>
          <p:spPr bwMode="auto">
            <a:xfrm>
              <a:off x="7169812" y="5500552"/>
              <a:ext cx="666773" cy="288112"/>
            </a:xfrm>
            <a:custGeom>
              <a:avLst/>
              <a:gdLst>
                <a:gd name="T0" fmla="*/ 2147483647 w 162"/>
                <a:gd name="T1" fmla="*/ 0 h 70"/>
                <a:gd name="T2" fmla="*/ 2147483647 w 162"/>
                <a:gd name="T3" fmla="*/ 2147483647 h 70"/>
                <a:gd name="T4" fmla="*/ 2147483647 w 162"/>
                <a:gd name="T5" fmla="*/ 2147483647 h 70"/>
                <a:gd name="T6" fmla="*/ 0 w 162"/>
                <a:gd name="T7" fmla="*/ 2147483647 h 70"/>
                <a:gd name="T8" fmla="*/ 2147483647 w 162"/>
                <a:gd name="T9" fmla="*/ 2147483647 h 70"/>
                <a:gd name="T10" fmla="*/ 2147483647 w 162"/>
                <a:gd name="T11" fmla="*/ 2147483647 h 70"/>
                <a:gd name="T12" fmla="*/ 2147483647 w 162"/>
                <a:gd name="T13" fmla="*/ 2147483647 h 70"/>
                <a:gd name="T14" fmla="*/ 2147483647 w 162"/>
                <a:gd name="T15" fmla="*/ 2147483647 h 70"/>
                <a:gd name="T16" fmla="*/ 2147483647 w 162"/>
                <a:gd name="T17" fmla="*/ 0 h 70"/>
                <a:gd name="T18" fmla="*/ 2147483647 w 162"/>
                <a:gd name="T19" fmla="*/ 0 h 7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62"/>
                <a:gd name="T31" fmla="*/ 0 h 70"/>
                <a:gd name="T32" fmla="*/ 162 w 162"/>
                <a:gd name="T33" fmla="*/ 70 h 7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62" h="70">
                  <a:moveTo>
                    <a:pt x="126" y="0"/>
                  </a:moveTo>
                  <a:lnTo>
                    <a:pt x="92" y="27"/>
                  </a:lnTo>
                  <a:lnTo>
                    <a:pt x="46" y="46"/>
                  </a:lnTo>
                  <a:lnTo>
                    <a:pt x="0" y="61"/>
                  </a:lnTo>
                  <a:lnTo>
                    <a:pt x="46" y="70"/>
                  </a:lnTo>
                  <a:lnTo>
                    <a:pt x="92" y="52"/>
                  </a:lnTo>
                  <a:lnTo>
                    <a:pt x="126" y="27"/>
                  </a:lnTo>
                  <a:lnTo>
                    <a:pt x="162" y="18"/>
                  </a:lnTo>
                  <a:lnTo>
                    <a:pt x="141" y="0"/>
                  </a:lnTo>
                  <a:lnTo>
                    <a:pt x="126" y="0"/>
                  </a:lnTo>
                  <a:close/>
                </a:path>
              </a:pathLst>
            </a:custGeom>
            <a:solidFill>
              <a:srgbClr val="A1C6E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7" name="Freeform 6895"/>
            <p:cNvSpPr>
              <a:spLocks/>
            </p:cNvSpPr>
            <p:nvPr/>
          </p:nvSpPr>
          <p:spPr bwMode="auto">
            <a:xfrm>
              <a:off x="4338083" y="3837735"/>
              <a:ext cx="86435" cy="111128"/>
            </a:xfrm>
            <a:custGeom>
              <a:avLst/>
              <a:gdLst>
                <a:gd name="T0" fmla="*/ 2147483647 w 21"/>
                <a:gd name="T1" fmla="*/ 2147483647 h 27"/>
                <a:gd name="T2" fmla="*/ 2147483647 w 21"/>
                <a:gd name="T3" fmla="*/ 2147483647 h 27"/>
                <a:gd name="T4" fmla="*/ 2147483647 w 21"/>
                <a:gd name="T5" fmla="*/ 0 h 27"/>
                <a:gd name="T6" fmla="*/ 0 w 21"/>
                <a:gd name="T7" fmla="*/ 2147483647 h 27"/>
                <a:gd name="T8" fmla="*/ 2147483647 w 21"/>
                <a:gd name="T9" fmla="*/ 2147483647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"/>
                <a:gd name="T16" fmla="*/ 0 h 27"/>
                <a:gd name="T17" fmla="*/ 21 w 21"/>
                <a:gd name="T18" fmla="*/ 27 h 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" h="27">
                  <a:moveTo>
                    <a:pt x="12" y="27"/>
                  </a:moveTo>
                  <a:lnTo>
                    <a:pt x="12" y="18"/>
                  </a:lnTo>
                  <a:lnTo>
                    <a:pt x="21" y="0"/>
                  </a:lnTo>
                  <a:lnTo>
                    <a:pt x="0" y="18"/>
                  </a:lnTo>
                  <a:lnTo>
                    <a:pt x="12" y="27"/>
                  </a:lnTo>
                  <a:close/>
                </a:path>
              </a:pathLst>
            </a:custGeom>
            <a:solidFill>
              <a:srgbClr val="A1C6E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8" name="Freeform 6904"/>
            <p:cNvSpPr>
              <a:spLocks/>
            </p:cNvSpPr>
            <p:nvPr/>
          </p:nvSpPr>
          <p:spPr bwMode="auto">
            <a:xfrm>
              <a:off x="6387794" y="4125847"/>
              <a:ext cx="53508" cy="24695"/>
            </a:xfrm>
            <a:custGeom>
              <a:avLst/>
              <a:gdLst>
                <a:gd name="T0" fmla="*/ 0 w 13"/>
                <a:gd name="T1" fmla="*/ 0 h 6"/>
                <a:gd name="T2" fmla="*/ 2147483647 w 13"/>
                <a:gd name="T3" fmla="*/ 2147483647 h 6"/>
                <a:gd name="T4" fmla="*/ 2147483647 w 13"/>
                <a:gd name="T5" fmla="*/ 0 h 6"/>
                <a:gd name="T6" fmla="*/ 0 w 13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6"/>
                <a:gd name="T14" fmla="*/ 13 w 13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6">
                  <a:moveTo>
                    <a:pt x="0" y="0"/>
                  </a:moveTo>
                  <a:lnTo>
                    <a:pt x="7" y="6"/>
                  </a:lnTo>
                  <a:lnTo>
                    <a:pt x="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1C6E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9" name="Freeform 6905"/>
            <p:cNvSpPr>
              <a:spLocks/>
            </p:cNvSpPr>
            <p:nvPr/>
          </p:nvSpPr>
          <p:spPr bwMode="auto">
            <a:xfrm>
              <a:off x="4185794" y="4150542"/>
              <a:ext cx="3074567" cy="1271807"/>
            </a:xfrm>
            <a:custGeom>
              <a:avLst/>
              <a:gdLst>
                <a:gd name="T0" fmla="*/ 2147483647 w 747"/>
                <a:gd name="T1" fmla="*/ 2147483647 h 309"/>
                <a:gd name="T2" fmla="*/ 2147483647 w 747"/>
                <a:gd name="T3" fmla="*/ 2147483647 h 309"/>
                <a:gd name="T4" fmla="*/ 2147483647 w 747"/>
                <a:gd name="T5" fmla="*/ 2147483647 h 309"/>
                <a:gd name="T6" fmla="*/ 2147483647 w 747"/>
                <a:gd name="T7" fmla="*/ 2147483647 h 309"/>
                <a:gd name="T8" fmla="*/ 2147483647 w 747"/>
                <a:gd name="T9" fmla="*/ 2147483647 h 309"/>
                <a:gd name="T10" fmla="*/ 2147483647 w 747"/>
                <a:gd name="T11" fmla="*/ 2147483647 h 309"/>
                <a:gd name="T12" fmla="*/ 2147483647 w 747"/>
                <a:gd name="T13" fmla="*/ 2147483647 h 309"/>
                <a:gd name="T14" fmla="*/ 2147483647 w 747"/>
                <a:gd name="T15" fmla="*/ 0 h 309"/>
                <a:gd name="T16" fmla="*/ 2147483647 w 747"/>
                <a:gd name="T17" fmla="*/ 2147483647 h 309"/>
                <a:gd name="T18" fmla="*/ 2147483647 w 747"/>
                <a:gd name="T19" fmla="*/ 2147483647 h 309"/>
                <a:gd name="T20" fmla="*/ 2147483647 w 747"/>
                <a:gd name="T21" fmla="*/ 2147483647 h 309"/>
                <a:gd name="T22" fmla="*/ 2147483647 w 747"/>
                <a:gd name="T23" fmla="*/ 2147483647 h 309"/>
                <a:gd name="T24" fmla="*/ 2147483647 w 747"/>
                <a:gd name="T25" fmla="*/ 2147483647 h 309"/>
                <a:gd name="T26" fmla="*/ 2147483647 w 747"/>
                <a:gd name="T27" fmla="*/ 2147483647 h 309"/>
                <a:gd name="T28" fmla="*/ 2147483647 w 747"/>
                <a:gd name="T29" fmla="*/ 2147483647 h 309"/>
                <a:gd name="T30" fmla="*/ 2147483647 w 747"/>
                <a:gd name="T31" fmla="*/ 2147483647 h 309"/>
                <a:gd name="T32" fmla="*/ 2147483647 w 747"/>
                <a:gd name="T33" fmla="*/ 2147483647 h 309"/>
                <a:gd name="T34" fmla="*/ 2147483647 w 747"/>
                <a:gd name="T35" fmla="*/ 2147483647 h 309"/>
                <a:gd name="T36" fmla="*/ 2147483647 w 747"/>
                <a:gd name="T37" fmla="*/ 2147483647 h 309"/>
                <a:gd name="T38" fmla="*/ 2147483647 w 747"/>
                <a:gd name="T39" fmla="*/ 2147483647 h 309"/>
                <a:gd name="T40" fmla="*/ 2147483647 w 747"/>
                <a:gd name="T41" fmla="*/ 2147483647 h 309"/>
                <a:gd name="T42" fmla="*/ 2147483647 w 747"/>
                <a:gd name="T43" fmla="*/ 2147483647 h 309"/>
                <a:gd name="T44" fmla="*/ 2147483647 w 747"/>
                <a:gd name="T45" fmla="*/ 2147483647 h 309"/>
                <a:gd name="T46" fmla="*/ 2147483647 w 747"/>
                <a:gd name="T47" fmla="*/ 2147483647 h 309"/>
                <a:gd name="T48" fmla="*/ 2147483647 w 747"/>
                <a:gd name="T49" fmla="*/ 2147483647 h 309"/>
                <a:gd name="T50" fmla="*/ 2147483647 w 747"/>
                <a:gd name="T51" fmla="*/ 2147483647 h 309"/>
                <a:gd name="T52" fmla="*/ 2147483647 w 747"/>
                <a:gd name="T53" fmla="*/ 2147483647 h 309"/>
                <a:gd name="T54" fmla="*/ 2147483647 w 747"/>
                <a:gd name="T55" fmla="*/ 2147483647 h 309"/>
                <a:gd name="T56" fmla="*/ 2147483647 w 747"/>
                <a:gd name="T57" fmla="*/ 2147483647 h 309"/>
                <a:gd name="T58" fmla="*/ 2147483647 w 747"/>
                <a:gd name="T59" fmla="*/ 2147483647 h 309"/>
                <a:gd name="T60" fmla="*/ 2147483647 w 747"/>
                <a:gd name="T61" fmla="*/ 2147483647 h 309"/>
                <a:gd name="T62" fmla="*/ 2147483647 w 747"/>
                <a:gd name="T63" fmla="*/ 2147483647 h 309"/>
                <a:gd name="T64" fmla="*/ 0 w 747"/>
                <a:gd name="T65" fmla="*/ 2147483647 h 309"/>
                <a:gd name="T66" fmla="*/ 2147483647 w 747"/>
                <a:gd name="T67" fmla="*/ 2147483647 h 309"/>
                <a:gd name="T68" fmla="*/ 2147483647 w 747"/>
                <a:gd name="T69" fmla="*/ 2147483647 h 309"/>
                <a:gd name="T70" fmla="*/ 2147483647 w 747"/>
                <a:gd name="T71" fmla="*/ 2147483647 h 309"/>
                <a:gd name="T72" fmla="*/ 2147483647 w 747"/>
                <a:gd name="T73" fmla="*/ 2147483647 h 309"/>
                <a:gd name="T74" fmla="*/ 2147483647 w 747"/>
                <a:gd name="T75" fmla="*/ 2147483647 h 309"/>
                <a:gd name="T76" fmla="*/ 2147483647 w 747"/>
                <a:gd name="T77" fmla="*/ 2147483647 h 309"/>
                <a:gd name="T78" fmla="*/ 2147483647 w 747"/>
                <a:gd name="T79" fmla="*/ 2147483647 h 309"/>
                <a:gd name="T80" fmla="*/ 2147483647 w 747"/>
                <a:gd name="T81" fmla="*/ 2147483647 h 309"/>
                <a:gd name="T82" fmla="*/ 2147483647 w 747"/>
                <a:gd name="T83" fmla="*/ 2147483647 h 309"/>
                <a:gd name="T84" fmla="*/ 2147483647 w 747"/>
                <a:gd name="T85" fmla="*/ 2147483647 h 309"/>
                <a:gd name="T86" fmla="*/ 2147483647 w 747"/>
                <a:gd name="T87" fmla="*/ 2147483647 h 309"/>
                <a:gd name="T88" fmla="*/ 2147483647 w 747"/>
                <a:gd name="T89" fmla="*/ 2147483647 h 309"/>
                <a:gd name="T90" fmla="*/ 2147483647 w 747"/>
                <a:gd name="T91" fmla="*/ 2147483647 h 309"/>
                <a:gd name="T92" fmla="*/ 2147483647 w 747"/>
                <a:gd name="T93" fmla="*/ 2147483647 h 309"/>
                <a:gd name="T94" fmla="*/ 2147483647 w 747"/>
                <a:gd name="T95" fmla="*/ 2147483647 h 309"/>
                <a:gd name="T96" fmla="*/ 2147483647 w 747"/>
                <a:gd name="T97" fmla="*/ 2147483647 h 309"/>
                <a:gd name="T98" fmla="*/ 2147483647 w 747"/>
                <a:gd name="T99" fmla="*/ 2147483647 h 309"/>
                <a:gd name="T100" fmla="*/ 2147483647 w 747"/>
                <a:gd name="T101" fmla="*/ 2147483647 h 309"/>
                <a:gd name="T102" fmla="*/ 2147483647 w 747"/>
                <a:gd name="T103" fmla="*/ 2147483647 h 309"/>
                <a:gd name="T104" fmla="*/ 2147483647 w 747"/>
                <a:gd name="T105" fmla="*/ 2147483647 h 309"/>
                <a:gd name="T106" fmla="*/ 2147483647 w 747"/>
                <a:gd name="T107" fmla="*/ 2147483647 h 309"/>
                <a:gd name="T108" fmla="*/ 2147483647 w 747"/>
                <a:gd name="T109" fmla="*/ 2147483647 h 309"/>
                <a:gd name="T110" fmla="*/ 2147483647 w 747"/>
                <a:gd name="T111" fmla="*/ 2147483647 h 309"/>
                <a:gd name="T112" fmla="*/ 2147483647 w 747"/>
                <a:gd name="T113" fmla="*/ 2147483647 h 309"/>
                <a:gd name="T114" fmla="*/ 2147483647 w 747"/>
                <a:gd name="T115" fmla="*/ 2147483647 h 309"/>
                <a:gd name="T116" fmla="*/ 2147483647 w 747"/>
                <a:gd name="T117" fmla="*/ 2147483647 h 309"/>
                <a:gd name="T118" fmla="*/ 2147483647 w 747"/>
                <a:gd name="T119" fmla="*/ 2147483647 h 30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47"/>
                <a:gd name="T181" fmla="*/ 0 h 309"/>
                <a:gd name="T182" fmla="*/ 747 w 747"/>
                <a:gd name="T183" fmla="*/ 309 h 30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47" h="309">
                  <a:moveTo>
                    <a:pt x="676" y="126"/>
                  </a:moveTo>
                  <a:lnTo>
                    <a:pt x="676" y="110"/>
                  </a:lnTo>
                  <a:lnTo>
                    <a:pt x="652" y="92"/>
                  </a:lnTo>
                  <a:lnTo>
                    <a:pt x="606" y="74"/>
                  </a:lnTo>
                  <a:lnTo>
                    <a:pt x="594" y="46"/>
                  </a:lnTo>
                  <a:lnTo>
                    <a:pt x="581" y="31"/>
                  </a:lnTo>
                  <a:lnTo>
                    <a:pt x="557" y="12"/>
                  </a:lnTo>
                  <a:lnTo>
                    <a:pt x="542" y="0"/>
                  </a:lnTo>
                  <a:lnTo>
                    <a:pt x="523" y="22"/>
                  </a:lnTo>
                  <a:lnTo>
                    <a:pt x="523" y="46"/>
                  </a:lnTo>
                  <a:lnTo>
                    <a:pt x="548" y="64"/>
                  </a:lnTo>
                  <a:lnTo>
                    <a:pt x="514" y="74"/>
                  </a:lnTo>
                  <a:lnTo>
                    <a:pt x="477" y="64"/>
                  </a:lnTo>
                  <a:lnTo>
                    <a:pt x="456" y="55"/>
                  </a:lnTo>
                  <a:lnTo>
                    <a:pt x="431" y="46"/>
                  </a:lnTo>
                  <a:lnTo>
                    <a:pt x="441" y="22"/>
                  </a:lnTo>
                  <a:lnTo>
                    <a:pt x="419" y="22"/>
                  </a:lnTo>
                  <a:lnTo>
                    <a:pt x="385" y="12"/>
                  </a:lnTo>
                  <a:lnTo>
                    <a:pt x="327" y="12"/>
                  </a:lnTo>
                  <a:lnTo>
                    <a:pt x="278" y="22"/>
                  </a:lnTo>
                  <a:lnTo>
                    <a:pt x="303" y="31"/>
                  </a:lnTo>
                  <a:lnTo>
                    <a:pt x="315" y="46"/>
                  </a:lnTo>
                  <a:lnTo>
                    <a:pt x="223" y="46"/>
                  </a:lnTo>
                  <a:lnTo>
                    <a:pt x="199" y="64"/>
                  </a:lnTo>
                  <a:lnTo>
                    <a:pt x="165" y="74"/>
                  </a:lnTo>
                  <a:lnTo>
                    <a:pt x="165" y="92"/>
                  </a:lnTo>
                  <a:lnTo>
                    <a:pt x="128" y="120"/>
                  </a:lnTo>
                  <a:lnTo>
                    <a:pt x="95" y="120"/>
                  </a:lnTo>
                  <a:lnTo>
                    <a:pt x="70" y="126"/>
                  </a:lnTo>
                  <a:lnTo>
                    <a:pt x="49" y="120"/>
                  </a:lnTo>
                  <a:lnTo>
                    <a:pt x="12" y="135"/>
                  </a:lnTo>
                  <a:lnTo>
                    <a:pt x="12" y="162"/>
                  </a:lnTo>
                  <a:lnTo>
                    <a:pt x="0" y="196"/>
                  </a:lnTo>
                  <a:lnTo>
                    <a:pt x="12" y="224"/>
                  </a:lnTo>
                  <a:lnTo>
                    <a:pt x="12" y="276"/>
                  </a:lnTo>
                  <a:lnTo>
                    <a:pt x="49" y="285"/>
                  </a:lnTo>
                  <a:lnTo>
                    <a:pt x="83" y="276"/>
                  </a:lnTo>
                  <a:lnTo>
                    <a:pt x="116" y="266"/>
                  </a:lnTo>
                  <a:lnTo>
                    <a:pt x="153" y="266"/>
                  </a:lnTo>
                  <a:lnTo>
                    <a:pt x="199" y="257"/>
                  </a:lnTo>
                  <a:lnTo>
                    <a:pt x="269" y="233"/>
                  </a:lnTo>
                  <a:lnTo>
                    <a:pt x="327" y="233"/>
                  </a:lnTo>
                  <a:lnTo>
                    <a:pt x="361" y="239"/>
                  </a:lnTo>
                  <a:lnTo>
                    <a:pt x="373" y="257"/>
                  </a:lnTo>
                  <a:lnTo>
                    <a:pt x="385" y="276"/>
                  </a:lnTo>
                  <a:lnTo>
                    <a:pt x="419" y="257"/>
                  </a:lnTo>
                  <a:lnTo>
                    <a:pt x="456" y="239"/>
                  </a:lnTo>
                  <a:lnTo>
                    <a:pt x="431" y="266"/>
                  </a:lnTo>
                  <a:lnTo>
                    <a:pt x="419" y="285"/>
                  </a:lnTo>
                  <a:lnTo>
                    <a:pt x="456" y="294"/>
                  </a:lnTo>
                  <a:lnTo>
                    <a:pt x="477" y="309"/>
                  </a:lnTo>
                  <a:lnTo>
                    <a:pt x="557" y="309"/>
                  </a:lnTo>
                  <a:lnTo>
                    <a:pt x="581" y="303"/>
                  </a:lnTo>
                  <a:lnTo>
                    <a:pt x="618" y="294"/>
                  </a:lnTo>
                  <a:lnTo>
                    <a:pt x="639" y="276"/>
                  </a:lnTo>
                  <a:lnTo>
                    <a:pt x="664" y="257"/>
                  </a:lnTo>
                  <a:lnTo>
                    <a:pt x="710" y="224"/>
                  </a:lnTo>
                  <a:lnTo>
                    <a:pt x="747" y="178"/>
                  </a:lnTo>
                  <a:lnTo>
                    <a:pt x="710" y="144"/>
                  </a:lnTo>
                  <a:lnTo>
                    <a:pt x="676" y="126"/>
                  </a:lnTo>
                  <a:close/>
                </a:path>
              </a:pathLst>
            </a:custGeom>
            <a:solidFill>
              <a:srgbClr val="A1C6E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0" name="Freeform 6909"/>
            <p:cNvSpPr>
              <a:spLocks/>
            </p:cNvSpPr>
            <p:nvPr/>
          </p:nvSpPr>
          <p:spPr bwMode="auto">
            <a:xfrm>
              <a:off x="2395386" y="3331480"/>
              <a:ext cx="3918322" cy="2169070"/>
            </a:xfrm>
            <a:custGeom>
              <a:avLst/>
              <a:gdLst>
                <a:gd name="T0" fmla="*/ 2147483647 w 952"/>
                <a:gd name="T1" fmla="*/ 2147483647 h 527"/>
                <a:gd name="T2" fmla="*/ 2147483647 w 952"/>
                <a:gd name="T3" fmla="*/ 2147483647 h 527"/>
                <a:gd name="T4" fmla="*/ 2147483647 w 952"/>
                <a:gd name="T5" fmla="*/ 2147483647 h 527"/>
                <a:gd name="T6" fmla="*/ 2147483647 w 952"/>
                <a:gd name="T7" fmla="*/ 2147483647 h 527"/>
                <a:gd name="T8" fmla="*/ 2147483647 w 952"/>
                <a:gd name="T9" fmla="*/ 2147483647 h 527"/>
                <a:gd name="T10" fmla="*/ 2147483647 w 952"/>
                <a:gd name="T11" fmla="*/ 2147483647 h 527"/>
                <a:gd name="T12" fmla="*/ 2147483647 w 952"/>
                <a:gd name="T13" fmla="*/ 2147483647 h 527"/>
                <a:gd name="T14" fmla="*/ 2147483647 w 952"/>
                <a:gd name="T15" fmla="*/ 2147483647 h 527"/>
                <a:gd name="T16" fmla="*/ 2147483647 w 952"/>
                <a:gd name="T17" fmla="*/ 2147483647 h 527"/>
                <a:gd name="T18" fmla="*/ 2147483647 w 952"/>
                <a:gd name="T19" fmla="*/ 2147483647 h 527"/>
                <a:gd name="T20" fmla="*/ 2147483647 w 952"/>
                <a:gd name="T21" fmla="*/ 2147483647 h 527"/>
                <a:gd name="T22" fmla="*/ 2147483647 w 952"/>
                <a:gd name="T23" fmla="*/ 2147483647 h 527"/>
                <a:gd name="T24" fmla="*/ 2147483647 w 952"/>
                <a:gd name="T25" fmla="*/ 2147483647 h 527"/>
                <a:gd name="T26" fmla="*/ 2147483647 w 952"/>
                <a:gd name="T27" fmla="*/ 2147483647 h 527"/>
                <a:gd name="T28" fmla="*/ 2147483647 w 952"/>
                <a:gd name="T29" fmla="*/ 2147483647 h 527"/>
                <a:gd name="T30" fmla="*/ 2147483647 w 952"/>
                <a:gd name="T31" fmla="*/ 2147483647 h 527"/>
                <a:gd name="T32" fmla="*/ 2147483647 w 952"/>
                <a:gd name="T33" fmla="*/ 2147483647 h 527"/>
                <a:gd name="T34" fmla="*/ 2147483647 w 952"/>
                <a:gd name="T35" fmla="*/ 2147483647 h 527"/>
                <a:gd name="T36" fmla="*/ 2147483647 w 952"/>
                <a:gd name="T37" fmla="*/ 2147483647 h 527"/>
                <a:gd name="T38" fmla="*/ 2147483647 w 952"/>
                <a:gd name="T39" fmla="*/ 2147483647 h 527"/>
                <a:gd name="T40" fmla="*/ 2147483647 w 952"/>
                <a:gd name="T41" fmla="*/ 2147483647 h 527"/>
                <a:gd name="T42" fmla="*/ 2147483647 w 952"/>
                <a:gd name="T43" fmla="*/ 2147483647 h 527"/>
                <a:gd name="T44" fmla="*/ 2147483647 w 952"/>
                <a:gd name="T45" fmla="*/ 2147483647 h 527"/>
                <a:gd name="T46" fmla="*/ 2147483647 w 952"/>
                <a:gd name="T47" fmla="*/ 2147483647 h 527"/>
                <a:gd name="T48" fmla="*/ 2147483647 w 952"/>
                <a:gd name="T49" fmla="*/ 2147483647 h 527"/>
                <a:gd name="T50" fmla="*/ 2147483647 w 952"/>
                <a:gd name="T51" fmla="*/ 0 h 527"/>
                <a:gd name="T52" fmla="*/ 2147483647 w 952"/>
                <a:gd name="T53" fmla="*/ 2147483647 h 527"/>
                <a:gd name="T54" fmla="*/ 2147483647 w 952"/>
                <a:gd name="T55" fmla="*/ 2147483647 h 527"/>
                <a:gd name="T56" fmla="*/ 2147483647 w 952"/>
                <a:gd name="T57" fmla="*/ 2147483647 h 527"/>
                <a:gd name="T58" fmla="*/ 2147483647 w 952"/>
                <a:gd name="T59" fmla="*/ 2147483647 h 527"/>
                <a:gd name="T60" fmla="*/ 2147483647 w 952"/>
                <a:gd name="T61" fmla="*/ 2147483647 h 527"/>
                <a:gd name="T62" fmla="*/ 2147483647 w 952"/>
                <a:gd name="T63" fmla="*/ 2147483647 h 527"/>
                <a:gd name="T64" fmla="*/ 2147483647 w 952"/>
                <a:gd name="T65" fmla="*/ 2147483647 h 527"/>
                <a:gd name="T66" fmla="*/ 2147483647 w 952"/>
                <a:gd name="T67" fmla="*/ 2147483647 h 527"/>
                <a:gd name="T68" fmla="*/ 2147483647 w 952"/>
                <a:gd name="T69" fmla="*/ 2147483647 h 527"/>
                <a:gd name="T70" fmla="*/ 2147483647 w 952"/>
                <a:gd name="T71" fmla="*/ 2147483647 h 527"/>
                <a:gd name="T72" fmla="*/ 2147483647 w 952"/>
                <a:gd name="T73" fmla="*/ 2147483647 h 527"/>
                <a:gd name="T74" fmla="*/ 2147483647 w 952"/>
                <a:gd name="T75" fmla="*/ 2147483647 h 527"/>
                <a:gd name="T76" fmla="*/ 2147483647 w 952"/>
                <a:gd name="T77" fmla="*/ 2147483647 h 527"/>
                <a:gd name="T78" fmla="*/ 2147483647 w 952"/>
                <a:gd name="T79" fmla="*/ 2147483647 h 527"/>
                <a:gd name="T80" fmla="*/ 2147483647 w 952"/>
                <a:gd name="T81" fmla="*/ 2147483647 h 527"/>
                <a:gd name="T82" fmla="*/ 2147483647 w 952"/>
                <a:gd name="T83" fmla="*/ 2147483647 h 527"/>
                <a:gd name="T84" fmla="*/ 2147483647 w 952"/>
                <a:gd name="T85" fmla="*/ 2147483647 h 527"/>
                <a:gd name="T86" fmla="*/ 2147483647 w 952"/>
                <a:gd name="T87" fmla="*/ 2147483647 h 527"/>
                <a:gd name="T88" fmla="*/ 2147483647 w 952"/>
                <a:gd name="T89" fmla="*/ 2147483647 h 527"/>
                <a:gd name="T90" fmla="*/ 2147483647 w 952"/>
                <a:gd name="T91" fmla="*/ 2147483647 h 527"/>
                <a:gd name="T92" fmla="*/ 2147483647 w 952"/>
                <a:gd name="T93" fmla="*/ 2147483647 h 527"/>
                <a:gd name="T94" fmla="*/ 2147483647 w 952"/>
                <a:gd name="T95" fmla="*/ 2147483647 h 527"/>
                <a:gd name="T96" fmla="*/ 0 w 952"/>
                <a:gd name="T97" fmla="*/ 2147483647 h 52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952"/>
                <a:gd name="T148" fmla="*/ 0 h 527"/>
                <a:gd name="T149" fmla="*/ 952 w 952"/>
                <a:gd name="T150" fmla="*/ 527 h 52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952" h="527">
                  <a:moveTo>
                    <a:pt x="13" y="374"/>
                  </a:moveTo>
                  <a:lnTo>
                    <a:pt x="19" y="383"/>
                  </a:lnTo>
                  <a:lnTo>
                    <a:pt x="28" y="377"/>
                  </a:lnTo>
                  <a:lnTo>
                    <a:pt x="37" y="374"/>
                  </a:lnTo>
                  <a:lnTo>
                    <a:pt x="49" y="368"/>
                  </a:lnTo>
                  <a:lnTo>
                    <a:pt x="74" y="386"/>
                  </a:lnTo>
                  <a:lnTo>
                    <a:pt x="104" y="413"/>
                  </a:lnTo>
                  <a:lnTo>
                    <a:pt x="120" y="423"/>
                  </a:lnTo>
                  <a:lnTo>
                    <a:pt x="144" y="432"/>
                  </a:lnTo>
                  <a:lnTo>
                    <a:pt x="169" y="438"/>
                  </a:lnTo>
                  <a:lnTo>
                    <a:pt x="184" y="441"/>
                  </a:lnTo>
                  <a:lnTo>
                    <a:pt x="205" y="435"/>
                  </a:lnTo>
                  <a:lnTo>
                    <a:pt x="224" y="429"/>
                  </a:lnTo>
                  <a:lnTo>
                    <a:pt x="230" y="426"/>
                  </a:lnTo>
                  <a:lnTo>
                    <a:pt x="236" y="426"/>
                  </a:lnTo>
                  <a:lnTo>
                    <a:pt x="239" y="426"/>
                  </a:lnTo>
                  <a:lnTo>
                    <a:pt x="239" y="441"/>
                  </a:lnTo>
                  <a:lnTo>
                    <a:pt x="257" y="435"/>
                  </a:lnTo>
                  <a:lnTo>
                    <a:pt x="257" y="432"/>
                  </a:lnTo>
                  <a:lnTo>
                    <a:pt x="261" y="429"/>
                  </a:lnTo>
                  <a:lnTo>
                    <a:pt x="264" y="426"/>
                  </a:lnTo>
                  <a:lnTo>
                    <a:pt x="273" y="423"/>
                  </a:lnTo>
                  <a:lnTo>
                    <a:pt x="282" y="416"/>
                  </a:lnTo>
                  <a:lnTo>
                    <a:pt x="288" y="410"/>
                  </a:lnTo>
                  <a:lnTo>
                    <a:pt x="294" y="404"/>
                  </a:lnTo>
                  <a:lnTo>
                    <a:pt x="303" y="395"/>
                  </a:lnTo>
                  <a:lnTo>
                    <a:pt x="316" y="386"/>
                  </a:lnTo>
                  <a:lnTo>
                    <a:pt x="325" y="383"/>
                  </a:lnTo>
                  <a:lnTo>
                    <a:pt x="340" y="374"/>
                  </a:lnTo>
                  <a:lnTo>
                    <a:pt x="352" y="358"/>
                  </a:lnTo>
                  <a:lnTo>
                    <a:pt x="374" y="325"/>
                  </a:lnTo>
                  <a:lnTo>
                    <a:pt x="404" y="273"/>
                  </a:lnTo>
                  <a:lnTo>
                    <a:pt x="462" y="156"/>
                  </a:lnTo>
                  <a:lnTo>
                    <a:pt x="505" y="74"/>
                  </a:lnTo>
                  <a:lnTo>
                    <a:pt x="530" y="31"/>
                  </a:lnTo>
                  <a:lnTo>
                    <a:pt x="536" y="25"/>
                  </a:lnTo>
                  <a:lnTo>
                    <a:pt x="548" y="19"/>
                  </a:lnTo>
                  <a:lnTo>
                    <a:pt x="573" y="10"/>
                  </a:lnTo>
                  <a:lnTo>
                    <a:pt x="603" y="3"/>
                  </a:lnTo>
                  <a:lnTo>
                    <a:pt x="637" y="0"/>
                  </a:lnTo>
                  <a:lnTo>
                    <a:pt x="652" y="0"/>
                  </a:lnTo>
                  <a:lnTo>
                    <a:pt x="667" y="3"/>
                  </a:lnTo>
                  <a:lnTo>
                    <a:pt x="686" y="10"/>
                  </a:lnTo>
                  <a:lnTo>
                    <a:pt x="704" y="16"/>
                  </a:lnTo>
                  <a:lnTo>
                    <a:pt x="738" y="34"/>
                  </a:lnTo>
                  <a:lnTo>
                    <a:pt x="771" y="58"/>
                  </a:lnTo>
                  <a:lnTo>
                    <a:pt x="817" y="101"/>
                  </a:lnTo>
                  <a:lnTo>
                    <a:pt x="879" y="156"/>
                  </a:lnTo>
                  <a:lnTo>
                    <a:pt x="952" y="227"/>
                  </a:lnTo>
                  <a:lnTo>
                    <a:pt x="946" y="267"/>
                  </a:lnTo>
                  <a:lnTo>
                    <a:pt x="940" y="300"/>
                  </a:lnTo>
                  <a:lnTo>
                    <a:pt x="934" y="328"/>
                  </a:lnTo>
                  <a:lnTo>
                    <a:pt x="924" y="352"/>
                  </a:lnTo>
                  <a:lnTo>
                    <a:pt x="906" y="389"/>
                  </a:lnTo>
                  <a:lnTo>
                    <a:pt x="888" y="420"/>
                  </a:lnTo>
                  <a:lnTo>
                    <a:pt x="876" y="435"/>
                  </a:lnTo>
                  <a:lnTo>
                    <a:pt x="848" y="441"/>
                  </a:lnTo>
                  <a:lnTo>
                    <a:pt x="793" y="447"/>
                  </a:lnTo>
                  <a:lnTo>
                    <a:pt x="680" y="462"/>
                  </a:lnTo>
                  <a:lnTo>
                    <a:pt x="563" y="472"/>
                  </a:lnTo>
                  <a:lnTo>
                    <a:pt x="450" y="481"/>
                  </a:lnTo>
                  <a:lnTo>
                    <a:pt x="337" y="487"/>
                  </a:lnTo>
                  <a:lnTo>
                    <a:pt x="261" y="493"/>
                  </a:lnTo>
                  <a:lnTo>
                    <a:pt x="261" y="490"/>
                  </a:lnTo>
                  <a:lnTo>
                    <a:pt x="233" y="502"/>
                  </a:lnTo>
                  <a:lnTo>
                    <a:pt x="199" y="514"/>
                  </a:lnTo>
                  <a:lnTo>
                    <a:pt x="160" y="524"/>
                  </a:lnTo>
                  <a:lnTo>
                    <a:pt x="141" y="527"/>
                  </a:lnTo>
                  <a:lnTo>
                    <a:pt x="120" y="524"/>
                  </a:lnTo>
                  <a:lnTo>
                    <a:pt x="98" y="521"/>
                  </a:lnTo>
                  <a:lnTo>
                    <a:pt x="74" y="502"/>
                  </a:lnTo>
                  <a:lnTo>
                    <a:pt x="56" y="481"/>
                  </a:lnTo>
                  <a:lnTo>
                    <a:pt x="37" y="459"/>
                  </a:lnTo>
                  <a:lnTo>
                    <a:pt x="25" y="438"/>
                  </a:lnTo>
                  <a:lnTo>
                    <a:pt x="7" y="401"/>
                  </a:lnTo>
                  <a:lnTo>
                    <a:pt x="0" y="386"/>
                  </a:lnTo>
                  <a:lnTo>
                    <a:pt x="13" y="3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1" name="Freeform 6912"/>
            <p:cNvSpPr>
              <a:spLocks/>
            </p:cNvSpPr>
            <p:nvPr/>
          </p:nvSpPr>
          <p:spPr bwMode="auto">
            <a:xfrm>
              <a:off x="1000100" y="4718534"/>
              <a:ext cx="7025816" cy="1749250"/>
            </a:xfrm>
            <a:custGeom>
              <a:avLst/>
              <a:gdLst>
                <a:gd name="T0" fmla="*/ 2147483647 w 1707"/>
                <a:gd name="T1" fmla="*/ 2147483647 h 425"/>
                <a:gd name="T2" fmla="*/ 2147483647 w 1707"/>
                <a:gd name="T3" fmla="*/ 2147483647 h 425"/>
                <a:gd name="T4" fmla="*/ 2147483647 w 1707"/>
                <a:gd name="T5" fmla="*/ 2147483647 h 425"/>
                <a:gd name="T6" fmla="*/ 2147483647 w 1707"/>
                <a:gd name="T7" fmla="*/ 0 h 425"/>
                <a:gd name="T8" fmla="*/ 2147483647 w 1707"/>
                <a:gd name="T9" fmla="*/ 2147483647 h 425"/>
                <a:gd name="T10" fmla="*/ 2147483647 w 1707"/>
                <a:gd name="T11" fmla="*/ 2147483647 h 425"/>
                <a:gd name="T12" fmla="*/ 2147483647 w 1707"/>
                <a:gd name="T13" fmla="*/ 2147483647 h 425"/>
                <a:gd name="T14" fmla="*/ 2147483647 w 1707"/>
                <a:gd name="T15" fmla="*/ 2147483647 h 425"/>
                <a:gd name="T16" fmla="*/ 2147483647 w 1707"/>
                <a:gd name="T17" fmla="*/ 2147483647 h 425"/>
                <a:gd name="T18" fmla="*/ 2147483647 w 1707"/>
                <a:gd name="T19" fmla="*/ 2147483647 h 425"/>
                <a:gd name="T20" fmla="*/ 2147483647 w 1707"/>
                <a:gd name="T21" fmla="*/ 2147483647 h 425"/>
                <a:gd name="T22" fmla="*/ 2147483647 w 1707"/>
                <a:gd name="T23" fmla="*/ 2147483647 h 425"/>
                <a:gd name="T24" fmla="*/ 2147483647 w 1707"/>
                <a:gd name="T25" fmla="*/ 2147483647 h 425"/>
                <a:gd name="T26" fmla="*/ 2147483647 w 1707"/>
                <a:gd name="T27" fmla="*/ 2147483647 h 425"/>
                <a:gd name="T28" fmla="*/ 2147483647 w 1707"/>
                <a:gd name="T29" fmla="*/ 2147483647 h 425"/>
                <a:gd name="T30" fmla="*/ 2147483647 w 1707"/>
                <a:gd name="T31" fmla="*/ 2147483647 h 425"/>
                <a:gd name="T32" fmla="*/ 2147483647 w 1707"/>
                <a:gd name="T33" fmla="*/ 2147483647 h 425"/>
                <a:gd name="T34" fmla="*/ 2147483647 w 1707"/>
                <a:gd name="T35" fmla="*/ 2147483647 h 425"/>
                <a:gd name="T36" fmla="*/ 2147483647 w 1707"/>
                <a:gd name="T37" fmla="*/ 2147483647 h 425"/>
                <a:gd name="T38" fmla="*/ 2147483647 w 1707"/>
                <a:gd name="T39" fmla="*/ 2147483647 h 425"/>
                <a:gd name="T40" fmla="*/ 2147483647 w 1707"/>
                <a:gd name="T41" fmla="*/ 2147483647 h 425"/>
                <a:gd name="T42" fmla="*/ 2147483647 w 1707"/>
                <a:gd name="T43" fmla="*/ 2147483647 h 425"/>
                <a:gd name="T44" fmla="*/ 2147483647 w 1707"/>
                <a:gd name="T45" fmla="*/ 2147483647 h 425"/>
                <a:gd name="T46" fmla="*/ 2147483647 w 1707"/>
                <a:gd name="T47" fmla="*/ 2147483647 h 425"/>
                <a:gd name="T48" fmla="*/ 2147483647 w 1707"/>
                <a:gd name="T49" fmla="*/ 2147483647 h 425"/>
                <a:gd name="T50" fmla="*/ 2147483647 w 1707"/>
                <a:gd name="T51" fmla="*/ 2147483647 h 425"/>
                <a:gd name="T52" fmla="*/ 2147483647 w 1707"/>
                <a:gd name="T53" fmla="*/ 2147483647 h 425"/>
                <a:gd name="T54" fmla="*/ 2147483647 w 1707"/>
                <a:gd name="T55" fmla="*/ 2147483647 h 425"/>
                <a:gd name="T56" fmla="*/ 2147483647 w 1707"/>
                <a:gd name="T57" fmla="*/ 2147483647 h 425"/>
                <a:gd name="T58" fmla="*/ 2147483647 w 1707"/>
                <a:gd name="T59" fmla="*/ 2147483647 h 425"/>
                <a:gd name="T60" fmla="*/ 2147483647 w 1707"/>
                <a:gd name="T61" fmla="*/ 2147483647 h 425"/>
                <a:gd name="T62" fmla="*/ 2147483647 w 1707"/>
                <a:gd name="T63" fmla="*/ 2147483647 h 425"/>
                <a:gd name="T64" fmla="*/ 2147483647 w 1707"/>
                <a:gd name="T65" fmla="*/ 2147483647 h 425"/>
                <a:gd name="T66" fmla="*/ 2147483647 w 1707"/>
                <a:gd name="T67" fmla="*/ 2147483647 h 425"/>
                <a:gd name="T68" fmla="*/ 2147483647 w 1707"/>
                <a:gd name="T69" fmla="*/ 2147483647 h 425"/>
                <a:gd name="T70" fmla="*/ 2147483647 w 1707"/>
                <a:gd name="T71" fmla="*/ 2147483647 h 425"/>
                <a:gd name="T72" fmla="*/ 2147483647 w 1707"/>
                <a:gd name="T73" fmla="*/ 2147483647 h 425"/>
                <a:gd name="T74" fmla="*/ 2147483647 w 1707"/>
                <a:gd name="T75" fmla="*/ 2147483647 h 425"/>
                <a:gd name="T76" fmla="*/ 2147483647 w 1707"/>
                <a:gd name="T77" fmla="*/ 2147483647 h 425"/>
                <a:gd name="T78" fmla="*/ 2147483647 w 1707"/>
                <a:gd name="T79" fmla="*/ 2147483647 h 425"/>
                <a:gd name="T80" fmla="*/ 2147483647 w 1707"/>
                <a:gd name="T81" fmla="*/ 2147483647 h 425"/>
                <a:gd name="T82" fmla="*/ 2147483647 w 1707"/>
                <a:gd name="T83" fmla="*/ 2147483647 h 425"/>
                <a:gd name="T84" fmla="*/ 2147483647 w 1707"/>
                <a:gd name="T85" fmla="*/ 2147483647 h 425"/>
                <a:gd name="T86" fmla="*/ 2147483647 w 1707"/>
                <a:gd name="T87" fmla="*/ 2147483647 h 425"/>
                <a:gd name="T88" fmla="*/ 2147483647 w 1707"/>
                <a:gd name="T89" fmla="*/ 2147483647 h 425"/>
                <a:gd name="T90" fmla="*/ 2147483647 w 1707"/>
                <a:gd name="T91" fmla="*/ 2147483647 h 425"/>
                <a:gd name="T92" fmla="*/ 2147483647 w 1707"/>
                <a:gd name="T93" fmla="*/ 2147483647 h 425"/>
                <a:gd name="T94" fmla="*/ 2147483647 w 1707"/>
                <a:gd name="T95" fmla="*/ 2147483647 h 425"/>
                <a:gd name="T96" fmla="*/ 2147483647 w 1707"/>
                <a:gd name="T97" fmla="*/ 2147483647 h 425"/>
                <a:gd name="T98" fmla="*/ 2147483647 w 1707"/>
                <a:gd name="T99" fmla="*/ 2147483647 h 425"/>
                <a:gd name="T100" fmla="*/ 2147483647 w 1707"/>
                <a:gd name="T101" fmla="*/ 2147483647 h 425"/>
                <a:gd name="T102" fmla="*/ 2147483647 w 1707"/>
                <a:gd name="T103" fmla="*/ 2147483647 h 425"/>
                <a:gd name="T104" fmla="*/ 0 w 1707"/>
                <a:gd name="T105" fmla="*/ 2147483647 h 425"/>
                <a:gd name="T106" fmla="*/ 0 w 1707"/>
                <a:gd name="T107" fmla="*/ 2147483647 h 42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707"/>
                <a:gd name="T163" fmla="*/ 0 h 425"/>
                <a:gd name="T164" fmla="*/ 1707 w 1707"/>
                <a:gd name="T165" fmla="*/ 425 h 425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707" h="425">
                  <a:moveTo>
                    <a:pt x="0" y="92"/>
                  </a:moveTo>
                  <a:lnTo>
                    <a:pt x="0" y="92"/>
                  </a:lnTo>
                  <a:lnTo>
                    <a:pt x="3" y="76"/>
                  </a:lnTo>
                  <a:lnTo>
                    <a:pt x="6" y="61"/>
                  </a:lnTo>
                  <a:lnTo>
                    <a:pt x="12" y="49"/>
                  </a:lnTo>
                  <a:lnTo>
                    <a:pt x="18" y="37"/>
                  </a:lnTo>
                  <a:lnTo>
                    <a:pt x="30" y="18"/>
                  </a:lnTo>
                  <a:lnTo>
                    <a:pt x="40" y="9"/>
                  </a:lnTo>
                  <a:lnTo>
                    <a:pt x="55" y="0"/>
                  </a:lnTo>
                  <a:lnTo>
                    <a:pt x="70" y="0"/>
                  </a:lnTo>
                  <a:lnTo>
                    <a:pt x="79" y="6"/>
                  </a:lnTo>
                  <a:lnTo>
                    <a:pt x="82" y="12"/>
                  </a:lnTo>
                  <a:lnTo>
                    <a:pt x="92" y="21"/>
                  </a:lnTo>
                  <a:lnTo>
                    <a:pt x="101" y="34"/>
                  </a:lnTo>
                  <a:lnTo>
                    <a:pt x="116" y="67"/>
                  </a:lnTo>
                  <a:lnTo>
                    <a:pt x="134" y="107"/>
                  </a:lnTo>
                  <a:lnTo>
                    <a:pt x="186" y="177"/>
                  </a:lnTo>
                  <a:lnTo>
                    <a:pt x="202" y="190"/>
                  </a:lnTo>
                  <a:lnTo>
                    <a:pt x="220" y="208"/>
                  </a:lnTo>
                  <a:lnTo>
                    <a:pt x="226" y="211"/>
                  </a:lnTo>
                  <a:lnTo>
                    <a:pt x="229" y="214"/>
                  </a:lnTo>
                  <a:lnTo>
                    <a:pt x="229" y="220"/>
                  </a:lnTo>
                  <a:lnTo>
                    <a:pt x="242" y="220"/>
                  </a:lnTo>
                  <a:lnTo>
                    <a:pt x="251" y="211"/>
                  </a:lnTo>
                  <a:lnTo>
                    <a:pt x="269" y="214"/>
                  </a:lnTo>
                  <a:lnTo>
                    <a:pt x="287" y="214"/>
                  </a:lnTo>
                  <a:lnTo>
                    <a:pt x="312" y="211"/>
                  </a:lnTo>
                  <a:lnTo>
                    <a:pt x="401" y="190"/>
                  </a:lnTo>
                  <a:lnTo>
                    <a:pt x="453" y="177"/>
                  </a:lnTo>
                  <a:lnTo>
                    <a:pt x="474" y="174"/>
                  </a:lnTo>
                  <a:lnTo>
                    <a:pt x="492" y="171"/>
                  </a:lnTo>
                  <a:lnTo>
                    <a:pt x="508" y="171"/>
                  </a:lnTo>
                  <a:lnTo>
                    <a:pt x="523" y="168"/>
                  </a:lnTo>
                  <a:lnTo>
                    <a:pt x="554" y="159"/>
                  </a:lnTo>
                  <a:lnTo>
                    <a:pt x="615" y="131"/>
                  </a:lnTo>
                  <a:lnTo>
                    <a:pt x="700" y="104"/>
                  </a:lnTo>
                  <a:lnTo>
                    <a:pt x="737" y="92"/>
                  </a:lnTo>
                  <a:lnTo>
                    <a:pt x="759" y="86"/>
                  </a:lnTo>
                  <a:lnTo>
                    <a:pt x="814" y="83"/>
                  </a:lnTo>
                  <a:lnTo>
                    <a:pt x="866" y="76"/>
                  </a:lnTo>
                  <a:lnTo>
                    <a:pt x="1175" y="70"/>
                  </a:lnTo>
                  <a:lnTo>
                    <a:pt x="1227" y="61"/>
                  </a:lnTo>
                  <a:lnTo>
                    <a:pt x="1282" y="49"/>
                  </a:lnTo>
                  <a:lnTo>
                    <a:pt x="1337" y="61"/>
                  </a:lnTo>
                  <a:lnTo>
                    <a:pt x="1395" y="73"/>
                  </a:lnTo>
                  <a:lnTo>
                    <a:pt x="1450" y="83"/>
                  </a:lnTo>
                  <a:lnTo>
                    <a:pt x="1557" y="98"/>
                  </a:lnTo>
                  <a:lnTo>
                    <a:pt x="1612" y="107"/>
                  </a:lnTo>
                  <a:lnTo>
                    <a:pt x="1661" y="116"/>
                  </a:lnTo>
                  <a:lnTo>
                    <a:pt x="1695" y="125"/>
                  </a:lnTo>
                  <a:lnTo>
                    <a:pt x="1704" y="131"/>
                  </a:lnTo>
                  <a:lnTo>
                    <a:pt x="1707" y="135"/>
                  </a:lnTo>
                  <a:lnTo>
                    <a:pt x="1701" y="156"/>
                  </a:lnTo>
                  <a:lnTo>
                    <a:pt x="1695" y="171"/>
                  </a:lnTo>
                  <a:lnTo>
                    <a:pt x="1689" y="184"/>
                  </a:lnTo>
                  <a:lnTo>
                    <a:pt x="1683" y="196"/>
                  </a:lnTo>
                  <a:lnTo>
                    <a:pt x="1673" y="214"/>
                  </a:lnTo>
                  <a:lnTo>
                    <a:pt x="1664" y="242"/>
                  </a:lnTo>
                  <a:lnTo>
                    <a:pt x="1661" y="257"/>
                  </a:lnTo>
                  <a:lnTo>
                    <a:pt x="1658" y="266"/>
                  </a:lnTo>
                  <a:lnTo>
                    <a:pt x="1655" y="278"/>
                  </a:lnTo>
                  <a:lnTo>
                    <a:pt x="1646" y="294"/>
                  </a:lnTo>
                  <a:lnTo>
                    <a:pt x="1640" y="303"/>
                  </a:lnTo>
                  <a:lnTo>
                    <a:pt x="1615" y="340"/>
                  </a:lnTo>
                  <a:lnTo>
                    <a:pt x="1594" y="367"/>
                  </a:lnTo>
                  <a:lnTo>
                    <a:pt x="1576" y="385"/>
                  </a:lnTo>
                  <a:lnTo>
                    <a:pt x="1551" y="401"/>
                  </a:lnTo>
                  <a:lnTo>
                    <a:pt x="1542" y="407"/>
                  </a:lnTo>
                  <a:lnTo>
                    <a:pt x="1533" y="407"/>
                  </a:lnTo>
                  <a:lnTo>
                    <a:pt x="1484" y="413"/>
                  </a:lnTo>
                  <a:lnTo>
                    <a:pt x="1420" y="419"/>
                  </a:lnTo>
                  <a:lnTo>
                    <a:pt x="1368" y="422"/>
                  </a:lnTo>
                  <a:lnTo>
                    <a:pt x="1343" y="422"/>
                  </a:lnTo>
                  <a:lnTo>
                    <a:pt x="1325" y="419"/>
                  </a:lnTo>
                  <a:lnTo>
                    <a:pt x="1260" y="413"/>
                  </a:lnTo>
                  <a:lnTo>
                    <a:pt x="1166" y="410"/>
                  </a:lnTo>
                  <a:lnTo>
                    <a:pt x="1040" y="404"/>
                  </a:lnTo>
                  <a:lnTo>
                    <a:pt x="1000" y="398"/>
                  </a:lnTo>
                  <a:lnTo>
                    <a:pt x="970" y="392"/>
                  </a:lnTo>
                  <a:lnTo>
                    <a:pt x="945" y="385"/>
                  </a:lnTo>
                  <a:lnTo>
                    <a:pt x="918" y="379"/>
                  </a:lnTo>
                  <a:lnTo>
                    <a:pt x="875" y="373"/>
                  </a:lnTo>
                  <a:lnTo>
                    <a:pt x="798" y="367"/>
                  </a:lnTo>
                  <a:lnTo>
                    <a:pt x="777" y="370"/>
                  </a:lnTo>
                  <a:lnTo>
                    <a:pt x="749" y="379"/>
                  </a:lnTo>
                  <a:lnTo>
                    <a:pt x="713" y="392"/>
                  </a:lnTo>
                  <a:lnTo>
                    <a:pt x="554" y="404"/>
                  </a:lnTo>
                  <a:lnTo>
                    <a:pt x="379" y="413"/>
                  </a:lnTo>
                  <a:lnTo>
                    <a:pt x="349" y="413"/>
                  </a:lnTo>
                  <a:lnTo>
                    <a:pt x="336" y="416"/>
                  </a:lnTo>
                  <a:lnTo>
                    <a:pt x="324" y="419"/>
                  </a:lnTo>
                  <a:lnTo>
                    <a:pt x="312" y="425"/>
                  </a:lnTo>
                  <a:lnTo>
                    <a:pt x="303" y="425"/>
                  </a:lnTo>
                  <a:lnTo>
                    <a:pt x="294" y="425"/>
                  </a:lnTo>
                  <a:lnTo>
                    <a:pt x="269" y="413"/>
                  </a:lnTo>
                  <a:lnTo>
                    <a:pt x="260" y="410"/>
                  </a:lnTo>
                  <a:lnTo>
                    <a:pt x="245" y="413"/>
                  </a:lnTo>
                  <a:lnTo>
                    <a:pt x="229" y="410"/>
                  </a:lnTo>
                  <a:lnTo>
                    <a:pt x="217" y="407"/>
                  </a:lnTo>
                  <a:lnTo>
                    <a:pt x="214" y="401"/>
                  </a:lnTo>
                  <a:lnTo>
                    <a:pt x="211" y="395"/>
                  </a:lnTo>
                  <a:lnTo>
                    <a:pt x="208" y="379"/>
                  </a:lnTo>
                  <a:lnTo>
                    <a:pt x="183" y="382"/>
                  </a:lnTo>
                  <a:lnTo>
                    <a:pt x="159" y="392"/>
                  </a:lnTo>
                  <a:lnTo>
                    <a:pt x="156" y="401"/>
                  </a:lnTo>
                  <a:lnTo>
                    <a:pt x="138" y="401"/>
                  </a:lnTo>
                  <a:lnTo>
                    <a:pt x="122" y="401"/>
                  </a:lnTo>
                  <a:lnTo>
                    <a:pt x="107" y="398"/>
                  </a:lnTo>
                  <a:lnTo>
                    <a:pt x="101" y="392"/>
                  </a:lnTo>
                  <a:lnTo>
                    <a:pt x="92" y="379"/>
                  </a:lnTo>
                  <a:lnTo>
                    <a:pt x="76" y="349"/>
                  </a:lnTo>
                  <a:lnTo>
                    <a:pt x="58" y="306"/>
                  </a:lnTo>
                  <a:lnTo>
                    <a:pt x="70" y="306"/>
                  </a:lnTo>
                  <a:lnTo>
                    <a:pt x="61" y="288"/>
                  </a:lnTo>
                  <a:lnTo>
                    <a:pt x="49" y="269"/>
                  </a:lnTo>
                  <a:lnTo>
                    <a:pt x="33" y="245"/>
                  </a:lnTo>
                  <a:lnTo>
                    <a:pt x="18" y="220"/>
                  </a:lnTo>
                  <a:lnTo>
                    <a:pt x="9" y="196"/>
                  </a:lnTo>
                  <a:lnTo>
                    <a:pt x="3" y="171"/>
                  </a:lnTo>
                  <a:lnTo>
                    <a:pt x="0" y="147"/>
                  </a:lnTo>
                  <a:lnTo>
                    <a:pt x="0" y="107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2" name="Freeform 6913"/>
            <p:cNvSpPr>
              <a:spLocks/>
            </p:cNvSpPr>
            <p:nvPr/>
          </p:nvSpPr>
          <p:spPr bwMode="auto">
            <a:xfrm>
              <a:off x="3844177" y="3496116"/>
              <a:ext cx="2395445" cy="1736903"/>
            </a:xfrm>
            <a:custGeom>
              <a:avLst/>
              <a:gdLst>
                <a:gd name="T0" fmla="*/ 2147483647 w 582"/>
                <a:gd name="T1" fmla="*/ 2147483647 h 422"/>
                <a:gd name="T2" fmla="*/ 2147483647 w 582"/>
                <a:gd name="T3" fmla="*/ 2147483647 h 422"/>
                <a:gd name="T4" fmla="*/ 2147483647 w 582"/>
                <a:gd name="T5" fmla="*/ 2147483647 h 422"/>
                <a:gd name="T6" fmla="*/ 2147483647 w 582"/>
                <a:gd name="T7" fmla="*/ 0 h 422"/>
                <a:gd name="T8" fmla="*/ 2147483647 w 582"/>
                <a:gd name="T9" fmla="*/ 2147483647 h 422"/>
                <a:gd name="T10" fmla="*/ 0 w 582"/>
                <a:gd name="T11" fmla="*/ 2147483647 h 422"/>
                <a:gd name="T12" fmla="*/ 2147483647 w 582"/>
                <a:gd name="T13" fmla="*/ 2147483647 h 422"/>
                <a:gd name="T14" fmla="*/ 2147483647 w 582"/>
                <a:gd name="T15" fmla="*/ 2147483647 h 422"/>
                <a:gd name="T16" fmla="*/ 2147483647 w 582"/>
                <a:gd name="T17" fmla="*/ 2147483647 h 422"/>
                <a:gd name="T18" fmla="*/ 2147483647 w 582"/>
                <a:gd name="T19" fmla="*/ 2147483647 h 422"/>
                <a:gd name="T20" fmla="*/ 2147483647 w 582"/>
                <a:gd name="T21" fmla="*/ 2147483647 h 422"/>
                <a:gd name="T22" fmla="*/ 2147483647 w 582"/>
                <a:gd name="T23" fmla="*/ 2147483647 h 422"/>
                <a:gd name="T24" fmla="*/ 2147483647 w 582"/>
                <a:gd name="T25" fmla="*/ 2147483647 h 422"/>
                <a:gd name="T26" fmla="*/ 2147483647 w 582"/>
                <a:gd name="T27" fmla="*/ 2147483647 h 422"/>
                <a:gd name="T28" fmla="*/ 2147483647 w 582"/>
                <a:gd name="T29" fmla="*/ 2147483647 h 42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82"/>
                <a:gd name="T46" fmla="*/ 0 h 422"/>
                <a:gd name="T47" fmla="*/ 582 w 582"/>
                <a:gd name="T48" fmla="*/ 422 h 42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82" h="422">
                  <a:moveTo>
                    <a:pt x="392" y="291"/>
                  </a:moveTo>
                  <a:lnTo>
                    <a:pt x="279" y="294"/>
                  </a:lnTo>
                  <a:lnTo>
                    <a:pt x="282" y="276"/>
                  </a:lnTo>
                  <a:lnTo>
                    <a:pt x="110" y="0"/>
                  </a:lnTo>
                  <a:lnTo>
                    <a:pt x="19" y="49"/>
                  </a:lnTo>
                  <a:lnTo>
                    <a:pt x="0" y="58"/>
                  </a:lnTo>
                  <a:lnTo>
                    <a:pt x="199" y="380"/>
                  </a:lnTo>
                  <a:lnTo>
                    <a:pt x="199" y="413"/>
                  </a:lnTo>
                  <a:lnTo>
                    <a:pt x="560" y="422"/>
                  </a:lnTo>
                  <a:lnTo>
                    <a:pt x="566" y="422"/>
                  </a:lnTo>
                  <a:lnTo>
                    <a:pt x="572" y="419"/>
                  </a:lnTo>
                  <a:lnTo>
                    <a:pt x="579" y="413"/>
                  </a:lnTo>
                  <a:lnTo>
                    <a:pt x="582" y="346"/>
                  </a:lnTo>
                  <a:lnTo>
                    <a:pt x="392" y="29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3" name="Freeform 6914"/>
            <p:cNvSpPr>
              <a:spLocks/>
            </p:cNvSpPr>
            <p:nvPr/>
          </p:nvSpPr>
          <p:spPr bwMode="auto">
            <a:xfrm>
              <a:off x="5885656" y="1429942"/>
              <a:ext cx="1461140" cy="1259461"/>
            </a:xfrm>
            <a:custGeom>
              <a:avLst/>
              <a:gdLst>
                <a:gd name="T0" fmla="*/ 0 w 355"/>
                <a:gd name="T1" fmla="*/ 2147483647 h 306"/>
                <a:gd name="T2" fmla="*/ 2147483647 w 355"/>
                <a:gd name="T3" fmla="*/ 2147483647 h 306"/>
                <a:gd name="T4" fmla="*/ 2147483647 w 355"/>
                <a:gd name="T5" fmla="*/ 2147483647 h 306"/>
                <a:gd name="T6" fmla="*/ 2147483647 w 355"/>
                <a:gd name="T7" fmla="*/ 0 h 306"/>
                <a:gd name="T8" fmla="*/ 2147483647 w 355"/>
                <a:gd name="T9" fmla="*/ 2147483647 h 306"/>
                <a:gd name="T10" fmla="*/ 2147483647 w 355"/>
                <a:gd name="T11" fmla="*/ 2147483647 h 306"/>
                <a:gd name="T12" fmla="*/ 2147483647 w 355"/>
                <a:gd name="T13" fmla="*/ 2147483647 h 306"/>
                <a:gd name="T14" fmla="*/ 2147483647 w 355"/>
                <a:gd name="T15" fmla="*/ 2147483647 h 306"/>
                <a:gd name="T16" fmla="*/ 2147483647 w 355"/>
                <a:gd name="T17" fmla="*/ 2147483647 h 306"/>
                <a:gd name="T18" fmla="*/ 2147483647 w 355"/>
                <a:gd name="T19" fmla="*/ 2147483647 h 306"/>
                <a:gd name="T20" fmla="*/ 2147483647 w 355"/>
                <a:gd name="T21" fmla="*/ 2147483647 h 306"/>
                <a:gd name="T22" fmla="*/ 2147483647 w 355"/>
                <a:gd name="T23" fmla="*/ 2147483647 h 306"/>
                <a:gd name="T24" fmla="*/ 2147483647 w 355"/>
                <a:gd name="T25" fmla="*/ 2147483647 h 306"/>
                <a:gd name="T26" fmla="*/ 2147483647 w 355"/>
                <a:gd name="T27" fmla="*/ 2147483647 h 306"/>
                <a:gd name="T28" fmla="*/ 2147483647 w 355"/>
                <a:gd name="T29" fmla="*/ 2147483647 h 306"/>
                <a:gd name="T30" fmla="*/ 2147483647 w 355"/>
                <a:gd name="T31" fmla="*/ 2147483647 h 306"/>
                <a:gd name="T32" fmla="*/ 2147483647 w 355"/>
                <a:gd name="T33" fmla="*/ 2147483647 h 306"/>
                <a:gd name="T34" fmla="*/ 2147483647 w 355"/>
                <a:gd name="T35" fmla="*/ 2147483647 h 306"/>
                <a:gd name="T36" fmla="*/ 2147483647 w 355"/>
                <a:gd name="T37" fmla="*/ 2147483647 h 306"/>
                <a:gd name="T38" fmla="*/ 2147483647 w 355"/>
                <a:gd name="T39" fmla="*/ 2147483647 h 306"/>
                <a:gd name="T40" fmla="*/ 2147483647 w 355"/>
                <a:gd name="T41" fmla="*/ 2147483647 h 306"/>
                <a:gd name="T42" fmla="*/ 2147483647 w 355"/>
                <a:gd name="T43" fmla="*/ 2147483647 h 306"/>
                <a:gd name="T44" fmla="*/ 2147483647 w 355"/>
                <a:gd name="T45" fmla="*/ 2147483647 h 306"/>
                <a:gd name="T46" fmla="*/ 2147483647 w 355"/>
                <a:gd name="T47" fmla="*/ 2147483647 h 306"/>
                <a:gd name="T48" fmla="*/ 2147483647 w 355"/>
                <a:gd name="T49" fmla="*/ 2147483647 h 306"/>
                <a:gd name="T50" fmla="*/ 2147483647 w 355"/>
                <a:gd name="T51" fmla="*/ 2147483647 h 306"/>
                <a:gd name="T52" fmla="*/ 2147483647 w 355"/>
                <a:gd name="T53" fmla="*/ 2147483647 h 306"/>
                <a:gd name="T54" fmla="*/ 2147483647 w 355"/>
                <a:gd name="T55" fmla="*/ 2147483647 h 306"/>
                <a:gd name="T56" fmla="*/ 2147483647 w 355"/>
                <a:gd name="T57" fmla="*/ 2147483647 h 306"/>
                <a:gd name="T58" fmla="*/ 2147483647 w 355"/>
                <a:gd name="T59" fmla="*/ 2147483647 h 306"/>
                <a:gd name="T60" fmla="*/ 2147483647 w 355"/>
                <a:gd name="T61" fmla="*/ 2147483647 h 306"/>
                <a:gd name="T62" fmla="*/ 2147483647 w 355"/>
                <a:gd name="T63" fmla="*/ 2147483647 h 306"/>
                <a:gd name="T64" fmla="*/ 2147483647 w 355"/>
                <a:gd name="T65" fmla="*/ 2147483647 h 306"/>
                <a:gd name="T66" fmla="*/ 2147483647 w 355"/>
                <a:gd name="T67" fmla="*/ 2147483647 h 306"/>
                <a:gd name="T68" fmla="*/ 2147483647 w 355"/>
                <a:gd name="T69" fmla="*/ 2147483647 h 306"/>
                <a:gd name="T70" fmla="*/ 2147483647 w 355"/>
                <a:gd name="T71" fmla="*/ 2147483647 h 306"/>
                <a:gd name="T72" fmla="*/ 2147483647 w 355"/>
                <a:gd name="T73" fmla="*/ 2147483647 h 306"/>
                <a:gd name="T74" fmla="*/ 2147483647 w 355"/>
                <a:gd name="T75" fmla="*/ 2147483647 h 306"/>
                <a:gd name="T76" fmla="*/ 2147483647 w 355"/>
                <a:gd name="T77" fmla="*/ 2147483647 h 306"/>
                <a:gd name="T78" fmla="*/ 2147483647 w 355"/>
                <a:gd name="T79" fmla="*/ 2147483647 h 306"/>
                <a:gd name="T80" fmla="*/ 2147483647 w 355"/>
                <a:gd name="T81" fmla="*/ 2147483647 h 306"/>
                <a:gd name="T82" fmla="*/ 2147483647 w 355"/>
                <a:gd name="T83" fmla="*/ 2147483647 h 306"/>
                <a:gd name="T84" fmla="*/ 2147483647 w 355"/>
                <a:gd name="T85" fmla="*/ 2147483647 h 306"/>
                <a:gd name="T86" fmla="*/ 2147483647 w 355"/>
                <a:gd name="T87" fmla="*/ 2147483647 h 306"/>
                <a:gd name="T88" fmla="*/ 2147483647 w 355"/>
                <a:gd name="T89" fmla="*/ 2147483647 h 306"/>
                <a:gd name="T90" fmla="*/ 2147483647 w 355"/>
                <a:gd name="T91" fmla="*/ 2147483647 h 306"/>
                <a:gd name="T92" fmla="*/ 2147483647 w 355"/>
                <a:gd name="T93" fmla="*/ 2147483647 h 306"/>
                <a:gd name="T94" fmla="*/ 2147483647 w 355"/>
                <a:gd name="T95" fmla="*/ 2147483647 h 306"/>
                <a:gd name="T96" fmla="*/ 2147483647 w 355"/>
                <a:gd name="T97" fmla="*/ 2147483647 h 306"/>
                <a:gd name="T98" fmla="*/ 2147483647 w 355"/>
                <a:gd name="T99" fmla="*/ 2147483647 h 306"/>
                <a:gd name="T100" fmla="*/ 2147483647 w 355"/>
                <a:gd name="T101" fmla="*/ 2147483647 h 306"/>
                <a:gd name="T102" fmla="*/ 2147483647 w 355"/>
                <a:gd name="T103" fmla="*/ 2147483647 h 306"/>
                <a:gd name="T104" fmla="*/ 2147483647 w 355"/>
                <a:gd name="T105" fmla="*/ 2147483647 h 306"/>
                <a:gd name="T106" fmla="*/ 2147483647 w 355"/>
                <a:gd name="T107" fmla="*/ 2147483647 h 306"/>
                <a:gd name="T108" fmla="*/ 2147483647 w 355"/>
                <a:gd name="T109" fmla="*/ 2147483647 h 306"/>
                <a:gd name="T110" fmla="*/ 2147483647 w 355"/>
                <a:gd name="T111" fmla="*/ 2147483647 h 306"/>
                <a:gd name="T112" fmla="*/ 2147483647 w 355"/>
                <a:gd name="T113" fmla="*/ 2147483647 h 306"/>
                <a:gd name="T114" fmla="*/ 0 w 355"/>
                <a:gd name="T115" fmla="*/ 2147483647 h 306"/>
                <a:gd name="T116" fmla="*/ 0 w 355"/>
                <a:gd name="T117" fmla="*/ 2147483647 h 30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55"/>
                <a:gd name="T178" fmla="*/ 0 h 306"/>
                <a:gd name="T179" fmla="*/ 355 w 355"/>
                <a:gd name="T180" fmla="*/ 306 h 30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55" h="306">
                  <a:moveTo>
                    <a:pt x="0" y="65"/>
                  </a:moveTo>
                  <a:lnTo>
                    <a:pt x="0" y="65"/>
                  </a:lnTo>
                  <a:lnTo>
                    <a:pt x="6" y="58"/>
                  </a:lnTo>
                  <a:lnTo>
                    <a:pt x="18" y="46"/>
                  </a:lnTo>
                  <a:lnTo>
                    <a:pt x="37" y="22"/>
                  </a:lnTo>
                  <a:lnTo>
                    <a:pt x="55" y="0"/>
                  </a:lnTo>
                  <a:lnTo>
                    <a:pt x="61" y="0"/>
                  </a:lnTo>
                  <a:lnTo>
                    <a:pt x="70" y="6"/>
                  </a:lnTo>
                  <a:lnTo>
                    <a:pt x="80" y="13"/>
                  </a:lnTo>
                  <a:lnTo>
                    <a:pt x="89" y="22"/>
                  </a:lnTo>
                  <a:lnTo>
                    <a:pt x="95" y="34"/>
                  </a:lnTo>
                  <a:lnTo>
                    <a:pt x="98" y="46"/>
                  </a:lnTo>
                  <a:lnTo>
                    <a:pt x="98" y="71"/>
                  </a:lnTo>
                  <a:lnTo>
                    <a:pt x="98" y="77"/>
                  </a:lnTo>
                  <a:lnTo>
                    <a:pt x="101" y="80"/>
                  </a:lnTo>
                  <a:lnTo>
                    <a:pt x="125" y="83"/>
                  </a:lnTo>
                  <a:lnTo>
                    <a:pt x="144" y="89"/>
                  </a:lnTo>
                  <a:lnTo>
                    <a:pt x="153" y="98"/>
                  </a:lnTo>
                  <a:lnTo>
                    <a:pt x="162" y="107"/>
                  </a:lnTo>
                  <a:lnTo>
                    <a:pt x="193" y="92"/>
                  </a:lnTo>
                  <a:lnTo>
                    <a:pt x="193" y="89"/>
                  </a:lnTo>
                  <a:lnTo>
                    <a:pt x="190" y="83"/>
                  </a:lnTo>
                  <a:lnTo>
                    <a:pt x="187" y="68"/>
                  </a:lnTo>
                  <a:lnTo>
                    <a:pt x="184" y="58"/>
                  </a:lnTo>
                  <a:lnTo>
                    <a:pt x="187" y="49"/>
                  </a:lnTo>
                  <a:lnTo>
                    <a:pt x="187" y="43"/>
                  </a:lnTo>
                  <a:lnTo>
                    <a:pt x="196" y="31"/>
                  </a:lnTo>
                  <a:lnTo>
                    <a:pt x="205" y="28"/>
                  </a:lnTo>
                  <a:lnTo>
                    <a:pt x="208" y="25"/>
                  </a:lnTo>
                  <a:lnTo>
                    <a:pt x="217" y="25"/>
                  </a:lnTo>
                  <a:lnTo>
                    <a:pt x="223" y="25"/>
                  </a:lnTo>
                  <a:lnTo>
                    <a:pt x="229" y="28"/>
                  </a:lnTo>
                  <a:lnTo>
                    <a:pt x="236" y="31"/>
                  </a:lnTo>
                  <a:lnTo>
                    <a:pt x="245" y="40"/>
                  </a:lnTo>
                  <a:lnTo>
                    <a:pt x="248" y="49"/>
                  </a:lnTo>
                  <a:lnTo>
                    <a:pt x="251" y="49"/>
                  </a:lnTo>
                  <a:lnTo>
                    <a:pt x="306" y="107"/>
                  </a:lnTo>
                  <a:lnTo>
                    <a:pt x="312" y="110"/>
                  </a:lnTo>
                  <a:lnTo>
                    <a:pt x="315" y="107"/>
                  </a:lnTo>
                  <a:lnTo>
                    <a:pt x="321" y="104"/>
                  </a:lnTo>
                  <a:lnTo>
                    <a:pt x="327" y="123"/>
                  </a:lnTo>
                  <a:lnTo>
                    <a:pt x="340" y="144"/>
                  </a:lnTo>
                  <a:lnTo>
                    <a:pt x="355" y="172"/>
                  </a:lnTo>
                  <a:lnTo>
                    <a:pt x="349" y="181"/>
                  </a:lnTo>
                  <a:lnTo>
                    <a:pt x="334" y="196"/>
                  </a:lnTo>
                  <a:lnTo>
                    <a:pt x="288" y="236"/>
                  </a:lnTo>
                  <a:lnTo>
                    <a:pt x="223" y="294"/>
                  </a:lnTo>
                  <a:lnTo>
                    <a:pt x="214" y="279"/>
                  </a:lnTo>
                  <a:lnTo>
                    <a:pt x="199" y="288"/>
                  </a:lnTo>
                  <a:lnTo>
                    <a:pt x="184" y="297"/>
                  </a:lnTo>
                  <a:lnTo>
                    <a:pt x="174" y="300"/>
                  </a:lnTo>
                  <a:lnTo>
                    <a:pt x="171" y="303"/>
                  </a:lnTo>
                  <a:lnTo>
                    <a:pt x="165" y="306"/>
                  </a:lnTo>
                  <a:lnTo>
                    <a:pt x="156" y="306"/>
                  </a:lnTo>
                  <a:lnTo>
                    <a:pt x="141" y="297"/>
                  </a:lnTo>
                  <a:lnTo>
                    <a:pt x="135" y="291"/>
                  </a:lnTo>
                  <a:lnTo>
                    <a:pt x="132" y="282"/>
                  </a:lnTo>
                  <a:lnTo>
                    <a:pt x="132" y="273"/>
                  </a:lnTo>
                  <a:lnTo>
                    <a:pt x="110" y="270"/>
                  </a:lnTo>
                  <a:lnTo>
                    <a:pt x="107" y="270"/>
                  </a:lnTo>
                  <a:lnTo>
                    <a:pt x="104" y="263"/>
                  </a:lnTo>
                  <a:lnTo>
                    <a:pt x="104" y="260"/>
                  </a:lnTo>
                  <a:lnTo>
                    <a:pt x="98" y="260"/>
                  </a:lnTo>
                  <a:lnTo>
                    <a:pt x="98" y="257"/>
                  </a:lnTo>
                  <a:lnTo>
                    <a:pt x="95" y="254"/>
                  </a:lnTo>
                  <a:lnTo>
                    <a:pt x="89" y="236"/>
                  </a:lnTo>
                  <a:lnTo>
                    <a:pt x="86" y="239"/>
                  </a:lnTo>
                  <a:lnTo>
                    <a:pt x="80" y="242"/>
                  </a:lnTo>
                  <a:lnTo>
                    <a:pt x="70" y="242"/>
                  </a:lnTo>
                  <a:lnTo>
                    <a:pt x="64" y="242"/>
                  </a:lnTo>
                  <a:lnTo>
                    <a:pt x="58" y="239"/>
                  </a:lnTo>
                  <a:lnTo>
                    <a:pt x="55" y="233"/>
                  </a:lnTo>
                  <a:lnTo>
                    <a:pt x="55" y="227"/>
                  </a:lnTo>
                  <a:lnTo>
                    <a:pt x="55" y="218"/>
                  </a:lnTo>
                  <a:lnTo>
                    <a:pt x="52" y="172"/>
                  </a:lnTo>
                  <a:lnTo>
                    <a:pt x="52" y="169"/>
                  </a:lnTo>
                  <a:lnTo>
                    <a:pt x="49" y="166"/>
                  </a:lnTo>
                  <a:lnTo>
                    <a:pt x="46" y="163"/>
                  </a:lnTo>
                  <a:lnTo>
                    <a:pt x="40" y="159"/>
                  </a:lnTo>
                  <a:lnTo>
                    <a:pt x="31" y="150"/>
                  </a:lnTo>
                  <a:lnTo>
                    <a:pt x="24" y="132"/>
                  </a:lnTo>
                  <a:lnTo>
                    <a:pt x="18" y="120"/>
                  </a:lnTo>
                  <a:lnTo>
                    <a:pt x="9" y="107"/>
                  </a:lnTo>
                  <a:lnTo>
                    <a:pt x="3" y="92"/>
                  </a:lnTo>
                  <a:lnTo>
                    <a:pt x="0" y="80"/>
                  </a:lnTo>
                  <a:lnTo>
                    <a:pt x="0" y="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4" name="Freeform 6915"/>
            <p:cNvSpPr>
              <a:spLocks/>
            </p:cNvSpPr>
            <p:nvPr/>
          </p:nvSpPr>
          <p:spPr bwMode="auto">
            <a:xfrm>
              <a:off x="5029552" y="952499"/>
              <a:ext cx="3387374" cy="4585095"/>
            </a:xfrm>
            <a:custGeom>
              <a:avLst/>
              <a:gdLst>
                <a:gd name="T0" fmla="*/ 2147483647 w 823"/>
                <a:gd name="T1" fmla="*/ 2147483647 h 1114"/>
                <a:gd name="T2" fmla="*/ 2147483647 w 823"/>
                <a:gd name="T3" fmla="*/ 2147483647 h 1114"/>
                <a:gd name="T4" fmla="*/ 2147483647 w 823"/>
                <a:gd name="T5" fmla="*/ 2147483647 h 1114"/>
                <a:gd name="T6" fmla="*/ 2147483647 w 823"/>
                <a:gd name="T7" fmla="*/ 2147483647 h 1114"/>
                <a:gd name="T8" fmla="*/ 2147483647 w 823"/>
                <a:gd name="T9" fmla="*/ 2147483647 h 1114"/>
                <a:gd name="T10" fmla="*/ 2147483647 w 823"/>
                <a:gd name="T11" fmla="*/ 2147483647 h 1114"/>
                <a:gd name="T12" fmla="*/ 2147483647 w 823"/>
                <a:gd name="T13" fmla="*/ 2147483647 h 1114"/>
                <a:gd name="T14" fmla="*/ 2147483647 w 823"/>
                <a:gd name="T15" fmla="*/ 2147483647 h 1114"/>
                <a:gd name="T16" fmla="*/ 2147483647 w 823"/>
                <a:gd name="T17" fmla="*/ 2147483647 h 1114"/>
                <a:gd name="T18" fmla="*/ 2147483647 w 823"/>
                <a:gd name="T19" fmla="*/ 2147483647 h 1114"/>
                <a:gd name="T20" fmla="*/ 2147483647 w 823"/>
                <a:gd name="T21" fmla="*/ 2147483647 h 1114"/>
                <a:gd name="T22" fmla="*/ 2147483647 w 823"/>
                <a:gd name="T23" fmla="*/ 2147483647 h 1114"/>
                <a:gd name="T24" fmla="*/ 2147483647 w 823"/>
                <a:gd name="T25" fmla="*/ 2147483647 h 1114"/>
                <a:gd name="T26" fmla="*/ 2147483647 w 823"/>
                <a:gd name="T27" fmla="*/ 2147483647 h 1114"/>
                <a:gd name="T28" fmla="*/ 2147483647 w 823"/>
                <a:gd name="T29" fmla="*/ 2147483647 h 1114"/>
                <a:gd name="T30" fmla="*/ 2147483647 w 823"/>
                <a:gd name="T31" fmla="*/ 2147483647 h 1114"/>
                <a:gd name="T32" fmla="*/ 2147483647 w 823"/>
                <a:gd name="T33" fmla="*/ 2147483647 h 1114"/>
                <a:gd name="T34" fmla="*/ 2147483647 w 823"/>
                <a:gd name="T35" fmla="*/ 2147483647 h 1114"/>
                <a:gd name="T36" fmla="*/ 2147483647 w 823"/>
                <a:gd name="T37" fmla="*/ 2147483647 h 1114"/>
                <a:gd name="T38" fmla="*/ 2147483647 w 823"/>
                <a:gd name="T39" fmla="*/ 2147483647 h 1114"/>
                <a:gd name="T40" fmla="*/ 2147483647 w 823"/>
                <a:gd name="T41" fmla="*/ 2147483647 h 1114"/>
                <a:gd name="T42" fmla="*/ 2147483647 w 823"/>
                <a:gd name="T43" fmla="*/ 2147483647 h 1114"/>
                <a:gd name="T44" fmla="*/ 2147483647 w 823"/>
                <a:gd name="T45" fmla="*/ 2147483647 h 1114"/>
                <a:gd name="T46" fmla="*/ 2147483647 w 823"/>
                <a:gd name="T47" fmla="*/ 2147483647 h 1114"/>
                <a:gd name="T48" fmla="*/ 2147483647 w 823"/>
                <a:gd name="T49" fmla="*/ 2147483647 h 1114"/>
                <a:gd name="T50" fmla="*/ 2147483647 w 823"/>
                <a:gd name="T51" fmla="*/ 2147483647 h 1114"/>
                <a:gd name="T52" fmla="*/ 2147483647 w 823"/>
                <a:gd name="T53" fmla="*/ 2147483647 h 1114"/>
                <a:gd name="T54" fmla="*/ 2147483647 w 823"/>
                <a:gd name="T55" fmla="*/ 0 h 1114"/>
                <a:gd name="T56" fmla="*/ 2147483647 w 823"/>
                <a:gd name="T57" fmla="*/ 2147483647 h 1114"/>
                <a:gd name="T58" fmla="*/ 2147483647 w 823"/>
                <a:gd name="T59" fmla="*/ 2147483647 h 1114"/>
                <a:gd name="T60" fmla="*/ 2147483647 w 823"/>
                <a:gd name="T61" fmla="*/ 2147483647 h 1114"/>
                <a:gd name="T62" fmla="*/ 2147483647 w 823"/>
                <a:gd name="T63" fmla="*/ 2147483647 h 1114"/>
                <a:gd name="T64" fmla="*/ 2147483647 w 823"/>
                <a:gd name="T65" fmla="*/ 2147483647 h 1114"/>
                <a:gd name="T66" fmla="*/ 2147483647 w 823"/>
                <a:gd name="T67" fmla="*/ 2147483647 h 1114"/>
                <a:gd name="T68" fmla="*/ 2147483647 w 823"/>
                <a:gd name="T69" fmla="*/ 2147483647 h 1114"/>
                <a:gd name="T70" fmla="*/ 2147483647 w 823"/>
                <a:gd name="T71" fmla="*/ 2147483647 h 1114"/>
                <a:gd name="T72" fmla="*/ 2147483647 w 823"/>
                <a:gd name="T73" fmla="*/ 2147483647 h 1114"/>
                <a:gd name="T74" fmla="*/ 2147483647 w 823"/>
                <a:gd name="T75" fmla="*/ 2147483647 h 1114"/>
                <a:gd name="T76" fmla="*/ 2147483647 w 823"/>
                <a:gd name="T77" fmla="*/ 2147483647 h 1114"/>
                <a:gd name="T78" fmla="*/ 2147483647 w 823"/>
                <a:gd name="T79" fmla="*/ 2147483647 h 1114"/>
                <a:gd name="T80" fmla="*/ 2147483647 w 823"/>
                <a:gd name="T81" fmla="*/ 2147483647 h 1114"/>
                <a:gd name="T82" fmla="*/ 2147483647 w 823"/>
                <a:gd name="T83" fmla="*/ 2147483647 h 1114"/>
                <a:gd name="T84" fmla="*/ 2147483647 w 823"/>
                <a:gd name="T85" fmla="*/ 2147483647 h 1114"/>
                <a:gd name="T86" fmla="*/ 2147483647 w 823"/>
                <a:gd name="T87" fmla="*/ 2147483647 h 1114"/>
                <a:gd name="T88" fmla="*/ 2147483647 w 823"/>
                <a:gd name="T89" fmla="*/ 2147483647 h 1114"/>
                <a:gd name="T90" fmla="*/ 2147483647 w 823"/>
                <a:gd name="T91" fmla="*/ 2147483647 h 1114"/>
                <a:gd name="T92" fmla="*/ 2147483647 w 823"/>
                <a:gd name="T93" fmla="*/ 2147483647 h 1114"/>
                <a:gd name="T94" fmla="*/ 2147483647 w 823"/>
                <a:gd name="T95" fmla="*/ 2147483647 h 1114"/>
                <a:gd name="T96" fmla="*/ 2147483647 w 823"/>
                <a:gd name="T97" fmla="*/ 2147483647 h 1114"/>
                <a:gd name="T98" fmla="*/ 2147483647 w 823"/>
                <a:gd name="T99" fmla="*/ 2147483647 h 1114"/>
                <a:gd name="T100" fmla="*/ 2147483647 w 823"/>
                <a:gd name="T101" fmla="*/ 2147483647 h 1114"/>
                <a:gd name="T102" fmla="*/ 2147483647 w 823"/>
                <a:gd name="T103" fmla="*/ 2147483647 h 1114"/>
                <a:gd name="T104" fmla="*/ 2147483647 w 823"/>
                <a:gd name="T105" fmla="*/ 2147483647 h 1114"/>
                <a:gd name="T106" fmla="*/ 2147483647 w 823"/>
                <a:gd name="T107" fmla="*/ 2147483647 h 1114"/>
                <a:gd name="T108" fmla="*/ 2147483647 w 823"/>
                <a:gd name="T109" fmla="*/ 2147483647 h 1114"/>
                <a:gd name="T110" fmla="*/ 2147483647 w 823"/>
                <a:gd name="T111" fmla="*/ 2147483647 h 111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23"/>
                <a:gd name="T169" fmla="*/ 0 h 1114"/>
                <a:gd name="T170" fmla="*/ 823 w 823"/>
                <a:gd name="T171" fmla="*/ 1114 h 1114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23" h="1114">
                  <a:moveTo>
                    <a:pt x="67" y="542"/>
                  </a:moveTo>
                  <a:lnTo>
                    <a:pt x="67" y="542"/>
                  </a:lnTo>
                  <a:lnTo>
                    <a:pt x="67" y="532"/>
                  </a:lnTo>
                  <a:lnTo>
                    <a:pt x="67" y="526"/>
                  </a:lnTo>
                  <a:lnTo>
                    <a:pt x="70" y="520"/>
                  </a:lnTo>
                  <a:lnTo>
                    <a:pt x="86" y="517"/>
                  </a:lnTo>
                  <a:lnTo>
                    <a:pt x="101" y="514"/>
                  </a:lnTo>
                  <a:lnTo>
                    <a:pt x="122" y="511"/>
                  </a:lnTo>
                  <a:lnTo>
                    <a:pt x="141" y="511"/>
                  </a:lnTo>
                  <a:lnTo>
                    <a:pt x="162" y="514"/>
                  </a:lnTo>
                  <a:lnTo>
                    <a:pt x="171" y="520"/>
                  </a:lnTo>
                  <a:lnTo>
                    <a:pt x="174" y="523"/>
                  </a:lnTo>
                  <a:lnTo>
                    <a:pt x="180" y="523"/>
                  </a:lnTo>
                  <a:lnTo>
                    <a:pt x="187" y="520"/>
                  </a:lnTo>
                  <a:lnTo>
                    <a:pt x="193" y="514"/>
                  </a:lnTo>
                  <a:lnTo>
                    <a:pt x="196" y="508"/>
                  </a:lnTo>
                  <a:lnTo>
                    <a:pt x="202" y="505"/>
                  </a:lnTo>
                  <a:lnTo>
                    <a:pt x="211" y="505"/>
                  </a:lnTo>
                  <a:lnTo>
                    <a:pt x="220" y="508"/>
                  </a:lnTo>
                  <a:lnTo>
                    <a:pt x="226" y="511"/>
                  </a:lnTo>
                  <a:lnTo>
                    <a:pt x="232" y="511"/>
                  </a:lnTo>
                  <a:lnTo>
                    <a:pt x="239" y="508"/>
                  </a:lnTo>
                  <a:lnTo>
                    <a:pt x="248" y="502"/>
                  </a:lnTo>
                  <a:lnTo>
                    <a:pt x="254" y="496"/>
                  </a:lnTo>
                  <a:lnTo>
                    <a:pt x="260" y="490"/>
                  </a:lnTo>
                  <a:lnTo>
                    <a:pt x="266" y="487"/>
                  </a:lnTo>
                  <a:lnTo>
                    <a:pt x="275" y="484"/>
                  </a:lnTo>
                  <a:lnTo>
                    <a:pt x="288" y="477"/>
                  </a:lnTo>
                  <a:lnTo>
                    <a:pt x="303" y="471"/>
                  </a:lnTo>
                  <a:lnTo>
                    <a:pt x="327" y="450"/>
                  </a:lnTo>
                  <a:lnTo>
                    <a:pt x="352" y="435"/>
                  </a:lnTo>
                  <a:lnTo>
                    <a:pt x="370" y="422"/>
                  </a:lnTo>
                  <a:lnTo>
                    <a:pt x="358" y="419"/>
                  </a:lnTo>
                  <a:lnTo>
                    <a:pt x="349" y="413"/>
                  </a:lnTo>
                  <a:lnTo>
                    <a:pt x="343" y="407"/>
                  </a:lnTo>
                  <a:lnTo>
                    <a:pt x="340" y="398"/>
                  </a:lnTo>
                  <a:lnTo>
                    <a:pt x="340" y="389"/>
                  </a:lnTo>
                  <a:lnTo>
                    <a:pt x="318" y="386"/>
                  </a:lnTo>
                  <a:lnTo>
                    <a:pt x="315" y="386"/>
                  </a:lnTo>
                  <a:lnTo>
                    <a:pt x="312" y="379"/>
                  </a:lnTo>
                  <a:lnTo>
                    <a:pt x="312" y="376"/>
                  </a:lnTo>
                  <a:lnTo>
                    <a:pt x="306" y="376"/>
                  </a:lnTo>
                  <a:lnTo>
                    <a:pt x="306" y="373"/>
                  </a:lnTo>
                  <a:lnTo>
                    <a:pt x="303" y="370"/>
                  </a:lnTo>
                  <a:lnTo>
                    <a:pt x="297" y="352"/>
                  </a:lnTo>
                  <a:lnTo>
                    <a:pt x="294" y="355"/>
                  </a:lnTo>
                  <a:lnTo>
                    <a:pt x="288" y="358"/>
                  </a:lnTo>
                  <a:lnTo>
                    <a:pt x="278" y="358"/>
                  </a:lnTo>
                  <a:lnTo>
                    <a:pt x="272" y="358"/>
                  </a:lnTo>
                  <a:lnTo>
                    <a:pt x="266" y="355"/>
                  </a:lnTo>
                  <a:lnTo>
                    <a:pt x="263" y="349"/>
                  </a:lnTo>
                  <a:lnTo>
                    <a:pt x="263" y="343"/>
                  </a:lnTo>
                  <a:lnTo>
                    <a:pt x="263" y="334"/>
                  </a:lnTo>
                  <a:lnTo>
                    <a:pt x="260" y="288"/>
                  </a:lnTo>
                  <a:lnTo>
                    <a:pt x="260" y="285"/>
                  </a:lnTo>
                  <a:lnTo>
                    <a:pt x="257" y="282"/>
                  </a:lnTo>
                  <a:lnTo>
                    <a:pt x="254" y="279"/>
                  </a:lnTo>
                  <a:lnTo>
                    <a:pt x="248" y="275"/>
                  </a:lnTo>
                  <a:lnTo>
                    <a:pt x="239" y="266"/>
                  </a:lnTo>
                  <a:lnTo>
                    <a:pt x="232" y="248"/>
                  </a:lnTo>
                  <a:lnTo>
                    <a:pt x="226" y="236"/>
                  </a:lnTo>
                  <a:lnTo>
                    <a:pt x="217" y="223"/>
                  </a:lnTo>
                  <a:lnTo>
                    <a:pt x="211" y="214"/>
                  </a:lnTo>
                  <a:lnTo>
                    <a:pt x="208" y="202"/>
                  </a:lnTo>
                  <a:lnTo>
                    <a:pt x="208" y="187"/>
                  </a:lnTo>
                  <a:lnTo>
                    <a:pt x="205" y="187"/>
                  </a:lnTo>
                  <a:lnTo>
                    <a:pt x="199" y="184"/>
                  </a:lnTo>
                  <a:lnTo>
                    <a:pt x="196" y="178"/>
                  </a:lnTo>
                  <a:lnTo>
                    <a:pt x="193" y="168"/>
                  </a:lnTo>
                  <a:lnTo>
                    <a:pt x="190" y="153"/>
                  </a:lnTo>
                  <a:lnTo>
                    <a:pt x="193" y="135"/>
                  </a:lnTo>
                  <a:lnTo>
                    <a:pt x="196" y="126"/>
                  </a:lnTo>
                  <a:lnTo>
                    <a:pt x="226" y="86"/>
                  </a:lnTo>
                  <a:lnTo>
                    <a:pt x="239" y="67"/>
                  </a:lnTo>
                  <a:lnTo>
                    <a:pt x="254" y="49"/>
                  </a:lnTo>
                  <a:lnTo>
                    <a:pt x="275" y="28"/>
                  </a:lnTo>
                  <a:lnTo>
                    <a:pt x="291" y="18"/>
                  </a:lnTo>
                  <a:lnTo>
                    <a:pt x="303" y="9"/>
                  </a:lnTo>
                  <a:lnTo>
                    <a:pt x="318" y="6"/>
                  </a:lnTo>
                  <a:lnTo>
                    <a:pt x="330" y="3"/>
                  </a:lnTo>
                  <a:lnTo>
                    <a:pt x="358" y="0"/>
                  </a:lnTo>
                  <a:lnTo>
                    <a:pt x="385" y="0"/>
                  </a:lnTo>
                  <a:lnTo>
                    <a:pt x="407" y="3"/>
                  </a:lnTo>
                  <a:lnTo>
                    <a:pt x="419" y="12"/>
                  </a:lnTo>
                  <a:lnTo>
                    <a:pt x="447" y="34"/>
                  </a:lnTo>
                  <a:lnTo>
                    <a:pt x="465" y="49"/>
                  </a:lnTo>
                  <a:lnTo>
                    <a:pt x="483" y="74"/>
                  </a:lnTo>
                  <a:lnTo>
                    <a:pt x="502" y="98"/>
                  </a:lnTo>
                  <a:lnTo>
                    <a:pt x="511" y="116"/>
                  </a:lnTo>
                  <a:lnTo>
                    <a:pt x="523" y="162"/>
                  </a:lnTo>
                  <a:lnTo>
                    <a:pt x="532" y="211"/>
                  </a:lnTo>
                  <a:lnTo>
                    <a:pt x="532" y="220"/>
                  </a:lnTo>
                  <a:lnTo>
                    <a:pt x="532" y="226"/>
                  </a:lnTo>
                  <a:lnTo>
                    <a:pt x="551" y="269"/>
                  </a:lnTo>
                  <a:lnTo>
                    <a:pt x="578" y="269"/>
                  </a:lnTo>
                  <a:lnTo>
                    <a:pt x="609" y="309"/>
                  </a:lnTo>
                  <a:lnTo>
                    <a:pt x="609" y="318"/>
                  </a:lnTo>
                  <a:lnTo>
                    <a:pt x="621" y="324"/>
                  </a:lnTo>
                  <a:lnTo>
                    <a:pt x="633" y="331"/>
                  </a:lnTo>
                  <a:lnTo>
                    <a:pt x="646" y="343"/>
                  </a:lnTo>
                  <a:lnTo>
                    <a:pt x="667" y="364"/>
                  </a:lnTo>
                  <a:lnTo>
                    <a:pt x="701" y="392"/>
                  </a:lnTo>
                  <a:lnTo>
                    <a:pt x="728" y="416"/>
                  </a:lnTo>
                  <a:lnTo>
                    <a:pt x="777" y="453"/>
                  </a:lnTo>
                  <a:lnTo>
                    <a:pt x="789" y="462"/>
                  </a:lnTo>
                  <a:lnTo>
                    <a:pt x="799" y="471"/>
                  </a:lnTo>
                  <a:lnTo>
                    <a:pt x="805" y="480"/>
                  </a:lnTo>
                  <a:lnTo>
                    <a:pt x="805" y="490"/>
                  </a:lnTo>
                  <a:lnTo>
                    <a:pt x="811" y="572"/>
                  </a:lnTo>
                  <a:lnTo>
                    <a:pt x="817" y="658"/>
                  </a:lnTo>
                  <a:lnTo>
                    <a:pt x="820" y="765"/>
                  </a:lnTo>
                  <a:lnTo>
                    <a:pt x="823" y="835"/>
                  </a:lnTo>
                  <a:lnTo>
                    <a:pt x="820" y="872"/>
                  </a:lnTo>
                  <a:lnTo>
                    <a:pt x="799" y="961"/>
                  </a:lnTo>
                  <a:lnTo>
                    <a:pt x="783" y="1016"/>
                  </a:lnTo>
                  <a:lnTo>
                    <a:pt x="777" y="1034"/>
                  </a:lnTo>
                  <a:lnTo>
                    <a:pt x="771" y="1043"/>
                  </a:lnTo>
                  <a:lnTo>
                    <a:pt x="759" y="1046"/>
                  </a:lnTo>
                  <a:lnTo>
                    <a:pt x="750" y="1046"/>
                  </a:lnTo>
                  <a:lnTo>
                    <a:pt x="743" y="1050"/>
                  </a:lnTo>
                  <a:lnTo>
                    <a:pt x="734" y="1056"/>
                  </a:lnTo>
                  <a:lnTo>
                    <a:pt x="728" y="1059"/>
                  </a:lnTo>
                  <a:lnTo>
                    <a:pt x="716" y="1062"/>
                  </a:lnTo>
                  <a:lnTo>
                    <a:pt x="701" y="1068"/>
                  </a:lnTo>
                  <a:lnTo>
                    <a:pt x="688" y="1065"/>
                  </a:lnTo>
                  <a:lnTo>
                    <a:pt x="679" y="1065"/>
                  </a:lnTo>
                  <a:lnTo>
                    <a:pt x="670" y="1068"/>
                  </a:lnTo>
                  <a:lnTo>
                    <a:pt x="661" y="1071"/>
                  </a:lnTo>
                  <a:lnTo>
                    <a:pt x="655" y="1074"/>
                  </a:lnTo>
                  <a:lnTo>
                    <a:pt x="642" y="1083"/>
                  </a:lnTo>
                  <a:lnTo>
                    <a:pt x="633" y="1083"/>
                  </a:lnTo>
                  <a:lnTo>
                    <a:pt x="630" y="1083"/>
                  </a:lnTo>
                  <a:lnTo>
                    <a:pt x="624" y="1080"/>
                  </a:lnTo>
                  <a:lnTo>
                    <a:pt x="621" y="1099"/>
                  </a:lnTo>
                  <a:lnTo>
                    <a:pt x="606" y="1114"/>
                  </a:lnTo>
                  <a:lnTo>
                    <a:pt x="584" y="1102"/>
                  </a:lnTo>
                  <a:lnTo>
                    <a:pt x="572" y="1092"/>
                  </a:lnTo>
                  <a:lnTo>
                    <a:pt x="563" y="1086"/>
                  </a:lnTo>
                  <a:lnTo>
                    <a:pt x="542" y="1080"/>
                  </a:lnTo>
                  <a:lnTo>
                    <a:pt x="526" y="1071"/>
                  </a:lnTo>
                  <a:lnTo>
                    <a:pt x="523" y="1068"/>
                  </a:lnTo>
                  <a:lnTo>
                    <a:pt x="523" y="1065"/>
                  </a:lnTo>
                  <a:lnTo>
                    <a:pt x="526" y="1053"/>
                  </a:lnTo>
                  <a:lnTo>
                    <a:pt x="496" y="1037"/>
                  </a:lnTo>
                  <a:lnTo>
                    <a:pt x="401" y="991"/>
                  </a:lnTo>
                  <a:lnTo>
                    <a:pt x="337" y="958"/>
                  </a:lnTo>
                  <a:lnTo>
                    <a:pt x="315" y="946"/>
                  </a:lnTo>
                  <a:lnTo>
                    <a:pt x="306" y="939"/>
                  </a:lnTo>
                  <a:lnTo>
                    <a:pt x="318" y="863"/>
                  </a:lnTo>
                  <a:lnTo>
                    <a:pt x="327" y="814"/>
                  </a:lnTo>
                  <a:lnTo>
                    <a:pt x="330" y="796"/>
                  </a:lnTo>
                  <a:lnTo>
                    <a:pt x="337" y="786"/>
                  </a:lnTo>
                  <a:lnTo>
                    <a:pt x="340" y="777"/>
                  </a:lnTo>
                  <a:lnTo>
                    <a:pt x="343" y="762"/>
                  </a:lnTo>
                  <a:lnTo>
                    <a:pt x="346" y="719"/>
                  </a:lnTo>
                  <a:lnTo>
                    <a:pt x="349" y="667"/>
                  </a:lnTo>
                  <a:lnTo>
                    <a:pt x="321" y="664"/>
                  </a:lnTo>
                  <a:lnTo>
                    <a:pt x="297" y="661"/>
                  </a:lnTo>
                  <a:lnTo>
                    <a:pt x="272" y="661"/>
                  </a:lnTo>
                  <a:lnTo>
                    <a:pt x="251" y="667"/>
                  </a:lnTo>
                  <a:lnTo>
                    <a:pt x="232" y="670"/>
                  </a:lnTo>
                  <a:lnTo>
                    <a:pt x="211" y="679"/>
                  </a:lnTo>
                  <a:lnTo>
                    <a:pt x="168" y="685"/>
                  </a:lnTo>
                  <a:lnTo>
                    <a:pt x="135" y="695"/>
                  </a:lnTo>
                  <a:lnTo>
                    <a:pt x="0" y="597"/>
                  </a:lnTo>
                  <a:lnTo>
                    <a:pt x="67" y="54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5" name="Freeform 6916"/>
            <p:cNvSpPr>
              <a:spLocks/>
            </p:cNvSpPr>
            <p:nvPr/>
          </p:nvSpPr>
          <p:spPr bwMode="auto">
            <a:xfrm>
              <a:off x="6766455" y="1631621"/>
              <a:ext cx="580341" cy="1008390"/>
            </a:xfrm>
            <a:custGeom>
              <a:avLst/>
              <a:gdLst>
                <a:gd name="T0" fmla="*/ 2147483647 w 141"/>
                <a:gd name="T1" fmla="*/ 2147483647 h 245"/>
                <a:gd name="T2" fmla="*/ 2147483647 w 141"/>
                <a:gd name="T3" fmla="*/ 2147483647 h 245"/>
                <a:gd name="T4" fmla="*/ 2147483647 w 141"/>
                <a:gd name="T5" fmla="*/ 2147483647 h 245"/>
                <a:gd name="T6" fmla="*/ 2147483647 w 141"/>
                <a:gd name="T7" fmla="*/ 2147483647 h 245"/>
                <a:gd name="T8" fmla="*/ 2147483647 w 141"/>
                <a:gd name="T9" fmla="*/ 2147483647 h 245"/>
                <a:gd name="T10" fmla="*/ 2147483647 w 141"/>
                <a:gd name="T11" fmla="*/ 2147483647 h 245"/>
                <a:gd name="T12" fmla="*/ 2147483647 w 141"/>
                <a:gd name="T13" fmla="*/ 2147483647 h 245"/>
                <a:gd name="T14" fmla="*/ 2147483647 w 141"/>
                <a:gd name="T15" fmla="*/ 2147483647 h 245"/>
                <a:gd name="T16" fmla="*/ 2147483647 w 141"/>
                <a:gd name="T17" fmla="*/ 2147483647 h 245"/>
                <a:gd name="T18" fmla="*/ 2147483647 w 141"/>
                <a:gd name="T19" fmla="*/ 0 h 245"/>
                <a:gd name="T20" fmla="*/ 2147483647 w 141"/>
                <a:gd name="T21" fmla="*/ 0 h 245"/>
                <a:gd name="T22" fmla="*/ 2147483647 w 141"/>
                <a:gd name="T23" fmla="*/ 2147483647 h 245"/>
                <a:gd name="T24" fmla="*/ 2147483647 w 141"/>
                <a:gd name="T25" fmla="*/ 2147483647 h 245"/>
                <a:gd name="T26" fmla="*/ 2147483647 w 141"/>
                <a:gd name="T27" fmla="*/ 2147483647 h 245"/>
                <a:gd name="T28" fmla="*/ 2147483647 w 141"/>
                <a:gd name="T29" fmla="*/ 2147483647 h 245"/>
                <a:gd name="T30" fmla="*/ 2147483647 w 141"/>
                <a:gd name="T31" fmla="*/ 2147483647 h 245"/>
                <a:gd name="T32" fmla="*/ 2147483647 w 141"/>
                <a:gd name="T33" fmla="*/ 2147483647 h 245"/>
                <a:gd name="T34" fmla="*/ 2147483647 w 141"/>
                <a:gd name="T35" fmla="*/ 2147483647 h 245"/>
                <a:gd name="T36" fmla="*/ 2147483647 w 141"/>
                <a:gd name="T37" fmla="*/ 2147483647 h 245"/>
                <a:gd name="T38" fmla="*/ 2147483647 w 141"/>
                <a:gd name="T39" fmla="*/ 2147483647 h 245"/>
                <a:gd name="T40" fmla="*/ 2147483647 w 141"/>
                <a:gd name="T41" fmla="*/ 2147483647 h 245"/>
                <a:gd name="T42" fmla="*/ 2147483647 w 141"/>
                <a:gd name="T43" fmla="*/ 2147483647 h 245"/>
                <a:gd name="T44" fmla="*/ 2147483647 w 141"/>
                <a:gd name="T45" fmla="*/ 2147483647 h 245"/>
                <a:gd name="T46" fmla="*/ 2147483647 w 141"/>
                <a:gd name="T47" fmla="*/ 2147483647 h 245"/>
                <a:gd name="T48" fmla="*/ 2147483647 w 141"/>
                <a:gd name="T49" fmla="*/ 2147483647 h 245"/>
                <a:gd name="T50" fmla="*/ 0 w 141"/>
                <a:gd name="T51" fmla="*/ 2147483647 h 245"/>
                <a:gd name="T52" fmla="*/ 0 w 141"/>
                <a:gd name="T53" fmla="*/ 2147483647 h 245"/>
                <a:gd name="T54" fmla="*/ 2147483647 w 141"/>
                <a:gd name="T55" fmla="*/ 2147483647 h 245"/>
                <a:gd name="T56" fmla="*/ 2147483647 w 141"/>
                <a:gd name="T57" fmla="*/ 2147483647 h 245"/>
                <a:gd name="T58" fmla="*/ 2147483647 w 141"/>
                <a:gd name="T59" fmla="*/ 2147483647 h 245"/>
                <a:gd name="T60" fmla="*/ 2147483647 w 141"/>
                <a:gd name="T61" fmla="*/ 2147483647 h 245"/>
                <a:gd name="T62" fmla="*/ 2147483647 w 141"/>
                <a:gd name="T63" fmla="*/ 2147483647 h 245"/>
                <a:gd name="T64" fmla="*/ 2147483647 w 141"/>
                <a:gd name="T65" fmla="*/ 2147483647 h 245"/>
                <a:gd name="T66" fmla="*/ 2147483647 w 141"/>
                <a:gd name="T67" fmla="*/ 2147483647 h 24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41"/>
                <a:gd name="T103" fmla="*/ 0 h 245"/>
                <a:gd name="T104" fmla="*/ 141 w 141"/>
                <a:gd name="T105" fmla="*/ 245 h 24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41" h="245">
                  <a:moveTo>
                    <a:pt x="31" y="71"/>
                  </a:moveTo>
                  <a:lnTo>
                    <a:pt x="31" y="71"/>
                  </a:lnTo>
                  <a:lnTo>
                    <a:pt x="34" y="65"/>
                  </a:lnTo>
                  <a:lnTo>
                    <a:pt x="37" y="55"/>
                  </a:lnTo>
                  <a:lnTo>
                    <a:pt x="40" y="46"/>
                  </a:lnTo>
                  <a:lnTo>
                    <a:pt x="43" y="40"/>
                  </a:lnTo>
                  <a:lnTo>
                    <a:pt x="43" y="28"/>
                  </a:lnTo>
                  <a:lnTo>
                    <a:pt x="43" y="19"/>
                  </a:lnTo>
                  <a:lnTo>
                    <a:pt x="37" y="0"/>
                  </a:lnTo>
                  <a:lnTo>
                    <a:pt x="92" y="58"/>
                  </a:lnTo>
                  <a:lnTo>
                    <a:pt x="98" y="61"/>
                  </a:lnTo>
                  <a:lnTo>
                    <a:pt x="101" y="58"/>
                  </a:lnTo>
                  <a:lnTo>
                    <a:pt x="107" y="55"/>
                  </a:lnTo>
                  <a:lnTo>
                    <a:pt x="113" y="74"/>
                  </a:lnTo>
                  <a:lnTo>
                    <a:pt x="126" y="95"/>
                  </a:lnTo>
                  <a:lnTo>
                    <a:pt x="141" y="123"/>
                  </a:lnTo>
                  <a:lnTo>
                    <a:pt x="135" y="132"/>
                  </a:lnTo>
                  <a:lnTo>
                    <a:pt x="120" y="147"/>
                  </a:lnTo>
                  <a:lnTo>
                    <a:pt x="74" y="187"/>
                  </a:lnTo>
                  <a:lnTo>
                    <a:pt x="9" y="245"/>
                  </a:lnTo>
                  <a:lnTo>
                    <a:pt x="0" y="230"/>
                  </a:lnTo>
                  <a:lnTo>
                    <a:pt x="28" y="172"/>
                  </a:lnTo>
                  <a:lnTo>
                    <a:pt x="34" y="150"/>
                  </a:lnTo>
                  <a:lnTo>
                    <a:pt x="37" y="132"/>
                  </a:lnTo>
                  <a:lnTo>
                    <a:pt x="37" y="117"/>
                  </a:lnTo>
                  <a:lnTo>
                    <a:pt x="37" y="104"/>
                  </a:lnTo>
                  <a:lnTo>
                    <a:pt x="31" y="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6" name="Freeform 6917"/>
            <p:cNvSpPr>
              <a:spLocks/>
            </p:cNvSpPr>
            <p:nvPr/>
          </p:nvSpPr>
          <p:spPr bwMode="auto">
            <a:xfrm>
              <a:off x="5395864" y="4492160"/>
              <a:ext cx="1675166" cy="728510"/>
            </a:xfrm>
            <a:custGeom>
              <a:avLst/>
              <a:gdLst>
                <a:gd name="T0" fmla="*/ 2147483647 w 407"/>
                <a:gd name="T1" fmla="*/ 2147483647 h 177"/>
                <a:gd name="T2" fmla="*/ 2147483647 w 407"/>
                <a:gd name="T3" fmla="*/ 2147483647 h 177"/>
                <a:gd name="T4" fmla="*/ 2147483647 w 407"/>
                <a:gd name="T5" fmla="*/ 2147483647 h 177"/>
                <a:gd name="T6" fmla="*/ 2147483647 w 407"/>
                <a:gd name="T7" fmla="*/ 2147483647 h 177"/>
                <a:gd name="T8" fmla="*/ 2147483647 w 407"/>
                <a:gd name="T9" fmla="*/ 2147483647 h 177"/>
                <a:gd name="T10" fmla="*/ 2147483647 w 407"/>
                <a:gd name="T11" fmla="*/ 2147483647 h 177"/>
                <a:gd name="T12" fmla="*/ 2147483647 w 407"/>
                <a:gd name="T13" fmla="*/ 2147483647 h 177"/>
                <a:gd name="T14" fmla="*/ 2147483647 w 407"/>
                <a:gd name="T15" fmla="*/ 2147483647 h 177"/>
                <a:gd name="T16" fmla="*/ 2147483647 w 407"/>
                <a:gd name="T17" fmla="*/ 2147483647 h 177"/>
                <a:gd name="T18" fmla="*/ 2147483647 w 407"/>
                <a:gd name="T19" fmla="*/ 2147483647 h 177"/>
                <a:gd name="T20" fmla="*/ 2147483647 w 407"/>
                <a:gd name="T21" fmla="*/ 0 h 177"/>
                <a:gd name="T22" fmla="*/ 2147483647 w 407"/>
                <a:gd name="T23" fmla="*/ 2147483647 h 177"/>
                <a:gd name="T24" fmla="*/ 2147483647 w 407"/>
                <a:gd name="T25" fmla="*/ 2147483647 h 177"/>
                <a:gd name="T26" fmla="*/ 2147483647 w 407"/>
                <a:gd name="T27" fmla="*/ 2147483647 h 177"/>
                <a:gd name="T28" fmla="*/ 2147483647 w 407"/>
                <a:gd name="T29" fmla="*/ 2147483647 h 177"/>
                <a:gd name="T30" fmla="*/ 2147483647 w 407"/>
                <a:gd name="T31" fmla="*/ 2147483647 h 177"/>
                <a:gd name="T32" fmla="*/ 2147483647 w 407"/>
                <a:gd name="T33" fmla="*/ 2147483647 h 177"/>
                <a:gd name="T34" fmla="*/ 0 w 407"/>
                <a:gd name="T35" fmla="*/ 2147483647 h 177"/>
                <a:gd name="T36" fmla="*/ 0 w 407"/>
                <a:gd name="T37" fmla="*/ 2147483647 h 177"/>
                <a:gd name="T38" fmla="*/ 2147483647 w 407"/>
                <a:gd name="T39" fmla="*/ 2147483647 h 177"/>
                <a:gd name="T40" fmla="*/ 2147483647 w 407"/>
                <a:gd name="T41" fmla="*/ 2147483647 h 177"/>
                <a:gd name="T42" fmla="*/ 2147483647 w 407"/>
                <a:gd name="T43" fmla="*/ 2147483647 h 177"/>
                <a:gd name="T44" fmla="*/ 2147483647 w 407"/>
                <a:gd name="T45" fmla="*/ 2147483647 h 177"/>
                <a:gd name="T46" fmla="*/ 2147483647 w 407"/>
                <a:gd name="T47" fmla="*/ 2147483647 h 177"/>
                <a:gd name="T48" fmla="*/ 2147483647 w 407"/>
                <a:gd name="T49" fmla="*/ 2147483647 h 177"/>
                <a:gd name="T50" fmla="*/ 2147483647 w 407"/>
                <a:gd name="T51" fmla="*/ 2147483647 h 177"/>
                <a:gd name="T52" fmla="*/ 2147483647 w 407"/>
                <a:gd name="T53" fmla="*/ 2147483647 h 177"/>
                <a:gd name="T54" fmla="*/ 2147483647 w 407"/>
                <a:gd name="T55" fmla="*/ 2147483647 h 177"/>
                <a:gd name="T56" fmla="*/ 2147483647 w 407"/>
                <a:gd name="T57" fmla="*/ 2147483647 h 177"/>
                <a:gd name="T58" fmla="*/ 2147483647 w 407"/>
                <a:gd name="T59" fmla="*/ 2147483647 h 177"/>
                <a:gd name="T60" fmla="*/ 2147483647 w 407"/>
                <a:gd name="T61" fmla="*/ 2147483647 h 177"/>
                <a:gd name="T62" fmla="*/ 2147483647 w 407"/>
                <a:gd name="T63" fmla="*/ 2147483647 h 177"/>
                <a:gd name="T64" fmla="*/ 2147483647 w 407"/>
                <a:gd name="T65" fmla="*/ 2147483647 h 177"/>
                <a:gd name="T66" fmla="*/ 2147483647 w 407"/>
                <a:gd name="T67" fmla="*/ 2147483647 h 177"/>
                <a:gd name="T68" fmla="*/ 2147483647 w 407"/>
                <a:gd name="T69" fmla="*/ 2147483647 h 177"/>
                <a:gd name="T70" fmla="*/ 2147483647 w 407"/>
                <a:gd name="T71" fmla="*/ 2147483647 h 177"/>
                <a:gd name="T72" fmla="*/ 2147483647 w 407"/>
                <a:gd name="T73" fmla="*/ 2147483647 h 177"/>
                <a:gd name="T74" fmla="*/ 2147483647 w 407"/>
                <a:gd name="T75" fmla="*/ 2147483647 h 177"/>
                <a:gd name="T76" fmla="*/ 2147483647 w 407"/>
                <a:gd name="T77" fmla="*/ 2147483647 h 177"/>
                <a:gd name="T78" fmla="*/ 2147483647 w 407"/>
                <a:gd name="T79" fmla="*/ 2147483647 h 177"/>
                <a:gd name="T80" fmla="*/ 2147483647 w 407"/>
                <a:gd name="T81" fmla="*/ 2147483647 h 177"/>
                <a:gd name="T82" fmla="*/ 2147483647 w 407"/>
                <a:gd name="T83" fmla="*/ 2147483647 h 177"/>
                <a:gd name="T84" fmla="*/ 2147483647 w 407"/>
                <a:gd name="T85" fmla="*/ 2147483647 h 177"/>
                <a:gd name="T86" fmla="*/ 2147483647 w 407"/>
                <a:gd name="T87" fmla="*/ 2147483647 h 1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07"/>
                <a:gd name="T133" fmla="*/ 0 h 177"/>
                <a:gd name="T134" fmla="*/ 407 w 407"/>
                <a:gd name="T135" fmla="*/ 177 h 177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07" h="177">
                  <a:moveTo>
                    <a:pt x="388" y="64"/>
                  </a:moveTo>
                  <a:lnTo>
                    <a:pt x="388" y="64"/>
                  </a:lnTo>
                  <a:lnTo>
                    <a:pt x="361" y="61"/>
                  </a:lnTo>
                  <a:lnTo>
                    <a:pt x="339" y="58"/>
                  </a:lnTo>
                  <a:lnTo>
                    <a:pt x="315" y="52"/>
                  </a:lnTo>
                  <a:lnTo>
                    <a:pt x="266" y="43"/>
                  </a:lnTo>
                  <a:lnTo>
                    <a:pt x="238" y="37"/>
                  </a:lnTo>
                  <a:lnTo>
                    <a:pt x="229" y="37"/>
                  </a:lnTo>
                  <a:lnTo>
                    <a:pt x="217" y="34"/>
                  </a:lnTo>
                  <a:lnTo>
                    <a:pt x="199" y="27"/>
                  </a:lnTo>
                  <a:lnTo>
                    <a:pt x="177" y="24"/>
                  </a:lnTo>
                  <a:lnTo>
                    <a:pt x="156" y="15"/>
                  </a:lnTo>
                  <a:lnTo>
                    <a:pt x="137" y="12"/>
                  </a:lnTo>
                  <a:lnTo>
                    <a:pt x="122" y="9"/>
                  </a:lnTo>
                  <a:lnTo>
                    <a:pt x="113" y="6"/>
                  </a:lnTo>
                  <a:lnTo>
                    <a:pt x="98" y="0"/>
                  </a:lnTo>
                  <a:lnTo>
                    <a:pt x="88" y="3"/>
                  </a:lnTo>
                  <a:lnTo>
                    <a:pt x="85" y="6"/>
                  </a:lnTo>
                  <a:lnTo>
                    <a:pt x="67" y="18"/>
                  </a:lnTo>
                  <a:lnTo>
                    <a:pt x="39" y="21"/>
                  </a:lnTo>
                  <a:lnTo>
                    <a:pt x="30" y="24"/>
                  </a:lnTo>
                  <a:lnTo>
                    <a:pt x="24" y="27"/>
                  </a:lnTo>
                  <a:lnTo>
                    <a:pt x="15" y="37"/>
                  </a:lnTo>
                  <a:lnTo>
                    <a:pt x="3" y="55"/>
                  </a:lnTo>
                  <a:lnTo>
                    <a:pt x="0" y="73"/>
                  </a:lnTo>
                  <a:lnTo>
                    <a:pt x="0" y="89"/>
                  </a:lnTo>
                  <a:lnTo>
                    <a:pt x="0" y="98"/>
                  </a:lnTo>
                  <a:lnTo>
                    <a:pt x="3" y="98"/>
                  </a:lnTo>
                  <a:lnTo>
                    <a:pt x="6" y="98"/>
                  </a:lnTo>
                  <a:lnTo>
                    <a:pt x="15" y="95"/>
                  </a:lnTo>
                  <a:lnTo>
                    <a:pt x="18" y="98"/>
                  </a:lnTo>
                  <a:lnTo>
                    <a:pt x="27" y="107"/>
                  </a:lnTo>
                  <a:lnTo>
                    <a:pt x="36" y="110"/>
                  </a:lnTo>
                  <a:lnTo>
                    <a:pt x="39" y="113"/>
                  </a:lnTo>
                  <a:lnTo>
                    <a:pt x="49" y="110"/>
                  </a:lnTo>
                  <a:lnTo>
                    <a:pt x="52" y="113"/>
                  </a:lnTo>
                  <a:lnTo>
                    <a:pt x="61" y="116"/>
                  </a:lnTo>
                  <a:lnTo>
                    <a:pt x="64" y="116"/>
                  </a:lnTo>
                  <a:lnTo>
                    <a:pt x="67" y="113"/>
                  </a:lnTo>
                  <a:lnTo>
                    <a:pt x="67" y="104"/>
                  </a:lnTo>
                  <a:lnTo>
                    <a:pt x="67" y="98"/>
                  </a:lnTo>
                  <a:lnTo>
                    <a:pt x="79" y="92"/>
                  </a:lnTo>
                  <a:lnTo>
                    <a:pt x="88" y="95"/>
                  </a:lnTo>
                  <a:lnTo>
                    <a:pt x="104" y="101"/>
                  </a:lnTo>
                  <a:lnTo>
                    <a:pt x="113" y="101"/>
                  </a:lnTo>
                  <a:lnTo>
                    <a:pt x="119" y="107"/>
                  </a:lnTo>
                  <a:lnTo>
                    <a:pt x="131" y="113"/>
                  </a:lnTo>
                  <a:lnTo>
                    <a:pt x="162" y="116"/>
                  </a:lnTo>
                  <a:lnTo>
                    <a:pt x="186" y="119"/>
                  </a:lnTo>
                  <a:lnTo>
                    <a:pt x="205" y="116"/>
                  </a:lnTo>
                  <a:lnTo>
                    <a:pt x="220" y="116"/>
                  </a:lnTo>
                  <a:lnTo>
                    <a:pt x="229" y="119"/>
                  </a:lnTo>
                  <a:lnTo>
                    <a:pt x="238" y="122"/>
                  </a:lnTo>
                  <a:lnTo>
                    <a:pt x="407" y="177"/>
                  </a:lnTo>
                  <a:lnTo>
                    <a:pt x="397" y="165"/>
                  </a:lnTo>
                  <a:lnTo>
                    <a:pt x="391" y="153"/>
                  </a:lnTo>
                  <a:lnTo>
                    <a:pt x="382" y="138"/>
                  </a:lnTo>
                  <a:lnTo>
                    <a:pt x="376" y="119"/>
                  </a:lnTo>
                  <a:lnTo>
                    <a:pt x="376" y="98"/>
                  </a:lnTo>
                  <a:lnTo>
                    <a:pt x="379" y="79"/>
                  </a:lnTo>
                  <a:lnTo>
                    <a:pt x="382" y="70"/>
                  </a:lnTo>
                  <a:lnTo>
                    <a:pt x="388" y="6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7" name="Freeform 6918"/>
            <p:cNvSpPr>
              <a:spLocks/>
            </p:cNvSpPr>
            <p:nvPr/>
          </p:nvSpPr>
          <p:spPr bwMode="auto">
            <a:xfrm>
              <a:off x="4070550" y="3142149"/>
              <a:ext cx="1411750" cy="493906"/>
            </a:xfrm>
            <a:custGeom>
              <a:avLst/>
              <a:gdLst>
                <a:gd name="T0" fmla="*/ 2147483647 w 343"/>
                <a:gd name="T1" fmla="*/ 0 h 120"/>
                <a:gd name="T2" fmla="*/ 2147483647 w 343"/>
                <a:gd name="T3" fmla="*/ 0 h 120"/>
                <a:gd name="T4" fmla="*/ 2147483647 w 343"/>
                <a:gd name="T5" fmla="*/ 2147483647 h 120"/>
                <a:gd name="T6" fmla="*/ 2147483647 w 343"/>
                <a:gd name="T7" fmla="*/ 2147483647 h 120"/>
                <a:gd name="T8" fmla="*/ 2147483647 w 343"/>
                <a:gd name="T9" fmla="*/ 2147483647 h 120"/>
                <a:gd name="T10" fmla="*/ 2147483647 w 343"/>
                <a:gd name="T11" fmla="*/ 2147483647 h 120"/>
                <a:gd name="T12" fmla="*/ 2147483647 w 343"/>
                <a:gd name="T13" fmla="*/ 2147483647 h 120"/>
                <a:gd name="T14" fmla="*/ 2147483647 w 343"/>
                <a:gd name="T15" fmla="*/ 2147483647 h 120"/>
                <a:gd name="T16" fmla="*/ 2147483647 w 343"/>
                <a:gd name="T17" fmla="*/ 2147483647 h 120"/>
                <a:gd name="T18" fmla="*/ 2147483647 w 343"/>
                <a:gd name="T19" fmla="*/ 2147483647 h 120"/>
                <a:gd name="T20" fmla="*/ 2147483647 w 343"/>
                <a:gd name="T21" fmla="*/ 2147483647 h 120"/>
                <a:gd name="T22" fmla="*/ 2147483647 w 343"/>
                <a:gd name="T23" fmla="*/ 2147483647 h 120"/>
                <a:gd name="T24" fmla="*/ 2147483647 w 343"/>
                <a:gd name="T25" fmla="*/ 2147483647 h 120"/>
                <a:gd name="T26" fmla="*/ 2147483647 w 343"/>
                <a:gd name="T27" fmla="*/ 2147483647 h 120"/>
                <a:gd name="T28" fmla="*/ 2147483647 w 343"/>
                <a:gd name="T29" fmla="*/ 2147483647 h 120"/>
                <a:gd name="T30" fmla="*/ 2147483647 w 343"/>
                <a:gd name="T31" fmla="*/ 2147483647 h 120"/>
                <a:gd name="T32" fmla="*/ 2147483647 w 343"/>
                <a:gd name="T33" fmla="*/ 2147483647 h 120"/>
                <a:gd name="T34" fmla="*/ 2147483647 w 343"/>
                <a:gd name="T35" fmla="*/ 2147483647 h 120"/>
                <a:gd name="T36" fmla="*/ 0 w 343"/>
                <a:gd name="T37" fmla="*/ 2147483647 h 120"/>
                <a:gd name="T38" fmla="*/ 2147483647 w 343"/>
                <a:gd name="T39" fmla="*/ 2147483647 h 120"/>
                <a:gd name="T40" fmla="*/ 2147483647 w 343"/>
                <a:gd name="T41" fmla="*/ 2147483647 h 120"/>
                <a:gd name="T42" fmla="*/ 2147483647 w 343"/>
                <a:gd name="T43" fmla="*/ 2147483647 h 120"/>
                <a:gd name="T44" fmla="*/ 2147483647 w 343"/>
                <a:gd name="T45" fmla="*/ 2147483647 h 120"/>
                <a:gd name="T46" fmla="*/ 2147483647 w 343"/>
                <a:gd name="T47" fmla="*/ 2147483647 h 120"/>
                <a:gd name="T48" fmla="*/ 2147483647 w 343"/>
                <a:gd name="T49" fmla="*/ 2147483647 h 120"/>
                <a:gd name="T50" fmla="*/ 2147483647 w 343"/>
                <a:gd name="T51" fmla="*/ 2147483647 h 120"/>
                <a:gd name="T52" fmla="*/ 2147483647 w 343"/>
                <a:gd name="T53" fmla="*/ 2147483647 h 120"/>
                <a:gd name="T54" fmla="*/ 2147483647 w 343"/>
                <a:gd name="T55" fmla="*/ 2147483647 h 120"/>
                <a:gd name="T56" fmla="*/ 2147483647 w 343"/>
                <a:gd name="T57" fmla="*/ 2147483647 h 120"/>
                <a:gd name="T58" fmla="*/ 2147483647 w 343"/>
                <a:gd name="T59" fmla="*/ 2147483647 h 120"/>
                <a:gd name="T60" fmla="*/ 2147483647 w 343"/>
                <a:gd name="T61" fmla="*/ 2147483647 h 120"/>
                <a:gd name="T62" fmla="*/ 2147483647 w 343"/>
                <a:gd name="T63" fmla="*/ 2147483647 h 120"/>
                <a:gd name="T64" fmla="*/ 2147483647 w 343"/>
                <a:gd name="T65" fmla="*/ 2147483647 h 120"/>
                <a:gd name="T66" fmla="*/ 2147483647 w 343"/>
                <a:gd name="T67" fmla="*/ 2147483647 h 120"/>
                <a:gd name="T68" fmla="*/ 2147483647 w 343"/>
                <a:gd name="T69" fmla="*/ 2147483647 h 120"/>
                <a:gd name="T70" fmla="*/ 2147483647 w 343"/>
                <a:gd name="T71" fmla="*/ 2147483647 h 120"/>
                <a:gd name="T72" fmla="*/ 2147483647 w 343"/>
                <a:gd name="T73" fmla="*/ 2147483647 h 120"/>
                <a:gd name="T74" fmla="*/ 2147483647 w 343"/>
                <a:gd name="T75" fmla="*/ 2147483647 h 120"/>
                <a:gd name="T76" fmla="*/ 2147483647 w 343"/>
                <a:gd name="T77" fmla="*/ 2147483647 h 120"/>
                <a:gd name="T78" fmla="*/ 2147483647 w 343"/>
                <a:gd name="T79" fmla="*/ 2147483647 h 120"/>
                <a:gd name="T80" fmla="*/ 2147483647 w 343"/>
                <a:gd name="T81" fmla="*/ 2147483647 h 120"/>
                <a:gd name="T82" fmla="*/ 2147483647 w 343"/>
                <a:gd name="T83" fmla="*/ 2147483647 h 120"/>
                <a:gd name="T84" fmla="*/ 2147483647 w 343"/>
                <a:gd name="T85" fmla="*/ 2147483647 h 120"/>
                <a:gd name="T86" fmla="*/ 2147483647 w 343"/>
                <a:gd name="T87" fmla="*/ 2147483647 h 120"/>
                <a:gd name="T88" fmla="*/ 2147483647 w 343"/>
                <a:gd name="T89" fmla="*/ 2147483647 h 120"/>
                <a:gd name="T90" fmla="*/ 2147483647 w 343"/>
                <a:gd name="T91" fmla="*/ 2147483647 h 120"/>
                <a:gd name="T92" fmla="*/ 2147483647 w 343"/>
                <a:gd name="T93" fmla="*/ 2147483647 h 120"/>
                <a:gd name="T94" fmla="*/ 2147483647 w 343"/>
                <a:gd name="T95" fmla="*/ 2147483647 h 120"/>
                <a:gd name="T96" fmla="*/ 2147483647 w 343"/>
                <a:gd name="T97" fmla="*/ 2147483647 h 120"/>
                <a:gd name="T98" fmla="*/ 2147483647 w 343"/>
                <a:gd name="T99" fmla="*/ 2147483647 h 120"/>
                <a:gd name="T100" fmla="*/ 2147483647 w 343"/>
                <a:gd name="T101" fmla="*/ 2147483647 h 120"/>
                <a:gd name="T102" fmla="*/ 2147483647 w 343"/>
                <a:gd name="T103" fmla="*/ 2147483647 h 120"/>
                <a:gd name="T104" fmla="*/ 2147483647 w 343"/>
                <a:gd name="T105" fmla="*/ 2147483647 h 120"/>
                <a:gd name="T106" fmla="*/ 2147483647 w 343"/>
                <a:gd name="T107" fmla="*/ 2147483647 h 120"/>
                <a:gd name="T108" fmla="*/ 2147483647 w 343"/>
                <a:gd name="T109" fmla="*/ 2147483647 h 120"/>
                <a:gd name="T110" fmla="*/ 2147483647 w 343"/>
                <a:gd name="T111" fmla="*/ 2147483647 h 120"/>
                <a:gd name="T112" fmla="*/ 2147483647 w 343"/>
                <a:gd name="T113" fmla="*/ 0 h 120"/>
                <a:gd name="T114" fmla="*/ 2147483647 w 343"/>
                <a:gd name="T115" fmla="*/ 0 h 12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43"/>
                <a:gd name="T175" fmla="*/ 0 h 120"/>
                <a:gd name="T176" fmla="*/ 343 w 343"/>
                <a:gd name="T177" fmla="*/ 120 h 12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43" h="120">
                  <a:moveTo>
                    <a:pt x="309" y="0"/>
                  </a:moveTo>
                  <a:lnTo>
                    <a:pt x="309" y="0"/>
                  </a:lnTo>
                  <a:lnTo>
                    <a:pt x="227" y="10"/>
                  </a:lnTo>
                  <a:lnTo>
                    <a:pt x="187" y="10"/>
                  </a:lnTo>
                  <a:lnTo>
                    <a:pt x="141" y="13"/>
                  </a:lnTo>
                  <a:lnTo>
                    <a:pt x="123" y="19"/>
                  </a:lnTo>
                  <a:lnTo>
                    <a:pt x="107" y="25"/>
                  </a:lnTo>
                  <a:lnTo>
                    <a:pt x="62" y="40"/>
                  </a:lnTo>
                  <a:lnTo>
                    <a:pt x="49" y="43"/>
                  </a:lnTo>
                  <a:lnTo>
                    <a:pt x="43" y="46"/>
                  </a:lnTo>
                  <a:lnTo>
                    <a:pt x="43" y="49"/>
                  </a:lnTo>
                  <a:lnTo>
                    <a:pt x="37" y="62"/>
                  </a:lnTo>
                  <a:lnTo>
                    <a:pt x="10" y="83"/>
                  </a:lnTo>
                  <a:lnTo>
                    <a:pt x="0" y="117"/>
                  </a:lnTo>
                  <a:lnTo>
                    <a:pt x="49" y="92"/>
                  </a:lnTo>
                  <a:lnTo>
                    <a:pt x="62" y="101"/>
                  </a:lnTo>
                  <a:lnTo>
                    <a:pt x="74" y="89"/>
                  </a:lnTo>
                  <a:lnTo>
                    <a:pt x="71" y="98"/>
                  </a:lnTo>
                  <a:lnTo>
                    <a:pt x="71" y="104"/>
                  </a:lnTo>
                  <a:lnTo>
                    <a:pt x="71" y="111"/>
                  </a:lnTo>
                  <a:lnTo>
                    <a:pt x="77" y="117"/>
                  </a:lnTo>
                  <a:lnTo>
                    <a:pt x="83" y="117"/>
                  </a:lnTo>
                  <a:lnTo>
                    <a:pt x="89" y="120"/>
                  </a:lnTo>
                  <a:lnTo>
                    <a:pt x="92" y="117"/>
                  </a:lnTo>
                  <a:lnTo>
                    <a:pt x="104" y="111"/>
                  </a:lnTo>
                  <a:lnTo>
                    <a:pt x="117" y="104"/>
                  </a:lnTo>
                  <a:lnTo>
                    <a:pt x="138" y="101"/>
                  </a:lnTo>
                  <a:lnTo>
                    <a:pt x="153" y="89"/>
                  </a:lnTo>
                  <a:lnTo>
                    <a:pt x="166" y="74"/>
                  </a:lnTo>
                  <a:lnTo>
                    <a:pt x="202" y="80"/>
                  </a:lnTo>
                  <a:lnTo>
                    <a:pt x="218" y="74"/>
                  </a:lnTo>
                  <a:lnTo>
                    <a:pt x="233" y="68"/>
                  </a:lnTo>
                  <a:lnTo>
                    <a:pt x="251" y="62"/>
                  </a:lnTo>
                  <a:lnTo>
                    <a:pt x="270" y="62"/>
                  </a:lnTo>
                  <a:lnTo>
                    <a:pt x="294" y="62"/>
                  </a:lnTo>
                  <a:lnTo>
                    <a:pt x="319" y="71"/>
                  </a:lnTo>
                  <a:lnTo>
                    <a:pt x="331" y="80"/>
                  </a:lnTo>
                  <a:lnTo>
                    <a:pt x="343" y="89"/>
                  </a:lnTo>
                  <a:lnTo>
                    <a:pt x="343" y="80"/>
                  </a:lnTo>
                  <a:lnTo>
                    <a:pt x="343" y="56"/>
                  </a:lnTo>
                  <a:lnTo>
                    <a:pt x="340" y="40"/>
                  </a:lnTo>
                  <a:lnTo>
                    <a:pt x="334" y="25"/>
                  </a:lnTo>
                  <a:lnTo>
                    <a:pt x="325" y="13"/>
                  </a:lnTo>
                  <a:lnTo>
                    <a:pt x="30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8" name="Freeform 6919"/>
            <p:cNvSpPr>
              <a:spLocks/>
            </p:cNvSpPr>
            <p:nvPr/>
          </p:nvSpPr>
          <p:spPr bwMode="auto">
            <a:xfrm>
              <a:off x="6099682" y="2701751"/>
              <a:ext cx="716164" cy="1942697"/>
            </a:xfrm>
            <a:custGeom>
              <a:avLst/>
              <a:gdLst>
                <a:gd name="T0" fmla="*/ 2147483647 w 174"/>
                <a:gd name="T1" fmla="*/ 0 h 472"/>
                <a:gd name="T2" fmla="*/ 2147483647 w 174"/>
                <a:gd name="T3" fmla="*/ 2147483647 h 472"/>
                <a:gd name="T4" fmla="*/ 2147483647 w 174"/>
                <a:gd name="T5" fmla="*/ 2147483647 h 472"/>
                <a:gd name="T6" fmla="*/ 2147483647 w 174"/>
                <a:gd name="T7" fmla="*/ 2147483647 h 472"/>
                <a:gd name="T8" fmla="*/ 2147483647 w 174"/>
                <a:gd name="T9" fmla="*/ 2147483647 h 472"/>
                <a:gd name="T10" fmla="*/ 2147483647 w 174"/>
                <a:gd name="T11" fmla="*/ 2147483647 h 472"/>
                <a:gd name="T12" fmla="*/ 2147483647 w 174"/>
                <a:gd name="T13" fmla="*/ 2147483647 h 472"/>
                <a:gd name="T14" fmla="*/ 2147483647 w 174"/>
                <a:gd name="T15" fmla="*/ 2147483647 h 472"/>
                <a:gd name="T16" fmla="*/ 2147483647 w 174"/>
                <a:gd name="T17" fmla="*/ 2147483647 h 472"/>
                <a:gd name="T18" fmla="*/ 2147483647 w 174"/>
                <a:gd name="T19" fmla="*/ 2147483647 h 472"/>
                <a:gd name="T20" fmla="*/ 2147483647 w 174"/>
                <a:gd name="T21" fmla="*/ 2147483647 h 472"/>
                <a:gd name="T22" fmla="*/ 2147483647 w 174"/>
                <a:gd name="T23" fmla="*/ 2147483647 h 472"/>
                <a:gd name="T24" fmla="*/ 2147483647 w 174"/>
                <a:gd name="T25" fmla="*/ 2147483647 h 472"/>
                <a:gd name="T26" fmla="*/ 2147483647 w 174"/>
                <a:gd name="T27" fmla="*/ 2147483647 h 472"/>
                <a:gd name="T28" fmla="*/ 2147483647 w 174"/>
                <a:gd name="T29" fmla="*/ 2147483647 h 472"/>
                <a:gd name="T30" fmla="*/ 2147483647 w 174"/>
                <a:gd name="T31" fmla="*/ 2147483647 h 472"/>
                <a:gd name="T32" fmla="*/ 2147483647 w 174"/>
                <a:gd name="T33" fmla="*/ 2147483647 h 472"/>
                <a:gd name="T34" fmla="*/ 2147483647 w 174"/>
                <a:gd name="T35" fmla="*/ 2147483647 h 472"/>
                <a:gd name="T36" fmla="*/ 2147483647 w 174"/>
                <a:gd name="T37" fmla="*/ 2147483647 h 472"/>
                <a:gd name="T38" fmla="*/ 2147483647 w 174"/>
                <a:gd name="T39" fmla="*/ 2147483647 h 472"/>
                <a:gd name="T40" fmla="*/ 0 w 174"/>
                <a:gd name="T41" fmla="*/ 2147483647 h 472"/>
                <a:gd name="T42" fmla="*/ 0 w 174"/>
                <a:gd name="T43" fmla="*/ 2147483647 h 472"/>
                <a:gd name="T44" fmla="*/ 2147483647 w 174"/>
                <a:gd name="T45" fmla="*/ 2147483647 h 472"/>
                <a:gd name="T46" fmla="*/ 2147483647 w 174"/>
                <a:gd name="T47" fmla="*/ 2147483647 h 472"/>
                <a:gd name="T48" fmla="*/ 2147483647 w 174"/>
                <a:gd name="T49" fmla="*/ 2147483647 h 472"/>
                <a:gd name="T50" fmla="*/ 2147483647 w 174"/>
                <a:gd name="T51" fmla="*/ 2147483647 h 472"/>
                <a:gd name="T52" fmla="*/ 2147483647 w 174"/>
                <a:gd name="T53" fmla="*/ 2147483647 h 472"/>
                <a:gd name="T54" fmla="*/ 2147483647 w 174"/>
                <a:gd name="T55" fmla="*/ 2147483647 h 472"/>
                <a:gd name="T56" fmla="*/ 2147483647 w 174"/>
                <a:gd name="T57" fmla="*/ 2147483647 h 472"/>
                <a:gd name="T58" fmla="*/ 2147483647 w 174"/>
                <a:gd name="T59" fmla="*/ 2147483647 h 472"/>
                <a:gd name="T60" fmla="*/ 2147483647 w 174"/>
                <a:gd name="T61" fmla="*/ 2147483647 h 472"/>
                <a:gd name="T62" fmla="*/ 2147483647 w 174"/>
                <a:gd name="T63" fmla="*/ 2147483647 h 472"/>
                <a:gd name="T64" fmla="*/ 2147483647 w 174"/>
                <a:gd name="T65" fmla="*/ 2147483647 h 472"/>
                <a:gd name="T66" fmla="*/ 2147483647 w 174"/>
                <a:gd name="T67" fmla="*/ 2147483647 h 472"/>
                <a:gd name="T68" fmla="*/ 2147483647 w 174"/>
                <a:gd name="T69" fmla="*/ 2147483647 h 472"/>
                <a:gd name="T70" fmla="*/ 2147483647 w 174"/>
                <a:gd name="T71" fmla="*/ 2147483647 h 472"/>
                <a:gd name="T72" fmla="*/ 2147483647 w 174"/>
                <a:gd name="T73" fmla="*/ 0 h 472"/>
                <a:gd name="T74" fmla="*/ 2147483647 w 174"/>
                <a:gd name="T75" fmla="*/ 0 h 47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74"/>
                <a:gd name="T115" fmla="*/ 0 h 472"/>
                <a:gd name="T116" fmla="*/ 174 w 174"/>
                <a:gd name="T117" fmla="*/ 472 h 472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74" h="472">
                  <a:moveTo>
                    <a:pt x="168" y="0"/>
                  </a:moveTo>
                  <a:lnTo>
                    <a:pt x="174" y="37"/>
                  </a:lnTo>
                  <a:lnTo>
                    <a:pt x="159" y="62"/>
                  </a:lnTo>
                  <a:lnTo>
                    <a:pt x="147" y="83"/>
                  </a:lnTo>
                  <a:lnTo>
                    <a:pt x="110" y="257"/>
                  </a:lnTo>
                  <a:lnTo>
                    <a:pt x="110" y="270"/>
                  </a:lnTo>
                  <a:lnTo>
                    <a:pt x="113" y="288"/>
                  </a:lnTo>
                  <a:lnTo>
                    <a:pt x="116" y="309"/>
                  </a:lnTo>
                  <a:lnTo>
                    <a:pt x="113" y="322"/>
                  </a:lnTo>
                  <a:lnTo>
                    <a:pt x="113" y="328"/>
                  </a:lnTo>
                  <a:lnTo>
                    <a:pt x="95" y="358"/>
                  </a:lnTo>
                  <a:lnTo>
                    <a:pt x="86" y="377"/>
                  </a:lnTo>
                  <a:lnTo>
                    <a:pt x="67" y="472"/>
                  </a:lnTo>
                  <a:lnTo>
                    <a:pt x="9" y="469"/>
                  </a:lnTo>
                  <a:lnTo>
                    <a:pt x="0" y="465"/>
                  </a:lnTo>
                  <a:lnTo>
                    <a:pt x="67" y="306"/>
                  </a:lnTo>
                  <a:lnTo>
                    <a:pt x="80" y="260"/>
                  </a:lnTo>
                  <a:lnTo>
                    <a:pt x="92" y="202"/>
                  </a:lnTo>
                  <a:lnTo>
                    <a:pt x="107" y="150"/>
                  </a:lnTo>
                  <a:lnTo>
                    <a:pt x="113" y="129"/>
                  </a:lnTo>
                  <a:lnTo>
                    <a:pt x="116" y="114"/>
                  </a:lnTo>
                  <a:lnTo>
                    <a:pt x="132" y="80"/>
                  </a:lnTo>
                  <a:lnTo>
                    <a:pt x="138" y="68"/>
                  </a:lnTo>
                  <a:lnTo>
                    <a:pt x="147" y="34"/>
                  </a:lnTo>
                  <a:lnTo>
                    <a:pt x="159" y="13"/>
                  </a:lnTo>
                  <a:lnTo>
                    <a:pt x="162" y="6"/>
                  </a:lnTo>
                  <a:lnTo>
                    <a:pt x="16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39" name="组合 1373"/>
          <p:cNvGrpSpPr>
            <a:grpSpLocks/>
          </p:cNvGrpSpPr>
          <p:nvPr/>
        </p:nvGrpSpPr>
        <p:grpSpPr bwMode="auto">
          <a:xfrm>
            <a:off x="397718" y="1008013"/>
            <a:ext cx="5832475" cy="4437063"/>
            <a:chOff x="2047704" y="642938"/>
            <a:chExt cx="4084808" cy="2574925"/>
          </a:xfrm>
        </p:grpSpPr>
        <p:sp>
          <p:nvSpPr>
            <p:cNvPr id="40" name="Freeform 3625"/>
            <p:cNvSpPr>
              <a:spLocks/>
            </p:cNvSpPr>
            <p:nvPr/>
          </p:nvSpPr>
          <p:spPr bwMode="auto">
            <a:xfrm>
              <a:off x="2670175" y="642938"/>
              <a:ext cx="3462337" cy="2574925"/>
            </a:xfrm>
            <a:custGeom>
              <a:avLst/>
              <a:gdLst>
                <a:gd name="T0" fmla="*/ 2147483647 w 2181"/>
                <a:gd name="T1" fmla="*/ 2147483647 h 1622"/>
                <a:gd name="T2" fmla="*/ 2147483647 w 2181"/>
                <a:gd name="T3" fmla="*/ 2147483647 h 1622"/>
                <a:gd name="T4" fmla="*/ 2147483647 w 2181"/>
                <a:gd name="T5" fmla="*/ 2147483647 h 1622"/>
                <a:gd name="T6" fmla="*/ 2147483647 w 2181"/>
                <a:gd name="T7" fmla="*/ 2147483647 h 1622"/>
                <a:gd name="T8" fmla="*/ 2147483647 w 2181"/>
                <a:gd name="T9" fmla="*/ 2147483647 h 1622"/>
                <a:gd name="T10" fmla="*/ 2147483647 w 2181"/>
                <a:gd name="T11" fmla="*/ 2147483647 h 1622"/>
                <a:gd name="T12" fmla="*/ 2147483647 w 2181"/>
                <a:gd name="T13" fmla="*/ 2147483647 h 1622"/>
                <a:gd name="T14" fmla="*/ 2147483647 w 2181"/>
                <a:gd name="T15" fmla="*/ 2147483647 h 1622"/>
                <a:gd name="T16" fmla="*/ 2147483647 w 2181"/>
                <a:gd name="T17" fmla="*/ 2147483647 h 1622"/>
                <a:gd name="T18" fmla="*/ 2147483647 w 2181"/>
                <a:gd name="T19" fmla="*/ 2147483647 h 1622"/>
                <a:gd name="T20" fmla="*/ 2147483647 w 2181"/>
                <a:gd name="T21" fmla="*/ 2147483647 h 1622"/>
                <a:gd name="T22" fmla="*/ 2147483647 w 2181"/>
                <a:gd name="T23" fmla="*/ 2147483647 h 1622"/>
                <a:gd name="T24" fmla="*/ 2147483647 w 2181"/>
                <a:gd name="T25" fmla="*/ 2147483647 h 1622"/>
                <a:gd name="T26" fmla="*/ 2147483647 w 2181"/>
                <a:gd name="T27" fmla="*/ 2147483647 h 1622"/>
                <a:gd name="T28" fmla="*/ 2147483647 w 2181"/>
                <a:gd name="T29" fmla="*/ 2147483647 h 1622"/>
                <a:gd name="T30" fmla="*/ 2147483647 w 2181"/>
                <a:gd name="T31" fmla="*/ 2147483647 h 1622"/>
                <a:gd name="T32" fmla="*/ 2147483647 w 2181"/>
                <a:gd name="T33" fmla="*/ 2147483647 h 1622"/>
                <a:gd name="T34" fmla="*/ 2147483647 w 2181"/>
                <a:gd name="T35" fmla="*/ 2147483647 h 1622"/>
                <a:gd name="T36" fmla="*/ 2147483647 w 2181"/>
                <a:gd name="T37" fmla="*/ 2147483647 h 1622"/>
                <a:gd name="T38" fmla="*/ 2147483647 w 2181"/>
                <a:gd name="T39" fmla="*/ 2147483647 h 1622"/>
                <a:gd name="T40" fmla="*/ 2147483647 w 2181"/>
                <a:gd name="T41" fmla="*/ 2147483647 h 1622"/>
                <a:gd name="T42" fmla="*/ 2147483647 w 2181"/>
                <a:gd name="T43" fmla="*/ 0 h 1622"/>
                <a:gd name="T44" fmla="*/ 2147483647 w 2181"/>
                <a:gd name="T45" fmla="*/ 2147483647 h 1622"/>
                <a:gd name="T46" fmla="*/ 2147483647 w 2181"/>
                <a:gd name="T47" fmla="*/ 2147483647 h 1622"/>
                <a:gd name="T48" fmla="*/ 2147483647 w 2181"/>
                <a:gd name="T49" fmla="*/ 2147483647 h 1622"/>
                <a:gd name="T50" fmla="*/ 2147483647 w 2181"/>
                <a:gd name="T51" fmla="*/ 2147483647 h 1622"/>
                <a:gd name="T52" fmla="*/ 2147483647 w 2181"/>
                <a:gd name="T53" fmla="*/ 2147483647 h 1622"/>
                <a:gd name="T54" fmla="*/ 0 w 2181"/>
                <a:gd name="T55" fmla="*/ 2147483647 h 1622"/>
                <a:gd name="T56" fmla="*/ 2147483647 w 2181"/>
                <a:gd name="T57" fmla="*/ 2147483647 h 1622"/>
                <a:gd name="T58" fmla="*/ 2147483647 w 2181"/>
                <a:gd name="T59" fmla="*/ 2147483647 h 1622"/>
                <a:gd name="T60" fmla="*/ 2147483647 w 2181"/>
                <a:gd name="T61" fmla="*/ 2147483647 h 1622"/>
                <a:gd name="T62" fmla="*/ 2147483647 w 2181"/>
                <a:gd name="T63" fmla="*/ 2147483647 h 1622"/>
                <a:gd name="T64" fmla="*/ 2147483647 w 2181"/>
                <a:gd name="T65" fmla="*/ 2147483647 h 1622"/>
                <a:gd name="T66" fmla="*/ 2147483647 w 2181"/>
                <a:gd name="T67" fmla="*/ 2147483647 h 1622"/>
                <a:gd name="T68" fmla="*/ 2147483647 w 2181"/>
                <a:gd name="T69" fmla="*/ 2147483647 h 1622"/>
                <a:gd name="T70" fmla="*/ 2147483647 w 2181"/>
                <a:gd name="T71" fmla="*/ 2147483647 h 1622"/>
                <a:gd name="T72" fmla="*/ 2147483647 w 2181"/>
                <a:gd name="T73" fmla="*/ 2147483647 h 1622"/>
                <a:gd name="T74" fmla="*/ 2147483647 w 2181"/>
                <a:gd name="T75" fmla="*/ 2147483647 h 1622"/>
                <a:gd name="T76" fmla="*/ 2147483647 w 2181"/>
                <a:gd name="T77" fmla="*/ 2147483647 h 1622"/>
                <a:gd name="T78" fmla="*/ 2147483647 w 2181"/>
                <a:gd name="T79" fmla="*/ 2147483647 h 1622"/>
                <a:gd name="T80" fmla="*/ 2147483647 w 2181"/>
                <a:gd name="T81" fmla="*/ 2147483647 h 1622"/>
                <a:gd name="T82" fmla="*/ 2147483647 w 2181"/>
                <a:gd name="T83" fmla="*/ 2147483647 h 1622"/>
                <a:gd name="T84" fmla="*/ 2147483647 w 2181"/>
                <a:gd name="T85" fmla="*/ 2147483647 h 1622"/>
                <a:gd name="T86" fmla="*/ 2147483647 w 2181"/>
                <a:gd name="T87" fmla="*/ 2147483647 h 1622"/>
                <a:gd name="T88" fmla="*/ 2147483647 w 2181"/>
                <a:gd name="T89" fmla="*/ 2147483647 h 1622"/>
                <a:gd name="T90" fmla="*/ 2147483647 w 2181"/>
                <a:gd name="T91" fmla="*/ 2147483647 h 1622"/>
                <a:gd name="T92" fmla="*/ 2147483647 w 2181"/>
                <a:gd name="T93" fmla="*/ 2147483647 h 1622"/>
                <a:gd name="T94" fmla="*/ 2147483647 w 2181"/>
                <a:gd name="T95" fmla="*/ 2147483647 h 1622"/>
                <a:gd name="T96" fmla="*/ 2147483647 w 2181"/>
                <a:gd name="T97" fmla="*/ 2147483647 h 1622"/>
                <a:gd name="T98" fmla="*/ 2147483647 w 2181"/>
                <a:gd name="T99" fmla="*/ 2147483647 h 1622"/>
                <a:gd name="T100" fmla="*/ 2147483647 w 2181"/>
                <a:gd name="T101" fmla="*/ 2147483647 h 162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181"/>
                <a:gd name="T154" fmla="*/ 0 h 1622"/>
                <a:gd name="T155" fmla="*/ 2181 w 2181"/>
                <a:gd name="T156" fmla="*/ 1622 h 1622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181" h="1622">
                  <a:moveTo>
                    <a:pt x="2149" y="1270"/>
                  </a:moveTo>
                  <a:lnTo>
                    <a:pt x="2117" y="1286"/>
                  </a:lnTo>
                  <a:lnTo>
                    <a:pt x="2077" y="1302"/>
                  </a:lnTo>
                  <a:lnTo>
                    <a:pt x="2037" y="1318"/>
                  </a:lnTo>
                  <a:lnTo>
                    <a:pt x="1973" y="1334"/>
                  </a:lnTo>
                  <a:lnTo>
                    <a:pt x="1933" y="1334"/>
                  </a:lnTo>
                  <a:lnTo>
                    <a:pt x="1917" y="1334"/>
                  </a:lnTo>
                  <a:lnTo>
                    <a:pt x="1885" y="1318"/>
                  </a:lnTo>
                  <a:lnTo>
                    <a:pt x="1854" y="1318"/>
                  </a:lnTo>
                  <a:lnTo>
                    <a:pt x="1814" y="1318"/>
                  </a:lnTo>
                  <a:lnTo>
                    <a:pt x="1798" y="1334"/>
                  </a:lnTo>
                  <a:lnTo>
                    <a:pt x="1694" y="1302"/>
                  </a:lnTo>
                  <a:lnTo>
                    <a:pt x="1702" y="1175"/>
                  </a:lnTo>
                  <a:lnTo>
                    <a:pt x="1566" y="1111"/>
                  </a:lnTo>
                  <a:lnTo>
                    <a:pt x="1526" y="1111"/>
                  </a:lnTo>
                  <a:lnTo>
                    <a:pt x="1430" y="1063"/>
                  </a:lnTo>
                  <a:lnTo>
                    <a:pt x="1318" y="1031"/>
                  </a:lnTo>
                  <a:lnTo>
                    <a:pt x="1302" y="1015"/>
                  </a:lnTo>
                  <a:lnTo>
                    <a:pt x="1262" y="991"/>
                  </a:lnTo>
                  <a:lnTo>
                    <a:pt x="1222" y="999"/>
                  </a:lnTo>
                  <a:lnTo>
                    <a:pt x="1150" y="935"/>
                  </a:lnTo>
                  <a:lnTo>
                    <a:pt x="1102" y="919"/>
                  </a:lnTo>
                  <a:lnTo>
                    <a:pt x="1030" y="903"/>
                  </a:lnTo>
                  <a:lnTo>
                    <a:pt x="879" y="911"/>
                  </a:lnTo>
                  <a:lnTo>
                    <a:pt x="895" y="855"/>
                  </a:lnTo>
                  <a:lnTo>
                    <a:pt x="839" y="831"/>
                  </a:lnTo>
                  <a:lnTo>
                    <a:pt x="727" y="847"/>
                  </a:lnTo>
                  <a:lnTo>
                    <a:pt x="783" y="791"/>
                  </a:lnTo>
                  <a:lnTo>
                    <a:pt x="815" y="775"/>
                  </a:lnTo>
                  <a:lnTo>
                    <a:pt x="847" y="743"/>
                  </a:lnTo>
                  <a:lnTo>
                    <a:pt x="863" y="719"/>
                  </a:lnTo>
                  <a:lnTo>
                    <a:pt x="966" y="663"/>
                  </a:lnTo>
                  <a:lnTo>
                    <a:pt x="1046" y="703"/>
                  </a:lnTo>
                  <a:lnTo>
                    <a:pt x="1118" y="743"/>
                  </a:lnTo>
                  <a:lnTo>
                    <a:pt x="1238" y="807"/>
                  </a:lnTo>
                  <a:lnTo>
                    <a:pt x="1278" y="807"/>
                  </a:lnTo>
                  <a:lnTo>
                    <a:pt x="1310" y="799"/>
                  </a:lnTo>
                  <a:lnTo>
                    <a:pt x="1326" y="783"/>
                  </a:lnTo>
                  <a:lnTo>
                    <a:pt x="1390" y="719"/>
                  </a:lnTo>
                  <a:lnTo>
                    <a:pt x="1462" y="655"/>
                  </a:lnTo>
                  <a:lnTo>
                    <a:pt x="1550" y="583"/>
                  </a:lnTo>
                  <a:lnTo>
                    <a:pt x="1542" y="543"/>
                  </a:lnTo>
                  <a:lnTo>
                    <a:pt x="1550" y="519"/>
                  </a:lnTo>
                  <a:lnTo>
                    <a:pt x="1590" y="455"/>
                  </a:lnTo>
                  <a:lnTo>
                    <a:pt x="1614" y="431"/>
                  </a:lnTo>
                  <a:lnTo>
                    <a:pt x="1638" y="408"/>
                  </a:lnTo>
                  <a:lnTo>
                    <a:pt x="1654" y="376"/>
                  </a:lnTo>
                  <a:lnTo>
                    <a:pt x="1662" y="312"/>
                  </a:lnTo>
                  <a:lnTo>
                    <a:pt x="1638" y="288"/>
                  </a:lnTo>
                  <a:lnTo>
                    <a:pt x="1534" y="288"/>
                  </a:lnTo>
                  <a:lnTo>
                    <a:pt x="1526" y="304"/>
                  </a:lnTo>
                  <a:lnTo>
                    <a:pt x="1486" y="336"/>
                  </a:lnTo>
                  <a:lnTo>
                    <a:pt x="1486" y="352"/>
                  </a:lnTo>
                  <a:lnTo>
                    <a:pt x="1486" y="368"/>
                  </a:lnTo>
                  <a:lnTo>
                    <a:pt x="1486" y="376"/>
                  </a:lnTo>
                  <a:lnTo>
                    <a:pt x="1494" y="408"/>
                  </a:lnTo>
                  <a:lnTo>
                    <a:pt x="1486" y="431"/>
                  </a:lnTo>
                  <a:lnTo>
                    <a:pt x="1470" y="463"/>
                  </a:lnTo>
                  <a:lnTo>
                    <a:pt x="1398" y="543"/>
                  </a:lnTo>
                  <a:lnTo>
                    <a:pt x="1334" y="575"/>
                  </a:lnTo>
                  <a:lnTo>
                    <a:pt x="1278" y="623"/>
                  </a:lnTo>
                  <a:lnTo>
                    <a:pt x="1254" y="639"/>
                  </a:lnTo>
                  <a:lnTo>
                    <a:pt x="1238" y="631"/>
                  </a:lnTo>
                  <a:lnTo>
                    <a:pt x="1230" y="615"/>
                  </a:lnTo>
                  <a:lnTo>
                    <a:pt x="1158" y="567"/>
                  </a:lnTo>
                  <a:lnTo>
                    <a:pt x="1118" y="511"/>
                  </a:lnTo>
                  <a:lnTo>
                    <a:pt x="1142" y="439"/>
                  </a:lnTo>
                  <a:lnTo>
                    <a:pt x="1126" y="400"/>
                  </a:lnTo>
                  <a:lnTo>
                    <a:pt x="1094" y="384"/>
                  </a:lnTo>
                  <a:lnTo>
                    <a:pt x="1118" y="376"/>
                  </a:lnTo>
                  <a:lnTo>
                    <a:pt x="1134" y="360"/>
                  </a:lnTo>
                  <a:lnTo>
                    <a:pt x="1134" y="304"/>
                  </a:lnTo>
                  <a:lnTo>
                    <a:pt x="1150" y="264"/>
                  </a:lnTo>
                  <a:lnTo>
                    <a:pt x="1158" y="264"/>
                  </a:lnTo>
                  <a:lnTo>
                    <a:pt x="1166" y="256"/>
                  </a:lnTo>
                  <a:lnTo>
                    <a:pt x="1174" y="248"/>
                  </a:lnTo>
                  <a:lnTo>
                    <a:pt x="1158" y="208"/>
                  </a:lnTo>
                  <a:lnTo>
                    <a:pt x="1166" y="152"/>
                  </a:lnTo>
                  <a:lnTo>
                    <a:pt x="1158" y="120"/>
                  </a:lnTo>
                  <a:lnTo>
                    <a:pt x="1174" y="120"/>
                  </a:lnTo>
                  <a:lnTo>
                    <a:pt x="1182" y="112"/>
                  </a:lnTo>
                  <a:lnTo>
                    <a:pt x="1190" y="96"/>
                  </a:lnTo>
                  <a:lnTo>
                    <a:pt x="1182" y="88"/>
                  </a:lnTo>
                  <a:lnTo>
                    <a:pt x="1158" y="72"/>
                  </a:lnTo>
                  <a:lnTo>
                    <a:pt x="1142" y="56"/>
                  </a:lnTo>
                  <a:lnTo>
                    <a:pt x="1118" y="32"/>
                  </a:lnTo>
                  <a:lnTo>
                    <a:pt x="1094" y="24"/>
                  </a:lnTo>
                  <a:lnTo>
                    <a:pt x="1070" y="16"/>
                  </a:lnTo>
                  <a:lnTo>
                    <a:pt x="1038" y="8"/>
                  </a:lnTo>
                  <a:lnTo>
                    <a:pt x="1006" y="0"/>
                  </a:lnTo>
                  <a:lnTo>
                    <a:pt x="982" y="0"/>
                  </a:lnTo>
                  <a:lnTo>
                    <a:pt x="943" y="16"/>
                  </a:lnTo>
                  <a:lnTo>
                    <a:pt x="919" y="24"/>
                  </a:lnTo>
                  <a:lnTo>
                    <a:pt x="903" y="40"/>
                  </a:lnTo>
                  <a:lnTo>
                    <a:pt x="871" y="72"/>
                  </a:lnTo>
                  <a:lnTo>
                    <a:pt x="855" y="112"/>
                  </a:lnTo>
                  <a:lnTo>
                    <a:pt x="847" y="152"/>
                  </a:lnTo>
                  <a:lnTo>
                    <a:pt x="839" y="208"/>
                  </a:lnTo>
                  <a:lnTo>
                    <a:pt x="775" y="152"/>
                  </a:lnTo>
                  <a:lnTo>
                    <a:pt x="751" y="136"/>
                  </a:lnTo>
                  <a:lnTo>
                    <a:pt x="727" y="128"/>
                  </a:lnTo>
                  <a:lnTo>
                    <a:pt x="695" y="128"/>
                  </a:lnTo>
                  <a:lnTo>
                    <a:pt x="671" y="136"/>
                  </a:lnTo>
                  <a:lnTo>
                    <a:pt x="631" y="152"/>
                  </a:lnTo>
                  <a:lnTo>
                    <a:pt x="615" y="160"/>
                  </a:lnTo>
                  <a:lnTo>
                    <a:pt x="567" y="184"/>
                  </a:lnTo>
                  <a:lnTo>
                    <a:pt x="479" y="184"/>
                  </a:lnTo>
                  <a:lnTo>
                    <a:pt x="391" y="208"/>
                  </a:lnTo>
                  <a:lnTo>
                    <a:pt x="335" y="216"/>
                  </a:lnTo>
                  <a:lnTo>
                    <a:pt x="287" y="224"/>
                  </a:lnTo>
                  <a:lnTo>
                    <a:pt x="255" y="240"/>
                  </a:lnTo>
                  <a:lnTo>
                    <a:pt x="231" y="264"/>
                  </a:lnTo>
                  <a:lnTo>
                    <a:pt x="47" y="551"/>
                  </a:lnTo>
                  <a:lnTo>
                    <a:pt x="47" y="567"/>
                  </a:lnTo>
                  <a:lnTo>
                    <a:pt x="16" y="567"/>
                  </a:lnTo>
                  <a:lnTo>
                    <a:pt x="0" y="615"/>
                  </a:lnTo>
                  <a:lnTo>
                    <a:pt x="16" y="639"/>
                  </a:lnTo>
                  <a:lnTo>
                    <a:pt x="31" y="647"/>
                  </a:lnTo>
                  <a:lnTo>
                    <a:pt x="39" y="663"/>
                  </a:lnTo>
                  <a:lnTo>
                    <a:pt x="79" y="671"/>
                  </a:lnTo>
                  <a:lnTo>
                    <a:pt x="119" y="679"/>
                  </a:lnTo>
                  <a:lnTo>
                    <a:pt x="135" y="655"/>
                  </a:lnTo>
                  <a:lnTo>
                    <a:pt x="143" y="639"/>
                  </a:lnTo>
                  <a:lnTo>
                    <a:pt x="151" y="607"/>
                  </a:lnTo>
                  <a:lnTo>
                    <a:pt x="191" y="567"/>
                  </a:lnTo>
                  <a:lnTo>
                    <a:pt x="199" y="543"/>
                  </a:lnTo>
                  <a:lnTo>
                    <a:pt x="255" y="479"/>
                  </a:lnTo>
                  <a:lnTo>
                    <a:pt x="263" y="455"/>
                  </a:lnTo>
                  <a:lnTo>
                    <a:pt x="287" y="455"/>
                  </a:lnTo>
                  <a:lnTo>
                    <a:pt x="367" y="392"/>
                  </a:lnTo>
                  <a:lnTo>
                    <a:pt x="439" y="384"/>
                  </a:lnTo>
                  <a:lnTo>
                    <a:pt x="503" y="368"/>
                  </a:lnTo>
                  <a:lnTo>
                    <a:pt x="503" y="384"/>
                  </a:lnTo>
                  <a:lnTo>
                    <a:pt x="383" y="591"/>
                  </a:lnTo>
                  <a:lnTo>
                    <a:pt x="359" y="607"/>
                  </a:lnTo>
                  <a:lnTo>
                    <a:pt x="351" y="623"/>
                  </a:lnTo>
                  <a:lnTo>
                    <a:pt x="351" y="663"/>
                  </a:lnTo>
                  <a:lnTo>
                    <a:pt x="319" y="671"/>
                  </a:lnTo>
                  <a:lnTo>
                    <a:pt x="303" y="695"/>
                  </a:lnTo>
                  <a:lnTo>
                    <a:pt x="199" y="799"/>
                  </a:lnTo>
                  <a:lnTo>
                    <a:pt x="199" y="831"/>
                  </a:lnTo>
                  <a:lnTo>
                    <a:pt x="215" y="871"/>
                  </a:lnTo>
                  <a:lnTo>
                    <a:pt x="231" y="927"/>
                  </a:lnTo>
                  <a:lnTo>
                    <a:pt x="239" y="991"/>
                  </a:lnTo>
                  <a:lnTo>
                    <a:pt x="247" y="999"/>
                  </a:lnTo>
                  <a:lnTo>
                    <a:pt x="255" y="1031"/>
                  </a:lnTo>
                  <a:lnTo>
                    <a:pt x="271" y="1071"/>
                  </a:lnTo>
                  <a:lnTo>
                    <a:pt x="287" y="1095"/>
                  </a:lnTo>
                  <a:lnTo>
                    <a:pt x="311" y="1127"/>
                  </a:lnTo>
                  <a:lnTo>
                    <a:pt x="351" y="1159"/>
                  </a:lnTo>
                  <a:lnTo>
                    <a:pt x="367" y="1175"/>
                  </a:lnTo>
                  <a:lnTo>
                    <a:pt x="375" y="1199"/>
                  </a:lnTo>
                  <a:lnTo>
                    <a:pt x="343" y="1191"/>
                  </a:lnTo>
                  <a:lnTo>
                    <a:pt x="311" y="1199"/>
                  </a:lnTo>
                  <a:lnTo>
                    <a:pt x="279" y="1215"/>
                  </a:lnTo>
                  <a:lnTo>
                    <a:pt x="263" y="1191"/>
                  </a:lnTo>
                  <a:lnTo>
                    <a:pt x="247" y="1175"/>
                  </a:lnTo>
                  <a:lnTo>
                    <a:pt x="231" y="1167"/>
                  </a:lnTo>
                  <a:lnTo>
                    <a:pt x="215" y="1167"/>
                  </a:lnTo>
                  <a:lnTo>
                    <a:pt x="199" y="1175"/>
                  </a:lnTo>
                  <a:lnTo>
                    <a:pt x="175" y="1183"/>
                  </a:lnTo>
                  <a:lnTo>
                    <a:pt x="175" y="1199"/>
                  </a:lnTo>
                  <a:lnTo>
                    <a:pt x="119" y="1270"/>
                  </a:lnTo>
                  <a:lnTo>
                    <a:pt x="151" y="1286"/>
                  </a:lnTo>
                  <a:lnTo>
                    <a:pt x="103" y="1318"/>
                  </a:lnTo>
                  <a:lnTo>
                    <a:pt x="71" y="1350"/>
                  </a:lnTo>
                  <a:lnTo>
                    <a:pt x="47" y="1390"/>
                  </a:lnTo>
                  <a:lnTo>
                    <a:pt x="31" y="1430"/>
                  </a:lnTo>
                  <a:lnTo>
                    <a:pt x="24" y="1470"/>
                  </a:lnTo>
                  <a:lnTo>
                    <a:pt x="24" y="1526"/>
                  </a:lnTo>
                  <a:lnTo>
                    <a:pt x="24" y="1550"/>
                  </a:lnTo>
                  <a:lnTo>
                    <a:pt x="103" y="1542"/>
                  </a:lnTo>
                  <a:lnTo>
                    <a:pt x="119" y="1510"/>
                  </a:lnTo>
                  <a:lnTo>
                    <a:pt x="151" y="1478"/>
                  </a:lnTo>
                  <a:lnTo>
                    <a:pt x="183" y="1454"/>
                  </a:lnTo>
                  <a:lnTo>
                    <a:pt x="223" y="1438"/>
                  </a:lnTo>
                  <a:lnTo>
                    <a:pt x="287" y="1414"/>
                  </a:lnTo>
                  <a:lnTo>
                    <a:pt x="319" y="1406"/>
                  </a:lnTo>
                  <a:lnTo>
                    <a:pt x="327" y="1454"/>
                  </a:lnTo>
                  <a:lnTo>
                    <a:pt x="447" y="1406"/>
                  </a:lnTo>
                  <a:lnTo>
                    <a:pt x="567" y="1390"/>
                  </a:lnTo>
                  <a:lnTo>
                    <a:pt x="591" y="1382"/>
                  </a:lnTo>
                  <a:lnTo>
                    <a:pt x="663" y="1374"/>
                  </a:lnTo>
                  <a:lnTo>
                    <a:pt x="687" y="1358"/>
                  </a:lnTo>
                  <a:lnTo>
                    <a:pt x="719" y="1350"/>
                  </a:lnTo>
                  <a:lnTo>
                    <a:pt x="751" y="1350"/>
                  </a:lnTo>
                  <a:lnTo>
                    <a:pt x="775" y="1350"/>
                  </a:lnTo>
                  <a:lnTo>
                    <a:pt x="799" y="1342"/>
                  </a:lnTo>
                  <a:lnTo>
                    <a:pt x="839" y="1318"/>
                  </a:lnTo>
                  <a:lnTo>
                    <a:pt x="879" y="1286"/>
                  </a:lnTo>
                  <a:lnTo>
                    <a:pt x="903" y="1286"/>
                  </a:lnTo>
                  <a:lnTo>
                    <a:pt x="919" y="1270"/>
                  </a:lnTo>
                  <a:lnTo>
                    <a:pt x="927" y="1254"/>
                  </a:lnTo>
                  <a:lnTo>
                    <a:pt x="935" y="1231"/>
                  </a:lnTo>
                  <a:lnTo>
                    <a:pt x="935" y="1207"/>
                  </a:lnTo>
                  <a:lnTo>
                    <a:pt x="935" y="1175"/>
                  </a:lnTo>
                  <a:lnTo>
                    <a:pt x="1022" y="1135"/>
                  </a:lnTo>
                  <a:lnTo>
                    <a:pt x="1118" y="1151"/>
                  </a:lnTo>
                  <a:lnTo>
                    <a:pt x="1142" y="1199"/>
                  </a:lnTo>
                  <a:lnTo>
                    <a:pt x="1182" y="1231"/>
                  </a:lnTo>
                  <a:lnTo>
                    <a:pt x="1334" y="1302"/>
                  </a:lnTo>
                  <a:lnTo>
                    <a:pt x="1406" y="1334"/>
                  </a:lnTo>
                  <a:lnTo>
                    <a:pt x="1486" y="1374"/>
                  </a:lnTo>
                  <a:lnTo>
                    <a:pt x="1550" y="1414"/>
                  </a:lnTo>
                  <a:lnTo>
                    <a:pt x="1582" y="1414"/>
                  </a:lnTo>
                  <a:lnTo>
                    <a:pt x="1622" y="1462"/>
                  </a:lnTo>
                  <a:lnTo>
                    <a:pt x="1662" y="1478"/>
                  </a:lnTo>
                  <a:lnTo>
                    <a:pt x="1670" y="1518"/>
                  </a:lnTo>
                  <a:lnTo>
                    <a:pt x="1694" y="1558"/>
                  </a:lnTo>
                  <a:lnTo>
                    <a:pt x="1726" y="1614"/>
                  </a:lnTo>
                  <a:lnTo>
                    <a:pt x="1742" y="1622"/>
                  </a:lnTo>
                  <a:lnTo>
                    <a:pt x="1758" y="1622"/>
                  </a:lnTo>
                  <a:lnTo>
                    <a:pt x="1766" y="1614"/>
                  </a:lnTo>
                  <a:lnTo>
                    <a:pt x="1878" y="1550"/>
                  </a:lnTo>
                  <a:lnTo>
                    <a:pt x="1870" y="1518"/>
                  </a:lnTo>
                  <a:lnTo>
                    <a:pt x="1941" y="1494"/>
                  </a:lnTo>
                  <a:lnTo>
                    <a:pt x="1997" y="1478"/>
                  </a:lnTo>
                  <a:lnTo>
                    <a:pt x="2045" y="1454"/>
                  </a:lnTo>
                  <a:lnTo>
                    <a:pt x="2085" y="1414"/>
                  </a:lnTo>
                  <a:lnTo>
                    <a:pt x="2117" y="1382"/>
                  </a:lnTo>
                  <a:lnTo>
                    <a:pt x="2165" y="1318"/>
                  </a:lnTo>
                  <a:lnTo>
                    <a:pt x="2181" y="1294"/>
                  </a:lnTo>
                  <a:lnTo>
                    <a:pt x="2149" y="127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41" name="Freeform 3626"/>
            <p:cNvSpPr>
              <a:spLocks/>
            </p:cNvSpPr>
            <p:nvPr/>
          </p:nvSpPr>
          <p:spPr bwMode="auto">
            <a:xfrm>
              <a:off x="3633788" y="1682751"/>
              <a:ext cx="190500" cy="304800"/>
            </a:xfrm>
            <a:custGeom>
              <a:avLst/>
              <a:gdLst>
                <a:gd name="T0" fmla="*/ 2147483647 w 120"/>
                <a:gd name="T1" fmla="*/ 2147483647 h 192"/>
                <a:gd name="T2" fmla="*/ 2147483647 w 120"/>
                <a:gd name="T3" fmla="*/ 2147483647 h 192"/>
                <a:gd name="T4" fmla="*/ 2147483647 w 120"/>
                <a:gd name="T5" fmla="*/ 2147483647 h 192"/>
                <a:gd name="T6" fmla="*/ 2147483647 w 120"/>
                <a:gd name="T7" fmla="*/ 2147483647 h 192"/>
                <a:gd name="T8" fmla="*/ 2147483647 w 120"/>
                <a:gd name="T9" fmla="*/ 2147483647 h 192"/>
                <a:gd name="T10" fmla="*/ 2147483647 w 120"/>
                <a:gd name="T11" fmla="*/ 0 h 192"/>
                <a:gd name="T12" fmla="*/ 2147483647 w 120"/>
                <a:gd name="T13" fmla="*/ 2147483647 h 192"/>
                <a:gd name="T14" fmla="*/ 2147483647 w 120"/>
                <a:gd name="T15" fmla="*/ 2147483647 h 192"/>
                <a:gd name="T16" fmla="*/ 0 w 120"/>
                <a:gd name="T17" fmla="*/ 2147483647 h 192"/>
                <a:gd name="T18" fmla="*/ 2147483647 w 120"/>
                <a:gd name="T19" fmla="*/ 2147483647 h 192"/>
                <a:gd name="T20" fmla="*/ 2147483647 w 120"/>
                <a:gd name="T21" fmla="*/ 2147483647 h 192"/>
                <a:gd name="T22" fmla="*/ 2147483647 w 120"/>
                <a:gd name="T23" fmla="*/ 2147483647 h 19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0"/>
                <a:gd name="T37" fmla="*/ 0 h 192"/>
                <a:gd name="T38" fmla="*/ 120 w 120"/>
                <a:gd name="T39" fmla="*/ 192 h 19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0" h="192">
                  <a:moveTo>
                    <a:pt x="120" y="168"/>
                  </a:moveTo>
                  <a:lnTo>
                    <a:pt x="112" y="136"/>
                  </a:lnTo>
                  <a:lnTo>
                    <a:pt x="80" y="120"/>
                  </a:lnTo>
                  <a:lnTo>
                    <a:pt x="56" y="96"/>
                  </a:lnTo>
                  <a:lnTo>
                    <a:pt x="104" y="40"/>
                  </a:lnTo>
                  <a:lnTo>
                    <a:pt x="120" y="0"/>
                  </a:lnTo>
                  <a:lnTo>
                    <a:pt x="64" y="48"/>
                  </a:lnTo>
                  <a:lnTo>
                    <a:pt x="48" y="88"/>
                  </a:lnTo>
                  <a:lnTo>
                    <a:pt x="0" y="136"/>
                  </a:lnTo>
                  <a:lnTo>
                    <a:pt x="16" y="184"/>
                  </a:lnTo>
                  <a:lnTo>
                    <a:pt x="88" y="192"/>
                  </a:lnTo>
                  <a:lnTo>
                    <a:pt x="120" y="16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42" name="Freeform 3627"/>
            <p:cNvSpPr>
              <a:spLocks/>
            </p:cNvSpPr>
            <p:nvPr/>
          </p:nvSpPr>
          <p:spPr bwMode="auto">
            <a:xfrm>
              <a:off x="2047704" y="1546369"/>
              <a:ext cx="950912" cy="977900"/>
            </a:xfrm>
            <a:custGeom>
              <a:avLst/>
              <a:gdLst>
                <a:gd name="T0" fmla="*/ 2147483647 w 599"/>
                <a:gd name="T1" fmla="*/ 2147483647 h 616"/>
                <a:gd name="T2" fmla="*/ 2147483647 w 599"/>
                <a:gd name="T3" fmla="*/ 2147483647 h 616"/>
                <a:gd name="T4" fmla="*/ 2147483647 w 599"/>
                <a:gd name="T5" fmla="*/ 2147483647 h 616"/>
                <a:gd name="T6" fmla="*/ 2147483647 w 599"/>
                <a:gd name="T7" fmla="*/ 2147483647 h 616"/>
                <a:gd name="T8" fmla="*/ 2147483647 w 599"/>
                <a:gd name="T9" fmla="*/ 2147483647 h 616"/>
                <a:gd name="T10" fmla="*/ 2147483647 w 599"/>
                <a:gd name="T11" fmla="*/ 2147483647 h 616"/>
                <a:gd name="T12" fmla="*/ 2147483647 w 599"/>
                <a:gd name="T13" fmla="*/ 2147483647 h 616"/>
                <a:gd name="T14" fmla="*/ 2147483647 w 599"/>
                <a:gd name="T15" fmla="*/ 2147483647 h 616"/>
                <a:gd name="T16" fmla="*/ 2147483647 w 599"/>
                <a:gd name="T17" fmla="*/ 2147483647 h 616"/>
                <a:gd name="T18" fmla="*/ 2147483647 w 599"/>
                <a:gd name="T19" fmla="*/ 0 h 616"/>
                <a:gd name="T20" fmla="*/ 2147483647 w 599"/>
                <a:gd name="T21" fmla="*/ 0 h 616"/>
                <a:gd name="T22" fmla="*/ 2147483647 w 599"/>
                <a:gd name="T23" fmla="*/ 2147483647 h 616"/>
                <a:gd name="T24" fmla="*/ 2147483647 w 599"/>
                <a:gd name="T25" fmla="*/ 2147483647 h 616"/>
                <a:gd name="T26" fmla="*/ 2147483647 w 599"/>
                <a:gd name="T27" fmla="*/ 2147483647 h 616"/>
                <a:gd name="T28" fmla="*/ 2147483647 w 599"/>
                <a:gd name="T29" fmla="*/ 2147483647 h 616"/>
                <a:gd name="T30" fmla="*/ 2147483647 w 599"/>
                <a:gd name="T31" fmla="*/ 2147483647 h 616"/>
                <a:gd name="T32" fmla="*/ 2147483647 w 599"/>
                <a:gd name="T33" fmla="*/ 2147483647 h 616"/>
                <a:gd name="T34" fmla="*/ 2147483647 w 599"/>
                <a:gd name="T35" fmla="*/ 2147483647 h 616"/>
                <a:gd name="T36" fmla="*/ 2147483647 w 599"/>
                <a:gd name="T37" fmla="*/ 2147483647 h 616"/>
                <a:gd name="T38" fmla="*/ 2147483647 w 599"/>
                <a:gd name="T39" fmla="*/ 2147483647 h 616"/>
                <a:gd name="T40" fmla="*/ 2147483647 w 599"/>
                <a:gd name="T41" fmla="*/ 2147483647 h 616"/>
                <a:gd name="T42" fmla="*/ 2147483647 w 599"/>
                <a:gd name="T43" fmla="*/ 2147483647 h 616"/>
                <a:gd name="T44" fmla="*/ 2147483647 w 599"/>
                <a:gd name="T45" fmla="*/ 2147483647 h 616"/>
                <a:gd name="T46" fmla="*/ 2147483647 w 599"/>
                <a:gd name="T47" fmla="*/ 2147483647 h 616"/>
                <a:gd name="T48" fmla="*/ 2147483647 w 599"/>
                <a:gd name="T49" fmla="*/ 2147483647 h 616"/>
                <a:gd name="T50" fmla="*/ 2147483647 w 599"/>
                <a:gd name="T51" fmla="*/ 2147483647 h 616"/>
                <a:gd name="T52" fmla="*/ 2147483647 w 599"/>
                <a:gd name="T53" fmla="*/ 2147483647 h 616"/>
                <a:gd name="T54" fmla="*/ 2147483647 w 599"/>
                <a:gd name="T55" fmla="*/ 2147483647 h 616"/>
                <a:gd name="T56" fmla="*/ 2147483647 w 599"/>
                <a:gd name="T57" fmla="*/ 2147483647 h 616"/>
                <a:gd name="T58" fmla="*/ 2147483647 w 599"/>
                <a:gd name="T59" fmla="*/ 2147483647 h 616"/>
                <a:gd name="T60" fmla="*/ 2147483647 w 599"/>
                <a:gd name="T61" fmla="*/ 2147483647 h 616"/>
                <a:gd name="T62" fmla="*/ 2147483647 w 599"/>
                <a:gd name="T63" fmla="*/ 2147483647 h 616"/>
                <a:gd name="T64" fmla="*/ 2147483647 w 599"/>
                <a:gd name="T65" fmla="*/ 2147483647 h 616"/>
                <a:gd name="T66" fmla="*/ 2147483647 w 599"/>
                <a:gd name="T67" fmla="*/ 2147483647 h 616"/>
                <a:gd name="T68" fmla="*/ 2147483647 w 599"/>
                <a:gd name="T69" fmla="*/ 2147483647 h 616"/>
                <a:gd name="T70" fmla="*/ 2147483647 w 599"/>
                <a:gd name="T71" fmla="*/ 2147483647 h 616"/>
                <a:gd name="T72" fmla="*/ 2147483647 w 599"/>
                <a:gd name="T73" fmla="*/ 2147483647 h 616"/>
                <a:gd name="T74" fmla="*/ 2147483647 w 599"/>
                <a:gd name="T75" fmla="*/ 2147483647 h 616"/>
                <a:gd name="T76" fmla="*/ 2147483647 w 599"/>
                <a:gd name="T77" fmla="*/ 2147483647 h 616"/>
                <a:gd name="T78" fmla="*/ 2147483647 w 599"/>
                <a:gd name="T79" fmla="*/ 2147483647 h 616"/>
                <a:gd name="T80" fmla="*/ 2147483647 w 599"/>
                <a:gd name="T81" fmla="*/ 2147483647 h 616"/>
                <a:gd name="T82" fmla="*/ 2147483647 w 599"/>
                <a:gd name="T83" fmla="*/ 2147483647 h 616"/>
                <a:gd name="T84" fmla="*/ 2147483647 w 599"/>
                <a:gd name="T85" fmla="*/ 2147483647 h 616"/>
                <a:gd name="T86" fmla="*/ 2147483647 w 599"/>
                <a:gd name="T87" fmla="*/ 2147483647 h 616"/>
                <a:gd name="T88" fmla="*/ 2147483647 w 599"/>
                <a:gd name="T89" fmla="*/ 2147483647 h 61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599"/>
                <a:gd name="T136" fmla="*/ 0 h 616"/>
                <a:gd name="T137" fmla="*/ 599 w 599"/>
                <a:gd name="T138" fmla="*/ 616 h 61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599" h="616">
                  <a:moveTo>
                    <a:pt x="392" y="32"/>
                  </a:moveTo>
                  <a:lnTo>
                    <a:pt x="392" y="32"/>
                  </a:lnTo>
                  <a:lnTo>
                    <a:pt x="360" y="56"/>
                  </a:lnTo>
                  <a:lnTo>
                    <a:pt x="344" y="72"/>
                  </a:lnTo>
                  <a:lnTo>
                    <a:pt x="344" y="88"/>
                  </a:lnTo>
                  <a:lnTo>
                    <a:pt x="352" y="88"/>
                  </a:lnTo>
                  <a:lnTo>
                    <a:pt x="360" y="88"/>
                  </a:lnTo>
                  <a:lnTo>
                    <a:pt x="360" y="80"/>
                  </a:lnTo>
                  <a:lnTo>
                    <a:pt x="368" y="88"/>
                  </a:lnTo>
                  <a:lnTo>
                    <a:pt x="352" y="96"/>
                  </a:lnTo>
                  <a:lnTo>
                    <a:pt x="320" y="72"/>
                  </a:lnTo>
                  <a:lnTo>
                    <a:pt x="296" y="48"/>
                  </a:lnTo>
                  <a:lnTo>
                    <a:pt x="264" y="24"/>
                  </a:lnTo>
                  <a:lnTo>
                    <a:pt x="232" y="0"/>
                  </a:lnTo>
                  <a:lnTo>
                    <a:pt x="216" y="0"/>
                  </a:lnTo>
                  <a:lnTo>
                    <a:pt x="176" y="24"/>
                  </a:lnTo>
                  <a:lnTo>
                    <a:pt x="136" y="56"/>
                  </a:lnTo>
                  <a:lnTo>
                    <a:pt x="136" y="72"/>
                  </a:lnTo>
                  <a:lnTo>
                    <a:pt x="128" y="96"/>
                  </a:lnTo>
                  <a:lnTo>
                    <a:pt x="104" y="128"/>
                  </a:lnTo>
                  <a:lnTo>
                    <a:pt x="72" y="160"/>
                  </a:lnTo>
                  <a:lnTo>
                    <a:pt x="40" y="208"/>
                  </a:lnTo>
                  <a:lnTo>
                    <a:pt x="8" y="248"/>
                  </a:lnTo>
                  <a:lnTo>
                    <a:pt x="0" y="264"/>
                  </a:lnTo>
                  <a:lnTo>
                    <a:pt x="8" y="280"/>
                  </a:lnTo>
                  <a:lnTo>
                    <a:pt x="24" y="304"/>
                  </a:lnTo>
                  <a:lnTo>
                    <a:pt x="248" y="568"/>
                  </a:lnTo>
                  <a:lnTo>
                    <a:pt x="280" y="600"/>
                  </a:lnTo>
                  <a:lnTo>
                    <a:pt x="296" y="600"/>
                  </a:lnTo>
                  <a:lnTo>
                    <a:pt x="312" y="584"/>
                  </a:lnTo>
                  <a:lnTo>
                    <a:pt x="320" y="600"/>
                  </a:lnTo>
                  <a:lnTo>
                    <a:pt x="328" y="600"/>
                  </a:lnTo>
                  <a:lnTo>
                    <a:pt x="352" y="600"/>
                  </a:lnTo>
                  <a:lnTo>
                    <a:pt x="368" y="616"/>
                  </a:lnTo>
                  <a:lnTo>
                    <a:pt x="384" y="608"/>
                  </a:lnTo>
                  <a:lnTo>
                    <a:pt x="415" y="576"/>
                  </a:lnTo>
                  <a:lnTo>
                    <a:pt x="471" y="512"/>
                  </a:lnTo>
                  <a:lnTo>
                    <a:pt x="519" y="440"/>
                  </a:lnTo>
                  <a:lnTo>
                    <a:pt x="567" y="368"/>
                  </a:lnTo>
                  <a:lnTo>
                    <a:pt x="591" y="336"/>
                  </a:lnTo>
                  <a:lnTo>
                    <a:pt x="599" y="312"/>
                  </a:lnTo>
                  <a:lnTo>
                    <a:pt x="487" y="208"/>
                  </a:lnTo>
                  <a:lnTo>
                    <a:pt x="360" y="104"/>
                  </a:lnTo>
                  <a:lnTo>
                    <a:pt x="376" y="72"/>
                  </a:lnTo>
                  <a:lnTo>
                    <a:pt x="392" y="64"/>
                  </a:lnTo>
                  <a:lnTo>
                    <a:pt x="407" y="64"/>
                  </a:lnTo>
                  <a:lnTo>
                    <a:pt x="415" y="80"/>
                  </a:lnTo>
                  <a:lnTo>
                    <a:pt x="431" y="88"/>
                  </a:lnTo>
                  <a:lnTo>
                    <a:pt x="471" y="120"/>
                  </a:lnTo>
                  <a:lnTo>
                    <a:pt x="471" y="136"/>
                  </a:lnTo>
                  <a:lnTo>
                    <a:pt x="463" y="144"/>
                  </a:lnTo>
                  <a:lnTo>
                    <a:pt x="447" y="168"/>
                  </a:lnTo>
                  <a:lnTo>
                    <a:pt x="463" y="176"/>
                  </a:lnTo>
                  <a:lnTo>
                    <a:pt x="471" y="176"/>
                  </a:lnTo>
                  <a:lnTo>
                    <a:pt x="479" y="168"/>
                  </a:lnTo>
                  <a:lnTo>
                    <a:pt x="495" y="144"/>
                  </a:lnTo>
                  <a:lnTo>
                    <a:pt x="503" y="120"/>
                  </a:lnTo>
                  <a:lnTo>
                    <a:pt x="479" y="72"/>
                  </a:lnTo>
                  <a:lnTo>
                    <a:pt x="415" y="24"/>
                  </a:lnTo>
                  <a:lnTo>
                    <a:pt x="376" y="16"/>
                  </a:lnTo>
                  <a:lnTo>
                    <a:pt x="368" y="32"/>
                  </a:lnTo>
                  <a:lnTo>
                    <a:pt x="392" y="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43" name="Freeform 3687"/>
            <p:cNvSpPr>
              <a:spLocks/>
            </p:cNvSpPr>
            <p:nvPr/>
          </p:nvSpPr>
          <p:spPr bwMode="auto">
            <a:xfrm>
              <a:off x="3675401" y="1183719"/>
              <a:ext cx="608162" cy="163984"/>
            </a:xfrm>
            <a:custGeom>
              <a:avLst/>
              <a:gdLst>
                <a:gd name="T0" fmla="*/ 0 w 383"/>
                <a:gd name="T1" fmla="*/ 2147483647 h 103"/>
                <a:gd name="T2" fmla="*/ 0 w 383"/>
                <a:gd name="T3" fmla="*/ 2147483647 h 103"/>
                <a:gd name="T4" fmla="*/ 2147483647 w 383"/>
                <a:gd name="T5" fmla="*/ 2147483647 h 103"/>
                <a:gd name="T6" fmla="*/ 2147483647 w 383"/>
                <a:gd name="T7" fmla="*/ 2147483647 h 103"/>
                <a:gd name="T8" fmla="*/ 2147483647 w 383"/>
                <a:gd name="T9" fmla="*/ 2147483647 h 103"/>
                <a:gd name="T10" fmla="*/ 2147483647 w 383"/>
                <a:gd name="T11" fmla="*/ 0 h 103"/>
                <a:gd name="T12" fmla="*/ 2147483647 w 383"/>
                <a:gd name="T13" fmla="*/ 2147483647 h 103"/>
                <a:gd name="T14" fmla="*/ 2147483647 w 383"/>
                <a:gd name="T15" fmla="*/ 2147483647 h 103"/>
                <a:gd name="T16" fmla="*/ 2147483647 w 383"/>
                <a:gd name="T17" fmla="*/ 2147483647 h 103"/>
                <a:gd name="T18" fmla="*/ 2147483647 w 383"/>
                <a:gd name="T19" fmla="*/ 2147483647 h 103"/>
                <a:gd name="T20" fmla="*/ 2147483647 w 383"/>
                <a:gd name="T21" fmla="*/ 2147483647 h 103"/>
                <a:gd name="T22" fmla="*/ 2147483647 w 383"/>
                <a:gd name="T23" fmla="*/ 2147483647 h 103"/>
                <a:gd name="T24" fmla="*/ 2147483647 w 383"/>
                <a:gd name="T25" fmla="*/ 2147483647 h 103"/>
                <a:gd name="T26" fmla="*/ 2147483647 w 383"/>
                <a:gd name="T27" fmla="*/ 2147483647 h 103"/>
                <a:gd name="T28" fmla="*/ 2147483647 w 383"/>
                <a:gd name="T29" fmla="*/ 2147483647 h 103"/>
                <a:gd name="T30" fmla="*/ 2147483647 w 383"/>
                <a:gd name="T31" fmla="*/ 2147483647 h 103"/>
                <a:gd name="T32" fmla="*/ 2147483647 w 383"/>
                <a:gd name="T33" fmla="*/ 2147483647 h 103"/>
                <a:gd name="T34" fmla="*/ 2147483647 w 383"/>
                <a:gd name="T35" fmla="*/ 2147483647 h 103"/>
                <a:gd name="T36" fmla="*/ 2147483647 w 383"/>
                <a:gd name="T37" fmla="*/ 2147483647 h 103"/>
                <a:gd name="T38" fmla="*/ 2147483647 w 383"/>
                <a:gd name="T39" fmla="*/ 2147483647 h 103"/>
                <a:gd name="T40" fmla="*/ 2147483647 w 383"/>
                <a:gd name="T41" fmla="*/ 2147483647 h 103"/>
                <a:gd name="T42" fmla="*/ 2147483647 w 383"/>
                <a:gd name="T43" fmla="*/ 2147483647 h 103"/>
                <a:gd name="T44" fmla="*/ 2147483647 w 383"/>
                <a:gd name="T45" fmla="*/ 2147483647 h 103"/>
                <a:gd name="T46" fmla="*/ 2147483647 w 383"/>
                <a:gd name="T47" fmla="*/ 2147483647 h 103"/>
                <a:gd name="T48" fmla="*/ 2147483647 w 383"/>
                <a:gd name="T49" fmla="*/ 2147483647 h 103"/>
                <a:gd name="T50" fmla="*/ 2147483647 w 383"/>
                <a:gd name="T51" fmla="*/ 2147483647 h 103"/>
                <a:gd name="T52" fmla="*/ 2147483647 w 383"/>
                <a:gd name="T53" fmla="*/ 2147483647 h 103"/>
                <a:gd name="T54" fmla="*/ 2147483647 w 383"/>
                <a:gd name="T55" fmla="*/ 2147483647 h 103"/>
                <a:gd name="T56" fmla="*/ 2147483647 w 383"/>
                <a:gd name="T57" fmla="*/ 2147483647 h 103"/>
                <a:gd name="T58" fmla="*/ 2147483647 w 383"/>
                <a:gd name="T59" fmla="*/ 2147483647 h 103"/>
                <a:gd name="T60" fmla="*/ 2147483647 w 383"/>
                <a:gd name="T61" fmla="*/ 2147483647 h 103"/>
                <a:gd name="T62" fmla="*/ 2147483647 w 383"/>
                <a:gd name="T63" fmla="*/ 2147483647 h 103"/>
                <a:gd name="T64" fmla="*/ 2147483647 w 383"/>
                <a:gd name="T65" fmla="*/ 2147483647 h 103"/>
                <a:gd name="T66" fmla="*/ 0 w 383"/>
                <a:gd name="T67" fmla="*/ 2147483647 h 10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83"/>
                <a:gd name="T103" fmla="*/ 0 h 103"/>
                <a:gd name="T104" fmla="*/ 383 w 383"/>
                <a:gd name="T105" fmla="*/ 103 h 10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83" h="103">
                  <a:moveTo>
                    <a:pt x="0" y="40"/>
                  </a:moveTo>
                  <a:lnTo>
                    <a:pt x="0" y="40"/>
                  </a:lnTo>
                  <a:lnTo>
                    <a:pt x="40" y="32"/>
                  </a:lnTo>
                  <a:lnTo>
                    <a:pt x="80" y="8"/>
                  </a:lnTo>
                  <a:lnTo>
                    <a:pt x="96" y="0"/>
                  </a:lnTo>
                  <a:lnTo>
                    <a:pt x="112" y="8"/>
                  </a:lnTo>
                  <a:lnTo>
                    <a:pt x="136" y="32"/>
                  </a:lnTo>
                  <a:lnTo>
                    <a:pt x="168" y="40"/>
                  </a:lnTo>
                  <a:lnTo>
                    <a:pt x="208" y="48"/>
                  </a:lnTo>
                  <a:lnTo>
                    <a:pt x="280" y="40"/>
                  </a:lnTo>
                  <a:lnTo>
                    <a:pt x="312" y="40"/>
                  </a:lnTo>
                  <a:lnTo>
                    <a:pt x="344" y="48"/>
                  </a:lnTo>
                  <a:lnTo>
                    <a:pt x="383" y="56"/>
                  </a:lnTo>
                  <a:lnTo>
                    <a:pt x="368" y="72"/>
                  </a:lnTo>
                  <a:lnTo>
                    <a:pt x="352" y="80"/>
                  </a:lnTo>
                  <a:lnTo>
                    <a:pt x="328" y="80"/>
                  </a:lnTo>
                  <a:lnTo>
                    <a:pt x="304" y="80"/>
                  </a:lnTo>
                  <a:lnTo>
                    <a:pt x="264" y="80"/>
                  </a:lnTo>
                  <a:lnTo>
                    <a:pt x="216" y="88"/>
                  </a:lnTo>
                  <a:lnTo>
                    <a:pt x="152" y="103"/>
                  </a:lnTo>
                  <a:lnTo>
                    <a:pt x="120" y="103"/>
                  </a:lnTo>
                  <a:lnTo>
                    <a:pt x="88" y="95"/>
                  </a:lnTo>
                  <a:lnTo>
                    <a:pt x="56" y="80"/>
                  </a:lnTo>
                  <a:lnTo>
                    <a:pt x="32" y="64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44546A">
                <a:lumMod val="60000"/>
                <a:lumOff val="40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SimSun" pitchFamily="2" charset="-122"/>
              </a:endParaRPr>
            </a:p>
          </p:txBody>
        </p:sp>
        <p:sp>
          <p:nvSpPr>
            <p:cNvPr id="44" name="Freeform 3688"/>
            <p:cNvSpPr>
              <a:spLocks noEditPoints="1"/>
            </p:cNvSpPr>
            <p:nvPr/>
          </p:nvSpPr>
          <p:spPr bwMode="auto">
            <a:xfrm>
              <a:off x="3925888" y="1062038"/>
              <a:ext cx="430212" cy="493713"/>
            </a:xfrm>
            <a:custGeom>
              <a:avLst/>
              <a:gdLst>
                <a:gd name="T0" fmla="*/ 2147483647 w 271"/>
                <a:gd name="T1" fmla="*/ 2147483647 h 311"/>
                <a:gd name="T2" fmla="*/ 2147483647 w 271"/>
                <a:gd name="T3" fmla="*/ 2147483647 h 311"/>
                <a:gd name="T4" fmla="*/ 2147483647 w 271"/>
                <a:gd name="T5" fmla="*/ 2147483647 h 311"/>
                <a:gd name="T6" fmla="*/ 2147483647 w 271"/>
                <a:gd name="T7" fmla="*/ 0 h 311"/>
                <a:gd name="T8" fmla="*/ 2147483647 w 271"/>
                <a:gd name="T9" fmla="*/ 2147483647 h 311"/>
                <a:gd name="T10" fmla="*/ 2147483647 w 271"/>
                <a:gd name="T11" fmla="*/ 2147483647 h 311"/>
                <a:gd name="T12" fmla="*/ 2147483647 w 271"/>
                <a:gd name="T13" fmla="*/ 2147483647 h 311"/>
                <a:gd name="T14" fmla="*/ 2147483647 w 271"/>
                <a:gd name="T15" fmla="*/ 2147483647 h 311"/>
                <a:gd name="T16" fmla="*/ 0 w 271"/>
                <a:gd name="T17" fmla="*/ 2147483647 h 311"/>
                <a:gd name="T18" fmla="*/ 2147483647 w 271"/>
                <a:gd name="T19" fmla="*/ 2147483647 h 311"/>
                <a:gd name="T20" fmla="*/ 2147483647 w 271"/>
                <a:gd name="T21" fmla="*/ 2147483647 h 311"/>
                <a:gd name="T22" fmla="*/ 2147483647 w 271"/>
                <a:gd name="T23" fmla="*/ 2147483647 h 311"/>
                <a:gd name="T24" fmla="*/ 2147483647 w 271"/>
                <a:gd name="T25" fmla="*/ 2147483647 h 311"/>
                <a:gd name="T26" fmla="*/ 2147483647 w 271"/>
                <a:gd name="T27" fmla="*/ 2147483647 h 311"/>
                <a:gd name="T28" fmla="*/ 2147483647 w 271"/>
                <a:gd name="T29" fmla="*/ 2147483647 h 311"/>
                <a:gd name="T30" fmla="*/ 2147483647 w 271"/>
                <a:gd name="T31" fmla="*/ 2147483647 h 311"/>
                <a:gd name="T32" fmla="*/ 2147483647 w 271"/>
                <a:gd name="T33" fmla="*/ 2147483647 h 311"/>
                <a:gd name="T34" fmla="*/ 2147483647 w 271"/>
                <a:gd name="T35" fmla="*/ 2147483647 h 311"/>
                <a:gd name="T36" fmla="*/ 2147483647 w 271"/>
                <a:gd name="T37" fmla="*/ 2147483647 h 311"/>
                <a:gd name="T38" fmla="*/ 2147483647 w 271"/>
                <a:gd name="T39" fmla="*/ 2147483647 h 311"/>
                <a:gd name="T40" fmla="*/ 2147483647 w 271"/>
                <a:gd name="T41" fmla="*/ 2147483647 h 311"/>
                <a:gd name="T42" fmla="*/ 2147483647 w 271"/>
                <a:gd name="T43" fmla="*/ 2147483647 h 311"/>
                <a:gd name="T44" fmla="*/ 2147483647 w 271"/>
                <a:gd name="T45" fmla="*/ 2147483647 h 311"/>
                <a:gd name="T46" fmla="*/ 2147483647 w 271"/>
                <a:gd name="T47" fmla="*/ 2147483647 h 311"/>
                <a:gd name="T48" fmla="*/ 2147483647 w 271"/>
                <a:gd name="T49" fmla="*/ 2147483647 h 311"/>
                <a:gd name="T50" fmla="*/ 2147483647 w 271"/>
                <a:gd name="T51" fmla="*/ 2147483647 h 311"/>
                <a:gd name="T52" fmla="*/ 2147483647 w 271"/>
                <a:gd name="T53" fmla="*/ 2147483647 h 311"/>
                <a:gd name="T54" fmla="*/ 2147483647 w 271"/>
                <a:gd name="T55" fmla="*/ 2147483647 h 31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271"/>
                <a:gd name="T85" fmla="*/ 0 h 311"/>
                <a:gd name="T86" fmla="*/ 271 w 271"/>
                <a:gd name="T87" fmla="*/ 311 h 31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271" h="311">
                  <a:moveTo>
                    <a:pt x="199" y="104"/>
                  </a:moveTo>
                  <a:lnTo>
                    <a:pt x="191" y="80"/>
                  </a:lnTo>
                  <a:lnTo>
                    <a:pt x="175" y="32"/>
                  </a:lnTo>
                  <a:lnTo>
                    <a:pt x="104" y="0"/>
                  </a:lnTo>
                  <a:lnTo>
                    <a:pt x="112" y="48"/>
                  </a:lnTo>
                  <a:lnTo>
                    <a:pt x="96" y="88"/>
                  </a:lnTo>
                  <a:lnTo>
                    <a:pt x="72" y="136"/>
                  </a:lnTo>
                  <a:lnTo>
                    <a:pt x="16" y="215"/>
                  </a:lnTo>
                  <a:lnTo>
                    <a:pt x="0" y="311"/>
                  </a:lnTo>
                  <a:lnTo>
                    <a:pt x="8" y="295"/>
                  </a:lnTo>
                  <a:lnTo>
                    <a:pt x="48" y="279"/>
                  </a:lnTo>
                  <a:lnTo>
                    <a:pt x="88" y="263"/>
                  </a:lnTo>
                  <a:lnTo>
                    <a:pt x="128" y="255"/>
                  </a:lnTo>
                  <a:lnTo>
                    <a:pt x="160" y="247"/>
                  </a:lnTo>
                  <a:lnTo>
                    <a:pt x="175" y="247"/>
                  </a:lnTo>
                  <a:lnTo>
                    <a:pt x="223" y="215"/>
                  </a:lnTo>
                  <a:lnTo>
                    <a:pt x="255" y="167"/>
                  </a:lnTo>
                  <a:lnTo>
                    <a:pt x="271" y="112"/>
                  </a:lnTo>
                  <a:lnTo>
                    <a:pt x="199" y="104"/>
                  </a:lnTo>
                  <a:close/>
                  <a:moveTo>
                    <a:pt x="215" y="128"/>
                  </a:moveTo>
                  <a:lnTo>
                    <a:pt x="215" y="1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45" name="Freeform 3689"/>
            <p:cNvSpPr>
              <a:spLocks/>
            </p:cNvSpPr>
            <p:nvPr/>
          </p:nvSpPr>
          <p:spPr bwMode="auto">
            <a:xfrm>
              <a:off x="3942237" y="1235309"/>
              <a:ext cx="330209" cy="161220"/>
            </a:xfrm>
            <a:custGeom>
              <a:avLst/>
              <a:gdLst>
                <a:gd name="T0" fmla="*/ 2147483647 w 135"/>
                <a:gd name="T1" fmla="*/ 2147483647 h 71"/>
                <a:gd name="T2" fmla="*/ 2147483647 w 135"/>
                <a:gd name="T3" fmla="*/ 2147483647 h 71"/>
                <a:gd name="T4" fmla="*/ 2147483647 w 135"/>
                <a:gd name="T5" fmla="*/ 2147483647 h 71"/>
                <a:gd name="T6" fmla="*/ 2147483647 w 135"/>
                <a:gd name="T7" fmla="*/ 2147483647 h 71"/>
                <a:gd name="T8" fmla="*/ 2147483647 w 135"/>
                <a:gd name="T9" fmla="*/ 2147483647 h 71"/>
                <a:gd name="T10" fmla="*/ 2147483647 w 135"/>
                <a:gd name="T11" fmla="*/ 2147483647 h 71"/>
                <a:gd name="T12" fmla="*/ 2147483647 w 135"/>
                <a:gd name="T13" fmla="*/ 2147483647 h 71"/>
                <a:gd name="T14" fmla="*/ 2147483647 w 135"/>
                <a:gd name="T15" fmla="*/ 2147483647 h 71"/>
                <a:gd name="T16" fmla="*/ 2147483647 w 135"/>
                <a:gd name="T17" fmla="*/ 2147483647 h 71"/>
                <a:gd name="T18" fmla="*/ 2147483647 w 135"/>
                <a:gd name="T19" fmla="*/ 2147483647 h 71"/>
                <a:gd name="T20" fmla="*/ 2147483647 w 135"/>
                <a:gd name="T21" fmla="*/ 0 h 71"/>
                <a:gd name="T22" fmla="*/ 2147483647 w 135"/>
                <a:gd name="T23" fmla="*/ 0 h 71"/>
                <a:gd name="T24" fmla="*/ 2147483647 w 135"/>
                <a:gd name="T25" fmla="*/ 0 h 71"/>
                <a:gd name="T26" fmla="*/ 2147483647 w 135"/>
                <a:gd name="T27" fmla="*/ 0 h 71"/>
                <a:gd name="T28" fmla="*/ 2147483647 w 135"/>
                <a:gd name="T29" fmla="*/ 2147483647 h 71"/>
                <a:gd name="T30" fmla="*/ 2147483647 w 135"/>
                <a:gd name="T31" fmla="*/ 2147483647 h 71"/>
                <a:gd name="T32" fmla="*/ 2147483647 w 135"/>
                <a:gd name="T33" fmla="*/ 2147483647 h 71"/>
                <a:gd name="T34" fmla="*/ 2147483647 w 135"/>
                <a:gd name="T35" fmla="*/ 2147483647 h 71"/>
                <a:gd name="T36" fmla="*/ 2147483647 w 135"/>
                <a:gd name="T37" fmla="*/ 2147483647 h 71"/>
                <a:gd name="T38" fmla="*/ 2147483647 w 135"/>
                <a:gd name="T39" fmla="*/ 2147483647 h 71"/>
                <a:gd name="T40" fmla="*/ 2147483647 w 135"/>
                <a:gd name="T41" fmla="*/ 2147483647 h 71"/>
                <a:gd name="T42" fmla="*/ 2147483647 w 135"/>
                <a:gd name="T43" fmla="*/ 2147483647 h 71"/>
                <a:gd name="T44" fmla="*/ 2147483647 w 135"/>
                <a:gd name="T45" fmla="*/ 2147483647 h 71"/>
                <a:gd name="T46" fmla="*/ 2147483647 w 135"/>
                <a:gd name="T47" fmla="*/ 2147483647 h 71"/>
                <a:gd name="T48" fmla="*/ 2147483647 w 135"/>
                <a:gd name="T49" fmla="*/ 2147483647 h 71"/>
                <a:gd name="T50" fmla="*/ 0 w 135"/>
                <a:gd name="T51" fmla="*/ 2147483647 h 71"/>
                <a:gd name="T52" fmla="*/ 0 w 135"/>
                <a:gd name="T53" fmla="*/ 2147483647 h 71"/>
                <a:gd name="T54" fmla="*/ 2147483647 w 135"/>
                <a:gd name="T55" fmla="*/ 2147483647 h 71"/>
                <a:gd name="T56" fmla="*/ 2147483647 w 135"/>
                <a:gd name="T57" fmla="*/ 2147483647 h 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35"/>
                <a:gd name="T88" fmla="*/ 0 h 71"/>
                <a:gd name="T89" fmla="*/ 135 w 135"/>
                <a:gd name="T90" fmla="*/ 71 h 7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35" h="71">
                  <a:moveTo>
                    <a:pt x="24" y="40"/>
                  </a:moveTo>
                  <a:lnTo>
                    <a:pt x="24" y="40"/>
                  </a:lnTo>
                  <a:lnTo>
                    <a:pt x="48" y="48"/>
                  </a:lnTo>
                  <a:lnTo>
                    <a:pt x="80" y="63"/>
                  </a:lnTo>
                  <a:lnTo>
                    <a:pt x="103" y="71"/>
                  </a:lnTo>
                  <a:lnTo>
                    <a:pt x="119" y="71"/>
                  </a:lnTo>
                  <a:lnTo>
                    <a:pt x="127" y="63"/>
                  </a:lnTo>
                  <a:lnTo>
                    <a:pt x="135" y="40"/>
                  </a:lnTo>
                  <a:lnTo>
                    <a:pt x="135" y="16"/>
                  </a:lnTo>
                  <a:lnTo>
                    <a:pt x="127" y="0"/>
                  </a:lnTo>
                  <a:lnTo>
                    <a:pt x="119" y="0"/>
                  </a:lnTo>
                  <a:lnTo>
                    <a:pt x="111" y="0"/>
                  </a:lnTo>
                  <a:lnTo>
                    <a:pt x="103" y="16"/>
                  </a:lnTo>
                  <a:lnTo>
                    <a:pt x="95" y="24"/>
                  </a:lnTo>
                  <a:lnTo>
                    <a:pt x="88" y="32"/>
                  </a:lnTo>
                  <a:lnTo>
                    <a:pt x="64" y="24"/>
                  </a:lnTo>
                  <a:lnTo>
                    <a:pt x="40" y="8"/>
                  </a:lnTo>
                  <a:lnTo>
                    <a:pt x="16" y="8"/>
                  </a:lnTo>
                  <a:lnTo>
                    <a:pt x="8" y="16"/>
                  </a:lnTo>
                  <a:lnTo>
                    <a:pt x="0" y="48"/>
                  </a:lnTo>
                  <a:lnTo>
                    <a:pt x="24" y="40"/>
                  </a:lnTo>
                  <a:close/>
                </a:path>
              </a:pathLst>
            </a:custGeom>
            <a:solidFill>
              <a:srgbClr val="44546A">
                <a:lumMod val="60000"/>
                <a:lumOff val="40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SimSun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055613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6"/>
          <p:cNvSpPr>
            <a:spLocks/>
          </p:cNvSpPr>
          <p:nvPr/>
        </p:nvSpPr>
        <p:spPr bwMode="auto">
          <a:xfrm>
            <a:off x="787945" y="1432668"/>
            <a:ext cx="2236788" cy="6488113"/>
          </a:xfrm>
          <a:custGeom>
            <a:avLst/>
            <a:gdLst>
              <a:gd name="T0" fmla="*/ 2147483647 w 62"/>
              <a:gd name="T1" fmla="*/ 2147483647 h 173"/>
              <a:gd name="T2" fmla="*/ 2147483647 w 62"/>
              <a:gd name="T3" fmla="*/ 2147483647 h 173"/>
              <a:gd name="T4" fmla="*/ 2147483647 w 62"/>
              <a:gd name="T5" fmla="*/ 2147483647 h 173"/>
              <a:gd name="T6" fmla="*/ 2147483647 w 62"/>
              <a:gd name="T7" fmla="*/ 2147483647 h 173"/>
              <a:gd name="T8" fmla="*/ 2147483647 w 62"/>
              <a:gd name="T9" fmla="*/ 2147483647 h 173"/>
              <a:gd name="T10" fmla="*/ 2147483647 w 62"/>
              <a:gd name="T11" fmla="*/ 2147483647 h 173"/>
              <a:gd name="T12" fmla="*/ 2147483647 w 62"/>
              <a:gd name="T13" fmla="*/ 2147483647 h 173"/>
              <a:gd name="T14" fmla="*/ 2147483647 w 62"/>
              <a:gd name="T15" fmla="*/ 2147483647 h 173"/>
              <a:gd name="T16" fmla="*/ 2147483647 w 62"/>
              <a:gd name="T17" fmla="*/ 2147483647 h 173"/>
              <a:gd name="T18" fmla="*/ 2147483647 w 62"/>
              <a:gd name="T19" fmla="*/ 2147483647 h 173"/>
              <a:gd name="T20" fmla="*/ 2147483647 w 62"/>
              <a:gd name="T21" fmla="*/ 2147483647 h 173"/>
              <a:gd name="T22" fmla="*/ 2147483647 w 62"/>
              <a:gd name="T23" fmla="*/ 2147483647 h 173"/>
              <a:gd name="T24" fmla="*/ 2147483647 w 62"/>
              <a:gd name="T25" fmla="*/ 2147483647 h 173"/>
              <a:gd name="T26" fmla="*/ 2147483647 w 62"/>
              <a:gd name="T27" fmla="*/ 2147483647 h 173"/>
              <a:gd name="T28" fmla="*/ 2147483647 w 62"/>
              <a:gd name="T29" fmla="*/ 2147483647 h 173"/>
              <a:gd name="T30" fmla="*/ 2147483647 w 62"/>
              <a:gd name="T31" fmla="*/ 2147483647 h 173"/>
              <a:gd name="T32" fmla="*/ 2147483647 w 62"/>
              <a:gd name="T33" fmla="*/ 2147483647 h 173"/>
              <a:gd name="T34" fmla="*/ 2147483647 w 62"/>
              <a:gd name="T35" fmla="*/ 2147483647 h 173"/>
              <a:gd name="T36" fmla="*/ 2147483647 w 62"/>
              <a:gd name="T37" fmla="*/ 2147483647 h 173"/>
              <a:gd name="T38" fmla="*/ 2147483647 w 62"/>
              <a:gd name="T39" fmla="*/ 2147483647 h 173"/>
              <a:gd name="T40" fmla="*/ 2147483647 w 62"/>
              <a:gd name="T41" fmla="*/ 2147483647 h 173"/>
              <a:gd name="T42" fmla="*/ 2147483647 w 62"/>
              <a:gd name="T43" fmla="*/ 2147483647 h 173"/>
              <a:gd name="T44" fmla="*/ 2147483647 w 62"/>
              <a:gd name="T45" fmla="*/ 2147483647 h 173"/>
              <a:gd name="T46" fmla="*/ 2147483647 w 62"/>
              <a:gd name="T47" fmla="*/ 2147483647 h 173"/>
              <a:gd name="T48" fmla="*/ 2147483647 w 62"/>
              <a:gd name="T49" fmla="*/ 2147483647 h 173"/>
              <a:gd name="T50" fmla="*/ 2147483647 w 62"/>
              <a:gd name="T51" fmla="*/ 2147483647 h 173"/>
              <a:gd name="T52" fmla="*/ 2147483647 w 62"/>
              <a:gd name="T53" fmla="*/ 2147483647 h 173"/>
              <a:gd name="T54" fmla="*/ 2147483647 w 62"/>
              <a:gd name="T55" fmla="*/ 2147483647 h 173"/>
              <a:gd name="T56" fmla="*/ 2147483647 w 62"/>
              <a:gd name="T57" fmla="*/ 2147483647 h 173"/>
              <a:gd name="T58" fmla="*/ 2147483647 w 62"/>
              <a:gd name="T59" fmla="*/ 2147483647 h 173"/>
              <a:gd name="T60" fmla="*/ 2147483647 w 62"/>
              <a:gd name="T61" fmla="*/ 2147483647 h 173"/>
              <a:gd name="T62" fmla="*/ 2147483647 w 62"/>
              <a:gd name="T63" fmla="*/ 2147483647 h 173"/>
              <a:gd name="T64" fmla="*/ 2147483647 w 62"/>
              <a:gd name="T65" fmla="*/ 2147483647 h 173"/>
              <a:gd name="T66" fmla="*/ 2147483647 w 62"/>
              <a:gd name="T67" fmla="*/ 2147483647 h 173"/>
              <a:gd name="T68" fmla="*/ 2147483647 w 62"/>
              <a:gd name="T69" fmla="*/ 2147483647 h 173"/>
              <a:gd name="T70" fmla="*/ 2147483647 w 62"/>
              <a:gd name="T71" fmla="*/ 2147483647 h 173"/>
              <a:gd name="T72" fmla="*/ 2147483647 w 62"/>
              <a:gd name="T73" fmla="*/ 2147483647 h 173"/>
              <a:gd name="T74" fmla="*/ 2147483647 w 62"/>
              <a:gd name="T75" fmla="*/ 2147483647 h 173"/>
              <a:gd name="T76" fmla="*/ 2147483647 w 62"/>
              <a:gd name="T77" fmla="*/ 2147483647 h 173"/>
              <a:gd name="T78" fmla="*/ 2147483647 w 62"/>
              <a:gd name="T79" fmla="*/ 2147483647 h 173"/>
              <a:gd name="T80" fmla="*/ 2147483647 w 62"/>
              <a:gd name="T81" fmla="*/ 2147483647 h 173"/>
              <a:gd name="T82" fmla="*/ 2147483647 w 62"/>
              <a:gd name="T83" fmla="*/ 2147483647 h 173"/>
              <a:gd name="T84" fmla="*/ 2147483647 w 62"/>
              <a:gd name="T85" fmla="*/ 2147483647 h 173"/>
              <a:gd name="T86" fmla="*/ 2147483647 w 62"/>
              <a:gd name="T87" fmla="*/ 2147483647 h 173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62"/>
              <a:gd name="T133" fmla="*/ 0 h 173"/>
              <a:gd name="T134" fmla="*/ 62 w 62"/>
              <a:gd name="T135" fmla="*/ 173 h 173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62" h="173">
                <a:moveTo>
                  <a:pt x="9" y="14"/>
                </a:moveTo>
                <a:cubicBezTo>
                  <a:pt x="9" y="14"/>
                  <a:pt x="7" y="10"/>
                  <a:pt x="8" y="9"/>
                </a:cubicBezTo>
                <a:cubicBezTo>
                  <a:pt x="8" y="9"/>
                  <a:pt x="9" y="2"/>
                  <a:pt x="14" y="2"/>
                </a:cubicBezTo>
                <a:cubicBezTo>
                  <a:pt x="14" y="2"/>
                  <a:pt x="19" y="0"/>
                  <a:pt x="22" y="1"/>
                </a:cubicBezTo>
                <a:cubicBezTo>
                  <a:pt x="22" y="1"/>
                  <a:pt x="32" y="3"/>
                  <a:pt x="30" y="13"/>
                </a:cubicBezTo>
                <a:cubicBezTo>
                  <a:pt x="30" y="13"/>
                  <a:pt x="31" y="14"/>
                  <a:pt x="31" y="15"/>
                </a:cubicBezTo>
                <a:cubicBezTo>
                  <a:pt x="31" y="15"/>
                  <a:pt x="30" y="18"/>
                  <a:pt x="29" y="18"/>
                </a:cubicBezTo>
                <a:cubicBezTo>
                  <a:pt x="29" y="18"/>
                  <a:pt x="28" y="22"/>
                  <a:pt x="29" y="23"/>
                </a:cubicBezTo>
                <a:cubicBezTo>
                  <a:pt x="29" y="23"/>
                  <a:pt x="31" y="22"/>
                  <a:pt x="32" y="23"/>
                </a:cubicBezTo>
                <a:cubicBezTo>
                  <a:pt x="34" y="26"/>
                  <a:pt x="34" y="26"/>
                  <a:pt x="34" y="26"/>
                </a:cubicBezTo>
                <a:cubicBezTo>
                  <a:pt x="34" y="26"/>
                  <a:pt x="41" y="31"/>
                  <a:pt x="42" y="31"/>
                </a:cubicBezTo>
                <a:cubicBezTo>
                  <a:pt x="42" y="31"/>
                  <a:pt x="46" y="35"/>
                  <a:pt x="45" y="40"/>
                </a:cubicBezTo>
                <a:cubicBezTo>
                  <a:pt x="45" y="40"/>
                  <a:pt x="46" y="43"/>
                  <a:pt x="46" y="44"/>
                </a:cubicBezTo>
                <a:cubicBezTo>
                  <a:pt x="48" y="49"/>
                  <a:pt x="48" y="49"/>
                  <a:pt x="48" y="49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50"/>
                  <a:pt x="50" y="59"/>
                  <a:pt x="50" y="60"/>
                </a:cubicBezTo>
                <a:cubicBezTo>
                  <a:pt x="50" y="60"/>
                  <a:pt x="54" y="78"/>
                  <a:pt x="54" y="81"/>
                </a:cubicBezTo>
                <a:cubicBezTo>
                  <a:pt x="54" y="81"/>
                  <a:pt x="56" y="84"/>
                  <a:pt x="55" y="85"/>
                </a:cubicBezTo>
                <a:cubicBezTo>
                  <a:pt x="55" y="85"/>
                  <a:pt x="60" y="91"/>
                  <a:pt x="60" y="91"/>
                </a:cubicBezTo>
                <a:cubicBezTo>
                  <a:pt x="60" y="91"/>
                  <a:pt x="62" y="93"/>
                  <a:pt x="62" y="94"/>
                </a:cubicBezTo>
                <a:cubicBezTo>
                  <a:pt x="62" y="94"/>
                  <a:pt x="61" y="98"/>
                  <a:pt x="60" y="96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61" y="100"/>
                  <a:pt x="59" y="103"/>
                  <a:pt x="58" y="99"/>
                </a:cubicBezTo>
                <a:cubicBezTo>
                  <a:pt x="58" y="98"/>
                  <a:pt x="58" y="98"/>
                  <a:pt x="58" y="98"/>
                </a:cubicBezTo>
                <a:cubicBezTo>
                  <a:pt x="58" y="98"/>
                  <a:pt x="58" y="101"/>
                  <a:pt x="57" y="101"/>
                </a:cubicBezTo>
                <a:cubicBezTo>
                  <a:pt x="57" y="101"/>
                  <a:pt x="55" y="101"/>
                  <a:pt x="55" y="99"/>
                </a:cubicBezTo>
                <a:cubicBezTo>
                  <a:pt x="55" y="99"/>
                  <a:pt x="54" y="96"/>
                  <a:pt x="53" y="96"/>
                </a:cubicBezTo>
                <a:cubicBezTo>
                  <a:pt x="52" y="96"/>
                  <a:pt x="52" y="96"/>
                  <a:pt x="52" y="96"/>
                </a:cubicBezTo>
                <a:cubicBezTo>
                  <a:pt x="52" y="96"/>
                  <a:pt x="53" y="97"/>
                  <a:pt x="52" y="99"/>
                </a:cubicBezTo>
                <a:cubicBezTo>
                  <a:pt x="52" y="99"/>
                  <a:pt x="51" y="100"/>
                  <a:pt x="51" y="98"/>
                </a:cubicBezTo>
                <a:cubicBezTo>
                  <a:pt x="51" y="98"/>
                  <a:pt x="50" y="95"/>
                  <a:pt x="49" y="95"/>
                </a:cubicBezTo>
                <a:cubicBezTo>
                  <a:pt x="49" y="95"/>
                  <a:pt x="47" y="90"/>
                  <a:pt x="48" y="87"/>
                </a:cubicBezTo>
                <a:cubicBezTo>
                  <a:pt x="48" y="87"/>
                  <a:pt x="49" y="87"/>
                  <a:pt x="48" y="84"/>
                </a:cubicBezTo>
                <a:cubicBezTo>
                  <a:pt x="48" y="84"/>
                  <a:pt x="43" y="71"/>
                  <a:pt x="43" y="67"/>
                </a:cubicBezTo>
                <a:cubicBezTo>
                  <a:pt x="43" y="67"/>
                  <a:pt x="41" y="60"/>
                  <a:pt x="40" y="59"/>
                </a:cubicBezTo>
                <a:cubicBezTo>
                  <a:pt x="40" y="59"/>
                  <a:pt x="39" y="61"/>
                  <a:pt x="38" y="62"/>
                </a:cubicBezTo>
                <a:cubicBezTo>
                  <a:pt x="38" y="62"/>
                  <a:pt x="39" y="69"/>
                  <a:pt x="39" y="70"/>
                </a:cubicBezTo>
                <a:cubicBezTo>
                  <a:pt x="39" y="70"/>
                  <a:pt x="40" y="73"/>
                  <a:pt x="39" y="74"/>
                </a:cubicBezTo>
                <a:cubicBezTo>
                  <a:pt x="39" y="74"/>
                  <a:pt x="42" y="78"/>
                  <a:pt x="41" y="79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79"/>
                  <a:pt x="42" y="86"/>
                  <a:pt x="40" y="88"/>
                </a:cubicBezTo>
                <a:cubicBezTo>
                  <a:pt x="40" y="88"/>
                  <a:pt x="39" y="96"/>
                  <a:pt x="37" y="96"/>
                </a:cubicBezTo>
                <a:cubicBezTo>
                  <a:pt x="31" y="116"/>
                  <a:pt x="31" y="116"/>
                  <a:pt x="31" y="116"/>
                </a:cubicBezTo>
                <a:cubicBezTo>
                  <a:pt x="31" y="116"/>
                  <a:pt x="34" y="130"/>
                  <a:pt x="33" y="132"/>
                </a:cubicBezTo>
                <a:cubicBezTo>
                  <a:pt x="33" y="132"/>
                  <a:pt x="42" y="138"/>
                  <a:pt x="42" y="139"/>
                </a:cubicBezTo>
                <a:cubicBezTo>
                  <a:pt x="42" y="139"/>
                  <a:pt x="53" y="145"/>
                  <a:pt x="54" y="145"/>
                </a:cubicBezTo>
                <a:cubicBezTo>
                  <a:pt x="59" y="147"/>
                  <a:pt x="59" y="147"/>
                  <a:pt x="59" y="147"/>
                </a:cubicBezTo>
                <a:cubicBezTo>
                  <a:pt x="59" y="147"/>
                  <a:pt x="61" y="146"/>
                  <a:pt x="59" y="151"/>
                </a:cubicBezTo>
                <a:cubicBezTo>
                  <a:pt x="59" y="151"/>
                  <a:pt x="53" y="161"/>
                  <a:pt x="53" y="162"/>
                </a:cubicBezTo>
                <a:cubicBezTo>
                  <a:pt x="53" y="162"/>
                  <a:pt x="50" y="170"/>
                  <a:pt x="45" y="170"/>
                </a:cubicBezTo>
                <a:cubicBezTo>
                  <a:pt x="45" y="170"/>
                  <a:pt x="40" y="170"/>
                  <a:pt x="41" y="167"/>
                </a:cubicBezTo>
                <a:cubicBezTo>
                  <a:pt x="41" y="167"/>
                  <a:pt x="42" y="161"/>
                  <a:pt x="43" y="160"/>
                </a:cubicBezTo>
                <a:cubicBezTo>
                  <a:pt x="43" y="160"/>
                  <a:pt x="44" y="160"/>
                  <a:pt x="42" y="158"/>
                </a:cubicBezTo>
                <a:cubicBezTo>
                  <a:pt x="42" y="158"/>
                  <a:pt x="30" y="151"/>
                  <a:pt x="30" y="150"/>
                </a:cubicBezTo>
                <a:cubicBezTo>
                  <a:pt x="30" y="150"/>
                  <a:pt x="29" y="155"/>
                  <a:pt x="28" y="157"/>
                </a:cubicBezTo>
                <a:cubicBezTo>
                  <a:pt x="28" y="157"/>
                  <a:pt x="28" y="161"/>
                  <a:pt x="28" y="163"/>
                </a:cubicBezTo>
                <a:cubicBezTo>
                  <a:pt x="28" y="163"/>
                  <a:pt x="29" y="167"/>
                  <a:pt x="28" y="168"/>
                </a:cubicBezTo>
                <a:cubicBezTo>
                  <a:pt x="28" y="168"/>
                  <a:pt x="29" y="172"/>
                  <a:pt x="28" y="172"/>
                </a:cubicBezTo>
                <a:cubicBezTo>
                  <a:pt x="28" y="172"/>
                  <a:pt x="21" y="173"/>
                  <a:pt x="18" y="173"/>
                </a:cubicBezTo>
                <a:cubicBezTo>
                  <a:pt x="18" y="173"/>
                  <a:pt x="14" y="172"/>
                  <a:pt x="11" y="173"/>
                </a:cubicBezTo>
                <a:cubicBezTo>
                  <a:pt x="11" y="173"/>
                  <a:pt x="4" y="173"/>
                  <a:pt x="4" y="171"/>
                </a:cubicBezTo>
                <a:cubicBezTo>
                  <a:pt x="4" y="171"/>
                  <a:pt x="3" y="170"/>
                  <a:pt x="4" y="169"/>
                </a:cubicBezTo>
                <a:cubicBezTo>
                  <a:pt x="4" y="169"/>
                  <a:pt x="7" y="167"/>
                  <a:pt x="8" y="166"/>
                </a:cubicBezTo>
                <a:cubicBezTo>
                  <a:pt x="8" y="166"/>
                  <a:pt x="11" y="165"/>
                  <a:pt x="12" y="165"/>
                </a:cubicBezTo>
                <a:cubicBezTo>
                  <a:pt x="12" y="165"/>
                  <a:pt x="13" y="163"/>
                  <a:pt x="14" y="161"/>
                </a:cubicBezTo>
                <a:cubicBezTo>
                  <a:pt x="14" y="161"/>
                  <a:pt x="15" y="161"/>
                  <a:pt x="15" y="156"/>
                </a:cubicBezTo>
                <a:cubicBezTo>
                  <a:pt x="15" y="156"/>
                  <a:pt x="13" y="138"/>
                  <a:pt x="14" y="137"/>
                </a:cubicBezTo>
                <a:cubicBezTo>
                  <a:pt x="14" y="137"/>
                  <a:pt x="8" y="133"/>
                  <a:pt x="7" y="132"/>
                </a:cubicBezTo>
                <a:cubicBezTo>
                  <a:pt x="7" y="132"/>
                  <a:pt x="3" y="128"/>
                  <a:pt x="4" y="125"/>
                </a:cubicBezTo>
                <a:cubicBezTo>
                  <a:pt x="4" y="125"/>
                  <a:pt x="5" y="113"/>
                  <a:pt x="5" y="109"/>
                </a:cubicBezTo>
                <a:cubicBezTo>
                  <a:pt x="3" y="105"/>
                  <a:pt x="3" y="105"/>
                  <a:pt x="3" y="105"/>
                </a:cubicBezTo>
                <a:cubicBezTo>
                  <a:pt x="3" y="105"/>
                  <a:pt x="2" y="104"/>
                  <a:pt x="2" y="102"/>
                </a:cubicBezTo>
                <a:cubicBezTo>
                  <a:pt x="2" y="102"/>
                  <a:pt x="0" y="99"/>
                  <a:pt x="2" y="97"/>
                </a:cubicBezTo>
                <a:cubicBezTo>
                  <a:pt x="2" y="97"/>
                  <a:pt x="4" y="92"/>
                  <a:pt x="3" y="91"/>
                </a:cubicBezTo>
                <a:cubicBezTo>
                  <a:pt x="3" y="91"/>
                  <a:pt x="3" y="88"/>
                  <a:pt x="4" y="87"/>
                </a:cubicBezTo>
                <a:cubicBezTo>
                  <a:pt x="4" y="87"/>
                  <a:pt x="5" y="81"/>
                  <a:pt x="5" y="81"/>
                </a:cubicBezTo>
                <a:cubicBezTo>
                  <a:pt x="5" y="81"/>
                  <a:pt x="6" y="78"/>
                  <a:pt x="5" y="75"/>
                </a:cubicBezTo>
                <a:cubicBezTo>
                  <a:pt x="5" y="75"/>
                  <a:pt x="5" y="66"/>
                  <a:pt x="7" y="64"/>
                </a:cubicBezTo>
                <a:cubicBezTo>
                  <a:pt x="7" y="64"/>
                  <a:pt x="9" y="58"/>
                  <a:pt x="9" y="57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52"/>
                  <a:pt x="7" y="52"/>
                  <a:pt x="8" y="51"/>
                </a:cubicBezTo>
                <a:cubicBezTo>
                  <a:pt x="8" y="51"/>
                  <a:pt x="8" y="49"/>
                  <a:pt x="8" y="47"/>
                </a:cubicBezTo>
                <a:cubicBezTo>
                  <a:pt x="8" y="47"/>
                  <a:pt x="9" y="44"/>
                  <a:pt x="8" y="43"/>
                </a:cubicBezTo>
                <a:cubicBezTo>
                  <a:pt x="8" y="43"/>
                  <a:pt x="6" y="34"/>
                  <a:pt x="10" y="33"/>
                </a:cubicBezTo>
                <a:cubicBezTo>
                  <a:pt x="10" y="33"/>
                  <a:pt x="12" y="29"/>
                  <a:pt x="15" y="27"/>
                </a:cubicBezTo>
                <a:cubicBezTo>
                  <a:pt x="15" y="27"/>
                  <a:pt x="14" y="24"/>
                  <a:pt x="12" y="23"/>
                </a:cubicBezTo>
                <a:cubicBezTo>
                  <a:pt x="12" y="23"/>
                  <a:pt x="12" y="22"/>
                  <a:pt x="12" y="21"/>
                </a:cubicBezTo>
                <a:cubicBezTo>
                  <a:pt x="12" y="21"/>
                  <a:pt x="10" y="20"/>
                  <a:pt x="10" y="19"/>
                </a:cubicBezTo>
                <a:cubicBezTo>
                  <a:pt x="10" y="19"/>
                  <a:pt x="8" y="14"/>
                  <a:pt x="9" y="14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6" name="Freeform 11"/>
          <p:cNvSpPr>
            <a:spLocks/>
          </p:cNvSpPr>
          <p:nvPr/>
        </p:nvSpPr>
        <p:spPr bwMode="auto">
          <a:xfrm>
            <a:off x="8713365" y="1432668"/>
            <a:ext cx="1989137" cy="6421438"/>
          </a:xfrm>
          <a:custGeom>
            <a:avLst/>
            <a:gdLst>
              <a:gd name="T0" fmla="*/ 2147483647 w 51"/>
              <a:gd name="T1" fmla="*/ 2147483647 h 171"/>
              <a:gd name="T2" fmla="*/ 2147483647 w 51"/>
              <a:gd name="T3" fmla="*/ 2147483647 h 171"/>
              <a:gd name="T4" fmla="*/ 2147483647 w 51"/>
              <a:gd name="T5" fmla="*/ 2147483647 h 171"/>
              <a:gd name="T6" fmla="*/ 2147483647 w 51"/>
              <a:gd name="T7" fmla="*/ 2147483647 h 171"/>
              <a:gd name="T8" fmla="*/ 2147483647 w 51"/>
              <a:gd name="T9" fmla="*/ 2147483647 h 171"/>
              <a:gd name="T10" fmla="*/ 2147483647 w 51"/>
              <a:gd name="T11" fmla="*/ 2147483647 h 171"/>
              <a:gd name="T12" fmla="*/ 2147483647 w 51"/>
              <a:gd name="T13" fmla="*/ 2147483647 h 171"/>
              <a:gd name="T14" fmla="*/ 2147483647 w 51"/>
              <a:gd name="T15" fmla="*/ 2147483647 h 171"/>
              <a:gd name="T16" fmla="*/ 2147483647 w 51"/>
              <a:gd name="T17" fmla="*/ 2147483647 h 171"/>
              <a:gd name="T18" fmla="*/ 2147483647 w 51"/>
              <a:gd name="T19" fmla="*/ 2147483647 h 171"/>
              <a:gd name="T20" fmla="*/ 2147483647 w 51"/>
              <a:gd name="T21" fmla="*/ 2147483647 h 171"/>
              <a:gd name="T22" fmla="*/ 2147483647 w 51"/>
              <a:gd name="T23" fmla="*/ 2147483647 h 171"/>
              <a:gd name="T24" fmla="*/ 2147483647 w 51"/>
              <a:gd name="T25" fmla="*/ 2147483647 h 171"/>
              <a:gd name="T26" fmla="*/ 2147483647 w 51"/>
              <a:gd name="T27" fmla="*/ 2147483647 h 171"/>
              <a:gd name="T28" fmla="*/ 2147483647 w 51"/>
              <a:gd name="T29" fmla="*/ 2147483647 h 171"/>
              <a:gd name="T30" fmla="*/ 2147483647 w 51"/>
              <a:gd name="T31" fmla="*/ 2147483647 h 171"/>
              <a:gd name="T32" fmla="*/ 2147483647 w 51"/>
              <a:gd name="T33" fmla="*/ 2147483647 h 171"/>
              <a:gd name="T34" fmla="*/ 2147483647 w 51"/>
              <a:gd name="T35" fmla="*/ 2147483647 h 171"/>
              <a:gd name="T36" fmla="*/ 2147483647 w 51"/>
              <a:gd name="T37" fmla="*/ 2147483647 h 171"/>
              <a:gd name="T38" fmla="*/ 2147483647 w 51"/>
              <a:gd name="T39" fmla="*/ 2147483647 h 171"/>
              <a:gd name="T40" fmla="*/ 2147483647 w 51"/>
              <a:gd name="T41" fmla="*/ 2147483647 h 171"/>
              <a:gd name="T42" fmla="*/ 2147483647 w 51"/>
              <a:gd name="T43" fmla="*/ 2147483647 h 171"/>
              <a:gd name="T44" fmla="*/ 2147483647 w 51"/>
              <a:gd name="T45" fmla="*/ 2147483647 h 171"/>
              <a:gd name="T46" fmla="*/ 2147483647 w 51"/>
              <a:gd name="T47" fmla="*/ 2147483647 h 171"/>
              <a:gd name="T48" fmla="*/ 2147483647 w 51"/>
              <a:gd name="T49" fmla="*/ 2147483647 h 171"/>
              <a:gd name="T50" fmla="*/ 2147483647 w 51"/>
              <a:gd name="T51" fmla="*/ 2147483647 h 171"/>
              <a:gd name="T52" fmla="*/ 2147483647 w 51"/>
              <a:gd name="T53" fmla="*/ 2147483647 h 171"/>
              <a:gd name="T54" fmla="*/ 2147483647 w 51"/>
              <a:gd name="T55" fmla="*/ 2147483647 h 171"/>
              <a:gd name="T56" fmla="*/ 2147483647 w 51"/>
              <a:gd name="T57" fmla="*/ 2147483647 h 171"/>
              <a:gd name="T58" fmla="*/ 2147483647 w 51"/>
              <a:gd name="T59" fmla="*/ 2147483647 h 171"/>
              <a:gd name="T60" fmla="*/ 2147483647 w 51"/>
              <a:gd name="T61" fmla="*/ 2147483647 h 171"/>
              <a:gd name="T62" fmla="*/ 2147483647 w 51"/>
              <a:gd name="T63" fmla="*/ 2147483647 h 171"/>
              <a:gd name="T64" fmla="*/ 2147483647 w 51"/>
              <a:gd name="T65" fmla="*/ 2147483647 h 171"/>
              <a:gd name="T66" fmla="*/ 2147483647 w 51"/>
              <a:gd name="T67" fmla="*/ 2147483647 h 171"/>
              <a:gd name="T68" fmla="*/ 2147483647 w 51"/>
              <a:gd name="T69" fmla="*/ 2147483647 h 171"/>
              <a:gd name="T70" fmla="*/ 2147483647 w 51"/>
              <a:gd name="T71" fmla="*/ 2147483647 h 171"/>
              <a:gd name="T72" fmla="*/ 2147483647 w 51"/>
              <a:gd name="T73" fmla="*/ 2147483647 h 171"/>
              <a:gd name="T74" fmla="*/ 2147483647 w 51"/>
              <a:gd name="T75" fmla="*/ 2147483647 h 171"/>
              <a:gd name="T76" fmla="*/ 2147483647 w 51"/>
              <a:gd name="T77" fmla="*/ 2147483647 h 171"/>
              <a:gd name="T78" fmla="*/ 2147483647 w 51"/>
              <a:gd name="T79" fmla="*/ 2147483647 h 171"/>
              <a:gd name="T80" fmla="*/ 2147483647 w 51"/>
              <a:gd name="T81" fmla="*/ 2147483647 h 171"/>
              <a:gd name="T82" fmla="*/ 2147483647 w 51"/>
              <a:gd name="T83" fmla="*/ 2147483647 h 171"/>
              <a:gd name="T84" fmla="*/ 2147483647 w 51"/>
              <a:gd name="T85" fmla="*/ 2147483647 h 171"/>
              <a:gd name="T86" fmla="*/ 2147483647 w 51"/>
              <a:gd name="T87" fmla="*/ 2147483647 h 171"/>
              <a:gd name="T88" fmla="*/ 2147483647 w 51"/>
              <a:gd name="T89" fmla="*/ 2147483647 h 171"/>
              <a:gd name="T90" fmla="*/ 2147483647 w 51"/>
              <a:gd name="T91" fmla="*/ 2147483647 h 171"/>
              <a:gd name="T92" fmla="*/ 2147483647 w 51"/>
              <a:gd name="T93" fmla="*/ 2147483647 h 171"/>
              <a:gd name="T94" fmla="*/ 2147483647 w 51"/>
              <a:gd name="T95" fmla="*/ 2147483647 h 171"/>
              <a:gd name="T96" fmla="*/ 2147483647 w 51"/>
              <a:gd name="T97" fmla="*/ 2147483647 h 171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51"/>
              <a:gd name="T148" fmla="*/ 0 h 171"/>
              <a:gd name="T149" fmla="*/ 51 w 51"/>
              <a:gd name="T150" fmla="*/ 171 h 171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51" h="171">
                <a:moveTo>
                  <a:pt x="8" y="14"/>
                </a:moveTo>
                <a:cubicBezTo>
                  <a:pt x="8" y="14"/>
                  <a:pt x="9" y="10"/>
                  <a:pt x="9" y="10"/>
                </a:cubicBezTo>
                <a:cubicBezTo>
                  <a:pt x="9" y="10"/>
                  <a:pt x="9" y="8"/>
                  <a:pt x="10" y="7"/>
                </a:cubicBezTo>
                <a:cubicBezTo>
                  <a:pt x="10" y="7"/>
                  <a:pt x="12" y="5"/>
                  <a:pt x="16" y="5"/>
                </a:cubicBezTo>
                <a:cubicBezTo>
                  <a:pt x="16" y="5"/>
                  <a:pt x="25" y="0"/>
                  <a:pt x="30" y="14"/>
                </a:cubicBezTo>
                <a:cubicBezTo>
                  <a:pt x="30" y="14"/>
                  <a:pt x="32" y="19"/>
                  <a:pt x="33" y="20"/>
                </a:cubicBezTo>
                <a:cubicBezTo>
                  <a:pt x="33" y="20"/>
                  <a:pt x="34" y="23"/>
                  <a:pt x="34" y="25"/>
                </a:cubicBezTo>
                <a:cubicBezTo>
                  <a:pt x="34" y="25"/>
                  <a:pt x="37" y="30"/>
                  <a:pt x="38" y="31"/>
                </a:cubicBezTo>
                <a:cubicBezTo>
                  <a:pt x="38" y="31"/>
                  <a:pt x="42" y="38"/>
                  <a:pt x="42" y="40"/>
                </a:cubicBezTo>
                <a:cubicBezTo>
                  <a:pt x="42" y="40"/>
                  <a:pt x="43" y="44"/>
                  <a:pt x="44" y="45"/>
                </a:cubicBezTo>
                <a:cubicBezTo>
                  <a:pt x="44" y="45"/>
                  <a:pt x="48" y="53"/>
                  <a:pt x="48" y="54"/>
                </a:cubicBezTo>
                <a:cubicBezTo>
                  <a:pt x="48" y="55"/>
                  <a:pt x="47" y="55"/>
                  <a:pt x="47" y="55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6"/>
                  <a:pt x="45" y="56"/>
                </a:cubicBezTo>
                <a:cubicBezTo>
                  <a:pt x="45" y="56"/>
                  <a:pt x="45" y="56"/>
                  <a:pt x="44" y="56"/>
                </a:cubicBezTo>
                <a:cubicBezTo>
                  <a:pt x="44" y="55"/>
                  <a:pt x="44" y="56"/>
                  <a:pt x="44" y="56"/>
                </a:cubicBezTo>
                <a:cubicBezTo>
                  <a:pt x="44" y="55"/>
                  <a:pt x="44" y="55"/>
                  <a:pt x="44" y="55"/>
                </a:cubicBezTo>
                <a:cubicBezTo>
                  <a:pt x="44" y="55"/>
                  <a:pt x="42" y="54"/>
                  <a:pt x="42" y="55"/>
                </a:cubicBezTo>
                <a:cubicBezTo>
                  <a:pt x="41" y="53"/>
                  <a:pt x="41" y="53"/>
                  <a:pt x="41" y="53"/>
                </a:cubicBezTo>
                <a:cubicBezTo>
                  <a:pt x="41" y="53"/>
                  <a:pt x="42" y="58"/>
                  <a:pt x="42" y="59"/>
                </a:cubicBezTo>
                <a:cubicBezTo>
                  <a:pt x="42" y="59"/>
                  <a:pt x="42" y="60"/>
                  <a:pt x="42" y="60"/>
                </a:cubicBezTo>
                <a:cubicBezTo>
                  <a:pt x="42" y="60"/>
                  <a:pt x="43" y="62"/>
                  <a:pt x="43" y="64"/>
                </a:cubicBezTo>
                <a:cubicBezTo>
                  <a:pt x="43" y="64"/>
                  <a:pt x="43" y="66"/>
                  <a:pt x="43" y="68"/>
                </a:cubicBezTo>
                <a:cubicBezTo>
                  <a:pt x="43" y="68"/>
                  <a:pt x="45" y="77"/>
                  <a:pt x="44" y="81"/>
                </a:cubicBezTo>
                <a:cubicBezTo>
                  <a:pt x="44" y="81"/>
                  <a:pt x="44" y="84"/>
                  <a:pt x="44" y="84"/>
                </a:cubicBezTo>
                <a:cubicBezTo>
                  <a:pt x="44" y="84"/>
                  <a:pt x="43" y="87"/>
                  <a:pt x="44" y="88"/>
                </a:cubicBezTo>
                <a:cubicBezTo>
                  <a:pt x="44" y="88"/>
                  <a:pt x="45" y="92"/>
                  <a:pt x="45" y="93"/>
                </a:cubicBezTo>
                <a:cubicBezTo>
                  <a:pt x="45" y="93"/>
                  <a:pt x="46" y="97"/>
                  <a:pt x="48" y="98"/>
                </a:cubicBezTo>
                <a:cubicBezTo>
                  <a:pt x="48" y="98"/>
                  <a:pt x="49" y="100"/>
                  <a:pt x="47" y="100"/>
                </a:cubicBezTo>
                <a:cubicBezTo>
                  <a:pt x="47" y="100"/>
                  <a:pt x="45" y="98"/>
                  <a:pt x="45" y="97"/>
                </a:cubicBezTo>
                <a:cubicBezTo>
                  <a:pt x="45" y="97"/>
                  <a:pt x="45" y="100"/>
                  <a:pt x="46" y="101"/>
                </a:cubicBezTo>
                <a:cubicBezTo>
                  <a:pt x="46" y="101"/>
                  <a:pt x="48" y="102"/>
                  <a:pt x="46" y="102"/>
                </a:cubicBezTo>
                <a:cubicBezTo>
                  <a:pt x="46" y="102"/>
                  <a:pt x="43" y="100"/>
                  <a:pt x="43" y="99"/>
                </a:cubicBezTo>
                <a:cubicBezTo>
                  <a:pt x="43" y="99"/>
                  <a:pt x="42" y="98"/>
                  <a:pt x="42" y="99"/>
                </a:cubicBezTo>
                <a:cubicBezTo>
                  <a:pt x="42" y="99"/>
                  <a:pt x="44" y="102"/>
                  <a:pt x="44" y="103"/>
                </a:cubicBezTo>
                <a:cubicBezTo>
                  <a:pt x="44" y="103"/>
                  <a:pt x="46" y="104"/>
                  <a:pt x="43" y="104"/>
                </a:cubicBezTo>
                <a:cubicBezTo>
                  <a:pt x="43" y="104"/>
                  <a:pt x="40" y="100"/>
                  <a:pt x="40" y="100"/>
                </a:cubicBezTo>
                <a:cubicBezTo>
                  <a:pt x="40" y="100"/>
                  <a:pt x="40" y="101"/>
                  <a:pt x="41" y="102"/>
                </a:cubicBezTo>
                <a:cubicBezTo>
                  <a:pt x="41" y="102"/>
                  <a:pt x="41" y="104"/>
                  <a:pt x="40" y="103"/>
                </a:cubicBezTo>
                <a:cubicBezTo>
                  <a:pt x="40" y="103"/>
                  <a:pt x="38" y="102"/>
                  <a:pt x="38" y="99"/>
                </a:cubicBezTo>
                <a:cubicBezTo>
                  <a:pt x="38" y="99"/>
                  <a:pt x="38" y="97"/>
                  <a:pt x="38" y="96"/>
                </a:cubicBezTo>
                <a:cubicBezTo>
                  <a:pt x="38" y="93"/>
                  <a:pt x="38" y="93"/>
                  <a:pt x="38" y="93"/>
                </a:cubicBezTo>
                <a:cubicBezTo>
                  <a:pt x="38" y="93"/>
                  <a:pt x="38" y="93"/>
                  <a:pt x="38" y="93"/>
                </a:cubicBezTo>
                <a:cubicBezTo>
                  <a:pt x="36" y="95"/>
                  <a:pt x="36" y="95"/>
                  <a:pt x="36" y="95"/>
                </a:cubicBezTo>
                <a:cubicBezTo>
                  <a:pt x="36" y="95"/>
                  <a:pt x="38" y="105"/>
                  <a:pt x="37" y="108"/>
                </a:cubicBezTo>
                <a:cubicBezTo>
                  <a:pt x="37" y="108"/>
                  <a:pt x="36" y="114"/>
                  <a:pt x="37" y="115"/>
                </a:cubicBezTo>
                <a:cubicBezTo>
                  <a:pt x="37" y="115"/>
                  <a:pt x="38" y="119"/>
                  <a:pt x="38" y="120"/>
                </a:cubicBezTo>
                <a:cubicBezTo>
                  <a:pt x="38" y="120"/>
                  <a:pt x="38" y="124"/>
                  <a:pt x="39" y="125"/>
                </a:cubicBezTo>
                <a:cubicBezTo>
                  <a:pt x="39" y="125"/>
                  <a:pt x="40" y="128"/>
                  <a:pt x="40" y="129"/>
                </a:cubicBezTo>
                <a:cubicBezTo>
                  <a:pt x="40" y="129"/>
                  <a:pt x="42" y="133"/>
                  <a:pt x="42" y="134"/>
                </a:cubicBezTo>
                <a:cubicBezTo>
                  <a:pt x="42" y="134"/>
                  <a:pt x="51" y="162"/>
                  <a:pt x="50" y="168"/>
                </a:cubicBezTo>
                <a:cubicBezTo>
                  <a:pt x="48" y="168"/>
                  <a:pt x="48" y="168"/>
                  <a:pt x="48" y="168"/>
                </a:cubicBezTo>
                <a:cubicBezTo>
                  <a:pt x="48" y="169"/>
                  <a:pt x="48" y="169"/>
                  <a:pt x="48" y="169"/>
                </a:cubicBezTo>
                <a:cubicBezTo>
                  <a:pt x="27" y="170"/>
                  <a:pt x="27" y="170"/>
                  <a:pt x="27" y="170"/>
                </a:cubicBezTo>
                <a:cubicBezTo>
                  <a:pt x="27" y="170"/>
                  <a:pt x="23" y="169"/>
                  <a:pt x="26" y="166"/>
                </a:cubicBezTo>
                <a:cubicBezTo>
                  <a:pt x="26" y="166"/>
                  <a:pt x="31" y="163"/>
                  <a:pt x="33" y="163"/>
                </a:cubicBezTo>
                <a:cubicBezTo>
                  <a:pt x="33" y="163"/>
                  <a:pt x="36" y="163"/>
                  <a:pt x="36" y="160"/>
                </a:cubicBezTo>
                <a:cubicBezTo>
                  <a:pt x="36" y="160"/>
                  <a:pt x="36" y="157"/>
                  <a:pt x="36" y="155"/>
                </a:cubicBezTo>
                <a:cubicBezTo>
                  <a:pt x="31" y="142"/>
                  <a:pt x="31" y="142"/>
                  <a:pt x="31" y="142"/>
                </a:cubicBezTo>
                <a:cubicBezTo>
                  <a:pt x="31" y="142"/>
                  <a:pt x="27" y="132"/>
                  <a:pt x="28" y="131"/>
                </a:cubicBezTo>
                <a:cubicBezTo>
                  <a:pt x="28" y="131"/>
                  <a:pt x="27" y="129"/>
                  <a:pt x="27" y="128"/>
                </a:cubicBezTo>
                <a:cubicBezTo>
                  <a:pt x="27" y="128"/>
                  <a:pt x="24" y="124"/>
                  <a:pt x="24" y="121"/>
                </a:cubicBezTo>
                <a:cubicBezTo>
                  <a:pt x="24" y="121"/>
                  <a:pt x="22" y="111"/>
                  <a:pt x="22" y="109"/>
                </a:cubicBezTo>
                <a:cubicBezTo>
                  <a:pt x="22" y="109"/>
                  <a:pt x="18" y="116"/>
                  <a:pt x="17" y="117"/>
                </a:cubicBezTo>
                <a:cubicBezTo>
                  <a:pt x="17" y="117"/>
                  <a:pt x="17" y="118"/>
                  <a:pt x="16" y="118"/>
                </a:cubicBezTo>
                <a:cubicBezTo>
                  <a:pt x="16" y="118"/>
                  <a:pt x="15" y="121"/>
                  <a:pt x="17" y="124"/>
                </a:cubicBezTo>
                <a:cubicBezTo>
                  <a:pt x="17" y="124"/>
                  <a:pt x="22" y="137"/>
                  <a:pt x="21" y="144"/>
                </a:cubicBezTo>
                <a:cubicBezTo>
                  <a:pt x="21" y="144"/>
                  <a:pt x="23" y="151"/>
                  <a:pt x="23" y="153"/>
                </a:cubicBezTo>
                <a:cubicBezTo>
                  <a:pt x="23" y="153"/>
                  <a:pt x="27" y="162"/>
                  <a:pt x="26" y="164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24" y="166"/>
                  <a:pt x="24" y="166"/>
                  <a:pt x="24" y="166"/>
                </a:cubicBezTo>
                <a:cubicBezTo>
                  <a:pt x="9" y="170"/>
                  <a:pt x="9" y="170"/>
                  <a:pt x="9" y="170"/>
                </a:cubicBezTo>
                <a:cubicBezTo>
                  <a:pt x="9" y="170"/>
                  <a:pt x="8" y="171"/>
                  <a:pt x="7" y="171"/>
                </a:cubicBezTo>
                <a:cubicBezTo>
                  <a:pt x="7" y="171"/>
                  <a:pt x="1" y="171"/>
                  <a:pt x="4" y="168"/>
                </a:cubicBezTo>
                <a:cubicBezTo>
                  <a:pt x="4" y="168"/>
                  <a:pt x="7" y="165"/>
                  <a:pt x="10" y="163"/>
                </a:cubicBezTo>
                <a:cubicBezTo>
                  <a:pt x="10" y="163"/>
                  <a:pt x="10" y="160"/>
                  <a:pt x="11" y="158"/>
                </a:cubicBezTo>
                <a:cubicBezTo>
                  <a:pt x="11" y="158"/>
                  <a:pt x="12" y="155"/>
                  <a:pt x="11" y="152"/>
                </a:cubicBezTo>
                <a:cubicBezTo>
                  <a:pt x="7" y="140"/>
                  <a:pt x="7" y="140"/>
                  <a:pt x="7" y="140"/>
                </a:cubicBezTo>
                <a:cubicBezTo>
                  <a:pt x="7" y="140"/>
                  <a:pt x="3" y="127"/>
                  <a:pt x="3" y="126"/>
                </a:cubicBezTo>
                <a:cubicBezTo>
                  <a:pt x="3" y="126"/>
                  <a:pt x="3" y="125"/>
                  <a:pt x="3" y="124"/>
                </a:cubicBezTo>
                <a:cubicBezTo>
                  <a:pt x="3" y="124"/>
                  <a:pt x="0" y="119"/>
                  <a:pt x="3" y="112"/>
                </a:cubicBezTo>
                <a:cubicBezTo>
                  <a:pt x="16" y="88"/>
                  <a:pt x="16" y="88"/>
                  <a:pt x="16" y="88"/>
                </a:cubicBezTo>
                <a:cubicBezTo>
                  <a:pt x="16" y="88"/>
                  <a:pt x="16" y="87"/>
                  <a:pt x="16" y="86"/>
                </a:cubicBezTo>
                <a:cubicBezTo>
                  <a:pt x="16" y="83"/>
                  <a:pt x="16" y="83"/>
                  <a:pt x="16" y="83"/>
                </a:cubicBezTo>
                <a:cubicBezTo>
                  <a:pt x="16" y="80"/>
                  <a:pt x="16" y="80"/>
                  <a:pt x="16" y="80"/>
                </a:cubicBezTo>
                <a:cubicBezTo>
                  <a:pt x="16" y="80"/>
                  <a:pt x="16" y="80"/>
                  <a:pt x="16" y="78"/>
                </a:cubicBezTo>
                <a:cubicBezTo>
                  <a:pt x="16" y="78"/>
                  <a:pt x="14" y="72"/>
                  <a:pt x="15" y="70"/>
                </a:cubicBezTo>
                <a:cubicBezTo>
                  <a:pt x="15" y="70"/>
                  <a:pt x="15" y="66"/>
                  <a:pt x="15" y="65"/>
                </a:cubicBezTo>
                <a:cubicBezTo>
                  <a:pt x="15" y="63"/>
                  <a:pt x="15" y="62"/>
                  <a:pt x="15" y="62"/>
                </a:cubicBezTo>
                <a:cubicBezTo>
                  <a:pt x="15" y="62"/>
                  <a:pt x="10" y="58"/>
                  <a:pt x="11" y="53"/>
                </a:cubicBezTo>
                <a:cubicBezTo>
                  <a:pt x="11" y="53"/>
                  <a:pt x="14" y="49"/>
                  <a:pt x="15" y="47"/>
                </a:cubicBezTo>
                <a:cubicBezTo>
                  <a:pt x="15" y="39"/>
                  <a:pt x="15" y="39"/>
                  <a:pt x="15" y="39"/>
                </a:cubicBezTo>
                <a:cubicBezTo>
                  <a:pt x="15" y="39"/>
                  <a:pt x="14" y="37"/>
                  <a:pt x="14" y="35"/>
                </a:cubicBezTo>
                <a:cubicBezTo>
                  <a:pt x="14" y="35"/>
                  <a:pt x="12" y="29"/>
                  <a:pt x="12" y="28"/>
                </a:cubicBezTo>
                <a:cubicBezTo>
                  <a:pt x="12" y="28"/>
                  <a:pt x="11" y="28"/>
                  <a:pt x="11" y="26"/>
                </a:cubicBezTo>
                <a:cubicBezTo>
                  <a:pt x="11" y="26"/>
                  <a:pt x="10" y="24"/>
                  <a:pt x="9" y="23"/>
                </a:cubicBezTo>
                <a:cubicBezTo>
                  <a:pt x="9" y="23"/>
                  <a:pt x="8" y="20"/>
                  <a:pt x="8" y="19"/>
                </a:cubicBezTo>
                <a:cubicBezTo>
                  <a:pt x="8" y="19"/>
                  <a:pt x="9" y="17"/>
                  <a:pt x="8" y="17"/>
                </a:cubicBezTo>
                <a:cubicBezTo>
                  <a:pt x="8" y="17"/>
                  <a:pt x="7" y="15"/>
                  <a:pt x="8" y="14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7" name="Freeform 16"/>
          <p:cNvSpPr>
            <a:spLocks noEditPoints="1"/>
          </p:cNvSpPr>
          <p:nvPr/>
        </p:nvSpPr>
        <p:spPr bwMode="auto">
          <a:xfrm>
            <a:off x="3926297" y="1497756"/>
            <a:ext cx="3732213" cy="6343650"/>
          </a:xfrm>
          <a:custGeom>
            <a:avLst/>
            <a:gdLst>
              <a:gd name="T0" fmla="*/ 2147483647 w 97"/>
              <a:gd name="T1" fmla="*/ 2147483647 h 165"/>
              <a:gd name="T2" fmla="*/ 2147483647 w 97"/>
              <a:gd name="T3" fmla="*/ 2147483647 h 165"/>
              <a:gd name="T4" fmla="*/ 2147483647 w 97"/>
              <a:gd name="T5" fmla="*/ 2147483647 h 165"/>
              <a:gd name="T6" fmla="*/ 2147483647 w 97"/>
              <a:gd name="T7" fmla="*/ 2147483647 h 165"/>
              <a:gd name="T8" fmla="*/ 2147483647 w 97"/>
              <a:gd name="T9" fmla="*/ 2147483647 h 165"/>
              <a:gd name="T10" fmla="*/ 2147483647 w 97"/>
              <a:gd name="T11" fmla="*/ 2147483647 h 165"/>
              <a:gd name="T12" fmla="*/ 2147483647 w 97"/>
              <a:gd name="T13" fmla="*/ 2147483647 h 165"/>
              <a:gd name="T14" fmla="*/ 2147483647 w 97"/>
              <a:gd name="T15" fmla="*/ 2147483647 h 165"/>
              <a:gd name="T16" fmla="*/ 2147483647 w 97"/>
              <a:gd name="T17" fmla="*/ 2147483647 h 165"/>
              <a:gd name="T18" fmla="*/ 2147483647 w 97"/>
              <a:gd name="T19" fmla="*/ 2147483647 h 165"/>
              <a:gd name="T20" fmla="*/ 2147483647 w 97"/>
              <a:gd name="T21" fmla="*/ 2147483647 h 165"/>
              <a:gd name="T22" fmla="*/ 2147483647 w 97"/>
              <a:gd name="T23" fmla="*/ 2147483647 h 165"/>
              <a:gd name="T24" fmla="*/ 2147483647 w 97"/>
              <a:gd name="T25" fmla="*/ 2147483647 h 165"/>
              <a:gd name="T26" fmla="*/ 2147483647 w 97"/>
              <a:gd name="T27" fmla="*/ 2147483647 h 165"/>
              <a:gd name="T28" fmla="*/ 2147483647 w 97"/>
              <a:gd name="T29" fmla="*/ 2147483647 h 165"/>
              <a:gd name="T30" fmla="*/ 2147483647 w 97"/>
              <a:gd name="T31" fmla="*/ 2147483647 h 165"/>
              <a:gd name="T32" fmla="*/ 2147483647 w 97"/>
              <a:gd name="T33" fmla="*/ 2147483647 h 165"/>
              <a:gd name="T34" fmla="*/ 2147483647 w 97"/>
              <a:gd name="T35" fmla="*/ 2147483647 h 165"/>
              <a:gd name="T36" fmla="*/ 2147483647 w 97"/>
              <a:gd name="T37" fmla="*/ 2147483647 h 165"/>
              <a:gd name="T38" fmla="*/ 2147483647 w 97"/>
              <a:gd name="T39" fmla="*/ 2147483647 h 165"/>
              <a:gd name="T40" fmla="*/ 2147483647 w 97"/>
              <a:gd name="T41" fmla="*/ 2147483647 h 165"/>
              <a:gd name="T42" fmla="*/ 2147483647 w 97"/>
              <a:gd name="T43" fmla="*/ 2147483647 h 165"/>
              <a:gd name="T44" fmla="*/ 2147483647 w 97"/>
              <a:gd name="T45" fmla="*/ 2147483647 h 165"/>
              <a:gd name="T46" fmla="*/ 2147483647 w 97"/>
              <a:gd name="T47" fmla="*/ 2147483647 h 165"/>
              <a:gd name="T48" fmla="*/ 2147483647 w 97"/>
              <a:gd name="T49" fmla="*/ 2147483647 h 165"/>
              <a:gd name="T50" fmla="*/ 2147483647 w 97"/>
              <a:gd name="T51" fmla="*/ 2147483647 h 165"/>
              <a:gd name="T52" fmla="*/ 2147483647 w 97"/>
              <a:gd name="T53" fmla="*/ 2147483647 h 165"/>
              <a:gd name="T54" fmla="*/ 2147483647 w 97"/>
              <a:gd name="T55" fmla="*/ 2147483647 h 165"/>
              <a:gd name="T56" fmla="*/ 2147483647 w 97"/>
              <a:gd name="T57" fmla="*/ 2147483647 h 165"/>
              <a:gd name="T58" fmla="*/ 2147483647 w 97"/>
              <a:gd name="T59" fmla="*/ 2147483647 h 165"/>
              <a:gd name="T60" fmla="*/ 2147483647 w 97"/>
              <a:gd name="T61" fmla="*/ 2147483647 h 165"/>
              <a:gd name="T62" fmla="*/ 2147483647 w 97"/>
              <a:gd name="T63" fmla="*/ 2147483647 h 165"/>
              <a:gd name="T64" fmla="*/ 2147483647 w 97"/>
              <a:gd name="T65" fmla="*/ 2147483647 h 165"/>
              <a:gd name="T66" fmla="*/ 2147483647 w 97"/>
              <a:gd name="T67" fmla="*/ 2147483647 h 165"/>
              <a:gd name="T68" fmla="*/ 2147483647 w 97"/>
              <a:gd name="T69" fmla="*/ 2147483647 h 165"/>
              <a:gd name="T70" fmla="*/ 2147483647 w 97"/>
              <a:gd name="T71" fmla="*/ 2147483647 h 165"/>
              <a:gd name="T72" fmla="*/ 2147483647 w 97"/>
              <a:gd name="T73" fmla="*/ 2147483647 h 165"/>
              <a:gd name="T74" fmla="*/ 2147483647 w 97"/>
              <a:gd name="T75" fmla="*/ 2147483647 h 165"/>
              <a:gd name="T76" fmla="*/ 2147483647 w 97"/>
              <a:gd name="T77" fmla="*/ 2147483647 h 165"/>
              <a:gd name="T78" fmla="*/ 2147483647 w 97"/>
              <a:gd name="T79" fmla="*/ 2147483647 h 165"/>
              <a:gd name="T80" fmla="*/ 2147483647 w 97"/>
              <a:gd name="T81" fmla="*/ 2147483647 h 165"/>
              <a:gd name="T82" fmla="*/ 2147483647 w 97"/>
              <a:gd name="T83" fmla="*/ 2147483647 h 165"/>
              <a:gd name="T84" fmla="*/ 2147483647 w 97"/>
              <a:gd name="T85" fmla="*/ 2147483647 h 165"/>
              <a:gd name="T86" fmla="*/ 2147483647 w 97"/>
              <a:gd name="T87" fmla="*/ 2147483647 h 165"/>
              <a:gd name="T88" fmla="*/ 2147483647 w 97"/>
              <a:gd name="T89" fmla="*/ 2147483647 h 165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97"/>
              <a:gd name="T136" fmla="*/ 0 h 165"/>
              <a:gd name="T137" fmla="*/ 97 w 97"/>
              <a:gd name="T138" fmla="*/ 165 h 165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97" h="165">
                <a:moveTo>
                  <a:pt x="30" y="6"/>
                </a:moveTo>
                <a:cubicBezTo>
                  <a:pt x="30" y="8"/>
                  <a:pt x="29" y="13"/>
                  <a:pt x="30" y="13"/>
                </a:cubicBezTo>
                <a:cubicBezTo>
                  <a:pt x="30" y="13"/>
                  <a:pt x="31" y="15"/>
                  <a:pt x="31" y="16"/>
                </a:cubicBezTo>
                <a:cubicBezTo>
                  <a:pt x="31" y="16"/>
                  <a:pt x="29" y="18"/>
                  <a:pt x="31" y="18"/>
                </a:cubicBezTo>
                <a:cubicBezTo>
                  <a:pt x="31" y="18"/>
                  <a:pt x="32" y="18"/>
                  <a:pt x="32" y="19"/>
                </a:cubicBezTo>
                <a:cubicBezTo>
                  <a:pt x="32" y="19"/>
                  <a:pt x="32" y="21"/>
                  <a:pt x="33" y="21"/>
                </a:cubicBezTo>
                <a:cubicBezTo>
                  <a:pt x="34" y="23"/>
                  <a:pt x="34" y="23"/>
                  <a:pt x="34" y="23"/>
                </a:cubicBezTo>
                <a:cubicBezTo>
                  <a:pt x="34" y="23"/>
                  <a:pt x="34" y="24"/>
                  <a:pt x="37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35" y="25"/>
                  <a:pt x="34" y="26"/>
                  <a:pt x="34" y="26"/>
                </a:cubicBezTo>
                <a:cubicBezTo>
                  <a:pt x="35" y="26"/>
                  <a:pt x="35" y="26"/>
                  <a:pt x="36" y="26"/>
                </a:cubicBezTo>
                <a:cubicBezTo>
                  <a:pt x="35" y="26"/>
                  <a:pt x="35" y="26"/>
                  <a:pt x="34" y="26"/>
                </a:cubicBezTo>
                <a:cubicBezTo>
                  <a:pt x="34" y="26"/>
                  <a:pt x="31" y="29"/>
                  <a:pt x="32" y="30"/>
                </a:cubicBezTo>
                <a:cubicBezTo>
                  <a:pt x="32" y="32"/>
                  <a:pt x="30" y="42"/>
                  <a:pt x="31" y="46"/>
                </a:cubicBezTo>
                <a:cubicBezTo>
                  <a:pt x="31" y="46"/>
                  <a:pt x="31" y="54"/>
                  <a:pt x="30" y="56"/>
                </a:cubicBezTo>
                <a:cubicBezTo>
                  <a:pt x="30" y="56"/>
                  <a:pt x="30" y="58"/>
                  <a:pt x="31" y="58"/>
                </a:cubicBezTo>
                <a:cubicBezTo>
                  <a:pt x="32" y="58"/>
                  <a:pt x="32" y="58"/>
                  <a:pt x="32" y="58"/>
                </a:cubicBezTo>
                <a:cubicBezTo>
                  <a:pt x="32" y="58"/>
                  <a:pt x="32" y="59"/>
                  <a:pt x="32" y="59"/>
                </a:cubicBezTo>
                <a:cubicBezTo>
                  <a:pt x="32" y="59"/>
                  <a:pt x="32" y="81"/>
                  <a:pt x="33" y="83"/>
                </a:cubicBezTo>
                <a:cubicBezTo>
                  <a:pt x="33" y="83"/>
                  <a:pt x="33" y="84"/>
                  <a:pt x="33" y="86"/>
                </a:cubicBezTo>
                <a:cubicBezTo>
                  <a:pt x="32" y="88"/>
                  <a:pt x="29" y="94"/>
                  <a:pt x="29" y="96"/>
                </a:cubicBezTo>
                <a:cubicBezTo>
                  <a:pt x="29" y="97"/>
                  <a:pt x="27" y="106"/>
                  <a:pt x="26" y="108"/>
                </a:cubicBezTo>
                <a:cubicBezTo>
                  <a:pt x="25" y="109"/>
                  <a:pt x="23" y="118"/>
                  <a:pt x="23" y="119"/>
                </a:cubicBezTo>
                <a:cubicBezTo>
                  <a:pt x="23" y="119"/>
                  <a:pt x="23" y="121"/>
                  <a:pt x="22" y="122"/>
                </a:cubicBezTo>
                <a:cubicBezTo>
                  <a:pt x="21" y="124"/>
                  <a:pt x="20" y="127"/>
                  <a:pt x="20" y="128"/>
                </a:cubicBezTo>
                <a:cubicBezTo>
                  <a:pt x="20" y="130"/>
                  <a:pt x="19" y="146"/>
                  <a:pt x="18" y="147"/>
                </a:cubicBezTo>
                <a:cubicBezTo>
                  <a:pt x="17" y="148"/>
                  <a:pt x="16" y="151"/>
                  <a:pt x="16" y="152"/>
                </a:cubicBezTo>
                <a:cubicBezTo>
                  <a:pt x="16" y="153"/>
                  <a:pt x="16" y="154"/>
                  <a:pt x="15" y="155"/>
                </a:cubicBezTo>
                <a:cubicBezTo>
                  <a:pt x="15" y="155"/>
                  <a:pt x="15" y="155"/>
                  <a:pt x="15" y="155"/>
                </a:cubicBezTo>
                <a:cubicBezTo>
                  <a:pt x="13" y="155"/>
                  <a:pt x="10" y="158"/>
                  <a:pt x="10" y="158"/>
                </a:cubicBezTo>
                <a:cubicBezTo>
                  <a:pt x="8" y="159"/>
                  <a:pt x="7" y="159"/>
                  <a:pt x="7" y="159"/>
                </a:cubicBezTo>
                <a:cubicBezTo>
                  <a:pt x="5" y="159"/>
                  <a:pt x="3" y="159"/>
                  <a:pt x="3" y="159"/>
                </a:cubicBezTo>
                <a:cubicBezTo>
                  <a:pt x="0" y="159"/>
                  <a:pt x="3" y="161"/>
                  <a:pt x="3" y="161"/>
                </a:cubicBezTo>
                <a:cubicBezTo>
                  <a:pt x="8" y="165"/>
                  <a:pt x="18" y="162"/>
                  <a:pt x="18" y="162"/>
                </a:cubicBezTo>
                <a:cubicBezTo>
                  <a:pt x="22" y="161"/>
                  <a:pt x="22" y="162"/>
                  <a:pt x="22" y="162"/>
                </a:cubicBezTo>
                <a:cubicBezTo>
                  <a:pt x="22" y="163"/>
                  <a:pt x="22" y="163"/>
                  <a:pt x="22" y="163"/>
                </a:cubicBezTo>
                <a:cubicBezTo>
                  <a:pt x="28" y="163"/>
                  <a:pt x="28" y="163"/>
                  <a:pt x="28" y="163"/>
                </a:cubicBezTo>
                <a:cubicBezTo>
                  <a:pt x="29" y="163"/>
                  <a:pt x="28" y="160"/>
                  <a:pt x="28" y="160"/>
                </a:cubicBezTo>
                <a:cubicBezTo>
                  <a:pt x="29" y="159"/>
                  <a:pt x="29" y="157"/>
                  <a:pt x="29" y="157"/>
                </a:cubicBezTo>
                <a:cubicBezTo>
                  <a:pt x="29" y="156"/>
                  <a:pt x="28" y="155"/>
                  <a:pt x="28" y="154"/>
                </a:cubicBezTo>
                <a:cubicBezTo>
                  <a:pt x="28" y="153"/>
                  <a:pt x="27" y="152"/>
                  <a:pt x="28" y="151"/>
                </a:cubicBezTo>
                <a:cubicBezTo>
                  <a:pt x="29" y="149"/>
                  <a:pt x="29" y="147"/>
                  <a:pt x="29" y="146"/>
                </a:cubicBezTo>
                <a:cubicBezTo>
                  <a:pt x="29" y="146"/>
                  <a:pt x="29" y="144"/>
                  <a:pt x="30" y="141"/>
                </a:cubicBezTo>
                <a:cubicBezTo>
                  <a:pt x="32" y="138"/>
                  <a:pt x="34" y="133"/>
                  <a:pt x="34" y="132"/>
                </a:cubicBezTo>
                <a:cubicBezTo>
                  <a:pt x="34" y="130"/>
                  <a:pt x="35" y="129"/>
                  <a:pt x="36" y="127"/>
                </a:cubicBezTo>
                <a:cubicBezTo>
                  <a:pt x="37" y="125"/>
                  <a:pt x="38" y="123"/>
                  <a:pt x="39" y="121"/>
                </a:cubicBezTo>
                <a:cubicBezTo>
                  <a:pt x="39" y="121"/>
                  <a:pt x="39" y="121"/>
                  <a:pt x="39" y="121"/>
                </a:cubicBezTo>
                <a:cubicBezTo>
                  <a:pt x="39" y="121"/>
                  <a:pt x="47" y="121"/>
                  <a:pt x="52" y="121"/>
                </a:cubicBezTo>
                <a:cubicBezTo>
                  <a:pt x="54" y="123"/>
                  <a:pt x="60" y="129"/>
                  <a:pt x="62" y="129"/>
                </a:cubicBezTo>
                <a:cubicBezTo>
                  <a:pt x="63" y="131"/>
                  <a:pt x="71" y="139"/>
                  <a:pt x="72" y="140"/>
                </a:cubicBezTo>
                <a:cubicBezTo>
                  <a:pt x="73" y="142"/>
                  <a:pt x="74" y="142"/>
                  <a:pt x="75" y="143"/>
                </a:cubicBezTo>
                <a:cubicBezTo>
                  <a:pt x="76" y="145"/>
                  <a:pt x="83" y="154"/>
                  <a:pt x="83" y="155"/>
                </a:cubicBezTo>
                <a:cubicBezTo>
                  <a:pt x="83" y="156"/>
                  <a:pt x="84" y="155"/>
                  <a:pt x="84" y="155"/>
                </a:cubicBezTo>
                <a:cubicBezTo>
                  <a:pt x="84" y="155"/>
                  <a:pt x="86" y="160"/>
                  <a:pt x="84" y="162"/>
                </a:cubicBezTo>
                <a:cubicBezTo>
                  <a:pt x="84" y="162"/>
                  <a:pt x="79" y="164"/>
                  <a:pt x="81" y="165"/>
                </a:cubicBezTo>
                <a:cubicBezTo>
                  <a:pt x="81" y="165"/>
                  <a:pt x="84" y="165"/>
                  <a:pt x="86" y="164"/>
                </a:cubicBezTo>
                <a:cubicBezTo>
                  <a:pt x="86" y="164"/>
                  <a:pt x="91" y="163"/>
                  <a:pt x="92" y="161"/>
                </a:cubicBezTo>
                <a:cubicBezTo>
                  <a:pt x="92" y="161"/>
                  <a:pt x="94" y="155"/>
                  <a:pt x="93" y="153"/>
                </a:cubicBezTo>
                <a:cubicBezTo>
                  <a:pt x="93" y="153"/>
                  <a:pt x="94" y="152"/>
                  <a:pt x="94" y="151"/>
                </a:cubicBezTo>
                <a:cubicBezTo>
                  <a:pt x="95" y="151"/>
                  <a:pt x="95" y="151"/>
                  <a:pt x="95" y="151"/>
                </a:cubicBezTo>
                <a:cubicBezTo>
                  <a:pt x="95" y="151"/>
                  <a:pt x="97" y="146"/>
                  <a:pt x="94" y="146"/>
                </a:cubicBezTo>
                <a:cubicBezTo>
                  <a:pt x="93" y="145"/>
                  <a:pt x="93" y="145"/>
                  <a:pt x="93" y="145"/>
                </a:cubicBezTo>
                <a:cubicBezTo>
                  <a:pt x="93" y="145"/>
                  <a:pt x="93" y="145"/>
                  <a:pt x="93" y="144"/>
                </a:cubicBezTo>
                <a:cubicBezTo>
                  <a:pt x="93" y="144"/>
                  <a:pt x="87" y="141"/>
                  <a:pt x="84" y="138"/>
                </a:cubicBezTo>
                <a:cubicBezTo>
                  <a:pt x="82" y="135"/>
                  <a:pt x="75" y="126"/>
                  <a:pt x="73" y="124"/>
                </a:cubicBezTo>
                <a:cubicBezTo>
                  <a:pt x="71" y="123"/>
                  <a:pt x="70" y="121"/>
                  <a:pt x="70" y="120"/>
                </a:cubicBezTo>
                <a:cubicBezTo>
                  <a:pt x="71" y="120"/>
                  <a:pt x="74" y="120"/>
                  <a:pt x="74" y="120"/>
                </a:cubicBezTo>
                <a:cubicBezTo>
                  <a:pt x="73" y="115"/>
                  <a:pt x="73" y="115"/>
                  <a:pt x="73" y="115"/>
                </a:cubicBezTo>
                <a:cubicBezTo>
                  <a:pt x="73" y="115"/>
                  <a:pt x="73" y="115"/>
                  <a:pt x="73" y="115"/>
                </a:cubicBezTo>
                <a:cubicBezTo>
                  <a:pt x="73" y="115"/>
                  <a:pt x="73" y="115"/>
                  <a:pt x="73" y="115"/>
                </a:cubicBezTo>
                <a:cubicBezTo>
                  <a:pt x="74" y="115"/>
                  <a:pt x="77" y="115"/>
                  <a:pt x="79" y="116"/>
                </a:cubicBezTo>
                <a:cubicBezTo>
                  <a:pt x="79" y="116"/>
                  <a:pt x="80" y="116"/>
                  <a:pt x="78" y="114"/>
                </a:cubicBezTo>
                <a:cubicBezTo>
                  <a:pt x="78" y="114"/>
                  <a:pt x="75" y="109"/>
                  <a:pt x="74" y="107"/>
                </a:cubicBezTo>
                <a:cubicBezTo>
                  <a:pt x="74" y="107"/>
                  <a:pt x="71" y="100"/>
                  <a:pt x="70" y="99"/>
                </a:cubicBezTo>
                <a:cubicBezTo>
                  <a:pt x="70" y="99"/>
                  <a:pt x="68" y="96"/>
                  <a:pt x="67" y="93"/>
                </a:cubicBezTo>
                <a:cubicBezTo>
                  <a:pt x="67" y="91"/>
                  <a:pt x="66" y="88"/>
                  <a:pt x="65" y="87"/>
                </a:cubicBezTo>
                <a:cubicBezTo>
                  <a:pt x="65" y="86"/>
                  <a:pt x="65" y="83"/>
                  <a:pt x="65" y="82"/>
                </a:cubicBezTo>
                <a:cubicBezTo>
                  <a:pt x="65" y="81"/>
                  <a:pt x="63" y="75"/>
                  <a:pt x="63" y="74"/>
                </a:cubicBezTo>
                <a:cubicBezTo>
                  <a:pt x="63" y="74"/>
                  <a:pt x="61" y="47"/>
                  <a:pt x="62" y="41"/>
                </a:cubicBezTo>
                <a:cubicBezTo>
                  <a:pt x="62" y="41"/>
                  <a:pt x="60" y="29"/>
                  <a:pt x="54" y="25"/>
                </a:cubicBezTo>
                <a:cubicBezTo>
                  <a:pt x="54" y="25"/>
                  <a:pt x="52" y="24"/>
                  <a:pt x="52" y="21"/>
                </a:cubicBezTo>
                <a:cubicBezTo>
                  <a:pt x="52" y="21"/>
                  <a:pt x="52" y="18"/>
                  <a:pt x="50" y="18"/>
                </a:cubicBezTo>
                <a:cubicBezTo>
                  <a:pt x="49" y="17"/>
                  <a:pt x="48" y="16"/>
                  <a:pt x="48" y="16"/>
                </a:cubicBezTo>
                <a:cubicBezTo>
                  <a:pt x="48" y="16"/>
                  <a:pt x="49" y="10"/>
                  <a:pt x="48" y="6"/>
                </a:cubicBezTo>
                <a:cubicBezTo>
                  <a:pt x="48" y="6"/>
                  <a:pt x="45" y="0"/>
                  <a:pt x="41" y="0"/>
                </a:cubicBezTo>
                <a:cubicBezTo>
                  <a:pt x="41" y="0"/>
                  <a:pt x="34" y="0"/>
                  <a:pt x="31" y="3"/>
                </a:cubicBezTo>
                <a:cubicBezTo>
                  <a:pt x="31" y="3"/>
                  <a:pt x="28" y="6"/>
                  <a:pt x="30" y="6"/>
                </a:cubicBezTo>
                <a:close/>
                <a:moveTo>
                  <a:pt x="45" y="17"/>
                </a:moveTo>
                <a:cubicBezTo>
                  <a:pt x="45" y="17"/>
                  <a:pt x="45" y="17"/>
                  <a:pt x="45" y="17"/>
                </a:cubicBezTo>
                <a:cubicBezTo>
                  <a:pt x="45" y="18"/>
                  <a:pt x="45" y="18"/>
                  <a:pt x="45" y="18"/>
                </a:cubicBezTo>
                <a:lnTo>
                  <a:pt x="45" y="1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469194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6"/>
          <p:cNvSpPr>
            <a:spLocks noEditPoints="1"/>
          </p:cNvSpPr>
          <p:nvPr/>
        </p:nvSpPr>
        <p:spPr bwMode="auto">
          <a:xfrm>
            <a:off x="441151" y="1586532"/>
            <a:ext cx="3744912" cy="5981700"/>
          </a:xfrm>
          <a:custGeom>
            <a:avLst/>
            <a:gdLst>
              <a:gd name="T0" fmla="*/ 2147483647 w 106"/>
              <a:gd name="T1" fmla="*/ 2147483647 h 165"/>
              <a:gd name="T2" fmla="*/ 2147483647 w 106"/>
              <a:gd name="T3" fmla="*/ 2147483647 h 165"/>
              <a:gd name="T4" fmla="*/ 2147483647 w 106"/>
              <a:gd name="T5" fmla="*/ 2147483647 h 165"/>
              <a:gd name="T6" fmla="*/ 2147483647 w 106"/>
              <a:gd name="T7" fmla="*/ 2147483647 h 165"/>
              <a:gd name="T8" fmla="*/ 2147483647 w 106"/>
              <a:gd name="T9" fmla="*/ 2147483647 h 165"/>
              <a:gd name="T10" fmla="*/ 2147483647 w 106"/>
              <a:gd name="T11" fmla="*/ 2147483647 h 165"/>
              <a:gd name="T12" fmla="*/ 2147483647 w 106"/>
              <a:gd name="T13" fmla="*/ 2147483647 h 165"/>
              <a:gd name="T14" fmla="*/ 2147483647 w 106"/>
              <a:gd name="T15" fmla="*/ 2147483647 h 165"/>
              <a:gd name="T16" fmla="*/ 2147483647 w 106"/>
              <a:gd name="T17" fmla="*/ 2147483647 h 165"/>
              <a:gd name="T18" fmla="*/ 2147483647 w 106"/>
              <a:gd name="T19" fmla="*/ 2147483647 h 165"/>
              <a:gd name="T20" fmla="*/ 2147483647 w 106"/>
              <a:gd name="T21" fmla="*/ 2147483647 h 165"/>
              <a:gd name="T22" fmla="*/ 2147483647 w 106"/>
              <a:gd name="T23" fmla="*/ 2147483647 h 165"/>
              <a:gd name="T24" fmla="*/ 2147483647 w 106"/>
              <a:gd name="T25" fmla="*/ 2147483647 h 165"/>
              <a:gd name="T26" fmla="*/ 2147483647 w 106"/>
              <a:gd name="T27" fmla="*/ 2147483647 h 165"/>
              <a:gd name="T28" fmla="*/ 2147483647 w 106"/>
              <a:gd name="T29" fmla="*/ 2147483647 h 165"/>
              <a:gd name="T30" fmla="*/ 2147483647 w 106"/>
              <a:gd name="T31" fmla="*/ 2147483647 h 165"/>
              <a:gd name="T32" fmla="*/ 2147483647 w 106"/>
              <a:gd name="T33" fmla="*/ 2147483647 h 165"/>
              <a:gd name="T34" fmla="*/ 2147483647 w 106"/>
              <a:gd name="T35" fmla="*/ 2147483647 h 165"/>
              <a:gd name="T36" fmla="*/ 2147483647 w 106"/>
              <a:gd name="T37" fmla="*/ 2147483647 h 165"/>
              <a:gd name="T38" fmla="*/ 2147483647 w 106"/>
              <a:gd name="T39" fmla="*/ 2147483647 h 165"/>
              <a:gd name="T40" fmla="*/ 2147483647 w 106"/>
              <a:gd name="T41" fmla="*/ 0 h 165"/>
              <a:gd name="T42" fmla="*/ 2147483647 w 106"/>
              <a:gd name="T43" fmla="*/ 2147483647 h 165"/>
              <a:gd name="T44" fmla="*/ 2147483647 w 106"/>
              <a:gd name="T45" fmla="*/ 2147483647 h 165"/>
              <a:gd name="T46" fmla="*/ 2147483647 w 106"/>
              <a:gd name="T47" fmla="*/ 2147483647 h 165"/>
              <a:gd name="T48" fmla="*/ 2147483647 w 106"/>
              <a:gd name="T49" fmla="*/ 2147483647 h 165"/>
              <a:gd name="T50" fmla="*/ 2147483647 w 106"/>
              <a:gd name="T51" fmla="*/ 2147483647 h 165"/>
              <a:gd name="T52" fmla="*/ 2147483647 w 106"/>
              <a:gd name="T53" fmla="*/ 2147483647 h 165"/>
              <a:gd name="T54" fmla="*/ 2147483647 w 106"/>
              <a:gd name="T55" fmla="*/ 2147483647 h 165"/>
              <a:gd name="T56" fmla="*/ 2147483647 w 106"/>
              <a:gd name="T57" fmla="*/ 2147483647 h 165"/>
              <a:gd name="T58" fmla="*/ 2147483647 w 106"/>
              <a:gd name="T59" fmla="*/ 2147483647 h 165"/>
              <a:gd name="T60" fmla="*/ 2147483647 w 106"/>
              <a:gd name="T61" fmla="*/ 2147483647 h 165"/>
              <a:gd name="T62" fmla="*/ 2147483647 w 106"/>
              <a:gd name="T63" fmla="*/ 2147483647 h 165"/>
              <a:gd name="T64" fmla="*/ 2147483647 w 106"/>
              <a:gd name="T65" fmla="*/ 2147483647 h 165"/>
              <a:gd name="T66" fmla="*/ 0 w 106"/>
              <a:gd name="T67" fmla="*/ 2147483647 h 165"/>
              <a:gd name="T68" fmla="*/ 2147483647 w 106"/>
              <a:gd name="T69" fmla="*/ 2147483647 h 165"/>
              <a:gd name="T70" fmla="*/ 2147483647 w 106"/>
              <a:gd name="T71" fmla="*/ 2147483647 h 165"/>
              <a:gd name="T72" fmla="*/ 2147483647 w 106"/>
              <a:gd name="T73" fmla="*/ 2147483647 h 165"/>
              <a:gd name="T74" fmla="*/ 2147483647 w 106"/>
              <a:gd name="T75" fmla="*/ 2147483647 h 165"/>
              <a:gd name="T76" fmla="*/ 2147483647 w 106"/>
              <a:gd name="T77" fmla="*/ 2147483647 h 165"/>
              <a:gd name="T78" fmla="*/ 2147483647 w 106"/>
              <a:gd name="T79" fmla="*/ 2147483647 h 165"/>
              <a:gd name="T80" fmla="*/ 2147483647 w 106"/>
              <a:gd name="T81" fmla="*/ 2147483647 h 165"/>
              <a:gd name="T82" fmla="*/ 2147483647 w 106"/>
              <a:gd name="T83" fmla="*/ 2147483647 h 165"/>
              <a:gd name="T84" fmla="*/ 2147483647 w 106"/>
              <a:gd name="T85" fmla="*/ 2147483647 h 165"/>
              <a:gd name="T86" fmla="*/ 2147483647 w 106"/>
              <a:gd name="T87" fmla="*/ 2147483647 h 165"/>
              <a:gd name="T88" fmla="*/ 2147483647 w 106"/>
              <a:gd name="T89" fmla="*/ 2147483647 h 165"/>
              <a:gd name="T90" fmla="*/ 2147483647 w 106"/>
              <a:gd name="T91" fmla="*/ 2147483647 h 165"/>
              <a:gd name="T92" fmla="*/ 2147483647 w 106"/>
              <a:gd name="T93" fmla="*/ 2147483647 h 165"/>
              <a:gd name="T94" fmla="*/ 2147483647 w 106"/>
              <a:gd name="T95" fmla="*/ 2147483647 h 165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106"/>
              <a:gd name="T145" fmla="*/ 0 h 165"/>
              <a:gd name="T146" fmla="*/ 106 w 106"/>
              <a:gd name="T147" fmla="*/ 165 h 165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106" h="165">
                <a:moveTo>
                  <a:pt x="106" y="151"/>
                </a:moveTo>
                <a:cubicBezTo>
                  <a:pt x="105" y="150"/>
                  <a:pt x="105" y="150"/>
                  <a:pt x="105" y="150"/>
                </a:cubicBezTo>
                <a:cubicBezTo>
                  <a:pt x="105" y="150"/>
                  <a:pt x="105" y="150"/>
                  <a:pt x="105" y="150"/>
                </a:cubicBezTo>
                <a:cubicBezTo>
                  <a:pt x="104" y="150"/>
                  <a:pt x="103" y="151"/>
                  <a:pt x="103" y="151"/>
                </a:cubicBezTo>
                <a:cubicBezTo>
                  <a:pt x="102" y="152"/>
                  <a:pt x="99" y="154"/>
                  <a:pt x="99" y="154"/>
                </a:cubicBezTo>
                <a:cubicBezTo>
                  <a:pt x="99" y="154"/>
                  <a:pt x="98" y="154"/>
                  <a:pt x="98" y="154"/>
                </a:cubicBezTo>
                <a:cubicBezTo>
                  <a:pt x="99" y="152"/>
                  <a:pt x="99" y="152"/>
                  <a:pt x="99" y="152"/>
                </a:cubicBezTo>
                <a:cubicBezTo>
                  <a:pt x="101" y="150"/>
                  <a:pt x="101" y="148"/>
                  <a:pt x="101" y="148"/>
                </a:cubicBezTo>
                <a:cubicBezTo>
                  <a:pt x="97" y="140"/>
                  <a:pt x="81" y="125"/>
                  <a:pt x="81" y="125"/>
                </a:cubicBezTo>
                <a:cubicBezTo>
                  <a:pt x="80" y="124"/>
                  <a:pt x="80" y="124"/>
                  <a:pt x="80" y="123"/>
                </a:cubicBezTo>
                <a:cubicBezTo>
                  <a:pt x="80" y="122"/>
                  <a:pt x="78" y="117"/>
                  <a:pt x="78" y="117"/>
                </a:cubicBezTo>
                <a:cubicBezTo>
                  <a:pt x="78" y="113"/>
                  <a:pt x="77" y="108"/>
                  <a:pt x="76" y="108"/>
                </a:cubicBezTo>
                <a:cubicBezTo>
                  <a:pt x="75" y="107"/>
                  <a:pt x="74" y="103"/>
                  <a:pt x="74" y="103"/>
                </a:cubicBezTo>
                <a:cubicBezTo>
                  <a:pt x="74" y="102"/>
                  <a:pt x="70" y="93"/>
                  <a:pt x="70" y="92"/>
                </a:cubicBezTo>
                <a:cubicBezTo>
                  <a:pt x="69" y="90"/>
                  <a:pt x="69" y="90"/>
                  <a:pt x="69" y="90"/>
                </a:cubicBezTo>
                <a:cubicBezTo>
                  <a:pt x="69" y="89"/>
                  <a:pt x="66" y="83"/>
                  <a:pt x="66" y="83"/>
                </a:cubicBezTo>
                <a:cubicBezTo>
                  <a:pt x="66" y="82"/>
                  <a:pt x="65" y="81"/>
                  <a:pt x="65" y="81"/>
                </a:cubicBezTo>
                <a:cubicBezTo>
                  <a:pt x="66" y="81"/>
                  <a:pt x="68" y="82"/>
                  <a:pt x="70" y="82"/>
                </a:cubicBezTo>
                <a:cubicBezTo>
                  <a:pt x="70" y="82"/>
                  <a:pt x="72" y="81"/>
                  <a:pt x="72" y="81"/>
                </a:cubicBezTo>
                <a:cubicBezTo>
                  <a:pt x="72" y="81"/>
                  <a:pt x="74" y="79"/>
                  <a:pt x="74" y="78"/>
                </a:cubicBezTo>
                <a:cubicBezTo>
                  <a:pt x="74" y="78"/>
                  <a:pt x="75" y="76"/>
                  <a:pt x="75" y="74"/>
                </a:cubicBezTo>
                <a:cubicBezTo>
                  <a:pt x="75" y="74"/>
                  <a:pt x="74" y="72"/>
                  <a:pt x="74" y="72"/>
                </a:cubicBezTo>
                <a:cubicBezTo>
                  <a:pt x="74" y="72"/>
                  <a:pt x="75" y="68"/>
                  <a:pt x="75" y="67"/>
                </a:cubicBezTo>
                <a:cubicBezTo>
                  <a:pt x="75" y="67"/>
                  <a:pt x="76" y="67"/>
                  <a:pt x="76" y="67"/>
                </a:cubicBezTo>
                <a:cubicBezTo>
                  <a:pt x="76" y="67"/>
                  <a:pt x="81" y="70"/>
                  <a:pt x="84" y="70"/>
                </a:cubicBezTo>
                <a:cubicBezTo>
                  <a:pt x="84" y="70"/>
                  <a:pt x="88" y="70"/>
                  <a:pt x="89" y="70"/>
                </a:cubicBezTo>
                <a:cubicBezTo>
                  <a:pt x="89" y="70"/>
                  <a:pt x="90" y="70"/>
                  <a:pt x="91" y="69"/>
                </a:cubicBezTo>
                <a:cubicBezTo>
                  <a:pt x="91" y="69"/>
                  <a:pt x="91" y="68"/>
                  <a:pt x="91" y="67"/>
                </a:cubicBezTo>
                <a:cubicBezTo>
                  <a:pt x="92" y="68"/>
                  <a:pt x="94" y="68"/>
                  <a:pt x="94" y="68"/>
                </a:cubicBezTo>
                <a:cubicBezTo>
                  <a:pt x="95" y="69"/>
                  <a:pt x="95" y="69"/>
                  <a:pt x="95" y="69"/>
                </a:cubicBezTo>
                <a:cubicBezTo>
                  <a:pt x="96" y="69"/>
                  <a:pt x="98" y="69"/>
                  <a:pt x="98" y="69"/>
                </a:cubicBezTo>
                <a:cubicBezTo>
                  <a:pt x="99" y="69"/>
                  <a:pt x="99" y="69"/>
                  <a:pt x="99" y="69"/>
                </a:cubicBezTo>
                <a:cubicBezTo>
                  <a:pt x="100" y="70"/>
                  <a:pt x="100" y="70"/>
                  <a:pt x="100" y="70"/>
                </a:cubicBezTo>
                <a:cubicBezTo>
                  <a:pt x="100" y="70"/>
                  <a:pt x="100" y="70"/>
                  <a:pt x="100" y="70"/>
                </a:cubicBezTo>
                <a:cubicBezTo>
                  <a:pt x="100" y="71"/>
                  <a:pt x="100" y="71"/>
                  <a:pt x="100" y="71"/>
                </a:cubicBezTo>
                <a:cubicBezTo>
                  <a:pt x="100" y="71"/>
                  <a:pt x="100" y="71"/>
                  <a:pt x="100" y="71"/>
                </a:cubicBezTo>
                <a:cubicBezTo>
                  <a:pt x="101" y="71"/>
                  <a:pt x="101" y="71"/>
                  <a:pt x="101" y="71"/>
                </a:cubicBezTo>
                <a:cubicBezTo>
                  <a:pt x="101" y="69"/>
                  <a:pt x="101" y="69"/>
                  <a:pt x="101" y="69"/>
                </a:cubicBezTo>
                <a:cubicBezTo>
                  <a:pt x="101" y="69"/>
                  <a:pt x="100" y="68"/>
                  <a:pt x="100" y="68"/>
                </a:cubicBezTo>
                <a:cubicBezTo>
                  <a:pt x="101" y="68"/>
                  <a:pt x="101" y="68"/>
                  <a:pt x="101" y="68"/>
                </a:cubicBezTo>
                <a:cubicBezTo>
                  <a:pt x="102" y="69"/>
                  <a:pt x="102" y="69"/>
                  <a:pt x="102" y="69"/>
                </a:cubicBezTo>
                <a:cubicBezTo>
                  <a:pt x="102" y="70"/>
                  <a:pt x="102" y="70"/>
                  <a:pt x="102" y="70"/>
                </a:cubicBezTo>
                <a:cubicBezTo>
                  <a:pt x="102" y="70"/>
                  <a:pt x="102" y="70"/>
                  <a:pt x="102" y="70"/>
                </a:cubicBezTo>
                <a:cubicBezTo>
                  <a:pt x="103" y="70"/>
                  <a:pt x="103" y="70"/>
                  <a:pt x="103" y="70"/>
                </a:cubicBezTo>
                <a:cubicBezTo>
                  <a:pt x="102" y="71"/>
                  <a:pt x="102" y="71"/>
                  <a:pt x="102" y="71"/>
                </a:cubicBezTo>
                <a:cubicBezTo>
                  <a:pt x="102" y="71"/>
                  <a:pt x="103" y="72"/>
                  <a:pt x="103" y="72"/>
                </a:cubicBezTo>
                <a:cubicBezTo>
                  <a:pt x="103" y="72"/>
                  <a:pt x="103" y="72"/>
                  <a:pt x="103" y="72"/>
                </a:cubicBezTo>
                <a:cubicBezTo>
                  <a:pt x="103" y="71"/>
                  <a:pt x="103" y="71"/>
                  <a:pt x="103" y="71"/>
                </a:cubicBezTo>
                <a:cubicBezTo>
                  <a:pt x="104" y="70"/>
                  <a:pt x="104" y="70"/>
                  <a:pt x="104" y="70"/>
                </a:cubicBezTo>
                <a:cubicBezTo>
                  <a:pt x="104" y="70"/>
                  <a:pt x="104" y="68"/>
                  <a:pt x="104" y="68"/>
                </a:cubicBezTo>
                <a:cubicBezTo>
                  <a:pt x="105" y="67"/>
                  <a:pt x="104" y="67"/>
                  <a:pt x="104" y="67"/>
                </a:cubicBezTo>
                <a:cubicBezTo>
                  <a:pt x="104" y="66"/>
                  <a:pt x="104" y="66"/>
                  <a:pt x="104" y="66"/>
                </a:cubicBezTo>
                <a:cubicBezTo>
                  <a:pt x="104" y="65"/>
                  <a:pt x="102" y="64"/>
                  <a:pt x="102" y="64"/>
                </a:cubicBezTo>
                <a:cubicBezTo>
                  <a:pt x="100" y="63"/>
                  <a:pt x="100" y="63"/>
                  <a:pt x="100" y="63"/>
                </a:cubicBezTo>
                <a:cubicBezTo>
                  <a:pt x="99" y="63"/>
                  <a:pt x="96" y="63"/>
                  <a:pt x="96" y="63"/>
                </a:cubicBezTo>
                <a:cubicBezTo>
                  <a:pt x="95" y="63"/>
                  <a:pt x="93" y="63"/>
                  <a:pt x="92" y="63"/>
                </a:cubicBezTo>
                <a:cubicBezTo>
                  <a:pt x="92" y="62"/>
                  <a:pt x="92" y="62"/>
                  <a:pt x="92" y="62"/>
                </a:cubicBezTo>
                <a:cubicBezTo>
                  <a:pt x="92" y="62"/>
                  <a:pt x="92" y="62"/>
                  <a:pt x="92" y="62"/>
                </a:cubicBezTo>
                <a:cubicBezTo>
                  <a:pt x="92" y="62"/>
                  <a:pt x="85" y="60"/>
                  <a:pt x="84" y="60"/>
                </a:cubicBezTo>
                <a:cubicBezTo>
                  <a:pt x="83" y="60"/>
                  <a:pt x="79" y="59"/>
                  <a:pt x="78" y="59"/>
                </a:cubicBezTo>
                <a:cubicBezTo>
                  <a:pt x="77" y="58"/>
                  <a:pt x="71" y="56"/>
                  <a:pt x="71" y="56"/>
                </a:cubicBezTo>
                <a:cubicBezTo>
                  <a:pt x="71" y="56"/>
                  <a:pt x="68" y="38"/>
                  <a:pt x="66" y="32"/>
                </a:cubicBezTo>
                <a:cubicBezTo>
                  <a:pt x="66" y="32"/>
                  <a:pt x="66" y="31"/>
                  <a:pt x="66" y="31"/>
                </a:cubicBezTo>
                <a:cubicBezTo>
                  <a:pt x="67" y="30"/>
                  <a:pt x="65" y="29"/>
                  <a:pt x="65" y="29"/>
                </a:cubicBezTo>
                <a:cubicBezTo>
                  <a:pt x="64" y="28"/>
                  <a:pt x="66" y="27"/>
                  <a:pt x="66" y="27"/>
                </a:cubicBezTo>
                <a:cubicBezTo>
                  <a:pt x="67" y="27"/>
                  <a:pt x="67" y="23"/>
                  <a:pt x="67" y="23"/>
                </a:cubicBezTo>
                <a:cubicBezTo>
                  <a:pt x="67" y="22"/>
                  <a:pt x="66" y="22"/>
                  <a:pt x="66" y="22"/>
                </a:cubicBezTo>
                <a:cubicBezTo>
                  <a:pt x="66" y="24"/>
                  <a:pt x="66" y="24"/>
                  <a:pt x="66" y="24"/>
                </a:cubicBezTo>
                <a:cubicBezTo>
                  <a:pt x="66" y="24"/>
                  <a:pt x="66" y="24"/>
                  <a:pt x="66" y="24"/>
                </a:cubicBezTo>
                <a:cubicBezTo>
                  <a:pt x="66" y="23"/>
                  <a:pt x="66" y="22"/>
                  <a:pt x="66" y="22"/>
                </a:cubicBezTo>
                <a:cubicBezTo>
                  <a:pt x="66" y="21"/>
                  <a:pt x="67" y="21"/>
                  <a:pt x="67" y="21"/>
                </a:cubicBezTo>
                <a:cubicBezTo>
                  <a:pt x="67" y="21"/>
                  <a:pt x="66" y="20"/>
                  <a:pt x="66" y="20"/>
                </a:cubicBezTo>
                <a:cubicBezTo>
                  <a:pt x="67" y="19"/>
                  <a:pt x="67" y="19"/>
                  <a:pt x="67" y="19"/>
                </a:cubicBezTo>
                <a:cubicBezTo>
                  <a:pt x="67" y="19"/>
                  <a:pt x="67" y="18"/>
                  <a:pt x="67" y="18"/>
                </a:cubicBezTo>
                <a:cubicBezTo>
                  <a:pt x="67" y="18"/>
                  <a:pt x="67" y="18"/>
                  <a:pt x="67" y="18"/>
                </a:cubicBezTo>
                <a:cubicBezTo>
                  <a:pt x="69" y="17"/>
                  <a:pt x="68" y="16"/>
                  <a:pt x="68" y="16"/>
                </a:cubicBezTo>
                <a:cubicBezTo>
                  <a:pt x="68" y="15"/>
                  <a:pt x="67" y="13"/>
                  <a:pt x="67" y="13"/>
                </a:cubicBezTo>
                <a:cubicBezTo>
                  <a:pt x="67" y="13"/>
                  <a:pt x="67" y="13"/>
                  <a:pt x="67" y="13"/>
                </a:cubicBezTo>
                <a:cubicBezTo>
                  <a:pt x="67" y="12"/>
                  <a:pt x="68" y="11"/>
                  <a:pt x="68" y="11"/>
                </a:cubicBezTo>
                <a:cubicBezTo>
                  <a:pt x="68" y="10"/>
                  <a:pt x="67" y="9"/>
                  <a:pt x="67" y="8"/>
                </a:cubicBezTo>
                <a:cubicBezTo>
                  <a:pt x="67" y="8"/>
                  <a:pt x="67" y="9"/>
                  <a:pt x="68" y="9"/>
                </a:cubicBezTo>
                <a:cubicBezTo>
                  <a:pt x="68" y="9"/>
                  <a:pt x="68" y="8"/>
                  <a:pt x="67" y="7"/>
                </a:cubicBezTo>
                <a:cubicBezTo>
                  <a:pt x="66" y="6"/>
                  <a:pt x="66" y="6"/>
                  <a:pt x="66" y="6"/>
                </a:cubicBezTo>
                <a:cubicBezTo>
                  <a:pt x="66" y="6"/>
                  <a:pt x="63" y="1"/>
                  <a:pt x="59" y="0"/>
                </a:cubicBezTo>
                <a:cubicBezTo>
                  <a:pt x="59" y="0"/>
                  <a:pt x="58" y="1"/>
                  <a:pt x="57" y="0"/>
                </a:cubicBezTo>
                <a:cubicBezTo>
                  <a:pt x="57" y="0"/>
                  <a:pt x="51" y="1"/>
                  <a:pt x="50" y="3"/>
                </a:cubicBezTo>
                <a:cubicBezTo>
                  <a:pt x="48" y="5"/>
                  <a:pt x="48" y="5"/>
                  <a:pt x="48" y="5"/>
                </a:cubicBezTo>
                <a:cubicBezTo>
                  <a:pt x="48" y="5"/>
                  <a:pt x="45" y="12"/>
                  <a:pt x="45" y="14"/>
                </a:cubicBezTo>
                <a:cubicBezTo>
                  <a:pt x="45" y="14"/>
                  <a:pt x="46" y="15"/>
                  <a:pt x="46" y="15"/>
                </a:cubicBezTo>
                <a:cubicBezTo>
                  <a:pt x="46" y="15"/>
                  <a:pt x="46" y="18"/>
                  <a:pt x="46" y="18"/>
                </a:cubicBezTo>
                <a:cubicBezTo>
                  <a:pt x="46" y="19"/>
                  <a:pt x="46" y="20"/>
                  <a:pt x="46" y="21"/>
                </a:cubicBezTo>
                <a:cubicBezTo>
                  <a:pt x="46" y="21"/>
                  <a:pt x="46" y="21"/>
                  <a:pt x="46" y="22"/>
                </a:cubicBezTo>
                <a:cubicBezTo>
                  <a:pt x="46" y="22"/>
                  <a:pt x="46" y="23"/>
                  <a:pt x="46" y="24"/>
                </a:cubicBezTo>
                <a:cubicBezTo>
                  <a:pt x="46" y="24"/>
                  <a:pt x="46" y="23"/>
                  <a:pt x="47" y="23"/>
                </a:cubicBezTo>
                <a:cubicBezTo>
                  <a:pt x="47" y="23"/>
                  <a:pt x="48" y="25"/>
                  <a:pt x="49" y="25"/>
                </a:cubicBezTo>
                <a:cubicBezTo>
                  <a:pt x="49" y="25"/>
                  <a:pt x="49" y="25"/>
                  <a:pt x="49" y="25"/>
                </a:cubicBezTo>
                <a:cubicBezTo>
                  <a:pt x="49" y="25"/>
                  <a:pt x="49" y="25"/>
                  <a:pt x="49" y="25"/>
                </a:cubicBezTo>
                <a:cubicBezTo>
                  <a:pt x="48" y="25"/>
                  <a:pt x="48" y="25"/>
                  <a:pt x="48" y="25"/>
                </a:cubicBezTo>
                <a:cubicBezTo>
                  <a:pt x="48" y="25"/>
                  <a:pt x="48" y="25"/>
                  <a:pt x="48" y="25"/>
                </a:cubicBezTo>
                <a:cubicBezTo>
                  <a:pt x="48" y="25"/>
                  <a:pt x="47" y="26"/>
                  <a:pt x="47" y="26"/>
                </a:cubicBezTo>
                <a:cubicBezTo>
                  <a:pt x="47" y="26"/>
                  <a:pt x="46" y="28"/>
                  <a:pt x="45" y="29"/>
                </a:cubicBezTo>
                <a:cubicBezTo>
                  <a:pt x="45" y="29"/>
                  <a:pt x="42" y="32"/>
                  <a:pt x="41" y="37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43"/>
                  <a:pt x="35" y="43"/>
                  <a:pt x="35" y="44"/>
                </a:cubicBezTo>
                <a:cubicBezTo>
                  <a:pt x="35" y="44"/>
                  <a:pt x="34" y="46"/>
                  <a:pt x="33" y="46"/>
                </a:cubicBezTo>
                <a:cubicBezTo>
                  <a:pt x="33" y="46"/>
                  <a:pt x="28" y="51"/>
                  <a:pt x="28" y="53"/>
                </a:cubicBezTo>
                <a:cubicBezTo>
                  <a:pt x="28" y="53"/>
                  <a:pt x="27" y="58"/>
                  <a:pt x="27" y="60"/>
                </a:cubicBezTo>
                <a:cubicBezTo>
                  <a:pt x="27" y="60"/>
                  <a:pt x="26" y="65"/>
                  <a:pt x="26" y="65"/>
                </a:cubicBezTo>
                <a:cubicBezTo>
                  <a:pt x="26" y="65"/>
                  <a:pt x="26" y="66"/>
                  <a:pt x="26" y="67"/>
                </a:cubicBezTo>
                <a:cubicBezTo>
                  <a:pt x="26" y="67"/>
                  <a:pt x="25" y="68"/>
                  <a:pt x="26" y="68"/>
                </a:cubicBezTo>
                <a:cubicBezTo>
                  <a:pt x="27" y="68"/>
                  <a:pt x="27" y="68"/>
                  <a:pt x="27" y="68"/>
                </a:cubicBezTo>
                <a:cubicBezTo>
                  <a:pt x="27" y="69"/>
                  <a:pt x="28" y="69"/>
                  <a:pt x="28" y="69"/>
                </a:cubicBezTo>
                <a:cubicBezTo>
                  <a:pt x="29" y="69"/>
                  <a:pt x="30" y="69"/>
                  <a:pt x="30" y="69"/>
                </a:cubicBezTo>
                <a:cubicBezTo>
                  <a:pt x="30" y="70"/>
                  <a:pt x="30" y="69"/>
                  <a:pt x="32" y="69"/>
                </a:cubicBezTo>
                <a:cubicBezTo>
                  <a:pt x="33" y="69"/>
                  <a:pt x="34" y="69"/>
                  <a:pt x="35" y="69"/>
                </a:cubicBezTo>
                <a:cubicBezTo>
                  <a:pt x="35" y="70"/>
                  <a:pt x="35" y="70"/>
                  <a:pt x="35" y="70"/>
                </a:cubicBezTo>
                <a:cubicBezTo>
                  <a:pt x="35" y="70"/>
                  <a:pt x="35" y="70"/>
                  <a:pt x="35" y="70"/>
                </a:cubicBezTo>
                <a:cubicBezTo>
                  <a:pt x="35" y="70"/>
                  <a:pt x="35" y="70"/>
                  <a:pt x="35" y="70"/>
                </a:cubicBezTo>
                <a:cubicBezTo>
                  <a:pt x="35" y="70"/>
                  <a:pt x="35" y="70"/>
                  <a:pt x="35" y="70"/>
                </a:cubicBezTo>
                <a:cubicBezTo>
                  <a:pt x="34" y="70"/>
                  <a:pt x="34" y="70"/>
                  <a:pt x="33" y="71"/>
                </a:cubicBezTo>
                <a:cubicBezTo>
                  <a:pt x="33" y="72"/>
                  <a:pt x="32" y="74"/>
                  <a:pt x="32" y="74"/>
                </a:cubicBezTo>
                <a:cubicBezTo>
                  <a:pt x="32" y="74"/>
                  <a:pt x="32" y="74"/>
                  <a:pt x="32" y="74"/>
                </a:cubicBezTo>
                <a:cubicBezTo>
                  <a:pt x="32" y="75"/>
                  <a:pt x="31" y="77"/>
                  <a:pt x="31" y="77"/>
                </a:cubicBezTo>
                <a:cubicBezTo>
                  <a:pt x="30" y="79"/>
                  <a:pt x="27" y="96"/>
                  <a:pt x="27" y="97"/>
                </a:cubicBezTo>
                <a:cubicBezTo>
                  <a:pt x="27" y="99"/>
                  <a:pt x="27" y="100"/>
                  <a:pt x="27" y="100"/>
                </a:cubicBezTo>
                <a:cubicBezTo>
                  <a:pt x="26" y="100"/>
                  <a:pt x="25" y="102"/>
                  <a:pt x="25" y="102"/>
                </a:cubicBezTo>
                <a:cubicBezTo>
                  <a:pt x="23" y="105"/>
                  <a:pt x="23" y="105"/>
                  <a:pt x="23" y="105"/>
                </a:cubicBezTo>
                <a:cubicBezTo>
                  <a:pt x="23" y="105"/>
                  <a:pt x="22" y="108"/>
                  <a:pt x="22" y="109"/>
                </a:cubicBezTo>
                <a:cubicBezTo>
                  <a:pt x="21" y="109"/>
                  <a:pt x="14" y="119"/>
                  <a:pt x="14" y="120"/>
                </a:cubicBezTo>
                <a:cubicBezTo>
                  <a:pt x="14" y="121"/>
                  <a:pt x="12" y="125"/>
                  <a:pt x="12" y="125"/>
                </a:cubicBezTo>
                <a:cubicBezTo>
                  <a:pt x="7" y="130"/>
                  <a:pt x="5" y="141"/>
                  <a:pt x="5" y="141"/>
                </a:cubicBezTo>
                <a:cubicBezTo>
                  <a:pt x="3" y="145"/>
                  <a:pt x="0" y="150"/>
                  <a:pt x="0" y="150"/>
                </a:cubicBezTo>
                <a:cubicBezTo>
                  <a:pt x="0" y="150"/>
                  <a:pt x="0" y="151"/>
                  <a:pt x="0" y="151"/>
                </a:cubicBezTo>
                <a:cubicBezTo>
                  <a:pt x="0" y="151"/>
                  <a:pt x="2" y="152"/>
                  <a:pt x="2" y="152"/>
                </a:cubicBezTo>
                <a:cubicBezTo>
                  <a:pt x="3" y="152"/>
                  <a:pt x="4" y="153"/>
                  <a:pt x="4" y="153"/>
                </a:cubicBezTo>
                <a:cubicBezTo>
                  <a:pt x="4" y="153"/>
                  <a:pt x="4" y="153"/>
                  <a:pt x="4" y="153"/>
                </a:cubicBezTo>
                <a:cubicBezTo>
                  <a:pt x="4" y="154"/>
                  <a:pt x="4" y="154"/>
                  <a:pt x="4" y="154"/>
                </a:cubicBezTo>
                <a:cubicBezTo>
                  <a:pt x="4" y="154"/>
                  <a:pt x="4" y="154"/>
                  <a:pt x="4" y="155"/>
                </a:cubicBezTo>
                <a:cubicBezTo>
                  <a:pt x="4" y="155"/>
                  <a:pt x="3" y="157"/>
                  <a:pt x="3" y="157"/>
                </a:cubicBezTo>
                <a:cubicBezTo>
                  <a:pt x="3" y="157"/>
                  <a:pt x="6" y="159"/>
                  <a:pt x="7" y="159"/>
                </a:cubicBezTo>
                <a:cubicBezTo>
                  <a:pt x="9" y="159"/>
                  <a:pt x="9" y="159"/>
                  <a:pt x="9" y="159"/>
                </a:cubicBezTo>
                <a:cubicBezTo>
                  <a:pt x="9" y="160"/>
                  <a:pt x="10" y="160"/>
                  <a:pt x="10" y="160"/>
                </a:cubicBezTo>
                <a:cubicBezTo>
                  <a:pt x="10" y="160"/>
                  <a:pt x="22" y="163"/>
                  <a:pt x="24" y="160"/>
                </a:cubicBezTo>
                <a:cubicBezTo>
                  <a:pt x="24" y="160"/>
                  <a:pt x="24" y="160"/>
                  <a:pt x="24" y="160"/>
                </a:cubicBezTo>
                <a:cubicBezTo>
                  <a:pt x="24" y="159"/>
                  <a:pt x="23" y="158"/>
                  <a:pt x="22" y="158"/>
                </a:cubicBezTo>
                <a:cubicBezTo>
                  <a:pt x="22" y="158"/>
                  <a:pt x="21" y="158"/>
                  <a:pt x="20" y="157"/>
                </a:cubicBezTo>
                <a:cubicBezTo>
                  <a:pt x="20" y="157"/>
                  <a:pt x="20" y="157"/>
                  <a:pt x="20" y="157"/>
                </a:cubicBezTo>
                <a:cubicBezTo>
                  <a:pt x="21" y="156"/>
                  <a:pt x="22" y="150"/>
                  <a:pt x="22" y="149"/>
                </a:cubicBezTo>
                <a:cubicBezTo>
                  <a:pt x="22" y="148"/>
                  <a:pt x="25" y="136"/>
                  <a:pt x="27" y="134"/>
                </a:cubicBezTo>
                <a:cubicBezTo>
                  <a:pt x="28" y="131"/>
                  <a:pt x="31" y="125"/>
                  <a:pt x="31" y="125"/>
                </a:cubicBezTo>
                <a:cubicBezTo>
                  <a:pt x="33" y="120"/>
                  <a:pt x="43" y="106"/>
                  <a:pt x="44" y="105"/>
                </a:cubicBezTo>
                <a:cubicBezTo>
                  <a:pt x="45" y="104"/>
                  <a:pt x="48" y="100"/>
                  <a:pt x="48" y="100"/>
                </a:cubicBezTo>
                <a:cubicBezTo>
                  <a:pt x="48" y="100"/>
                  <a:pt x="48" y="100"/>
                  <a:pt x="48" y="100"/>
                </a:cubicBezTo>
                <a:cubicBezTo>
                  <a:pt x="48" y="100"/>
                  <a:pt x="48" y="100"/>
                  <a:pt x="48" y="100"/>
                </a:cubicBezTo>
                <a:cubicBezTo>
                  <a:pt x="49" y="100"/>
                  <a:pt x="50" y="102"/>
                  <a:pt x="51" y="103"/>
                </a:cubicBezTo>
                <a:cubicBezTo>
                  <a:pt x="51" y="103"/>
                  <a:pt x="51" y="103"/>
                  <a:pt x="51" y="104"/>
                </a:cubicBezTo>
                <a:cubicBezTo>
                  <a:pt x="53" y="107"/>
                  <a:pt x="60" y="117"/>
                  <a:pt x="62" y="119"/>
                </a:cubicBezTo>
                <a:cubicBezTo>
                  <a:pt x="63" y="121"/>
                  <a:pt x="71" y="135"/>
                  <a:pt x="71" y="135"/>
                </a:cubicBezTo>
                <a:cubicBezTo>
                  <a:pt x="71" y="136"/>
                  <a:pt x="73" y="140"/>
                  <a:pt x="74" y="141"/>
                </a:cubicBezTo>
                <a:cubicBezTo>
                  <a:pt x="75" y="142"/>
                  <a:pt x="78" y="150"/>
                  <a:pt x="79" y="151"/>
                </a:cubicBezTo>
                <a:cubicBezTo>
                  <a:pt x="79" y="152"/>
                  <a:pt x="80" y="156"/>
                  <a:pt x="80" y="156"/>
                </a:cubicBezTo>
                <a:cubicBezTo>
                  <a:pt x="81" y="157"/>
                  <a:pt x="82" y="161"/>
                  <a:pt x="82" y="161"/>
                </a:cubicBezTo>
                <a:cubicBezTo>
                  <a:pt x="82" y="161"/>
                  <a:pt x="82" y="161"/>
                  <a:pt x="82" y="161"/>
                </a:cubicBezTo>
                <a:cubicBezTo>
                  <a:pt x="82" y="161"/>
                  <a:pt x="82" y="161"/>
                  <a:pt x="82" y="161"/>
                </a:cubicBezTo>
                <a:cubicBezTo>
                  <a:pt x="83" y="164"/>
                  <a:pt x="83" y="164"/>
                  <a:pt x="83" y="164"/>
                </a:cubicBezTo>
                <a:cubicBezTo>
                  <a:pt x="84" y="165"/>
                  <a:pt x="84" y="165"/>
                  <a:pt x="84" y="165"/>
                </a:cubicBezTo>
                <a:cubicBezTo>
                  <a:pt x="84" y="165"/>
                  <a:pt x="84" y="165"/>
                  <a:pt x="84" y="165"/>
                </a:cubicBezTo>
                <a:cubicBezTo>
                  <a:pt x="84" y="165"/>
                  <a:pt x="86" y="165"/>
                  <a:pt x="86" y="165"/>
                </a:cubicBezTo>
                <a:cubicBezTo>
                  <a:pt x="86" y="165"/>
                  <a:pt x="91" y="163"/>
                  <a:pt x="91" y="162"/>
                </a:cubicBezTo>
                <a:cubicBezTo>
                  <a:pt x="91" y="162"/>
                  <a:pt x="90" y="161"/>
                  <a:pt x="90" y="160"/>
                </a:cubicBezTo>
                <a:cubicBezTo>
                  <a:pt x="90" y="160"/>
                  <a:pt x="92" y="160"/>
                  <a:pt x="93" y="160"/>
                </a:cubicBezTo>
                <a:cubicBezTo>
                  <a:pt x="93" y="160"/>
                  <a:pt x="97" y="161"/>
                  <a:pt x="101" y="158"/>
                </a:cubicBezTo>
                <a:cubicBezTo>
                  <a:pt x="101" y="158"/>
                  <a:pt x="106" y="154"/>
                  <a:pt x="106" y="152"/>
                </a:cubicBezTo>
                <a:cubicBezTo>
                  <a:pt x="106" y="152"/>
                  <a:pt x="106" y="150"/>
                  <a:pt x="106" y="151"/>
                </a:cubicBezTo>
                <a:close/>
                <a:moveTo>
                  <a:pt x="66" y="52"/>
                </a:moveTo>
                <a:cubicBezTo>
                  <a:pt x="66" y="52"/>
                  <a:pt x="68" y="51"/>
                  <a:pt x="67" y="46"/>
                </a:cubicBezTo>
                <a:cubicBezTo>
                  <a:pt x="67" y="46"/>
                  <a:pt x="67" y="46"/>
                  <a:pt x="67" y="46"/>
                </a:cubicBezTo>
                <a:cubicBezTo>
                  <a:pt x="67" y="46"/>
                  <a:pt x="67" y="46"/>
                  <a:pt x="67" y="46"/>
                </a:cubicBezTo>
                <a:cubicBezTo>
                  <a:pt x="67" y="45"/>
                  <a:pt x="67" y="42"/>
                  <a:pt x="67" y="42"/>
                </a:cubicBezTo>
                <a:cubicBezTo>
                  <a:pt x="67" y="41"/>
                  <a:pt x="67" y="40"/>
                  <a:pt x="67" y="40"/>
                </a:cubicBezTo>
                <a:cubicBezTo>
                  <a:pt x="68" y="45"/>
                  <a:pt x="69" y="53"/>
                  <a:pt x="69" y="55"/>
                </a:cubicBezTo>
                <a:cubicBezTo>
                  <a:pt x="68" y="55"/>
                  <a:pt x="67" y="54"/>
                  <a:pt x="66" y="53"/>
                </a:cubicBezTo>
                <a:cubicBezTo>
                  <a:pt x="66" y="52"/>
                  <a:pt x="66" y="52"/>
                  <a:pt x="66" y="52"/>
                </a:cubicBezTo>
                <a:close/>
                <a:moveTo>
                  <a:pt x="66" y="24"/>
                </a:moveTo>
                <a:cubicBezTo>
                  <a:pt x="65" y="24"/>
                  <a:pt x="65" y="24"/>
                  <a:pt x="65" y="24"/>
                </a:cubicBezTo>
                <a:cubicBezTo>
                  <a:pt x="65" y="24"/>
                  <a:pt x="65" y="24"/>
                  <a:pt x="66" y="24"/>
                </a:cubicBezTo>
                <a:close/>
                <a:moveTo>
                  <a:pt x="40" y="43"/>
                </a:moveTo>
                <a:cubicBezTo>
                  <a:pt x="40" y="43"/>
                  <a:pt x="39" y="43"/>
                  <a:pt x="38" y="43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41"/>
                  <a:pt x="40" y="42"/>
                  <a:pt x="40" y="43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6" name="Freeform 12"/>
          <p:cNvSpPr>
            <a:spLocks/>
          </p:cNvSpPr>
          <p:nvPr/>
        </p:nvSpPr>
        <p:spPr bwMode="auto">
          <a:xfrm>
            <a:off x="8074272" y="1529382"/>
            <a:ext cx="2727325" cy="6030913"/>
          </a:xfrm>
          <a:custGeom>
            <a:avLst/>
            <a:gdLst>
              <a:gd name="T0" fmla="*/ 2147483647 w 93"/>
              <a:gd name="T1" fmla="*/ 2147483647 h 206"/>
              <a:gd name="T2" fmla="*/ 2147483647 w 93"/>
              <a:gd name="T3" fmla="*/ 2147483647 h 206"/>
              <a:gd name="T4" fmla="*/ 2147483647 w 93"/>
              <a:gd name="T5" fmla="*/ 2147483647 h 206"/>
              <a:gd name="T6" fmla="*/ 2147483647 w 93"/>
              <a:gd name="T7" fmla="*/ 2147483647 h 206"/>
              <a:gd name="T8" fmla="*/ 2147483647 w 93"/>
              <a:gd name="T9" fmla="*/ 2147483647 h 206"/>
              <a:gd name="T10" fmla="*/ 2147483647 w 93"/>
              <a:gd name="T11" fmla="*/ 2147483647 h 206"/>
              <a:gd name="T12" fmla="*/ 2147483647 w 93"/>
              <a:gd name="T13" fmla="*/ 2147483647 h 206"/>
              <a:gd name="T14" fmla="*/ 2147483647 w 93"/>
              <a:gd name="T15" fmla="*/ 2147483647 h 206"/>
              <a:gd name="T16" fmla="*/ 2147483647 w 93"/>
              <a:gd name="T17" fmla="*/ 2147483647 h 206"/>
              <a:gd name="T18" fmla="*/ 2147483647 w 93"/>
              <a:gd name="T19" fmla="*/ 2147483647 h 206"/>
              <a:gd name="T20" fmla="*/ 2147483647 w 93"/>
              <a:gd name="T21" fmla="*/ 2147483647 h 206"/>
              <a:gd name="T22" fmla="*/ 2147483647 w 93"/>
              <a:gd name="T23" fmla="*/ 2147483647 h 206"/>
              <a:gd name="T24" fmla="*/ 2147483647 w 93"/>
              <a:gd name="T25" fmla="*/ 2147483647 h 206"/>
              <a:gd name="T26" fmla="*/ 2147483647 w 93"/>
              <a:gd name="T27" fmla="*/ 2147483647 h 206"/>
              <a:gd name="T28" fmla="*/ 2147483647 w 93"/>
              <a:gd name="T29" fmla="*/ 2147483647 h 206"/>
              <a:gd name="T30" fmla="*/ 2147483647 w 93"/>
              <a:gd name="T31" fmla="*/ 2147483647 h 206"/>
              <a:gd name="T32" fmla="*/ 2147483647 w 93"/>
              <a:gd name="T33" fmla="*/ 2147483647 h 206"/>
              <a:gd name="T34" fmla="*/ 2147483647 w 93"/>
              <a:gd name="T35" fmla="*/ 2147483647 h 206"/>
              <a:gd name="T36" fmla="*/ 2147483647 w 93"/>
              <a:gd name="T37" fmla="*/ 2147483647 h 206"/>
              <a:gd name="T38" fmla="*/ 2147483647 w 93"/>
              <a:gd name="T39" fmla="*/ 2147483647 h 206"/>
              <a:gd name="T40" fmla="*/ 2147483647 w 93"/>
              <a:gd name="T41" fmla="*/ 2147483647 h 206"/>
              <a:gd name="T42" fmla="*/ 0 w 93"/>
              <a:gd name="T43" fmla="*/ 2147483647 h 206"/>
              <a:gd name="T44" fmla="*/ 2147483647 w 93"/>
              <a:gd name="T45" fmla="*/ 2147483647 h 206"/>
              <a:gd name="T46" fmla="*/ 2147483647 w 93"/>
              <a:gd name="T47" fmla="*/ 2147483647 h 206"/>
              <a:gd name="T48" fmla="*/ 2147483647 w 93"/>
              <a:gd name="T49" fmla="*/ 2147483647 h 206"/>
              <a:gd name="T50" fmla="*/ 2147483647 w 93"/>
              <a:gd name="T51" fmla="*/ 2147483647 h 206"/>
              <a:gd name="T52" fmla="*/ 2147483647 w 93"/>
              <a:gd name="T53" fmla="*/ 2147483647 h 206"/>
              <a:gd name="T54" fmla="*/ 2147483647 w 93"/>
              <a:gd name="T55" fmla="*/ 2147483647 h 206"/>
              <a:gd name="T56" fmla="*/ 2147483647 w 93"/>
              <a:gd name="T57" fmla="*/ 2147483647 h 206"/>
              <a:gd name="T58" fmla="*/ 2147483647 w 93"/>
              <a:gd name="T59" fmla="*/ 2147483647 h 206"/>
              <a:gd name="T60" fmla="*/ 2147483647 w 93"/>
              <a:gd name="T61" fmla="*/ 2147483647 h 206"/>
              <a:gd name="T62" fmla="*/ 2147483647 w 93"/>
              <a:gd name="T63" fmla="*/ 2147483647 h 206"/>
              <a:gd name="T64" fmla="*/ 2147483647 w 93"/>
              <a:gd name="T65" fmla="*/ 2147483647 h 206"/>
              <a:gd name="T66" fmla="*/ 2147483647 w 93"/>
              <a:gd name="T67" fmla="*/ 2147483647 h 206"/>
              <a:gd name="T68" fmla="*/ 2147483647 w 93"/>
              <a:gd name="T69" fmla="*/ 2147483647 h 206"/>
              <a:gd name="T70" fmla="*/ 2147483647 w 93"/>
              <a:gd name="T71" fmla="*/ 2147483647 h 206"/>
              <a:gd name="T72" fmla="*/ 2147483647 w 93"/>
              <a:gd name="T73" fmla="*/ 2147483647 h 206"/>
              <a:gd name="T74" fmla="*/ 2147483647 w 93"/>
              <a:gd name="T75" fmla="*/ 2147483647 h 206"/>
              <a:gd name="T76" fmla="*/ 2147483647 w 93"/>
              <a:gd name="T77" fmla="*/ 2147483647 h 206"/>
              <a:gd name="T78" fmla="*/ 2147483647 w 93"/>
              <a:gd name="T79" fmla="*/ 2147483647 h 206"/>
              <a:gd name="T80" fmla="*/ 2147483647 w 93"/>
              <a:gd name="T81" fmla="*/ 2147483647 h 206"/>
              <a:gd name="T82" fmla="*/ 2147483647 w 93"/>
              <a:gd name="T83" fmla="*/ 2147483647 h 206"/>
              <a:gd name="T84" fmla="*/ 2147483647 w 93"/>
              <a:gd name="T85" fmla="*/ 2147483647 h 206"/>
              <a:gd name="T86" fmla="*/ 2147483647 w 93"/>
              <a:gd name="T87" fmla="*/ 2147483647 h 206"/>
              <a:gd name="T88" fmla="*/ 2147483647 w 93"/>
              <a:gd name="T89" fmla="*/ 2147483647 h 206"/>
              <a:gd name="T90" fmla="*/ 2147483647 w 93"/>
              <a:gd name="T91" fmla="*/ 2147483647 h 206"/>
              <a:gd name="T92" fmla="*/ 2147483647 w 93"/>
              <a:gd name="T93" fmla="*/ 2147483647 h 206"/>
              <a:gd name="T94" fmla="*/ 2147483647 w 93"/>
              <a:gd name="T95" fmla="*/ 2147483647 h 206"/>
              <a:gd name="T96" fmla="*/ 2147483647 w 93"/>
              <a:gd name="T97" fmla="*/ 2147483647 h 206"/>
              <a:gd name="T98" fmla="*/ 2147483647 w 93"/>
              <a:gd name="T99" fmla="*/ 2147483647 h 206"/>
              <a:gd name="T100" fmla="*/ 2147483647 w 93"/>
              <a:gd name="T101" fmla="*/ 2147483647 h 206"/>
              <a:gd name="T102" fmla="*/ 2147483647 w 93"/>
              <a:gd name="T103" fmla="*/ 2147483647 h 206"/>
              <a:gd name="T104" fmla="*/ 2147483647 w 93"/>
              <a:gd name="T105" fmla="*/ 2147483647 h 206"/>
              <a:gd name="T106" fmla="*/ 2147483647 w 93"/>
              <a:gd name="T107" fmla="*/ 2147483647 h 20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93"/>
              <a:gd name="T163" fmla="*/ 0 h 206"/>
              <a:gd name="T164" fmla="*/ 93 w 93"/>
              <a:gd name="T165" fmla="*/ 206 h 20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93" h="206">
                <a:moveTo>
                  <a:pt x="83" y="85"/>
                </a:moveTo>
                <a:cubicBezTo>
                  <a:pt x="83" y="85"/>
                  <a:pt x="82" y="82"/>
                  <a:pt x="82" y="78"/>
                </a:cubicBezTo>
                <a:cubicBezTo>
                  <a:pt x="82" y="78"/>
                  <a:pt x="82" y="70"/>
                  <a:pt x="83" y="66"/>
                </a:cubicBezTo>
                <a:cubicBezTo>
                  <a:pt x="85" y="63"/>
                  <a:pt x="85" y="63"/>
                  <a:pt x="85" y="63"/>
                </a:cubicBezTo>
                <a:cubicBezTo>
                  <a:pt x="86" y="62"/>
                  <a:pt x="86" y="59"/>
                  <a:pt x="86" y="59"/>
                </a:cubicBezTo>
                <a:cubicBezTo>
                  <a:pt x="86" y="57"/>
                  <a:pt x="85" y="42"/>
                  <a:pt x="85" y="42"/>
                </a:cubicBezTo>
                <a:cubicBezTo>
                  <a:pt x="85" y="40"/>
                  <a:pt x="85" y="38"/>
                  <a:pt x="84" y="35"/>
                </a:cubicBezTo>
                <a:cubicBezTo>
                  <a:pt x="84" y="35"/>
                  <a:pt x="82" y="30"/>
                  <a:pt x="74" y="28"/>
                </a:cubicBezTo>
                <a:cubicBezTo>
                  <a:pt x="74" y="28"/>
                  <a:pt x="72" y="28"/>
                  <a:pt x="72" y="27"/>
                </a:cubicBezTo>
                <a:cubicBezTo>
                  <a:pt x="72" y="27"/>
                  <a:pt x="69" y="26"/>
                  <a:pt x="68" y="26"/>
                </a:cubicBezTo>
                <a:cubicBezTo>
                  <a:pt x="68" y="26"/>
                  <a:pt x="68" y="26"/>
                  <a:pt x="68" y="25"/>
                </a:cubicBezTo>
                <a:cubicBezTo>
                  <a:pt x="68" y="25"/>
                  <a:pt x="68" y="25"/>
                  <a:pt x="68" y="25"/>
                </a:cubicBezTo>
                <a:cubicBezTo>
                  <a:pt x="68" y="25"/>
                  <a:pt x="68" y="25"/>
                  <a:pt x="68" y="25"/>
                </a:cubicBezTo>
                <a:cubicBezTo>
                  <a:pt x="67" y="25"/>
                  <a:pt x="67" y="24"/>
                  <a:pt x="67" y="24"/>
                </a:cubicBezTo>
                <a:cubicBezTo>
                  <a:pt x="67" y="24"/>
                  <a:pt x="66" y="23"/>
                  <a:pt x="66" y="22"/>
                </a:cubicBezTo>
                <a:cubicBezTo>
                  <a:pt x="66" y="22"/>
                  <a:pt x="66" y="22"/>
                  <a:pt x="66" y="22"/>
                </a:cubicBezTo>
                <a:cubicBezTo>
                  <a:pt x="65" y="21"/>
                  <a:pt x="65" y="21"/>
                  <a:pt x="65" y="21"/>
                </a:cubicBezTo>
                <a:cubicBezTo>
                  <a:pt x="66" y="20"/>
                  <a:pt x="69" y="15"/>
                  <a:pt x="67" y="13"/>
                </a:cubicBezTo>
                <a:cubicBezTo>
                  <a:pt x="67" y="12"/>
                  <a:pt x="67" y="7"/>
                  <a:pt x="65" y="6"/>
                </a:cubicBezTo>
                <a:cubicBezTo>
                  <a:pt x="65" y="6"/>
                  <a:pt x="65" y="6"/>
                  <a:pt x="64" y="5"/>
                </a:cubicBezTo>
                <a:cubicBezTo>
                  <a:pt x="64" y="5"/>
                  <a:pt x="63" y="0"/>
                  <a:pt x="58" y="0"/>
                </a:cubicBezTo>
                <a:cubicBezTo>
                  <a:pt x="58" y="0"/>
                  <a:pt x="53" y="0"/>
                  <a:pt x="52" y="1"/>
                </a:cubicBezTo>
                <a:cubicBezTo>
                  <a:pt x="52" y="1"/>
                  <a:pt x="50" y="2"/>
                  <a:pt x="49" y="2"/>
                </a:cubicBezTo>
                <a:cubicBezTo>
                  <a:pt x="49" y="2"/>
                  <a:pt x="42" y="8"/>
                  <a:pt x="44" y="14"/>
                </a:cubicBezTo>
                <a:cubicBezTo>
                  <a:pt x="44" y="14"/>
                  <a:pt x="44" y="14"/>
                  <a:pt x="44" y="14"/>
                </a:cubicBezTo>
                <a:cubicBezTo>
                  <a:pt x="44" y="14"/>
                  <a:pt x="44" y="15"/>
                  <a:pt x="45" y="15"/>
                </a:cubicBezTo>
                <a:cubicBezTo>
                  <a:pt x="45" y="15"/>
                  <a:pt x="45" y="17"/>
                  <a:pt x="45" y="17"/>
                </a:cubicBezTo>
                <a:cubicBezTo>
                  <a:pt x="45" y="17"/>
                  <a:pt x="46" y="19"/>
                  <a:pt x="46" y="20"/>
                </a:cubicBezTo>
                <a:cubicBezTo>
                  <a:pt x="46" y="20"/>
                  <a:pt x="46" y="21"/>
                  <a:pt x="46" y="23"/>
                </a:cubicBezTo>
                <a:cubicBezTo>
                  <a:pt x="46" y="23"/>
                  <a:pt x="47" y="27"/>
                  <a:pt x="49" y="29"/>
                </a:cubicBezTo>
                <a:cubicBezTo>
                  <a:pt x="49" y="29"/>
                  <a:pt x="49" y="29"/>
                  <a:pt x="49" y="29"/>
                </a:cubicBezTo>
                <a:cubicBezTo>
                  <a:pt x="49" y="29"/>
                  <a:pt x="49" y="29"/>
                  <a:pt x="49" y="29"/>
                </a:cubicBezTo>
                <a:cubicBezTo>
                  <a:pt x="46" y="30"/>
                  <a:pt x="42" y="32"/>
                  <a:pt x="42" y="32"/>
                </a:cubicBezTo>
                <a:cubicBezTo>
                  <a:pt x="42" y="32"/>
                  <a:pt x="39" y="34"/>
                  <a:pt x="38" y="34"/>
                </a:cubicBezTo>
                <a:cubicBezTo>
                  <a:pt x="38" y="34"/>
                  <a:pt x="33" y="36"/>
                  <a:pt x="33" y="42"/>
                </a:cubicBezTo>
                <a:cubicBezTo>
                  <a:pt x="33" y="42"/>
                  <a:pt x="33" y="46"/>
                  <a:pt x="33" y="47"/>
                </a:cubicBezTo>
                <a:cubicBezTo>
                  <a:pt x="33" y="47"/>
                  <a:pt x="34" y="53"/>
                  <a:pt x="33" y="55"/>
                </a:cubicBezTo>
                <a:cubicBezTo>
                  <a:pt x="33" y="55"/>
                  <a:pt x="30" y="62"/>
                  <a:pt x="30" y="64"/>
                </a:cubicBezTo>
                <a:cubicBezTo>
                  <a:pt x="30" y="64"/>
                  <a:pt x="29" y="67"/>
                  <a:pt x="28" y="67"/>
                </a:cubicBezTo>
                <a:cubicBezTo>
                  <a:pt x="28" y="67"/>
                  <a:pt x="26" y="70"/>
                  <a:pt x="25" y="72"/>
                </a:cubicBezTo>
                <a:cubicBezTo>
                  <a:pt x="26" y="66"/>
                  <a:pt x="26" y="66"/>
                  <a:pt x="26" y="66"/>
                </a:cubicBezTo>
                <a:cubicBezTo>
                  <a:pt x="26" y="66"/>
                  <a:pt x="26" y="64"/>
                  <a:pt x="24" y="65"/>
                </a:cubicBezTo>
                <a:cubicBezTo>
                  <a:pt x="24" y="65"/>
                  <a:pt x="9" y="75"/>
                  <a:pt x="6" y="75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87"/>
                  <a:pt x="0" y="87"/>
                  <a:pt x="0" y="87"/>
                </a:cubicBezTo>
                <a:cubicBezTo>
                  <a:pt x="10" y="86"/>
                  <a:pt x="10" y="86"/>
                  <a:pt x="10" y="86"/>
                </a:cubicBezTo>
                <a:cubicBezTo>
                  <a:pt x="10" y="86"/>
                  <a:pt x="12" y="89"/>
                  <a:pt x="15" y="89"/>
                </a:cubicBezTo>
                <a:cubicBezTo>
                  <a:pt x="15" y="89"/>
                  <a:pt x="15" y="89"/>
                  <a:pt x="15" y="89"/>
                </a:cubicBezTo>
                <a:cubicBezTo>
                  <a:pt x="15" y="91"/>
                  <a:pt x="16" y="93"/>
                  <a:pt x="19" y="94"/>
                </a:cubicBezTo>
                <a:cubicBezTo>
                  <a:pt x="19" y="94"/>
                  <a:pt x="16" y="99"/>
                  <a:pt x="16" y="100"/>
                </a:cubicBezTo>
                <a:cubicBezTo>
                  <a:pt x="16" y="100"/>
                  <a:pt x="13" y="110"/>
                  <a:pt x="11" y="111"/>
                </a:cubicBezTo>
                <a:cubicBezTo>
                  <a:pt x="11" y="111"/>
                  <a:pt x="9" y="114"/>
                  <a:pt x="11" y="114"/>
                </a:cubicBezTo>
                <a:cubicBezTo>
                  <a:pt x="11" y="114"/>
                  <a:pt x="23" y="115"/>
                  <a:pt x="32" y="115"/>
                </a:cubicBezTo>
                <a:cubicBezTo>
                  <a:pt x="32" y="115"/>
                  <a:pt x="37" y="115"/>
                  <a:pt x="41" y="115"/>
                </a:cubicBezTo>
                <a:cubicBezTo>
                  <a:pt x="41" y="116"/>
                  <a:pt x="44" y="123"/>
                  <a:pt x="45" y="124"/>
                </a:cubicBezTo>
                <a:cubicBezTo>
                  <a:pt x="45" y="124"/>
                  <a:pt x="47" y="128"/>
                  <a:pt x="47" y="130"/>
                </a:cubicBezTo>
                <a:cubicBezTo>
                  <a:pt x="47" y="130"/>
                  <a:pt x="47" y="131"/>
                  <a:pt x="48" y="133"/>
                </a:cubicBezTo>
                <a:cubicBezTo>
                  <a:pt x="47" y="135"/>
                  <a:pt x="47" y="139"/>
                  <a:pt x="47" y="139"/>
                </a:cubicBezTo>
                <a:cubicBezTo>
                  <a:pt x="47" y="140"/>
                  <a:pt x="47" y="141"/>
                  <a:pt x="47" y="141"/>
                </a:cubicBezTo>
                <a:cubicBezTo>
                  <a:pt x="46" y="142"/>
                  <a:pt x="45" y="156"/>
                  <a:pt x="45" y="156"/>
                </a:cubicBezTo>
                <a:cubicBezTo>
                  <a:pt x="45" y="159"/>
                  <a:pt x="44" y="158"/>
                  <a:pt x="44" y="158"/>
                </a:cubicBezTo>
                <a:cubicBezTo>
                  <a:pt x="42" y="159"/>
                  <a:pt x="42" y="164"/>
                  <a:pt x="42" y="164"/>
                </a:cubicBezTo>
                <a:cubicBezTo>
                  <a:pt x="42" y="166"/>
                  <a:pt x="41" y="166"/>
                  <a:pt x="41" y="166"/>
                </a:cubicBezTo>
                <a:cubicBezTo>
                  <a:pt x="38" y="169"/>
                  <a:pt x="37" y="177"/>
                  <a:pt x="37" y="177"/>
                </a:cubicBezTo>
                <a:cubicBezTo>
                  <a:pt x="37" y="180"/>
                  <a:pt x="36" y="180"/>
                  <a:pt x="36" y="180"/>
                </a:cubicBezTo>
                <a:cubicBezTo>
                  <a:pt x="36" y="180"/>
                  <a:pt x="36" y="181"/>
                  <a:pt x="36" y="182"/>
                </a:cubicBezTo>
                <a:cubicBezTo>
                  <a:pt x="36" y="183"/>
                  <a:pt x="33" y="188"/>
                  <a:pt x="35" y="190"/>
                </a:cubicBezTo>
                <a:cubicBezTo>
                  <a:pt x="35" y="190"/>
                  <a:pt x="37" y="191"/>
                  <a:pt x="38" y="191"/>
                </a:cubicBezTo>
                <a:cubicBezTo>
                  <a:pt x="38" y="191"/>
                  <a:pt x="39" y="192"/>
                  <a:pt x="39" y="192"/>
                </a:cubicBezTo>
                <a:cubicBezTo>
                  <a:pt x="39" y="196"/>
                  <a:pt x="39" y="196"/>
                  <a:pt x="39" y="196"/>
                </a:cubicBezTo>
                <a:cubicBezTo>
                  <a:pt x="39" y="199"/>
                  <a:pt x="47" y="198"/>
                  <a:pt x="47" y="198"/>
                </a:cubicBezTo>
                <a:cubicBezTo>
                  <a:pt x="48" y="197"/>
                  <a:pt x="48" y="193"/>
                  <a:pt x="48" y="192"/>
                </a:cubicBezTo>
                <a:cubicBezTo>
                  <a:pt x="50" y="190"/>
                  <a:pt x="51" y="182"/>
                  <a:pt x="51" y="182"/>
                </a:cubicBezTo>
                <a:cubicBezTo>
                  <a:pt x="51" y="180"/>
                  <a:pt x="54" y="178"/>
                  <a:pt x="54" y="178"/>
                </a:cubicBezTo>
                <a:cubicBezTo>
                  <a:pt x="55" y="178"/>
                  <a:pt x="56" y="174"/>
                  <a:pt x="56" y="174"/>
                </a:cubicBezTo>
                <a:cubicBezTo>
                  <a:pt x="57" y="174"/>
                  <a:pt x="58" y="168"/>
                  <a:pt x="60" y="160"/>
                </a:cubicBezTo>
                <a:cubicBezTo>
                  <a:pt x="60" y="161"/>
                  <a:pt x="60" y="161"/>
                  <a:pt x="60" y="161"/>
                </a:cubicBezTo>
                <a:cubicBezTo>
                  <a:pt x="60" y="161"/>
                  <a:pt x="62" y="163"/>
                  <a:pt x="63" y="165"/>
                </a:cubicBezTo>
                <a:cubicBezTo>
                  <a:pt x="63" y="165"/>
                  <a:pt x="67" y="175"/>
                  <a:pt x="69" y="176"/>
                </a:cubicBezTo>
                <a:cubicBezTo>
                  <a:pt x="69" y="176"/>
                  <a:pt x="70" y="188"/>
                  <a:pt x="72" y="189"/>
                </a:cubicBezTo>
                <a:cubicBezTo>
                  <a:pt x="72" y="189"/>
                  <a:pt x="73" y="189"/>
                  <a:pt x="72" y="191"/>
                </a:cubicBezTo>
                <a:cubicBezTo>
                  <a:pt x="72" y="191"/>
                  <a:pt x="71" y="194"/>
                  <a:pt x="72" y="195"/>
                </a:cubicBezTo>
                <a:cubicBezTo>
                  <a:pt x="72" y="195"/>
                  <a:pt x="72" y="195"/>
                  <a:pt x="72" y="195"/>
                </a:cubicBezTo>
                <a:cubicBezTo>
                  <a:pt x="72" y="198"/>
                  <a:pt x="70" y="198"/>
                  <a:pt x="70" y="198"/>
                </a:cubicBezTo>
                <a:cubicBezTo>
                  <a:pt x="69" y="198"/>
                  <a:pt x="65" y="199"/>
                  <a:pt x="65" y="199"/>
                </a:cubicBezTo>
                <a:cubicBezTo>
                  <a:pt x="64" y="199"/>
                  <a:pt x="64" y="202"/>
                  <a:pt x="64" y="202"/>
                </a:cubicBezTo>
                <a:cubicBezTo>
                  <a:pt x="63" y="202"/>
                  <a:pt x="64" y="204"/>
                  <a:pt x="64" y="204"/>
                </a:cubicBezTo>
                <a:cubicBezTo>
                  <a:pt x="65" y="206"/>
                  <a:pt x="76" y="204"/>
                  <a:pt x="76" y="204"/>
                </a:cubicBezTo>
                <a:cubicBezTo>
                  <a:pt x="78" y="203"/>
                  <a:pt x="78" y="204"/>
                  <a:pt x="78" y="204"/>
                </a:cubicBezTo>
                <a:cubicBezTo>
                  <a:pt x="79" y="205"/>
                  <a:pt x="90" y="203"/>
                  <a:pt x="90" y="203"/>
                </a:cubicBezTo>
                <a:cubicBezTo>
                  <a:pt x="91" y="202"/>
                  <a:pt x="90" y="197"/>
                  <a:pt x="89" y="196"/>
                </a:cubicBezTo>
                <a:cubicBezTo>
                  <a:pt x="89" y="196"/>
                  <a:pt x="90" y="196"/>
                  <a:pt x="89" y="196"/>
                </a:cubicBezTo>
                <a:cubicBezTo>
                  <a:pt x="89" y="196"/>
                  <a:pt x="89" y="194"/>
                  <a:pt x="89" y="194"/>
                </a:cubicBezTo>
                <a:cubicBezTo>
                  <a:pt x="89" y="194"/>
                  <a:pt x="87" y="184"/>
                  <a:pt x="86" y="182"/>
                </a:cubicBezTo>
                <a:cubicBezTo>
                  <a:pt x="86" y="182"/>
                  <a:pt x="84" y="179"/>
                  <a:pt x="84" y="177"/>
                </a:cubicBezTo>
                <a:cubicBezTo>
                  <a:pt x="84" y="177"/>
                  <a:pt x="78" y="155"/>
                  <a:pt x="75" y="152"/>
                </a:cubicBezTo>
                <a:cubicBezTo>
                  <a:pt x="75" y="152"/>
                  <a:pt x="71" y="145"/>
                  <a:pt x="71" y="143"/>
                </a:cubicBezTo>
                <a:cubicBezTo>
                  <a:pt x="71" y="143"/>
                  <a:pt x="72" y="139"/>
                  <a:pt x="71" y="138"/>
                </a:cubicBezTo>
                <a:cubicBezTo>
                  <a:pt x="71" y="138"/>
                  <a:pt x="69" y="136"/>
                  <a:pt x="69" y="135"/>
                </a:cubicBezTo>
                <a:cubicBezTo>
                  <a:pt x="69" y="135"/>
                  <a:pt x="69" y="130"/>
                  <a:pt x="68" y="130"/>
                </a:cubicBezTo>
                <a:cubicBezTo>
                  <a:pt x="68" y="130"/>
                  <a:pt x="69" y="127"/>
                  <a:pt x="68" y="127"/>
                </a:cubicBezTo>
                <a:cubicBezTo>
                  <a:pt x="68" y="127"/>
                  <a:pt x="68" y="127"/>
                  <a:pt x="68" y="127"/>
                </a:cubicBezTo>
                <a:cubicBezTo>
                  <a:pt x="68" y="127"/>
                  <a:pt x="68" y="127"/>
                  <a:pt x="68" y="127"/>
                </a:cubicBezTo>
                <a:cubicBezTo>
                  <a:pt x="69" y="122"/>
                  <a:pt x="73" y="116"/>
                  <a:pt x="73" y="115"/>
                </a:cubicBezTo>
                <a:cubicBezTo>
                  <a:pt x="75" y="115"/>
                  <a:pt x="78" y="114"/>
                  <a:pt x="80" y="114"/>
                </a:cubicBezTo>
                <a:cubicBezTo>
                  <a:pt x="80" y="114"/>
                  <a:pt x="86" y="112"/>
                  <a:pt x="87" y="112"/>
                </a:cubicBezTo>
                <a:cubicBezTo>
                  <a:pt x="87" y="112"/>
                  <a:pt x="89" y="112"/>
                  <a:pt x="92" y="110"/>
                </a:cubicBezTo>
                <a:cubicBezTo>
                  <a:pt x="92" y="110"/>
                  <a:pt x="93" y="110"/>
                  <a:pt x="93" y="109"/>
                </a:cubicBezTo>
                <a:cubicBezTo>
                  <a:pt x="93" y="109"/>
                  <a:pt x="86" y="87"/>
                  <a:pt x="83" y="85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7" name="Freeform 19"/>
          <p:cNvSpPr>
            <a:spLocks noEditPoints="1"/>
          </p:cNvSpPr>
          <p:nvPr/>
        </p:nvSpPr>
        <p:spPr bwMode="auto">
          <a:xfrm>
            <a:off x="5121311" y="1386507"/>
            <a:ext cx="2017713" cy="6318250"/>
          </a:xfrm>
          <a:custGeom>
            <a:avLst/>
            <a:gdLst>
              <a:gd name="T0" fmla="*/ 2147483647 w 58"/>
              <a:gd name="T1" fmla="*/ 2147483647 h 183"/>
              <a:gd name="T2" fmla="*/ 2147483647 w 58"/>
              <a:gd name="T3" fmla="*/ 2147483647 h 183"/>
              <a:gd name="T4" fmla="*/ 2147483647 w 58"/>
              <a:gd name="T5" fmla="*/ 2147483647 h 183"/>
              <a:gd name="T6" fmla="*/ 2147483647 w 58"/>
              <a:gd name="T7" fmla="*/ 2147483647 h 183"/>
              <a:gd name="T8" fmla="*/ 2147483647 w 58"/>
              <a:gd name="T9" fmla="*/ 2147483647 h 183"/>
              <a:gd name="T10" fmla="*/ 2147483647 w 58"/>
              <a:gd name="T11" fmla="*/ 2147483647 h 183"/>
              <a:gd name="T12" fmla="*/ 2147483647 w 58"/>
              <a:gd name="T13" fmla="*/ 2147483647 h 183"/>
              <a:gd name="T14" fmla="*/ 2147483647 w 58"/>
              <a:gd name="T15" fmla="*/ 2147483647 h 183"/>
              <a:gd name="T16" fmla="*/ 2147483647 w 58"/>
              <a:gd name="T17" fmla="*/ 2147483647 h 183"/>
              <a:gd name="T18" fmla="*/ 2147483647 w 58"/>
              <a:gd name="T19" fmla="*/ 2147483647 h 183"/>
              <a:gd name="T20" fmla="*/ 2147483647 w 58"/>
              <a:gd name="T21" fmla="*/ 2147483647 h 183"/>
              <a:gd name="T22" fmla="*/ 2147483647 w 58"/>
              <a:gd name="T23" fmla="*/ 2147483647 h 183"/>
              <a:gd name="T24" fmla="*/ 2147483647 w 58"/>
              <a:gd name="T25" fmla="*/ 2147483647 h 183"/>
              <a:gd name="T26" fmla="*/ 2147483647 w 58"/>
              <a:gd name="T27" fmla="*/ 2147483647 h 183"/>
              <a:gd name="T28" fmla="*/ 2147483647 w 58"/>
              <a:gd name="T29" fmla="*/ 2147483647 h 183"/>
              <a:gd name="T30" fmla="*/ 2147483647 w 58"/>
              <a:gd name="T31" fmla="*/ 2147483647 h 183"/>
              <a:gd name="T32" fmla="*/ 2147483647 w 58"/>
              <a:gd name="T33" fmla="*/ 2147483647 h 183"/>
              <a:gd name="T34" fmla="*/ 2147483647 w 58"/>
              <a:gd name="T35" fmla="*/ 2147483647 h 183"/>
              <a:gd name="T36" fmla="*/ 2147483647 w 58"/>
              <a:gd name="T37" fmla="*/ 2147483647 h 183"/>
              <a:gd name="T38" fmla="*/ 2147483647 w 58"/>
              <a:gd name="T39" fmla="*/ 2147483647 h 183"/>
              <a:gd name="T40" fmla="*/ 2147483647 w 58"/>
              <a:gd name="T41" fmla="*/ 2147483647 h 183"/>
              <a:gd name="T42" fmla="*/ 2147483647 w 58"/>
              <a:gd name="T43" fmla="*/ 2147483647 h 183"/>
              <a:gd name="T44" fmla="*/ 2147483647 w 58"/>
              <a:gd name="T45" fmla="*/ 2147483647 h 183"/>
              <a:gd name="T46" fmla="*/ 2147483647 w 58"/>
              <a:gd name="T47" fmla="*/ 2147483647 h 183"/>
              <a:gd name="T48" fmla="*/ 2147483647 w 58"/>
              <a:gd name="T49" fmla="*/ 2147483647 h 183"/>
              <a:gd name="T50" fmla="*/ 2147483647 w 58"/>
              <a:gd name="T51" fmla="*/ 2147483647 h 183"/>
              <a:gd name="T52" fmla="*/ 2147483647 w 58"/>
              <a:gd name="T53" fmla="*/ 2147483647 h 183"/>
              <a:gd name="T54" fmla="*/ 2147483647 w 58"/>
              <a:gd name="T55" fmla="*/ 2147483647 h 183"/>
              <a:gd name="T56" fmla="*/ 2147483647 w 58"/>
              <a:gd name="T57" fmla="*/ 2147483647 h 183"/>
              <a:gd name="T58" fmla="*/ 2147483647 w 58"/>
              <a:gd name="T59" fmla="*/ 2147483647 h 183"/>
              <a:gd name="T60" fmla="*/ 2147483647 w 58"/>
              <a:gd name="T61" fmla="*/ 2147483647 h 183"/>
              <a:gd name="T62" fmla="*/ 2147483647 w 58"/>
              <a:gd name="T63" fmla="*/ 2147483647 h 183"/>
              <a:gd name="T64" fmla="*/ 2147483647 w 58"/>
              <a:gd name="T65" fmla="*/ 2147483647 h 183"/>
              <a:gd name="T66" fmla="*/ 2147483647 w 58"/>
              <a:gd name="T67" fmla="*/ 2147483647 h 183"/>
              <a:gd name="T68" fmla="*/ 2147483647 w 58"/>
              <a:gd name="T69" fmla="*/ 2147483647 h 183"/>
              <a:gd name="T70" fmla="*/ 2147483647 w 58"/>
              <a:gd name="T71" fmla="*/ 2147483647 h 183"/>
              <a:gd name="T72" fmla="*/ 2147483647 w 58"/>
              <a:gd name="T73" fmla="*/ 2147483647 h 183"/>
              <a:gd name="T74" fmla="*/ 2147483647 w 58"/>
              <a:gd name="T75" fmla="*/ 2147483647 h 183"/>
              <a:gd name="T76" fmla="*/ 2147483647 w 58"/>
              <a:gd name="T77" fmla="*/ 2147483647 h 183"/>
              <a:gd name="T78" fmla="*/ 2147483647 w 58"/>
              <a:gd name="T79" fmla="*/ 2147483647 h 183"/>
              <a:gd name="T80" fmla="*/ 2147483647 w 58"/>
              <a:gd name="T81" fmla="*/ 2147483647 h 183"/>
              <a:gd name="T82" fmla="*/ 2147483647 w 58"/>
              <a:gd name="T83" fmla="*/ 2147483647 h 183"/>
              <a:gd name="T84" fmla="*/ 2147483647 w 58"/>
              <a:gd name="T85" fmla="*/ 2147483647 h 183"/>
              <a:gd name="T86" fmla="*/ 2147483647 w 58"/>
              <a:gd name="T87" fmla="*/ 2147483647 h 183"/>
              <a:gd name="T88" fmla="*/ 2147483647 w 58"/>
              <a:gd name="T89" fmla="*/ 2147483647 h 183"/>
              <a:gd name="T90" fmla="*/ 2147483647 w 58"/>
              <a:gd name="T91" fmla="*/ 2147483647 h 183"/>
              <a:gd name="T92" fmla="*/ 2147483647 w 58"/>
              <a:gd name="T93" fmla="*/ 2147483647 h 183"/>
              <a:gd name="T94" fmla="*/ 2147483647 w 58"/>
              <a:gd name="T95" fmla="*/ 2147483647 h 183"/>
              <a:gd name="T96" fmla="*/ 2147483647 w 58"/>
              <a:gd name="T97" fmla="*/ 2147483647 h 183"/>
              <a:gd name="T98" fmla="*/ 2147483647 w 58"/>
              <a:gd name="T99" fmla="*/ 2147483647 h 183"/>
              <a:gd name="T100" fmla="*/ 2147483647 w 58"/>
              <a:gd name="T101" fmla="*/ 2147483647 h 183"/>
              <a:gd name="T102" fmla="*/ 2147483647 w 58"/>
              <a:gd name="T103" fmla="*/ 2147483647 h 183"/>
              <a:gd name="T104" fmla="*/ 2147483647 w 58"/>
              <a:gd name="T105" fmla="*/ 2147483647 h 183"/>
              <a:gd name="T106" fmla="*/ 2147483647 w 58"/>
              <a:gd name="T107" fmla="*/ 2147483647 h 183"/>
              <a:gd name="T108" fmla="*/ 2147483647 w 58"/>
              <a:gd name="T109" fmla="*/ 2147483647 h 183"/>
              <a:gd name="T110" fmla="*/ 2147483647 w 58"/>
              <a:gd name="T111" fmla="*/ 2147483647 h 183"/>
              <a:gd name="T112" fmla="*/ 2147483647 w 58"/>
              <a:gd name="T113" fmla="*/ 2147483647 h 183"/>
              <a:gd name="T114" fmla="*/ 2147483647 w 58"/>
              <a:gd name="T115" fmla="*/ 2147483647 h 183"/>
              <a:gd name="T116" fmla="*/ 2147483647 w 58"/>
              <a:gd name="T117" fmla="*/ 2147483647 h 183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58"/>
              <a:gd name="T178" fmla="*/ 0 h 183"/>
              <a:gd name="T179" fmla="*/ 58 w 58"/>
              <a:gd name="T180" fmla="*/ 183 h 183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58" h="183">
                <a:moveTo>
                  <a:pt x="56" y="95"/>
                </a:moveTo>
                <a:cubicBezTo>
                  <a:pt x="56" y="94"/>
                  <a:pt x="55" y="91"/>
                  <a:pt x="55" y="91"/>
                </a:cubicBezTo>
                <a:cubicBezTo>
                  <a:pt x="55" y="90"/>
                  <a:pt x="55" y="90"/>
                  <a:pt x="55" y="90"/>
                </a:cubicBezTo>
                <a:cubicBezTo>
                  <a:pt x="55" y="90"/>
                  <a:pt x="55" y="87"/>
                  <a:pt x="55" y="87"/>
                </a:cubicBezTo>
                <a:cubicBezTo>
                  <a:pt x="55" y="85"/>
                  <a:pt x="55" y="85"/>
                  <a:pt x="55" y="85"/>
                </a:cubicBezTo>
                <a:cubicBezTo>
                  <a:pt x="55" y="85"/>
                  <a:pt x="56" y="79"/>
                  <a:pt x="56" y="79"/>
                </a:cubicBezTo>
                <a:cubicBezTo>
                  <a:pt x="57" y="76"/>
                  <a:pt x="56" y="69"/>
                  <a:pt x="56" y="69"/>
                </a:cubicBezTo>
                <a:cubicBezTo>
                  <a:pt x="55" y="68"/>
                  <a:pt x="55" y="67"/>
                  <a:pt x="55" y="67"/>
                </a:cubicBezTo>
                <a:cubicBezTo>
                  <a:pt x="56" y="65"/>
                  <a:pt x="55" y="62"/>
                  <a:pt x="55" y="62"/>
                </a:cubicBezTo>
                <a:cubicBezTo>
                  <a:pt x="54" y="61"/>
                  <a:pt x="54" y="56"/>
                  <a:pt x="54" y="56"/>
                </a:cubicBezTo>
                <a:cubicBezTo>
                  <a:pt x="54" y="53"/>
                  <a:pt x="53" y="49"/>
                  <a:pt x="53" y="49"/>
                </a:cubicBezTo>
                <a:cubicBezTo>
                  <a:pt x="53" y="48"/>
                  <a:pt x="52" y="44"/>
                  <a:pt x="52" y="44"/>
                </a:cubicBezTo>
                <a:cubicBezTo>
                  <a:pt x="52" y="44"/>
                  <a:pt x="52" y="41"/>
                  <a:pt x="52" y="41"/>
                </a:cubicBezTo>
                <a:cubicBezTo>
                  <a:pt x="50" y="33"/>
                  <a:pt x="47" y="33"/>
                  <a:pt x="47" y="33"/>
                </a:cubicBezTo>
                <a:cubicBezTo>
                  <a:pt x="46" y="33"/>
                  <a:pt x="46" y="33"/>
                  <a:pt x="46" y="33"/>
                </a:cubicBezTo>
                <a:cubicBezTo>
                  <a:pt x="44" y="32"/>
                  <a:pt x="44" y="32"/>
                  <a:pt x="44" y="32"/>
                </a:cubicBezTo>
                <a:cubicBezTo>
                  <a:pt x="44" y="32"/>
                  <a:pt x="43" y="31"/>
                  <a:pt x="43" y="31"/>
                </a:cubicBezTo>
                <a:cubicBezTo>
                  <a:pt x="42" y="31"/>
                  <a:pt x="41" y="30"/>
                  <a:pt x="41" y="30"/>
                </a:cubicBezTo>
                <a:cubicBezTo>
                  <a:pt x="41" y="30"/>
                  <a:pt x="41" y="30"/>
                  <a:pt x="41" y="30"/>
                </a:cubicBezTo>
                <a:cubicBezTo>
                  <a:pt x="41" y="30"/>
                  <a:pt x="42" y="30"/>
                  <a:pt x="41" y="30"/>
                </a:cubicBezTo>
                <a:cubicBezTo>
                  <a:pt x="41" y="30"/>
                  <a:pt x="40" y="29"/>
                  <a:pt x="40" y="29"/>
                </a:cubicBezTo>
                <a:cubicBezTo>
                  <a:pt x="38" y="29"/>
                  <a:pt x="38" y="29"/>
                  <a:pt x="38" y="29"/>
                </a:cubicBezTo>
                <a:cubicBezTo>
                  <a:pt x="38" y="29"/>
                  <a:pt x="38" y="29"/>
                  <a:pt x="37" y="29"/>
                </a:cubicBezTo>
                <a:cubicBezTo>
                  <a:pt x="37" y="28"/>
                  <a:pt x="36" y="28"/>
                  <a:pt x="36" y="28"/>
                </a:cubicBezTo>
                <a:cubicBezTo>
                  <a:pt x="35" y="26"/>
                  <a:pt x="35" y="26"/>
                  <a:pt x="35" y="26"/>
                </a:cubicBezTo>
                <a:cubicBezTo>
                  <a:pt x="36" y="26"/>
                  <a:pt x="37" y="26"/>
                  <a:pt x="37" y="26"/>
                </a:cubicBezTo>
                <a:cubicBezTo>
                  <a:pt x="38" y="26"/>
                  <a:pt x="40" y="25"/>
                  <a:pt x="40" y="25"/>
                </a:cubicBezTo>
                <a:cubicBezTo>
                  <a:pt x="41" y="25"/>
                  <a:pt x="41" y="23"/>
                  <a:pt x="41" y="23"/>
                </a:cubicBezTo>
                <a:cubicBezTo>
                  <a:pt x="40" y="21"/>
                  <a:pt x="40" y="21"/>
                  <a:pt x="40" y="21"/>
                </a:cubicBezTo>
                <a:cubicBezTo>
                  <a:pt x="40" y="21"/>
                  <a:pt x="40" y="19"/>
                  <a:pt x="40" y="19"/>
                </a:cubicBezTo>
                <a:cubicBezTo>
                  <a:pt x="40" y="18"/>
                  <a:pt x="40" y="17"/>
                  <a:pt x="40" y="17"/>
                </a:cubicBezTo>
                <a:cubicBezTo>
                  <a:pt x="41" y="17"/>
                  <a:pt x="41" y="16"/>
                  <a:pt x="41" y="16"/>
                </a:cubicBezTo>
                <a:cubicBezTo>
                  <a:pt x="41" y="16"/>
                  <a:pt x="40" y="15"/>
                  <a:pt x="40" y="15"/>
                </a:cubicBezTo>
                <a:cubicBezTo>
                  <a:pt x="39" y="14"/>
                  <a:pt x="39" y="14"/>
                  <a:pt x="39" y="14"/>
                </a:cubicBezTo>
                <a:cubicBezTo>
                  <a:pt x="40" y="13"/>
                  <a:pt x="40" y="13"/>
                  <a:pt x="40" y="13"/>
                </a:cubicBezTo>
                <a:cubicBezTo>
                  <a:pt x="40" y="13"/>
                  <a:pt x="40" y="11"/>
                  <a:pt x="40" y="11"/>
                </a:cubicBezTo>
                <a:cubicBezTo>
                  <a:pt x="39" y="11"/>
                  <a:pt x="39" y="10"/>
                  <a:pt x="39" y="10"/>
                </a:cubicBezTo>
                <a:cubicBezTo>
                  <a:pt x="41" y="10"/>
                  <a:pt x="43" y="10"/>
                  <a:pt x="43" y="10"/>
                </a:cubicBezTo>
                <a:cubicBezTo>
                  <a:pt x="43" y="10"/>
                  <a:pt x="47" y="8"/>
                  <a:pt x="43" y="7"/>
                </a:cubicBezTo>
                <a:cubicBezTo>
                  <a:pt x="43" y="7"/>
                  <a:pt x="39" y="6"/>
                  <a:pt x="38" y="6"/>
                </a:cubicBezTo>
                <a:cubicBezTo>
                  <a:pt x="38" y="6"/>
                  <a:pt x="33" y="0"/>
                  <a:pt x="26" y="3"/>
                </a:cubicBezTo>
                <a:cubicBezTo>
                  <a:pt x="26" y="3"/>
                  <a:pt x="24" y="4"/>
                  <a:pt x="24" y="4"/>
                </a:cubicBezTo>
                <a:cubicBezTo>
                  <a:pt x="24" y="4"/>
                  <a:pt x="18" y="8"/>
                  <a:pt x="20" y="15"/>
                </a:cubicBezTo>
                <a:cubicBezTo>
                  <a:pt x="20" y="15"/>
                  <a:pt x="20" y="15"/>
                  <a:pt x="20" y="15"/>
                </a:cubicBezTo>
                <a:cubicBezTo>
                  <a:pt x="20" y="15"/>
                  <a:pt x="20" y="15"/>
                  <a:pt x="20" y="15"/>
                </a:cubicBezTo>
                <a:cubicBezTo>
                  <a:pt x="20" y="15"/>
                  <a:pt x="20" y="16"/>
                  <a:pt x="20" y="16"/>
                </a:cubicBezTo>
                <a:cubicBezTo>
                  <a:pt x="21" y="17"/>
                  <a:pt x="21" y="18"/>
                  <a:pt x="21" y="18"/>
                </a:cubicBezTo>
                <a:cubicBezTo>
                  <a:pt x="21" y="18"/>
                  <a:pt x="21" y="18"/>
                  <a:pt x="21" y="18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2" y="20"/>
                  <a:pt x="22" y="20"/>
                </a:cubicBezTo>
                <a:cubicBezTo>
                  <a:pt x="23" y="20"/>
                  <a:pt x="23" y="20"/>
                  <a:pt x="23" y="20"/>
                </a:cubicBezTo>
                <a:cubicBezTo>
                  <a:pt x="23" y="21"/>
                  <a:pt x="23" y="21"/>
                  <a:pt x="23" y="21"/>
                </a:cubicBezTo>
                <a:cubicBezTo>
                  <a:pt x="23" y="22"/>
                  <a:pt x="23" y="22"/>
                  <a:pt x="23" y="22"/>
                </a:cubicBezTo>
                <a:cubicBezTo>
                  <a:pt x="24" y="22"/>
                  <a:pt x="24" y="22"/>
                  <a:pt x="24" y="22"/>
                </a:cubicBezTo>
                <a:cubicBezTo>
                  <a:pt x="24" y="22"/>
                  <a:pt x="24" y="22"/>
                  <a:pt x="24" y="22"/>
                </a:cubicBezTo>
                <a:cubicBezTo>
                  <a:pt x="25" y="27"/>
                  <a:pt x="21" y="28"/>
                  <a:pt x="21" y="28"/>
                </a:cubicBezTo>
                <a:cubicBezTo>
                  <a:pt x="20" y="28"/>
                  <a:pt x="19" y="28"/>
                  <a:pt x="19" y="28"/>
                </a:cubicBezTo>
                <a:cubicBezTo>
                  <a:pt x="19" y="29"/>
                  <a:pt x="19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17" y="29"/>
                  <a:pt x="15" y="29"/>
                  <a:pt x="15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30"/>
                  <a:pt x="14" y="31"/>
                  <a:pt x="13" y="31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32"/>
                  <a:pt x="10" y="33"/>
                  <a:pt x="10" y="33"/>
                </a:cubicBezTo>
                <a:cubicBezTo>
                  <a:pt x="10" y="33"/>
                  <a:pt x="6" y="35"/>
                  <a:pt x="6" y="38"/>
                </a:cubicBezTo>
                <a:cubicBezTo>
                  <a:pt x="6" y="38"/>
                  <a:pt x="5" y="42"/>
                  <a:pt x="5" y="42"/>
                </a:cubicBezTo>
                <a:cubicBezTo>
                  <a:pt x="5" y="42"/>
                  <a:pt x="3" y="46"/>
                  <a:pt x="3" y="46"/>
                </a:cubicBezTo>
                <a:cubicBezTo>
                  <a:pt x="3" y="49"/>
                  <a:pt x="3" y="49"/>
                  <a:pt x="3" y="49"/>
                </a:cubicBezTo>
                <a:cubicBezTo>
                  <a:pt x="3" y="49"/>
                  <a:pt x="2" y="53"/>
                  <a:pt x="2" y="55"/>
                </a:cubicBezTo>
                <a:cubicBezTo>
                  <a:pt x="1" y="60"/>
                  <a:pt x="1" y="60"/>
                  <a:pt x="1" y="60"/>
                </a:cubicBezTo>
                <a:cubicBezTo>
                  <a:pt x="1" y="60"/>
                  <a:pt x="0" y="64"/>
                  <a:pt x="1" y="65"/>
                </a:cubicBezTo>
                <a:cubicBezTo>
                  <a:pt x="1" y="65"/>
                  <a:pt x="1" y="66"/>
                  <a:pt x="1" y="66"/>
                </a:cubicBezTo>
                <a:cubicBezTo>
                  <a:pt x="1" y="66"/>
                  <a:pt x="0" y="74"/>
                  <a:pt x="2" y="76"/>
                </a:cubicBezTo>
                <a:cubicBezTo>
                  <a:pt x="3" y="79"/>
                  <a:pt x="3" y="79"/>
                  <a:pt x="3" y="79"/>
                </a:cubicBezTo>
                <a:cubicBezTo>
                  <a:pt x="3" y="79"/>
                  <a:pt x="5" y="84"/>
                  <a:pt x="5" y="85"/>
                </a:cubicBezTo>
                <a:cubicBezTo>
                  <a:pt x="5" y="88"/>
                  <a:pt x="5" y="88"/>
                  <a:pt x="5" y="88"/>
                </a:cubicBezTo>
                <a:cubicBezTo>
                  <a:pt x="5" y="88"/>
                  <a:pt x="6" y="89"/>
                  <a:pt x="6" y="90"/>
                </a:cubicBezTo>
                <a:cubicBezTo>
                  <a:pt x="6" y="92"/>
                  <a:pt x="6" y="92"/>
                  <a:pt x="6" y="92"/>
                </a:cubicBezTo>
                <a:cubicBezTo>
                  <a:pt x="6" y="95"/>
                  <a:pt x="6" y="95"/>
                  <a:pt x="6" y="95"/>
                </a:cubicBezTo>
                <a:cubicBezTo>
                  <a:pt x="6" y="95"/>
                  <a:pt x="6" y="97"/>
                  <a:pt x="7" y="97"/>
                </a:cubicBezTo>
                <a:cubicBezTo>
                  <a:pt x="8" y="97"/>
                  <a:pt x="8" y="97"/>
                  <a:pt x="8" y="97"/>
                </a:cubicBezTo>
                <a:cubicBezTo>
                  <a:pt x="9" y="98"/>
                  <a:pt x="9" y="99"/>
                  <a:pt x="9" y="100"/>
                </a:cubicBezTo>
                <a:cubicBezTo>
                  <a:pt x="10" y="103"/>
                  <a:pt x="10" y="103"/>
                  <a:pt x="10" y="103"/>
                </a:cubicBezTo>
                <a:cubicBezTo>
                  <a:pt x="10" y="103"/>
                  <a:pt x="10" y="106"/>
                  <a:pt x="10" y="107"/>
                </a:cubicBezTo>
                <a:cubicBezTo>
                  <a:pt x="10" y="107"/>
                  <a:pt x="10" y="109"/>
                  <a:pt x="10" y="109"/>
                </a:cubicBezTo>
                <a:cubicBezTo>
                  <a:pt x="10" y="110"/>
                  <a:pt x="10" y="110"/>
                  <a:pt x="10" y="110"/>
                </a:cubicBezTo>
                <a:cubicBezTo>
                  <a:pt x="10" y="110"/>
                  <a:pt x="11" y="111"/>
                  <a:pt x="11" y="112"/>
                </a:cubicBezTo>
                <a:cubicBezTo>
                  <a:pt x="11" y="114"/>
                  <a:pt x="11" y="114"/>
                  <a:pt x="11" y="114"/>
                </a:cubicBezTo>
                <a:cubicBezTo>
                  <a:pt x="11" y="114"/>
                  <a:pt x="11" y="118"/>
                  <a:pt x="12" y="118"/>
                </a:cubicBezTo>
                <a:cubicBezTo>
                  <a:pt x="12" y="118"/>
                  <a:pt x="12" y="122"/>
                  <a:pt x="12" y="122"/>
                </a:cubicBezTo>
                <a:cubicBezTo>
                  <a:pt x="12" y="122"/>
                  <a:pt x="13" y="134"/>
                  <a:pt x="13" y="135"/>
                </a:cubicBezTo>
                <a:cubicBezTo>
                  <a:pt x="13" y="135"/>
                  <a:pt x="14" y="136"/>
                  <a:pt x="14" y="137"/>
                </a:cubicBezTo>
                <a:cubicBezTo>
                  <a:pt x="14" y="137"/>
                  <a:pt x="13" y="143"/>
                  <a:pt x="14" y="143"/>
                </a:cubicBezTo>
                <a:cubicBezTo>
                  <a:pt x="14" y="143"/>
                  <a:pt x="13" y="146"/>
                  <a:pt x="14" y="146"/>
                </a:cubicBezTo>
                <a:cubicBezTo>
                  <a:pt x="14" y="146"/>
                  <a:pt x="14" y="153"/>
                  <a:pt x="14" y="154"/>
                </a:cubicBezTo>
                <a:cubicBezTo>
                  <a:pt x="14" y="154"/>
                  <a:pt x="15" y="159"/>
                  <a:pt x="15" y="159"/>
                </a:cubicBezTo>
                <a:cubicBezTo>
                  <a:pt x="15" y="159"/>
                  <a:pt x="16" y="161"/>
                  <a:pt x="15" y="162"/>
                </a:cubicBezTo>
                <a:cubicBezTo>
                  <a:pt x="15" y="162"/>
                  <a:pt x="15" y="167"/>
                  <a:pt x="16" y="169"/>
                </a:cubicBezTo>
                <a:cubicBezTo>
                  <a:pt x="16" y="169"/>
                  <a:pt x="17" y="171"/>
                  <a:pt x="18" y="171"/>
                </a:cubicBezTo>
                <a:cubicBezTo>
                  <a:pt x="18" y="171"/>
                  <a:pt x="18" y="174"/>
                  <a:pt x="18" y="174"/>
                </a:cubicBezTo>
                <a:cubicBezTo>
                  <a:pt x="18" y="174"/>
                  <a:pt x="18" y="174"/>
                  <a:pt x="18" y="174"/>
                </a:cubicBezTo>
                <a:cubicBezTo>
                  <a:pt x="18" y="175"/>
                  <a:pt x="16" y="178"/>
                  <a:pt x="17" y="180"/>
                </a:cubicBezTo>
                <a:cubicBezTo>
                  <a:pt x="17" y="182"/>
                  <a:pt x="17" y="182"/>
                  <a:pt x="17" y="182"/>
                </a:cubicBezTo>
                <a:cubicBezTo>
                  <a:pt x="17" y="182"/>
                  <a:pt x="17" y="183"/>
                  <a:pt x="20" y="183"/>
                </a:cubicBezTo>
                <a:cubicBezTo>
                  <a:pt x="20" y="183"/>
                  <a:pt x="25" y="183"/>
                  <a:pt x="25" y="182"/>
                </a:cubicBezTo>
                <a:cubicBezTo>
                  <a:pt x="26" y="182"/>
                  <a:pt x="26" y="182"/>
                  <a:pt x="26" y="182"/>
                </a:cubicBezTo>
                <a:cubicBezTo>
                  <a:pt x="26" y="182"/>
                  <a:pt x="29" y="181"/>
                  <a:pt x="27" y="180"/>
                </a:cubicBezTo>
                <a:cubicBezTo>
                  <a:pt x="27" y="180"/>
                  <a:pt x="28" y="178"/>
                  <a:pt x="27" y="176"/>
                </a:cubicBezTo>
                <a:cubicBezTo>
                  <a:pt x="28" y="176"/>
                  <a:pt x="29" y="175"/>
                  <a:pt x="29" y="175"/>
                </a:cubicBezTo>
                <a:cubicBezTo>
                  <a:pt x="29" y="175"/>
                  <a:pt x="31" y="176"/>
                  <a:pt x="31" y="175"/>
                </a:cubicBezTo>
                <a:cubicBezTo>
                  <a:pt x="31" y="175"/>
                  <a:pt x="32" y="170"/>
                  <a:pt x="32" y="169"/>
                </a:cubicBezTo>
                <a:cubicBezTo>
                  <a:pt x="32" y="169"/>
                  <a:pt x="32" y="165"/>
                  <a:pt x="31" y="165"/>
                </a:cubicBezTo>
                <a:cubicBezTo>
                  <a:pt x="31" y="165"/>
                  <a:pt x="31" y="163"/>
                  <a:pt x="31" y="161"/>
                </a:cubicBezTo>
                <a:cubicBezTo>
                  <a:pt x="31" y="161"/>
                  <a:pt x="31" y="154"/>
                  <a:pt x="30" y="153"/>
                </a:cubicBezTo>
                <a:cubicBezTo>
                  <a:pt x="30" y="153"/>
                  <a:pt x="30" y="146"/>
                  <a:pt x="30" y="146"/>
                </a:cubicBezTo>
                <a:cubicBezTo>
                  <a:pt x="30" y="146"/>
                  <a:pt x="29" y="144"/>
                  <a:pt x="29" y="143"/>
                </a:cubicBezTo>
                <a:cubicBezTo>
                  <a:pt x="29" y="143"/>
                  <a:pt x="29" y="136"/>
                  <a:pt x="28" y="135"/>
                </a:cubicBezTo>
                <a:cubicBezTo>
                  <a:pt x="28" y="135"/>
                  <a:pt x="27" y="132"/>
                  <a:pt x="28" y="130"/>
                </a:cubicBezTo>
                <a:cubicBezTo>
                  <a:pt x="28" y="130"/>
                  <a:pt x="29" y="125"/>
                  <a:pt x="29" y="124"/>
                </a:cubicBezTo>
                <a:cubicBezTo>
                  <a:pt x="29" y="123"/>
                  <a:pt x="29" y="124"/>
                  <a:pt x="29" y="124"/>
                </a:cubicBezTo>
                <a:cubicBezTo>
                  <a:pt x="29" y="120"/>
                  <a:pt x="29" y="120"/>
                  <a:pt x="29" y="120"/>
                </a:cubicBezTo>
                <a:cubicBezTo>
                  <a:pt x="29" y="120"/>
                  <a:pt x="30" y="117"/>
                  <a:pt x="29" y="116"/>
                </a:cubicBezTo>
                <a:cubicBezTo>
                  <a:pt x="29" y="116"/>
                  <a:pt x="29" y="111"/>
                  <a:pt x="29" y="111"/>
                </a:cubicBezTo>
                <a:cubicBezTo>
                  <a:pt x="29" y="111"/>
                  <a:pt x="29" y="109"/>
                  <a:pt x="30" y="110"/>
                </a:cubicBezTo>
                <a:cubicBezTo>
                  <a:pt x="30" y="110"/>
                  <a:pt x="31" y="113"/>
                  <a:pt x="31" y="114"/>
                </a:cubicBezTo>
                <a:cubicBezTo>
                  <a:pt x="31" y="114"/>
                  <a:pt x="30" y="119"/>
                  <a:pt x="30" y="121"/>
                </a:cubicBezTo>
                <a:cubicBezTo>
                  <a:pt x="30" y="121"/>
                  <a:pt x="31" y="124"/>
                  <a:pt x="31" y="125"/>
                </a:cubicBezTo>
                <a:cubicBezTo>
                  <a:pt x="31" y="125"/>
                  <a:pt x="32" y="131"/>
                  <a:pt x="32" y="131"/>
                </a:cubicBezTo>
                <a:cubicBezTo>
                  <a:pt x="32" y="131"/>
                  <a:pt x="33" y="132"/>
                  <a:pt x="33" y="133"/>
                </a:cubicBezTo>
                <a:cubicBezTo>
                  <a:pt x="32" y="133"/>
                  <a:pt x="33" y="133"/>
                  <a:pt x="33" y="133"/>
                </a:cubicBezTo>
                <a:cubicBezTo>
                  <a:pt x="33" y="133"/>
                  <a:pt x="31" y="139"/>
                  <a:pt x="31" y="141"/>
                </a:cubicBezTo>
                <a:cubicBezTo>
                  <a:pt x="31" y="141"/>
                  <a:pt x="31" y="148"/>
                  <a:pt x="32" y="150"/>
                </a:cubicBezTo>
                <a:cubicBezTo>
                  <a:pt x="32" y="150"/>
                  <a:pt x="32" y="156"/>
                  <a:pt x="32" y="156"/>
                </a:cubicBezTo>
                <a:cubicBezTo>
                  <a:pt x="32" y="156"/>
                  <a:pt x="31" y="162"/>
                  <a:pt x="32" y="162"/>
                </a:cubicBezTo>
                <a:cubicBezTo>
                  <a:pt x="32" y="162"/>
                  <a:pt x="32" y="163"/>
                  <a:pt x="33" y="163"/>
                </a:cubicBezTo>
                <a:cubicBezTo>
                  <a:pt x="34" y="163"/>
                  <a:pt x="34" y="163"/>
                  <a:pt x="34" y="163"/>
                </a:cubicBezTo>
                <a:cubicBezTo>
                  <a:pt x="33" y="165"/>
                  <a:pt x="33" y="167"/>
                  <a:pt x="33" y="167"/>
                </a:cubicBezTo>
                <a:cubicBezTo>
                  <a:pt x="33" y="167"/>
                  <a:pt x="32" y="169"/>
                  <a:pt x="32" y="169"/>
                </a:cubicBezTo>
                <a:cubicBezTo>
                  <a:pt x="31" y="170"/>
                  <a:pt x="34" y="173"/>
                  <a:pt x="34" y="173"/>
                </a:cubicBezTo>
                <a:cubicBezTo>
                  <a:pt x="35" y="174"/>
                  <a:pt x="34" y="177"/>
                  <a:pt x="34" y="177"/>
                </a:cubicBezTo>
                <a:cubicBezTo>
                  <a:pt x="34" y="178"/>
                  <a:pt x="35" y="179"/>
                  <a:pt x="35" y="179"/>
                </a:cubicBezTo>
                <a:cubicBezTo>
                  <a:pt x="37" y="181"/>
                  <a:pt x="44" y="180"/>
                  <a:pt x="44" y="180"/>
                </a:cubicBezTo>
                <a:cubicBezTo>
                  <a:pt x="45" y="180"/>
                  <a:pt x="45" y="178"/>
                  <a:pt x="45" y="178"/>
                </a:cubicBezTo>
                <a:cubicBezTo>
                  <a:pt x="46" y="175"/>
                  <a:pt x="43" y="171"/>
                  <a:pt x="43" y="171"/>
                </a:cubicBezTo>
                <a:cubicBezTo>
                  <a:pt x="42" y="169"/>
                  <a:pt x="43" y="166"/>
                  <a:pt x="43" y="166"/>
                </a:cubicBezTo>
                <a:cubicBezTo>
                  <a:pt x="43" y="165"/>
                  <a:pt x="43" y="165"/>
                  <a:pt x="42" y="164"/>
                </a:cubicBezTo>
                <a:cubicBezTo>
                  <a:pt x="43" y="165"/>
                  <a:pt x="43" y="165"/>
                  <a:pt x="44" y="165"/>
                </a:cubicBezTo>
                <a:cubicBezTo>
                  <a:pt x="44" y="165"/>
                  <a:pt x="44" y="164"/>
                  <a:pt x="44" y="164"/>
                </a:cubicBezTo>
                <a:cubicBezTo>
                  <a:pt x="44" y="164"/>
                  <a:pt x="44" y="162"/>
                  <a:pt x="44" y="161"/>
                </a:cubicBezTo>
                <a:cubicBezTo>
                  <a:pt x="44" y="161"/>
                  <a:pt x="48" y="156"/>
                  <a:pt x="48" y="155"/>
                </a:cubicBezTo>
                <a:cubicBezTo>
                  <a:pt x="48" y="155"/>
                  <a:pt x="49" y="147"/>
                  <a:pt x="48" y="146"/>
                </a:cubicBezTo>
                <a:cubicBezTo>
                  <a:pt x="48" y="146"/>
                  <a:pt x="49" y="144"/>
                  <a:pt x="48" y="143"/>
                </a:cubicBezTo>
                <a:cubicBezTo>
                  <a:pt x="48" y="143"/>
                  <a:pt x="48" y="141"/>
                  <a:pt x="48" y="140"/>
                </a:cubicBezTo>
                <a:cubicBezTo>
                  <a:pt x="48" y="140"/>
                  <a:pt x="49" y="138"/>
                  <a:pt x="49" y="138"/>
                </a:cubicBezTo>
                <a:cubicBezTo>
                  <a:pt x="48" y="137"/>
                  <a:pt x="49" y="135"/>
                  <a:pt x="49" y="134"/>
                </a:cubicBezTo>
                <a:cubicBezTo>
                  <a:pt x="49" y="133"/>
                  <a:pt x="49" y="130"/>
                  <a:pt x="49" y="130"/>
                </a:cubicBezTo>
                <a:cubicBezTo>
                  <a:pt x="49" y="130"/>
                  <a:pt x="49" y="127"/>
                  <a:pt x="49" y="126"/>
                </a:cubicBezTo>
                <a:cubicBezTo>
                  <a:pt x="49" y="126"/>
                  <a:pt x="49" y="121"/>
                  <a:pt x="48" y="121"/>
                </a:cubicBezTo>
                <a:cubicBezTo>
                  <a:pt x="47" y="120"/>
                  <a:pt x="48" y="119"/>
                  <a:pt x="48" y="118"/>
                </a:cubicBezTo>
                <a:cubicBezTo>
                  <a:pt x="49" y="117"/>
                  <a:pt x="49" y="115"/>
                  <a:pt x="48" y="115"/>
                </a:cubicBezTo>
                <a:cubicBezTo>
                  <a:pt x="48" y="114"/>
                  <a:pt x="46" y="107"/>
                  <a:pt x="46" y="104"/>
                </a:cubicBezTo>
                <a:cubicBezTo>
                  <a:pt x="47" y="102"/>
                  <a:pt x="47" y="101"/>
                  <a:pt x="47" y="101"/>
                </a:cubicBezTo>
                <a:cubicBezTo>
                  <a:pt x="46" y="100"/>
                  <a:pt x="47" y="100"/>
                  <a:pt x="47" y="100"/>
                </a:cubicBezTo>
                <a:cubicBezTo>
                  <a:pt x="47" y="100"/>
                  <a:pt x="48" y="99"/>
                  <a:pt x="48" y="99"/>
                </a:cubicBezTo>
                <a:cubicBezTo>
                  <a:pt x="48" y="94"/>
                  <a:pt x="48" y="94"/>
                  <a:pt x="48" y="94"/>
                </a:cubicBezTo>
                <a:cubicBezTo>
                  <a:pt x="48" y="94"/>
                  <a:pt x="48" y="91"/>
                  <a:pt x="48" y="91"/>
                </a:cubicBezTo>
                <a:cubicBezTo>
                  <a:pt x="47" y="90"/>
                  <a:pt x="47" y="89"/>
                  <a:pt x="46" y="89"/>
                </a:cubicBezTo>
                <a:cubicBezTo>
                  <a:pt x="46" y="88"/>
                  <a:pt x="46" y="88"/>
                  <a:pt x="46" y="88"/>
                </a:cubicBezTo>
                <a:cubicBezTo>
                  <a:pt x="46" y="88"/>
                  <a:pt x="45" y="86"/>
                  <a:pt x="45" y="85"/>
                </a:cubicBezTo>
                <a:cubicBezTo>
                  <a:pt x="45" y="85"/>
                  <a:pt x="45" y="84"/>
                  <a:pt x="45" y="84"/>
                </a:cubicBezTo>
                <a:cubicBezTo>
                  <a:pt x="45" y="84"/>
                  <a:pt x="46" y="84"/>
                  <a:pt x="45" y="83"/>
                </a:cubicBezTo>
                <a:cubicBezTo>
                  <a:pt x="45" y="83"/>
                  <a:pt x="46" y="81"/>
                  <a:pt x="45" y="78"/>
                </a:cubicBezTo>
                <a:cubicBezTo>
                  <a:pt x="45" y="77"/>
                  <a:pt x="45" y="77"/>
                  <a:pt x="45" y="77"/>
                </a:cubicBezTo>
                <a:cubicBezTo>
                  <a:pt x="45" y="77"/>
                  <a:pt x="45" y="74"/>
                  <a:pt x="44" y="73"/>
                </a:cubicBezTo>
                <a:cubicBezTo>
                  <a:pt x="43" y="71"/>
                  <a:pt x="43" y="71"/>
                  <a:pt x="43" y="71"/>
                </a:cubicBezTo>
                <a:cubicBezTo>
                  <a:pt x="43" y="71"/>
                  <a:pt x="43" y="69"/>
                  <a:pt x="43" y="68"/>
                </a:cubicBezTo>
                <a:cubicBezTo>
                  <a:pt x="43" y="68"/>
                  <a:pt x="43" y="65"/>
                  <a:pt x="43" y="65"/>
                </a:cubicBezTo>
                <a:cubicBezTo>
                  <a:pt x="43" y="65"/>
                  <a:pt x="44" y="62"/>
                  <a:pt x="43" y="61"/>
                </a:cubicBezTo>
                <a:cubicBezTo>
                  <a:pt x="43" y="61"/>
                  <a:pt x="44" y="56"/>
                  <a:pt x="44" y="55"/>
                </a:cubicBezTo>
                <a:cubicBezTo>
                  <a:pt x="44" y="54"/>
                  <a:pt x="44" y="55"/>
                  <a:pt x="44" y="55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62"/>
                  <a:pt x="45" y="62"/>
                  <a:pt x="45" y="62"/>
                </a:cubicBezTo>
                <a:cubicBezTo>
                  <a:pt x="46" y="62"/>
                  <a:pt x="46" y="64"/>
                  <a:pt x="46" y="64"/>
                </a:cubicBezTo>
                <a:cubicBezTo>
                  <a:pt x="46" y="66"/>
                  <a:pt x="46" y="68"/>
                  <a:pt x="46" y="68"/>
                </a:cubicBezTo>
                <a:cubicBezTo>
                  <a:pt x="46" y="68"/>
                  <a:pt x="46" y="71"/>
                  <a:pt x="46" y="71"/>
                </a:cubicBezTo>
                <a:cubicBezTo>
                  <a:pt x="46" y="72"/>
                  <a:pt x="48" y="77"/>
                  <a:pt x="48" y="77"/>
                </a:cubicBezTo>
                <a:cubicBezTo>
                  <a:pt x="50" y="82"/>
                  <a:pt x="50" y="88"/>
                  <a:pt x="50" y="88"/>
                </a:cubicBezTo>
                <a:cubicBezTo>
                  <a:pt x="50" y="90"/>
                  <a:pt x="50" y="90"/>
                  <a:pt x="50" y="90"/>
                </a:cubicBezTo>
                <a:cubicBezTo>
                  <a:pt x="50" y="90"/>
                  <a:pt x="49" y="92"/>
                  <a:pt x="49" y="92"/>
                </a:cubicBezTo>
                <a:cubicBezTo>
                  <a:pt x="48" y="93"/>
                  <a:pt x="48" y="95"/>
                  <a:pt x="48" y="95"/>
                </a:cubicBezTo>
                <a:cubicBezTo>
                  <a:pt x="48" y="98"/>
                  <a:pt x="48" y="98"/>
                  <a:pt x="48" y="98"/>
                </a:cubicBezTo>
                <a:cubicBezTo>
                  <a:pt x="48" y="99"/>
                  <a:pt x="48" y="100"/>
                  <a:pt x="48" y="100"/>
                </a:cubicBezTo>
                <a:cubicBezTo>
                  <a:pt x="48" y="101"/>
                  <a:pt x="48" y="101"/>
                  <a:pt x="48" y="101"/>
                </a:cubicBezTo>
                <a:cubicBezTo>
                  <a:pt x="49" y="102"/>
                  <a:pt x="49" y="102"/>
                  <a:pt x="49" y="102"/>
                </a:cubicBezTo>
                <a:cubicBezTo>
                  <a:pt x="48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3" y="102"/>
                  <a:pt x="53" y="102"/>
                  <a:pt x="53" y="102"/>
                </a:cubicBezTo>
                <a:cubicBezTo>
                  <a:pt x="54" y="102"/>
                  <a:pt x="54" y="102"/>
                  <a:pt x="54" y="102"/>
                </a:cubicBezTo>
                <a:cubicBezTo>
                  <a:pt x="54" y="102"/>
                  <a:pt x="55" y="101"/>
                  <a:pt x="55" y="101"/>
                </a:cubicBezTo>
                <a:cubicBezTo>
                  <a:pt x="57" y="99"/>
                  <a:pt x="57" y="99"/>
                  <a:pt x="57" y="99"/>
                </a:cubicBezTo>
                <a:cubicBezTo>
                  <a:pt x="58" y="97"/>
                  <a:pt x="56" y="95"/>
                  <a:pt x="56" y="95"/>
                </a:cubicBezTo>
                <a:close/>
                <a:moveTo>
                  <a:pt x="37" y="10"/>
                </a:moveTo>
                <a:cubicBezTo>
                  <a:pt x="37" y="9"/>
                  <a:pt x="37" y="9"/>
                  <a:pt x="37" y="9"/>
                </a:cubicBezTo>
                <a:lnTo>
                  <a:pt x="37" y="10"/>
                </a:lnTo>
                <a:close/>
                <a:moveTo>
                  <a:pt x="37" y="10"/>
                </a:moveTo>
                <a:cubicBezTo>
                  <a:pt x="37" y="10"/>
                  <a:pt x="37" y="10"/>
                  <a:pt x="37" y="10"/>
                </a:cubicBezTo>
                <a:cubicBezTo>
                  <a:pt x="36" y="10"/>
                  <a:pt x="36" y="10"/>
                  <a:pt x="36" y="10"/>
                </a:cubicBezTo>
                <a:cubicBezTo>
                  <a:pt x="36" y="10"/>
                  <a:pt x="36" y="10"/>
                  <a:pt x="36" y="10"/>
                </a:cubicBezTo>
                <a:lnTo>
                  <a:pt x="37" y="10"/>
                </a:lnTo>
                <a:close/>
                <a:moveTo>
                  <a:pt x="9" y="65"/>
                </a:moveTo>
                <a:cubicBezTo>
                  <a:pt x="9" y="65"/>
                  <a:pt x="9" y="64"/>
                  <a:pt x="10" y="62"/>
                </a:cubicBezTo>
                <a:cubicBezTo>
                  <a:pt x="10" y="62"/>
                  <a:pt x="12" y="56"/>
                  <a:pt x="12" y="55"/>
                </a:cubicBezTo>
                <a:cubicBezTo>
                  <a:pt x="12" y="55"/>
                  <a:pt x="12" y="55"/>
                  <a:pt x="12" y="55"/>
                </a:cubicBezTo>
                <a:cubicBezTo>
                  <a:pt x="12" y="55"/>
                  <a:pt x="12" y="57"/>
                  <a:pt x="13" y="57"/>
                </a:cubicBezTo>
                <a:cubicBezTo>
                  <a:pt x="13" y="60"/>
                  <a:pt x="13" y="60"/>
                  <a:pt x="13" y="60"/>
                </a:cubicBezTo>
                <a:cubicBezTo>
                  <a:pt x="13" y="60"/>
                  <a:pt x="12" y="62"/>
                  <a:pt x="13" y="62"/>
                </a:cubicBezTo>
                <a:cubicBezTo>
                  <a:pt x="13" y="64"/>
                  <a:pt x="13" y="64"/>
                  <a:pt x="13" y="64"/>
                </a:cubicBezTo>
                <a:cubicBezTo>
                  <a:pt x="12" y="65"/>
                  <a:pt x="11" y="66"/>
                  <a:pt x="12" y="68"/>
                </a:cubicBezTo>
                <a:cubicBezTo>
                  <a:pt x="12" y="68"/>
                  <a:pt x="13" y="69"/>
                  <a:pt x="12" y="69"/>
                </a:cubicBezTo>
                <a:cubicBezTo>
                  <a:pt x="12" y="69"/>
                  <a:pt x="12" y="70"/>
                  <a:pt x="12" y="70"/>
                </a:cubicBezTo>
                <a:cubicBezTo>
                  <a:pt x="12" y="70"/>
                  <a:pt x="11" y="73"/>
                  <a:pt x="12" y="74"/>
                </a:cubicBezTo>
                <a:cubicBezTo>
                  <a:pt x="12" y="74"/>
                  <a:pt x="12" y="75"/>
                  <a:pt x="11" y="76"/>
                </a:cubicBezTo>
                <a:cubicBezTo>
                  <a:pt x="11" y="76"/>
                  <a:pt x="10" y="79"/>
                  <a:pt x="11" y="81"/>
                </a:cubicBezTo>
                <a:cubicBezTo>
                  <a:pt x="11" y="82"/>
                  <a:pt x="11" y="82"/>
                  <a:pt x="11" y="82"/>
                </a:cubicBezTo>
                <a:cubicBezTo>
                  <a:pt x="11" y="84"/>
                  <a:pt x="11" y="84"/>
                  <a:pt x="11" y="84"/>
                </a:cubicBezTo>
                <a:cubicBezTo>
                  <a:pt x="10" y="85"/>
                  <a:pt x="10" y="85"/>
                  <a:pt x="10" y="85"/>
                </a:cubicBezTo>
                <a:cubicBezTo>
                  <a:pt x="10" y="84"/>
                  <a:pt x="10" y="84"/>
                  <a:pt x="10" y="84"/>
                </a:cubicBezTo>
                <a:cubicBezTo>
                  <a:pt x="10" y="83"/>
                  <a:pt x="10" y="83"/>
                  <a:pt x="10" y="83"/>
                </a:cubicBezTo>
                <a:cubicBezTo>
                  <a:pt x="10" y="83"/>
                  <a:pt x="9" y="83"/>
                  <a:pt x="9" y="82"/>
                </a:cubicBezTo>
                <a:cubicBezTo>
                  <a:pt x="9" y="82"/>
                  <a:pt x="9" y="77"/>
                  <a:pt x="9" y="76"/>
                </a:cubicBezTo>
                <a:cubicBezTo>
                  <a:pt x="9" y="76"/>
                  <a:pt x="10" y="70"/>
                  <a:pt x="9" y="68"/>
                </a:cubicBezTo>
                <a:lnTo>
                  <a:pt x="9" y="65"/>
                </a:lnTo>
                <a:close/>
                <a:moveTo>
                  <a:pt x="42" y="164"/>
                </a:moveTo>
                <a:cubicBezTo>
                  <a:pt x="42" y="164"/>
                  <a:pt x="42" y="164"/>
                  <a:pt x="42" y="164"/>
                </a:cubicBezTo>
                <a:cubicBezTo>
                  <a:pt x="42" y="164"/>
                  <a:pt x="42" y="164"/>
                  <a:pt x="42" y="164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161121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6"/>
          <p:cNvSpPr>
            <a:spLocks/>
          </p:cNvSpPr>
          <p:nvPr/>
        </p:nvSpPr>
        <p:spPr bwMode="auto">
          <a:xfrm>
            <a:off x="1271339" y="1500485"/>
            <a:ext cx="2635250" cy="6564312"/>
          </a:xfrm>
          <a:custGeom>
            <a:avLst/>
            <a:gdLst>
              <a:gd name="T0" fmla="*/ 2147483647 w 71"/>
              <a:gd name="T1" fmla="*/ 2147483647 h 177"/>
              <a:gd name="T2" fmla="*/ 2147483647 w 71"/>
              <a:gd name="T3" fmla="*/ 2147483647 h 177"/>
              <a:gd name="T4" fmla="*/ 2147483647 w 71"/>
              <a:gd name="T5" fmla="*/ 2147483647 h 177"/>
              <a:gd name="T6" fmla="*/ 2147483647 w 71"/>
              <a:gd name="T7" fmla="*/ 2147483647 h 177"/>
              <a:gd name="T8" fmla="*/ 2147483647 w 71"/>
              <a:gd name="T9" fmla="*/ 2147483647 h 177"/>
              <a:gd name="T10" fmla="*/ 2147483647 w 71"/>
              <a:gd name="T11" fmla="*/ 2147483647 h 177"/>
              <a:gd name="T12" fmla="*/ 2147483647 w 71"/>
              <a:gd name="T13" fmla="*/ 2147483647 h 177"/>
              <a:gd name="T14" fmla="*/ 2147483647 w 71"/>
              <a:gd name="T15" fmla="*/ 2147483647 h 177"/>
              <a:gd name="T16" fmla="*/ 2147483647 w 71"/>
              <a:gd name="T17" fmla="*/ 2147483647 h 177"/>
              <a:gd name="T18" fmla="*/ 2147483647 w 71"/>
              <a:gd name="T19" fmla="*/ 2147483647 h 177"/>
              <a:gd name="T20" fmla="*/ 2147483647 w 71"/>
              <a:gd name="T21" fmla="*/ 2147483647 h 177"/>
              <a:gd name="T22" fmla="*/ 2147483647 w 71"/>
              <a:gd name="T23" fmla="*/ 2147483647 h 177"/>
              <a:gd name="T24" fmla="*/ 2147483647 w 71"/>
              <a:gd name="T25" fmla="*/ 2147483647 h 177"/>
              <a:gd name="T26" fmla="*/ 2147483647 w 71"/>
              <a:gd name="T27" fmla="*/ 2147483647 h 177"/>
              <a:gd name="T28" fmla="*/ 2147483647 w 71"/>
              <a:gd name="T29" fmla="*/ 2147483647 h 177"/>
              <a:gd name="T30" fmla="*/ 2147483647 w 71"/>
              <a:gd name="T31" fmla="*/ 2147483647 h 177"/>
              <a:gd name="T32" fmla="*/ 2147483647 w 71"/>
              <a:gd name="T33" fmla="*/ 2147483647 h 177"/>
              <a:gd name="T34" fmla="*/ 2147483647 w 71"/>
              <a:gd name="T35" fmla="*/ 2147483647 h 177"/>
              <a:gd name="T36" fmla="*/ 2147483647 w 71"/>
              <a:gd name="T37" fmla="*/ 2147483647 h 177"/>
              <a:gd name="T38" fmla="*/ 2147483647 w 71"/>
              <a:gd name="T39" fmla="*/ 2147483647 h 177"/>
              <a:gd name="T40" fmla="*/ 2147483647 w 71"/>
              <a:gd name="T41" fmla="*/ 2147483647 h 177"/>
              <a:gd name="T42" fmla="*/ 2147483647 w 71"/>
              <a:gd name="T43" fmla="*/ 2147483647 h 177"/>
              <a:gd name="T44" fmla="*/ 2147483647 w 71"/>
              <a:gd name="T45" fmla="*/ 2147483647 h 177"/>
              <a:gd name="T46" fmla="*/ 2147483647 w 71"/>
              <a:gd name="T47" fmla="*/ 2147483647 h 177"/>
              <a:gd name="T48" fmla="*/ 2147483647 w 71"/>
              <a:gd name="T49" fmla="*/ 2147483647 h 177"/>
              <a:gd name="T50" fmla="*/ 2147483647 w 71"/>
              <a:gd name="T51" fmla="*/ 2147483647 h 177"/>
              <a:gd name="T52" fmla="*/ 2147483647 w 71"/>
              <a:gd name="T53" fmla="*/ 2147483647 h 177"/>
              <a:gd name="T54" fmla="*/ 2147483647 w 71"/>
              <a:gd name="T55" fmla="*/ 2147483647 h 177"/>
              <a:gd name="T56" fmla="*/ 2147483647 w 71"/>
              <a:gd name="T57" fmla="*/ 2147483647 h 177"/>
              <a:gd name="T58" fmla="*/ 2147483647 w 71"/>
              <a:gd name="T59" fmla="*/ 2147483647 h 177"/>
              <a:gd name="T60" fmla="*/ 2147483647 w 71"/>
              <a:gd name="T61" fmla="*/ 2147483647 h 177"/>
              <a:gd name="T62" fmla="*/ 2147483647 w 71"/>
              <a:gd name="T63" fmla="*/ 2147483647 h 177"/>
              <a:gd name="T64" fmla="*/ 2147483647 w 71"/>
              <a:gd name="T65" fmla="*/ 2147483647 h 177"/>
              <a:gd name="T66" fmla="*/ 2147483647 w 71"/>
              <a:gd name="T67" fmla="*/ 2147483647 h 177"/>
              <a:gd name="T68" fmla="*/ 2147483647 w 71"/>
              <a:gd name="T69" fmla="*/ 2147483647 h 177"/>
              <a:gd name="T70" fmla="*/ 2147483647 w 71"/>
              <a:gd name="T71" fmla="*/ 2147483647 h 177"/>
              <a:gd name="T72" fmla="*/ 2147483647 w 71"/>
              <a:gd name="T73" fmla="*/ 2147483647 h 177"/>
              <a:gd name="T74" fmla="*/ 2147483647 w 71"/>
              <a:gd name="T75" fmla="*/ 2147483647 h 177"/>
              <a:gd name="T76" fmla="*/ 2147483647 w 71"/>
              <a:gd name="T77" fmla="*/ 2147483647 h 177"/>
              <a:gd name="T78" fmla="*/ 2147483647 w 71"/>
              <a:gd name="T79" fmla="*/ 2147483647 h 177"/>
              <a:gd name="T80" fmla="*/ 2147483647 w 71"/>
              <a:gd name="T81" fmla="*/ 2147483647 h 177"/>
              <a:gd name="T82" fmla="*/ 2147483647 w 71"/>
              <a:gd name="T83" fmla="*/ 2147483647 h 177"/>
              <a:gd name="T84" fmla="*/ 2147483647 w 71"/>
              <a:gd name="T85" fmla="*/ 2147483647 h 177"/>
              <a:gd name="T86" fmla="*/ 2147483647 w 71"/>
              <a:gd name="T87" fmla="*/ 2147483647 h 177"/>
              <a:gd name="T88" fmla="*/ 2147483647 w 71"/>
              <a:gd name="T89" fmla="*/ 2147483647 h 177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71"/>
              <a:gd name="T136" fmla="*/ 0 h 177"/>
              <a:gd name="T137" fmla="*/ 71 w 71"/>
              <a:gd name="T138" fmla="*/ 177 h 177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71" h="177">
                <a:moveTo>
                  <a:pt x="63" y="44"/>
                </a:moveTo>
                <a:cubicBezTo>
                  <a:pt x="63" y="42"/>
                  <a:pt x="60" y="36"/>
                  <a:pt x="60" y="36"/>
                </a:cubicBezTo>
                <a:cubicBezTo>
                  <a:pt x="58" y="30"/>
                  <a:pt x="52" y="30"/>
                  <a:pt x="52" y="30"/>
                </a:cubicBezTo>
                <a:cubicBezTo>
                  <a:pt x="53" y="28"/>
                  <a:pt x="49" y="26"/>
                  <a:pt x="49" y="26"/>
                </a:cubicBezTo>
                <a:cubicBezTo>
                  <a:pt x="47" y="26"/>
                  <a:pt x="45" y="23"/>
                  <a:pt x="45" y="23"/>
                </a:cubicBezTo>
                <a:cubicBezTo>
                  <a:pt x="44" y="23"/>
                  <a:pt x="44" y="23"/>
                  <a:pt x="44" y="23"/>
                </a:cubicBezTo>
                <a:cubicBezTo>
                  <a:pt x="45" y="22"/>
                  <a:pt x="45" y="19"/>
                  <a:pt x="45" y="19"/>
                </a:cubicBezTo>
                <a:cubicBezTo>
                  <a:pt x="46" y="19"/>
                  <a:pt x="45" y="17"/>
                  <a:pt x="45" y="17"/>
                </a:cubicBezTo>
                <a:cubicBezTo>
                  <a:pt x="45" y="16"/>
                  <a:pt x="42" y="13"/>
                  <a:pt x="42" y="13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1"/>
                  <a:pt x="42" y="8"/>
                  <a:pt x="42" y="8"/>
                </a:cubicBezTo>
                <a:cubicBezTo>
                  <a:pt x="41" y="2"/>
                  <a:pt x="32" y="1"/>
                  <a:pt x="32" y="1"/>
                </a:cubicBezTo>
                <a:cubicBezTo>
                  <a:pt x="26" y="0"/>
                  <a:pt x="22" y="7"/>
                  <a:pt x="22" y="7"/>
                </a:cubicBezTo>
                <a:cubicBezTo>
                  <a:pt x="17" y="7"/>
                  <a:pt x="17" y="10"/>
                  <a:pt x="17" y="10"/>
                </a:cubicBezTo>
                <a:cubicBezTo>
                  <a:pt x="17" y="12"/>
                  <a:pt x="20" y="11"/>
                  <a:pt x="20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0"/>
                  <a:pt x="23" y="10"/>
                  <a:pt x="23" y="10"/>
                </a:cubicBezTo>
                <a:cubicBezTo>
                  <a:pt x="23" y="11"/>
                  <a:pt x="22" y="13"/>
                  <a:pt x="23" y="13"/>
                </a:cubicBezTo>
                <a:cubicBezTo>
                  <a:pt x="23" y="13"/>
                  <a:pt x="23" y="13"/>
                  <a:pt x="23" y="14"/>
                </a:cubicBezTo>
                <a:cubicBezTo>
                  <a:pt x="23" y="14"/>
                  <a:pt x="22" y="18"/>
                  <a:pt x="22" y="19"/>
                </a:cubicBezTo>
                <a:cubicBezTo>
                  <a:pt x="22" y="19"/>
                  <a:pt x="23" y="21"/>
                  <a:pt x="23" y="21"/>
                </a:cubicBezTo>
                <a:cubicBezTo>
                  <a:pt x="23" y="21"/>
                  <a:pt x="24" y="24"/>
                  <a:pt x="26" y="24"/>
                </a:cubicBezTo>
                <a:cubicBezTo>
                  <a:pt x="26" y="24"/>
                  <a:pt x="28" y="24"/>
                  <a:pt x="27" y="26"/>
                </a:cubicBezTo>
                <a:cubicBezTo>
                  <a:pt x="27" y="26"/>
                  <a:pt x="27" y="26"/>
                  <a:pt x="27" y="27"/>
                </a:cubicBezTo>
                <a:cubicBezTo>
                  <a:pt x="26" y="27"/>
                  <a:pt x="26" y="28"/>
                  <a:pt x="27" y="29"/>
                </a:cubicBezTo>
                <a:cubicBezTo>
                  <a:pt x="27" y="29"/>
                  <a:pt x="27" y="29"/>
                  <a:pt x="27" y="29"/>
                </a:cubicBezTo>
                <a:cubicBezTo>
                  <a:pt x="26" y="29"/>
                  <a:pt x="26" y="29"/>
                  <a:pt x="26" y="29"/>
                </a:cubicBezTo>
                <a:cubicBezTo>
                  <a:pt x="26" y="29"/>
                  <a:pt x="22" y="32"/>
                  <a:pt x="21" y="33"/>
                </a:cubicBezTo>
                <a:cubicBezTo>
                  <a:pt x="21" y="33"/>
                  <a:pt x="19" y="34"/>
                  <a:pt x="18" y="34"/>
                </a:cubicBezTo>
                <a:cubicBezTo>
                  <a:pt x="18" y="34"/>
                  <a:pt x="14" y="35"/>
                  <a:pt x="15" y="37"/>
                </a:cubicBezTo>
                <a:cubicBezTo>
                  <a:pt x="15" y="37"/>
                  <a:pt x="15" y="37"/>
                  <a:pt x="14" y="39"/>
                </a:cubicBezTo>
                <a:cubicBezTo>
                  <a:pt x="14" y="39"/>
                  <a:pt x="14" y="45"/>
                  <a:pt x="15" y="47"/>
                </a:cubicBezTo>
                <a:cubicBezTo>
                  <a:pt x="15" y="47"/>
                  <a:pt x="15" y="50"/>
                  <a:pt x="14" y="52"/>
                </a:cubicBezTo>
                <a:cubicBezTo>
                  <a:pt x="14" y="52"/>
                  <a:pt x="13" y="55"/>
                  <a:pt x="14" y="56"/>
                </a:cubicBezTo>
                <a:cubicBezTo>
                  <a:pt x="14" y="56"/>
                  <a:pt x="8" y="81"/>
                  <a:pt x="8" y="83"/>
                </a:cubicBezTo>
                <a:cubicBezTo>
                  <a:pt x="8" y="83"/>
                  <a:pt x="5" y="96"/>
                  <a:pt x="3" y="98"/>
                </a:cubicBezTo>
                <a:cubicBezTo>
                  <a:pt x="3" y="98"/>
                  <a:pt x="2" y="99"/>
                  <a:pt x="3" y="99"/>
                </a:cubicBezTo>
                <a:cubicBezTo>
                  <a:pt x="3" y="99"/>
                  <a:pt x="24" y="100"/>
                  <a:pt x="26" y="99"/>
                </a:cubicBezTo>
                <a:cubicBezTo>
                  <a:pt x="26" y="98"/>
                  <a:pt x="26" y="98"/>
                  <a:pt x="26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8" y="101"/>
                  <a:pt x="28" y="103"/>
                  <a:pt x="30" y="107"/>
                </a:cubicBezTo>
                <a:cubicBezTo>
                  <a:pt x="27" y="114"/>
                  <a:pt x="24" y="123"/>
                  <a:pt x="24" y="126"/>
                </a:cubicBezTo>
                <a:cubicBezTo>
                  <a:pt x="24" y="126"/>
                  <a:pt x="24" y="127"/>
                  <a:pt x="24" y="128"/>
                </a:cubicBezTo>
                <a:cubicBezTo>
                  <a:pt x="24" y="128"/>
                  <a:pt x="24" y="129"/>
                  <a:pt x="24" y="131"/>
                </a:cubicBezTo>
                <a:cubicBezTo>
                  <a:pt x="24" y="131"/>
                  <a:pt x="25" y="133"/>
                  <a:pt x="23" y="135"/>
                </a:cubicBezTo>
                <a:cubicBezTo>
                  <a:pt x="23" y="135"/>
                  <a:pt x="13" y="156"/>
                  <a:pt x="12" y="159"/>
                </a:cubicBezTo>
                <a:cubicBezTo>
                  <a:pt x="12" y="159"/>
                  <a:pt x="11" y="162"/>
                  <a:pt x="10" y="163"/>
                </a:cubicBezTo>
                <a:cubicBezTo>
                  <a:pt x="10" y="163"/>
                  <a:pt x="9" y="164"/>
                  <a:pt x="9" y="165"/>
                </a:cubicBezTo>
                <a:cubicBezTo>
                  <a:pt x="9" y="165"/>
                  <a:pt x="6" y="166"/>
                  <a:pt x="4" y="166"/>
                </a:cubicBezTo>
                <a:cubicBezTo>
                  <a:pt x="4" y="166"/>
                  <a:pt x="0" y="167"/>
                  <a:pt x="2" y="170"/>
                </a:cubicBezTo>
                <a:cubicBezTo>
                  <a:pt x="2" y="170"/>
                  <a:pt x="7" y="175"/>
                  <a:pt x="19" y="175"/>
                </a:cubicBezTo>
                <a:cubicBezTo>
                  <a:pt x="19" y="175"/>
                  <a:pt x="24" y="177"/>
                  <a:pt x="25" y="174"/>
                </a:cubicBezTo>
                <a:cubicBezTo>
                  <a:pt x="25" y="174"/>
                  <a:pt x="24" y="172"/>
                  <a:pt x="24" y="171"/>
                </a:cubicBezTo>
                <a:cubicBezTo>
                  <a:pt x="24" y="171"/>
                  <a:pt x="24" y="171"/>
                  <a:pt x="24" y="171"/>
                </a:cubicBezTo>
                <a:cubicBezTo>
                  <a:pt x="25" y="171"/>
                  <a:pt x="25" y="171"/>
                  <a:pt x="25" y="171"/>
                </a:cubicBezTo>
                <a:cubicBezTo>
                  <a:pt x="25" y="171"/>
                  <a:pt x="24" y="168"/>
                  <a:pt x="25" y="167"/>
                </a:cubicBezTo>
                <a:cubicBezTo>
                  <a:pt x="25" y="167"/>
                  <a:pt x="30" y="156"/>
                  <a:pt x="30" y="154"/>
                </a:cubicBezTo>
                <a:cubicBezTo>
                  <a:pt x="30" y="154"/>
                  <a:pt x="32" y="149"/>
                  <a:pt x="32" y="148"/>
                </a:cubicBezTo>
                <a:cubicBezTo>
                  <a:pt x="32" y="148"/>
                  <a:pt x="36" y="138"/>
                  <a:pt x="36" y="136"/>
                </a:cubicBezTo>
                <a:cubicBezTo>
                  <a:pt x="36" y="136"/>
                  <a:pt x="37" y="134"/>
                  <a:pt x="37" y="133"/>
                </a:cubicBezTo>
                <a:cubicBezTo>
                  <a:pt x="37" y="133"/>
                  <a:pt x="38" y="131"/>
                  <a:pt x="38" y="129"/>
                </a:cubicBezTo>
                <a:cubicBezTo>
                  <a:pt x="38" y="129"/>
                  <a:pt x="38" y="129"/>
                  <a:pt x="38" y="128"/>
                </a:cubicBezTo>
                <a:cubicBezTo>
                  <a:pt x="39" y="129"/>
                  <a:pt x="39" y="129"/>
                  <a:pt x="39" y="129"/>
                </a:cubicBezTo>
                <a:cubicBezTo>
                  <a:pt x="39" y="129"/>
                  <a:pt x="39" y="129"/>
                  <a:pt x="39" y="131"/>
                </a:cubicBezTo>
                <a:cubicBezTo>
                  <a:pt x="39" y="131"/>
                  <a:pt x="40" y="133"/>
                  <a:pt x="41" y="135"/>
                </a:cubicBezTo>
                <a:cubicBezTo>
                  <a:pt x="41" y="135"/>
                  <a:pt x="47" y="145"/>
                  <a:pt x="46" y="148"/>
                </a:cubicBezTo>
                <a:cubicBezTo>
                  <a:pt x="46" y="148"/>
                  <a:pt x="45" y="152"/>
                  <a:pt x="46" y="154"/>
                </a:cubicBezTo>
                <a:cubicBezTo>
                  <a:pt x="46" y="154"/>
                  <a:pt x="45" y="157"/>
                  <a:pt x="44" y="157"/>
                </a:cubicBezTo>
                <a:cubicBezTo>
                  <a:pt x="44" y="157"/>
                  <a:pt x="42" y="159"/>
                  <a:pt x="42" y="160"/>
                </a:cubicBezTo>
                <a:cubicBezTo>
                  <a:pt x="41" y="161"/>
                  <a:pt x="41" y="161"/>
                  <a:pt x="41" y="161"/>
                </a:cubicBezTo>
                <a:cubicBezTo>
                  <a:pt x="41" y="161"/>
                  <a:pt x="40" y="161"/>
                  <a:pt x="39" y="162"/>
                </a:cubicBezTo>
                <a:cubicBezTo>
                  <a:pt x="39" y="162"/>
                  <a:pt x="33" y="165"/>
                  <a:pt x="37" y="167"/>
                </a:cubicBezTo>
                <a:cubicBezTo>
                  <a:pt x="37" y="167"/>
                  <a:pt x="43" y="169"/>
                  <a:pt x="53" y="166"/>
                </a:cubicBezTo>
                <a:cubicBezTo>
                  <a:pt x="53" y="166"/>
                  <a:pt x="59" y="167"/>
                  <a:pt x="60" y="164"/>
                </a:cubicBezTo>
                <a:cubicBezTo>
                  <a:pt x="60" y="164"/>
                  <a:pt x="61" y="162"/>
                  <a:pt x="60" y="161"/>
                </a:cubicBezTo>
                <a:cubicBezTo>
                  <a:pt x="61" y="160"/>
                  <a:pt x="61" y="160"/>
                  <a:pt x="61" y="160"/>
                </a:cubicBezTo>
                <a:cubicBezTo>
                  <a:pt x="61" y="160"/>
                  <a:pt x="62" y="159"/>
                  <a:pt x="61" y="158"/>
                </a:cubicBezTo>
                <a:cubicBezTo>
                  <a:pt x="61" y="158"/>
                  <a:pt x="61" y="156"/>
                  <a:pt x="60" y="153"/>
                </a:cubicBezTo>
                <a:cubicBezTo>
                  <a:pt x="60" y="153"/>
                  <a:pt x="52" y="123"/>
                  <a:pt x="51" y="123"/>
                </a:cubicBezTo>
                <a:cubicBezTo>
                  <a:pt x="51" y="123"/>
                  <a:pt x="51" y="123"/>
                  <a:pt x="51" y="121"/>
                </a:cubicBezTo>
                <a:cubicBezTo>
                  <a:pt x="51" y="121"/>
                  <a:pt x="49" y="113"/>
                  <a:pt x="47" y="110"/>
                </a:cubicBezTo>
                <a:cubicBezTo>
                  <a:pt x="49" y="106"/>
                  <a:pt x="52" y="101"/>
                  <a:pt x="53" y="98"/>
                </a:cubicBezTo>
                <a:cubicBezTo>
                  <a:pt x="54" y="99"/>
                  <a:pt x="55" y="99"/>
                  <a:pt x="55" y="99"/>
                </a:cubicBezTo>
                <a:cubicBezTo>
                  <a:pt x="58" y="99"/>
                  <a:pt x="58" y="92"/>
                  <a:pt x="58" y="92"/>
                </a:cubicBezTo>
                <a:cubicBezTo>
                  <a:pt x="57" y="91"/>
                  <a:pt x="60" y="66"/>
                  <a:pt x="60" y="65"/>
                </a:cubicBezTo>
                <a:cubicBezTo>
                  <a:pt x="60" y="65"/>
                  <a:pt x="60" y="65"/>
                  <a:pt x="60" y="65"/>
                </a:cubicBezTo>
                <a:cubicBezTo>
                  <a:pt x="60" y="65"/>
                  <a:pt x="60" y="65"/>
                  <a:pt x="60" y="65"/>
                </a:cubicBezTo>
                <a:cubicBezTo>
                  <a:pt x="62" y="64"/>
                  <a:pt x="65" y="63"/>
                  <a:pt x="65" y="63"/>
                </a:cubicBezTo>
                <a:cubicBezTo>
                  <a:pt x="71" y="56"/>
                  <a:pt x="66" y="50"/>
                  <a:pt x="66" y="50"/>
                </a:cubicBezTo>
                <a:cubicBezTo>
                  <a:pt x="65" y="49"/>
                  <a:pt x="63" y="44"/>
                  <a:pt x="63" y="44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grpSp>
        <p:nvGrpSpPr>
          <p:cNvPr id="16" name="群組 17"/>
          <p:cNvGrpSpPr>
            <a:grpSpLocks/>
          </p:cNvGrpSpPr>
          <p:nvPr/>
        </p:nvGrpSpPr>
        <p:grpSpPr bwMode="auto">
          <a:xfrm>
            <a:off x="4151064" y="2778422"/>
            <a:ext cx="5786437" cy="5008563"/>
            <a:chOff x="3059113" y="1558925"/>
            <a:chExt cx="5786438" cy="5008562"/>
          </a:xfrm>
        </p:grpSpPr>
        <p:sp>
          <p:nvSpPr>
            <p:cNvPr id="17" name="Freeform 12"/>
            <p:cNvSpPr>
              <a:spLocks/>
            </p:cNvSpPr>
            <p:nvPr/>
          </p:nvSpPr>
          <p:spPr bwMode="auto">
            <a:xfrm>
              <a:off x="3441701" y="3001963"/>
              <a:ext cx="128588" cy="3225800"/>
            </a:xfrm>
            <a:custGeom>
              <a:avLst/>
              <a:gdLst>
                <a:gd name="T0" fmla="*/ 2147483647 w 81"/>
                <a:gd name="T1" fmla="*/ 2147483647 h 2032"/>
                <a:gd name="T2" fmla="*/ 2147483647 w 81"/>
                <a:gd name="T3" fmla="*/ 2147483647 h 2032"/>
                <a:gd name="T4" fmla="*/ 0 w 81"/>
                <a:gd name="T5" fmla="*/ 2147483647 h 2032"/>
                <a:gd name="T6" fmla="*/ 0 w 81"/>
                <a:gd name="T7" fmla="*/ 2147483647 h 2032"/>
                <a:gd name="T8" fmla="*/ 0 w 81"/>
                <a:gd name="T9" fmla="*/ 0 h 2032"/>
                <a:gd name="T10" fmla="*/ 0 w 81"/>
                <a:gd name="T11" fmla="*/ 0 h 2032"/>
                <a:gd name="T12" fmla="*/ 2147483647 w 81"/>
                <a:gd name="T13" fmla="*/ 0 h 2032"/>
                <a:gd name="T14" fmla="*/ 2147483647 w 81"/>
                <a:gd name="T15" fmla="*/ 0 h 2032"/>
                <a:gd name="T16" fmla="*/ 2147483647 w 81"/>
                <a:gd name="T17" fmla="*/ 2147483647 h 20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1"/>
                <a:gd name="T28" fmla="*/ 0 h 2032"/>
                <a:gd name="T29" fmla="*/ 81 w 81"/>
                <a:gd name="T30" fmla="*/ 2032 h 203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1" h="2032">
                  <a:moveTo>
                    <a:pt x="81" y="2006"/>
                  </a:moveTo>
                  <a:lnTo>
                    <a:pt x="54" y="2032"/>
                  </a:lnTo>
                  <a:lnTo>
                    <a:pt x="0" y="2032"/>
                  </a:lnTo>
                  <a:lnTo>
                    <a:pt x="0" y="2006"/>
                  </a:lnTo>
                  <a:lnTo>
                    <a:pt x="0" y="0"/>
                  </a:lnTo>
                  <a:lnTo>
                    <a:pt x="54" y="0"/>
                  </a:lnTo>
                  <a:lnTo>
                    <a:pt x="81" y="0"/>
                  </a:lnTo>
                  <a:lnTo>
                    <a:pt x="81" y="200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8" name="Freeform 13"/>
            <p:cNvSpPr>
              <a:spLocks/>
            </p:cNvSpPr>
            <p:nvPr/>
          </p:nvSpPr>
          <p:spPr bwMode="auto">
            <a:xfrm>
              <a:off x="3441701" y="4403725"/>
              <a:ext cx="128588" cy="1824037"/>
            </a:xfrm>
            <a:custGeom>
              <a:avLst/>
              <a:gdLst>
                <a:gd name="T0" fmla="*/ 2147483647 w 81"/>
                <a:gd name="T1" fmla="*/ 2147483647 h 1149"/>
                <a:gd name="T2" fmla="*/ 2147483647 w 81"/>
                <a:gd name="T3" fmla="*/ 2147483647 h 1149"/>
                <a:gd name="T4" fmla="*/ 0 w 81"/>
                <a:gd name="T5" fmla="*/ 2147483647 h 1149"/>
                <a:gd name="T6" fmla="*/ 0 w 81"/>
                <a:gd name="T7" fmla="*/ 2147483647 h 1149"/>
                <a:gd name="T8" fmla="*/ 0 w 81"/>
                <a:gd name="T9" fmla="*/ 0 h 1149"/>
                <a:gd name="T10" fmla="*/ 0 w 81"/>
                <a:gd name="T11" fmla="*/ 0 h 1149"/>
                <a:gd name="T12" fmla="*/ 2147483647 w 81"/>
                <a:gd name="T13" fmla="*/ 0 h 1149"/>
                <a:gd name="T14" fmla="*/ 2147483647 w 81"/>
                <a:gd name="T15" fmla="*/ 0 h 1149"/>
                <a:gd name="T16" fmla="*/ 2147483647 w 81"/>
                <a:gd name="T17" fmla="*/ 2147483647 h 11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1"/>
                <a:gd name="T28" fmla="*/ 0 h 1149"/>
                <a:gd name="T29" fmla="*/ 81 w 81"/>
                <a:gd name="T30" fmla="*/ 1149 h 114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1" h="1149">
                  <a:moveTo>
                    <a:pt x="81" y="1149"/>
                  </a:moveTo>
                  <a:lnTo>
                    <a:pt x="54" y="1149"/>
                  </a:lnTo>
                  <a:lnTo>
                    <a:pt x="0" y="1149"/>
                  </a:lnTo>
                  <a:lnTo>
                    <a:pt x="0" y="0"/>
                  </a:lnTo>
                  <a:lnTo>
                    <a:pt x="54" y="0"/>
                  </a:lnTo>
                  <a:lnTo>
                    <a:pt x="81" y="0"/>
                  </a:lnTo>
                  <a:lnTo>
                    <a:pt x="81" y="11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9" name="Freeform 14"/>
            <p:cNvSpPr>
              <a:spLocks/>
            </p:cNvSpPr>
            <p:nvPr/>
          </p:nvSpPr>
          <p:spPr bwMode="auto">
            <a:xfrm>
              <a:off x="8335963" y="4403725"/>
              <a:ext cx="84138" cy="1824037"/>
            </a:xfrm>
            <a:custGeom>
              <a:avLst/>
              <a:gdLst>
                <a:gd name="T0" fmla="*/ 2147483647 w 53"/>
                <a:gd name="T1" fmla="*/ 2147483647 h 1149"/>
                <a:gd name="T2" fmla="*/ 2147483647 w 53"/>
                <a:gd name="T3" fmla="*/ 2147483647 h 1149"/>
                <a:gd name="T4" fmla="*/ 0 w 53"/>
                <a:gd name="T5" fmla="*/ 2147483647 h 1149"/>
                <a:gd name="T6" fmla="*/ 0 w 53"/>
                <a:gd name="T7" fmla="*/ 2147483647 h 1149"/>
                <a:gd name="T8" fmla="*/ 0 w 53"/>
                <a:gd name="T9" fmla="*/ 0 h 1149"/>
                <a:gd name="T10" fmla="*/ 0 w 53"/>
                <a:gd name="T11" fmla="*/ 0 h 1149"/>
                <a:gd name="T12" fmla="*/ 2147483647 w 53"/>
                <a:gd name="T13" fmla="*/ 0 h 1149"/>
                <a:gd name="T14" fmla="*/ 2147483647 w 53"/>
                <a:gd name="T15" fmla="*/ 0 h 1149"/>
                <a:gd name="T16" fmla="*/ 2147483647 w 53"/>
                <a:gd name="T17" fmla="*/ 2147483647 h 11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3"/>
                <a:gd name="T28" fmla="*/ 0 h 1149"/>
                <a:gd name="T29" fmla="*/ 53 w 53"/>
                <a:gd name="T30" fmla="*/ 1149 h 114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3" h="1149">
                  <a:moveTo>
                    <a:pt x="53" y="1149"/>
                  </a:moveTo>
                  <a:lnTo>
                    <a:pt x="53" y="1149"/>
                  </a:lnTo>
                  <a:lnTo>
                    <a:pt x="0" y="1149"/>
                  </a:lnTo>
                  <a:lnTo>
                    <a:pt x="0" y="0"/>
                  </a:lnTo>
                  <a:lnTo>
                    <a:pt x="53" y="0"/>
                  </a:lnTo>
                  <a:lnTo>
                    <a:pt x="53" y="11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0" name="Freeform 15"/>
            <p:cNvSpPr>
              <a:spLocks/>
            </p:cNvSpPr>
            <p:nvPr/>
          </p:nvSpPr>
          <p:spPr bwMode="auto">
            <a:xfrm>
              <a:off x="8335963" y="3001963"/>
              <a:ext cx="84138" cy="3225800"/>
            </a:xfrm>
            <a:custGeom>
              <a:avLst/>
              <a:gdLst>
                <a:gd name="T0" fmla="*/ 2147483647 w 53"/>
                <a:gd name="T1" fmla="*/ 2147483647 h 2032"/>
                <a:gd name="T2" fmla="*/ 2147483647 w 53"/>
                <a:gd name="T3" fmla="*/ 2147483647 h 2032"/>
                <a:gd name="T4" fmla="*/ 0 w 53"/>
                <a:gd name="T5" fmla="*/ 2147483647 h 2032"/>
                <a:gd name="T6" fmla="*/ 0 w 53"/>
                <a:gd name="T7" fmla="*/ 2147483647 h 2032"/>
                <a:gd name="T8" fmla="*/ 0 w 53"/>
                <a:gd name="T9" fmla="*/ 0 h 2032"/>
                <a:gd name="T10" fmla="*/ 0 w 53"/>
                <a:gd name="T11" fmla="*/ 0 h 2032"/>
                <a:gd name="T12" fmla="*/ 2147483647 w 53"/>
                <a:gd name="T13" fmla="*/ 0 h 2032"/>
                <a:gd name="T14" fmla="*/ 2147483647 w 53"/>
                <a:gd name="T15" fmla="*/ 0 h 2032"/>
                <a:gd name="T16" fmla="*/ 2147483647 w 53"/>
                <a:gd name="T17" fmla="*/ 2147483647 h 20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3"/>
                <a:gd name="T28" fmla="*/ 0 h 2032"/>
                <a:gd name="T29" fmla="*/ 53 w 53"/>
                <a:gd name="T30" fmla="*/ 2032 h 203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3" h="2032">
                  <a:moveTo>
                    <a:pt x="53" y="2006"/>
                  </a:moveTo>
                  <a:lnTo>
                    <a:pt x="53" y="2032"/>
                  </a:lnTo>
                  <a:lnTo>
                    <a:pt x="0" y="2032"/>
                  </a:lnTo>
                  <a:lnTo>
                    <a:pt x="0" y="2006"/>
                  </a:lnTo>
                  <a:lnTo>
                    <a:pt x="0" y="0"/>
                  </a:lnTo>
                  <a:lnTo>
                    <a:pt x="53" y="0"/>
                  </a:lnTo>
                  <a:lnTo>
                    <a:pt x="53" y="200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1" name="Freeform 16"/>
            <p:cNvSpPr>
              <a:spLocks/>
            </p:cNvSpPr>
            <p:nvPr/>
          </p:nvSpPr>
          <p:spPr bwMode="auto">
            <a:xfrm>
              <a:off x="3059113" y="3978275"/>
              <a:ext cx="5786438" cy="425450"/>
            </a:xfrm>
            <a:custGeom>
              <a:avLst/>
              <a:gdLst>
                <a:gd name="T0" fmla="*/ 2147483647 w 3645"/>
                <a:gd name="T1" fmla="*/ 2147483647 h 268"/>
                <a:gd name="T2" fmla="*/ 2147483647 w 3645"/>
                <a:gd name="T3" fmla="*/ 0 h 268"/>
                <a:gd name="T4" fmla="*/ 0 w 3645"/>
                <a:gd name="T5" fmla="*/ 0 h 268"/>
                <a:gd name="T6" fmla="*/ 0 w 3645"/>
                <a:gd name="T7" fmla="*/ 2147483647 h 268"/>
                <a:gd name="T8" fmla="*/ 0 w 3645"/>
                <a:gd name="T9" fmla="*/ 2147483647 h 268"/>
                <a:gd name="T10" fmla="*/ 0 w 3645"/>
                <a:gd name="T11" fmla="*/ 2147483647 h 268"/>
                <a:gd name="T12" fmla="*/ 2147483647 w 3645"/>
                <a:gd name="T13" fmla="*/ 2147483647 h 268"/>
                <a:gd name="T14" fmla="*/ 2147483647 w 3645"/>
                <a:gd name="T15" fmla="*/ 2147483647 h 268"/>
                <a:gd name="T16" fmla="*/ 2147483647 w 3645"/>
                <a:gd name="T17" fmla="*/ 2147483647 h 26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45"/>
                <a:gd name="T28" fmla="*/ 0 h 268"/>
                <a:gd name="T29" fmla="*/ 3645 w 3645"/>
                <a:gd name="T30" fmla="*/ 268 h 26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45" h="268">
                  <a:moveTo>
                    <a:pt x="3645" y="27"/>
                  </a:moveTo>
                  <a:lnTo>
                    <a:pt x="3645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0" y="268"/>
                  </a:lnTo>
                  <a:lnTo>
                    <a:pt x="3645" y="268"/>
                  </a:lnTo>
                  <a:lnTo>
                    <a:pt x="3645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2" name="Freeform 17"/>
            <p:cNvSpPr>
              <a:spLocks/>
            </p:cNvSpPr>
            <p:nvPr/>
          </p:nvSpPr>
          <p:spPr bwMode="auto">
            <a:xfrm>
              <a:off x="3059113" y="2535238"/>
              <a:ext cx="5786438" cy="425450"/>
            </a:xfrm>
            <a:custGeom>
              <a:avLst/>
              <a:gdLst>
                <a:gd name="T0" fmla="*/ 2147483647 w 3645"/>
                <a:gd name="T1" fmla="*/ 0 h 268"/>
                <a:gd name="T2" fmla="*/ 2147483647 w 3645"/>
                <a:gd name="T3" fmla="*/ 0 h 268"/>
                <a:gd name="T4" fmla="*/ 0 w 3645"/>
                <a:gd name="T5" fmla="*/ 0 h 268"/>
                <a:gd name="T6" fmla="*/ 0 w 3645"/>
                <a:gd name="T7" fmla="*/ 0 h 268"/>
                <a:gd name="T8" fmla="*/ 0 w 3645"/>
                <a:gd name="T9" fmla="*/ 2147483647 h 268"/>
                <a:gd name="T10" fmla="*/ 0 w 3645"/>
                <a:gd name="T11" fmla="*/ 2147483647 h 268"/>
                <a:gd name="T12" fmla="*/ 2147483647 w 3645"/>
                <a:gd name="T13" fmla="*/ 2147483647 h 268"/>
                <a:gd name="T14" fmla="*/ 2147483647 w 3645"/>
                <a:gd name="T15" fmla="*/ 2147483647 h 268"/>
                <a:gd name="T16" fmla="*/ 2147483647 w 3645"/>
                <a:gd name="T17" fmla="*/ 0 h 26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45"/>
                <a:gd name="T28" fmla="*/ 0 h 268"/>
                <a:gd name="T29" fmla="*/ 3645 w 3645"/>
                <a:gd name="T30" fmla="*/ 268 h 26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45" h="268">
                  <a:moveTo>
                    <a:pt x="3645" y="0"/>
                  </a:moveTo>
                  <a:lnTo>
                    <a:pt x="3645" y="0"/>
                  </a:lnTo>
                  <a:lnTo>
                    <a:pt x="0" y="0"/>
                  </a:lnTo>
                  <a:lnTo>
                    <a:pt x="0" y="268"/>
                  </a:lnTo>
                  <a:lnTo>
                    <a:pt x="3645" y="268"/>
                  </a:lnTo>
                  <a:lnTo>
                    <a:pt x="36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3" name="Freeform 18"/>
            <p:cNvSpPr>
              <a:spLocks/>
            </p:cNvSpPr>
            <p:nvPr/>
          </p:nvSpPr>
          <p:spPr bwMode="auto">
            <a:xfrm>
              <a:off x="3059113" y="3681413"/>
              <a:ext cx="5786438" cy="255587"/>
            </a:xfrm>
            <a:custGeom>
              <a:avLst/>
              <a:gdLst>
                <a:gd name="T0" fmla="*/ 2147483647 w 3645"/>
                <a:gd name="T1" fmla="*/ 0 h 161"/>
                <a:gd name="T2" fmla="*/ 2147483647 w 3645"/>
                <a:gd name="T3" fmla="*/ 0 h 161"/>
                <a:gd name="T4" fmla="*/ 0 w 3645"/>
                <a:gd name="T5" fmla="*/ 0 h 161"/>
                <a:gd name="T6" fmla="*/ 0 w 3645"/>
                <a:gd name="T7" fmla="*/ 0 h 161"/>
                <a:gd name="T8" fmla="*/ 0 w 3645"/>
                <a:gd name="T9" fmla="*/ 2147483647 h 161"/>
                <a:gd name="T10" fmla="*/ 0 w 3645"/>
                <a:gd name="T11" fmla="*/ 2147483647 h 161"/>
                <a:gd name="T12" fmla="*/ 2147483647 w 3645"/>
                <a:gd name="T13" fmla="*/ 2147483647 h 161"/>
                <a:gd name="T14" fmla="*/ 2147483647 w 3645"/>
                <a:gd name="T15" fmla="*/ 2147483647 h 161"/>
                <a:gd name="T16" fmla="*/ 2147483647 w 3645"/>
                <a:gd name="T17" fmla="*/ 0 h 16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45"/>
                <a:gd name="T28" fmla="*/ 0 h 161"/>
                <a:gd name="T29" fmla="*/ 3645 w 3645"/>
                <a:gd name="T30" fmla="*/ 161 h 16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45" h="161">
                  <a:moveTo>
                    <a:pt x="3645" y="0"/>
                  </a:moveTo>
                  <a:lnTo>
                    <a:pt x="3645" y="0"/>
                  </a:lnTo>
                  <a:lnTo>
                    <a:pt x="0" y="0"/>
                  </a:lnTo>
                  <a:lnTo>
                    <a:pt x="0" y="161"/>
                  </a:lnTo>
                  <a:lnTo>
                    <a:pt x="3645" y="161"/>
                  </a:lnTo>
                  <a:lnTo>
                    <a:pt x="36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4" name="Freeform 19"/>
            <p:cNvSpPr>
              <a:spLocks/>
            </p:cNvSpPr>
            <p:nvPr/>
          </p:nvSpPr>
          <p:spPr bwMode="auto">
            <a:xfrm>
              <a:off x="3059113" y="3341688"/>
              <a:ext cx="5786438" cy="255587"/>
            </a:xfrm>
            <a:custGeom>
              <a:avLst/>
              <a:gdLst>
                <a:gd name="T0" fmla="*/ 2147483647 w 3645"/>
                <a:gd name="T1" fmla="*/ 0 h 161"/>
                <a:gd name="T2" fmla="*/ 2147483647 w 3645"/>
                <a:gd name="T3" fmla="*/ 0 h 161"/>
                <a:gd name="T4" fmla="*/ 0 w 3645"/>
                <a:gd name="T5" fmla="*/ 0 h 161"/>
                <a:gd name="T6" fmla="*/ 0 w 3645"/>
                <a:gd name="T7" fmla="*/ 0 h 161"/>
                <a:gd name="T8" fmla="*/ 0 w 3645"/>
                <a:gd name="T9" fmla="*/ 2147483647 h 161"/>
                <a:gd name="T10" fmla="*/ 0 w 3645"/>
                <a:gd name="T11" fmla="*/ 2147483647 h 161"/>
                <a:gd name="T12" fmla="*/ 2147483647 w 3645"/>
                <a:gd name="T13" fmla="*/ 2147483647 h 161"/>
                <a:gd name="T14" fmla="*/ 2147483647 w 3645"/>
                <a:gd name="T15" fmla="*/ 2147483647 h 161"/>
                <a:gd name="T16" fmla="*/ 2147483647 w 3645"/>
                <a:gd name="T17" fmla="*/ 0 h 16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45"/>
                <a:gd name="T28" fmla="*/ 0 h 161"/>
                <a:gd name="T29" fmla="*/ 3645 w 3645"/>
                <a:gd name="T30" fmla="*/ 161 h 16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45" h="161">
                  <a:moveTo>
                    <a:pt x="3645" y="0"/>
                  </a:moveTo>
                  <a:lnTo>
                    <a:pt x="3645" y="0"/>
                  </a:lnTo>
                  <a:lnTo>
                    <a:pt x="0" y="0"/>
                  </a:lnTo>
                  <a:lnTo>
                    <a:pt x="0" y="161"/>
                  </a:lnTo>
                  <a:lnTo>
                    <a:pt x="3645" y="161"/>
                  </a:lnTo>
                  <a:lnTo>
                    <a:pt x="36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5" name="Freeform 20"/>
            <p:cNvSpPr>
              <a:spLocks/>
            </p:cNvSpPr>
            <p:nvPr/>
          </p:nvSpPr>
          <p:spPr bwMode="auto">
            <a:xfrm>
              <a:off x="3059113" y="3001963"/>
              <a:ext cx="5786438" cy="298450"/>
            </a:xfrm>
            <a:custGeom>
              <a:avLst/>
              <a:gdLst>
                <a:gd name="T0" fmla="*/ 2147483647 w 3645"/>
                <a:gd name="T1" fmla="*/ 2147483647 h 188"/>
                <a:gd name="T2" fmla="*/ 2147483647 w 3645"/>
                <a:gd name="T3" fmla="*/ 0 h 188"/>
                <a:gd name="T4" fmla="*/ 0 w 3645"/>
                <a:gd name="T5" fmla="*/ 0 h 188"/>
                <a:gd name="T6" fmla="*/ 0 w 3645"/>
                <a:gd name="T7" fmla="*/ 2147483647 h 188"/>
                <a:gd name="T8" fmla="*/ 0 w 3645"/>
                <a:gd name="T9" fmla="*/ 2147483647 h 188"/>
                <a:gd name="T10" fmla="*/ 0 w 3645"/>
                <a:gd name="T11" fmla="*/ 2147483647 h 188"/>
                <a:gd name="T12" fmla="*/ 2147483647 w 3645"/>
                <a:gd name="T13" fmla="*/ 2147483647 h 188"/>
                <a:gd name="T14" fmla="*/ 2147483647 w 3645"/>
                <a:gd name="T15" fmla="*/ 2147483647 h 188"/>
                <a:gd name="T16" fmla="*/ 2147483647 w 3645"/>
                <a:gd name="T17" fmla="*/ 2147483647 h 1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45"/>
                <a:gd name="T28" fmla="*/ 0 h 188"/>
                <a:gd name="T29" fmla="*/ 3645 w 3645"/>
                <a:gd name="T30" fmla="*/ 188 h 18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45" h="188">
                  <a:moveTo>
                    <a:pt x="3645" y="27"/>
                  </a:moveTo>
                  <a:lnTo>
                    <a:pt x="3645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0" y="188"/>
                  </a:lnTo>
                  <a:lnTo>
                    <a:pt x="3645" y="188"/>
                  </a:lnTo>
                  <a:lnTo>
                    <a:pt x="3645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6" name="Rectangle 21"/>
            <p:cNvSpPr>
              <a:spLocks noChangeArrowheads="1"/>
            </p:cNvSpPr>
            <p:nvPr/>
          </p:nvSpPr>
          <p:spPr bwMode="auto">
            <a:xfrm>
              <a:off x="3059113" y="4403725"/>
              <a:ext cx="5786438" cy="16986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TW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auto">
            <a:xfrm>
              <a:off x="5697538" y="1558925"/>
              <a:ext cx="1914525" cy="5008562"/>
            </a:xfrm>
            <a:custGeom>
              <a:avLst/>
              <a:gdLst>
                <a:gd name="T0" fmla="*/ 2147483647 w 45"/>
                <a:gd name="T1" fmla="*/ 2147483647 h 118"/>
                <a:gd name="T2" fmla="*/ 2147483647 w 45"/>
                <a:gd name="T3" fmla="*/ 2147483647 h 118"/>
                <a:gd name="T4" fmla="*/ 2147483647 w 45"/>
                <a:gd name="T5" fmla="*/ 0 h 118"/>
                <a:gd name="T6" fmla="*/ 2147483647 w 45"/>
                <a:gd name="T7" fmla="*/ 2147483647 h 118"/>
                <a:gd name="T8" fmla="*/ 2147483647 w 45"/>
                <a:gd name="T9" fmla="*/ 2147483647 h 118"/>
                <a:gd name="T10" fmla="*/ 2147483647 w 45"/>
                <a:gd name="T11" fmla="*/ 2147483647 h 118"/>
                <a:gd name="T12" fmla="*/ 2147483647 w 45"/>
                <a:gd name="T13" fmla="*/ 2147483647 h 118"/>
                <a:gd name="T14" fmla="*/ 2147483647 w 45"/>
                <a:gd name="T15" fmla="*/ 2147483647 h 118"/>
                <a:gd name="T16" fmla="*/ 2147483647 w 45"/>
                <a:gd name="T17" fmla="*/ 2147483647 h 118"/>
                <a:gd name="T18" fmla="*/ 2147483647 w 45"/>
                <a:gd name="T19" fmla="*/ 2147483647 h 118"/>
                <a:gd name="T20" fmla="*/ 2147483647 w 45"/>
                <a:gd name="T21" fmla="*/ 2147483647 h 118"/>
                <a:gd name="T22" fmla="*/ 2147483647 w 45"/>
                <a:gd name="T23" fmla="*/ 2147483647 h 118"/>
                <a:gd name="T24" fmla="*/ 2147483647 w 45"/>
                <a:gd name="T25" fmla="*/ 2147483647 h 118"/>
                <a:gd name="T26" fmla="*/ 2147483647 w 45"/>
                <a:gd name="T27" fmla="*/ 2147483647 h 118"/>
                <a:gd name="T28" fmla="*/ 2147483647 w 45"/>
                <a:gd name="T29" fmla="*/ 2147483647 h 118"/>
                <a:gd name="T30" fmla="*/ 2147483647 w 45"/>
                <a:gd name="T31" fmla="*/ 2147483647 h 118"/>
                <a:gd name="T32" fmla="*/ 2147483647 w 45"/>
                <a:gd name="T33" fmla="*/ 2147483647 h 118"/>
                <a:gd name="T34" fmla="*/ 2147483647 w 45"/>
                <a:gd name="T35" fmla="*/ 2147483647 h 118"/>
                <a:gd name="T36" fmla="*/ 2147483647 w 45"/>
                <a:gd name="T37" fmla="*/ 2147483647 h 118"/>
                <a:gd name="T38" fmla="*/ 2147483647 w 45"/>
                <a:gd name="T39" fmla="*/ 2147483647 h 118"/>
                <a:gd name="T40" fmla="*/ 2147483647 w 45"/>
                <a:gd name="T41" fmla="*/ 2147483647 h 118"/>
                <a:gd name="T42" fmla="*/ 2147483647 w 45"/>
                <a:gd name="T43" fmla="*/ 2147483647 h 118"/>
                <a:gd name="T44" fmla="*/ 2147483647 w 45"/>
                <a:gd name="T45" fmla="*/ 2147483647 h 118"/>
                <a:gd name="T46" fmla="*/ 2147483647 w 45"/>
                <a:gd name="T47" fmla="*/ 2147483647 h 118"/>
                <a:gd name="T48" fmla="*/ 2147483647 w 45"/>
                <a:gd name="T49" fmla="*/ 2147483647 h 118"/>
                <a:gd name="T50" fmla="*/ 2147483647 w 45"/>
                <a:gd name="T51" fmla="*/ 2147483647 h 118"/>
                <a:gd name="T52" fmla="*/ 2147483647 w 45"/>
                <a:gd name="T53" fmla="*/ 2147483647 h 118"/>
                <a:gd name="T54" fmla="*/ 2147483647 w 45"/>
                <a:gd name="T55" fmla="*/ 2147483647 h 118"/>
                <a:gd name="T56" fmla="*/ 2147483647 w 45"/>
                <a:gd name="T57" fmla="*/ 2147483647 h 118"/>
                <a:gd name="T58" fmla="*/ 2147483647 w 45"/>
                <a:gd name="T59" fmla="*/ 2147483647 h 118"/>
                <a:gd name="T60" fmla="*/ 2147483647 w 45"/>
                <a:gd name="T61" fmla="*/ 2147483647 h 118"/>
                <a:gd name="T62" fmla="*/ 2147483647 w 45"/>
                <a:gd name="T63" fmla="*/ 2147483647 h 118"/>
                <a:gd name="T64" fmla="*/ 2147483647 w 45"/>
                <a:gd name="T65" fmla="*/ 2147483647 h 118"/>
                <a:gd name="T66" fmla="*/ 2147483647 w 45"/>
                <a:gd name="T67" fmla="*/ 2147483647 h 118"/>
                <a:gd name="T68" fmla="*/ 2147483647 w 45"/>
                <a:gd name="T69" fmla="*/ 2147483647 h 118"/>
                <a:gd name="T70" fmla="*/ 2147483647 w 45"/>
                <a:gd name="T71" fmla="*/ 2147483647 h 118"/>
                <a:gd name="T72" fmla="*/ 2147483647 w 45"/>
                <a:gd name="T73" fmla="*/ 2147483647 h 118"/>
                <a:gd name="T74" fmla="*/ 2147483647 w 45"/>
                <a:gd name="T75" fmla="*/ 2147483647 h 118"/>
                <a:gd name="T76" fmla="*/ 2147483647 w 45"/>
                <a:gd name="T77" fmla="*/ 2147483647 h 118"/>
                <a:gd name="T78" fmla="*/ 2147483647 w 45"/>
                <a:gd name="T79" fmla="*/ 2147483647 h 118"/>
                <a:gd name="T80" fmla="*/ 2147483647 w 45"/>
                <a:gd name="T81" fmla="*/ 2147483647 h 11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5"/>
                <a:gd name="T124" fmla="*/ 0 h 118"/>
                <a:gd name="T125" fmla="*/ 45 w 45"/>
                <a:gd name="T126" fmla="*/ 118 h 11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5" h="118">
                  <a:moveTo>
                    <a:pt x="31" y="18"/>
                  </a:moveTo>
                  <a:cubicBezTo>
                    <a:pt x="31" y="18"/>
                    <a:pt x="31" y="19"/>
                    <a:pt x="31" y="18"/>
                  </a:cubicBezTo>
                  <a:cubicBezTo>
                    <a:pt x="31" y="18"/>
                    <a:pt x="32" y="15"/>
                    <a:pt x="33" y="15"/>
                  </a:cubicBezTo>
                  <a:cubicBezTo>
                    <a:pt x="33" y="15"/>
                    <a:pt x="35" y="12"/>
                    <a:pt x="35" y="11"/>
                  </a:cubicBezTo>
                  <a:cubicBezTo>
                    <a:pt x="35" y="11"/>
                    <a:pt x="37" y="8"/>
                    <a:pt x="34" y="5"/>
                  </a:cubicBezTo>
                  <a:cubicBezTo>
                    <a:pt x="34" y="5"/>
                    <a:pt x="31" y="0"/>
                    <a:pt x="27" y="0"/>
                  </a:cubicBezTo>
                  <a:cubicBezTo>
                    <a:pt x="27" y="0"/>
                    <a:pt x="21" y="0"/>
                    <a:pt x="21" y="1"/>
                  </a:cubicBezTo>
                  <a:cubicBezTo>
                    <a:pt x="21" y="1"/>
                    <a:pt x="19" y="2"/>
                    <a:pt x="20" y="3"/>
                  </a:cubicBezTo>
                  <a:cubicBezTo>
                    <a:pt x="20" y="3"/>
                    <a:pt x="19" y="5"/>
                    <a:pt x="20" y="5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19" y="7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6" y="10"/>
                    <a:pt x="16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2"/>
                    <a:pt x="17" y="14"/>
                    <a:pt x="17" y="14"/>
                  </a:cubicBezTo>
                  <a:cubicBezTo>
                    <a:pt x="17" y="14"/>
                    <a:pt x="17" y="15"/>
                    <a:pt x="18" y="15"/>
                  </a:cubicBezTo>
                  <a:cubicBezTo>
                    <a:pt x="18" y="15"/>
                    <a:pt x="18" y="16"/>
                    <a:pt x="18" y="16"/>
                  </a:cubicBezTo>
                  <a:cubicBezTo>
                    <a:pt x="18" y="16"/>
                    <a:pt x="17" y="18"/>
                    <a:pt x="18" y="19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0" y="21"/>
                    <a:pt x="19" y="21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2" y="22"/>
                    <a:pt x="12" y="23"/>
                  </a:cubicBezTo>
                  <a:cubicBezTo>
                    <a:pt x="12" y="23"/>
                    <a:pt x="10" y="25"/>
                    <a:pt x="10" y="26"/>
                  </a:cubicBezTo>
                  <a:cubicBezTo>
                    <a:pt x="10" y="26"/>
                    <a:pt x="6" y="32"/>
                    <a:pt x="7" y="35"/>
                  </a:cubicBezTo>
                  <a:cubicBezTo>
                    <a:pt x="7" y="35"/>
                    <a:pt x="4" y="42"/>
                    <a:pt x="4" y="44"/>
                  </a:cubicBezTo>
                  <a:cubicBezTo>
                    <a:pt x="4" y="44"/>
                    <a:pt x="5" y="48"/>
                    <a:pt x="5" y="48"/>
                  </a:cubicBezTo>
                  <a:cubicBezTo>
                    <a:pt x="5" y="48"/>
                    <a:pt x="5" y="52"/>
                    <a:pt x="6" y="53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54"/>
                    <a:pt x="5" y="56"/>
                    <a:pt x="5" y="57"/>
                  </a:cubicBezTo>
                  <a:cubicBezTo>
                    <a:pt x="5" y="58"/>
                    <a:pt x="5" y="57"/>
                    <a:pt x="5" y="57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5" y="59"/>
                    <a:pt x="3" y="62"/>
                    <a:pt x="3" y="63"/>
                  </a:cubicBezTo>
                  <a:cubicBezTo>
                    <a:pt x="3" y="63"/>
                    <a:pt x="1" y="69"/>
                    <a:pt x="1" y="70"/>
                  </a:cubicBezTo>
                  <a:cubicBezTo>
                    <a:pt x="1" y="70"/>
                    <a:pt x="0" y="73"/>
                    <a:pt x="0" y="74"/>
                  </a:cubicBezTo>
                  <a:cubicBezTo>
                    <a:pt x="0" y="74"/>
                    <a:pt x="1" y="89"/>
                    <a:pt x="3" y="92"/>
                  </a:cubicBezTo>
                  <a:cubicBezTo>
                    <a:pt x="2" y="99"/>
                    <a:pt x="2" y="99"/>
                    <a:pt x="2" y="99"/>
                  </a:cubicBezTo>
                  <a:cubicBezTo>
                    <a:pt x="2" y="99"/>
                    <a:pt x="1" y="99"/>
                    <a:pt x="4" y="101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4" y="103"/>
                    <a:pt x="3" y="104"/>
                    <a:pt x="4" y="105"/>
                  </a:cubicBezTo>
                  <a:cubicBezTo>
                    <a:pt x="4" y="105"/>
                    <a:pt x="3" y="108"/>
                    <a:pt x="4" y="108"/>
                  </a:cubicBezTo>
                  <a:cubicBezTo>
                    <a:pt x="5" y="110"/>
                    <a:pt x="5" y="110"/>
                    <a:pt x="5" y="110"/>
                  </a:cubicBezTo>
                  <a:cubicBezTo>
                    <a:pt x="5" y="110"/>
                    <a:pt x="5" y="111"/>
                    <a:pt x="5" y="112"/>
                  </a:cubicBezTo>
                  <a:cubicBezTo>
                    <a:pt x="5" y="112"/>
                    <a:pt x="5" y="117"/>
                    <a:pt x="8" y="117"/>
                  </a:cubicBezTo>
                  <a:cubicBezTo>
                    <a:pt x="8" y="117"/>
                    <a:pt x="14" y="116"/>
                    <a:pt x="14" y="114"/>
                  </a:cubicBezTo>
                  <a:cubicBezTo>
                    <a:pt x="14" y="114"/>
                    <a:pt x="14" y="110"/>
                    <a:pt x="13" y="109"/>
                  </a:cubicBezTo>
                  <a:cubicBezTo>
                    <a:pt x="13" y="109"/>
                    <a:pt x="10" y="103"/>
                    <a:pt x="10" y="103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10" y="101"/>
                    <a:pt x="11" y="101"/>
                    <a:pt x="11" y="100"/>
                  </a:cubicBezTo>
                  <a:cubicBezTo>
                    <a:pt x="11" y="100"/>
                    <a:pt x="13" y="92"/>
                    <a:pt x="13" y="91"/>
                  </a:cubicBezTo>
                  <a:cubicBezTo>
                    <a:pt x="13" y="91"/>
                    <a:pt x="14" y="79"/>
                    <a:pt x="15" y="78"/>
                  </a:cubicBezTo>
                  <a:cubicBezTo>
                    <a:pt x="15" y="78"/>
                    <a:pt x="20" y="69"/>
                    <a:pt x="20" y="68"/>
                  </a:cubicBezTo>
                  <a:cubicBezTo>
                    <a:pt x="20" y="68"/>
                    <a:pt x="22" y="66"/>
                    <a:pt x="23" y="68"/>
                  </a:cubicBezTo>
                  <a:cubicBezTo>
                    <a:pt x="23" y="68"/>
                    <a:pt x="24" y="71"/>
                    <a:pt x="24" y="71"/>
                  </a:cubicBezTo>
                  <a:cubicBezTo>
                    <a:pt x="24" y="71"/>
                    <a:pt x="24" y="74"/>
                    <a:pt x="26" y="76"/>
                  </a:cubicBezTo>
                  <a:cubicBezTo>
                    <a:pt x="26" y="76"/>
                    <a:pt x="27" y="79"/>
                    <a:pt x="27" y="79"/>
                  </a:cubicBezTo>
                  <a:cubicBezTo>
                    <a:pt x="27" y="79"/>
                    <a:pt x="28" y="90"/>
                    <a:pt x="29" y="91"/>
                  </a:cubicBezTo>
                  <a:cubicBezTo>
                    <a:pt x="29" y="91"/>
                    <a:pt x="28" y="101"/>
                    <a:pt x="29" y="102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30" y="102"/>
                    <a:pt x="28" y="106"/>
                    <a:pt x="28" y="107"/>
                  </a:cubicBezTo>
                  <a:cubicBezTo>
                    <a:pt x="28" y="107"/>
                    <a:pt x="28" y="110"/>
                    <a:pt x="27" y="110"/>
                  </a:cubicBezTo>
                  <a:cubicBezTo>
                    <a:pt x="27" y="110"/>
                    <a:pt x="25" y="113"/>
                    <a:pt x="25" y="115"/>
                  </a:cubicBezTo>
                  <a:cubicBezTo>
                    <a:pt x="25" y="115"/>
                    <a:pt x="25" y="117"/>
                    <a:pt x="27" y="117"/>
                  </a:cubicBezTo>
                  <a:cubicBezTo>
                    <a:pt x="27" y="117"/>
                    <a:pt x="34" y="118"/>
                    <a:pt x="34" y="117"/>
                  </a:cubicBezTo>
                  <a:cubicBezTo>
                    <a:pt x="34" y="117"/>
                    <a:pt x="34" y="116"/>
                    <a:pt x="35" y="115"/>
                  </a:cubicBezTo>
                  <a:cubicBezTo>
                    <a:pt x="35" y="115"/>
                    <a:pt x="36" y="113"/>
                    <a:pt x="36" y="111"/>
                  </a:cubicBezTo>
                  <a:cubicBezTo>
                    <a:pt x="36" y="111"/>
                    <a:pt x="36" y="107"/>
                    <a:pt x="36" y="107"/>
                  </a:cubicBezTo>
                  <a:cubicBezTo>
                    <a:pt x="36" y="107"/>
                    <a:pt x="36" y="104"/>
                    <a:pt x="36" y="103"/>
                  </a:cubicBezTo>
                  <a:cubicBezTo>
                    <a:pt x="36" y="103"/>
                    <a:pt x="36" y="103"/>
                    <a:pt x="37" y="103"/>
                  </a:cubicBezTo>
                  <a:cubicBezTo>
                    <a:pt x="37" y="103"/>
                    <a:pt x="38" y="103"/>
                    <a:pt x="38" y="102"/>
                  </a:cubicBezTo>
                  <a:cubicBezTo>
                    <a:pt x="38" y="102"/>
                    <a:pt x="39" y="84"/>
                    <a:pt x="39" y="83"/>
                  </a:cubicBezTo>
                  <a:cubicBezTo>
                    <a:pt x="39" y="83"/>
                    <a:pt x="41" y="78"/>
                    <a:pt x="41" y="77"/>
                  </a:cubicBezTo>
                  <a:cubicBezTo>
                    <a:pt x="41" y="77"/>
                    <a:pt x="43" y="73"/>
                    <a:pt x="43" y="70"/>
                  </a:cubicBezTo>
                  <a:cubicBezTo>
                    <a:pt x="43" y="70"/>
                    <a:pt x="44" y="65"/>
                    <a:pt x="43" y="63"/>
                  </a:cubicBezTo>
                  <a:cubicBezTo>
                    <a:pt x="43" y="63"/>
                    <a:pt x="45" y="51"/>
                    <a:pt x="43" y="50"/>
                  </a:cubicBezTo>
                  <a:cubicBezTo>
                    <a:pt x="43" y="50"/>
                    <a:pt x="44" y="48"/>
                    <a:pt x="44" y="46"/>
                  </a:cubicBezTo>
                  <a:cubicBezTo>
                    <a:pt x="44" y="46"/>
                    <a:pt x="43" y="37"/>
                    <a:pt x="43" y="35"/>
                  </a:cubicBezTo>
                  <a:cubicBezTo>
                    <a:pt x="43" y="35"/>
                    <a:pt x="42" y="24"/>
                    <a:pt x="40" y="24"/>
                  </a:cubicBezTo>
                  <a:cubicBezTo>
                    <a:pt x="40" y="24"/>
                    <a:pt x="39" y="23"/>
                    <a:pt x="38" y="23"/>
                  </a:cubicBezTo>
                  <a:cubicBezTo>
                    <a:pt x="38" y="23"/>
                    <a:pt x="34" y="22"/>
                    <a:pt x="33" y="21"/>
                  </a:cubicBezTo>
                  <a:cubicBezTo>
                    <a:pt x="33" y="21"/>
                    <a:pt x="32" y="19"/>
                    <a:pt x="31" y="19"/>
                  </a:cubicBezTo>
                  <a:lnTo>
                    <a:pt x="31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206404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群組 13"/>
          <p:cNvGrpSpPr>
            <a:grpSpLocks/>
          </p:cNvGrpSpPr>
          <p:nvPr/>
        </p:nvGrpSpPr>
        <p:grpSpPr bwMode="auto">
          <a:xfrm>
            <a:off x="6318447" y="4502001"/>
            <a:ext cx="3394075" cy="3706812"/>
            <a:chOff x="5213350" y="2824163"/>
            <a:chExt cx="3635376" cy="3876674"/>
          </a:xfrm>
        </p:grpSpPr>
        <p:sp>
          <p:nvSpPr>
            <p:cNvPr id="22" name="Freeform 7"/>
            <p:cNvSpPr>
              <a:spLocks/>
            </p:cNvSpPr>
            <p:nvPr/>
          </p:nvSpPr>
          <p:spPr bwMode="auto">
            <a:xfrm>
              <a:off x="5213350" y="4116388"/>
              <a:ext cx="2133600" cy="90487"/>
            </a:xfrm>
            <a:custGeom>
              <a:avLst/>
              <a:gdLst>
                <a:gd name="T0" fmla="*/ 0 w 1344"/>
                <a:gd name="T1" fmla="*/ 2147483647 h 57"/>
                <a:gd name="T2" fmla="*/ 0 w 1344"/>
                <a:gd name="T3" fmla="*/ 2147483647 h 57"/>
                <a:gd name="T4" fmla="*/ 2147483647 w 1344"/>
                <a:gd name="T5" fmla="*/ 2147483647 h 57"/>
                <a:gd name="T6" fmla="*/ 2147483647 w 1344"/>
                <a:gd name="T7" fmla="*/ 2147483647 h 57"/>
                <a:gd name="T8" fmla="*/ 2147483647 w 1344"/>
                <a:gd name="T9" fmla="*/ 0 h 57"/>
                <a:gd name="T10" fmla="*/ 2147483647 w 1344"/>
                <a:gd name="T11" fmla="*/ 0 h 57"/>
                <a:gd name="T12" fmla="*/ 0 w 1344"/>
                <a:gd name="T13" fmla="*/ 0 h 57"/>
                <a:gd name="T14" fmla="*/ 0 w 1344"/>
                <a:gd name="T15" fmla="*/ 0 h 57"/>
                <a:gd name="T16" fmla="*/ 0 w 1344"/>
                <a:gd name="T17" fmla="*/ 2147483647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44"/>
                <a:gd name="T28" fmla="*/ 0 h 57"/>
                <a:gd name="T29" fmla="*/ 1344 w 1344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44" h="57">
                  <a:moveTo>
                    <a:pt x="0" y="57"/>
                  </a:moveTo>
                  <a:lnTo>
                    <a:pt x="0" y="57"/>
                  </a:lnTo>
                  <a:lnTo>
                    <a:pt x="1344" y="57"/>
                  </a:lnTo>
                  <a:lnTo>
                    <a:pt x="1344" y="0"/>
                  </a:lnTo>
                  <a:lnTo>
                    <a:pt x="0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auto">
            <a:xfrm>
              <a:off x="5334000" y="4206875"/>
              <a:ext cx="120650" cy="2012950"/>
            </a:xfrm>
            <a:custGeom>
              <a:avLst/>
              <a:gdLst>
                <a:gd name="T0" fmla="*/ 2147483647 w 76"/>
                <a:gd name="T1" fmla="*/ 2147483647 h 1268"/>
                <a:gd name="T2" fmla="*/ 2147483647 w 76"/>
                <a:gd name="T3" fmla="*/ 2147483647 h 1268"/>
                <a:gd name="T4" fmla="*/ 0 w 76"/>
                <a:gd name="T5" fmla="*/ 2147483647 h 1268"/>
                <a:gd name="T6" fmla="*/ 0 w 76"/>
                <a:gd name="T7" fmla="*/ 2147483647 h 1268"/>
                <a:gd name="T8" fmla="*/ 0 w 76"/>
                <a:gd name="T9" fmla="*/ 0 h 1268"/>
                <a:gd name="T10" fmla="*/ 0 w 76"/>
                <a:gd name="T11" fmla="*/ 0 h 1268"/>
                <a:gd name="T12" fmla="*/ 2147483647 w 76"/>
                <a:gd name="T13" fmla="*/ 0 h 1268"/>
                <a:gd name="T14" fmla="*/ 2147483647 w 76"/>
                <a:gd name="T15" fmla="*/ 0 h 1268"/>
                <a:gd name="T16" fmla="*/ 2147483647 w 76"/>
                <a:gd name="T17" fmla="*/ 2147483647 h 126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6"/>
                <a:gd name="T28" fmla="*/ 0 h 1268"/>
                <a:gd name="T29" fmla="*/ 76 w 76"/>
                <a:gd name="T30" fmla="*/ 1268 h 126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6" h="1268">
                  <a:moveTo>
                    <a:pt x="76" y="1249"/>
                  </a:moveTo>
                  <a:lnTo>
                    <a:pt x="76" y="1268"/>
                  </a:lnTo>
                  <a:lnTo>
                    <a:pt x="0" y="1268"/>
                  </a:lnTo>
                  <a:lnTo>
                    <a:pt x="0" y="1249"/>
                  </a:lnTo>
                  <a:lnTo>
                    <a:pt x="0" y="0"/>
                  </a:lnTo>
                  <a:lnTo>
                    <a:pt x="76" y="0"/>
                  </a:lnTo>
                  <a:lnTo>
                    <a:pt x="76" y="12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4" name="Freeform 9"/>
            <p:cNvSpPr>
              <a:spLocks/>
            </p:cNvSpPr>
            <p:nvPr/>
          </p:nvSpPr>
          <p:spPr bwMode="auto">
            <a:xfrm>
              <a:off x="7286625" y="3995738"/>
              <a:ext cx="1531938" cy="1201737"/>
            </a:xfrm>
            <a:custGeom>
              <a:avLst/>
              <a:gdLst>
                <a:gd name="T0" fmla="*/ 2147483647 w 51"/>
                <a:gd name="T1" fmla="*/ 0 h 40"/>
                <a:gd name="T2" fmla="*/ 2147483647 w 51"/>
                <a:gd name="T3" fmla="*/ 2147483647 h 40"/>
                <a:gd name="T4" fmla="*/ 2147483647 w 51"/>
                <a:gd name="T5" fmla="*/ 2147483647 h 40"/>
                <a:gd name="T6" fmla="*/ 2147483647 w 51"/>
                <a:gd name="T7" fmla="*/ 2147483647 h 40"/>
                <a:gd name="T8" fmla="*/ 2147483647 w 51"/>
                <a:gd name="T9" fmla="*/ 2147483647 h 40"/>
                <a:gd name="T10" fmla="*/ 2147483647 w 51"/>
                <a:gd name="T11" fmla="*/ 2147483647 h 40"/>
                <a:gd name="T12" fmla="*/ 2147483647 w 51"/>
                <a:gd name="T13" fmla="*/ 0 h 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1"/>
                <a:gd name="T22" fmla="*/ 0 h 40"/>
                <a:gd name="T23" fmla="*/ 51 w 51"/>
                <a:gd name="T24" fmla="*/ 40 h 4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1" h="40">
                  <a:moveTo>
                    <a:pt x="38" y="0"/>
                  </a:moveTo>
                  <a:cubicBezTo>
                    <a:pt x="38" y="0"/>
                    <a:pt x="51" y="6"/>
                    <a:pt x="49" y="10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15" y="40"/>
                    <a:pt x="12" y="37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0" y="17"/>
                    <a:pt x="8" y="16"/>
                  </a:cubicBezTo>
                  <a:lnTo>
                    <a:pt x="3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5" name="Freeform 10"/>
            <p:cNvSpPr>
              <a:spLocks/>
            </p:cNvSpPr>
            <p:nvPr/>
          </p:nvSpPr>
          <p:spPr bwMode="auto">
            <a:xfrm>
              <a:off x="7737475" y="5106988"/>
              <a:ext cx="811213" cy="1503362"/>
            </a:xfrm>
            <a:custGeom>
              <a:avLst/>
              <a:gdLst>
                <a:gd name="T0" fmla="*/ 0 w 27"/>
                <a:gd name="T1" fmla="*/ 2147483647 h 50"/>
                <a:gd name="T2" fmla="*/ 2147483647 w 27"/>
                <a:gd name="T3" fmla="*/ 2147483647 h 50"/>
                <a:gd name="T4" fmla="*/ 2147483647 w 27"/>
                <a:gd name="T5" fmla="*/ 2147483647 h 50"/>
                <a:gd name="T6" fmla="*/ 2147483647 w 27"/>
                <a:gd name="T7" fmla="*/ 2147483647 h 50"/>
                <a:gd name="T8" fmla="*/ 2147483647 w 27"/>
                <a:gd name="T9" fmla="*/ 2147483647 h 50"/>
                <a:gd name="T10" fmla="*/ 2147483647 w 27"/>
                <a:gd name="T11" fmla="*/ 2147483647 h 50"/>
                <a:gd name="T12" fmla="*/ 2147483647 w 27"/>
                <a:gd name="T13" fmla="*/ 2147483647 h 50"/>
                <a:gd name="T14" fmla="*/ 2147483647 w 27"/>
                <a:gd name="T15" fmla="*/ 2147483647 h 50"/>
                <a:gd name="T16" fmla="*/ 2147483647 w 27"/>
                <a:gd name="T17" fmla="*/ 2147483647 h 50"/>
                <a:gd name="T18" fmla="*/ 2147483647 w 27"/>
                <a:gd name="T19" fmla="*/ 2147483647 h 50"/>
                <a:gd name="T20" fmla="*/ 0 w 27"/>
                <a:gd name="T21" fmla="*/ 2147483647 h 50"/>
                <a:gd name="T22" fmla="*/ 0 w 27"/>
                <a:gd name="T23" fmla="*/ 2147483647 h 5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7"/>
                <a:gd name="T37" fmla="*/ 0 h 50"/>
                <a:gd name="T38" fmla="*/ 27 w 27"/>
                <a:gd name="T39" fmla="*/ 50 h 5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7" h="50">
                  <a:moveTo>
                    <a:pt x="0" y="21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6" y="0"/>
                    <a:pt x="11" y="2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6" y="14"/>
                    <a:pt x="26" y="32"/>
                  </a:cubicBezTo>
                  <a:cubicBezTo>
                    <a:pt x="27" y="50"/>
                    <a:pt x="25" y="32"/>
                    <a:pt x="25" y="32"/>
                  </a:cubicBezTo>
                  <a:cubicBezTo>
                    <a:pt x="25" y="32"/>
                    <a:pt x="22" y="9"/>
                    <a:pt x="18" y="6"/>
                  </a:cubicBezTo>
                  <a:cubicBezTo>
                    <a:pt x="14" y="2"/>
                    <a:pt x="18" y="6"/>
                    <a:pt x="18" y="6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6" y="3"/>
                    <a:pt x="6" y="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6"/>
                    <a:pt x="0" y="21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6" name="Freeform 11"/>
            <p:cNvSpPr>
              <a:spLocks/>
            </p:cNvSpPr>
            <p:nvPr/>
          </p:nvSpPr>
          <p:spPr bwMode="auto">
            <a:xfrm>
              <a:off x="7286625" y="5197475"/>
              <a:ext cx="692150" cy="1503362"/>
            </a:xfrm>
            <a:custGeom>
              <a:avLst/>
              <a:gdLst>
                <a:gd name="T0" fmla="*/ 0 w 23"/>
                <a:gd name="T1" fmla="*/ 2147483647 h 50"/>
                <a:gd name="T2" fmla="*/ 2147483647 w 23"/>
                <a:gd name="T3" fmla="*/ 2147483647 h 50"/>
                <a:gd name="T4" fmla="*/ 2147483647 w 23"/>
                <a:gd name="T5" fmla="*/ 2147483647 h 50"/>
                <a:gd name="T6" fmla="*/ 2147483647 w 23"/>
                <a:gd name="T7" fmla="*/ 2147483647 h 50"/>
                <a:gd name="T8" fmla="*/ 2147483647 w 23"/>
                <a:gd name="T9" fmla="*/ 2147483647 h 50"/>
                <a:gd name="T10" fmla="*/ 2147483647 w 23"/>
                <a:gd name="T11" fmla="*/ 2147483647 h 50"/>
                <a:gd name="T12" fmla="*/ 2147483647 w 23"/>
                <a:gd name="T13" fmla="*/ 2147483647 h 50"/>
                <a:gd name="T14" fmla="*/ 2147483647 w 23"/>
                <a:gd name="T15" fmla="*/ 2147483647 h 50"/>
                <a:gd name="T16" fmla="*/ 2147483647 w 23"/>
                <a:gd name="T17" fmla="*/ 2147483647 h 50"/>
                <a:gd name="T18" fmla="*/ 2147483647 w 23"/>
                <a:gd name="T19" fmla="*/ 2147483647 h 50"/>
                <a:gd name="T20" fmla="*/ 0 w 23"/>
                <a:gd name="T21" fmla="*/ 2147483647 h 50"/>
                <a:gd name="T22" fmla="*/ 0 w 23"/>
                <a:gd name="T23" fmla="*/ 2147483647 h 5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3"/>
                <a:gd name="T37" fmla="*/ 0 h 50"/>
                <a:gd name="T38" fmla="*/ 23 w 23"/>
                <a:gd name="T39" fmla="*/ 50 h 5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3" h="50">
                  <a:moveTo>
                    <a:pt x="0" y="20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5" y="0"/>
                    <a:pt x="9" y="2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22" y="13"/>
                    <a:pt x="23" y="31"/>
                  </a:cubicBezTo>
                  <a:cubicBezTo>
                    <a:pt x="23" y="50"/>
                    <a:pt x="21" y="32"/>
                    <a:pt x="21" y="32"/>
                  </a:cubicBezTo>
                  <a:cubicBezTo>
                    <a:pt x="21" y="32"/>
                    <a:pt x="18" y="8"/>
                    <a:pt x="15" y="5"/>
                  </a:cubicBezTo>
                  <a:cubicBezTo>
                    <a:pt x="12" y="2"/>
                    <a:pt x="15" y="5"/>
                    <a:pt x="15" y="5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5" y="3"/>
                    <a:pt x="5" y="5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5"/>
                    <a:pt x="0" y="2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7" name="Freeform 12"/>
            <p:cNvSpPr>
              <a:spLocks/>
            </p:cNvSpPr>
            <p:nvPr/>
          </p:nvSpPr>
          <p:spPr bwMode="auto">
            <a:xfrm>
              <a:off x="6235700" y="3875088"/>
              <a:ext cx="209550" cy="241300"/>
            </a:xfrm>
            <a:custGeom>
              <a:avLst/>
              <a:gdLst>
                <a:gd name="T0" fmla="*/ 0 w 7"/>
                <a:gd name="T1" fmla="*/ 0 h 8"/>
                <a:gd name="T2" fmla="*/ 2147483647 w 7"/>
                <a:gd name="T3" fmla="*/ 2147483647 h 8"/>
                <a:gd name="T4" fmla="*/ 2147483647 w 7"/>
                <a:gd name="T5" fmla="*/ 2147483647 h 8"/>
                <a:gd name="T6" fmla="*/ 2147483647 w 7"/>
                <a:gd name="T7" fmla="*/ 0 h 8"/>
                <a:gd name="T8" fmla="*/ 0 w 7"/>
                <a:gd name="T9" fmla="*/ 0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8"/>
                <a:gd name="T17" fmla="*/ 7 w 7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8">
                  <a:moveTo>
                    <a:pt x="0" y="0"/>
                  </a:moveTo>
                  <a:cubicBezTo>
                    <a:pt x="0" y="0"/>
                    <a:pt x="0" y="8"/>
                    <a:pt x="1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7" y="6"/>
                    <a:pt x="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8" name="Oval 13"/>
            <p:cNvSpPr>
              <a:spLocks noChangeArrowheads="1"/>
            </p:cNvSpPr>
            <p:nvPr/>
          </p:nvSpPr>
          <p:spPr bwMode="auto">
            <a:xfrm>
              <a:off x="6235700" y="3875088"/>
              <a:ext cx="209550" cy="30162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TW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9" name="Freeform 14"/>
            <p:cNvSpPr>
              <a:spLocks/>
            </p:cNvSpPr>
            <p:nvPr/>
          </p:nvSpPr>
          <p:spPr bwMode="auto">
            <a:xfrm>
              <a:off x="6265863" y="2824163"/>
              <a:ext cx="2373313" cy="3425825"/>
            </a:xfrm>
            <a:custGeom>
              <a:avLst/>
              <a:gdLst>
                <a:gd name="T0" fmla="*/ 2147483647 w 79"/>
                <a:gd name="T1" fmla="*/ 2147483647 h 114"/>
                <a:gd name="T2" fmla="*/ 2147483647 w 79"/>
                <a:gd name="T3" fmla="*/ 2147483647 h 114"/>
                <a:gd name="T4" fmla="*/ 2147483647 w 79"/>
                <a:gd name="T5" fmla="*/ 2147483647 h 114"/>
                <a:gd name="T6" fmla="*/ 2147483647 w 79"/>
                <a:gd name="T7" fmla="*/ 2147483647 h 114"/>
                <a:gd name="T8" fmla="*/ 2147483647 w 79"/>
                <a:gd name="T9" fmla="*/ 2147483647 h 114"/>
                <a:gd name="T10" fmla="*/ 2147483647 w 79"/>
                <a:gd name="T11" fmla="*/ 2147483647 h 114"/>
                <a:gd name="T12" fmla="*/ 2147483647 w 79"/>
                <a:gd name="T13" fmla="*/ 2147483647 h 114"/>
                <a:gd name="T14" fmla="*/ 2147483647 w 79"/>
                <a:gd name="T15" fmla="*/ 2147483647 h 114"/>
                <a:gd name="T16" fmla="*/ 2147483647 w 79"/>
                <a:gd name="T17" fmla="*/ 2147483647 h 114"/>
                <a:gd name="T18" fmla="*/ 2147483647 w 79"/>
                <a:gd name="T19" fmla="*/ 2147483647 h 114"/>
                <a:gd name="T20" fmla="*/ 2147483647 w 79"/>
                <a:gd name="T21" fmla="*/ 2147483647 h 114"/>
                <a:gd name="T22" fmla="*/ 2147483647 w 79"/>
                <a:gd name="T23" fmla="*/ 2147483647 h 114"/>
                <a:gd name="T24" fmla="*/ 2147483647 w 79"/>
                <a:gd name="T25" fmla="*/ 2147483647 h 114"/>
                <a:gd name="T26" fmla="*/ 2147483647 w 79"/>
                <a:gd name="T27" fmla="*/ 2147483647 h 114"/>
                <a:gd name="T28" fmla="*/ 2147483647 w 79"/>
                <a:gd name="T29" fmla="*/ 2147483647 h 114"/>
                <a:gd name="T30" fmla="*/ 2147483647 w 79"/>
                <a:gd name="T31" fmla="*/ 2147483647 h 114"/>
                <a:gd name="T32" fmla="*/ 2147483647 w 79"/>
                <a:gd name="T33" fmla="*/ 2147483647 h 114"/>
                <a:gd name="T34" fmla="*/ 2147483647 w 79"/>
                <a:gd name="T35" fmla="*/ 2147483647 h 114"/>
                <a:gd name="T36" fmla="*/ 2147483647 w 79"/>
                <a:gd name="T37" fmla="*/ 2147483647 h 114"/>
                <a:gd name="T38" fmla="*/ 2147483647 w 79"/>
                <a:gd name="T39" fmla="*/ 2147483647 h 114"/>
                <a:gd name="T40" fmla="*/ 2147483647 w 79"/>
                <a:gd name="T41" fmla="*/ 2147483647 h 114"/>
                <a:gd name="T42" fmla="*/ 2147483647 w 79"/>
                <a:gd name="T43" fmla="*/ 2147483647 h 114"/>
                <a:gd name="T44" fmla="*/ 2147483647 w 79"/>
                <a:gd name="T45" fmla="*/ 2147483647 h 114"/>
                <a:gd name="T46" fmla="*/ 2147483647 w 79"/>
                <a:gd name="T47" fmla="*/ 2147483647 h 114"/>
                <a:gd name="T48" fmla="*/ 2147483647 w 79"/>
                <a:gd name="T49" fmla="*/ 2147483647 h 114"/>
                <a:gd name="T50" fmla="*/ 2147483647 w 79"/>
                <a:gd name="T51" fmla="*/ 2147483647 h 114"/>
                <a:gd name="T52" fmla="*/ 2147483647 w 79"/>
                <a:gd name="T53" fmla="*/ 2147483647 h 114"/>
                <a:gd name="T54" fmla="*/ 2147483647 w 79"/>
                <a:gd name="T55" fmla="*/ 2147483647 h 114"/>
                <a:gd name="T56" fmla="*/ 2147483647 w 79"/>
                <a:gd name="T57" fmla="*/ 2147483647 h 114"/>
                <a:gd name="T58" fmla="*/ 2147483647 w 79"/>
                <a:gd name="T59" fmla="*/ 2147483647 h 114"/>
                <a:gd name="T60" fmla="*/ 2147483647 w 79"/>
                <a:gd name="T61" fmla="*/ 2147483647 h 114"/>
                <a:gd name="T62" fmla="*/ 2147483647 w 79"/>
                <a:gd name="T63" fmla="*/ 2147483647 h 114"/>
                <a:gd name="T64" fmla="*/ 2147483647 w 79"/>
                <a:gd name="T65" fmla="*/ 2147483647 h 114"/>
                <a:gd name="T66" fmla="*/ 2147483647 w 79"/>
                <a:gd name="T67" fmla="*/ 2147483647 h 114"/>
                <a:gd name="T68" fmla="*/ 2147483647 w 79"/>
                <a:gd name="T69" fmla="*/ 2147483647 h 114"/>
                <a:gd name="T70" fmla="*/ 2147483647 w 79"/>
                <a:gd name="T71" fmla="*/ 2147483647 h 114"/>
                <a:gd name="T72" fmla="*/ 2147483647 w 79"/>
                <a:gd name="T73" fmla="*/ 2147483647 h 114"/>
                <a:gd name="T74" fmla="*/ 2147483647 w 79"/>
                <a:gd name="T75" fmla="*/ 2147483647 h 114"/>
                <a:gd name="T76" fmla="*/ 2147483647 w 79"/>
                <a:gd name="T77" fmla="*/ 2147483647 h 114"/>
                <a:gd name="T78" fmla="*/ 2147483647 w 79"/>
                <a:gd name="T79" fmla="*/ 2147483647 h 114"/>
                <a:gd name="T80" fmla="*/ 2147483647 w 79"/>
                <a:gd name="T81" fmla="*/ 2147483647 h 114"/>
                <a:gd name="T82" fmla="*/ 2147483647 w 79"/>
                <a:gd name="T83" fmla="*/ 2147483647 h 114"/>
                <a:gd name="T84" fmla="*/ 2147483647 w 79"/>
                <a:gd name="T85" fmla="*/ 2147483647 h 114"/>
                <a:gd name="T86" fmla="*/ 2147483647 w 79"/>
                <a:gd name="T87" fmla="*/ 2147483647 h 114"/>
                <a:gd name="T88" fmla="*/ 2147483647 w 79"/>
                <a:gd name="T89" fmla="*/ 2147483647 h 114"/>
                <a:gd name="T90" fmla="*/ 2147483647 w 79"/>
                <a:gd name="T91" fmla="*/ 2147483647 h 114"/>
                <a:gd name="T92" fmla="*/ 2147483647 w 79"/>
                <a:gd name="T93" fmla="*/ 2147483647 h 114"/>
                <a:gd name="T94" fmla="*/ 2147483647 w 79"/>
                <a:gd name="T95" fmla="*/ 2147483647 h 114"/>
                <a:gd name="T96" fmla="*/ 2147483647 w 79"/>
                <a:gd name="T97" fmla="*/ 2147483647 h 114"/>
                <a:gd name="T98" fmla="*/ 2147483647 w 79"/>
                <a:gd name="T99" fmla="*/ 2147483647 h 114"/>
                <a:gd name="T100" fmla="*/ 2147483647 w 79"/>
                <a:gd name="T101" fmla="*/ 2147483647 h 114"/>
                <a:gd name="T102" fmla="*/ 2147483647 w 79"/>
                <a:gd name="T103" fmla="*/ 2147483647 h 114"/>
                <a:gd name="T104" fmla="*/ 2147483647 w 79"/>
                <a:gd name="T105" fmla="*/ 2147483647 h 114"/>
                <a:gd name="T106" fmla="*/ 2147483647 w 79"/>
                <a:gd name="T107" fmla="*/ 2147483647 h 11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79"/>
                <a:gd name="T163" fmla="*/ 0 h 114"/>
                <a:gd name="T164" fmla="*/ 79 w 79"/>
                <a:gd name="T165" fmla="*/ 114 h 11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79" h="114">
                  <a:moveTo>
                    <a:pt x="51" y="14"/>
                  </a:move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1" y="13"/>
                    <a:pt x="50" y="12"/>
                  </a:cubicBezTo>
                  <a:cubicBezTo>
                    <a:pt x="50" y="12"/>
                    <a:pt x="46" y="2"/>
                    <a:pt x="42" y="1"/>
                  </a:cubicBezTo>
                  <a:cubicBezTo>
                    <a:pt x="42" y="1"/>
                    <a:pt x="34" y="0"/>
                    <a:pt x="31" y="6"/>
                  </a:cubicBezTo>
                  <a:cubicBezTo>
                    <a:pt x="31" y="6"/>
                    <a:pt x="29" y="8"/>
                    <a:pt x="29" y="10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6"/>
                    <a:pt x="32" y="16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9"/>
                    <a:pt x="32" y="20"/>
                    <a:pt x="33" y="20"/>
                  </a:cubicBezTo>
                  <a:cubicBezTo>
                    <a:pt x="33" y="20"/>
                    <a:pt x="34" y="19"/>
                    <a:pt x="34" y="20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4"/>
                    <a:pt x="37" y="24"/>
                  </a:cubicBezTo>
                  <a:cubicBezTo>
                    <a:pt x="37" y="24"/>
                    <a:pt x="34" y="29"/>
                    <a:pt x="34" y="30"/>
                  </a:cubicBezTo>
                  <a:cubicBezTo>
                    <a:pt x="34" y="30"/>
                    <a:pt x="32" y="32"/>
                    <a:pt x="32" y="34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6"/>
                    <a:pt x="25" y="36"/>
                    <a:pt x="22" y="38"/>
                  </a:cubicBezTo>
                  <a:cubicBezTo>
                    <a:pt x="22" y="38"/>
                    <a:pt x="15" y="37"/>
                    <a:pt x="13" y="37"/>
                  </a:cubicBezTo>
                  <a:cubicBezTo>
                    <a:pt x="13" y="37"/>
                    <a:pt x="8" y="36"/>
                    <a:pt x="6" y="37"/>
                  </a:cubicBezTo>
                  <a:cubicBezTo>
                    <a:pt x="6" y="37"/>
                    <a:pt x="3" y="37"/>
                    <a:pt x="4" y="38"/>
                  </a:cubicBezTo>
                  <a:cubicBezTo>
                    <a:pt x="4" y="38"/>
                    <a:pt x="3" y="40"/>
                    <a:pt x="4" y="41"/>
                  </a:cubicBezTo>
                  <a:cubicBezTo>
                    <a:pt x="4" y="41"/>
                    <a:pt x="4" y="42"/>
                    <a:pt x="6" y="42"/>
                  </a:cubicBezTo>
                  <a:cubicBezTo>
                    <a:pt x="6" y="42"/>
                    <a:pt x="6" y="44"/>
                    <a:pt x="7" y="44"/>
                  </a:cubicBezTo>
                  <a:cubicBezTo>
                    <a:pt x="7" y="44"/>
                    <a:pt x="12" y="44"/>
                    <a:pt x="13" y="43"/>
                  </a:cubicBezTo>
                  <a:cubicBezTo>
                    <a:pt x="13" y="43"/>
                    <a:pt x="18" y="44"/>
                    <a:pt x="19" y="44"/>
                  </a:cubicBezTo>
                  <a:cubicBezTo>
                    <a:pt x="19" y="44"/>
                    <a:pt x="30" y="44"/>
                    <a:pt x="31" y="44"/>
                  </a:cubicBezTo>
                  <a:cubicBezTo>
                    <a:pt x="31" y="44"/>
                    <a:pt x="35" y="44"/>
                    <a:pt x="36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9" y="42"/>
                    <a:pt x="40" y="47"/>
                    <a:pt x="41" y="49"/>
                  </a:cubicBezTo>
                  <a:cubicBezTo>
                    <a:pt x="41" y="49"/>
                    <a:pt x="40" y="55"/>
                    <a:pt x="41" y="56"/>
                  </a:cubicBezTo>
                  <a:cubicBezTo>
                    <a:pt x="41" y="58"/>
                    <a:pt x="41" y="58"/>
                    <a:pt x="41" y="58"/>
                  </a:cubicBezTo>
                  <a:cubicBezTo>
                    <a:pt x="40" y="59"/>
                    <a:pt x="40" y="59"/>
                    <a:pt x="40" y="59"/>
                  </a:cubicBezTo>
                  <a:cubicBezTo>
                    <a:pt x="40" y="59"/>
                    <a:pt x="30" y="58"/>
                    <a:pt x="29" y="59"/>
                  </a:cubicBezTo>
                  <a:cubicBezTo>
                    <a:pt x="29" y="59"/>
                    <a:pt x="18" y="59"/>
                    <a:pt x="18" y="64"/>
                  </a:cubicBezTo>
                  <a:cubicBezTo>
                    <a:pt x="18" y="64"/>
                    <a:pt x="19" y="73"/>
                    <a:pt x="19" y="76"/>
                  </a:cubicBezTo>
                  <a:cubicBezTo>
                    <a:pt x="19" y="76"/>
                    <a:pt x="20" y="95"/>
                    <a:pt x="20" y="96"/>
                  </a:cubicBezTo>
                  <a:cubicBezTo>
                    <a:pt x="20" y="96"/>
                    <a:pt x="21" y="100"/>
                    <a:pt x="20" y="101"/>
                  </a:cubicBezTo>
                  <a:cubicBezTo>
                    <a:pt x="20" y="101"/>
                    <a:pt x="0" y="102"/>
                    <a:pt x="15" y="106"/>
                  </a:cubicBezTo>
                  <a:cubicBezTo>
                    <a:pt x="15" y="106"/>
                    <a:pt x="13" y="114"/>
                    <a:pt x="21" y="110"/>
                  </a:cubicBezTo>
                  <a:cubicBezTo>
                    <a:pt x="21" y="110"/>
                    <a:pt x="24" y="107"/>
                    <a:pt x="25" y="107"/>
                  </a:cubicBezTo>
                  <a:cubicBezTo>
                    <a:pt x="25" y="107"/>
                    <a:pt x="28" y="106"/>
                    <a:pt x="27" y="104"/>
                  </a:cubicBezTo>
                  <a:cubicBezTo>
                    <a:pt x="27" y="104"/>
                    <a:pt x="31" y="101"/>
                    <a:pt x="31" y="100"/>
                  </a:cubicBezTo>
                  <a:cubicBezTo>
                    <a:pt x="31" y="100"/>
                    <a:pt x="35" y="94"/>
                    <a:pt x="36" y="93"/>
                  </a:cubicBezTo>
                  <a:cubicBezTo>
                    <a:pt x="36" y="93"/>
                    <a:pt x="41" y="84"/>
                    <a:pt x="41" y="83"/>
                  </a:cubicBezTo>
                  <a:cubicBezTo>
                    <a:pt x="41" y="83"/>
                    <a:pt x="42" y="78"/>
                    <a:pt x="44" y="78"/>
                  </a:cubicBezTo>
                  <a:cubicBezTo>
                    <a:pt x="46" y="78"/>
                    <a:pt x="50" y="77"/>
                    <a:pt x="50" y="77"/>
                  </a:cubicBezTo>
                  <a:cubicBezTo>
                    <a:pt x="50" y="77"/>
                    <a:pt x="53" y="77"/>
                    <a:pt x="55" y="76"/>
                  </a:cubicBezTo>
                  <a:cubicBezTo>
                    <a:pt x="55" y="76"/>
                    <a:pt x="66" y="76"/>
                    <a:pt x="67" y="75"/>
                  </a:cubicBezTo>
                  <a:cubicBezTo>
                    <a:pt x="67" y="75"/>
                    <a:pt x="76" y="73"/>
                    <a:pt x="76" y="69"/>
                  </a:cubicBezTo>
                  <a:cubicBezTo>
                    <a:pt x="76" y="69"/>
                    <a:pt x="79" y="51"/>
                    <a:pt x="77" y="46"/>
                  </a:cubicBezTo>
                  <a:cubicBezTo>
                    <a:pt x="77" y="46"/>
                    <a:pt x="69" y="32"/>
                    <a:pt x="67" y="28"/>
                  </a:cubicBezTo>
                  <a:cubicBezTo>
                    <a:pt x="67" y="28"/>
                    <a:pt x="60" y="20"/>
                    <a:pt x="56" y="17"/>
                  </a:cubicBezTo>
                  <a:cubicBezTo>
                    <a:pt x="56" y="17"/>
                    <a:pt x="52" y="12"/>
                    <a:pt x="51" y="14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0" name="Freeform 15"/>
            <p:cNvSpPr>
              <a:spLocks/>
            </p:cNvSpPr>
            <p:nvPr/>
          </p:nvSpPr>
          <p:spPr bwMode="auto">
            <a:xfrm>
              <a:off x="7437438" y="4176713"/>
              <a:ext cx="1411288" cy="1292225"/>
            </a:xfrm>
            <a:custGeom>
              <a:avLst/>
              <a:gdLst>
                <a:gd name="T0" fmla="*/ 2147483647 w 47"/>
                <a:gd name="T1" fmla="*/ 2147483647 h 43"/>
                <a:gd name="T2" fmla="*/ 2147483647 w 47"/>
                <a:gd name="T3" fmla="*/ 2147483647 h 43"/>
                <a:gd name="T4" fmla="*/ 2147483647 w 47"/>
                <a:gd name="T5" fmla="*/ 2147483647 h 43"/>
                <a:gd name="T6" fmla="*/ 2147483647 w 47"/>
                <a:gd name="T7" fmla="*/ 2147483647 h 43"/>
                <a:gd name="T8" fmla="*/ 2147483647 w 47"/>
                <a:gd name="T9" fmla="*/ 2147483647 h 43"/>
                <a:gd name="T10" fmla="*/ 2147483647 w 47"/>
                <a:gd name="T11" fmla="*/ 2147483647 h 4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7"/>
                <a:gd name="T19" fmla="*/ 0 h 43"/>
                <a:gd name="T20" fmla="*/ 47 w 47"/>
                <a:gd name="T21" fmla="*/ 43 h 4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7" h="43">
                  <a:moveTo>
                    <a:pt x="43" y="1"/>
                  </a:moveTo>
                  <a:cubicBezTo>
                    <a:pt x="43" y="1"/>
                    <a:pt x="25" y="0"/>
                    <a:pt x="15" y="24"/>
                  </a:cubicBezTo>
                  <a:cubicBezTo>
                    <a:pt x="15" y="24"/>
                    <a:pt x="11" y="33"/>
                    <a:pt x="5" y="33"/>
                  </a:cubicBezTo>
                  <a:cubicBezTo>
                    <a:pt x="0" y="33"/>
                    <a:pt x="1" y="38"/>
                    <a:pt x="4" y="38"/>
                  </a:cubicBezTo>
                  <a:cubicBezTo>
                    <a:pt x="4" y="38"/>
                    <a:pt x="32" y="43"/>
                    <a:pt x="35" y="35"/>
                  </a:cubicBezTo>
                  <a:cubicBezTo>
                    <a:pt x="35" y="35"/>
                    <a:pt x="47" y="4"/>
                    <a:pt x="43" y="1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1" name="Freeform 16"/>
            <p:cNvSpPr>
              <a:spLocks/>
            </p:cNvSpPr>
            <p:nvPr/>
          </p:nvSpPr>
          <p:spPr bwMode="auto">
            <a:xfrm>
              <a:off x="7107238" y="4206875"/>
              <a:ext cx="119063" cy="2012950"/>
            </a:xfrm>
            <a:custGeom>
              <a:avLst/>
              <a:gdLst>
                <a:gd name="T0" fmla="*/ 2147483647 w 75"/>
                <a:gd name="T1" fmla="*/ 2147483647 h 1268"/>
                <a:gd name="T2" fmla="*/ 2147483647 w 75"/>
                <a:gd name="T3" fmla="*/ 2147483647 h 1268"/>
                <a:gd name="T4" fmla="*/ 0 w 75"/>
                <a:gd name="T5" fmla="*/ 2147483647 h 1268"/>
                <a:gd name="T6" fmla="*/ 0 w 75"/>
                <a:gd name="T7" fmla="*/ 2147483647 h 1268"/>
                <a:gd name="T8" fmla="*/ 0 w 75"/>
                <a:gd name="T9" fmla="*/ 0 h 1268"/>
                <a:gd name="T10" fmla="*/ 0 w 75"/>
                <a:gd name="T11" fmla="*/ 0 h 1268"/>
                <a:gd name="T12" fmla="*/ 2147483647 w 75"/>
                <a:gd name="T13" fmla="*/ 0 h 1268"/>
                <a:gd name="T14" fmla="*/ 2147483647 w 75"/>
                <a:gd name="T15" fmla="*/ 0 h 1268"/>
                <a:gd name="T16" fmla="*/ 2147483647 w 75"/>
                <a:gd name="T17" fmla="*/ 2147483647 h 126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5"/>
                <a:gd name="T28" fmla="*/ 0 h 1268"/>
                <a:gd name="T29" fmla="*/ 75 w 75"/>
                <a:gd name="T30" fmla="*/ 1268 h 126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5" h="1268">
                  <a:moveTo>
                    <a:pt x="75" y="1249"/>
                  </a:moveTo>
                  <a:lnTo>
                    <a:pt x="75" y="1268"/>
                  </a:lnTo>
                  <a:lnTo>
                    <a:pt x="0" y="1268"/>
                  </a:lnTo>
                  <a:lnTo>
                    <a:pt x="0" y="1249"/>
                  </a:lnTo>
                  <a:lnTo>
                    <a:pt x="0" y="0"/>
                  </a:lnTo>
                  <a:lnTo>
                    <a:pt x="75" y="0"/>
                  </a:lnTo>
                  <a:lnTo>
                    <a:pt x="75" y="12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32" name="群組 21"/>
          <p:cNvGrpSpPr>
            <a:grpSpLocks/>
          </p:cNvGrpSpPr>
          <p:nvPr/>
        </p:nvGrpSpPr>
        <p:grpSpPr bwMode="auto">
          <a:xfrm>
            <a:off x="6307335" y="1155551"/>
            <a:ext cx="3486150" cy="3354387"/>
            <a:chOff x="611188" y="2941638"/>
            <a:chExt cx="3816350" cy="3587749"/>
          </a:xfrm>
        </p:grpSpPr>
        <p:sp>
          <p:nvSpPr>
            <p:cNvPr id="33" name="Rectangle 21"/>
            <p:cNvSpPr>
              <a:spLocks noChangeArrowheads="1"/>
            </p:cNvSpPr>
            <p:nvPr/>
          </p:nvSpPr>
          <p:spPr bwMode="auto">
            <a:xfrm>
              <a:off x="661988" y="4995863"/>
              <a:ext cx="182563" cy="129857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TW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4" name="Rectangle 22"/>
            <p:cNvSpPr>
              <a:spLocks noChangeArrowheads="1"/>
            </p:cNvSpPr>
            <p:nvPr/>
          </p:nvSpPr>
          <p:spPr bwMode="auto">
            <a:xfrm>
              <a:off x="4141788" y="4995863"/>
              <a:ext cx="182563" cy="129857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TW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5" name="Freeform 23"/>
            <p:cNvSpPr>
              <a:spLocks/>
            </p:cNvSpPr>
            <p:nvPr/>
          </p:nvSpPr>
          <p:spPr bwMode="auto">
            <a:xfrm>
              <a:off x="611188" y="4918075"/>
              <a:ext cx="3816350" cy="128587"/>
            </a:xfrm>
            <a:custGeom>
              <a:avLst/>
              <a:gdLst>
                <a:gd name="T0" fmla="*/ 2147483647 w 2404"/>
                <a:gd name="T1" fmla="*/ 2147483647 h 81"/>
                <a:gd name="T2" fmla="*/ 2147483647 w 2404"/>
                <a:gd name="T3" fmla="*/ 2147483647 h 81"/>
                <a:gd name="T4" fmla="*/ 0 w 2404"/>
                <a:gd name="T5" fmla="*/ 2147483647 h 81"/>
                <a:gd name="T6" fmla="*/ 0 w 2404"/>
                <a:gd name="T7" fmla="*/ 2147483647 h 81"/>
                <a:gd name="T8" fmla="*/ 0 w 2404"/>
                <a:gd name="T9" fmla="*/ 2147483647 h 81"/>
                <a:gd name="T10" fmla="*/ 0 w 2404"/>
                <a:gd name="T11" fmla="*/ 0 h 81"/>
                <a:gd name="T12" fmla="*/ 2147483647 w 2404"/>
                <a:gd name="T13" fmla="*/ 0 h 81"/>
                <a:gd name="T14" fmla="*/ 2147483647 w 2404"/>
                <a:gd name="T15" fmla="*/ 2147483647 h 81"/>
                <a:gd name="T16" fmla="*/ 2147483647 w 2404"/>
                <a:gd name="T17" fmla="*/ 2147483647 h 8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04"/>
                <a:gd name="T28" fmla="*/ 0 h 81"/>
                <a:gd name="T29" fmla="*/ 2404 w 2404"/>
                <a:gd name="T30" fmla="*/ 81 h 8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04" h="81">
                  <a:moveTo>
                    <a:pt x="2404" y="81"/>
                  </a:moveTo>
                  <a:lnTo>
                    <a:pt x="2404" y="81"/>
                  </a:lnTo>
                  <a:lnTo>
                    <a:pt x="0" y="81"/>
                  </a:lnTo>
                  <a:lnTo>
                    <a:pt x="0" y="16"/>
                  </a:lnTo>
                  <a:lnTo>
                    <a:pt x="0" y="0"/>
                  </a:lnTo>
                  <a:lnTo>
                    <a:pt x="2404" y="0"/>
                  </a:lnTo>
                  <a:lnTo>
                    <a:pt x="2404" y="16"/>
                  </a:lnTo>
                  <a:lnTo>
                    <a:pt x="2404" y="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6" name="Freeform 24"/>
            <p:cNvSpPr>
              <a:spLocks/>
            </p:cNvSpPr>
            <p:nvPr/>
          </p:nvSpPr>
          <p:spPr bwMode="auto">
            <a:xfrm>
              <a:off x="2584451" y="3175000"/>
              <a:ext cx="1246188" cy="3354387"/>
            </a:xfrm>
            <a:custGeom>
              <a:avLst/>
              <a:gdLst>
                <a:gd name="T0" fmla="*/ 2147483647 w 48"/>
                <a:gd name="T1" fmla="*/ 2147483647 h 129"/>
                <a:gd name="T2" fmla="*/ 2147483647 w 48"/>
                <a:gd name="T3" fmla="*/ 0 h 129"/>
                <a:gd name="T4" fmla="*/ 2147483647 w 48"/>
                <a:gd name="T5" fmla="*/ 2147483647 h 129"/>
                <a:gd name="T6" fmla="*/ 2147483647 w 48"/>
                <a:gd name="T7" fmla="*/ 2147483647 h 129"/>
                <a:gd name="T8" fmla="*/ 2147483647 w 48"/>
                <a:gd name="T9" fmla="*/ 2147483647 h 129"/>
                <a:gd name="T10" fmla="*/ 2147483647 w 48"/>
                <a:gd name="T11" fmla="*/ 2147483647 h 129"/>
                <a:gd name="T12" fmla="*/ 2147483647 w 48"/>
                <a:gd name="T13" fmla="*/ 2147483647 h 129"/>
                <a:gd name="T14" fmla="*/ 2147483647 w 48"/>
                <a:gd name="T15" fmla="*/ 2147483647 h 129"/>
                <a:gd name="T16" fmla="*/ 2147483647 w 48"/>
                <a:gd name="T17" fmla="*/ 2147483647 h 129"/>
                <a:gd name="T18" fmla="*/ 2147483647 w 48"/>
                <a:gd name="T19" fmla="*/ 2147483647 h 129"/>
                <a:gd name="T20" fmla="*/ 2147483647 w 48"/>
                <a:gd name="T21" fmla="*/ 2147483647 h 129"/>
                <a:gd name="T22" fmla="*/ 2147483647 w 48"/>
                <a:gd name="T23" fmla="*/ 2147483647 h 129"/>
                <a:gd name="T24" fmla="*/ 2147483647 w 48"/>
                <a:gd name="T25" fmla="*/ 2147483647 h 129"/>
                <a:gd name="T26" fmla="*/ 2147483647 w 48"/>
                <a:gd name="T27" fmla="*/ 2147483647 h 129"/>
                <a:gd name="T28" fmla="*/ 2147483647 w 48"/>
                <a:gd name="T29" fmla="*/ 2147483647 h 129"/>
                <a:gd name="T30" fmla="*/ 2147483647 w 48"/>
                <a:gd name="T31" fmla="*/ 2147483647 h 129"/>
                <a:gd name="T32" fmla="*/ 2147483647 w 48"/>
                <a:gd name="T33" fmla="*/ 2147483647 h 129"/>
                <a:gd name="T34" fmla="*/ 2147483647 w 48"/>
                <a:gd name="T35" fmla="*/ 2147483647 h 129"/>
                <a:gd name="T36" fmla="*/ 2147483647 w 48"/>
                <a:gd name="T37" fmla="*/ 2147483647 h 129"/>
                <a:gd name="T38" fmla="*/ 2147483647 w 48"/>
                <a:gd name="T39" fmla="*/ 2147483647 h 129"/>
                <a:gd name="T40" fmla="*/ 2147483647 w 48"/>
                <a:gd name="T41" fmla="*/ 2147483647 h 129"/>
                <a:gd name="T42" fmla="*/ 2147483647 w 48"/>
                <a:gd name="T43" fmla="*/ 2147483647 h 129"/>
                <a:gd name="T44" fmla="*/ 2147483647 w 48"/>
                <a:gd name="T45" fmla="*/ 2147483647 h 129"/>
                <a:gd name="T46" fmla="*/ 2147483647 w 48"/>
                <a:gd name="T47" fmla="*/ 2147483647 h 129"/>
                <a:gd name="T48" fmla="*/ 2147483647 w 48"/>
                <a:gd name="T49" fmla="*/ 2147483647 h 129"/>
                <a:gd name="T50" fmla="*/ 2147483647 w 48"/>
                <a:gd name="T51" fmla="*/ 2147483647 h 129"/>
                <a:gd name="T52" fmla="*/ 2147483647 w 48"/>
                <a:gd name="T53" fmla="*/ 2147483647 h 129"/>
                <a:gd name="T54" fmla="*/ 2147483647 w 48"/>
                <a:gd name="T55" fmla="*/ 2147483647 h 129"/>
                <a:gd name="T56" fmla="*/ 2147483647 w 48"/>
                <a:gd name="T57" fmla="*/ 2147483647 h 129"/>
                <a:gd name="T58" fmla="*/ 2147483647 w 48"/>
                <a:gd name="T59" fmla="*/ 2147483647 h 129"/>
                <a:gd name="T60" fmla="*/ 2147483647 w 48"/>
                <a:gd name="T61" fmla="*/ 2147483647 h 129"/>
                <a:gd name="T62" fmla="*/ 2147483647 w 48"/>
                <a:gd name="T63" fmla="*/ 2147483647 h 129"/>
                <a:gd name="T64" fmla="*/ 2147483647 w 48"/>
                <a:gd name="T65" fmla="*/ 2147483647 h 129"/>
                <a:gd name="T66" fmla="*/ 2147483647 w 48"/>
                <a:gd name="T67" fmla="*/ 2147483647 h 129"/>
                <a:gd name="T68" fmla="*/ 2147483647 w 48"/>
                <a:gd name="T69" fmla="*/ 2147483647 h 129"/>
                <a:gd name="T70" fmla="*/ 2147483647 w 48"/>
                <a:gd name="T71" fmla="*/ 2147483647 h 129"/>
                <a:gd name="T72" fmla="*/ 2147483647 w 48"/>
                <a:gd name="T73" fmla="*/ 2147483647 h 129"/>
                <a:gd name="T74" fmla="*/ 2147483647 w 48"/>
                <a:gd name="T75" fmla="*/ 2147483647 h 129"/>
                <a:gd name="T76" fmla="*/ 2147483647 w 48"/>
                <a:gd name="T77" fmla="*/ 2147483647 h 12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8"/>
                <a:gd name="T118" fmla="*/ 0 h 129"/>
                <a:gd name="T119" fmla="*/ 48 w 48"/>
                <a:gd name="T120" fmla="*/ 129 h 129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8" h="129">
                  <a:moveTo>
                    <a:pt x="25" y="16"/>
                  </a:moveTo>
                  <a:cubicBezTo>
                    <a:pt x="25" y="16"/>
                    <a:pt x="26" y="16"/>
                    <a:pt x="26" y="16"/>
                  </a:cubicBezTo>
                  <a:cubicBezTo>
                    <a:pt x="26" y="16"/>
                    <a:pt x="29" y="11"/>
                    <a:pt x="29" y="8"/>
                  </a:cubicBezTo>
                  <a:cubicBezTo>
                    <a:pt x="29" y="8"/>
                    <a:pt x="27" y="0"/>
                    <a:pt x="23" y="0"/>
                  </a:cubicBezTo>
                  <a:cubicBezTo>
                    <a:pt x="23" y="0"/>
                    <a:pt x="20" y="0"/>
                    <a:pt x="19" y="0"/>
                  </a:cubicBezTo>
                  <a:cubicBezTo>
                    <a:pt x="19" y="0"/>
                    <a:pt x="15" y="0"/>
                    <a:pt x="14" y="1"/>
                  </a:cubicBezTo>
                  <a:cubicBezTo>
                    <a:pt x="14" y="1"/>
                    <a:pt x="9" y="4"/>
                    <a:pt x="10" y="7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0" y="10"/>
                    <a:pt x="10" y="10"/>
                  </a:cubicBezTo>
                  <a:cubicBezTo>
                    <a:pt x="10" y="10"/>
                    <a:pt x="10" y="11"/>
                    <a:pt x="10" y="12"/>
                  </a:cubicBezTo>
                  <a:cubicBezTo>
                    <a:pt x="10" y="12"/>
                    <a:pt x="9" y="15"/>
                    <a:pt x="10" y="16"/>
                  </a:cubicBezTo>
                  <a:cubicBezTo>
                    <a:pt x="10" y="16"/>
                    <a:pt x="11" y="17"/>
                    <a:pt x="11" y="18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9" y="21"/>
                    <a:pt x="7" y="21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0" y="26"/>
                    <a:pt x="1" y="28"/>
                  </a:cubicBezTo>
                  <a:cubicBezTo>
                    <a:pt x="1" y="28"/>
                    <a:pt x="2" y="34"/>
                    <a:pt x="3" y="35"/>
                  </a:cubicBezTo>
                  <a:cubicBezTo>
                    <a:pt x="3" y="35"/>
                    <a:pt x="5" y="44"/>
                    <a:pt x="5" y="45"/>
                  </a:cubicBezTo>
                  <a:cubicBezTo>
                    <a:pt x="5" y="45"/>
                    <a:pt x="5" y="46"/>
                    <a:pt x="6" y="46"/>
                  </a:cubicBezTo>
                  <a:cubicBezTo>
                    <a:pt x="6" y="46"/>
                    <a:pt x="5" y="49"/>
                    <a:pt x="6" y="50"/>
                  </a:cubicBezTo>
                  <a:cubicBezTo>
                    <a:pt x="6" y="50"/>
                    <a:pt x="2" y="55"/>
                    <a:pt x="2" y="57"/>
                  </a:cubicBezTo>
                  <a:cubicBezTo>
                    <a:pt x="2" y="57"/>
                    <a:pt x="1" y="66"/>
                    <a:pt x="2" y="70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4" y="87"/>
                    <a:pt x="3" y="106"/>
                    <a:pt x="3" y="108"/>
                  </a:cubicBezTo>
                  <a:cubicBezTo>
                    <a:pt x="3" y="108"/>
                    <a:pt x="3" y="108"/>
                    <a:pt x="4" y="109"/>
                  </a:cubicBezTo>
                  <a:cubicBezTo>
                    <a:pt x="4" y="109"/>
                    <a:pt x="7" y="110"/>
                    <a:pt x="7" y="110"/>
                  </a:cubicBezTo>
                  <a:cubicBezTo>
                    <a:pt x="7" y="110"/>
                    <a:pt x="8" y="111"/>
                    <a:pt x="8" y="111"/>
                  </a:cubicBezTo>
                  <a:cubicBezTo>
                    <a:pt x="8" y="111"/>
                    <a:pt x="9" y="110"/>
                    <a:pt x="10" y="110"/>
                  </a:cubicBezTo>
                  <a:cubicBezTo>
                    <a:pt x="10" y="110"/>
                    <a:pt x="12" y="109"/>
                    <a:pt x="13" y="109"/>
                  </a:cubicBezTo>
                  <a:cubicBezTo>
                    <a:pt x="13" y="109"/>
                    <a:pt x="16" y="108"/>
                    <a:pt x="16" y="107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18" y="106"/>
                    <a:pt x="18" y="111"/>
                    <a:pt x="18" y="112"/>
                  </a:cubicBezTo>
                  <a:cubicBezTo>
                    <a:pt x="18" y="115"/>
                    <a:pt x="18" y="115"/>
                    <a:pt x="18" y="115"/>
                  </a:cubicBezTo>
                  <a:cubicBezTo>
                    <a:pt x="18" y="115"/>
                    <a:pt x="17" y="117"/>
                    <a:pt x="17" y="117"/>
                  </a:cubicBezTo>
                  <a:cubicBezTo>
                    <a:pt x="17" y="117"/>
                    <a:pt x="16" y="120"/>
                    <a:pt x="16" y="121"/>
                  </a:cubicBezTo>
                  <a:cubicBezTo>
                    <a:pt x="16" y="121"/>
                    <a:pt x="15" y="125"/>
                    <a:pt x="18" y="127"/>
                  </a:cubicBezTo>
                  <a:cubicBezTo>
                    <a:pt x="18" y="127"/>
                    <a:pt x="25" y="129"/>
                    <a:pt x="25" y="126"/>
                  </a:cubicBezTo>
                  <a:cubicBezTo>
                    <a:pt x="25" y="126"/>
                    <a:pt x="26" y="124"/>
                    <a:pt x="25" y="123"/>
                  </a:cubicBezTo>
                  <a:cubicBezTo>
                    <a:pt x="25" y="121"/>
                    <a:pt x="25" y="121"/>
                    <a:pt x="25" y="121"/>
                  </a:cubicBezTo>
                  <a:cubicBezTo>
                    <a:pt x="25" y="121"/>
                    <a:pt x="25" y="119"/>
                    <a:pt x="25" y="118"/>
                  </a:cubicBezTo>
                  <a:cubicBezTo>
                    <a:pt x="25" y="118"/>
                    <a:pt x="25" y="115"/>
                    <a:pt x="24" y="115"/>
                  </a:cubicBezTo>
                  <a:cubicBezTo>
                    <a:pt x="24" y="115"/>
                    <a:pt x="24" y="111"/>
                    <a:pt x="25" y="110"/>
                  </a:cubicBezTo>
                  <a:cubicBezTo>
                    <a:pt x="26" y="104"/>
                    <a:pt x="26" y="104"/>
                    <a:pt x="26" y="104"/>
                  </a:cubicBezTo>
                  <a:cubicBezTo>
                    <a:pt x="26" y="104"/>
                    <a:pt x="29" y="104"/>
                    <a:pt x="30" y="104"/>
                  </a:cubicBezTo>
                  <a:cubicBezTo>
                    <a:pt x="35" y="105"/>
                    <a:pt x="35" y="105"/>
                    <a:pt x="35" y="105"/>
                  </a:cubicBezTo>
                  <a:cubicBezTo>
                    <a:pt x="35" y="105"/>
                    <a:pt x="36" y="109"/>
                    <a:pt x="36" y="109"/>
                  </a:cubicBezTo>
                  <a:cubicBezTo>
                    <a:pt x="36" y="109"/>
                    <a:pt x="35" y="115"/>
                    <a:pt x="35" y="115"/>
                  </a:cubicBezTo>
                  <a:cubicBezTo>
                    <a:pt x="35" y="115"/>
                    <a:pt x="35" y="118"/>
                    <a:pt x="35" y="119"/>
                  </a:cubicBezTo>
                  <a:cubicBezTo>
                    <a:pt x="35" y="119"/>
                    <a:pt x="34" y="120"/>
                    <a:pt x="35" y="122"/>
                  </a:cubicBezTo>
                  <a:cubicBezTo>
                    <a:pt x="35" y="122"/>
                    <a:pt x="37" y="124"/>
                    <a:pt x="37" y="125"/>
                  </a:cubicBezTo>
                  <a:cubicBezTo>
                    <a:pt x="37" y="125"/>
                    <a:pt x="40" y="128"/>
                    <a:pt x="42" y="128"/>
                  </a:cubicBezTo>
                  <a:cubicBezTo>
                    <a:pt x="42" y="128"/>
                    <a:pt x="48" y="129"/>
                    <a:pt x="48" y="127"/>
                  </a:cubicBezTo>
                  <a:cubicBezTo>
                    <a:pt x="48" y="127"/>
                    <a:pt x="48" y="125"/>
                    <a:pt x="47" y="124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2"/>
                    <a:pt x="43" y="119"/>
                    <a:pt x="43" y="118"/>
                  </a:cubicBezTo>
                  <a:cubicBezTo>
                    <a:pt x="43" y="118"/>
                    <a:pt x="42" y="115"/>
                    <a:pt x="42" y="114"/>
                  </a:cubicBezTo>
                  <a:cubicBezTo>
                    <a:pt x="42" y="114"/>
                    <a:pt x="41" y="110"/>
                    <a:pt x="42" y="109"/>
                  </a:cubicBezTo>
                  <a:cubicBezTo>
                    <a:pt x="42" y="109"/>
                    <a:pt x="43" y="108"/>
                    <a:pt x="43" y="106"/>
                  </a:cubicBezTo>
                  <a:cubicBezTo>
                    <a:pt x="43" y="106"/>
                    <a:pt x="43" y="104"/>
                    <a:pt x="44" y="103"/>
                  </a:cubicBezTo>
                  <a:cubicBezTo>
                    <a:pt x="44" y="103"/>
                    <a:pt x="47" y="101"/>
                    <a:pt x="46" y="100"/>
                  </a:cubicBezTo>
                  <a:cubicBezTo>
                    <a:pt x="46" y="100"/>
                    <a:pt x="45" y="91"/>
                    <a:pt x="44" y="90"/>
                  </a:cubicBezTo>
                  <a:cubicBezTo>
                    <a:pt x="44" y="90"/>
                    <a:pt x="43" y="88"/>
                    <a:pt x="43" y="87"/>
                  </a:cubicBezTo>
                  <a:cubicBezTo>
                    <a:pt x="43" y="87"/>
                    <a:pt x="42" y="76"/>
                    <a:pt x="42" y="75"/>
                  </a:cubicBezTo>
                  <a:cubicBezTo>
                    <a:pt x="40" y="67"/>
                    <a:pt x="40" y="67"/>
                    <a:pt x="40" y="67"/>
                  </a:cubicBezTo>
                  <a:cubicBezTo>
                    <a:pt x="40" y="67"/>
                    <a:pt x="39" y="61"/>
                    <a:pt x="39" y="60"/>
                  </a:cubicBezTo>
                  <a:cubicBezTo>
                    <a:pt x="39" y="60"/>
                    <a:pt x="41" y="59"/>
                    <a:pt x="41" y="58"/>
                  </a:cubicBezTo>
                  <a:cubicBezTo>
                    <a:pt x="41" y="58"/>
                    <a:pt x="43" y="55"/>
                    <a:pt x="42" y="55"/>
                  </a:cubicBezTo>
                  <a:cubicBezTo>
                    <a:pt x="42" y="55"/>
                    <a:pt x="42" y="54"/>
                    <a:pt x="41" y="54"/>
                  </a:cubicBezTo>
                  <a:cubicBezTo>
                    <a:pt x="41" y="54"/>
                    <a:pt x="40" y="53"/>
                    <a:pt x="40" y="53"/>
                  </a:cubicBezTo>
                  <a:cubicBezTo>
                    <a:pt x="40" y="53"/>
                    <a:pt x="40" y="50"/>
                    <a:pt x="40" y="50"/>
                  </a:cubicBezTo>
                  <a:cubicBezTo>
                    <a:pt x="40" y="50"/>
                    <a:pt x="40" y="43"/>
                    <a:pt x="40" y="43"/>
                  </a:cubicBezTo>
                  <a:cubicBezTo>
                    <a:pt x="40" y="43"/>
                    <a:pt x="39" y="35"/>
                    <a:pt x="39" y="34"/>
                  </a:cubicBezTo>
                  <a:cubicBezTo>
                    <a:pt x="39" y="34"/>
                    <a:pt x="39" y="32"/>
                    <a:pt x="39" y="32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8" y="27"/>
                    <a:pt x="39" y="24"/>
                    <a:pt x="39" y="23"/>
                  </a:cubicBezTo>
                  <a:cubicBezTo>
                    <a:pt x="39" y="23"/>
                    <a:pt x="33" y="19"/>
                    <a:pt x="32" y="19"/>
                  </a:cubicBezTo>
                  <a:cubicBezTo>
                    <a:pt x="32" y="19"/>
                    <a:pt x="27" y="18"/>
                    <a:pt x="27" y="18"/>
                  </a:cubicBezTo>
                  <a:cubicBezTo>
                    <a:pt x="25" y="17"/>
                    <a:pt x="25" y="17"/>
                    <a:pt x="25" y="17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7" name="Freeform 25"/>
            <p:cNvSpPr>
              <a:spLocks/>
            </p:cNvSpPr>
            <p:nvPr/>
          </p:nvSpPr>
          <p:spPr bwMode="auto">
            <a:xfrm>
              <a:off x="1208088" y="2941638"/>
              <a:ext cx="1609725" cy="3587749"/>
            </a:xfrm>
            <a:custGeom>
              <a:avLst/>
              <a:gdLst>
                <a:gd name="T0" fmla="*/ 2147483647 w 62"/>
                <a:gd name="T1" fmla="*/ 2147483647 h 138"/>
                <a:gd name="T2" fmla="*/ 2147483647 w 62"/>
                <a:gd name="T3" fmla="*/ 2147483647 h 138"/>
                <a:gd name="T4" fmla="*/ 2147483647 w 62"/>
                <a:gd name="T5" fmla="*/ 2147483647 h 138"/>
                <a:gd name="T6" fmla="*/ 2147483647 w 62"/>
                <a:gd name="T7" fmla="*/ 2147483647 h 138"/>
                <a:gd name="T8" fmla="*/ 2147483647 w 62"/>
                <a:gd name="T9" fmla="*/ 2147483647 h 138"/>
                <a:gd name="T10" fmla="*/ 2147483647 w 62"/>
                <a:gd name="T11" fmla="*/ 2147483647 h 138"/>
                <a:gd name="T12" fmla="*/ 2147483647 w 62"/>
                <a:gd name="T13" fmla="*/ 2147483647 h 138"/>
                <a:gd name="T14" fmla="*/ 2147483647 w 62"/>
                <a:gd name="T15" fmla="*/ 2147483647 h 138"/>
                <a:gd name="T16" fmla="*/ 2147483647 w 62"/>
                <a:gd name="T17" fmla="*/ 2147483647 h 138"/>
                <a:gd name="T18" fmla="*/ 2147483647 w 62"/>
                <a:gd name="T19" fmla="*/ 2147483647 h 138"/>
                <a:gd name="T20" fmla="*/ 2147483647 w 62"/>
                <a:gd name="T21" fmla="*/ 2147483647 h 138"/>
                <a:gd name="T22" fmla="*/ 2147483647 w 62"/>
                <a:gd name="T23" fmla="*/ 2147483647 h 138"/>
                <a:gd name="T24" fmla="*/ 2147483647 w 62"/>
                <a:gd name="T25" fmla="*/ 2147483647 h 138"/>
                <a:gd name="T26" fmla="*/ 2147483647 w 62"/>
                <a:gd name="T27" fmla="*/ 2147483647 h 138"/>
                <a:gd name="T28" fmla="*/ 2147483647 w 62"/>
                <a:gd name="T29" fmla="*/ 2147483647 h 138"/>
                <a:gd name="T30" fmla="*/ 2147483647 w 62"/>
                <a:gd name="T31" fmla="*/ 2147483647 h 138"/>
                <a:gd name="T32" fmla="*/ 2147483647 w 62"/>
                <a:gd name="T33" fmla="*/ 2147483647 h 138"/>
                <a:gd name="T34" fmla="*/ 2147483647 w 62"/>
                <a:gd name="T35" fmla="*/ 2147483647 h 138"/>
                <a:gd name="T36" fmla="*/ 2147483647 w 62"/>
                <a:gd name="T37" fmla="*/ 2147483647 h 138"/>
                <a:gd name="T38" fmla="*/ 2147483647 w 62"/>
                <a:gd name="T39" fmla="*/ 2147483647 h 138"/>
                <a:gd name="T40" fmla="*/ 2147483647 w 62"/>
                <a:gd name="T41" fmla="*/ 2147483647 h 138"/>
                <a:gd name="T42" fmla="*/ 2147483647 w 62"/>
                <a:gd name="T43" fmla="*/ 2147483647 h 138"/>
                <a:gd name="T44" fmla="*/ 2147483647 w 62"/>
                <a:gd name="T45" fmla="*/ 2147483647 h 138"/>
                <a:gd name="T46" fmla="*/ 2147483647 w 62"/>
                <a:gd name="T47" fmla="*/ 2147483647 h 138"/>
                <a:gd name="T48" fmla="*/ 2147483647 w 62"/>
                <a:gd name="T49" fmla="*/ 2147483647 h 138"/>
                <a:gd name="T50" fmla="*/ 2147483647 w 62"/>
                <a:gd name="T51" fmla="*/ 2147483647 h 138"/>
                <a:gd name="T52" fmla="*/ 2147483647 w 62"/>
                <a:gd name="T53" fmla="*/ 2147483647 h 138"/>
                <a:gd name="T54" fmla="*/ 2147483647 w 62"/>
                <a:gd name="T55" fmla="*/ 2147483647 h 138"/>
                <a:gd name="T56" fmla="*/ 2147483647 w 62"/>
                <a:gd name="T57" fmla="*/ 2147483647 h 138"/>
                <a:gd name="T58" fmla="*/ 2147483647 w 62"/>
                <a:gd name="T59" fmla="*/ 2147483647 h 138"/>
                <a:gd name="T60" fmla="*/ 2147483647 w 62"/>
                <a:gd name="T61" fmla="*/ 2147483647 h 138"/>
                <a:gd name="T62" fmla="*/ 2147483647 w 62"/>
                <a:gd name="T63" fmla="*/ 2147483647 h 138"/>
                <a:gd name="T64" fmla="*/ 2147483647 w 62"/>
                <a:gd name="T65" fmla="*/ 2147483647 h 138"/>
                <a:gd name="T66" fmla="*/ 2147483647 w 62"/>
                <a:gd name="T67" fmla="*/ 2147483647 h 138"/>
                <a:gd name="T68" fmla="*/ 2147483647 w 62"/>
                <a:gd name="T69" fmla="*/ 2147483647 h 138"/>
                <a:gd name="T70" fmla="*/ 2147483647 w 62"/>
                <a:gd name="T71" fmla="*/ 2147483647 h 138"/>
                <a:gd name="T72" fmla="*/ 2147483647 w 62"/>
                <a:gd name="T73" fmla="*/ 2147483647 h 138"/>
                <a:gd name="T74" fmla="*/ 2147483647 w 62"/>
                <a:gd name="T75" fmla="*/ 2147483647 h 138"/>
                <a:gd name="T76" fmla="*/ 2147483647 w 62"/>
                <a:gd name="T77" fmla="*/ 2147483647 h 138"/>
                <a:gd name="T78" fmla="*/ 2147483647 w 62"/>
                <a:gd name="T79" fmla="*/ 2147483647 h 138"/>
                <a:gd name="T80" fmla="*/ 2147483647 w 62"/>
                <a:gd name="T81" fmla="*/ 2147483647 h 138"/>
                <a:gd name="T82" fmla="*/ 2147483647 w 62"/>
                <a:gd name="T83" fmla="*/ 2147483647 h 138"/>
                <a:gd name="T84" fmla="*/ 2147483647 w 62"/>
                <a:gd name="T85" fmla="*/ 2147483647 h 138"/>
                <a:gd name="T86" fmla="*/ 2147483647 w 62"/>
                <a:gd name="T87" fmla="*/ 2147483647 h 138"/>
                <a:gd name="T88" fmla="*/ 2147483647 w 62"/>
                <a:gd name="T89" fmla="*/ 2147483647 h 138"/>
                <a:gd name="T90" fmla="*/ 2147483647 w 62"/>
                <a:gd name="T91" fmla="*/ 2147483647 h 138"/>
                <a:gd name="T92" fmla="*/ 2147483647 w 62"/>
                <a:gd name="T93" fmla="*/ 2147483647 h 138"/>
                <a:gd name="T94" fmla="*/ 2147483647 w 62"/>
                <a:gd name="T95" fmla="*/ 2147483647 h 138"/>
                <a:gd name="T96" fmla="*/ 2147483647 w 62"/>
                <a:gd name="T97" fmla="*/ 2147483647 h 138"/>
                <a:gd name="T98" fmla="*/ 2147483647 w 62"/>
                <a:gd name="T99" fmla="*/ 2147483647 h 138"/>
                <a:gd name="T100" fmla="*/ 2147483647 w 62"/>
                <a:gd name="T101" fmla="*/ 2147483647 h 138"/>
                <a:gd name="T102" fmla="*/ 2147483647 w 62"/>
                <a:gd name="T103" fmla="*/ 2147483647 h 138"/>
                <a:gd name="T104" fmla="*/ 2147483647 w 62"/>
                <a:gd name="T105" fmla="*/ 2147483647 h 13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2"/>
                <a:gd name="T160" fmla="*/ 0 h 138"/>
                <a:gd name="T161" fmla="*/ 62 w 62"/>
                <a:gd name="T162" fmla="*/ 138 h 13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2" h="138">
                  <a:moveTo>
                    <a:pt x="47" y="14"/>
                  </a:moveTo>
                  <a:cubicBezTo>
                    <a:pt x="47" y="14"/>
                    <a:pt x="46" y="16"/>
                    <a:pt x="46" y="17"/>
                  </a:cubicBezTo>
                  <a:cubicBezTo>
                    <a:pt x="46" y="17"/>
                    <a:pt x="47" y="19"/>
                    <a:pt x="45" y="18"/>
                  </a:cubicBezTo>
                  <a:cubicBezTo>
                    <a:pt x="45" y="20"/>
                    <a:pt x="45" y="20"/>
                    <a:pt x="45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1"/>
                    <a:pt x="44" y="22"/>
                    <a:pt x="44" y="23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3" y="23"/>
                    <a:pt x="51" y="25"/>
                    <a:pt x="52" y="26"/>
                  </a:cubicBezTo>
                  <a:cubicBezTo>
                    <a:pt x="52" y="26"/>
                    <a:pt x="56" y="28"/>
                    <a:pt x="55" y="30"/>
                  </a:cubicBezTo>
                  <a:cubicBezTo>
                    <a:pt x="55" y="30"/>
                    <a:pt x="56" y="36"/>
                    <a:pt x="55" y="37"/>
                  </a:cubicBezTo>
                  <a:cubicBezTo>
                    <a:pt x="55" y="37"/>
                    <a:pt x="59" y="42"/>
                    <a:pt x="58" y="44"/>
                  </a:cubicBezTo>
                  <a:cubicBezTo>
                    <a:pt x="58" y="44"/>
                    <a:pt x="59" y="49"/>
                    <a:pt x="58" y="50"/>
                  </a:cubicBezTo>
                  <a:cubicBezTo>
                    <a:pt x="58" y="50"/>
                    <a:pt x="59" y="54"/>
                    <a:pt x="58" y="54"/>
                  </a:cubicBezTo>
                  <a:cubicBezTo>
                    <a:pt x="58" y="54"/>
                    <a:pt x="57" y="57"/>
                    <a:pt x="56" y="57"/>
                  </a:cubicBezTo>
                  <a:cubicBezTo>
                    <a:pt x="56" y="57"/>
                    <a:pt x="52" y="59"/>
                    <a:pt x="51" y="58"/>
                  </a:cubicBezTo>
                  <a:cubicBezTo>
                    <a:pt x="51" y="58"/>
                    <a:pt x="51" y="59"/>
                    <a:pt x="51" y="59"/>
                  </a:cubicBezTo>
                  <a:cubicBezTo>
                    <a:pt x="51" y="59"/>
                    <a:pt x="54" y="63"/>
                    <a:pt x="54" y="64"/>
                  </a:cubicBezTo>
                  <a:cubicBezTo>
                    <a:pt x="54" y="64"/>
                    <a:pt x="56" y="68"/>
                    <a:pt x="56" y="69"/>
                  </a:cubicBezTo>
                  <a:cubicBezTo>
                    <a:pt x="56" y="69"/>
                    <a:pt x="59" y="73"/>
                    <a:pt x="59" y="75"/>
                  </a:cubicBezTo>
                  <a:cubicBezTo>
                    <a:pt x="59" y="75"/>
                    <a:pt x="60" y="80"/>
                    <a:pt x="59" y="81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57" y="85"/>
                    <a:pt x="58" y="87"/>
                    <a:pt x="58" y="8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8" y="98"/>
                    <a:pt x="59" y="108"/>
                    <a:pt x="59" y="110"/>
                  </a:cubicBezTo>
                  <a:cubicBezTo>
                    <a:pt x="59" y="110"/>
                    <a:pt x="59" y="115"/>
                    <a:pt x="59" y="116"/>
                  </a:cubicBezTo>
                  <a:cubicBezTo>
                    <a:pt x="59" y="116"/>
                    <a:pt x="58" y="119"/>
                    <a:pt x="59" y="121"/>
                  </a:cubicBezTo>
                  <a:cubicBezTo>
                    <a:pt x="59" y="121"/>
                    <a:pt x="60" y="123"/>
                    <a:pt x="59" y="123"/>
                  </a:cubicBezTo>
                  <a:cubicBezTo>
                    <a:pt x="59" y="123"/>
                    <a:pt x="58" y="126"/>
                    <a:pt x="56" y="126"/>
                  </a:cubicBezTo>
                  <a:cubicBezTo>
                    <a:pt x="56" y="126"/>
                    <a:pt x="56" y="127"/>
                    <a:pt x="56" y="129"/>
                  </a:cubicBezTo>
                  <a:cubicBezTo>
                    <a:pt x="56" y="129"/>
                    <a:pt x="57" y="130"/>
                    <a:pt x="57" y="131"/>
                  </a:cubicBezTo>
                  <a:cubicBezTo>
                    <a:pt x="57" y="131"/>
                    <a:pt x="62" y="134"/>
                    <a:pt x="61" y="136"/>
                  </a:cubicBezTo>
                  <a:cubicBezTo>
                    <a:pt x="61" y="136"/>
                    <a:pt x="61" y="136"/>
                    <a:pt x="61" y="136"/>
                  </a:cubicBezTo>
                  <a:cubicBezTo>
                    <a:pt x="61" y="136"/>
                    <a:pt x="62" y="138"/>
                    <a:pt x="61" y="138"/>
                  </a:cubicBezTo>
                  <a:cubicBezTo>
                    <a:pt x="61" y="138"/>
                    <a:pt x="53" y="138"/>
                    <a:pt x="52" y="137"/>
                  </a:cubicBezTo>
                  <a:cubicBezTo>
                    <a:pt x="52" y="137"/>
                    <a:pt x="49" y="137"/>
                    <a:pt x="49" y="136"/>
                  </a:cubicBezTo>
                  <a:cubicBezTo>
                    <a:pt x="49" y="136"/>
                    <a:pt x="49" y="135"/>
                    <a:pt x="48" y="136"/>
                  </a:cubicBezTo>
                  <a:cubicBezTo>
                    <a:pt x="48" y="136"/>
                    <a:pt x="48" y="136"/>
                    <a:pt x="47" y="135"/>
                  </a:cubicBezTo>
                  <a:cubicBezTo>
                    <a:pt x="47" y="135"/>
                    <a:pt x="46" y="135"/>
                    <a:pt x="46" y="134"/>
                  </a:cubicBezTo>
                  <a:cubicBezTo>
                    <a:pt x="46" y="134"/>
                    <a:pt x="46" y="132"/>
                    <a:pt x="46" y="132"/>
                  </a:cubicBezTo>
                  <a:cubicBezTo>
                    <a:pt x="46" y="132"/>
                    <a:pt x="46" y="128"/>
                    <a:pt x="47" y="128"/>
                  </a:cubicBezTo>
                  <a:cubicBezTo>
                    <a:pt x="47" y="128"/>
                    <a:pt x="46" y="127"/>
                    <a:pt x="46" y="126"/>
                  </a:cubicBezTo>
                  <a:cubicBezTo>
                    <a:pt x="46" y="126"/>
                    <a:pt x="46" y="120"/>
                    <a:pt x="45" y="119"/>
                  </a:cubicBezTo>
                  <a:cubicBezTo>
                    <a:pt x="45" y="119"/>
                    <a:pt x="44" y="113"/>
                    <a:pt x="45" y="113"/>
                  </a:cubicBezTo>
                  <a:cubicBezTo>
                    <a:pt x="45" y="113"/>
                    <a:pt x="44" y="102"/>
                    <a:pt x="45" y="101"/>
                  </a:cubicBezTo>
                  <a:cubicBezTo>
                    <a:pt x="45" y="101"/>
                    <a:pt x="46" y="96"/>
                    <a:pt x="46" y="95"/>
                  </a:cubicBezTo>
                  <a:cubicBezTo>
                    <a:pt x="46" y="95"/>
                    <a:pt x="41" y="89"/>
                    <a:pt x="41" y="88"/>
                  </a:cubicBezTo>
                  <a:cubicBezTo>
                    <a:pt x="41" y="88"/>
                    <a:pt x="37" y="82"/>
                    <a:pt x="36" y="82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81"/>
                    <a:pt x="35" y="82"/>
                    <a:pt x="33" y="82"/>
                  </a:cubicBezTo>
                  <a:cubicBezTo>
                    <a:pt x="33" y="82"/>
                    <a:pt x="31" y="84"/>
                    <a:pt x="30" y="84"/>
                  </a:cubicBezTo>
                  <a:cubicBezTo>
                    <a:pt x="30" y="84"/>
                    <a:pt x="27" y="86"/>
                    <a:pt x="27" y="87"/>
                  </a:cubicBezTo>
                  <a:cubicBezTo>
                    <a:pt x="27" y="87"/>
                    <a:pt x="28" y="92"/>
                    <a:pt x="27" y="92"/>
                  </a:cubicBezTo>
                  <a:cubicBezTo>
                    <a:pt x="27" y="92"/>
                    <a:pt x="32" y="110"/>
                    <a:pt x="32" y="113"/>
                  </a:cubicBezTo>
                  <a:cubicBezTo>
                    <a:pt x="32" y="113"/>
                    <a:pt x="32" y="116"/>
                    <a:pt x="33" y="117"/>
                  </a:cubicBezTo>
                  <a:cubicBezTo>
                    <a:pt x="33" y="117"/>
                    <a:pt x="37" y="125"/>
                    <a:pt x="35" y="127"/>
                  </a:cubicBezTo>
                  <a:cubicBezTo>
                    <a:pt x="35" y="127"/>
                    <a:pt x="36" y="131"/>
                    <a:pt x="36" y="132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7" y="136"/>
                    <a:pt x="36" y="136"/>
                  </a:cubicBezTo>
                  <a:cubicBezTo>
                    <a:pt x="36" y="136"/>
                    <a:pt x="31" y="136"/>
                    <a:pt x="31" y="136"/>
                  </a:cubicBezTo>
                  <a:cubicBezTo>
                    <a:pt x="31" y="136"/>
                    <a:pt x="31" y="135"/>
                    <a:pt x="29" y="135"/>
                  </a:cubicBezTo>
                  <a:cubicBezTo>
                    <a:pt x="29" y="135"/>
                    <a:pt x="28" y="136"/>
                    <a:pt x="26" y="136"/>
                  </a:cubicBezTo>
                  <a:cubicBezTo>
                    <a:pt x="26" y="136"/>
                    <a:pt x="17" y="137"/>
                    <a:pt x="15" y="135"/>
                  </a:cubicBezTo>
                  <a:cubicBezTo>
                    <a:pt x="15" y="135"/>
                    <a:pt x="14" y="135"/>
                    <a:pt x="14" y="134"/>
                  </a:cubicBezTo>
                  <a:cubicBezTo>
                    <a:pt x="14" y="134"/>
                    <a:pt x="14" y="134"/>
                    <a:pt x="14" y="134"/>
                  </a:cubicBezTo>
                  <a:cubicBezTo>
                    <a:pt x="14" y="134"/>
                    <a:pt x="15" y="133"/>
                    <a:pt x="15" y="133"/>
                  </a:cubicBezTo>
                  <a:cubicBezTo>
                    <a:pt x="15" y="133"/>
                    <a:pt x="15" y="131"/>
                    <a:pt x="18" y="131"/>
                  </a:cubicBezTo>
                  <a:cubicBezTo>
                    <a:pt x="18" y="131"/>
                    <a:pt x="20" y="130"/>
                    <a:pt x="21" y="129"/>
                  </a:cubicBezTo>
                  <a:cubicBezTo>
                    <a:pt x="22" y="128"/>
                    <a:pt x="22" y="128"/>
                    <a:pt x="22" y="128"/>
                  </a:cubicBezTo>
                  <a:cubicBezTo>
                    <a:pt x="22" y="128"/>
                    <a:pt x="20" y="126"/>
                    <a:pt x="20" y="125"/>
                  </a:cubicBezTo>
                  <a:cubicBezTo>
                    <a:pt x="20" y="125"/>
                    <a:pt x="20" y="120"/>
                    <a:pt x="19" y="118"/>
                  </a:cubicBezTo>
                  <a:cubicBezTo>
                    <a:pt x="19" y="118"/>
                    <a:pt x="16" y="108"/>
                    <a:pt x="16" y="106"/>
                  </a:cubicBezTo>
                  <a:cubicBezTo>
                    <a:pt x="16" y="106"/>
                    <a:pt x="14" y="97"/>
                    <a:pt x="15" y="94"/>
                  </a:cubicBezTo>
                  <a:cubicBezTo>
                    <a:pt x="15" y="94"/>
                    <a:pt x="13" y="89"/>
                    <a:pt x="14" y="88"/>
                  </a:cubicBezTo>
                  <a:cubicBezTo>
                    <a:pt x="14" y="88"/>
                    <a:pt x="13" y="87"/>
                    <a:pt x="13" y="86"/>
                  </a:cubicBezTo>
                  <a:cubicBezTo>
                    <a:pt x="13" y="86"/>
                    <a:pt x="11" y="84"/>
                    <a:pt x="11" y="83"/>
                  </a:cubicBezTo>
                  <a:cubicBezTo>
                    <a:pt x="11" y="83"/>
                    <a:pt x="7" y="81"/>
                    <a:pt x="7" y="80"/>
                  </a:cubicBezTo>
                  <a:cubicBezTo>
                    <a:pt x="7" y="80"/>
                    <a:pt x="0" y="73"/>
                    <a:pt x="1" y="70"/>
                  </a:cubicBezTo>
                  <a:cubicBezTo>
                    <a:pt x="1" y="70"/>
                    <a:pt x="5" y="62"/>
                    <a:pt x="7" y="62"/>
                  </a:cubicBezTo>
                  <a:cubicBezTo>
                    <a:pt x="7" y="62"/>
                    <a:pt x="9" y="59"/>
                    <a:pt x="8" y="58"/>
                  </a:cubicBezTo>
                  <a:cubicBezTo>
                    <a:pt x="8" y="58"/>
                    <a:pt x="5" y="56"/>
                    <a:pt x="5" y="55"/>
                  </a:cubicBezTo>
                  <a:cubicBezTo>
                    <a:pt x="5" y="55"/>
                    <a:pt x="4" y="55"/>
                    <a:pt x="4" y="54"/>
                  </a:cubicBezTo>
                  <a:cubicBezTo>
                    <a:pt x="4" y="54"/>
                    <a:pt x="5" y="52"/>
                    <a:pt x="4" y="52"/>
                  </a:cubicBezTo>
                  <a:cubicBezTo>
                    <a:pt x="4" y="52"/>
                    <a:pt x="3" y="49"/>
                    <a:pt x="4" y="49"/>
                  </a:cubicBezTo>
                  <a:cubicBezTo>
                    <a:pt x="4" y="49"/>
                    <a:pt x="4" y="44"/>
                    <a:pt x="5" y="44"/>
                  </a:cubicBezTo>
                  <a:cubicBezTo>
                    <a:pt x="5" y="44"/>
                    <a:pt x="4" y="41"/>
                    <a:pt x="6" y="40"/>
                  </a:cubicBezTo>
                  <a:cubicBezTo>
                    <a:pt x="6" y="40"/>
                    <a:pt x="6" y="35"/>
                    <a:pt x="8" y="35"/>
                  </a:cubicBezTo>
                  <a:cubicBezTo>
                    <a:pt x="8" y="35"/>
                    <a:pt x="9" y="34"/>
                    <a:pt x="8" y="33"/>
                  </a:cubicBezTo>
                  <a:cubicBezTo>
                    <a:pt x="8" y="33"/>
                    <a:pt x="8" y="31"/>
                    <a:pt x="8" y="30"/>
                  </a:cubicBezTo>
                  <a:cubicBezTo>
                    <a:pt x="8" y="30"/>
                    <a:pt x="9" y="24"/>
                    <a:pt x="10" y="25"/>
                  </a:cubicBezTo>
                  <a:cubicBezTo>
                    <a:pt x="10" y="25"/>
                    <a:pt x="15" y="23"/>
                    <a:pt x="16" y="23"/>
                  </a:cubicBezTo>
                  <a:cubicBezTo>
                    <a:pt x="16" y="23"/>
                    <a:pt x="23" y="21"/>
                    <a:pt x="24" y="21"/>
                  </a:cubicBezTo>
                  <a:cubicBezTo>
                    <a:pt x="24" y="21"/>
                    <a:pt x="24" y="20"/>
                    <a:pt x="25" y="20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7" y="18"/>
                    <a:pt x="28" y="15"/>
                    <a:pt x="29" y="16"/>
                  </a:cubicBezTo>
                  <a:cubicBezTo>
                    <a:pt x="29" y="16"/>
                    <a:pt x="29" y="16"/>
                    <a:pt x="29" y="14"/>
                  </a:cubicBezTo>
                  <a:cubicBezTo>
                    <a:pt x="29" y="14"/>
                    <a:pt x="28" y="11"/>
                    <a:pt x="28" y="11"/>
                  </a:cubicBezTo>
                  <a:cubicBezTo>
                    <a:pt x="28" y="11"/>
                    <a:pt x="28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30" y="4"/>
                    <a:pt x="30" y="4"/>
                  </a:cubicBezTo>
                  <a:cubicBezTo>
                    <a:pt x="30" y="4"/>
                    <a:pt x="30" y="1"/>
                    <a:pt x="34" y="1"/>
                  </a:cubicBezTo>
                  <a:cubicBezTo>
                    <a:pt x="34" y="1"/>
                    <a:pt x="41" y="0"/>
                    <a:pt x="43" y="2"/>
                  </a:cubicBezTo>
                  <a:cubicBezTo>
                    <a:pt x="43" y="2"/>
                    <a:pt x="50" y="8"/>
                    <a:pt x="50" y="9"/>
                  </a:cubicBezTo>
                  <a:cubicBezTo>
                    <a:pt x="50" y="9"/>
                    <a:pt x="53" y="13"/>
                    <a:pt x="51" y="14"/>
                  </a:cubicBezTo>
                  <a:cubicBezTo>
                    <a:pt x="51" y="14"/>
                    <a:pt x="52" y="14"/>
                    <a:pt x="51" y="14"/>
                  </a:cubicBezTo>
                  <a:cubicBezTo>
                    <a:pt x="51" y="14"/>
                    <a:pt x="47" y="15"/>
                    <a:pt x="47" y="14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</p:grpSp>
      <p:sp>
        <p:nvSpPr>
          <p:cNvPr id="38" name="Freeform 30"/>
          <p:cNvSpPr>
            <a:spLocks/>
          </p:cNvSpPr>
          <p:nvPr/>
        </p:nvSpPr>
        <p:spPr bwMode="auto">
          <a:xfrm>
            <a:off x="1213047" y="1808013"/>
            <a:ext cx="2782888" cy="5683250"/>
          </a:xfrm>
          <a:custGeom>
            <a:avLst/>
            <a:gdLst>
              <a:gd name="T0" fmla="*/ 2147483647 w 71"/>
              <a:gd name="T1" fmla="*/ 2147483647 h 145"/>
              <a:gd name="T2" fmla="*/ 2147483647 w 71"/>
              <a:gd name="T3" fmla="*/ 2147483647 h 145"/>
              <a:gd name="T4" fmla="*/ 2147483647 w 71"/>
              <a:gd name="T5" fmla="*/ 2147483647 h 145"/>
              <a:gd name="T6" fmla="*/ 2147483647 w 71"/>
              <a:gd name="T7" fmla="*/ 2147483647 h 145"/>
              <a:gd name="T8" fmla="*/ 2147483647 w 71"/>
              <a:gd name="T9" fmla="*/ 2147483647 h 145"/>
              <a:gd name="T10" fmla="*/ 2147483647 w 71"/>
              <a:gd name="T11" fmla="*/ 2147483647 h 145"/>
              <a:gd name="T12" fmla="*/ 2147483647 w 71"/>
              <a:gd name="T13" fmla="*/ 2147483647 h 145"/>
              <a:gd name="T14" fmla="*/ 2147483647 w 71"/>
              <a:gd name="T15" fmla="*/ 2147483647 h 145"/>
              <a:gd name="T16" fmla="*/ 2147483647 w 71"/>
              <a:gd name="T17" fmla="*/ 2147483647 h 145"/>
              <a:gd name="T18" fmla="*/ 2147483647 w 71"/>
              <a:gd name="T19" fmla="*/ 2147483647 h 145"/>
              <a:gd name="T20" fmla="*/ 2147483647 w 71"/>
              <a:gd name="T21" fmla="*/ 2147483647 h 145"/>
              <a:gd name="T22" fmla="*/ 2147483647 w 71"/>
              <a:gd name="T23" fmla="*/ 2147483647 h 145"/>
              <a:gd name="T24" fmla="*/ 2147483647 w 71"/>
              <a:gd name="T25" fmla="*/ 2147483647 h 145"/>
              <a:gd name="T26" fmla="*/ 2147483647 w 71"/>
              <a:gd name="T27" fmla="*/ 2147483647 h 145"/>
              <a:gd name="T28" fmla="*/ 2147483647 w 71"/>
              <a:gd name="T29" fmla="*/ 2147483647 h 145"/>
              <a:gd name="T30" fmla="*/ 2147483647 w 71"/>
              <a:gd name="T31" fmla="*/ 2147483647 h 145"/>
              <a:gd name="T32" fmla="*/ 2147483647 w 71"/>
              <a:gd name="T33" fmla="*/ 2147483647 h 145"/>
              <a:gd name="T34" fmla="*/ 2147483647 w 71"/>
              <a:gd name="T35" fmla="*/ 2147483647 h 145"/>
              <a:gd name="T36" fmla="*/ 2147483647 w 71"/>
              <a:gd name="T37" fmla="*/ 2147483647 h 145"/>
              <a:gd name="T38" fmla="*/ 2147483647 w 71"/>
              <a:gd name="T39" fmla="*/ 2147483647 h 145"/>
              <a:gd name="T40" fmla="*/ 2147483647 w 71"/>
              <a:gd name="T41" fmla="*/ 2147483647 h 145"/>
              <a:gd name="T42" fmla="*/ 2147483647 w 71"/>
              <a:gd name="T43" fmla="*/ 2147483647 h 145"/>
              <a:gd name="T44" fmla="*/ 2147483647 w 71"/>
              <a:gd name="T45" fmla="*/ 2147483647 h 145"/>
              <a:gd name="T46" fmla="*/ 2147483647 w 71"/>
              <a:gd name="T47" fmla="*/ 2147483647 h 145"/>
              <a:gd name="T48" fmla="*/ 2147483647 w 71"/>
              <a:gd name="T49" fmla="*/ 2147483647 h 145"/>
              <a:gd name="T50" fmla="*/ 2147483647 w 71"/>
              <a:gd name="T51" fmla="*/ 2147483647 h 145"/>
              <a:gd name="T52" fmla="*/ 2147483647 w 71"/>
              <a:gd name="T53" fmla="*/ 2147483647 h 145"/>
              <a:gd name="T54" fmla="*/ 2147483647 w 71"/>
              <a:gd name="T55" fmla="*/ 2147483647 h 145"/>
              <a:gd name="T56" fmla="*/ 2147483647 w 71"/>
              <a:gd name="T57" fmla="*/ 2147483647 h 145"/>
              <a:gd name="T58" fmla="*/ 2147483647 w 71"/>
              <a:gd name="T59" fmla="*/ 2147483647 h 145"/>
              <a:gd name="T60" fmla="*/ 2147483647 w 71"/>
              <a:gd name="T61" fmla="*/ 2147483647 h 145"/>
              <a:gd name="T62" fmla="*/ 2147483647 w 71"/>
              <a:gd name="T63" fmla="*/ 2147483647 h 145"/>
              <a:gd name="T64" fmla="*/ 2147483647 w 71"/>
              <a:gd name="T65" fmla="*/ 2147483647 h 145"/>
              <a:gd name="T66" fmla="*/ 2147483647 w 71"/>
              <a:gd name="T67" fmla="*/ 2147483647 h 145"/>
              <a:gd name="T68" fmla="*/ 2147483647 w 71"/>
              <a:gd name="T69" fmla="*/ 2147483647 h 145"/>
              <a:gd name="T70" fmla="*/ 2147483647 w 71"/>
              <a:gd name="T71" fmla="*/ 2147483647 h 145"/>
              <a:gd name="T72" fmla="*/ 2147483647 w 71"/>
              <a:gd name="T73" fmla="*/ 2147483647 h 145"/>
              <a:gd name="T74" fmla="*/ 2147483647 w 71"/>
              <a:gd name="T75" fmla="*/ 2147483647 h 145"/>
              <a:gd name="T76" fmla="*/ 2147483647 w 71"/>
              <a:gd name="T77" fmla="*/ 2147483647 h 145"/>
              <a:gd name="T78" fmla="*/ 2147483647 w 71"/>
              <a:gd name="T79" fmla="*/ 2147483647 h 145"/>
              <a:gd name="T80" fmla="*/ 2147483647 w 71"/>
              <a:gd name="T81" fmla="*/ 2147483647 h 145"/>
              <a:gd name="T82" fmla="*/ 2147483647 w 71"/>
              <a:gd name="T83" fmla="*/ 2147483647 h 145"/>
              <a:gd name="T84" fmla="*/ 2147483647 w 71"/>
              <a:gd name="T85" fmla="*/ 2147483647 h 145"/>
              <a:gd name="T86" fmla="*/ 2147483647 w 71"/>
              <a:gd name="T87" fmla="*/ 2147483647 h 145"/>
              <a:gd name="T88" fmla="*/ 2147483647 w 71"/>
              <a:gd name="T89" fmla="*/ 2147483647 h 145"/>
              <a:gd name="T90" fmla="*/ 2147483647 w 71"/>
              <a:gd name="T91" fmla="*/ 2147483647 h 145"/>
              <a:gd name="T92" fmla="*/ 2147483647 w 71"/>
              <a:gd name="T93" fmla="*/ 2147483647 h 145"/>
              <a:gd name="T94" fmla="*/ 2147483647 w 71"/>
              <a:gd name="T95" fmla="*/ 2147483647 h 145"/>
              <a:gd name="T96" fmla="*/ 2147483647 w 71"/>
              <a:gd name="T97" fmla="*/ 2147483647 h 145"/>
              <a:gd name="T98" fmla="*/ 2147483647 w 71"/>
              <a:gd name="T99" fmla="*/ 2147483647 h 145"/>
              <a:gd name="T100" fmla="*/ 2147483647 w 71"/>
              <a:gd name="T101" fmla="*/ 2147483647 h 145"/>
              <a:gd name="T102" fmla="*/ 2147483647 w 71"/>
              <a:gd name="T103" fmla="*/ 2147483647 h 145"/>
              <a:gd name="T104" fmla="*/ 2147483647 w 71"/>
              <a:gd name="T105" fmla="*/ 2147483647 h 145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71"/>
              <a:gd name="T160" fmla="*/ 0 h 145"/>
              <a:gd name="T161" fmla="*/ 71 w 71"/>
              <a:gd name="T162" fmla="*/ 145 h 145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71" h="145">
                <a:moveTo>
                  <a:pt x="45" y="16"/>
                </a:moveTo>
                <a:cubicBezTo>
                  <a:pt x="46" y="15"/>
                  <a:pt x="46" y="15"/>
                  <a:pt x="46" y="15"/>
                </a:cubicBezTo>
                <a:cubicBezTo>
                  <a:pt x="46" y="15"/>
                  <a:pt x="47" y="14"/>
                  <a:pt x="48" y="15"/>
                </a:cubicBezTo>
                <a:cubicBezTo>
                  <a:pt x="48" y="15"/>
                  <a:pt x="50" y="14"/>
                  <a:pt x="50" y="14"/>
                </a:cubicBezTo>
                <a:cubicBezTo>
                  <a:pt x="50" y="14"/>
                  <a:pt x="52" y="14"/>
                  <a:pt x="53" y="14"/>
                </a:cubicBezTo>
                <a:cubicBezTo>
                  <a:pt x="53" y="14"/>
                  <a:pt x="55" y="14"/>
                  <a:pt x="54" y="12"/>
                </a:cubicBezTo>
                <a:cubicBezTo>
                  <a:pt x="54" y="12"/>
                  <a:pt x="53" y="12"/>
                  <a:pt x="51" y="12"/>
                </a:cubicBezTo>
                <a:cubicBezTo>
                  <a:pt x="51" y="12"/>
                  <a:pt x="49" y="12"/>
                  <a:pt x="51" y="11"/>
                </a:cubicBezTo>
                <a:cubicBezTo>
                  <a:pt x="51" y="11"/>
                  <a:pt x="52" y="9"/>
                  <a:pt x="52" y="9"/>
                </a:cubicBezTo>
                <a:cubicBezTo>
                  <a:pt x="54" y="8"/>
                  <a:pt x="54" y="8"/>
                  <a:pt x="54" y="8"/>
                </a:cubicBezTo>
                <a:cubicBezTo>
                  <a:pt x="55" y="6"/>
                  <a:pt x="55" y="6"/>
                  <a:pt x="55" y="6"/>
                </a:cubicBezTo>
                <a:cubicBezTo>
                  <a:pt x="55" y="6"/>
                  <a:pt x="58" y="4"/>
                  <a:pt x="55" y="4"/>
                </a:cubicBezTo>
                <a:cubicBezTo>
                  <a:pt x="55" y="4"/>
                  <a:pt x="57" y="2"/>
                  <a:pt x="55" y="2"/>
                </a:cubicBezTo>
                <a:cubicBezTo>
                  <a:pt x="54" y="2"/>
                  <a:pt x="54" y="2"/>
                  <a:pt x="54" y="2"/>
                </a:cubicBezTo>
                <a:cubicBezTo>
                  <a:pt x="54" y="2"/>
                  <a:pt x="53" y="0"/>
                  <a:pt x="51" y="1"/>
                </a:cubicBezTo>
                <a:cubicBezTo>
                  <a:pt x="51" y="1"/>
                  <a:pt x="48" y="3"/>
                  <a:pt x="48" y="4"/>
                </a:cubicBezTo>
                <a:cubicBezTo>
                  <a:pt x="48" y="4"/>
                  <a:pt x="47" y="5"/>
                  <a:pt x="48" y="4"/>
                </a:cubicBezTo>
                <a:cubicBezTo>
                  <a:pt x="48" y="2"/>
                  <a:pt x="48" y="2"/>
                  <a:pt x="48" y="2"/>
                </a:cubicBezTo>
                <a:cubicBezTo>
                  <a:pt x="48" y="2"/>
                  <a:pt x="49" y="0"/>
                  <a:pt x="47" y="1"/>
                </a:cubicBezTo>
                <a:cubicBezTo>
                  <a:pt x="47" y="1"/>
                  <a:pt x="46" y="2"/>
                  <a:pt x="46" y="3"/>
                </a:cubicBezTo>
                <a:cubicBezTo>
                  <a:pt x="45" y="5"/>
                  <a:pt x="45" y="5"/>
                  <a:pt x="45" y="5"/>
                </a:cubicBezTo>
                <a:cubicBezTo>
                  <a:pt x="45" y="5"/>
                  <a:pt x="42" y="8"/>
                  <a:pt x="42" y="9"/>
                </a:cubicBezTo>
                <a:cubicBezTo>
                  <a:pt x="42" y="9"/>
                  <a:pt x="42" y="10"/>
                  <a:pt x="40" y="11"/>
                </a:cubicBezTo>
                <a:cubicBezTo>
                  <a:pt x="40" y="11"/>
                  <a:pt x="30" y="21"/>
                  <a:pt x="29" y="22"/>
                </a:cubicBezTo>
                <a:cubicBezTo>
                  <a:pt x="29" y="22"/>
                  <a:pt x="27" y="26"/>
                  <a:pt x="28" y="27"/>
                </a:cubicBezTo>
                <a:cubicBezTo>
                  <a:pt x="28" y="27"/>
                  <a:pt x="27" y="30"/>
                  <a:pt x="27" y="30"/>
                </a:cubicBezTo>
                <a:cubicBezTo>
                  <a:pt x="27" y="30"/>
                  <a:pt x="26" y="35"/>
                  <a:pt x="27" y="36"/>
                </a:cubicBezTo>
                <a:cubicBezTo>
                  <a:pt x="27" y="36"/>
                  <a:pt x="27" y="37"/>
                  <a:pt x="25" y="39"/>
                </a:cubicBezTo>
                <a:cubicBezTo>
                  <a:pt x="25" y="39"/>
                  <a:pt x="15" y="57"/>
                  <a:pt x="15" y="59"/>
                </a:cubicBezTo>
                <a:cubicBezTo>
                  <a:pt x="15" y="59"/>
                  <a:pt x="12" y="63"/>
                  <a:pt x="13" y="64"/>
                </a:cubicBezTo>
                <a:cubicBezTo>
                  <a:pt x="13" y="64"/>
                  <a:pt x="9" y="67"/>
                  <a:pt x="9" y="68"/>
                </a:cubicBezTo>
                <a:cubicBezTo>
                  <a:pt x="8" y="69"/>
                  <a:pt x="8" y="69"/>
                  <a:pt x="8" y="69"/>
                </a:cubicBezTo>
                <a:cubicBezTo>
                  <a:pt x="8" y="69"/>
                  <a:pt x="6" y="71"/>
                  <a:pt x="6" y="72"/>
                </a:cubicBezTo>
                <a:cubicBezTo>
                  <a:pt x="6" y="72"/>
                  <a:pt x="6" y="72"/>
                  <a:pt x="6" y="72"/>
                </a:cubicBezTo>
                <a:cubicBezTo>
                  <a:pt x="6" y="72"/>
                  <a:pt x="3" y="73"/>
                  <a:pt x="4" y="74"/>
                </a:cubicBezTo>
                <a:cubicBezTo>
                  <a:pt x="4" y="74"/>
                  <a:pt x="0" y="79"/>
                  <a:pt x="2" y="83"/>
                </a:cubicBezTo>
                <a:cubicBezTo>
                  <a:pt x="2" y="83"/>
                  <a:pt x="5" y="92"/>
                  <a:pt x="9" y="93"/>
                </a:cubicBezTo>
                <a:cubicBezTo>
                  <a:pt x="9" y="93"/>
                  <a:pt x="13" y="97"/>
                  <a:pt x="13" y="98"/>
                </a:cubicBezTo>
                <a:cubicBezTo>
                  <a:pt x="13" y="98"/>
                  <a:pt x="18" y="101"/>
                  <a:pt x="17" y="103"/>
                </a:cubicBezTo>
                <a:cubicBezTo>
                  <a:pt x="17" y="103"/>
                  <a:pt x="14" y="108"/>
                  <a:pt x="14" y="111"/>
                </a:cubicBezTo>
                <a:cubicBezTo>
                  <a:pt x="14" y="111"/>
                  <a:pt x="15" y="115"/>
                  <a:pt x="14" y="116"/>
                </a:cubicBezTo>
                <a:cubicBezTo>
                  <a:pt x="14" y="116"/>
                  <a:pt x="12" y="118"/>
                  <a:pt x="13" y="119"/>
                </a:cubicBezTo>
                <a:cubicBezTo>
                  <a:pt x="13" y="119"/>
                  <a:pt x="12" y="121"/>
                  <a:pt x="12" y="121"/>
                </a:cubicBezTo>
                <a:cubicBezTo>
                  <a:pt x="11" y="121"/>
                  <a:pt x="12" y="120"/>
                  <a:pt x="12" y="120"/>
                </a:cubicBezTo>
                <a:cubicBezTo>
                  <a:pt x="12" y="120"/>
                  <a:pt x="9" y="123"/>
                  <a:pt x="10" y="124"/>
                </a:cubicBezTo>
                <a:cubicBezTo>
                  <a:pt x="10" y="124"/>
                  <a:pt x="7" y="125"/>
                  <a:pt x="8" y="127"/>
                </a:cubicBezTo>
                <a:cubicBezTo>
                  <a:pt x="7" y="130"/>
                  <a:pt x="7" y="130"/>
                  <a:pt x="7" y="130"/>
                </a:cubicBezTo>
                <a:cubicBezTo>
                  <a:pt x="7" y="130"/>
                  <a:pt x="4" y="132"/>
                  <a:pt x="5" y="133"/>
                </a:cubicBezTo>
                <a:cubicBezTo>
                  <a:pt x="5" y="133"/>
                  <a:pt x="11" y="138"/>
                  <a:pt x="12" y="139"/>
                </a:cubicBezTo>
                <a:cubicBezTo>
                  <a:pt x="12" y="139"/>
                  <a:pt x="15" y="145"/>
                  <a:pt x="21" y="145"/>
                </a:cubicBezTo>
                <a:cubicBezTo>
                  <a:pt x="21" y="145"/>
                  <a:pt x="27" y="145"/>
                  <a:pt x="28" y="143"/>
                </a:cubicBezTo>
                <a:cubicBezTo>
                  <a:pt x="28" y="143"/>
                  <a:pt x="28" y="141"/>
                  <a:pt x="24" y="137"/>
                </a:cubicBezTo>
                <a:cubicBezTo>
                  <a:pt x="24" y="137"/>
                  <a:pt x="23" y="134"/>
                  <a:pt x="23" y="133"/>
                </a:cubicBezTo>
                <a:cubicBezTo>
                  <a:pt x="23" y="133"/>
                  <a:pt x="23" y="133"/>
                  <a:pt x="23" y="133"/>
                </a:cubicBezTo>
                <a:cubicBezTo>
                  <a:pt x="23" y="133"/>
                  <a:pt x="28" y="134"/>
                  <a:pt x="29" y="133"/>
                </a:cubicBezTo>
                <a:cubicBezTo>
                  <a:pt x="29" y="133"/>
                  <a:pt x="35" y="133"/>
                  <a:pt x="35" y="132"/>
                </a:cubicBezTo>
                <a:cubicBezTo>
                  <a:pt x="35" y="132"/>
                  <a:pt x="35" y="129"/>
                  <a:pt x="32" y="128"/>
                </a:cubicBezTo>
                <a:cubicBezTo>
                  <a:pt x="32" y="128"/>
                  <a:pt x="29" y="127"/>
                  <a:pt x="29" y="127"/>
                </a:cubicBezTo>
                <a:cubicBezTo>
                  <a:pt x="29" y="127"/>
                  <a:pt x="31" y="125"/>
                  <a:pt x="32" y="124"/>
                </a:cubicBezTo>
                <a:cubicBezTo>
                  <a:pt x="32" y="124"/>
                  <a:pt x="34" y="122"/>
                  <a:pt x="34" y="120"/>
                </a:cubicBezTo>
                <a:cubicBezTo>
                  <a:pt x="34" y="120"/>
                  <a:pt x="35" y="113"/>
                  <a:pt x="35" y="113"/>
                </a:cubicBezTo>
                <a:cubicBezTo>
                  <a:pt x="35" y="113"/>
                  <a:pt x="34" y="112"/>
                  <a:pt x="36" y="111"/>
                </a:cubicBezTo>
                <a:cubicBezTo>
                  <a:pt x="36" y="111"/>
                  <a:pt x="41" y="103"/>
                  <a:pt x="40" y="102"/>
                </a:cubicBezTo>
                <a:cubicBezTo>
                  <a:pt x="40" y="102"/>
                  <a:pt x="42" y="98"/>
                  <a:pt x="39" y="95"/>
                </a:cubicBezTo>
                <a:cubicBezTo>
                  <a:pt x="39" y="95"/>
                  <a:pt x="36" y="92"/>
                  <a:pt x="36" y="91"/>
                </a:cubicBezTo>
                <a:cubicBezTo>
                  <a:pt x="36" y="91"/>
                  <a:pt x="33" y="88"/>
                  <a:pt x="32" y="87"/>
                </a:cubicBezTo>
                <a:cubicBezTo>
                  <a:pt x="32" y="87"/>
                  <a:pt x="30" y="84"/>
                  <a:pt x="31" y="82"/>
                </a:cubicBezTo>
                <a:cubicBezTo>
                  <a:pt x="31" y="82"/>
                  <a:pt x="32" y="80"/>
                  <a:pt x="32" y="79"/>
                </a:cubicBezTo>
                <a:cubicBezTo>
                  <a:pt x="32" y="79"/>
                  <a:pt x="33" y="75"/>
                  <a:pt x="35" y="77"/>
                </a:cubicBezTo>
                <a:cubicBezTo>
                  <a:pt x="35" y="77"/>
                  <a:pt x="39" y="81"/>
                  <a:pt x="41" y="81"/>
                </a:cubicBezTo>
                <a:cubicBezTo>
                  <a:pt x="41" y="81"/>
                  <a:pt x="43" y="82"/>
                  <a:pt x="43" y="83"/>
                </a:cubicBezTo>
                <a:cubicBezTo>
                  <a:pt x="43" y="83"/>
                  <a:pt x="55" y="91"/>
                  <a:pt x="55" y="91"/>
                </a:cubicBezTo>
                <a:cubicBezTo>
                  <a:pt x="56" y="91"/>
                  <a:pt x="56" y="91"/>
                  <a:pt x="56" y="91"/>
                </a:cubicBezTo>
                <a:cubicBezTo>
                  <a:pt x="56" y="91"/>
                  <a:pt x="57" y="92"/>
                  <a:pt x="61" y="93"/>
                </a:cubicBezTo>
                <a:cubicBezTo>
                  <a:pt x="61" y="93"/>
                  <a:pt x="64" y="93"/>
                  <a:pt x="65" y="93"/>
                </a:cubicBezTo>
                <a:cubicBezTo>
                  <a:pt x="65" y="93"/>
                  <a:pt x="68" y="93"/>
                  <a:pt x="68" y="92"/>
                </a:cubicBezTo>
                <a:cubicBezTo>
                  <a:pt x="67" y="92"/>
                  <a:pt x="67" y="92"/>
                  <a:pt x="67" y="92"/>
                </a:cubicBezTo>
                <a:cubicBezTo>
                  <a:pt x="67" y="92"/>
                  <a:pt x="69" y="92"/>
                  <a:pt x="69" y="91"/>
                </a:cubicBezTo>
                <a:cubicBezTo>
                  <a:pt x="68" y="91"/>
                  <a:pt x="68" y="91"/>
                  <a:pt x="68" y="91"/>
                </a:cubicBezTo>
                <a:cubicBezTo>
                  <a:pt x="68" y="91"/>
                  <a:pt x="71" y="91"/>
                  <a:pt x="69" y="90"/>
                </a:cubicBezTo>
                <a:cubicBezTo>
                  <a:pt x="68" y="90"/>
                  <a:pt x="68" y="90"/>
                  <a:pt x="68" y="90"/>
                </a:cubicBezTo>
                <a:cubicBezTo>
                  <a:pt x="68" y="90"/>
                  <a:pt x="70" y="90"/>
                  <a:pt x="69" y="89"/>
                </a:cubicBezTo>
                <a:cubicBezTo>
                  <a:pt x="69" y="89"/>
                  <a:pt x="70" y="89"/>
                  <a:pt x="68" y="89"/>
                </a:cubicBezTo>
                <a:cubicBezTo>
                  <a:pt x="68" y="89"/>
                  <a:pt x="65" y="89"/>
                  <a:pt x="65" y="88"/>
                </a:cubicBezTo>
                <a:cubicBezTo>
                  <a:pt x="65" y="88"/>
                  <a:pt x="67" y="88"/>
                  <a:pt x="67" y="87"/>
                </a:cubicBezTo>
                <a:cubicBezTo>
                  <a:pt x="67" y="87"/>
                  <a:pt x="67" y="87"/>
                  <a:pt x="66" y="87"/>
                </a:cubicBezTo>
                <a:cubicBezTo>
                  <a:pt x="66" y="87"/>
                  <a:pt x="63" y="86"/>
                  <a:pt x="63" y="86"/>
                </a:cubicBezTo>
                <a:cubicBezTo>
                  <a:pt x="63" y="86"/>
                  <a:pt x="61" y="86"/>
                  <a:pt x="60" y="85"/>
                </a:cubicBezTo>
                <a:cubicBezTo>
                  <a:pt x="60" y="85"/>
                  <a:pt x="58" y="83"/>
                  <a:pt x="58" y="83"/>
                </a:cubicBezTo>
                <a:cubicBezTo>
                  <a:pt x="58" y="83"/>
                  <a:pt x="54" y="79"/>
                  <a:pt x="53" y="78"/>
                </a:cubicBezTo>
                <a:cubicBezTo>
                  <a:pt x="53" y="78"/>
                  <a:pt x="50" y="73"/>
                  <a:pt x="49" y="72"/>
                </a:cubicBezTo>
                <a:cubicBezTo>
                  <a:pt x="49" y="72"/>
                  <a:pt x="44" y="64"/>
                  <a:pt x="44" y="62"/>
                </a:cubicBezTo>
                <a:cubicBezTo>
                  <a:pt x="44" y="62"/>
                  <a:pt x="43" y="52"/>
                  <a:pt x="40" y="51"/>
                </a:cubicBezTo>
                <a:cubicBezTo>
                  <a:pt x="40" y="51"/>
                  <a:pt x="38" y="49"/>
                  <a:pt x="39" y="48"/>
                </a:cubicBezTo>
                <a:cubicBezTo>
                  <a:pt x="39" y="48"/>
                  <a:pt x="40" y="47"/>
                  <a:pt x="41" y="47"/>
                </a:cubicBezTo>
                <a:cubicBezTo>
                  <a:pt x="41" y="47"/>
                  <a:pt x="47" y="50"/>
                  <a:pt x="48" y="47"/>
                </a:cubicBezTo>
                <a:cubicBezTo>
                  <a:pt x="48" y="47"/>
                  <a:pt x="48" y="45"/>
                  <a:pt x="49" y="45"/>
                </a:cubicBezTo>
                <a:cubicBezTo>
                  <a:pt x="49" y="45"/>
                  <a:pt x="50" y="45"/>
                  <a:pt x="50" y="44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2" y="43"/>
                  <a:pt x="52" y="42"/>
                </a:cubicBezTo>
                <a:cubicBezTo>
                  <a:pt x="52" y="42"/>
                  <a:pt x="52" y="39"/>
                  <a:pt x="51" y="39"/>
                </a:cubicBezTo>
                <a:cubicBezTo>
                  <a:pt x="51" y="39"/>
                  <a:pt x="51" y="38"/>
                  <a:pt x="52" y="37"/>
                </a:cubicBezTo>
                <a:cubicBezTo>
                  <a:pt x="52" y="37"/>
                  <a:pt x="53" y="31"/>
                  <a:pt x="51" y="28"/>
                </a:cubicBezTo>
                <a:cubicBezTo>
                  <a:pt x="51" y="28"/>
                  <a:pt x="47" y="22"/>
                  <a:pt x="43" y="21"/>
                </a:cubicBezTo>
                <a:cubicBezTo>
                  <a:pt x="45" y="19"/>
                  <a:pt x="45" y="19"/>
                  <a:pt x="45" y="19"/>
                </a:cubicBezTo>
                <a:cubicBezTo>
                  <a:pt x="45" y="19"/>
                  <a:pt x="45" y="18"/>
                  <a:pt x="45" y="16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39" name="Freeform 35"/>
          <p:cNvSpPr>
            <a:spLocks/>
          </p:cNvSpPr>
          <p:nvPr/>
        </p:nvSpPr>
        <p:spPr bwMode="auto">
          <a:xfrm>
            <a:off x="4195960" y="1882626"/>
            <a:ext cx="2235200" cy="3832225"/>
          </a:xfrm>
          <a:custGeom>
            <a:avLst/>
            <a:gdLst>
              <a:gd name="T0" fmla="*/ 2147483647 w 60"/>
              <a:gd name="T1" fmla="*/ 2147483647 h 103"/>
              <a:gd name="T2" fmla="*/ 2147483647 w 60"/>
              <a:gd name="T3" fmla="*/ 2147483647 h 103"/>
              <a:gd name="T4" fmla="*/ 2147483647 w 60"/>
              <a:gd name="T5" fmla="*/ 2147483647 h 103"/>
              <a:gd name="T6" fmla="*/ 2147483647 w 60"/>
              <a:gd name="T7" fmla="*/ 2147483647 h 103"/>
              <a:gd name="T8" fmla="*/ 2147483647 w 60"/>
              <a:gd name="T9" fmla="*/ 2147483647 h 103"/>
              <a:gd name="T10" fmla="*/ 2147483647 w 60"/>
              <a:gd name="T11" fmla="*/ 2147483647 h 103"/>
              <a:gd name="T12" fmla="*/ 2147483647 w 60"/>
              <a:gd name="T13" fmla="*/ 2147483647 h 103"/>
              <a:gd name="T14" fmla="*/ 2147483647 w 60"/>
              <a:gd name="T15" fmla="*/ 2147483647 h 103"/>
              <a:gd name="T16" fmla="*/ 2147483647 w 60"/>
              <a:gd name="T17" fmla="*/ 2147483647 h 103"/>
              <a:gd name="T18" fmla="*/ 2147483647 w 60"/>
              <a:gd name="T19" fmla="*/ 2147483647 h 103"/>
              <a:gd name="T20" fmla="*/ 2147483647 w 60"/>
              <a:gd name="T21" fmla="*/ 2147483647 h 103"/>
              <a:gd name="T22" fmla="*/ 2147483647 w 60"/>
              <a:gd name="T23" fmla="*/ 2147483647 h 103"/>
              <a:gd name="T24" fmla="*/ 2147483647 w 60"/>
              <a:gd name="T25" fmla="*/ 2147483647 h 103"/>
              <a:gd name="T26" fmla="*/ 2147483647 w 60"/>
              <a:gd name="T27" fmla="*/ 2147483647 h 103"/>
              <a:gd name="T28" fmla="*/ 2147483647 w 60"/>
              <a:gd name="T29" fmla="*/ 2147483647 h 103"/>
              <a:gd name="T30" fmla="*/ 2147483647 w 60"/>
              <a:gd name="T31" fmla="*/ 2147483647 h 103"/>
              <a:gd name="T32" fmla="*/ 2147483647 w 60"/>
              <a:gd name="T33" fmla="*/ 2147483647 h 103"/>
              <a:gd name="T34" fmla="*/ 2147483647 w 60"/>
              <a:gd name="T35" fmla="*/ 2147483647 h 103"/>
              <a:gd name="T36" fmla="*/ 2147483647 w 60"/>
              <a:gd name="T37" fmla="*/ 2147483647 h 103"/>
              <a:gd name="T38" fmla="*/ 2147483647 w 60"/>
              <a:gd name="T39" fmla="*/ 2147483647 h 103"/>
              <a:gd name="T40" fmla="*/ 2147483647 w 60"/>
              <a:gd name="T41" fmla="*/ 2147483647 h 103"/>
              <a:gd name="T42" fmla="*/ 2147483647 w 60"/>
              <a:gd name="T43" fmla="*/ 2147483647 h 103"/>
              <a:gd name="T44" fmla="*/ 2147483647 w 60"/>
              <a:gd name="T45" fmla="*/ 2147483647 h 103"/>
              <a:gd name="T46" fmla="*/ 2147483647 w 60"/>
              <a:gd name="T47" fmla="*/ 2147483647 h 103"/>
              <a:gd name="T48" fmla="*/ 2147483647 w 60"/>
              <a:gd name="T49" fmla="*/ 2147483647 h 103"/>
              <a:gd name="T50" fmla="*/ 2147483647 w 60"/>
              <a:gd name="T51" fmla="*/ 2147483647 h 103"/>
              <a:gd name="T52" fmla="*/ 2147483647 w 60"/>
              <a:gd name="T53" fmla="*/ 2147483647 h 103"/>
              <a:gd name="T54" fmla="*/ 2147483647 w 60"/>
              <a:gd name="T55" fmla="*/ 2147483647 h 103"/>
              <a:gd name="T56" fmla="*/ 2147483647 w 60"/>
              <a:gd name="T57" fmla="*/ 2147483647 h 103"/>
              <a:gd name="T58" fmla="*/ 2147483647 w 60"/>
              <a:gd name="T59" fmla="*/ 2147483647 h 103"/>
              <a:gd name="T60" fmla="*/ 2147483647 w 60"/>
              <a:gd name="T61" fmla="*/ 2147483647 h 103"/>
              <a:gd name="T62" fmla="*/ 2147483647 w 60"/>
              <a:gd name="T63" fmla="*/ 2147483647 h 103"/>
              <a:gd name="T64" fmla="*/ 2147483647 w 60"/>
              <a:gd name="T65" fmla="*/ 2147483647 h 103"/>
              <a:gd name="T66" fmla="*/ 2147483647 w 60"/>
              <a:gd name="T67" fmla="*/ 2147483647 h 103"/>
              <a:gd name="T68" fmla="*/ 2147483647 w 60"/>
              <a:gd name="T69" fmla="*/ 2147483647 h 103"/>
              <a:gd name="T70" fmla="*/ 2147483647 w 60"/>
              <a:gd name="T71" fmla="*/ 2147483647 h 103"/>
              <a:gd name="T72" fmla="*/ 2147483647 w 60"/>
              <a:gd name="T73" fmla="*/ 2147483647 h 103"/>
              <a:gd name="T74" fmla="*/ 2147483647 w 60"/>
              <a:gd name="T75" fmla="*/ 2147483647 h 103"/>
              <a:gd name="T76" fmla="*/ 2147483647 w 60"/>
              <a:gd name="T77" fmla="*/ 2147483647 h 103"/>
              <a:gd name="T78" fmla="*/ 2147483647 w 60"/>
              <a:gd name="T79" fmla="*/ 2147483647 h 103"/>
              <a:gd name="T80" fmla="*/ 2147483647 w 60"/>
              <a:gd name="T81" fmla="*/ 2147483647 h 103"/>
              <a:gd name="T82" fmla="*/ 2147483647 w 60"/>
              <a:gd name="T83" fmla="*/ 2147483647 h 103"/>
              <a:gd name="T84" fmla="*/ 2147483647 w 60"/>
              <a:gd name="T85" fmla="*/ 2147483647 h 103"/>
              <a:gd name="T86" fmla="*/ 2147483647 w 60"/>
              <a:gd name="T87" fmla="*/ 2147483647 h 103"/>
              <a:gd name="T88" fmla="*/ 2147483647 w 60"/>
              <a:gd name="T89" fmla="*/ 2147483647 h 103"/>
              <a:gd name="T90" fmla="*/ 2147483647 w 60"/>
              <a:gd name="T91" fmla="*/ 2147483647 h 103"/>
              <a:gd name="T92" fmla="*/ 2147483647 w 60"/>
              <a:gd name="T93" fmla="*/ 2147483647 h 103"/>
              <a:gd name="T94" fmla="*/ 2147483647 w 60"/>
              <a:gd name="T95" fmla="*/ 2147483647 h 103"/>
              <a:gd name="T96" fmla="*/ 2147483647 w 60"/>
              <a:gd name="T97" fmla="*/ 2147483647 h 103"/>
              <a:gd name="T98" fmla="*/ 2147483647 w 60"/>
              <a:gd name="T99" fmla="*/ 2147483647 h 103"/>
              <a:gd name="T100" fmla="*/ 2147483647 w 60"/>
              <a:gd name="T101" fmla="*/ 2147483647 h 103"/>
              <a:gd name="T102" fmla="*/ 2147483647 w 60"/>
              <a:gd name="T103" fmla="*/ 2147483647 h 103"/>
              <a:gd name="T104" fmla="*/ 2147483647 w 60"/>
              <a:gd name="T105" fmla="*/ 2147483647 h 103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60"/>
              <a:gd name="T160" fmla="*/ 0 h 103"/>
              <a:gd name="T161" fmla="*/ 60 w 60"/>
              <a:gd name="T162" fmla="*/ 103 h 103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60" h="103">
                <a:moveTo>
                  <a:pt x="42" y="32"/>
                </a:moveTo>
                <a:cubicBezTo>
                  <a:pt x="42" y="32"/>
                  <a:pt x="48" y="30"/>
                  <a:pt x="48" y="25"/>
                </a:cubicBezTo>
                <a:cubicBezTo>
                  <a:pt x="48" y="25"/>
                  <a:pt x="49" y="24"/>
                  <a:pt x="49" y="23"/>
                </a:cubicBezTo>
                <a:cubicBezTo>
                  <a:pt x="49" y="23"/>
                  <a:pt x="53" y="19"/>
                  <a:pt x="53" y="16"/>
                </a:cubicBezTo>
                <a:cubicBezTo>
                  <a:pt x="53" y="16"/>
                  <a:pt x="54" y="15"/>
                  <a:pt x="53" y="13"/>
                </a:cubicBezTo>
                <a:cubicBezTo>
                  <a:pt x="53" y="13"/>
                  <a:pt x="52" y="7"/>
                  <a:pt x="50" y="5"/>
                </a:cubicBezTo>
                <a:cubicBezTo>
                  <a:pt x="50" y="5"/>
                  <a:pt x="47" y="1"/>
                  <a:pt x="43" y="2"/>
                </a:cubicBezTo>
                <a:cubicBezTo>
                  <a:pt x="43" y="2"/>
                  <a:pt x="34" y="0"/>
                  <a:pt x="34" y="3"/>
                </a:cubicBezTo>
                <a:cubicBezTo>
                  <a:pt x="34" y="3"/>
                  <a:pt x="33" y="5"/>
                  <a:pt x="32" y="5"/>
                </a:cubicBezTo>
                <a:cubicBezTo>
                  <a:pt x="32" y="5"/>
                  <a:pt x="27" y="11"/>
                  <a:pt x="29" y="19"/>
                </a:cubicBezTo>
                <a:cubicBezTo>
                  <a:pt x="29" y="19"/>
                  <a:pt x="29" y="21"/>
                  <a:pt x="28" y="22"/>
                </a:cubicBezTo>
                <a:cubicBezTo>
                  <a:pt x="28" y="22"/>
                  <a:pt x="24" y="24"/>
                  <a:pt x="23" y="24"/>
                </a:cubicBezTo>
                <a:cubicBezTo>
                  <a:pt x="23" y="24"/>
                  <a:pt x="14" y="28"/>
                  <a:pt x="14" y="33"/>
                </a:cubicBezTo>
                <a:cubicBezTo>
                  <a:pt x="14" y="33"/>
                  <a:pt x="9" y="47"/>
                  <a:pt x="9" y="48"/>
                </a:cubicBezTo>
                <a:cubicBezTo>
                  <a:pt x="9" y="48"/>
                  <a:pt x="7" y="52"/>
                  <a:pt x="6" y="52"/>
                </a:cubicBezTo>
                <a:cubicBezTo>
                  <a:pt x="6" y="52"/>
                  <a:pt x="2" y="57"/>
                  <a:pt x="3" y="62"/>
                </a:cubicBezTo>
                <a:cubicBezTo>
                  <a:pt x="3" y="62"/>
                  <a:pt x="3" y="64"/>
                  <a:pt x="3" y="64"/>
                </a:cubicBezTo>
                <a:cubicBezTo>
                  <a:pt x="3" y="64"/>
                  <a:pt x="2" y="66"/>
                  <a:pt x="3" y="67"/>
                </a:cubicBezTo>
                <a:cubicBezTo>
                  <a:pt x="3" y="67"/>
                  <a:pt x="1" y="70"/>
                  <a:pt x="3" y="71"/>
                </a:cubicBezTo>
                <a:cubicBezTo>
                  <a:pt x="3" y="71"/>
                  <a:pt x="2" y="77"/>
                  <a:pt x="6" y="81"/>
                </a:cubicBezTo>
                <a:cubicBezTo>
                  <a:pt x="6" y="81"/>
                  <a:pt x="4" y="82"/>
                  <a:pt x="4" y="84"/>
                </a:cubicBezTo>
                <a:cubicBezTo>
                  <a:pt x="4" y="84"/>
                  <a:pt x="3" y="87"/>
                  <a:pt x="3" y="88"/>
                </a:cubicBezTo>
                <a:cubicBezTo>
                  <a:pt x="3" y="88"/>
                  <a:pt x="3" y="92"/>
                  <a:pt x="2" y="93"/>
                </a:cubicBezTo>
                <a:cubicBezTo>
                  <a:pt x="2" y="93"/>
                  <a:pt x="0" y="97"/>
                  <a:pt x="4" y="99"/>
                </a:cubicBezTo>
                <a:cubicBezTo>
                  <a:pt x="4" y="99"/>
                  <a:pt x="9" y="103"/>
                  <a:pt x="11" y="101"/>
                </a:cubicBezTo>
                <a:cubicBezTo>
                  <a:pt x="11" y="101"/>
                  <a:pt x="12" y="100"/>
                  <a:pt x="11" y="99"/>
                </a:cubicBezTo>
                <a:cubicBezTo>
                  <a:pt x="11" y="98"/>
                  <a:pt x="11" y="98"/>
                  <a:pt x="11" y="98"/>
                </a:cubicBezTo>
                <a:cubicBezTo>
                  <a:pt x="11" y="97"/>
                  <a:pt x="11" y="96"/>
                  <a:pt x="12" y="96"/>
                </a:cubicBezTo>
                <a:cubicBezTo>
                  <a:pt x="14" y="95"/>
                  <a:pt x="14" y="95"/>
                  <a:pt x="14" y="95"/>
                </a:cubicBezTo>
                <a:cubicBezTo>
                  <a:pt x="14" y="95"/>
                  <a:pt x="19" y="101"/>
                  <a:pt x="23" y="101"/>
                </a:cubicBezTo>
                <a:cubicBezTo>
                  <a:pt x="23" y="101"/>
                  <a:pt x="33" y="102"/>
                  <a:pt x="33" y="99"/>
                </a:cubicBezTo>
                <a:cubicBezTo>
                  <a:pt x="33" y="99"/>
                  <a:pt x="32" y="96"/>
                  <a:pt x="30" y="96"/>
                </a:cubicBezTo>
                <a:cubicBezTo>
                  <a:pt x="30" y="96"/>
                  <a:pt x="27" y="94"/>
                  <a:pt x="27" y="94"/>
                </a:cubicBezTo>
                <a:cubicBezTo>
                  <a:pt x="27" y="94"/>
                  <a:pt x="33" y="95"/>
                  <a:pt x="35" y="94"/>
                </a:cubicBezTo>
                <a:cubicBezTo>
                  <a:pt x="35" y="94"/>
                  <a:pt x="46" y="93"/>
                  <a:pt x="47" y="93"/>
                </a:cubicBezTo>
                <a:cubicBezTo>
                  <a:pt x="47" y="93"/>
                  <a:pt x="55" y="91"/>
                  <a:pt x="53" y="85"/>
                </a:cubicBezTo>
                <a:cubicBezTo>
                  <a:pt x="53" y="85"/>
                  <a:pt x="53" y="83"/>
                  <a:pt x="52" y="82"/>
                </a:cubicBezTo>
                <a:cubicBezTo>
                  <a:pt x="52" y="82"/>
                  <a:pt x="55" y="82"/>
                  <a:pt x="56" y="83"/>
                </a:cubicBezTo>
                <a:cubicBezTo>
                  <a:pt x="56" y="83"/>
                  <a:pt x="58" y="83"/>
                  <a:pt x="58" y="82"/>
                </a:cubicBezTo>
                <a:cubicBezTo>
                  <a:pt x="58" y="82"/>
                  <a:pt x="59" y="81"/>
                  <a:pt x="58" y="81"/>
                </a:cubicBezTo>
                <a:cubicBezTo>
                  <a:pt x="58" y="81"/>
                  <a:pt x="60" y="81"/>
                  <a:pt x="60" y="79"/>
                </a:cubicBezTo>
                <a:cubicBezTo>
                  <a:pt x="60" y="79"/>
                  <a:pt x="60" y="78"/>
                  <a:pt x="59" y="78"/>
                </a:cubicBezTo>
                <a:cubicBezTo>
                  <a:pt x="58" y="78"/>
                  <a:pt x="58" y="78"/>
                  <a:pt x="58" y="78"/>
                </a:cubicBezTo>
                <a:cubicBezTo>
                  <a:pt x="58" y="78"/>
                  <a:pt x="59" y="77"/>
                  <a:pt x="57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77"/>
                  <a:pt x="57" y="76"/>
                  <a:pt x="56" y="76"/>
                </a:cubicBezTo>
                <a:cubicBezTo>
                  <a:pt x="56" y="76"/>
                  <a:pt x="55" y="75"/>
                  <a:pt x="53" y="75"/>
                </a:cubicBezTo>
                <a:cubicBezTo>
                  <a:pt x="53" y="75"/>
                  <a:pt x="51" y="75"/>
                  <a:pt x="51" y="75"/>
                </a:cubicBezTo>
                <a:cubicBezTo>
                  <a:pt x="51" y="75"/>
                  <a:pt x="52" y="73"/>
                  <a:pt x="49" y="66"/>
                </a:cubicBezTo>
                <a:cubicBezTo>
                  <a:pt x="49" y="66"/>
                  <a:pt x="48" y="62"/>
                  <a:pt x="48" y="61"/>
                </a:cubicBezTo>
                <a:cubicBezTo>
                  <a:pt x="48" y="61"/>
                  <a:pt x="46" y="53"/>
                  <a:pt x="45" y="51"/>
                </a:cubicBezTo>
                <a:cubicBezTo>
                  <a:pt x="45" y="51"/>
                  <a:pt x="47" y="41"/>
                  <a:pt x="44" y="37"/>
                </a:cubicBezTo>
                <a:cubicBezTo>
                  <a:pt x="44" y="37"/>
                  <a:pt x="43" y="32"/>
                  <a:pt x="42" y="32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316886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6"/>
          <p:cNvSpPr>
            <a:spLocks/>
          </p:cNvSpPr>
          <p:nvPr/>
        </p:nvSpPr>
        <p:spPr bwMode="auto">
          <a:xfrm>
            <a:off x="1534616" y="1907653"/>
            <a:ext cx="3468687" cy="5529263"/>
          </a:xfrm>
          <a:custGeom>
            <a:avLst/>
            <a:gdLst>
              <a:gd name="T0" fmla="*/ 2147483647 w 74"/>
              <a:gd name="T1" fmla="*/ 2147483647 h 118"/>
              <a:gd name="T2" fmla="*/ 2147483647 w 74"/>
              <a:gd name="T3" fmla="*/ 2147483647 h 118"/>
              <a:gd name="T4" fmla="*/ 2147483647 w 74"/>
              <a:gd name="T5" fmla="*/ 2147483647 h 118"/>
              <a:gd name="T6" fmla="*/ 2147483647 w 74"/>
              <a:gd name="T7" fmla="*/ 2147483647 h 118"/>
              <a:gd name="T8" fmla="*/ 2147483647 w 74"/>
              <a:gd name="T9" fmla="*/ 2147483647 h 118"/>
              <a:gd name="T10" fmla="*/ 2147483647 w 74"/>
              <a:gd name="T11" fmla="*/ 2147483647 h 118"/>
              <a:gd name="T12" fmla="*/ 2147483647 w 74"/>
              <a:gd name="T13" fmla="*/ 2147483647 h 118"/>
              <a:gd name="T14" fmla="*/ 2147483647 w 74"/>
              <a:gd name="T15" fmla="*/ 2147483647 h 118"/>
              <a:gd name="T16" fmla="*/ 2147483647 w 74"/>
              <a:gd name="T17" fmla="*/ 2147483647 h 118"/>
              <a:gd name="T18" fmla="*/ 2147483647 w 74"/>
              <a:gd name="T19" fmla="*/ 2147483647 h 118"/>
              <a:gd name="T20" fmla="*/ 2147483647 w 74"/>
              <a:gd name="T21" fmla="*/ 2147483647 h 118"/>
              <a:gd name="T22" fmla="*/ 2147483647 w 74"/>
              <a:gd name="T23" fmla="*/ 2147483647 h 118"/>
              <a:gd name="T24" fmla="*/ 2147483647 w 74"/>
              <a:gd name="T25" fmla="*/ 2147483647 h 118"/>
              <a:gd name="T26" fmla="*/ 2147483647 w 74"/>
              <a:gd name="T27" fmla="*/ 2147483647 h 118"/>
              <a:gd name="T28" fmla="*/ 2147483647 w 74"/>
              <a:gd name="T29" fmla="*/ 2147483647 h 118"/>
              <a:gd name="T30" fmla="*/ 2147483647 w 74"/>
              <a:gd name="T31" fmla="*/ 2147483647 h 118"/>
              <a:gd name="T32" fmla="*/ 2147483647 w 74"/>
              <a:gd name="T33" fmla="*/ 2147483647 h 118"/>
              <a:gd name="T34" fmla="*/ 2147483647 w 74"/>
              <a:gd name="T35" fmla="*/ 2147483647 h 118"/>
              <a:gd name="T36" fmla="*/ 2147483647 w 74"/>
              <a:gd name="T37" fmla="*/ 2147483647 h 118"/>
              <a:gd name="T38" fmla="*/ 2147483647 w 74"/>
              <a:gd name="T39" fmla="*/ 2147483647 h 118"/>
              <a:gd name="T40" fmla="*/ 2147483647 w 74"/>
              <a:gd name="T41" fmla="*/ 2147483647 h 118"/>
              <a:gd name="T42" fmla="*/ 2147483647 w 74"/>
              <a:gd name="T43" fmla="*/ 2147483647 h 118"/>
              <a:gd name="T44" fmla="*/ 2147483647 w 74"/>
              <a:gd name="T45" fmla="*/ 2147483647 h 118"/>
              <a:gd name="T46" fmla="*/ 2147483647 w 74"/>
              <a:gd name="T47" fmla="*/ 2147483647 h 118"/>
              <a:gd name="T48" fmla="*/ 2147483647 w 74"/>
              <a:gd name="T49" fmla="*/ 2147483647 h 118"/>
              <a:gd name="T50" fmla="*/ 2147483647 w 74"/>
              <a:gd name="T51" fmla="*/ 2147483647 h 118"/>
              <a:gd name="T52" fmla="*/ 2147483647 w 74"/>
              <a:gd name="T53" fmla="*/ 2147483647 h 118"/>
              <a:gd name="T54" fmla="*/ 2147483647 w 74"/>
              <a:gd name="T55" fmla="*/ 2147483647 h 118"/>
              <a:gd name="T56" fmla="*/ 2147483647 w 74"/>
              <a:gd name="T57" fmla="*/ 2147483647 h 118"/>
              <a:gd name="T58" fmla="*/ 2147483647 w 74"/>
              <a:gd name="T59" fmla="*/ 2147483647 h 118"/>
              <a:gd name="T60" fmla="*/ 2147483647 w 74"/>
              <a:gd name="T61" fmla="*/ 2147483647 h 118"/>
              <a:gd name="T62" fmla="*/ 2147483647 w 74"/>
              <a:gd name="T63" fmla="*/ 2147483647 h 118"/>
              <a:gd name="T64" fmla="*/ 2147483647 w 74"/>
              <a:gd name="T65" fmla="*/ 2147483647 h 118"/>
              <a:gd name="T66" fmla="*/ 2147483647 w 74"/>
              <a:gd name="T67" fmla="*/ 2147483647 h 118"/>
              <a:gd name="T68" fmla="*/ 2147483647 w 74"/>
              <a:gd name="T69" fmla="*/ 2147483647 h 118"/>
              <a:gd name="T70" fmla="*/ 2147483647 w 74"/>
              <a:gd name="T71" fmla="*/ 2147483647 h 118"/>
              <a:gd name="T72" fmla="*/ 2147483647 w 74"/>
              <a:gd name="T73" fmla="*/ 2147483647 h 118"/>
              <a:gd name="T74" fmla="*/ 2147483647 w 74"/>
              <a:gd name="T75" fmla="*/ 2147483647 h 118"/>
              <a:gd name="T76" fmla="*/ 2147483647 w 74"/>
              <a:gd name="T77" fmla="*/ 2147483647 h 118"/>
              <a:gd name="T78" fmla="*/ 2147483647 w 74"/>
              <a:gd name="T79" fmla="*/ 2147483647 h 118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74"/>
              <a:gd name="T121" fmla="*/ 0 h 118"/>
              <a:gd name="T122" fmla="*/ 74 w 74"/>
              <a:gd name="T123" fmla="*/ 118 h 118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74" h="118">
                <a:moveTo>
                  <a:pt x="15" y="55"/>
                </a:moveTo>
                <a:cubicBezTo>
                  <a:pt x="15" y="55"/>
                  <a:pt x="12" y="54"/>
                  <a:pt x="11" y="54"/>
                </a:cubicBezTo>
                <a:cubicBezTo>
                  <a:pt x="11" y="54"/>
                  <a:pt x="5" y="55"/>
                  <a:pt x="5" y="55"/>
                </a:cubicBezTo>
                <a:cubicBezTo>
                  <a:pt x="5" y="55"/>
                  <a:pt x="2" y="53"/>
                  <a:pt x="2" y="52"/>
                </a:cubicBezTo>
                <a:cubicBezTo>
                  <a:pt x="2" y="52"/>
                  <a:pt x="0" y="50"/>
                  <a:pt x="1" y="49"/>
                </a:cubicBezTo>
                <a:cubicBezTo>
                  <a:pt x="1" y="48"/>
                  <a:pt x="1" y="48"/>
                  <a:pt x="1" y="48"/>
                </a:cubicBezTo>
                <a:cubicBezTo>
                  <a:pt x="1" y="48"/>
                  <a:pt x="1" y="47"/>
                  <a:pt x="2" y="47"/>
                </a:cubicBezTo>
                <a:cubicBezTo>
                  <a:pt x="2" y="47"/>
                  <a:pt x="1" y="45"/>
                  <a:pt x="3" y="45"/>
                </a:cubicBezTo>
                <a:cubicBezTo>
                  <a:pt x="3" y="45"/>
                  <a:pt x="7" y="45"/>
                  <a:pt x="7" y="45"/>
                </a:cubicBezTo>
                <a:cubicBezTo>
                  <a:pt x="7" y="45"/>
                  <a:pt x="10" y="45"/>
                  <a:pt x="11" y="46"/>
                </a:cubicBezTo>
                <a:cubicBezTo>
                  <a:pt x="11" y="46"/>
                  <a:pt x="14" y="47"/>
                  <a:pt x="15" y="47"/>
                </a:cubicBezTo>
                <a:cubicBezTo>
                  <a:pt x="15" y="47"/>
                  <a:pt x="15" y="47"/>
                  <a:pt x="15" y="47"/>
                </a:cubicBezTo>
                <a:cubicBezTo>
                  <a:pt x="15" y="48"/>
                  <a:pt x="19" y="49"/>
                  <a:pt x="21" y="48"/>
                </a:cubicBezTo>
                <a:cubicBezTo>
                  <a:pt x="21" y="48"/>
                  <a:pt x="27" y="50"/>
                  <a:pt x="29" y="48"/>
                </a:cubicBezTo>
                <a:cubicBezTo>
                  <a:pt x="29" y="48"/>
                  <a:pt x="30" y="47"/>
                  <a:pt x="29" y="47"/>
                </a:cubicBezTo>
                <a:cubicBezTo>
                  <a:pt x="29" y="47"/>
                  <a:pt x="24" y="45"/>
                  <a:pt x="24" y="44"/>
                </a:cubicBezTo>
                <a:cubicBezTo>
                  <a:pt x="24" y="44"/>
                  <a:pt x="20" y="41"/>
                  <a:pt x="20" y="40"/>
                </a:cubicBezTo>
                <a:cubicBezTo>
                  <a:pt x="20" y="40"/>
                  <a:pt x="19" y="38"/>
                  <a:pt x="19" y="37"/>
                </a:cubicBezTo>
                <a:cubicBezTo>
                  <a:pt x="19" y="37"/>
                  <a:pt x="17" y="35"/>
                  <a:pt x="17" y="34"/>
                </a:cubicBezTo>
                <a:cubicBezTo>
                  <a:pt x="17" y="34"/>
                  <a:pt x="17" y="30"/>
                  <a:pt x="18" y="30"/>
                </a:cubicBezTo>
                <a:cubicBezTo>
                  <a:pt x="18" y="30"/>
                  <a:pt x="18" y="28"/>
                  <a:pt x="17" y="28"/>
                </a:cubicBezTo>
                <a:cubicBezTo>
                  <a:pt x="17" y="28"/>
                  <a:pt x="15" y="31"/>
                  <a:pt x="14" y="31"/>
                </a:cubicBezTo>
                <a:cubicBezTo>
                  <a:pt x="14" y="31"/>
                  <a:pt x="14" y="31"/>
                  <a:pt x="14" y="31"/>
                </a:cubicBezTo>
                <a:cubicBezTo>
                  <a:pt x="13" y="32"/>
                  <a:pt x="10" y="32"/>
                  <a:pt x="10" y="31"/>
                </a:cubicBezTo>
                <a:cubicBezTo>
                  <a:pt x="10" y="30"/>
                  <a:pt x="10" y="30"/>
                  <a:pt x="10" y="30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29"/>
                  <a:pt x="7" y="28"/>
                  <a:pt x="7" y="28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4" y="27"/>
                  <a:pt x="4" y="26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1"/>
                  <a:pt x="4" y="21"/>
                </a:cubicBezTo>
                <a:cubicBezTo>
                  <a:pt x="4" y="21"/>
                  <a:pt x="2" y="20"/>
                  <a:pt x="2" y="17"/>
                </a:cubicBezTo>
                <a:cubicBezTo>
                  <a:pt x="2" y="14"/>
                  <a:pt x="2" y="14"/>
                  <a:pt x="2" y="14"/>
                </a:cubicBezTo>
                <a:cubicBezTo>
                  <a:pt x="2" y="14"/>
                  <a:pt x="0" y="13"/>
                  <a:pt x="1" y="12"/>
                </a:cubicBezTo>
                <a:cubicBezTo>
                  <a:pt x="1" y="12"/>
                  <a:pt x="2" y="10"/>
                  <a:pt x="2" y="10"/>
                </a:cubicBezTo>
                <a:cubicBezTo>
                  <a:pt x="2" y="10"/>
                  <a:pt x="5" y="5"/>
                  <a:pt x="7" y="4"/>
                </a:cubicBezTo>
                <a:cubicBezTo>
                  <a:pt x="7" y="4"/>
                  <a:pt x="11" y="0"/>
                  <a:pt x="16" y="2"/>
                </a:cubicBezTo>
                <a:cubicBezTo>
                  <a:pt x="16" y="2"/>
                  <a:pt x="25" y="6"/>
                  <a:pt x="23" y="12"/>
                </a:cubicBezTo>
                <a:cubicBezTo>
                  <a:pt x="23" y="12"/>
                  <a:pt x="23" y="14"/>
                  <a:pt x="24" y="15"/>
                </a:cubicBezTo>
                <a:cubicBezTo>
                  <a:pt x="24" y="15"/>
                  <a:pt x="25" y="19"/>
                  <a:pt x="25" y="20"/>
                </a:cubicBezTo>
                <a:cubicBezTo>
                  <a:pt x="25" y="20"/>
                  <a:pt x="34" y="20"/>
                  <a:pt x="38" y="24"/>
                </a:cubicBezTo>
                <a:cubicBezTo>
                  <a:pt x="38" y="24"/>
                  <a:pt x="44" y="29"/>
                  <a:pt x="45" y="29"/>
                </a:cubicBezTo>
                <a:cubicBezTo>
                  <a:pt x="45" y="29"/>
                  <a:pt x="51" y="34"/>
                  <a:pt x="52" y="36"/>
                </a:cubicBezTo>
                <a:cubicBezTo>
                  <a:pt x="52" y="36"/>
                  <a:pt x="54" y="39"/>
                  <a:pt x="56" y="40"/>
                </a:cubicBezTo>
                <a:cubicBezTo>
                  <a:pt x="56" y="40"/>
                  <a:pt x="61" y="44"/>
                  <a:pt x="61" y="47"/>
                </a:cubicBezTo>
                <a:cubicBezTo>
                  <a:pt x="61" y="47"/>
                  <a:pt x="61" y="50"/>
                  <a:pt x="61" y="51"/>
                </a:cubicBezTo>
                <a:cubicBezTo>
                  <a:pt x="61" y="52"/>
                  <a:pt x="61" y="52"/>
                  <a:pt x="61" y="52"/>
                </a:cubicBezTo>
                <a:cubicBezTo>
                  <a:pt x="61" y="52"/>
                  <a:pt x="62" y="57"/>
                  <a:pt x="61" y="61"/>
                </a:cubicBezTo>
                <a:cubicBezTo>
                  <a:pt x="61" y="61"/>
                  <a:pt x="59" y="76"/>
                  <a:pt x="57" y="78"/>
                </a:cubicBezTo>
                <a:cubicBezTo>
                  <a:pt x="57" y="78"/>
                  <a:pt x="55" y="86"/>
                  <a:pt x="57" y="87"/>
                </a:cubicBezTo>
                <a:cubicBezTo>
                  <a:pt x="57" y="87"/>
                  <a:pt x="63" y="93"/>
                  <a:pt x="63" y="95"/>
                </a:cubicBezTo>
                <a:cubicBezTo>
                  <a:pt x="63" y="95"/>
                  <a:pt x="64" y="98"/>
                  <a:pt x="65" y="98"/>
                </a:cubicBezTo>
                <a:cubicBezTo>
                  <a:pt x="65" y="98"/>
                  <a:pt x="70" y="102"/>
                  <a:pt x="70" y="103"/>
                </a:cubicBezTo>
                <a:cubicBezTo>
                  <a:pt x="70" y="103"/>
                  <a:pt x="70" y="103"/>
                  <a:pt x="71" y="103"/>
                </a:cubicBezTo>
                <a:cubicBezTo>
                  <a:pt x="71" y="103"/>
                  <a:pt x="71" y="104"/>
                  <a:pt x="71" y="105"/>
                </a:cubicBezTo>
                <a:cubicBezTo>
                  <a:pt x="71" y="105"/>
                  <a:pt x="73" y="109"/>
                  <a:pt x="73" y="110"/>
                </a:cubicBezTo>
                <a:cubicBezTo>
                  <a:pt x="73" y="110"/>
                  <a:pt x="73" y="110"/>
                  <a:pt x="73" y="111"/>
                </a:cubicBezTo>
                <a:cubicBezTo>
                  <a:pt x="73" y="111"/>
                  <a:pt x="74" y="113"/>
                  <a:pt x="73" y="114"/>
                </a:cubicBezTo>
                <a:cubicBezTo>
                  <a:pt x="73" y="114"/>
                  <a:pt x="67" y="116"/>
                  <a:pt x="66" y="116"/>
                </a:cubicBezTo>
                <a:cubicBezTo>
                  <a:pt x="66" y="116"/>
                  <a:pt x="62" y="118"/>
                  <a:pt x="57" y="118"/>
                </a:cubicBezTo>
                <a:cubicBezTo>
                  <a:pt x="57" y="118"/>
                  <a:pt x="50" y="118"/>
                  <a:pt x="50" y="116"/>
                </a:cubicBezTo>
                <a:cubicBezTo>
                  <a:pt x="50" y="115"/>
                  <a:pt x="50" y="115"/>
                  <a:pt x="50" y="115"/>
                </a:cubicBezTo>
                <a:cubicBezTo>
                  <a:pt x="50" y="115"/>
                  <a:pt x="51" y="114"/>
                  <a:pt x="53" y="113"/>
                </a:cubicBezTo>
                <a:cubicBezTo>
                  <a:pt x="56" y="111"/>
                  <a:pt x="56" y="111"/>
                  <a:pt x="56" y="111"/>
                </a:cubicBezTo>
                <a:cubicBezTo>
                  <a:pt x="56" y="111"/>
                  <a:pt x="57" y="111"/>
                  <a:pt x="57" y="110"/>
                </a:cubicBezTo>
                <a:cubicBezTo>
                  <a:pt x="56" y="110"/>
                  <a:pt x="56" y="107"/>
                  <a:pt x="56" y="106"/>
                </a:cubicBezTo>
                <a:cubicBezTo>
                  <a:pt x="56" y="106"/>
                  <a:pt x="56" y="104"/>
                  <a:pt x="55" y="104"/>
                </a:cubicBezTo>
                <a:cubicBezTo>
                  <a:pt x="55" y="104"/>
                  <a:pt x="47" y="101"/>
                  <a:pt x="47" y="99"/>
                </a:cubicBezTo>
                <a:cubicBezTo>
                  <a:pt x="47" y="99"/>
                  <a:pt x="44" y="93"/>
                  <a:pt x="44" y="92"/>
                </a:cubicBezTo>
                <a:cubicBezTo>
                  <a:pt x="44" y="92"/>
                  <a:pt x="43" y="90"/>
                  <a:pt x="42" y="90"/>
                </a:cubicBezTo>
                <a:cubicBezTo>
                  <a:pt x="42" y="90"/>
                  <a:pt x="36" y="88"/>
                  <a:pt x="36" y="87"/>
                </a:cubicBezTo>
                <a:cubicBezTo>
                  <a:pt x="35" y="86"/>
                  <a:pt x="33" y="85"/>
                  <a:pt x="33" y="85"/>
                </a:cubicBezTo>
                <a:cubicBezTo>
                  <a:pt x="33" y="85"/>
                  <a:pt x="29" y="83"/>
                  <a:pt x="29" y="83"/>
                </a:cubicBezTo>
                <a:cubicBezTo>
                  <a:pt x="29" y="83"/>
                  <a:pt x="23" y="80"/>
                  <a:pt x="24" y="76"/>
                </a:cubicBezTo>
                <a:cubicBezTo>
                  <a:pt x="24" y="76"/>
                  <a:pt x="28" y="69"/>
                  <a:pt x="28" y="67"/>
                </a:cubicBezTo>
                <a:cubicBezTo>
                  <a:pt x="28" y="67"/>
                  <a:pt x="33" y="58"/>
                  <a:pt x="33" y="57"/>
                </a:cubicBezTo>
                <a:cubicBezTo>
                  <a:pt x="33" y="57"/>
                  <a:pt x="28" y="57"/>
                  <a:pt x="27" y="58"/>
                </a:cubicBezTo>
                <a:cubicBezTo>
                  <a:pt x="27" y="58"/>
                  <a:pt x="23" y="58"/>
                  <a:pt x="22" y="58"/>
                </a:cubicBezTo>
                <a:cubicBezTo>
                  <a:pt x="22" y="58"/>
                  <a:pt x="20" y="58"/>
                  <a:pt x="19" y="58"/>
                </a:cubicBezTo>
                <a:cubicBezTo>
                  <a:pt x="19" y="58"/>
                  <a:pt x="17" y="58"/>
                  <a:pt x="17" y="57"/>
                </a:cubicBezTo>
                <a:cubicBezTo>
                  <a:pt x="17" y="57"/>
                  <a:pt x="15" y="55"/>
                  <a:pt x="15" y="55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6" name="Freeform 11"/>
          <p:cNvSpPr>
            <a:spLocks/>
          </p:cNvSpPr>
          <p:nvPr/>
        </p:nvSpPr>
        <p:spPr bwMode="auto">
          <a:xfrm>
            <a:off x="7654428" y="1577453"/>
            <a:ext cx="1851025" cy="5864225"/>
          </a:xfrm>
          <a:custGeom>
            <a:avLst/>
            <a:gdLst>
              <a:gd name="T0" fmla="*/ 2147483647 w 43"/>
              <a:gd name="T1" fmla="*/ 2147483647 h 136"/>
              <a:gd name="T2" fmla="*/ 2147483647 w 43"/>
              <a:gd name="T3" fmla="*/ 2147483647 h 136"/>
              <a:gd name="T4" fmla="*/ 2147483647 w 43"/>
              <a:gd name="T5" fmla="*/ 2147483647 h 136"/>
              <a:gd name="T6" fmla="*/ 2147483647 w 43"/>
              <a:gd name="T7" fmla="*/ 2147483647 h 136"/>
              <a:gd name="T8" fmla="*/ 2147483647 w 43"/>
              <a:gd name="T9" fmla="*/ 2147483647 h 136"/>
              <a:gd name="T10" fmla="*/ 2147483647 w 43"/>
              <a:gd name="T11" fmla="*/ 2147483647 h 136"/>
              <a:gd name="T12" fmla="*/ 2147483647 w 43"/>
              <a:gd name="T13" fmla="*/ 2147483647 h 136"/>
              <a:gd name="T14" fmla="*/ 2147483647 w 43"/>
              <a:gd name="T15" fmla="*/ 2147483647 h 136"/>
              <a:gd name="T16" fmla="*/ 2147483647 w 43"/>
              <a:gd name="T17" fmla="*/ 2147483647 h 136"/>
              <a:gd name="T18" fmla="*/ 2147483647 w 43"/>
              <a:gd name="T19" fmla="*/ 2147483647 h 136"/>
              <a:gd name="T20" fmla="*/ 2147483647 w 43"/>
              <a:gd name="T21" fmla="*/ 2147483647 h 136"/>
              <a:gd name="T22" fmla="*/ 2147483647 w 43"/>
              <a:gd name="T23" fmla="*/ 2147483647 h 136"/>
              <a:gd name="T24" fmla="*/ 2147483647 w 43"/>
              <a:gd name="T25" fmla="*/ 2147483647 h 136"/>
              <a:gd name="T26" fmla="*/ 2147483647 w 43"/>
              <a:gd name="T27" fmla="*/ 2147483647 h 136"/>
              <a:gd name="T28" fmla="*/ 2147483647 w 43"/>
              <a:gd name="T29" fmla="*/ 2147483647 h 136"/>
              <a:gd name="T30" fmla="*/ 2147483647 w 43"/>
              <a:gd name="T31" fmla="*/ 2147483647 h 136"/>
              <a:gd name="T32" fmla="*/ 2147483647 w 43"/>
              <a:gd name="T33" fmla="*/ 2147483647 h 136"/>
              <a:gd name="T34" fmla="*/ 2147483647 w 43"/>
              <a:gd name="T35" fmla="*/ 2147483647 h 136"/>
              <a:gd name="T36" fmla="*/ 2147483647 w 43"/>
              <a:gd name="T37" fmla="*/ 2147483647 h 136"/>
              <a:gd name="T38" fmla="*/ 2147483647 w 43"/>
              <a:gd name="T39" fmla="*/ 2147483647 h 136"/>
              <a:gd name="T40" fmla="*/ 2147483647 w 43"/>
              <a:gd name="T41" fmla="*/ 2147483647 h 136"/>
              <a:gd name="T42" fmla="*/ 2147483647 w 43"/>
              <a:gd name="T43" fmla="*/ 2147483647 h 136"/>
              <a:gd name="T44" fmla="*/ 2147483647 w 43"/>
              <a:gd name="T45" fmla="*/ 2147483647 h 136"/>
              <a:gd name="T46" fmla="*/ 2147483647 w 43"/>
              <a:gd name="T47" fmla="*/ 2147483647 h 136"/>
              <a:gd name="T48" fmla="*/ 2147483647 w 43"/>
              <a:gd name="T49" fmla="*/ 2147483647 h 136"/>
              <a:gd name="T50" fmla="*/ 2147483647 w 43"/>
              <a:gd name="T51" fmla="*/ 2147483647 h 136"/>
              <a:gd name="T52" fmla="*/ 2147483647 w 43"/>
              <a:gd name="T53" fmla="*/ 2147483647 h 136"/>
              <a:gd name="T54" fmla="*/ 2147483647 w 43"/>
              <a:gd name="T55" fmla="*/ 2147483647 h 136"/>
              <a:gd name="T56" fmla="*/ 2147483647 w 43"/>
              <a:gd name="T57" fmla="*/ 2147483647 h 136"/>
              <a:gd name="T58" fmla="*/ 2147483647 w 43"/>
              <a:gd name="T59" fmla="*/ 2147483647 h 136"/>
              <a:gd name="T60" fmla="*/ 2147483647 w 43"/>
              <a:gd name="T61" fmla="*/ 2147483647 h 136"/>
              <a:gd name="T62" fmla="*/ 2147483647 w 43"/>
              <a:gd name="T63" fmla="*/ 2147483647 h 136"/>
              <a:gd name="T64" fmla="*/ 2147483647 w 43"/>
              <a:gd name="T65" fmla="*/ 2147483647 h 136"/>
              <a:gd name="T66" fmla="*/ 2147483647 w 43"/>
              <a:gd name="T67" fmla="*/ 2147483647 h 1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43"/>
              <a:gd name="T103" fmla="*/ 0 h 136"/>
              <a:gd name="T104" fmla="*/ 43 w 43"/>
              <a:gd name="T105" fmla="*/ 136 h 1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43" h="136">
                <a:moveTo>
                  <a:pt x="20" y="15"/>
                </a:moveTo>
                <a:cubicBezTo>
                  <a:pt x="20" y="15"/>
                  <a:pt x="20" y="14"/>
                  <a:pt x="19" y="13"/>
                </a:cubicBezTo>
                <a:cubicBezTo>
                  <a:pt x="19" y="13"/>
                  <a:pt x="20" y="13"/>
                  <a:pt x="20" y="12"/>
                </a:cubicBezTo>
                <a:cubicBezTo>
                  <a:pt x="20" y="12"/>
                  <a:pt x="19" y="2"/>
                  <a:pt x="14" y="2"/>
                </a:cubicBezTo>
                <a:cubicBezTo>
                  <a:pt x="14" y="2"/>
                  <a:pt x="12" y="0"/>
                  <a:pt x="12" y="1"/>
                </a:cubicBezTo>
                <a:cubicBezTo>
                  <a:pt x="12" y="1"/>
                  <a:pt x="10" y="0"/>
                  <a:pt x="10" y="1"/>
                </a:cubicBezTo>
                <a:cubicBezTo>
                  <a:pt x="10" y="1"/>
                  <a:pt x="8" y="0"/>
                  <a:pt x="8" y="1"/>
                </a:cubicBezTo>
                <a:cubicBezTo>
                  <a:pt x="8" y="1"/>
                  <a:pt x="6" y="1"/>
                  <a:pt x="6" y="2"/>
                </a:cubicBezTo>
                <a:cubicBezTo>
                  <a:pt x="6" y="2"/>
                  <a:pt x="3" y="2"/>
                  <a:pt x="3" y="3"/>
                </a:cubicBezTo>
                <a:cubicBezTo>
                  <a:pt x="3" y="3"/>
                  <a:pt x="2" y="4"/>
                  <a:pt x="2" y="5"/>
                </a:cubicBezTo>
                <a:cubicBezTo>
                  <a:pt x="2" y="5"/>
                  <a:pt x="0" y="9"/>
                  <a:pt x="1" y="10"/>
                </a:cubicBezTo>
                <a:cubicBezTo>
                  <a:pt x="1" y="10"/>
                  <a:pt x="0" y="14"/>
                  <a:pt x="1" y="13"/>
                </a:cubicBezTo>
                <a:cubicBezTo>
                  <a:pt x="1" y="13"/>
                  <a:pt x="2" y="18"/>
                  <a:pt x="3" y="18"/>
                </a:cubicBezTo>
                <a:cubicBezTo>
                  <a:pt x="3" y="18"/>
                  <a:pt x="5" y="22"/>
                  <a:pt x="6" y="22"/>
                </a:cubicBezTo>
                <a:cubicBezTo>
                  <a:pt x="6" y="22"/>
                  <a:pt x="5" y="24"/>
                  <a:pt x="8" y="24"/>
                </a:cubicBezTo>
                <a:cubicBezTo>
                  <a:pt x="8" y="24"/>
                  <a:pt x="7" y="31"/>
                  <a:pt x="7" y="33"/>
                </a:cubicBezTo>
                <a:cubicBezTo>
                  <a:pt x="7" y="33"/>
                  <a:pt x="8" y="42"/>
                  <a:pt x="8" y="43"/>
                </a:cubicBezTo>
                <a:cubicBezTo>
                  <a:pt x="8" y="43"/>
                  <a:pt x="9" y="49"/>
                  <a:pt x="9" y="50"/>
                </a:cubicBezTo>
                <a:cubicBezTo>
                  <a:pt x="9" y="50"/>
                  <a:pt x="13" y="63"/>
                  <a:pt x="14" y="64"/>
                </a:cubicBezTo>
                <a:cubicBezTo>
                  <a:pt x="14" y="64"/>
                  <a:pt x="13" y="65"/>
                  <a:pt x="13" y="66"/>
                </a:cubicBezTo>
                <a:cubicBezTo>
                  <a:pt x="13" y="67"/>
                  <a:pt x="13" y="67"/>
                  <a:pt x="13" y="67"/>
                </a:cubicBezTo>
                <a:cubicBezTo>
                  <a:pt x="13" y="67"/>
                  <a:pt x="12" y="69"/>
                  <a:pt x="13" y="69"/>
                </a:cubicBezTo>
                <a:cubicBezTo>
                  <a:pt x="13" y="70"/>
                  <a:pt x="13" y="70"/>
                  <a:pt x="13" y="70"/>
                </a:cubicBezTo>
                <a:cubicBezTo>
                  <a:pt x="8" y="75"/>
                  <a:pt x="8" y="75"/>
                  <a:pt x="8" y="75"/>
                </a:cubicBezTo>
                <a:cubicBezTo>
                  <a:pt x="8" y="75"/>
                  <a:pt x="5" y="77"/>
                  <a:pt x="6" y="81"/>
                </a:cubicBezTo>
                <a:cubicBezTo>
                  <a:pt x="6" y="81"/>
                  <a:pt x="6" y="90"/>
                  <a:pt x="7" y="91"/>
                </a:cubicBezTo>
                <a:cubicBezTo>
                  <a:pt x="7" y="91"/>
                  <a:pt x="7" y="95"/>
                  <a:pt x="8" y="96"/>
                </a:cubicBezTo>
                <a:cubicBezTo>
                  <a:pt x="8" y="96"/>
                  <a:pt x="9" y="98"/>
                  <a:pt x="9" y="100"/>
                </a:cubicBezTo>
                <a:cubicBezTo>
                  <a:pt x="9" y="101"/>
                  <a:pt x="9" y="101"/>
                  <a:pt x="9" y="101"/>
                </a:cubicBezTo>
                <a:cubicBezTo>
                  <a:pt x="10" y="103"/>
                  <a:pt x="11" y="107"/>
                  <a:pt x="13" y="107"/>
                </a:cubicBezTo>
                <a:cubicBezTo>
                  <a:pt x="13" y="108"/>
                  <a:pt x="13" y="108"/>
                  <a:pt x="13" y="108"/>
                </a:cubicBezTo>
                <a:cubicBezTo>
                  <a:pt x="11" y="108"/>
                  <a:pt x="11" y="108"/>
                  <a:pt x="11" y="108"/>
                </a:cubicBezTo>
                <a:cubicBezTo>
                  <a:pt x="11" y="108"/>
                  <a:pt x="6" y="106"/>
                  <a:pt x="6" y="110"/>
                </a:cubicBezTo>
                <a:cubicBezTo>
                  <a:pt x="6" y="110"/>
                  <a:pt x="5" y="111"/>
                  <a:pt x="6" y="112"/>
                </a:cubicBezTo>
                <a:cubicBezTo>
                  <a:pt x="6" y="112"/>
                  <a:pt x="10" y="117"/>
                  <a:pt x="17" y="117"/>
                </a:cubicBezTo>
                <a:cubicBezTo>
                  <a:pt x="17" y="117"/>
                  <a:pt x="16" y="121"/>
                  <a:pt x="18" y="122"/>
                </a:cubicBezTo>
                <a:cubicBezTo>
                  <a:pt x="18" y="122"/>
                  <a:pt x="20" y="122"/>
                  <a:pt x="20" y="123"/>
                </a:cubicBezTo>
                <a:cubicBezTo>
                  <a:pt x="20" y="123"/>
                  <a:pt x="19" y="125"/>
                  <a:pt x="18" y="125"/>
                </a:cubicBezTo>
                <a:cubicBezTo>
                  <a:pt x="18" y="125"/>
                  <a:pt x="14" y="124"/>
                  <a:pt x="11" y="125"/>
                </a:cubicBezTo>
                <a:cubicBezTo>
                  <a:pt x="11" y="125"/>
                  <a:pt x="9" y="126"/>
                  <a:pt x="9" y="128"/>
                </a:cubicBezTo>
                <a:cubicBezTo>
                  <a:pt x="9" y="128"/>
                  <a:pt x="9" y="129"/>
                  <a:pt x="10" y="130"/>
                </a:cubicBezTo>
                <a:cubicBezTo>
                  <a:pt x="10" y="130"/>
                  <a:pt x="12" y="133"/>
                  <a:pt x="18" y="133"/>
                </a:cubicBezTo>
                <a:cubicBezTo>
                  <a:pt x="18" y="133"/>
                  <a:pt x="22" y="133"/>
                  <a:pt x="25" y="134"/>
                </a:cubicBezTo>
                <a:cubicBezTo>
                  <a:pt x="25" y="134"/>
                  <a:pt x="32" y="136"/>
                  <a:pt x="32" y="134"/>
                </a:cubicBezTo>
                <a:cubicBezTo>
                  <a:pt x="33" y="133"/>
                  <a:pt x="33" y="133"/>
                  <a:pt x="33" y="133"/>
                </a:cubicBezTo>
                <a:cubicBezTo>
                  <a:pt x="33" y="133"/>
                  <a:pt x="33" y="128"/>
                  <a:pt x="32" y="127"/>
                </a:cubicBezTo>
                <a:cubicBezTo>
                  <a:pt x="32" y="127"/>
                  <a:pt x="32" y="127"/>
                  <a:pt x="32" y="126"/>
                </a:cubicBezTo>
                <a:cubicBezTo>
                  <a:pt x="32" y="126"/>
                  <a:pt x="33" y="123"/>
                  <a:pt x="33" y="122"/>
                </a:cubicBezTo>
                <a:cubicBezTo>
                  <a:pt x="33" y="122"/>
                  <a:pt x="33" y="122"/>
                  <a:pt x="33" y="121"/>
                </a:cubicBezTo>
                <a:cubicBezTo>
                  <a:pt x="33" y="121"/>
                  <a:pt x="33" y="115"/>
                  <a:pt x="32" y="113"/>
                </a:cubicBezTo>
                <a:cubicBezTo>
                  <a:pt x="32" y="113"/>
                  <a:pt x="31" y="112"/>
                  <a:pt x="32" y="111"/>
                </a:cubicBezTo>
                <a:cubicBezTo>
                  <a:pt x="32" y="111"/>
                  <a:pt x="32" y="106"/>
                  <a:pt x="31" y="105"/>
                </a:cubicBezTo>
                <a:cubicBezTo>
                  <a:pt x="31" y="105"/>
                  <a:pt x="32" y="103"/>
                  <a:pt x="31" y="102"/>
                </a:cubicBezTo>
                <a:cubicBezTo>
                  <a:pt x="31" y="102"/>
                  <a:pt x="31" y="102"/>
                  <a:pt x="32" y="100"/>
                </a:cubicBezTo>
                <a:cubicBezTo>
                  <a:pt x="32" y="100"/>
                  <a:pt x="32" y="96"/>
                  <a:pt x="32" y="95"/>
                </a:cubicBezTo>
                <a:cubicBezTo>
                  <a:pt x="32" y="95"/>
                  <a:pt x="31" y="90"/>
                  <a:pt x="32" y="88"/>
                </a:cubicBezTo>
                <a:cubicBezTo>
                  <a:pt x="32" y="88"/>
                  <a:pt x="34" y="83"/>
                  <a:pt x="33" y="82"/>
                </a:cubicBezTo>
                <a:cubicBezTo>
                  <a:pt x="33" y="82"/>
                  <a:pt x="33" y="81"/>
                  <a:pt x="34" y="80"/>
                </a:cubicBezTo>
                <a:cubicBezTo>
                  <a:pt x="34" y="80"/>
                  <a:pt x="36" y="75"/>
                  <a:pt x="36" y="72"/>
                </a:cubicBezTo>
                <a:cubicBezTo>
                  <a:pt x="36" y="72"/>
                  <a:pt x="38" y="69"/>
                  <a:pt x="38" y="67"/>
                </a:cubicBezTo>
                <a:cubicBezTo>
                  <a:pt x="38" y="67"/>
                  <a:pt x="41" y="64"/>
                  <a:pt x="41" y="63"/>
                </a:cubicBezTo>
                <a:cubicBezTo>
                  <a:pt x="41" y="63"/>
                  <a:pt x="42" y="63"/>
                  <a:pt x="42" y="62"/>
                </a:cubicBezTo>
                <a:cubicBezTo>
                  <a:pt x="42" y="62"/>
                  <a:pt x="42" y="62"/>
                  <a:pt x="42" y="62"/>
                </a:cubicBezTo>
                <a:cubicBezTo>
                  <a:pt x="43" y="61"/>
                  <a:pt x="41" y="49"/>
                  <a:pt x="38" y="45"/>
                </a:cubicBezTo>
                <a:cubicBezTo>
                  <a:pt x="38" y="45"/>
                  <a:pt x="36" y="38"/>
                  <a:pt x="37" y="36"/>
                </a:cubicBezTo>
                <a:cubicBezTo>
                  <a:pt x="37" y="36"/>
                  <a:pt x="36" y="28"/>
                  <a:pt x="32" y="22"/>
                </a:cubicBezTo>
                <a:cubicBezTo>
                  <a:pt x="32" y="22"/>
                  <a:pt x="27" y="16"/>
                  <a:pt x="25" y="16"/>
                </a:cubicBezTo>
                <a:cubicBezTo>
                  <a:pt x="25" y="16"/>
                  <a:pt x="22" y="15"/>
                  <a:pt x="20" y="15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7" name="Freeform 16"/>
          <p:cNvSpPr>
            <a:spLocks/>
          </p:cNvSpPr>
          <p:nvPr/>
        </p:nvSpPr>
        <p:spPr bwMode="auto">
          <a:xfrm>
            <a:off x="4846141" y="1434578"/>
            <a:ext cx="2271712" cy="6126163"/>
          </a:xfrm>
          <a:custGeom>
            <a:avLst/>
            <a:gdLst>
              <a:gd name="T0" fmla="*/ 2147483647 w 58"/>
              <a:gd name="T1" fmla="*/ 2147483647 h 157"/>
              <a:gd name="T2" fmla="*/ 2147483647 w 58"/>
              <a:gd name="T3" fmla="*/ 2147483647 h 157"/>
              <a:gd name="T4" fmla="*/ 2147483647 w 58"/>
              <a:gd name="T5" fmla="*/ 2147483647 h 157"/>
              <a:gd name="T6" fmla="*/ 2147483647 w 58"/>
              <a:gd name="T7" fmla="*/ 2147483647 h 157"/>
              <a:gd name="T8" fmla="*/ 2147483647 w 58"/>
              <a:gd name="T9" fmla="*/ 2147483647 h 157"/>
              <a:gd name="T10" fmla="*/ 2147483647 w 58"/>
              <a:gd name="T11" fmla="*/ 2147483647 h 157"/>
              <a:gd name="T12" fmla="*/ 2147483647 w 58"/>
              <a:gd name="T13" fmla="*/ 2147483647 h 157"/>
              <a:gd name="T14" fmla="*/ 2147483647 w 58"/>
              <a:gd name="T15" fmla="*/ 2147483647 h 157"/>
              <a:gd name="T16" fmla="*/ 2147483647 w 58"/>
              <a:gd name="T17" fmla="*/ 2147483647 h 157"/>
              <a:gd name="T18" fmla="*/ 2147483647 w 58"/>
              <a:gd name="T19" fmla="*/ 2147483647 h 157"/>
              <a:gd name="T20" fmla="*/ 2147483647 w 58"/>
              <a:gd name="T21" fmla="*/ 2147483647 h 157"/>
              <a:gd name="T22" fmla="*/ 2147483647 w 58"/>
              <a:gd name="T23" fmla="*/ 2147483647 h 157"/>
              <a:gd name="T24" fmla="*/ 2147483647 w 58"/>
              <a:gd name="T25" fmla="*/ 2147483647 h 157"/>
              <a:gd name="T26" fmla="*/ 2147483647 w 58"/>
              <a:gd name="T27" fmla="*/ 2147483647 h 157"/>
              <a:gd name="T28" fmla="*/ 2147483647 w 58"/>
              <a:gd name="T29" fmla="*/ 2147483647 h 157"/>
              <a:gd name="T30" fmla="*/ 2147483647 w 58"/>
              <a:gd name="T31" fmla="*/ 2147483647 h 157"/>
              <a:gd name="T32" fmla="*/ 2147483647 w 58"/>
              <a:gd name="T33" fmla="*/ 2147483647 h 157"/>
              <a:gd name="T34" fmla="*/ 2147483647 w 58"/>
              <a:gd name="T35" fmla="*/ 2147483647 h 157"/>
              <a:gd name="T36" fmla="*/ 2147483647 w 58"/>
              <a:gd name="T37" fmla="*/ 2147483647 h 157"/>
              <a:gd name="T38" fmla="*/ 2147483647 w 58"/>
              <a:gd name="T39" fmla="*/ 2147483647 h 157"/>
              <a:gd name="T40" fmla="*/ 2147483647 w 58"/>
              <a:gd name="T41" fmla="*/ 2147483647 h 157"/>
              <a:gd name="T42" fmla="*/ 2147483647 w 58"/>
              <a:gd name="T43" fmla="*/ 2147483647 h 157"/>
              <a:gd name="T44" fmla="*/ 2147483647 w 58"/>
              <a:gd name="T45" fmla="*/ 2147483647 h 157"/>
              <a:gd name="T46" fmla="*/ 2147483647 w 58"/>
              <a:gd name="T47" fmla="*/ 2147483647 h 157"/>
              <a:gd name="T48" fmla="*/ 2147483647 w 58"/>
              <a:gd name="T49" fmla="*/ 2147483647 h 157"/>
              <a:gd name="T50" fmla="*/ 2147483647 w 58"/>
              <a:gd name="T51" fmla="*/ 2147483647 h 157"/>
              <a:gd name="T52" fmla="*/ 2147483647 w 58"/>
              <a:gd name="T53" fmla="*/ 2147483647 h 157"/>
              <a:gd name="T54" fmla="*/ 2147483647 w 58"/>
              <a:gd name="T55" fmla="*/ 2147483647 h 157"/>
              <a:gd name="T56" fmla="*/ 2147483647 w 58"/>
              <a:gd name="T57" fmla="*/ 2147483647 h 157"/>
              <a:gd name="T58" fmla="*/ 2147483647 w 58"/>
              <a:gd name="T59" fmla="*/ 2147483647 h 157"/>
              <a:gd name="T60" fmla="*/ 2147483647 w 58"/>
              <a:gd name="T61" fmla="*/ 2147483647 h 157"/>
              <a:gd name="T62" fmla="*/ 2147483647 w 58"/>
              <a:gd name="T63" fmla="*/ 2147483647 h 157"/>
              <a:gd name="T64" fmla="*/ 2147483647 w 58"/>
              <a:gd name="T65" fmla="*/ 2147483647 h 157"/>
              <a:gd name="T66" fmla="*/ 2147483647 w 58"/>
              <a:gd name="T67" fmla="*/ 2147483647 h 157"/>
              <a:gd name="T68" fmla="*/ 2147483647 w 58"/>
              <a:gd name="T69" fmla="*/ 2147483647 h 157"/>
              <a:gd name="T70" fmla="*/ 2147483647 w 58"/>
              <a:gd name="T71" fmla="*/ 2147483647 h 157"/>
              <a:gd name="T72" fmla="*/ 2147483647 w 58"/>
              <a:gd name="T73" fmla="*/ 2147483647 h 157"/>
              <a:gd name="T74" fmla="*/ 2147483647 w 58"/>
              <a:gd name="T75" fmla="*/ 2147483647 h 157"/>
              <a:gd name="T76" fmla="*/ 2147483647 w 58"/>
              <a:gd name="T77" fmla="*/ 2147483647 h 157"/>
              <a:gd name="T78" fmla="*/ 2147483647 w 58"/>
              <a:gd name="T79" fmla="*/ 2147483647 h 157"/>
              <a:gd name="T80" fmla="*/ 2147483647 w 58"/>
              <a:gd name="T81" fmla="*/ 2147483647 h 157"/>
              <a:gd name="T82" fmla="*/ 2147483647 w 58"/>
              <a:gd name="T83" fmla="*/ 2147483647 h 157"/>
              <a:gd name="T84" fmla="*/ 2147483647 w 58"/>
              <a:gd name="T85" fmla="*/ 2147483647 h 157"/>
              <a:gd name="T86" fmla="*/ 2147483647 w 58"/>
              <a:gd name="T87" fmla="*/ 2147483647 h 157"/>
              <a:gd name="T88" fmla="*/ 2147483647 w 58"/>
              <a:gd name="T89" fmla="*/ 2147483647 h 157"/>
              <a:gd name="T90" fmla="*/ 2147483647 w 58"/>
              <a:gd name="T91" fmla="*/ 2147483647 h 157"/>
              <a:gd name="T92" fmla="*/ 2147483647 w 58"/>
              <a:gd name="T93" fmla="*/ 2147483647 h 157"/>
              <a:gd name="T94" fmla="*/ 2147483647 w 58"/>
              <a:gd name="T95" fmla="*/ 2147483647 h 157"/>
              <a:gd name="T96" fmla="*/ 2147483647 w 58"/>
              <a:gd name="T97" fmla="*/ 2147483647 h 157"/>
              <a:gd name="T98" fmla="*/ 2147483647 w 58"/>
              <a:gd name="T99" fmla="*/ 2147483647 h 157"/>
              <a:gd name="T100" fmla="*/ 2147483647 w 58"/>
              <a:gd name="T101" fmla="*/ 2147483647 h 157"/>
              <a:gd name="T102" fmla="*/ 2147483647 w 58"/>
              <a:gd name="T103" fmla="*/ 2147483647 h 157"/>
              <a:gd name="T104" fmla="*/ 2147483647 w 58"/>
              <a:gd name="T105" fmla="*/ 2147483647 h 157"/>
              <a:gd name="T106" fmla="*/ 2147483647 w 58"/>
              <a:gd name="T107" fmla="*/ 2147483647 h 157"/>
              <a:gd name="T108" fmla="*/ 2147483647 w 58"/>
              <a:gd name="T109" fmla="*/ 2147483647 h 157"/>
              <a:gd name="T110" fmla="*/ 2147483647 w 58"/>
              <a:gd name="T111" fmla="*/ 2147483647 h 157"/>
              <a:gd name="T112" fmla="*/ 2147483647 w 58"/>
              <a:gd name="T113" fmla="*/ 2147483647 h 157"/>
              <a:gd name="T114" fmla="*/ 2147483647 w 58"/>
              <a:gd name="T115" fmla="*/ 2147483647 h 157"/>
              <a:gd name="T116" fmla="*/ 2147483647 w 58"/>
              <a:gd name="T117" fmla="*/ 2147483647 h 157"/>
              <a:gd name="T118" fmla="*/ 2147483647 w 58"/>
              <a:gd name="T119" fmla="*/ 2147483647 h 157"/>
              <a:gd name="T120" fmla="*/ 2147483647 w 58"/>
              <a:gd name="T121" fmla="*/ 2147483647 h 157"/>
              <a:gd name="T122" fmla="*/ 2147483647 w 58"/>
              <a:gd name="T123" fmla="*/ 2147483647 h 157"/>
              <a:gd name="T124" fmla="*/ 2147483647 w 58"/>
              <a:gd name="T125" fmla="*/ 2147483647 h 15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58"/>
              <a:gd name="T190" fmla="*/ 0 h 157"/>
              <a:gd name="T191" fmla="*/ 58 w 58"/>
              <a:gd name="T192" fmla="*/ 157 h 157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58" h="157">
                <a:moveTo>
                  <a:pt x="38" y="23"/>
                </a:moveTo>
                <a:cubicBezTo>
                  <a:pt x="38" y="23"/>
                  <a:pt x="35" y="21"/>
                  <a:pt x="35" y="18"/>
                </a:cubicBezTo>
                <a:cubicBezTo>
                  <a:pt x="35" y="18"/>
                  <a:pt x="38" y="8"/>
                  <a:pt x="32" y="5"/>
                </a:cubicBezTo>
                <a:cubicBezTo>
                  <a:pt x="32" y="5"/>
                  <a:pt x="23" y="0"/>
                  <a:pt x="20" y="11"/>
                </a:cubicBezTo>
                <a:cubicBezTo>
                  <a:pt x="20" y="11"/>
                  <a:pt x="19" y="13"/>
                  <a:pt x="20" y="14"/>
                </a:cubicBezTo>
                <a:cubicBezTo>
                  <a:pt x="20" y="14"/>
                  <a:pt x="20" y="22"/>
                  <a:pt x="23" y="22"/>
                </a:cubicBezTo>
                <a:cubicBezTo>
                  <a:pt x="23" y="22"/>
                  <a:pt x="11" y="27"/>
                  <a:pt x="11" y="27"/>
                </a:cubicBezTo>
                <a:cubicBezTo>
                  <a:pt x="11" y="27"/>
                  <a:pt x="8" y="29"/>
                  <a:pt x="7" y="32"/>
                </a:cubicBezTo>
                <a:cubicBezTo>
                  <a:pt x="2" y="44"/>
                  <a:pt x="2" y="44"/>
                  <a:pt x="2" y="44"/>
                </a:cubicBezTo>
                <a:cubicBezTo>
                  <a:pt x="2" y="44"/>
                  <a:pt x="0" y="45"/>
                  <a:pt x="2" y="47"/>
                </a:cubicBezTo>
                <a:cubicBezTo>
                  <a:pt x="2" y="47"/>
                  <a:pt x="2" y="58"/>
                  <a:pt x="3" y="60"/>
                </a:cubicBezTo>
                <a:cubicBezTo>
                  <a:pt x="3" y="60"/>
                  <a:pt x="4" y="67"/>
                  <a:pt x="7" y="68"/>
                </a:cubicBezTo>
                <a:cubicBezTo>
                  <a:pt x="7" y="68"/>
                  <a:pt x="11" y="74"/>
                  <a:pt x="11" y="75"/>
                </a:cubicBezTo>
                <a:cubicBezTo>
                  <a:pt x="11" y="75"/>
                  <a:pt x="10" y="90"/>
                  <a:pt x="12" y="92"/>
                </a:cubicBezTo>
                <a:cubicBezTo>
                  <a:pt x="12" y="92"/>
                  <a:pt x="13" y="94"/>
                  <a:pt x="13" y="96"/>
                </a:cubicBezTo>
                <a:cubicBezTo>
                  <a:pt x="13" y="96"/>
                  <a:pt x="12" y="102"/>
                  <a:pt x="13" y="102"/>
                </a:cubicBezTo>
                <a:cubicBezTo>
                  <a:pt x="13" y="102"/>
                  <a:pt x="12" y="109"/>
                  <a:pt x="14" y="110"/>
                </a:cubicBezTo>
                <a:cubicBezTo>
                  <a:pt x="14" y="110"/>
                  <a:pt x="12" y="115"/>
                  <a:pt x="13" y="116"/>
                </a:cubicBezTo>
                <a:cubicBezTo>
                  <a:pt x="13" y="116"/>
                  <a:pt x="12" y="120"/>
                  <a:pt x="12" y="121"/>
                </a:cubicBezTo>
                <a:cubicBezTo>
                  <a:pt x="12" y="121"/>
                  <a:pt x="9" y="141"/>
                  <a:pt x="11" y="142"/>
                </a:cubicBezTo>
                <a:cubicBezTo>
                  <a:pt x="11" y="142"/>
                  <a:pt x="12" y="145"/>
                  <a:pt x="12" y="146"/>
                </a:cubicBezTo>
                <a:cubicBezTo>
                  <a:pt x="12" y="146"/>
                  <a:pt x="11" y="150"/>
                  <a:pt x="12" y="151"/>
                </a:cubicBezTo>
                <a:cubicBezTo>
                  <a:pt x="13" y="151"/>
                  <a:pt x="13" y="151"/>
                  <a:pt x="13" y="151"/>
                </a:cubicBezTo>
                <a:cubicBezTo>
                  <a:pt x="13" y="151"/>
                  <a:pt x="13" y="156"/>
                  <a:pt x="15" y="156"/>
                </a:cubicBezTo>
                <a:cubicBezTo>
                  <a:pt x="15" y="156"/>
                  <a:pt x="21" y="157"/>
                  <a:pt x="21" y="155"/>
                </a:cubicBezTo>
                <a:cubicBezTo>
                  <a:pt x="21" y="155"/>
                  <a:pt x="21" y="155"/>
                  <a:pt x="22" y="155"/>
                </a:cubicBezTo>
                <a:cubicBezTo>
                  <a:pt x="22" y="155"/>
                  <a:pt x="24" y="153"/>
                  <a:pt x="23" y="151"/>
                </a:cubicBezTo>
                <a:cubicBezTo>
                  <a:pt x="23" y="151"/>
                  <a:pt x="23" y="149"/>
                  <a:pt x="23" y="149"/>
                </a:cubicBezTo>
                <a:cubicBezTo>
                  <a:pt x="23" y="149"/>
                  <a:pt x="26" y="137"/>
                  <a:pt x="25" y="134"/>
                </a:cubicBezTo>
                <a:cubicBezTo>
                  <a:pt x="25" y="134"/>
                  <a:pt x="26" y="124"/>
                  <a:pt x="25" y="123"/>
                </a:cubicBezTo>
                <a:cubicBezTo>
                  <a:pt x="25" y="123"/>
                  <a:pt x="27" y="115"/>
                  <a:pt x="26" y="115"/>
                </a:cubicBezTo>
                <a:cubicBezTo>
                  <a:pt x="26" y="115"/>
                  <a:pt x="27" y="104"/>
                  <a:pt x="27" y="103"/>
                </a:cubicBezTo>
                <a:cubicBezTo>
                  <a:pt x="27" y="103"/>
                  <a:pt x="27" y="101"/>
                  <a:pt x="28" y="103"/>
                </a:cubicBezTo>
                <a:cubicBezTo>
                  <a:pt x="28" y="103"/>
                  <a:pt x="29" y="108"/>
                  <a:pt x="30" y="109"/>
                </a:cubicBezTo>
                <a:cubicBezTo>
                  <a:pt x="30" y="109"/>
                  <a:pt x="29" y="114"/>
                  <a:pt x="30" y="114"/>
                </a:cubicBezTo>
                <a:cubicBezTo>
                  <a:pt x="30" y="114"/>
                  <a:pt x="30" y="117"/>
                  <a:pt x="30" y="118"/>
                </a:cubicBezTo>
                <a:cubicBezTo>
                  <a:pt x="30" y="118"/>
                  <a:pt x="29" y="123"/>
                  <a:pt x="29" y="123"/>
                </a:cubicBezTo>
                <a:cubicBezTo>
                  <a:pt x="29" y="123"/>
                  <a:pt x="29" y="125"/>
                  <a:pt x="29" y="126"/>
                </a:cubicBezTo>
                <a:cubicBezTo>
                  <a:pt x="29" y="126"/>
                  <a:pt x="28" y="144"/>
                  <a:pt x="30" y="145"/>
                </a:cubicBezTo>
                <a:cubicBezTo>
                  <a:pt x="30" y="145"/>
                  <a:pt x="28" y="150"/>
                  <a:pt x="30" y="151"/>
                </a:cubicBezTo>
                <a:cubicBezTo>
                  <a:pt x="30" y="152"/>
                  <a:pt x="30" y="152"/>
                  <a:pt x="30" y="152"/>
                </a:cubicBezTo>
                <a:cubicBezTo>
                  <a:pt x="30" y="152"/>
                  <a:pt x="29" y="157"/>
                  <a:pt x="30" y="157"/>
                </a:cubicBezTo>
                <a:cubicBezTo>
                  <a:pt x="30" y="157"/>
                  <a:pt x="38" y="157"/>
                  <a:pt x="39" y="156"/>
                </a:cubicBezTo>
                <a:cubicBezTo>
                  <a:pt x="39" y="156"/>
                  <a:pt x="42" y="155"/>
                  <a:pt x="43" y="156"/>
                </a:cubicBezTo>
                <a:cubicBezTo>
                  <a:pt x="43" y="156"/>
                  <a:pt x="47" y="156"/>
                  <a:pt x="47" y="153"/>
                </a:cubicBezTo>
                <a:cubicBezTo>
                  <a:pt x="47" y="153"/>
                  <a:pt x="47" y="151"/>
                  <a:pt x="44" y="150"/>
                </a:cubicBezTo>
                <a:cubicBezTo>
                  <a:pt x="44" y="150"/>
                  <a:pt x="43" y="149"/>
                  <a:pt x="42" y="149"/>
                </a:cubicBezTo>
                <a:cubicBezTo>
                  <a:pt x="42" y="149"/>
                  <a:pt x="44" y="144"/>
                  <a:pt x="42" y="143"/>
                </a:cubicBezTo>
                <a:cubicBezTo>
                  <a:pt x="42" y="143"/>
                  <a:pt x="41" y="139"/>
                  <a:pt x="42" y="136"/>
                </a:cubicBezTo>
                <a:cubicBezTo>
                  <a:pt x="42" y="136"/>
                  <a:pt x="45" y="119"/>
                  <a:pt x="43" y="118"/>
                </a:cubicBezTo>
                <a:cubicBezTo>
                  <a:pt x="43" y="118"/>
                  <a:pt x="44" y="110"/>
                  <a:pt x="44" y="108"/>
                </a:cubicBezTo>
                <a:cubicBezTo>
                  <a:pt x="44" y="108"/>
                  <a:pt x="47" y="98"/>
                  <a:pt x="47" y="93"/>
                </a:cubicBezTo>
                <a:cubicBezTo>
                  <a:pt x="47" y="93"/>
                  <a:pt x="49" y="81"/>
                  <a:pt x="48" y="80"/>
                </a:cubicBezTo>
                <a:cubicBezTo>
                  <a:pt x="48" y="80"/>
                  <a:pt x="50" y="77"/>
                  <a:pt x="50" y="76"/>
                </a:cubicBezTo>
                <a:cubicBezTo>
                  <a:pt x="50" y="76"/>
                  <a:pt x="51" y="73"/>
                  <a:pt x="52" y="72"/>
                </a:cubicBezTo>
                <a:cubicBezTo>
                  <a:pt x="52" y="72"/>
                  <a:pt x="56" y="63"/>
                  <a:pt x="56" y="62"/>
                </a:cubicBezTo>
                <a:cubicBezTo>
                  <a:pt x="56" y="62"/>
                  <a:pt x="58" y="54"/>
                  <a:pt x="56" y="48"/>
                </a:cubicBezTo>
                <a:cubicBezTo>
                  <a:pt x="56" y="48"/>
                  <a:pt x="58" y="47"/>
                  <a:pt x="58" y="46"/>
                </a:cubicBezTo>
                <a:cubicBezTo>
                  <a:pt x="58" y="46"/>
                  <a:pt x="57" y="45"/>
                  <a:pt x="57" y="44"/>
                </a:cubicBezTo>
                <a:cubicBezTo>
                  <a:pt x="57" y="44"/>
                  <a:pt x="53" y="35"/>
                  <a:pt x="52" y="34"/>
                </a:cubicBezTo>
                <a:cubicBezTo>
                  <a:pt x="52" y="34"/>
                  <a:pt x="51" y="32"/>
                  <a:pt x="51" y="31"/>
                </a:cubicBezTo>
                <a:cubicBezTo>
                  <a:pt x="51" y="31"/>
                  <a:pt x="49" y="28"/>
                  <a:pt x="48" y="28"/>
                </a:cubicBezTo>
                <a:cubicBezTo>
                  <a:pt x="48" y="28"/>
                  <a:pt x="41" y="23"/>
                  <a:pt x="38" y="23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603495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146951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37"/>
          <p:cNvGrpSpPr>
            <a:grpSpLocks/>
          </p:cNvGrpSpPr>
          <p:nvPr/>
        </p:nvGrpSpPr>
        <p:grpSpPr bwMode="auto">
          <a:xfrm flipH="1">
            <a:off x="1800597" y="1295449"/>
            <a:ext cx="3455987" cy="6337300"/>
            <a:chOff x="3617" y="1115"/>
            <a:chExt cx="1719" cy="2572"/>
          </a:xfrm>
        </p:grpSpPr>
        <p:sp>
          <p:nvSpPr>
            <p:cNvPr id="24" name="Freeform 38"/>
            <p:cNvSpPr>
              <a:spLocks/>
            </p:cNvSpPr>
            <p:nvPr/>
          </p:nvSpPr>
          <p:spPr bwMode="auto">
            <a:xfrm>
              <a:off x="5232" y="1679"/>
              <a:ext cx="96" cy="320"/>
            </a:xfrm>
            <a:custGeom>
              <a:avLst/>
              <a:gdLst>
                <a:gd name="T0" fmla="*/ 0 w 96"/>
                <a:gd name="T1" fmla="*/ 271 h 320"/>
                <a:gd name="T2" fmla="*/ 0 w 96"/>
                <a:gd name="T3" fmla="*/ 271 h 320"/>
                <a:gd name="T4" fmla="*/ 33 w 96"/>
                <a:gd name="T5" fmla="*/ 169 h 320"/>
                <a:gd name="T6" fmla="*/ 33 w 96"/>
                <a:gd name="T7" fmla="*/ 169 h 320"/>
                <a:gd name="T8" fmla="*/ 36 w 96"/>
                <a:gd name="T9" fmla="*/ 157 h 320"/>
                <a:gd name="T10" fmla="*/ 40 w 96"/>
                <a:gd name="T11" fmla="*/ 139 h 320"/>
                <a:gd name="T12" fmla="*/ 44 w 96"/>
                <a:gd name="T13" fmla="*/ 95 h 320"/>
                <a:gd name="T14" fmla="*/ 47 w 96"/>
                <a:gd name="T15" fmla="*/ 53 h 320"/>
                <a:gd name="T16" fmla="*/ 49 w 96"/>
                <a:gd name="T17" fmla="*/ 28 h 320"/>
                <a:gd name="T18" fmla="*/ 49 w 96"/>
                <a:gd name="T19" fmla="*/ 28 h 320"/>
                <a:gd name="T20" fmla="*/ 51 w 96"/>
                <a:gd name="T21" fmla="*/ 17 h 320"/>
                <a:gd name="T22" fmla="*/ 54 w 96"/>
                <a:gd name="T23" fmla="*/ 8 h 320"/>
                <a:gd name="T24" fmla="*/ 57 w 96"/>
                <a:gd name="T25" fmla="*/ 0 h 320"/>
                <a:gd name="T26" fmla="*/ 57 w 96"/>
                <a:gd name="T27" fmla="*/ 0 h 320"/>
                <a:gd name="T28" fmla="*/ 62 w 96"/>
                <a:gd name="T29" fmla="*/ 1 h 320"/>
                <a:gd name="T30" fmla="*/ 66 w 96"/>
                <a:gd name="T31" fmla="*/ 3 h 320"/>
                <a:gd name="T32" fmla="*/ 73 w 96"/>
                <a:gd name="T33" fmla="*/ 8 h 320"/>
                <a:gd name="T34" fmla="*/ 77 w 96"/>
                <a:gd name="T35" fmla="*/ 17 h 320"/>
                <a:gd name="T36" fmla="*/ 84 w 96"/>
                <a:gd name="T37" fmla="*/ 28 h 320"/>
                <a:gd name="T38" fmla="*/ 87 w 96"/>
                <a:gd name="T39" fmla="*/ 45 h 320"/>
                <a:gd name="T40" fmla="*/ 90 w 96"/>
                <a:gd name="T41" fmla="*/ 69 h 320"/>
                <a:gd name="T42" fmla="*/ 90 w 96"/>
                <a:gd name="T43" fmla="*/ 69 h 320"/>
                <a:gd name="T44" fmla="*/ 91 w 96"/>
                <a:gd name="T45" fmla="*/ 114 h 320"/>
                <a:gd name="T46" fmla="*/ 91 w 96"/>
                <a:gd name="T47" fmla="*/ 149 h 320"/>
                <a:gd name="T48" fmla="*/ 91 w 96"/>
                <a:gd name="T49" fmla="*/ 176 h 320"/>
                <a:gd name="T50" fmla="*/ 95 w 96"/>
                <a:gd name="T51" fmla="*/ 194 h 320"/>
                <a:gd name="T52" fmla="*/ 95 w 96"/>
                <a:gd name="T53" fmla="*/ 194 h 320"/>
                <a:gd name="T54" fmla="*/ 95 w 96"/>
                <a:gd name="T55" fmla="*/ 204 h 320"/>
                <a:gd name="T56" fmla="*/ 96 w 96"/>
                <a:gd name="T57" fmla="*/ 215 h 320"/>
                <a:gd name="T58" fmla="*/ 93 w 96"/>
                <a:gd name="T59" fmla="*/ 243 h 320"/>
                <a:gd name="T60" fmla="*/ 91 w 96"/>
                <a:gd name="T61" fmla="*/ 257 h 320"/>
                <a:gd name="T62" fmla="*/ 88 w 96"/>
                <a:gd name="T63" fmla="*/ 270 h 320"/>
                <a:gd name="T64" fmla="*/ 84 w 96"/>
                <a:gd name="T65" fmla="*/ 282 h 320"/>
                <a:gd name="T66" fmla="*/ 77 w 96"/>
                <a:gd name="T67" fmla="*/ 292 h 320"/>
                <a:gd name="T68" fmla="*/ 77 w 96"/>
                <a:gd name="T69" fmla="*/ 292 h 320"/>
                <a:gd name="T70" fmla="*/ 71 w 96"/>
                <a:gd name="T71" fmla="*/ 298 h 320"/>
                <a:gd name="T72" fmla="*/ 65 w 96"/>
                <a:gd name="T73" fmla="*/ 304 h 320"/>
                <a:gd name="T74" fmla="*/ 51 w 96"/>
                <a:gd name="T75" fmla="*/ 314 h 320"/>
                <a:gd name="T76" fmla="*/ 41 w 96"/>
                <a:gd name="T77" fmla="*/ 318 h 320"/>
                <a:gd name="T78" fmla="*/ 36 w 96"/>
                <a:gd name="T79" fmla="*/ 320 h 320"/>
                <a:gd name="T80" fmla="*/ 0 w 96"/>
                <a:gd name="T81" fmla="*/ 271 h 32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6"/>
                <a:gd name="T124" fmla="*/ 0 h 320"/>
                <a:gd name="T125" fmla="*/ 96 w 96"/>
                <a:gd name="T126" fmla="*/ 320 h 32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6" h="320">
                  <a:moveTo>
                    <a:pt x="0" y="271"/>
                  </a:moveTo>
                  <a:lnTo>
                    <a:pt x="0" y="271"/>
                  </a:lnTo>
                  <a:lnTo>
                    <a:pt x="33" y="169"/>
                  </a:lnTo>
                  <a:lnTo>
                    <a:pt x="36" y="157"/>
                  </a:lnTo>
                  <a:lnTo>
                    <a:pt x="40" y="139"/>
                  </a:lnTo>
                  <a:lnTo>
                    <a:pt x="44" y="95"/>
                  </a:lnTo>
                  <a:lnTo>
                    <a:pt x="47" y="53"/>
                  </a:lnTo>
                  <a:lnTo>
                    <a:pt x="49" y="28"/>
                  </a:lnTo>
                  <a:lnTo>
                    <a:pt x="51" y="17"/>
                  </a:lnTo>
                  <a:lnTo>
                    <a:pt x="54" y="8"/>
                  </a:lnTo>
                  <a:lnTo>
                    <a:pt x="57" y="0"/>
                  </a:lnTo>
                  <a:lnTo>
                    <a:pt x="62" y="1"/>
                  </a:lnTo>
                  <a:lnTo>
                    <a:pt x="66" y="3"/>
                  </a:lnTo>
                  <a:lnTo>
                    <a:pt x="73" y="8"/>
                  </a:lnTo>
                  <a:lnTo>
                    <a:pt x="77" y="17"/>
                  </a:lnTo>
                  <a:lnTo>
                    <a:pt x="84" y="28"/>
                  </a:lnTo>
                  <a:lnTo>
                    <a:pt x="87" y="45"/>
                  </a:lnTo>
                  <a:lnTo>
                    <a:pt x="90" y="69"/>
                  </a:lnTo>
                  <a:lnTo>
                    <a:pt x="91" y="114"/>
                  </a:lnTo>
                  <a:lnTo>
                    <a:pt x="91" y="149"/>
                  </a:lnTo>
                  <a:lnTo>
                    <a:pt x="91" y="176"/>
                  </a:lnTo>
                  <a:lnTo>
                    <a:pt x="95" y="194"/>
                  </a:lnTo>
                  <a:lnTo>
                    <a:pt x="95" y="204"/>
                  </a:lnTo>
                  <a:lnTo>
                    <a:pt x="96" y="215"/>
                  </a:lnTo>
                  <a:lnTo>
                    <a:pt x="93" y="243"/>
                  </a:lnTo>
                  <a:lnTo>
                    <a:pt x="91" y="257"/>
                  </a:lnTo>
                  <a:lnTo>
                    <a:pt x="88" y="270"/>
                  </a:lnTo>
                  <a:lnTo>
                    <a:pt x="84" y="282"/>
                  </a:lnTo>
                  <a:lnTo>
                    <a:pt x="77" y="292"/>
                  </a:lnTo>
                  <a:lnTo>
                    <a:pt x="71" y="298"/>
                  </a:lnTo>
                  <a:lnTo>
                    <a:pt x="65" y="304"/>
                  </a:lnTo>
                  <a:lnTo>
                    <a:pt x="51" y="314"/>
                  </a:lnTo>
                  <a:lnTo>
                    <a:pt x="41" y="318"/>
                  </a:lnTo>
                  <a:lnTo>
                    <a:pt x="36" y="320"/>
                  </a:lnTo>
                  <a:lnTo>
                    <a:pt x="0" y="271"/>
                  </a:lnTo>
                  <a:close/>
                </a:path>
              </a:pathLst>
            </a:custGeom>
            <a:solidFill>
              <a:srgbClr val="F4BCA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5" name="Freeform 39"/>
            <p:cNvSpPr>
              <a:spLocks/>
            </p:cNvSpPr>
            <p:nvPr/>
          </p:nvSpPr>
          <p:spPr bwMode="auto">
            <a:xfrm>
              <a:off x="5221" y="1220"/>
              <a:ext cx="115" cy="386"/>
            </a:xfrm>
            <a:custGeom>
              <a:avLst/>
              <a:gdLst>
                <a:gd name="T0" fmla="*/ 0 w 115"/>
                <a:gd name="T1" fmla="*/ 317 h 386"/>
                <a:gd name="T2" fmla="*/ 0 w 115"/>
                <a:gd name="T3" fmla="*/ 317 h 386"/>
                <a:gd name="T4" fmla="*/ 19 w 115"/>
                <a:gd name="T5" fmla="*/ 270 h 386"/>
                <a:gd name="T6" fmla="*/ 33 w 115"/>
                <a:gd name="T7" fmla="*/ 233 h 386"/>
                <a:gd name="T8" fmla="*/ 44 w 115"/>
                <a:gd name="T9" fmla="*/ 203 h 386"/>
                <a:gd name="T10" fmla="*/ 44 w 115"/>
                <a:gd name="T11" fmla="*/ 203 h 386"/>
                <a:gd name="T12" fmla="*/ 51 w 115"/>
                <a:gd name="T13" fmla="*/ 176 h 386"/>
                <a:gd name="T14" fmla="*/ 55 w 115"/>
                <a:gd name="T15" fmla="*/ 140 h 386"/>
                <a:gd name="T16" fmla="*/ 57 w 115"/>
                <a:gd name="T17" fmla="*/ 105 h 386"/>
                <a:gd name="T18" fmla="*/ 57 w 115"/>
                <a:gd name="T19" fmla="*/ 90 h 386"/>
                <a:gd name="T20" fmla="*/ 57 w 115"/>
                <a:gd name="T21" fmla="*/ 79 h 386"/>
                <a:gd name="T22" fmla="*/ 57 w 115"/>
                <a:gd name="T23" fmla="*/ 79 h 386"/>
                <a:gd name="T24" fmla="*/ 54 w 115"/>
                <a:gd name="T25" fmla="*/ 68 h 386"/>
                <a:gd name="T26" fmla="*/ 52 w 115"/>
                <a:gd name="T27" fmla="*/ 60 h 386"/>
                <a:gd name="T28" fmla="*/ 44 w 115"/>
                <a:gd name="T29" fmla="*/ 44 h 386"/>
                <a:gd name="T30" fmla="*/ 38 w 115"/>
                <a:gd name="T31" fmla="*/ 30 h 386"/>
                <a:gd name="T32" fmla="*/ 36 w 115"/>
                <a:gd name="T33" fmla="*/ 22 h 386"/>
                <a:gd name="T34" fmla="*/ 36 w 115"/>
                <a:gd name="T35" fmla="*/ 13 h 386"/>
                <a:gd name="T36" fmla="*/ 36 w 115"/>
                <a:gd name="T37" fmla="*/ 13 h 386"/>
                <a:gd name="T38" fmla="*/ 36 w 115"/>
                <a:gd name="T39" fmla="*/ 5 h 386"/>
                <a:gd name="T40" fmla="*/ 40 w 115"/>
                <a:gd name="T41" fmla="*/ 2 h 386"/>
                <a:gd name="T42" fmla="*/ 44 w 115"/>
                <a:gd name="T43" fmla="*/ 0 h 386"/>
                <a:gd name="T44" fmla="*/ 51 w 115"/>
                <a:gd name="T45" fmla="*/ 2 h 386"/>
                <a:gd name="T46" fmla="*/ 57 w 115"/>
                <a:gd name="T47" fmla="*/ 8 h 386"/>
                <a:gd name="T48" fmla="*/ 63 w 115"/>
                <a:gd name="T49" fmla="*/ 14 h 386"/>
                <a:gd name="T50" fmla="*/ 69 w 115"/>
                <a:gd name="T51" fmla="*/ 25 h 386"/>
                <a:gd name="T52" fmla="*/ 77 w 115"/>
                <a:gd name="T53" fmla="*/ 38 h 386"/>
                <a:gd name="T54" fmla="*/ 77 w 115"/>
                <a:gd name="T55" fmla="*/ 38 h 386"/>
                <a:gd name="T56" fmla="*/ 82 w 115"/>
                <a:gd name="T57" fmla="*/ 50 h 386"/>
                <a:gd name="T58" fmla="*/ 85 w 115"/>
                <a:gd name="T59" fmla="*/ 63 h 386"/>
                <a:gd name="T60" fmla="*/ 88 w 115"/>
                <a:gd name="T61" fmla="*/ 85 h 386"/>
                <a:gd name="T62" fmla="*/ 90 w 115"/>
                <a:gd name="T63" fmla="*/ 101 h 386"/>
                <a:gd name="T64" fmla="*/ 88 w 115"/>
                <a:gd name="T65" fmla="*/ 107 h 386"/>
                <a:gd name="T66" fmla="*/ 88 w 115"/>
                <a:gd name="T67" fmla="*/ 107 h 386"/>
                <a:gd name="T68" fmla="*/ 91 w 115"/>
                <a:gd name="T69" fmla="*/ 107 h 386"/>
                <a:gd name="T70" fmla="*/ 99 w 115"/>
                <a:gd name="T71" fmla="*/ 113 h 386"/>
                <a:gd name="T72" fmla="*/ 104 w 115"/>
                <a:gd name="T73" fmla="*/ 118 h 386"/>
                <a:gd name="T74" fmla="*/ 107 w 115"/>
                <a:gd name="T75" fmla="*/ 126 h 386"/>
                <a:gd name="T76" fmla="*/ 110 w 115"/>
                <a:gd name="T77" fmla="*/ 135 h 386"/>
                <a:gd name="T78" fmla="*/ 113 w 115"/>
                <a:gd name="T79" fmla="*/ 146 h 386"/>
                <a:gd name="T80" fmla="*/ 113 w 115"/>
                <a:gd name="T81" fmla="*/ 146 h 386"/>
                <a:gd name="T82" fmla="*/ 115 w 115"/>
                <a:gd name="T83" fmla="*/ 174 h 386"/>
                <a:gd name="T84" fmla="*/ 115 w 115"/>
                <a:gd name="T85" fmla="*/ 200 h 386"/>
                <a:gd name="T86" fmla="*/ 113 w 115"/>
                <a:gd name="T87" fmla="*/ 240 h 386"/>
                <a:gd name="T88" fmla="*/ 113 w 115"/>
                <a:gd name="T89" fmla="*/ 240 h 386"/>
                <a:gd name="T90" fmla="*/ 112 w 115"/>
                <a:gd name="T91" fmla="*/ 247 h 386"/>
                <a:gd name="T92" fmla="*/ 110 w 115"/>
                <a:gd name="T93" fmla="*/ 253 h 386"/>
                <a:gd name="T94" fmla="*/ 104 w 115"/>
                <a:gd name="T95" fmla="*/ 264 h 386"/>
                <a:gd name="T96" fmla="*/ 101 w 115"/>
                <a:gd name="T97" fmla="*/ 272 h 386"/>
                <a:gd name="T98" fmla="*/ 98 w 115"/>
                <a:gd name="T99" fmla="*/ 280 h 386"/>
                <a:gd name="T100" fmla="*/ 96 w 115"/>
                <a:gd name="T101" fmla="*/ 291 h 386"/>
                <a:gd name="T102" fmla="*/ 96 w 115"/>
                <a:gd name="T103" fmla="*/ 305 h 386"/>
                <a:gd name="T104" fmla="*/ 96 w 115"/>
                <a:gd name="T105" fmla="*/ 305 h 386"/>
                <a:gd name="T106" fmla="*/ 98 w 115"/>
                <a:gd name="T107" fmla="*/ 313 h 386"/>
                <a:gd name="T108" fmla="*/ 96 w 115"/>
                <a:gd name="T109" fmla="*/ 320 h 386"/>
                <a:gd name="T110" fmla="*/ 93 w 115"/>
                <a:gd name="T111" fmla="*/ 335 h 386"/>
                <a:gd name="T112" fmla="*/ 87 w 115"/>
                <a:gd name="T113" fmla="*/ 349 h 386"/>
                <a:gd name="T114" fmla="*/ 80 w 115"/>
                <a:gd name="T115" fmla="*/ 360 h 386"/>
                <a:gd name="T116" fmla="*/ 66 w 115"/>
                <a:gd name="T117" fmla="*/ 379 h 386"/>
                <a:gd name="T118" fmla="*/ 60 w 115"/>
                <a:gd name="T119" fmla="*/ 386 h 386"/>
                <a:gd name="T120" fmla="*/ 0 w 115"/>
                <a:gd name="T121" fmla="*/ 317 h 38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15"/>
                <a:gd name="T184" fmla="*/ 0 h 386"/>
                <a:gd name="T185" fmla="*/ 115 w 115"/>
                <a:gd name="T186" fmla="*/ 386 h 38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15" h="386">
                  <a:moveTo>
                    <a:pt x="0" y="317"/>
                  </a:moveTo>
                  <a:lnTo>
                    <a:pt x="0" y="317"/>
                  </a:lnTo>
                  <a:lnTo>
                    <a:pt x="19" y="270"/>
                  </a:lnTo>
                  <a:lnTo>
                    <a:pt x="33" y="233"/>
                  </a:lnTo>
                  <a:lnTo>
                    <a:pt x="44" y="203"/>
                  </a:lnTo>
                  <a:lnTo>
                    <a:pt x="51" y="176"/>
                  </a:lnTo>
                  <a:lnTo>
                    <a:pt x="55" y="140"/>
                  </a:lnTo>
                  <a:lnTo>
                    <a:pt x="57" y="105"/>
                  </a:lnTo>
                  <a:lnTo>
                    <a:pt x="57" y="90"/>
                  </a:lnTo>
                  <a:lnTo>
                    <a:pt x="57" y="79"/>
                  </a:lnTo>
                  <a:lnTo>
                    <a:pt x="54" y="68"/>
                  </a:lnTo>
                  <a:lnTo>
                    <a:pt x="52" y="60"/>
                  </a:lnTo>
                  <a:lnTo>
                    <a:pt x="44" y="44"/>
                  </a:lnTo>
                  <a:lnTo>
                    <a:pt x="38" y="30"/>
                  </a:lnTo>
                  <a:lnTo>
                    <a:pt x="36" y="22"/>
                  </a:lnTo>
                  <a:lnTo>
                    <a:pt x="36" y="13"/>
                  </a:lnTo>
                  <a:lnTo>
                    <a:pt x="36" y="5"/>
                  </a:lnTo>
                  <a:lnTo>
                    <a:pt x="40" y="2"/>
                  </a:lnTo>
                  <a:lnTo>
                    <a:pt x="44" y="0"/>
                  </a:lnTo>
                  <a:lnTo>
                    <a:pt x="51" y="2"/>
                  </a:lnTo>
                  <a:lnTo>
                    <a:pt x="57" y="8"/>
                  </a:lnTo>
                  <a:lnTo>
                    <a:pt x="63" y="14"/>
                  </a:lnTo>
                  <a:lnTo>
                    <a:pt x="69" y="25"/>
                  </a:lnTo>
                  <a:lnTo>
                    <a:pt x="77" y="38"/>
                  </a:lnTo>
                  <a:lnTo>
                    <a:pt x="82" y="50"/>
                  </a:lnTo>
                  <a:lnTo>
                    <a:pt x="85" y="63"/>
                  </a:lnTo>
                  <a:lnTo>
                    <a:pt x="88" y="85"/>
                  </a:lnTo>
                  <a:lnTo>
                    <a:pt x="90" y="101"/>
                  </a:lnTo>
                  <a:lnTo>
                    <a:pt x="88" y="107"/>
                  </a:lnTo>
                  <a:lnTo>
                    <a:pt x="91" y="107"/>
                  </a:lnTo>
                  <a:lnTo>
                    <a:pt x="99" y="113"/>
                  </a:lnTo>
                  <a:lnTo>
                    <a:pt x="104" y="118"/>
                  </a:lnTo>
                  <a:lnTo>
                    <a:pt x="107" y="126"/>
                  </a:lnTo>
                  <a:lnTo>
                    <a:pt x="110" y="135"/>
                  </a:lnTo>
                  <a:lnTo>
                    <a:pt x="113" y="146"/>
                  </a:lnTo>
                  <a:lnTo>
                    <a:pt x="115" y="174"/>
                  </a:lnTo>
                  <a:lnTo>
                    <a:pt x="115" y="200"/>
                  </a:lnTo>
                  <a:lnTo>
                    <a:pt x="113" y="240"/>
                  </a:lnTo>
                  <a:lnTo>
                    <a:pt x="112" y="247"/>
                  </a:lnTo>
                  <a:lnTo>
                    <a:pt x="110" y="253"/>
                  </a:lnTo>
                  <a:lnTo>
                    <a:pt x="104" y="264"/>
                  </a:lnTo>
                  <a:lnTo>
                    <a:pt x="101" y="272"/>
                  </a:lnTo>
                  <a:lnTo>
                    <a:pt x="98" y="280"/>
                  </a:lnTo>
                  <a:lnTo>
                    <a:pt x="96" y="291"/>
                  </a:lnTo>
                  <a:lnTo>
                    <a:pt x="96" y="305"/>
                  </a:lnTo>
                  <a:lnTo>
                    <a:pt x="98" y="313"/>
                  </a:lnTo>
                  <a:lnTo>
                    <a:pt x="96" y="320"/>
                  </a:lnTo>
                  <a:lnTo>
                    <a:pt x="93" y="335"/>
                  </a:lnTo>
                  <a:lnTo>
                    <a:pt x="87" y="349"/>
                  </a:lnTo>
                  <a:lnTo>
                    <a:pt x="80" y="360"/>
                  </a:lnTo>
                  <a:lnTo>
                    <a:pt x="66" y="379"/>
                  </a:lnTo>
                  <a:lnTo>
                    <a:pt x="60" y="386"/>
                  </a:lnTo>
                  <a:lnTo>
                    <a:pt x="0" y="317"/>
                  </a:lnTo>
                  <a:close/>
                </a:path>
              </a:pathLst>
            </a:custGeom>
            <a:solidFill>
              <a:srgbClr val="F4BCA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6" name="Freeform 40"/>
            <p:cNvSpPr>
              <a:spLocks/>
            </p:cNvSpPr>
            <p:nvPr/>
          </p:nvSpPr>
          <p:spPr bwMode="auto">
            <a:xfrm>
              <a:off x="4601" y="1140"/>
              <a:ext cx="292" cy="474"/>
            </a:xfrm>
            <a:custGeom>
              <a:avLst/>
              <a:gdLst>
                <a:gd name="T0" fmla="*/ 264 w 292"/>
                <a:gd name="T1" fmla="*/ 49 h 474"/>
                <a:gd name="T2" fmla="*/ 264 w 292"/>
                <a:gd name="T3" fmla="*/ 49 h 474"/>
                <a:gd name="T4" fmla="*/ 269 w 292"/>
                <a:gd name="T5" fmla="*/ 60 h 474"/>
                <a:gd name="T6" fmla="*/ 275 w 292"/>
                <a:gd name="T7" fmla="*/ 72 h 474"/>
                <a:gd name="T8" fmla="*/ 280 w 292"/>
                <a:gd name="T9" fmla="*/ 90 h 474"/>
                <a:gd name="T10" fmla="*/ 286 w 292"/>
                <a:gd name="T11" fmla="*/ 110 h 474"/>
                <a:gd name="T12" fmla="*/ 291 w 292"/>
                <a:gd name="T13" fmla="*/ 132 h 474"/>
                <a:gd name="T14" fmla="*/ 292 w 292"/>
                <a:gd name="T15" fmla="*/ 157 h 474"/>
                <a:gd name="T16" fmla="*/ 292 w 292"/>
                <a:gd name="T17" fmla="*/ 170 h 474"/>
                <a:gd name="T18" fmla="*/ 292 w 292"/>
                <a:gd name="T19" fmla="*/ 182 h 474"/>
                <a:gd name="T20" fmla="*/ 292 w 292"/>
                <a:gd name="T21" fmla="*/ 182 h 474"/>
                <a:gd name="T22" fmla="*/ 283 w 292"/>
                <a:gd name="T23" fmla="*/ 196 h 474"/>
                <a:gd name="T24" fmla="*/ 278 w 292"/>
                <a:gd name="T25" fmla="*/ 207 h 474"/>
                <a:gd name="T26" fmla="*/ 277 w 292"/>
                <a:gd name="T27" fmla="*/ 214 h 474"/>
                <a:gd name="T28" fmla="*/ 275 w 292"/>
                <a:gd name="T29" fmla="*/ 218 h 474"/>
                <a:gd name="T30" fmla="*/ 275 w 292"/>
                <a:gd name="T31" fmla="*/ 218 h 474"/>
                <a:gd name="T32" fmla="*/ 277 w 292"/>
                <a:gd name="T33" fmla="*/ 229 h 474"/>
                <a:gd name="T34" fmla="*/ 280 w 292"/>
                <a:gd name="T35" fmla="*/ 243 h 474"/>
                <a:gd name="T36" fmla="*/ 288 w 292"/>
                <a:gd name="T37" fmla="*/ 272 h 474"/>
                <a:gd name="T38" fmla="*/ 288 w 292"/>
                <a:gd name="T39" fmla="*/ 272 h 474"/>
                <a:gd name="T40" fmla="*/ 289 w 292"/>
                <a:gd name="T41" fmla="*/ 276 h 474"/>
                <a:gd name="T42" fmla="*/ 289 w 292"/>
                <a:gd name="T43" fmla="*/ 280 h 474"/>
                <a:gd name="T44" fmla="*/ 288 w 292"/>
                <a:gd name="T45" fmla="*/ 283 h 474"/>
                <a:gd name="T46" fmla="*/ 284 w 292"/>
                <a:gd name="T47" fmla="*/ 284 h 474"/>
                <a:gd name="T48" fmla="*/ 278 w 292"/>
                <a:gd name="T49" fmla="*/ 287 h 474"/>
                <a:gd name="T50" fmla="*/ 267 w 292"/>
                <a:gd name="T51" fmla="*/ 292 h 474"/>
                <a:gd name="T52" fmla="*/ 267 w 292"/>
                <a:gd name="T53" fmla="*/ 292 h 474"/>
                <a:gd name="T54" fmla="*/ 266 w 292"/>
                <a:gd name="T55" fmla="*/ 294 h 474"/>
                <a:gd name="T56" fmla="*/ 261 w 292"/>
                <a:gd name="T57" fmla="*/ 298 h 474"/>
                <a:gd name="T58" fmla="*/ 258 w 292"/>
                <a:gd name="T59" fmla="*/ 306 h 474"/>
                <a:gd name="T60" fmla="*/ 256 w 292"/>
                <a:gd name="T61" fmla="*/ 313 h 474"/>
                <a:gd name="T62" fmla="*/ 255 w 292"/>
                <a:gd name="T63" fmla="*/ 320 h 474"/>
                <a:gd name="T64" fmla="*/ 255 w 292"/>
                <a:gd name="T65" fmla="*/ 320 h 474"/>
                <a:gd name="T66" fmla="*/ 255 w 292"/>
                <a:gd name="T67" fmla="*/ 335 h 474"/>
                <a:gd name="T68" fmla="*/ 251 w 292"/>
                <a:gd name="T69" fmla="*/ 349 h 474"/>
                <a:gd name="T70" fmla="*/ 248 w 292"/>
                <a:gd name="T71" fmla="*/ 363 h 474"/>
                <a:gd name="T72" fmla="*/ 247 w 292"/>
                <a:gd name="T73" fmla="*/ 377 h 474"/>
                <a:gd name="T74" fmla="*/ 247 w 292"/>
                <a:gd name="T75" fmla="*/ 377 h 474"/>
                <a:gd name="T76" fmla="*/ 247 w 292"/>
                <a:gd name="T77" fmla="*/ 380 h 474"/>
                <a:gd name="T78" fmla="*/ 245 w 292"/>
                <a:gd name="T79" fmla="*/ 383 h 474"/>
                <a:gd name="T80" fmla="*/ 240 w 292"/>
                <a:gd name="T81" fmla="*/ 386 h 474"/>
                <a:gd name="T82" fmla="*/ 233 w 292"/>
                <a:gd name="T83" fmla="*/ 389 h 474"/>
                <a:gd name="T84" fmla="*/ 225 w 292"/>
                <a:gd name="T85" fmla="*/ 391 h 474"/>
                <a:gd name="T86" fmla="*/ 209 w 292"/>
                <a:gd name="T87" fmla="*/ 389 h 474"/>
                <a:gd name="T88" fmla="*/ 203 w 292"/>
                <a:gd name="T89" fmla="*/ 389 h 474"/>
                <a:gd name="T90" fmla="*/ 203 w 292"/>
                <a:gd name="T91" fmla="*/ 389 h 474"/>
                <a:gd name="T92" fmla="*/ 196 w 292"/>
                <a:gd name="T93" fmla="*/ 404 h 474"/>
                <a:gd name="T94" fmla="*/ 182 w 292"/>
                <a:gd name="T95" fmla="*/ 449 h 474"/>
                <a:gd name="T96" fmla="*/ 142 w 292"/>
                <a:gd name="T97" fmla="*/ 474 h 474"/>
                <a:gd name="T98" fmla="*/ 16 w 292"/>
                <a:gd name="T99" fmla="*/ 433 h 474"/>
                <a:gd name="T100" fmla="*/ 0 w 292"/>
                <a:gd name="T101" fmla="*/ 236 h 474"/>
                <a:gd name="T102" fmla="*/ 36 w 292"/>
                <a:gd name="T103" fmla="*/ 118 h 474"/>
                <a:gd name="T104" fmla="*/ 85 w 292"/>
                <a:gd name="T105" fmla="*/ 44 h 474"/>
                <a:gd name="T106" fmla="*/ 134 w 292"/>
                <a:gd name="T107" fmla="*/ 0 h 474"/>
                <a:gd name="T108" fmla="*/ 211 w 292"/>
                <a:gd name="T109" fmla="*/ 16 h 474"/>
                <a:gd name="T110" fmla="*/ 264 w 292"/>
                <a:gd name="T111" fmla="*/ 49 h 47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292"/>
                <a:gd name="T169" fmla="*/ 0 h 474"/>
                <a:gd name="T170" fmla="*/ 292 w 292"/>
                <a:gd name="T171" fmla="*/ 474 h 474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292" h="474">
                  <a:moveTo>
                    <a:pt x="264" y="49"/>
                  </a:moveTo>
                  <a:lnTo>
                    <a:pt x="264" y="49"/>
                  </a:lnTo>
                  <a:lnTo>
                    <a:pt x="269" y="60"/>
                  </a:lnTo>
                  <a:lnTo>
                    <a:pt x="275" y="72"/>
                  </a:lnTo>
                  <a:lnTo>
                    <a:pt x="280" y="90"/>
                  </a:lnTo>
                  <a:lnTo>
                    <a:pt x="286" y="110"/>
                  </a:lnTo>
                  <a:lnTo>
                    <a:pt x="291" y="132"/>
                  </a:lnTo>
                  <a:lnTo>
                    <a:pt x="292" y="157"/>
                  </a:lnTo>
                  <a:lnTo>
                    <a:pt x="292" y="170"/>
                  </a:lnTo>
                  <a:lnTo>
                    <a:pt x="292" y="182"/>
                  </a:lnTo>
                  <a:lnTo>
                    <a:pt x="283" y="196"/>
                  </a:lnTo>
                  <a:lnTo>
                    <a:pt x="278" y="207"/>
                  </a:lnTo>
                  <a:lnTo>
                    <a:pt x="277" y="214"/>
                  </a:lnTo>
                  <a:lnTo>
                    <a:pt x="275" y="218"/>
                  </a:lnTo>
                  <a:lnTo>
                    <a:pt x="277" y="229"/>
                  </a:lnTo>
                  <a:lnTo>
                    <a:pt x="280" y="243"/>
                  </a:lnTo>
                  <a:lnTo>
                    <a:pt x="288" y="272"/>
                  </a:lnTo>
                  <a:lnTo>
                    <a:pt x="289" y="276"/>
                  </a:lnTo>
                  <a:lnTo>
                    <a:pt x="289" y="280"/>
                  </a:lnTo>
                  <a:lnTo>
                    <a:pt x="288" y="283"/>
                  </a:lnTo>
                  <a:lnTo>
                    <a:pt x="284" y="284"/>
                  </a:lnTo>
                  <a:lnTo>
                    <a:pt x="278" y="287"/>
                  </a:lnTo>
                  <a:lnTo>
                    <a:pt x="267" y="292"/>
                  </a:lnTo>
                  <a:lnTo>
                    <a:pt x="266" y="294"/>
                  </a:lnTo>
                  <a:lnTo>
                    <a:pt x="261" y="298"/>
                  </a:lnTo>
                  <a:lnTo>
                    <a:pt x="258" y="306"/>
                  </a:lnTo>
                  <a:lnTo>
                    <a:pt x="256" y="313"/>
                  </a:lnTo>
                  <a:lnTo>
                    <a:pt x="255" y="320"/>
                  </a:lnTo>
                  <a:lnTo>
                    <a:pt x="255" y="335"/>
                  </a:lnTo>
                  <a:lnTo>
                    <a:pt x="251" y="349"/>
                  </a:lnTo>
                  <a:lnTo>
                    <a:pt x="248" y="363"/>
                  </a:lnTo>
                  <a:lnTo>
                    <a:pt x="247" y="377"/>
                  </a:lnTo>
                  <a:lnTo>
                    <a:pt x="247" y="380"/>
                  </a:lnTo>
                  <a:lnTo>
                    <a:pt x="245" y="383"/>
                  </a:lnTo>
                  <a:lnTo>
                    <a:pt x="240" y="386"/>
                  </a:lnTo>
                  <a:lnTo>
                    <a:pt x="233" y="389"/>
                  </a:lnTo>
                  <a:lnTo>
                    <a:pt x="225" y="391"/>
                  </a:lnTo>
                  <a:lnTo>
                    <a:pt x="209" y="389"/>
                  </a:lnTo>
                  <a:lnTo>
                    <a:pt x="203" y="389"/>
                  </a:lnTo>
                  <a:lnTo>
                    <a:pt x="196" y="404"/>
                  </a:lnTo>
                  <a:lnTo>
                    <a:pt x="182" y="449"/>
                  </a:lnTo>
                  <a:lnTo>
                    <a:pt x="142" y="474"/>
                  </a:lnTo>
                  <a:lnTo>
                    <a:pt x="16" y="433"/>
                  </a:lnTo>
                  <a:lnTo>
                    <a:pt x="0" y="236"/>
                  </a:lnTo>
                  <a:lnTo>
                    <a:pt x="36" y="118"/>
                  </a:lnTo>
                  <a:lnTo>
                    <a:pt x="85" y="44"/>
                  </a:lnTo>
                  <a:lnTo>
                    <a:pt x="134" y="0"/>
                  </a:lnTo>
                  <a:lnTo>
                    <a:pt x="211" y="16"/>
                  </a:lnTo>
                  <a:lnTo>
                    <a:pt x="264" y="49"/>
                  </a:lnTo>
                  <a:close/>
                </a:path>
              </a:pathLst>
            </a:custGeom>
            <a:solidFill>
              <a:srgbClr val="F4BCA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7" name="Freeform 41"/>
            <p:cNvSpPr>
              <a:spLocks/>
            </p:cNvSpPr>
            <p:nvPr/>
          </p:nvSpPr>
          <p:spPr bwMode="auto">
            <a:xfrm>
              <a:off x="5181" y="1509"/>
              <a:ext cx="149" cy="170"/>
            </a:xfrm>
            <a:custGeom>
              <a:avLst/>
              <a:gdLst>
                <a:gd name="T0" fmla="*/ 0 w 149"/>
                <a:gd name="T1" fmla="*/ 101 h 170"/>
                <a:gd name="T2" fmla="*/ 0 w 149"/>
                <a:gd name="T3" fmla="*/ 101 h 170"/>
                <a:gd name="T4" fmla="*/ 3 w 149"/>
                <a:gd name="T5" fmla="*/ 90 h 170"/>
                <a:gd name="T6" fmla="*/ 14 w 149"/>
                <a:gd name="T7" fmla="*/ 63 h 170"/>
                <a:gd name="T8" fmla="*/ 29 w 149"/>
                <a:gd name="T9" fmla="*/ 28 h 170"/>
                <a:gd name="T10" fmla="*/ 39 w 149"/>
                <a:gd name="T11" fmla="*/ 13 h 170"/>
                <a:gd name="T12" fmla="*/ 48 w 149"/>
                <a:gd name="T13" fmla="*/ 0 h 170"/>
                <a:gd name="T14" fmla="*/ 48 w 149"/>
                <a:gd name="T15" fmla="*/ 0 h 170"/>
                <a:gd name="T16" fmla="*/ 53 w 149"/>
                <a:gd name="T17" fmla="*/ 10 h 170"/>
                <a:gd name="T18" fmla="*/ 61 w 149"/>
                <a:gd name="T19" fmla="*/ 20 h 170"/>
                <a:gd name="T20" fmla="*/ 69 w 149"/>
                <a:gd name="T21" fmla="*/ 30 h 170"/>
                <a:gd name="T22" fmla="*/ 80 w 149"/>
                <a:gd name="T23" fmla="*/ 39 h 170"/>
                <a:gd name="T24" fmla="*/ 86 w 149"/>
                <a:gd name="T25" fmla="*/ 42 h 170"/>
                <a:gd name="T26" fmla="*/ 92 w 149"/>
                <a:gd name="T27" fmla="*/ 46 h 170"/>
                <a:gd name="T28" fmla="*/ 98 w 149"/>
                <a:gd name="T29" fmla="*/ 47 h 170"/>
                <a:gd name="T30" fmla="*/ 106 w 149"/>
                <a:gd name="T31" fmla="*/ 47 h 170"/>
                <a:gd name="T32" fmla="*/ 113 w 149"/>
                <a:gd name="T33" fmla="*/ 44 h 170"/>
                <a:gd name="T34" fmla="*/ 120 w 149"/>
                <a:gd name="T35" fmla="*/ 39 h 170"/>
                <a:gd name="T36" fmla="*/ 133 w 149"/>
                <a:gd name="T37" fmla="*/ 0 h 170"/>
                <a:gd name="T38" fmla="*/ 133 w 149"/>
                <a:gd name="T39" fmla="*/ 0 h 170"/>
                <a:gd name="T40" fmla="*/ 136 w 149"/>
                <a:gd name="T41" fmla="*/ 2 h 170"/>
                <a:gd name="T42" fmla="*/ 142 w 149"/>
                <a:gd name="T43" fmla="*/ 11 h 170"/>
                <a:gd name="T44" fmla="*/ 146 w 149"/>
                <a:gd name="T45" fmla="*/ 16 h 170"/>
                <a:gd name="T46" fmla="*/ 149 w 149"/>
                <a:gd name="T47" fmla="*/ 24 h 170"/>
                <a:gd name="T48" fmla="*/ 149 w 149"/>
                <a:gd name="T49" fmla="*/ 31 h 170"/>
                <a:gd name="T50" fmla="*/ 149 w 149"/>
                <a:gd name="T51" fmla="*/ 39 h 170"/>
                <a:gd name="T52" fmla="*/ 149 w 149"/>
                <a:gd name="T53" fmla="*/ 39 h 170"/>
                <a:gd name="T54" fmla="*/ 141 w 149"/>
                <a:gd name="T55" fmla="*/ 71 h 170"/>
                <a:gd name="T56" fmla="*/ 127 w 149"/>
                <a:gd name="T57" fmla="*/ 115 h 170"/>
                <a:gd name="T58" fmla="*/ 108 w 149"/>
                <a:gd name="T59" fmla="*/ 170 h 170"/>
                <a:gd name="T60" fmla="*/ 108 w 149"/>
                <a:gd name="T61" fmla="*/ 170 h 170"/>
                <a:gd name="T62" fmla="*/ 95 w 149"/>
                <a:gd name="T63" fmla="*/ 168 h 170"/>
                <a:gd name="T64" fmla="*/ 81 w 149"/>
                <a:gd name="T65" fmla="*/ 165 h 170"/>
                <a:gd name="T66" fmla="*/ 64 w 149"/>
                <a:gd name="T67" fmla="*/ 160 h 170"/>
                <a:gd name="T68" fmla="*/ 47 w 149"/>
                <a:gd name="T69" fmla="*/ 151 h 170"/>
                <a:gd name="T70" fmla="*/ 37 w 149"/>
                <a:gd name="T71" fmla="*/ 146 h 170"/>
                <a:gd name="T72" fmla="*/ 28 w 149"/>
                <a:gd name="T73" fmla="*/ 138 h 170"/>
                <a:gd name="T74" fmla="*/ 20 w 149"/>
                <a:gd name="T75" fmla="*/ 132 h 170"/>
                <a:gd name="T76" fmla="*/ 12 w 149"/>
                <a:gd name="T77" fmla="*/ 123 h 170"/>
                <a:gd name="T78" fmla="*/ 4 w 149"/>
                <a:gd name="T79" fmla="*/ 112 h 170"/>
                <a:gd name="T80" fmla="*/ 0 w 149"/>
                <a:gd name="T81" fmla="*/ 101 h 170"/>
                <a:gd name="T82" fmla="*/ 0 w 149"/>
                <a:gd name="T83" fmla="*/ 101 h 17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49"/>
                <a:gd name="T127" fmla="*/ 0 h 170"/>
                <a:gd name="T128" fmla="*/ 149 w 149"/>
                <a:gd name="T129" fmla="*/ 170 h 17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49" h="170">
                  <a:moveTo>
                    <a:pt x="0" y="101"/>
                  </a:moveTo>
                  <a:lnTo>
                    <a:pt x="0" y="101"/>
                  </a:lnTo>
                  <a:lnTo>
                    <a:pt x="3" y="90"/>
                  </a:lnTo>
                  <a:lnTo>
                    <a:pt x="14" y="63"/>
                  </a:lnTo>
                  <a:lnTo>
                    <a:pt x="29" y="28"/>
                  </a:lnTo>
                  <a:lnTo>
                    <a:pt x="39" y="13"/>
                  </a:lnTo>
                  <a:lnTo>
                    <a:pt x="48" y="0"/>
                  </a:lnTo>
                  <a:lnTo>
                    <a:pt x="53" y="10"/>
                  </a:lnTo>
                  <a:lnTo>
                    <a:pt x="61" y="20"/>
                  </a:lnTo>
                  <a:lnTo>
                    <a:pt x="69" y="30"/>
                  </a:lnTo>
                  <a:lnTo>
                    <a:pt x="80" y="39"/>
                  </a:lnTo>
                  <a:lnTo>
                    <a:pt x="86" y="42"/>
                  </a:lnTo>
                  <a:lnTo>
                    <a:pt x="92" y="46"/>
                  </a:lnTo>
                  <a:lnTo>
                    <a:pt x="98" y="47"/>
                  </a:lnTo>
                  <a:lnTo>
                    <a:pt x="106" y="47"/>
                  </a:lnTo>
                  <a:lnTo>
                    <a:pt x="113" y="44"/>
                  </a:lnTo>
                  <a:lnTo>
                    <a:pt x="120" y="39"/>
                  </a:lnTo>
                  <a:lnTo>
                    <a:pt x="133" y="0"/>
                  </a:lnTo>
                  <a:lnTo>
                    <a:pt x="136" y="2"/>
                  </a:lnTo>
                  <a:lnTo>
                    <a:pt x="142" y="11"/>
                  </a:lnTo>
                  <a:lnTo>
                    <a:pt x="146" y="16"/>
                  </a:lnTo>
                  <a:lnTo>
                    <a:pt x="149" y="24"/>
                  </a:lnTo>
                  <a:lnTo>
                    <a:pt x="149" y="31"/>
                  </a:lnTo>
                  <a:lnTo>
                    <a:pt x="149" y="39"/>
                  </a:lnTo>
                  <a:lnTo>
                    <a:pt x="141" y="71"/>
                  </a:lnTo>
                  <a:lnTo>
                    <a:pt x="127" y="115"/>
                  </a:lnTo>
                  <a:lnTo>
                    <a:pt x="108" y="170"/>
                  </a:lnTo>
                  <a:lnTo>
                    <a:pt x="95" y="168"/>
                  </a:lnTo>
                  <a:lnTo>
                    <a:pt x="81" y="165"/>
                  </a:lnTo>
                  <a:lnTo>
                    <a:pt x="64" y="160"/>
                  </a:lnTo>
                  <a:lnTo>
                    <a:pt x="47" y="151"/>
                  </a:lnTo>
                  <a:lnTo>
                    <a:pt x="37" y="146"/>
                  </a:lnTo>
                  <a:lnTo>
                    <a:pt x="28" y="138"/>
                  </a:lnTo>
                  <a:lnTo>
                    <a:pt x="20" y="132"/>
                  </a:lnTo>
                  <a:lnTo>
                    <a:pt x="12" y="123"/>
                  </a:lnTo>
                  <a:lnTo>
                    <a:pt x="4" y="112"/>
                  </a:lnTo>
                  <a:lnTo>
                    <a:pt x="0" y="101"/>
                  </a:lnTo>
                  <a:close/>
                </a:path>
              </a:pathLst>
            </a:custGeom>
            <a:solidFill>
              <a:srgbClr val="CF458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8" name="Freeform 42"/>
            <p:cNvSpPr>
              <a:spLocks/>
            </p:cNvSpPr>
            <p:nvPr/>
          </p:nvSpPr>
          <p:spPr bwMode="auto">
            <a:xfrm>
              <a:off x="5155" y="1914"/>
              <a:ext cx="143" cy="149"/>
            </a:xfrm>
            <a:custGeom>
              <a:avLst/>
              <a:gdLst>
                <a:gd name="T0" fmla="*/ 0 w 143"/>
                <a:gd name="T1" fmla="*/ 24 h 149"/>
                <a:gd name="T2" fmla="*/ 82 w 143"/>
                <a:gd name="T3" fmla="*/ 0 h 149"/>
                <a:gd name="T4" fmla="*/ 82 w 143"/>
                <a:gd name="T5" fmla="*/ 0 h 149"/>
                <a:gd name="T6" fmla="*/ 88 w 143"/>
                <a:gd name="T7" fmla="*/ 2 h 149"/>
                <a:gd name="T8" fmla="*/ 104 w 143"/>
                <a:gd name="T9" fmla="*/ 8 h 149"/>
                <a:gd name="T10" fmla="*/ 113 w 143"/>
                <a:gd name="T11" fmla="*/ 14 h 149"/>
                <a:gd name="T12" fmla="*/ 123 w 143"/>
                <a:gd name="T13" fmla="*/ 22 h 149"/>
                <a:gd name="T14" fmla="*/ 131 w 143"/>
                <a:gd name="T15" fmla="*/ 32 h 149"/>
                <a:gd name="T16" fmla="*/ 139 w 143"/>
                <a:gd name="T17" fmla="*/ 44 h 149"/>
                <a:gd name="T18" fmla="*/ 139 w 143"/>
                <a:gd name="T19" fmla="*/ 44 h 149"/>
                <a:gd name="T20" fmla="*/ 143 w 143"/>
                <a:gd name="T21" fmla="*/ 57 h 149"/>
                <a:gd name="T22" fmla="*/ 143 w 143"/>
                <a:gd name="T23" fmla="*/ 69 h 149"/>
                <a:gd name="T24" fmla="*/ 143 w 143"/>
                <a:gd name="T25" fmla="*/ 79 h 149"/>
                <a:gd name="T26" fmla="*/ 140 w 143"/>
                <a:gd name="T27" fmla="*/ 88 h 149"/>
                <a:gd name="T28" fmla="*/ 137 w 143"/>
                <a:gd name="T29" fmla="*/ 96 h 149"/>
                <a:gd name="T30" fmla="*/ 134 w 143"/>
                <a:gd name="T31" fmla="*/ 101 h 149"/>
                <a:gd name="T32" fmla="*/ 131 w 143"/>
                <a:gd name="T33" fmla="*/ 105 h 149"/>
                <a:gd name="T34" fmla="*/ 33 w 143"/>
                <a:gd name="T35" fmla="*/ 149 h 149"/>
                <a:gd name="T36" fmla="*/ 0 w 143"/>
                <a:gd name="T37" fmla="*/ 24 h 14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3"/>
                <a:gd name="T58" fmla="*/ 0 h 149"/>
                <a:gd name="T59" fmla="*/ 143 w 143"/>
                <a:gd name="T60" fmla="*/ 149 h 14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3" h="149">
                  <a:moveTo>
                    <a:pt x="0" y="24"/>
                  </a:moveTo>
                  <a:lnTo>
                    <a:pt x="82" y="0"/>
                  </a:lnTo>
                  <a:lnTo>
                    <a:pt x="88" y="2"/>
                  </a:lnTo>
                  <a:lnTo>
                    <a:pt x="104" y="8"/>
                  </a:lnTo>
                  <a:lnTo>
                    <a:pt x="113" y="14"/>
                  </a:lnTo>
                  <a:lnTo>
                    <a:pt x="123" y="22"/>
                  </a:lnTo>
                  <a:lnTo>
                    <a:pt x="131" y="32"/>
                  </a:lnTo>
                  <a:lnTo>
                    <a:pt x="139" y="44"/>
                  </a:lnTo>
                  <a:lnTo>
                    <a:pt x="143" y="57"/>
                  </a:lnTo>
                  <a:lnTo>
                    <a:pt x="143" y="69"/>
                  </a:lnTo>
                  <a:lnTo>
                    <a:pt x="143" y="79"/>
                  </a:lnTo>
                  <a:lnTo>
                    <a:pt x="140" y="88"/>
                  </a:lnTo>
                  <a:lnTo>
                    <a:pt x="137" y="96"/>
                  </a:lnTo>
                  <a:lnTo>
                    <a:pt x="134" y="101"/>
                  </a:lnTo>
                  <a:lnTo>
                    <a:pt x="131" y="105"/>
                  </a:lnTo>
                  <a:lnTo>
                    <a:pt x="33" y="149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CF458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9" name="Freeform 43"/>
            <p:cNvSpPr>
              <a:spLocks/>
            </p:cNvSpPr>
            <p:nvPr/>
          </p:nvSpPr>
          <p:spPr bwMode="auto">
            <a:xfrm>
              <a:off x="4642" y="1497"/>
              <a:ext cx="234" cy="303"/>
            </a:xfrm>
            <a:custGeom>
              <a:avLst/>
              <a:gdLst>
                <a:gd name="T0" fmla="*/ 0 w 234"/>
                <a:gd name="T1" fmla="*/ 0 h 303"/>
                <a:gd name="T2" fmla="*/ 0 w 234"/>
                <a:gd name="T3" fmla="*/ 0 h 303"/>
                <a:gd name="T4" fmla="*/ 57 w 234"/>
                <a:gd name="T5" fmla="*/ 43 h 303"/>
                <a:gd name="T6" fmla="*/ 99 w 234"/>
                <a:gd name="T7" fmla="*/ 75 h 303"/>
                <a:gd name="T8" fmla="*/ 126 w 234"/>
                <a:gd name="T9" fmla="*/ 92 h 303"/>
                <a:gd name="T10" fmla="*/ 126 w 234"/>
                <a:gd name="T11" fmla="*/ 92 h 303"/>
                <a:gd name="T12" fmla="*/ 129 w 234"/>
                <a:gd name="T13" fmla="*/ 94 h 303"/>
                <a:gd name="T14" fmla="*/ 130 w 234"/>
                <a:gd name="T15" fmla="*/ 94 h 303"/>
                <a:gd name="T16" fmla="*/ 137 w 234"/>
                <a:gd name="T17" fmla="*/ 92 h 303"/>
                <a:gd name="T18" fmla="*/ 143 w 234"/>
                <a:gd name="T19" fmla="*/ 87 h 303"/>
                <a:gd name="T20" fmla="*/ 148 w 234"/>
                <a:gd name="T21" fmla="*/ 81 h 303"/>
                <a:gd name="T22" fmla="*/ 154 w 234"/>
                <a:gd name="T23" fmla="*/ 70 h 303"/>
                <a:gd name="T24" fmla="*/ 157 w 234"/>
                <a:gd name="T25" fmla="*/ 64 h 303"/>
                <a:gd name="T26" fmla="*/ 206 w 234"/>
                <a:gd name="T27" fmla="*/ 125 h 303"/>
                <a:gd name="T28" fmla="*/ 234 w 234"/>
                <a:gd name="T29" fmla="*/ 282 h 303"/>
                <a:gd name="T30" fmla="*/ 190 w 234"/>
                <a:gd name="T31" fmla="*/ 303 h 303"/>
                <a:gd name="T32" fmla="*/ 57 w 234"/>
                <a:gd name="T33" fmla="*/ 100 h 303"/>
                <a:gd name="T34" fmla="*/ 0 w 234"/>
                <a:gd name="T35" fmla="*/ 0 h 30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34"/>
                <a:gd name="T55" fmla="*/ 0 h 303"/>
                <a:gd name="T56" fmla="*/ 234 w 234"/>
                <a:gd name="T57" fmla="*/ 303 h 30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34" h="303">
                  <a:moveTo>
                    <a:pt x="0" y="0"/>
                  </a:moveTo>
                  <a:lnTo>
                    <a:pt x="0" y="0"/>
                  </a:lnTo>
                  <a:lnTo>
                    <a:pt x="57" y="43"/>
                  </a:lnTo>
                  <a:lnTo>
                    <a:pt x="99" y="75"/>
                  </a:lnTo>
                  <a:lnTo>
                    <a:pt x="126" y="92"/>
                  </a:lnTo>
                  <a:lnTo>
                    <a:pt x="129" y="94"/>
                  </a:lnTo>
                  <a:lnTo>
                    <a:pt x="130" y="94"/>
                  </a:lnTo>
                  <a:lnTo>
                    <a:pt x="137" y="92"/>
                  </a:lnTo>
                  <a:lnTo>
                    <a:pt x="143" y="87"/>
                  </a:lnTo>
                  <a:lnTo>
                    <a:pt x="148" y="81"/>
                  </a:lnTo>
                  <a:lnTo>
                    <a:pt x="154" y="70"/>
                  </a:lnTo>
                  <a:lnTo>
                    <a:pt x="157" y="64"/>
                  </a:lnTo>
                  <a:lnTo>
                    <a:pt x="206" y="125"/>
                  </a:lnTo>
                  <a:lnTo>
                    <a:pt x="234" y="282"/>
                  </a:lnTo>
                  <a:lnTo>
                    <a:pt x="190" y="303"/>
                  </a:lnTo>
                  <a:lnTo>
                    <a:pt x="57" y="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F458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0" name="Freeform 44"/>
            <p:cNvSpPr>
              <a:spLocks/>
            </p:cNvSpPr>
            <p:nvPr/>
          </p:nvSpPr>
          <p:spPr bwMode="auto">
            <a:xfrm>
              <a:off x="4568" y="1115"/>
              <a:ext cx="335" cy="382"/>
            </a:xfrm>
            <a:custGeom>
              <a:avLst/>
              <a:gdLst>
                <a:gd name="T0" fmla="*/ 49 w 335"/>
                <a:gd name="T1" fmla="*/ 382 h 382"/>
                <a:gd name="T2" fmla="*/ 47 w 335"/>
                <a:gd name="T3" fmla="*/ 366 h 382"/>
                <a:gd name="T4" fmla="*/ 46 w 335"/>
                <a:gd name="T5" fmla="*/ 323 h 382"/>
                <a:gd name="T6" fmla="*/ 49 w 335"/>
                <a:gd name="T7" fmla="*/ 312 h 382"/>
                <a:gd name="T8" fmla="*/ 60 w 335"/>
                <a:gd name="T9" fmla="*/ 295 h 382"/>
                <a:gd name="T10" fmla="*/ 65 w 335"/>
                <a:gd name="T11" fmla="*/ 276 h 382"/>
                <a:gd name="T12" fmla="*/ 63 w 335"/>
                <a:gd name="T13" fmla="*/ 257 h 382"/>
                <a:gd name="T14" fmla="*/ 61 w 335"/>
                <a:gd name="T15" fmla="*/ 226 h 382"/>
                <a:gd name="T16" fmla="*/ 65 w 335"/>
                <a:gd name="T17" fmla="*/ 210 h 382"/>
                <a:gd name="T18" fmla="*/ 69 w 335"/>
                <a:gd name="T19" fmla="*/ 207 h 382"/>
                <a:gd name="T20" fmla="*/ 80 w 335"/>
                <a:gd name="T21" fmla="*/ 204 h 382"/>
                <a:gd name="T22" fmla="*/ 96 w 335"/>
                <a:gd name="T23" fmla="*/ 204 h 382"/>
                <a:gd name="T24" fmla="*/ 105 w 335"/>
                <a:gd name="T25" fmla="*/ 210 h 382"/>
                <a:gd name="T26" fmla="*/ 110 w 335"/>
                <a:gd name="T27" fmla="*/ 215 h 382"/>
                <a:gd name="T28" fmla="*/ 120 w 335"/>
                <a:gd name="T29" fmla="*/ 226 h 382"/>
                <a:gd name="T30" fmla="*/ 138 w 335"/>
                <a:gd name="T31" fmla="*/ 234 h 382"/>
                <a:gd name="T32" fmla="*/ 142 w 335"/>
                <a:gd name="T33" fmla="*/ 235 h 382"/>
                <a:gd name="T34" fmla="*/ 156 w 335"/>
                <a:gd name="T35" fmla="*/ 193 h 382"/>
                <a:gd name="T36" fmla="*/ 159 w 335"/>
                <a:gd name="T37" fmla="*/ 171 h 382"/>
                <a:gd name="T38" fmla="*/ 159 w 335"/>
                <a:gd name="T39" fmla="*/ 124 h 382"/>
                <a:gd name="T40" fmla="*/ 162 w 335"/>
                <a:gd name="T41" fmla="*/ 86 h 382"/>
                <a:gd name="T42" fmla="*/ 167 w 335"/>
                <a:gd name="T43" fmla="*/ 74 h 382"/>
                <a:gd name="T44" fmla="*/ 179 w 335"/>
                <a:gd name="T45" fmla="*/ 58 h 382"/>
                <a:gd name="T46" fmla="*/ 189 w 335"/>
                <a:gd name="T47" fmla="*/ 53 h 382"/>
                <a:gd name="T48" fmla="*/ 195 w 335"/>
                <a:gd name="T49" fmla="*/ 53 h 382"/>
                <a:gd name="T50" fmla="*/ 236 w 335"/>
                <a:gd name="T51" fmla="*/ 71 h 382"/>
                <a:gd name="T52" fmla="*/ 280 w 335"/>
                <a:gd name="T53" fmla="*/ 89 h 382"/>
                <a:gd name="T54" fmla="*/ 305 w 335"/>
                <a:gd name="T55" fmla="*/ 102 h 382"/>
                <a:gd name="T56" fmla="*/ 316 w 335"/>
                <a:gd name="T57" fmla="*/ 104 h 382"/>
                <a:gd name="T58" fmla="*/ 325 w 335"/>
                <a:gd name="T59" fmla="*/ 97 h 382"/>
                <a:gd name="T60" fmla="*/ 332 w 335"/>
                <a:gd name="T61" fmla="*/ 88 h 382"/>
                <a:gd name="T62" fmla="*/ 335 w 335"/>
                <a:gd name="T63" fmla="*/ 78 h 382"/>
                <a:gd name="T64" fmla="*/ 330 w 335"/>
                <a:gd name="T65" fmla="*/ 67 h 382"/>
                <a:gd name="T66" fmla="*/ 316 w 335"/>
                <a:gd name="T67" fmla="*/ 53 h 382"/>
                <a:gd name="T68" fmla="*/ 306 w 335"/>
                <a:gd name="T69" fmla="*/ 46 h 382"/>
                <a:gd name="T70" fmla="*/ 270 w 335"/>
                <a:gd name="T71" fmla="*/ 27 h 382"/>
                <a:gd name="T72" fmla="*/ 228 w 335"/>
                <a:gd name="T73" fmla="*/ 13 h 382"/>
                <a:gd name="T74" fmla="*/ 189 w 335"/>
                <a:gd name="T75" fmla="*/ 3 h 382"/>
                <a:gd name="T76" fmla="*/ 156 w 335"/>
                <a:gd name="T77" fmla="*/ 0 h 382"/>
                <a:gd name="T78" fmla="*/ 146 w 335"/>
                <a:gd name="T79" fmla="*/ 0 h 382"/>
                <a:gd name="T80" fmla="*/ 110 w 335"/>
                <a:gd name="T81" fmla="*/ 8 h 382"/>
                <a:gd name="T82" fmla="*/ 90 w 335"/>
                <a:gd name="T83" fmla="*/ 17 h 382"/>
                <a:gd name="T84" fmla="*/ 85 w 335"/>
                <a:gd name="T85" fmla="*/ 20 h 382"/>
                <a:gd name="T86" fmla="*/ 79 w 335"/>
                <a:gd name="T87" fmla="*/ 24 h 382"/>
                <a:gd name="T88" fmla="*/ 71 w 335"/>
                <a:gd name="T89" fmla="*/ 17 h 382"/>
                <a:gd name="T90" fmla="*/ 61 w 335"/>
                <a:gd name="T91" fmla="*/ 5 h 382"/>
                <a:gd name="T92" fmla="*/ 33 w 335"/>
                <a:gd name="T93" fmla="*/ 28 h 382"/>
                <a:gd name="T94" fmla="*/ 25 w 335"/>
                <a:gd name="T95" fmla="*/ 58 h 382"/>
                <a:gd name="T96" fmla="*/ 41 w 335"/>
                <a:gd name="T97" fmla="*/ 69 h 382"/>
                <a:gd name="T98" fmla="*/ 33 w 335"/>
                <a:gd name="T99" fmla="*/ 72 h 382"/>
                <a:gd name="T100" fmla="*/ 25 w 335"/>
                <a:gd name="T101" fmla="*/ 80 h 382"/>
                <a:gd name="T102" fmla="*/ 21 w 335"/>
                <a:gd name="T103" fmla="*/ 94 h 382"/>
                <a:gd name="T104" fmla="*/ 16 w 335"/>
                <a:gd name="T105" fmla="*/ 115 h 382"/>
                <a:gd name="T106" fmla="*/ 2 w 335"/>
                <a:gd name="T107" fmla="*/ 168 h 382"/>
                <a:gd name="T108" fmla="*/ 0 w 335"/>
                <a:gd name="T109" fmla="*/ 192 h 382"/>
                <a:gd name="T110" fmla="*/ 10 w 335"/>
                <a:gd name="T111" fmla="*/ 232 h 382"/>
                <a:gd name="T112" fmla="*/ 49 w 335"/>
                <a:gd name="T113" fmla="*/ 382 h 3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335"/>
                <a:gd name="T172" fmla="*/ 0 h 382"/>
                <a:gd name="T173" fmla="*/ 335 w 335"/>
                <a:gd name="T174" fmla="*/ 382 h 3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335" h="382">
                  <a:moveTo>
                    <a:pt x="49" y="382"/>
                  </a:moveTo>
                  <a:lnTo>
                    <a:pt x="49" y="382"/>
                  </a:lnTo>
                  <a:lnTo>
                    <a:pt x="47" y="366"/>
                  </a:lnTo>
                  <a:lnTo>
                    <a:pt x="46" y="336"/>
                  </a:lnTo>
                  <a:lnTo>
                    <a:pt x="46" y="323"/>
                  </a:lnTo>
                  <a:lnTo>
                    <a:pt x="49" y="312"/>
                  </a:lnTo>
                  <a:lnTo>
                    <a:pt x="55" y="303"/>
                  </a:lnTo>
                  <a:lnTo>
                    <a:pt x="60" y="295"/>
                  </a:lnTo>
                  <a:lnTo>
                    <a:pt x="65" y="287"/>
                  </a:lnTo>
                  <a:lnTo>
                    <a:pt x="65" y="276"/>
                  </a:lnTo>
                  <a:lnTo>
                    <a:pt x="63" y="257"/>
                  </a:lnTo>
                  <a:lnTo>
                    <a:pt x="61" y="235"/>
                  </a:lnTo>
                  <a:lnTo>
                    <a:pt x="61" y="226"/>
                  </a:lnTo>
                  <a:lnTo>
                    <a:pt x="61" y="217"/>
                  </a:lnTo>
                  <a:lnTo>
                    <a:pt x="65" y="210"/>
                  </a:lnTo>
                  <a:lnTo>
                    <a:pt x="66" y="209"/>
                  </a:lnTo>
                  <a:lnTo>
                    <a:pt x="69" y="207"/>
                  </a:lnTo>
                  <a:lnTo>
                    <a:pt x="80" y="204"/>
                  </a:lnTo>
                  <a:lnTo>
                    <a:pt x="91" y="204"/>
                  </a:lnTo>
                  <a:lnTo>
                    <a:pt x="96" y="204"/>
                  </a:lnTo>
                  <a:lnTo>
                    <a:pt x="101" y="207"/>
                  </a:lnTo>
                  <a:lnTo>
                    <a:pt x="105" y="210"/>
                  </a:lnTo>
                  <a:lnTo>
                    <a:pt x="110" y="215"/>
                  </a:lnTo>
                  <a:lnTo>
                    <a:pt x="115" y="221"/>
                  </a:lnTo>
                  <a:lnTo>
                    <a:pt x="120" y="226"/>
                  </a:lnTo>
                  <a:lnTo>
                    <a:pt x="131" y="231"/>
                  </a:lnTo>
                  <a:lnTo>
                    <a:pt x="138" y="234"/>
                  </a:lnTo>
                  <a:lnTo>
                    <a:pt x="142" y="235"/>
                  </a:lnTo>
                  <a:lnTo>
                    <a:pt x="151" y="214"/>
                  </a:lnTo>
                  <a:lnTo>
                    <a:pt x="156" y="193"/>
                  </a:lnTo>
                  <a:lnTo>
                    <a:pt x="157" y="182"/>
                  </a:lnTo>
                  <a:lnTo>
                    <a:pt x="159" y="171"/>
                  </a:lnTo>
                  <a:lnTo>
                    <a:pt x="159" y="124"/>
                  </a:lnTo>
                  <a:lnTo>
                    <a:pt x="160" y="102"/>
                  </a:lnTo>
                  <a:lnTo>
                    <a:pt x="162" y="86"/>
                  </a:lnTo>
                  <a:lnTo>
                    <a:pt x="167" y="74"/>
                  </a:lnTo>
                  <a:lnTo>
                    <a:pt x="175" y="61"/>
                  </a:lnTo>
                  <a:lnTo>
                    <a:pt x="179" y="58"/>
                  </a:lnTo>
                  <a:lnTo>
                    <a:pt x="184" y="55"/>
                  </a:lnTo>
                  <a:lnTo>
                    <a:pt x="189" y="53"/>
                  </a:lnTo>
                  <a:lnTo>
                    <a:pt x="195" y="53"/>
                  </a:lnTo>
                  <a:lnTo>
                    <a:pt x="212" y="60"/>
                  </a:lnTo>
                  <a:lnTo>
                    <a:pt x="236" y="71"/>
                  </a:lnTo>
                  <a:lnTo>
                    <a:pt x="280" y="89"/>
                  </a:lnTo>
                  <a:lnTo>
                    <a:pt x="294" y="96"/>
                  </a:lnTo>
                  <a:lnTo>
                    <a:pt x="305" y="102"/>
                  </a:lnTo>
                  <a:lnTo>
                    <a:pt x="311" y="102"/>
                  </a:lnTo>
                  <a:lnTo>
                    <a:pt x="316" y="104"/>
                  </a:lnTo>
                  <a:lnTo>
                    <a:pt x="321" y="102"/>
                  </a:lnTo>
                  <a:lnTo>
                    <a:pt x="325" y="97"/>
                  </a:lnTo>
                  <a:lnTo>
                    <a:pt x="332" y="88"/>
                  </a:lnTo>
                  <a:lnTo>
                    <a:pt x="333" y="83"/>
                  </a:lnTo>
                  <a:lnTo>
                    <a:pt x="335" y="78"/>
                  </a:lnTo>
                  <a:lnTo>
                    <a:pt x="333" y="74"/>
                  </a:lnTo>
                  <a:lnTo>
                    <a:pt x="330" y="67"/>
                  </a:lnTo>
                  <a:lnTo>
                    <a:pt x="324" y="61"/>
                  </a:lnTo>
                  <a:lnTo>
                    <a:pt x="316" y="53"/>
                  </a:lnTo>
                  <a:lnTo>
                    <a:pt x="306" y="46"/>
                  </a:lnTo>
                  <a:lnTo>
                    <a:pt x="295" y="39"/>
                  </a:lnTo>
                  <a:lnTo>
                    <a:pt x="270" y="27"/>
                  </a:lnTo>
                  <a:lnTo>
                    <a:pt x="247" y="17"/>
                  </a:lnTo>
                  <a:lnTo>
                    <a:pt x="228" y="13"/>
                  </a:lnTo>
                  <a:lnTo>
                    <a:pt x="189" y="3"/>
                  </a:lnTo>
                  <a:lnTo>
                    <a:pt x="167" y="0"/>
                  </a:lnTo>
                  <a:lnTo>
                    <a:pt x="156" y="0"/>
                  </a:lnTo>
                  <a:lnTo>
                    <a:pt x="146" y="0"/>
                  </a:lnTo>
                  <a:lnTo>
                    <a:pt x="127" y="3"/>
                  </a:lnTo>
                  <a:lnTo>
                    <a:pt x="110" y="8"/>
                  </a:lnTo>
                  <a:lnTo>
                    <a:pt x="94" y="13"/>
                  </a:lnTo>
                  <a:lnTo>
                    <a:pt x="90" y="17"/>
                  </a:lnTo>
                  <a:lnTo>
                    <a:pt x="85" y="20"/>
                  </a:lnTo>
                  <a:lnTo>
                    <a:pt x="82" y="24"/>
                  </a:lnTo>
                  <a:lnTo>
                    <a:pt x="79" y="24"/>
                  </a:lnTo>
                  <a:lnTo>
                    <a:pt x="74" y="20"/>
                  </a:lnTo>
                  <a:lnTo>
                    <a:pt x="71" y="17"/>
                  </a:lnTo>
                  <a:lnTo>
                    <a:pt x="65" y="9"/>
                  </a:lnTo>
                  <a:lnTo>
                    <a:pt x="61" y="5"/>
                  </a:lnTo>
                  <a:lnTo>
                    <a:pt x="57" y="20"/>
                  </a:lnTo>
                  <a:lnTo>
                    <a:pt x="33" y="28"/>
                  </a:lnTo>
                  <a:lnTo>
                    <a:pt x="54" y="38"/>
                  </a:lnTo>
                  <a:lnTo>
                    <a:pt x="25" y="58"/>
                  </a:lnTo>
                  <a:lnTo>
                    <a:pt x="41" y="69"/>
                  </a:lnTo>
                  <a:lnTo>
                    <a:pt x="38" y="71"/>
                  </a:lnTo>
                  <a:lnTo>
                    <a:pt x="33" y="72"/>
                  </a:lnTo>
                  <a:lnTo>
                    <a:pt x="28" y="75"/>
                  </a:lnTo>
                  <a:lnTo>
                    <a:pt x="25" y="80"/>
                  </a:lnTo>
                  <a:lnTo>
                    <a:pt x="22" y="86"/>
                  </a:lnTo>
                  <a:lnTo>
                    <a:pt x="21" y="94"/>
                  </a:lnTo>
                  <a:lnTo>
                    <a:pt x="16" y="115"/>
                  </a:lnTo>
                  <a:lnTo>
                    <a:pt x="8" y="141"/>
                  </a:lnTo>
                  <a:lnTo>
                    <a:pt x="2" y="168"/>
                  </a:lnTo>
                  <a:lnTo>
                    <a:pt x="0" y="179"/>
                  </a:lnTo>
                  <a:lnTo>
                    <a:pt x="0" y="192"/>
                  </a:lnTo>
                  <a:lnTo>
                    <a:pt x="10" y="232"/>
                  </a:lnTo>
                  <a:lnTo>
                    <a:pt x="27" y="297"/>
                  </a:lnTo>
                  <a:lnTo>
                    <a:pt x="49" y="3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1" name="Freeform 45"/>
            <p:cNvSpPr>
              <a:spLocks/>
            </p:cNvSpPr>
            <p:nvPr/>
          </p:nvSpPr>
          <p:spPr bwMode="auto">
            <a:xfrm>
              <a:off x="4768" y="1638"/>
              <a:ext cx="108" cy="141"/>
            </a:xfrm>
            <a:custGeom>
              <a:avLst/>
              <a:gdLst>
                <a:gd name="T0" fmla="*/ 0 w 108"/>
                <a:gd name="T1" fmla="*/ 33 h 141"/>
                <a:gd name="T2" fmla="*/ 15 w 108"/>
                <a:gd name="T3" fmla="*/ 0 h 141"/>
                <a:gd name="T4" fmla="*/ 72 w 108"/>
                <a:gd name="T5" fmla="*/ 8 h 141"/>
                <a:gd name="T6" fmla="*/ 108 w 108"/>
                <a:gd name="T7" fmla="*/ 141 h 141"/>
                <a:gd name="T8" fmla="*/ 0 w 108"/>
                <a:gd name="T9" fmla="*/ 33 h 1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8"/>
                <a:gd name="T16" fmla="*/ 0 h 141"/>
                <a:gd name="T17" fmla="*/ 108 w 108"/>
                <a:gd name="T18" fmla="*/ 141 h 1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8" h="141">
                  <a:moveTo>
                    <a:pt x="0" y="33"/>
                  </a:moveTo>
                  <a:lnTo>
                    <a:pt x="15" y="0"/>
                  </a:lnTo>
                  <a:lnTo>
                    <a:pt x="72" y="8"/>
                  </a:lnTo>
                  <a:lnTo>
                    <a:pt x="108" y="141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55AA2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2" name="Freeform 46"/>
            <p:cNvSpPr>
              <a:spLocks/>
            </p:cNvSpPr>
            <p:nvPr/>
          </p:nvSpPr>
          <p:spPr bwMode="auto">
            <a:xfrm>
              <a:off x="3617" y="1460"/>
              <a:ext cx="1672" cy="2227"/>
            </a:xfrm>
            <a:custGeom>
              <a:avLst/>
              <a:gdLst>
                <a:gd name="T0" fmla="*/ 47 w 1672"/>
                <a:gd name="T1" fmla="*/ 1940 h 2227"/>
                <a:gd name="T2" fmla="*/ 125 w 1672"/>
                <a:gd name="T3" fmla="*/ 1875 h 2227"/>
                <a:gd name="T4" fmla="*/ 191 w 1672"/>
                <a:gd name="T5" fmla="*/ 1792 h 2227"/>
                <a:gd name="T6" fmla="*/ 344 w 1672"/>
                <a:gd name="T7" fmla="*/ 1660 h 2227"/>
                <a:gd name="T8" fmla="*/ 494 w 1672"/>
                <a:gd name="T9" fmla="*/ 1542 h 2227"/>
                <a:gd name="T10" fmla="*/ 551 w 1672"/>
                <a:gd name="T11" fmla="*/ 1472 h 2227"/>
                <a:gd name="T12" fmla="*/ 603 w 1672"/>
                <a:gd name="T13" fmla="*/ 1301 h 2227"/>
                <a:gd name="T14" fmla="*/ 628 w 1672"/>
                <a:gd name="T15" fmla="*/ 1191 h 2227"/>
                <a:gd name="T16" fmla="*/ 581 w 1672"/>
                <a:gd name="T17" fmla="*/ 1156 h 2227"/>
                <a:gd name="T18" fmla="*/ 603 w 1672"/>
                <a:gd name="T19" fmla="*/ 1054 h 2227"/>
                <a:gd name="T20" fmla="*/ 672 w 1672"/>
                <a:gd name="T21" fmla="*/ 875 h 2227"/>
                <a:gd name="T22" fmla="*/ 730 w 1672"/>
                <a:gd name="T23" fmla="*/ 702 h 2227"/>
                <a:gd name="T24" fmla="*/ 753 w 1672"/>
                <a:gd name="T25" fmla="*/ 588 h 2227"/>
                <a:gd name="T26" fmla="*/ 771 w 1672"/>
                <a:gd name="T27" fmla="*/ 407 h 2227"/>
                <a:gd name="T28" fmla="*/ 821 w 1672"/>
                <a:gd name="T29" fmla="*/ 178 h 2227"/>
                <a:gd name="T30" fmla="*/ 943 w 1672"/>
                <a:gd name="T31" fmla="*/ 60 h 2227"/>
                <a:gd name="T32" fmla="*/ 1124 w 1672"/>
                <a:gd name="T33" fmla="*/ 156 h 2227"/>
                <a:gd name="T34" fmla="*/ 1207 w 1672"/>
                <a:gd name="T35" fmla="*/ 183 h 2227"/>
                <a:gd name="T36" fmla="*/ 1215 w 1672"/>
                <a:gd name="T37" fmla="*/ 98 h 2227"/>
                <a:gd name="T38" fmla="*/ 1287 w 1672"/>
                <a:gd name="T39" fmla="*/ 192 h 2227"/>
                <a:gd name="T40" fmla="*/ 1364 w 1672"/>
                <a:gd name="T41" fmla="*/ 225 h 2227"/>
                <a:gd name="T42" fmla="*/ 1455 w 1672"/>
                <a:gd name="T43" fmla="*/ 247 h 2227"/>
                <a:gd name="T44" fmla="*/ 1479 w 1672"/>
                <a:gd name="T45" fmla="*/ 214 h 2227"/>
                <a:gd name="T46" fmla="*/ 1593 w 1672"/>
                <a:gd name="T47" fmla="*/ 156 h 2227"/>
                <a:gd name="T48" fmla="*/ 1600 w 1672"/>
                <a:gd name="T49" fmla="*/ 316 h 2227"/>
                <a:gd name="T50" fmla="*/ 1516 w 1672"/>
                <a:gd name="T51" fmla="*/ 396 h 2227"/>
                <a:gd name="T52" fmla="*/ 1292 w 1672"/>
                <a:gd name="T53" fmla="*/ 393 h 2227"/>
                <a:gd name="T54" fmla="*/ 1308 w 1672"/>
                <a:gd name="T55" fmla="*/ 448 h 2227"/>
                <a:gd name="T56" fmla="*/ 1334 w 1672"/>
                <a:gd name="T57" fmla="*/ 479 h 2227"/>
                <a:gd name="T58" fmla="*/ 1538 w 1672"/>
                <a:gd name="T59" fmla="*/ 478 h 2227"/>
                <a:gd name="T60" fmla="*/ 1586 w 1672"/>
                <a:gd name="T61" fmla="*/ 522 h 2227"/>
                <a:gd name="T62" fmla="*/ 1584 w 1672"/>
                <a:gd name="T63" fmla="*/ 643 h 2227"/>
                <a:gd name="T64" fmla="*/ 1388 w 1672"/>
                <a:gd name="T65" fmla="*/ 665 h 2227"/>
                <a:gd name="T66" fmla="*/ 1251 w 1672"/>
                <a:gd name="T67" fmla="*/ 665 h 2227"/>
                <a:gd name="T68" fmla="*/ 1275 w 1672"/>
                <a:gd name="T69" fmla="*/ 990 h 2227"/>
                <a:gd name="T70" fmla="*/ 1294 w 1672"/>
                <a:gd name="T71" fmla="*/ 1153 h 2227"/>
                <a:gd name="T72" fmla="*/ 1441 w 1672"/>
                <a:gd name="T73" fmla="*/ 1365 h 2227"/>
                <a:gd name="T74" fmla="*/ 1385 w 1672"/>
                <a:gd name="T75" fmla="*/ 1622 h 2227"/>
                <a:gd name="T76" fmla="*/ 1228 w 1672"/>
                <a:gd name="T77" fmla="*/ 1936 h 2227"/>
                <a:gd name="T78" fmla="*/ 1245 w 1672"/>
                <a:gd name="T79" fmla="*/ 2045 h 2227"/>
                <a:gd name="T80" fmla="*/ 1337 w 1672"/>
                <a:gd name="T81" fmla="*/ 2098 h 2227"/>
                <a:gd name="T82" fmla="*/ 1344 w 1672"/>
                <a:gd name="T83" fmla="*/ 2169 h 2227"/>
                <a:gd name="T84" fmla="*/ 1223 w 1672"/>
                <a:gd name="T85" fmla="*/ 2180 h 2227"/>
                <a:gd name="T86" fmla="*/ 1089 w 1672"/>
                <a:gd name="T87" fmla="*/ 2142 h 2227"/>
                <a:gd name="T88" fmla="*/ 987 w 1672"/>
                <a:gd name="T89" fmla="*/ 2119 h 2227"/>
                <a:gd name="T90" fmla="*/ 984 w 1672"/>
                <a:gd name="T91" fmla="*/ 2021 h 2227"/>
                <a:gd name="T92" fmla="*/ 1044 w 1672"/>
                <a:gd name="T93" fmla="*/ 1902 h 2227"/>
                <a:gd name="T94" fmla="*/ 1097 w 1672"/>
                <a:gd name="T95" fmla="*/ 1772 h 2227"/>
                <a:gd name="T96" fmla="*/ 1155 w 1672"/>
                <a:gd name="T97" fmla="*/ 1602 h 2227"/>
                <a:gd name="T98" fmla="*/ 1187 w 1672"/>
                <a:gd name="T99" fmla="*/ 1511 h 2227"/>
                <a:gd name="T100" fmla="*/ 1025 w 1672"/>
                <a:gd name="T101" fmla="*/ 1316 h 2227"/>
                <a:gd name="T102" fmla="*/ 975 w 1672"/>
                <a:gd name="T103" fmla="*/ 1302 h 2227"/>
                <a:gd name="T104" fmla="*/ 813 w 1672"/>
                <a:gd name="T105" fmla="*/ 1503 h 2227"/>
                <a:gd name="T106" fmla="*/ 491 w 1672"/>
                <a:gd name="T107" fmla="*/ 1852 h 2227"/>
                <a:gd name="T108" fmla="*/ 318 w 1672"/>
                <a:gd name="T109" fmla="*/ 2002 h 2227"/>
                <a:gd name="T110" fmla="*/ 248 w 1672"/>
                <a:gd name="T111" fmla="*/ 2043 h 2227"/>
                <a:gd name="T112" fmla="*/ 253 w 1672"/>
                <a:gd name="T113" fmla="*/ 2109 h 2227"/>
                <a:gd name="T114" fmla="*/ 345 w 1672"/>
                <a:gd name="T115" fmla="*/ 2186 h 2227"/>
                <a:gd name="T116" fmla="*/ 298 w 1672"/>
                <a:gd name="T117" fmla="*/ 2224 h 2227"/>
                <a:gd name="T118" fmla="*/ 136 w 1672"/>
                <a:gd name="T119" fmla="*/ 2196 h 2227"/>
                <a:gd name="T120" fmla="*/ 56 w 1672"/>
                <a:gd name="T121" fmla="*/ 2139 h 222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672"/>
                <a:gd name="T184" fmla="*/ 0 h 2227"/>
                <a:gd name="T185" fmla="*/ 1672 w 1672"/>
                <a:gd name="T186" fmla="*/ 2227 h 222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672" h="2227">
                  <a:moveTo>
                    <a:pt x="0" y="2090"/>
                  </a:moveTo>
                  <a:lnTo>
                    <a:pt x="0" y="2050"/>
                  </a:lnTo>
                  <a:lnTo>
                    <a:pt x="23" y="1993"/>
                  </a:lnTo>
                  <a:lnTo>
                    <a:pt x="30" y="1976"/>
                  </a:lnTo>
                  <a:lnTo>
                    <a:pt x="37" y="1957"/>
                  </a:lnTo>
                  <a:lnTo>
                    <a:pt x="42" y="1949"/>
                  </a:lnTo>
                  <a:lnTo>
                    <a:pt x="47" y="1940"/>
                  </a:lnTo>
                  <a:lnTo>
                    <a:pt x="55" y="1933"/>
                  </a:lnTo>
                  <a:lnTo>
                    <a:pt x="64" y="1929"/>
                  </a:lnTo>
                  <a:lnTo>
                    <a:pt x="75" y="1922"/>
                  </a:lnTo>
                  <a:lnTo>
                    <a:pt x="86" y="1914"/>
                  </a:lnTo>
                  <a:lnTo>
                    <a:pt x="105" y="1897"/>
                  </a:lnTo>
                  <a:lnTo>
                    <a:pt x="119" y="1881"/>
                  </a:lnTo>
                  <a:lnTo>
                    <a:pt x="125" y="1875"/>
                  </a:lnTo>
                  <a:lnTo>
                    <a:pt x="129" y="1867"/>
                  </a:lnTo>
                  <a:lnTo>
                    <a:pt x="136" y="1852"/>
                  </a:lnTo>
                  <a:lnTo>
                    <a:pt x="143" y="1841"/>
                  </a:lnTo>
                  <a:lnTo>
                    <a:pt x="149" y="1831"/>
                  </a:lnTo>
                  <a:lnTo>
                    <a:pt x="157" y="1822"/>
                  </a:lnTo>
                  <a:lnTo>
                    <a:pt x="166" y="1814"/>
                  </a:lnTo>
                  <a:lnTo>
                    <a:pt x="177" y="1806"/>
                  </a:lnTo>
                  <a:lnTo>
                    <a:pt x="191" y="1792"/>
                  </a:lnTo>
                  <a:lnTo>
                    <a:pt x="226" y="1757"/>
                  </a:lnTo>
                  <a:lnTo>
                    <a:pt x="246" y="1739"/>
                  </a:lnTo>
                  <a:lnTo>
                    <a:pt x="265" y="1721"/>
                  </a:lnTo>
                  <a:lnTo>
                    <a:pt x="282" y="1707"/>
                  </a:lnTo>
                  <a:lnTo>
                    <a:pt x="300" y="1698"/>
                  </a:lnTo>
                  <a:lnTo>
                    <a:pt x="314" y="1687"/>
                  </a:lnTo>
                  <a:lnTo>
                    <a:pt x="329" y="1674"/>
                  </a:lnTo>
                  <a:lnTo>
                    <a:pt x="344" y="1660"/>
                  </a:lnTo>
                  <a:lnTo>
                    <a:pt x="356" y="1644"/>
                  </a:lnTo>
                  <a:lnTo>
                    <a:pt x="381" y="1616"/>
                  </a:lnTo>
                  <a:lnTo>
                    <a:pt x="394" y="1604"/>
                  </a:lnTo>
                  <a:lnTo>
                    <a:pt x="405" y="1596"/>
                  </a:lnTo>
                  <a:lnTo>
                    <a:pt x="427" y="1583"/>
                  </a:lnTo>
                  <a:lnTo>
                    <a:pt x="449" y="1567"/>
                  </a:lnTo>
                  <a:lnTo>
                    <a:pt x="472" y="1555"/>
                  </a:lnTo>
                  <a:lnTo>
                    <a:pt x="494" y="1542"/>
                  </a:lnTo>
                  <a:lnTo>
                    <a:pt x="504" y="1538"/>
                  </a:lnTo>
                  <a:lnTo>
                    <a:pt x="512" y="1531"/>
                  </a:lnTo>
                  <a:lnTo>
                    <a:pt x="519" y="1525"/>
                  </a:lnTo>
                  <a:lnTo>
                    <a:pt x="526" y="1519"/>
                  </a:lnTo>
                  <a:lnTo>
                    <a:pt x="535" y="1503"/>
                  </a:lnTo>
                  <a:lnTo>
                    <a:pt x="543" y="1491"/>
                  </a:lnTo>
                  <a:lnTo>
                    <a:pt x="551" y="1472"/>
                  </a:lnTo>
                  <a:lnTo>
                    <a:pt x="560" y="1447"/>
                  </a:lnTo>
                  <a:lnTo>
                    <a:pt x="570" y="1418"/>
                  </a:lnTo>
                  <a:lnTo>
                    <a:pt x="574" y="1393"/>
                  </a:lnTo>
                  <a:lnTo>
                    <a:pt x="579" y="1370"/>
                  </a:lnTo>
                  <a:lnTo>
                    <a:pt x="587" y="1341"/>
                  </a:lnTo>
                  <a:lnTo>
                    <a:pt x="596" y="1318"/>
                  </a:lnTo>
                  <a:lnTo>
                    <a:pt x="603" y="1301"/>
                  </a:lnTo>
                  <a:lnTo>
                    <a:pt x="606" y="1294"/>
                  </a:lnTo>
                  <a:lnTo>
                    <a:pt x="607" y="1286"/>
                  </a:lnTo>
                  <a:lnTo>
                    <a:pt x="607" y="1269"/>
                  </a:lnTo>
                  <a:lnTo>
                    <a:pt x="607" y="1252"/>
                  </a:lnTo>
                  <a:lnTo>
                    <a:pt x="609" y="1244"/>
                  </a:lnTo>
                  <a:lnTo>
                    <a:pt x="612" y="1235"/>
                  </a:lnTo>
                  <a:lnTo>
                    <a:pt x="623" y="1205"/>
                  </a:lnTo>
                  <a:lnTo>
                    <a:pt x="628" y="1191"/>
                  </a:lnTo>
                  <a:lnTo>
                    <a:pt x="620" y="1187"/>
                  </a:lnTo>
                  <a:lnTo>
                    <a:pt x="603" y="1181"/>
                  </a:lnTo>
                  <a:lnTo>
                    <a:pt x="595" y="1176"/>
                  </a:lnTo>
                  <a:lnTo>
                    <a:pt x="587" y="1172"/>
                  </a:lnTo>
                  <a:lnTo>
                    <a:pt x="581" y="1167"/>
                  </a:lnTo>
                  <a:lnTo>
                    <a:pt x="579" y="1162"/>
                  </a:lnTo>
                  <a:lnTo>
                    <a:pt x="581" y="1156"/>
                  </a:lnTo>
                  <a:lnTo>
                    <a:pt x="584" y="1148"/>
                  </a:lnTo>
                  <a:lnTo>
                    <a:pt x="593" y="1126"/>
                  </a:lnTo>
                  <a:lnTo>
                    <a:pt x="601" y="1104"/>
                  </a:lnTo>
                  <a:lnTo>
                    <a:pt x="603" y="1093"/>
                  </a:lnTo>
                  <a:lnTo>
                    <a:pt x="603" y="1085"/>
                  </a:lnTo>
                  <a:lnTo>
                    <a:pt x="603" y="1076"/>
                  </a:lnTo>
                  <a:lnTo>
                    <a:pt x="603" y="1067"/>
                  </a:lnTo>
                  <a:lnTo>
                    <a:pt x="603" y="1054"/>
                  </a:lnTo>
                  <a:lnTo>
                    <a:pt x="604" y="1040"/>
                  </a:lnTo>
                  <a:lnTo>
                    <a:pt x="607" y="1024"/>
                  </a:lnTo>
                  <a:lnTo>
                    <a:pt x="614" y="1007"/>
                  </a:lnTo>
                  <a:lnTo>
                    <a:pt x="620" y="990"/>
                  </a:lnTo>
                  <a:lnTo>
                    <a:pt x="628" y="972"/>
                  </a:lnTo>
                  <a:lnTo>
                    <a:pt x="645" y="936"/>
                  </a:lnTo>
                  <a:lnTo>
                    <a:pt x="659" y="902"/>
                  </a:lnTo>
                  <a:lnTo>
                    <a:pt x="672" y="875"/>
                  </a:lnTo>
                  <a:lnTo>
                    <a:pt x="680" y="859"/>
                  </a:lnTo>
                  <a:lnTo>
                    <a:pt x="687" y="844"/>
                  </a:lnTo>
                  <a:lnTo>
                    <a:pt x="698" y="822"/>
                  </a:lnTo>
                  <a:lnTo>
                    <a:pt x="706" y="796"/>
                  </a:lnTo>
                  <a:lnTo>
                    <a:pt x="713" y="778"/>
                  </a:lnTo>
                  <a:lnTo>
                    <a:pt x="724" y="731"/>
                  </a:lnTo>
                  <a:lnTo>
                    <a:pt x="730" y="702"/>
                  </a:lnTo>
                  <a:lnTo>
                    <a:pt x="731" y="691"/>
                  </a:lnTo>
                  <a:lnTo>
                    <a:pt x="733" y="680"/>
                  </a:lnTo>
                  <a:lnTo>
                    <a:pt x="733" y="671"/>
                  </a:lnTo>
                  <a:lnTo>
                    <a:pt x="736" y="660"/>
                  </a:lnTo>
                  <a:lnTo>
                    <a:pt x="741" y="636"/>
                  </a:lnTo>
                  <a:lnTo>
                    <a:pt x="749" y="613"/>
                  </a:lnTo>
                  <a:lnTo>
                    <a:pt x="753" y="588"/>
                  </a:lnTo>
                  <a:lnTo>
                    <a:pt x="760" y="555"/>
                  </a:lnTo>
                  <a:lnTo>
                    <a:pt x="768" y="511"/>
                  </a:lnTo>
                  <a:lnTo>
                    <a:pt x="772" y="490"/>
                  </a:lnTo>
                  <a:lnTo>
                    <a:pt x="774" y="470"/>
                  </a:lnTo>
                  <a:lnTo>
                    <a:pt x="775" y="453"/>
                  </a:lnTo>
                  <a:lnTo>
                    <a:pt x="774" y="442"/>
                  </a:lnTo>
                  <a:lnTo>
                    <a:pt x="771" y="427"/>
                  </a:lnTo>
                  <a:lnTo>
                    <a:pt x="771" y="407"/>
                  </a:lnTo>
                  <a:lnTo>
                    <a:pt x="772" y="380"/>
                  </a:lnTo>
                  <a:lnTo>
                    <a:pt x="774" y="352"/>
                  </a:lnTo>
                  <a:lnTo>
                    <a:pt x="779" y="296"/>
                  </a:lnTo>
                  <a:lnTo>
                    <a:pt x="782" y="274"/>
                  </a:lnTo>
                  <a:lnTo>
                    <a:pt x="785" y="259"/>
                  </a:lnTo>
                  <a:lnTo>
                    <a:pt x="796" y="231"/>
                  </a:lnTo>
                  <a:lnTo>
                    <a:pt x="811" y="195"/>
                  </a:lnTo>
                  <a:lnTo>
                    <a:pt x="821" y="178"/>
                  </a:lnTo>
                  <a:lnTo>
                    <a:pt x="830" y="161"/>
                  </a:lnTo>
                  <a:lnTo>
                    <a:pt x="841" y="148"/>
                  </a:lnTo>
                  <a:lnTo>
                    <a:pt x="851" y="137"/>
                  </a:lnTo>
                  <a:lnTo>
                    <a:pt x="895" y="98"/>
                  </a:lnTo>
                  <a:lnTo>
                    <a:pt x="920" y="77"/>
                  </a:lnTo>
                  <a:lnTo>
                    <a:pt x="932" y="68"/>
                  </a:lnTo>
                  <a:lnTo>
                    <a:pt x="943" y="60"/>
                  </a:lnTo>
                  <a:lnTo>
                    <a:pt x="954" y="54"/>
                  </a:lnTo>
                  <a:lnTo>
                    <a:pt x="964" y="44"/>
                  </a:lnTo>
                  <a:lnTo>
                    <a:pt x="983" y="24"/>
                  </a:lnTo>
                  <a:lnTo>
                    <a:pt x="995" y="7"/>
                  </a:lnTo>
                  <a:lnTo>
                    <a:pt x="1000" y="0"/>
                  </a:lnTo>
                  <a:lnTo>
                    <a:pt x="1058" y="76"/>
                  </a:lnTo>
                  <a:lnTo>
                    <a:pt x="1105" y="134"/>
                  </a:lnTo>
                  <a:lnTo>
                    <a:pt x="1124" y="156"/>
                  </a:lnTo>
                  <a:lnTo>
                    <a:pt x="1138" y="170"/>
                  </a:lnTo>
                  <a:lnTo>
                    <a:pt x="1151" y="183"/>
                  </a:lnTo>
                  <a:lnTo>
                    <a:pt x="1165" y="200"/>
                  </a:lnTo>
                  <a:lnTo>
                    <a:pt x="1195" y="242"/>
                  </a:lnTo>
                  <a:lnTo>
                    <a:pt x="1231" y="296"/>
                  </a:lnTo>
                  <a:lnTo>
                    <a:pt x="1207" y="183"/>
                  </a:lnTo>
                  <a:lnTo>
                    <a:pt x="1201" y="161"/>
                  </a:lnTo>
                  <a:lnTo>
                    <a:pt x="1193" y="134"/>
                  </a:lnTo>
                  <a:lnTo>
                    <a:pt x="1182" y="101"/>
                  </a:lnTo>
                  <a:lnTo>
                    <a:pt x="1193" y="98"/>
                  </a:lnTo>
                  <a:lnTo>
                    <a:pt x="1202" y="96"/>
                  </a:lnTo>
                  <a:lnTo>
                    <a:pt x="1209" y="96"/>
                  </a:lnTo>
                  <a:lnTo>
                    <a:pt x="1215" y="98"/>
                  </a:lnTo>
                  <a:lnTo>
                    <a:pt x="1221" y="99"/>
                  </a:lnTo>
                  <a:lnTo>
                    <a:pt x="1228" y="104"/>
                  </a:lnTo>
                  <a:lnTo>
                    <a:pt x="1234" y="110"/>
                  </a:lnTo>
                  <a:lnTo>
                    <a:pt x="1242" y="118"/>
                  </a:lnTo>
                  <a:lnTo>
                    <a:pt x="1256" y="139"/>
                  </a:lnTo>
                  <a:lnTo>
                    <a:pt x="1272" y="165"/>
                  </a:lnTo>
                  <a:lnTo>
                    <a:pt x="1279" y="179"/>
                  </a:lnTo>
                  <a:lnTo>
                    <a:pt x="1287" y="192"/>
                  </a:lnTo>
                  <a:lnTo>
                    <a:pt x="1295" y="201"/>
                  </a:lnTo>
                  <a:lnTo>
                    <a:pt x="1303" y="209"/>
                  </a:lnTo>
                  <a:lnTo>
                    <a:pt x="1311" y="216"/>
                  </a:lnTo>
                  <a:lnTo>
                    <a:pt x="1319" y="220"/>
                  </a:lnTo>
                  <a:lnTo>
                    <a:pt x="1328" y="222"/>
                  </a:lnTo>
                  <a:lnTo>
                    <a:pt x="1336" y="223"/>
                  </a:lnTo>
                  <a:lnTo>
                    <a:pt x="1352" y="223"/>
                  </a:lnTo>
                  <a:lnTo>
                    <a:pt x="1364" y="225"/>
                  </a:lnTo>
                  <a:lnTo>
                    <a:pt x="1385" y="231"/>
                  </a:lnTo>
                  <a:lnTo>
                    <a:pt x="1410" y="236"/>
                  </a:lnTo>
                  <a:lnTo>
                    <a:pt x="1421" y="238"/>
                  </a:lnTo>
                  <a:lnTo>
                    <a:pt x="1433" y="239"/>
                  </a:lnTo>
                  <a:lnTo>
                    <a:pt x="1440" y="239"/>
                  </a:lnTo>
                  <a:lnTo>
                    <a:pt x="1446" y="241"/>
                  </a:lnTo>
                  <a:lnTo>
                    <a:pt x="1455" y="247"/>
                  </a:lnTo>
                  <a:lnTo>
                    <a:pt x="1463" y="253"/>
                  </a:lnTo>
                  <a:lnTo>
                    <a:pt x="1466" y="255"/>
                  </a:lnTo>
                  <a:lnTo>
                    <a:pt x="1466" y="250"/>
                  </a:lnTo>
                  <a:lnTo>
                    <a:pt x="1468" y="236"/>
                  </a:lnTo>
                  <a:lnTo>
                    <a:pt x="1469" y="230"/>
                  </a:lnTo>
                  <a:lnTo>
                    <a:pt x="1471" y="223"/>
                  </a:lnTo>
                  <a:lnTo>
                    <a:pt x="1474" y="217"/>
                  </a:lnTo>
                  <a:lnTo>
                    <a:pt x="1479" y="214"/>
                  </a:lnTo>
                  <a:lnTo>
                    <a:pt x="1485" y="209"/>
                  </a:lnTo>
                  <a:lnTo>
                    <a:pt x="1498" y="197"/>
                  </a:lnTo>
                  <a:lnTo>
                    <a:pt x="1529" y="162"/>
                  </a:lnTo>
                  <a:lnTo>
                    <a:pt x="1571" y="113"/>
                  </a:lnTo>
                  <a:lnTo>
                    <a:pt x="1576" y="126"/>
                  </a:lnTo>
                  <a:lnTo>
                    <a:pt x="1582" y="139"/>
                  </a:lnTo>
                  <a:lnTo>
                    <a:pt x="1593" y="156"/>
                  </a:lnTo>
                  <a:lnTo>
                    <a:pt x="1606" y="173"/>
                  </a:lnTo>
                  <a:lnTo>
                    <a:pt x="1625" y="190"/>
                  </a:lnTo>
                  <a:lnTo>
                    <a:pt x="1634" y="198"/>
                  </a:lnTo>
                  <a:lnTo>
                    <a:pt x="1647" y="206"/>
                  </a:lnTo>
                  <a:lnTo>
                    <a:pt x="1659" y="212"/>
                  </a:lnTo>
                  <a:lnTo>
                    <a:pt x="1672" y="219"/>
                  </a:lnTo>
                  <a:lnTo>
                    <a:pt x="1647" y="253"/>
                  </a:lnTo>
                  <a:lnTo>
                    <a:pt x="1600" y="316"/>
                  </a:lnTo>
                  <a:lnTo>
                    <a:pt x="1581" y="341"/>
                  </a:lnTo>
                  <a:lnTo>
                    <a:pt x="1567" y="362"/>
                  </a:lnTo>
                  <a:lnTo>
                    <a:pt x="1553" y="377"/>
                  </a:lnTo>
                  <a:lnTo>
                    <a:pt x="1546" y="384"/>
                  </a:lnTo>
                  <a:lnTo>
                    <a:pt x="1538" y="388"/>
                  </a:lnTo>
                  <a:lnTo>
                    <a:pt x="1529" y="393"/>
                  </a:lnTo>
                  <a:lnTo>
                    <a:pt x="1516" y="396"/>
                  </a:lnTo>
                  <a:lnTo>
                    <a:pt x="1501" y="398"/>
                  </a:lnTo>
                  <a:lnTo>
                    <a:pt x="1483" y="399"/>
                  </a:lnTo>
                  <a:lnTo>
                    <a:pt x="1447" y="399"/>
                  </a:lnTo>
                  <a:lnTo>
                    <a:pt x="1413" y="396"/>
                  </a:lnTo>
                  <a:lnTo>
                    <a:pt x="1377" y="395"/>
                  </a:lnTo>
                  <a:lnTo>
                    <a:pt x="1337" y="393"/>
                  </a:lnTo>
                  <a:lnTo>
                    <a:pt x="1292" y="393"/>
                  </a:lnTo>
                  <a:lnTo>
                    <a:pt x="1290" y="398"/>
                  </a:lnTo>
                  <a:lnTo>
                    <a:pt x="1289" y="410"/>
                  </a:lnTo>
                  <a:lnTo>
                    <a:pt x="1289" y="418"/>
                  </a:lnTo>
                  <a:lnTo>
                    <a:pt x="1290" y="426"/>
                  </a:lnTo>
                  <a:lnTo>
                    <a:pt x="1294" y="432"/>
                  </a:lnTo>
                  <a:lnTo>
                    <a:pt x="1300" y="437"/>
                  </a:lnTo>
                  <a:lnTo>
                    <a:pt x="1306" y="442"/>
                  </a:lnTo>
                  <a:lnTo>
                    <a:pt x="1308" y="448"/>
                  </a:lnTo>
                  <a:lnTo>
                    <a:pt x="1309" y="453"/>
                  </a:lnTo>
                  <a:lnTo>
                    <a:pt x="1308" y="459"/>
                  </a:lnTo>
                  <a:lnTo>
                    <a:pt x="1308" y="464"/>
                  </a:lnTo>
                  <a:lnTo>
                    <a:pt x="1308" y="468"/>
                  </a:lnTo>
                  <a:lnTo>
                    <a:pt x="1311" y="471"/>
                  </a:lnTo>
                  <a:lnTo>
                    <a:pt x="1315" y="473"/>
                  </a:lnTo>
                  <a:lnTo>
                    <a:pt x="1325" y="476"/>
                  </a:lnTo>
                  <a:lnTo>
                    <a:pt x="1334" y="479"/>
                  </a:lnTo>
                  <a:lnTo>
                    <a:pt x="1356" y="489"/>
                  </a:lnTo>
                  <a:lnTo>
                    <a:pt x="1370" y="493"/>
                  </a:lnTo>
                  <a:lnTo>
                    <a:pt x="1386" y="497"/>
                  </a:lnTo>
                  <a:lnTo>
                    <a:pt x="1402" y="498"/>
                  </a:lnTo>
                  <a:lnTo>
                    <a:pt x="1421" y="498"/>
                  </a:lnTo>
                  <a:lnTo>
                    <a:pt x="1460" y="493"/>
                  </a:lnTo>
                  <a:lnTo>
                    <a:pt x="1494" y="489"/>
                  </a:lnTo>
                  <a:lnTo>
                    <a:pt x="1538" y="478"/>
                  </a:lnTo>
                  <a:lnTo>
                    <a:pt x="1556" y="473"/>
                  </a:lnTo>
                  <a:lnTo>
                    <a:pt x="1557" y="475"/>
                  </a:lnTo>
                  <a:lnTo>
                    <a:pt x="1562" y="479"/>
                  </a:lnTo>
                  <a:lnTo>
                    <a:pt x="1570" y="487"/>
                  </a:lnTo>
                  <a:lnTo>
                    <a:pt x="1578" y="501"/>
                  </a:lnTo>
                  <a:lnTo>
                    <a:pt x="1582" y="511"/>
                  </a:lnTo>
                  <a:lnTo>
                    <a:pt x="1586" y="522"/>
                  </a:lnTo>
                  <a:lnTo>
                    <a:pt x="1590" y="534"/>
                  </a:lnTo>
                  <a:lnTo>
                    <a:pt x="1592" y="548"/>
                  </a:lnTo>
                  <a:lnTo>
                    <a:pt x="1595" y="566"/>
                  </a:lnTo>
                  <a:lnTo>
                    <a:pt x="1597" y="586"/>
                  </a:lnTo>
                  <a:lnTo>
                    <a:pt x="1597" y="608"/>
                  </a:lnTo>
                  <a:lnTo>
                    <a:pt x="1595" y="632"/>
                  </a:lnTo>
                  <a:lnTo>
                    <a:pt x="1593" y="635"/>
                  </a:lnTo>
                  <a:lnTo>
                    <a:pt x="1584" y="643"/>
                  </a:lnTo>
                  <a:lnTo>
                    <a:pt x="1578" y="646"/>
                  </a:lnTo>
                  <a:lnTo>
                    <a:pt x="1568" y="649"/>
                  </a:lnTo>
                  <a:lnTo>
                    <a:pt x="1557" y="650"/>
                  </a:lnTo>
                  <a:lnTo>
                    <a:pt x="1543" y="652"/>
                  </a:lnTo>
                  <a:lnTo>
                    <a:pt x="1505" y="654"/>
                  </a:lnTo>
                  <a:lnTo>
                    <a:pt x="1457" y="655"/>
                  </a:lnTo>
                  <a:lnTo>
                    <a:pt x="1410" y="660"/>
                  </a:lnTo>
                  <a:lnTo>
                    <a:pt x="1388" y="665"/>
                  </a:lnTo>
                  <a:lnTo>
                    <a:pt x="1369" y="668"/>
                  </a:lnTo>
                  <a:lnTo>
                    <a:pt x="1352" y="671"/>
                  </a:lnTo>
                  <a:lnTo>
                    <a:pt x="1331" y="672"/>
                  </a:lnTo>
                  <a:lnTo>
                    <a:pt x="1312" y="672"/>
                  </a:lnTo>
                  <a:lnTo>
                    <a:pt x="1294" y="671"/>
                  </a:lnTo>
                  <a:lnTo>
                    <a:pt x="1264" y="666"/>
                  </a:lnTo>
                  <a:lnTo>
                    <a:pt x="1251" y="665"/>
                  </a:lnTo>
                  <a:lnTo>
                    <a:pt x="1251" y="698"/>
                  </a:lnTo>
                  <a:lnTo>
                    <a:pt x="1253" y="775"/>
                  </a:lnTo>
                  <a:lnTo>
                    <a:pt x="1256" y="820"/>
                  </a:lnTo>
                  <a:lnTo>
                    <a:pt x="1257" y="864"/>
                  </a:lnTo>
                  <a:lnTo>
                    <a:pt x="1262" y="905"/>
                  </a:lnTo>
                  <a:lnTo>
                    <a:pt x="1267" y="936"/>
                  </a:lnTo>
                  <a:lnTo>
                    <a:pt x="1272" y="963"/>
                  </a:lnTo>
                  <a:lnTo>
                    <a:pt x="1275" y="990"/>
                  </a:lnTo>
                  <a:lnTo>
                    <a:pt x="1275" y="1018"/>
                  </a:lnTo>
                  <a:lnTo>
                    <a:pt x="1276" y="1046"/>
                  </a:lnTo>
                  <a:lnTo>
                    <a:pt x="1276" y="1071"/>
                  </a:lnTo>
                  <a:lnTo>
                    <a:pt x="1276" y="1095"/>
                  </a:lnTo>
                  <a:lnTo>
                    <a:pt x="1279" y="1117"/>
                  </a:lnTo>
                  <a:lnTo>
                    <a:pt x="1281" y="1126"/>
                  </a:lnTo>
                  <a:lnTo>
                    <a:pt x="1284" y="1134"/>
                  </a:lnTo>
                  <a:lnTo>
                    <a:pt x="1294" y="1153"/>
                  </a:lnTo>
                  <a:lnTo>
                    <a:pt x="1308" y="1176"/>
                  </a:lnTo>
                  <a:lnTo>
                    <a:pt x="1326" y="1205"/>
                  </a:lnTo>
                  <a:lnTo>
                    <a:pt x="1347" y="1233"/>
                  </a:lnTo>
                  <a:lnTo>
                    <a:pt x="1391" y="1291"/>
                  </a:lnTo>
                  <a:lnTo>
                    <a:pt x="1425" y="1337"/>
                  </a:lnTo>
                  <a:lnTo>
                    <a:pt x="1432" y="1344"/>
                  </a:lnTo>
                  <a:lnTo>
                    <a:pt x="1436" y="1354"/>
                  </a:lnTo>
                  <a:lnTo>
                    <a:pt x="1441" y="1365"/>
                  </a:lnTo>
                  <a:lnTo>
                    <a:pt x="1444" y="1374"/>
                  </a:lnTo>
                  <a:lnTo>
                    <a:pt x="1449" y="1396"/>
                  </a:lnTo>
                  <a:lnTo>
                    <a:pt x="1449" y="1418"/>
                  </a:lnTo>
                  <a:lnTo>
                    <a:pt x="1449" y="1439"/>
                  </a:lnTo>
                  <a:lnTo>
                    <a:pt x="1446" y="1459"/>
                  </a:lnTo>
                  <a:lnTo>
                    <a:pt x="1443" y="1476"/>
                  </a:lnTo>
                  <a:lnTo>
                    <a:pt x="1438" y="1491"/>
                  </a:lnTo>
                  <a:lnTo>
                    <a:pt x="1385" y="1622"/>
                  </a:lnTo>
                  <a:lnTo>
                    <a:pt x="1312" y="1798"/>
                  </a:lnTo>
                  <a:lnTo>
                    <a:pt x="1298" y="1830"/>
                  </a:lnTo>
                  <a:lnTo>
                    <a:pt x="1284" y="1855"/>
                  </a:lnTo>
                  <a:lnTo>
                    <a:pt x="1272" y="1875"/>
                  </a:lnTo>
                  <a:lnTo>
                    <a:pt x="1259" y="1892"/>
                  </a:lnTo>
                  <a:lnTo>
                    <a:pt x="1239" y="1919"/>
                  </a:lnTo>
                  <a:lnTo>
                    <a:pt x="1231" y="1929"/>
                  </a:lnTo>
                  <a:lnTo>
                    <a:pt x="1228" y="1936"/>
                  </a:lnTo>
                  <a:lnTo>
                    <a:pt x="1224" y="1944"/>
                  </a:lnTo>
                  <a:lnTo>
                    <a:pt x="1224" y="1955"/>
                  </a:lnTo>
                  <a:lnTo>
                    <a:pt x="1224" y="1968"/>
                  </a:lnTo>
                  <a:lnTo>
                    <a:pt x="1228" y="1980"/>
                  </a:lnTo>
                  <a:lnTo>
                    <a:pt x="1232" y="2007"/>
                  </a:lnTo>
                  <a:lnTo>
                    <a:pt x="1239" y="2029"/>
                  </a:lnTo>
                  <a:lnTo>
                    <a:pt x="1245" y="2045"/>
                  </a:lnTo>
                  <a:lnTo>
                    <a:pt x="1248" y="2053"/>
                  </a:lnTo>
                  <a:lnTo>
                    <a:pt x="1251" y="2059"/>
                  </a:lnTo>
                  <a:lnTo>
                    <a:pt x="1257" y="2065"/>
                  </a:lnTo>
                  <a:lnTo>
                    <a:pt x="1265" y="2070"/>
                  </a:lnTo>
                  <a:lnTo>
                    <a:pt x="1278" y="2076"/>
                  </a:lnTo>
                  <a:lnTo>
                    <a:pt x="1292" y="2082"/>
                  </a:lnTo>
                  <a:lnTo>
                    <a:pt x="1323" y="2093"/>
                  </a:lnTo>
                  <a:lnTo>
                    <a:pt x="1337" y="2098"/>
                  </a:lnTo>
                  <a:lnTo>
                    <a:pt x="1350" y="2104"/>
                  </a:lnTo>
                  <a:lnTo>
                    <a:pt x="1361" y="2112"/>
                  </a:lnTo>
                  <a:lnTo>
                    <a:pt x="1370" y="2120"/>
                  </a:lnTo>
                  <a:lnTo>
                    <a:pt x="1377" y="2130"/>
                  </a:lnTo>
                  <a:lnTo>
                    <a:pt x="1381" y="2142"/>
                  </a:lnTo>
                  <a:lnTo>
                    <a:pt x="1372" y="2152"/>
                  </a:lnTo>
                  <a:lnTo>
                    <a:pt x="1359" y="2159"/>
                  </a:lnTo>
                  <a:lnTo>
                    <a:pt x="1344" y="2169"/>
                  </a:lnTo>
                  <a:lnTo>
                    <a:pt x="1323" y="2177"/>
                  </a:lnTo>
                  <a:lnTo>
                    <a:pt x="1311" y="2181"/>
                  </a:lnTo>
                  <a:lnTo>
                    <a:pt x="1298" y="2183"/>
                  </a:lnTo>
                  <a:lnTo>
                    <a:pt x="1286" y="2186"/>
                  </a:lnTo>
                  <a:lnTo>
                    <a:pt x="1272" y="2186"/>
                  </a:lnTo>
                  <a:lnTo>
                    <a:pt x="1256" y="2185"/>
                  </a:lnTo>
                  <a:lnTo>
                    <a:pt x="1239" y="2183"/>
                  </a:lnTo>
                  <a:lnTo>
                    <a:pt x="1223" y="2180"/>
                  </a:lnTo>
                  <a:lnTo>
                    <a:pt x="1209" y="2175"/>
                  </a:lnTo>
                  <a:lnTo>
                    <a:pt x="1185" y="2167"/>
                  </a:lnTo>
                  <a:lnTo>
                    <a:pt x="1165" y="2156"/>
                  </a:lnTo>
                  <a:lnTo>
                    <a:pt x="1149" y="2147"/>
                  </a:lnTo>
                  <a:lnTo>
                    <a:pt x="1126" y="2130"/>
                  </a:lnTo>
                  <a:lnTo>
                    <a:pt x="1116" y="2125"/>
                  </a:lnTo>
                  <a:lnTo>
                    <a:pt x="1111" y="2123"/>
                  </a:lnTo>
                  <a:lnTo>
                    <a:pt x="1105" y="2122"/>
                  </a:lnTo>
                  <a:lnTo>
                    <a:pt x="1089" y="2142"/>
                  </a:lnTo>
                  <a:lnTo>
                    <a:pt x="1075" y="2141"/>
                  </a:lnTo>
                  <a:lnTo>
                    <a:pt x="1045" y="2136"/>
                  </a:lnTo>
                  <a:lnTo>
                    <a:pt x="1027" y="2133"/>
                  </a:lnTo>
                  <a:lnTo>
                    <a:pt x="1011" y="2130"/>
                  </a:lnTo>
                  <a:lnTo>
                    <a:pt x="997" y="2123"/>
                  </a:lnTo>
                  <a:lnTo>
                    <a:pt x="992" y="2122"/>
                  </a:lnTo>
                  <a:lnTo>
                    <a:pt x="987" y="2119"/>
                  </a:lnTo>
                  <a:lnTo>
                    <a:pt x="983" y="2112"/>
                  </a:lnTo>
                  <a:lnTo>
                    <a:pt x="979" y="2108"/>
                  </a:lnTo>
                  <a:lnTo>
                    <a:pt x="978" y="2103"/>
                  </a:lnTo>
                  <a:lnTo>
                    <a:pt x="978" y="2097"/>
                  </a:lnTo>
                  <a:lnTo>
                    <a:pt x="979" y="2079"/>
                  </a:lnTo>
                  <a:lnTo>
                    <a:pt x="979" y="2054"/>
                  </a:lnTo>
                  <a:lnTo>
                    <a:pt x="981" y="2037"/>
                  </a:lnTo>
                  <a:lnTo>
                    <a:pt x="984" y="2021"/>
                  </a:lnTo>
                  <a:lnTo>
                    <a:pt x="987" y="2006"/>
                  </a:lnTo>
                  <a:lnTo>
                    <a:pt x="994" y="1990"/>
                  </a:lnTo>
                  <a:lnTo>
                    <a:pt x="1003" y="1965"/>
                  </a:lnTo>
                  <a:lnTo>
                    <a:pt x="1012" y="1947"/>
                  </a:lnTo>
                  <a:lnTo>
                    <a:pt x="1019" y="1935"/>
                  </a:lnTo>
                  <a:lnTo>
                    <a:pt x="1027" y="1922"/>
                  </a:lnTo>
                  <a:lnTo>
                    <a:pt x="1038" y="1908"/>
                  </a:lnTo>
                  <a:lnTo>
                    <a:pt x="1044" y="1902"/>
                  </a:lnTo>
                  <a:lnTo>
                    <a:pt x="1053" y="1896"/>
                  </a:lnTo>
                  <a:lnTo>
                    <a:pt x="1058" y="1891"/>
                  </a:lnTo>
                  <a:lnTo>
                    <a:pt x="1061" y="1886"/>
                  </a:lnTo>
                  <a:lnTo>
                    <a:pt x="1069" y="1871"/>
                  </a:lnTo>
                  <a:lnTo>
                    <a:pt x="1075" y="1850"/>
                  </a:lnTo>
                  <a:lnTo>
                    <a:pt x="1082" y="1828"/>
                  </a:lnTo>
                  <a:lnTo>
                    <a:pt x="1093" y="1787"/>
                  </a:lnTo>
                  <a:lnTo>
                    <a:pt x="1097" y="1772"/>
                  </a:lnTo>
                  <a:lnTo>
                    <a:pt x="1102" y="1762"/>
                  </a:lnTo>
                  <a:lnTo>
                    <a:pt x="1107" y="1753"/>
                  </a:lnTo>
                  <a:lnTo>
                    <a:pt x="1113" y="1737"/>
                  </a:lnTo>
                  <a:lnTo>
                    <a:pt x="1127" y="1698"/>
                  </a:lnTo>
                  <a:lnTo>
                    <a:pt x="1151" y="1632"/>
                  </a:lnTo>
                  <a:lnTo>
                    <a:pt x="1154" y="1618"/>
                  </a:lnTo>
                  <a:lnTo>
                    <a:pt x="1155" y="1602"/>
                  </a:lnTo>
                  <a:lnTo>
                    <a:pt x="1158" y="1588"/>
                  </a:lnTo>
                  <a:lnTo>
                    <a:pt x="1160" y="1582"/>
                  </a:lnTo>
                  <a:lnTo>
                    <a:pt x="1162" y="1575"/>
                  </a:lnTo>
                  <a:lnTo>
                    <a:pt x="1171" y="1561"/>
                  </a:lnTo>
                  <a:lnTo>
                    <a:pt x="1182" y="1545"/>
                  </a:lnTo>
                  <a:lnTo>
                    <a:pt x="1195" y="1527"/>
                  </a:lnTo>
                  <a:lnTo>
                    <a:pt x="1187" y="1511"/>
                  </a:lnTo>
                  <a:lnTo>
                    <a:pt x="1177" y="1498"/>
                  </a:lnTo>
                  <a:lnTo>
                    <a:pt x="1173" y="1492"/>
                  </a:lnTo>
                  <a:lnTo>
                    <a:pt x="1166" y="1486"/>
                  </a:lnTo>
                  <a:lnTo>
                    <a:pt x="1155" y="1476"/>
                  </a:lnTo>
                  <a:lnTo>
                    <a:pt x="1138" y="1456"/>
                  </a:lnTo>
                  <a:lnTo>
                    <a:pt x="1093" y="1401"/>
                  </a:lnTo>
                  <a:lnTo>
                    <a:pt x="1047" y="1346"/>
                  </a:lnTo>
                  <a:lnTo>
                    <a:pt x="1025" y="1316"/>
                  </a:lnTo>
                  <a:lnTo>
                    <a:pt x="1017" y="1304"/>
                  </a:lnTo>
                  <a:lnTo>
                    <a:pt x="1011" y="1297"/>
                  </a:lnTo>
                  <a:lnTo>
                    <a:pt x="1005" y="1294"/>
                  </a:lnTo>
                  <a:lnTo>
                    <a:pt x="1000" y="1293"/>
                  </a:lnTo>
                  <a:lnTo>
                    <a:pt x="995" y="1293"/>
                  </a:lnTo>
                  <a:lnTo>
                    <a:pt x="989" y="1294"/>
                  </a:lnTo>
                  <a:lnTo>
                    <a:pt x="983" y="1297"/>
                  </a:lnTo>
                  <a:lnTo>
                    <a:pt x="975" y="1302"/>
                  </a:lnTo>
                  <a:lnTo>
                    <a:pt x="967" y="1308"/>
                  </a:lnTo>
                  <a:lnTo>
                    <a:pt x="948" y="1329"/>
                  </a:lnTo>
                  <a:lnTo>
                    <a:pt x="926" y="1354"/>
                  </a:lnTo>
                  <a:lnTo>
                    <a:pt x="906" y="1379"/>
                  </a:lnTo>
                  <a:lnTo>
                    <a:pt x="868" y="1429"/>
                  </a:lnTo>
                  <a:lnTo>
                    <a:pt x="837" y="1473"/>
                  </a:lnTo>
                  <a:lnTo>
                    <a:pt x="813" y="1503"/>
                  </a:lnTo>
                  <a:lnTo>
                    <a:pt x="669" y="1677"/>
                  </a:lnTo>
                  <a:lnTo>
                    <a:pt x="615" y="1732"/>
                  </a:lnTo>
                  <a:lnTo>
                    <a:pt x="570" y="1779"/>
                  </a:lnTo>
                  <a:lnTo>
                    <a:pt x="546" y="1801"/>
                  </a:lnTo>
                  <a:lnTo>
                    <a:pt x="526" y="1819"/>
                  </a:lnTo>
                  <a:lnTo>
                    <a:pt x="508" y="1834"/>
                  </a:lnTo>
                  <a:lnTo>
                    <a:pt x="491" y="1852"/>
                  </a:lnTo>
                  <a:lnTo>
                    <a:pt x="458" y="1888"/>
                  </a:lnTo>
                  <a:lnTo>
                    <a:pt x="443" y="1907"/>
                  </a:lnTo>
                  <a:lnTo>
                    <a:pt x="425" y="1924"/>
                  </a:lnTo>
                  <a:lnTo>
                    <a:pt x="408" y="1940"/>
                  </a:lnTo>
                  <a:lnTo>
                    <a:pt x="389" y="1952"/>
                  </a:lnTo>
                  <a:lnTo>
                    <a:pt x="369" y="1965"/>
                  </a:lnTo>
                  <a:lnTo>
                    <a:pt x="351" y="1977"/>
                  </a:lnTo>
                  <a:lnTo>
                    <a:pt x="318" y="2002"/>
                  </a:lnTo>
                  <a:lnTo>
                    <a:pt x="303" y="2013"/>
                  </a:lnTo>
                  <a:lnTo>
                    <a:pt x="290" y="2021"/>
                  </a:lnTo>
                  <a:lnTo>
                    <a:pt x="279" y="2028"/>
                  </a:lnTo>
                  <a:lnTo>
                    <a:pt x="271" y="2029"/>
                  </a:lnTo>
                  <a:lnTo>
                    <a:pt x="264" y="2031"/>
                  </a:lnTo>
                  <a:lnTo>
                    <a:pt x="257" y="2034"/>
                  </a:lnTo>
                  <a:lnTo>
                    <a:pt x="253" y="2039"/>
                  </a:lnTo>
                  <a:lnTo>
                    <a:pt x="248" y="2043"/>
                  </a:lnTo>
                  <a:lnTo>
                    <a:pt x="246" y="2051"/>
                  </a:lnTo>
                  <a:lnTo>
                    <a:pt x="245" y="2059"/>
                  </a:lnTo>
                  <a:lnTo>
                    <a:pt x="245" y="2065"/>
                  </a:lnTo>
                  <a:lnTo>
                    <a:pt x="246" y="2073"/>
                  </a:lnTo>
                  <a:lnTo>
                    <a:pt x="249" y="2081"/>
                  </a:lnTo>
                  <a:lnTo>
                    <a:pt x="249" y="2089"/>
                  </a:lnTo>
                  <a:lnTo>
                    <a:pt x="251" y="2103"/>
                  </a:lnTo>
                  <a:lnTo>
                    <a:pt x="253" y="2109"/>
                  </a:lnTo>
                  <a:lnTo>
                    <a:pt x="259" y="2117"/>
                  </a:lnTo>
                  <a:lnTo>
                    <a:pt x="267" y="2126"/>
                  </a:lnTo>
                  <a:lnTo>
                    <a:pt x="279" y="2134"/>
                  </a:lnTo>
                  <a:lnTo>
                    <a:pt x="306" y="2152"/>
                  </a:lnTo>
                  <a:lnTo>
                    <a:pt x="328" y="2164"/>
                  </a:lnTo>
                  <a:lnTo>
                    <a:pt x="336" y="2172"/>
                  </a:lnTo>
                  <a:lnTo>
                    <a:pt x="342" y="2178"/>
                  </a:lnTo>
                  <a:lnTo>
                    <a:pt x="345" y="2186"/>
                  </a:lnTo>
                  <a:lnTo>
                    <a:pt x="348" y="2196"/>
                  </a:lnTo>
                  <a:lnTo>
                    <a:pt x="348" y="2200"/>
                  </a:lnTo>
                  <a:lnTo>
                    <a:pt x="347" y="2203"/>
                  </a:lnTo>
                  <a:lnTo>
                    <a:pt x="344" y="2207"/>
                  </a:lnTo>
                  <a:lnTo>
                    <a:pt x="340" y="2211"/>
                  </a:lnTo>
                  <a:lnTo>
                    <a:pt x="329" y="2216"/>
                  </a:lnTo>
                  <a:lnTo>
                    <a:pt x="315" y="2221"/>
                  </a:lnTo>
                  <a:lnTo>
                    <a:pt x="298" y="2224"/>
                  </a:lnTo>
                  <a:lnTo>
                    <a:pt x="282" y="2225"/>
                  </a:lnTo>
                  <a:lnTo>
                    <a:pt x="251" y="2227"/>
                  </a:lnTo>
                  <a:lnTo>
                    <a:pt x="235" y="2227"/>
                  </a:lnTo>
                  <a:lnTo>
                    <a:pt x="216" y="2222"/>
                  </a:lnTo>
                  <a:lnTo>
                    <a:pt x="196" y="2218"/>
                  </a:lnTo>
                  <a:lnTo>
                    <a:pt x="176" y="2211"/>
                  </a:lnTo>
                  <a:lnTo>
                    <a:pt x="155" y="2203"/>
                  </a:lnTo>
                  <a:lnTo>
                    <a:pt x="136" y="2196"/>
                  </a:lnTo>
                  <a:lnTo>
                    <a:pt x="121" y="2188"/>
                  </a:lnTo>
                  <a:lnTo>
                    <a:pt x="110" y="2178"/>
                  </a:lnTo>
                  <a:lnTo>
                    <a:pt x="100" y="2170"/>
                  </a:lnTo>
                  <a:lnTo>
                    <a:pt x="92" y="2161"/>
                  </a:lnTo>
                  <a:lnTo>
                    <a:pt x="80" y="2144"/>
                  </a:lnTo>
                  <a:lnTo>
                    <a:pt x="72" y="2128"/>
                  </a:lnTo>
                  <a:lnTo>
                    <a:pt x="69" y="2122"/>
                  </a:lnTo>
                  <a:lnTo>
                    <a:pt x="56" y="2139"/>
                  </a:lnTo>
                  <a:lnTo>
                    <a:pt x="0" y="209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33" name="Group 50"/>
          <p:cNvGrpSpPr>
            <a:grpSpLocks/>
          </p:cNvGrpSpPr>
          <p:nvPr/>
        </p:nvGrpSpPr>
        <p:grpSpPr bwMode="auto">
          <a:xfrm>
            <a:off x="6482184" y="1368474"/>
            <a:ext cx="4859337" cy="6191250"/>
            <a:chOff x="1877" y="2165"/>
            <a:chExt cx="1222" cy="1257"/>
          </a:xfrm>
        </p:grpSpPr>
        <p:sp>
          <p:nvSpPr>
            <p:cNvPr id="34" name="Line 8"/>
            <p:cNvSpPr>
              <a:spLocks noChangeShapeType="1"/>
            </p:cNvSpPr>
            <p:nvPr/>
          </p:nvSpPr>
          <p:spPr bwMode="auto">
            <a:xfrm>
              <a:off x="2224" y="2330"/>
              <a:ext cx="875" cy="276"/>
            </a:xfrm>
            <a:prstGeom prst="line">
              <a:avLst/>
            </a:prstGeom>
            <a:noFill/>
            <a:ln w="38100">
              <a:solidFill>
                <a:srgbClr val="9966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5" name="Freeform 9"/>
            <p:cNvSpPr>
              <a:spLocks/>
            </p:cNvSpPr>
            <p:nvPr/>
          </p:nvSpPr>
          <p:spPr bwMode="auto">
            <a:xfrm>
              <a:off x="2013" y="2274"/>
              <a:ext cx="98" cy="88"/>
            </a:xfrm>
            <a:custGeom>
              <a:avLst/>
              <a:gdLst>
                <a:gd name="T0" fmla="*/ 0 w 212"/>
                <a:gd name="T1" fmla="*/ 0 h 190"/>
                <a:gd name="T2" fmla="*/ 0 w 212"/>
                <a:gd name="T3" fmla="*/ 0 h 190"/>
                <a:gd name="T4" fmla="*/ 0 w 212"/>
                <a:gd name="T5" fmla="*/ 0 h 190"/>
                <a:gd name="T6" fmla="*/ 0 w 212"/>
                <a:gd name="T7" fmla="*/ 0 h 190"/>
                <a:gd name="T8" fmla="*/ 0 w 212"/>
                <a:gd name="T9" fmla="*/ 0 h 190"/>
                <a:gd name="T10" fmla="*/ 0 w 212"/>
                <a:gd name="T11" fmla="*/ 0 h 190"/>
                <a:gd name="T12" fmla="*/ 0 w 212"/>
                <a:gd name="T13" fmla="*/ 0 h 190"/>
                <a:gd name="T14" fmla="*/ 0 w 212"/>
                <a:gd name="T15" fmla="*/ 0 h 190"/>
                <a:gd name="T16" fmla="*/ 0 w 212"/>
                <a:gd name="T17" fmla="*/ 0 h 190"/>
                <a:gd name="T18" fmla="*/ 0 w 212"/>
                <a:gd name="T19" fmla="*/ 0 h 190"/>
                <a:gd name="T20" fmla="*/ 0 w 212"/>
                <a:gd name="T21" fmla="*/ 0 h 190"/>
                <a:gd name="T22" fmla="*/ 0 w 212"/>
                <a:gd name="T23" fmla="*/ 0 h 190"/>
                <a:gd name="T24" fmla="*/ 0 w 212"/>
                <a:gd name="T25" fmla="*/ 0 h 190"/>
                <a:gd name="T26" fmla="*/ 0 w 212"/>
                <a:gd name="T27" fmla="*/ 0 h 190"/>
                <a:gd name="T28" fmla="*/ 0 w 212"/>
                <a:gd name="T29" fmla="*/ 0 h 190"/>
                <a:gd name="T30" fmla="*/ 0 w 212"/>
                <a:gd name="T31" fmla="*/ 0 h 190"/>
                <a:gd name="T32" fmla="*/ 0 w 212"/>
                <a:gd name="T33" fmla="*/ 0 h 190"/>
                <a:gd name="T34" fmla="*/ 0 w 212"/>
                <a:gd name="T35" fmla="*/ 0 h 190"/>
                <a:gd name="T36" fmla="*/ 0 w 212"/>
                <a:gd name="T37" fmla="*/ 0 h 190"/>
                <a:gd name="T38" fmla="*/ 0 w 212"/>
                <a:gd name="T39" fmla="*/ 0 h 190"/>
                <a:gd name="T40" fmla="*/ 0 w 212"/>
                <a:gd name="T41" fmla="*/ 0 h 190"/>
                <a:gd name="T42" fmla="*/ 0 w 212"/>
                <a:gd name="T43" fmla="*/ 0 h 190"/>
                <a:gd name="T44" fmla="*/ 0 w 212"/>
                <a:gd name="T45" fmla="*/ 0 h 190"/>
                <a:gd name="T46" fmla="*/ 0 w 212"/>
                <a:gd name="T47" fmla="*/ 0 h 190"/>
                <a:gd name="T48" fmla="*/ 0 w 212"/>
                <a:gd name="T49" fmla="*/ 0 h 190"/>
                <a:gd name="T50" fmla="*/ 0 w 212"/>
                <a:gd name="T51" fmla="*/ 0 h 190"/>
                <a:gd name="T52" fmla="*/ 0 w 212"/>
                <a:gd name="T53" fmla="*/ 0 h 190"/>
                <a:gd name="T54" fmla="*/ 0 w 212"/>
                <a:gd name="T55" fmla="*/ 0 h 190"/>
                <a:gd name="T56" fmla="*/ 0 w 212"/>
                <a:gd name="T57" fmla="*/ 0 h 190"/>
                <a:gd name="T58" fmla="*/ 0 w 212"/>
                <a:gd name="T59" fmla="*/ 0 h 190"/>
                <a:gd name="T60" fmla="*/ 0 w 212"/>
                <a:gd name="T61" fmla="*/ 0 h 190"/>
                <a:gd name="T62" fmla="*/ 0 w 212"/>
                <a:gd name="T63" fmla="*/ 0 h 190"/>
                <a:gd name="T64" fmla="*/ 0 w 212"/>
                <a:gd name="T65" fmla="*/ 0 h 190"/>
                <a:gd name="T66" fmla="*/ 0 w 212"/>
                <a:gd name="T67" fmla="*/ 0 h 190"/>
                <a:gd name="T68" fmla="*/ 0 w 212"/>
                <a:gd name="T69" fmla="*/ 0 h 190"/>
                <a:gd name="T70" fmla="*/ 0 w 212"/>
                <a:gd name="T71" fmla="*/ 0 h 190"/>
                <a:gd name="T72" fmla="*/ 0 w 212"/>
                <a:gd name="T73" fmla="*/ 0 h 190"/>
                <a:gd name="T74" fmla="*/ 0 w 212"/>
                <a:gd name="T75" fmla="*/ 0 h 190"/>
                <a:gd name="T76" fmla="*/ 0 w 212"/>
                <a:gd name="T77" fmla="*/ 0 h 190"/>
                <a:gd name="T78" fmla="*/ 0 w 212"/>
                <a:gd name="T79" fmla="*/ 0 h 190"/>
                <a:gd name="T80" fmla="*/ 0 w 212"/>
                <a:gd name="T81" fmla="*/ 0 h 190"/>
                <a:gd name="T82" fmla="*/ 0 w 212"/>
                <a:gd name="T83" fmla="*/ 0 h 190"/>
                <a:gd name="T84" fmla="*/ 0 w 212"/>
                <a:gd name="T85" fmla="*/ 0 h 190"/>
                <a:gd name="T86" fmla="*/ 0 w 212"/>
                <a:gd name="T87" fmla="*/ 0 h 190"/>
                <a:gd name="T88" fmla="*/ 0 w 212"/>
                <a:gd name="T89" fmla="*/ 0 h 190"/>
                <a:gd name="T90" fmla="*/ 0 w 212"/>
                <a:gd name="T91" fmla="*/ 0 h 190"/>
                <a:gd name="T92" fmla="*/ 0 w 212"/>
                <a:gd name="T93" fmla="*/ 0 h 19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12"/>
                <a:gd name="T142" fmla="*/ 0 h 190"/>
                <a:gd name="T143" fmla="*/ 212 w 212"/>
                <a:gd name="T144" fmla="*/ 190 h 19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12" h="190">
                  <a:moveTo>
                    <a:pt x="0" y="183"/>
                  </a:moveTo>
                  <a:lnTo>
                    <a:pt x="0" y="183"/>
                  </a:lnTo>
                  <a:lnTo>
                    <a:pt x="18" y="153"/>
                  </a:lnTo>
                  <a:lnTo>
                    <a:pt x="29" y="131"/>
                  </a:lnTo>
                  <a:lnTo>
                    <a:pt x="33" y="122"/>
                  </a:lnTo>
                  <a:lnTo>
                    <a:pt x="35" y="114"/>
                  </a:lnTo>
                  <a:lnTo>
                    <a:pt x="38" y="102"/>
                  </a:lnTo>
                  <a:lnTo>
                    <a:pt x="44" y="86"/>
                  </a:lnTo>
                  <a:lnTo>
                    <a:pt x="52" y="69"/>
                  </a:lnTo>
                  <a:lnTo>
                    <a:pt x="54" y="61"/>
                  </a:lnTo>
                  <a:lnTo>
                    <a:pt x="63" y="45"/>
                  </a:lnTo>
                  <a:lnTo>
                    <a:pt x="74" y="26"/>
                  </a:lnTo>
                  <a:lnTo>
                    <a:pt x="82" y="18"/>
                  </a:lnTo>
                  <a:lnTo>
                    <a:pt x="90" y="12"/>
                  </a:lnTo>
                  <a:lnTo>
                    <a:pt x="98" y="7"/>
                  </a:lnTo>
                  <a:lnTo>
                    <a:pt x="107" y="6"/>
                  </a:lnTo>
                  <a:lnTo>
                    <a:pt x="117" y="4"/>
                  </a:lnTo>
                  <a:lnTo>
                    <a:pt x="126" y="6"/>
                  </a:lnTo>
                  <a:lnTo>
                    <a:pt x="140" y="7"/>
                  </a:lnTo>
                  <a:lnTo>
                    <a:pt x="146" y="9"/>
                  </a:lnTo>
                  <a:lnTo>
                    <a:pt x="178" y="0"/>
                  </a:lnTo>
                  <a:lnTo>
                    <a:pt x="184" y="1"/>
                  </a:lnTo>
                  <a:lnTo>
                    <a:pt x="195" y="6"/>
                  </a:lnTo>
                  <a:lnTo>
                    <a:pt x="201" y="9"/>
                  </a:lnTo>
                  <a:lnTo>
                    <a:pt x="208" y="12"/>
                  </a:lnTo>
                  <a:lnTo>
                    <a:pt x="211" y="15"/>
                  </a:lnTo>
                  <a:lnTo>
                    <a:pt x="212" y="20"/>
                  </a:lnTo>
                  <a:lnTo>
                    <a:pt x="211" y="33"/>
                  </a:lnTo>
                  <a:lnTo>
                    <a:pt x="206" y="48"/>
                  </a:lnTo>
                  <a:lnTo>
                    <a:pt x="201" y="64"/>
                  </a:lnTo>
                  <a:lnTo>
                    <a:pt x="198" y="70"/>
                  </a:lnTo>
                  <a:lnTo>
                    <a:pt x="194" y="76"/>
                  </a:lnTo>
                  <a:lnTo>
                    <a:pt x="161" y="105"/>
                  </a:lnTo>
                  <a:lnTo>
                    <a:pt x="140" y="122"/>
                  </a:lnTo>
                  <a:lnTo>
                    <a:pt x="126" y="131"/>
                  </a:lnTo>
                  <a:lnTo>
                    <a:pt x="121" y="136"/>
                  </a:lnTo>
                  <a:lnTo>
                    <a:pt x="117" y="144"/>
                  </a:lnTo>
                  <a:lnTo>
                    <a:pt x="109" y="163"/>
                  </a:lnTo>
                  <a:lnTo>
                    <a:pt x="99" y="190"/>
                  </a:lnTo>
                  <a:lnTo>
                    <a:pt x="0" y="183"/>
                  </a:lnTo>
                  <a:close/>
                </a:path>
              </a:pathLst>
            </a:custGeom>
            <a:solidFill>
              <a:srgbClr val="F4BCA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6" name="Freeform 10"/>
            <p:cNvSpPr>
              <a:spLocks/>
            </p:cNvSpPr>
            <p:nvPr/>
          </p:nvSpPr>
          <p:spPr bwMode="auto">
            <a:xfrm>
              <a:off x="2063" y="2343"/>
              <a:ext cx="161" cy="101"/>
            </a:xfrm>
            <a:custGeom>
              <a:avLst/>
              <a:gdLst>
                <a:gd name="T0" fmla="*/ 0 w 349"/>
                <a:gd name="T1" fmla="*/ 0 h 218"/>
                <a:gd name="T2" fmla="*/ 0 w 349"/>
                <a:gd name="T3" fmla="*/ 0 h 218"/>
                <a:gd name="T4" fmla="*/ 0 w 349"/>
                <a:gd name="T5" fmla="*/ 0 h 218"/>
                <a:gd name="T6" fmla="*/ 0 w 349"/>
                <a:gd name="T7" fmla="*/ 0 h 218"/>
                <a:gd name="T8" fmla="*/ 0 w 349"/>
                <a:gd name="T9" fmla="*/ 0 h 218"/>
                <a:gd name="T10" fmla="*/ 0 w 349"/>
                <a:gd name="T11" fmla="*/ 0 h 218"/>
                <a:gd name="T12" fmla="*/ 0 w 349"/>
                <a:gd name="T13" fmla="*/ 0 h 218"/>
                <a:gd name="T14" fmla="*/ 0 w 349"/>
                <a:gd name="T15" fmla="*/ 0 h 218"/>
                <a:gd name="T16" fmla="*/ 0 w 349"/>
                <a:gd name="T17" fmla="*/ 0 h 218"/>
                <a:gd name="T18" fmla="*/ 0 w 349"/>
                <a:gd name="T19" fmla="*/ 0 h 218"/>
                <a:gd name="T20" fmla="*/ 0 w 349"/>
                <a:gd name="T21" fmla="*/ 0 h 218"/>
                <a:gd name="T22" fmla="*/ 0 w 349"/>
                <a:gd name="T23" fmla="*/ 0 h 218"/>
                <a:gd name="T24" fmla="*/ 0 w 349"/>
                <a:gd name="T25" fmla="*/ 0 h 218"/>
                <a:gd name="T26" fmla="*/ 0 w 349"/>
                <a:gd name="T27" fmla="*/ 0 h 218"/>
                <a:gd name="T28" fmla="*/ 0 w 349"/>
                <a:gd name="T29" fmla="*/ 0 h 218"/>
                <a:gd name="T30" fmla="*/ 0 w 349"/>
                <a:gd name="T31" fmla="*/ 0 h 21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49"/>
                <a:gd name="T49" fmla="*/ 0 h 218"/>
                <a:gd name="T50" fmla="*/ 349 w 349"/>
                <a:gd name="T51" fmla="*/ 218 h 21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49" h="218">
                  <a:moveTo>
                    <a:pt x="149" y="0"/>
                  </a:moveTo>
                  <a:lnTo>
                    <a:pt x="149" y="56"/>
                  </a:lnTo>
                  <a:lnTo>
                    <a:pt x="171" y="56"/>
                  </a:lnTo>
                  <a:lnTo>
                    <a:pt x="222" y="56"/>
                  </a:lnTo>
                  <a:lnTo>
                    <a:pt x="253" y="56"/>
                  </a:lnTo>
                  <a:lnTo>
                    <a:pt x="286" y="53"/>
                  </a:lnTo>
                  <a:lnTo>
                    <a:pt x="319" y="47"/>
                  </a:lnTo>
                  <a:lnTo>
                    <a:pt x="335" y="44"/>
                  </a:lnTo>
                  <a:lnTo>
                    <a:pt x="349" y="39"/>
                  </a:lnTo>
                  <a:lnTo>
                    <a:pt x="259" y="146"/>
                  </a:lnTo>
                  <a:lnTo>
                    <a:pt x="61" y="210"/>
                  </a:lnTo>
                  <a:lnTo>
                    <a:pt x="0" y="218"/>
                  </a:lnTo>
                  <a:lnTo>
                    <a:pt x="36" y="121"/>
                  </a:lnTo>
                  <a:lnTo>
                    <a:pt x="118" y="15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CF458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7" name="Freeform 11"/>
            <p:cNvSpPr>
              <a:spLocks/>
            </p:cNvSpPr>
            <p:nvPr/>
          </p:nvSpPr>
          <p:spPr bwMode="auto">
            <a:xfrm>
              <a:off x="2082" y="2369"/>
              <a:ext cx="50" cy="66"/>
            </a:xfrm>
            <a:custGeom>
              <a:avLst/>
              <a:gdLst>
                <a:gd name="T0" fmla="*/ 0 w 108"/>
                <a:gd name="T1" fmla="*/ 0 h 142"/>
                <a:gd name="T2" fmla="*/ 0 w 108"/>
                <a:gd name="T3" fmla="*/ 0 h 142"/>
                <a:gd name="T4" fmla="*/ 0 w 108"/>
                <a:gd name="T5" fmla="*/ 0 h 142"/>
                <a:gd name="T6" fmla="*/ 0 w 108"/>
                <a:gd name="T7" fmla="*/ 0 h 142"/>
                <a:gd name="T8" fmla="*/ 0 w 108"/>
                <a:gd name="T9" fmla="*/ 0 h 142"/>
                <a:gd name="T10" fmla="*/ 0 w 108"/>
                <a:gd name="T11" fmla="*/ 0 h 142"/>
                <a:gd name="T12" fmla="*/ 0 w 108"/>
                <a:gd name="T13" fmla="*/ 0 h 1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8"/>
                <a:gd name="T22" fmla="*/ 0 h 142"/>
                <a:gd name="T23" fmla="*/ 108 w 108"/>
                <a:gd name="T24" fmla="*/ 142 h 14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8" h="142">
                  <a:moveTo>
                    <a:pt x="97" y="32"/>
                  </a:moveTo>
                  <a:lnTo>
                    <a:pt x="105" y="85"/>
                  </a:lnTo>
                  <a:lnTo>
                    <a:pt x="0" y="142"/>
                  </a:lnTo>
                  <a:lnTo>
                    <a:pt x="16" y="72"/>
                  </a:lnTo>
                  <a:lnTo>
                    <a:pt x="57" y="13"/>
                  </a:lnTo>
                  <a:lnTo>
                    <a:pt x="108" y="0"/>
                  </a:lnTo>
                  <a:lnTo>
                    <a:pt x="97" y="32"/>
                  </a:lnTo>
                  <a:close/>
                </a:path>
              </a:pathLst>
            </a:custGeom>
            <a:solidFill>
              <a:srgbClr val="55AA2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8" name="Freeform 12"/>
            <p:cNvSpPr>
              <a:spLocks/>
            </p:cNvSpPr>
            <p:nvPr/>
          </p:nvSpPr>
          <p:spPr bwMode="auto">
            <a:xfrm>
              <a:off x="1940" y="2343"/>
              <a:ext cx="65" cy="57"/>
            </a:xfrm>
            <a:custGeom>
              <a:avLst/>
              <a:gdLst>
                <a:gd name="T0" fmla="*/ 0 w 142"/>
                <a:gd name="T1" fmla="*/ 0 h 120"/>
                <a:gd name="T2" fmla="*/ 0 w 142"/>
                <a:gd name="T3" fmla="*/ 0 h 120"/>
                <a:gd name="T4" fmla="*/ 0 w 142"/>
                <a:gd name="T5" fmla="*/ 0 h 120"/>
                <a:gd name="T6" fmla="*/ 0 w 142"/>
                <a:gd name="T7" fmla="*/ 0 h 120"/>
                <a:gd name="T8" fmla="*/ 0 w 142"/>
                <a:gd name="T9" fmla="*/ 0 h 120"/>
                <a:gd name="T10" fmla="*/ 0 w 142"/>
                <a:gd name="T11" fmla="*/ 0 h 120"/>
                <a:gd name="T12" fmla="*/ 0 w 142"/>
                <a:gd name="T13" fmla="*/ 0 h 120"/>
                <a:gd name="T14" fmla="*/ 0 w 142"/>
                <a:gd name="T15" fmla="*/ 0 h 120"/>
                <a:gd name="T16" fmla="*/ 0 w 142"/>
                <a:gd name="T17" fmla="*/ 0 h 120"/>
                <a:gd name="T18" fmla="*/ 0 w 142"/>
                <a:gd name="T19" fmla="*/ 0 h 120"/>
                <a:gd name="T20" fmla="*/ 0 w 142"/>
                <a:gd name="T21" fmla="*/ 0 h 120"/>
                <a:gd name="T22" fmla="*/ 0 w 142"/>
                <a:gd name="T23" fmla="*/ 0 h 120"/>
                <a:gd name="T24" fmla="*/ 0 w 142"/>
                <a:gd name="T25" fmla="*/ 0 h 120"/>
                <a:gd name="T26" fmla="*/ 0 w 142"/>
                <a:gd name="T27" fmla="*/ 0 h 120"/>
                <a:gd name="T28" fmla="*/ 0 w 142"/>
                <a:gd name="T29" fmla="*/ 0 h 120"/>
                <a:gd name="T30" fmla="*/ 0 w 142"/>
                <a:gd name="T31" fmla="*/ 0 h 120"/>
                <a:gd name="T32" fmla="*/ 0 w 142"/>
                <a:gd name="T33" fmla="*/ 0 h 120"/>
                <a:gd name="T34" fmla="*/ 0 w 142"/>
                <a:gd name="T35" fmla="*/ 0 h 120"/>
                <a:gd name="T36" fmla="*/ 0 w 142"/>
                <a:gd name="T37" fmla="*/ 0 h 120"/>
                <a:gd name="T38" fmla="*/ 0 w 142"/>
                <a:gd name="T39" fmla="*/ 0 h 120"/>
                <a:gd name="T40" fmla="*/ 0 w 142"/>
                <a:gd name="T41" fmla="*/ 0 h 12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2"/>
                <a:gd name="T64" fmla="*/ 0 h 120"/>
                <a:gd name="T65" fmla="*/ 142 w 142"/>
                <a:gd name="T66" fmla="*/ 120 h 12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2" h="120">
                  <a:moveTo>
                    <a:pt x="8" y="120"/>
                  </a:moveTo>
                  <a:lnTo>
                    <a:pt x="0" y="27"/>
                  </a:lnTo>
                  <a:lnTo>
                    <a:pt x="10" y="21"/>
                  </a:lnTo>
                  <a:lnTo>
                    <a:pt x="22" y="14"/>
                  </a:lnTo>
                  <a:lnTo>
                    <a:pt x="36" y="8"/>
                  </a:lnTo>
                  <a:lnTo>
                    <a:pt x="54" y="3"/>
                  </a:lnTo>
                  <a:lnTo>
                    <a:pt x="74" y="0"/>
                  </a:lnTo>
                  <a:lnTo>
                    <a:pt x="84" y="0"/>
                  </a:lnTo>
                  <a:lnTo>
                    <a:pt x="93" y="2"/>
                  </a:lnTo>
                  <a:lnTo>
                    <a:pt x="104" y="3"/>
                  </a:lnTo>
                  <a:lnTo>
                    <a:pt x="113" y="7"/>
                  </a:lnTo>
                  <a:lnTo>
                    <a:pt x="129" y="11"/>
                  </a:lnTo>
                  <a:lnTo>
                    <a:pt x="138" y="14"/>
                  </a:lnTo>
                  <a:lnTo>
                    <a:pt x="142" y="14"/>
                  </a:lnTo>
                  <a:lnTo>
                    <a:pt x="142" y="11"/>
                  </a:lnTo>
                  <a:lnTo>
                    <a:pt x="134" y="5"/>
                  </a:lnTo>
                  <a:lnTo>
                    <a:pt x="129" y="2"/>
                  </a:lnTo>
                  <a:lnTo>
                    <a:pt x="137" y="96"/>
                  </a:lnTo>
                  <a:lnTo>
                    <a:pt x="8" y="120"/>
                  </a:lnTo>
                  <a:close/>
                </a:path>
              </a:pathLst>
            </a:custGeom>
            <a:solidFill>
              <a:srgbClr val="CF458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9" name="Freeform 13"/>
            <p:cNvSpPr>
              <a:spLocks/>
            </p:cNvSpPr>
            <p:nvPr/>
          </p:nvSpPr>
          <p:spPr bwMode="auto">
            <a:xfrm>
              <a:off x="2003" y="2333"/>
              <a:ext cx="93" cy="72"/>
            </a:xfrm>
            <a:custGeom>
              <a:avLst/>
              <a:gdLst>
                <a:gd name="T0" fmla="*/ 0 w 202"/>
                <a:gd name="T1" fmla="*/ 0 h 154"/>
                <a:gd name="T2" fmla="*/ 0 w 202"/>
                <a:gd name="T3" fmla="*/ 0 h 154"/>
                <a:gd name="T4" fmla="*/ 0 w 202"/>
                <a:gd name="T5" fmla="*/ 0 h 154"/>
                <a:gd name="T6" fmla="*/ 0 w 202"/>
                <a:gd name="T7" fmla="*/ 0 h 154"/>
                <a:gd name="T8" fmla="*/ 0 w 202"/>
                <a:gd name="T9" fmla="*/ 0 h 154"/>
                <a:gd name="T10" fmla="*/ 0 w 202"/>
                <a:gd name="T11" fmla="*/ 0 h 154"/>
                <a:gd name="T12" fmla="*/ 0 w 202"/>
                <a:gd name="T13" fmla="*/ 0 h 154"/>
                <a:gd name="T14" fmla="*/ 0 w 202"/>
                <a:gd name="T15" fmla="*/ 0 h 154"/>
                <a:gd name="T16" fmla="*/ 0 w 202"/>
                <a:gd name="T17" fmla="*/ 0 h 154"/>
                <a:gd name="T18" fmla="*/ 0 w 202"/>
                <a:gd name="T19" fmla="*/ 0 h 154"/>
                <a:gd name="T20" fmla="*/ 0 w 202"/>
                <a:gd name="T21" fmla="*/ 0 h 154"/>
                <a:gd name="T22" fmla="*/ 0 w 202"/>
                <a:gd name="T23" fmla="*/ 0 h 154"/>
                <a:gd name="T24" fmla="*/ 0 w 202"/>
                <a:gd name="T25" fmla="*/ 0 h 154"/>
                <a:gd name="T26" fmla="*/ 0 w 202"/>
                <a:gd name="T27" fmla="*/ 0 h 154"/>
                <a:gd name="T28" fmla="*/ 0 w 202"/>
                <a:gd name="T29" fmla="*/ 0 h 154"/>
                <a:gd name="T30" fmla="*/ 0 w 202"/>
                <a:gd name="T31" fmla="*/ 0 h 154"/>
                <a:gd name="T32" fmla="*/ 0 w 202"/>
                <a:gd name="T33" fmla="*/ 0 h 154"/>
                <a:gd name="T34" fmla="*/ 0 w 202"/>
                <a:gd name="T35" fmla="*/ 0 h 154"/>
                <a:gd name="T36" fmla="*/ 0 w 202"/>
                <a:gd name="T37" fmla="*/ 0 h 154"/>
                <a:gd name="T38" fmla="*/ 0 w 202"/>
                <a:gd name="T39" fmla="*/ 0 h 154"/>
                <a:gd name="T40" fmla="*/ 0 w 202"/>
                <a:gd name="T41" fmla="*/ 0 h 154"/>
                <a:gd name="T42" fmla="*/ 0 w 202"/>
                <a:gd name="T43" fmla="*/ 0 h 154"/>
                <a:gd name="T44" fmla="*/ 0 w 202"/>
                <a:gd name="T45" fmla="*/ 0 h 154"/>
                <a:gd name="T46" fmla="*/ 0 w 202"/>
                <a:gd name="T47" fmla="*/ 0 h 154"/>
                <a:gd name="T48" fmla="*/ 0 w 202"/>
                <a:gd name="T49" fmla="*/ 0 h 154"/>
                <a:gd name="T50" fmla="*/ 0 w 202"/>
                <a:gd name="T51" fmla="*/ 0 h 154"/>
                <a:gd name="T52" fmla="*/ 0 w 202"/>
                <a:gd name="T53" fmla="*/ 0 h 154"/>
                <a:gd name="T54" fmla="*/ 0 w 202"/>
                <a:gd name="T55" fmla="*/ 0 h 15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202"/>
                <a:gd name="T85" fmla="*/ 0 h 154"/>
                <a:gd name="T86" fmla="*/ 202 w 202"/>
                <a:gd name="T87" fmla="*/ 154 h 15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202" h="154">
                  <a:moveTo>
                    <a:pt x="202" y="49"/>
                  </a:moveTo>
                  <a:lnTo>
                    <a:pt x="202" y="49"/>
                  </a:lnTo>
                  <a:lnTo>
                    <a:pt x="193" y="51"/>
                  </a:lnTo>
                  <a:lnTo>
                    <a:pt x="168" y="54"/>
                  </a:lnTo>
                  <a:lnTo>
                    <a:pt x="136" y="55"/>
                  </a:lnTo>
                  <a:lnTo>
                    <a:pt x="122" y="55"/>
                  </a:lnTo>
                  <a:lnTo>
                    <a:pt x="110" y="52"/>
                  </a:lnTo>
                  <a:lnTo>
                    <a:pt x="99" y="49"/>
                  </a:lnTo>
                  <a:lnTo>
                    <a:pt x="89" y="44"/>
                  </a:lnTo>
                  <a:lnTo>
                    <a:pt x="82" y="38"/>
                  </a:lnTo>
                  <a:lnTo>
                    <a:pt x="75" y="30"/>
                  </a:lnTo>
                  <a:lnTo>
                    <a:pt x="71" y="24"/>
                  </a:lnTo>
                  <a:lnTo>
                    <a:pt x="69" y="16"/>
                  </a:lnTo>
                  <a:lnTo>
                    <a:pt x="69" y="8"/>
                  </a:lnTo>
                  <a:lnTo>
                    <a:pt x="74" y="0"/>
                  </a:lnTo>
                  <a:lnTo>
                    <a:pt x="69" y="0"/>
                  </a:lnTo>
                  <a:lnTo>
                    <a:pt x="64" y="2"/>
                  </a:lnTo>
                  <a:lnTo>
                    <a:pt x="56" y="3"/>
                  </a:lnTo>
                  <a:lnTo>
                    <a:pt x="47" y="10"/>
                  </a:lnTo>
                  <a:lnTo>
                    <a:pt x="34" y="18"/>
                  </a:lnTo>
                  <a:lnTo>
                    <a:pt x="19" y="29"/>
                  </a:lnTo>
                  <a:lnTo>
                    <a:pt x="0" y="44"/>
                  </a:lnTo>
                  <a:lnTo>
                    <a:pt x="0" y="118"/>
                  </a:lnTo>
                  <a:lnTo>
                    <a:pt x="82" y="154"/>
                  </a:lnTo>
                  <a:lnTo>
                    <a:pt x="146" y="142"/>
                  </a:lnTo>
                  <a:lnTo>
                    <a:pt x="202" y="49"/>
                  </a:lnTo>
                  <a:close/>
                </a:path>
              </a:pathLst>
            </a:custGeom>
            <a:solidFill>
              <a:srgbClr val="CF458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40" name="Freeform 14"/>
            <p:cNvSpPr>
              <a:spLocks/>
            </p:cNvSpPr>
            <p:nvPr/>
          </p:nvSpPr>
          <p:spPr bwMode="auto">
            <a:xfrm>
              <a:off x="2161" y="2165"/>
              <a:ext cx="134" cy="167"/>
            </a:xfrm>
            <a:custGeom>
              <a:avLst/>
              <a:gdLst>
                <a:gd name="T0" fmla="*/ 0 w 292"/>
                <a:gd name="T1" fmla="*/ 0 h 360"/>
                <a:gd name="T2" fmla="*/ 0 w 292"/>
                <a:gd name="T3" fmla="*/ 0 h 360"/>
                <a:gd name="T4" fmla="*/ 0 w 292"/>
                <a:gd name="T5" fmla="*/ 0 h 360"/>
                <a:gd name="T6" fmla="*/ 0 w 292"/>
                <a:gd name="T7" fmla="*/ 0 h 360"/>
                <a:gd name="T8" fmla="*/ 0 w 292"/>
                <a:gd name="T9" fmla="*/ 0 h 360"/>
                <a:gd name="T10" fmla="*/ 0 w 292"/>
                <a:gd name="T11" fmla="*/ 0 h 360"/>
                <a:gd name="T12" fmla="*/ 0 w 292"/>
                <a:gd name="T13" fmla="*/ 0 h 360"/>
                <a:gd name="T14" fmla="*/ 0 w 292"/>
                <a:gd name="T15" fmla="*/ 0 h 360"/>
                <a:gd name="T16" fmla="*/ 0 w 292"/>
                <a:gd name="T17" fmla="*/ 0 h 360"/>
                <a:gd name="T18" fmla="*/ 0 w 292"/>
                <a:gd name="T19" fmla="*/ 0 h 360"/>
                <a:gd name="T20" fmla="*/ 0 w 292"/>
                <a:gd name="T21" fmla="*/ 0 h 360"/>
                <a:gd name="T22" fmla="*/ 0 w 292"/>
                <a:gd name="T23" fmla="*/ 0 h 360"/>
                <a:gd name="T24" fmla="*/ 0 w 292"/>
                <a:gd name="T25" fmla="*/ 0 h 360"/>
                <a:gd name="T26" fmla="*/ 0 w 292"/>
                <a:gd name="T27" fmla="*/ 0 h 360"/>
                <a:gd name="T28" fmla="*/ 0 w 292"/>
                <a:gd name="T29" fmla="*/ 0 h 360"/>
                <a:gd name="T30" fmla="*/ 0 w 292"/>
                <a:gd name="T31" fmla="*/ 0 h 360"/>
                <a:gd name="T32" fmla="*/ 0 w 292"/>
                <a:gd name="T33" fmla="*/ 0 h 360"/>
                <a:gd name="T34" fmla="*/ 0 w 292"/>
                <a:gd name="T35" fmla="*/ 0 h 360"/>
                <a:gd name="T36" fmla="*/ 0 w 292"/>
                <a:gd name="T37" fmla="*/ 0 h 360"/>
                <a:gd name="T38" fmla="*/ 0 w 292"/>
                <a:gd name="T39" fmla="*/ 0 h 360"/>
                <a:gd name="T40" fmla="*/ 0 w 292"/>
                <a:gd name="T41" fmla="*/ 0 h 360"/>
                <a:gd name="T42" fmla="*/ 0 w 292"/>
                <a:gd name="T43" fmla="*/ 0 h 360"/>
                <a:gd name="T44" fmla="*/ 0 w 292"/>
                <a:gd name="T45" fmla="*/ 0 h 360"/>
                <a:gd name="T46" fmla="*/ 0 w 292"/>
                <a:gd name="T47" fmla="*/ 0 h 360"/>
                <a:gd name="T48" fmla="*/ 0 w 292"/>
                <a:gd name="T49" fmla="*/ 0 h 360"/>
                <a:gd name="T50" fmla="*/ 0 w 292"/>
                <a:gd name="T51" fmla="*/ 0 h 360"/>
                <a:gd name="T52" fmla="*/ 0 w 292"/>
                <a:gd name="T53" fmla="*/ 0 h 360"/>
                <a:gd name="T54" fmla="*/ 0 w 292"/>
                <a:gd name="T55" fmla="*/ 0 h 360"/>
                <a:gd name="T56" fmla="*/ 0 w 292"/>
                <a:gd name="T57" fmla="*/ 0 h 360"/>
                <a:gd name="T58" fmla="*/ 0 w 292"/>
                <a:gd name="T59" fmla="*/ 0 h 360"/>
                <a:gd name="T60" fmla="*/ 0 w 292"/>
                <a:gd name="T61" fmla="*/ 0 h 360"/>
                <a:gd name="T62" fmla="*/ 0 w 292"/>
                <a:gd name="T63" fmla="*/ 0 h 360"/>
                <a:gd name="T64" fmla="*/ 0 w 292"/>
                <a:gd name="T65" fmla="*/ 0 h 360"/>
                <a:gd name="T66" fmla="*/ 0 w 292"/>
                <a:gd name="T67" fmla="*/ 0 h 360"/>
                <a:gd name="T68" fmla="*/ 0 w 292"/>
                <a:gd name="T69" fmla="*/ 0 h 360"/>
                <a:gd name="T70" fmla="*/ 0 w 292"/>
                <a:gd name="T71" fmla="*/ 0 h 360"/>
                <a:gd name="T72" fmla="*/ 0 w 292"/>
                <a:gd name="T73" fmla="*/ 0 h 360"/>
                <a:gd name="T74" fmla="*/ 0 w 292"/>
                <a:gd name="T75" fmla="*/ 0 h 360"/>
                <a:gd name="T76" fmla="*/ 0 w 292"/>
                <a:gd name="T77" fmla="*/ 0 h 360"/>
                <a:gd name="T78" fmla="*/ 0 w 292"/>
                <a:gd name="T79" fmla="*/ 0 h 360"/>
                <a:gd name="T80" fmla="*/ 0 w 292"/>
                <a:gd name="T81" fmla="*/ 0 h 360"/>
                <a:gd name="T82" fmla="*/ 0 w 292"/>
                <a:gd name="T83" fmla="*/ 0 h 360"/>
                <a:gd name="T84" fmla="*/ 0 w 292"/>
                <a:gd name="T85" fmla="*/ 0 h 360"/>
                <a:gd name="T86" fmla="*/ 0 w 292"/>
                <a:gd name="T87" fmla="*/ 0 h 360"/>
                <a:gd name="T88" fmla="*/ 0 w 292"/>
                <a:gd name="T89" fmla="*/ 0 h 360"/>
                <a:gd name="T90" fmla="*/ 0 w 292"/>
                <a:gd name="T91" fmla="*/ 0 h 360"/>
                <a:gd name="T92" fmla="*/ 0 w 292"/>
                <a:gd name="T93" fmla="*/ 0 h 360"/>
                <a:gd name="T94" fmla="*/ 0 w 292"/>
                <a:gd name="T95" fmla="*/ 0 h 360"/>
                <a:gd name="T96" fmla="*/ 0 w 292"/>
                <a:gd name="T97" fmla="*/ 0 h 360"/>
                <a:gd name="T98" fmla="*/ 0 w 292"/>
                <a:gd name="T99" fmla="*/ 0 h 360"/>
                <a:gd name="T100" fmla="*/ 0 w 292"/>
                <a:gd name="T101" fmla="*/ 0 h 36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92"/>
                <a:gd name="T154" fmla="*/ 0 h 360"/>
                <a:gd name="T155" fmla="*/ 292 w 292"/>
                <a:gd name="T156" fmla="*/ 360 h 36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92" h="360">
                  <a:moveTo>
                    <a:pt x="4" y="68"/>
                  </a:moveTo>
                  <a:lnTo>
                    <a:pt x="4" y="68"/>
                  </a:lnTo>
                  <a:lnTo>
                    <a:pt x="1" y="61"/>
                  </a:lnTo>
                  <a:lnTo>
                    <a:pt x="1" y="53"/>
                  </a:lnTo>
                  <a:lnTo>
                    <a:pt x="0" y="44"/>
                  </a:lnTo>
                  <a:lnTo>
                    <a:pt x="1" y="35"/>
                  </a:lnTo>
                  <a:lnTo>
                    <a:pt x="4" y="25"/>
                  </a:lnTo>
                  <a:lnTo>
                    <a:pt x="6" y="22"/>
                  </a:lnTo>
                  <a:lnTo>
                    <a:pt x="11" y="17"/>
                  </a:lnTo>
                  <a:lnTo>
                    <a:pt x="14" y="14"/>
                  </a:lnTo>
                  <a:lnTo>
                    <a:pt x="20" y="11"/>
                  </a:lnTo>
                  <a:lnTo>
                    <a:pt x="45" y="5"/>
                  </a:lnTo>
                  <a:lnTo>
                    <a:pt x="56" y="2"/>
                  </a:lnTo>
                  <a:lnTo>
                    <a:pt x="70" y="0"/>
                  </a:lnTo>
                  <a:lnTo>
                    <a:pt x="83" y="0"/>
                  </a:lnTo>
                  <a:lnTo>
                    <a:pt x="97" y="0"/>
                  </a:lnTo>
                  <a:lnTo>
                    <a:pt x="111" y="2"/>
                  </a:lnTo>
                  <a:lnTo>
                    <a:pt x="125" y="3"/>
                  </a:lnTo>
                  <a:lnTo>
                    <a:pt x="158" y="13"/>
                  </a:lnTo>
                  <a:lnTo>
                    <a:pt x="194" y="25"/>
                  </a:lnTo>
                  <a:lnTo>
                    <a:pt x="227" y="39"/>
                  </a:lnTo>
                  <a:lnTo>
                    <a:pt x="251" y="52"/>
                  </a:lnTo>
                  <a:lnTo>
                    <a:pt x="260" y="60"/>
                  </a:lnTo>
                  <a:lnTo>
                    <a:pt x="268" y="72"/>
                  </a:lnTo>
                  <a:lnTo>
                    <a:pt x="276" y="86"/>
                  </a:lnTo>
                  <a:lnTo>
                    <a:pt x="282" y="104"/>
                  </a:lnTo>
                  <a:lnTo>
                    <a:pt x="287" y="121"/>
                  </a:lnTo>
                  <a:lnTo>
                    <a:pt x="290" y="138"/>
                  </a:lnTo>
                  <a:lnTo>
                    <a:pt x="292" y="155"/>
                  </a:lnTo>
                  <a:lnTo>
                    <a:pt x="292" y="170"/>
                  </a:lnTo>
                  <a:lnTo>
                    <a:pt x="287" y="204"/>
                  </a:lnTo>
                  <a:lnTo>
                    <a:pt x="282" y="225"/>
                  </a:lnTo>
                  <a:lnTo>
                    <a:pt x="276" y="245"/>
                  </a:lnTo>
                  <a:lnTo>
                    <a:pt x="268" y="267"/>
                  </a:lnTo>
                  <a:lnTo>
                    <a:pt x="263" y="276"/>
                  </a:lnTo>
                  <a:lnTo>
                    <a:pt x="257" y="286"/>
                  </a:lnTo>
                  <a:lnTo>
                    <a:pt x="249" y="295"/>
                  </a:lnTo>
                  <a:lnTo>
                    <a:pt x="241" y="303"/>
                  </a:lnTo>
                  <a:lnTo>
                    <a:pt x="232" y="309"/>
                  </a:lnTo>
                  <a:lnTo>
                    <a:pt x="223" y="316"/>
                  </a:lnTo>
                  <a:lnTo>
                    <a:pt x="188" y="334"/>
                  </a:lnTo>
                  <a:lnTo>
                    <a:pt x="168" y="349"/>
                  </a:lnTo>
                  <a:lnTo>
                    <a:pt x="157" y="356"/>
                  </a:lnTo>
                  <a:lnTo>
                    <a:pt x="153" y="360"/>
                  </a:lnTo>
                  <a:lnTo>
                    <a:pt x="64" y="279"/>
                  </a:lnTo>
                  <a:lnTo>
                    <a:pt x="4" y="6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41" name="Freeform 16"/>
            <p:cNvSpPr>
              <a:spLocks/>
            </p:cNvSpPr>
            <p:nvPr/>
          </p:nvSpPr>
          <p:spPr bwMode="auto">
            <a:xfrm>
              <a:off x="2108" y="2189"/>
              <a:ext cx="148" cy="188"/>
            </a:xfrm>
            <a:custGeom>
              <a:avLst/>
              <a:gdLst>
                <a:gd name="T0" fmla="*/ 0 w 317"/>
                <a:gd name="T1" fmla="*/ 0 h 405"/>
                <a:gd name="T2" fmla="*/ 0 w 317"/>
                <a:gd name="T3" fmla="*/ 0 h 405"/>
                <a:gd name="T4" fmla="*/ 0 w 317"/>
                <a:gd name="T5" fmla="*/ 0 h 405"/>
                <a:gd name="T6" fmla="*/ 0 w 317"/>
                <a:gd name="T7" fmla="*/ 0 h 405"/>
                <a:gd name="T8" fmla="*/ 0 w 317"/>
                <a:gd name="T9" fmla="*/ 0 h 405"/>
                <a:gd name="T10" fmla="*/ 0 w 317"/>
                <a:gd name="T11" fmla="*/ 0 h 405"/>
                <a:gd name="T12" fmla="*/ 0 w 317"/>
                <a:gd name="T13" fmla="*/ 0 h 405"/>
                <a:gd name="T14" fmla="*/ 0 w 317"/>
                <a:gd name="T15" fmla="*/ 0 h 405"/>
                <a:gd name="T16" fmla="*/ 0 w 317"/>
                <a:gd name="T17" fmla="*/ 0 h 405"/>
                <a:gd name="T18" fmla="*/ 0 w 317"/>
                <a:gd name="T19" fmla="*/ 0 h 405"/>
                <a:gd name="T20" fmla="*/ 0 w 317"/>
                <a:gd name="T21" fmla="*/ 0 h 405"/>
                <a:gd name="T22" fmla="*/ 0 w 317"/>
                <a:gd name="T23" fmla="*/ 0 h 405"/>
                <a:gd name="T24" fmla="*/ 0 w 317"/>
                <a:gd name="T25" fmla="*/ 0 h 405"/>
                <a:gd name="T26" fmla="*/ 0 w 317"/>
                <a:gd name="T27" fmla="*/ 0 h 405"/>
                <a:gd name="T28" fmla="*/ 0 w 317"/>
                <a:gd name="T29" fmla="*/ 0 h 405"/>
                <a:gd name="T30" fmla="*/ 0 w 317"/>
                <a:gd name="T31" fmla="*/ 0 h 405"/>
                <a:gd name="T32" fmla="*/ 0 w 317"/>
                <a:gd name="T33" fmla="*/ 0 h 405"/>
                <a:gd name="T34" fmla="*/ 0 w 317"/>
                <a:gd name="T35" fmla="*/ 0 h 405"/>
                <a:gd name="T36" fmla="*/ 0 w 317"/>
                <a:gd name="T37" fmla="*/ 0 h 405"/>
                <a:gd name="T38" fmla="*/ 0 w 317"/>
                <a:gd name="T39" fmla="*/ 0 h 405"/>
                <a:gd name="T40" fmla="*/ 0 w 317"/>
                <a:gd name="T41" fmla="*/ 0 h 405"/>
                <a:gd name="T42" fmla="*/ 0 w 317"/>
                <a:gd name="T43" fmla="*/ 0 h 405"/>
                <a:gd name="T44" fmla="*/ 0 w 317"/>
                <a:gd name="T45" fmla="*/ 0 h 405"/>
                <a:gd name="T46" fmla="*/ 0 w 317"/>
                <a:gd name="T47" fmla="*/ 0 h 405"/>
                <a:gd name="T48" fmla="*/ 0 w 317"/>
                <a:gd name="T49" fmla="*/ 0 h 405"/>
                <a:gd name="T50" fmla="*/ 0 w 317"/>
                <a:gd name="T51" fmla="*/ 0 h 405"/>
                <a:gd name="T52" fmla="*/ 0 w 317"/>
                <a:gd name="T53" fmla="*/ 0 h 405"/>
                <a:gd name="T54" fmla="*/ 0 w 317"/>
                <a:gd name="T55" fmla="*/ 0 h 405"/>
                <a:gd name="T56" fmla="*/ 0 w 317"/>
                <a:gd name="T57" fmla="*/ 0 h 405"/>
                <a:gd name="T58" fmla="*/ 0 w 317"/>
                <a:gd name="T59" fmla="*/ 0 h 405"/>
                <a:gd name="T60" fmla="*/ 0 w 317"/>
                <a:gd name="T61" fmla="*/ 0 h 405"/>
                <a:gd name="T62" fmla="*/ 0 w 317"/>
                <a:gd name="T63" fmla="*/ 0 h 405"/>
                <a:gd name="T64" fmla="*/ 0 w 317"/>
                <a:gd name="T65" fmla="*/ 0 h 405"/>
                <a:gd name="T66" fmla="*/ 0 w 317"/>
                <a:gd name="T67" fmla="*/ 0 h 405"/>
                <a:gd name="T68" fmla="*/ 0 w 317"/>
                <a:gd name="T69" fmla="*/ 0 h 405"/>
                <a:gd name="T70" fmla="*/ 0 w 317"/>
                <a:gd name="T71" fmla="*/ 0 h 405"/>
                <a:gd name="T72" fmla="*/ 0 w 317"/>
                <a:gd name="T73" fmla="*/ 0 h 405"/>
                <a:gd name="T74" fmla="*/ 0 w 317"/>
                <a:gd name="T75" fmla="*/ 0 h 405"/>
                <a:gd name="T76" fmla="*/ 0 w 317"/>
                <a:gd name="T77" fmla="*/ 0 h 405"/>
                <a:gd name="T78" fmla="*/ 0 w 317"/>
                <a:gd name="T79" fmla="*/ 0 h 405"/>
                <a:gd name="T80" fmla="*/ 0 w 317"/>
                <a:gd name="T81" fmla="*/ 0 h 405"/>
                <a:gd name="T82" fmla="*/ 0 w 317"/>
                <a:gd name="T83" fmla="*/ 0 h 405"/>
                <a:gd name="T84" fmla="*/ 0 w 317"/>
                <a:gd name="T85" fmla="*/ 0 h 405"/>
                <a:gd name="T86" fmla="*/ 0 w 317"/>
                <a:gd name="T87" fmla="*/ 0 h 405"/>
                <a:gd name="T88" fmla="*/ 0 w 317"/>
                <a:gd name="T89" fmla="*/ 0 h 405"/>
                <a:gd name="T90" fmla="*/ 0 w 317"/>
                <a:gd name="T91" fmla="*/ 0 h 405"/>
                <a:gd name="T92" fmla="*/ 0 w 317"/>
                <a:gd name="T93" fmla="*/ 0 h 405"/>
                <a:gd name="T94" fmla="*/ 0 w 317"/>
                <a:gd name="T95" fmla="*/ 0 h 405"/>
                <a:gd name="T96" fmla="*/ 0 w 317"/>
                <a:gd name="T97" fmla="*/ 0 h 405"/>
                <a:gd name="T98" fmla="*/ 0 w 317"/>
                <a:gd name="T99" fmla="*/ 0 h 405"/>
                <a:gd name="T100" fmla="*/ 0 w 317"/>
                <a:gd name="T101" fmla="*/ 0 h 405"/>
                <a:gd name="T102" fmla="*/ 0 w 317"/>
                <a:gd name="T103" fmla="*/ 0 h 405"/>
                <a:gd name="T104" fmla="*/ 0 w 317"/>
                <a:gd name="T105" fmla="*/ 0 h 405"/>
                <a:gd name="T106" fmla="*/ 0 w 317"/>
                <a:gd name="T107" fmla="*/ 0 h 405"/>
                <a:gd name="T108" fmla="*/ 0 w 317"/>
                <a:gd name="T109" fmla="*/ 0 h 405"/>
                <a:gd name="T110" fmla="*/ 0 w 317"/>
                <a:gd name="T111" fmla="*/ 0 h 40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17"/>
                <a:gd name="T169" fmla="*/ 0 h 405"/>
                <a:gd name="T170" fmla="*/ 317 w 317"/>
                <a:gd name="T171" fmla="*/ 405 h 405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17" h="405">
                  <a:moveTo>
                    <a:pt x="113" y="0"/>
                  </a:moveTo>
                  <a:lnTo>
                    <a:pt x="113" y="0"/>
                  </a:lnTo>
                  <a:lnTo>
                    <a:pt x="92" y="27"/>
                  </a:lnTo>
                  <a:lnTo>
                    <a:pt x="75" y="47"/>
                  </a:lnTo>
                  <a:lnTo>
                    <a:pt x="67" y="55"/>
                  </a:lnTo>
                  <a:lnTo>
                    <a:pt x="61" y="61"/>
                  </a:lnTo>
                  <a:lnTo>
                    <a:pt x="55" y="66"/>
                  </a:lnTo>
                  <a:lnTo>
                    <a:pt x="51" y="70"/>
                  </a:lnTo>
                  <a:lnTo>
                    <a:pt x="48" y="75"/>
                  </a:lnTo>
                  <a:lnTo>
                    <a:pt x="48" y="81"/>
                  </a:lnTo>
                  <a:lnTo>
                    <a:pt x="47" y="91"/>
                  </a:lnTo>
                  <a:lnTo>
                    <a:pt x="44" y="102"/>
                  </a:lnTo>
                  <a:lnTo>
                    <a:pt x="42" y="107"/>
                  </a:lnTo>
                  <a:lnTo>
                    <a:pt x="37" y="113"/>
                  </a:lnTo>
                  <a:lnTo>
                    <a:pt x="26" y="125"/>
                  </a:lnTo>
                  <a:lnTo>
                    <a:pt x="12" y="141"/>
                  </a:lnTo>
                  <a:lnTo>
                    <a:pt x="12" y="143"/>
                  </a:lnTo>
                  <a:lnTo>
                    <a:pt x="17" y="144"/>
                  </a:lnTo>
                  <a:lnTo>
                    <a:pt x="20" y="149"/>
                  </a:lnTo>
                  <a:lnTo>
                    <a:pt x="23" y="158"/>
                  </a:lnTo>
                  <a:lnTo>
                    <a:pt x="25" y="171"/>
                  </a:lnTo>
                  <a:lnTo>
                    <a:pt x="25" y="185"/>
                  </a:lnTo>
                  <a:lnTo>
                    <a:pt x="23" y="199"/>
                  </a:lnTo>
                  <a:lnTo>
                    <a:pt x="20" y="204"/>
                  </a:lnTo>
                  <a:lnTo>
                    <a:pt x="11" y="215"/>
                  </a:lnTo>
                  <a:lnTo>
                    <a:pt x="6" y="221"/>
                  </a:lnTo>
                  <a:lnTo>
                    <a:pt x="3" y="229"/>
                  </a:lnTo>
                  <a:lnTo>
                    <a:pt x="3" y="237"/>
                  </a:lnTo>
                  <a:lnTo>
                    <a:pt x="3" y="243"/>
                  </a:lnTo>
                  <a:lnTo>
                    <a:pt x="6" y="249"/>
                  </a:lnTo>
                  <a:lnTo>
                    <a:pt x="6" y="256"/>
                  </a:lnTo>
                  <a:lnTo>
                    <a:pt x="1" y="270"/>
                  </a:lnTo>
                  <a:lnTo>
                    <a:pt x="0" y="278"/>
                  </a:lnTo>
                  <a:lnTo>
                    <a:pt x="0" y="282"/>
                  </a:lnTo>
                  <a:lnTo>
                    <a:pt x="0" y="287"/>
                  </a:lnTo>
                  <a:lnTo>
                    <a:pt x="3" y="292"/>
                  </a:lnTo>
                  <a:lnTo>
                    <a:pt x="29" y="309"/>
                  </a:lnTo>
                  <a:lnTo>
                    <a:pt x="42" y="320"/>
                  </a:lnTo>
                  <a:lnTo>
                    <a:pt x="48" y="326"/>
                  </a:lnTo>
                  <a:lnTo>
                    <a:pt x="51" y="333"/>
                  </a:lnTo>
                  <a:lnTo>
                    <a:pt x="53" y="341"/>
                  </a:lnTo>
                  <a:lnTo>
                    <a:pt x="53" y="350"/>
                  </a:lnTo>
                  <a:lnTo>
                    <a:pt x="50" y="361"/>
                  </a:lnTo>
                  <a:lnTo>
                    <a:pt x="47" y="372"/>
                  </a:lnTo>
                  <a:lnTo>
                    <a:pt x="39" y="392"/>
                  </a:lnTo>
                  <a:lnTo>
                    <a:pt x="36" y="402"/>
                  </a:lnTo>
                  <a:lnTo>
                    <a:pt x="153" y="405"/>
                  </a:lnTo>
                  <a:lnTo>
                    <a:pt x="266" y="381"/>
                  </a:lnTo>
                  <a:lnTo>
                    <a:pt x="292" y="295"/>
                  </a:lnTo>
                  <a:lnTo>
                    <a:pt x="292" y="290"/>
                  </a:lnTo>
                  <a:lnTo>
                    <a:pt x="290" y="286"/>
                  </a:lnTo>
                  <a:lnTo>
                    <a:pt x="284" y="273"/>
                  </a:lnTo>
                  <a:lnTo>
                    <a:pt x="277" y="264"/>
                  </a:lnTo>
                  <a:lnTo>
                    <a:pt x="274" y="259"/>
                  </a:lnTo>
                  <a:lnTo>
                    <a:pt x="292" y="248"/>
                  </a:lnTo>
                  <a:lnTo>
                    <a:pt x="306" y="235"/>
                  </a:lnTo>
                  <a:lnTo>
                    <a:pt x="310" y="229"/>
                  </a:lnTo>
                  <a:lnTo>
                    <a:pt x="315" y="223"/>
                  </a:lnTo>
                  <a:lnTo>
                    <a:pt x="317" y="217"/>
                  </a:lnTo>
                  <a:lnTo>
                    <a:pt x="317" y="207"/>
                  </a:lnTo>
                  <a:lnTo>
                    <a:pt x="314" y="198"/>
                  </a:lnTo>
                  <a:lnTo>
                    <a:pt x="309" y="190"/>
                  </a:lnTo>
                  <a:lnTo>
                    <a:pt x="303" y="182"/>
                  </a:lnTo>
                  <a:lnTo>
                    <a:pt x="295" y="176"/>
                  </a:lnTo>
                  <a:lnTo>
                    <a:pt x="285" y="174"/>
                  </a:lnTo>
                  <a:lnTo>
                    <a:pt x="281" y="173"/>
                  </a:lnTo>
                  <a:lnTo>
                    <a:pt x="274" y="174"/>
                  </a:lnTo>
                  <a:lnTo>
                    <a:pt x="265" y="177"/>
                  </a:lnTo>
                  <a:lnTo>
                    <a:pt x="257" y="182"/>
                  </a:lnTo>
                  <a:lnTo>
                    <a:pt x="251" y="188"/>
                  </a:lnTo>
                  <a:lnTo>
                    <a:pt x="246" y="193"/>
                  </a:lnTo>
                  <a:lnTo>
                    <a:pt x="240" y="202"/>
                  </a:lnTo>
                  <a:lnTo>
                    <a:pt x="238" y="207"/>
                  </a:lnTo>
                  <a:lnTo>
                    <a:pt x="205" y="195"/>
                  </a:lnTo>
                  <a:lnTo>
                    <a:pt x="215" y="174"/>
                  </a:lnTo>
                  <a:lnTo>
                    <a:pt x="219" y="158"/>
                  </a:lnTo>
                  <a:lnTo>
                    <a:pt x="223" y="146"/>
                  </a:lnTo>
                  <a:lnTo>
                    <a:pt x="221" y="141"/>
                  </a:lnTo>
                  <a:lnTo>
                    <a:pt x="219" y="136"/>
                  </a:lnTo>
                  <a:lnTo>
                    <a:pt x="215" y="127"/>
                  </a:lnTo>
                  <a:lnTo>
                    <a:pt x="213" y="121"/>
                  </a:lnTo>
                  <a:lnTo>
                    <a:pt x="212" y="114"/>
                  </a:lnTo>
                  <a:lnTo>
                    <a:pt x="212" y="108"/>
                  </a:lnTo>
                  <a:lnTo>
                    <a:pt x="215" y="102"/>
                  </a:lnTo>
                  <a:lnTo>
                    <a:pt x="219" y="83"/>
                  </a:lnTo>
                  <a:lnTo>
                    <a:pt x="226" y="61"/>
                  </a:lnTo>
                  <a:lnTo>
                    <a:pt x="230" y="36"/>
                  </a:lnTo>
                  <a:lnTo>
                    <a:pt x="223" y="28"/>
                  </a:lnTo>
                  <a:lnTo>
                    <a:pt x="213" y="22"/>
                  </a:lnTo>
                  <a:lnTo>
                    <a:pt x="208" y="19"/>
                  </a:lnTo>
                  <a:lnTo>
                    <a:pt x="202" y="16"/>
                  </a:lnTo>
                  <a:lnTo>
                    <a:pt x="188" y="14"/>
                  </a:lnTo>
                  <a:lnTo>
                    <a:pt x="175" y="12"/>
                  </a:lnTo>
                  <a:lnTo>
                    <a:pt x="161" y="12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F4BCA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42" name="Freeform 17"/>
            <p:cNvSpPr>
              <a:spLocks/>
            </p:cNvSpPr>
            <p:nvPr/>
          </p:nvSpPr>
          <p:spPr bwMode="auto">
            <a:xfrm>
              <a:off x="1877" y="2340"/>
              <a:ext cx="631" cy="1082"/>
            </a:xfrm>
            <a:custGeom>
              <a:avLst/>
              <a:gdLst>
                <a:gd name="T0" fmla="*/ 0 w 1363"/>
                <a:gd name="T1" fmla="*/ 0 h 2338"/>
                <a:gd name="T2" fmla="*/ 0 w 1363"/>
                <a:gd name="T3" fmla="*/ 0 h 2338"/>
                <a:gd name="T4" fmla="*/ 0 w 1363"/>
                <a:gd name="T5" fmla="*/ 0 h 2338"/>
                <a:gd name="T6" fmla="*/ 0 w 1363"/>
                <a:gd name="T7" fmla="*/ 0 h 2338"/>
                <a:gd name="T8" fmla="*/ 0 w 1363"/>
                <a:gd name="T9" fmla="*/ 0 h 2338"/>
                <a:gd name="T10" fmla="*/ 0 w 1363"/>
                <a:gd name="T11" fmla="*/ 0 h 2338"/>
                <a:gd name="T12" fmla="*/ 0 w 1363"/>
                <a:gd name="T13" fmla="*/ 0 h 2338"/>
                <a:gd name="T14" fmla="*/ 0 w 1363"/>
                <a:gd name="T15" fmla="*/ 0 h 2338"/>
                <a:gd name="T16" fmla="*/ 0 w 1363"/>
                <a:gd name="T17" fmla="*/ 0 h 2338"/>
                <a:gd name="T18" fmla="*/ 0 w 1363"/>
                <a:gd name="T19" fmla="*/ 0 h 2338"/>
                <a:gd name="T20" fmla="*/ 0 w 1363"/>
                <a:gd name="T21" fmla="*/ 0 h 2338"/>
                <a:gd name="T22" fmla="*/ 0 w 1363"/>
                <a:gd name="T23" fmla="*/ 0 h 2338"/>
                <a:gd name="T24" fmla="*/ 0 w 1363"/>
                <a:gd name="T25" fmla="*/ 0 h 2338"/>
                <a:gd name="T26" fmla="*/ 0 w 1363"/>
                <a:gd name="T27" fmla="*/ 0 h 2338"/>
                <a:gd name="T28" fmla="*/ 0 w 1363"/>
                <a:gd name="T29" fmla="*/ 0 h 2338"/>
                <a:gd name="T30" fmla="*/ 0 w 1363"/>
                <a:gd name="T31" fmla="*/ 0 h 2338"/>
                <a:gd name="T32" fmla="*/ 0 w 1363"/>
                <a:gd name="T33" fmla="*/ 0 h 2338"/>
                <a:gd name="T34" fmla="*/ 0 w 1363"/>
                <a:gd name="T35" fmla="*/ 0 h 2338"/>
                <a:gd name="T36" fmla="*/ 0 w 1363"/>
                <a:gd name="T37" fmla="*/ 0 h 2338"/>
                <a:gd name="T38" fmla="*/ 0 w 1363"/>
                <a:gd name="T39" fmla="*/ 0 h 2338"/>
                <a:gd name="T40" fmla="*/ 0 w 1363"/>
                <a:gd name="T41" fmla="*/ 0 h 2338"/>
                <a:gd name="T42" fmla="*/ 0 w 1363"/>
                <a:gd name="T43" fmla="*/ 0 h 2338"/>
                <a:gd name="T44" fmla="*/ 0 w 1363"/>
                <a:gd name="T45" fmla="*/ 0 h 2338"/>
                <a:gd name="T46" fmla="*/ 0 w 1363"/>
                <a:gd name="T47" fmla="*/ 0 h 2338"/>
                <a:gd name="T48" fmla="*/ 0 w 1363"/>
                <a:gd name="T49" fmla="*/ 0 h 2338"/>
                <a:gd name="T50" fmla="*/ 0 w 1363"/>
                <a:gd name="T51" fmla="*/ 0 h 2338"/>
                <a:gd name="T52" fmla="*/ 0 w 1363"/>
                <a:gd name="T53" fmla="*/ 0 h 2338"/>
                <a:gd name="T54" fmla="*/ 0 w 1363"/>
                <a:gd name="T55" fmla="*/ 0 h 2338"/>
                <a:gd name="T56" fmla="*/ 0 w 1363"/>
                <a:gd name="T57" fmla="*/ 0 h 2338"/>
                <a:gd name="T58" fmla="*/ 0 w 1363"/>
                <a:gd name="T59" fmla="*/ 0 h 2338"/>
                <a:gd name="T60" fmla="*/ 0 w 1363"/>
                <a:gd name="T61" fmla="*/ 0 h 2338"/>
                <a:gd name="T62" fmla="*/ 0 w 1363"/>
                <a:gd name="T63" fmla="*/ 0 h 2338"/>
                <a:gd name="T64" fmla="*/ 0 w 1363"/>
                <a:gd name="T65" fmla="*/ 0 h 2338"/>
                <a:gd name="T66" fmla="*/ 0 w 1363"/>
                <a:gd name="T67" fmla="*/ 0 h 2338"/>
                <a:gd name="T68" fmla="*/ 0 w 1363"/>
                <a:gd name="T69" fmla="*/ 0 h 2338"/>
                <a:gd name="T70" fmla="*/ 0 w 1363"/>
                <a:gd name="T71" fmla="*/ 0 h 2338"/>
                <a:gd name="T72" fmla="*/ 0 w 1363"/>
                <a:gd name="T73" fmla="*/ 0 h 2338"/>
                <a:gd name="T74" fmla="*/ 0 w 1363"/>
                <a:gd name="T75" fmla="*/ 0 h 2338"/>
                <a:gd name="T76" fmla="*/ 0 w 1363"/>
                <a:gd name="T77" fmla="*/ 0 h 2338"/>
                <a:gd name="T78" fmla="*/ 0 w 1363"/>
                <a:gd name="T79" fmla="*/ 0 h 2338"/>
                <a:gd name="T80" fmla="*/ 0 w 1363"/>
                <a:gd name="T81" fmla="*/ 0 h 2338"/>
                <a:gd name="T82" fmla="*/ 0 w 1363"/>
                <a:gd name="T83" fmla="*/ 0 h 2338"/>
                <a:gd name="T84" fmla="*/ 0 w 1363"/>
                <a:gd name="T85" fmla="*/ 0 h 2338"/>
                <a:gd name="T86" fmla="*/ 0 w 1363"/>
                <a:gd name="T87" fmla="*/ 0 h 2338"/>
                <a:gd name="T88" fmla="*/ 0 w 1363"/>
                <a:gd name="T89" fmla="*/ 0 h 2338"/>
                <a:gd name="T90" fmla="*/ 0 w 1363"/>
                <a:gd name="T91" fmla="*/ 0 h 2338"/>
                <a:gd name="T92" fmla="*/ 0 w 1363"/>
                <a:gd name="T93" fmla="*/ 0 h 2338"/>
                <a:gd name="T94" fmla="*/ 0 w 1363"/>
                <a:gd name="T95" fmla="*/ 0 h 2338"/>
                <a:gd name="T96" fmla="*/ 0 w 1363"/>
                <a:gd name="T97" fmla="*/ 0 h 2338"/>
                <a:gd name="T98" fmla="*/ 0 w 1363"/>
                <a:gd name="T99" fmla="*/ 0 h 2338"/>
                <a:gd name="T100" fmla="*/ 0 w 1363"/>
                <a:gd name="T101" fmla="*/ 0 h 2338"/>
                <a:gd name="T102" fmla="*/ 0 w 1363"/>
                <a:gd name="T103" fmla="*/ 0 h 2338"/>
                <a:gd name="T104" fmla="*/ 0 w 1363"/>
                <a:gd name="T105" fmla="*/ 0 h 2338"/>
                <a:gd name="T106" fmla="*/ 0 w 1363"/>
                <a:gd name="T107" fmla="*/ 0 h 2338"/>
                <a:gd name="T108" fmla="*/ 0 w 1363"/>
                <a:gd name="T109" fmla="*/ 0 h 2338"/>
                <a:gd name="T110" fmla="*/ 0 w 1363"/>
                <a:gd name="T111" fmla="*/ 0 h 2338"/>
                <a:gd name="T112" fmla="*/ 0 w 1363"/>
                <a:gd name="T113" fmla="*/ 0 h 2338"/>
                <a:gd name="T114" fmla="*/ 0 w 1363"/>
                <a:gd name="T115" fmla="*/ 0 h 233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363"/>
                <a:gd name="T175" fmla="*/ 0 h 2338"/>
                <a:gd name="T176" fmla="*/ 1363 w 1363"/>
                <a:gd name="T177" fmla="*/ 2338 h 233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363" h="2338">
                  <a:moveTo>
                    <a:pt x="1358" y="2125"/>
                  </a:moveTo>
                  <a:lnTo>
                    <a:pt x="1358" y="2125"/>
                  </a:lnTo>
                  <a:lnTo>
                    <a:pt x="1357" y="2117"/>
                  </a:lnTo>
                  <a:lnTo>
                    <a:pt x="1351" y="2097"/>
                  </a:lnTo>
                  <a:lnTo>
                    <a:pt x="1344" y="2082"/>
                  </a:lnTo>
                  <a:lnTo>
                    <a:pt x="1338" y="2067"/>
                  </a:lnTo>
                  <a:lnTo>
                    <a:pt x="1329" y="2050"/>
                  </a:lnTo>
                  <a:lnTo>
                    <a:pt x="1318" y="2031"/>
                  </a:lnTo>
                  <a:lnTo>
                    <a:pt x="1311" y="2021"/>
                  </a:lnTo>
                  <a:lnTo>
                    <a:pt x="1305" y="2009"/>
                  </a:lnTo>
                  <a:lnTo>
                    <a:pt x="1294" y="1980"/>
                  </a:lnTo>
                  <a:lnTo>
                    <a:pt x="1283" y="1949"/>
                  </a:lnTo>
                  <a:lnTo>
                    <a:pt x="1272" y="1914"/>
                  </a:lnTo>
                  <a:lnTo>
                    <a:pt x="1253" y="1847"/>
                  </a:lnTo>
                  <a:lnTo>
                    <a:pt x="1244" y="1819"/>
                  </a:lnTo>
                  <a:lnTo>
                    <a:pt x="1236" y="1797"/>
                  </a:lnTo>
                  <a:lnTo>
                    <a:pt x="1223" y="1772"/>
                  </a:lnTo>
                  <a:lnTo>
                    <a:pt x="1203" y="1737"/>
                  </a:lnTo>
                  <a:lnTo>
                    <a:pt x="1146" y="1649"/>
                  </a:lnTo>
                  <a:lnTo>
                    <a:pt x="1090" y="1564"/>
                  </a:lnTo>
                  <a:lnTo>
                    <a:pt x="1054" y="1509"/>
                  </a:lnTo>
                  <a:lnTo>
                    <a:pt x="1044" y="1494"/>
                  </a:lnTo>
                  <a:lnTo>
                    <a:pt x="1032" y="1481"/>
                  </a:lnTo>
                  <a:lnTo>
                    <a:pt x="1021" y="1469"/>
                  </a:lnTo>
                  <a:lnTo>
                    <a:pt x="1008" y="1459"/>
                  </a:lnTo>
                  <a:lnTo>
                    <a:pt x="989" y="1445"/>
                  </a:lnTo>
                  <a:lnTo>
                    <a:pt x="982" y="1440"/>
                  </a:lnTo>
                  <a:lnTo>
                    <a:pt x="930" y="1299"/>
                  </a:lnTo>
                  <a:lnTo>
                    <a:pt x="891" y="1187"/>
                  </a:lnTo>
                  <a:lnTo>
                    <a:pt x="875" y="1139"/>
                  </a:lnTo>
                  <a:lnTo>
                    <a:pt x="864" y="1104"/>
                  </a:lnTo>
                  <a:lnTo>
                    <a:pt x="876" y="1084"/>
                  </a:lnTo>
                  <a:lnTo>
                    <a:pt x="842" y="999"/>
                  </a:lnTo>
                  <a:lnTo>
                    <a:pt x="817" y="936"/>
                  </a:lnTo>
                  <a:lnTo>
                    <a:pt x="799" y="897"/>
                  </a:lnTo>
                  <a:lnTo>
                    <a:pt x="790" y="875"/>
                  </a:lnTo>
                  <a:lnTo>
                    <a:pt x="781" y="850"/>
                  </a:lnTo>
                  <a:lnTo>
                    <a:pt x="766" y="797"/>
                  </a:lnTo>
                  <a:lnTo>
                    <a:pt x="760" y="773"/>
                  </a:lnTo>
                  <a:lnTo>
                    <a:pt x="751" y="753"/>
                  </a:lnTo>
                  <a:lnTo>
                    <a:pt x="744" y="735"/>
                  </a:lnTo>
                  <a:lnTo>
                    <a:pt x="743" y="727"/>
                  </a:lnTo>
                  <a:lnTo>
                    <a:pt x="743" y="720"/>
                  </a:lnTo>
                  <a:lnTo>
                    <a:pt x="741" y="710"/>
                  </a:lnTo>
                  <a:lnTo>
                    <a:pt x="738" y="699"/>
                  </a:lnTo>
                  <a:lnTo>
                    <a:pt x="730" y="676"/>
                  </a:lnTo>
                  <a:lnTo>
                    <a:pt x="718" y="646"/>
                  </a:lnTo>
                  <a:lnTo>
                    <a:pt x="738" y="594"/>
                  </a:lnTo>
                  <a:lnTo>
                    <a:pt x="755" y="545"/>
                  </a:lnTo>
                  <a:lnTo>
                    <a:pt x="771" y="497"/>
                  </a:lnTo>
                  <a:lnTo>
                    <a:pt x="777" y="476"/>
                  </a:lnTo>
                  <a:lnTo>
                    <a:pt x="784" y="457"/>
                  </a:lnTo>
                  <a:lnTo>
                    <a:pt x="798" y="428"/>
                  </a:lnTo>
                  <a:lnTo>
                    <a:pt x="812" y="393"/>
                  </a:lnTo>
                  <a:lnTo>
                    <a:pt x="820" y="373"/>
                  </a:lnTo>
                  <a:lnTo>
                    <a:pt x="828" y="346"/>
                  </a:lnTo>
                  <a:lnTo>
                    <a:pt x="834" y="319"/>
                  </a:lnTo>
                  <a:lnTo>
                    <a:pt x="837" y="296"/>
                  </a:lnTo>
                  <a:lnTo>
                    <a:pt x="839" y="275"/>
                  </a:lnTo>
                  <a:lnTo>
                    <a:pt x="839" y="256"/>
                  </a:lnTo>
                  <a:lnTo>
                    <a:pt x="837" y="239"/>
                  </a:lnTo>
                  <a:lnTo>
                    <a:pt x="836" y="223"/>
                  </a:lnTo>
                  <a:lnTo>
                    <a:pt x="831" y="192"/>
                  </a:lnTo>
                  <a:lnTo>
                    <a:pt x="831" y="178"/>
                  </a:lnTo>
                  <a:lnTo>
                    <a:pt x="831" y="164"/>
                  </a:lnTo>
                  <a:lnTo>
                    <a:pt x="832" y="137"/>
                  </a:lnTo>
                  <a:lnTo>
                    <a:pt x="834" y="117"/>
                  </a:lnTo>
                  <a:lnTo>
                    <a:pt x="836" y="104"/>
                  </a:lnTo>
                  <a:lnTo>
                    <a:pt x="836" y="101"/>
                  </a:lnTo>
                  <a:lnTo>
                    <a:pt x="834" y="99"/>
                  </a:lnTo>
                  <a:lnTo>
                    <a:pt x="828" y="95"/>
                  </a:lnTo>
                  <a:lnTo>
                    <a:pt x="820" y="90"/>
                  </a:lnTo>
                  <a:lnTo>
                    <a:pt x="810" y="87"/>
                  </a:lnTo>
                  <a:lnTo>
                    <a:pt x="795" y="80"/>
                  </a:lnTo>
                  <a:lnTo>
                    <a:pt x="787" y="79"/>
                  </a:lnTo>
                  <a:lnTo>
                    <a:pt x="782" y="18"/>
                  </a:lnTo>
                  <a:lnTo>
                    <a:pt x="751" y="46"/>
                  </a:lnTo>
                  <a:lnTo>
                    <a:pt x="690" y="74"/>
                  </a:lnTo>
                  <a:lnTo>
                    <a:pt x="641" y="95"/>
                  </a:lnTo>
                  <a:lnTo>
                    <a:pt x="620" y="102"/>
                  </a:lnTo>
                  <a:lnTo>
                    <a:pt x="605" y="107"/>
                  </a:lnTo>
                  <a:lnTo>
                    <a:pt x="589" y="113"/>
                  </a:lnTo>
                  <a:lnTo>
                    <a:pt x="569" y="123"/>
                  </a:lnTo>
                  <a:lnTo>
                    <a:pt x="544" y="137"/>
                  </a:lnTo>
                  <a:lnTo>
                    <a:pt x="517" y="151"/>
                  </a:lnTo>
                  <a:lnTo>
                    <a:pt x="493" y="167"/>
                  </a:lnTo>
                  <a:lnTo>
                    <a:pt x="470" y="183"/>
                  </a:lnTo>
                  <a:lnTo>
                    <a:pt x="452" y="195"/>
                  </a:lnTo>
                  <a:lnTo>
                    <a:pt x="443" y="205"/>
                  </a:lnTo>
                  <a:lnTo>
                    <a:pt x="467" y="156"/>
                  </a:lnTo>
                  <a:lnTo>
                    <a:pt x="487" y="118"/>
                  </a:lnTo>
                  <a:lnTo>
                    <a:pt x="496" y="102"/>
                  </a:lnTo>
                  <a:lnTo>
                    <a:pt x="503" y="91"/>
                  </a:lnTo>
                  <a:lnTo>
                    <a:pt x="544" y="43"/>
                  </a:lnTo>
                  <a:lnTo>
                    <a:pt x="548" y="29"/>
                  </a:lnTo>
                  <a:lnTo>
                    <a:pt x="551" y="18"/>
                  </a:lnTo>
                  <a:lnTo>
                    <a:pt x="551" y="7"/>
                  </a:lnTo>
                  <a:lnTo>
                    <a:pt x="551" y="4"/>
                  </a:lnTo>
                  <a:lnTo>
                    <a:pt x="550" y="2"/>
                  </a:lnTo>
                  <a:lnTo>
                    <a:pt x="544" y="0"/>
                  </a:lnTo>
                  <a:lnTo>
                    <a:pt x="534" y="0"/>
                  </a:lnTo>
                  <a:lnTo>
                    <a:pt x="522" y="2"/>
                  </a:lnTo>
                  <a:lnTo>
                    <a:pt x="500" y="7"/>
                  </a:lnTo>
                  <a:lnTo>
                    <a:pt x="484" y="10"/>
                  </a:lnTo>
                  <a:lnTo>
                    <a:pt x="478" y="13"/>
                  </a:lnTo>
                  <a:lnTo>
                    <a:pt x="468" y="21"/>
                  </a:lnTo>
                  <a:lnTo>
                    <a:pt x="448" y="40"/>
                  </a:lnTo>
                  <a:lnTo>
                    <a:pt x="423" y="60"/>
                  </a:lnTo>
                  <a:lnTo>
                    <a:pt x="412" y="70"/>
                  </a:lnTo>
                  <a:lnTo>
                    <a:pt x="402" y="76"/>
                  </a:lnTo>
                  <a:lnTo>
                    <a:pt x="394" y="80"/>
                  </a:lnTo>
                  <a:lnTo>
                    <a:pt x="390" y="85"/>
                  </a:lnTo>
                  <a:lnTo>
                    <a:pt x="385" y="90"/>
                  </a:lnTo>
                  <a:lnTo>
                    <a:pt x="383" y="96"/>
                  </a:lnTo>
                  <a:lnTo>
                    <a:pt x="379" y="104"/>
                  </a:lnTo>
                  <a:lnTo>
                    <a:pt x="376" y="107"/>
                  </a:lnTo>
                  <a:lnTo>
                    <a:pt x="369" y="107"/>
                  </a:lnTo>
                  <a:lnTo>
                    <a:pt x="361" y="106"/>
                  </a:lnTo>
                  <a:lnTo>
                    <a:pt x="349" y="102"/>
                  </a:lnTo>
                  <a:lnTo>
                    <a:pt x="319" y="90"/>
                  </a:lnTo>
                  <a:lnTo>
                    <a:pt x="281" y="71"/>
                  </a:lnTo>
                  <a:lnTo>
                    <a:pt x="289" y="18"/>
                  </a:lnTo>
                  <a:lnTo>
                    <a:pt x="248" y="15"/>
                  </a:lnTo>
                  <a:lnTo>
                    <a:pt x="256" y="76"/>
                  </a:lnTo>
                  <a:lnTo>
                    <a:pt x="219" y="77"/>
                  </a:lnTo>
                  <a:lnTo>
                    <a:pt x="189" y="82"/>
                  </a:lnTo>
                  <a:lnTo>
                    <a:pt x="176" y="84"/>
                  </a:lnTo>
                  <a:lnTo>
                    <a:pt x="167" y="87"/>
                  </a:lnTo>
                  <a:lnTo>
                    <a:pt x="159" y="93"/>
                  </a:lnTo>
                  <a:lnTo>
                    <a:pt x="149" y="101"/>
                  </a:lnTo>
                  <a:lnTo>
                    <a:pt x="137" y="112"/>
                  </a:lnTo>
                  <a:lnTo>
                    <a:pt x="126" y="124"/>
                  </a:lnTo>
                  <a:lnTo>
                    <a:pt x="115" y="139"/>
                  </a:lnTo>
                  <a:lnTo>
                    <a:pt x="105" y="151"/>
                  </a:lnTo>
                  <a:lnTo>
                    <a:pt x="99" y="164"/>
                  </a:lnTo>
                  <a:lnTo>
                    <a:pt x="98" y="168"/>
                  </a:lnTo>
                  <a:lnTo>
                    <a:pt x="99" y="172"/>
                  </a:lnTo>
                  <a:lnTo>
                    <a:pt x="102" y="176"/>
                  </a:lnTo>
                  <a:lnTo>
                    <a:pt x="110" y="189"/>
                  </a:lnTo>
                  <a:lnTo>
                    <a:pt x="115" y="198"/>
                  </a:lnTo>
                  <a:lnTo>
                    <a:pt x="120" y="206"/>
                  </a:lnTo>
                  <a:lnTo>
                    <a:pt x="121" y="216"/>
                  </a:lnTo>
                  <a:lnTo>
                    <a:pt x="123" y="225"/>
                  </a:lnTo>
                  <a:lnTo>
                    <a:pt x="124" y="244"/>
                  </a:lnTo>
                  <a:lnTo>
                    <a:pt x="126" y="255"/>
                  </a:lnTo>
                  <a:lnTo>
                    <a:pt x="129" y="264"/>
                  </a:lnTo>
                  <a:lnTo>
                    <a:pt x="132" y="277"/>
                  </a:lnTo>
                  <a:lnTo>
                    <a:pt x="138" y="288"/>
                  </a:lnTo>
                  <a:lnTo>
                    <a:pt x="146" y="300"/>
                  </a:lnTo>
                  <a:lnTo>
                    <a:pt x="156" y="314"/>
                  </a:lnTo>
                  <a:lnTo>
                    <a:pt x="164" y="327"/>
                  </a:lnTo>
                  <a:lnTo>
                    <a:pt x="168" y="338"/>
                  </a:lnTo>
                  <a:lnTo>
                    <a:pt x="170" y="347"/>
                  </a:lnTo>
                  <a:lnTo>
                    <a:pt x="170" y="355"/>
                  </a:lnTo>
                  <a:lnTo>
                    <a:pt x="170" y="363"/>
                  </a:lnTo>
                  <a:lnTo>
                    <a:pt x="171" y="369"/>
                  </a:lnTo>
                  <a:lnTo>
                    <a:pt x="173" y="374"/>
                  </a:lnTo>
                  <a:lnTo>
                    <a:pt x="179" y="379"/>
                  </a:lnTo>
                  <a:lnTo>
                    <a:pt x="223" y="407"/>
                  </a:lnTo>
                  <a:lnTo>
                    <a:pt x="200" y="448"/>
                  </a:lnTo>
                  <a:lnTo>
                    <a:pt x="179" y="484"/>
                  </a:lnTo>
                  <a:lnTo>
                    <a:pt x="164" y="517"/>
                  </a:lnTo>
                  <a:lnTo>
                    <a:pt x="160" y="525"/>
                  </a:lnTo>
                  <a:lnTo>
                    <a:pt x="159" y="534"/>
                  </a:lnTo>
                  <a:lnTo>
                    <a:pt x="157" y="558"/>
                  </a:lnTo>
                  <a:lnTo>
                    <a:pt x="157" y="586"/>
                  </a:lnTo>
                  <a:lnTo>
                    <a:pt x="160" y="618"/>
                  </a:lnTo>
                  <a:lnTo>
                    <a:pt x="168" y="677"/>
                  </a:lnTo>
                  <a:lnTo>
                    <a:pt x="176" y="723"/>
                  </a:lnTo>
                  <a:lnTo>
                    <a:pt x="186" y="768"/>
                  </a:lnTo>
                  <a:lnTo>
                    <a:pt x="198" y="829"/>
                  </a:lnTo>
                  <a:lnTo>
                    <a:pt x="204" y="861"/>
                  </a:lnTo>
                  <a:lnTo>
                    <a:pt x="209" y="889"/>
                  </a:lnTo>
                  <a:lnTo>
                    <a:pt x="212" y="916"/>
                  </a:lnTo>
                  <a:lnTo>
                    <a:pt x="212" y="938"/>
                  </a:lnTo>
                  <a:lnTo>
                    <a:pt x="211" y="971"/>
                  </a:lnTo>
                  <a:lnTo>
                    <a:pt x="211" y="983"/>
                  </a:lnTo>
                  <a:lnTo>
                    <a:pt x="214" y="994"/>
                  </a:lnTo>
                  <a:lnTo>
                    <a:pt x="219" y="1004"/>
                  </a:lnTo>
                  <a:lnTo>
                    <a:pt x="225" y="1012"/>
                  </a:lnTo>
                  <a:lnTo>
                    <a:pt x="234" y="1016"/>
                  </a:lnTo>
                  <a:lnTo>
                    <a:pt x="248" y="1019"/>
                  </a:lnTo>
                  <a:lnTo>
                    <a:pt x="231" y="1046"/>
                  </a:lnTo>
                  <a:lnTo>
                    <a:pt x="190" y="1109"/>
                  </a:lnTo>
                  <a:lnTo>
                    <a:pt x="146" y="1184"/>
                  </a:lnTo>
                  <a:lnTo>
                    <a:pt x="127" y="1219"/>
                  </a:lnTo>
                  <a:lnTo>
                    <a:pt x="115" y="1246"/>
                  </a:lnTo>
                  <a:lnTo>
                    <a:pt x="102" y="1272"/>
                  </a:lnTo>
                  <a:lnTo>
                    <a:pt x="87" y="1307"/>
                  </a:lnTo>
                  <a:lnTo>
                    <a:pt x="47" y="1384"/>
                  </a:lnTo>
                  <a:lnTo>
                    <a:pt x="29" y="1423"/>
                  </a:lnTo>
                  <a:lnTo>
                    <a:pt x="14" y="1458"/>
                  </a:lnTo>
                  <a:lnTo>
                    <a:pt x="3" y="1486"/>
                  </a:lnTo>
                  <a:lnTo>
                    <a:pt x="2" y="1497"/>
                  </a:lnTo>
                  <a:lnTo>
                    <a:pt x="2" y="1505"/>
                  </a:lnTo>
                  <a:lnTo>
                    <a:pt x="7" y="1530"/>
                  </a:lnTo>
                  <a:lnTo>
                    <a:pt x="19" y="1577"/>
                  </a:lnTo>
                  <a:lnTo>
                    <a:pt x="38" y="1643"/>
                  </a:lnTo>
                  <a:lnTo>
                    <a:pt x="60" y="1728"/>
                  </a:lnTo>
                  <a:lnTo>
                    <a:pt x="85" y="1825"/>
                  </a:lnTo>
                  <a:lnTo>
                    <a:pt x="110" y="1936"/>
                  </a:lnTo>
                  <a:lnTo>
                    <a:pt x="134" y="2059"/>
                  </a:lnTo>
                  <a:lnTo>
                    <a:pt x="145" y="2123"/>
                  </a:lnTo>
                  <a:lnTo>
                    <a:pt x="156" y="2189"/>
                  </a:lnTo>
                  <a:lnTo>
                    <a:pt x="102" y="2221"/>
                  </a:lnTo>
                  <a:lnTo>
                    <a:pt x="60" y="2244"/>
                  </a:lnTo>
                  <a:lnTo>
                    <a:pt x="41" y="2252"/>
                  </a:lnTo>
                  <a:lnTo>
                    <a:pt x="25" y="2258"/>
                  </a:lnTo>
                  <a:lnTo>
                    <a:pt x="16" y="2261"/>
                  </a:lnTo>
                  <a:lnTo>
                    <a:pt x="8" y="2268"/>
                  </a:lnTo>
                  <a:lnTo>
                    <a:pt x="3" y="2274"/>
                  </a:lnTo>
                  <a:lnTo>
                    <a:pt x="2" y="2282"/>
                  </a:lnTo>
                  <a:lnTo>
                    <a:pt x="0" y="2288"/>
                  </a:lnTo>
                  <a:lnTo>
                    <a:pt x="0" y="2293"/>
                  </a:lnTo>
                  <a:lnTo>
                    <a:pt x="2" y="2299"/>
                  </a:lnTo>
                  <a:lnTo>
                    <a:pt x="8" y="2304"/>
                  </a:lnTo>
                  <a:lnTo>
                    <a:pt x="18" y="2310"/>
                  </a:lnTo>
                  <a:lnTo>
                    <a:pt x="30" y="2315"/>
                  </a:lnTo>
                  <a:lnTo>
                    <a:pt x="47" y="2321"/>
                  </a:lnTo>
                  <a:lnTo>
                    <a:pt x="66" y="2324"/>
                  </a:lnTo>
                  <a:lnTo>
                    <a:pt x="88" y="2326"/>
                  </a:lnTo>
                  <a:lnTo>
                    <a:pt x="101" y="2324"/>
                  </a:lnTo>
                  <a:lnTo>
                    <a:pt x="115" y="2323"/>
                  </a:lnTo>
                  <a:lnTo>
                    <a:pt x="142" y="2318"/>
                  </a:lnTo>
                  <a:lnTo>
                    <a:pt x="167" y="2312"/>
                  </a:lnTo>
                  <a:lnTo>
                    <a:pt x="192" y="2304"/>
                  </a:lnTo>
                  <a:lnTo>
                    <a:pt x="214" y="2294"/>
                  </a:lnTo>
                  <a:lnTo>
                    <a:pt x="234" y="2287"/>
                  </a:lnTo>
                  <a:lnTo>
                    <a:pt x="251" y="2277"/>
                  </a:lnTo>
                  <a:lnTo>
                    <a:pt x="266" y="2268"/>
                  </a:lnTo>
                  <a:lnTo>
                    <a:pt x="277" y="2258"/>
                  </a:lnTo>
                  <a:lnTo>
                    <a:pt x="286" y="2250"/>
                  </a:lnTo>
                  <a:lnTo>
                    <a:pt x="295" y="2244"/>
                  </a:lnTo>
                  <a:lnTo>
                    <a:pt x="305" y="2240"/>
                  </a:lnTo>
                  <a:lnTo>
                    <a:pt x="314" y="2236"/>
                  </a:lnTo>
                  <a:lnTo>
                    <a:pt x="328" y="2235"/>
                  </a:lnTo>
                  <a:lnTo>
                    <a:pt x="333" y="2233"/>
                  </a:lnTo>
                  <a:lnTo>
                    <a:pt x="338" y="2266"/>
                  </a:lnTo>
                  <a:lnTo>
                    <a:pt x="456" y="2230"/>
                  </a:lnTo>
                  <a:lnTo>
                    <a:pt x="452" y="2192"/>
                  </a:lnTo>
                  <a:lnTo>
                    <a:pt x="446" y="2125"/>
                  </a:lnTo>
                  <a:lnTo>
                    <a:pt x="443" y="2111"/>
                  </a:lnTo>
                  <a:lnTo>
                    <a:pt x="438" y="2100"/>
                  </a:lnTo>
                  <a:lnTo>
                    <a:pt x="430" y="2092"/>
                  </a:lnTo>
                  <a:lnTo>
                    <a:pt x="423" y="2086"/>
                  </a:lnTo>
                  <a:lnTo>
                    <a:pt x="415" y="2081"/>
                  </a:lnTo>
                  <a:lnTo>
                    <a:pt x="408" y="2078"/>
                  </a:lnTo>
                  <a:lnTo>
                    <a:pt x="402" y="2076"/>
                  </a:lnTo>
                  <a:lnTo>
                    <a:pt x="394" y="2053"/>
                  </a:lnTo>
                  <a:lnTo>
                    <a:pt x="387" y="2034"/>
                  </a:lnTo>
                  <a:lnTo>
                    <a:pt x="382" y="2024"/>
                  </a:lnTo>
                  <a:lnTo>
                    <a:pt x="379" y="2020"/>
                  </a:lnTo>
                  <a:lnTo>
                    <a:pt x="360" y="2002"/>
                  </a:lnTo>
                  <a:lnTo>
                    <a:pt x="349" y="1995"/>
                  </a:lnTo>
                  <a:lnTo>
                    <a:pt x="322" y="1882"/>
                  </a:lnTo>
                  <a:lnTo>
                    <a:pt x="300" y="1787"/>
                  </a:lnTo>
                  <a:lnTo>
                    <a:pt x="291" y="1745"/>
                  </a:lnTo>
                  <a:lnTo>
                    <a:pt x="284" y="1712"/>
                  </a:lnTo>
                  <a:lnTo>
                    <a:pt x="280" y="1684"/>
                  </a:lnTo>
                  <a:lnTo>
                    <a:pt x="275" y="1659"/>
                  </a:lnTo>
                  <a:lnTo>
                    <a:pt x="264" y="1618"/>
                  </a:lnTo>
                  <a:lnTo>
                    <a:pt x="256" y="1591"/>
                  </a:lnTo>
                  <a:lnTo>
                    <a:pt x="253" y="1582"/>
                  </a:lnTo>
                  <a:lnTo>
                    <a:pt x="262" y="1580"/>
                  </a:lnTo>
                  <a:lnTo>
                    <a:pt x="275" y="1577"/>
                  </a:lnTo>
                  <a:lnTo>
                    <a:pt x="292" y="1569"/>
                  </a:lnTo>
                  <a:lnTo>
                    <a:pt x="300" y="1564"/>
                  </a:lnTo>
                  <a:lnTo>
                    <a:pt x="311" y="1553"/>
                  </a:lnTo>
                  <a:lnTo>
                    <a:pt x="339" y="1520"/>
                  </a:lnTo>
                  <a:lnTo>
                    <a:pt x="374" y="1476"/>
                  </a:lnTo>
                  <a:lnTo>
                    <a:pt x="413" y="1425"/>
                  </a:lnTo>
                  <a:lnTo>
                    <a:pt x="481" y="1332"/>
                  </a:lnTo>
                  <a:lnTo>
                    <a:pt x="512" y="1290"/>
                  </a:lnTo>
                  <a:lnTo>
                    <a:pt x="547" y="1324"/>
                  </a:lnTo>
                  <a:lnTo>
                    <a:pt x="576" y="1354"/>
                  </a:lnTo>
                  <a:lnTo>
                    <a:pt x="605" y="1379"/>
                  </a:lnTo>
                  <a:lnTo>
                    <a:pt x="620" y="1395"/>
                  </a:lnTo>
                  <a:lnTo>
                    <a:pt x="642" y="1420"/>
                  </a:lnTo>
                  <a:lnTo>
                    <a:pt x="699" y="1489"/>
                  </a:lnTo>
                  <a:lnTo>
                    <a:pt x="763" y="1569"/>
                  </a:lnTo>
                  <a:lnTo>
                    <a:pt x="823" y="1643"/>
                  </a:lnTo>
                  <a:lnTo>
                    <a:pt x="850" y="1676"/>
                  </a:lnTo>
                  <a:lnTo>
                    <a:pt x="875" y="1709"/>
                  </a:lnTo>
                  <a:lnTo>
                    <a:pt x="897" y="1742"/>
                  </a:lnTo>
                  <a:lnTo>
                    <a:pt x="917" y="1775"/>
                  </a:lnTo>
                  <a:lnTo>
                    <a:pt x="953" y="1833"/>
                  </a:lnTo>
                  <a:lnTo>
                    <a:pt x="967" y="1855"/>
                  </a:lnTo>
                  <a:lnTo>
                    <a:pt x="982" y="1874"/>
                  </a:lnTo>
                  <a:lnTo>
                    <a:pt x="1007" y="1907"/>
                  </a:lnTo>
                  <a:lnTo>
                    <a:pt x="1032" y="1944"/>
                  </a:lnTo>
                  <a:lnTo>
                    <a:pt x="1071" y="2002"/>
                  </a:lnTo>
                  <a:lnTo>
                    <a:pt x="1076" y="2012"/>
                  </a:lnTo>
                  <a:lnTo>
                    <a:pt x="1080" y="2021"/>
                  </a:lnTo>
                  <a:lnTo>
                    <a:pt x="1085" y="2040"/>
                  </a:lnTo>
                  <a:lnTo>
                    <a:pt x="1090" y="2057"/>
                  </a:lnTo>
                  <a:lnTo>
                    <a:pt x="1095" y="2071"/>
                  </a:lnTo>
                  <a:lnTo>
                    <a:pt x="1117" y="2114"/>
                  </a:lnTo>
                  <a:lnTo>
                    <a:pt x="1139" y="2153"/>
                  </a:lnTo>
                  <a:lnTo>
                    <a:pt x="1142" y="2158"/>
                  </a:lnTo>
                  <a:lnTo>
                    <a:pt x="1143" y="2166"/>
                  </a:lnTo>
                  <a:lnTo>
                    <a:pt x="1142" y="2175"/>
                  </a:lnTo>
                  <a:lnTo>
                    <a:pt x="1140" y="2185"/>
                  </a:lnTo>
                  <a:lnTo>
                    <a:pt x="1137" y="2196"/>
                  </a:lnTo>
                  <a:lnTo>
                    <a:pt x="1131" y="2208"/>
                  </a:lnTo>
                  <a:lnTo>
                    <a:pt x="1121" y="2219"/>
                  </a:lnTo>
                  <a:lnTo>
                    <a:pt x="1110" y="2230"/>
                  </a:lnTo>
                  <a:lnTo>
                    <a:pt x="1098" y="2240"/>
                  </a:lnTo>
                  <a:lnTo>
                    <a:pt x="1085" y="2249"/>
                  </a:lnTo>
                  <a:lnTo>
                    <a:pt x="1063" y="2263"/>
                  </a:lnTo>
                  <a:lnTo>
                    <a:pt x="1054" y="2269"/>
                  </a:lnTo>
                  <a:lnTo>
                    <a:pt x="1046" y="2276"/>
                  </a:lnTo>
                  <a:lnTo>
                    <a:pt x="1043" y="2283"/>
                  </a:lnTo>
                  <a:lnTo>
                    <a:pt x="1041" y="2287"/>
                  </a:lnTo>
                  <a:lnTo>
                    <a:pt x="1043" y="2290"/>
                  </a:lnTo>
                  <a:lnTo>
                    <a:pt x="1044" y="2299"/>
                  </a:lnTo>
                  <a:lnTo>
                    <a:pt x="1049" y="2307"/>
                  </a:lnTo>
                  <a:lnTo>
                    <a:pt x="1055" y="2316"/>
                  </a:lnTo>
                  <a:lnTo>
                    <a:pt x="1062" y="2324"/>
                  </a:lnTo>
                  <a:lnTo>
                    <a:pt x="1071" y="2331"/>
                  </a:lnTo>
                  <a:lnTo>
                    <a:pt x="1082" y="2335"/>
                  </a:lnTo>
                  <a:lnTo>
                    <a:pt x="1093" y="2338"/>
                  </a:lnTo>
                  <a:lnTo>
                    <a:pt x="1107" y="2338"/>
                  </a:lnTo>
                  <a:lnTo>
                    <a:pt x="1139" y="2335"/>
                  </a:lnTo>
                  <a:lnTo>
                    <a:pt x="1176" y="2329"/>
                  </a:lnTo>
                  <a:lnTo>
                    <a:pt x="1212" y="2321"/>
                  </a:lnTo>
                  <a:lnTo>
                    <a:pt x="1230" y="2316"/>
                  </a:lnTo>
                  <a:lnTo>
                    <a:pt x="1244" y="2310"/>
                  </a:lnTo>
                  <a:lnTo>
                    <a:pt x="1258" y="2304"/>
                  </a:lnTo>
                  <a:lnTo>
                    <a:pt x="1269" y="2298"/>
                  </a:lnTo>
                  <a:lnTo>
                    <a:pt x="1277" y="2290"/>
                  </a:lnTo>
                  <a:lnTo>
                    <a:pt x="1285" y="2282"/>
                  </a:lnTo>
                  <a:lnTo>
                    <a:pt x="1294" y="2271"/>
                  </a:lnTo>
                  <a:lnTo>
                    <a:pt x="1297" y="2266"/>
                  </a:lnTo>
                  <a:lnTo>
                    <a:pt x="1305" y="2282"/>
                  </a:lnTo>
                  <a:lnTo>
                    <a:pt x="1327" y="2269"/>
                  </a:lnTo>
                  <a:lnTo>
                    <a:pt x="1344" y="2257"/>
                  </a:lnTo>
                  <a:lnTo>
                    <a:pt x="1358" y="2246"/>
                  </a:lnTo>
                  <a:lnTo>
                    <a:pt x="1360" y="2243"/>
                  </a:lnTo>
                  <a:lnTo>
                    <a:pt x="1362" y="2236"/>
                  </a:lnTo>
                  <a:lnTo>
                    <a:pt x="1363" y="2222"/>
                  </a:lnTo>
                  <a:lnTo>
                    <a:pt x="1363" y="2202"/>
                  </a:lnTo>
                  <a:lnTo>
                    <a:pt x="1363" y="2180"/>
                  </a:lnTo>
                  <a:lnTo>
                    <a:pt x="1360" y="2142"/>
                  </a:lnTo>
                  <a:lnTo>
                    <a:pt x="1358" y="21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43" name="Freeform 18"/>
            <p:cNvSpPr>
              <a:spLocks/>
            </p:cNvSpPr>
            <p:nvPr/>
          </p:nvSpPr>
          <p:spPr bwMode="auto">
            <a:xfrm>
              <a:off x="1951" y="2272"/>
              <a:ext cx="71" cy="81"/>
            </a:xfrm>
            <a:custGeom>
              <a:avLst/>
              <a:gdLst>
                <a:gd name="T0" fmla="*/ 0 w 155"/>
                <a:gd name="T1" fmla="*/ 0 h 174"/>
                <a:gd name="T2" fmla="*/ 0 w 155"/>
                <a:gd name="T3" fmla="*/ 0 h 174"/>
                <a:gd name="T4" fmla="*/ 0 w 155"/>
                <a:gd name="T5" fmla="*/ 0 h 174"/>
                <a:gd name="T6" fmla="*/ 0 w 155"/>
                <a:gd name="T7" fmla="*/ 0 h 174"/>
                <a:gd name="T8" fmla="*/ 0 w 155"/>
                <a:gd name="T9" fmla="*/ 0 h 174"/>
                <a:gd name="T10" fmla="*/ 0 w 155"/>
                <a:gd name="T11" fmla="*/ 0 h 174"/>
                <a:gd name="T12" fmla="*/ 0 w 155"/>
                <a:gd name="T13" fmla="*/ 0 h 174"/>
                <a:gd name="T14" fmla="*/ 0 w 155"/>
                <a:gd name="T15" fmla="*/ 0 h 174"/>
                <a:gd name="T16" fmla="*/ 0 w 155"/>
                <a:gd name="T17" fmla="*/ 0 h 174"/>
                <a:gd name="T18" fmla="*/ 0 w 155"/>
                <a:gd name="T19" fmla="*/ 0 h 174"/>
                <a:gd name="T20" fmla="*/ 0 w 155"/>
                <a:gd name="T21" fmla="*/ 0 h 174"/>
                <a:gd name="T22" fmla="*/ 0 w 155"/>
                <a:gd name="T23" fmla="*/ 0 h 174"/>
                <a:gd name="T24" fmla="*/ 0 w 155"/>
                <a:gd name="T25" fmla="*/ 0 h 174"/>
                <a:gd name="T26" fmla="*/ 0 w 155"/>
                <a:gd name="T27" fmla="*/ 0 h 174"/>
                <a:gd name="T28" fmla="*/ 0 w 155"/>
                <a:gd name="T29" fmla="*/ 0 h 174"/>
                <a:gd name="T30" fmla="*/ 0 w 155"/>
                <a:gd name="T31" fmla="*/ 0 h 174"/>
                <a:gd name="T32" fmla="*/ 0 w 155"/>
                <a:gd name="T33" fmla="*/ 0 h 174"/>
                <a:gd name="T34" fmla="*/ 0 w 155"/>
                <a:gd name="T35" fmla="*/ 0 h 174"/>
                <a:gd name="T36" fmla="*/ 0 w 155"/>
                <a:gd name="T37" fmla="*/ 0 h 174"/>
                <a:gd name="T38" fmla="*/ 0 w 155"/>
                <a:gd name="T39" fmla="*/ 0 h 174"/>
                <a:gd name="T40" fmla="*/ 0 w 155"/>
                <a:gd name="T41" fmla="*/ 0 h 174"/>
                <a:gd name="T42" fmla="*/ 0 w 155"/>
                <a:gd name="T43" fmla="*/ 0 h 174"/>
                <a:gd name="T44" fmla="*/ 0 w 155"/>
                <a:gd name="T45" fmla="*/ 0 h 174"/>
                <a:gd name="T46" fmla="*/ 0 w 155"/>
                <a:gd name="T47" fmla="*/ 0 h 174"/>
                <a:gd name="T48" fmla="*/ 0 w 155"/>
                <a:gd name="T49" fmla="*/ 0 h 174"/>
                <a:gd name="T50" fmla="*/ 0 w 155"/>
                <a:gd name="T51" fmla="*/ 0 h 174"/>
                <a:gd name="T52" fmla="*/ 0 w 155"/>
                <a:gd name="T53" fmla="*/ 0 h 174"/>
                <a:gd name="T54" fmla="*/ 0 w 155"/>
                <a:gd name="T55" fmla="*/ 0 h 174"/>
                <a:gd name="T56" fmla="*/ 0 w 155"/>
                <a:gd name="T57" fmla="*/ 0 h 174"/>
                <a:gd name="T58" fmla="*/ 0 w 155"/>
                <a:gd name="T59" fmla="*/ 0 h 174"/>
                <a:gd name="T60" fmla="*/ 0 w 155"/>
                <a:gd name="T61" fmla="*/ 0 h 174"/>
                <a:gd name="T62" fmla="*/ 0 w 155"/>
                <a:gd name="T63" fmla="*/ 0 h 174"/>
                <a:gd name="T64" fmla="*/ 0 w 155"/>
                <a:gd name="T65" fmla="*/ 0 h 174"/>
                <a:gd name="T66" fmla="*/ 0 w 155"/>
                <a:gd name="T67" fmla="*/ 0 h 174"/>
                <a:gd name="T68" fmla="*/ 0 w 155"/>
                <a:gd name="T69" fmla="*/ 0 h 174"/>
                <a:gd name="T70" fmla="*/ 0 w 155"/>
                <a:gd name="T71" fmla="*/ 0 h 174"/>
                <a:gd name="T72" fmla="*/ 0 w 155"/>
                <a:gd name="T73" fmla="*/ 0 h 174"/>
                <a:gd name="T74" fmla="*/ 0 w 155"/>
                <a:gd name="T75" fmla="*/ 0 h 174"/>
                <a:gd name="T76" fmla="*/ 0 w 155"/>
                <a:gd name="T77" fmla="*/ 0 h 174"/>
                <a:gd name="T78" fmla="*/ 0 w 155"/>
                <a:gd name="T79" fmla="*/ 0 h 174"/>
                <a:gd name="T80" fmla="*/ 0 w 155"/>
                <a:gd name="T81" fmla="*/ 0 h 174"/>
                <a:gd name="T82" fmla="*/ 0 w 155"/>
                <a:gd name="T83" fmla="*/ 0 h 174"/>
                <a:gd name="T84" fmla="*/ 0 w 155"/>
                <a:gd name="T85" fmla="*/ 0 h 174"/>
                <a:gd name="T86" fmla="*/ 0 w 155"/>
                <a:gd name="T87" fmla="*/ 0 h 174"/>
                <a:gd name="T88" fmla="*/ 0 w 155"/>
                <a:gd name="T89" fmla="*/ 0 h 174"/>
                <a:gd name="T90" fmla="*/ 0 w 155"/>
                <a:gd name="T91" fmla="*/ 0 h 174"/>
                <a:gd name="T92" fmla="*/ 0 w 155"/>
                <a:gd name="T93" fmla="*/ 0 h 174"/>
                <a:gd name="T94" fmla="*/ 0 w 155"/>
                <a:gd name="T95" fmla="*/ 0 h 174"/>
                <a:gd name="T96" fmla="*/ 0 w 155"/>
                <a:gd name="T97" fmla="*/ 0 h 174"/>
                <a:gd name="T98" fmla="*/ 0 w 155"/>
                <a:gd name="T99" fmla="*/ 0 h 174"/>
                <a:gd name="T100" fmla="*/ 0 w 155"/>
                <a:gd name="T101" fmla="*/ 0 h 174"/>
                <a:gd name="T102" fmla="*/ 0 w 155"/>
                <a:gd name="T103" fmla="*/ 0 h 174"/>
                <a:gd name="T104" fmla="*/ 0 w 155"/>
                <a:gd name="T105" fmla="*/ 0 h 17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55"/>
                <a:gd name="T160" fmla="*/ 0 h 174"/>
                <a:gd name="T161" fmla="*/ 155 w 155"/>
                <a:gd name="T162" fmla="*/ 174 h 17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55" h="174">
                  <a:moveTo>
                    <a:pt x="8" y="174"/>
                  </a:moveTo>
                  <a:lnTo>
                    <a:pt x="8" y="174"/>
                  </a:lnTo>
                  <a:lnTo>
                    <a:pt x="5" y="140"/>
                  </a:lnTo>
                  <a:lnTo>
                    <a:pt x="1" y="110"/>
                  </a:lnTo>
                  <a:lnTo>
                    <a:pt x="0" y="85"/>
                  </a:lnTo>
                  <a:lnTo>
                    <a:pt x="1" y="74"/>
                  </a:lnTo>
                  <a:lnTo>
                    <a:pt x="3" y="61"/>
                  </a:lnTo>
                  <a:lnTo>
                    <a:pt x="8" y="36"/>
                  </a:lnTo>
                  <a:lnTo>
                    <a:pt x="12" y="25"/>
                  </a:lnTo>
                  <a:lnTo>
                    <a:pt x="17" y="16"/>
                  </a:lnTo>
                  <a:lnTo>
                    <a:pt x="23" y="8"/>
                  </a:lnTo>
                  <a:lnTo>
                    <a:pt x="28" y="3"/>
                  </a:lnTo>
                  <a:lnTo>
                    <a:pt x="39" y="0"/>
                  </a:lnTo>
                  <a:lnTo>
                    <a:pt x="47" y="0"/>
                  </a:lnTo>
                  <a:lnTo>
                    <a:pt x="55" y="3"/>
                  </a:lnTo>
                  <a:lnTo>
                    <a:pt x="64" y="8"/>
                  </a:lnTo>
                  <a:lnTo>
                    <a:pt x="77" y="12"/>
                  </a:lnTo>
                  <a:lnTo>
                    <a:pt x="86" y="14"/>
                  </a:lnTo>
                  <a:lnTo>
                    <a:pt x="99" y="16"/>
                  </a:lnTo>
                  <a:lnTo>
                    <a:pt x="113" y="16"/>
                  </a:lnTo>
                  <a:lnTo>
                    <a:pt x="130" y="17"/>
                  </a:lnTo>
                  <a:lnTo>
                    <a:pt x="141" y="22"/>
                  </a:lnTo>
                  <a:lnTo>
                    <a:pt x="146" y="23"/>
                  </a:lnTo>
                  <a:lnTo>
                    <a:pt x="149" y="28"/>
                  </a:lnTo>
                  <a:lnTo>
                    <a:pt x="154" y="36"/>
                  </a:lnTo>
                  <a:lnTo>
                    <a:pt x="155" y="47"/>
                  </a:lnTo>
                  <a:lnTo>
                    <a:pt x="155" y="63"/>
                  </a:lnTo>
                  <a:lnTo>
                    <a:pt x="154" y="88"/>
                  </a:lnTo>
                  <a:lnTo>
                    <a:pt x="154" y="92"/>
                  </a:lnTo>
                  <a:lnTo>
                    <a:pt x="151" y="99"/>
                  </a:lnTo>
                  <a:lnTo>
                    <a:pt x="144" y="108"/>
                  </a:lnTo>
                  <a:lnTo>
                    <a:pt x="133" y="118"/>
                  </a:lnTo>
                  <a:lnTo>
                    <a:pt x="122" y="125"/>
                  </a:lnTo>
                  <a:lnTo>
                    <a:pt x="110" y="132"/>
                  </a:lnTo>
                  <a:lnTo>
                    <a:pt x="100" y="140"/>
                  </a:lnTo>
                  <a:lnTo>
                    <a:pt x="94" y="151"/>
                  </a:lnTo>
                  <a:lnTo>
                    <a:pt x="89" y="162"/>
                  </a:lnTo>
                  <a:lnTo>
                    <a:pt x="88" y="165"/>
                  </a:lnTo>
                  <a:lnTo>
                    <a:pt x="85" y="166"/>
                  </a:lnTo>
                  <a:lnTo>
                    <a:pt x="75" y="169"/>
                  </a:lnTo>
                  <a:lnTo>
                    <a:pt x="63" y="173"/>
                  </a:lnTo>
                  <a:lnTo>
                    <a:pt x="47" y="174"/>
                  </a:lnTo>
                  <a:lnTo>
                    <a:pt x="20" y="174"/>
                  </a:lnTo>
                  <a:lnTo>
                    <a:pt x="8" y="174"/>
                  </a:lnTo>
                  <a:close/>
                </a:path>
              </a:pathLst>
            </a:custGeom>
            <a:solidFill>
              <a:srgbClr val="F4BCA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737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3076"/>
          <p:cNvGrpSpPr>
            <a:grpSpLocks/>
          </p:cNvGrpSpPr>
          <p:nvPr/>
        </p:nvGrpSpPr>
        <p:grpSpPr bwMode="auto">
          <a:xfrm>
            <a:off x="901328" y="2692945"/>
            <a:ext cx="4211637" cy="5803900"/>
            <a:chOff x="3113088" y="928688"/>
            <a:chExt cx="3811588" cy="5275262"/>
          </a:xfrm>
        </p:grpSpPr>
        <p:sp>
          <p:nvSpPr>
            <p:cNvPr id="11" name="Freeform 2704"/>
            <p:cNvSpPr>
              <a:spLocks noEditPoints="1"/>
            </p:cNvSpPr>
            <p:nvPr/>
          </p:nvSpPr>
          <p:spPr bwMode="auto">
            <a:xfrm>
              <a:off x="3113088" y="928688"/>
              <a:ext cx="3811588" cy="5275262"/>
            </a:xfrm>
            <a:custGeom>
              <a:avLst/>
              <a:gdLst>
                <a:gd name="T0" fmla="*/ 0 w 2401"/>
                <a:gd name="T1" fmla="*/ 2147483647 h 3323"/>
                <a:gd name="T2" fmla="*/ 2147483647 w 2401"/>
                <a:gd name="T3" fmla="*/ 2147483647 h 3323"/>
                <a:gd name="T4" fmla="*/ 2147483647 w 2401"/>
                <a:gd name="T5" fmla="*/ 2147483647 h 3323"/>
                <a:gd name="T6" fmla="*/ 2147483647 w 2401"/>
                <a:gd name="T7" fmla="*/ 2147483647 h 3323"/>
                <a:gd name="T8" fmla="*/ 2147483647 w 2401"/>
                <a:gd name="T9" fmla="*/ 2147483647 h 3323"/>
                <a:gd name="T10" fmla="*/ 2147483647 w 2401"/>
                <a:gd name="T11" fmla="*/ 2147483647 h 3323"/>
                <a:gd name="T12" fmla="*/ 2147483647 w 2401"/>
                <a:gd name="T13" fmla="*/ 2147483647 h 3323"/>
                <a:gd name="T14" fmla="*/ 2147483647 w 2401"/>
                <a:gd name="T15" fmla="*/ 2147483647 h 3323"/>
                <a:gd name="T16" fmla="*/ 2147483647 w 2401"/>
                <a:gd name="T17" fmla="*/ 2147483647 h 3323"/>
                <a:gd name="T18" fmla="*/ 2147483647 w 2401"/>
                <a:gd name="T19" fmla="*/ 2147483647 h 3323"/>
                <a:gd name="T20" fmla="*/ 2147483647 w 2401"/>
                <a:gd name="T21" fmla="*/ 2147483647 h 3323"/>
                <a:gd name="T22" fmla="*/ 2147483647 w 2401"/>
                <a:gd name="T23" fmla="*/ 2147483647 h 3323"/>
                <a:gd name="T24" fmla="*/ 2147483647 w 2401"/>
                <a:gd name="T25" fmla="*/ 2147483647 h 3323"/>
                <a:gd name="T26" fmla="*/ 2147483647 w 2401"/>
                <a:gd name="T27" fmla="*/ 2147483647 h 3323"/>
                <a:gd name="T28" fmla="*/ 2147483647 w 2401"/>
                <a:gd name="T29" fmla="*/ 2147483647 h 3323"/>
                <a:gd name="T30" fmla="*/ 2147483647 w 2401"/>
                <a:gd name="T31" fmla="*/ 2147483647 h 3323"/>
                <a:gd name="T32" fmla="*/ 2147483647 w 2401"/>
                <a:gd name="T33" fmla="*/ 2147483647 h 3323"/>
                <a:gd name="T34" fmla="*/ 2147483647 w 2401"/>
                <a:gd name="T35" fmla="*/ 2147483647 h 3323"/>
                <a:gd name="T36" fmla="*/ 2147483647 w 2401"/>
                <a:gd name="T37" fmla="*/ 2147483647 h 3323"/>
                <a:gd name="T38" fmla="*/ 2147483647 w 2401"/>
                <a:gd name="T39" fmla="*/ 2147483647 h 3323"/>
                <a:gd name="T40" fmla="*/ 2147483647 w 2401"/>
                <a:gd name="T41" fmla="*/ 2147483647 h 3323"/>
                <a:gd name="T42" fmla="*/ 2147483647 w 2401"/>
                <a:gd name="T43" fmla="*/ 2147483647 h 3323"/>
                <a:gd name="T44" fmla="*/ 2147483647 w 2401"/>
                <a:gd name="T45" fmla="*/ 2147483647 h 3323"/>
                <a:gd name="T46" fmla="*/ 2147483647 w 2401"/>
                <a:gd name="T47" fmla="*/ 2147483647 h 3323"/>
                <a:gd name="T48" fmla="*/ 2147483647 w 2401"/>
                <a:gd name="T49" fmla="*/ 2147483647 h 3323"/>
                <a:gd name="T50" fmla="*/ 2147483647 w 2401"/>
                <a:gd name="T51" fmla="*/ 2147483647 h 3323"/>
                <a:gd name="T52" fmla="*/ 2147483647 w 2401"/>
                <a:gd name="T53" fmla="*/ 2147483647 h 3323"/>
                <a:gd name="T54" fmla="*/ 2147483647 w 2401"/>
                <a:gd name="T55" fmla="*/ 2147483647 h 3323"/>
                <a:gd name="T56" fmla="*/ 2147483647 w 2401"/>
                <a:gd name="T57" fmla="*/ 2147483647 h 3323"/>
                <a:gd name="T58" fmla="*/ 2147483647 w 2401"/>
                <a:gd name="T59" fmla="*/ 2147483647 h 3323"/>
                <a:gd name="T60" fmla="*/ 2147483647 w 2401"/>
                <a:gd name="T61" fmla="*/ 2147483647 h 3323"/>
                <a:gd name="T62" fmla="*/ 2147483647 w 2401"/>
                <a:gd name="T63" fmla="*/ 2147483647 h 3323"/>
                <a:gd name="T64" fmla="*/ 2147483647 w 2401"/>
                <a:gd name="T65" fmla="*/ 2147483647 h 3323"/>
                <a:gd name="T66" fmla="*/ 2147483647 w 2401"/>
                <a:gd name="T67" fmla="*/ 2147483647 h 3323"/>
                <a:gd name="T68" fmla="*/ 2147483647 w 2401"/>
                <a:gd name="T69" fmla="*/ 2147483647 h 3323"/>
                <a:gd name="T70" fmla="*/ 2147483647 w 2401"/>
                <a:gd name="T71" fmla="*/ 2147483647 h 3323"/>
                <a:gd name="T72" fmla="*/ 2147483647 w 2401"/>
                <a:gd name="T73" fmla="*/ 2147483647 h 3323"/>
                <a:gd name="T74" fmla="*/ 2147483647 w 2401"/>
                <a:gd name="T75" fmla="*/ 2147483647 h 3323"/>
                <a:gd name="T76" fmla="*/ 2147483647 w 2401"/>
                <a:gd name="T77" fmla="*/ 2147483647 h 3323"/>
                <a:gd name="T78" fmla="*/ 2147483647 w 2401"/>
                <a:gd name="T79" fmla="*/ 2147483647 h 3323"/>
                <a:gd name="T80" fmla="*/ 2147483647 w 2401"/>
                <a:gd name="T81" fmla="*/ 2147483647 h 3323"/>
                <a:gd name="T82" fmla="*/ 2147483647 w 2401"/>
                <a:gd name="T83" fmla="*/ 2147483647 h 3323"/>
                <a:gd name="T84" fmla="*/ 2147483647 w 2401"/>
                <a:gd name="T85" fmla="*/ 2147483647 h 3323"/>
                <a:gd name="T86" fmla="*/ 2147483647 w 2401"/>
                <a:gd name="T87" fmla="*/ 2147483647 h 3323"/>
                <a:gd name="T88" fmla="*/ 2147483647 w 2401"/>
                <a:gd name="T89" fmla="*/ 2147483647 h 3323"/>
                <a:gd name="T90" fmla="*/ 2147483647 w 2401"/>
                <a:gd name="T91" fmla="*/ 2147483647 h 3323"/>
                <a:gd name="T92" fmla="*/ 2147483647 w 2401"/>
                <a:gd name="T93" fmla="*/ 2147483647 h 3323"/>
                <a:gd name="T94" fmla="*/ 2147483647 w 2401"/>
                <a:gd name="T95" fmla="*/ 2147483647 h 3323"/>
                <a:gd name="T96" fmla="*/ 2147483647 w 2401"/>
                <a:gd name="T97" fmla="*/ 2147483647 h 3323"/>
                <a:gd name="T98" fmla="*/ 2147483647 w 2401"/>
                <a:gd name="T99" fmla="*/ 2147483647 h 3323"/>
                <a:gd name="T100" fmla="*/ 2147483647 w 2401"/>
                <a:gd name="T101" fmla="*/ 2147483647 h 3323"/>
                <a:gd name="T102" fmla="*/ 2147483647 w 2401"/>
                <a:gd name="T103" fmla="*/ 2147483647 h 3323"/>
                <a:gd name="T104" fmla="*/ 2147483647 w 2401"/>
                <a:gd name="T105" fmla="*/ 2147483647 h 3323"/>
                <a:gd name="T106" fmla="*/ 2147483647 w 2401"/>
                <a:gd name="T107" fmla="*/ 2147483647 h 332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401"/>
                <a:gd name="T163" fmla="*/ 0 h 3323"/>
                <a:gd name="T164" fmla="*/ 2401 w 2401"/>
                <a:gd name="T165" fmla="*/ 3323 h 332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401" h="3323">
                  <a:moveTo>
                    <a:pt x="0" y="338"/>
                  </a:moveTo>
                  <a:lnTo>
                    <a:pt x="0" y="331"/>
                  </a:lnTo>
                  <a:lnTo>
                    <a:pt x="0" y="338"/>
                  </a:lnTo>
                  <a:close/>
                  <a:moveTo>
                    <a:pt x="2380" y="14"/>
                  </a:moveTo>
                  <a:lnTo>
                    <a:pt x="2380" y="14"/>
                  </a:lnTo>
                  <a:lnTo>
                    <a:pt x="2372" y="0"/>
                  </a:lnTo>
                  <a:lnTo>
                    <a:pt x="2358" y="0"/>
                  </a:lnTo>
                  <a:lnTo>
                    <a:pt x="2344" y="14"/>
                  </a:lnTo>
                  <a:lnTo>
                    <a:pt x="2295" y="120"/>
                  </a:lnTo>
                  <a:lnTo>
                    <a:pt x="2253" y="183"/>
                  </a:lnTo>
                  <a:lnTo>
                    <a:pt x="2168" y="268"/>
                  </a:lnTo>
                  <a:lnTo>
                    <a:pt x="2154" y="239"/>
                  </a:lnTo>
                  <a:lnTo>
                    <a:pt x="2147" y="204"/>
                  </a:lnTo>
                  <a:lnTo>
                    <a:pt x="2133" y="190"/>
                  </a:lnTo>
                  <a:lnTo>
                    <a:pt x="2126" y="183"/>
                  </a:lnTo>
                  <a:lnTo>
                    <a:pt x="2112" y="183"/>
                  </a:lnTo>
                  <a:lnTo>
                    <a:pt x="2105" y="190"/>
                  </a:lnTo>
                  <a:lnTo>
                    <a:pt x="2098" y="211"/>
                  </a:lnTo>
                  <a:lnTo>
                    <a:pt x="2098" y="218"/>
                  </a:lnTo>
                  <a:lnTo>
                    <a:pt x="2098" y="289"/>
                  </a:lnTo>
                  <a:lnTo>
                    <a:pt x="2098" y="331"/>
                  </a:lnTo>
                  <a:lnTo>
                    <a:pt x="2119" y="387"/>
                  </a:lnTo>
                  <a:lnTo>
                    <a:pt x="2126" y="422"/>
                  </a:lnTo>
                  <a:lnTo>
                    <a:pt x="2105" y="479"/>
                  </a:lnTo>
                  <a:lnTo>
                    <a:pt x="2049" y="648"/>
                  </a:lnTo>
                  <a:lnTo>
                    <a:pt x="2027" y="697"/>
                  </a:lnTo>
                  <a:lnTo>
                    <a:pt x="2006" y="746"/>
                  </a:lnTo>
                  <a:lnTo>
                    <a:pt x="1971" y="845"/>
                  </a:lnTo>
                  <a:lnTo>
                    <a:pt x="1950" y="943"/>
                  </a:lnTo>
                  <a:lnTo>
                    <a:pt x="1943" y="979"/>
                  </a:lnTo>
                  <a:lnTo>
                    <a:pt x="1936" y="1007"/>
                  </a:lnTo>
                  <a:lnTo>
                    <a:pt x="1929" y="1021"/>
                  </a:lnTo>
                  <a:lnTo>
                    <a:pt x="1880" y="1077"/>
                  </a:lnTo>
                  <a:lnTo>
                    <a:pt x="1873" y="1077"/>
                  </a:lnTo>
                  <a:lnTo>
                    <a:pt x="1753" y="1211"/>
                  </a:lnTo>
                  <a:lnTo>
                    <a:pt x="1767" y="1239"/>
                  </a:lnTo>
                  <a:lnTo>
                    <a:pt x="1690" y="1338"/>
                  </a:lnTo>
                  <a:lnTo>
                    <a:pt x="1682" y="1373"/>
                  </a:lnTo>
                  <a:lnTo>
                    <a:pt x="1711" y="1401"/>
                  </a:lnTo>
                  <a:lnTo>
                    <a:pt x="1718" y="1443"/>
                  </a:lnTo>
                  <a:lnTo>
                    <a:pt x="1647" y="1471"/>
                  </a:lnTo>
                  <a:lnTo>
                    <a:pt x="1633" y="1500"/>
                  </a:lnTo>
                  <a:lnTo>
                    <a:pt x="1563" y="1507"/>
                  </a:lnTo>
                  <a:lnTo>
                    <a:pt x="1556" y="1528"/>
                  </a:lnTo>
                  <a:lnTo>
                    <a:pt x="1563" y="1584"/>
                  </a:lnTo>
                  <a:lnTo>
                    <a:pt x="1556" y="1584"/>
                  </a:lnTo>
                  <a:lnTo>
                    <a:pt x="1513" y="1563"/>
                  </a:lnTo>
                  <a:lnTo>
                    <a:pt x="1485" y="1570"/>
                  </a:lnTo>
                  <a:lnTo>
                    <a:pt x="1471" y="1535"/>
                  </a:lnTo>
                  <a:lnTo>
                    <a:pt x="1457" y="1528"/>
                  </a:lnTo>
                  <a:lnTo>
                    <a:pt x="1464" y="1429"/>
                  </a:lnTo>
                  <a:lnTo>
                    <a:pt x="1471" y="1401"/>
                  </a:lnTo>
                  <a:lnTo>
                    <a:pt x="1478" y="1401"/>
                  </a:lnTo>
                  <a:lnTo>
                    <a:pt x="1485" y="1401"/>
                  </a:lnTo>
                  <a:lnTo>
                    <a:pt x="1492" y="1394"/>
                  </a:lnTo>
                  <a:lnTo>
                    <a:pt x="1499" y="1352"/>
                  </a:lnTo>
                  <a:lnTo>
                    <a:pt x="1499" y="1309"/>
                  </a:lnTo>
                  <a:lnTo>
                    <a:pt x="1492" y="1274"/>
                  </a:lnTo>
                  <a:lnTo>
                    <a:pt x="1478" y="1253"/>
                  </a:lnTo>
                  <a:lnTo>
                    <a:pt x="1485" y="1246"/>
                  </a:lnTo>
                  <a:lnTo>
                    <a:pt x="1499" y="1190"/>
                  </a:lnTo>
                  <a:lnTo>
                    <a:pt x="1492" y="1155"/>
                  </a:lnTo>
                  <a:lnTo>
                    <a:pt x="1464" y="1133"/>
                  </a:lnTo>
                  <a:lnTo>
                    <a:pt x="1464" y="1112"/>
                  </a:lnTo>
                  <a:lnTo>
                    <a:pt x="1478" y="1112"/>
                  </a:lnTo>
                  <a:lnTo>
                    <a:pt x="1478" y="1098"/>
                  </a:lnTo>
                  <a:lnTo>
                    <a:pt x="1457" y="1091"/>
                  </a:lnTo>
                  <a:lnTo>
                    <a:pt x="1429" y="1063"/>
                  </a:lnTo>
                  <a:lnTo>
                    <a:pt x="1429" y="1028"/>
                  </a:lnTo>
                  <a:lnTo>
                    <a:pt x="1408" y="1014"/>
                  </a:lnTo>
                  <a:lnTo>
                    <a:pt x="1373" y="1007"/>
                  </a:lnTo>
                  <a:lnTo>
                    <a:pt x="1352" y="1000"/>
                  </a:lnTo>
                  <a:lnTo>
                    <a:pt x="1352" y="986"/>
                  </a:lnTo>
                  <a:lnTo>
                    <a:pt x="1330" y="972"/>
                  </a:lnTo>
                  <a:lnTo>
                    <a:pt x="1309" y="986"/>
                  </a:lnTo>
                  <a:lnTo>
                    <a:pt x="1295" y="972"/>
                  </a:lnTo>
                  <a:lnTo>
                    <a:pt x="1274" y="972"/>
                  </a:lnTo>
                  <a:lnTo>
                    <a:pt x="1267" y="943"/>
                  </a:lnTo>
                  <a:lnTo>
                    <a:pt x="1246" y="943"/>
                  </a:lnTo>
                  <a:lnTo>
                    <a:pt x="1232" y="965"/>
                  </a:lnTo>
                  <a:lnTo>
                    <a:pt x="1211" y="957"/>
                  </a:lnTo>
                  <a:lnTo>
                    <a:pt x="1147" y="965"/>
                  </a:lnTo>
                  <a:lnTo>
                    <a:pt x="1112" y="965"/>
                  </a:lnTo>
                  <a:lnTo>
                    <a:pt x="1084" y="972"/>
                  </a:lnTo>
                  <a:lnTo>
                    <a:pt x="1091" y="1007"/>
                  </a:lnTo>
                  <a:lnTo>
                    <a:pt x="1056" y="1042"/>
                  </a:lnTo>
                  <a:lnTo>
                    <a:pt x="1056" y="1070"/>
                  </a:lnTo>
                  <a:lnTo>
                    <a:pt x="1014" y="1077"/>
                  </a:lnTo>
                  <a:lnTo>
                    <a:pt x="1000" y="1091"/>
                  </a:lnTo>
                  <a:lnTo>
                    <a:pt x="1014" y="1126"/>
                  </a:lnTo>
                  <a:lnTo>
                    <a:pt x="992" y="1162"/>
                  </a:lnTo>
                  <a:lnTo>
                    <a:pt x="992" y="1197"/>
                  </a:lnTo>
                  <a:lnTo>
                    <a:pt x="978" y="1239"/>
                  </a:lnTo>
                  <a:lnTo>
                    <a:pt x="985" y="1295"/>
                  </a:lnTo>
                  <a:lnTo>
                    <a:pt x="978" y="1345"/>
                  </a:lnTo>
                  <a:lnTo>
                    <a:pt x="1000" y="1394"/>
                  </a:lnTo>
                  <a:lnTo>
                    <a:pt x="1014" y="1443"/>
                  </a:lnTo>
                  <a:lnTo>
                    <a:pt x="1049" y="1471"/>
                  </a:lnTo>
                  <a:lnTo>
                    <a:pt x="1063" y="1514"/>
                  </a:lnTo>
                  <a:lnTo>
                    <a:pt x="1105" y="1570"/>
                  </a:lnTo>
                  <a:lnTo>
                    <a:pt x="1112" y="1605"/>
                  </a:lnTo>
                  <a:lnTo>
                    <a:pt x="1098" y="1591"/>
                  </a:lnTo>
                  <a:lnTo>
                    <a:pt x="1063" y="1577"/>
                  </a:lnTo>
                  <a:lnTo>
                    <a:pt x="1056" y="1598"/>
                  </a:lnTo>
                  <a:lnTo>
                    <a:pt x="1042" y="1605"/>
                  </a:lnTo>
                  <a:lnTo>
                    <a:pt x="1042" y="1591"/>
                  </a:lnTo>
                  <a:lnTo>
                    <a:pt x="1028" y="1556"/>
                  </a:lnTo>
                  <a:lnTo>
                    <a:pt x="985" y="1542"/>
                  </a:lnTo>
                  <a:lnTo>
                    <a:pt x="971" y="1549"/>
                  </a:lnTo>
                  <a:lnTo>
                    <a:pt x="957" y="1549"/>
                  </a:lnTo>
                  <a:lnTo>
                    <a:pt x="929" y="1528"/>
                  </a:lnTo>
                  <a:lnTo>
                    <a:pt x="901" y="1507"/>
                  </a:lnTo>
                  <a:lnTo>
                    <a:pt x="852" y="1493"/>
                  </a:lnTo>
                  <a:lnTo>
                    <a:pt x="838" y="1436"/>
                  </a:lnTo>
                  <a:lnTo>
                    <a:pt x="823" y="1415"/>
                  </a:lnTo>
                  <a:lnTo>
                    <a:pt x="781" y="1373"/>
                  </a:lnTo>
                  <a:lnTo>
                    <a:pt x="774" y="1345"/>
                  </a:lnTo>
                  <a:lnTo>
                    <a:pt x="739" y="1288"/>
                  </a:lnTo>
                  <a:lnTo>
                    <a:pt x="704" y="1246"/>
                  </a:lnTo>
                  <a:lnTo>
                    <a:pt x="718" y="1204"/>
                  </a:lnTo>
                  <a:lnTo>
                    <a:pt x="704" y="1190"/>
                  </a:lnTo>
                  <a:lnTo>
                    <a:pt x="683" y="1190"/>
                  </a:lnTo>
                  <a:lnTo>
                    <a:pt x="676" y="1169"/>
                  </a:lnTo>
                  <a:lnTo>
                    <a:pt x="655" y="1148"/>
                  </a:lnTo>
                  <a:lnTo>
                    <a:pt x="626" y="1133"/>
                  </a:lnTo>
                  <a:lnTo>
                    <a:pt x="612" y="1133"/>
                  </a:lnTo>
                  <a:lnTo>
                    <a:pt x="598" y="1119"/>
                  </a:lnTo>
                  <a:lnTo>
                    <a:pt x="577" y="1112"/>
                  </a:lnTo>
                  <a:lnTo>
                    <a:pt x="556" y="1098"/>
                  </a:lnTo>
                  <a:lnTo>
                    <a:pt x="535" y="1084"/>
                  </a:lnTo>
                  <a:lnTo>
                    <a:pt x="514" y="1007"/>
                  </a:lnTo>
                  <a:lnTo>
                    <a:pt x="486" y="957"/>
                  </a:lnTo>
                  <a:lnTo>
                    <a:pt x="457" y="908"/>
                  </a:lnTo>
                  <a:lnTo>
                    <a:pt x="429" y="859"/>
                  </a:lnTo>
                  <a:lnTo>
                    <a:pt x="338" y="739"/>
                  </a:lnTo>
                  <a:lnTo>
                    <a:pt x="260" y="577"/>
                  </a:lnTo>
                  <a:lnTo>
                    <a:pt x="260" y="556"/>
                  </a:lnTo>
                  <a:lnTo>
                    <a:pt x="267" y="556"/>
                  </a:lnTo>
                  <a:lnTo>
                    <a:pt x="274" y="542"/>
                  </a:lnTo>
                  <a:lnTo>
                    <a:pt x="281" y="521"/>
                  </a:lnTo>
                  <a:lnTo>
                    <a:pt x="274" y="486"/>
                  </a:lnTo>
                  <a:lnTo>
                    <a:pt x="267" y="436"/>
                  </a:lnTo>
                  <a:lnTo>
                    <a:pt x="267" y="394"/>
                  </a:lnTo>
                  <a:lnTo>
                    <a:pt x="260" y="380"/>
                  </a:lnTo>
                  <a:lnTo>
                    <a:pt x="246" y="380"/>
                  </a:lnTo>
                  <a:lnTo>
                    <a:pt x="232" y="394"/>
                  </a:lnTo>
                  <a:lnTo>
                    <a:pt x="225" y="429"/>
                  </a:lnTo>
                  <a:lnTo>
                    <a:pt x="190" y="422"/>
                  </a:lnTo>
                  <a:lnTo>
                    <a:pt x="148" y="380"/>
                  </a:lnTo>
                  <a:lnTo>
                    <a:pt x="105" y="345"/>
                  </a:lnTo>
                  <a:lnTo>
                    <a:pt x="77" y="338"/>
                  </a:lnTo>
                  <a:lnTo>
                    <a:pt x="49" y="275"/>
                  </a:lnTo>
                  <a:lnTo>
                    <a:pt x="49" y="197"/>
                  </a:lnTo>
                  <a:lnTo>
                    <a:pt x="35" y="183"/>
                  </a:lnTo>
                  <a:lnTo>
                    <a:pt x="21" y="190"/>
                  </a:lnTo>
                  <a:lnTo>
                    <a:pt x="0" y="204"/>
                  </a:lnTo>
                  <a:lnTo>
                    <a:pt x="0" y="331"/>
                  </a:lnTo>
                  <a:lnTo>
                    <a:pt x="7" y="338"/>
                  </a:lnTo>
                  <a:lnTo>
                    <a:pt x="28" y="373"/>
                  </a:lnTo>
                  <a:lnTo>
                    <a:pt x="84" y="479"/>
                  </a:lnTo>
                  <a:lnTo>
                    <a:pt x="112" y="528"/>
                  </a:lnTo>
                  <a:lnTo>
                    <a:pt x="126" y="584"/>
                  </a:lnTo>
                  <a:lnTo>
                    <a:pt x="148" y="641"/>
                  </a:lnTo>
                  <a:lnTo>
                    <a:pt x="169" y="669"/>
                  </a:lnTo>
                  <a:lnTo>
                    <a:pt x="211" y="810"/>
                  </a:lnTo>
                  <a:lnTo>
                    <a:pt x="253" y="922"/>
                  </a:lnTo>
                  <a:lnTo>
                    <a:pt x="302" y="1028"/>
                  </a:lnTo>
                  <a:lnTo>
                    <a:pt x="359" y="1133"/>
                  </a:lnTo>
                  <a:lnTo>
                    <a:pt x="366" y="1162"/>
                  </a:lnTo>
                  <a:lnTo>
                    <a:pt x="394" y="1183"/>
                  </a:lnTo>
                  <a:lnTo>
                    <a:pt x="443" y="1281"/>
                  </a:lnTo>
                  <a:lnTo>
                    <a:pt x="422" y="1288"/>
                  </a:lnTo>
                  <a:lnTo>
                    <a:pt x="429" y="1352"/>
                  </a:lnTo>
                  <a:lnTo>
                    <a:pt x="436" y="1380"/>
                  </a:lnTo>
                  <a:lnTo>
                    <a:pt x="514" y="1436"/>
                  </a:lnTo>
                  <a:lnTo>
                    <a:pt x="521" y="1457"/>
                  </a:lnTo>
                  <a:lnTo>
                    <a:pt x="535" y="1500"/>
                  </a:lnTo>
                  <a:lnTo>
                    <a:pt x="549" y="1549"/>
                  </a:lnTo>
                  <a:lnTo>
                    <a:pt x="591" y="1626"/>
                  </a:lnTo>
                  <a:lnTo>
                    <a:pt x="626" y="1690"/>
                  </a:lnTo>
                  <a:lnTo>
                    <a:pt x="647" y="1711"/>
                  </a:lnTo>
                  <a:lnTo>
                    <a:pt x="690" y="1795"/>
                  </a:lnTo>
                  <a:lnTo>
                    <a:pt x="711" y="1816"/>
                  </a:lnTo>
                  <a:lnTo>
                    <a:pt x="725" y="1838"/>
                  </a:lnTo>
                  <a:lnTo>
                    <a:pt x="732" y="1859"/>
                  </a:lnTo>
                  <a:lnTo>
                    <a:pt x="866" y="2316"/>
                  </a:lnTo>
                  <a:lnTo>
                    <a:pt x="992" y="2760"/>
                  </a:lnTo>
                  <a:lnTo>
                    <a:pt x="957" y="2894"/>
                  </a:lnTo>
                  <a:lnTo>
                    <a:pt x="936" y="2915"/>
                  </a:lnTo>
                  <a:lnTo>
                    <a:pt x="922" y="2943"/>
                  </a:lnTo>
                  <a:lnTo>
                    <a:pt x="894" y="3006"/>
                  </a:lnTo>
                  <a:lnTo>
                    <a:pt x="873" y="3077"/>
                  </a:lnTo>
                  <a:lnTo>
                    <a:pt x="859" y="3126"/>
                  </a:lnTo>
                  <a:lnTo>
                    <a:pt x="852" y="3182"/>
                  </a:lnTo>
                  <a:lnTo>
                    <a:pt x="852" y="3323"/>
                  </a:lnTo>
                  <a:lnTo>
                    <a:pt x="1957" y="3323"/>
                  </a:lnTo>
                  <a:lnTo>
                    <a:pt x="1908" y="2999"/>
                  </a:lnTo>
                  <a:lnTo>
                    <a:pt x="1894" y="2964"/>
                  </a:lnTo>
                  <a:lnTo>
                    <a:pt x="1887" y="2936"/>
                  </a:lnTo>
                  <a:lnTo>
                    <a:pt x="1866" y="2901"/>
                  </a:lnTo>
                  <a:lnTo>
                    <a:pt x="1844" y="2887"/>
                  </a:lnTo>
                  <a:lnTo>
                    <a:pt x="1837" y="2879"/>
                  </a:lnTo>
                  <a:lnTo>
                    <a:pt x="1837" y="2851"/>
                  </a:lnTo>
                  <a:lnTo>
                    <a:pt x="1823" y="2767"/>
                  </a:lnTo>
                  <a:lnTo>
                    <a:pt x="1795" y="2767"/>
                  </a:lnTo>
                  <a:lnTo>
                    <a:pt x="1830" y="2619"/>
                  </a:lnTo>
                  <a:lnTo>
                    <a:pt x="1851" y="2464"/>
                  </a:lnTo>
                  <a:lnTo>
                    <a:pt x="1866" y="2288"/>
                  </a:lnTo>
                  <a:lnTo>
                    <a:pt x="1873" y="2006"/>
                  </a:lnTo>
                  <a:lnTo>
                    <a:pt x="1866" y="1915"/>
                  </a:lnTo>
                  <a:lnTo>
                    <a:pt x="1880" y="1845"/>
                  </a:lnTo>
                  <a:lnTo>
                    <a:pt x="1873" y="1802"/>
                  </a:lnTo>
                  <a:lnTo>
                    <a:pt x="1887" y="1739"/>
                  </a:lnTo>
                  <a:lnTo>
                    <a:pt x="1922" y="1683"/>
                  </a:lnTo>
                  <a:lnTo>
                    <a:pt x="1950" y="1619"/>
                  </a:lnTo>
                  <a:lnTo>
                    <a:pt x="1985" y="1514"/>
                  </a:lnTo>
                  <a:lnTo>
                    <a:pt x="1999" y="1443"/>
                  </a:lnTo>
                  <a:lnTo>
                    <a:pt x="2006" y="1415"/>
                  </a:lnTo>
                  <a:lnTo>
                    <a:pt x="2035" y="1394"/>
                  </a:lnTo>
                  <a:lnTo>
                    <a:pt x="2042" y="1366"/>
                  </a:lnTo>
                  <a:lnTo>
                    <a:pt x="2105" y="1338"/>
                  </a:lnTo>
                  <a:lnTo>
                    <a:pt x="2105" y="1317"/>
                  </a:lnTo>
                  <a:lnTo>
                    <a:pt x="2091" y="1288"/>
                  </a:lnTo>
                  <a:lnTo>
                    <a:pt x="2084" y="1239"/>
                  </a:lnTo>
                  <a:lnTo>
                    <a:pt x="2063" y="1225"/>
                  </a:lnTo>
                  <a:lnTo>
                    <a:pt x="2091" y="1133"/>
                  </a:lnTo>
                  <a:lnTo>
                    <a:pt x="2105" y="1084"/>
                  </a:lnTo>
                  <a:lnTo>
                    <a:pt x="2126" y="1070"/>
                  </a:lnTo>
                  <a:lnTo>
                    <a:pt x="2133" y="1007"/>
                  </a:lnTo>
                  <a:lnTo>
                    <a:pt x="2161" y="929"/>
                  </a:lnTo>
                  <a:lnTo>
                    <a:pt x="2189" y="831"/>
                  </a:lnTo>
                  <a:lnTo>
                    <a:pt x="2211" y="704"/>
                  </a:lnTo>
                  <a:lnTo>
                    <a:pt x="2225" y="591"/>
                  </a:lnTo>
                  <a:lnTo>
                    <a:pt x="2232" y="486"/>
                  </a:lnTo>
                  <a:lnTo>
                    <a:pt x="2253" y="436"/>
                  </a:lnTo>
                  <a:lnTo>
                    <a:pt x="2260" y="394"/>
                  </a:lnTo>
                  <a:lnTo>
                    <a:pt x="2267" y="359"/>
                  </a:lnTo>
                  <a:lnTo>
                    <a:pt x="2281" y="331"/>
                  </a:lnTo>
                  <a:lnTo>
                    <a:pt x="2323" y="218"/>
                  </a:lnTo>
                  <a:lnTo>
                    <a:pt x="2351" y="155"/>
                  </a:lnTo>
                  <a:lnTo>
                    <a:pt x="2380" y="84"/>
                  </a:lnTo>
                  <a:lnTo>
                    <a:pt x="2401" y="28"/>
                  </a:lnTo>
                  <a:lnTo>
                    <a:pt x="2394" y="14"/>
                  </a:lnTo>
                  <a:lnTo>
                    <a:pt x="2387" y="7"/>
                  </a:lnTo>
                  <a:lnTo>
                    <a:pt x="238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12" name="Freeform 2705"/>
            <p:cNvSpPr>
              <a:spLocks/>
            </p:cNvSpPr>
            <p:nvPr/>
          </p:nvSpPr>
          <p:spPr bwMode="auto">
            <a:xfrm>
              <a:off x="4286250" y="3443288"/>
              <a:ext cx="1039813" cy="1676400"/>
            </a:xfrm>
            <a:custGeom>
              <a:avLst/>
              <a:gdLst>
                <a:gd name="T0" fmla="*/ 2147483647 w 655"/>
                <a:gd name="T1" fmla="*/ 0 h 1056"/>
                <a:gd name="T2" fmla="*/ 2147483647 w 655"/>
                <a:gd name="T3" fmla="*/ 2147483647 h 1056"/>
                <a:gd name="T4" fmla="*/ 2147483647 w 655"/>
                <a:gd name="T5" fmla="*/ 2147483647 h 1056"/>
                <a:gd name="T6" fmla="*/ 2147483647 w 655"/>
                <a:gd name="T7" fmla="*/ 2147483647 h 1056"/>
                <a:gd name="T8" fmla="*/ 2147483647 w 655"/>
                <a:gd name="T9" fmla="*/ 2147483647 h 1056"/>
                <a:gd name="T10" fmla="*/ 2147483647 w 655"/>
                <a:gd name="T11" fmla="*/ 2147483647 h 1056"/>
                <a:gd name="T12" fmla="*/ 2147483647 w 655"/>
                <a:gd name="T13" fmla="*/ 2147483647 h 1056"/>
                <a:gd name="T14" fmla="*/ 2147483647 w 655"/>
                <a:gd name="T15" fmla="*/ 2147483647 h 1056"/>
                <a:gd name="T16" fmla="*/ 2147483647 w 655"/>
                <a:gd name="T17" fmla="*/ 2147483647 h 1056"/>
                <a:gd name="T18" fmla="*/ 2147483647 w 655"/>
                <a:gd name="T19" fmla="*/ 2147483647 h 1056"/>
                <a:gd name="T20" fmla="*/ 2147483647 w 655"/>
                <a:gd name="T21" fmla="*/ 2147483647 h 1056"/>
                <a:gd name="T22" fmla="*/ 2147483647 w 655"/>
                <a:gd name="T23" fmla="*/ 2147483647 h 1056"/>
                <a:gd name="T24" fmla="*/ 2147483647 w 655"/>
                <a:gd name="T25" fmla="*/ 2147483647 h 1056"/>
                <a:gd name="T26" fmla="*/ 2147483647 w 655"/>
                <a:gd name="T27" fmla="*/ 2147483647 h 1056"/>
                <a:gd name="T28" fmla="*/ 2147483647 w 655"/>
                <a:gd name="T29" fmla="*/ 2147483647 h 1056"/>
                <a:gd name="T30" fmla="*/ 2147483647 w 655"/>
                <a:gd name="T31" fmla="*/ 2147483647 h 1056"/>
                <a:gd name="T32" fmla="*/ 2147483647 w 655"/>
                <a:gd name="T33" fmla="*/ 2147483647 h 1056"/>
                <a:gd name="T34" fmla="*/ 2147483647 w 655"/>
                <a:gd name="T35" fmla="*/ 2147483647 h 1056"/>
                <a:gd name="T36" fmla="*/ 2147483647 w 655"/>
                <a:gd name="T37" fmla="*/ 2147483647 h 1056"/>
                <a:gd name="T38" fmla="*/ 2147483647 w 655"/>
                <a:gd name="T39" fmla="*/ 2147483647 h 1056"/>
                <a:gd name="T40" fmla="*/ 2147483647 w 655"/>
                <a:gd name="T41" fmla="*/ 2147483647 h 1056"/>
                <a:gd name="T42" fmla="*/ 2147483647 w 655"/>
                <a:gd name="T43" fmla="*/ 2147483647 h 1056"/>
                <a:gd name="T44" fmla="*/ 2147483647 w 655"/>
                <a:gd name="T45" fmla="*/ 2147483647 h 1056"/>
                <a:gd name="T46" fmla="*/ 2147483647 w 655"/>
                <a:gd name="T47" fmla="*/ 2147483647 h 1056"/>
                <a:gd name="T48" fmla="*/ 0 w 655"/>
                <a:gd name="T49" fmla="*/ 2147483647 h 1056"/>
                <a:gd name="T50" fmla="*/ 2147483647 w 655"/>
                <a:gd name="T51" fmla="*/ 2147483647 h 1056"/>
                <a:gd name="T52" fmla="*/ 2147483647 w 655"/>
                <a:gd name="T53" fmla="*/ 2147483647 h 1056"/>
                <a:gd name="T54" fmla="*/ 2147483647 w 655"/>
                <a:gd name="T55" fmla="*/ 2147483647 h 1056"/>
                <a:gd name="T56" fmla="*/ 2147483647 w 655"/>
                <a:gd name="T57" fmla="*/ 2147483647 h 1056"/>
                <a:gd name="T58" fmla="*/ 2147483647 w 655"/>
                <a:gd name="T59" fmla="*/ 2147483647 h 1056"/>
                <a:gd name="T60" fmla="*/ 2147483647 w 655"/>
                <a:gd name="T61" fmla="*/ 2147483647 h 1056"/>
                <a:gd name="T62" fmla="*/ 2147483647 w 655"/>
                <a:gd name="T63" fmla="*/ 2147483647 h 1056"/>
                <a:gd name="T64" fmla="*/ 2147483647 w 655"/>
                <a:gd name="T65" fmla="*/ 2147483647 h 1056"/>
                <a:gd name="T66" fmla="*/ 2147483647 w 655"/>
                <a:gd name="T67" fmla="*/ 2147483647 h 1056"/>
                <a:gd name="T68" fmla="*/ 2147483647 w 655"/>
                <a:gd name="T69" fmla="*/ 2147483647 h 1056"/>
                <a:gd name="T70" fmla="*/ 2147483647 w 655"/>
                <a:gd name="T71" fmla="*/ 2147483647 h 1056"/>
                <a:gd name="T72" fmla="*/ 2147483647 w 655"/>
                <a:gd name="T73" fmla="*/ 2147483647 h 1056"/>
                <a:gd name="T74" fmla="*/ 2147483647 w 655"/>
                <a:gd name="T75" fmla="*/ 2147483647 h 1056"/>
                <a:gd name="T76" fmla="*/ 2147483647 w 655"/>
                <a:gd name="T77" fmla="*/ 2147483647 h 1056"/>
                <a:gd name="T78" fmla="*/ 2147483647 w 655"/>
                <a:gd name="T79" fmla="*/ 0 h 105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655"/>
                <a:gd name="T121" fmla="*/ 0 h 1056"/>
                <a:gd name="T122" fmla="*/ 655 w 655"/>
                <a:gd name="T123" fmla="*/ 1056 h 105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655" h="1056">
                  <a:moveTo>
                    <a:pt x="577" y="0"/>
                  </a:moveTo>
                  <a:lnTo>
                    <a:pt x="655" y="49"/>
                  </a:lnTo>
                  <a:lnTo>
                    <a:pt x="613" y="78"/>
                  </a:lnTo>
                  <a:lnTo>
                    <a:pt x="620" y="106"/>
                  </a:lnTo>
                  <a:lnTo>
                    <a:pt x="634" y="120"/>
                  </a:lnTo>
                  <a:lnTo>
                    <a:pt x="648" y="148"/>
                  </a:lnTo>
                  <a:lnTo>
                    <a:pt x="655" y="169"/>
                  </a:lnTo>
                  <a:lnTo>
                    <a:pt x="655" y="190"/>
                  </a:lnTo>
                  <a:lnTo>
                    <a:pt x="641" y="218"/>
                  </a:lnTo>
                  <a:lnTo>
                    <a:pt x="620" y="254"/>
                  </a:lnTo>
                  <a:lnTo>
                    <a:pt x="606" y="422"/>
                  </a:lnTo>
                  <a:lnTo>
                    <a:pt x="598" y="1007"/>
                  </a:lnTo>
                  <a:lnTo>
                    <a:pt x="563" y="1056"/>
                  </a:lnTo>
                  <a:lnTo>
                    <a:pt x="528" y="1021"/>
                  </a:lnTo>
                  <a:lnTo>
                    <a:pt x="549" y="803"/>
                  </a:lnTo>
                  <a:lnTo>
                    <a:pt x="556" y="591"/>
                  </a:lnTo>
                  <a:lnTo>
                    <a:pt x="535" y="451"/>
                  </a:lnTo>
                  <a:lnTo>
                    <a:pt x="472" y="613"/>
                  </a:lnTo>
                  <a:lnTo>
                    <a:pt x="465" y="627"/>
                  </a:lnTo>
                  <a:lnTo>
                    <a:pt x="451" y="648"/>
                  </a:lnTo>
                  <a:lnTo>
                    <a:pt x="429" y="669"/>
                  </a:lnTo>
                  <a:lnTo>
                    <a:pt x="197" y="866"/>
                  </a:lnTo>
                  <a:lnTo>
                    <a:pt x="0" y="831"/>
                  </a:lnTo>
                  <a:lnTo>
                    <a:pt x="35" y="676"/>
                  </a:lnTo>
                  <a:lnTo>
                    <a:pt x="359" y="451"/>
                  </a:lnTo>
                  <a:lnTo>
                    <a:pt x="451" y="387"/>
                  </a:lnTo>
                  <a:lnTo>
                    <a:pt x="451" y="324"/>
                  </a:lnTo>
                  <a:lnTo>
                    <a:pt x="472" y="289"/>
                  </a:lnTo>
                  <a:lnTo>
                    <a:pt x="472" y="211"/>
                  </a:lnTo>
                  <a:lnTo>
                    <a:pt x="493" y="169"/>
                  </a:lnTo>
                  <a:lnTo>
                    <a:pt x="514" y="134"/>
                  </a:lnTo>
                  <a:lnTo>
                    <a:pt x="528" y="120"/>
                  </a:lnTo>
                  <a:lnTo>
                    <a:pt x="542" y="113"/>
                  </a:lnTo>
                  <a:lnTo>
                    <a:pt x="549" y="92"/>
                  </a:lnTo>
                  <a:lnTo>
                    <a:pt x="514" y="70"/>
                  </a:lnTo>
                  <a:lnTo>
                    <a:pt x="563" y="14"/>
                  </a:lnTo>
                  <a:lnTo>
                    <a:pt x="57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13" name="组合 3071"/>
          <p:cNvGrpSpPr>
            <a:grpSpLocks/>
          </p:cNvGrpSpPr>
          <p:nvPr/>
        </p:nvGrpSpPr>
        <p:grpSpPr bwMode="auto">
          <a:xfrm>
            <a:off x="5869929" y="1944117"/>
            <a:ext cx="5219700" cy="6524625"/>
            <a:chOff x="1218252" y="714356"/>
            <a:chExt cx="5149847" cy="5006131"/>
          </a:xfrm>
        </p:grpSpPr>
        <p:sp>
          <p:nvSpPr>
            <p:cNvPr id="14" name="Freeform 2096"/>
            <p:cNvSpPr>
              <a:spLocks/>
            </p:cNvSpPr>
            <p:nvPr/>
          </p:nvSpPr>
          <p:spPr bwMode="auto">
            <a:xfrm>
              <a:off x="3056628" y="2947953"/>
              <a:ext cx="401209" cy="365280"/>
            </a:xfrm>
            <a:custGeom>
              <a:avLst/>
              <a:gdLst>
                <a:gd name="T0" fmla="*/ 2147483647 w 134"/>
                <a:gd name="T1" fmla="*/ 0 h 122"/>
                <a:gd name="T2" fmla="*/ 2147483647 w 134"/>
                <a:gd name="T3" fmla="*/ 0 h 122"/>
                <a:gd name="T4" fmla="*/ 2147483647 w 134"/>
                <a:gd name="T5" fmla="*/ 0 h 122"/>
                <a:gd name="T6" fmla="*/ 2147483647 w 134"/>
                <a:gd name="T7" fmla="*/ 2147483647 h 122"/>
                <a:gd name="T8" fmla="*/ 2147483647 w 134"/>
                <a:gd name="T9" fmla="*/ 2147483647 h 122"/>
                <a:gd name="T10" fmla="*/ 2147483647 w 134"/>
                <a:gd name="T11" fmla="*/ 2147483647 h 122"/>
                <a:gd name="T12" fmla="*/ 2147483647 w 134"/>
                <a:gd name="T13" fmla="*/ 2147483647 h 122"/>
                <a:gd name="T14" fmla="*/ 2147483647 w 134"/>
                <a:gd name="T15" fmla="*/ 2147483647 h 122"/>
                <a:gd name="T16" fmla="*/ 2147483647 w 134"/>
                <a:gd name="T17" fmla="*/ 2147483647 h 122"/>
                <a:gd name="T18" fmla="*/ 2147483647 w 134"/>
                <a:gd name="T19" fmla="*/ 2147483647 h 122"/>
                <a:gd name="T20" fmla="*/ 2147483647 w 134"/>
                <a:gd name="T21" fmla="*/ 2147483647 h 122"/>
                <a:gd name="T22" fmla="*/ 2147483647 w 134"/>
                <a:gd name="T23" fmla="*/ 2147483647 h 122"/>
                <a:gd name="T24" fmla="*/ 0 w 134"/>
                <a:gd name="T25" fmla="*/ 2147483647 h 122"/>
                <a:gd name="T26" fmla="*/ 0 w 134"/>
                <a:gd name="T27" fmla="*/ 2147483647 h 122"/>
                <a:gd name="T28" fmla="*/ 0 w 134"/>
                <a:gd name="T29" fmla="*/ 2147483647 h 122"/>
                <a:gd name="T30" fmla="*/ 2147483647 w 134"/>
                <a:gd name="T31" fmla="*/ 2147483647 h 122"/>
                <a:gd name="T32" fmla="*/ 2147483647 w 134"/>
                <a:gd name="T33" fmla="*/ 2147483647 h 122"/>
                <a:gd name="T34" fmla="*/ 2147483647 w 134"/>
                <a:gd name="T35" fmla="*/ 2147483647 h 122"/>
                <a:gd name="T36" fmla="*/ 2147483647 w 134"/>
                <a:gd name="T37" fmla="*/ 2147483647 h 122"/>
                <a:gd name="T38" fmla="*/ 2147483647 w 134"/>
                <a:gd name="T39" fmla="*/ 2147483647 h 122"/>
                <a:gd name="T40" fmla="*/ 2147483647 w 134"/>
                <a:gd name="T41" fmla="*/ 2147483647 h 122"/>
                <a:gd name="T42" fmla="*/ 2147483647 w 134"/>
                <a:gd name="T43" fmla="*/ 2147483647 h 122"/>
                <a:gd name="T44" fmla="*/ 2147483647 w 134"/>
                <a:gd name="T45" fmla="*/ 2147483647 h 122"/>
                <a:gd name="T46" fmla="*/ 2147483647 w 134"/>
                <a:gd name="T47" fmla="*/ 2147483647 h 122"/>
                <a:gd name="T48" fmla="*/ 2147483647 w 134"/>
                <a:gd name="T49" fmla="*/ 2147483647 h 122"/>
                <a:gd name="T50" fmla="*/ 2147483647 w 134"/>
                <a:gd name="T51" fmla="*/ 2147483647 h 122"/>
                <a:gd name="T52" fmla="*/ 2147483647 w 134"/>
                <a:gd name="T53" fmla="*/ 2147483647 h 122"/>
                <a:gd name="T54" fmla="*/ 2147483647 w 134"/>
                <a:gd name="T55" fmla="*/ 2147483647 h 122"/>
                <a:gd name="T56" fmla="*/ 2147483647 w 134"/>
                <a:gd name="T57" fmla="*/ 2147483647 h 122"/>
                <a:gd name="T58" fmla="*/ 2147483647 w 134"/>
                <a:gd name="T59" fmla="*/ 2147483647 h 122"/>
                <a:gd name="T60" fmla="*/ 2147483647 w 134"/>
                <a:gd name="T61" fmla="*/ 2147483647 h 122"/>
                <a:gd name="T62" fmla="*/ 2147483647 w 134"/>
                <a:gd name="T63" fmla="*/ 2147483647 h 122"/>
                <a:gd name="T64" fmla="*/ 2147483647 w 134"/>
                <a:gd name="T65" fmla="*/ 2147483647 h 122"/>
                <a:gd name="T66" fmla="*/ 2147483647 w 134"/>
                <a:gd name="T67" fmla="*/ 2147483647 h 122"/>
                <a:gd name="T68" fmla="*/ 2147483647 w 134"/>
                <a:gd name="T69" fmla="*/ 2147483647 h 122"/>
                <a:gd name="T70" fmla="*/ 2147483647 w 134"/>
                <a:gd name="T71" fmla="*/ 2147483647 h 122"/>
                <a:gd name="T72" fmla="*/ 2147483647 w 134"/>
                <a:gd name="T73" fmla="*/ 2147483647 h 122"/>
                <a:gd name="T74" fmla="*/ 2147483647 w 134"/>
                <a:gd name="T75" fmla="*/ 2147483647 h 122"/>
                <a:gd name="T76" fmla="*/ 2147483647 w 134"/>
                <a:gd name="T77" fmla="*/ 2147483647 h 122"/>
                <a:gd name="T78" fmla="*/ 2147483647 w 134"/>
                <a:gd name="T79" fmla="*/ 2147483647 h 122"/>
                <a:gd name="T80" fmla="*/ 2147483647 w 134"/>
                <a:gd name="T81" fmla="*/ 2147483647 h 122"/>
                <a:gd name="T82" fmla="*/ 2147483647 w 134"/>
                <a:gd name="T83" fmla="*/ 2147483647 h 122"/>
                <a:gd name="T84" fmla="*/ 2147483647 w 134"/>
                <a:gd name="T85" fmla="*/ 2147483647 h 122"/>
                <a:gd name="T86" fmla="*/ 2147483647 w 134"/>
                <a:gd name="T87" fmla="*/ 0 h 12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34"/>
                <a:gd name="T133" fmla="*/ 0 h 122"/>
                <a:gd name="T134" fmla="*/ 134 w 134"/>
                <a:gd name="T135" fmla="*/ 122 h 12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34" h="122">
                  <a:moveTo>
                    <a:pt x="124" y="0"/>
                  </a:moveTo>
                  <a:lnTo>
                    <a:pt x="124" y="0"/>
                  </a:lnTo>
                  <a:lnTo>
                    <a:pt x="106" y="0"/>
                  </a:lnTo>
                  <a:lnTo>
                    <a:pt x="90" y="2"/>
                  </a:lnTo>
                  <a:lnTo>
                    <a:pt x="74" y="8"/>
                  </a:lnTo>
                  <a:lnTo>
                    <a:pt x="60" y="16"/>
                  </a:lnTo>
                  <a:lnTo>
                    <a:pt x="52" y="22"/>
                  </a:lnTo>
                  <a:lnTo>
                    <a:pt x="42" y="26"/>
                  </a:lnTo>
                  <a:lnTo>
                    <a:pt x="22" y="36"/>
                  </a:lnTo>
                  <a:lnTo>
                    <a:pt x="12" y="42"/>
                  </a:lnTo>
                  <a:lnTo>
                    <a:pt x="4" y="48"/>
                  </a:lnTo>
                  <a:lnTo>
                    <a:pt x="0" y="58"/>
                  </a:lnTo>
                  <a:lnTo>
                    <a:pt x="0" y="68"/>
                  </a:lnTo>
                  <a:lnTo>
                    <a:pt x="4" y="80"/>
                  </a:lnTo>
                  <a:lnTo>
                    <a:pt x="10" y="94"/>
                  </a:lnTo>
                  <a:lnTo>
                    <a:pt x="18" y="110"/>
                  </a:lnTo>
                  <a:lnTo>
                    <a:pt x="26" y="118"/>
                  </a:lnTo>
                  <a:lnTo>
                    <a:pt x="30" y="122"/>
                  </a:lnTo>
                  <a:lnTo>
                    <a:pt x="36" y="122"/>
                  </a:lnTo>
                  <a:lnTo>
                    <a:pt x="40" y="122"/>
                  </a:lnTo>
                  <a:lnTo>
                    <a:pt x="44" y="120"/>
                  </a:lnTo>
                  <a:lnTo>
                    <a:pt x="52" y="114"/>
                  </a:lnTo>
                  <a:lnTo>
                    <a:pt x="60" y="104"/>
                  </a:lnTo>
                  <a:lnTo>
                    <a:pt x="72" y="84"/>
                  </a:lnTo>
                  <a:lnTo>
                    <a:pt x="78" y="76"/>
                  </a:lnTo>
                  <a:lnTo>
                    <a:pt x="84" y="70"/>
                  </a:lnTo>
                  <a:lnTo>
                    <a:pt x="90" y="66"/>
                  </a:lnTo>
                  <a:lnTo>
                    <a:pt x="96" y="64"/>
                  </a:lnTo>
                  <a:lnTo>
                    <a:pt x="110" y="60"/>
                  </a:lnTo>
                  <a:lnTo>
                    <a:pt x="124" y="54"/>
                  </a:lnTo>
                  <a:lnTo>
                    <a:pt x="128" y="50"/>
                  </a:lnTo>
                  <a:lnTo>
                    <a:pt x="132" y="46"/>
                  </a:lnTo>
                  <a:lnTo>
                    <a:pt x="134" y="40"/>
                  </a:lnTo>
                  <a:lnTo>
                    <a:pt x="134" y="36"/>
                  </a:lnTo>
                  <a:lnTo>
                    <a:pt x="130" y="28"/>
                  </a:lnTo>
                  <a:lnTo>
                    <a:pt x="126" y="20"/>
                  </a:lnTo>
                  <a:lnTo>
                    <a:pt x="124" y="14"/>
                  </a:lnTo>
                  <a:lnTo>
                    <a:pt x="126" y="10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01010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5" name="Freeform 2097"/>
            <p:cNvSpPr>
              <a:spLocks/>
            </p:cNvSpPr>
            <p:nvPr/>
          </p:nvSpPr>
          <p:spPr bwMode="auto">
            <a:xfrm>
              <a:off x="3164415" y="2780283"/>
              <a:ext cx="1568907" cy="2437195"/>
            </a:xfrm>
            <a:custGeom>
              <a:avLst/>
              <a:gdLst>
                <a:gd name="T0" fmla="*/ 2147483647 w 524"/>
                <a:gd name="T1" fmla="*/ 2147483647 h 814"/>
                <a:gd name="T2" fmla="*/ 2147483647 w 524"/>
                <a:gd name="T3" fmla="*/ 2147483647 h 814"/>
                <a:gd name="T4" fmla="*/ 2147483647 w 524"/>
                <a:gd name="T5" fmla="*/ 2147483647 h 814"/>
                <a:gd name="T6" fmla="*/ 2147483647 w 524"/>
                <a:gd name="T7" fmla="*/ 2147483647 h 814"/>
                <a:gd name="T8" fmla="*/ 0 w 524"/>
                <a:gd name="T9" fmla="*/ 2147483647 h 814"/>
                <a:gd name="T10" fmla="*/ 2147483647 w 524"/>
                <a:gd name="T11" fmla="*/ 2147483647 h 814"/>
                <a:gd name="T12" fmla="*/ 2147483647 w 524"/>
                <a:gd name="T13" fmla="*/ 2147483647 h 814"/>
                <a:gd name="T14" fmla="*/ 2147483647 w 524"/>
                <a:gd name="T15" fmla="*/ 2147483647 h 814"/>
                <a:gd name="T16" fmla="*/ 2147483647 w 524"/>
                <a:gd name="T17" fmla="*/ 2147483647 h 814"/>
                <a:gd name="T18" fmla="*/ 2147483647 w 524"/>
                <a:gd name="T19" fmla="*/ 2147483647 h 814"/>
                <a:gd name="T20" fmla="*/ 2147483647 w 524"/>
                <a:gd name="T21" fmla="*/ 2147483647 h 814"/>
                <a:gd name="T22" fmla="*/ 2147483647 w 524"/>
                <a:gd name="T23" fmla="*/ 2147483647 h 814"/>
                <a:gd name="T24" fmla="*/ 2147483647 w 524"/>
                <a:gd name="T25" fmla="*/ 2147483647 h 814"/>
                <a:gd name="T26" fmla="*/ 2147483647 w 524"/>
                <a:gd name="T27" fmla="*/ 2147483647 h 814"/>
                <a:gd name="T28" fmla="*/ 2147483647 w 524"/>
                <a:gd name="T29" fmla="*/ 2147483647 h 814"/>
                <a:gd name="T30" fmla="*/ 2147483647 w 524"/>
                <a:gd name="T31" fmla="*/ 2147483647 h 814"/>
                <a:gd name="T32" fmla="*/ 2147483647 w 524"/>
                <a:gd name="T33" fmla="*/ 2147483647 h 814"/>
                <a:gd name="T34" fmla="*/ 2147483647 w 524"/>
                <a:gd name="T35" fmla="*/ 2147483647 h 814"/>
                <a:gd name="T36" fmla="*/ 2147483647 w 524"/>
                <a:gd name="T37" fmla="*/ 2147483647 h 814"/>
                <a:gd name="T38" fmla="*/ 2147483647 w 524"/>
                <a:gd name="T39" fmla="*/ 2147483647 h 814"/>
                <a:gd name="T40" fmla="*/ 2147483647 w 524"/>
                <a:gd name="T41" fmla="*/ 2147483647 h 814"/>
                <a:gd name="T42" fmla="*/ 2147483647 w 524"/>
                <a:gd name="T43" fmla="*/ 2147483647 h 814"/>
                <a:gd name="T44" fmla="*/ 2147483647 w 524"/>
                <a:gd name="T45" fmla="*/ 2147483647 h 814"/>
                <a:gd name="T46" fmla="*/ 2147483647 w 524"/>
                <a:gd name="T47" fmla="*/ 2147483647 h 814"/>
                <a:gd name="T48" fmla="*/ 2147483647 w 524"/>
                <a:gd name="T49" fmla="*/ 2147483647 h 814"/>
                <a:gd name="T50" fmla="*/ 2147483647 w 524"/>
                <a:gd name="T51" fmla="*/ 2147483647 h 814"/>
                <a:gd name="T52" fmla="*/ 2147483647 w 524"/>
                <a:gd name="T53" fmla="*/ 2147483647 h 814"/>
                <a:gd name="T54" fmla="*/ 2147483647 w 524"/>
                <a:gd name="T55" fmla="*/ 2147483647 h 814"/>
                <a:gd name="T56" fmla="*/ 2147483647 w 524"/>
                <a:gd name="T57" fmla="*/ 2147483647 h 814"/>
                <a:gd name="T58" fmla="*/ 2147483647 w 524"/>
                <a:gd name="T59" fmla="*/ 2147483647 h 814"/>
                <a:gd name="T60" fmla="*/ 2147483647 w 524"/>
                <a:gd name="T61" fmla="*/ 2147483647 h 814"/>
                <a:gd name="T62" fmla="*/ 2147483647 w 524"/>
                <a:gd name="T63" fmla="*/ 2147483647 h 814"/>
                <a:gd name="T64" fmla="*/ 2147483647 w 524"/>
                <a:gd name="T65" fmla="*/ 2147483647 h 814"/>
                <a:gd name="T66" fmla="*/ 2147483647 w 524"/>
                <a:gd name="T67" fmla="*/ 2147483647 h 814"/>
                <a:gd name="T68" fmla="*/ 2147483647 w 524"/>
                <a:gd name="T69" fmla="*/ 2147483647 h 814"/>
                <a:gd name="T70" fmla="*/ 2147483647 w 524"/>
                <a:gd name="T71" fmla="*/ 0 h 814"/>
                <a:gd name="T72" fmla="*/ 2147483647 w 524"/>
                <a:gd name="T73" fmla="*/ 2147483647 h 814"/>
                <a:gd name="T74" fmla="*/ 2147483647 w 524"/>
                <a:gd name="T75" fmla="*/ 2147483647 h 814"/>
                <a:gd name="T76" fmla="*/ 2147483647 w 524"/>
                <a:gd name="T77" fmla="*/ 2147483647 h 814"/>
                <a:gd name="T78" fmla="*/ 2147483647 w 524"/>
                <a:gd name="T79" fmla="*/ 2147483647 h 814"/>
                <a:gd name="T80" fmla="*/ 2147483647 w 524"/>
                <a:gd name="T81" fmla="*/ 2147483647 h 814"/>
                <a:gd name="T82" fmla="*/ 2147483647 w 524"/>
                <a:gd name="T83" fmla="*/ 2147483647 h 81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24"/>
                <a:gd name="T127" fmla="*/ 0 h 814"/>
                <a:gd name="T128" fmla="*/ 524 w 524"/>
                <a:gd name="T129" fmla="*/ 814 h 81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24" h="814">
                  <a:moveTo>
                    <a:pt x="98" y="76"/>
                  </a:moveTo>
                  <a:lnTo>
                    <a:pt x="98" y="76"/>
                  </a:lnTo>
                  <a:lnTo>
                    <a:pt x="92" y="74"/>
                  </a:lnTo>
                  <a:lnTo>
                    <a:pt x="86" y="72"/>
                  </a:lnTo>
                  <a:lnTo>
                    <a:pt x="76" y="72"/>
                  </a:lnTo>
                  <a:lnTo>
                    <a:pt x="66" y="74"/>
                  </a:lnTo>
                  <a:lnTo>
                    <a:pt x="54" y="78"/>
                  </a:lnTo>
                  <a:lnTo>
                    <a:pt x="42" y="86"/>
                  </a:lnTo>
                  <a:lnTo>
                    <a:pt x="28" y="98"/>
                  </a:lnTo>
                  <a:lnTo>
                    <a:pt x="0" y="140"/>
                  </a:lnTo>
                  <a:lnTo>
                    <a:pt x="34" y="446"/>
                  </a:lnTo>
                  <a:lnTo>
                    <a:pt x="56" y="660"/>
                  </a:lnTo>
                  <a:lnTo>
                    <a:pt x="62" y="734"/>
                  </a:lnTo>
                  <a:lnTo>
                    <a:pt x="64" y="766"/>
                  </a:lnTo>
                  <a:lnTo>
                    <a:pt x="64" y="770"/>
                  </a:lnTo>
                  <a:lnTo>
                    <a:pt x="66" y="774"/>
                  </a:lnTo>
                  <a:lnTo>
                    <a:pt x="74" y="782"/>
                  </a:lnTo>
                  <a:lnTo>
                    <a:pt x="88" y="790"/>
                  </a:lnTo>
                  <a:lnTo>
                    <a:pt x="104" y="796"/>
                  </a:lnTo>
                  <a:lnTo>
                    <a:pt x="136" y="808"/>
                  </a:lnTo>
                  <a:lnTo>
                    <a:pt x="158" y="814"/>
                  </a:lnTo>
                  <a:lnTo>
                    <a:pt x="172" y="810"/>
                  </a:lnTo>
                  <a:lnTo>
                    <a:pt x="200" y="800"/>
                  </a:lnTo>
                  <a:lnTo>
                    <a:pt x="278" y="772"/>
                  </a:lnTo>
                  <a:lnTo>
                    <a:pt x="390" y="730"/>
                  </a:lnTo>
                  <a:lnTo>
                    <a:pt x="388" y="720"/>
                  </a:lnTo>
                  <a:lnTo>
                    <a:pt x="388" y="710"/>
                  </a:lnTo>
                  <a:lnTo>
                    <a:pt x="390" y="702"/>
                  </a:lnTo>
                  <a:lnTo>
                    <a:pt x="392" y="698"/>
                  </a:lnTo>
                  <a:lnTo>
                    <a:pt x="392" y="692"/>
                  </a:lnTo>
                  <a:lnTo>
                    <a:pt x="392" y="680"/>
                  </a:lnTo>
                  <a:lnTo>
                    <a:pt x="390" y="664"/>
                  </a:lnTo>
                  <a:lnTo>
                    <a:pt x="390" y="648"/>
                  </a:lnTo>
                  <a:lnTo>
                    <a:pt x="392" y="636"/>
                  </a:lnTo>
                  <a:lnTo>
                    <a:pt x="398" y="618"/>
                  </a:lnTo>
                  <a:lnTo>
                    <a:pt x="416" y="572"/>
                  </a:lnTo>
                  <a:lnTo>
                    <a:pt x="434" y="524"/>
                  </a:lnTo>
                  <a:lnTo>
                    <a:pt x="440" y="504"/>
                  </a:lnTo>
                  <a:lnTo>
                    <a:pt x="442" y="488"/>
                  </a:lnTo>
                  <a:lnTo>
                    <a:pt x="450" y="438"/>
                  </a:lnTo>
                  <a:lnTo>
                    <a:pt x="466" y="358"/>
                  </a:lnTo>
                  <a:lnTo>
                    <a:pt x="482" y="280"/>
                  </a:lnTo>
                  <a:lnTo>
                    <a:pt x="492" y="238"/>
                  </a:lnTo>
                  <a:lnTo>
                    <a:pt x="510" y="178"/>
                  </a:lnTo>
                  <a:lnTo>
                    <a:pt x="520" y="144"/>
                  </a:lnTo>
                  <a:lnTo>
                    <a:pt x="524" y="126"/>
                  </a:lnTo>
                  <a:lnTo>
                    <a:pt x="522" y="118"/>
                  </a:lnTo>
                  <a:lnTo>
                    <a:pt x="518" y="106"/>
                  </a:lnTo>
                  <a:lnTo>
                    <a:pt x="508" y="78"/>
                  </a:lnTo>
                  <a:lnTo>
                    <a:pt x="504" y="70"/>
                  </a:lnTo>
                  <a:lnTo>
                    <a:pt x="498" y="64"/>
                  </a:lnTo>
                  <a:lnTo>
                    <a:pt x="484" y="48"/>
                  </a:lnTo>
                  <a:lnTo>
                    <a:pt x="468" y="36"/>
                  </a:lnTo>
                  <a:lnTo>
                    <a:pt x="454" y="28"/>
                  </a:lnTo>
                  <a:lnTo>
                    <a:pt x="422" y="14"/>
                  </a:lnTo>
                  <a:lnTo>
                    <a:pt x="404" y="8"/>
                  </a:lnTo>
                  <a:lnTo>
                    <a:pt x="392" y="4"/>
                  </a:lnTo>
                  <a:lnTo>
                    <a:pt x="384" y="4"/>
                  </a:lnTo>
                  <a:lnTo>
                    <a:pt x="376" y="2"/>
                  </a:lnTo>
                  <a:lnTo>
                    <a:pt x="368" y="0"/>
                  </a:lnTo>
                  <a:lnTo>
                    <a:pt x="360" y="2"/>
                  </a:lnTo>
                  <a:lnTo>
                    <a:pt x="344" y="4"/>
                  </a:lnTo>
                  <a:lnTo>
                    <a:pt x="322" y="6"/>
                  </a:lnTo>
                  <a:lnTo>
                    <a:pt x="296" y="10"/>
                  </a:lnTo>
                  <a:lnTo>
                    <a:pt x="276" y="14"/>
                  </a:lnTo>
                  <a:lnTo>
                    <a:pt x="232" y="30"/>
                  </a:lnTo>
                  <a:lnTo>
                    <a:pt x="198" y="44"/>
                  </a:lnTo>
                  <a:lnTo>
                    <a:pt x="98" y="7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6" name="Freeform 2098"/>
            <p:cNvSpPr>
              <a:spLocks/>
            </p:cNvSpPr>
            <p:nvPr/>
          </p:nvSpPr>
          <p:spPr bwMode="auto">
            <a:xfrm>
              <a:off x="3607541" y="3211433"/>
              <a:ext cx="544926" cy="1568907"/>
            </a:xfrm>
            <a:custGeom>
              <a:avLst/>
              <a:gdLst>
                <a:gd name="T0" fmla="*/ 2147483647 w 182"/>
                <a:gd name="T1" fmla="*/ 2147483647 h 524"/>
                <a:gd name="T2" fmla="*/ 0 w 182"/>
                <a:gd name="T3" fmla="*/ 2147483647 h 524"/>
                <a:gd name="T4" fmla="*/ 2147483647 w 182"/>
                <a:gd name="T5" fmla="*/ 2147483647 h 524"/>
                <a:gd name="T6" fmla="*/ 2147483647 w 182"/>
                <a:gd name="T7" fmla="*/ 2147483647 h 524"/>
                <a:gd name="T8" fmla="*/ 2147483647 w 182"/>
                <a:gd name="T9" fmla="*/ 2147483647 h 524"/>
                <a:gd name="T10" fmla="*/ 2147483647 w 182"/>
                <a:gd name="T11" fmla="*/ 2147483647 h 524"/>
                <a:gd name="T12" fmla="*/ 2147483647 w 182"/>
                <a:gd name="T13" fmla="*/ 2147483647 h 524"/>
                <a:gd name="T14" fmla="*/ 2147483647 w 182"/>
                <a:gd name="T15" fmla="*/ 2147483647 h 524"/>
                <a:gd name="T16" fmla="*/ 2147483647 w 182"/>
                <a:gd name="T17" fmla="*/ 2147483647 h 524"/>
                <a:gd name="T18" fmla="*/ 2147483647 w 182"/>
                <a:gd name="T19" fmla="*/ 2147483647 h 524"/>
                <a:gd name="T20" fmla="*/ 2147483647 w 182"/>
                <a:gd name="T21" fmla="*/ 2147483647 h 524"/>
                <a:gd name="T22" fmla="*/ 2147483647 w 182"/>
                <a:gd name="T23" fmla="*/ 2147483647 h 524"/>
                <a:gd name="T24" fmla="*/ 2147483647 w 182"/>
                <a:gd name="T25" fmla="*/ 2147483647 h 524"/>
                <a:gd name="T26" fmla="*/ 2147483647 w 182"/>
                <a:gd name="T27" fmla="*/ 2147483647 h 524"/>
                <a:gd name="T28" fmla="*/ 2147483647 w 182"/>
                <a:gd name="T29" fmla="*/ 2147483647 h 524"/>
                <a:gd name="T30" fmla="*/ 2147483647 w 182"/>
                <a:gd name="T31" fmla="*/ 2147483647 h 524"/>
                <a:gd name="T32" fmla="*/ 2147483647 w 182"/>
                <a:gd name="T33" fmla="*/ 2147483647 h 524"/>
                <a:gd name="T34" fmla="*/ 2147483647 w 182"/>
                <a:gd name="T35" fmla="*/ 2147483647 h 524"/>
                <a:gd name="T36" fmla="*/ 2147483647 w 182"/>
                <a:gd name="T37" fmla="*/ 2147483647 h 524"/>
                <a:gd name="T38" fmla="*/ 2147483647 w 182"/>
                <a:gd name="T39" fmla="*/ 2147483647 h 524"/>
                <a:gd name="T40" fmla="*/ 2147483647 w 182"/>
                <a:gd name="T41" fmla="*/ 2147483647 h 524"/>
                <a:gd name="T42" fmla="*/ 2147483647 w 182"/>
                <a:gd name="T43" fmla="*/ 2147483647 h 524"/>
                <a:gd name="T44" fmla="*/ 2147483647 w 182"/>
                <a:gd name="T45" fmla="*/ 2147483647 h 524"/>
                <a:gd name="T46" fmla="*/ 2147483647 w 182"/>
                <a:gd name="T47" fmla="*/ 2147483647 h 524"/>
                <a:gd name="T48" fmla="*/ 2147483647 w 182"/>
                <a:gd name="T49" fmla="*/ 2147483647 h 524"/>
                <a:gd name="T50" fmla="*/ 2147483647 w 182"/>
                <a:gd name="T51" fmla="*/ 2147483647 h 524"/>
                <a:gd name="T52" fmla="*/ 2147483647 w 182"/>
                <a:gd name="T53" fmla="*/ 2147483647 h 524"/>
                <a:gd name="T54" fmla="*/ 2147483647 w 182"/>
                <a:gd name="T55" fmla="*/ 2147483647 h 524"/>
                <a:gd name="T56" fmla="*/ 2147483647 w 182"/>
                <a:gd name="T57" fmla="*/ 2147483647 h 524"/>
                <a:gd name="T58" fmla="*/ 2147483647 w 182"/>
                <a:gd name="T59" fmla="*/ 0 h 524"/>
                <a:gd name="T60" fmla="*/ 2147483647 w 182"/>
                <a:gd name="T61" fmla="*/ 0 h 524"/>
                <a:gd name="T62" fmla="*/ 2147483647 w 182"/>
                <a:gd name="T63" fmla="*/ 2147483647 h 524"/>
                <a:gd name="T64" fmla="*/ 2147483647 w 182"/>
                <a:gd name="T65" fmla="*/ 2147483647 h 524"/>
                <a:gd name="T66" fmla="*/ 2147483647 w 182"/>
                <a:gd name="T67" fmla="*/ 2147483647 h 524"/>
                <a:gd name="T68" fmla="*/ 2147483647 w 182"/>
                <a:gd name="T69" fmla="*/ 2147483647 h 524"/>
                <a:gd name="T70" fmla="*/ 2147483647 w 182"/>
                <a:gd name="T71" fmla="*/ 2147483647 h 52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82"/>
                <a:gd name="T109" fmla="*/ 0 h 524"/>
                <a:gd name="T110" fmla="*/ 182 w 182"/>
                <a:gd name="T111" fmla="*/ 524 h 52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82" h="524">
                  <a:moveTo>
                    <a:pt x="22" y="18"/>
                  </a:moveTo>
                  <a:lnTo>
                    <a:pt x="0" y="50"/>
                  </a:lnTo>
                  <a:lnTo>
                    <a:pt x="26" y="66"/>
                  </a:lnTo>
                  <a:lnTo>
                    <a:pt x="46" y="262"/>
                  </a:lnTo>
                  <a:lnTo>
                    <a:pt x="60" y="402"/>
                  </a:lnTo>
                  <a:lnTo>
                    <a:pt x="66" y="474"/>
                  </a:lnTo>
                  <a:lnTo>
                    <a:pt x="76" y="478"/>
                  </a:lnTo>
                  <a:lnTo>
                    <a:pt x="100" y="490"/>
                  </a:lnTo>
                  <a:lnTo>
                    <a:pt x="112" y="498"/>
                  </a:lnTo>
                  <a:lnTo>
                    <a:pt x="124" y="506"/>
                  </a:lnTo>
                  <a:lnTo>
                    <a:pt x="134" y="516"/>
                  </a:lnTo>
                  <a:lnTo>
                    <a:pt x="138" y="524"/>
                  </a:lnTo>
                  <a:lnTo>
                    <a:pt x="182" y="470"/>
                  </a:lnTo>
                  <a:lnTo>
                    <a:pt x="168" y="392"/>
                  </a:lnTo>
                  <a:lnTo>
                    <a:pt x="158" y="332"/>
                  </a:lnTo>
                  <a:lnTo>
                    <a:pt x="150" y="294"/>
                  </a:lnTo>
                  <a:lnTo>
                    <a:pt x="134" y="232"/>
                  </a:lnTo>
                  <a:lnTo>
                    <a:pt x="126" y="194"/>
                  </a:lnTo>
                  <a:lnTo>
                    <a:pt x="120" y="168"/>
                  </a:lnTo>
                  <a:lnTo>
                    <a:pt x="118" y="154"/>
                  </a:lnTo>
                  <a:lnTo>
                    <a:pt x="112" y="138"/>
                  </a:lnTo>
                  <a:lnTo>
                    <a:pt x="96" y="96"/>
                  </a:lnTo>
                  <a:lnTo>
                    <a:pt x="70" y="44"/>
                  </a:lnTo>
                  <a:lnTo>
                    <a:pt x="78" y="20"/>
                  </a:lnTo>
                  <a:lnTo>
                    <a:pt x="60" y="0"/>
                  </a:lnTo>
                  <a:lnTo>
                    <a:pt x="44" y="10"/>
                  </a:lnTo>
                  <a:lnTo>
                    <a:pt x="30" y="16"/>
                  </a:lnTo>
                  <a:lnTo>
                    <a:pt x="26" y="18"/>
                  </a:lnTo>
                  <a:lnTo>
                    <a:pt x="22" y="18"/>
                  </a:lnTo>
                  <a:close/>
                </a:path>
              </a:pathLst>
            </a:custGeom>
            <a:solidFill>
              <a:srgbClr val="01010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7" name="Freeform 2100"/>
            <p:cNvSpPr>
              <a:spLocks noEditPoints="1"/>
            </p:cNvSpPr>
            <p:nvPr/>
          </p:nvSpPr>
          <p:spPr bwMode="auto">
            <a:xfrm>
              <a:off x="1218252" y="714356"/>
              <a:ext cx="5149847" cy="5006131"/>
            </a:xfrm>
            <a:custGeom>
              <a:avLst/>
              <a:gdLst>
                <a:gd name="T0" fmla="*/ 2147483647 w 1720"/>
                <a:gd name="T1" fmla="*/ 2147483647 h 1672"/>
                <a:gd name="T2" fmla="*/ 2147483647 w 1720"/>
                <a:gd name="T3" fmla="*/ 2147483647 h 1672"/>
                <a:gd name="T4" fmla="*/ 2147483647 w 1720"/>
                <a:gd name="T5" fmla="*/ 2147483647 h 1672"/>
                <a:gd name="T6" fmla="*/ 2147483647 w 1720"/>
                <a:gd name="T7" fmla="*/ 2147483647 h 1672"/>
                <a:gd name="T8" fmla="*/ 2147483647 w 1720"/>
                <a:gd name="T9" fmla="*/ 2147483647 h 1672"/>
                <a:gd name="T10" fmla="*/ 2147483647 w 1720"/>
                <a:gd name="T11" fmla="*/ 2147483647 h 1672"/>
                <a:gd name="T12" fmla="*/ 2147483647 w 1720"/>
                <a:gd name="T13" fmla="*/ 2147483647 h 1672"/>
                <a:gd name="T14" fmla="*/ 2147483647 w 1720"/>
                <a:gd name="T15" fmla="*/ 2147483647 h 1672"/>
                <a:gd name="T16" fmla="*/ 2147483647 w 1720"/>
                <a:gd name="T17" fmla="*/ 2147483647 h 1672"/>
                <a:gd name="T18" fmla="*/ 2147483647 w 1720"/>
                <a:gd name="T19" fmla="*/ 2147483647 h 1672"/>
                <a:gd name="T20" fmla="*/ 2147483647 w 1720"/>
                <a:gd name="T21" fmla="*/ 2147483647 h 1672"/>
                <a:gd name="T22" fmla="*/ 2147483647 w 1720"/>
                <a:gd name="T23" fmla="*/ 2147483647 h 1672"/>
                <a:gd name="T24" fmla="*/ 2147483647 w 1720"/>
                <a:gd name="T25" fmla="*/ 2147483647 h 1672"/>
                <a:gd name="T26" fmla="*/ 2147483647 w 1720"/>
                <a:gd name="T27" fmla="*/ 2147483647 h 1672"/>
                <a:gd name="T28" fmla="*/ 2147483647 w 1720"/>
                <a:gd name="T29" fmla="*/ 2147483647 h 1672"/>
                <a:gd name="T30" fmla="*/ 2147483647 w 1720"/>
                <a:gd name="T31" fmla="*/ 2147483647 h 1672"/>
                <a:gd name="T32" fmla="*/ 2147483647 w 1720"/>
                <a:gd name="T33" fmla="*/ 2147483647 h 1672"/>
                <a:gd name="T34" fmla="*/ 2147483647 w 1720"/>
                <a:gd name="T35" fmla="*/ 2147483647 h 1672"/>
                <a:gd name="T36" fmla="*/ 2147483647 w 1720"/>
                <a:gd name="T37" fmla="*/ 2147483647 h 1672"/>
                <a:gd name="T38" fmla="*/ 2147483647 w 1720"/>
                <a:gd name="T39" fmla="*/ 2147483647 h 1672"/>
                <a:gd name="T40" fmla="*/ 2147483647 w 1720"/>
                <a:gd name="T41" fmla="*/ 2147483647 h 1672"/>
                <a:gd name="T42" fmla="*/ 2147483647 w 1720"/>
                <a:gd name="T43" fmla="*/ 2147483647 h 1672"/>
                <a:gd name="T44" fmla="*/ 2147483647 w 1720"/>
                <a:gd name="T45" fmla="*/ 2147483647 h 1672"/>
                <a:gd name="T46" fmla="*/ 2147483647 w 1720"/>
                <a:gd name="T47" fmla="*/ 2147483647 h 1672"/>
                <a:gd name="T48" fmla="*/ 2147483647 w 1720"/>
                <a:gd name="T49" fmla="*/ 2147483647 h 1672"/>
                <a:gd name="T50" fmla="*/ 2147483647 w 1720"/>
                <a:gd name="T51" fmla="*/ 2147483647 h 1672"/>
                <a:gd name="T52" fmla="*/ 2147483647 w 1720"/>
                <a:gd name="T53" fmla="*/ 2147483647 h 1672"/>
                <a:gd name="T54" fmla="*/ 2147483647 w 1720"/>
                <a:gd name="T55" fmla="*/ 2147483647 h 1672"/>
                <a:gd name="T56" fmla="*/ 2147483647 w 1720"/>
                <a:gd name="T57" fmla="*/ 2147483647 h 1672"/>
                <a:gd name="T58" fmla="*/ 2147483647 w 1720"/>
                <a:gd name="T59" fmla="*/ 2147483647 h 1672"/>
                <a:gd name="T60" fmla="*/ 2147483647 w 1720"/>
                <a:gd name="T61" fmla="*/ 2147483647 h 1672"/>
                <a:gd name="T62" fmla="*/ 2147483647 w 1720"/>
                <a:gd name="T63" fmla="*/ 2147483647 h 1672"/>
                <a:gd name="T64" fmla="*/ 2147483647 w 1720"/>
                <a:gd name="T65" fmla="*/ 2147483647 h 1672"/>
                <a:gd name="T66" fmla="*/ 2147483647 w 1720"/>
                <a:gd name="T67" fmla="*/ 2147483647 h 1672"/>
                <a:gd name="T68" fmla="*/ 2147483647 w 1720"/>
                <a:gd name="T69" fmla="*/ 2147483647 h 1672"/>
                <a:gd name="T70" fmla="*/ 2147483647 w 1720"/>
                <a:gd name="T71" fmla="*/ 2147483647 h 1672"/>
                <a:gd name="T72" fmla="*/ 2147483647 w 1720"/>
                <a:gd name="T73" fmla="*/ 2147483647 h 1672"/>
                <a:gd name="T74" fmla="*/ 2147483647 w 1720"/>
                <a:gd name="T75" fmla="*/ 2147483647 h 1672"/>
                <a:gd name="T76" fmla="*/ 2147483647 w 1720"/>
                <a:gd name="T77" fmla="*/ 2147483647 h 1672"/>
                <a:gd name="T78" fmla="*/ 2147483647 w 1720"/>
                <a:gd name="T79" fmla="*/ 2147483647 h 1672"/>
                <a:gd name="T80" fmla="*/ 2147483647 w 1720"/>
                <a:gd name="T81" fmla="*/ 2147483647 h 1672"/>
                <a:gd name="T82" fmla="*/ 2147483647 w 1720"/>
                <a:gd name="T83" fmla="*/ 2147483647 h 1672"/>
                <a:gd name="T84" fmla="*/ 2147483647 w 1720"/>
                <a:gd name="T85" fmla="*/ 2147483647 h 1672"/>
                <a:gd name="T86" fmla="*/ 2147483647 w 1720"/>
                <a:gd name="T87" fmla="*/ 2147483647 h 1672"/>
                <a:gd name="T88" fmla="*/ 2147483647 w 1720"/>
                <a:gd name="T89" fmla="*/ 2147483647 h 1672"/>
                <a:gd name="T90" fmla="*/ 2147483647 w 1720"/>
                <a:gd name="T91" fmla="*/ 2147483647 h 1672"/>
                <a:gd name="T92" fmla="*/ 2147483647 w 1720"/>
                <a:gd name="T93" fmla="*/ 2147483647 h 1672"/>
                <a:gd name="T94" fmla="*/ 2147483647 w 1720"/>
                <a:gd name="T95" fmla="*/ 2147483647 h 1672"/>
                <a:gd name="T96" fmla="*/ 2147483647 w 1720"/>
                <a:gd name="T97" fmla="*/ 2147483647 h 1672"/>
                <a:gd name="T98" fmla="*/ 2147483647 w 1720"/>
                <a:gd name="T99" fmla="*/ 2147483647 h 1672"/>
                <a:gd name="T100" fmla="*/ 2147483647 w 1720"/>
                <a:gd name="T101" fmla="*/ 2147483647 h 1672"/>
                <a:gd name="T102" fmla="*/ 2147483647 w 1720"/>
                <a:gd name="T103" fmla="*/ 2147483647 h 1672"/>
                <a:gd name="T104" fmla="*/ 2147483647 w 1720"/>
                <a:gd name="T105" fmla="*/ 2147483647 h 1672"/>
                <a:gd name="T106" fmla="*/ 2147483647 w 1720"/>
                <a:gd name="T107" fmla="*/ 2147483647 h 1672"/>
                <a:gd name="T108" fmla="*/ 2147483647 w 1720"/>
                <a:gd name="T109" fmla="*/ 2147483647 h 1672"/>
                <a:gd name="T110" fmla="*/ 2147483647 w 1720"/>
                <a:gd name="T111" fmla="*/ 2147483647 h 1672"/>
                <a:gd name="T112" fmla="*/ 2147483647 w 1720"/>
                <a:gd name="T113" fmla="*/ 2147483647 h 1672"/>
                <a:gd name="T114" fmla="*/ 2147483647 w 1720"/>
                <a:gd name="T115" fmla="*/ 2147483647 h 1672"/>
                <a:gd name="T116" fmla="*/ 2147483647 w 1720"/>
                <a:gd name="T117" fmla="*/ 2147483647 h 1672"/>
                <a:gd name="T118" fmla="*/ 2147483647 w 1720"/>
                <a:gd name="T119" fmla="*/ 2147483647 h 1672"/>
                <a:gd name="T120" fmla="*/ 2147483647 w 1720"/>
                <a:gd name="T121" fmla="*/ 2147483647 h 1672"/>
                <a:gd name="T122" fmla="*/ 2147483647 w 1720"/>
                <a:gd name="T123" fmla="*/ 2147483647 h 1672"/>
                <a:gd name="T124" fmla="*/ 2147483647 w 1720"/>
                <a:gd name="T125" fmla="*/ 2147483647 h 167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720"/>
                <a:gd name="T190" fmla="*/ 0 h 1672"/>
                <a:gd name="T191" fmla="*/ 1720 w 1720"/>
                <a:gd name="T192" fmla="*/ 1672 h 167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720" h="1672">
                  <a:moveTo>
                    <a:pt x="1054" y="1464"/>
                  </a:moveTo>
                  <a:lnTo>
                    <a:pt x="1046" y="1450"/>
                  </a:lnTo>
                  <a:lnTo>
                    <a:pt x="1040" y="1420"/>
                  </a:lnTo>
                  <a:lnTo>
                    <a:pt x="1036" y="1408"/>
                  </a:lnTo>
                  <a:lnTo>
                    <a:pt x="980" y="1432"/>
                  </a:lnTo>
                  <a:lnTo>
                    <a:pt x="956" y="1440"/>
                  </a:lnTo>
                  <a:lnTo>
                    <a:pt x="946" y="1442"/>
                  </a:lnTo>
                  <a:lnTo>
                    <a:pt x="938" y="1432"/>
                  </a:lnTo>
                  <a:lnTo>
                    <a:pt x="928" y="1434"/>
                  </a:lnTo>
                  <a:lnTo>
                    <a:pt x="916" y="1438"/>
                  </a:lnTo>
                  <a:lnTo>
                    <a:pt x="906" y="1440"/>
                  </a:lnTo>
                  <a:lnTo>
                    <a:pt x="890" y="1446"/>
                  </a:lnTo>
                  <a:lnTo>
                    <a:pt x="866" y="1450"/>
                  </a:lnTo>
                  <a:lnTo>
                    <a:pt x="852" y="1450"/>
                  </a:lnTo>
                  <a:lnTo>
                    <a:pt x="836" y="1450"/>
                  </a:lnTo>
                  <a:lnTo>
                    <a:pt x="774" y="1442"/>
                  </a:lnTo>
                  <a:lnTo>
                    <a:pt x="744" y="1438"/>
                  </a:lnTo>
                  <a:lnTo>
                    <a:pt x="748" y="1420"/>
                  </a:lnTo>
                  <a:lnTo>
                    <a:pt x="752" y="1396"/>
                  </a:lnTo>
                  <a:lnTo>
                    <a:pt x="754" y="1366"/>
                  </a:lnTo>
                  <a:lnTo>
                    <a:pt x="754" y="1326"/>
                  </a:lnTo>
                  <a:lnTo>
                    <a:pt x="752" y="1280"/>
                  </a:lnTo>
                  <a:lnTo>
                    <a:pt x="744" y="1226"/>
                  </a:lnTo>
                  <a:lnTo>
                    <a:pt x="732" y="1164"/>
                  </a:lnTo>
                  <a:lnTo>
                    <a:pt x="718" y="1118"/>
                  </a:lnTo>
                  <a:lnTo>
                    <a:pt x="688" y="1014"/>
                  </a:lnTo>
                  <a:lnTo>
                    <a:pt x="672" y="954"/>
                  </a:lnTo>
                  <a:lnTo>
                    <a:pt x="662" y="898"/>
                  </a:lnTo>
                  <a:lnTo>
                    <a:pt x="658" y="874"/>
                  </a:lnTo>
                  <a:lnTo>
                    <a:pt x="654" y="852"/>
                  </a:lnTo>
                  <a:lnTo>
                    <a:pt x="654" y="836"/>
                  </a:lnTo>
                  <a:lnTo>
                    <a:pt x="656" y="822"/>
                  </a:lnTo>
                  <a:lnTo>
                    <a:pt x="662" y="812"/>
                  </a:lnTo>
                  <a:lnTo>
                    <a:pt x="670" y="802"/>
                  </a:lnTo>
                  <a:lnTo>
                    <a:pt x="680" y="790"/>
                  </a:lnTo>
                  <a:lnTo>
                    <a:pt x="688" y="780"/>
                  </a:lnTo>
                  <a:lnTo>
                    <a:pt x="698" y="772"/>
                  </a:lnTo>
                  <a:lnTo>
                    <a:pt x="714" y="766"/>
                  </a:lnTo>
                  <a:lnTo>
                    <a:pt x="728" y="764"/>
                  </a:lnTo>
                  <a:lnTo>
                    <a:pt x="726" y="758"/>
                  </a:lnTo>
                  <a:lnTo>
                    <a:pt x="718" y="758"/>
                  </a:lnTo>
                  <a:lnTo>
                    <a:pt x="708" y="760"/>
                  </a:lnTo>
                  <a:lnTo>
                    <a:pt x="698" y="762"/>
                  </a:lnTo>
                  <a:lnTo>
                    <a:pt x="690" y="768"/>
                  </a:lnTo>
                  <a:lnTo>
                    <a:pt x="676" y="778"/>
                  </a:lnTo>
                  <a:lnTo>
                    <a:pt x="670" y="782"/>
                  </a:lnTo>
                  <a:lnTo>
                    <a:pt x="662" y="794"/>
                  </a:lnTo>
                  <a:lnTo>
                    <a:pt x="656" y="802"/>
                  </a:lnTo>
                  <a:lnTo>
                    <a:pt x="650" y="808"/>
                  </a:lnTo>
                  <a:lnTo>
                    <a:pt x="642" y="802"/>
                  </a:lnTo>
                  <a:lnTo>
                    <a:pt x="616" y="740"/>
                  </a:lnTo>
                  <a:lnTo>
                    <a:pt x="470" y="594"/>
                  </a:lnTo>
                  <a:lnTo>
                    <a:pt x="0" y="832"/>
                  </a:lnTo>
                  <a:lnTo>
                    <a:pt x="34" y="914"/>
                  </a:lnTo>
                  <a:lnTo>
                    <a:pt x="166" y="1082"/>
                  </a:lnTo>
                  <a:lnTo>
                    <a:pt x="346" y="992"/>
                  </a:lnTo>
                  <a:lnTo>
                    <a:pt x="368" y="994"/>
                  </a:lnTo>
                  <a:lnTo>
                    <a:pt x="374" y="996"/>
                  </a:lnTo>
                  <a:lnTo>
                    <a:pt x="374" y="1000"/>
                  </a:lnTo>
                  <a:lnTo>
                    <a:pt x="372" y="1004"/>
                  </a:lnTo>
                  <a:lnTo>
                    <a:pt x="356" y="1010"/>
                  </a:lnTo>
                  <a:lnTo>
                    <a:pt x="342" y="1014"/>
                  </a:lnTo>
                  <a:lnTo>
                    <a:pt x="338" y="1018"/>
                  </a:lnTo>
                  <a:lnTo>
                    <a:pt x="334" y="1022"/>
                  </a:lnTo>
                  <a:lnTo>
                    <a:pt x="332" y="1032"/>
                  </a:lnTo>
                  <a:lnTo>
                    <a:pt x="330" y="1044"/>
                  </a:lnTo>
                  <a:lnTo>
                    <a:pt x="330" y="1058"/>
                  </a:lnTo>
                  <a:lnTo>
                    <a:pt x="336" y="1074"/>
                  </a:lnTo>
                  <a:lnTo>
                    <a:pt x="338" y="1088"/>
                  </a:lnTo>
                  <a:lnTo>
                    <a:pt x="338" y="1094"/>
                  </a:lnTo>
                  <a:lnTo>
                    <a:pt x="336" y="1100"/>
                  </a:lnTo>
                  <a:lnTo>
                    <a:pt x="332" y="1108"/>
                  </a:lnTo>
                  <a:lnTo>
                    <a:pt x="330" y="1116"/>
                  </a:lnTo>
                  <a:lnTo>
                    <a:pt x="324" y="1138"/>
                  </a:lnTo>
                  <a:lnTo>
                    <a:pt x="322" y="1162"/>
                  </a:lnTo>
                  <a:lnTo>
                    <a:pt x="324" y="1172"/>
                  </a:lnTo>
                  <a:lnTo>
                    <a:pt x="324" y="1180"/>
                  </a:lnTo>
                  <a:lnTo>
                    <a:pt x="334" y="1196"/>
                  </a:lnTo>
                  <a:lnTo>
                    <a:pt x="348" y="1220"/>
                  </a:lnTo>
                  <a:lnTo>
                    <a:pt x="362" y="1242"/>
                  </a:lnTo>
                  <a:lnTo>
                    <a:pt x="368" y="1254"/>
                  </a:lnTo>
                  <a:lnTo>
                    <a:pt x="368" y="1262"/>
                  </a:lnTo>
                  <a:lnTo>
                    <a:pt x="374" y="1266"/>
                  </a:lnTo>
                  <a:lnTo>
                    <a:pt x="380" y="1268"/>
                  </a:lnTo>
                  <a:lnTo>
                    <a:pt x="390" y="1268"/>
                  </a:lnTo>
                  <a:lnTo>
                    <a:pt x="402" y="1266"/>
                  </a:lnTo>
                  <a:lnTo>
                    <a:pt x="414" y="1262"/>
                  </a:lnTo>
                  <a:lnTo>
                    <a:pt x="444" y="1250"/>
                  </a:lnTo>
                  <a:lnTo>
                    <a:pt x="472" y="1234"/>
                  </a:lnTo>
                  <a:lnTo>
                    <a:pt x="500" y="1220"/>
                  </a:lnTo>
                  <a:lnTo>
                    <a:pt x="532" y="1204"/>
                  </a:lnTo>
                  <a:lnTo>
                    <a:pt x="550" y="1196"/>
                  </a:lnTo>
                  <a:lnTo>
                    <a:pt x="562" y="1188"/>
                  </a:lnTo>
                  <a:lnTo>
                    <a:pt x="572" y="1182"/>
                  </a:lnTo>
                  <a:lnTo>
                    <a:pt x="578" y="1180"/>
                  </a:lnTo>
                  <a:lnTo>
                    <a:pt x="580" y="1182"/>
                  </a:lnTo>
                  <a:lnTo>
                    <a:pt x="582" y="1184"/>
                  </a:lnTo>
                  <a:lnTo>
                    <a:pt x="584" y="1192"/>
                  </a:lnTo>
                  <a:lnTo>
                    <a:pt x="590" y="1236"/>
                  </a:lnTo>
                  <a:lnTo>
                    <a:pt x="594" y="1262"/>
                  </a:lnTo>
                  <a:lnTo>
                    <a:pt x="594" y="1286"/>
                  </a:lnTo>
                  <a:lnTo>
                    <a:pt x="590" y="1308"/>
                  </a:lnTo>
                  <a:lnTo>
                    <a:pt x="584" y="1328"/>
                  </a:lnTo>
                  <a:lnTo>
                    <a:pt x="574" y="1368"/>
                  </a:lnTo>
                  <a:lnTo>
                    <a:pt x="570" y="1390"/>
                  </a:lnTo>
                  <a:lnTo>
                    <a:pt x="568" y="1414"/>
                  </a:lnTo>
                  <a:lnTo>
                    <a:pt x="570" y="1428"/>
                  </a:lnTo>
                  <a:lnTo>
                    <a:pt x="572" y="1448"/>
                  </a:lnTo>
                  <a:lnTo>
                    <a:pt x="578" y="1478"/>
                  </a:lnTo>
                  <a:lnTo>
                    <a:pt x="580" y="1502"/>
                  </a:lnTo>
                  <a:lnTo>
                    <a:pt x="582" y="1532"/>
                  </a:lnTo>
                  <a:lnTo>
                    <a:pt x="578" y="1546"/>
                  </a:lnTo>
                  <a:lnTo>
                    <a:pt x="574" y="1558"/>
                  </a:lnTo>
                  <a:lnTo>
                    <a:pt x="570" y="1572"/>
                  </a:lnTo>
                  <a:lnTo>
                    <a:pt x="570" y="1580"/>
                  </a:lnTo>
                  <a:lnTo>
                    <a:pt x="572" y="1586"/>
                  </a:lnTo>
                  <a:lnTo>
                    <a:pt x="574" y="1594"/>
                  </a:lnTo>
                  <a:lnTo>
                    <a:pt x="572" y="1614"/>
                  </a:lnTo>
                  <a:lnTo>
                    <a:pt x="560" y="1672"/>
                  </a:lnTo>
                  <a:lnTo>
                    <a:pt x="1146" y="1672"/>
                  </a:lnTo>
                  <a:lnTo>
                    <a:pt x="1136" y="1626"/>
                  </a:lnTo>
                  <a:lnTo>
                    <a:pt x="1122" y="1582"/>
                  </a:lnTo>
                  <a:lnTo>
                    <a:pt x="1106" y="1540"/>
                  </a:lnTo>
                  <a:lnTo>
                    <a:pt x="1098" y="1520"/>
                  </a:lnTo>
                  <a:lnTo>
                    <a:pt x="1088" y="1502"/>
                  </a:lnTo>
                  <a:lnTo>
                    <a:pt x="1068" y="1480"/>
                  </a:lnTo>
                  <a:lnTo>
                    <a:pt x="1054" y="1464"/>
                  </a:lnTo>
                  <a:close/>
                  <a:moveTo>
                    <a:pt x="1574" y="898"/>
                  </a:moveTo>
                  <a:lnTo>
                    <a:pt x="1574" y="898"/>
                  </a:lnTo>
                  <a:lnTo>
                    <a:pt x="1538" y="870"/>
                  </a:lnTo>
                  <a:lnTo>
                    <a:pt x="1502" y="844"/>
                  </a:lnTo>
                  <a:lnTo>
                    <a:pt x="1464" y="820"/>
                  </a:lnTo>
                  <a:lnTo>
                    <a:pt x="1444" y="810"/>
                  </a:lnTo>
                  <a:lnTo>
                    <a:pt x="1424" y="802"/>
                  </a:lnTo>
                  <a:lnTo>
                    <a:pt x="1380" y="786"/>
                  </a:lnTo>
                  <a:lnTo>
                    <a:pt x="1358" y="776"/>
                  </a:lnTo>
                  <a:lnTo>
                    <a:pt x="1340" y="766"/>
                  </a:lnTo>
                  <a:lnTo>
                    <a:pt x="1324" y="752"/>
                  </a:lnTo>
                  <a:lnTo>
                    <a:pt x="1310" y="740"/>
                  </a:lnTo>
                  <a:lnTo>
                    <a:pt x="1294" y="726"/>
                  </a:lnTo>
                  <a:lnTo>
                    <a:pt x="1276" y="716"/>
                  </a:lnTo>
                  <a:lnTo>
                    <a:pt x="1264" y="708"/>
                  </a:lnTo>
                  <a:lnTo>
                    <a:pt x="1256" y="702"/>
                  </a:lnTo>
                  <a:lnTo>
                    <a:pt x="1250" y="694"/>
                  </a:lnTo>
                  <a:lnTo>
                    <a:pt x="1250" y="688"/>
                  </a:lnTo>
                  <a:lnTo>
                    <a:pt x="1250" y="680"/>
                  </a:lnTo>
                  <a:lnTo>
                    <a:pt x="1252" y="670"/>
                  </a:lnTo>
                  <a:lnTo>
                    <a:pt x="1260" y="648"/>
                  </a:lnTo>
                  <a:lnTo>
                    <a:pt x="1262" y="634"/>
                  </a:lnTo>
                  <a:lnTo>
                    <a:pt x="1264" y="622"/>
                  </a:lnTo>
                  <a:lnTo>
                    <a:pt x="1264" y="610"/>
                  </a:lnTo>
                  <a:lnTo>
                    <a:pt x="1262" y="598"/>
                  </a:lnTo>
                  <a:lnTo>
                    <a:pt x="1262" y="588"/>
                  </a:lnTo>
                  <a:lnTo>
                    <a:pt x="1264" y="582"/>
                  </a:lnTo>
                  <a:lnTo>
                    <a:pt x="1270" y="568"/>
                  </a:lnTo>
                  <a:lnTo>
                    <a:pt x="1288" y="542"/>
                  </a:lnTo>
                  <a:lnTo>
                    <a:pt x="1298" y="520"/>
                  </a:lnTo>
                  <a:lnTo>
                    <a:pt x="1308" y="498"/>
                  </a:lnTo>
                  <a:lnTo>
                    <a:pt x="1314" y="474"/>
                  </a:lnTo>
                  <a:lnTo>
                    <a:pt x="1320" y="450"/>
                  </a:lnTo>
                  <a:lnTo>
                    <a:pt x="1328" y="426"/>
                  </a:lnTo>
                  <a:lnTo>
                    <a:pt x="1338" y="402"/>
                  </a:lnTo>
                  <a:lnTo>
                    <a:pt x="1350" y="378"/>
                  </a:lnTo>
                  <a:lnTo>
                    <a:pt x="1360" y="354"/>
                  </a:lnTo>
                  <a:lnTo>
                    <a:pt x="1370" y="330"/>
                  </a:lnTo>
                  <a:lnTo>
                    <a:pt x="1382" y="306"/>
                  </a:lnTo>
                  <a:lnTo>
                    <a:pt x="1388" y="294"/>
                  </a:lnTo>
                  <a:lnTo>
                    <a:pt x="1388" y="290"/>
                  </a:lnTo>
                  <a:lnTo>
                    <a:pt x="1386" y="286"/>
                  </a:lnTo>
                  <a:lnTo>
                    <a:pt x="1380" y="280"/>
                  </a:lnTo>
                  <a:lnTo>
                    <a:pt x="1366" y="270"/>
                  </a:lnTo>
                  <a:lnTo>
                    <a:pt x="1346" y="260"/>
                  </a:lnTo>
                  <a:lnTo>
                    <a:pt x="1330" y="250"/>
                  </a:lnTo>
                  <a:lnTo>
                    <a:pt x="1324" y="242"/>
                  </a:lnTo>
                  <a:lnTo>
                    <a:pt x="1320" y="236"/>
                  </a:lnTo>
                  <a:lnTo>
                    <a:pt x="1318" y="226"/>
                  </a:lnTo>
                  <a:lnTo>
                    <a:pt x="1318" y="214"/>
                  </a:lnTo>
                  <a:lnTo>
                    <a:pt x="1322" y="184"/>
                  </a:lnTo>
                  <a:lnTo>
                    <a:pt x="1322" y="170"/>
                  </a:lnTo>
                  <a:lnTo>
                    <a:pt x="1322" y="156"/>
                  </a:lnTo>
                  <a:lnTo>
                    <a:pt x="1324" y="150"/>
                  </a:lnTo>
                  <a:lnTo>
                    <a:pt x="1326" y="144"/>
                  </a:lnTo>
                  <a:lnTo>
                    <a:pt x="1324" y="136"/>
                  </a:lnTo>
                  <a:lnTo>
                    <a:pt x="1316" y="126"/>
                  </a:lnTo>
                  <a:lnTo>
                    <a:pt x="1292" y="102"/>
                  </a:lnTo>
                  <a:lnTo>
                    <a:pt x="1276" y="88"/>
                  </a:lnTo>
                  <a:lnTo>
                    <a:pt x="1260" y="74"/>
                  </a:lnTo>
                  <a:lnTo>
                    <a:pt x="1242" y="60"/>
                  </a:lnTo>
                  <a:lnTo>
                    <a:pt x="1234" y="48"/>
                  </a:lnTo>
                  <a:lnTo>
                    <a:pt x="1226" y="36"/>
                  </a:lnTo>
                  <a:lnTo>
                    <a:pt x="1222" y="24"/>
                  </a:lnTo>
                  <a:lnTo>
                    <a:pt x="1218" y="18"/>
                  </a:lnTo>
                  <a:lnTo>
                    <a:pt x="1216" y="16"/>
                  </a:lnTo>
                  <a:lnTo>
                    <a:pt x="1212" y="16"/>
                  </a:lnTo>
                  <a:lnTo>
                    <a:pt x="1210" y="10"/>
                  </a:lnTo>
                  <a:lnTo>
                    <a:pt x="1206" y="8"/>
                  </a:lnTo>
                  <a:lnTo>
                    <a:pt x="1200" y="8"/>
                  </a:lnTo>
                  <a:lnTo>
                    <a:pt x="1196" y="2"/>
                  </a:lnTo>
                  <a:lnTo>
                    <a:pt x="1192" y="0"/>
                  </a:lnTo>
                  <a:lnTo>
                    <a:pt x="1188" y="0"/>
                  </a:lnTo>
                  <a:lnTo>
                    <a:pt x="1184" y="2"/>
                  </a:lnTo>
                  <a:lnTo>
                    <a:pt x="1180" y="2"/>
                  </a:lnTo>
                  <a:lnTo>
                    <a:pt x="1178" y="2"/>
                  </a:lnTo>
                  <a:lnTo>
                    <a:pt x="1174" y="4"/>
                  </a:lnTo>
                  <a:lnTo>
                    <a:pt x="1174" y="30"/>
                  </a:lnTo>
                  <a:lnTo>
                    <a:pt x="1178" y="48"/>
                  </a:lnTo>
                  <a:lnTo>
                    <a:pt x="1182" y="56"/>
                  </a:lnTo>
                  <a:lnTo>
                    <a:pt x="1186" y="64"/>
                  </a:lnTo>
                  <a:lnTo>
                    <a:pt x="1192" y="76"/>
                  </a:lnTo>
                  <a:lnTo>
                    <a:pt x="1196" y="86"/>
                  </a:lnTo>
                  <a:lnTo>
                    <a:pt x="1204" y="96"/>
                  </a:lnTo>
                  <a:lnTo>
                    <a:pt x="1216" y="106"/>
                  </a:lnTo>
                  <a:lnTo>
                    <a:pt x="1220" y="112"/>
                  </a:lnTo>
                  <a:lnTo>
                    <a:pt x="1228" y="118"/>
                  </a:lnTo>
                  <a:lnTo>
                    <a:pt x="1234" y="122"/>
                  </a:lnTo>
                  <a:lnTo>
                    <a:pt x="1240" y="128"/>
                  </a:lnTo>
                  <a:lnTo>
                    <a:pt x="1244" y="134"/>
                  </a:lnTo>
                  <a:lnTo>
                    <a:pt x="1248" y="140"/>
                  </a:lnTo>
                  <a:lnTo>
                    <a:pt x="1254" y="156"/>
                  </a:lnTo>
                  <a:lnTo>
                    <a:pt x="1256" y="174"/>
                  </a:lnTo>
                  <a:lnTo>
                    <a:pt x="1256" y="192"/>
                  </a:lnTo>
                  <a:lnTo>
                    <a:pt x="1256" y="210"/>
                  </a:lnTo>
                  <a:lnTo>
                    <a:pt x="1250" y="240"/>
                  </a:lnTo>
                  <a:lnTo>
                    <a:pt x="1240" y="274"/>
                  </a:lnTo>
                  <a:lnTo>
                    <a:pt x="1226" y="306"/>
                  </a:lnTo>
                  <a:lnTo>
                    <a:pt x="1194" y="370"/>
                  </a:lnTo>
                  <a:lnTo>
                    <a:pt x="1180" y="400"/>
                  </a:lnTo>
                  <a:lnTo>
                    <a:pt x="1166" y="434"/>
                  </a:lnTo>
                  <a:lnTo>
                    <a:pt x="1156" y="466"/>
                  </a:lnTo>
                  <a:lnTo>
                    <a:pt x="1154" y="484"/>
                  </a:lnTo>
                  <a:lnTo>
                    <a:pt x="1152" y="502"/>
                  </a:lnTo>
                  <a:lnTo>
                    <a:pt x="1150" y="514"/>
                  </a:lnTo>
                  <a:lnTo>
                    <a:pt x="1144" y="526"/>
                  </a:lnTo>
                  <a:lnTo>
                    <a:pt x="1140" y="538"/>
                  </a:lnTo>
                  <a:lnTo>
                    <a:pt x="1132" y="548"/>
                  </a:lnTo>
                  <a:lnTo>
                    <a:pt x="1118" y="568"/>
                  </a:lnTo>
                  <a:lnTo>
                    <a:pt x="1112" y="578"/>
                  </a:lnTo>
                  <a:lnTo>
                    <a:pt x="1106" y="590"/>
                  </a:lnTo>
                  <a:lnTo>
                    <a:pt x="1102" y="596"/>
                  </a:lnTo>
                  <a:lnTo>
                    <a:pt x="1098" y="600"/>
                  </a:lnTo>
                  <a:lnTo>
                    <a:pt x="1094" y="604"/>
                  </a:lnTo>
                  <a:lnTo>
                    <a:pt x="1090" y="604"/>
                  </a:lnTo>
                  <a:lnTo>
                    <a:pt x="1078" y="602"/>
                  </a:lnTo>
                  <a:lnTo>
                    <a:pt x="1068" y="596"/>
                  </a:lnTo>
                  <a:lnTo>
                    <a:pt x="1044" y="584"/>
                  </a:lnTo>
                  <a:lnTo>
                    <a:pt x="1032" y="580"/>
                  </a:lnTo>
                  <a:lnTo>
                    <a:pt x="1026" y="580"/>
                  </a:lnTo>
                  <a:lnTo>
                    <a:pt x="1020" y="580"/>
                  </a:lnTo>
                  <a:lnTo>
                    <a:pt x="1002" y="588"/>
                  </a:lnTo>
                  <a:lnTo>
                    <a:pt x="984" y="598"/>
                  </a:lnTo>
                  <a:lnTo>
                    <a:pt x="970" y="610"/>
                  </a:lnTo>
                  <a:lnTo>
                    <a:pt x="956" y="624"/>
                  </a:lnTo>
                  <a:lnTo>
                    <a:pt x="942" y="638"/>
                  </a:lnTo>
                  <a:lnTo>
                    <a:pt x="932" y="654"/>
                  </a:lnTo>
                  <a:lnTo>
                    <a:pt x="920" y="670"/>
                  </a:lnTo>
                  <a:lnTo>
                    <a:pt x="912" y="688"/>
                  </a:lnTo>
                  <a:lnTo>
                    <a:pt x="916" y="670"/>
                  </a:lnTo>
                  <a:lnTo>
                    <a:pt x="916" y="660"/>
                  </a:lnTo>
                  <a:lnTo>
                    <a:pt x="914" y="652"/>
                  </a:lnTo>
                  <a:lnTo>
                    <a:pt x="910" y="648"/>
                  </a:lnTo>
                  <a:lnTo>
                    <a:pt x="908" y="646"/>
                  </a:lnTo>
                  <a:lnTo>
                    <a:pt x="902" y="648"/>
                  </a:lnTo>
                  <a:lnTo>
                    <a:pt x="896" y="650"/>
                  </a:lnTo>
                  <a:lnTo>
                    <a:pt x="896" y="652"/>
                  </a:lnTo>
                  <a:lnTo>
                    <a:pt x="898" y="638"/>
                  </a:lnTo>
                  <a:lnTo>
                    <a:pt x="898" y="624"/>
                  </a:lnTo>
                  <a:lnTo>
                    <a:pt x="896" y="612"/>
                  </a:lnTo>
                  <a:lnTo>
                    <a:pt x="894" y="598"/>
                  </a:lnTo>
                  <a:lnTo>
                    <a:pt x="890" y="588"/>
                  </a:lnTo>
                  <a:lnTo>
                    <a:pt x="886" y="576"/>
                  </a:lnTo>
                  <a:lnTo>
                    <a:pt x="880" y="566"/>
                  </a:lnTo>
                  <a:lnTo>
                    <a:pt x="872" y="558"/>
                  </a:lnTo>
                  <a:lnTo>
                    <a:pt x="864" y="550"/>
                  </a:lnTo>
                  <a:lnTo>
                    <a:pt x="856" y="542"/>
                  </a:lnTo>
                  <a:lnTo>
                    <a:pt x="844" y="536"/>
                  </a:lnTo>
                  <a:lnTo>
                    <a:pt x="834" y="532"/>
                  </a:lnTo>
                  <a:lnTo>
                    <a:pt x="822" y="530"/>
                  </a:lnTo>
                  <a:lnTo>
                    <a:pt x="808" y="528"/>
                  </a:lnTo>
                  <a:lnTo>
                    <a:pt x="794" y="528"/>
                  </a:lnTo>
                  <a:lnTo>
                    <a:pt x="780" y="530"/>
                  </a:lnTo>
                  <a:lnTo>
                    <a:pt x="768" y="532"/>
                  </a:lnTo>
                  <a:lnTo>
                    <a:pt x="758" y="536"/>
                  </a:lnTo>
                  <a:lnTo>
                    <a:pt x="748" y="542"/>
                  </a:lnTo>
                  <a:lnTo>
                    <a:pt x="738" y="548"/>
                  </a:lnTo>
                  <a:lnTo>
                    <a:pt x="728" y="556"/>
                  </a:lnTo>
                  <a:lnTo>
                    <a:pt x="720" y="564"/>
                  </a:lnTo>
                  <a:lnTo>
                    <a:pt x="714" y="574"/>
                  </a:lnTo>
                  <a:lnTo>
                    <a:pt x="708" y="584"/>
                  </a:lnTo>
                  <a:lnTo>
                    <a:pt x="704" y="598"/>
                  </a:lnTo>
                  <a:lnTo>
                    <a:pt x="702" y="614"/>
                  </a:lnTo>
                  <a:lnTo>
                    <a:pt x="700" y="630"/>
                  </a:lnTo>
                  <a:lnTo>
                    <a:pt x="702" y="644"/>
                  </a:lnTo>
                  <a:lnTo>
                    <a:pt x="706" y="662"/>
                  </a:lnTo>
                  <a:lnTo>
                    <a:pt x="706" y="668"/>
                  </a:lnTo>
                  <a:lnTo>
                    <a:pt x="704" y="672"/>
                  </a:lnTo>
                  <a:lnTo>
                    <a:pt x="702" y="672"/>
                  </a:lnTo>
                  <a:lnTo>
                    <a:pt x="698" y="670"/>
                  </a:lnTo>
                  <a:lnTo>
                    <a:pt x="694" y="672"/>
                  </a:lnTo>
                  <a:lnTo>
                    <a:pt x="692" y="672"/>
                  </a:lnTo>
                  <a:lnTo>
                    <a:pt x="690" y="676"/>
                  </a:lnTo>
                  <a:lnTo>
                    <a:pt x="690" y="686"/>
                  </a:lnTo>
                  <a:lnTo>
                    <a:pt x="692" y="694"/>
                  </a:lnTo>
                  <a:lnTo>
                    <a:pt x="694" y="704"/>
                  </a:lnTo>
                  <a:lnTo>
                    <a:pt x="700" y="712"/>
                  </a:lnTo>
                  <a:lnTo>
                    <a:pt x="710" y="728"/>
                  </a:lnTo>
                  <a:lnTo>
                    <a:pt x="716" y="734"/>
                  </a:lnTo>
                  <a:lnTo>
                    <a:pt x="718" y="736"/>
                  </a:lnTo>
                  <a:lnTo>
                    <a:pt x="720" y="736"/>
                  </a:lnTo>
                  <a:lnTo>
                    <a:pt x="722" y="734"/>
                  </a:lnTo>
                  <a:lnTo>
                    <a:pt x="724" y="736"/>
                  </a:lnTo>
                  <a:lnTo>
                    <a:pt x="728" y="744"/>
                  </a:lnTo>
                  <a:lnTo>
                    <a:pt x="730" y="752"/>
                  </a:lnTo>
                  <a:lnTo>
                    <a:pt x="730" y="760"/>
                  </a:lnTo>
                  <a:lnTo>
                    <a:pt x="730" y="766"/>
                  </a:lnTo>
                  <a:lnTo>
                    <a:pt x="732" y="774"/>
                  </a:lnTo>
                  <a:lnTo>
                    <a:pt x="746" y="796"/>
                  </a:lnTo>
                  <a:lnTo>
                    <a:pt x="764" y="816"/>
                  </a:lnTo>
                  <a:lnTo>
                    <a:pt x="776" y="828"/>
                  </a:lnTo>
                  <a:lnTo>
                    <a:pt x="792" y="838"/>
                  </a:lnTo>
                  <a:lnTo>
                    <a:pt x="808" y="842"/>
                  </a:lnTo>
                  <a:lnTo>
                    <a:pt x="822" y="844"/>
                  </a:lnTo>
                  <a:lnTo>
                    <a:pt x="836" y="840"/>
                  </a:lnTo>
                  <a:lnTo>
                    <a:pt x="848" y="834"/>
                  </a:lnTo>
                  <a:lnTo>
                    <a:pt x="858" y="824"/>
                  </a:lnTo>
                  <a:lnTo>
                    <a:pt x="868" y="810"/>
                  </a:lnTo>
                  <a:lnTo>
                    <a:pt x="878" y="796"/>
                  </a:lnTo>
                  <a:lnTo>
                    <a:pt x="886" y="774"/>
                  </a:lnTo>
                  <a:lnTo>
                    <a:pt x="890" y="764"/>
                  </a:lnTo>
                  <a:lnTo>
                    <a:pt x="896" y="756"/>
                  </a:lnTo>
                  <a:lnTo>
                    <a:pt x="902" y="750"/>
                  </a:lnTo>
                  <a:lnTo>
                    <a:pt x="914" y="742"/>
                  </a:lnTo>
                  <a:lnTo>
                    <a:pt x="924" y="738"/>
                  </a:lnTo>
                  <a:lnTo>
                    <a:pt x="930" y="734"/>
                  </a:lnTo>
                  <a:lnTo>
                    <a:pt x="930" y="728"/>
                  </a:lnTo>
                  <a:lnTo>
                    <a:pt x="934" y="726"/>
                  </a:lnTo>
                  <a:lnTo>
                    <a:pt x="942" y="722"/>
                  </a:lnTo>
                  <a:lnTo>
                    <a:pt x="952" y="720"/>
                  </a:lnTo>
                  <a:lnTo>
                    <a:pt x="964" y="722"/>
                  </a:lnTo>
                  <a:lnTo>
                    <a:pt x="984" y="726"/>
                  </a:lnTo>
                  <a:lnTo>
                    <a:pt x="994" y="728"/>
                  </a:lnTo>
                  <a:lnTo>
                    <a:pt x="1000" y="728"/>
                  </a:lnTo>
                  <a:lnTo>
                    <a:pt x="1010" y="730"/>
                  </a:lnTo>
                  <a:lnTo>
                    <a:pt x="1036" y="742"/>
                  </a:lnTo>
                  <a:lnTo>
                    <a:pt x="1060" y="756"/>
                  </a:lnTo>
                  <a:lnTo>
                    <a:pt x="1074" y="766"/>
                  </a:lnTo>
                  <a:lnTo>
                    <a:pt x="1086" y="770"/>
                  </a:lnTo>
                  <a:lnTo>
                    <a:pt x="1092" y="772"/>
                  </a:lnTo>
                  <a:lnTo>
                    <a:pt x="1098" y="772"/>
                  </a:lnTo>
                  <a:lnTo>
                    <a:pt x="1112" y="776"/>
                  </a:lnTo>
                  <a:lnTo>
                    <a:pt x="1096" y="792"/>
                  </a:lnTo>
                  <a:lnTo>
                    <a:pt x="1080" y="810"/>
                  </a:lnTo>
                  <a:lnTo>
                    <a:pt x="1066" y="832"/>
                  </a:lnTo>
                  <a:lnTo>
                    <a:pt x="1062" y="842"/>
                  </a:lnTo>
                  <a:lnTo>
                    <a:pt x="1058" y="852"/>
                  </a:lnTo>
                  <a:lnTo>
                    <a:pt x="1056" y="862"/>
                  </a:lnTo>
                  <a:lnTo>
                    <a:pt x="1056" y="872"/>
                  </a:lnTo>
                  <a:lnTo>
                    <a:pt x="1058" y="892"/>
                  </a:lnTo>
                  <a:lnTo>
                    <a:pt x="1062" y="912"/>
                  </a:lnTo>
                  <a:lnTo>
                    <a:pt x="1068" y="934"/>
                  </a:lnTo>
                  <a:lnTo>
                    <a:pt x="1074" y="956"/>
                  </a:lnTo>
                  <a:lnTo>
                    <a:pt x="1078" y="976"/>
                  </a:lnTo>
                  <a:lnTo>
                    <a:pt x="1078" y="996"/>
                  </a:lnTo>
                  <a:lnTo>
                    <a:pt x="1078" y="1006"/>
                  </a:lnTo>
                  <a:lnTo>
                    <a:pt x="1076" y="1016"/>
                  </a:lnTo>
                  <a:lnTo>
                    <a:pt x="1070" y="1034"/>
                  </a:lnTo>
                  <a:lnTo>
                    <a:pt x="1066" y="1052"/>
                  </a:lnTo>
                  <a:lnTo>
                    <a:pt x="1064" y="1070"/>
                  </a:lnTo>
                  <a:lnTo>
                    <a:pt x="1064" y="1090"/>
                  </a:lnTo>
                  <a:lnTo>
                    <a:pt x="1066" y="1138"/>
                  </a:lnTo>
                  <a:lnTo>
                    <a:pt x="1064" y="1164"/>
                  </a:lnTo>
                  <a:lnTo>
                    <a:pt x="1062" y="1176"/>
                  </a:lnTo>
                  <a:lnTo>
                    <a:pt x="1060" y="1184"/>
                  </a:lnTo>
                  <a:lnTo>
                    <a:pt x="1056" y="1192"/>
                  </a:lnTo>
                  <a:lnTo>
                    <a:pt x="1054" y="1202"/>
                  </a:lnTo>
                  <a:lnTo>
                    <a:pt x="1054" y="1222"/>
                  </a:lnTo>
                  <a:lnTo>
                    <a:pt x="1054" y="1244"/>
                  </a:lnTo>
                  <a:lnTo>
                    <a:pt x="1052" y="1254"/>
                  </a:lnTo>
                  <a:lnTo>
                    <a:pt x="1050" y="1262"/>
                  </a:lnTo>
                  <a:lnTo>
                    <a:pt x="1044" y="1288"/>
                  </a:lnTo>
                  <a:lnTo>
                    <a:pt x="1040" y="1312"/>
                  </a:lnTo>
                  <a:lnTo>
                    <a:pt x="1038" y="1336"/>
                  </a:lnTo>
                  <a:lnTo>
                    <a:pt x="1038" y="1348"/>
                  </a:lnTo>
                  <a:lnTo>
                    <a:pt x="1040" y="1360"/>
                  </a:lnTo>
                  <a:lnTo>
                    <a:pt x="1050" y="1344"/>
                  </a:lnTo>
                  <a:lnTo>
                    <a:pt x="1062" y="1330"/>
                  </a:lnTo>
                  <a:lnTo>
                    <a:pt x="1076" y="1314"/>
                  </a:lnTo>
                  <a:lnTo>
                    <a:pt x="1092" y="1300"/>
                  </a:lnTo>
                  <a:lnTo>
                    <a:pt x="1108" y="1288"/>
                  </a:lnTo>
                  <a:lnTo>
                    <a:pt x="1124" y="1276"/>
                  </a:lnTo>
                  <a:lnTo>
                    <a:pt x="1142" y="1264"/>
                  </a:lnTo>
                  <a:lnTo>
                    <a:pt x="1158" y="1256"/>
                  </a:lnTo>
                  <a:lnTo>
                    <a:pt x="1206" y="1234"/>
                  </a:lnTo>
                  <a:lnTo>
                    <a:pt x="1254" y="1210"/>
                  </a:lnTo>
                  <a:lnTo>
                    <a:pt x="1348" y="1162"/>
                  </a:lnTo>
                  <a:lnTo>
                    <a:pt x="1390" y="1142"/>
                  </a:lnTo>
                  <a:lnTo>
                    <a:pt x="1412" y="1132"/>
                  </a:lnTo>
                  <a:lnTo>
                    <a:pt x="1432" y="1118"/>
                  </a:lnTo>
                  <a:lnTo>
                    <a:pt x="1444" y="1112"/>
                  </a:lnTo>
                  <a:lnTo>
                    <a:pt x="1456" y="1106"/>
                  </a:lnTo>
                  <a:lnTo>
                    <a:pt x="1480" y="1096"/>
                  </a:lnTo>
                  <a:lnTo>
                    <a:pt x="1506" y="1086"/>
                  </a:lnTo>
                  <a:lnTo>
                    <a:pt x="1532" y="1078"/>
                  </a:lnTo>
                  <a:lnTo>
                    <a:pt x="1552" y="1068"/>
                  </a:lnTo>
                  <a:lnTo>
                    <a:pt x="1572" y="1054"/>
                  </a:lnTo>
                  <a:lnTo>
                    <a:pt x="1590" y="1042"/>
                  </a:lnTo>
                  <a:lnTo>
                    <a:pt x="1612" y="1032"/>
                  </a:lnTo>
                  <a:lnTo>
                    <a:pt x="1626" y="1028"/>
                  </a:lnTo>
                  <a:lnTo>
                    <a:pt x="1640" y="1022"/>
                  </a:lnTo>
                  <a:lnTo>
                    <a:pt x="1666" y="1008"/>
                  </a:lnTo>
                  <a:lnTo>
                    <a:pt x="1690" y="992"/>
                  </a:lnTo>
                  <a:lnTo>
                    <a:pt x="1716" y="978"/>
                  </a:lnTo>
                  <a:lnTo>
                    <a:pt x="1720" y="976"/>
                  </a:lnTo>
                  <a:lnTo>
                    <a:pt x="1646" y="940"/>
                  </a:lnTo>
                  <a:lnTo>
                    <a:pt x="1610" y="920"/>
                  </a:lnTo>
                  <a:lnTo>
                    <a:pt x="1592" y="910"/>
                  </a:lnTo>
                  <a:lnTo>
                    <a:pt x="1574" y="898"/>
                  </a:lnTo>
                  <a:close/>
                </a:path>
              </a:pathLst>
            </a:custGeom>
            <a:solidFill>
              <a:srgbClr val="01010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63000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群組 108556"/>
          <p:cNvGrpSpPr>
            <a:grpSpLocks/>
          </p:cNvGrpSpPr>
          <p:nvPr/>
        </p:nvGrpSpPr>
        <p:grpSpPr bwMode="auto">
          <a:xfrm>
            <a:off x="8472362" y="3386881"/>
            <a:ext cx="1681163" cy="4503738"/>
            <a:chOff x="5748338" y="1441450"/>
            <a:chExt cx="2295525" cy="5265738"/>
          </a:xfrm>
        </p:grpSpPr>
        <p:sp>
          <p:nvSpPr>
            <p:cNvPr id="33" name="Freeform 9"/>
            <p:cNvSpPr>
              <a:spLocks/>
            </p:cNvSpPr>
            <p:nvPr/>
          </p:nvSpPr>
          <p:spPr bwMode="auto">
            <a:xfrm>
              <a:off x="5748338" y="1441450"/>
              <a:ext cx="2295525" cy="5265738"/>
            </a:xfrm>
            <a:custGeom>
              <a:avLst/>
              <a:gdLst>
                <a:gd name="T0" fmla="*/ 2147483647 w 134"/>
                <a:gd name="T1" fmla="*/ 2147483647 h 307"/>
                <a:gd name="T2" fmla="*/ 2147483647 w 134"/>
                <a:gd name="T3" fmla="*/ 2147483647 h 307"/>
                <a:gd name="T4" fmla="*/ 2147483647 w 134"/>
                <a:gd name="T5" fmla="*/ 2147483647 h 307"/>
                <a:gd name="T6" fmla="*/ 2147483647 w 134"/>
                <a:gd name="T7" fmla="*/ 2147483647 h 307"/>
                <a:gd name="T8" fmla="*/ 2147483647 w 134"/>
                <a:gd name="T9" fmla="*/ 2147483647 h 307"/>
                <a:gd name="T10" fmla="*/ 2147483647 w 134"/>
                <a:gd name="T11" fmla="*/ 2147483647 h 307"/>
                <a:gd name="T12" fmla="*/ 2147483647 w 134"/>
                <a:gd name="T13" fmla="*/ 2147483647 h 307"/>
                <a:gd name="T14" fmla="*/ 2147483647 w 134"/>
                <a:gd name="T15" fmla="*/ 2147483647 h 307"/>
                <a:gd name="T16" fmla="*/ 2147483647 w 134"/>
                <a:gd name="T17" fmla="*/ 2147483647 h 307"/>
                <a:gd name="T18" fmla="*/ 2147483647 w 134"/>
                <a:gd name="T19" fmla="*/ 2147483647 h 307"/>
                <a:gd name="T20" fmla="*/ 2147483647 w 134"/>
                <a:gd name="T21" fmla="*/ 2147483647 h 307"/>
                <a:gd name="T22" fmla="*/ 2147483647 w 134"/>
                <a:gd name="T23" fmla="*/ 2147483647 h 307"/>
                <a:gd name="T24" fmla="*/ 2147483647 w 134"/>
                <a:gd name="T25" fmla="*/ 2147483647 h 307"/>
                <a:gd name="T26" fmla="*/ 2147483647 w 134"/>
                <a:gd name="T27" fmla="*/ 2147483647 h 307"/>
                <a:gd name="T28" fmla="*/ 2147483647 w 134"/>
                <a:gd name="T29" fmla="*/ 2147483647 h 307"/>
                <a:gd name="T30" fmla="*/ 2147483647 w 134"/>
                <a:gd name="T31" fmla="*/ 2147483647 h 307"/>
                <a:gd name="T32" fmla="*/ 2147483647 w 134"/>
                <a:gd name="T33" fmla="*/ 2147483647 h 307"/>
                <a:gd name="T34" fmla="*/ 2147483647 w 134"/>
                <a:gd name="T35" fmla="*/ 2147483647 h 307"/>
                <a:gd name="T36" fmla="*/ 2147483647 w 134"/>
                <a:gd name="T37" fmla="*/ 2147483647 h 307"/>
                <a:gd name="T38" fmla="*/ 2147483647 w 134"/>
                <a:gd name="T39" fmla="*/ 2147483647 h 307"/>
                <a:gd name="T40" fmla="*/ 2147483647 w 134"/>
                <a:gd name="T41" fmla="*/ 2147483647 h 307"/>
                <a:gd name="T42" fmla="*/ 2147483647 w 134"/>
                <a:gd name="T43" fmla="*/ 2147483647 h 307"/>
                <a:gd name="T44" fmla="*/ 2147483647 w 134"/>
                <a:gd name="T45" fmla="*/ 2147483647 h 307"/>
                <a:gd name="T46" fmla="*/ 2147483647 w 134"/>
                <a:gd name="T47" fmla="*/ 2147483647 h 307"/>
                <a:gd name="T48" fmla="*/ 2147483647 w 134"/>
                <a:gd name="T49" fmla="*/ 2147483647 h 307"/>
                <a:gd name="T50" fmla="*/ 2147483647 w 134"/>
                <a:gd name="T51" fmla="*/ 2147483647 h 307"/>
                <a:gd name="T52" fmla="*/ 0 w 134"/>
                <a:gd name="T53" fmla="*/ 2147483647 h 307"/>
                <a:gd name="T54" fmla="*/ 2147483647 w 134"/>
                <a:gd name="T55" fmla="*/ 2147483647 h 307"/>
                <a:gd name="T56" fmla="*/ 2147483647 w 134"/>
                <a:gd name="T57" fmla="*/ 2147483647 h 307"/>
                <a:gd name="T58" fmla="*/ 2147483647 w 134"/>
                <a:gd name="T59" fmla="*/ 2147483647 h 307"/>
                <a:gd name="T60" fmla="*/ 2147483647 w 134"/>
                <a:gd name="T61" fmla="*/ 2147483647 h 307"/>
                <a:gd name="T62" fmla="*/ 2147483647 w 134"/>
                <a:gd name="T63" fmla="*/ 2147483647 h 307"/>
                <a:gd name="T64" fmla="*/ 2147483647 w 134"/>
                <a:gd name="T65" fmla="*/ 2147483647 h 307"/>
                <a:gd name="T66" fmla="*/ 2147483647 w 134"/>
                <a:gd name="T67" fmla="*/ 2147483647 h 307"/>
                <a:gd name="T68" fmla="*/ 2147483647 w 134"/>
                <a:gd name="T69" fmla="*/ 2147483647 h 307"/>
                <a:gd name="T70" fmla="*/ 2147483647 w 134"/>
                <a:gd name="T71" fmla="*/ 2147483647 h 307"/>
                <a:gd name="T72" fmla="*/ 2147483647 w 134"/>
                <a:gd name="T73" fmla="*/ 2147483647 h 307"/>
                <a:gd name="T74" fmla="*/ 2147483647 w 134"/>
                <a:gd name="T75" fmla="*/ 2147483647 h 307"/>
                <a:gd name="T76" fmla="*/ 2147483647 w 134"/>
                <a:gd name="T77" fmla="*/ 2147483647 h 307"/>
                <a:gd name="T78" fmla="*/ 2147483647 w 134"/>
                <a:gd name="T79" fmla="*/ 2147483647 h 307"/>
                <a:gd name="T80" fmla="*/ 2147483647 w 134"/>
                <a:gd name="T81" fmla="*/ 2147483647 h 307"/>
                <a:gd name="T82" fmla="*/ 2147483647 w 134"/>
                <a:gd name="T83" fmla="*/ 2147483647 h 307"/>
                <a:gd name="T84" fmla="*/ 2147483647 w 134"/>
                <a:gd name="T85" fmla="*/ 2147483647 h 307"/>
                <a:gd name="T86" fmla="*/ 2147483647 w 134"/>
                <a:gd name="T87" fmla="*/ 2147483647 h 307"/>
                <a:gd name="T88" fmla="*/ 2147483647 w 134"/>
                <a:gd name="T89" fmla="*/ 2147483647 h 307"/>
                <a:gd name="T90" fmla="*/ 2147483647 w 134"/>
                <a:gd name="T91" fmla="*/ 2147483647 h 307"/>
                <a:gd name="T92" fmla="*/ 2147483647 w 134"/>
                <a:gd name="T93" fmla="*/ 2147483647 h 307"/>
                <a:gd name="T94" fmla="*/ 2147483647 w 134"/>
                <a:gd name="T95" fmla="*/ 2147483647 h 307"/>
                <a:gd name="T96" fmla="*/ 2147483647 w 134"/>
                <a:gd name="T97" fmla="*/ 2147483647 h 307"/>
                <a:gd name="T98" fmla="*/ 2147483647 w 134"/>
                <a:gd name="T99" fmla="*/ 2147483647 h 307"/>
                <a:gd name="T100" fmla="*/ 2147483647 w 134"/>
                <a:gd name="T101" fmla="*/ 2147483647 h 307"/>
                <a:gd name="T102" fmla="*/ 2147483647 w 134"/>
                <a:gd name="T103" fmla="*/ 2147483647 h 307"/>
                <a:gd name="T104" fmla="*/ 2147483647 w 134"/>
                <a:gd name="T105" fmla="*/ 2147483647 h 307"/>
                <a:gd name="T106" fmla="*/ 2147483647 w 134"/>
                <a:gd name="T107" fmla="*/ 2147483647 h 307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34"/>
                <a:gd name="T163" fmla="*/ 0 h 307"/>
                <a:gd name="T164" fmla="*/ 134 w 134"/>
                <a:gd name="T165" fmla="*/ 307 h 307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34" h="307">
                  <a:moveTo>
                    <a:pt x="124" y="194"/>
                  </a:moveTo>
                  <a:cubicBezTo>
                    <a:pt x="123" y="198"/>
                    <a:pt x="123" y="202"/>
                    <a:pt x="123" y="203"/>
                  </a:cubicBezTo>
                  <a:cubicBezTo>
                    <a:pt x="123" y="204"/>
                    <a:pt x="122" y="204"/>
                    <a:pt x="122" y="205"/>
                  </a:cubicBezTo>
                  <a:cubicBezTo>
                    <a:pt x="122" y="207"/>
                    <a:pt x="121" y="209"/>
                    <a:pt x="122" y="211"/>
                  </a:cubicBezTo>
                  <a:cubicBezTo>
                    <a:pt x="122" y="213"/>
                    <a:pt x="121" y="221"/>
                    <a:pt x="121" y="222"/>
                  </a:cubicBezTo>
                  <a:cubicBezTo>
                    <a:pt x="122" y="223"/>
                    <a:pt x="122" y="224"/>
                    <a:pt x="121" y="226"/>
                  </a:cubicBezTo>
                  <a:cubicBezTo>
                    <a:pt x="121" y="228"/>
                    <a:pt x="122" y="241"/>
                    <a:pt x="122" y="242"/>
                  </a:cubicBezTo>
                  <a:cubicBezTo>
                    <a:pt x="121" y="244"/>
                    <a:pt x="121" y="245"/>
                    <a:pt x="121" y="247"/>
                  </a:cubicBezTo>
                  <a:cubicBezTo>
                    <a:pt x="121" y="249"/>
                    <a:pt x="121" y="251"/>
                    <a:pt x="121" y="253"/>
                  </a:cubicBezTo>
                  <a:cubicBezTo>
                    <a:pt x="120" y="254"/>
                    <a:pt x="121" y="255"/>
                    <a:pt x="120" y="259"/>
                  </a:cubicBezTo>
                  <a:cubicBezTo>
                    <a:pt x="120" y="262"/>
                    <a:pt x="119" y="271"/>
                    <a:pt x="119" y="274"/>
                  </a:cubicBezTo>
                  <a:cubicBezTo>
                    <a:pt x="119" y="276"/>
                    <a:pt x="120" y="284"/>
                    <a:pt x="118" y="285"/>
                  </a:cubicBezTo>
                  <a:cubicBezTo>
                    <a:pt x="116" y="285"/>
                    <a:pt x="114" y="286"/>
                    <a:pt x="113" y="286"/>
                  </a:cubicBezTo>
                  <a:cubicBezTo>
                    <a:pt x="112" y="286"/>
                    <a:pt x="112" y="285"/>
                    <a:pt x="112" y="286"/>
                  </a:cubicBezTo>
                  <a:cubicBezTo>
                    <a:pt x="113" y="287"/>
                    <a:pt x="113" y="297"/>
                    <a:pt x="110" y="300"/>
                  </a:cubicBezTo>
                  <a:cubicBezTo>
                    <a:pt x="107" y="303"/>
                    <a:pt x="103" y="307"/>
                    <a:pt x="100" y="302"/>
                  </a:cubicBezTo>
                  <a:cubicBezTo>
                    <a:pt x="98" y="298"/>
                    <a:pt x="98" y="295"/>
                    <a:pt x="99" y="292"/>
                  </a:cubicBezTo>
                  <a:cubicBezTo>
                    <a:pt x="101" y="288"/>
                    <a:pt x="102" y="284"/>
                    <a:pt x="101" y="284"/>
                  </a:cubicBezTo>
                  <a:cubicBezTo>
                    <a:pt x="96" y="284"/>
                    <a:pt x="95" y="275"/>
                    <a:pt x="96" y="272"/>
                  </a:cubicBezTo>
                  <a:cubicBezTo>
                    <a:pt x="97" y="269"/>
                    <a:pt x="96" y="264"/>
                    <a:pt x="97" y="263"/>
                  </a:cubicBezTo>
                  <a:cubicBezTo>
                    <a:pt x="99" y="262"/>
                    <a:pt x="98" y="235"/>
                    <a:pt x="99" y="230"/>
                  </a:cubicBezTo>
                  <a:cubicBezTo>
                    <a:pt x="99" y="226"/>
                    <a:pt x="100" y="221"/>
                    <a:pt x="99" y="220"/>
                  </a:cubicBezTo>
                  <a:cubicBezTo>
                    <a:pt x="98" y="219"/>
                    <a:pt x="98" y="216"/>
                    <a:pt x="98" y="213"/>
                  </a:cubicBezTo>
                  <a:cubicBezTo>
                    <a:pt x="99" y="211"/>
                    <a:pt x="98" y="180"/>
                    <a:pt x="98" y="177"/>
                  </a:cubicBezTo>
                  <a:cubicBezTo>
                    <a:pt x="98" y="173"/>
                    <a:pt x="99" y="170"/>
                    <a:pt x="97" y="173"/>
                  </a:cubicBezTo>
                  <a:cubicBezTo>
                    <a:pt x="96" y="177"/>
                    <a:pt x="87" y="201"/>
                    <a:pt x="86" y="202"/>
                  </a:cubicBezTo>
                  <a:cubicBezTo>
                    <a:pt x="84" y="204"/>
                    <a:pt x="84" y="204"/>
                    <a:pt x="84" y="206"/>
                  </a:cubicBezTo>
                  <a:cubicBezTo>
                    <a:pt x="83" y="208"/>
                    <a:pt x="83" y="212"/>
                    <a:pt x="82" y="214"/>
                  </a:cubicBezTo>
                  <a:cubicBezTo>
                    <a:pt x="82" y="215"/>
                    <a:pt x="81" y="214"/>
                    <a:pt x="81" y="216"/>
                  </a:cubicBezTo>
                  <a:cubicBezTo>
                    <a:pt x="81" y="217"/>
                    <a:pt x="81" y="222"/>
                    <a:pt x="80" y="223"/>
                  </a:cubicBezTo>
                  <a:cubicBezTo>
                    <a:pt x="78" y="224"/>
                    <a:pt x="78" y="224"/>
                    <a:pt x="78" y="225"/>
                  </a:cubicBezTo>
                  <a:cubicBezTo>
                    <a:pt x="78" y="227"/>
                    <a:pt x="79" y="228"/>
                    <a:pt x="78" y="229"/>
                  </a:cubicBezTo>
                  <a:cubicBezTo>
                    <a:pt x="77" y="230"/>
                    <a:pt x="77" y="230"/>
                    <a:pt x="77" y="232"/>
                  </a:cubicBezTo>
                  <a:cubicBezTo>
                    <a:pt x="77" y="234"/>
                    <a:pt x="76" y="236"/>
                    <a:pt x="76" y="238"/>
                  </a:cubicBezTo>
                  <a:cubicBezTo>
                    <a:pt x="76" y="239"/>
                    <a:pt x="76" y="247"/>
                    <a:pt x="75" y="250"/>
                  </a:cubicBezTo>
                  <a:cubicBezTo>
                    <a:pt x="74" y="253"/>
                    <a:pt x="74" y="255"/>
                    <a:pt x="74" y="258"/>
                  </a:cubicBezTo>
                  <a:cubicBezTo>
                    <a:pt x="74" y="262"/>
                    <a:pt x="73" y="266"/>
                    <a:pt x="73" y="269"/>
                  </a:cubicBezTo>
                  <a:cubicBezTo>
                    <a:pt x="72" y="271"/>
                    <a:pt x="72" y="287"/>
                    <a:pt x="69" y="287"/>
                  </a:cubicBezTo>
                  <a:cubicBezTo>
                    <a:pt x="66" y="287"/>
                    <a:pt x="62" y="286"/>
                    <a:pt x="62" y="286"/>
                  </a:cubicBezTo>
                  <a:cubicBezTo>
                    <a:pt x="63" y="287"/>
                    <a:pt x="63" y="291"/>
                    <a:pt x="63" y="291"/>
                  </a:cubicBezTo>
                  <a:cubicBezTo>
                    <a:pt x="61" y="291"/>
                    <a:pt x="61" y="291"/>
                    <a:pt x="61" y="291"/>
                  </a:cubicBezTo>
                  <a:cubicBezTo>
                    <a:pt x="61" y="286"/>
                    <a:pt x="61" y="286"/>
                    <a:pt x="61" y="286"/>
                  </a:cubicBezTo>
                  <a:cubicBezTo>
                    <a:pt x="61" y="286"/>
                    <a:pt x="56" y="284"/>
                    <a:pt x="55" y="285"/>
                  </a:cubicBezTo>
                  <a:cubicBezTo>
                    <a:pt x="54" y="286"/>
                    <a:pt x="52" y="290"/>
                    <a:pt x="49" y="293"/>
                  </a:cubicBezTo>
                  <a:cubicBezTo>
                    <a:pt x="47" y="296"/>
                    <a:pt x="46" y="298"/>
                    <a:pt x="39" y="297"/>
                  </a:cubicBezTo>
                  <a:cubicBezTo>
                    <a:pt x="31" y="297"/>
                    <a:pt x="28" y="293"/>
                    <a:pt x="31" y="291"/>
                  </a:cubicBezTo>
                  <a:cubicBezTo>
                    <a:pt x="35" y="289"/>
                    <a:pt x="40" y="288"/>
                    <a:pt x="42" y="285"/>
                  </a:cubicBezTo>
                  <a:cubicBezTo>
                    <a:pt x="44" y="282"/>
                    <a:pt x="45" y="281"/>
                    <a:pt x="44" y="280"/>
                  </a:cubicBezTo>
                  <a:cubicBezTo>
                    <a:pt x="43" y="279"/>
                    <a:pt x="42" y="277"/>
                    <a:pt x="44" y="276"/>
                  </a:cubicBezTo>
                  <a:cubicBezTo>
                    <a:pt x="45" y="274"/>
                    <a:pt x="46" y="273"/>
                    <a:pt x="47" y="269"/>
                  </a:cubicBezTo>
                  <a:cubicBezTo>
                    <a:pt x="48" y="266"/>
                    <a:pt x="49" y="253"/>
                    <a:pt x="51" y="250"/>
                  </a:cubicBezTo>
                  <a:cubicBezTo>
                    <a:pt x="52" y="247"/>
                    <a:pt x="52" y="246"/>
                    <a:pt x="52" y="244"/>
                  </a:cubicBezTo>
                  <a:cubicBezTo>
                    <a:pt x="52" y="241"/>
                    <a:pt x="52" y="239"/>
                    <a:pt x="53" y="237"/>
                  </a:cubicBezTo>
                  <a:cubicBezTo>
                    <a:pt x="55" y="235"/>
                    <a:pt x="57" y="229"/>
                    <a:pt x="56" y="227"/>
                  </a:cubicBezTo>
                  <a:cubicBezTo>
                    <a:pt x="56" y="225"/>
                    <a:pt x="57" y="226"/>
                    <a:pt x="57" y="225"/>
                  </a:cubicBezTo>
                  <a:cubicBezTo>
                    <a:pt x="57" y="224"/>
                    <a:pt x="56" y="223"/>
                    <a:pt x="57" y="222"/>
                  </a:cubicBezTo>
                  <a:cubicBezTo>
                    <a:pt x="58" y="221"/>
                    <a:pt x="58" y="221"/>
                    <a:pt x="58" y="219"/>
                  </a:cubicBezTo>
                  <a:cubicBezTo>
                    <a:pt x="57" y="216"/>
                    <a:pt x="58" y="212"/>
                    <a:pt x="59" y="206"/>
                  </a:cubicBezTo>
                  <a:cubicBezTo>
                    <a:pt x="60" y="199"/>
                    <a:pt x="65" y="174"/>
                    <a:pt x="66" y="168"/>
                  </a:cubicBezTo>
                  <a:cubicBezTo>
                    <a:pt x="67" y="162"/>
                    <a:pt x="71" y="145"/>
                    <a:pt x="71" y="141"/>
                  </a:cubicBezTo>
                  <a:cubicBezTo>
                    <a:pt x="71" y="137"/>
                    <a:pt x="71" y="135"/>
                    <a:pt x="71" y="134"/>
                  </a:cubicBezTo>
                  <a:cubicBezTo>
                    <a:pt x="72" y="133"/>
                    <a:pt x="70" y="133"/>
                    <a:pt x="70" y="131"/>
                  </a:cubicBezTo>
                  <a:cubicBezTo>
                    <a:pt x="70" y="129"/>
                    <a:pt x="74" y="121"/>
                    <a:pt x="74" y="118"/>
                  </a:cubicBezTo>
                  <a:cubicBezTo>
                    <a:pt x="75" y="116"/>
                    <a:pt x="76" y="114"/>
                    <a:pt x="76" y="112"/>
                  </a:cubicBezTo>
                  <a:cubicBezTo>
                    <a:pt x="76" y="111"/>
                    <a:pt x="77" y="102"/>
                    <a:pt x="77" y="101"/>
                  </a:cubicBezTo>
                  <a:cubicBezTo>
                    <a:pt x="76" y="99"/>
                    <a:pt x="72" y="89"/>
                    <a:pt x="73" y="86"/>
                  </a:cubicBezTo>
                  <a:cubicBezTo>
                    <a:pt x="74" y="82"/>
                    <a:pt x="75" y="80"/>
                    <a:pt x="75" y="79"/>
                  </a:cubicBezTo>
                  <a:cubicBezTo>
                    <a:pt x="74" y="77"/>
                    <a:pt x="75" y="75"/>
                    <a:pt x="74" y="75"/>
                  </a:cubicBezTo>
                  <a:cubicBezTo>
                    <a:pt x="74" y="76"/>
                    <a:pt x="54" y="81"/>
                    <a:pt x="49" y="82"/>
                  </a:cubicBezTo>
                  <a:cubicBezTo>
                    <a:pt x="43" y="83"/>
                    <a:pt x="36" y="83"/>
                    <a:pt x="32" y="79"/>
                  </a:cubicBezTo>
                  <a:cubicBezTo>
                    <a:pt x="27" y="75"/>
                    <a:pt x="18" y="64"/>
                    <a:pt x="16" y="63"/>
                  </a:cubicBezTo>
                  <a:cubicBezTo>
                    <a:pt x="13" y="62"/>
                    <a:pt x="12" y="60"/>
                    <a:pt x="12" y="59"/>
                  </a:cubicBezTo>
                  <a:cubicBezTo>
                    <a:pt x="13" y="59"/>
                    <a:pt x="17" y="55"/>
                    <a:pt x="17" y="54"/>
                  </a:cubicBezTo>
                  <a:cubicBezTo>
                    <a:pt x="16" y="54"/>
                    <a:pt x="14" y="49"/>
                    <a:pt x="13" y="48"/>
                  </a:cubicBezTo>
                  <a:cubicBezTo>
                    <a:pt x="12" y="48"/>
                    <a:pt x="8" y="45"/>
                    <a:pt x="6" y="41"/>
                  </a:cubicBezTo>
                  <a:cubicBezTo>
                    <a:pt x="4" y="38"/>
                    <a:pt x="3" y="36"/>
                    <a:pt x="2" y="35"/>
                  </a:cubicBezTo>
                  <a:cubicBezTo>
                    <a:pt x="1" y="34"/>
                    <a:pt x="0" y="32"/>
                    <a:pt x="0" y="31"/>
                  </a:cubicBezTo>
                  <a:cubicBezTo>
                    <a:pt x="1" y="30"/>
                    <a:pt x="2" y="31"/>
                    <a:pt x="3" y="32"/>
                  </a:cubicBezTo>
                  <a:cubicBezTo>
                    <a:pt x="3" y="32"/>
                    <a:pt x="7" y="37"/>
                    <a:pt x="6" y="35"/>
                  </a:cubicBezTo>
                  <a:cubicBezTo>
                    <a:pt x="5" y="34"/>
                    <a:pt x="4" y="32"/>
                    <a:pt x="3" y="31"/>
                  </a:cubicBezTo>
                  <a:cubicBezTo>
                    <a:pt x="3" y="29"/>
                    <a:pt x="0" y="24"/>
                    <a:pt x="0" y="23"/>
                  </a:cubicBezTo>
                  <a:cubicBezTo>
                    <a:pt x="1" y="22"/>
                    <a:pt x="2" y="23"/>
                    <a:pt x="2" y="24"/>
                  </a:cubicBezTo>
                  <a:cubicBezTo>
                    <a:pt x="2" y="24"/>
                    <a:pt x="6" y="30"/>
                    <a:pt x="7" y="31"/>
                  </a:cubicBezTo>
                  <a:cubicBezTo>
                    <a:pt x="7" y="31"/>
                    <a:pt x="8" y="31"/>
                    <a:pt x="7" y="30"/>
                  </a:cubicBezTo>
                  <a:cubicBezTo>
                    <a:pt x="6" y="29"/>
                    <a:pt x="5" y="28"/>
                    <a:pt x="5" y="26"/>
                  </a:cubicBezTo>
                  <a:cubicBezTo>
                    <a:pt x="4" y="24"/>
                    <a:pt x="1" y="19"/>
                    <a:pt x="2" y="18"/>
                  </a:cubicBezTo>
                  <a:cubicBezTo>
                    <a:pt x="2" y="17"/>
                    <a:pt x="3" y="18"/>
                    <a:pt x="4" y="18"/>
                  </a:cubicBezTo>
                  <a:cubicBezTo>
                    <a:pt x="5" y="19"/>
                    <a:pt x="6" y="22"/>
                    <a:pt x="6" y="21"/>
                  </a:cubicBezTo>
                  <a:cubicBezTo>
                    <a:pt x="5" y="20"/>
                    <a:pt x="4" y="18"/>
                    <a:pt x="5" y="17"/>
                  </a:cubicBezTo>
                  <a:cubicBezTo>
                    <a:pt x="5" y="16"/>
                    <a:pt x="6" y="16"/>
                    <a:pt x="7" y="17"/>
                  </a:cubicBezTo>
                  <a:cubicBezTo>
                    <a:pt x="7" y="18"/>
                    <a:pt x="15" y="33"/>
                    <a:pt x="18" y="32"/>
                  </a:cubicBezTo>
                  <a:cubicBezTo>
                    <a:pt x="20" y="32"/>
                    <a:pt x="20" y="32"/>
                    <a:pt x="20" y="31"/>
                  </a:cubicBezTo>
                  <a:cubicBezTo>
                    <a:pt x="20" y="29"/>
                    <a:pt x="19" y="25"/>
                    <a:pt x="20" y="23"/>
                  </a:cubicBezTo>
                  <a:cubicBezTo>
                    <a:pt x="20" y="22"/>
                    <a:pt x="22" y="21"/>
                    <a:pt x="22" y="23"/>
                  </a:cubicBezTo>
                  <a:cubicBezTo>
                    <a:pt x="23" y="24"/>
                    <a:pt x="23" y="34"/>
                    <a:pt x="23" y="36"/>
                  </a:cubicBezTo>
                  <a:cubicBezTo>
                    <a:pt x="23" y="38"/>
                    <a:pt x="23" y="40"/>
                    <a:pt x="23" y="42"/>
                  </a:cubicBezTo>
                  <a:cubicBezTo>
                    <a:pt x="23" y="43"/>
                    <a:pt x="22" y="43"/>
                    <a:pt x="23" y="44"/>
                  </a:cubicBezTo>
                  <a:cubicBezTo>
                    <a:pt x="23" y="46"/>
                    <a:pt x="25" y="49"/>
                    <a:pt x="26" y="49"/>
                  </a:cubicBezTo>
                  <a:cubicBezTo>
                    <a:pt x="27" y="50"/>
                    <a:pt x="33" y="58"/>
                    <a:pt x="34" y="60"/>
                  </a:cubicBezTo>
                  <a:cubicBezTo>
                    <a:pt x="34" y="61"/>
                    <a:pt x="34" y="61"/>
                    <a:pt x="35" y="61"/>
                  </a:cubicBezTo>
                  <a:cubicBezTo>
                    <a:pt x="36" y="62"/>
                    <a:pt x="37" y="64"/>
                    <a:pt x="38" y="64"/>
                  </a:cubicBezTo>
                  <a:cubicBezTo>
                    <a:pt x="39" y="64"/>
                    <a:pt x="40" y="66"/>
                    <a:pt x="41" y="66"/>
                  </a:cubicBezTo>
                  <a:cubicBezTo>
                    <a:pt x="42" y="66"/>
                    <a:pt x="43" y="65"/>
                    <a:pt x="44" y="65"/>
                  </a:cubicBezTo>
                  <a:cubicBezTo>
                    <a:pt x="45" y="65"/>
                    <a:pt x="46" y="66"/>
                    <a:pt x="47" y="65"/>
                  </a:cubicBezTo>
                  <a:cubicBezTo>
                    <a:pt x="48" y="65"/>
                    <a:pt x="50" y="63"/>
                    <a:pt x="52" y="63"/>
                  </a:cubicBezTo>
                  <a:cubicBezTo>
                    <a:pt x="54" y="63"/>
                    <a:pt x="57" y="62"/>
                    <a:pt x="58" y="61"/>
                  </a:cubicBezTo>
                  <a:cubicBezTo>
                    <a:pt x="59" y="60"/>
                    <a:pt x="61" y="59"/>
                    <a:pt x="61" y="59"/>
                  </a:cubicBezTo>
                  <a:cubicBezTo>
                    <a:pt x="62" y="59"/>
                    <a:pt x="62" y="59"/>
                    <a:pt x="61" y="58"/>
                  </a:cubicBezTo>
                  <a:cubicBezTo>
                    <a:pt x="61" y="58"/>
                    <a:pt x="61" y="57"/>
                    <a:pt x="62" y="56"/>
                  </a:cubicBezTo>
                  <a:cubicBezTo>
                    <a:pt x="62" y="55"/>
                    <a:pt x="63" y="53"/>
                    <a:pt x="63" y="53"/>
                  </a:cubicBezTo>
                  <a:cubicBezTo>
                    <a:pt x="63" y="53"/>
                    <a:pt x="59" y="48"/>
                    <a:pt x="57" y="47"/>
                  </a:cubicBezTo>
                  <a:cubicBezTo>
                    <a:pt x="55" y="45"/>
                    <a:pt x="48" y="41"/>
                    <a:pt x="45" y="38"/>
                  </a:cubicBezTo>
                  <a:cubicBezTo>
                    <a:pt x="43" y="35"/>
                    <a:pt x="37" y="28"/>
                    <a:pt x="37" y="27"/>
                  </a:cubicBezTo>
                  <a:cubicBezTo>
                    <a:pt x="38" y="26"/>
                    <a:pt x="38" y="26"/>
                    <a:pt x="39" y="27"/>
                  </a:cubicBezTo>
                  <a:cubicBezTo>
                    <a:pt x="40" y="27"/>
                    <a:pt x="45" y="33"/>
                    <a:pt x="45" y="32"/>
                  </a:cubicBezTo>
                  <a:cubicBezTo>
                    <a:pt x="45" y="32"/>
                    <a:pt x="42" y="29"/>
                    <a:pt x="41" y="27"/>
                  </a:cubicBezTo>
                  <a:cubicBezTo>
                    <a:pt x="39" y="25"/>
                    <a:pt x="36" y="20"/>
                    <a:pt x="36" y="19"/>
                  </a:cubicBezTo>
                  <a:cubicBezTo>
                    <a:pt x="37" y="18"/>
                    <a:pt x="38" y="18"/>
                    <a:pt x="38" y="19"/>
                  </a:cubicBezTo>
                  <a:cubicBezTo>
                    <a:pt x="39" y="20"/>
                    <a:pt x="45" y="27"/>
                    <a:pt x="45" y="27"/>
                  </a:cubicBezTo>
                  <a:cubicBezTo>
                    <a:pt x="45" y="27"/>
                    <a:pt x="45" y="26"/>
                    <a:pt x="44" y="25"/>
                  </a:cubicBezTo>
                  <a:cubicBezTo>
                    <a:pt x="44" y="24"/>
                    <a:pt x="36" y="16"/>
                    <a:pt x="36" y="14"/>
                  </a:cubicBezTo>
                  <a:cubicBezTo>
                    <a:pt x="36" y="13"/>
                    <a:pt x="37" y="13"/>
                    <a:pt x="38" y="14"/>
                  </a:cubicBezTo>
                  <a:cubicBezTo>
                    <a:pt x="38" y="14"/>
                    <a:pt x="40" y="15"/>
                    <a:pt x="39" y="14"/>
                  </a:cubicBezTo>
                  <a:cubicBezTo>
                    <a:pt x="39" y="14"/>
                    <a:pt x="38" y="13"/>
                    <a:pt x="39" y="12"/>
                  </a:cubicBezTo>
                  <a:cubicBezTo>
                    <a:pt x="40" y="12"/>
                    <a:pt x="40" y="12"/>
                    <a:pt x="41" y="13"/>
                  </a:cubicBezTo>
                  <a:cubicBezTo>
                    <a:pt x="42" y="14"/>
                    <a:pt x="55" y="29"/>
                    <a:pt x="55" y="27"/>
                  </a:cubicBezTo>
                  <a:cubicBezTo>
                    <a:pt x="54" y="25"/>
                    <a:pt x="54" y="18"/>
                    <a:pt x="56" y="17"/>
                  </a:cubicBezTo>
                  <a:cubicBezTo>
                    <a:pt x="57" y="16"/>
                    <a:pt x="58" y="17"/>
                    <a:pt x="58" y="18"/>
                  </a:cubicBezTo>
                  <a:cubicBezTo>
                    <a:pt x="57" y="19"/>
                    <a:pt x="57" y="24"/>
                    <a:pt x="58" y="27"/>
                  </a:cubicBezTo>
                  <a:cubicBezTo>
                    <a:pt x="59" y="30"/>
                    <a:pt x="59" y="33"/>
                    <a:pt x="60" y="34"/>
                  </a:cubicBezTo>
                  <a:cubicBezTo>
                    <a:pt x="60" y="36"/>
                    <a:pt x="68" y="43"/>
                    <a:pt x="69" y="44"/>
                  </a:cubicBezTo>
                  <a:cubicBezTo>
                    <a:pt x="71" y="45"/>
                    <a:pt x="70" y="44"/>
                    <a:pt x="71" y="44"/>
                  </a:cubicBezTo>
                  <a:cubicBezTo>
                    <a:pt x="71" y="44"/>
                    <a:pt x="79" y="51"/>
                    <a:pt x="81" y="51"/>
                  </a:cubicBezTo>
                  <a:cubicBezTo>
                    <a:pt x="82" y="50"/>
                    <a:pt x="84" y="49"/>
                    <a:pt x="85" y="48"/>
                  </a:cubicBezTo>
                  <a:cubicBezTo>
                    <a:pt x="86" y="46"/>
                    <a:pt x="87" y="46"/>
                    <a:pt x="87" y="44"/>
                  </a:cubicBezTo>
                  <a:cubicBezTo>
                    <a:pt x="86" y="42"/>
                    <a:pt x="85" y="32"/>
                    <a:pt x="86" y="28"/>
                  </a:cubicBezTo>
                  <a:cubicBezTo>
                    <a:pt x="86" y="23"/>
                    <a:pt x="91" y="7"/>
                    <a:pt x="97" y="4"/>
                  </a:cubicBezTo>
                  <a:cubicBezTo>
                    <a:pt x="102" y="0"/>
                    <a:pt x="105" y="1"/>
                    <a:pt x="105" y="1"/>
                  </a:cubicBezTo>
                  <a:cubicBezTo>
                    <a:pt x="105" y="2"/>
                    <a:pt x="106" y="1"/>
                    <a:pt x="106" y="1"/>
                  </a:cubicBezTo>
                  <a:cubicBezTo>
                    <a:pt x="107" y="0"/>
                    <a:pt x="116" y="0"/>
                    <a:pt x="119" y="7"/>
                  </a:cubicBezTo>
                  <a:cubicBezTo>
                    <a:pt x="122" y="14"/>
                    <a:pt x="126" y="24"/>
                    <a:pt x="125" y="31"/>
                  </a:cubicBezTo>
                  <a:cubicBezTo>
                    <a:pt x="123" y="39"/>
                    <a:pt x="121" y="46"/>
                    <a:pt x="122" y="48"/>
                  </a:cubicBezTo>
                  <a:cubicBezTo>
                    <a:pt x="122" y="49"/>
                    <a:pt x="122" y="50"/>
                    <a:pt x="124" y="50"/>
                  </a:cubicBezTo>
                  <a:cubicBezTo>
                    <a:pt x="126" y="51"/>
                    <a:pt x="128" y="51"/>
                    <a:pt x="130" y="53"/>
                  </a:cubicBezTo>
                  <a:cubicBezTo>
                    <a:pt x="132" y="56"/>
                    <a:pt x="134" y="58"/>
                    <a:pt x="134" y="63"/>
                  </a:cubicBezTo>
                  <a:cubicBezTo>
                    <a:pt x="134" y="68"/>
                    <a:pt x="133" y="75"/>
                    <a:pt x="132" y="78"/>
                  </a:cubicBezTo>
                  <a:cubicBezTo>
                    <a:pt x="131" y="81"/>
                    <a:pt x="132" y="81"/>
                    <a:pt x="131" y="82"/>
                  </a:cubicBezTo>
                  <a:cubicBezTo>
                    <a:pt x="131" y="83"/>
                    <a:pt x="130" y="83"/>
                    <a:pt x="131" y="84"/>
                  </a:cubicBezTo>
                  <a:cubicBezTo>
                    <a:pt x="131" y="85"/>
                    <a:pt x="130" y="93"/>
                    <a:pt x="129" y="94"/>
                  </a:cubicBezTo>
                  <a:cubicBezTo>
                    <a:pt x="128" y="95"/>
                    <a:pt x="128" y="95"/>
                    <a:pt x="128" y="95"/>
                  </a:cubicBezTo>
                  <a:cubicBezTo>
                    <a:pt x="128" y="96"/>
                    <a:pt x="127" y="97"/>
                    <a:pt x="128" y="98"/>
                  </a:cubicBezTo>
                  <a:cubicBezTo>
                    <a:pt x="128" y="98"/>
                    <a:pt x="128" y="100"/>
                    <a:pt x="127" y="101"/>
                  </a:cubicBezTo>
                  <a:cubicBezTo>
                    <a:pt x="127" y="102"/>
                    <a:pt x="126" y="102"/>
                    <a:pt x="127" y="103"/>
                  </a:cubicBezTo>
                  <a:cubicBezTo>
                    <a:pt x="127" y="104"/>
                    <a:pt x="127" y="105"/>
                    <a:pt x="126" y="106"/>
                  </a:cubicBezTo>
                  <a:cubicBezTo>
                    <a:pt x="125" y="108"/>
                    <a:pt x="125" y="109"/>
                    <a:pt x="126" y="109"/>
                  </a:cubicBezTo>
                  <a:cubicBezTo>
                    <a:pt x="126" y="110"/>
                    <a:pt x="126" y="111"/>
                    <a:pt x="125" y="112"/>
                  </a:cubicBezTo>
                  <a:cubicBezTo>
                    <a:pt x="125" y="114"/>
                    <a:pt x="125" y="114"/>
                    <a:pt x="125" y="115"/>
                  </a:cubicBezTo>
                  <a:cubicBezTo>
                    <a:pt x="125" y="117"/>
                    <a:pt x="130" y="134"/>
                    <a:pt x="129" y="134"/>
                  </a:cubicBezTo>
                  <a:cubicBezTo>
                    <a:pt x="128" y="134"/>
                    <a:pt x="127" y="133"/>
                    <a:pt x="128" y="135"/>
                  </a:cubicBezTo>
                  <a:cubicBezTo>
                    <a:pt x="128" y="136"/>
                    <a:pt x="132" y="152"/>
                    <a:pt x="132" y="159"/>
                  </a:cubicBezTo>
                  <a:cubicBezTo>
                    <a:pt x="131" y="167"/>
                    <a:pt x="127" y="183"/>
                    <a:pt x="126" y="186"/>
                  </a:cubicBezTo>
                  <a:cubicBezTo>
                    <a:pt x="125" y="188"/>
                    <a:pt x="124" y="194"/>
                    <a:pt x="124" y="194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4" name="Freeform 10"/>
            <p:cNvSpPr>
              <a:spLocks/>
            </p:cNvSpPr>
            <p:nvPr/>
          </p:nvSpPr>
          <p:spPr bwMode="auto">
            <a:xfrm>
              <a:off x="7050088" y="3140075"/>
              <a:ext cx="874713" cy="171450"/>
            </a:xfrm>
            <a:custGeom>
              <a:avLst/>
              <a:gdLst>
                <a:gd name="T0" fmla="*/ 0 w 51"/>
                <a:gd name="T1" fmla="*/ 0 h 10"/>
                <a:gd name="T2" fmla="*/ 2147483647 w 51"/>
                <a:gd name="T3" fmla="*/ 2147483647 h 10"/>
                <a:gd name="T4" fmla="*/ 2147483647 w 51"/>
                <a:gd name="T5" fmla="*/ 2147483647 h 10"/>
                <a:gd name="T6" fmla="*/ 2147483647 w 51"/>
                <a:gd name="T7" fmla="*/ 2147483647 h 10"/>
                <a:gd name="T8" fmla="*/ 2147483647 w 51"/>
                <a:gd name="T9" fmla="*/ 2147483647 h 10"/>
                <a:gd name="T10" fmla="*/ 2147483647 w 51"/>
                <a:gd name="T11" fmla="*/ 2147483647 h 10"/>
                <a:gd name="T12" fmla="*/ 2147483647 w 51"/>
                <a:gd name="T13" fmla="*/ 2147483647 h 10"/>
                <a:gd name="T14" fmla="*/ 2147483647 w 51"/>
                <a:gd name="T15" fmla="*/ 2147483647 h 10"/>
                <a:gd name="T16" fmla="*/ 0 w 51"/>
                <a:gd name="T17" fmla="*/ 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1"/>
                <a:gd name="T28" fmla="*/ 0 h 10"/>
                <a:gd name="T29" fmla="*/ 51 w 51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1" h="10">
                  <a:moveTo>
                    <a:pt x="0" y="0"/>
                  </a:moveTo>
                  <a:cubicBezTo>
                    <a:pt x="0" y="0"/>
                    <a:pt x="0" y="0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5" y="4"/>
                  </a:cubicBezTo>
                  <a:cubicBezTo>
                    <a:pt x="9" y="5"/>
                    <a:pt x="39" y="10"/>
                    <a:pt x="45" y="8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51" y="3"/>
                    <a:pt x="45" y="7"/>
                    <a:pt x="31" y="5"/>
                  </a:cubicBezTo>
                  <a:cubicBezTo>
                    <a:pt x="18" y="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5" name="Freeform 11"/>
            <p:cNvSpPr>
              <a:spLocks/>
            </p:cNvSpPr>
            <p:nvPr/>
          </p:nvSpPr>
          <p:spPr bwMode="auto">
            <a:xfrm>
              <a:off x="7685088" y="3276600"/>
              <a:ext cx="119063" cy="720725"/>
            </a:xfrm>
            <a:custGeom>
              <a:avLst/>
              <a:gdLst>
                <a:gd name="T0" fmla="*/ 0 w 75"/>
                <a:gd name="T1" fmla="*/ 0 h 454"/>
                <a:gd name="T2" fmla="*/ 2147483647 w 75"/>
                <a:gd name="T3" fmla="*/ 0 h 454"/>
                <a:gd name="T4" fmla="*/ 2147483647 w 75"/>
                <a:gd name="T5" fmla="*/ 2147483647 h 454"/>
                <a:gd name="T6" fmla="*/ 2147483647 w 75"/>
                <a:gd name="T7" fmla="*/ 2147483647 h 454"/>
                <a:gd name="T8" fmla="*/ 0 w 75"/>
                <a:gd name="T9" fmla="*/ 0 h 4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5"/>
                <a:gd name="T16" fmla="*/ 0 h 454"/>
                <a:gd name="T17" fmla="*/ 75 w 75"/>
                <a:gd name="T18" fmla="*/ 454 h 4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5" h="454">
                  <a:moveTo>
                    <a:pt x="0" y="0"/>
                  </a:moveTo>
                  <a:lnTo>
                    <a:pt x="32" y="0"/>
                  </a:lnTo>
                  <a:lnTo>
                    <a:pt x="75" y="454"/>
                  </a:lnTo>
                  <a:lnTo>
                    <a:pt x="32" y="4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6" name="Freeform 12"/>
            <p:cNvSpPr>
              <a:spLocks/>
            </p:cNvSpPr>
            <p:nvPr/>
          </p:nvSpPr>
          <p:spPr bwMode="auto">
            <a:xfrm>
              <a:off x="7632700" y="3929062"/>
              <a:ext cx="325438" cy="119063"/>
            </a:xfrm>
            <a:custGeom>
              <a:avLst/>
              <a:gdLst>
                <a:gd name="T0" fmla="*/ 2147483647 w 19"/>
                <a:gd name="T1" fmla="*/ 0 h 7"/>
                <a:gd name="T2" fmla="*/ 2147483647 w 19"/>
                <a:gd name="T3" fmla="*/ 2147483647 h 7"/>
                <a:gd name="T4" fmla="*/ 2147483647 w 19"/>
                <a:gd name="T5" fmla="*/ 2147483647 h 7"/>
                <a:gd name="T6" fmla="*/ 2147483647 w 19"/>
                <a:gd name="T7" fmla="*/ 2147483647 h 7"/>
                <a:gd name="T8" fmla="*/ 2147483647 w 19"/>
                <a:gd name="T9" fmla="*/ 2147483647 h 7"/>
                <a:gd name="T10" fmla="*/ 0 w 19"/>
                <a:gd name="T11" fmla="*/ 0 h 7"/>
                <a:gd name="T12" fmla="*/ 2147483647 w 19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7"/>
                <a:gd name="T23" fmla="*/ 19 w 1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7">
                  <a:moveTo>
                    <a:pt x="2" y="0"/>
                  </a:moveTo>
                  <a:cubicBezTo>
                    <a:pt x="2" y="0"/>
                    <a:pt x="5" y="5"/>
                    <a:pt x="10" y="5"/>
                  </a:cubicBezTo>
                  <a:cubicBezTo>
                    <a:pt x="15" y="4"/>
                    <a:pt x="19" y="1"/>
                    <a:pt x="19" y="1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3" y="7"/>
                    <a:pt x="10" y="6"/>
                  </a:cubicBezTo>
                  <a:cubicBezTo>
                    <a:pt x="8" y="6"/>
                    <a:pt x="6" y="7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7" name="Freeform 13"/>
            <p:cNvSpPr>
              <a:spLocks/>
            </p:cNvSpPr>
            <p:nvPr/>
          </p:nvSpPr>
          <p:spPr bwMode="auto">
            <a:xfrm>
              <a:off x="6948488" y="3911600"/>
              <a:ext cx="85725" cy="85725"/>
            </a:xfrm>
            <a:custGeom>
              <a:avLst/>
              <a:gdLst>
                <a:gd name="T0" fmla="*/ 2147483647 w 5"/>
                <a:gd name="T1" fmla="*/ 0 h 5"/>
                <a:gd name="T2" fmla="*/ 2147483647 w 5"/>
                <a:gd name="T3" fmla="*/ 0 h 5"/>
                <a:gd name="T4" fmla="*/ 2147483647 w 5"/>
                <a:gd name="T5" fmla="*/ 2147483647 h 5"/>
                <a:gd name="T6" fmla="*/ 0 w 5"/>
                <a:gd name="T7" fmla="*/ 2147483647 h 5"/>
                <a:gd name="T8" fmla="*/ 0 w 5"/>
                <a:gd name="T9" fmla="*/ 2147483647 h 5"/>
                <a:gd name="T10" fmla="*/ 2147483647 w 5"/>
                <a:gd name="T11" fmla="*/ 2147483647 h 5"/>
                <a:gd name="T12" fmla="*/ 2147483647 w 5"/>
                <a:gd name="T13" fmla="*/ 0 h 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"/>
                <a:gd name="T22" fmla="*/ 0 h 5"/>
                <a:gd name="T23" fmla="*/ 5 w 5"/>
                <a:gd name="T24" fmla="*/ 5 h 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" h="5">
                  <a:moveTo>
                    <a:pt x="3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3" y="4"/>
                    <a:pt x="2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4"/>
                    <a:pt x="2" y="3"/>
                  </a:cubicBezTo>
                  <a:cubicBezTo>
                    <a:pt x="3" y="1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8" name="Freeform 14"/>
            <p:cNvSpPr>
              <a:spLocks/>
            </p:cNvSpPr>
            <p:nvPr/>
          </p:nvSpPr>
          <p:spPr bwMode="auto">
            <a:xfrm>
              <a:off x="7034213" y="3843337"/>
              <a:ext cx="101600" cy="171450"/>
            </a:xfrm>
            <a:custGeom>
              <a:avLst/>
              <a:gdLst>
                <a:gd name="T0" fmla="*/ 2147483647 w 64"/>
                <a:gd name="T1" fmla="*/ 0 h 108"/>
                <a:gd name="T2" fmla="*/ 2147483647 w 64"/>
                <a:gd name="T3" fmla="*/ 2147483647 h 108"/>
                <a:gd name="T4" fmla="*/ 2147483647 w 64"/>
                <a:gd name="T5" fmla="*/ 2147483647 h 108"/>
                <a:gd name="T6" fmla="*/ 0 w 64"/>
                <a:gd name="T7" fmla="*/ 2147483647 h 108"/>
                <a:gd name="T8" fmla="*/ 2147483647 w 64"/>
                <a:gd name="T9" fmla="*/ 0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"/>
                <a:gd name="T16" fmla="*/ 0 h 108"/>
                <a:gd name="T17" fmla="*/ 64 w 64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" h="108">
                  <a:moveTo>
                    <a:pt x="32" y="0"/>
                  </a:moveTo>
                  <a:lnTo>
                    <a:pt x="64" y="10"/>
                  </a:lnTo>
                  <a:lnTo>
                    <a:pt x="32" y="108"/>
                  </a:lnTo>
                  <a:lnTo>
                    <a:pt x="0" y="86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9" name="Freeform 15"/>
            <p:cNvSpPr>
              <a:spLocks/>
            </p:cNvSpPr>
            <p:nvPr/>
          </p:nvSpPr>
          <p:spPr bwMode="auto">
            <a:xfrm>
              <a:off x="7531100" y="3859212"/>
              <a:ext cx="119063" cy="138113"/>
            </a:xfrm>
            <a:custGeom>
              <a:avLst/>
              <a:gdLst>
                <a:gd name="T0" fmla="*/ 0 w 75"/>
                <a:gd name="T1" fmla="*/ 2147483647 h 87"/>
                <a:gd name="T2" fmla="*/ 2147483647 w 75"/>
                <a:gd name="T3" fmla="*/ 0 h 87"/>
                <a:gd name="T4" fmla="*/ 2147483647 w 75"/>
                <a:gd name="T5" fmla="*/ 2147483647 h 87"/>
                <a:gd name="T6" fmla="*/ 2147483647 w 75"/>
                <a:gd name="T7" fmla="*/ 2147483647 h 87"/>
                <a:gd name="T8" fmla="*/ 0 w 75"/>
                <a:gd name="T9" fmla="*/ 2147483647 h 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5"/>
                <a:gd name="T16" fmla="*/ 0 h 87"/>
                <a:gd name="T17" fmla="*/ 75 w 75"/>
                <a:gd name="T18" fmla="*/ 87 h 8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5" h="87">
                  <a:moveTo>
                    <a:pt x="0" y="11"/>
                  </a:moveTo>
                  <a:lnTo>
                    <a:pt x="32" y="0"/>
                  </a:lnTo>
                  <a:lnTo>
                    <a:pt x="75" y="76"/>
                  </a:lnTo>
                  <a:lnTo>
                    <a:pt x="32" y="87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40" name="群組 108595"/>
          <p:cNvGrpSpPr>
            <a:grpSpLocks/>
          </p:cNvGrpSpPr>
          <p:nvPr/>
        </p:nvGrpSpPr>
        <p:grpSpPr bwMode="auto">
          <a:xfrm>
            <a:off x="6185983" y="1586656"/>
            <a:ext cx="2663825" cy="5589588"/>
            <a:chOff x="631825" y="882651"/>
            <a:chExt cx="2919412" cy="5921375"/>
          </a:xfrm>
        </p:grpSpPr>
        <p:sp>
          <p:nvSpPr>
            <p:cNvPr id="41" name="Freeform 55"/>
            <p:cNvSpPr>
              <a:spLocks/>
            </p:cNvSpPr>
            <p:nvPr/>
          </p:nvSpPr>
          <p:spPr bwMode="auto">
            <a:xfrm>
              <a:off x="631825" y="882651"/>
              <a:ext cx="2919412" cy="5921375"/>
            </a:xfrm>
            <a:custGeom>
              <a:avLst/>
              <a:gdLst>
                <a:gd name="T0" fmla="*/ 2147483647 w 139"/>
                <a:gd name="T1" fmla="*/ 2147483647 h 282"/>
                <a:gd name="T2" fmla="*/ 2147483647 w 139"/>
                <a:gd name="T3" fmla="*/ 2147483647 h 282"/>
                <a:gd name="T4" fmla="*/ 2147483647 w 139"/>
                <a:gd name="T5" fmla="*/ 2147483647 h 282"/>
                <a:gd name="T6" fmla="*/ 2147483647 w 139"/>
                <a:gd name="T7" fmla="*/ 2147483647 h 282"/>
                <a:gd name="T8" fmla="*/ 2147483647 w 139"/>
                <a:gd name="T9" fmla="*/ 2147483647 h 282"/>
                <a:gd name="T10" fmla="*/ 2147483647 w 139"/>
                <a:gd name="T11" fmla="*/ 2147483647 h 282"/>
                <a:gd name="T12" fmla="*/ 2147483647 w 139"/>
                <a:gd name="T13" fmla="*/ 2147483647 h 282"/>
                <a:gd name="T14" fmla="*/ 2147483647 w 139"/>
                <a:gd name="T15" fmla="*/ 2147483647 h 282"/>
                <a:gd name="T16" fmla="*/ 2147483647 w 139"/>
                <a:gd name="T17" fmla="*/ 2147483647 h 282"/>
                <a:gd name="T18" fmla="*/ 2147483647 w 139"/>
                <a:gd name="T19" fmla="*/ 2147483647 h 282"/>
                <a:gd name="T20" fmla="*/ 2147483647 w 139"/>
                <a:gd name="T21" fmla="*/ 2147483647 h 282"/>
                <a:gd name="T22" fmla="*/ 2147483647 w 139"/>
                <a:gd name="T23" fmla="*/ 2147483647 h 282"/>
                <a:gd name="T24" fmla="*/ 2147483647 w 139"/>
                <a:gd name="T25" fmla="*/ 2147483647 h 282"/>
                <a:gd name="T26" fmla="*/ 2147483647 w 139"/>
                <a:gd name="T27" fmla="*/ 2147483647 h 282"/>
                <a:gd name="T28" fmla="*/ 2147483647 w 139"/>
                <a:gd name="T29" fmla="*/ 2147483647 h 282"/>
                <a:gd name="T30" fmla="*/ 2147483647 w 139"/>
                <a:gd name="T31" fmla="*/ 2147483647 h 282"/>
                <a:gd name="T32" fmla="*/ 2147483647 w 139"/>
                <a:gd name="T33" fmla="*/ 2147483647 h 282"/>
                <a:gd name="T34" fmla="*/ 2147483647 w 139"/>
                <a:gd name="T35" fmla="*/ 2147483647 h 282"/>
                <a:gd name="T36" fmla="*/ 2147483647 w 139"/>
                <a:gd name="T37" fmla="*/ 2147483647 h 282"/>
                <a:gd name="T38" fmla="*/ 2147483647 w 139"/>
                <a:gd name="T39" fmla="*/ 2147483647 h 282"/>
                <a:gd name="T40" fmla="*/ 2147483647 w 139"/>
                <a:gd name="T41" fmla="*/ 2147483647 h 282"/>
                <a:gd name="T42" fmla="*/ 2147483647 w 139"/>
                <a:gd name="T43" fmla="*/ 2147483647 h 282"/>
                <a:gd name="T44" fmla="*/ 2147483647 w 139"/>
                <a:gd name="T45" fmla="*/ 2147483647 h 282"/>
                <a:gd name="T46" fmla="*/ 2147483647 w 139"/>
                <a:gd name="T47" fmla="*/ 2147483647 h 282"/>
                <a:gd name="T48" fmla="*/ 2147483647 w 139"/>
                <a:gd name="T49" fmla="*/ 2147483647 h 282"/>
                <a:gd name="T50" fmla="*/ 2147483647 w 139"/>
                <a:gd name="T51" fmla="*/ 2147483647 h 282"/>
                <a:gd name="T52" fmla="*/ 2147483647 w 139"/>
                <a:gd name="T53" fmla="*/ 2147483647 h 282"/>
                <a:gd name="T54" fmla="*/ 2147483647 w 139"/>
                <a:gd name="T55" fmla="*/ 2147483647 h 282"/>
                <a:gd name="T56" fmla="*/ 2147483647 w 139"/>
                <a:gd name="T57" fmla="*/ 2147483647 h 282"/>
                <a:gd name="T58" fmla="*/ 2147483647 w 139"/>
                <a:gd name="T59" fmla="*/ 2147483647 h 282"/>
                <a:gd name="T60" fmla="*/ 2147483647 w 139"/>
                <a:gd name="T61" fmla="*/ 2147483647 h 282"/>
                <a:gd name="T62" fmla="*/ 2147483647 w 139"/>
                <a:gd name="T63" fmla="*/ 2147483647 h 282"/>
                <a:gd name="T64" fmla="*/ 2147483647 w 139"/>
                <a:gd name="T65" fmla="*/ 2147483647 h 282"/>
                <a:gd name="T66" fmla="*/ 2147483647 w 139"/>
                <a:gd name="T67" fmla="*/ 2147483647 h 282"/>
                <a:gd name="T68" fmla="*/ 2147483647 w 139"/>
                <a:gd name="T69" fmla="*/ 2147483647 h 282"/>
                <a:gd name="T70" fmla="*/ 2147483647 w 139"/>
                <a:gd name="T71" fmla="*/ 2147483647 h 282"/>
                <a:gd name="T72" fmla="*/ 2147483647 w 139"/>
                <a:gd name="T73" fmla="*/ 2147483647 h 282"/>
                <a:gd name="T74" fmla="*/ 2147483647 w 139"/>
                <a:gd name="T75" fmla="*/ 2147483647 h 282"/>
                <a:gd name="T76" fmla="*/ 2147483647 w 139"/>
                <a:gd name="T77" fmla="*/ 2147483647 h 282"/>
                <a:gd name="T78" fmla="*/ 2147483647 w 139"/>
                <a:gd name="T79" fmla="*/ 2147483647 h 282"/>
                <a:gd name="T80" fmla="*/ 2147483647 w 139"/>
                <a:gd name="T81" fmla="*/ 2147483647 h 282"/>
                <a:gd name="T82" fmla="*/ 2147483647 w 139"/>
                <a:gd name="T83" fmla="*/ 2147483647 h 282"/>
                <a:gd name="T84" fmla="*/ 2147483647 w 139"/>
                <a:gd name="T85" fmla="*/ 2147483647 h 282"/>
                <a:gd name="T86" fmla="*/ 2147483647 w 139"/>
                <a:gd name="T87" fmla="*/ 2147483647 h 282"/>
                <a:gd name="T88" fmla="*/ 2147483647 w 139"/>
                <a:gd name="T89" fmla="*/ 2147483647 h 282"/>
                <a:gd name="T90" fmla="*/ 2147483647 w 139"/>
                <a:gd name="T91" fmla="*/ 2147483647 h 282"/>
                <a:gd name="T92" fmla="*/ 2147483647 w 139"/>
                <a:gd name="T93" fmla="*/ 2147483647 h 282"/>
                <a:gd name="T94" fmla="*/ 2147483647 w 139"/>
                <a:gd name="T95" fmla="*/ 2147483647 h 282"/>
                <a:gd name="T96" fmla="*/ 2147483647 w 139"/>
                <a:gd name="T97" fmla="*/ 2147483647 h 282"/>
                <a:gd name="T98" fmla="*/ 2147483647 w 139"/>
                <a:gd name="T99" fmla="*/ 2147483647 h 282"/>
                <a:gd name="T100" fmla="*/ 2147483647 w 139"/>
                <a:gd name="T101" fmla="*/ 2147483647 h 282"/>
                <a:gd name="T102" fmla="*/ 2147483647 w 139"/>
                <a:gd name="T103" fmla="*/ 2147483647 h 282"/>
                <a:gd name="T104" fmla="*/ 2147483647 w 139"/>
                <a:gd name="T105" fmla="*/ 2147483647 h 282"/>
                <a:gd name="T106" fmla="*/ 2147483647 w 139"/>
                <a:gd name="T107" fmla="*/ 2147483647 h 282"/>
                <a:gd name="T108" fmla="*/ 2147483647 w 139"/>
                <a:gd name="T109" fmla="*/ 2147483647 h 282"/>
                <a:gd name="T110" fmla="*/ 2147483647 w 139"/>
                <a:gd name="T111" fmla="*/ 2147483647 h 282"/>
                <a:gd name="T112" fmla="*/ 2147483647 w 139"/>
                <a:gd name="T113" fmla="*/ 2147483647 h 282"/>
                <a:gd name="T114" fmla="*/ 2147483647 w 139"/>
                <a:gd name="T115" fmla="*/ 2147483647 h 282"/>
                <a:gd name="T116" fmla="*/ 2147483647 w 139"/>
                <a:gd name="T117" fmla="*/ 2147483647 h 28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9"/>
                <a:gd name="T178" fmla="*/ 0 h 282"/>
                <a:gd name="T179" fmla="*/ 139 w 139"/>
                <a:gd name="T180" fmla="*/ 282 h 282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9" h="282">
                  <a:moveTo>
                    <a:pt x="70" y="185"/>
                  </a:moveTo>
                  <a:cubicBezTo>
                    <a:pt x="69" y="191"/>
                    <a:pt x="70" y="208"/>
                    <a:pt x="70" y="213"/>
                  </a:cubicBezTo>
                  <a:cubicBezTo>
                    <a:pt x="71" y="218"/>
                    <a:pt x="72" y="247"/>
                    <a:pt x="72" y="248"/>
                  </a:cubicBezTo>
                  <a:cubicBezTo>
                    <a:pt x="72" y="249"/>
                    <a:pt x="72" y="250"/>
                    <a:pt x="71" y="253"/>
                  </a:cubicBezTo>
                  <a:cubicBezTo>
                    <a:pt x="71" y="255"/>
                    <a:pt x="70" y="262"/>
                    <a:pt x="70" y="262"/>
                  </a:cubicBezTo>
                  <a:cubicBezTo>
                    <a:pt x="69" y="262"/>
                    <a:pt x="67" y="263"/>
                    <a:pt x="68" y="263"/>
                  </a:cubicBezTo>
                  <a:cubicBezTo>
                    <a:pt x="68" y="264"/>
                    <a:pt x="70" y="277"/>
                    <a:pt x="69" y="278"/>
                  </a:cubicBezTo>
                  <a:cubicBezTo>
                    <a:pt x="67" y="280"/>
                    <a:pt x="65" y="281"/>
                    <a:pt x="62" y="280"/>
                  </a:cubicBezTo>
                  <a:cubicBezTo>
                    <a:pt x="59" y="279"/>
                    <a:pt x="58" y="277"/>
                    <a:pt x="58" y="274"/>
                  </a:cubicBezTo>
                  <a:cubicBezTo>
                    <a:pt x="59" y="272"/>
                    <a:pt x="60" y="269"/>
                    <a:pt x="59" y="266"/>
                  </a:cubicBezTo>
                  <a:cubicBezTo>
                    <a:pt x="59" y="263"/>
                    <a:pt x="60" y="263"/>
                    <a:pt x="59" y="263"/>
                  </a:cubicBezTo>
                  <a:cubicBezTo>
                    <a:pt x="58" y="263"/>
                    <a:pt x="57" y="263"/>
                    <a:pt x="57" y="261"/>
                  </a:cubicBezTo>
                  <a:cubicBezTo>
                    <a:pt x="57" y="259"/>
                    <a:pt x="57" y="258"/>
                    <a:pt x="57" y="257"/>
                  </a:cubicBezTo>
                  <a:cubicBezTo>
                    <a:pt x="56" y="256"/>
                    <a:pt x="55" y="251"/>
                    <a:pt x="56" y="248"/>
                  </a:cubicBezTo>
                  <a:cubicBezTo>
                    <a:pt x="57" y="245"/>
                    <a:pt x="57" y="242"/>
                    <a:pt x="57" y="238"/>
                  </a:cubicBezTo>
                  <a:cubicBezTo>
                    <a:pt x="57" y="234"/>
                    <a:pt x="56" y="230"/>
                    <a:pt x="57" y="229"/>
                  </a:cubicBezTo>
                  <a:cubicBezTo>
                    <a:pt x="57" y="227"/>
                    <a:pt x="57" y="223"/>
                    <a:pt x="56" y="222"/>
                  </a:cubicBezTo>
                  <a:cubicBezTo>
                    <a:pt x="56" y="221"/>
                    <a:pt x="56" y="214"/>
                    <a:pt x="56" y="214"/>
                  </a:cubicBezTo>
                  <a:cubicBezTo>
                    <a:pt x="56" y="213"/>
                    <a:pt x="55" y="211"/>
                    <a:pt x="55" y="209"/>
                  </a:cubicBezTo>
                  <a:cubicBezTo>
                    <a:pt x="55" y="208"/>
                    <a:pt x="54" y="197"/>
                    <a:pt x="54" y="195"/>
                  </a:cubicBezTo>
                  <a:cubicBezTo>
                    <a:pt x="54" y="194"/>
                    <a:pt x="54" y="194"/>
                    <a:pt x="54" y="193"/>
                  </a:cubicBezTo>
                  <a:cubicBezTo>
                    <a:pt x="53" y="192"/>
                    <a:pt x="53" y="190"/>
                    <a:pt x="53" y="189"/>
                  </a:cubicBezTo>
                  <a:cubicBezTo>
                    <a:pt x="54" y="188"/>
                    <a:pt x="53" y="187"/>
                    <a:pt x="53" y="186"/>
                  </a:cubicBezTo>
                  <a:cubicBezTo>
                    <a:pt x="53" y="185"/>
                    <a:pt x="53" y="184"/>
                    <a:pt x="53" y="183"/>
                  </a:cubicBezTo>
                  <a:cubicBezTo>
                    <a:pt x="53" y="182"/>
                    <a:pt x="50" y="166"/>
                    <a:pt x="49" y="166"/>
                  </a:cubicBezTo>
                  <a:cubicBezTo>
                    <a:pt x="48" y="166"/>
                    <a:pt x="47" y="165"/>
                    <a:pt x="46" y="168"/>
                  </a:cubicBezTo>
                  <a:cubicBezTo>
                    <a:pt x="46" y="168"/>
                    <a:pt x="40" y="186"/>
                    <a:pt x="41" y="187"/>
                  </a:cubicBezTo>
                  <a:cubicBezTo>
                    <a:pt x="41" y="189"/>
                    <a:pt x="40" y="190"/>
                    <a:pt x="40" y="191"/>
                  </a:cubicBezTo>
                  <a:cubicBezTo>
                    <a:pt x="39" y="193"/>
                    <a:pt x="40" y="193"/>
                    <a:pt x="40" y="194"/>
                  </a:cubicBezTo>
                  <a:cubicBezTo>
                    <a:pt x="40" y="196"/>
                    <a:pt x="40" y="197"/>
                    <a:pt x="39" y="198"/>
                  </a:cubicBezTo>
                  <a:cubicBezTo>
                    <a:pt x="38" y="199"/>
                    <a:pt x="38" y="199"/>
                    <a:pt x="38" y="203"/>
                  </a:cubicBezTo>
                  <a:cubicBezTo>
                    <a:pt x="37" y="206"/>
                    <a:pt x="37" y="215"/>
                    <a:pt x="37" y="216"/>
                  </a:cubicBezTo>
                  <a:cubicBezTo>
                    <a:pt x="37" y="218"/>
                    <a:pt x="37" y="220"/>
                    <a:pt x="37" y="223"/>
                  </a:cubicBezTo>
                  <a:cubicBezTo>
                    <a:pt x="37" y="226"/>
                    <a:pt x="38" y="242"/>
                    <a:pt x="38" y="244"/>
                  </a:cubicBezTo>
                  <a:cubicBezTo>
                    <a:pt x="39" y="246"/>
                    <a:pt x="39" y="248"/>
                    <a:pt x="39" y="251"/>
                  </a:cubicBezTo>
                  <a:cubicBezTo>
                    <a:pt x="39" y="253"/>
                    <a:pt x="40" y="262"/>
                    <a:pt x="39" y="262"/>
                  </a:cubicBezTo>
                  <a:cubicBezTo>
                    <a:pt x="38" y="262"/>
                    <a:pt x="37" y="263"/>
                    <a:pt x="37" y="263"/>
                  </a:cubicBezTo>
                  <a:cubicBezTo>
                    <a:pt x="38" y="264"/>
                    <a:pt x="38" y="265"/>
                    <a:pt x="36" y="267"/>
                  </a:cubicBezTo>
                  <a:cubicBezTo>
                    <a:pt x="34" y="269"/>
                    <a:pt x="33" y="271"/>
                    <a:pt x="33" y="273"/>
                  </a:cubicBezTo>
                  <a:cubicBezTo>
                    <a:pt x="33" y="275"/>
                    <a:pt x="33" y="277"/>
                    <a:pt x="33" y="277"/>
                  </a:cubicBezTo>
                  <a:cubicBezTo>
                    <a:pt x="31" y="277"/>
                    <a:pt x="31" y="277"/>
                    <a:pt x="31" y="277"/>
                  </a:cubicBezTo>
                  <a:cubicBezTo>
                    <a:pt x="31" y="277"/>
                    <a:pt x="32" y="270"/>
                    <a:pt x="32" y="271"/>
                  </a:cubicBezTo>
                  <a:cubicBezTo>
                    <a:pt x="31" y="272"/>
                    <a:pt x="31" y="275"/>
                    <a:pt x="31" y="277"/>
                  </a:cubicBezTo>
                  <a:cubicBezTo>
                    <a:pt x="31" y="278"/>
                    <a:pt x="29" y="280"/>
                    <a:pt x="28" y="281"/>
                  </a:cubicBezTo>
                  <a:cubicBezTo>
                    <a:pt x="26" y="281"/>
                    <a:pt x="22" y="282"/>
                    <a:pt x="20" y="282"/>
                  </a:cubicBezTo>
                  <a:cubicBezTo>
                    <a:pt x="19" y="282"/>
                    <a:pt x="16" y="280"/>
                    <a:pt x="19" y="278"/>
                  </a:cubicBezTo>
                  <a:cubicBezTo>
                    <a:pt x="22" y="275"/>
                    <a:pt x="23" y="273"/>
                    <a:pt x="24" y="271"/>
                  </a:cubicBezTo>
                  <a:cubicBezTo>
                    <a:pt x="25" y="268"/>
                    <a:pt x="26" y="266"/>
                    <a:pt x="25" y="266"/>
                  </a:cubicBezTo>
                  <a:cubicBezTo>
                    <a:pt x="24" y="265"/>
                    <a:pt x="24" y="265"/>
                    <a:pt x="24" y="264"/>
                  </a:cubicBezTo>
                  <a:cubicBezTo>
                    <a:pt x="24" y="263"/>
                    <a:pt x="22" y="250"/>
                    <a:pt x="22" y="246"/>
                  </a:cubicBezTo>
                  <a:cubicBezTo>
                    <a:pt x="22" y="243"/>
                    <a:pt x="21" y="224"/>
                    <a:pt x="21" y="221"/>
                  </a:cubicBezTo>
                  <a:cubicBezTo>
                    <a:pt x="22" y="219"/>
                    <a:pt x="22" y="216"/>
                    <a:pt x="22" y="215"/>
                  </a:cubicBezTo>
                  <a:cubicBezTo>
                    <a:pt x="21" y="213"/>
                    <a:pt x="22" y="208"/>
                    <a:pt x="22" y="208"/>
                  </a:cubicBezTo>
                  <a:cubicBezTo>
                    <a:pt x="22" y="207"/>
                    <a:pt x="23" y="203"/>
                    <a:pt x="22" y="201"/>
                  </a:cubicBezTo>
                  <a:cubicBezTo>
                    <a:pt x="22" y="199"/>
                    <a:pt x="22" y="198"/>
                    <a:pt x="22" y="196"/>
                  </a:cubicBezTo>
                  <a:cubicBezTo>
                    <a:pt x="22" y="195"/>
                    <a:pt x="23" y="176"/>
                    <a:pt x="24" y="173"/>
                  </a:cubicBezTo>
                  <a:cubicBezTo>
                    <a:pt x="24" y="170"/>
                    <a:pt x="27" y="155"/>
                    <a:pt x="27" y="154"/>
                  </a:cubicBezTo>
                  <a:cubicBezTo>
                    <a:pt x="26" y="153"/>
                    <a:pt x="26" y="153"/>
                    <a:pt x="27" y="153"/>
                  </a:cubicBezTo>
                  <a:cubicBezTo>
                    <a:pt x="27" y="152"/>
                    <a:pt x="29" y="145"/>
                    <a:pt x="29" y="143"/>
                  </a:cubicBezTo>
                  <a:cubicBezTo>
                    <a:pt x="29" y="141"/>
                    <a:pt x="30" y="137"/>
                    <a:pt x="31" y="134"/>
                  </a:cubicBezTo>
                  <a:cubicBezTo>
                    <a:pt x="32" y="132"/>
                    <a:pt x="31" y="129"/>
                    <a:pt x="31" y="127"/>
                  </a:cubicBezTo>
                  <a:cubicBezTo>
                    <a:pt x="30" y="124"/>
                    <a:pt x="31" y="114"/>
                    <a:pt x="31" y="109"/>
                  </a:cubicBezTo>
                  <a:cubicBezTo>
                    <a:pt x="32" y="104"/>
                    <a:pt x="31" y="93"/>
                    <a:pt x="30" y="89"/>
                  </a:cubicBezTo>
                  <a:cubicBezTo>
                    <a:pt x="26" y="78"/>
                    <a:pt x="21" y="67"/>
                    <a:pt x="20" y="64"/>
                  </a:cubicBezTo>
                  <a:cubicBezTo>
                    <a:pt x="19" y="61"/>
                    <a:pt x="18" y="57"/>
                    <a:pt x="17" y="56"/>
                  </a:cubicBezTo>
                  <a:cubicBezTo>
                    <a:pt x="17" y="55"/>
                    <a:pt x="15" y="50"/>
                    <a:pt x="15" y="49"/>
                  </a:cubicBezTo>
                  <a:cubicBezTo>
                    <a:pt x="14" y="47"/>
                    <a:pt x="10" y="34"/>
                    <a:pt x="9" y="30"/>
                  </a:cubicBezTo>
                  <a:cubicBezTo>
                    <a:pt x="8" y="26"/>
                    <a:pt x="8" y="24"/>
                    <a:pt x="7" y="23"/>
                  </a:cubicBezTo>
                  <a:cubicBezTo>
                    <a:pt x="6" y="21"/>
                    <a:pt x="5" y="19"/>
                    <a:pt x="5" y="18"/>
                  </a:cubicBezTo>
                  <a:cubicBezTo>
                    <a:pt x="5" y="16"/>
                    <a:pt x="5" y="15"/>
                    <a:pt x="4" y="14"/>
                  </a:cubicBezTo>
                  <a:cubicBezTo>
                    <a:pt x="3" y="13"/>
                    <a:pt x="0" y="8"/>
                    <a:pt x="0" y="8"/>
                  </a:cubicBezTo>
                  <a:cubicBezTo>
                    <a:pt x="0" y="7"/>
                    <a:pt x="1" y="7"/>
                    <a:pt x="2" y="8"/>
                  </a:cubicBezTo>
                  <a:cubicBezTo>
                    <a:pt x="2" y="9"/>
                    <a:pt x="5" y="13"/>
                    <a:pt x="6" y="12"/>
                  </a:cubicBezTo>
                  <a:cubicBezTo>
                    <a:pt x="6" y="12"/>
                    <a:pt x="6" y="12"/>
                    <a:pt x="6" y="10"/>
                  </a:cubicBezTo>
                  <a:cubicBezTo>
                    <a:pt x="5" y="8"/>
                    <a:pt x="3" y="3"/>
                    <a:pt x="3" y="2"/>
                  </a:cubicBezTo>
                  <a:cubicBezTo>
                    <a:pt x="4" y="2"/>
                    <a:pt x="4" y="2"/>
                    <a:pt x="5" y="4"/>
                  </a:cubicBezTo>
                  <a:cubicBezTo>
                    <a:pt x="6" y="7"/>
                    <a:pt x="8" y="10"/>
                    <a:pt x="8" y="10"/>
                  </a:cubicBezTo>
                  <a:cubicBezTo>
                    <a:pt x="8" y="10"/>
                    <a:pt x="8" y="9"/>
                    <a:pt x="8" y="7"/>
                  </a:cubicBezTo>
                  <a:cubicBezTo>
                    <a:pt x="7" y="6"/>
                    <a:pt x="6" y="2"/>
                    <a:pt x="6" y="1"/>
                  </a:cubicBezTo>
                  <a:cubicBezTo>
                    <a:pt x="6" y="0"/>
                    <a:pt x="7" y="0"/>
                    <a:pt x="8" y="2"/>
                  </a:cubicBezTo>
                  <a:cubicBezTo>
                    <a:pt x="8" y="4"/>
                    <a:pt x="9" y="8"/>
                    <a:pt x="10" y="8"/>
                  </a:cubicBezTo>
                  <a:cubicBezTo>
                    <a:pt x="11" y="8"/>
                    <a:pt x="10" y="5"/>
                    <a:pt x="10" y="4"/>
                  </a:cubicBezTo>
                  <a:cubicBezTo>
                    <a:pt x="9" y="2"/>
                    <a:pt x="9" y="1"/>
                    <a:pt x="9" y="1"/>
                  </a:cubicBezTo>
                  <a:cubicBezTo>
                    <a:pt x="10" y="0"/>
                    <a:pt x="10" y="1"/>
                    <a:pt x="11" y="2"/>
                  </a:cubicBezTo>
                  <a:cubicBezTo>
                    <a:pt x="11" y="3"/>
                    <a:pt x="12" y="7"/>
                    <a:pt x="12" y="9"/>
                  </a:cubicBezTo>
                  <a:cubicBezTo>
                    <a:pt x="12" y="10"/>
                    <a:pt x="12" y="13"/>
                    <a:pt x="13" y="13"/>
                  </a:cubicBezTo>
                  <a:cubicBezTo>
                    <a:pt x="14" y="12"/>
                    <a:pt x="14" y="12"/>
                    <a:pt x="15" y="10"/>
                  </a:cubicBezTo>
                  <a:cubicBezTo>
                    <a:pt x="17" y="8"/>
                    <a:pt x="17" y="10"/>
                    <a:pt x="16" y="11"/>
                  </a:cubicBezTo>
                  <a:cubicBezTo>
                    <a:pt x="16" y="13"/>
                    <a:pt x="14" y="13"/>
                    <a:pt x="14" y="15"/>
                  </a:cubicBezTo>
                  <a:cubicBezTo>
                    <a:pt x="14" y="15"/>
                    <a:pt x="13" y="16"/>
                    <a:pt x="14" y="17"/>
                  </a:cubicBezTo>
                  <a:cubicBezTo>
                    <a:pt x="14" y="18"/>
                    <a:pt x="13" y="20"/>
                    <a:pt x="14" y="22"/>
                  </a:cubicBezTo>
                  <a:cubicBezTo>
                    <a:pt x="14" y="25"/>
                    <a:pt x="23" y="46"/>
                    <a:pt x="23" y="48"/>
                  </a:cubicBezTo>
                  <a:cubicBezTo>
                    <a:pt x="24" y="51"/>
                    <a:pt x="24" y="54"/>
                    <a:pt x="25" y="56"/>
                  </a:cubicBezTo>
                  <a:cubicBezTo>
                    <a:pt x="27" y="59"/>
                    <a:pt x="30" y="65"/>
                    <a:pt x="31" y="67"/>
                  </a:cubicBezTo>
                  <a:cubicBezTo>
                    <a:pt x="31" y="70"/>
                    <a:pt x="31" y="70"/>
                    <a:pt x="34" y="75"/>
                  </a:cubicBezTo>
                  <a:cubicBezTo>
                    <a:pt x="35" y="77"/>
                    <a:pt x="38" y="80"/>
                    <a:pt x="39" y="82"/>
                  </a:cubicBezTo>
                  <a:cubicBezTo>
                    <a:pt x="40" y="84"/>
                    <a:pt x="41" y="86"/>
                    <a:pt x="42" y="86"/>
                  </a:cubicBezTo>
                  <a:cubicBezTo>
                    <a:pt x="43" y="86"/>
                    <a:pt x="44" y="85"/>
                    <a:pt x="44" y="83"/>
                  </a:cubicBezTo>
                  <a:cubicBezTo>
                    <a:pt x="44" y="82"/>
                    <a:pt x="46" y="78"/>
                    <a:pt x="45" y="77"/>
                  </a:cubicBezTo>
                  <a:cubicBezTo>
                    <a:pt x="44" y="76"/>
                    <a:pt x="41" y="74"/>
                    <a:pt x="42" y="73"/>
                  </a:cubicBezTo>
                  <a:cubicBezTo>
                    <a:pt x="42" y="72"/>
                    <a:pt x="43" y="70"/>
                    <a:pt x="43" y="70"/>
                  </a:cubicBezTo>
                  <a:cubicBezTo>
                    <a:pt x="43" y="69"/>
                    <a:pt x="43" y="67"/>
                    <a:pt x="43" y="67"/>
                  </a:cubicBezTo>
                  <a:cubicBezTo>
                    <a:pt x="44" y="66"/>
                    <a:pt x="44" y="65"/>
                    <a:pt x="44" y="64"/>
                  </a:cubicBezTo>
                  <a:cubicBezTo>
                    <a:pt x="44" y="64"/>
                    <a:pt x="44" y="64"/>
                    <a:pt x="43" y="64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1" y="66"/>
                    <a:pt x="42" y="65"/>
                    <a:pt x="43" y="63"/>
                  </a:cubicBezTo>
                  <a:cubicBezTo>
                    <a:pt x="44" y="62"/>
                    <a:pt x="44" y="58"/>
                    <a:pt x="46" y="57"/>
                  </a:cubicBezTo>
                  <a:cubicBezTo>
                    <a:pt x="48" y="55"/>
                    <a:pt x="53" y="55"/>
                    <a:pt x="54" y="56"/>
                  </a:cubicBezTo>
                  <a:cubicBezTo>
                    <a:pt x="55" y="57"/>
                    <a:pt x="55" y="56"/>
                    <a:pt x="56" y="56"/>
                  </a:cubicBezTo>
                  <a:cubicBezTo>
                    <a:pt x="56" y="56"/>
                    <a:pt x="56" y="55"/>
                    <a:pt x="58" y="56"/>
                  </a:cubicBezTo>
                  <a:cubicBezTo>
                    <a:pt x="59" y="58"/>
                    <a:pt x="66" y="61"/>
                    <a:pt x="66" y="67"/>
                  </a:cubicBezTo>
                  <a:cubicBezTo>
                    <a:pt x="67" y="73"/>
                    <a:pt x="65" y="82"/>
                    <a:pt x="63" y="84"/>
                  </a:cubicBezTo>
                  <a:cubicBezTo>
                    <a:pt x="62" y="87"/>
                    <a:pt x="61" y="86"/>
                    <a:pt x="61" y="86"/>
                  </a:cubicBezTo>
                  <a:cubicBezTo>
                    <a:pt x="61" y="86"/>
                    <a:pt x="63" y="85"/>
                    <a:pt x="63" y="83"/>
                  </a:cubicBezTo>
                  <a:cubicBezTo>
                    <a:pt x="64" y="82"/>
                    <a:pt x="66" y="74"/>
                    <a:pt x="65" y="75"/>
                  </a:cubicBezTo>
                  <a:cubicBezTo>
                    <a:pt x="64" y="76"/>
                    <a:pt x="64" y="79"/>
                    <a:pt x="63" y="81"/>
                  </a:cubicBezTo>
                  <a:cubicBezTo>
                    <a:pt x="61" y="82"/>
                    <a:pt x="61" y="82"/>
                    <a:pt x="61" y="82"/>
                  </a:cubicBezTo>
                  <a:cubicBezTo>
                    <a:pt x="61" y="82"/>
                    <a:pt x="62" y="80"/>
                    <a:pt x="63" y="79"/>
                  </a:cubicBezTo>
                  <a:cubicBezTo>
                    <a:pt x="63" y="78"/>
                    <a:pt x="64" y="75"/>
                    <a:pt x="63" y="76"/>
                  </a:cubicBezTo>
                  <a:cubicBezTo>
                    <a:pt x="62" y="78"/>
                    <a:pt x="62" y="79"/>
                    <a:pt x="62" y="79"/>
                  </a:cubicBezTo>
                  <a:cubicBezTo>
                    <a:pt x="62" y="79"/>
                    <a:pt x="62" y="78"/>
                    <a:pt x="62" y="77"/>
                  </a:cubicBezTo>
                  <a:cubicBezTo>
                    <a:pt x="63" y="75"/>
                    <a:pt x="63" y="75"/>
                    <a:pt x="62" y="75"/>
                  </a:cubicBezTo>
                  <a:cubicBezTo>
                    <a:pt x="61" y="75"/>
                    <a:pt x="60" y="75"/>
                    <a:pt x="60" y="75"/>
                  </a:cubicBezTo>
                  <a:cubicBezTo>
                    <a:pt x="59" y="76"/>
                    <a:pt x="55" y="82"/>
                    <a:pt x="56" y="83"/>
                  </a:cubicBezTo>
                  <a:cubicBezTo>
                    <a:pt x="56" y="85"/>
                    <a:pt x="55" y="87"/>
                    <a:pt x="56" y="88"/>
                  </a:cubicBezTo>
                  <a:cubicBezTo>
                    <a:pt x="57" y="88"/>
                    <a:pt x="61" y="89"/>
                    <a:pt x="62" y="88"/>
                  </a:cubicBezTo>
                  <a:cubicBezTo>
                    <a:pt x="63" y="88"/>
                    <a:pt x="66" y="85"/>
                    <a:pt x="68" y="84"/>
                  </a:cubicBezTo>
                  <a:cubicBezTo>
                    <a:pt x="71" y="83"/>
                    <a:pt x="73" y="84"/>
                    <a:pt x="74" y="82"/>
                  </a:cubicBezTo>
                  <a:cubicBezTo>
                    <a:pt x="76" y="79"/>
                    <a:pt x="83" y="73"/>
                    <a:pt x="86" y="72"/>
                  </a:cubicBezTo>
                  <a:cubicBezTo>
                    <a:pt x="88" y="71"/>
                    <a:pt x="89" y="70"/>
                    <a:pt x="91" y="67"/>
                  </a:cubicBezTo>
                  <a:cubicBezTo>
                    <a:pt x="93" y="65"/>
                    <a:pt x="101" y="58"/>
                    <a:pt x="103" y="57"/>
                  </a:cubicBezTo>
                  <a:cubicBezTo>
                    <a:pt x="104" y="56"/>
                    <a:pt x="115" y="46"/>
                    <a:pt x="116" y="45"/>
                  </a:cubicBezTo>
                  <a:cubicBezTo>
                    <a:pt x="117" y="44"/>
                    <a:pt x="117" y="43"/>
                    <a:pt x="119" y="40"/>
                  </a:cubicBezTo>
                  <a:cubicBezTo>
                    <a:pt x="120" y="37"/>
                    <a:pt x="120" y="38"/>
                    <a:pt x="120" y="37"/>
                  </a:cubicBezTo>
                  <a:cubicBezTo>
                    <a:pt x="121" y="35"/>
                    <a:pt x="122" y="34"/>
                    <a:pt x="122" y="33"/>
                  </a:cubicBezTo>
                  <a:cubicBezTo>
                    <a:pt x="122" y="32"/>
                    <a:pt x="122" y="31"/>
                    <a:pt x="123" y="31"/>
                  </a:cubicBezTo>
                  <a:cubicBezTo>
                    <a:pt x="123" y="31"/>
                    <a:pt x="124" y="34"/>
                    <a:pt x="123" y="35"/>
                  </a:cubicBezTo>
                  <a:cubicBezTo>
                    <a:pt x="123" y="35"/>
                    <a:pt x="123" y="36"/>
                    <a:pt x="124" y="35"/>
                  </a:cubicBezTo>
                  <a:cubicBezTo>
                    <a:pt x="124" y="34"/>
                    <a:pt x="126" y="31"/>
                    <a:pt x="127" y="30"/>
                  </a:cubicBezTo>
                  <a:cubicBezTo>
                    <a:pt x="128" y="29"/>
                    <a:pt x="131" y="26"/>
                    <a:pt x="132" y="26"/>
                  </a:cubicBezTo>
                  <a:cubicBezTo>
                    <a:pt x="132" y="27"/>
                    <a:pt x="132" y="27"/>
                    <a:pt x="131" y="28"/>
                  </a:cubicBezTo>
                  <a:cubicBezTo>
                    <a:pt x="131" y="29"/>
                    <a:pt x="128" y="33"/>
                    <a:pt x="127" y="34"/>
                  </a:cubicBezTo>
                  <a:cubicBezTo>
                    <a:pt x="127" y="35"/>
                    <a:pt x="126" y="35"/>
                    <a:pt x="127" y="36"/>
                  </a:cubicBezTo>
                  <a:cubicBezTo>
                    <a:pt x="127" y="36"/>
                    <a:pt x="127" y="35"/>
                    <a:pt x="128" y="35"/>
                  </a:cubicBezTo>
                  <a:cubicBezTo>
                    <a:pt x="129" y="34"/>
                    <a:pt x="132" y="32"/>
                    <a:pt x="133" y="32"/>
                  </a:cubicBezTo>
                  <a:cubicBezTo>
                    <a:pt x="134" y="31"/>
                    <a:pt x="137" y="29"/>
                    <a:pt x="137" y="29"/>
                  </a:cubicBezTo>
                  <a:cubicBezTo>
                    <a:pt x="137" y="29"/>
                    <a:pt x="139" y="30"/>
                    <a:pt x="136" y="32"/>
                  </a:cubicBezTo>
                  <a:cubicBezTo>
                    <a:pt x="134" y="33"/>
                    <a:pt x="128" y="36"/>
                    <a:pt x="129" y="37"/>
                  </a:cubicBezTo>
                  <a:cubicBezTo>
                    <a:pt x="129" y="38"/>
                    <a:pt x="129" y="37"/>
                    <a:pt x="130" y="37"/>
                  </a:cubicBezTo>
                  <a:cubicBezTo>
                    <a:pt x="131" y="36"/>
                    <a:pt x="136" y="32"/>
                    <a:pt x="137" y="32"/>
                  </a:cubicBezTo>
                  <a:cubicBezTo>
                    <a:pt x="138" y="33"/>
                    <a:pt x="137" y="34"/>
                    <a:pt x="135" y="35"/>
                  </a:cubicBezTo>
                  <a:cubicBezTo>
                    <a:pt x="132" y="37"/>
                    <a:pt x="129" y="39"/>
                    <a:pt x="129" y="40"/>
                  </a:cubicBezTo>
                  <a:cubicBezTo>
                    <a:pt x="129" y="40"/>
                    <a:pt x="129" y="40"/>
                    <a:pt x="129" y="40"/>
                  </a:cubicBezTo>
                  <a:cubicBezTo>
                    <a:pt x="130" y="39"/>
                    <a:pt x="134" y="36"/>
                    <a:pt x="135" y="36"/>
                  </a:cubicBezTo>
                  <a:cubicBezTo>
                    <a:pt x="135" y="37"/>
                    <a:pt x="135" y="38"/>
                    <a:pt x="133" y="39"/>
                  </a:cubicBezTo>
                  <a:cubicBezTo>
                    <a:pt x="132" y="40"/>
                    <a:pt x="129" y="42"/>
                    <a:pt x="129" y="43"/>
                  </a:cubicBezTo>
                  <a:cubicBezTo>
                    <a:pt x="128" y="44"/>
                    <a:pt x="124" y="48"/>
                    <a:pt x="122" y="49"/>
                  </a:cubicBezTo>
                  <a:cubicBezTo>
                    <a:pt x="120" y="50"/>
                    <a:pt x="119" y="51"/>
                    <a:pt x="117" y="53"/>
                  </a:cubicBezTo>
                  <a:cubicBezTo>
                    <a:pt x="115" y="55"/>
                    <a:pt x="106" y="64"/>
                    <a:pt x="105" y="66"/>
                  </a:cubicBezTo>
                  <a:cubicBezTo>
                    <a:pt x="103" y="67"/>
                    <a:pt x="94" y="76"/>
                    <a:pt x="94" y="76"/>
                  </a:cubicBezTo>
                  <a:cubicBezTo>
                    <a:pt x="93" y="77"/>
                    <a:pt x="89" y="81"/>
                    <a:pt x="87" y="82"/>
                  </a:cubicBezTo>
                  <a:cubicBezTo>
                    <a:pt x="85" y="84"/>
                    <a:pt x="77" y="92"/>
                    <a:pt x="76" y="93"/>
                  </a:cubicBezTo>
                  <a:cubicBezTo>
                    <a:pt x="75" y="93"/>
                    <a:pt x="70" y="95"/>
                    <a:pt x="69" y="98"/>
                  </a:cubicBezTo>
                  <a:cubicBezTo>
                    <a:pt x="67" y="100"/>
                    <a:pt x="65" y="102"/>
                    <a:pt x="65" y="105"/>
                  </a:cubicBezTo>
                  <a:cubicBezTo>
                    <a:pt x="64" y="107"/>
                    <a:pt x="63" y="110"/>
                    <a:pt x="62" y="112"/>
                  </a:cubicBezTo>
                  <a:cubicBezTo>
                    <a:pt x="62" y="114"/>
                    <a:pt x="62" y="117"/>
                    <a:pt x="62" y="118"/>
                  </a:cubicBezTo>
                  <a:cubicBezTo>
                    <a:pt x="61" y="119"/>
                    <a:pt x="61" y="119"/>
                    <a:pt x="61" y="120"/>
                  </a:cubicBezTo>
                  <a:cubicBezTo>
                    <a:pt x="61" y="121"/>
                    <a:pt x="62" y="123"/>
                    <a:pt x="62" y="123"/>
                  </a:cubicBezTo>
                  <a:cubicBezTo>
                    <a:pt x="62" y="123"/>
                    <a:pt x="61" y="123"/>
                    <a:pt x="61" y="123"/>
                  </a:cubicBezTo>
                  <a:cubicBezTo>
                    <a:pt x="61" y="124"/>
                    <a:pt x="61" y="124"/>
                    <a:pt x="62" y="124"/>
                  </a:cubicBezTo>
                  <a:cubicBezTo>
                    <a:pt x="62" y="124"/>
                    <a:pt x="61" y="125"/>
                    <a:pt x="61" y="125"/>
                  </a:cubicBezTo>
                  <a:cubicBezTo>
                    <a:pt x="61" y="125"/>
                    <a:pt x="61" y="126"/>
                    <a:pt x="62" y="126"/>
                  </a:cubicBezTo>
                  <a:cubicBezTo>
                    <a:pt x="62" y="127"/>
                    <a:pt x="62" y="128"/>
                    <a:pt x="61" y="128"/>
                  </a:cubicBezTo>
                  <a:cubicBezTo>
                    <a:pt x="61" y="128"/>
                    <a:pt x="62" y="129"/>
                    <a:pt x="62" y="129"/>
                  </a:cubicBezTo>
                  <a:cubicBezTo>
                    <a:pt x="63" y="130"/>
                    <a:pt x="62" y="133"/>
                    <a:pt x="63" y="131"/>
                  </a:cubicBezTo>
                  <a:cubicBezTo>
                    <a:pt x="64" y="131"/>
                    <a:pt x="65" y="132"/>
                    <a:pt x="66" y="135"/>
                  </a:cubicBezTo>
                  <a:cubicBezTo>
                    <a:pt x="67" y="139"/>
                    <a:pt x="69" y="145"/>
                    <a:pt x="70" y="149"/>
                  </a:cubicBezTo>
                  <a:cubicBezTo>
                    <a:pt x="70" y="152"/>
                    <a:pt x="71" y="159"/>
                    <a:pt x="71" y="166"/>
                  </a:cubicBezTo>
                  <a:cubicBezTo>
                    <a:pt x="71" y="172"/>
                    <a:pt x="70" y="185"/>
                    <a:pt x="70" y="185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42" name="Freeform 56"/>
            <p:cNvSpPr>
              <a:spLocks/>
            </p:cNvSpPr>
            <p:nvPr/>
          </p:nvSpPr>
          <p:spPr bwMode="auto">
            <a:xfrm>
              <a:off x="1116013" y="2352676"/>
              <a:ext cx="1301750" cy="1616075"/>
            </a:xfrm>
            <a:custGeom>
              <a:avLst/>
              <a:gdLst>
                <a:gd name="T0" fmla="*/ 0 w 62"/>
                <a:gd name="T1" fmla="*/ 2147483647 h 77"/>
                <a:gd name="T2" fmla="*/ 2147483647 w 62"/>
                <a:gd name="T3" fmla="*/ 2147483647 h 77"/>
                <a:gd name="T4" fmla="*/ 2147483647 w 62"/>
                <a:gd name="T5" fmla="*/ 0 h 77"/>
                <a:gd name="T6" fmla="*/ 2147483647 w 62"/>
                <a:gd name="T7" fmla="*/ 2147483647 h 77"/>
                <a:gd name="T8" fmla="*/ 2147483647 w 62"/>
                <a:gd name="T9" fmla="*/ 2147483647 h 77"/>
                <a:gd name="T10" fmla="*/ 2147483647 w 62"/>
                <a:gd name="T11" fmla="*/ 2147483647 h 77"/>
                <a:gd name="T12" fmla="*/ 2147483647 w 62"/>
                <a:gd name="T13" fmla="*/ 2147483647 h 77"/>
                <a:gd name="T14" fmla="*/ 2147483647 w 62"/>
                <a:gd name="T15" fmla="*/ 2147483647 h 77"/>
                <a:gd name="T16" fmla="*/ 2147483647 w 62"/>
                <a:gd name="T17" fmla="*/ 2147483647 h 77"/>
                <a:gd name="T18" fmla="*/ 2147483647 w 62"/>
                <a:gd name="T19" fmla="*/ 2147483647 h 77"/>
                <a:gd name="T20" fmla="*/ 2147483647 w 62"/>
                <a:gd name="T21" fmla="*/ 2147483647 h 77"/>
                <a:gd name="T22" fmla="*/ 2147483647 w 62"/>
                <a:gd name="T23" fmla="*/ 2147483647 h 77"/>
                <a:gd name="T24" fmla="*/ 2147483647 w 62"/>
                <a:gd name="T25" fmla="*/ 2147483647 h 77"/>
                <a:gd name="T26" fmla="*/ 2147483647 w 62"/>
                <a:gd name="T27" fmla="*/ 2147483647 h 77"/>
                <a:gd name="T28" fmla="*/ 2147483647 w 62"/>
                <a:gd name="T29" fmla="*/ 2147483647 h 77"/>
                <a:gd name="T30" fmla="*/ 2147483647 w 62"/>
                <a:gd name="T31" fmla="*/ 2147483647 h 77"/>
                <a:gd name="T32" fmla="*/ 2147483647 w 62"/>
                <a:gd name="T33" fmla="*/ 2147483647 h 77"/>
                <a:gd name="T34" fmla="*/ 2147483647 w 62"/>
                <a:gd name="T35" fmla="*/ 2147483647 h 77"/>
                <a:gd name="T36" fmla="*/ 2147483647 w 62"/>
                <a:gd name="T37" fmla="*/ 2147483647 h 77"/>
                <a:gd name="T38" fmla="*/ 2147483647 w 62"/>
                <a:gd name="T39" fmla="*/ 2147483647 h 77"/>
                <a:gd name="T40" fmla="*/ 2147483647 w 62"/>
                <a:gd name="T41" fmla="*/ 2147483647 h 77"/>
                <a:gd name="T42" fmla="*/ 2147483647 w 62"/>
                <a:gd name="T43" fmla="*/ 2147483647 h 77"/>
                <a:gd name="T44" fmla="*/ 2147483647 w 62"/>
                <a:gd name="T45" fmla="*/ 2147483647 h 77"/>
                <a:gd name="T46" fmla="*/ 2147483647 w 62"/>
                <a:gd name="T47" fmla="*/ 2147483647 h 77"/>
                <a:gd name="T48" fmla="*/ 2147483647 w 62"/>
                <a:gd name="T49" fmla="*/ 2147483647 h 77"/>
                <a:gd name="T50" fmla="*/ 2147483647 w 62"/>
                <a:gd name="T51" fmla="*/ 2147483647 h 77"/>
                <a:gd name="T52" fmla="*/ 2147483647 w 62"/>
                <a:gd name="T53" fmla="*/ 2147483647 h 77"/>
                <a:gd name="T54" fmla="*/ 2147483647 w 62"/>
                <a:gd name="T55" fmla="*/ 2147483647 h 77"/>
                <a:gd name="T56" fmla="*/ 2147483647 w 62"/>
                <a:gd name="T57" fmla="*/ 2147483647 h 77"/>
                <a:gd name="T58" fmla="*/ 2147483647 w 62"/>
                <a:gd name="T59" fmla="*/ 2147483647 h 77"/>
                <a:gd name="T60" fmla="*/ 2147483647 w 62"/>
                <a:gd name="T61" fmla="*/ 2147483647 h 77"/>
                <a:gd name="T62" fmla="*/ 2147483647 w 62"/>
                <a:gd name="T63" fmla="*/ 2147483647 h 77"/>
                <a:gd name="T64" fmla="*/ 2147483647 w 62"/>
                <a:gd name="T65" fmla="*/ 2147483647 h 77"/>
                <a:gd name="T66" fmla="*/ 2147483647 w 62"/>
                <a:gd name="T67" fmla="*/ 2147483647 h 77"/>
                <a:gd name="T68" fmla="*/ 0 w 62"/>
                <a:gd name="T69" fmla="*/ 2147483647 h 7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2"/>
                <a:gd name="T106" fmla="*/ 0 h 77"/>
                <a:gd name="T107" fmla="*/ 62 w 62"/>
                <a:gd name="T108" fmla="*/ 77 h 7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2" h="77">
                  <a:moveTo>
                    <a:pt x="0" y="3"/>
                  </a:moveTo>
                  <a:cubicBezTo>
                    <a:pt x="0" y="3"/>
                    <a:pt x="6" y="2"/>
                    <a:pt x="7" y="1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9" y="0"/>
                    <a:pt x="10" y="3"/>
                    <a:pt x="11" y="4"/>
                  </a:cubicBezTo>
                  <a:cubicBezTo>
                    <a:pt x="13" y="6"/>
                    <a:pt x="17" y="9"/>
                    <a:pt x="17" y="11"/>
                  </a:cubicBezTo>
                  <a:cubicBezTo>
                    <a:pt x="17" y="13"/>
                    <a:pt x="18" y="15"/>
                    <a:pt x="18" y="15"/>
                  </a:cubicBezTo>
                  <a:cubicBezTo>
                    <a:pt x="19" y="15"/>
                    <a:pt x="20" y="15"/>
                    <a:pt x="21" y="15"/>
                  </a:cubicBezTo>
                  <a:cubicBezTo>
                    <a:pt x="21" y="14"/>
                    <a:pt x="21" y="11"/>
                    <a:pt x="21" y="11"/>
                  </a:cubicBezTo>
                  <a:cubicBezTo>
                    <a:pt x="22" y="11"/>
                    <a:pt x="34" y="11"/>
                    <a:pt x="34" y="11"/>
                  </a:cubicBezTo>
                  <a:cubicBezTo>
                    <a:pt x="34" y="12"/>
                    <a:pt x="33" y="13"/>
                    <a:pt x="33" y="14"/>
                  </a:cubicBezTo>
                  <a:cubicBezTo>
                    <a:pt x="34" y="14"/>
                    <a:pt x="33" y="16"/>
                    <a:pt x="34" y="16"/>
                  </a:cubicBezTo>
                  <a:cubicBezTo>
                    <a:pt x="35" y="17"/>
                    <a:pt x="38" y="18"/>
                    <a:pt x="39" y="18"/>
                  </a:cubicBezTo>
                  <a:cubicBezTo>
                    <a:pt x="39" y="17"/>
                    <a:pt x="45" y="14"/>
                    <a:pt x="48" y="13"/>
                  </a:cubicBezTo>
                  <a:cubicBezTo>
                    <a:pt x="51" y="12"/>
                    <a:pt x="51" y="11"/>
                    <a:pt x="53" y="10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4" y="9"/>
                    <a:pt x="62" y="14"/>
                    <a:pt x="61" y="15"/>
                  </a:cubicBezTo>
                  <a:cubicBezTo>
                    <a:pt x="60" y="16"/>
                    <a:pt x="55" y="22"/>
                    <a:pt x="53" y="24"/>
                  </a:cubicBezTo>
                  <a:cubicBezTo>
                    <a:pt x="51" y="25"/>
                    <a:pt x="47" y="27"/>
                    <a:pt x="46" y="30"/>
                  </a:cubicBezTo>
                  <a:cubicBezTo>
                    <a:pt x="44" y="33"/>
                    <a:pt x="42" y="38"/>
                    <a:pt x="42" y="40"/>
                  </a:cubicBezTo>
                  <a:cubicBezTo>
                    <a:pt x="41" y="43"/>
                    <a:pt x="41" y="48"/>
                    <a:pt x="40" y="48"/>
                  </a:cubicBezTo>
                  <a:cubicBezTo>
                    <a:pt x="39" y="49"/>
                    <a:pt x="40" y="52"/>
                    <a:pt x="40" y="53"/>
                  </a:cubicBezTo>
                  <a:cubicBezTo>
                    <a:pt x="40" y="53"/>
                    <a:pt x="40" y="53"/>
                    <a:pt x="40" y="54"/>
                  </a:cubicBezTo>
                  <a:cubicBezTo>
                    <a:pt x="39" y="54"/>
                    <a:pt x="39" y="55"/>
                    <a:pt x="39" y="55"/>
                  </a:cubicBezTo>
                  <a:cubicBezTo>
                    <a:pt x="40" y="56"/>
                    <a:pt x="40" y="56"/>
                    <a:pt x="40" y="57"/>
                  </a:cubicBezTo>
                  <a:cubicBezTo>
                    <a:pt x="40" y="58"/>
                    <a:pt x="43" y="61"/>
                    <a:pt x="43" y="63"/>
                  </a:cubicBezTo>
                  <a:cubicBezTo>
                    <a:pt x="44" y="65"/>
                    <a:pt x="45" y="70"/>
                    <a:pt x="45" y="71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72"/>
                    <a:pt x="31" y="76"/>
                    <a:pt x="24" y="76"/>
                  </a:cubicBezTo>
                  <a:cubicBezTo>
                    <a:pt x="17" y="76"/>
                    <a:pt x="5" y="77"/>
                    <a:pt x="5" y="76"/>
                  </a:cubicBezTo>
                  <a:cubicBezTo>
                    <a:pt x="5" y="75"/>
                    <a:pt x="5" y="73"/>
                    <a:pt x="5" y="71"/>
                  </a:cubicBezTo>
                  <a:cubicBezTo>
                    <a:pt x="5" y="69"/>
                    <a:pt x="5" y="65"/>
                    <a:pt x="6" y="63"/>
                  </a:cubicBezTo>
                  <a:cubicBezTo>
                    <a:pt x="7" y="61"/>
                    <a:pt x="8" y="59"/>
                    <a:pt x="8" y="56"/>
                  </a:cubicBezTo>
                  <a:cubicBezTo>
                    <a:pt x="7" y="53"/>
                    <a:pt x="6" y="45"/>
                    <a:pt x="6" y="41"/>
                  </a:cubicBezTo>
                  <a:cubicBezTo>
                    <a:pt x="7" y="36"/>
                    <a:pt x="8" y="23"/>
                    <a:pt x="7" y="21"/>
                  </a:cubicBezTo>
                  <a:cubicBezTo>
                    <a:pt x="6" y="18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F2F2F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43" name="群組 49"/>
          <p:cNvGrpSpPr>
            <a:grpSpLocks/>
          </p:cNvGrpSpPr>
          <p:nvPr/>
        </p:nvGrpSpPr>
        <p:grpSpPr bwMode="auto">
          <a:xfrm>
            <a:off x="792485" y="1586656"/>
            <a:ext cx="3111500" cy="3600450"/>
            <a:chOff x="-30567904" y="-12988824"/>
            <a:chExt cx="27557137" cy="34588099"/>
          </a:xfrm>
        </p:grpSpPr>
        <p:sp>
          <p:nvSpPr>
            <p:cNvPr id="44" name="Freeform 95"/>
            <p:cNvSpPr>
              <a:spLocks noEditPoints="1"/>
            </p:cNvSpPr>
            <p:nvPr/>
          </p:nvSpPr>
          <p:spPr bwMode="auto">
            <a:xfrm>
              <a:off x="-30567904" y="-12988824"/>
              <a:ext cx="27557137" cy="34588099"/>
            </a:xfrm>
            <a:custGeom>
              <a:avLst/>
              <a:gdLst>
                <a:gd name="T0" fmla="*/ 2147483647 w 117"/>
                <a:gd name="T1" fmla="*/ 2147483647 h 147"/>
                <a:gd name="T2" fmla="*/ 2147483647 w 117"/>
                <a:gd name="T3" fmla="*/ 2147483647 h 147"/>
                <a:gd name="T4" fmla="*/ 2147483647 w 117"/>
                <a:gd name="T5" fmla="*/ 2147483647 h 147"/>
                <a:gd name="T6" fmla="*/ 2147483647 w 117"/>
                <a:gd name="T7" fmla="*/ 2147483647 h 147"/>
                <a:gd name="T8" fmla="*/ 2147483647 w 117"/>
                <a:gd name="T9" fmla="*/ 2147483647 h 147"/>
                <a:gd name="T10" fmla="*/ 2147483647 w 117"/>
                <a:gd name="T11" fmla="*/ 2147483647 h 147"/>
                <a:gd name="T12" fmla="*/ 0 w 117"/>
                <a:gd name="T13" fmla="*/ 2147483647 h 147"/>
                <a:gd name="T14" fmla="*/ 2147483647 w 117"/>
                <a:gd name="T15" fmla="*/ 2147483647 h 147"/>
                <a:gd name="T16" fmla="*/ 2147483647 w 117"/>
                <a:gd name="T17" fmla="*/ 2147483647 h 147"/>
                <a:gd name="T18" fmla="*/ 2147483647 w 117"/>
                <a:gd name="T19" fmla="*/ 2147483647 h 147"/>
                <a:gd name="T20" fmla="*/ 2147483647 w 117"/>
                <a:gd name="T21" fmla="*/ 2147483647 h 147"/>
                <a:gd name="T22" fmla="*/ 2147483647 w 117"/>
                <a:gd name="T23" fmla="*/ 2147483647 h 147"/>
                <a:gd name="T24" fmla="*/ 2147483647 w 117"/>
                <a:gd name="T25" fmla="*/ 2147483647 h 147"/>
                <a:gd name="T26" fmla="*/ 2147483647 w 117"/>
                <a:gd name="T27" fmla="*/ 2147483647 h 147"/>
                <a:gd name="T28" fmla="*/ 2147483647 w 117"/>
                <a:gd name="T29" fmla="*/ 2147483647 h 147"/>
                <a:gd name="T30" fmla="*/ 2147483647 w 117"/>
                <a:gd name="T31" fmla="*/ 2147483647 h 147"/>
                <a:gd name="T32" fmla="*/ 2147483647 w 117"/>
                <a:gd name="T33" fmla="*/ 2147483647 h 147"/>
                <a:gd name="T34" fmla="*/ 2147483647 w 117"/>
                <a:gd name="T35" fmla="*/ 2147483647 h 147"/>
                <a:gd name="T36" fmla="*/ 2147483647 w 117"/>
                <a:gd name="T37" fmla="*/ 2147483647 h 147"/>
                <a:gd name="T38" fmla="*/ 2147483647 w 117"/>
                <a:gd name="T39" fmla="*/ 2147483647 h 147"/>
                <a:gd name="T40" fmla="*/ 2147483647 w 117"/>
                <a:gd name="T41" fmla="*/ 2147483647 h 147"/>
                <a:gd name="T42" fmla="*/ 2147483647 w 117"/>
                <a:gd name="T43" fmla="*/ 2147483647 h 147"/>
                <a:gd name="T44" fmla="*/ 2147483647 w 117"/>
                <a:gd name="T45" fmla="*/ 2147483647 h 147"/>
                <a:gd name="T46" fmla="*/ 2147483647 w 117"/>
                <a:gd name="T47" fmla="*/ 2147483647 h 147"/>
                <a:gd name="T48" fmla="*/ 2147483647 w 117"/>
                <a:gd name="T49" fmla="*/ 2147483647 h 147"/>
                <a:gd name="T50" fmla="*/ 2147483647 w 117"/>
                <a:gd name="T51" fmla="*/ 2147483647 h 147"/>
                <a:gd name="T52" fmla="*/ 2147483647 w 117"/>
                <a:gd name="T53" fmla="*/ 2147483647 h 147"/>
                <a:gd name="T54" fmla="*/ 2147483647 w 117"/>
                <a:gd name="T55" fmla="*/ 2147483647 h 147"/>
                <a:gd name="T56" fmla="*/ 2147483647 w 117"/>
                <a:gd name="T57" fmla="*/ 2147483647 h 147"/>
                <a:gd name="T58" fmla="*/ 2147483647 w 117"/>
                <a:gd name="T59" fmla="*/ 2147483647 h 147"/>
                <a:gd name="T60" fmla="*/ 2147483647 w 117"/>
                <a:gd name="T61" fmla="*/ 2147483647 h 147"/>
                <a:gd name="T62" fmla="*/ 2147483647 w 117"/>
                <a:gd name="T63" fmla="*/ 2147483647 h 147"/>
                <a:gd name="T64" fmla="*/ 2147483647 w 117"/>
                <a:gd name="T65" fmla="*/ 2147483647 h 147"/>
                <a:gd name="T66" fmla="*/ 2147483647 w 117"/>
                <a:gd name="T67" fmla="*/ 2147483647 h 147"/>
                <a:gd name="T68" fmla="*/ 2147483647 w 117"/>
                <a:gd name="T69" fmla="*/ 2147483647 h 147"/>
                <a:gd name="T70" fmla="*/ 2147483647 w 117"/>
                <a:gd name="T71" fmla="*/ 2147483647 h 147"/>
                <a:gd name="T72" fmla="*/ 2147483647 w 117"/>
                <a:gd name="T73" fmla="*/ 2147483647 h 147"/>
                <a:gd name="T74" fmla="*/ 2147483647 w 117"/>
                <a:gd name="T75" fmla="*/ 2147483647 h 147"/>
                <a:gd name="T76" fmla="*/ 2147483647 w 117"/>
                <a:gd name="T77" fmla="*/ 2147483647 h 147"/>
                <a:gd name="T78" fmla="*/ 2147483647 w 117"/>
                <a:gd name="T79" fmla="*/ 2147483647 h 147"/>
                <a:gd name="T80" fmla="*/ 2147483647 w 117"/>
                <a:gd name="T81" fmla="*/ 2147483647 h 147"/>
                <a:gd name="T82" fmla="*/ 2147483647 w 117"/>
                <a:gd name="T83" fmla="*/ 2147483647 h 147"/>
                <a:gd name="T84" fmla="*/ 2147483647 w 117"/>
                <a:gd name="T85" fmla="*/ 2147483647 h 147"/>
                <a:gd name="T86" fmla="*/ 2147483647 w 117"/>
                <a:gd name="T87" fmla="*/ 2147483647 h 147"/>
                <a:gd name="T88" fmla="*/ 2147483647 w 117"/>
                <a:gd name="T89" fmla="*/ 2147483647 h 147"/>
                <a:gd name="T90" fmla="*/ 2147483647 w 117"/>
                <a:gd name="T91" fmla="*/ 2147483647 h 147"/>
                <a:gd name="T92" fmla="*/ 2147483647 w 117"/>
                <a:gd name="T93" fmla="*/ 2147483647 h 147"/>
                <a:gd name="T94" fmla="*/ 2147483647 w 117"/>
                <a:gd name="T95" fmla="*/ 2147483647 h 147"/>
                <a:gd name="T96" fmla="*/ 2147483647 w 117"/>
                <a:gd name="T97" fmla="*/ 2147483647 h 147"/>
                <a:gd name="T98" fmla="*/ 2147483647 w 117"/>
                <a:gd name="T99" fmla="*/ 2147483647 h 147"/>
                <a:gd name="T100" fmla="*/ 2147483647 w 117"/>
                <a:gd name="T101" fmla="*/ 2147483647 h 147"/>
                <a:gd name="T102" fmla="*/ 2147483647 w 117"/>
                <a:gd name="T103" fmla="*/ 2147483647 h 147"/>
                <a:gd name="T104" fmla="*/ 2147483647 w 117"/>
                <a:gd name="T105" fmla="*/ 2147483647 h 147"/>
                <a:gd name="T106" fmla="*/ 2147483647 w 117"/>
                <a:gd name="T107" fmla="*/ 2147483647 h 147"/>
                <a:gd name="T108" fmla="*/ 2147483647 w 117"/>
                <a:gd name="T109" fmla="*/ 2147483647 h 147"/>
                <a:gd name="T110" fmla="*/ 2147483647 w 117"/>
                <a:gd name="T111" fmla="*/ 2147483647 h 147"/>
                <a:gd name="T112" fmla="*/ 2147483647 w 117"/>
                <a:gd name="T113" fmla="*/ 2147483647 h 147"/>
                <a:gd name="T114" fmla="*/ 2147483647 w 117"/>
                <a:gd name="T115" fmla="*/ 2147483647 h 147"/>
                <a:gd name="T116" fmla="*/ 2147483647 w 117"/>
                <a:gd name="T117" fmla="*/ 2147483647 h 147"/>
                <a:gd name="T118" fmla="*/ 2147483647 w 117"/>
                <a:gd name="T119" fmla="*/ 2147483647 h 14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17"/>
                <a:gd name="T181" fmla="*/ 0 h 147"/>
                <a:gd name="T182" fmla="*/ 117 w 117"/>
                <a:gd name="T183" fmla="*/ 147 h 14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17" h="147">
                  <a:moveTo>
                    <a:pt x="38" y="69"/>
                  </a:moveTo>
                  <a:cubicBezTo>
                    <a:pt x="37" y="67"/>
                    <a:pt x="36" y="66"/>
                    <a:pt x="36" y="65"/>
                  </a:cubicBezTo>
                  <a:cubicBezTo>
                    <a:pt x="35" y="64"/>
                    <a:pt x="34" y="62"/>
                    <a:pt x="33" y="62"/>
                  </a:cubicBezTo>
                  <a:cubicBezTo>
                    <a:pt x="33" y="62"/>
                    <a:pt x="31" y="59"/>
                    <a:pt x="30" y="59"/>
                  </a:cubicBezTo>
                  <a:cubicBezTo>
                    <a:pt x="30" y="58"/>
                    <a:pt x="29" y="56"/>
                    <a:pt x="29" y="56"/>
                  </a:cubicBezTo>
                  <a:cubicBezTo>
                    <a:pt x="28" y="55"/>
                    <a:pt x="25" y="53"/>
                    <a:pt x="24" y="52"/>
                  </a:cubicBezTo>
                  <a:cubicBezTo>
                    <a:pt x="22" y="51"/>
                    <a:pt x="19" y="45"/>
                    <a:pt x="19" y="44"/>
                  </a:cubicBezTo>
                  <a:cubicBezTo>
                    <a:pt x="18" y="43"/>
                    <a:pt x="16" y="40"/>
                    <a:pt x="16" y="39"/>
                  </a:cubicBezTo>
                  <a:cubicBezTo>
                    <a:pt x="16" y="39"/>
                    <a:pt x="15" y="37"/>
                    <a:pt x="14" y="37"/>
                  </a:cubicBezTo>
                  <a:cubicBezTo>
                    <a:pt x="14" y="37"/>
                    <a:pt x="13" y="36"/>
                    <a:pt x="13" y="36"/>
                  </a:cubicBezTo>
                  <a:cubicBezTo>
                    <a:pt x="13" y="35"/>
                    <a:pt x="11" y="34"/>
                    <a:pt x="11" y="33"/>
                  </a:cubicBezTo>
                  <a:cubicBezTo>
                    <a:pt x="10" y="32"/>
                    <a:pt x="11" y="29"/>
                    <a:pt x="11" y="28"/>
                  </a:cubicBezTo>
                  <a:cubicBezTo>
                    <a:pt x="11" y="27"/>
                    <a:pt x="11" y="27"/>
                    <a:pt x="10" y="25"/>
                  </a:cubicBezTo>
                  <a:cubicBezTo>
                    <a:pt x="9" y="24"/>
                    <a:pt x="8" y="23"/>
                    <a:pt x="8" y="23"/>
                  </a:cubicBezTo>
                  <a:cubicBezTo>
                    <a:pt x="8" y="23"/>
                    <a:pt x="4" y="18"/>
                    <a:pt x="3" y="17"/>
                  </a:cubicBezTo>
                  <a:cubicBezTo>
                    <a:pt x="2" y="16"/>
                    <a:pt x="2" y="15"/>
                    <a:pt x="2" y="14"/>
                  </a:cubicBezTo>
                  <a:cubicBezTo>
                    <a:pt x="2" y="13"/>
                    <a:pt x="1" y="10"/>
                    <a:pt x="0" y="8"/>
                  </a:cubicBezTo>
                  <a:cubicBezTo>
                    <a:pt x="0" y="7"/>
                    <a:pt x="1" y="7"/>
                    <a:pt x="1" y="7"/>
                  </a:cubicBezTo>
                  <a:cubicBezTo>
                    <a:pt x="1" y="8"/>
                    <a:pt x="0" y="4"/>
                    <a:pt x="0" y="4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3"/>
                    <a:pt x="1" y="2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0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4" y="1"/>
                    <a:pt x="7" y="6"/>
                    <a:pt x="7" y="8"/>
                  </a:cubicBezTo>
                  <a:cubicBezTo>
                    <a:pt x="8" y="9"/>
                    <a:pt x="10" y="12"/>
                    <a:pt x="11" y="13"/>
                  </a:cubicBezTo>
                  <a:cubicBezTo>
                    <a:pt x="11" y="14"/>
                    <a:pt x="12" y="9"/>
                    <a:pt x="13" y="8"/>
                  </a:cubicBezTo>
                  <a:cubicBezTo>
                    <a:pt x="14" y="7"/>
                    <a:pt x="14" y="7"/>
                    <a:pt x="15" y="7"/>
                  </a:cubicBezTo>
                  <a:cubicBezTo>
                    <a:pt x="16" y="7"/>
                    <a:pt x="15" y="8"/>
                    <a:pt x="15" y="8"/>
                  </a:cubicBezTo>
                  <a:cubicBezTo>
                    <a:pt x="14" y="9"/>
                    <a:pt x="14" y="11"/>
                    <a:pt x="13" y="12"/>
                  </a:cubicBezTo>
                  <a:cubicBezTo>
                    <a:pt x="13" y="14"/>
                    <a:pt x="13" y="19"/>
                    <a:pt x="13" y="19"/>
                  </a:cubicBezTo>
                  <a:cubicBezTo>
                    <a:pt x="13" y="20"/>
                    <a:pt x="16" y="24"/>
                    <a:pt x="17" y="25"/>
                  </a:cubicBezTo>
                  <a:cubicBezTo>
                    <a:pt x="17" y="25"/>
                    <a:pt x="17" y="26"/>
                    <a:pt x="17" y="25"/>
                  </a:cubicBezTo>
                  <a:cubicBezTo>
                    <a:pt x="18" y="25"/>
                    <a:pt x="26" y="38"/>
                    <a:pt x="26" y="38"/>
                  </a:cubicBezTo>
                  <a:cubicBezTo>
                    <a:pt x="27" y="39"/>
                    <a:pt x="29" y="42"/>
                    <a:pt x="30" y="42"/>
                  </a:cubicBezTo>
                  <a:cubicBezTo>
                    <a:pt x="31" y="43"/>
                    <a:pt x="32" y="45"/>
                    <a:pt x="32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47"/>
                    <a:pt x="36" y="50"/>
                    <a:pt x="36" y="50"/>
                  </a:cubicBezTo>
                  <a:cubicBezTo>
                    <a:pt x="37" y="51"/>
                    <a:pt x="37" y="51"/>
                    <a:pt x="37" y="52"/>
                  </a:cubicBezTo>
                  <a:cubicBezTo>
                    <a:pt x="37" y="52"/>
                    <a:pt x="38" y="52"/>
                    <a:pt x="38" y="52"/>
                  </a:cubicBezTo>
                  <a:cubicBezTo>
                    <a:pt x="38" y="53"/>
                    <a:pt x="42" y="54"/>
                    <a:pt x="42" y="55"/>
                  </a:cubicBezTo>
                  <a:cubicBezTo>
                    <a:pt x="43" y="55"/>
                    <a:pt x="45" y="54"/>
                    <a:pt x="46" y="54"/>
                  </a:cubicBezTo>
                  <a:cubicBezTo>
                    <a:pt x="47" y="54"/>
                    <a:pt x="48" y="55"/>
                    <a:pt x="48" y="55"/>
                  </a:cubicBezTo>
                  <a:cubicBezTo>
                    <a:pt x="48" y="56"/>
                    <a:pt x="48" y="55"/>
                    <a:pt x="48" y="55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49" y="54"/>
                    <a:pt x="50" y="53"/>
                    <a:pt x="50" y="52"/>
                  </a:cubicBezTo>
                  <a:cubicBezTo>
                    <a:pt x="50" y="51"/>
                    <a:pt x="51" y="52"/>
                    <a:pt x="52" y="52"/>
                  </a:cubicBezTo>
                  <a:cubicBezTo>
                    <a:pt x="52" y="52"/>
                    <a:pt x="52" y="48"/>
                    <a:pt x="52" y="48"/>
                  </a:cubicBezTo>
                  <a:cubicBezTo>
                    <a:pt x="52" y="47"/>
                    <a:pt x="51" y="48"/>
                    <a:pt x="51" y="48"/>
                  </a:cubicBezTo>
                  <a:cubicBezTo>
                    <a:pt x="51" y="48"/>
                    <a:pt x="50" y="47"/>
                    <a:pt x="50" y="46"/>
                  </a:cubicBezTo>
                  <a:cubicBezTo>
                    <a:pt x="49" y="45"/>
                    <a:pt x="49" y="43"/>
                    <a:pt x="50" y="42"/>
                  </a:cubicBezTo>
                  <a:cubicBezTo>
                    <a:pt x="50" y="42"/>
                    <a:pt x="50" y="40"/>
                    <a:pt x="51" y="35"/>
                  </a:cubicBezTo>
                  <a:cubicBezTo>
                    <a:pt x="52" y="30"/>
                    <a:pt x="57" y="31"/>
                    <a:pt x="57" y="31"/>
                  </a:cubicBezTo>
                  <a:cubicBezTo>
                    <a:pt x="58" y="31"/>
                    <a:pt x="58" y="32"/>
                    <a:pt x="59" y="31"/>
                  </a:cubicBezTo>
                  <a:cubicBezTo>
                    <a:pt x="59" y="31"/>
                    <a:pt x="59" y="30"/>
                    <a:pt x="63" y="31"/>
                  </a:cubicBezTo>
                  <a:cubicBezTo>
                    <a:pt x="67" y="32"/>
                    <a:pt x="69" y="37"/>
                    <a:pt x="69" y="39"/>
                  </a:cubicBezTo>
                  <a:cubicBezTo>
                    <a:pt x="70" y="42"/>
                    <a:pt x="69" y="45"/>
                    <a:pt x="68" y="45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9" y="46"/>
                    <a:pt x="68" y="48"/>
                    <a:pt x="67" y="48"/>
                  </a:cubicBezTo>
                  <a:cubicBezTo>
                    <a:pt x="67" y="49"/>
                    <a:pt x="67" y="50"/>
                    <a:pt x="66" y="50"/>
                  </a:cubicBezTo>
                  <a:cubicBezTo>
                    <a:pt x="66" y="51"/>
                    <a:pt x="66" y="51"/>
                    <a:pt x="66" y="51"/>
                  </a:cubicBezTo>
                  <a:cubicBezTo>
                    <a:pt x="65" y="51"/>
                    <a:pt x="65" y="51"/>
                    <a:pt x="65" y="52"/>
                  </a:cubicBezTo>
                  <a:cubicBezTo>
                    <a:pt x="65" y="52"/>
                    <a:pt x="65" y="53"/>
                    <a:pt x="65" y="53"/>
                  </a:cubicBezTo>
                  <a:cubicBezTo>
                    <a:pt x="64" y="54"/>
                    <a:pt x="64" y="54"/>
                    <a:pt x="64" y="54"/>
                  </a:cubicBezTo>
                  <a:cubicBezTo>
                    <a:pt x="65" y="54"/>
                    <a:pt x="66" y="55"/>
                    <a:pt x="66" y="55"/>
                  </a:cubicBezTo>
                  <a:cubicBezTo>
                    <a:pt x="66" y="55"/>
                    <a:pt x="66" y="56"/>
                    <a:pt x="66" y="56"/>
                  </a:cubicBezTo>
                  <a:cubicBezTo>
                    <a:pt x="66" y="56"/>
                    <a:pt x="66" y="56"/>
                    <a:pt x="66" y="56"/>
                  </a:cubicBezTo>
                  <a:cubicBezTo>
                    <a:pt x="66" y="55"/>
                    <a:pt x="69" y="55"/>
                    <a:pt x="70" y="54"/>
                  </a:cubicBezTo>
                  <a:cubicBezTo>
                    <a:pt x="71" y="54"/>
                    <a:pt x="71" y="53"/>
                    <a:pt x="72" y="53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3" y="53"/>
                    <a:pt x="74" y="52"/>
                    <a:pt x="74" y="52"/>
                  </a:cubicBezTo>
                  <a:cubicBezTo>
                    <a:pt x="75" y="52"/>
                    <a:pt x="75" y="52"/>
                    <a:pt x="75" y="51"/>
                  </a:cubicBezTo>
                  <a:cubicBezTo>
                    <a:pt x="75" y="50"/>
                    <a:pt x="77" y="50"/>
                    <a:pt x="78" y="50"/>
                  </a:cubicBezTo>
                  <a:cubicBezTo>
                    <a:pt x="78" y="49"/>
                    <a:pt x="79" y="48"/>
                    <a:pt x="79" y="48"/>
                  </a:cubicBezTo>
                  <a:cubicBezTo>
                    <a:pt x="79" y="47"/>
                    <a:pt x="81" y="46"/>
                    <a:pt x="81" y="46"/>
                  </a:cubicBezTo>
                  <a:cubicBezTo>
                    <a:pt x="82" y="46"/>
                    <a:pt x="82" y="45"/>
                    <a:pt x="82" y="44"/>
                  </a:cubicBezTo>
                  <a:cubicBezTo>
                    <a:pt x="83" y="43"/>
                    <a:pt x="84" y="43"/>
                    <a:pt x="85" y="43"/>
                  </a:cubicBezTo>
                  <a:cubicBezTo>
                    <a:pt x="85" y="43"/>
                    <a:pt x="85" y="43"/>
                    <a:pt x="85" y="43"/>
                  </a:cubicBezTo>
                  <a:cubicBezTo>
                    <a:pt x="85" y="42"/>
                    <a:pt x="86" y="41"/>
                    <a:pt x="86" y="40"/>
                  </a:cubicBezTo>
                  <a:cubicBezTo>
                    <a:pt x="87" y="40"/>
                    <a:pt x="92" y="34"/>
                    <a:pt x="93" y="33"/>
                  </a:cubicBezTo>
                  <a:cubicBezTo>
                    <a:pt x="94" y="32"/>
                    <a:pt x="98" y="27"/>
                    <a:pt x="99" y="26"/>
                  </a:cubicBezTo>
                  <a:cubicBezTo>
                    <a:pt x="99" y="26"/>
                    <a:pt x="99" y="26"/>
                    <a:pt x="99" y="26"/>
                  </a:cubicBezTo>
                  <a:cubicBezTo>
                    <a:pt x="100" y="27"/>
                    <a:pt x="104" y="20"/>
                    <a:pt x="104" y="19"/>
                  </a:cubicBezTo>
                  <a:cubicBezTo>
                    <a:pt x="105" y="19"/>
                    <a:pt x="104" y="16"/>
                    <a:pt x="104" y="15"/>
                  </a:cubicBezTo>
                  <a:cubicBezTo>
                    <a:pt x="104" y="14"/>
                    <a:pt x="104" y="13"/>
                    <a:pt x="104" y="12"/>
                  </a:cubicBezTo>
                  <a:cubicBezTo>
                    <a:pt x="105" y="11"/>
                    <a:pt x="104" y="9"/>
                    <a:pt x="104" y="9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5" y="7"/>
                    <a:pt x="105" y="8"/>
                    <a:pt x="106" y="9"/>
                  </a:cubicBezTo>
                  <a:cubicBezTo>
                    <a:pt x="106" y="10"/>
                    <a:pt x="106" y="12"/>
                    <a:pt x="106" y="12"/>
                  </a:cubicBezTo>
                  <a:cubicBezTo>
                    <a:pt x="106" y="13"/>
                    <a:pt x="106" y="13"/>
                    <a:pt x="107" y="13"/>
                  </a:cubicBezTo>
                  <a:cubicBezTo>
                    <a:pt x="107" y="13"/>
                    <a:pt x="111" y="6"/>
                    <a:pt x="112" y="5"/>
                  </a:cubicBezTo>
                  <a:cubicBezTo>
                    <a:pt x="112" y="3"/>
                    <a:pt x="113" y="3"/>
                    <a:pt x="113" y="3"/>
                  </a:cubicBezTo>
                  <a:cubicBezTo>
                    <a:pt x="114" y="3"/>
                    <a:pt x="114" y="4"/>
                    <a:pt x="114" y="4"/>
                  </a:cubicBezTo>
                  <a:cubicBezTo>
                    <a:pt x="114" y="4"/>
                    <a:pt x="114" y="4"/>
                    <a:pt x="114" y="3"/>
                  </a:cubicBezTo>
                  <a:cubicBezTo>
                    <a:pt x="114" y="3"/>
                    <a:pt x="115" y="3"/>
                    <a:pt x="115" y="3"/>
                  </a:cubicBezTo>
                  <a:cubicBezTo>
                    <a:pt x="115" y="4"/>
                    <a:pt x="115" y="5"/>
                    <a:pt x="115" y="5"/>
                  </a:cubicBezTo>
                  <a:cubicBezTo>
                    <a:pt x="115" y="5"/>
                    <a:pt x="115" y="6"/>
                    <a:pt x="115" y="5"/>
                  </a:cubicBezTo>
                  <a:cubicBezTo>
                    <a:pt x="115" y="5"/>
                    <a:pt x="116" y="5"/>
                    <a:pt x="116" y="5"/>
                  </a:cubicBezTo>
                  <a:cubicBezTo>
                    <a:pt x="116" y="6"/>
                    <a:pt x="115" y="8"/>
                    <a:pt x="115" y="9"/>
                  </a:cubicBezTo>
                  <a:cubicBezTo>
                    <a:pt x="115" y="11"/>
                    <a:pt x="114" y="12"/>
                    <a:pt x="114" y="13"/>
                  </a:cubicBezTo>
                  <a:cubicBezTo>
                    <a:pt x="114" y="13"/>
                    <a:pt x="114" y="14"/>
                    <a:pt x="114" y="13"/>
                  </a:cubicBezTo>
                  <a:cubicBezTo>
                    <a:pt x="114" y="13"/>
                    <a:pt x="115" y="11"/>
                    <a:pt x="115" y="10"/>
                  </a:cubicBezTo>
                  <a:cubicBezTo>
                    <a:pt x="116" y="10"/>
                    <a:pt x="116" y="9"/>
                    <a:pt x="116" y="10"/>
                  </a:cubicBezTo>
                  <a:cubicBezTo>
                    <a:pt x="117" y="11"/>
                    <a:pt x="115" y="14"/>
                    <a:pt x="115" y="15"/>
                  </a:cubicBezTo>
                  <a:cubicBezTo>
                    <a:pt x="115" y="16"/>
                    <a:pt x="115" y="16"/>
                    <a:pt x="114" y="18"/>
                  </a:cubicBezTo>
                  <a:cubicBezTo>
                    <a:pt x="113" y="19"/>
                    <a:pt x="110" y="22"/>
                    <a:pt x="109" y="23"/>
                  </a:cubicBezTo>
                  <a:cubicBezTo>
                    <a:pt x="107" y="24"/>
                    <a:pt x="105" y="29"/>
                    <a:pt x="104" y="30"/>
                  </a:cubicBezTo>
                  <a:cubicBezTo>
                    <a:pt x="104" y="30"/>
                    <a:pt x="107" y="32"/>
                    <a:pt x="107" y="33"/>
                  </a:cubicBezTo>
                  <a:cubicBezTo>
                    <a:pt x="108" y="33"/>
                    <a:pt x="107" y="34"/>
                    <a:pt x="106" y="35"/>
                  </a:cubicBezTo>
                  <a:cubicBezTo>
                    <a:pt x="106" y="35"/>
                    <a:pt x="104" y="37"/>
                    <a:pt x="103" y="38"/>
                  </a:cubicBezTo>
                  <a:cubicBezTo>
                    <a:pt x="103" y="38"/>
                    <a:pt x="99" y="42"/>
                    <a:pt x="98" y="44"/>
                  </a:cubicBezTo>
                  <a:cubicBezTo>
                    <a:pt x="97" y="45"/>
                    <a:pt x="95" y="47"/>
                    <a:pt x="94" y="47"/>
                  </a:cubicBezTo>
                  <a:cubicBezTo>
                    <a:pt x="93" y="47"/>
                    <a:pt x="91" y="49"/>
                    <a:pt x="90" y="49"/>
                  </a:cubicBezTo>
                  <a:cubicBezTo>
                    <a:pt x="90" y="50"/>
                    <a:pt x="90" y="50"/>
                    <a:pt x="89" y="50"/>
                  </a:cubicBezTo>
                  <a:cubicBezTo>
                    <a:pt x="89" y="50"/>
                    <a:pt x="89" y="50"/>
                    <a:pt x="88" y="51"/>
                  </a:cubicBezTo>
                  <a:cubicBezTo>
                    <a:pt x="88" y="52"/>
                    <a:pt x="87" y="52"/>
                    <a:pt x="86" y="53"/>
                  </a:cubicBezTo>
                  <a:cubicBezTo>
                    <a:pt x="85" y="53"/>
                    <a:pt x="85" y="53"/>
                    <a:pt x="84" y="56"/>
                  </a:cubicBezTo>
                  <a:cubicBezTo>
                    <a:pt x="83" y="58"/>
                    <a:pt x="82" y="59"/>
                    <a:pt x="79" y="61"/>
                  </a:cubicBezTo>
                  <a:cubicBezTo>
                    <a:pt x="76" y="62"/>
                    <a:pt x="73" y="65"/>
                    <a:pt x="72" y="67"/>
                  </a:cubicBezTo>
                  <a:cubicBezTo>
                    <a:pt x="70" y="69"/>
                    <a:pt x="70" y="73"/>
                    <a:pt x="70" y="76"/>
                  </a:cubicBezTo>
                  <a:cubicBezTo>
                    <a:pt x="70" y="79"/>
                    <a:pt x="70" y="80"/>
                    <a:pt x="68" y="83"/>
                  </a:cubicBezTo>
                  <a:cubicBezTo>
                    <a:pt x="67" y="85"/>
                    <a:pt x="68" y="88"/>
                    <a:pt x="69" y="89"/>
                  </a:cubicBezTo>
                  <a:cubicBezTo>
                    <a:pt x="69" y="90"/>
                    <a:pt x="72" y="96"/>
                    <a:pt x="72" y="98"/>
                  </a:cubicBezTo>
                  <a:cubicBezTo>
                    <a:pt x="72" y="99"/>
                    <a:pt x="72" y="98"/>
                    <a:pt x="74" y="96"/>
                  </a:cubicBezTo>
                  <a:cubicBezTo>
                    <a:pt x="76" y="94"/>
                    <a:pt x="82" y="88"/>
                    <a:pt x="85" y="86"/>
                  </a:cubicBezTo>
                  <a:cubicBezTo>
                    <a:pt x="88" y="83"/>
                    <a:pt x="89" y="83"/>
                    <a:pt x="92" y="83"/>
                  </a:cubicBezTo>
                  <a:cubicBezTo>
                    <a:pt x="94" y="84"/>
                    <a:pt x="96" y="87"/>
                    <a:pt x="97" y="90"/>
                  </a:cubicBezTo>
                  <a:cubicBezTo>
                    <a:pt x="98" y="92"/>
                    <a:pt x="96" y="97"/>
                    <a:pt x="96" y="99"/>
                  </a:cubicBezTo>
                  <a:cubicBezTo>
                    <a:pt x="95" y="100"/>
                    <a:pt x="93" y="114"/>
                    <a:pt x="93" y="117"/>
                  </a:cubicBezTo>
                  <a:cubicBezTo>
                    <a:pt x="93" y="119"/>
                    <a:pt x="92" y="123"/>
                    <a:pt x="92" y="125"/>
                  </a:cubicBezTo>
                  <a:cubicBezTo>
                    <a:pt x="91" y="126"/>
                    <a:pt x="91" y="127"/>
                    <a:pt x="91" y="127"/>
                  </a:cubicBezTo>
                  <a:cubicBezTo>
                    <a:pt x="92" y="128"/>
                    <a:pt x="92" y="129"/>
                    <a:pt x="90" y="130"/>
                  </a:cubicBezTo>
                  <a:cubicBezTo>
                    <a:pt x="88" y="130"/>
                    <a:pt x="86" y="129"/>
                    <a:pt x="85" y="129"/>
                  </a:cubicBezTo>
                  <a:cubicBezTo>
                    <a:pt x="84" y="129"/>
                    <a:pt x="85" y="132"/>
                    <a:pt x="85" y="133"/>
                  </a:cubicBezTo>
                  <a:cubicBezTo>
                    <a:pt x="86" y="134"/>
                    <a:pt x="87" y="137"/>
                    <a:pt x="88" y="139"/>
                  </a:cubicBezTo>
                  <a:cubicBezTo>
                    <a:pt x="88" y="141"/>
                    <a:pt x="93" y="142"/>
                    <a:pt x="93" y="145"/>
                  </a:cubicBezTo>
                  <a:cubicBezTo>
                    <a:pt x="94" y="147"/>
                    <a:pt x="86" y="146"/>
                    <a:pt x="84" y="145"/>
                  </a:cubicBezTo>
                  <a:cubicBezTo>
                    <a:pt x="82" y="145"/>
                    <a:pt x="82" y="144"/>
                    <a:pt x="82" y="142"/>
                  </a:cubicBezTo>
                  <a:cubicBezTo>
                    <a:pt x="82" y="141"/>
                    <a:pt x="81" y="139"/>
                    <a:pt x="80" y="138"/>
                  </a:cubicBezTo>
                  <a:cubicBezTo>
                    <a:pt x="79" y="137"/>
                    <a:pt x="79" y="137"/>
                    <a:pt x="79" y="138"/>
                  </a:cubicBezTo>
                  <a:cubicBezTo>
                    <a:pt x="79" y="139"/>
                    <a:pt x="80" y="142"/>
                    <a:pt x="80" y="142"/>
                  </a:cubicBezTo>
                  <a:cubicBezTo>
                    <a:pt x="80" y="143"/>
                    <a:pt x="79" y="143"/>
                    <a:pt x="79" y="143"/>
                  </a:cubicBezTo>
                  <a:cubicBezTo>
                    <a:pt x="79" y="143"/>
                    <a:pt x="79" y="142"/>
                    <a:pt x="79" y="141"/>
                  </a:cubicBezTo>
                  <a:cubicBezTo>
                    <a:pt x="79" y="141"/>
                    <a:pt x="78" y="139"/>
                    <a:pt x="78" y="138"/>
                  </a:cubicBezTo>
                  <a:cubicBezTo>
                    <a:pt x="77" y="136"/>
                    <a:pt x="77" y="136"/>
                    <a:pt x="76" y="135"/>
                  </a:cubicBezTo>
                  <a:cubicBezTo>
                    <a:pt x="75" y="134"/>
                    <a:pt x="71" y="135"/>
                    <a:pt x="69" y="136"/>
                  </a:cubicBezTo>
                  <a:cubicBezTo>
                    <a:pt x="67" y="136"/>
                    <a:pt x="61" y="138"/>
                    <a:pt x="59" y="138"/>
                  </a:cubicBezTo>
                  <a:cubicBezTo>
                    <a:pt x="57" y="138"/>
                    <a:pt x="56" y="139"/>
                    <a:pt x="55" y="139"/>
                  </a:cubicBezTo>
                  <a:cubicBezTo>
                    <a:pt x="55" y="140"/>
                    <a:pt x="57" y="142"/>
                    <a:pt x="58" y="143"/>
                  </a:cubicBezTo>
                  <a:cubicBezTo>
                    <a:pt x="59" y="144"/>
                    <a:pt x="58" y="145"/>
                    <a:pt x="56" y="146"/>
                  </a:cubicBezTo>
                  <a:cubicBezTo>
                    <a:pt x="53" y="146"/>
                    <a:pt x="48" y="144"/>
                    <a:pt x="47" y="143"/>
                  </a:cubicBezTo>
                  <a:cubicBezTo>
                    <a:pt x="46" y="142"/>
                    <a:pt x="46" y="140"/>
                    <a:pt x="46" y="139"/>
                  </a:cubicBezTo>
                  <a:cubicBezTo>
                    <a:pt x="46" y="138"/>
                    <a:pt x="46" y="136"/>
                    <a:pt x="46" y="135"/>
                  </a:cubicBezTo>
                  <a:cubicBezTo>
                    <a:pt x="46" y="134"/>
                    <a:pt x="46" y="137"/>
                    <a:pt x="46" y="137"/>
                  </a:cubicBezTo>
                  <a:cubicBezTo>
                    <a:pt x="46" y="137"/>
                    <a:pt x="45" y="137"/>
                    <a:pt x="44" y="137"/>
                  </a:cubicBezTo>
                  <a:cubicBezTo>
                    <a:pt x="44" y="137"/>
                    <a:pt x="45" y="135"/>
                    <a:pt x="46" y="134"/>
                  </a:cubicBezTo>
                  <a:cubicBezTo>
                    <a:pt x="46" y="133"/>
                    <a:pt x="45" y="131"/>
                    <a:pt x="45" y="129"/>
                  </a:cubicBezTo>
                  <a:cubicBezTo>
                    <a:pt x="44" y="128"/>
                    <a:pt x="45" y="126"/>
                    <a:pt x="46" y="126"/>
                  </a:cubicBezTo>
                  <a:cubicBezTo>
                    <a:pt x="46" y="125"/>
                    <a:pt x="46" y="125"/>
                    <a:pt x="45" y="125"/>
                  </a:cubicBezTo>
                  <a:cubicBezTo>
                    <a:pt x="44" y="125"/>
                    <a:pt x="42" y="122"/>
                    <a:pt x="41" y="119"/>
                  </a:cubicBezTo>
                  <a:cubicBezTo>
                    <a:pt x="39" y="116"/>
                    <a:pt x="40" y="110"/>
                    <a:pt x="40" y="109"/>
                  </a:cubicBezTo>
                  <a:cubicBezTo>
                    <a:pt x="40" y="108"/>
                    <a:pt x="37" y="108"/>
                    <a:pt x="36" y="107"/>
                  </a:cubicBezTo>
                  <a:cubicBezTo>
                    <a:pt x="35" y="107"/>
                    <a:pt x="39" y="95"/>
                    <a:pt x="40" y="93"/>
                  </a:cubicBezTo>
                  <a:cubicBezTo>
                    <a:pt x="40" y="92"/>
                    <a:pt x="40" y="91"/>
                    <a:pt x="40" y="90"/>
                  </a:cubicBezTo>
                  <a:cubicBezTo>
                    <a:pt x="40" y="89"/>
                    <a:pt x="41" y="89"/>
                    <a:pt x="40" y="88"/>
                  </a:cubicBezTo>
                  <a:cubicBezTo>
                    <a:pt x="40" y="87"/>
                    <a:pt x="40" y="86"/>
                    <a:pt x="40" y="85"/>
                  </a:cubicBezTo>
                  <a:cubicBezTo>
                    <a:pt x="40" y="84"/>
                    <a:pt x="40" y="83"/>
                    <a:pt x="40" y="82"/>
                  </a:cubicBezTo>
                  <a:cubicBezTo>
                    <a:pt x="39" y="81"/>
                    <a:pt x="39" y="79"/>
                    <a:pt x="39" y="79"/>
                  </a:cubicBezTo>
                  <a:cubicBezTo>
                    <a:pt x="40" y="78"/>
                    <a:pt x="39" y="77"/>
                    <a:pt x="39" y="76"/>
                  </a:cubicBezTo>
                  <a:cubicBezTo>
                    <a:pt x="39" y="76"/>
                    <a:pt x="38" y="72"/>
                    <a:pt x="38" y="69"/>
                  </a:cubicBezTo>
                  <a:close/>
                  <a:moveTo>
                    <a:pt x="79" y="113"/>
                  </a:moveTo>
                  <a:cubicBezTo>
                    <a:pt x="78" y="115"/>
                    <a:pt x="75" y="117"/>
                    <a:pt x="75" y="117"/>
                  </a:cubicBezTo>
                  <a:cubicBezTo>
                    <a:pt x="76" y="118"/>
                    <a:pt x="79" y="120"/>
                    <a:pt x="80" y="119"/>
                  </a:cubicBezTo>
                  <a:cubicBezTo>
                    <a:pt x="80" y="119"/>
                    <a:pt x="80" y="118"/>
                    <a:pt x="81" y="118"/>
                  </a:cubicBezTo>
                  <a:cubicBezTo>
                    <a:pt x="81" y="118"/>
                    <a:pt x="80" y="116"/>
                    <a:pt x="81" y="116"/>
                  </a:cubicBezTo>
                  <a:cubicBezTo>
                    <a:pt x="81" y="115"/>
                    <a:pt x="82" y="114"/>
                    <a:pt x="82" y="113"/>
                  </a:cubicBezTo>
                  <a:cubicBezTo>
                    <a:pt x="82" y="112"/>
                    <a:pt x="82" y="112"/>
                    <a:pt x="82" y="111"/>
                  </a:cubicBezTo>
                  <a:cubicBezTo>
                    <a:pt x="82" y="111"/>
                    <a:pt x="82" y="109"/>
                    <a:pt x="81" y="110"/>
                  </a:cubicBezTo>
                  <a:cubicBezTo>
                    <a:pt x="81" y="111"/>
                    <a:pt x="79" y="113"/>
                    <a:pt x="79" y="113"/>
                  </a:cubicBezTo>
                  <a:close/>
                </a:path>
              </a:pathLst>
            </a:custGeom>
            <a:solidFill>
              <a:srgbClr val="000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45" name="Freeform 96"/>
            <p:cNvSpPr>
              <a:spLocks/>
            </p:cNvSpPr>
            <p:nvPr/>
          </p:nvSpPr>
          <p:spPr bwMode="auto">
            <a:xfrm>
              <a:off x="-16907892" y="181965"/>
              <a:ext cx="2832116" cy="12002099"/>
            </a:xfrm>
            <a:custGeom>
              <a:avLst/>
              <a:gdLst>
                <a:gd name="T0" fmla="*/ 2147483647 w 12"/>
                <a:gd name="T1" fmla="*/ 2147483647 h 51"/>
                <a:gd name="T2" fmla="*/ 2147483647 w 12"/>
                <a:gd name="T3" fmla="*/ 2147483647 h 51"/>
                <a:gd name="T4" fmla="*/ 2147483647 w 12"/>
                <a:gd name="T5" fmla="*/ 2147483647 h 51"/>
                <a:gd name="T6" fmla="*/ 2147483647 w 12"/>
                <a:gd name="T7" fmla="*/ 2147483647 h 51"/>
                <a:gd name="T8" fmla="*/ 2147483647 w 12"/>
                <a:gd name="T9" fmla="*/ 2147483647 h 51"/>
                <a:gd name="T10" fmla="*/ 2147483647 w 12"/>
                <a:gd name="T11" fmla="*/ 2147483647 h 51"/>
                <a:gd name="T12" fmla="*/ 2147483647 w 12"/>
                <a:gd name="T13" fmla="*/ 2147483647 h 51"/>
                <a:gd name="T14" fmla="*/ 2147483647 w 12"/>
                <a:gd name="T15" fmla="*/ 2147483647 h 51"/>
                <a:gd name="T16" fmla="*/ 0 w 12"/>
                <a:gd name="T17" fmla="*/ 2147483647 h 51"/>
                <a:gd name="T18" fmla="*/ 0 w 12"/>
                <a:gd name="T19" fmla="*/ 2147483647 h 51"/>
                <a:gd name="T20" fmla="*/ 0 w 12"/>
                <a:gd name="T21" fmla="*/ 2147483647 h 51"/>
                <a:gd name="T22" fmla="*/ 0 w 12"/>
                <a:gd name="T23" fmla="*/ 2147483647 h 51"/>
                <a:gd name="T24" fmla="*/ 2147483647 w 12"/>
                <a:gd name="T25" fmla="*/ 2147483647 h 51"/>
                <a:gd name="T26" fmla="*/ 2147483647 w 12"/>
                <a:gd name="T27" fmla="*/ 2147483647 h 51"/>
                <a:gd name="T28" fmla="*/ 2147483647 w 12"/>
                <a:gd name="T29" fmla="*/ 2147483647 h 51"/>
                <a:gd name="T30" fmla="*/ 2147483647 w 12"/>
                <a:gd name="T31" fmla="*/ 2147483647 h 51"/>
                <a:gd name="T32" fmla="*/ 2147483647 w 12"/>
                <a:gd name="T33" fmla="*/ 2147483647 h 51"/>
                <a:gd name="T34" fmla="*/ 2147483647 w 12"/>
                <a:gd name="T35" fmla="*/ 2147483647 h 51"/>
                <a:gd name="T36" fmla="*/ 2147483647 w 12"/>
                <a:gd name="T37" fmla="*/ 2147483647 h 51"/>
                <a:gd name="T38" fmla="*/ 2147483647 w 12"/>
                <a:gd name="T39" fmla="*/ 2147483647 h 51"/>
                <a:gd name="T40" fmla="*/ 2147483647 w 12"/>
                <a:gd name="T41" fmla="*/ 0 h 51"/>
                <a:gd name="T42" fmla="*/ 2147483647 w 12"/>
                <a:gd name="T43" fmla="*/ 0 h 51"/>
                <a:gd name="T44" fmla="*/ 2147483647 w 12"/>
                <a:gd name="T45" fmla="*/ 0 h 51"/>
                <a:gd name="T46" fmla="*/ 2147483647 w 12"/>
                <a:gd name="T47" fmla="*/ 0 h 51"/>
                <a:gd name="T48" fmla="*/ 2147483647 w 12"/>
                <a:gd name="T49" fmla="*/ 2147483647 h 51"/>
                <a:gd name="T50" fmla="*/ 2147483647 w 12"/>
                <a:gd name="T51" fmla="*/ 2147483647 h 51"/>
                <a:gd name="T52" fmla="*/ 2147483647 w 12"/>
                <a:gd name="T53" fmla="*/ 2147483647 h 51"/>
                <a:gd name="T54" fmla="*/ 2147483647 w 12"/>
                <a:gd name="T55" fmla="*/ 2147483647 h 51"/>
                <a:gd name="T56" fmla="*/ 2147483647 w 12"/>
                <a:gd name="T57" fmla="*/ 2147483647 h 51"/>
                <a:gd name="T58" fmla="*/ 2147483647 w 12"/>
                <a:gd name="T59" fmla="*/ 2147483647 h 51"/>
                <a:gd name="T60" fmla="*/ 2147483647 w 12"/>
                <a:gd name="T61" fmla="*/ 2147483647 h 51"/>
                <a:gd name="T62" fmla="*/ 2147483647 w 12"/>
                <a:gd name="T63" fmla="*/ 2147483647 h 51"/>
                <a:gd name="T64" fmla="*/ 0 w 12"/>
                <a:gd name="T65" fmla="*/ 2147483647 h 51"/>
                <a:gd name="T66" fmla="*/ 0 w 12"/>
                <a:gd name="T67" fmla="*/ 2147483647 h 51"/>
                <a:gd name="T68" fmla="*/ 0 w 12"/>
                <a:gd name="T69" fmla="*/ 2147483647 h 51"/>
                <a:gd name="T70" fmla="*/ 0 w 12"/>
                <a:gd name="T71" fmla="*/ 2147483647 h 51"/>
                <a:gd name="T72" fmla="*/ 2147483647 w 12"/>
                <a:gd name="T73" fmla="*/ 2147483647 h 51"/>
                <a:gd name="T74" fmla="*/ 2147483647 w 12"/>
                <a:gd name="T75" fmla="*/ 2147483647 h 51"/>
                <a:gd name="T76" fmla="*/ 2147483647 w 12"/>
                <a:gd name="T77" fmla="*/ 2147483647 h 51"/>
                <a:gd name="T78" fmla="*/ 2147483647 w 12"/>
                <a:gd name="T79" fmla="*/ 2147483647 h 51"/>
                <a:gd name="T80" fmla="*/ 2147483647 w 12"/>
                <a:gd name="T81" fmla="*/ 2147483647 h 51"/>
                <a:gd name="T82" fmla="*/ 2147483647 w 12"/>
                <a:gd name="T83" fmla="*/ 2147483647 h 51"/>
                <a:gd name="T84" fmla="*/ 2147483647 w 12"/>
                <a:gd name="T85" fmla="*/ 2147483647 h 5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2"/>
                <a:gd name="T130" fmla="*/ 0 h 51"/>
                <a:gd name="T131" fmla="*/ 12 w 12"/>
                <a:gd name="T132" fmla="*/ 51 h 5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2" h="51">
                  <a:moveTo>
                    <a:pt x="11" y="49"/>
                  </a:move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9" y="51"/>
                    <a:pt x="7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7" y="51"/>
                    <a:pt x="6" y="51"/>
                    <a:pt x="6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4" y="50"/>
                    <a:pt x="3" y="42"/>
                    <a:pt x="3" y="4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3" y="40"/>
                    <a:pt x="0" y="33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6" y="25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10" y="2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9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5" y="4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4"/>
                    <a:pt x="12" y="5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9"/>
                    <a:pt x="9" y="20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6" y="25"/>
                    <a:pt x="0" y="31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3"/>
                    <a:pt x="3" y="40"/>
                    <a:pt x="3" y="4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3" y="42"/>
                    <a:pt x="3" y="50"/>
                    <a:pt x="6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6" y="51"/>
                    <a:pt x="7" y="51"/>
                    <a:pt x="7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9" y="51"/>
                    <a:pt x="11" y="50"/>
                    <a:pt x="11" y="4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46" name="Freeform 97"/>
            <p:cNvSpPr>
              <a:spLocks/>
            </p:cNvSpPr>
            <p:nvPr/>
          </p:nvSpPr>
          <p:spPr bwMode="auto">
            <a:xfrm>
              <a:off x="-18554464" y="891060"/>
              <a:ext cx="2120798" cy="12238464"/>
            </a:xfrm>
            <a:custGeom>
              <a:avLst/>
              <a:gdLst>
                <a:gd name="T0" fmla="*/ 2147483647 w 9"/>
                <a:gd name="T1" fmla="*/ 2147483647 h 52"/>
                <a:gd name="T2" fmla="*/ 2147483647 w 9"/>
                <a:gd name="T3" fmla="*/ 2147483647 h 52"/>
                <a:gd name="T4" fmla="*/ 2147483647 w 9"/>
                <a:gd name="T5" fmla="*/ 2147483647 h 52"/>
                <a:gd name="T6" fmla="*/ 2147483647 w 9"/>
                <a:gd name="T7" fmla="*/ 2147483647 h 52"/>
                <a:gd name="T8" fmla="*/ 2147483647 w 9"/>
                <a:gd name="T9" fmla="*/ 2147483647 h 52"/>
                <a:gd name="T10" fmla="*/ 2147483647 w 9"/>
                <a:gd name="T11" fmla="*/ 2147483647 h 52"/>
                <a:gd name="T12" fmla="*/ 2147483647 w 9"/>
                <a:gd name="T13" fmla="*/ 2147483647 h 52"/>
                <a:gd name="T14" fmla="*/ 2147483647 w 9"/>
                <a:gd name="T15" fmla="*/ 2147483647 h 52"/>
                <a:gd name="T16" fmla="*/ 2147483647 w 9"/>
                <a:gd name="T17" fmla="*/ 2147483647 h 52"/>
                <a:gd name="T18" fmla="*/ 2147483647 w 9"/>
                <a:gd name="T19" fmla="*/ 2147483647 h 52"/>
                <a:gd name="T20" fmla="*/ 2147483647 w 9"/>
                <a:gd name="T21" fmla="*/ 2147483647 h 52"/>
                <a:gd name="T22" fmla="*/ 2147483647 w 9"/>
                <a:gd name="T23" fmla="*/ 2147483647 h 52"/>
                <a:gd name="T24" fmla="*/ 0 w 9"/>
                <a:gd name="T25" fmla="*/ 2147483647 h 52"/>
                <a:gd name="T26" fmla="*/ 0 w 9"/>
                <a:gd name="T27" fmla="*/ 2147483647 h 52"/>
                <a:gd name="T28" fmla="*/ 0 w 9"/>
                <a:gd name="T29" fmla="*/ 2147483647 h 52"/>
                <a:gd name="T30" fmla="*/ 2147483647 w 9"/>
                <a:gd name="T31" fmla="*/ 0 h 52"/>
                <a:gd name="T32" fmla="*/ 2147483647 w 9"/>
                <a:gd name="T33" fmla="*/ 0 h 52"/>
                <a:gd name="T34" fmla="*/ 0 w 9"/>
                <a:gd name="T35" fmla="*/ 2147483647 h 52"/>
                <a:gd name="T36" fmla="*/ 0 w 9"/>
                <a:gd name="T37" fmla="*/ 2147483647 h 52"/>
                <a:gd name="T38" fmla="*/ 0 w 9"/>
                <a:gd name="T39" fmla="*/ 2147483647 h 52"/>
                <a:gd name="T40" fmla="*/ 2147483647 w 9"/>
                <a:gd name="T41" fmla="*/ 2147483647 h 52"/>
                <a:gd name="T42" fmla="*/ 2147483647 w 9"/>
                <a:gd name="T43" fmla="*/ 2147483647 h 52"/>
                <a:gd name="T44" fmla="*/ 2147483647 w 9"/>
                <a:gd name="T45" fmla="*/ 2147483647 h 52"/>
                <a:gd name="T46" fmla="*/ 2147483647 w 9"/>
                <a:gd name="T47" fmla="*/ 2147483647 h 52"/>
                <a:gd name="T48" fmla="*/ 2147483647 w 9"/>
                <a:gd name="T49" fmla="*/ 2147483647 h 52"/>
                <a:gd name="T50" fmla="*/ 2147483647 w 9"/>
                <a:gd name="T51" fmla="*/ 2147483647 h 52"/>
                <a:gd name="T52" fmla="*/ 2147483647 w 9"/>
                <a:gd name="T53" fmla="*/ 2147483647 h 52"/>
                <a:gd name="T54" fmla="*/ 2147483647 w 9"/>
                <a:gd name="T55" fmla="*/ 2147483647 h 52"/>
                <a:gd name="T56" fmla="*/ 2147483647 w 9"/>
                <a:gd name="T57" fmla="*/ 2147483647 h 52"/>
                <a:gd name="T58" fmla="*/ 2147483647 w 9"/>
                <a:gd name="T59" fmla="*/ 2147483647 h 52"/>
                <a:gd name="T60" fmla="*/ 2147483647 w 9"/>
                <a:gd name="T61" fmla="*/ 2147483647 h 52"/>
                <a:gd name="T62" fmla="*/ 2147483647 w 9"/>
                <a:gd name="T63" fmla="*/ 2147483647 h 52"/>
                <a:gd name="T64" fmla="*/ 2147483647 w 9"/>
                <a:gd name="T65" fmla="*/ 2147483647 h 52"/>
                <a:gd name="T66" fmla="*/ 2147483647 w 9"/>
                <a:gd name="T67" fmla="*/ 2147483647 h 52"/>
                <a:gd name="T68" fmla="*/ 2147483647 w 9"/>
                <a:gd name="T69" fmla="*/ 2147483647 h 5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9"/>
                <a:gd name="T106" fmla="*/ 0 h 52"/>
                <a:gd name="T107" fmla="*/ 9 w 9"/>
                <a:gd name="T108" fmla="*/ 52 h 5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9" h="52">
                  <a:moveTo>
                    <a:pt x="7" y="48"/>
                  </a:moveTo>
                  <a:cubicBezTo>
                    <a:pt x="8" y="45"/>
                    <a:pt x="8" y="43"/>
                    <a:pt x="9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9" y="41"/>
                    <a:pt x="9" y="40"/>
                    <a:pt x="9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37"/>
                    <a:pt x="8" y="34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1"/>
                    <a:pt x="7" y="31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29"/>
                    <a:pt x="7" y="28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5"/>
                    <a:pt x="9" y="25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8" y="23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8" y="21"/>
                    <a:pt x="8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18"/>
                    <a:pt x="8" y="16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0"/>
                    <a:pt x="8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6" y="8"/>
                    <a:pt x="2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1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0" y="5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6" y="8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8" y="9"/>
                    <a:pt x="9" y="10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8" y="16"/>
                    <a:pt x="8" y="18"/>
                    <a:pt x="8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1"/>
                    <a:pt x="8" y="21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3"/>
                    <a:pt x="9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8" y="25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7" y="28"/>
                    <a:pt x="6" y="29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1"/>
                    <a:pt x="7" y="31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8" y="34"/>
                    <a:pt x="9" y="37"/>
                    <a:pt x="9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0"/>
                    <a:pt x="9" y="41"/>
                    <a:pt x="9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8" y="43"/>
                    <a:pt x="8" y="45"/>
                    <a:pt x="7" y="48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7" y="50"/>
                    <a:pt x="6" y="52"/>
                    <a:pt x="6" y="52"/>
                  </a:cubicBezTo>
                  <a:cubicBezTo>
                    <a:pt x="6" y="52"/>
                    <a:pt x="6" y="52"/>
                    <a:pt x="6" y="52"/>
                  </a:cubicBezTo>
                  <a:cubicBezTo>
                    <a:pt x="6" y="52"/>
                    <a:pt x="6" y="52"/>
                    <a:pt x="6" y="52"/>
                  </a:cubicBezTo>
                  <a:cubicBezTo>
                    <a:pt x="6" y="52"/>
                    <a:pt x="7" y="50"/>
                    <a:pt x="7" y="4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47" name="Oval 98"/>
            <p:cNvSpPr>
              <a:spLocks noChangeArrowheads="1"/>
            </p:cNvSpPr>
            <p:nvPr/>
          </p:nvSpPr>
          <p:spPr bwMode="auto">
            <a:xfrm>
              <a:off x="-16907892" y="7719375"/>
              <a:ext cx="474215" cy="472730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TW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48" name="Freeform 99"/>
            <p:cNvSpPr>
              <a:spLocks/>
            </p:cNvSpPr>
            <p:nvPr/>
          </p:nvSpPr>
          <p:spPr bwMode="auto">
            <a:xfrm>
              <a:off x="-20201047" y="6773923"/>
              <a:ext cx="3056053" cy="945468"/>
            </a:xfrm>
            <a:custGeom>
              <a:avLst/>
              <a:gdLst>
                <a:gd name="T0" fmla="*/ 2147483647 w 13"/>
                <a:gd name="T1" fmla="*/ 2147483647 h 4"/>
                <a:gd name="T2" fmla="*/ 2147483647 w 13"/>
                <a:gd name="T3" fmla="*/ 2147483647 h 4"/>
                <a:gd name="T4" fmla="*/ 2147483647 w 13"/>
                <a:gd name="T5" fmla="*/ 2147483647 h 4"/>
                <a:gd name="T6" fmla="*/ 0 w 13"/>
                <a:gd name="T7" fmla="*/ 0 h 4"/>
                <a:gd name="T8" fmla="*/ 0 w 13"/>
                <a:gd name="T9" fmla="*/ 0 h 4"/>
                <a:gd name="T10" fmla="*/ 0 w 13"/>
                <a:gd name="T11" fmla="*/ 0 h 4"/>
                <a:gd name="T12" fmla="*/ 2147483647 w 13"/>
                <a:gd name="T13" fmla="*/ 2147483647 h 4"/>
                <a:gd name="T14" fmla="*/ 2147483647 w 13"/>
                <a:gd name="T15" fmla="*/ 2147483647 h 4"/>
                <a:gd name="T16" fmla="*/ 2147483647 w 13"/>
                <a:gd name="T17" fmla="*/ 2147483647 h 4"/>
                <a:gd name="T18" fmla="*/ 2147483647 w 13"/>
                <a:gd name="T19" fmla="*/ 2147483647 h 4"/>
                <a:gd name="T20" fmla="*/ 2147483647 w 13"/>
                <a:gd name="T21" fmla="*/ 2147483647 h 4"/>
                <a:gd name="T22" fmla="*/ 2147483647 w 13"/>
                <a:gd name="T23" fmla="*/ 2147483647 h 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3"/>
                <a:gd name="T37" fmla="*/ 0 h 4"/>
                <a:gd name="T38" fmla="*/ 13 w 13"/>
                <a:gd name="T39" fmla="*/ 4 h 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3" h="4">
                  <a:moveTo>
                    <a:pt x="13" y="4"/>
                  </a:moveTo>
                  <a:cubicBezTo>
                    <a:pt x="13" y="4"/>
                    <a:pt x="9" y="3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4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4" y="1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9" y="3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49" name="Freeform 100"/>
            <p:cNvSpPr>
              <a:spLocks/>
            </p:cNvSpPr>
            <p:nvPr/>
          </p:nvSpPr>
          <p:spPr bwMode="auto">
            <a:xfrm>
              <a:off x="-19963945" y="7246653"/>
              <a:ext cx="2581837" cy="709095"/>
            </a:xfrm>
            <a:custGeom>
              <a:avLst/>
              <a:gdLst>
                <a:gd name="T0" fmla="*/ 2147483647 w 11"/>
                <a:gd name="T1" fmla="*/ 2147483647 h 3"/>
                <a:gd name="T2" fmla="*/ 2147483647 w 11"/>
                <a:gd name="T3" fmla="*/ 2147483647 h 3"/>
                <a:gd name="T4" fmla="*/ 2147483647 w 11"/>
                <a:gd name="T5" fmla="*/ 2147483647 h 3"/>
                <a:gd name="T6" fmla="*/ 0 w 11"/>
                <a:gd name="T7" fmla="*/ 0 h 3"/>
                <a:gd name="T8" fmla="*/ 0 w 11"/>
                <a:gd name="T9" fmla="*/ 0 h 3"/>
                <a:gd name="T10" fmla="*/ 0 w 11"/>
                <a:gd name="T11" fmla="*/ 0 h 3"/>
                <a:gd name="T12" fmla="*/ 2147483647 w 11"/>
                <a:gd name="T13" fmla="*/ 2147483647 h 3"/>
                <a:gd name="T14" fmla="*/ 2147483647 w 11"/>
                <a:gd name="T15" fmla="*/ 2147483647 h 3"/>
                <a:gd name="T16" fmla="*/ 2147483647 w 11"/>
                <a:gd name="T17" fmla="*/ 2147483647 h 3"/>
                <a:gd name="T18" fmla="*/ 2147483647 w 11"/>
                <a:gd name="T19" fmla="*/ 2147483647 h 3"/>
                <a:gd name="T20" fmla="*/ 2147483647 w 11"/>
                <a:gd name="T21" fmla="*/ 2147483647 h 3"/>
                <a:gd name="T22" fmla="*/ 2147483647 w 11"/>
                <a:gd name="T23" fmla="*/ 2147483647 h 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1"/>
                <a:gd name="T37" fmla="*/ 0 h 3"/>
                <a:gd name="T38" fmla="*/ 11 w 11"/>
                <a:gd name="T39" fmla="*/ 3 h 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1" h="3">
                  <a:moveTo>
                    <a:pt x="11" y="3"/>
                  </a:moveTo>
                  <a:cubicBezTo>
                    <a:pt x="11" y="3"/>
                    <a:pt x="7" y="3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3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3" y="1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7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0" name="Freeform 101"/>
            <p:cNvSpPr>
              <a:spLocks/>
            </p:cNvSpPr>
            <p:nvPr/>
          </p:nvSpPr>
          <p:spPr bwMode="auto">
            <a:xfrm>
              <a:off x="-19726832" y="7719375"/>
              <a:ext cx="2344725" cy="709095"/>
            </a:xfrm>
            <a:custGeom>
              <a:avLst/>
              <a:gdLst>
                <a:gd name="T0" fmla="*/ 2147483647 w 10"/>
                <a:gd name="T1" fmla="*/ 2147483647 h 3"/>
                <a:gd name="T2" fmla="*/ 2147483647 w 10"/>
                <a:gd name="T3" fmla="*/ 2147483647 h 3"/>
                <a:gd name="T4" fmla="*/ 2147483647 w 10"/>
                <a:gd name="T5" fmla="*/ 2147483647 h 3"/>
                <a:gd name="T6" fmla="*/ 0 w 10"/>
                <a:gd name="T7" fmla="*/ 0 h 3"/>
                <a:gd name="T8" fmla="*/ 0 w 10"/>
                <a:gd name="T9" fmla="*/ 0 h 3"/>
                <a:gd name="T10" fmla="*/ 0 w 10"/>
                <a:gd name="T11" fmla="*/ 0 h 3"/>
                <a:gd name="T12" fmla="*/ 2147483647 w 10"/>
                <a:gd name="T13" fmla="*/ 2147483647 h 3"/>
                <a:gd name="T14" fmla="*/ 2147483647 w 10"/>
                <a:gd name="T15" fmla="*/ 2147483647 h 3"/>
                <a:gd name="T16" fmla="*/ 2147483647 w 10"/>
                <a:gd name="T17" fmla="*/ 2147483647 h 3"/>
                <a:gd name="T18" fmla="*/ 2147483647 w 10"/>
                <a:gd name="T19" fmla="*/ 2147483647 h 3"/>
                <a:gd name="T20" fmla="*/ 2147483647 w 10"/>
                <a:gd name="T21" fmla="*/ 2147483647 h 3"/>
                <a:gd name="T22" fmla="*/ 2147483647 w 10"/>
                <a:gd name="T23" fmla="*/ 2147483647 h 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"/>
                <a:gd name="T37" fmla="*/ 0 h 3"/>
                <a:gd name="T38" fmla="*/ 10 w 10"/>
                <a:gd name="T39" fmla="*/ 3 h 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" h="3">
                  <a:moveTo>
                    <a:pt x="10" y="3"/>
                  </a:moveTo>
                  <a:cubicBezTo>
                    <a:pt x="10" y="3"/>
                    <a:pt x="6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2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2" y="1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6" y="2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1" name="Freeform 102"/>
            <p:cNvSpPr>
              <a:spLocks/>
            </p:cNvSpPr>
            <p:nvPr/>
          </p:nvSpPr>
          <p:spPr bwMode="auto">
            <a:xfrm>
              <a:off x="-16196574" y="6773923"/>
              <a:ext cx="1409480" cy="472730"/>
            </a:xfrm>
            <a:custGeom>
              <a:avLst/>
              <a:gdLst>
                <a:gd name="T0" fmla="*/ 2147483647 w 6"/>
                <a:gd name="T1" fmla="*/ 2147483647 h 2"/>
                <a:gd name="T2" fmla="*/ 2147483647 w 6"/>
                <a:gd name="T3" fmla="*/ 0 h 2"/>
                <a:gd name="T4" fmla="*/ 2147483647 w 6"/>
                <a:gd name="T5" fmla="*/ 0 h 2"/>
                <a:gd name="T6" fmla="*/ 2147483647 w 6"/>
                <a:gd name="T7" fmla="*/ 0 h 2"/>
                <a:gd name="T8" fmla="*/ 2147483647 w 6"/>
                <a:gd name="T9" fmla="*/ 2147483647 h 2"/>
                <a:gd name="T10" fmla="*/ 2147483647 w 6"/>
                <a:gd name="T11" fmla="*/ 2147483647 h 2"/>
                <a:gd name="T12" fmla="*/ 2147483647 w 6"/>
                <a:gd name="T13" fmla="*/ 2147483647 h 2"/>
                <a:gd name="T14" fmla="*/ 2147483647 w 6"/>
                <a:gd name="T15" fmla="*/ 2147483647 h 2"/>
                <a:gd name="T16" fmla="*/ 2147483647 w 6"/>
                <a:gd name="T17" fmla="*/ 2147483647 h 2"/>
                <a:gd name="T18" fmla="*/ 2147483647 w 6"/>
                <a:gd name="T19" fmla="*/ 2147483647 h 2"/>
                <a:gd name="T20" fmla="*/ 0 w 6"/>
                <a:gd name="T21" fmla="*/ 2147483647 h 2"/>
                <a:gd name="T22" fmla="*/ 0 w 6"/>
                <a:gd name="T23" fmla="*/ 2147483647 h 2"/>
                <a:gd name="T24" fmla="*/ 0 w 6"/>
                <a:gd name="T25" fmla="*/ 2147483647 h 2"/>
                <a:gd name="T26" fmla="*/ 2147483647 w 6"/>
                <a:gd name="T27" fmla="*/ 2147483647 h 2"/>
                <a:gd name="T28" fmla="*/ 2147483647 w 6"/>
                <a:gd name="T29" fmla="*/ 2147483647 h 2"/>
                <a:gd name="T30" fmla="*/ 2147483647 w 6"/>
                <a:gd name="T31" fmla="*/ 2147483647 h 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6"/>
                <a:gd name="T49" fmla="*/ 0 h 2"/>
                <a:gd name="T50" fmla="*/ 6 w 6"/>
                <a:gd name="T51" fmla="*/ 2 h 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6" h="2">
                  <a:moveTo>
                    <a:pt x="1" y="2"/>
                  </a:moveTo>
                  <a:cubicBezTo>
                    <a:pt x="3" y="2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5" y="0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2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2" name="Freeform 103"/>
            <p:cNvSpPr>
              <a:spLocks/>
            </p:cNvSpPr>
            <p:nvPr/>
          </p:nvSpPr>
          <p:spPr bwMode="auto">
            <a:xfrm>
              <a:off x="-16196574" y="7246653"/>
              <a:ext cx="1172367" cy="236365"/>
            </a:xfrm>
            <a:custGeom>
              <a:avLst/>
              <a:gdLst>
                <a:gd name="T0" fmla="*/ 2147483647 w 5"/>
                <a:gd name="T1" fmla="*/ 2147483647 h 1"/>
                <a:gd name="T2" fmla="*/ 2147483647 w 5"/>
                <a:gd name="T3" fmla="*/ 0 h 1"/>
                <a:gd name="T4" fmla="*/ 2147483647 w 5"/>
                <a:gd name="T5" fmla="*/ 0 h 1"/>
                <a:gd name="T6" fmla="*/ 2147483647 w 5"/>
                <a:gd name="T7" fmla="*/ 0 h 1"/>
                <a:gd name="T8" fmla="*/ 2147483647 w 5"/>
                <a:gd name="T9" fmla="*/ 2147483647 h 1"/>
                <a:gd name="T10" fmla="*/ 2147483647 w 5"/>
                <a:gd name="T11" fmla="*/ 2147483647 h 1"/>
                <a:gd name="T12" fmla="*/ 2147483647 w 5"/>
                <a:gd name="T13" fmla="*/ 2147483647 h 1"/>
                <a:gd name="T14" fmla="*/ 2147483647 w 5"/>
                <a:gd name="T15" fmla="*/ 2147483647 h 1"/>
                <a:gd name="T16" fmla="*/ 2147483647 w 5"/>
                <a:gd name="T17" fmla="*/ 2147483647 h 1"/>
                <a:gd name="T18" fmla="*/ 2147483647 w 5"/>
                <a:gd name="T19" fmla="*/ 2147483647 h 1"/>
                <a:gd name="T20" fmla="*/ 0 w 5"/>
                <a:gd name="T21" fmla="*/ 2147483647 h 1"/>
                <a:gd name="T22" fmla="*/ 0 w 5"/>
                <a:gd name="T23" fmla="*/ 2147483647 h 1"/>
                <a:gd name="T24" fmla="*/ 0 w 5"/>
                <a:gd name="T25" fmla="*/ 2147483647 h 1"/>
                <a:gd name="T26" fmla="*/ 2147483647 w 5"/>
                <a:gd name="T27" fmla="*/ 2147483647 h 1"/>
                <a:gd name="T28" fmla="*/ 2147483647 w 5"/>
                <a:gd name="T29" fmla="*/ 2147483647 h 1"/>
                <a:gd name="T30" fmla="*/ 2147483647 w 5"/>
                <a:gd name="T31" fmla="*/ 2147483647 h 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"/>
                <a:gd name="T49" fmla="*/ 0 h 1"/>
                <a:gd name="T50" fmla="*/ 5 w 5"/>
                <a:gd name="T51" fmla="*/ 1 h 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" h="1">
                  <a:moveTo>
                    <a:pt x="1" y="1"/>
                  </a:moveTo>
                  <a:cubicBezTo>
                    <a:pt x="3" y="1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3" name="Freeform 104"/>
            <p:cNvSpPr>
              <a:spLocks/>
            </p:cNvSpPr>
            <p:nvPr/>
          </p:nvSpPr>
          <p:spPr bwMode="auto">
            <a:xfrm>
              <a:off x="-15959461" y="7719375"/>
              <a:ext cx="935265" cy="472730"/>
            </a:xfrm>
            <a:custGeom>
              <a:avLst/>
              <a:gdLst>
                <a:gd name="T0" fmla="*/ 2147483647 w 4"/>
                <a:gd name="T1" fmla="*/ 2147483647 h 2"/>
                <a:gd name="T2" fmla="*/ 2147483647 w 4"/>
                <a:gd name="T3" fmla="*/ 0 h 2"/>
                <a:gd name="T4" fmla="*/ 2147483647 w 4"/>
                <a:gd name="T5" fmla="*/ 0 h 2"/>
                <a:gd name="T6" fmla="*/ 2147483647 w 4"/>
                <a:gd name="T7" fmla="*/ 0 h 2"/>
                <a:gd name="T8" fmla="*/ 2147483647 w 4"/>
                <a:gd name="T9" fmla="*/ 2147483647 h 2"/>
                <a:gd name="T10" fmla="*/ 2147483647 w 4"/>
                <a:gd name="T11" fmla="*/ 2147483647 h 2"/>
                <a:gd name="T12" fmla="*/ 2147483647 w 4"/>
                <a:gd name="T13" fmla="*/ 2147483647 h 2"/>
                <a:gd name="T14" fmla="*/ 2147483647 w 4"/>
                <a:gd name="T15" fmla="*/ 2147483647 h 2"/>
                <a:gd name="T16" fmla="*/ 2147483647 w 4"/>
                <a:gd name="T17" fmla="*/ 2147483647 h 2"/>
                <a:gd name="T18" fmla="*/ 2147483647 w 4"/>
                <a:gd name="T19" fmla="*/ 2147483647 h 2"/>
                <a:gd name="T20" fmla="*/ 0 w 4"/>
                <a:gd name="T21" fmla="*/ 2147483647 h 2"/>
                <a:gd name="T22" fmla="*/ 0 w 4"/>
                <a:gd name="T23" fmla="*/ 2147483647 h 2"/>
                <a:gd name="T24" fmla="*/ 0 w 4"/>
                <a:gd name="T25" fmla="*/ 2147483647 h 2"/>
                <a:gd name="T26" fmla="*/ 2147483647 w 4"/>
                <a:gd name="T27" fmla="*/ 2147483647 h 2"/>
                <a:gd name="T28" fmla="*/ 2147483647 w 4"/>
                <a:gd name="T29" fmla="*/ 2147483647 h 2"/>
                <a:gd name="T30" fmla="*/ 2147483647 w 4"/>
                <a:gd name="T31" fmla="*/ 2147483647 h 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"/>
                <a:gd name="T49" fmla="*/ 0 h 2"/>
                <a:gd name="T50" fmla="*/ 4 w 4"/>
                <a:gd name="T51" fmla="*/ 2 h 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" h="2">
                  <a:moveTo>
                    <a:pt x="1" y="2"/>
                  </a:moveTo>
                  <a:cubicBezTo>
                    <a:pt x="2" y="2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54" name="Group 141"/>
          <p:cNvGrpSpPr>
            <a:grpSpLocks noChangeAspect="1"/>
          </p:cNvGrpSpPr>
          <p:nvPr/>
        </p:nvGrpSpPr>
        <p:grpSpPr bwMode="auto">
          <a:xfrm>
            <a:off x="3526540" y="5042644"/>
            <a:ext cx="3036888" cy="2878137"/>
            <a:chOff x="103" y="2320"/>
            <a:chExt cx="1913" cy="1813"/>
          </a:xfrm>
        </p:grpSpPr>
        <p:sp>
          <p:nvSpPr>
            <p:cNvPr id="55" name="Freeform 144"/>
            <p:cNvSpPr>
              <a:spLocks/>
            </p:cNvSpPr>
            <p:nvPr/>
          </p:nvSpPr>
          <p:spPr bwMode="auto">
            <a:xfrm>
              <a:off x="103" y="2320"/>
              <a:ext cx="1913" cy="1813"/>
            </a:xfrm>
            <a:custGeom>
              <a:avLst/>
              <a:gdLst>
                <a:gd name="T0" fmla="*/ 2147483647 w 198"/>
                <a:gd name="T1" fmla="*/ 2147483647 h 188"/>
                <a:gd name="T2" fmla="*/ 2147483647 w 198"/>
                <a:gd name="T3" fmla="*/ 2147483647 h 188"/>
                <a:gd name="T4" fmla="*/ 2147483647 w 198"/>
                <a:gd name="T5" fmla="*/ 2147483647 h 188"/>
                <a:gd name="T6" fmla="*/ 2147483647 w 198"/>
                <a:gd name="T7" fmla="*/ 2147483647 h 188"/>
                <a:gd name="T8" fmla="*/ 2147483647 w 198"/>
                <a:gd name="T9" fmla="*/ 2147483647 h 188"/>
                <a:gd name="T10" fmla="*/ 2147483647 w 198"/>
                <a:gd name="T11" fmla="*/ 2147483647 h 188"/>
                <a:gd name="T12" fmla="*/ 2147483647 w 198"/>
                <a:gd name="T13" fmla="*/ 2147483647 h 188"/>
                <a:gd name="T14" fmla="*/ 2147483647 w 198"/>
                <a:gd name="T15" fmla="*/ 2147483647 h 188"/>
                <a:gd name="T16" fmla="*/ 2147483647 w 198"/>
                <a:gd name="T17" fmla="*/ 2147483647 h 188"/>
                <a:gd name="T18" fmla="*/ 2147483647 w 198"/>
                <a:gd name="T19" fmla="*/ 2147483647 h 188"/>
                <a:gd name="T20" fmla="*/ 2147483647 w 198"/>
                <a:gd name="T21" fmla="*/ 2147483647 h 188"/>
                <a:gd name="T22" fmla="*/ 2147483647 w 198"/>
                <a:gd name="T23" fmla="*/ 2147483647 h 188"/>
                <a:gd name="T24" fmla="*/ 2147483647 w 198"/>
                <a:gd name="T25" fmla="*/ 2147483647 h 188"/>
                <a:gd name="T26" fmla="*/ 2147483647 w 198"/>
                <a:gd name="T27" fmla="*/ 2147483647 h 188"/>
                <a:gd name="T28" fmla="*/ 2147483647 w 198"/>
                <a:gd name="T29" fmla="*/ 2147483647 h 188"/>
                <a:gd name="T30" fmla="*/ 2147483647 w 198"/>
                <a:gd name="T31" fmla="*/ 2147483647 h 188"/>
                <a:gd name="T32" fmla="*/ 2147483647 w 198"/>
                <a:gd name="T33" fmla="*/ 2147483647 h 188"/>
                <a:gd name="T34" fmla="*/ 2147483647 w 198"/>
                <a:gd name="T35" fmla="*/ 2147483647 h 188"/>
                <a:gd name="T36" fmla="*/ 2147483647 w 198"/>
                <a:gd name="T37" fmla="*/ 2147483647 h 188"/>
                <a:gd name="T38" fmla="*/ 2147483647 w 198"/>
                <a:gd name="T39" fmla="*/ 2147483647 h 188"/>
                <a:gd name="T40" fmla="*/ 2147483647 w 198"/>
                <a:gd name="T41" fmla="*/ 2147483647 h 188"/>
                <a:gd name="T42" fmla="*/ 2147483647 w 198"/>
                <a:gd name="T43" fmla="*/ 2147483647 h 188"/>
                <a:gd name="T44" fmla="*/ 2147483647 w 198"/>
                <a:gd name="T45" fmla="*/ 2147483647 h 188"/>
                <a:gd name="T46" fmla="*/ 2147483647 w 198"/>
                <a:gd name="T47" fmla="*/ 2147483647 h 188"/>
                <a:gd name="T48" fmla="*/ 2147483647 w 198"/>
                <a:gd name="T49" fmla="*/ 2147483647 h 188"/>
                <a:gd name="T50" fmla="*/ 2147483647 w 198"/>
                <a:gd name="T51" fmla="*/ 2147483647 h 188"/>
                <a:gd name="T52" fmla="*/ 2147483647 w 198"/>
                <a:gd name="T53" fmla="*/ 2147483647 h 188"/>
                <a:gd name="T54" fmla="*/ 2147483647 w 198"/>
                <a:gd name="T55" fmla="*/ 2147483647 h 188"/>
                <a:gd name="T56" fmla="*/ 2147483647 w 198"/>
                <a:gd name="T57" fmla="*/ 2147483647 h 188"/>
                <a:gd name="T58" fmla="*/ 2147483647 w 198"/>
                <a:gd name="T59" fmla="*/ 2147483647 h 188"/>
                <a:gd name="T60" fmla="*/ 2147483647 w 198"/>
                <a:gd name="T61" fmla="*/ 2147483647 h 188"/>
                <a:gd name="T62" fmla="*/ 2147483647 w 198"/>
                <a:gd name="T63" fmla="*/ 2147483647 h 188"/>
                <a:gd name="T64" fmla="*/ 2147483647 w 198"/>
                <a:gd name="T65" fmla="*/ 2147483647 h 188"/>
                <a:gd name="T66" fmla="*/ 2147483647 w 198"/>
                <a:gd name="T67" fmla="*/ 2147483647 h 188"/>
                <a:gd name="T68" fmla="*/ 2147483647 w 198"/>
                <a:gd name="T69" fmla="*/ 2147483647 h 188"/>
                <a:gd name="T70" fmla="*/ 2147483647 w 198"/>
                <a:gd name="T71" fmla="*/ 2147483647 h 188"/>
                <a:gd name="T72" fmla="*/ 2147483647 w 198"/>
                <a:gd name="T73" fmla="*/ 2147483647 h 188"/>
                <a:gd name="T74" fmla="*/ 2147483647 w 198"/>
                <a:gd name="T75" fmla="*/ 2147483647 h 188"/>
                <a:gd name="T76" fmla="*/ 2147483647 w 198"/>
                <a:gd name="T77" fmla="*/ 2147483647 h 188"/>
                <a:gd name="T78" fmla="*/ 2147483647 w 198"/>
                <a:gd name="T79" fmla="*/ 2147483647 h 188"/>
                <a:gd name="T80" fmla="*/ 2147483647 w 198"/>
                <a:gd name="T81" fmla="*/ 2147483647 h 188"/>
                <a:gd name="T82" fmla="*/ 2147483647 w 198"/>
                <a:gd name="T83" fmla="*/ 2147483647 h 188"/>
                <a:gd name="T84" fmla="*/ 2147483647 w 198"/>
                <a:gd name="T85" fmla="*/ 2147483647 h 188"/>
                <a:gd name="T86" fmla="*/ 2147483647 w 198"/>
                <a:gd name="T87" fmla="*/ 2147483647 h 188"/>
                <a:gd name="T88" fmla="*/ 2147483647 w 198"/>
                <a:gd name="T89" fmla="*/ 2147483647 h 188"/>
                <a:gd name="T90" fmla="*/ 0 w 198"/>
                <a:gd name="T91" fmla="*/ 2147483647 h 188"/>
                <a:gd name="T92" fmla="*/ 2147483647 w 198"/>
                <a:gd name="T93" fmla="*/ 2147483647 h 188"/>
                <a:gd name="T94" fmla="*/ 2147483647 w 198"/>
                <a:gd name="T95" fmla="*/ 2147483647 h 188"/>
                <a:gd name="T96" fmla="*/ 2147483647 w 198"/>
                <a:gd name="T97" fmla="*/ 2147483647 h 188"/>
                <a:gd name="T98" fmla="*/ 2147483647 w 198"/>
                <a:gd name="T99" fmla="*/ 2147483647 h 188"/>
                <a:gd name="T100" fmla="*/ 2147483647 w 198"/>
                <a:gd name="T101" fmla="*/ 2147483647 h 188"/>
                <a:gd name="T102" fmla="*/ 2147483647 w 198"/>
                <a:gd name="T103" fmla="*/ 2147483647 h 188"/>
                <a:gd name="T104" fmla="*/ 2147483647 w 198"/>
                <a:gd name="T105" fmla="*/ 2147483647 h 188"/>
                <a:gd name="T106" fmla="*/ 2147483647 w 198"/>
                <a:gd name="T107" fmla="*/ 2147483647 h 188"/>
                <a:gd name="T108" fmla="*/ 2147483647 w 198"/>
                <a:gd name="T109" fmla="*/ 2147483647 h 188"/>
                <a:gd name="T110" fmla="*/ 2147483647 w 198"/>
                <a:gd name="T111" fmla="*/ 2147483647 h 188"/>
                <a:gd name="T112" fmla="*/ 2147483647 w 198"/>
                <a:gd name="T113" fmla="*/ 2147483647 h 18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98"/>
                <a:gd name="T172" fmla="*/ 0 h 188"/>
                <a:gd name="T173" fmla="*/ 198 w 198"/>
                <a:gd name="T174" fmla="*/ 188 h 18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98" h="188">
                  <a:moveTo>
                    <a:pt x="98" y="0"/>
                  </a:moveTo>
                  <a:cubicBezTo>
                    <a:pt x="99" y="0"/>
                    <a:pt x="99" y="0"/>
                    <a:pt x="100" y="1"/>
                  </a:cubicBezTo>
                  <a:cubicBezTo>
                    <a:pt x="101" y="1"/>
                    <a:pt x="102" y="3"/>
                    <a:pt x="103" y="5"/>
                  </a:cubicBezTo>
                  <a:cubicBezTo>
                    <a:pt x="104" y="6"/>
                    <a:pt x="106" y="11"/>
                    <a:pt x="107" y="12"/>
                  </a:cubicBezTo>
                  <a:cubicBezTo>
                    <a:pt x="107" y="13"/>
                    <a:pt x="107" y="13"/>
                    <a:pt x="107" y="14"/>
                  </a:cubicBezTo>
                  <a:cubicBezTo>
                    <a:pt x="107" y="15"/>
                    <a:pt x="107" y="15"/>
                    <a:pt x="108" y="16"/>
                  </a:cubicBezTo>
                  <a:cubicBezTo>
                    <a:pt x="108" y="16"/>
                    <a:pt x="108" y="18"/>
                    <a:pt x="108" y="18"/>
                  </a:cubicBezTo>
                  <a:cubicBezTo>
                    <a:pt x="108" y="19"/>
                    <a:pt x="107" y="18"/>
                    <a:pt x="107" y="19"/>
                  </a:cubicBezTo>
                  <a:cubicBezTo>
                    <a:pt x="108" y="19"/>
                    <a:pt x="111" y="20"/>
                    <a:pt x="112" y="20"/>
                  </a:cubicBezTo>
                  <a:cubicBezTo>
                    <a:pt x="113" y="19"/>
                    <a:pt x="114" y="19"/>
                    <a:pt x="114" y="19"/>
                  </a:cubicBezTo>
                  <a:cubicBezTo>
                    <a:pt x="114" y="20"/>
                    <a:pt x="114" y="20"/>
                    <a:pt x="115" y="19"/>
                  </a:cubicBezTo>
                  <a:cubicBezTo>
                    <a:pt x="115" y="19"/>
                    <a:pt x="121" y="20"/>
                    <a:pt x="123" y="20"/>
                  </a:cubicBezTo>
                  <a:cubicBezTo>
                    <a:pt x="124" y="20"/>
                    <a:pt x="127" y="19"/>
                    <a:pt x="128" y="20"/>
                  </a:cubicBezTo>
                  <a:cubicBezTo>
                    <a:pt x="129" y="22"/>
                    <a:pt x="129" y="24"/>
                    <a:pt x="131" y="24"/>
                  </a:cubicBezTo>
                  <a:cubicBezTo>
                    <a:pt x="132" y="25"/>
                    <a:pt x="132" y="25"/>
                    <a:pt x="133" y="25"/>
                  </a:cubicBezTo>
                  <a:cubicBezTo>
                    <a:pt x="133" y="26"/>
                    <a:pt x="133" y="26"/>
                    <a:pt x="134" y="26"/>
                  </a:cubicBezTo>
                  <a:cubicBezTo>
                    <a:pt x="135" y="26"/>
                    <a:pt x="135" y="26"/>
                    <a:pt x="136" y="27"/>
                  </a:cubicBezTo>
                  <a:cubicBezTo>
                    <a:pt x="136" y="28"/>
                    <a:pt x="137" y="28"/>
                    <a:pt x="138" y="28"/>
                  </a:cubicBezTo>
                  <a:cubicBezTo>
                    <a:pt x="138" y="28"/>
                    <a:pt x="139" y="28"/>
                    <a:pt x="140" y="29"/>
                  </a:cubicBezTo>
                  <a:cubicBezTo>
                    <a:pt x="140" y="29"/>
                    <a:pt x="142" y="29"/>
                    <a:pt x="143" y="29"/>
                  </a:cubicBezTo>
                  <a:cubicBezTo>
                    <a:pt x="144" y="30"/>
                    <a:pt x="146" y="31"/>
                    <a:pt x="147" y="31"/>
                  </a:cubicBezTo>
                  <a:cubicBezTo>
                    <a:pt x="148" y="31"/>
                    <a:pt x="147" y="32"/>
                    <a:pt x="149" y="32"/>
                  </a:cubicBezTo>
                  <a:cubicBezTo>
                    <a:pt x="151" y="32"/>
                    <a:pt x="152" y="33"/>
                    <a:pt x="153" y="32"/>
                  </a:cubicBezTo>
                  <a:cubicBezTo>
                    <a:pt x="155" y="31"/>
                    <a:pt x="157" y="29"/>
                    <a:pt x="158" y="29"/>
                  </a:cubicBezTo>
                  <a:cubicBezTo>
                    <a:pt x="159" y="29"/>
                    <a:pt x="159" y="29"/>
                    <a:pt x="160" y="29"/>
                  </a:cubicBezTo>
                  <a:cubicBezTo>
                    <a:pt x="161" y="28"/>
                    <a:pt x="162" y="26"/>
                    <a:pt x="163" y="25"/>
                  </a:cubicBezTo>
                  <a:cubicBezTo>
                    <a:pt x="164" y="25"/>
                    <a:pt x="164" y="25"/>
                    <a:pt x="164" y="25"/>
                  </a:cubicBezTo>
                  <a:cubicBezTo>
                    <a:pt x="165" y="24"/>
                    <a:pt x="173" y="15"/>
                    <a:pt x="174" y="14"/>
                  </a:cubicBezTo>
                  <a:cubicBezTo>
                    <a:pt x="175" y="14"/>
                    <a:pt x="175" y="14"/>
                    <a:pt x="175" y="13"/>
                  </a:cubicBezTo>
                  <a:cubicBezTo>
                    <a:pt x="175" y="11"/>
                    <a:pt x="174" y="8"/>
                    <a:pt x="174" y="6"/>
                  </a:cubicBezTo>
                  <a:cubicBezTo>
                    <a:pt x="174" y="5"/>
                    <a:pt x="174" y="4"/>
                    <a:pt x="175" y="4"/>
                  </a:cubicBezTo>
                  <a:cubicBezTo>
                    <a:pt x="175" y="4"/>
                    <a:pt x="176" y="4"/>
                    <a:pt x="177" y="6"/>
                  </a:cubicBezTo>
                  <a:cubicBezTo>
                    <a:pt x="177" y="8"/>
                    <a:pt x="177" y="9"/>
                    <a:pt x="180" y="9"/>
                  </a:cubicBezTo>
                  <a:cubicBezTo>
                    <a:pt x="182" y="9"/>
                    <a:pt x="183" y="9"/>
                    <a:pt x="185" y="8"/>
                  </a:cubicBezTo>
                  <a:cubicBezTo>
                    <a:pt x="186" y="7"/>
                    <a:pt x="189" y="7"/>
                    <a:pt x="190" y="7"/>
                  </a:cubicBezTo>
                  <a:cubicBezTo>
                    <a:pt x="191" y="6"/>
                    <a:pt x="193" y="6"/>
                    <a:pt x="193" y="7"/>
                  </a:cubicBezTo>
                  <a:cubicBezTo>
                    <a:pt x="193" y="7"/>
                    <a:pt x="193" y="7"/>
                    <a:pt x="193" y="8"/>
                  </a:cubicBezTo>
                  <a:cubicBezTo>
                    <a:pt x="192" y="8"/>
                    <a:pt x="194" y="7"/>
                    <a:pt x="194" y="7"/>
                  </a:cubicBezTo>
                  <a:cubicBezTo>
                    <a:pt x="195" y="7"/>
                    <a:pt x="197" y="6"/>
                    <a:pt x="198" y="7"/>
                  </a:cubicBezTo>
                  <a:cubicBezTo>
                    <a:pt x="198" y="7"/>
                    <a:pt x="198" y="8"/>
                    <a:pt x="198" y="8"/>
                  </a:cubicBezTo>
                  <a:cubicBezTo>
                    <a:pt x="197" y="8"/>
                    <a:pt x="197" y="8"/>
                    <a:pt x="197" y="9"/>
                  </a:cubicBezTo>
                  <a:cubicBezTo>
                    <a:pt x="198" y="9"/>
                    <a:pt x="198" y="9"/>
                    <a:pt x="197" y="10"/>
                  </a:cubicBezTo>
                  <a:cubicBezTo>
                    <a:pt x="195" y="10"/>
                    <a:pt x="192" y="12"/>
                    <a:pt x="191" y="12"/>
                  </a:cubicBezTo>
                  <a:cubicBezTo>
                    <a:pt x="190" y="12"/>
                    <a:pt x="188" y="13"/>
                    <a:pt x="188" y="13"/>
                  </a:cubicBezTo>
                  <a:cubicBezTo>
                    <a:pt x="187" y="14"/>
                    <a:pt x="185" y="15"/>
                    <a:pt x="184" y="16"/>
                  </a:cubicBezTo>
                  <a:cubicBezTo>
                    <a:pt x="184" y="16"/>
                    <a:pt x="181" y="18"/>
                    <a:pt x="181" y="19"/>
                  </a:cubicBezTo>
                  <a:cubicBezTo>
                    <a:pt x="181" y="20"/>
                    <a:pt x="180" y="19"/>
                    <a:pt x="181" y="20"/>
                  </a:cubicBezTo>
                  <a:cubicBezTo>
                    <a:pt x="181" y="21"/>
                    <a:pt x="187" y="26"/>
                    <a:pt x="186" y="27"/>
                  </a:cubicBezTo>
                  <a:cubicBezTo>
                    <a:pt x="185" y="27"/>
                    <a:pt x="174" y="36"/>
                    <a:pt x="172" y="38"/>
                  </a:cubicBezTo>
                  <a:cubicBezTo>
                    <a:pt x="171" y="39"/>
                    <a:pt x="157" y="49"/>
                    <a:pt x="153" y="49"/>
                  </a:cubicBezTo>
                  <a:cubicBezTo>
                    <a:pt x="150" y="48"/>
                    <a:pt x="147" y="47"/>
                    <a:pt x="145" y="47"/>
                  </a:cubicBezTo>
                  <a:cubicBezTo>
                    <a:pt x="143" y="48"/>
                    <a:pt x="135" y="47"/>
                    <a:pt x="134" y="47"/>
                  </a:cubicBezTo>
                  <a:cubicBezTo>
                    <a:pt x="133" y="46"/>
                    <a:pt x="133" y="46"/>
                    <a:pt x="133" y="47"/>
                  </a:cubicBezTo>
                  <a:cubicBezTo>
                    <a:pt x="133" y="48"/>
                    <a:pt x="133" y="56"/>
                    <a:pt x="133" y="57"/>
                  </a:cubicBezTo>
                  <a:cubicBezTo>
                    <a:pt x="133" y="58"/>
                    <a:pt x="133" y="58"/>
                    <a:pt x="134" y="60"/>
                  </a:cubicBezTo>
                  <a:cubicBezTo>
                    <a:pt x="134" y="62"/>
                    <a:pt x="134" y="64"/>
                    <a:pt x="135" y="65"/>
                  </a:cubicBezTo>
                  <a:cubicBezTo>
                    <a:pt x="135" y="66"/>
                    <a:pt x="136" y="76"/>
                    <a:pt x="137" y="79"/>
                  </a:cubicBezTo>
                  <a:cubicBezTo>
                    <a:pt x="137" y="81"/>
                    <a:pt x="139" y="91"/>
                    <a:pt x="140" y="93"/>
                  </a:cubicBezTo>
                  <a:cubicBezTo>
                    <a:pt x="141" y="95"/>
                    <a:pt x="142" y="99"/>
                    <a:pt x="142" y="99"/>
                  </a:cubicBezTo>
                  <a:cubicBezTo>
                    <a:pt x="141" y="99"/>
                    <a:pt x="140" y="99"/>
                    <a:pt x="140" y="100"/>
                  </a:cubicBezTo>
                  <a:cubicBezTo>
                    <a:pt x="141" y="101"/>
                    <a:pt x="145" y="109"/>
                    <a:pt x="145" y="109"/>
                  </a:cubicBezTo>
                  <a:cubicBezTo>
                    <a:pt x="146" y="113"/>
                    <a:pt x="147" y="117"/>
                    <a:pt x="149" y="118"/>
                  </a:cubicBezTo>
                  <a:cubicBezTo>
                    <a:pt x="150" y="119"/>
                    <a:pt x="151" y="122"/>
                    <a:pt x="151" y="123"/>
                  </a:cubicBezTo>
                  <a:cubicBezTo>
                    <a:pt x="151" y="124"/>
                    <a:pt x="150" y="125"/>
                    <a:pt x="151" y="127"/>
                  </a:cubicBezTo>
                  <a:cubicBezTo>
                    <a:pt x="153" y="129"/>
                    <a:pt x="153" y="130"/>
                    <a:pt x="154" y="131"/>
                  </a:cubicBezTo>
                  <a:cubicBezTo>
                    <a:pt x="155" y="131"/>
                    <a:pt x="156" y="133"/>
                    <a:pt x="156" y="135"/>
                  </a:cubicBezTo>
                  <a:cubicBezTo>
                    <a:pt x="155" y="136"/>
                    <a:pt x="154" y="136"/>
                    <a:pt x="155" y="138"/>
                  </a:cubicBezTo>
                  <a:cubicBezTo>
                    <a:pt x="156" y="141"/>
                    <a:pt x="156" y="143"/>
                    <a:pt x="155" y="147"/>
                  </a:cubicBezTo>
                  <a:cubicBezTo>
                    <a:pt x="154" y="151"/>
                    <a:pt x="153" y="153"/>
                    <a:pt x="153" y="157"/>
                  </a:cubicBezTo>
                  <a:cubicBezTo>
                    <a:pt x="154" y="161"/>
                    <a:pt x="154" y="164"/>
                    <a:pt x="154" y="166"/>
                  </a:cubicBezTo>
                  <a:cubicBezTo>
                    <a:pt x="154" y="168"/>
                    <a:pt x="153" y="169"/>
                    <a:pt x="154" y="172"/>
                  </a:cubicBezTo>
                  <a:cubicBezTo>
                    <a:pt x="155" y="174"/>
                    <a:pt x="156" y="176"/>
                    <a:pt x="159" y="178"/>
                  </a:cubicBezTo>
                  <a:cubicBezTo>
                    <a:pt x="163" y="181"/>
                    <a:pt x="165" y="182"/>
                    <a:pt x="165" y="183"/>
                  </a:cubicBezTo>
                  <a:cubicBezTo>
                    <a:pt x="165" y="183"/>
                    <a:pt x="166" y="183"/>
                    <a:pt x="167" y="183"/>
                  </a:cubicBezTo>
                  <a:cubicBezTo>
                    <a:pt x="168" y="183"/>
                    <a:pt x="169" y="183"/>
                    <a:pt x="169" y="185"/>
                  </a:cubicBezTo>
                  <a:cubicBezTo>
                    <a:pt x="169" y="186"/>
                    <a:pt x="167" y="188"/>
                    <a:pt x="163" y="188"/>
                  </a:cubicBezTo>
                  <a:cubicBezTo>
                    <a:pt x="160" y="188"/>
                    <a:pt x="152" y="188"/>
                    <a:pt x="150" y="186"/>
                  </a:cubicBezTo>
                  <a:cubicBezTo>
                    <a:pt x="148" y="183"/>
                    <a:pt x="147" y="182"/>
                    <a:pt x="147" y="182"/>
                  </a:cubicBezTo>
                  <a:cubicBezTo>
                    <a:pt x="146" y="182"/>
                    <a:pt x="146" y="183"/>
                    <a:pt x="144" y="183"/>
                  </a:cubicBezTo>
                  <a:cubicBezTo>
                    <a:pt x="142" y="182"/>
                    <a:pt x="137" y="181"/>
                    <a:pt x="138" y="180"/>
                  </a:cubicBezTo>
                  <a:cubicBezTo>
                    <a:pt x="138" y="178"/>
                    <a:pt x="140" y="172"/>
                    <a:pt x="139" y="171"/>
                  </a:cubicBezTo>
                  <a:cubicBezTo>
                    <a:pt x="139" y="171"/>
                    <a:pt x="137" y="167"/>
                    <a:pt x="137" y="166"/>
                  </a:cubicBezTo>
                  <a:cubicBezTo>
                    <a:pt x="138" y="164"/>
                    <a:pt x="138" y="164"/>
                    <a:pt x="138" y="162"/>
                  </a:cubicBezTo>
                  <a:cubicBezTo>
                    <a:pt x="137" y="161"/>
                    <a:pt x="137" y="161"/>
                    <a:pt x="137" y="159"/>
                  </a:cubicBezTo>
                  <a:cubicBezTo>
                    <a:pt x="137" y="158"/>
                    <a:pt x="137" y="152"/>
                    <a:pt x="137" y="150"/>
                  </a:cubicBezTo>
                  <a:cubicBezTo>
                    <a:pt x="137" y="149"/>
                    <a:pt x="137" y="147"/>
                    <a:pt x="136" y="146"/>
                  </a:cubicBezTo>
                  <a:cubicBezTo>
                    <a:pt x="136" y="145"/>
                    <a:pt x="136" y="144"/>
                    <a:pt x="137" y="144"/>
                  </a:cubicBezTo>
                  <a:cubicBezTo>
                    <a:pt x="137" y="143"/>
                    <a:pt x="138" y="142"/>
                    <a:pt x="136" y="142"/>
                  </a:cubicBezTo>
                  <a:cubicBezTo>
                    <a:pt x="135" y="142"/>
                    <a:pt x="135" y="143"/>
                    <a:pt x="133" y="139"/>
                  </a:cubicBezTo>
                  <a:cubicBezTo>
                    <a:pt x="131" y="136"/>
                    <a:pt x="128" y="129"/>
                    <a:pt x="126" y="128"/>
                  </a:cubicBezTo>
                  <a:cubicBezTo>
                    <a:pt x="125" y="127"/>
                    <a:pt x="115" y="112"/>
                    <a:pt x="112" y="108"/>
                  </a:cubicBezTo>
                  <a:cubicBezTo>
                    <a:pt x="108" y="104"/>
                    <a:pt x="108" y="103"/>
                    <a:pt x="105" y="103"/>
                  </a:cubicBezTo>
                  <a:cubicBezTo>
                    <a:pt x="102" y="102"/>
                    <a:pt x="98" y="103"/>
                    <a:pt x="95" y="106"/>
                  </a:cubicBezTo>
                  <a:cubicBezTo>
                    <a:pt x="92" y="109"/>
                    <a:pt x="93" y="112"/>
                    <a:pt x="91" y="114"/>
                  </a:cubicBezTo>
                  <a:cubicBezTo>
                    <a:pt x="88" y="117"/>
                    <a:pt x="83" y="127"/>
                    <a:pt x="83" y="129"/>
                  </a:cubicBezTo>
                  <a:cubicBezTo>
                    <a:pt x="82" y="131"/>
                    <a:pt x="79" y="137"/>
                    <a:pt x="77" y="138"/>
                  </a:cubicBezTo>
                  <a:cubicBezTo>
                    <a:pt x="75" y="139"/>
                    <a:pt x="72" y="140"/>
                    <a:pt x="72" y="142"/>
                  </a:cubicBezTo>
                  <a:cubicBezTo>
                    <a:pt x="72" y="144"/>
                    <a:pt x="72" y="144"/>
                    <a:pt x="71" y="145"/>
                  </a:cubicBezTo>
                  <a:cubicBezTo>
                    <a:pt x="71" y="147"/>
                    <a:pt x="70" y="148"/>
                    <a:pt x="70" y="149"/>
                  </a:cubicBezTo>
                  <a:cubicBezTo>
                    <a:pt x="71" y="151"/>
                    <a:pt x="70" y="153"/>
                    <a:pt x="70" y="154"/>
                  </a:cubicBezTo>
                  <a:cubicBezTo>
                    <a:pt x="70" y="155"/>
                    <a:pt x="67" y="163"/>
                    <a:pt x="68" y="165"/>
                  </a:cubicBezTo>
                  <a:cubicBezTo>
                    <a:pt x="68" y="166"/>
                    <a:pt x="69" y="170"/>
                    <a:pt x="69" y="171"/>
                  </a:cubicBezTo>
                  <a:cubicBezTo>
                    <a:pt x="68" y="173"/>
                    <a:pt x="68" y="172"/>
                    <a:pt x="68" y="174"/>
                  </a:cubicBezTo>
                  <a:cubicBezTo>
                    <a:pt x="68" y="176"/>
                    <a:pt x="70" y="181"/>
                    <a:pt x="69" y="181"/>
                  </a:cubicBezTo>
                  <a:cubicBezTo>
                    <a:pt x="68" y="182"/>
                    <a:pt x="62" y="183"/>
                    <a:pt x="61" y="183"/>
                  </a:cubicBezTo>
                  <a:cubicBezTo>
                    <a:pt x="60" y="183"/>
                    <a:pt x="61" y="182"/>
                    <a:pt x="59" y="182"/>
                  </a:cubicBezTo>
                  <a:cubicBezTo>
                    <a:pt x="58" y="183"/>
                    <a:pt x="57" y="183"/>
                    <a:pt x="56" y="184"/>
                  </a:cubicBezTo>
                  <a:cubicBezTo>
                    <a:pt x="55" y="186"/>
                    <a:pt x="53" y="187"/>
                    <a:pt x="48" y="188"/>
                  </a:cubicBezTo>
                  <a:cubicBezTo>
                    <a:pt x="42" y="188"/>
                    <a:pt x="40" y="187"/>
                    <a:pt x="38" y="187"/>
                  </a:cubicBezTo>
                  <a:cubicBezTo>
                    <a:pt x="36" y="186"/>
                    <a:pt x="34" y="184"/>
                    <a:pt x="36" y="184"/>
                  </a:cubicBezTo>
                  <a:cubicBezTo>
                    <a:pt x="39" y="183"/>
                    <a:pt x="40" y="183"/>
                    <a:pt x="41" y="182"/>
                  </a:cubicBezTo>
                  <a:cubicBezTo>
                    <a:pt x="42" y="182"/>
                    <a:pt x="50" y="176"/>
                    <a:pt x="51" y="174"/>
                  </a:cubicBezTo>
                  <a:cubicBezTo>
                    <a:pt x="51" y="172"/>
                    <a:pt x="52" y="172"/>
                    <a:pt x="51" y="171"/>
                  </a:cubicBezTo>
                  <a:cubicBezTo>
                    <a:pt x="51" y="171"/>
                    <a:pt x="50" y="170"/>
                    <a:pt x="51" y="169"/>
                  </a:cubicBezTo>
                  <a:cubicBezTo>
                    <a:pt x="51" y="168"/>
                    <a:pt x="55" y="161"/>
                    <a:pt x="54" y="159"/>
                  </a:cubicBezTo>
                  <a:cubicBezTo>
                    <a:pt x="53" y="157"/>
                    <a:pt x="51" y="146"/>
                    <a:pt x="52" y="145"/>
                  </a:cubicBezTo>
                  <a:cubicBezTo>
                    <a:pt x="53" y="143"/>
                    <a:pt x="54" y="141"/>
                    <a:pt x="53" y="140"/>
                  </a:cubicBezTo>
                  <a:cubicBezTo>
                    <a:pt x="52" y="138"/>
                    <a:pt x="51" y="137"/>
                    <a:pt x="52" y="136"/>
                  </a:cubicBezTo>
                  <a:cubicBezTo>
                    <a:pt x="53" y="134"/>
                    <a:pt x="54" y="134"/>
                    <a:pt x="54" y="132"/>
                  </a:cubicBezTo>
                  <a:cubicBezTo>
                    <a:pt x="55" y="130"/>
                    <a:pt x="56" y="128"/>
                    <a:pt x="56" y="126"/>
                  </a:cubicBezTo>
                  <a:cubicBezTo>
                    <a:pt x="56" y="125"/>
                    <a:pt x="56" y="123"/>
                    <a:pt x="57" y="122"/>
                  </a:cubicBezTo>
                  <a:cubicBezTo>
                    <a:pt x="58" y="121"/>
                    <a:pt x="58" y="120"/>
                    <a:pt x="59" y="116"/>
                  </a:cubicBezTo>
                  <a:cubicBezTo>
                    <a:pt x="61" y="112"/>
                    <a:pt x="64" y="106"/>
                    <a:pt x="64" y="104"/>
                  </a:cubicBezTo>
                  <a:cubicBezTo>
                    <a:pt x="65" y="103"/>
                    <a:pt x="66" y="100"/>
                    <a:pt x="65" y="100"/>
                  </a:cubicBezTo>
                  <a:cubicBezTo>
                    <a:pt x="64" y="100"/>
                    <a:pt x="64" y="98"/>
                    <a:pt x="65" y="96"/>
                  </a:cubicBezTo>
                  <a:cubicBezTo>
                    <a:pt x="66" y="93"/>
                    <a:pt x="68" y="79"/>
                    <a:pt x="68" y="75"/>
                  </a:cubicBezTo>
                  <a:cubicBezTo>
                    <a:pt x="69" y="72"/>
                    <a:pt x="71" y="59"/>
                    <a:pt x="71" y="55"/>
                  </a:cubicBezTo>
                  <a:cubicBezTo>
                    <a:pt x="70" y="51"/>
                    <a:pt x="71" y="48"/>
                    <a:pt x="70" y="48"/>
                  </a:cubicBezTo>
                  <a:cubicBezTo>
                    <a:pt x="69" y="49"/>
                    <a:pt x="62" y="50"/>
                    <a:pt x="60" y="52"/>
                  </a:cubicBezTo>
                  <a:cubicBezTo>
                    <a:pt x="58" y="53"/>
                    <a:pt x="50" y="56"/>
                    <a:pt x="48" y="55"/>
                  </a:cubicBezTo>
                  <a:cubicBezTo>
                    <a:pt x="47" y="54"/>
                    <a:pt x="46" y="54"/>
                    <a:pt x="44" y="54"/>
                  </a:cubicBezTo>
                  <a:cubicBezTo>
                    <a:pt x="42" y="53"/>
                    <a:pt x="38" y="51"/>
                    <a:pt x="36" y="49"/>
                  </a:cubicBezTo>
                  <a:cubicBezTo>
                    <a:pt x="33" y="46"/>
                    <a:pt x="28" y="41"/>
                    <a:pt x="25" y="40"/>
                  </a:cubicBezTo>
                  <a:cubicBezTo>
                    <a:pt x="22" y="38"/>
                    <a:pt x="16" y="36"/>
                    <a:pt x="17" y="34"/>
                  </a:cubicBezTo>
                  <a:cubicBezTo>
                    <a:pt x="18" y="33"/>
                    <a:pt x="23" y="28"/>
                    <a:pt x="21" y="27"/>
                  </a:cubicBezTo>
                  <a:cubicBezTo>
                    <a:pt x="19" y="25"/>
                    <a:pt x="14" y="23"/>
                    <a:pt x="12" y="22"/>
                  </a:cubicBezTo>
                  <a:cubicBezTo>
                    <a:pt x="9" y="22"/>
                    <a:pt x="4" y="20"/>
                    <a:pt x="3" y="20"/>
                  </a:cubicBezTo>
                  <a:cubicBezTo>
                    <a:pt x="2" y="20"/>
                    <a:pt x="0" y="20"/>
                    <a:pt x="0" y="19"/>
                  </a:cubicBezTo>
                  <a:cubicBezTo>
                    <a:pt x="0" y="18"/>
                    <a:pt x="1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1" y="17"/>
                    <a:pt x="1" y="17"/>
                    <a:pt x="1" y="16"/>
                  </a:cubicBezTo>
                  <a:cubicBezTo>
                    <a:pt x="1" y="16"/>
                    <a:pt x="2" y="16"/>
                    <a:pt x="4" y="16"/>
                  </a:cubicBezTo>
                  <a:cubicBezTo>
                    <a:pt x="5" y="17"/>
                    <a:pt x="5" y="17"/>
                    <a:pt x="5" y="16"/>
                  </a:cubicBezTo>
                  <a:cubicBezTo>
                    <a:pt x="4" y="16"/>
                    <a:pt x="4" y="15"/>
                    <a:pt x="5" y="15"/>
                  </a:cubicBezTo>
                  <a:cubicBezTo>
                    <a:pt x="6" y="15"/>
                    <a:pt x="12" y="16"/>
                    <a:pt x="12" y="17"/>
                  </a:cubicBezTo>
                  <a:cubicBezTo>
                    <a:pt x="13" y="17"/>
                    <a:pt x="13" y="17"/>
                    <a:pt x="14" y="17"/>
                  </a:cubicBezTo>
                  <a:cubicBezTo>
                    <a:pt x="15" y="17"/>
                    <a:pt x="22" y="20"/>
                    <a:pt x="23" y="20"/>
                  </a:cubicBezTo>
                  <a:cubicBezTo>
                    <a:pt x="24" y="20"/>
                    <a:pt x="25" y="21"/>
                    <a:pt x="26" y="22"/>
                  </a:cubicBezTo>
                  <a:cubicBezTo>
                    <a:pt x="26" y="23"/>
                    <a:pt x="26" y="23"/>
                    <a:pt x="28" y="24"/>
                  </a:cubicBezTo>
                  <a:cubicBezTo>
                    <a:pt x="30" y="26"/>
                    <a:pt x="33" y="29"/>
                    <a:pt x="34" y="29"/>
                  </a:cubicBezTo>
                  <a:cubicBezTo>
                    <a:pt x="35" y="29"/>
                    <a:pt x="37" y="31"/>
                    <a:pt x="37" y="32"/>
                  </a:cubicBezTo>
                  <a:cubicBezTo>
                    <a:pt x="37" y="32"/>
                    <a:pt x="37" y="33"/>
                    <a:pt x="38" y="33"/>
                  </a:cubicBezTo>
                  <a:cubicBezTo>
                    <a:pt x="39" y="33"/>
                    <a:pt x="41" y="33"/>
                    <a:pt x="43" y="35"/>
                  </a:cubicBezTo>
                  <a:cubicBezTo>
                    <a:pt x="44" y="37"/>
                    <a:pt x="45" y="38"/>
                    <a:pt x="46" y="38"/>
                  </a:cubicBezTo>
                  <a:cubicBezTo>
                    <a:pt x="47" y="38"/>
                    <a:pt x="48" y="39"/>
                    <a:pt x="49" y="39"/>
                  </a:cubicBezTo>
                  <a:cubicBezTo>
                    <a:pt x="49" y="40"/>
                    <a:pt x="49" y="41"/>
                    <a:pt x="49" y="40"/>
                  </a:cubicBezTo>
                  <a:cubicBezTo>
                    <a:pt x="50" y="40"/>
                    <a:pt x="51" y="39"/>
                    <a:pt x="52" y="38"/>
                  </a:cubicBezTo>
                  <a:cubicBezTo>
                    <a:pt x="52" y="37"/>
                    <a:pt x="54" y="35"/>
                    <a:pt x="55" y="35"/>
                  </a:cubicBezTo>
                  <a:cubicBezTo>
                    <a:pt x="56" y="35"/>
                    <a:pt x="58" y="33"/>
                    <a:pt x="59" y="33"/>
                  </a:cubicBezTo>
                  <a:cubicBezTo>
                    <a:pt x="59" y="32"/>
                    <a:pt x="59" y="32"/>
                    <a:pt x="60" y="32"/>
                  </a:cubicBezTo>
                  <a:cubicBezTo>
                    <a:pt x="60" y="32"/>
                    <a:pt x="61" y="31"/>
                    <a:pt x="61" y="31"/>
                  </a:cubicBezTo>
                  <a:cubicBezTo>
                    <a:pt x="62" y="31"/>
                    <a:pt x="63" y="31"/>
                    <a:pt x="63" y="30"/>
                  </a:cubicBezTo>
                  <a:cubicBezTo>
                    <a:pt x="64" y="29"/>
                    <a:pt x="65" y="27"/>
                    <a:pt x="66" y="27"/>
                  </a:cubicBezTo>
                  <a:cubicBezTo>
                    <a:pt x="66" y="27"/>
                    <a:pt x="67" y="27"/>
                    <a:pt x="67" y="26"/>
                  </a:cubicBezTo>
                  <a:cubicBezTo>
                    <a:pt x="68" y="25"/>
                    <a:pt x="69" y="23"/>
                    <a:pt x="69" y="23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71" y="22"/>
                    <a:pt x="76" y="21"/>
                    <a:pt x="78" y="21"/>
                  </a:cubicBezTo>
                  <a:cubicBezTo>
                    <a:pt x="79" y="21"/>
                    <a:pt x="86" y="20"/>
                    <a:pt x="85" y="19"/>
                  </a:cubicBezTo>
                  <a:cubicBezTo>
                    <a:pt x="84" y="19"/>
                    <a:pt x="83" y="19"/>
                    <a:pt x="83" y="18"/>
                  </a:cubicBezTo>
                  <a:cubicBezTo>
                    <a:pt x="83" y="16"/>
                    <a:pt x="83" y="16"/>
                    <a:pt x="84" y="15"/>
                  </a:cubicBezTo>
                  <a:cubicBezTo>
                    <a:pt x="84" y="15"/>
                    <a:pt x="84" y="10"/>
                    <a:pt x="85" y="8"/>
                  </a:cubicBezTo>
                  <a:cubicBezTo>
                    <a:pt x="86" y="6"/>
                    <a:pt x="93" y="0"/>
                    <a:pt x="94" y="0"/>
                  </a:cubicBezTo>
                  <a:lnTo>
                    <a:pt x="9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6" name="Freeform 145"/>
            <p:cNvSpPr>
              <a:spLocks/>
            </p:cNvSpPr>
            <p:nvPr/>
          </p:nvSpPr>
          <p:spPr bwMode="auto">
            <a:xfrm>
              <a:off x="953" y="2436"/>
              <a:ext cx="358" cy="559"/>
            </a:xfrm>
            <a:custGeom>
              <a:avLst/>
              <a:gdLst>
                <a:gd name="T0" fmla="*/ 2147483647 w 37"/>
                <a:gd name="T1" fmla="*/ 2147483647 h 58"/>
                <a:gd name="T2" fmla="*/ 2147483647 w 37"/>
                <a:gd name="T3" fmla="*/ 2147483647 h 58"/>
                <a:gd name="T4" fmla="*/ 2147483647 w 37"/>
                <a:gd name="T5" fmla="*/ 2147483647 h 58"/>
                <a:gd name="T6" fmla="*/ 2147483647 w 37"/>
                <a:gd name="T7" fmla="*/ 2147483647 h 58"/>
                <a:gd name="T8" fmla="*/ 2147483647 w 37"/>
                <a:gd name="T9" fmla="*/ 2147483647 h 58"/>
                <a:gd name="T10" fmla="*/ 2147483647 w 37"/>
                <a:gd name="T11" fmla="*/ 2147483647 h 58"/>
                <a:gd name="T12" fmla="*/ 2147483647 w 37"/>
                <a:gd name="T13" fmla="*/ 2147483647 h 58"/>
                <a:gd name="T14" fmla="*/ 2147483647 w 37"/>
                <a:gd name="T15" fmla="*/ 2147483647 h 58"/>
                <a:gd name="T16" fmla="*/ 2147483647 w 37"/>
                <a:gd name="T17" fmla="*/ 2147483647 h 58"/>
                <a:gd name="T18" fmla="*/ 2147483647 w 37"/>
                <a:gd name="T19" fmla="*/ 2147483647 h 58"/>
                <a:gd name="T20" fmla="*/ 0 w 37"/>
                <a:gd name="T21" fmla="*/ 2147483647 h 58"/>
                <a:gd name="T22" fmla="*/ 0 w 37"/>
                <a:gd name="T23" fmla="*/ 2147483647 h 58"/>
                <a:gd name="T24" fmla="*/ 2147483647 w 37"/>
                <a:gd name="T25" fmla="*/ 2147483647 h 58"/>
                <a:gd name="T26" fmla="*/ 2147483647 w 37"/>
                <a:gd name="T27" fmla="*/ 2147483647 h 58"/>
                <a:gd name="T28" fmla="*/ 2147483647 w 37"/>
                <a:gd name="T29" fmla="*/ 2147483647 h 58"/>
                <a:gd name="T30" fmla="*/ 2147483647 w 37"/>
                <a:gd name="T31" fmla="*/ 2147483647 h 58"/>
                <a:gd name="T32" fmla="*/ 2147483647 w 37"/>
                <a:gd name="T33" fmla="*/ 2147483647 h 58"/>
                <a:gd name="T34" fmla="*/ 2147483647 w 37"/>
                <a:gd name="T35" fmla="*/ 2147483647 h 58"/>
                <a:gd name="T36" fmla="*/ 2147483647 w 37"/>
                <a:gd name="T37" fmla="*/ 2147483647 h 5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7"/>
                <a:gd name="T58" fmla="*/ 0 h 58"/>
                <a:gd name="T59" fmla="*/ 37 w 37"/>
                <a:gd name="T60" fmla="*/ 58 h 5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7" h="58">
                  <a:moveTo>
                    <a:pt x="21" y="17"/>
                  </a:moveTo>
                  <a:cubicBezTo>
                    <a:pt x="22" y="20"/>
                    <a:pt x="23" y="28"/>
                    <a:pt x="24" y="31"/>
                  </a:cubicBezTo>
                  <a:cubicBezTo>
                    <a:pt x="25" y="34"/>
                    <a:pt x="29" y="44"/>
                    <a:pt x="31" y="48"/>
                  </a:cubicBezTo>
                  <a:cubicBezTo>
                    <a:pt x="33" y="52"/>
                    <a:pt x="37" y="58"/>
                    <a:pt x="36" y="58"/>
                  </a:cubicBezTo>
                  <a:cubicBezTo>
                    <a:pt x="34" y="57"/>
                    <a:pt x="26" y="53"/>
                    <a:pt x="24" y="53"/>
                  </a:cubicBezTo>
                  <a:cubicBezTo>
                    <a:pt x="21" y="53"/>
                    <a:pt x="7" y="54"/>
                    <a:pt x="5" y="54"/>
                  </a:cubicBezTo>
                  <a:cubicBezTo>
                    <a:pt x="4" y="55"/>
                    <a:pt x="1" y="56"/>
                    <a:pt x="1" y="55"/>
                  </a:cubicBezTo>
                  <a:cubicBezTo>
                    <a:pt x="1" y="54"/>
                    <a:pt x="3" y="47"/>
                    <a:pt x="3" y="44"/>
                  </a:cubicBezTo>
                  <a:cubicBezTo>
                    <a:pt x="3" y="40"/>
                    <a:pt x="3" y="20"/>
                    <a:pt x="3" y="18"/>
                  </a:cubicBezTo>
                  <a:cubicBezTo>
                    <a:pt x="3" y="16"/>
                    <a:pt x="2" y="10"/>
                    <a:pt x="1" y="8"/>
                  </a:cubicBezTo>
                  <a:cubicBezTo>
                    <a:pt x="1" y="7"/>
                    <a:pt x="0" y="7"/>
                    <a:pt x="0" y="7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5"/>
                    <a:pt x="1" y="4"/>
                    <a:pt x="2" y="3"/>
                  </a:cubicBezTo>
                  <a:cubicBezTo>
                    <a:pt x="3" y="3"/>
                    <a:pt x="4" y="1"/>
                    <a:pt x="6" y="1"/>
                  </a:cubicBezTo>
                  <a:cubicBezTo>
                    <a:pt x="9" y="0"/>
                    <a:pt x="13" y="0"/>
                    <a:pt x="15" y="1"/>
                  </a:cubicBezTo>
                  <a:cubicBezTo>
                    <a:pt x="16" y="2"/>
                    <a:pt x="18" y="5"/>
                    <a:pt x="18" y="6"/>
                  </a:cubicBezTo>
                  <a:cubicBezTo>
                    <a:pt x="19" y="7"/>
                    <a:pt x="19" y="7"/>
                    <a:pt x="19" y="8"/>
                  </a:cubicBezTo>
                  <a:cubicBezTo>
                    <a:pt x="19" y="10"/>
                    <a:pt x="20" y="13"/>
                    <a:pt x="20" y="14"/>
                  </a:cubicBezTo>
                  <a:cubicBezTo>
                    <a:pt x="21" y="16"/>
                    <a:pt x="21" y="17"/>
                    <a:pt x="21" y="1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7" name="Freeform 146"/>
            <p:cNvSpPr>
              <a:spLocks/>
            </p:cNvSpPr>
            <p:nvPr/>
          </p:nvSpPr>
          <p:spPr bwMode="auto">
            <a:xfrm>
              <a:off x="905" y="2417"/>
              <a:ext cx="184" cy="491"/>
            </a:xfrm>
            <a:custGeom>
              <a:avLst/>
              <a:gdLst>
                <a:gd name="T0" fmla="*/ 2147483647 w 19"/>
                <a:gd name="T1" fmla="*/ 2147483647 h 51"/>
                <a:gd name="T2" fmla="*/ 2147483647 w 19"/>
                <a:gd name="T3" fmla="*/ 2147483647 h 51"/>
                <a:gd name="T4" fmla="*/ 2147483647 w 19"/>
                <a:gd name="T5" fmla="*/ 2147483647 h 51"/>
                <a:gd name="T6" fmla="*/ 2147483647 w 19"/>
                <a:gd name="T7" fmla="*/ 2147483647 h 51"/>
                <a:gd name="T8" fmla="*/ 2147483647 w 19"/>
                <a:gd name="T9" fmla="*/ 2147483647 h 51"/>
                <a:gd name="T10" fmla="*/ 2147483647 w 19"/>
                <a:gd name="T11" fmla="*/ 2147483647 h 51"/>
                <a:gd name="T12" fmla="*/ 2147483647 w 19"/>
                <a:gd name="T13" fmla="*/ 2147483647 h 51"/>
                <a:gd name="T14" fmla="*/ 2147483647 w 19"/>
                <a:gd name="T15" fmla="*/ 2147483647 h 51"/>
                <a:gd name="T16" fmla="*/ 2147483647 w 19"/>
                <a:gd name="T17" fmla="*/ 2147483647 h 51"/>
                <a:gd name="T18" fmla="*/ 2147483647 w 19"/>
                <a:gd name="T19" fmla="*/ 2147483647 h 5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51"/>
                <a:gd name="T32" fmla="*/ 19 w 19"/>
                <a:gd name="T33" fmla="*/ 51 h 5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51">
                  <a:moveTo>
                    <a:pt x="18" y="19"/>
                  </a:moveTo>
                  <a:cubicBezTo>
                    <a:pt x="18" y="21"/>
                    <a:pt x="16" y="44"/>
                    <a:pt x="14" y="45"/>
                  </a:cubicBezTo>
                  <a:cubicBezTo>
                    <a:pt x="13" y="47"/>
                    <a:pt x="8" y="51"/>
                    <a:pt x="7" y="49"/>
                  </a:cubicBezTo>
                  <a:cubicBezTo>
                    <a:pt x="5" y="47"/>
                    <a:pt x="0" y="45"/>
                    <a:pt x="1" y="42"/>
                  </a:cubicBezTo>
                  <a:cubicBezTo>
                    <a:pt x="2" y="38"/>
                    <a:pt x="4" y="29"/>
                    <a:pt x="5" y="25"/>
                  </a:cubicBezTo>
                  <a:cubicBezTo>
                    <a:pt x="6" y="21"/>
                    <a:pt x="8" y="12"/>
                    <a:pt x="9" y="9"/>
                  </a:cubicBezTo>
                  <a:cubicBezTo>
                    <a:pt x="9" y="7"/>
                    <a:pt x="9" y="2"/>
                    <a:pt x="11" y="1"/>
                  </a:cubicBezTo>
                  <a:cubicBezTo>
                    <a:pt x="12" y="1"/>
                    <a:pt x="19" y="0"/>
                    <a:pt x="19" y="3"/>
                  </a:cubicBezTo>
                  <a:cubicBezTo>
                    <a:pt x="19" y="5"/>
                    <a:pt x="18" y="15"/>
                    <a:pt x="18" y="16"/>
                  </a:cubicBezTo>
                  <a:cubicBezTo>
                    <a:pt x="18" y="17"/>
                    <a:pt x="18" y="19"/>
                    <a:pt x="18" y="19"/>
                  </a:cubicBezTo>
                  <a:close/>
                </a:path>
              </a:pathLst>
            </a:custGeom>
            <a:solidFill>
              <a:srgbClr val="3333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8" name="Freeform 147"/>
            <p:cNvSpPr>
              <a:spLocks/>
            </p:cNvSpPr>
            <p:nvPr/>
          </p:nvSpPr>
          <p:spPr bwMode="auto">
            <a:xfrm>
              <a:off x="963" y="2445"/>
              <a:ext cx="39" cy="68"/>
            </a:xfrm>
            <a:custGeom>
              <a:avLst/>
              <a:gdLst>
                <a:gd name="T0" fmla="*/ 0 w 39"/>
                <a:gd name="T1" fmla="*/ 68 h 68"/>
                <a:gd name="T2" fmla="*/ 39 w 39"/>
                <a:gd name="T3" fmla="*/ 0 h 68"/>
                <a:gd name="T4" fmla="*/ 39 w 39"/>
                <a:gd name="T5" fmla="*/ 0 h 68"/>
                <a:gd name="T6" fmla="*/ 0 w 39"/>
                <a:gd name="T7" fmla="*/ 68 h 68"/>
                <a:gd name="T8" fmla="*/ 0 w 39"/>
                <a:gd name="T9" fmla="*/ 68 h 68"/>
                <a:gd name="T10" fmla="*/ 0 w 39"/>
                <a:gd name="T11" fmla="*/ 68 h 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9"/>
                <a:gd name="T19" fmla="*/ 0 h 68"/>
                <a:gd name="T20" fmla="*/ 39 w 39"/>
                <a:gd name="T21" fmla="*/ 68 h 6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9" h="68">
                  <a:moveTo>
                    <a:pt x="0" y="68"/>
                  </a:moveTo>
                  <a:lnTo>
                    <a:pt x="39" y="0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231F2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9" name="Freeform 148"/>
            <p:cNvSpPr>
              <a:spLocks/>
            </p:cNvSpPr>
            <p:nvPr/>
          </p:nvSpPr>
          <p:spPr bwMode="auto">
            <a:xfrm>
              <a:off x="1089" y="2455"/>
              <a:ext cx="58" cy="68"/>
            </a:xfrm>
            <a:custGeom>
              <a:avLst/>
              <a:gdLst>
                <a:gd name="T0" fmla="*/ 0 w 58"/>
                <a:gd name="T1" fmla="*/ 0 h 68"/>
                <a:gd name="T2" fmla="*/ 0 w 58"/>
                <a:gd name="T3" fmla="*/ 0 h 68"/>
                <a:gd name="T4" fmla="*/ 58 w 58"/>
                <a:gd name="T5" fmla="*/ 68 h 68"/>
                <a:gd name="T6" fmla="*/ 58 w 58"/>
                <a:gd name="T7" fmla="*/ 68 h 68"/>
                <a:gd name="T8" fmla="*/ 0 w 58"/>
                <a:gd name="T9" fmla="*/ 0 h 68"/>
                <a:gd name="T10" fmla="*/ 0 w 58"/>
                <a:gd name="T11" fmla="*/ 0 h 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8"/>
                <a:gd name="T19" fmla="*/ 0 h 68"/>
                <a:gd name="T20" fmla="*/ 58 w 58"/>
                <a:gd name="T21" fmla="*/ 68 h 6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8" h="68">
                  <a:moveTo>
                    <a:pt x="0" y="0"/>
                  </a:moveTo>
                  <a:lnTo>
                    <a:pt x="0" y="0"/>
                  </a:lnTo>
                  <a:lnTo>
                    <a:pt x="58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60" name="Freeform 149"/>
            <p:cNvSpPr>
              <a:spLocks/>
            </p:cNvSpPr>
            <p:nvPr/>
          </p:nvSpPr>
          <p:spPr bwMode="auto">
            <a:xfrm>
              <a:off x="953" y="2947"/>
              <a:ext cx="358" cy="67"/>
            </a:xfrm>
            <a:custGeom>
              <a:avLst/>
              <a:gdLst>
                <a:gd name="T0" fmla="*/ 2147483647 w 37"/>
                <a:gd name="T1" fmla="*/ 2147483647 h 7"/>
                <a:gd name="T2" fmla="*/ 2147483647 w 37"/>
                <a:gd name="T3" fmla="*/ 2147483647 h 7"/>
                <a:gd name="T4" fmla="*/ 2147483647 w 37"/>
                <a:gd name="T5" fmla="*/ 2147483647 h 7"/>
                <a:gd name="T6" fmla="*/ 2147483647 w 37"/>
                <a:gd name="T7" fmla="*/ 2147483647 h 7"/>
                <a:gd name="T8" fmla="*/ 2147483647 w 37"/>
                <a:gd name="T9" fmla="*/ 2147483647 h 7"/>
                <a:gd name="T10" fmla="*/ 2147483647 w 37"/>
                <a:gd name="T11" fmla="*/ 2147483647 h 7"/>
                <a:gd name="T12" fmla="*/ 2147483647 w 37"/>
                <a:gd name="T13" fmla="*/ 2147483647 h 7"/>
                <a:gd name="T14" fmla="*/ 0 w 37"/>
                <a:gd name="T15" fmla="*/ 2147483647 h 7"/>
                <a:gd name="T16" fmla="*/ 2147483647 w 37"/>
                <a:gd name="T17" fmla="*/ 2147483647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7"/>
                <a:gd name="T28" fmla="*/ 0 h 7"/>
                <a:gd name="T29" fmla="*/ 37 w 37"/>
                <a:gd name="T30" fmla="*/ 7 h 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7" h="7">
                  <a:moveTo>
                    <a:pt x="1" y="3"/>
                  </a:moveTo>
                  <a:cubicBezTo>
                    <a:pt x="1" y="3"/>
                    <a:pt x="11" y="1"/>
                    <a:pt x="15" y="1"/>
                  </a:cubicBezTo>
                  <a:cubicBezTo>
                    <a:pt x="19" y="1"/>
                    <a:pt x="23" y="0"/>
                    <a:pt x="27" y="1"/>
                  </a:cubicBezTo>
                  <a:cubicBezTo>
                    <a:pt x="30" y="2"/>
                    <a:pt x="36" y="5"/>
                    <a:pt x="36" y="5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7"/>
                    <a:pt x="28" y="4"/>
                    <a:pt x="23" y="3"/>
                  </a:cubicBezTo>
                  <a:cubicBezTo>
                    <a:pt x="19" y="3"/>
                    <a:pt x="7" y="4"/>
                    <a:pt x="4" y="4"/>
                  </a:cubicBezTo>
                  <a:cubicBezTo>
                    <a:pt x="1" y="5"/>
                    <a:pt x="0" y="5"/>
                    <a:pt x="0" y="5"/>
                  </a:cubicBezTo>
                  <a:lnTo>
                    <a:pt x="1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61" name="Freeform 150"/>
            <p:cNvSpPr>
              <a:spLocks/>
            </p:cNvSpPr>
            <p:nvPr/>
          </p:nvSpPr>
          <p:spPr bwMode="auto">
            <a:xfrm>
              <a:off x="1089" y="2956"/>
              <a:ext cx="67" cy="20"/>
            </a:xfrm>
            <a:custGeom>
              <a:avLst/>
              <a:gdLst>
                <a:gd name="T0" fmla="*/ 2147483647 w 7"/>
                <a:gd name="T1" fmla="*/ 2147483647 h 2"/>
                <a:gd name="T2" fmla="*/ 2147483647 w 7"/>
                <a:gd name="T3" fmla="*/ 2147483647 h 2"/>
                <a:gd name="T4" fmla="*/ 2147483647 w 7"/>
                <a:gd name="T5" fmla="*/ 2147483647 h 2"/>
                <a:gd name="T6" fmla="*/ 0 w 7"/>
                <a:gd name="T7" fmla="*/ 2147483647 h 2"/>
                <a:gd name="T8" fmla="*/ 0 w 7"/>
                <a:gd name="T9" fmla="*/ 2147483647 h 2"/>
                <a:gd name="T10" fmla="*/ 2147483647 w 7"/>
                <a:gd name="T11" fmla="*/ 0 h 2"/>
                <a:gd name="T12" fmla="*/ 2147483647 w 7"/>
                <a:gd name="T13" fmla="*/ 0 h 2"/>
                <a:gd name="T14" fmla="*/ 2147483647 w 7"/>
                <a:gd name="T15" fmla="*/ 2147483647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7"/>
                <a:gd name="T25" fmla="*/ 0 h 2"/>
                <a:gd name="T26" fmla="*/ 7 w 7"/>
                <a:gd name="T27" fmla="*/ 2 h 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" h="2">
                  <a:moveTo>
                    <a:pt x="7" y="1"/>
                  </a:moveTo>
                  <a:cubicBezTo>
                    <a:pt x="7" y="2"/>
                    <a:pt x="6" y="2"/>
                    <a:pt x="5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7" y="0"/>
                    <a:pt x="7" y="1"/>
                  </a:cubicBezTo>
                  <a:close/>
                </a:path>
              </a:pathLst>
            </a:custGeom>
            <a:solidFill>
              <a:srgbClr val="3333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60970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17"/>
          <p:cNvGrpSpPr>
            <a:grpSpLocks/>
          </p:cNvGrpSpPr>
          <p:nvPr/>
        </p:nvGrpSpPr>
        <p:grpSpPr bwMode="auto">
          <a:xfrm>
            <a:off x="7272783" y="1323131"/>
            <a:ext cx="2952750" cy="6597650"/>
            <a:chOff x="3152" y="2312"/>
            <a:chExt cx="432" cy="1153"/>
          </a:xfrm>
        </p:grpSpPr>
        <p:sp>
          <p:nvSpPr>
            <p:cNvPr id="7" name="Freeform 118"/>
            <p:cNvSpPr>
              <a:spLocks/>
            </p:cNvSpPr>
            <p:nvPr/>
          </p:nvSpPr>
          <p:spPr bwMode="auto">
            <a:xfrm>
              <a:off x="3152" y="2312"/>
              <a:ext cx="432" cy="480"/>
            </a:xfrm>
            <a:custGeom>
              <a:avLst/>
              <a:gdLst>
                <a:gd name="T0" fmla="*/ 0 w 10000"/>
                <a:gd name="T1" fmla="*/ 0 h 10000"/>
                <a:gd name="T2" fmla="*/ 0 w 10000"/>
                <a:gd name="T3" fmla="*/ 0 h 10000"/>
                <a:gd name="T4" fmla="*/ 0 w 10000"/>
                <a:gd name="T5" fmla="*/ 0 h 10000"/>
                <a:gd name="T6" fmla="*/ 0 w 10000"/>
                <a:gd name="T7" fmla="*/ 0 h 10000"/>
                <a:gd name="T8" fmla="*/ 0 w 10000"/>
                <a:gd name="T9" fmla="*/ 0 h 10000"/>
                <a:gd name="T10" fmla="*/ 0 w 10000"/>
                <a:gd name="T11" fmla="*/ 0 h 10000"/>
                <a:gd name="T12" fmla="*/ 0 w 10000"/>
                <a:gd name="T13" fmla="*/ 0 h 10000"/>
                <a:gd name="T14" fmla="*/ 0 w 10000"/>
                <a:gd name="T15" fmla="*/ 0 h 10000"/>
                <a:gd name="T16" fmla="*/ 0 w 10000"/>
                <a:gd name="T17" fmla="*/ 0 h 10000"/>
                <a:gd name="T18" fmla="*/ 0 w 10000"/>
                <a:gd name="T19" fmla="*/ 0 h 10000"/>
                <a:gd name="T20" fmla="*/ 0 w 10000"/>
                <a:gd name="T21" fmla="*/ 0 h 10000"/>
                <a:gd name="T22" fmla="*/ 0 w 10000"/>
                <a:gd name="T23" fmla="*/ 0 h 10000"/>
                <a:gd name="T24" fmla="*/ 0 w 10000"/>
                <a:gd name="T25" fmla="*/ 0 h 10000"/>
                <a:gd name="T26" fmla="*/ 0 w 10000"/>
                <a:gd name="T27" fmla="*/ 0 h 10000"/>
                <a:gd name="T28" fmla="*/ 0 w 10000"/>
                <a:gd name="T29" fmla="*/ 0 h 10000"/>
                <a:gd name="T30" fmla="*/ 0 w 10000"/>
                <a:gd name="T31" fmla="*/ 0 h 10000"/>
                <a:gd name="T32" fmla="*/ 0 w 10000"/>
                <a:gd name="T33" fmla="*/ 0 h 10000"/>
                <a:gd name="T34" fmla="*/ 0 w 10000"/>
                <a:gd name="T35" fmla="*/ 0 h 10000"/>
                <a:gd name="T36" fmla="*/ 0 w 10000"/>
                <a:gd name="T37" fmla="*/ 0 h 10000"/>
                <a:gd name="T38" fmla="*/ 0 w 10000"/>
                <a:gd name="T39" fmla="*/ 0 h 10000"/>
                <a:gd name="T40" fmla="*/ 0 w 10000"/>
                <a:gd name="T41" fmla="*/ 0 h 10000"/>
                <a:gd name="T42" fmla="*/ 0 w 10000"/>
                <a:gd name="T43" fmla="*/ 0 h 10000"/>
                <a:gd name="T44" fmla="*/ 0 w 10000"/>
                <a:gd name="T45" fmla="*/ 0 h 10000"/>
                <a:gd name="T46" fmla="*/ 0 w 10000"/>
                <a:gd name="T47" fmla="*/ 0 h 10000"/>
                <a:gd name="T48" fmla="*/ 0 w 10000"/>
                <a:gd name="T49" fmla="*/ 0 h 10000"/>
                <a:gd name="T50" fmla="*/ 0 w 10000"/>
                <a:gd name="T51" fmla="*/ 0 h 10000"/>
                <a:gd name="T52" fmla="*/ 0 w 10000"/>
                <a:gd name="T53" fmla="*/ 0 h 10000"/>
                <a:gd name="T54" fmla="*/ 0 w 10000"/>
                <a:gd name="T55" fmla="*/ 0 h 10000"/>
                <a:gd name="T56" fmla="*/ 0 w 10000"/>
                <a:gd name="T57" fmla="*/ 0 h 10000"/>
                <a:gd name="T58" fmla="*/ 0 w 10000"/>
                <a:gd name="T59" fmla="*/ 0 h 10000"/>
                <a:gd name="T60" fmla="*/ 0 w 10000"/>
                <a:gd name="T61" fmla="*/ 0 h 10000"/>
                <a:gd name="T62" fmla="*/ 0 w 10000"/>
                <a:gd name="T63" fmla="*/ 0 h 10000"/>
                <a:gd name="T64" fmla="*/ 0 w 10000"/>
                <a:gd name="T65" fmla="*/ 0 h 10000"/>
                <a:gd name="T66" fmla="*/ 0 w 10000"/>
                <a:gd name="T67" fmla="*/ 0 h 10000"/>
                <a:gd name="T68" fmla="*/ 0 w 10000"/>
                <a:gd name="T69" fmla="*/ 0 h 10000"/>
                <a:gd name="T70" fmla="*/ 0 w 10000"/>
                <a:gd name="T71" fmla="*/ 0 h 10000"/>
                <a:gd name="T72" fmla="*/ 0 w 10000"/>
                <a:gd name="T73" fmla="*/ 0 h 1000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0000"/>
                <a:gd name="T112" fmla="*/ 0 h 10000"/>
                <a:gd name="T113" fmla="*/ 10000 w 10000"/>
                <a:gd name="T114" fmla="*/ 10000 h 1000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0000" h="10000">
                  <a:moveTo>
                    <a:pt x="9328" y="9917"/>
                  </a:moveTo>
                  <a:lnTo>
                    <a:pt x="9629" y="9917"/>
                  </a:lnTo>
                  <a:lnTo>
                    <a:pt x="9908" y="9729"/>
                  </a:lnTo>
                  <a:cubicBezTo>
                    <a:pt x="9939" y="9618"/>
                    <a:pt x="9969" y="9507"/>
                    <a:pt x="10000" y="9396"/>
                  </a:cubicBezTo>
                  <a:cubicBezTo>
                    <a:pt x="9969" y="8000"/>
                    <a:pt x="9939" y="6605"/>
                    <a:pt x="9908" y="5209"/>
                  </a:cubicBezTo>
                  <a:lnTo>
                    <a:pt x="9629" y="4792"/>
                  </a:lnTo>
                  <a:lnTo>
                    <a:pt x="8959" y="4271"/>
                  </a:lnTo>
                  <a:lnTo>
                    <a:pt x="8310" y="3479"/>
                  </a:lnTo>
                  <a:lnTo>
                    <a:pt x="8102" y="3562"/>
                  </a:lnTo>
                  <a:cubicBezTo>
                    <a:pt x="8039" y="3507"/>
                    <a:pt x="7978" y="3451"/>
                    <a:pt x="7916" y="3396"/>
                  </a:cubicBezTo>
                  <a:lnTo>
                    <a:pt x="8218" y="3041"/>
                  </a:lnTo>
                  <a:lnTo>
                    <a:pt x="8496" y="2604"/>
                  </a:lnTo>
                  <a:cubicBezTo>
                    <a:pt x="8527" y="2458"/>
                    <a:pt x="8557" y="2313"/>
                    <a:pt x="8588" y="2167"/>
                  </a:cubicBezTo>
                  <a:lnTo>
                    <a:pt x="8588" y="1730"/>
                  </a:lnTo>
                  <a:cubicBezTo>
                    <a:pt x="8496" y="1472"/>
                    <a:pt x="8402" y="1216"/>
                    <a:pt x="8310" y="958"/>
                  </a:cubicBezTo>
                  <a:lnTo>
                    <a:pt x="7916" y="438"/>
                  </a:lnTo>
                  <a:lnTo>
                    <a:pt x="7546" y="83"/>
                  </a:lnTo>
                  <a:lnTo>
                    <a:pt x="6991" y="0"/>
                  </a:lnTo>
                  <a:lnTo>
                    <a:pt x="6134" y="166"/>
                  </a:lnTo>
                  <a:lnTo>
                    <a:pt x="5463" y="354"/>
                  </a:lnTo>
                  <a:lnTo>
                    <a:pt x="4882" y="687"/>
                  </a:lnTo>
                  <a:lnTo>
                    <a:pt x="4456" y="1194"/>
                  </a:lnTo>
                  <a:cubicBezTo>
                    <a:pt x="4425" y="1339"/>
                    <a:pt x="4427" y="1376"/>
                    <a:pt x="4396" y="1521"/>
                  </a:cubicBezTo>
                  <a:cubicBezTo>
                    <a:pt x="4401" y="1603"/>
                    <a:pt x="4467" y="1684"/>
                    <a:pt x="4472" y="1766"/>
                  </a:cubicBezTo>
                  <a:lnTo>
                    <a:pt x="4715" y="1930"/>
                  </a:lnTo>
                  <a:lnTo>
                    <a:pt x="4999" y="2000"/>
                  </a:lnTo>
                  <a:lnTo>
                    <a:pt x="5278" y="2354"/>
                  </a:lnTo>
                  <a:lnTo>
                    <a:pt x="5185" y="3209"/>
                  </a:lnTo>
                  <a:lnTo>
                    <a:pt x="5463" y="3209"/>
                  </a:lnTo>
                  <a:cubicBezTo>
                    <a:pt x="5494" y="3271"/>
                    <a:pt x="5525" y="3334"/>
                    <a:pt x="5556" y="3396"/>
                  </a:cubicBezTo>
                  <a:lnTo>
                    <a:pt x="5556" y="3479"/>
                  </a:lnTo>
                  <a:lnTo>
                    <a:pt x="5856" y="3646"/>
                  </a:lnTo>
                  <a:lnTo>
                    <a:pt x="5856" y="3833"/>
                  </a:lnTo>
                  <a:cubicBezTo>
                    <a:pt x="5887" y="3889"/>
                    <a:pt x="5918" y="3944"/>
                    <a:pt x="5949" y="4000"/>
                  </a:cubicBezTo>
                  <a:lnTo>
                    <a:pt x="6134" y="4000"/>
                  </a:lnTo>
                  <a:lnTo>
                    <a:pt x="6689" y="3917"/>
                  </a:lnTo>
                  <a:lnTo>
                    <a:pt x="6689" y="4167"/>
                  </a:lnTo>
                  <a:lnTo>
                    <a:pt x="6505" y="4354"/>
                  </a:lnTo>
                  <a:lnTo>
                    <a:pt x="6505" y="4958"/>
                  </a:lnTo>
                  <a:lnTo>
                    <a:pt x="6134" y="5396"/>
                  </a:lnTo>
                  <a:lnTo>
                    <a:pt x="5856" y="5833"/>
                  </a:lnTo>
                  <a:cubicBezTo>
                    <a:pt x="5825" y="5944"/>
                    <a:pt x="5795" y="6056"/>
                    <a:pt x="5764" y="6167"/>
                  </a:cubicBezTo>
                  <a:lnTo>
                    <a:pt x="5671" y="6959"/>
                  </a:lnTo>
                  <a:lnTo>
                    <a:pt x="4144" y="5563"/>
                  </a:lnTo>
                  <a:lnTo>
                    <a:pt x="3866" y="5312"/>
                  </a:lnTo>
                  <a:lnTo>
                    <a:pt x="3680" y="5042"/>
                  </a:lnTo>
                  <a:lnTo>
                    <a:pt x="4444" y="4792"/>
                  </a:lnTo>
                  <a:lnTo>
                    <a:pt x="4329" y="4605"/>
                  </a:lnTo>
                  <a:lnTo>
                    <a:pt x="3588" y="4958"/>
                  </a:lnTo>
                  <a:lnTo>
                    <a:pt x="3102" y="4792"/>
                  </a:lnTo>
                  <a:lnTo>
                    <a:pt x="2824" y="4792"/>
                  </a:lnTo>
                  <a:cubicBezTo>
                    <a:pt x="2793" y="4847"/>
                    <a:pt x="2762" y="4903"/>
                    <a:pt x="2731" y="4958"/>
                  </a:cubicBezTo>
                  <a:lnTo>
                    <a:pt x="2731" y="5125"/>
                  </a:lnTo>
                  <a:cubicBezTo>
                    <a:pt x="2700" y="5187"/>
                    <a:pt x="2670" y="5250"/>
                    <a:pt x="2639" y="5312"/>
                  </a:cubicBezTo>
                  <a:lnTo>
                    <a:pt x="2176" y="5563"/>
                  </a:lnTo>
                  <a:lnTo>
                    <a:pt x="2268" y="5646"/>
                  </a:lnTo>
                  <a:lnTo>
                    <a:pt x="4815" y="7480"/>
                  </a:lnTo>
                  <a:lnTo>
                    <a:pt x="3773" y="6271"/>
                  </a:lnTo>
                  <a:lnTo>
                    <a:pt x="3217" y="6084"/>
                  </a:lnTo>
                  <a:lnTo>
                    <a:pt x="2824" y="5833"/>
                  </a:lnTo>
                  <a:lnTo>
                    <a:pt x="2639" y="5480"/>
                  </a:lnTo>
                  <a:lnTo>
                    <a:pt x="2268" y="5646"/>
                  </a:lnTo>
                  <a:lnTo>
                    <a:pt x="185" y="4000"/>
                  </a:lnTo>
                  <a:lnTo>
                    <a:pt x="0" y="4167"/>
                  </a:lnTo>
                  <a:lnTo>
                    <a:pt x="2546" y="6167"/>
                  </a:lnTo>
                  <a:lnTo>
                    <a:pt x="2546" y="6604"/>
                  </a:lnTo>
                  <a:cubicBezTo>
                    <a:pt x="2577" y="6750"/>
                    <a:pt x="2608" y="6895"/>
                    <a:pt x="2639" y="7042"/>
                  </a:cubicBezTo>
                  <a:lnTo>
                    <a:pt x="2824" y="7312"/>
                  </a:lnTo>
                  <a:lnTo>
                    <a:pt x="3102" y="7480"/>
                  </a:lnTo>
                  <a:lnTo>
                    <a:pt x="3311" y="7396"/>
                  </a:lnTo>
                  <a:lnTo>
                    <a:pt x="3866" y="7729"/>
                  </a:lnTo>
                  <a:lnTo>
                    <a:pt x="5671" y="9042"/>
                  </a:lnTo>
                  <a:lnTo>
                    <a:pt x="5671" y="10000"/>
                  </a:lnTo>
                  <a:lnTo>
                    <a:pt x="9328" y="9917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8" name="Freeform 119"/>
            <p:cNvSpPr>
              <a:spLocks/>
            </p:cNvSpPr>
            <p:nvPr/>
          </p:nvSpPr>
          <p:spPr bwMode="auto">
            <a:xfrm>
              <a:off x="3384" y="2788"/>
              <a:ext cx="193" cy="677"/>
            </a:xfrm>
            <a:custGeom>
              <a:avLst/>
              <a:gdLst>
                <a:gd name="T0" fmla="*/ 13 w 193"/>
                <a:gd name="T1" fmla="*/ 4 h 677"/>
                <a:gd name="T2" fmla="*/ 4 w 193"/>
                <a:gd name="T3" fmla="*/ 288 h 677"/>
                <a:gd name="T4" fmla="*/ 0 w 193"/>
                <a:gd name="T5" fmla="*/ 384 h 677"/>
                <a:gd name="T6" fmla="*/ 66 w 193"/>
                <a:gd name="T7" fmla="*/ 384 h 677"/>
                <a:gd name="T8" fmla="*/ 82 w 193"/>
                <a:gd name="T9" fmla="*/ 392 h 677"/>
                <a:gd name="T10" fmla="*/ 86 w 193"/>
                <a:gd name="T11" fmla="*/ 401 h 677"/>
                <a:gd name="T12" fmla="*/ 94 w 193"/>
                <a:gd name="T13" fmla="*/ 446 h 677"/>
                <a:gd name="T14" fmla="*/ 98 w 193"/>
                <a:gd name="T15" fmla="*/ 497 h 677"/>
                <a:gd name="T16" fmla="*/ 98 w 193"/>
                <a:gd name="T17" fmla="*/ 547 h 677"/>
                <a:gd name="T18" fmla="*/ 94 w 193"/>
                <a:gd name="T19" fmla="*/ 567 h 677"/>
                <a:gd name="T20" fmla="*/ 86 w 193"/>
                <a:gd name="T21" fmla="*/ 580 h 677"/>
                <a:gd name="T22" fmla="*/ 45 w 193"/>
                <a:gd name="T23" fmla="*/ 609 h 677"/>
                <a:gd name="T24" fmla="*/ 17 w 193"/>
                <a:gd name="T25" fmla="*/ 613 h 677"/>
                <a:gd name="T26" fmla="*/ 13 w 193"/>
                <a:gd name="T27" fmla="*/ 622 h 677"/>
                <a:gd name="T28" fmla="*/ 8 w 193"/>
                <a:gd name="T29" fmla="*/ 630 h 677"/>
                <a:gd name="T30" fmla="*/ 41 w 193"/>
                <a:gd name="T31" fmla="*/ 638 h 677"/>
                <a:gd name="T32" fmla="*/ 82 w 193"/>
                <a:gd name="T33" fmla="*/ 638 h 677"/>
                <a:gd name="T34" fmla="*/ 45 w 193"/>
                <a:gd name="T35" fmla="*/ 655 h 677"/>
                <a:gd name="T36" fmla="*/ 37 w 193"/>
                <a:gd name="T37" fmla="*/ 663 h 677"/>
                <a:gd name="T38" fmla="*/ 37 w 193"/>
                <a:gd name="T39" fmla="*/ 672 h 677"/>
                <a:gd name="T40" fmla="*/ 41 w 193"/>
                <a:gd name="T41" fmla="*/ 676 h 677"/>
                <a:gd name="T42" fmla="*/ 106 w 193"/>
                <a:gd name="T43" fmla="*/ 676 h 677"/>
                <a:gd name="T44" fmla="*/ 151 w 193"/>
                <a:gd name="T45" fmla="*/ 651 h 677"/>
                <a:gd name="T46" fmla="*/ 151 w 193"/>
                <a:gd name="T47" fmla="*/ 668 h 677"/>
                <a:gd name="T48" fmla="*/ 167 w 193"/>
                <a:gd name="T49" fmla="*/ 668 h 677"/>
                <a:gd name="T50" fmla="*/ 184 w 193"/>
                <a:gd name="T51" fmla="*/ 647 h 677"/>
                <a:gd name="T52" fmla="*/ 188 w 193"/>
                <a:gd name="T53" fmla="*/ 626 h 677"/>
                <a:gd name="T54" fmla="*/ 184 w 193"/>
                <a:gd name="T55" fmla="*/ 609 h 677"/>
                <a:gd name="T56" fmla="*/ 176 w 193"/>
                <a:gd name="T57" fmla="*/ 593 h 677"/>
                <a:gd name="T58" fmla="*/ 171 w 193"/>
                <a:gd name="T59" fmla="*/ 567 h 677"/>
                <a:gd name="T60" fmla="*/ 171 w 193"/>
                <a:gd name="T61" fmla="*/ 538 h 677"/>
                <a:gd name="T62" fmla="*/ 176 w 193"/>
                <a:gd name="T63" fmla="*/ 501 h 677"/>
                <a:gd name="T64" fmla="*/ 184 w 193"/>
                <a:gd name="T65" fmla="*/ 459 h 677"/>
                <a:gd name="T66" fmla="*/ 184 w 193"/>
                <a:gd name="T67" fmla="*/ 421 h 677"/>
                <a:gd name="T68" fmla="*/ 184 w 193"/>
                <a:gd name="T69" fmla="*/ 392 h 677"/>
                <a:gd name="T70" fmla="*/ 192 w 193"/>
                <a:gd name="T71" fmla="*/ 392 h 677"/>
                <a:gd name="T72" fmla="*/ 184 w 193"/>
                <a:gd name="T73" fmla="*/ 288 h 677"/>
                <a:gd name="T74" fmla="*/ 192 w 193"/>
                <a:gd name="T75" fmla="*/ 125 h 677"/>
                <a:gd name="T76" fmla="*/ 192 w 193"/>
                <a:gd name="T77" fmla="*/ 92 h 677"/>
                <a:gd name="T78" fmla="*/ 192 w 193"/>
                <a:gd name="T79" fmla="*/ 62 h 677"/>
                <a:gd name="T80" fmla="*/ 184 w 193"/>
                <a:gd name="T81" fmla="*/ 33 h 677"/>
                <a:gd name="T82" fmla="*/ 171 w 193"/>
                <a:gd name="T83" fmla="*/ 0 h 677"/>
                <a:gd name="T84" fmla="*/ 13 w 193"/>
                <a:gd name="T85" fmla="*/ 4 h 677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93"/>
                <a:gd name="T130" fmla="*/ 0 h 677"/>
                <a:gd name="T131" fmla="*/ 193 w 193"/>
                <a:gd name="T132" fmla="*/ 677 h 677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93" h="677">
                  <a:moveTo>
                    <a:pt x="13" y="4"/>
                  </a:moveTo>
                  <a:lnTo>
                    <a:pt x="4" y="288"/>
                  </a:lnTo>
                  <a:lnTo>
                    <a:pt x="0" y="384"/>
                  </a:lnTo>
                  <a:lnTo>
                    <a:pt x="66" y="384"/>
                  </a:lnTo>
                  <a:lnTo>
                    <a:pt x="82" y="392"/>
                  </a:lnTo>
                  <a:lnTo>
                    <a:pt x="86" y="401"/>
                  </a:lnTo>
                  <a:lnTo>
                    <a:pt x="94" y="446"/>
                  </a:lnTo>
                  <a:lnTo>
                    <a:pt x="98" y="497"/>
                  </a:lnTo>
                  <a:lnTo>
                    <a:pt x="98" y="547"/>
                  </a:lnTo>
                  <a:lnTo>
                    <a:pt x="94" y="567"/>
                  </a:lnTo>
                  <a:lnTo>
                    <a:pt x="86" y="580"/>
                  </a:lnTo>
                  <a:lnTo>
                    <a:pt x="45" y="609"/>
                  </a:lnTo>
                  <a:lnTo>
                    <a:pt x="17" y="613"/>
                  </a:lnTo>
                  <a:lnTo>
                    <a:pt x="13" y="622"/>
                  </a:lnTo>
                  <a:lnTo>
                    <a:pt x="8" y="630"/>
                  </a:lnTo>
                  <a:lnTo>
                    <a:pt x="41" y="638"/>
                  </a:lnTo>
                  <a:lnTo>
                    <a:pt x="82" y="638"/>
                  </a:lnTo>
                  <a:lnTo>
                    <a:pt x="45" y="655"/>
                  </a:lnTo>
                  <a:lnTo>
                    <a:pt x="37" y="663"/>
                  </a:lnTo>
                  <a:lnTo>
                    <a:pt x="37" y="672"/>
                  </a:lnTo>
                  <a:lnTo>
                    <a:pt x="41" y="676"/>
                  </a:lnTo>
                  <a:lnTo>
                    <a:pt x="106" y="676"/>
                  </a:lnTo>
                  <a:lnTo>
                    <a:pt x="151" y="651"/>
                  </a:lnTo>
                  <a:lnTo>
                    <a:pt x="151" y="668"/>
                  </a:lnTo>
                  <a:lnTo>
                    <a:pt x="167" y="668"/>
                  </a:lnTo>
                  <a:lnTo>
                    <a:pt x="184" y="647"/>
                  </a:lnTo>
                  <a:lnTo>
                    <a:pt x="188" y="626"/>
                  </a:lnTo>
                  <a:lnTo>
                    <a:pt x="184" y="609"/>
                  </a:lnTo>
                  <a:lnTo>
                    <a:pt x="176" y="593"/>
                  </a:lnTo>
                  <a:lnTo>
                    <a:pt x="171" y="567"/>
                  </a:lnTo>
                  <a:lnTo>
                    <a:pt x="171" y="538"/>
                  </a:lnTo>
                  <a:lnTo>
                    <a:pt x="176" y="501"/>
                  </a:lnTo>
                  <a:lnTo>
                    <a:pt x="184" y="459"/>
                  </a:lnTo>
                  <a:lnTo>
                    <a:pt x="184" y="421"/>
                  </a:lnTo>
                  <a:lnTo>
                    <a:pt x="184" y="392"/>
                  </a:lnTo>
                  <a:lnTo>
                    <a:pt x="192" y="392"/>
                  </a:lnTo>
                  <a:lnTo>
                    <a:pt x="184" y="288"/>
                  </a:lnTo>
                  <a:lnTo>
                    <a:pt x="192" y="125"/>
                  </a:lnTo>
                  <a:lnTo>
                    <a:pt x="192" y="92"/>
                  </a:lnTo>
                  <a:lnTo>
                    <a:pt x="192" y="62"/>
                  </a:lnTo>
                  <a:lnTo>
                    <a:pt x="184" y="33"/>
                  </a:lnTo>
                  <a:lnTo>
                    <a:pt x="171" y="0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</p:grpSp>
      <p:sp>
        <p:nvSpPr>
          <p:cNvPr id="9" name="手繪多邊形 8"/>
          <p:cNvSpPr/>
          <p:nvPr/>
        </p:nvSpPr>
        <p:spPr>
          <a:xfrm>
            <a:off x="1151954" y="1467593"/>
            <a:ext cx="4537075" cy="6191250"/>
          </a:xfrm>
          <a:custGeom>
            <a:avLst/>
            <a:gdLst>
              <a:gd name="connsiteX0" fmla="*/ 11978640 w 19842480"/>
              <a:gd name="connsiteY0" fmla="*/ 0 h 28072080"/>
              <a:gd name="connsiteX1" fmla="*/ 12252960 w 19842480"/>
              <a:gd name="connsiteY1" fmla="*/ 2377440 h 28072080"/>
              <a:gd name="connsiteX2" fmla="*/ 13258800 w 19842480"/>
              <a:gd name="connsiteY2" fmla="*/ 3657600 h 28072080"/>
              <a:gd name="connsiteX3" fmla="*/ 14630400 w 19842480"/>
              <a:gd name="connsiteY3" fmla="*/ 3291840 h 28072080"/>
              <a:gd name="connsiteX4" fmla="*/ 15361920 w 19842480"/>
              <a:gd name="connsiteY4" fmla="*/ 2926080 h 28072080"/>
              <a:gd name="connsiteX5" fmla="*/ 17647920 w 19842480"/>
              <a:gd name="connsiteY5" fmla="*/ 2286000 h 28072080"/>
              <a:gd name="connsiteX6" fmla="*/ 18013680 w 19842480"/>
              <a:gd name="connsiteY6" fmla="*/ 2651760 h 28072080"/>
              <a:gd name="connsiteX7" fmla="*/ 18836640 w 19842480"/>
              <a:gd name="connsiteY7" fmla="*/ 2468880 h 28072080"/>
              <a:gd name="connsiteX8" fmla="*/ 19568160 w 19842480"/>
              <a:gd name="connsiteY8" fmla="*/ 1188720 h 28072080"/>
              <a:gd name="connsiteX9" fmla="*/ 19842480 w 19842480"/>
              <a:gd name="connsiteY9" fmla="*/ 1280160 h 28072080"/>
              <a:gd name="connsiteX10" fmla="*/ 19110960 w 19842480"/>
              <a:gd name="connsiteY10" fmla="*/ 2286000 h 28072080"/>
              <a:gd name="connsiteX11" fmla="*/ 19659600 w 19842480"/>
              <a:gd name="connsiteY11" fmla="*/ 2468880 h 28072080"/>
              <a:gd name="connsiteX12" fmla="*/ 19385280 w 19842480"/>
              <a:gd name="connsiteY12" fmla="*/ 2743200 h 28072080"/>
              <a:gd name="connsiteX13" fmla="*/ 18013680 w 19842480"/>
              <a:gd name="connsiteY13" fmla="*/ 2743200 h 28072080"/>
              <a:gd name="connsiteX14" fmla="*/ 18196560 w 19842480"/>
              <a:gd name="connsiteY14" fmla="*/ 3108960 h 28072080"/>
              <a:gd name="connsiteX15" fmla="*/ 14356080 w 19842480"/>
              <a:gd name="connsiteY15" fmla="*/ 4754880 h 28072080"/>
              <a:gd name="connsiteX16" fmla="*/ 12801600 w 19842480"/>
              <a:gd name="connsiteY16" fmla="*/ 5577840 h 28072080"/>
              <a:gd name="connsiteX17" fmla="*/ 12070080 w 19842480"/>
              <a:gd name="connsiteY17" fmla="*/ 10424160 h 28072080"/>
              <a:gd name="connsiteX18" fmla="*/ 11795760 w 19842480"/>
              <a:gd name="connsiteY18" fmla="*/ 10972800 h 28072080"/>
              <a:gd name="connsiteX19" fmla="*/ 12984480 w 19842480"/>
              <a:gd name="connsiteY19" fmla="*/ 12710160 h 28072080"/>
              <a:gd name="connsiteX20" fmla="*/ 12801600 w 19842480"/>
              <a:gd name="connsiteY20" fmla="*/ 13167360 h 28072080"/>
              <a:gd name="connsiteX21" fmla="*/ 11612880 w 19842480"/>
              <a:gd name="connsiteY21" fmla="*/ 13441680 h 28072080"/>
              <a:gd name="connsiteX22" fmla="*/ 11521440 w 19842480"/>
              <a:gd name="connsiteY22" fmla="*/ 14356080 h 28072080"/>
              <a:gd name="connsiteX23" fmla="*/ 10881360 w 19842480"/>
              <a:gd name="connsiteY23" fmla="*/ 14721840 h 28072080"/>
              <a:gd name="connsiteX24" fmla="*/ 10972800 w 19842480"/>
              <a:gd name="connsiteY24" fmla="*/ 14996160 h 28072080"/>
              <a:gd name="connsiteX25" fmla="*/ 12984480 w 19842480"/>
              <a:gd name="connsiteY25" fmla="*/ 18288000 h 28072080"/>
              <a:gd name="connsiteX26" fmla="*/ 13533120 w 19842480"/>
              <a:gd name="connsiteY26" fmla="*/ 20756880 h 28072080"/>
              <a:gd name="connsiteX27" fmla="*/ 14904720 w 19842480"/>
              <a:gd name="connsiteY27" fmla="*/ 23774400 h 28072080"/>
              <a:gd name="connsiteX28" fmla="*/ 13990320 w 19842480"/>
              <a:gd name="connsiteY28" fmla="*/ 23957280 h 28072080"/>
              <a:gd name="connsiteX29" fmla="*/ 14447520 w 19842480"/>
              <a:gd name="connsiteY29" fmla="*/ 25968960 h 28072080"/>
              <a:gd name="connsiteX30" fmla="*/ 15179040 w 19842480"/>
              <a:gd name="connsiteY30" fmla="*/ 26700480 h 28072080"/>
              <a:gd name="connsiteX31" fmla="*/ 15453360 w 19842480"/>
              <a:gd name="connsiteY31" fmla="*/ 27523440 h 28072080"/>
              <a:gd name="connsiteX32" fmla="*/ 16824960 w 19842480"/>
              <a:gd name="connsiteY32" fmla="*/ 27797760 h 28072080"/>
              <a:gd name="connsiteX33" fmla="*/ 16550640 w 19842480"/>
              <a:gd name="connsiteY33" fmla="*/ 27889200 h 28072080"/>
              <a:gd name="connsiteX34" fmla="*/ 15087600 w 19842480"/>
              <a:gd name="connsiteY34" fmla="*/ 28072080 h 28072080"/>
              <a:gd name="connsiteX35" fmla="*/ 14447520 w 19842480"/>
              <a:gd name="connsiteY35" fmla="*/ 27797760 h 28072080"/>
              <a:gd name="connsiteX36" fmla="*/ 13350240 w 19842480"/>
              <a:gd name="connsiteY36" fmla="*/ 27706320 h 28072080"/>
              <a:gd name="connsiteX37" fmla="*/ 13807440 w 19842480"/>
              <a:gd name="connsiteY37" fmla="*/ 25877520 h 28072080"/>
              <a:gd name="connsiteX38" fmla="*/ 13258800 w 19842480"/>
              <a:gd name="connsiteY38" fmla="*/ 24414480 h 28072080"/>
              <a:gd name="connsiteX39" fmla="*/ 10332720 w 19842480"/>
              <a:gd name="connsiteY39" fmla="*/ 17922240 h 28072080"/>
              <a:gd name="connsiteX40" fmla="*/ 9235440 w 19842480"/>
              <a:gd name="connsiteY40" fmla="*/ 16824960 h 28072080"/>
              <a:gd name="connsiteX41" fmla="*/ 7132320 w 19842480"/>
              <a:gd name="connsiteY41" fmla="*/ 19110960 h 28072080"/>
              <a:gd name="connsiteX42" fmla="*/ 6492240 w 19842480"/>
              <a:gd name="connsiteY42" fmla="*/ 19110960 h 28072080"/>
              <a:gd name="connsiteX43" fmla="*/ 3108960 w 19842480"/>
              <a:gd name="connsiteY43" fmla="*/ 15636240 h 28072080"/>
              <a:gd name="connsiteX44" fmla="*/ 3474720 w 19842480"/>
              <a:gd name="connsiteY44" fmla="*/ 14721840 h 28072080"/>
              <a:gd name="connsiteX45" fmla="*/ 2560320 w 19842480"/>
              <a:gd name="connsiteY45" fmla="*/ 13716000 h 28072080"/>
              <a:gd name="connsiteX46" fmla="*/ 1554480 w 19842480"/>
              <a:gd name="connsiteY46" fmla="*/ 13716000 h 28072080"/>
              <a:gd name="connsiteX47" fmla="*/ 1097280 w 19842480"/>
              <a:gd name="connsiteY47" fmla="*/ 13533120 h 28072080"/>
              <a:gd name="connsiteX48" fmla="*/ 274320 w 19842480"/>
              <a:gd name="connsiteY48" fmla="*/ 14081760 h 28072080"/>
              <a:gd name="connsiteX49" fmla="*/ 91440 w 19842480"/>
              <a:gd name="connsiteY49" fmla="*/ 13990320 h 28072080"/>
              <a:gd name="connsiteX50" fmla="*/ 2011680 w 19842480"/>
              <a:gd name="connsiteY50" fmla="*/ 11155680 h 28072080"/>
              <a:gd name="connsiteX51" fmla="*/ 2377440 w 19842480"/>
              <a:gd name="connsiteY51" fmla="*/ 11521440 h 28072080"/>
              <a:gd name="connsiteX52" fmla="*/ 2560320 w 19842480"/>
              <a:gd name="connsiteY52" fmla="*/ 12801600 h 28072080"/>
              <a:gd name="connsiteX53" fmla="*/ 6766560 w 19842480"/>
              <a:gd name="connsiteY53" fmla="*/ 16276320 h 28072080"/>
              <a:gd name="connsiteX54" fmla="*/ 7772400 w 19842480"/>
              <a:gd name="connsiteY54" fmla="*/ 14721840 h 28072080"/>
              <a:gd name="connsiteX55" fmla="*/ 7315200 w 19842480"/>
              <a:gd name="connsiteY55" fmla="*/ 13624560 h 28072080"/>
              <a:gd name="connsiteX56" fmla="*/ 8595360 w 19842480"/>
              <a:gd name="connsiteY56" fmla="*/ 10149840 h 28072080"/>
              <a:gd name="connsiteX57" fmla="*/ 8503920 w 19842480"/>
              <a:gd name="connsiteY57" fmla="*/ 9601200 h 28072080"/>
              <a:gd name="connsiteX58" fmla="*/ 8778240 w 19842480"/>
              <a:gd name="connsiteY58" fmla="*/ 8961120 h 28072080"/>
              <a:gd name="connsiteX59" fmla="*/ 7498080 w 19842480"/>
              <a:gd name="connsiteY59" fmla="*/ 6492240 h 28072080"/>
              <a:gd name="connsiteX60" fmla="*/ 2468880 w 19842480"/>
              <a:gd name="connsiteY60" fmla="*/ 7863840 h 28072080"/>
              <a:gd name="connsiteX61" fmla="*/ 1920240 w 19842480"/>
              <a:gd name="connsiteY61" fmla="*/ 7498080 h 28072080"/>
              <a:gd name="connsiteX62" fmla="*/ 1188720 w 19842480"/>
              <a:gd name="connsiteY62" fmla="*/ 7589520 h 28072080"/>
              <a:gd name="connsiteX63" fmla="*/ 822960 w 19842480"/>
              <a:gd name="connsiteY63" fmla="*/ 7132320 h 28072080"/>
              <a:gd name="connsiteX64" fmla="*/ 1097280 w 19842480"/>
              <a:gd name="connsiteY64" fmla="*/ 6858000 h 28072080"/>
              <a:gd name="connsiteX65" fmla="*/ 0 w 19842480"/>
              <a:gd name="connsiteY65" fmla="*/ 5760720 h 28072080"/>
              <a:gd name="connsiteX66" fmla="*/ 182880 w 19842480"/>
              <a:gd name="connsiteY66" fmla="*/ 5669280 h 28072080"/>
              <a:gd name="connsiteX67" fmla="*/ 1645920 w 19842480"/>
              <a:gd name="connsiteY67" fmla="*/ 6858000 h 28072080"/>
              <a:gd name="connsiteX68" fmla="*/ 1920240 w 19842480"/>
              <a:gd name="connsiteY68" fmla="*/ 6583680 h 28072080"/>
              <a:gd name="connsiteX69" fmla="*/ 1920240 w 19842480"/>
              <a:gd name="connsiteY69" fmla="*/ 6400800 h 28072080"/>
              <a:gd name="connsiteX70" fmla="*/ 5212080 w 19842480"/>
              <a:gd name="connsiteY70" fmla="*/ 5212080 h 28072080"/>
              <a:gd name="connsiteX71" fmla="*/ 5852160 w 19842480"/>
              <a:gd name="connsiteY71" fmla="*/ 4937760 h 28072080"/>
              <a:gd name="connsiteX72" fmla="*/ 6217920 w 19842480"/>
              <a:gd name="connsiteY72" fmla="*/ 5394960 h 28072080"/>
              <a:gd name="connsiteX73" fmla="*/ 7223760 w 19842480"/>
              <a:gd name="connsiteY73" fmla="*/ 4937760 h 28072080"/>
              <a:gd name="connsiteX74" fmla="*/ 7406640 w 19842480"/>
              <a:gd name="connsiteY74" fmla="*/ 3200400 h 28072080"/>
              <a:gd name="connsiteX75" fmla="*/ 8686800 w 19842480"/>
              <a:gd name="connsiteY75" fmla="*/ 2651760 h 28072080"/>
              <a:gd name="connsiteX76" fmla="*/ 9326880 w 19842480"/>
              <a:gd name="connsiteY76" fmla="*/ 3200400 h 28072080"/>
              <a:gd name="connsiteX77" fmla="*/ 9692640 w 19842480"/>
              <a:gd name="connsiteY77" fmla="*/ 2834640 h 28072080"/>
              <a:gd name="connsiteX78" fmla="*/ 9784080 w 19842480"/>
              <a:gd name="connsiteY78" fmla="*/ 2286000 h 28072080"/>
              <a:gd name="connsiteX79" fmla="*/ 9784080 w 19842480"/>
              <a:gd name="connsiteY79" fmla="*/ 457200 h 28072080"/>
              <a:gd name="connsiteX80" fmla="*/ 11338560 w 19842480"/>
              <a:gd name="connsiteY80" fmla="*/ 0 h 28072080"/>
              <a:gd name="connsiteX81" fmla="*/ 11887200 w 19842480"/>
              <a:gd name="connsiteY81" fmla="*/ 0 h 28072080"/>
              <a:gd name="connsiteX0" fmla="*/ 11978640 w 19842480"/>
              <a:gd name="connsiteY0" fmla="*/ 0 h 28072080"/>
              <a:gd name="connsiteX1" fmla="*/ 12252960 w 19842480"/>
              <a:gd name="connsiteY1" fmla="*/ 2377440 h 28072080"/>
              <a:gd name="connsiteX2" fmla="*/ 13258800 w 19842480"/>
              <a:gd name="connsiteY2" fmla="*/ 3657600 h 28072080"/>
              <a:gd name="connsiteX3" fmla="*/ 14630400 w 19842480"/>
              <a:gd name="connsiteY3" fmla="*/ 3291840 h 28072080"/>
              <a:gd name="connsiteX4" fmla="*/ 15361920 w 19842480"/>
              <a:gd name="connsiteY4" fmla="*/ 2926080 h 28072080"/>
              <a:gd name="connsiteX5" fmla="*/ 17647920 w 19842480"/>
              <a:gd name="connsiteY5" fmla="*/ 2286000 h 28072080"/>
              <a:gd name="connsiteX6" fmla="*/ 18013680 w 19842480"/>
              <a:gd name="connsiteY6" fmla="*/ 2651760 h 28072080"/>
              <a:gd name="connsiteX7" fmla="*/ 18836640 w 19842480"/>
              <a:gd name="connsiteY7" fmla="*/ 2468880 h 28072080"/>
              <a:gd name="connsiteX8" fmla="*/ 19568160 w 19842480"/>
              <a:gd name="connsiteY8" fmla="*/ 1188720 h 28072080"/>
              <a:gd name="connsiteX9" fmla="*/ 19842480 w 19842480"/>
              <a:gd name="connsiteY9" fmla="*/ 1280160 h 28072080"/>
              <a:gd name="connsiteX10" fmla="*/ 19110960 w 19842480"/>
              <a:gd name="connsiteY10" fmla="*/ 2286000 h 28072080"/>
              <a:gd name="connsiteX11" fmla="*/ 19659600 w 19842480"/>
              <a:gd name="connsiteY11" fmla="*/ 2468880 h 28072080"/>
              <a:gd name="connsiteX12" fmla="*/ 19385280 w 19842480"/>
              <a:gd name="connsiteY12" fmla="*/ 2743200 h 28072080"/>
              <a:gd name="connsiteX13" fmla="*/ 18013680 w 19842480"/>
              <a:gd name="connsiteY13" fmla="*/ 2743200 h 28072080"/>
              <a:gd name="connsiteX14" fmla="*/ 18196560 w 19842480"/>
              <a:gd name="connsiteY14" fmla="*/ 3108960 h 28072080"/>
              <a:gd name="connsiteX15" fmla="*/ 14356080 w 19842480"/>
              <a:gd name="connsiteY15" fmla="*/ 4754880 h 28072080"/>
              <a:gd name="connsiteX16" fmla="*/ 12801600 w 19842480"/>
              <a:gd name="connsiteY16" fmla="*/ 5577840 h 28072080"/>
              <a:gd name="connsiteX17" fmla="*/ 12070080 w 19842480"/>
              <a:gd name="connsiteY17" fmla="*/ 10424160 h 28072080"/>
              <a:gd name="connsiteX18" fmla="*/ 11795760 w 19842480"/>
              <a:gd name="connsiteY18" fmla="*/ 10972800 h 28072080"/>
              <a:gd name="connsiteX19" fmla="*/ 12984480 w 19842480"/>
              <a:gd name="connsiteY19" fmla="*/ 12710160 h 28072080"/>
              <a:gd name="connsiteX20" fmla="*/ 12801600 w 19842480"/>
              <a:gd name="connsiteY20" fmla="*/ 13167360 h 28072080"/>
              <a:gd name="connsiteX21" fmla="*/ 11612880 w 19842480"/>
              <a:gd name="connsiteY21" fmla="*/ 13441680 h 28072080"/>
              <a:gd name="connsiteX22" fmla="*/ 11521440 w 19842480"/>
              <a:gd name="connsiteY22" fmla="*/ 14356080 h 28072080"/>
              <a:gd name="connsiteX23" fmla="*/ 10881360 w 19842480"/>
              <a:gd name="connsiteY23" fmla="*/ 14721840 h 28072080"/>
              <a:gd name="connsiteX24" fmla="*/ 10972800 w 19842480"/>
              <a:gd name="connsiteY24" fmla="*/ 14996160 h 28072080"/>
              <a:gd name="connsiteX25" fmla="*/ 12984480 w 19842480"/>
              <a:gd name="connsiteY25" fmla="*/ 18288000 h 28072080"/>
              <a:gd name="connsiteX26" fmla="*/ 13533120 w 19842480"/>
              <a:gd name="connsiteY26" fmla="*/ 20756880 h 28072080"/>
              <a:gd name="connsiteX27" fmla="*/ 14904720 w 19842480"/>
              <a:gd name="connsiteY27" fmla="*/ 23774400 h 28072080"/>
              <a:gd name="connsiteX28" fmla="*/ 13990320 w 19842480"/>
              <a:gd name="connsiteY28" fmla="*/ 23957280 h 28072080"/>
              <a:gd name="connsiteX29" fmla="*/ 14447520 w 19842480"/>
              <a:gd name="connsiteY29" fmla="*/ 25968960 h 28072080"/>
              <a:gd name="connsiteX30" fmla="*/ 15179040 w 19842480"/>
              <a:gd name="connsiteY30" fmla="*/ 26700480 h 28072080"/>
              <a:gd name="connsiteX31" fmla="*/ 15453360 w 19842480"/>
              <a:gd name="connsiteY31" fmla="*/ 27523440 h 28072080"/>
              <a:gd name="connsiteX32" fmla="*/ 16824960 w 19842480"/>
              <a:gd name="connsiteY32" fmla="*/ 27797760 h 28072080"/>
              <a:gd name="connsiteX33" fmla="*/ 16550640 w 19842480"/>
              <a:gd name="connsiteY33" fmla="*/ 27889200 h 28072080"/>
              <a:gd name="connsiteX34" fmla="*/ 15087600 w 19842480"/>
              <a:gd name="connsiteY34" fmla="*/ 28072080 h 28072080"/>
              <a:gd name="connsiteX35" fmla="*/ 14447520 w 19842480"/>
              <a:gd name="connsiteY35" fmla="*/ 27797760 h 28072080"/>
              <a:gd name="connsiteX36" fmla="*/ 13350240 w 19842480"/>
              <a:gd name="connsiteY36" fmla="*/ 27706320 h 28072080"/>
              <a:gd name="connsiteX37" fmla="*/ 13807440 w 19842480"/>
              <a:gd name="connsiteY37" fmla="*/ 25877520 h 28072080"/>
              <a:gd name="connsiteX38" fmla="*/ 13258800 w 19842480"/>
              <a:gd name="connsiteY38" fmla="*/ 24414480 h 28072080"/>
              <a:gd name="connsiteX39" fmla="*/ 10332720 w 19842480"/>
              <a:gd name="connsiteY39" fmla="*/ 17922240 h 28072080"/>
              <a:gd name="connsiteX40" fmla="*/ 9235440 w 19842480"/>
              <a:gd name="connsiteY40" fmla="*/ 16824960 h 28072080"/>
              <a:gd name="connsiteX41" fmla="*/ 7132320 w 19842480"/>
              <a:gd name="connsiteY41" fmla="*/ 19110960 h 28072080"/>
              <a:gd name="connsiteX42" fmla="*/ 6492240 w 19842480"/>
              <a:gd name="connsiteY42" fmla="*/ 19110960 h 28072080"/>
              <a:gd name="connsiteX43" fmla="*/ 3108960 w 19842480"/>
              <a:gd name="connsiteY43" fmla="*/ 15636240 h 28072080"/>
              <a:gd name="connsiteX44" fmla="*/ 3474720 w 19842480"/>
              <a:gd name="connsiteY44" fmla="*/ 14721840 h 28072080"/>
              <a:gd name="connsiteX45" fmla="*/ 2560320 w 19842480"/>
              <a:gd name="connsiteY45" fmla="*/ 13716000 h 28072080"/>
              <a:gd name="connsiteX46" fmla="*/ 1554480 w 19842480"/>
              <a:gd name="connsiteY46" fmla="*/ 13716000 h 28072080"/>
              <a:gd name="connsiteX47" fmla="*/ 1097280 w 19842480"/>
              <a:gd name="connsiteY47" fmla="*/ 13533120 h 28072080"/>
              <a:gd name="connsiteX48" fmla="*/ 274320 w 19842480"/>
              <a:gd name="connsiteY48" fmla="*/ 14081760 h 28072080"/>
              <a:gd name="connsiteX49" fmla="*/ 91440 w 19842480"/>
              <a:gd name="connsiteY49" fmla="*/ 13990320 h 28072080"/>
              <a:gd name="connsiteX50" fmla="*/ 2011680 w 19842480"/>
              <a:gd name="connsiteY50" fmla="*/ 11155680 h 28072080"/>
              <a:gd name="connsiteX51" fmla="*/ 2377440 w 19842480"/>
              <a:gd name="connsiteY51" fmla="*/ 11521440 h 28072080"/>
              <a:gd name="connsiteX52" fmla="*/ 2560320 w 19842480"/>
              <a:gd name="connsiteY52" fmla="*/ 12801600 h 28072080"/>
              <a:gd name="connsiteX53" fmla="*/ 6766560 w 19842480"/>
              <a:gd name="connsiteY53" fmla="*/ 16276320 h 28072080"/>
              <a:gd name="connsiteX54" fmla="*/ 7772400 w 19842480"/>
              <a:gd name="connsiteY54" fmla="*/ 14721840 h 28072080"/>
              <a:gd name="connsiteX55" fmla="*/ 7315200 w 19842480"/>
              <a:gd name="connsiteY55" fmla="*/ 13624560 h 28072080"/>
              <a:gd name="connsiteX56" fmla="*/ 8595360 w 19842480"/>
              <a:gd name="connsiteY56" fmla="*/ 10149840 h 28072080"/>
              <a:gd name="connsiteX57" fmla="*/ 8503920 w 19842480"/>
              <a:gd name="connsiteY57" fmla="*/ 9601200 h 28072080"/>
              <a:gd name="connsiteX58" fmla="*/ 8778240 w 19842480"/>
              <a:gd name="connsiteY58" fmla="*/ 8961120 h 28072080"/>
              <a:gd name="connsiteX59" fmla="*/ 7498080 w 19842480"/>
              <a:gd name="connsiteY59" fmla="*/ 6492240 h 28072080"/>
              <a:gd name="connsiteX60" fmla="*/ 2468880 w 19842480"/>
              <a:gd name="connsiteY60" fmla="*/ 7863840 h 28072080"/>
              <a:gd name="connsiteX61" fmla="*/ 1920240 w 19842480"/>
              <a:gd name="connsiteY61" fmla="*/ 7498080 h 28072080"/>
              <a:gd name="connsiteX62" fmla="*/ 1188720 w 19842480"/>
              <a:gd name="connsiteY62" fmla="*/ 7589520 h 28072080"/>
              <a:gd name="connsiteX63" fmla="*/ 822960 w 19842480"/>
              <a:gd name="connsiteY63" fmla="*/ 7132320 h 28072080"/>
              <a:gd name="connsiteX64" fmla="*/ 1097280 w 19842480"/>
              <a:gd name="connsiteY64" fmla="*/ 6858000 h 28072080"/>
              <a:gd name="connsiteX65" fmla="*/ 0 w 19842480"/>
              <a:gd name="connsiteY65" fmla="*/ 5760720 h 28072080"/>
              <a:gd name="connsiteX66" fmla="*/ 182880 w 19842480"/>
              <a:gd name="connsiteY66" fmla="*/ 5669280 h 28072080"/>
              <a:gd name="connsiteX67" fmla="*/ 1645920 w 19842480"/>
              <a:gd name="connsiteY67" fmla="*/ 6858000 h 28072080"/>
              <a:gd name="connsiteX68" fmla="*/ 1920240 w 19842480"/>
              <a:gd name="connsiteY68" fmla="*/ 6583680 h 28072080"/>
              <a:gd name="connsiteX69" fmla="*/ 1920240 w 19842480"/>
              <a:gd name="connsiteY69" fmla="*/ 6400800 h 28072080"/>
              <a:gd name="connsiteX70" fmla="*/ 5212080 w 19842480"/>
              <a:gd name="connsiteY70" fmla="*/ 5212080 h 28072080"/>
              <a:gd name="connsiteX71" fmla="*/ 5852160 w 19842480"/>
              <a:gd name="connsiteY71" fmla="*/ 4937760 h 28072080"/>
              <a:gd name="connsiteX72" fmla="*/ 6217920 w 19842480"/>
              <a:gd name="connsiteY72" fmla="*/ 5394960 h 28072080"/>
              <a:gd name="connsiteX73" fmla="*/ 7223760 w 19842480"/>
              <a:gd name="connsiteY73" fmla="*/ 4937760 h 28072080"/>
              <a:gd name="connsiteX74" fmla="*/ 7406640 w 19842480"/>
              <a:gd name="connsiteY74" fmla="*/ 3200400 h 28072080"/>
              <a:gd name="connsiteX75" fmla="*/ 8686800 w 19842480"/>
              <a:gd name="connsiteY75" fmla="*/ 2651760 h 28072080"/>
              <a:gd name="connsiteX76" fmla="*/ 9326880 w 19842480"/>
              <a:gd name="connsiteY76" fmla="*/ 3200400 h 28072080"/>
              <a:gd name="connsiteX77" fmla="*/ 9692640 w 19842480"/>
              <a:gd name="connsiteY77" fmla="*/ 2834640 h 28072080"/>
              <a:gd name="connsiteX78" fmla="*/ 9784080 w 19842480"/>
              <a:gd name="connsiteY78" fmla="*/ 2286000 h 28072080"/>
              <a:gd name="connsiteX79" fmla="*/ 9784080 w 19842480"/>
              <a:gd name="connsiteY79" fmla="*/ 457200 h 28072080"/>
              <a:gd name="connsiteX80" fmla="*/ 11338560 w 19842480"/>
              <a:gd name="connsiteY80" fmla="*/ 0 h 28072080"/>
              <a:gd name="connsiteX81" fmla="*/ 11887200 w 19842480"/>
              <a:gd name="connsiteY81" fmla="*/ 0 h 28072080"/>
              <a:gd name="connsiteX0" fmla="*/ 11978640 w 19842480"/>
              <a:gd name="connsiteY0" fmla="*/ 76200 h 28148280"/>
              <a:gd name="connsiteX1" fmla="*/ 12252960 w 19842480"/>
              <a:gd name="connsiteY1" fmla="*/ 2453640 h 28148280"/>
              <a:gd name="connsiteX2" fmla="*/ 13258800 w 19842480"/>
              <a:gd name="connsiteY2" fmla="*/ 3733800 h 28148280"/>
              <a:gd name="connsiteX3" fmla="*/ 14630400 w 19842480"/>
              <a:gd name="connsiteY3" fmla="*/ 3368040 h 28148280"/>
              <a:gd name="connsiteX4" fmla="*/ 15361920 w 19842480"/>
              <a:gd name="connsiteY4" fmla="*/ 3002280 h 28148280"/>
              <a:gd name="connsiteX5" fmla="*/ 17647920 w 19842480"/>
              <a:gd name="connsiteY5" fmla="*/ 2362200 h 28148280"/>
              <a:gd name="connsiteX6" fmla="*/ 18013680 w 19842480"/>
              <a:gd name="connsiteY6" fmla="*/ 2727960 h 28148280"/>
              <a:gd name="connsiteX7" fmla="*/ 18836640 w 19842480"/>
              <a:gd name="connsiteY7" fmla="*/ 2545080 h 28148280"/>
              <a:gd name="connsiteX8" fmla="*/ 19568160 w 19842480"/>
              <a:gd name="connsiteY8" fmla="*/ 1264920 h 28148280"/>
              <a:gd name="connsiteX9" fmla="*/ 19842480 w 19842480"/>
              <a:gd name="connsiteY9" fmla="*/ 1356360 h 28148280"/>
              <a:gd name="connsiteX10" fmla="*/ 19110960 w 19842480"/>
              <a:gd name="connsiteY10" fmla="*/ 2362200 h 28148280"/>
              <a:gd name="connsiteX11" fmla="*/ 19659600 w 19842480"/>
              <a:gd name="connsiteY11" fmla="*/ 2545080 h 28148280"/>
              <a:gd name="connsiteX12" fmla="*/ 19385280 w 19842480"/>
              <a:gd name="connsiteY12" fmla="*/ 2819400 h 28148280"/>
              <a:gd name="connsiteX13" fmla="*/ 18013680 w 19842480"/>
              <a:gd name="connsiteY13" fmla="*/ 2819400 h 28148280"/>
              <a:gd name="connsiteX14" fmla="*/ 18196560 w 19842480"/>
              <a:gd name="connsiteY14" fmla="*/ 3185160 h 28148280"/>
              <a:gd name="connsiteX15" fmla="*/ 14356080 w 19842480"/>
              <a:gd name="connsiteY15" fmla="*/ 4831080 h 28148280"/>
              <a:gd name="connsiteX16" fmla="*/ 12801600 w 19842480"/>
              <a:gd name="connsiteY16" fmla="*/ 5654040 h 28148280"/>
              <a:gd name="connsiteX17" fmla="*/ 12070080 w 19842480"/>
              <a:gd name="connsiteY17" fmla="*/ 10500360 h 28148280"/>
              <a:gd name="connsiteX18" fmla="*/ 11795760 w 19842480"/>
              <a:gd name="connsiteY18" fmla="*/ 11049000 h 28148280"/>
              <a:gd name="connsiteX19" fmla="*/ 12984480 w 19842480"/>
              <a:gd name="connsiteY19" fmla="*/ 12786360 h 28148280"/>
              <a:gd name="connsiteX20" fmla="*/ 12801600 w 19842480"/>
              <a:gd name="connsiteY20" fmla="*/ 13243560 h 28148280"/>
              <a:gd name="connsiteX21" fmla="*/ 11612880 w 19842480"/>
              <a:gd name="connsiteY21" fmla="*/ 13517880 h 28148280"/>
              <a:gd name="connsiteX22" fmla="*/ 11521440 w 19842480"/>
              <a:gd name="connsiteY22" fmla="*/ 14432280 h 28148280"/>
              <a:gd name="connsiteX23" fmla="*/ 10881360 w 19842480"/>
              <a:gd name="connsiteY23" fmla="*/ 14798040 h 28148280"/>
              <a:gd name="connsiteX24" fmla="*/ 10972800 w 19842480"/>
              <a:gd name="connsiteY24" fmla="*/ 15072360 h 28148280"/>
              <a:gd name="connsiteX25" fmla="*/ 12984480 w 19842480"/>
              <a:gd name="connsiteY25" fmla="*/ 18364200 h 28148280"/>
              <a:gd name="connsiteX26" fmla="*/ 13533120 w 19842480"/>
              <a:gd name="connsiteY26" fmla="*/ 20833080 h 28148280"/>
              <a:gd name="connsiteX27" fmla="*/ 14904720 w 19842480"/>
              <a:gd name="connsiteY27" fmla="*/ 23850600 h 28148280"/>
              <a:gd name="connsiteX28" fmla="*/ 13990320 w 19842480"/>
              <a:gd name="connsiteY28" fmla="*/ 24033480 h 28148280"/>
              <a:gd name="connsiteX29" fmla="*/ 14447520 w 19842480"/>
              <a:gd name="connsiteY29" fmla="*/ 26045160 h 28148280"/>
              <a:gd name="connsiteX30" fmla="*/ 15179040 w 19842480"/>
              <a:gd name="connsiteY30" fmla="*/ 26776680 h 28148280"/>
              <a:gd name="connsiteX31" fmla="*/ 15453360 w 19842480"/>
              <a:gd name="connsiteY31" fmla="*/ 27599640 h 28148280"/>
              <a:gd name="connsiteX32" fmla="*/ 16824960 w 19842480"/>
              <a:gd name="connsiteY32" fmla="*/ 27873960 h 28148280"/>
              <a:gd name="connsiteX33" fmla="*/ 16550640 w 19842480"/>
              <a:gd name="connsiteY33" fmla="*/ 27965400 h 28148280"/>
              <a:gd name="connsiteX34" fmla="*/ 15087600 w 19842480"/>
              <a:gd name="connsiteY34" fmla="*/ 28148280 h 28148280"/>
              <a:gd name="connsiteX35" fmla="*/ 14447520 w 19842480"/>
              <a:gd name="connsiteY35" fmla="*/ 27873960 h 28148280"/>
              <a:gd name="connsiteX36" fmla="*/ 13350240 w 19842480"/>
              <a:gd name="connsiteY36" fmla="*/ 27782520 h 28148280"/>
              <a:gd name="connsiteX37" fmla="*/ 13807440 w 19842480"/>
              <a:gd name="connsiteY37" fmla="*/ 25953720 h 28148280"/>
              <a:gd name="connsiteX38" fmla="*/ 13258800 w 19842480"/>
              <a:gd name="connsiteY38" fmla="*/ 24490680 h 28148280"/>
              <a:gd name="connsiteX39" fmla="*/ 10332720 w 19842480"/>
              <a:gd name="connsiteY39" fmla="*/ 17998440 h 28148280"/>
              <a:gd name="connsiteX40" fmla="*/ 9235440 w 19842480"/>
              <a:gd name="connsiteY40" fmla="*/ 16901160 h 28148280"/>
              <a:gd name="connsiteX41" fmla="*/ 7132320 w 19842480"/>
              <a:gd name="connsiteY41" fmla="*/ 19187160 h 28148280"/>
              <a:gd name="connsiteX42" fmla="*/ 6492240 w 19842480"/>
              <a:gd name="connsiteY42" fmla="*/ 19187160 h 28148280"/>
              <a:gd name="connsiteX43" fmla="*/ 3108960 w 19842480"/>
              <a:gd name="connsiteY43" fmla="*/ 15712440 h 28148280"/>
              <a:gd name="connsiteX44" fmla="*/ 3474720 w 19842480"/>
              <a:gd name="connsiteY44" fmla="*/ 14798040 h 28148280"/>
              <a:gd name="connsiteX45" fmla="*/ 2560320 w 19842480"/>
              <a:gd name="connsiteY45" fmla="*/ 13792200 h 28148280"/>
              <a:gd name="connsiteX46" fmla="*/ 1554480 w 19842480"/>
              <a:gd name="connsiteY46" fmla="*/ 13792200 h 28148280"/>
              <a:gd name="connsiteX47" fmla="*/ 1097280 w 19842480"/>
              <a:gd name="connsiteY47" fmla="*/ 13609320 h 28148280"/>
              <a:gd name="connsiteX48" fmla="*/ 274320 w 19842480"/>
              <a:gd name="connsiteY48" fmla="*/ 14157960 h 28148280"/>
              <a:gd name="connsiteX49" fmla="*/ 91440 w 19842480"/>
              <a:gd name="connsiteY49" fmla="*/ 14066520 h 28148280"/>
              <a:gd name="connsiteX50" fmla="*/ 2011680 w 19842480"/>
              <a:gd name="connsiteY50" fmla="*/ 11231880 h 28148280"/>
              <a:gd name="connsiteX51" fmla="*/ 2377440 w 19842480"/>
              <a:gd name="connsiteY51" fmla="*/ 11597640 h 28148280"/>
              <a:gd name="connsiteX52" fmla="*/ 2560320 w 19842480"/>
              <a:gd name="connsiteY52" fmla="*/ 12877800 h 28148280"/>
              <a:gd name="connsiteX53" fmla="*/ 6766560 w 19842480"/>
              <a:gd name="connsiteY53" fmla="*/ 16352520 h 28148280"/>
              <a:gd name="connsiteX54" fmla="*/ 7772400 w 19842480"/>
              <a:gd name="connsiteY54" fmla="*/ 14798040 h 28148280"/>
              <a:gd name="connsiteX55" fmla="*/ 7315200 w 19842480"/>
              <a:gd name="connsiteY55" fmla="*/ 13700760 h 28148280"/>
              <a:gd name="connsiteX56" fmla="*/ 8595360 w 19842480"/>
              <a:gd name="connsiteY56" fmla="*/ 10226040 h 28148280"/>
              <a:gd name="connsiteX57" fmla="*/ 8503920 w 19842480"/>
              <a:gd name="connsiteY57" fmla="*/ 9677400 h 28148280"/>
              <a:gd name="connsiteX58" fmla="*/ 8778240 w 19842480"/>
              <a:gd name="connsiteY58" fmla="*/ 9037320 h 28148280"/>
              <a:gd name="connsiteX59" fmla="*/ 7498080 w 19842480"/>
              <a:gd name="connsiteY59" fmla="*/ 6568440 h 28148280"/>
              <a:gd name="connsiteX60" fmla="*/ 2468880 w 19842480"/>
              <a:gd name="connsiteY60" fmla="*/ 7940040 h 28148280"/>
              <a:gd name="connsiteX61" fmla="*/ 1920240 w 19842480"/>
              <a:gd name="connsiteY61" fmla="*/ 7574280 h 28148280"/>
              <a:gd name="connsiteX62" fmla="*/ 1188720 w 19842480"/>
              <a:gd name="connsiteY62" fmla="*/ 7665720 h 28148280"/>
              <a:gd name="connsiteX63" fmla="*/ 822960 w 19842480"/>
              <a:gd name="connsiteY63" fmla="*/ 7208520 h 28148280"/>
              <a:gd name="connsiteX64" fmla="*/ 1097280 w 19842480"/>
              <a:gd name="connsiteY64" fmla="*/ 6934200 h 28148280"/>
              <a:gd name="connsiteX65" fmla="*/ 0 w 19842480"/>
              <a:gd name="connsiteY65" fmla="*/ 5836920 h 28148280"/>
              <a:gd name="connsiteX66" fmla="*/ 182880 w 19842480"/>
              <a:gd name="connsiteY66" fmla="*/ 5745480 h 28148280"/>
              <a:gd name="connsiteX67" fmla="*/ 1645920 w 19842480"/>
              <a:gd name="connsiteY67" fmla="*/ 6934200 h 28148280"/>
              <a:gd name="connsiteX68" fmla="*/ 1920240 w 19842480"/>
              <a:gd name="connsiteY68" fmla="*/ 6659880 h 28148280"/>
              <a:gd name="connsiteX69" fmla="*/ 1920240 w 19842480"/>
              <a:gd name="connsiteY69" fmla="*/ 6477000 h 28148280"/>
              <a:gd name="connsiteX70" fmla="*/ 5212080 w 19842480"/>
              <a:gd name="connsiteY70" fmla="*/ 5288280 h 28148280"/>
              <a:gd name="connsiteX71" fmla="*/ 5852160 w 19842480"/>
              <a:gd name="connsiteY71" fmla="*/ 5013960 h 28148280"/>
              <a:gd name="connsiteX72" fmla="*/ 6217920 w 19842480"/>
              <a:gd name="connsiteY72" fmla="*/ 5471160 h 28148280"/>
              <a:gd name="connsiteX73" fmla="*/ 7223760 w 19842480"/>
              <a:gd name="connsiteY73" fmla="*/ 5013960 h 28148280"/>
              <a:gd name="connsiteX74" fmla="*/ 7406640 w 19842480"/>
              <a:gd name="connsiteY74" fmla="*/ 3276600 h 28148280"/>
              <a:gd name="connsiteX75" fmla="*/ 8686800 w 19842480"/>
              <a:gd name="connsiteY75" fmla="*/ 2727960 h 28148280"/>
              <a:gd name="connsiteX76" fmla="*/ 9326880 w 19842480"/>
              <a:gd name="connsiteY76" fmla="*/ 3276600 h 28148280"/>
              <a:gd name="connsiteX77" fmla="*/ 9692640 w 19842480"/>
              <a:gd name="connsiteY77" fmla="*/ 2910840 h 28148280"/>
              <a:gd name="connsiteX78" fmla="*/ 9784080 w 19842480"/>
              <a:gd name="connsiteY78" fmla="*/ 2362200 h 28148280"/>
              <a:gd name="connsiteX79" fmla="*/ 9784080 w 19842480"/>
              <a:gd name="connsiteY79" fmla="*/ 533400 h 28148280"/>
              <a:gd name="connsiteX80" fmla="*/ 11338560 w 19842480"/>
              <a:gd name="connsiteY80" fmla="*/ 76200 h 28148280"/>
              <a:gd name="connsiteX81" fmla="*/ 11887200 w 19842480"/>
              <a:gd name="connsiteY81" fmla="*/ 76200 h 28148280"/>
              <a:gd name="connsiteX0" fmla="*/ 11978640 w 19842480"/>
              <a:gd name="connsiteY0" fmla="*/ 76200 h 28148280"/>
              <a:gd name="connsiteX1" fmla="*/ 12252960 w 19842480"/>
              <a:gd name="connsiteY1" fmla="*/ 2453640 h 28148280"/>
              <a:gd name="connsiteX2" fmla="*/ 13258800 w 19842480"/>
              <a:gd name="connsiteY2" fmla="*/ 3733800 h 28148280"/>
              <a:gd name="connsiteX3" fmla="*/ 14630400 w 19842480"/>
              <a:gd name="connsiteY3" fmla="*/ 3368040 h 28148280"/>
              <a:gd name="connsiteX4" fmla="*/ 15361920 w 19842480"/>
              <a:gd name="connsiteY4" fmla="*/ 3002280 h 28148280"/>
              <a:gd name="connsiteX5" fmla="*/ 17647920 w 19842480"/>
              <a:gd name="connsiteY5" fmla="*/ 2362200 h 28148280"/>
              <a:gd name="connsiteX6" fmla="*/ 18013680 w 19842480"/>
              <a:gd name="connsiteY6" fmla="*/ 2727960 h 28148280"/>
              <a:gd name="connsiteX7" fmla="*/ 18836640 w 19842480"/>
              <a:gd name="connsiteY7" fmla="*/ 2545080 h 28148280"/>
              <a:gd name="connsiteX8" fmla="*/ 19568160 w 19842480"/>
              <a:gd name="connsiteY8" fmla="*/ 1264920 h 28148280"/>
              <a:gd name="connsiteX9" fmla="*/ 19842480 w 19842480"/>
              <a:gd name="connsiteY9" fmla="*/ 1356360 h 28148280"/>
              <a:gd name="connsiteX10" fmla="*/ 19110960 w 19842480"/>
              <a:gd name="connsiteY10" fmla="*/ 2362200 h 28148280"/>
              <a:gd name="connsiteX11" fmla="*/ 19659600 w 19842480"/>
              <a:gd name="connsiteY11" fmla="*/ 2545080 h 28148280"/>
              <a:gd name="connsiteX12" fmla="*/ 19385280 w 19842480"/>
              <a:gd name="connsiteY12" fmla="*/ 2819400 h 28148280"/>
              <a:gd name="connsiteX13" fmla="*/ 18013680 w 19842480"/>
              <a:gd name="connsiteY13" fmla="*/ 2819400 h 28148280"/>
              <a:gd name="connsiteX14" fmla="*/ 18196560 w 19842480"/>
              <a:gd name="connsiteY14" fmla="*/ 3185160 h 28148280"/>
              <a:gd name="connsiteX15" fmla="*/ 14356080 w 19842480"/>
              <a:gd name="connsiteY15" fmla="*/ 4831080 h 28148280"/>
              <a:gd name="connsiteX16" fmla="*/ 12801600 w 19842480"/>
              <a:gd name="connsiteY16" fmla="*/ 5654040 h 28148280"/>
              <a:gd name="connsiteX17" fmla="*/ 12070080 w 19842480"/>
              <a:gd name="connsiteY17" fmla="*/ 10500360 h 28148280"/>
              <a:gd name="connsiteX18" fmla="*/ 11795760 w 19842480"/>
              <a:gd name="connsiteY18" fmla="*/ 11049000 h 28148280"/>
              <a:gd name="connsiteX19" fmla="*/ 12984480 w 19842480"/>
              <a:gd name="connsiteY19" fmla="*/ 12786360 h 28148280"/>
              <a:gd name="connsiteX20" fmla="*/ 12801600 w 19842480"/>
              <a:gd name="connsiteY20" fmla="*/ 13243560 h 28148280"/>
              <a:gd name="connsiteX21" fmla="*/ 11612880 w 19842480"/>
              <a:gd name="connsiteY21" fmla="*/ 13517880 h 28148280"/>
              <a:gd name="connsiteX22" fmla="*/ 11521440 w 19842480"/>
              <a:gd name="connsiteY22" fmla="*/ 14432280 h 28148280"/>
              <a:gd name="connsiteX23" fmla="*/ 10881360 w 19842480"/>
              <a:gd name="connsiteY23" fmla="*/ 14798040 h 28148280"/>
              <a:gd name="connsiteX24" fmla="*/ 10972800 w 19842480"/>
              <a:gd name="connsiteY24" fmla="*/ 15072360 h 28148280"/>
              <a:gd name="connsiteX25" fmla="*/ 12984480 w 19842480"/>
              <a:gd name="connsiteY25" fmla="*/ 18364200 h 28148280"/>
              <a:gd name="connsiteX26" fmla="*/ 13533120 w 19842480"/>
              <a:gd name="connsiteY26" fmla="*/ 20833080 h 28148280"/>
              <a:gd name="connsiteX27" fmla="*/ 14904720 w 19842480"/>
              <a:gd name="connsiteY27" fmla="*/ 23850600 h 28148280"/>
              <a:gd name="connsiteX28" fmla="*/ 13990320 w 19842480"/>
              <a:gd name="connsiteY28" fmla="*/ 24033480 h 28148280"/>
              <a:gd name="connsiteX29" fmla="*/ 14447520 w 19842480"/>
              <a:gd name="connsiteY29" fmla="*/ 26045160 h 28148280"/>
              <a:gd name="connsiteX30" fmla="*/ 15179040 w 19842480"/>
              <a:gd name="connsiteY30" fmla="*/ 26776680 h 28148280"/>
              <a:gd name="connsiteX31" fmla="*/ 15453360 w 19842480"/>
              <a:gd name="connsiteY31" fmla="*/ 27599640 h 28148280"/>
              <a:gd name="connsiteX32" fmla="*/ 16824960 w 19842480"/>
              <a:gd name="connsiteY32" fmla="*/ 27873960 h 28148280"/>
              <a:gd name="connsiteX33" fmla="*/ 16550640 w 19842480"/>
              <a:gd name="connsiteY33" fmla="*/ 27965400 h 28148280"/>
              <a:gd name="connsiteX34" fmla="*/ 15087600 w 19842480"/>
              <a:gd name="connsiteY34" fmla="*/ 28148280 h 28148280"/>
              <a:gd name="connsiteX35" fmla="*/ 14447520 w 19842480"/>
              <a:gd name="connsiteY35" fmla="*/ 27873960 h 28148280"/>
              <a:gd name="connsiteX36" fmla="*/ 13350240 w 19842480"/>
              <a:gd name="connsiteY36" fmla="*/ 27782520 h 28148280"/>
              <a:gd name="connsiteX37" fmla="*/ 13807440 w 19842480"/>
              <a:gd name="connsiteY37" fmla="*/ 25953720 h 28148280"/>
              <a:gd name="connsiteX38" fmla="*/ 13258800 w 19842480"/>
              <a:gd name="connsiteY38" fmla="*/ 24490680 h 28148280"/>
              <a:gd name="connsiteX39" fmla="*/ 10332720 w 19842480"/>
              <a:gd name="connsiteY39" fmla="*/ 17998440 h 28148280"/>
              <a:gd name="connsiteX40" fmla="*/ 9235440 w 19842480"/>
              <a:gd name="connsiteY40" fmla="*/ 16901160 h 28148280"/>
              <a:gd name="connsiteX41" fmla="*/ 7132320 w 19842480"/>
              <a:gd name="connsiteY41" fmla="*/ 19187160 h 28148280"/>
              <a:gd name="connsiteX42" fmla="*/ 6492240 w 19842480"/>
              <a:gd name="connsiteY42" fmla="*/ 19187160 h 28148280"/>
              <a:gd name="connsiteX43" fmla="*/ 3108960 w 19842480"/>
              <a:gd name="connsiteY43" fmla="*/ 15712440 h 28148280"/>
              <a:gd name="connsiteX44" fmla="*/ 3474720 w 19842480"/>
              <a:gd name="connsiteY44" fmla="*/ 14798040 h 28148280"/>
              <a:gd name="connsiteX45" fmla="*/ 2560320 w 19842480"/>
              <a:gd name="connsiteY45" fmla="*/ 13792200 h 28148280"/>
              <a:gd name="connsiteX46" fmla="*/ 1554480 w 19842480"/>
              <a:gd name="connsiteY46" fmla="*/ 13792200 h 28148280"/>
              <a:gd name="connsiteX47" fmla="*/ 1097280 w 19842480"/>
              <a:gd name="connsiteY47" fmla="*/ 13609320 h 28148280"/>
              <a:gd name="connsiteX48" fmla="*/ 274320 w 19842480"/>
              <a:gd name="connsiteY48" fmla="*/ 14157960 h 28148280"/>
              <a:gd name="connsiteX49" fmla="*/ 91440 w 19842480"/>
              <a:gd name="connsiteY49" fmla="*/ 14066520 h 28148280"/>
              <a:gd name="connsiteX50" fmla="*/ 2011680 w 19842480"/>
              <a:gd name="connsiteY50" fmla="*/ 11231880 h 28148280"/>
              <a:gd name="connsiteX51" fmla="*/ 2377440 w 19842480"/>
              <a:gd name="connsiteY51" fmla="*/ 11597640 h 28148280"/>
              <a:gd name="connsiteX52" fmla="*/ 2560320 w 19842480"/>
              <a:gd name="connsiteY52" fmla="*/ 12877800 h 28148280"/>
              <a:gd name="connsiteX53" fmla="*/ 6766560 w 19842480"/>
              <a:gd name="connsiteY53" fmla="*/ 16352520 h 28148280"/>
              <a:gd name="connsiteX54" fmla="*/ 7772400 w 19842480"/>
              <a:gd name="connsiteY54" fmla="*/ 14798040 h 28148280"/>
              <a:gd name="connsiteX55" fmla="*/ 7315200 w 19842480"/>
              <a:gd name="connsiteY55" fmla="*/ 13700760 h 28148280"/>
              <a:gd name="connsiteX56" fmla="*/ 8595360 w 19842480"/>
              <a:gd name="connsiteY56" fmla="*/ 10226040 h 28148280"/>
              <a:gd name="connsiteX57" fmla="*/ 8503920 w 19842480"/>
              <a:gd name="connsiteY57" fmla="*/ 9677400 h 28148280"/>
              <a:gd name="connsiteX58" fmla="*/ 8778240 w 19842480"/>
              <a:gd name="connsiteY58" fmla="*/ 9037320 h 28148280"/>
              <a:gd name="connsiteX59" fmla="*/ 7498080 w 19842480"/>
              <a:gd name="connsiteY59" fmla="*/ 6568440 h 28148280"/>
              <a:gd name="connsiteX60" fmla="*/ 2468880 w 19842480"/>
              <a:gd name="connsiteY60" fmla="*/ 7940040 h 28148280"/>
              <a:gd name="connsiteX61" fmla="*/ 1920240 w 19842480"/>
              <a:gd name="connsiteY61" fmla="*/ 7574280 h 28148280"/>
              <a:gd name="connsiteX62" fmla="*/ 1188720 w 19842480"/>
              <a:gd name="connsiteY62" fmla="*/ 7665720 h 28148280"/>
              <a:gd name="connsiteX63" fmla="*/ 822960 w 19842480"/>
              <a:gd name="connsiteY63" fmla="*/ 7208520 h 28148280"/>
              <a:gd name="connsiteX64" fmla="*/ 1097280 w 19842480"/>
              <a:gd name="connsiteY64" fmla="*/ 6934200 h 28148280"/>
              <a:gd name="connsiteX65" fmla="*/ 0 w 19842480"/>
              <a:gd name="connsiteY65" fmla="*/ 5836920 h 28148280"/>
              <a:gd name="connsiteX66" fmla="*/ 182880 w 19842480"/>
              <a:gd name="connsiteY66" fmla="*/ 5745480 h 28148280"/>
              <a:gd name="connsiteX67" fmla="*/ 1645920 w 19842480"/>
              <a:gd name="connsiteY67" fmla="*/ 6934200 h 28148280"/>
              <a:gd name="connsiteX68" fmla="*/ 1920240 w 19842480"/>
              <a:gd name="connsiteY68" fmla="*/ 6659880 h 28148280"/>
              <a:gd name="connsiteX69" fmla="*/ 1920240 w 19842480"/>
              <a:gd name="connsiteY69" fmla="*/ 6477000 h 28148280"/>
              <a:gd name="connsiteX70" fmla="*/ 5212080 w 19842480"/>
              <a:gd name="connsiteY70" fmla="*/ 5288280 h 28148280"/>
              <a:gd name="connsiteX71" fmla="*/ 5852160 w 19842480"/>
              <a:gd name="connsiteY71" fmla="*/ 5013960 h 28148280"/>
              <a:gd name="connsiteX72" fmla="*/ 6217920 w 19842480"/>
              <a:gd name="connsiteY72" fmla="*/ 5471160 h 28148280"/>
              <a:gd name="connsiteX73" fmla="*/ 7223760 w 19842480"/>
              <a:gd name="connsiteY73" fmla="*/ 5013960 h 28148280"/>
              <a:gd name="connsiteX74" fmla="*/ 7406640 w 19842480"/>
              <a:gd name="connsiteY74" fmla="*/ 3276600 h 28148280"/>
              <a:gd name="connsiteX75" fmla="*/ 8686800 w 19842480"/>
              <a:gd name="connsiteY75" fmla="*/ 2727960 h 28148280"/>
              <a:gd name="connsiteX76" fmla="*/ 9326880 w 19842480"/>
              <a:gd name="connsiteY76" fmla="*/ 3276600 h 28148280"/>
              <a:gd name="connsiteX77" fmla="*/ 9692640 w 19842480"/>
              <a:gd name="connsiteY77" fmla="*/ 2910840 h 28148280"/>
              <a:gd name="connsiteX78" fmla="*/ 9784080 w 19842480"/>
              <a:gd name="connsiteY78" fmla="*/ 2362200 h 28148280"/>
              <a:gd name="connsiteX79" fmla="*/ 9784080 w 19842480"/>
              <a:gd name="connsiteY79" fmla="*/ 533400 h 28148280"/>
              <a:gd name="connsiteX80" fmla="*/ 11338560 w 19842480"/>
              <a:gd name="connsiteY80" fmla="*/ 76200 h 28148280"/>
              <a:gd name="connsiteX81" fmla="*/ 11887200 w 19842480"/>
              <a:gd name="connsiteY81" fmla="*/ 76200 h 28148280"/>
              <a:gd name="connsiteX0" fmla="*/ 11978640 w 19842480"/>
              <a:gd name="connsiteY0" fmla="*/ 76200 h 28148280"/>
              <a:gd name="connsiteX1" fmla="*/ 12252960 w 19842480"/>
              <a:gd name="connsiteY1" fmla="*/ 2453640 h 28148280"/>
              <a:gd name="connsiteX2" fmla="*/ 13258800 w 19842480"/>
              <a:gd name="connsiteY2" fmla="*/ 3733800 h 28148280"/>
              <a:gd name="connsiteX3" fmla="*/ 14630400 w 19842480"/>
              <a:gd name="connsiteY3" fmla="*/ 3368040 h 28148280"/>
              <a:gd name="connsiteX4" fmla="*/ 15361920 w 19842480"/>
              <a:gd name="connsiteY4" fmla="*/ 3002280 h 28148280"/>
              <a:gd name="connsiteX5" fmla="*/ 17647920 w 19842480"/>
              <a:gd name="connsiteY5" fmla="*/ 2362200 h 28148280"/>
              <a:gd name="connsiteX6" fmla="*/ 18013680 w 19842480"/>
              <a:gd name="connsiteY6" fmla="*/ 2727960 h 28148280"/>
              <a:gd name="connsiteX7" fmla="*/ 18836640 w 19842480"/>
              <a:gd name="connsiteY7" fmla="*/ 2545080 h 28148280"/>
              <a:gd name="connsiteX8" fmla="*/ 19568160 w 19842480"/>
              <a:gd name="connsiteY8" fmla="*/ 1264920 h 28148280"/>
              <a:gd name="connsiteX9" fmla="*/ 19842480 w 19842480"/>
              <a:gd name="connsiteY9" fmla="*/ 1356360 h 28148280"/>
              <a:gd name="connsiteX10" fmla="*/ 19110960 w 19842480"/>
              <a:gd name="connsiteY10" fmla="*/ 2362200 h 28148280"/>
              <a:gd name="connsiteX11" fmla="*/ 19659600 w 19842480"/>
              <a:gd name="connsiteY11" fmla="*/ 2545080 h 28148280"/>
              <a:gd name="connsiteX12" fmla="*/ 19385280 w 19842480"/>
              <a:gd name="connsiteY12" fmla="*/ 2819400 h 28148280"/>
              <a:gd name="connsiteX13" fmla="*/ 18013680 w 19842480"/>
              <a:gd name="connsiteY13" fmla="*/ 2819400 h 28148280"/>
              <a:gd name="connsiteX14" fmla="*/ 18196560 w 19842480"/>
              <a:gd name="connsiteY14" fmla="*/ 3185160 h 28148280"/>
              <a:gd name="connsiteX15" fmla="*/ 14356080 w 19842480"/>
              <a:gd name="connsiteY15" fmla="*/ 4831080 h 28148280"/>
              <a:gd name="connsiteX16" fmla="*/ 12801600 w 19842480"/>
              <a:gd name="connsiteY16" fmla="*/ 5654040 h 28148280"/>
              <a:gd name="connsiteX17" fmla="*/ 12070080 w 19842480"/>
              <a:gd name="connsiteY17" fmla="*/ 10500360 h 28148280"/>
              <a:gd name="connsiteX18" fmla="*/ 11795760 w 19842480"/>
              <a:gd name="connsiteY18" fmla="*/ 11049000 h 28148280"/>
              <a:gd name="connsiteX19" fmla="*/ 12984480 w 19842480"/>
              <a:gd name="connsiteY19" fmla="*/ 12786360 h 28148280"/>
              <a:gd name="connsiteX20" fmla="*/ 12801600 w 19842480"/>
              <a:gd name="connsiteY20" fmla="*/ 13243560 h 28148280"/>
              <a:gd name="connsiteX21" fmla="*/ 11612880 w 19842480"/>
              <a:gd name="connsiteY21" fmla="*/ 13517880 h 28148280"/>
              <a:gd name="connsiteX22" fmla="*/ 11521440 w 19842480"/>
              <a:gd name="connsiteY22" fmla="*/ 14432280 h 28148280"/>
              <a:gd name="connsiteX23" fmla="*/ 10881360 w 19842480"/>
              <a:gd name="connsiteY23" fmla="*/ 14798040 h 28148280"/>
              <a:gd name="connsiteX24" fmla="*/ 10972800 w 19842480"/>
              <a:gd name="connsiteY24" fmla="*/ 15072360 h 28148280"/>
              <a:gd name="connsiteX25" fmla="*/ 12984480 w 19842480"/>
              <a:gd name="connsiteY25" fmla="*/ 18364200 h 28148280"/>
              <a:gd name="connsiteX26" fmla="*/ 13533120 w 19842480"/>
              <a:gd name="connsiteY26" fmla="*/ 20833080 h 28148280"/>
              <a:gd name="connsiteX27" fmla="*/ 14904720 w 19842480"/>
              <a:gd name="connsiteY27" fmla="*/ 23850600 h 28148280"/>
              <a:gd name="connsiteX28" fmla="*/ 13990320 w 19842480"/>
              <a:gd name="connsiteY28" fmla="*/ 24033480 h 28148280"/>
              <a:gd name="connsiteX29" fmla="*/ 14447520 w 19842480"/>
              <a:gd name="connsiteY29" fmla="*/ 26045160 h 28148280"/>
              <a:gd name="connsiteX30" fmla="*/ 15179040 w 19842480"/>
              <a:gd name="connsiteY30" fmla="*/ 26776680 h 28148280"/>
              <a:gd name="connsiteX31" fmla="*/ 15453360 w 19842480"/>
              <a:gd name="connsiteY31" fmla="*/ 27599640 h 28148280"/>
              <a:gd name="connsiteX32" fmla="*/ 16824960 w 19842480"/>
              <a:gd name="connsiteY32" fmla="*/ 27873960 h 28148280"/>
              <a:gd name="connsiteX33" fmla="*/ 16550640 w 19842480"/>
              <a:gd name="connsiteY33" fmla="*/ 27965400 h 28148280"/>
              <a:gd name="connsiteX34" fmla="*/ 15087600 w 19842480"/>
              <a:gd name="connsiteY34" fmla="*/ 28148280 h 28148280"/>
              <a:gd name="connsiteX35" fmla="*/ 14447520 w 19842480"/>
              <a:gd name="connsiteY35" fmla="*/ 27873960 h 28148280"/>
              <a:gd name="connsiteX36" fmla="*/ 13350240 w 19842480"/>
              <a:gd name="connsiteY36" fmla="*/ 27782520 h 28148280"/>
              <a:gd name="connsiteX37" fmla="*/ 13807440 w 19842480"/>
              <a:gd name="connsiteY37" fmla="*/ 25953720 h 28148280"/>
              <a:gd name="connsiteX38" fmla="*/ 13258800 w 19842480"/>
              <a:gd name="connsiteY38" fmla="*/ 24490680 h 28148280"/>
              <a:gd name="connsiteX39" fmla="*/ 10332720 w 19842480"/>
              <a:gd name="connsiteY39" fmla="*/ 17998440 h 28148280"/>
              <a:gd name="connsiteX40" fmla="*/ 9235440 w 19842480"/>
              <a:gd name="connsiteY40" fmla="*/ 16901160 h 28148280"/>
              <a:gd name="connsiteX41" fmla="*/ 7132320 w 19842480"/>
              <a:gd name="connsiteY41" fmla="*/ 19187160 h 28148280"/>
              <a:gd name="connsiteX42" fmla="*/ 6492240 w 19842480"/>
              <a:gd name="connsiteY42" fmla="*/ 19187160 h 28148280"/>
              <a:gd name="connsiteX43" fmla="*/ 3108960 w 19842480"/>
              <a:gd name="connsiteY43" fmla="*/ 15712440 h 28148280"/>
              <a:gd name="connsiteX44" fmla="*/ 3474720 w 19842480"/>
              <a:gd name="connsiteY44" fmla="*/ 14798040 h 28148280"/>
              <a:gd name="connsiteX45" fmla="*/ 2560320 w 19842480"/>
              <a:gd name="connsiteY45" fmla="*/ 13792200 h 28148280"/>
              <a:gd name="connsiteX46" fmla="*/ 1554480 w 19842480"/>
              <a:gd name="connsiteY46" fmla="*/ 13792200 h 28148280"/>
              <a:gd name="connsiteX47" fmla="*/ 1097280 w 19842480"/>
              <a:gd name="connsiteY47" fmla="*/ 13609320 h 28148280"/>
              <a:gd name="connsiteX48" fmla="*/ 274320 w 19842480"/>
              <a:gd name="connsiteY48" fmla="*/ 14157960 h 28148280"/>
              <a:gd name="connsiteX49" fmla="*/ 91440 w 19842480"/>
              <a:gd name="connsiteY49" fmla="*/ 14066520 h 28148280"/>
              <a:gd name="connsiteX50" fmla="*/ 2011680 w 19842480"/>
              <a:gd name="connsiteY50" fmla="*/ 11231880 h 28148280"/>
              <a:gd name="connsiteX51" fmla="*/ 2377440 w 19842480"/>
              <a:gd name="connsiteY51" fmla="*/ 11597640 h 28148280"/>
              <a:gd name="connsiteX52" fmla="*/ 2560320 w 19842480"/>
              <a:gd name="connsiteY52" fmla="*/ 12877800 h 28148280"/>
              <a:gd name="connsiteX53" fmla="*/ 6766560 w 19842480"/>
              <a:gd name="connsiteY53" fmla="*/ 16352520 h 28148280"/>
              <a:gd name="connsiteX54" fmla="*/ 7772400 w 19842480"/>
              <a:gd name="connsiteY54" fmla="*/ 14798040 h 28148280"/>
              <a:gd name="connsiteX55" fmla="*/ 7315200 w 19842480"/>
              <a:gd name="connsiteY55" fmla="*/ 13700760 h 28148280"/>
              <a:gd name="connsiteX56" fmla="*/ 8595360 w 19842480"/>
              <a:gd name="connsiteY56" fmla="*/ 10226040 h 28148280"/>
              <a:gd name="connsiteX57" fmla="*/ 8503920 w 19842480"/>
              <a:gd name="connsiteY57" fmla="*/ 9677400 h 28148280"/>
              <a:gd name="connsiteX58" fmla="*/ 8778240 w 19842480"/>
              <a:gd name="connsiteY58" fmla="*/ 9037320 h 28148280"/>
              <a:gd name="connsiteX59" fmla="*/ 7498080 w 19842480"/>
              <a:gd name="connsiteY59" fmla="*/ 6568440 h 28148280"/>
              <a:gd name="connsiteX60" fmla="*/ 2468880 w 19842480"/>
              <a:gd name="connsiteY60" fmla="*/ 7940040 h 28148280"/>
              <a:gd name="connsiteX61" fmla="*/ 1920240 w 19842480"/>
              <a:gd name="connsiteY61" fmla="*/ 7574280 h 28148280"/>
              <a:gd name="connsiteX62" fmla="*/ 1188720 w 19842480"/>
              <a:gd name="connsiteY62" fmla="*/ 7665720 h 28148280"/>
              <a:gd name="connsiteX63" fmla="*/ 822960 w 19842480"/>
              <a:gd name="connsiteY63" fmla="*/ 7208520 h 28148280"/>
              <a:gd name="connsiteX64" fmla="*/ 1097280 w 19842480"/>
              <a:gd name="connsiteY64" fmla="*/ 6934200 h 28148280"/>
              <a:gd name="connsiteX65" fmla="*/ 0 w 19842480"/>
              <a:gd name="connsiteY65" fmla="*/ 5836920 h 28148280"/>
              <a:gd name="connsiteX66" fmla="*/ 182880 w 19842480"/>
              <a:gd name="connsiteY66" fmla="*/ 5745480 h 28148280"/>
              <a:gd name="connsiteX67" fmla="*/ 1645920 w 19842480"/>
              <a:gd name="connsiteY67" fmla="*/ 6934200 h 28148280"/>
              <a:gd name="connsiteX68" fmla="*/ 1920240 w 19842480"/>
              <a:gd name="connsiteY68" fmla="*/ 6659880 h 28148280"/>
              <a:gd name="connsiteX69" fmla="*/ 1920240 w 19842480"/>
              <a:gd name="connsiteY69" fmla="*/ 6477000 h 28148280"/>
              <a:gd name="connsiteX70" fmla="*/ 5212080 w 19842480"/>
              <a:gd name="connsiteY70" fmla="*/ 5288280 h 28148280"/>
              <a:gd name="connsiteX71" fmla="*/ 5852160 w 19842480"/>
              <a:gd name="connsiteY71" fmla="*/ 5013960 h 28148280"/>
              <a:gd name="connsiteX72" fmla="*/ 6217920 w 19842480"/>
              <a:gd name="connsiteY72" fmla="*/ 5471160 h 28148280"/>
              <a:gd name="connsiteX73" fmla="*/ 7223760 w 19842480"/>
              <a:gd name="connsiteY73" fmla="*/ 5013960 h 28148280"/>
              <a:gd name="connsiteX74" fmla="*/ 7406640 w 19842480"/>
              <a:gd name="connsiteY74" fmla="*/ 3276600 h 28148280"/>
              <a:gd name="connsiteX75" fmla="*/ 8686800 w 19842480"/>
              <a:gd name="connsiteY75" fmla="*/ 2727960 h 28148280"/>
              <a:gd name="connsiteX76" fmla="*/ 9326880 w 19842480"/>
              <a:gd name="connsiteY76" fmla="*/ 3276600 h 28148280"/>
              <a:gd name="connsiteX77" fmla="*/ 9692640 w 19842480"/>
              <a:gd name="connsiteY77" fmla="*/ 2910840 h 28148280"/>
              <a:gd name="connsiteX78" fmla="*/ 9784080 w 19842480"/>
              <a:gd name="connsiteY78" fmla="*/ 2362200 h 28148280"/>
              <a:gd name="connsiteX79" fmla="*/ 9784080 w 19842480"/>
              <a:gd name="connsiteY79" fmla="*/ 533400 h 28148280"/>
              <a:gd name="connsiteX80" fmla="*/ 11338560 w 19842480"/>
              <a:gd name="connsiteY80" fmla="*/ 76200 h 28148280"/>
              <a:gd name="connsiteX81" fmla="*/ 11887200 w 19842480"/>
              <a:gd name="connsiteY81" fmla="*/ 76200 h 28148280"/>
              <a:gd name="connsiteX0" fmla="*/ 11978640 w 19842480"/>
              <a:gd name="connsiteY0" fmla="*/ 76200 h 28148280"/>
              <a:gd name="connsiteX1" fmla="*/ 12252960 w 19842480"/>
              <a:gd name="connsiteY1" fmla="*/ 2453640 h 28148280"/>
              <a:gd name="connsiteX2" fmla="*/ 13258800 w 19842480"/>
              <a:gd name="connsiteY2" fmla="*/ 3733800 h 28148280"/>
              <a:gd name="connsiteX3" fmla="*/ 14630400 w 19842480"/>
              <a:gd name="connsiteY3" fmla="*/ 3368040 h 28148280"/>
              <a:gd name="connsiteX4" fmla="*/ 15361920 w 19842480"/>
              <a:gd name="connsiteY4" fmla="*/ 3002280 h 28148280"/>
              <a:gd name="connsiteX5" fmla="*/ 17647920 w 19842480"/>
              <a:gd name="connsiteY5" fmla="*/ 2362200 h 28148280"/>
              <a:gd name="connsiteX6" fmla="*/ 18013680 w 19842480"/>
              <a:gd name="connsiteY6" fmla="*/ 2727960 h 28148280"/>
              <a:gd name="connsiteX7" fmla="*/ 18836640 w 19842480"/>
              <a:gd name="connsiteY7" fmla="*/ 2545080 h 28148280"/>
              <a:gd name="connsiteX8" fmla="*/ 19568160 w 19842480"/>
              <a:gd name="connsiteY8" fmla="*/ 1264920 h 28148280"/>
              <a:gd name="connsiteX9" fmla="*/ 19842480 w 19842480"/>
              <a:gd name="connsiteY9" fmla="*/ 1356360 h 28148280"/>
              <a:gd name="connsiteX10" fmla="*/ 19110960 w 19842480"/>
              <a:gd name="connsiteY10" fmla="*/ 2362200 h 28148280"/>
              <a:gd name="connsiteX11" fmla="*/ 19659600 w 19842480"/>
              <a:gd name="connsiteY11" fmla="*/ 2545080 h 28148280"/>
              <a:gd name="connsiteX12" fmla="*/ 19385280 w 19842480"/>
              <a:gd name="connsiteY12" fmla="*/ 2819400 h 28148280"/>
              <a:gd name="connsiteX13" fmla="*/ 18013680 w 19842480"/>
              <a:gd name="connsiteY13" fmla="*/ 2819400 h 28148280"/>
              <a:gd name="connsiteX14" fmla="*/ 18196560 w 19842480"/>
              <a:gd name="connsiteY14" fmla="*/ 3185160 h 28148280"/>
              <a:gd name="connsiteX15" fmla="*/ 14356080 w 19842480"/>
              <a:gd name="connsiteY15" fmla="*/ 4831080 h 28148280"/>
              <a:gd name="connsiteX16" fmla="*/ 12801600 w 19842480"/>
              <a:gd name="connsiteY16" fmla="*/ 5654040 h 28148280"/>
              <a:gd name="connsiteX17" fmla="*/ 12070080 w 19842480"/>
              <a:gd name="connsiteY17" fmla="*/ 10500360 h 28148280"/>
              <a:gd name="connsiteX18" fmla="*/ 11795760 w 19842480"/>
              <a:gd name="connsiteY18" fmla="*/ 11049000 h 28148280"/>
              <a:gd name="connsiteX19" fmla="*/ 12984480 w 19842480"/>
              <a:gd name="connsiteY19" fmla="*/ 12786360 h 28148280"/>
              <a:gd name="connsiteX20" fmla="*/ 12801600 w 19842480"/>
              <a:gd name="connsiteY20" fmla="*/ 13243560 h 28148280"/>
              <a:gd name="connsiteX21" fmla="*/ 11612880 w 19842480"/>
              <a:gd name="connsiteY21" fmla="*/ 13517880 h 28148280"/>
              <a:gd name="connsiteX22" fmla="*/ 11521440 w 19842480"/>
              <a:gd name="connsiteY22" fmla="*/ 14432280 h 28148280"/>
              <a:gd name="connsiteX23" fmla="*/ 10881360 w 19842480"/>
              <a:gd name="connsiteY23" fmla="*/ 14798040 h 28148280"/>
              <a:gd name="connsiteX24" fmla="*/ 10972800 w 19842480"/>
              <a:gd name="connsiteY24" fmla="*/ 15072360 h 28148280"/>
              <a:gd name="connsiteX25" fmla="*/ 12984480 w 19842480"/>
              <a:gd name="connsiteY25" fmla="*/ 18364200 h 28148280"/>
              <a:gd name="connsiteX26" fmla="*/ 13533120 w 19842480"/>
              <a:gd name="connsiteY26" fmla="*/ 20833080 h 28148280"/>
              <a:gd name="connsiteX27" fmla="*/ 14904720 w 19842480"/>
              <a:gd name="connsiteY27" fmla="*/ 23850600 h 28148280"/>
              <a:gd name="connsiteX28" fmla="*/ 13990320 w 19842480"/>
              <a:gd name="connsiteY28" fmla="*/ 24033480 h 28148280"/>
              <a:gd name="connsiteX29" fmla="*/ 14447520 w 19842480"/>
              <a:gd name="connsiteY29" fmla="*/ 26045160 h 28148280"/>
              <a:gd name="connsiteX30" fmla="*/ 15179040 w 19842480"/>
              <a:gd name="connsiteY30" fmla="*/ 26776680 h 28148280"/>
              <a:gd name="connsiteX31" fmla="*/ 15453360 w 19842480"/>
              <a:gd name="connsiteY31" fmla="*/ 27599640 h 28148280"/>
              <a:gd name="connsiteX32" fmla="*/ 16824960 w 19842480"/>
              <a:gd name="connsiteY32" fmla="*/ 27873960 h 28148280"/>
              <a:gd name="connsiteX33" fmla="*/ 16550640 w 19842480"/>
              <a:gd name="connsiteY33" fmla="*/ 27965400 h 28148280"/>
              <a:gd name="connsiteX34" fmla="*/ 15087600 w 19842480"/>
              <a:gd name="connsiteY34" fmla="*/ 28148280 h 28148280"/>
              <a:gd name="connsiteX35" fmla="*/ 14447520 w 19842480"/>
              <a:gd name="connsiteY35" fmla="*/ 27873960 h 28148280"/>
              <a:gd name="connsiteX36" fmla="*/ 13350240 w 19842480"/>
              <a:gd name="connsiteY36" fmla="*/ 27782520 h 28148280"/>
              <a:gd name="connsiteX37" fmla="*/ 13807440 w 19842480"/>
              <a:gd name="connsiteY37" fmla="*/ 25953720 h 28148280"/>
              <a:gd name="connsiteX38" fmla="*/ 13258800 w 19842480"/>
              <a:gd name="connsiteY38" fmla="*/ 24490680 h 28148280"/>
              <a:gd name="connsiteX39" fmla="*/ 10332720 w 19842480"/>
              <a:gd name="connsiteY39" fmla="*/ 17998440 h 28148280"/>
              <a:gd name="connsiteX40" fmla="*/ 9235440 w 19842480"/>
              <a:gd name="connsiteY40" fmla="*/ 16901160 h 28148280"/>
              <a:gd name="connsiteX41" fmla="*/ 7132320 w 19842480"/>
              <a:gd name="connsiteY41" fmla="*/ 19187160 h 28148280"/>
              <a:gd name="connsiteX42" fmla="*/ 6492240 w 19842480"/>
              <a:gd name="connsiteY42" fmla="*/ 19187160 h 28148280"/>
              <a:gd name="connsiteX43" fmla="*/ 3108960 w 19842480"/>
              <a:gd name="connsiteY43" fmla="*/ 15712440 h 28148280"/>
              <a:gd name="connsiteX44" fmla="*/ 3474720 w 19842480"/>
              <a:gd name="connsiteY44" fmla="*/ 14798040 h 28148280"/>
              <a:gd name="connsiteX45" fmla="*/ 2560320 w 19842480"/>
              <a:gd name="connsiteY45" fmla="*/ 13792200 h 28148280"/>
              <a:gd name="connsiteX46" fmla="*/ 1554480 w 19842480"/>
              <a:gd name="connsiteY46" fmla="*/ 13792200 h 28148280"/>
              <a:gd name="connsiteX47" fmla="*/ 1097280 w 19842480"/>
              <a:gd name="connsiteY47" fmla="*/ 13609320 h 28148280"/>
              <a:gd name="connsiteX48" fmla="*/ 274320 w 19842480"/>
              <a:gd name="connsiteY48" fmla="*/ 14157960 h 28148280"/>
              <a:gd name="connsiteX49" fmla="*/ 91440 w 19842480"/>
              <a:gd name="connsiteY49" fmla="*/ 14066520 h 28148280"/>
              <a:gd name="connsiteX50" fmla="*/ 2011680 w 19842480"/>
              <a:gd name="connsiteY50" fmla="*/ 11231880 h 28148280"/>
              <a:gd name="connsiteX51" fmla="*/ 2377440 w 19842480"/>
              <a:gd name="connsiteY51" fmla="*/ 11597640 h 28148280"/>
              <a:gd name="connsiteX52" fmla="*/ 2560320 w 19842480"/>
              <a:gd name="connsiteY52" fmla="*/ 12877800 h 28148280"/>
              <a:gd name="connsiteX53" fmla="*/ 6766560 w 19842480"/>
              <a:gd name="connsiteY53" fmla="*/ 16352520 h 28148280"/>
              <a:gd name="connsiteX54" fmla="*/ 7772400 w 19842480"/>
              <a:gd name="connsiteY54" fmla="*/ 14798040 h 28148280"/>
              <a:gd name="connsiteX55" fmla="*/ 7315200 w 19842480"/>
              <a:gd name="connsiteY55" fmla="*/ 13700760 h 28148280"/>
              <a:gd name="connsiteX56" fmla="*/ 8595360 w 19842480"/>
              <a:gd name="connsiteY56" fmla="*/ 10226040 h 28148280"/>
              <a:gd name="connsiteX57" fmla="*/ 8503920 w 19842480"/>
              <a:gd name="connsiteY57" fmla="*/ 9677400 h 28148280"/>
              <a:gd name="connsiteX58" fmla="*/ 8778240 w 19842480"/>
              <a:gd name="connsiteY58" fmla="*/ 9037320 h 28148280"/>
              <a:gd name="connsiteX59" fmla="*/ 7498080 w 19842480"/>
              <a:gd name="connsiteY59" fmla="*/ 6568440 h 28148280"/>
              <a:gd name="connsiteX60" fmla="*/ 2468880 w 19842480"/>
              <a:gd name="connsiteY60" fmla="*/ 7940040 h 28148280"/>
              <a:gd name="connsiteX61" fmla="*/ 1920240 w 19842480"/>
              <a:gd name="connsiteY61" fmla="*/ 7574280 h 28148280"/>
              <a:gd name="connsiteX62" fmla="*/ 1188720 w 19842480"/>
              <a:gd name="connsiteY62" fmla="*/ 7665720 h 28148280"/>
              <a:gd name="connsiteX63" fmla="*/ 822960 w 19842480"/>
              <a:gd name="connsiteY63" fmla="*/ 7208520 h 28148280"/>
              <a:gd name="connsiteX64" fmla="*/ 1097280 w 19842480"/>
              <a:gd name="connsiteY64" fmla="*/ 6934200 h 28148280"/>
              <a:gd name="connsiteX65" fmla="*/ 0 w 19842480"/>
              <a:gd name="connsiteY65" fmla="*/ 5836920 h 28148280"/>
              <a:gd name="connsiteX66" fmla="*/ 182880 w 19842480"/>
              <a:gd name="connsiteY66" fmla="*/ 5745480 h 28148280"/>
              <a:gd name="connsiteX67" fmla="*/ 1645920 w 19842480"/>
              <a:gd name="connsiteY67" fmla="*/ 6934200 h 28148280"/>
              <a:gd name="connsiteX68" fmla="*/ 1920240 w 19842480"/>
              <a:gd name="connsiteY68" fmla="*/ 6659880 h 28148280"/>
              <a:gd name="connsiteX69" fmla="*/ 1920240 w 19842480"/>
              <a:gd name="connsiteY69" fmla="*/ 6477000 h 28148280"/>
              <a:gd name="connsiteX70" fmla="*/ 5212080 w 19842480"/>
              <a:gd name="connsiteY70" fmla="*/ 5288280 h 28148280"/>
              <a:gd name="connsiteX71" fmla="*/ 5852160 w 19842480"/>
              <a:gd name="connsiteY71" fmla="*/ 5013960 h 28148280"/>
              <a:gd name="connsiteX72" fmla="*/ 6217920 w 19842480"/>
              <a:gd name="connsiteY72" fmla="*/ 5471160 h 28148280"/>
              <a:gd name="connsiteX73" fmla="*/ 7223760 w 19842480"/>
              <a:gd name="connsiteY73" fmla="*/ 5013960 h 28148280"/>
              <a:gd name="connsiteX74" fmla="*/ 7406640 w 19842480"/>
              <a:gd name="connsiteY74" fmla="*/ 3276600 h 28148280"/>
              <a:gd name="connsiteX75" fmla="*/ 8686800 w 19842480"/>
              <a:gd name="connsiteY75" fmla="*/ 2727960 h 28148280"/>
              <a:gd name="connsiteX76" fmla="*/ 9326880 w 19842480"/>
              <a:gd name="connsiteY76" fmla="*/ 3276600 h 28148280"/>
              <a:gd name="connsiteX77" fmla="*/ 9692640 w 19842480"/>
              <a:gd name="connsiteY77" fmla="*/ 2910840 h 28148280"/>
              <a:gd name="connsiteX78" fmla="*/ 9784080 w 19842480"/>
              <a:gd name="connsiteY78" fmla="*/ 2362200 h 28148280"/>
              <a:gd name="connsiteX79" fmla="*/ 9784080 w 19842480"/>
              <a:gd name="connsiteY79" fmla="*/ 533400 h 28148280"/>
              <a:gd name="connsiteX80" fmla="*/ 11338560 w 19842480"/>
              <a:gd name="connsiteY80" fmla="*/ 76200 h 28148280"/>
              <a:gd name="connsiteX81" fmla="*/ 11887200 w 19842480"/>
              <a:gd name="connsiteY81" fmla="*/ 76200 h 28148280"/>
              <a:gd name="connsiteX82" fmla="*/ 11978640 w 19842480"/>
              <a:gd name="connsiteY82" fmla="*/ 76200 h 28148280"/>
              <a:gd name="connsiteX0" fmla="*/ 11887200 w 19842480"/>
              <a:gd name="connsiteY0" fmla="*/ 76200 h 28148280"/>
              <a:gd name="connsiteX1" fmla="*/ 12252960 w 19842480"/>
              <a:gd name="connsiteY1" fmla="*/ 2453640 h 28148280"/>
              <a:gd name="connsiteX2" fmla="*/ 13258800 w 19842480"/>
              <a:gd name="connsiteY2" fmla="*/ 3733800 h 28148280"/>
              <a:gd name="connsiteX3" fmla="*/ 14630400 w 19842480"/>
              <a:gd name="connsiteY3" fmla="*/ 3368040 h 28148280"/>
              <a:gd name="connsiteX4" fmla="*/ 15361920 w 19842480"/>
              <a:gd name="connsiteY4" fmla="*/ 3002280 h 28148280"/>
              <a:gd name="connsiteX5" fmla="*/ 17647920 w 19842480"/>
              <a:gd name="connsiteY5" fmla="*/ 2362200 h 28148280"/>
              <a:gd name="connsiteX6" fmla="*/ 18013680 w 19842480"/>
              <a:gd name="connsiteY6" fmla="*/ 2727960 h 28148280"/>
              <a:gd name="connsiteX7" fmla="*/ 18836640 w 19842480"/>
              <a:gd name="connsiteY7" fmla="*/ 2545080 h 28148280"/>
              <a:gd name="connsiteX8" fmla="*/ 19568160 w 19842480"/>
              <a:gd name="connsiteY8" fmla="*/ 1264920 h 28148280"/>
              <a:gd name="connsiteX9" fmla="*/ 19842480 w 19842480"/>
              <a:gd name="connsiteY9" fmla="*/ 1356360 h 28148280"/>
              <a:gd name="connsiteX10" fmla="*/ 19110960 w 19842480"/>
              <a:gd name="connsiteY10" fmla="*/ 2362200 h 28148280"/>
              <a:gd name="connsiteX11" fmla="*/ 19659600 w 19842480"/>
              <a:gd name="connsiteY11" fmla="*/ 2545080 h 28148280"/>
              <a:gd name="connsiteX12" fmla="*/ 19385280 w 19842480"/>
              <a:gd name="connsiteY12" fmla="*/ 2819400 h 28148280"/>
              <a:gd name="connsiteX13" fmla="*/ 18013680 w 19842480"/>
              <a:gd name="connsiteY13" fmla="*/ 2819400 h 28148280"/>
              <a:gd name="connsiteX14" fmla="*/ 18196560 w 19842480"/>
              <a:gd name="connsiteY14" fmla="*/ 3185160 h 28148280"/>
              <a:gd name="connsiteX15" fmla="*/ 14356080 w 19842480"/>
              <a:gd name="connsiteY15" fmla="*/ 4831080 h 28148280"/>
              <a:gd name="connsiteX16" fmla="*/ 12801600 w 19842480"/>
              <a:gd name="connsiteY16" fmla="*/ 5654040 h 28148280"/>
              <a:gd name="connsiteX17" fmla="*/ 12070080 w 19842480"/>
              <a:gd name="connsiteY17" fmla="*/ 10500360 h 28148280"/>
              <a:gd name="connsiteX18" fmla="*/ 11795760 w 19842480"/>
              <a:gd name="connsiteY18" fmla="*/ 11049000 h 28148280"/>
              <a:gd name="connsiteX19" fmla="*/ 12984480 w 19842480"/>
              <a:gd name="connsiteY19" fmla="*/ 12786360 h 28148280"/>
              <a:gd name="connsiteX20" fmla="*/ 12801600 w 19842480"/>
              <a:gd name="connsiteY20" fmla="*/ 13243560 h 28148280"/>
              <a:gd name="connsiteX21" fmla="*/ 11612880 w 19842480"/>
              <a:gd name="connsiteY21" fmla="*/ 13517880 h 28148280"/>
              <a:gd name="connsiteX22" fmla="*/ 11521440 w 19842480"/>
              <a:gd name="connsiteY22" fmla="*/ 14432280 h 28148280"/>
              <a:gd name="connsiteX23" fmla="*/ 10881360 w 19842480"/>
              <a:gd name="connsiteY23" fmla="*/ 14798040 h 28148280"/>
              <a:gd name="connsiteX24" fmla="*/ 10972800 w 19842480"/>
              <a:gd name="connsiteY24" fmla="*/ 15072360 h 28148280"/>
              <a:gd name="connsiteX25" fmla="*/ 12984480 w 19842480"/>
              <a:gd name="connsiteY25" fmla="*/ 18364200 h 28148280"/>
              <a:gd name="connsiteX26" fmla="*/ 13533120 w 19842480"/>
              <a:gd name="connsiteY26" fmla="*/ 20833080 h 28148280"/>
              <a:gd name="connsiteX27" fmla="*/ 14904720 w 19842480"/>
              <a:gd name="connsiteY27" fmla="*/ 23850600 h 28148280"/>
              <a:gd name="connsiteX28" fmla="*/ 13990320 w 19842480"/>
              <a:gd name="connsiteY28" fmla="*/ 24033480 h 28148280"/>
              <a:gd name="connsiteX29" fmla="*/ 14447520 w 19842480"/>
              <a:gd name="connsiteY29" fmla="*/ 26045160 h 28148280"/>
              <a:gd name="connsiteX30" fmla="*/ 15179040 w 19842480"/>
              <a:gd name="connsiteY30" fmla="*/ 26776680 h 28148280"/>
              <a:gd name="connsiteX31" fmla="*/ 15453360 w 19842480"/>
              <a:gd name="connsiteY31" fmla="*/ 27599640 h 28148280"/>
              <a:gd name="connsiteX32" fmla="*/ 16824960 w 19842480"/>
              <a:gd name="connsiteY32" fmla="*/ 27873960 h 28148280"/>
              <a:gd name="connsiteX33" fmla="*/ 16550640 w 19842480"/>
              <a:gd name="connsiteY33" fmla="*/ 27965400 h 28148280"/>
              <a:gd name="connsiteX34" fmla="*/ 15087600 w 19842480"/>
              <a:gd name="connsiteY34" fmla="*/ 28148280 h 28148280"/>
              <a:gd name="connsiteX35" fmla="*/ 14447520 w 19842480"/>
              <a:gd name="connsiteY35" fmla="*/ 27873960 h 28148280"/>
              <a:gd name="connsiteX36" fmla="*/ 13350240 w 19842480"/>
              <a:gd name="connsiteY36" fmla="*/ 27782520 h 28148280"/>
              <a:gd name="connsiteX37" fmla="*/ 13807440 w 19842480"/>
              <a:gd name="connsiteY37" fmla="*/ 25953720 h 28148280"/>
              <a:gd name="connsiteX38" fmla="*/ 13258800 w 19842480"/>
              <a:gd name="connsiteY38" fmla="*/ 24490680 h 28148280"/>
              <a:gd name="connsiteX39" fmla="*/ 10332720 w 19842480"/>
              <a:gd name="connsiteY39" fmla="*/ 17998440 h 28148280"/>
              <a:gd name="connsiteX40" fmla="*/ 9235440 w 19842480"/>
              <a:gd name="connsiteY40" fmla="*/ 16901160 h 28148280"/>
              <a:gd name="connsiteX41" fmla="*/ 7132320 w 19842480"/>
              <a:gd name="connsiteY41" fmla="*/ 19187160 h 28148280"/>
              <a:gd name="connsiteX42" fmla="*/ 6492240 w 19842480"/>
              <a:gd name="connsiteY42" fmla="*/ 19187160 h 28148280"/>
              <a:gd name="connsiteX43" fmla="*/ 3108960 w 19842480"/>
              <a:gd name="connsiteY43" fmla="*/ 15712440 h 28148280"/>
              <a:gd name="connsiteX44" fmla="*/ 3474720 w 19842480"/>
              <a:gd name="connsiteY44" fmla="*/ 14798040 h 28148280"/>
              <a:gd name="connsiteX45" fmla="*/ 2560320 w 19842480"/>
              <a:gd name="connsiteY45" fmla="*/ 13792200 h 28148280"/>
              <a:gd name="connsiteX46" fmla="*/ 1554480 w 19842480"/>
              <a:gd name="connsiteY46" fmla="*/ 13792200 h 28148280"/>
              <a:gd name="connsiteX47" fmla="*/ 1097280 w 19842480"/>
              <a:gd name="connsiteY47" fmla="*/ 13609320 h 28148280"/>
              <a:gd name="connsiteX48" fmla="*/ 274320 w 19842480"/>
              <a:gd name="connsiteY48" fmla="*/ 14157960 h 28148280"/>
              <a:gd name="connsiteX49" fmla="*/ 91440 w 19842480"/>
              <a:gd name="connsiteY49" fmla="*/ 14066520 h 28148280"/>
              <a:gd name="connsiteX50" fmla="*/ 2011680 w 19842480"/>
              <a:gd name="connsiteY50" fmla="*/ 11231880 h 28148280"/>
              <a:gd name="connsiteX51" fmla="*/ 2377440 w 19842480"/>
              <a:gd name="connsiteY51" fmla="*/ 11597640 h 28148280"/>
              <a:gd name="connsiteX52" fmla="*/ 2560320 w 19842480"/>
              <a:gd name="connsiteY52" fmla="*/ 12877800 h 28148280"/>
              <a:gd name="connsiteX53" fmla="*/ 6766560 w 19842480"/>
              <a:gd name="connsiteY53" fmla="*/ 16352520 h 28148280"/>
              <a:gd name="connsiteX54" fmla="*/ 7772400 w 19842480"/>
              <a:gd name="connsiteY54" fmla="*/ 14798040 h 28148280"/>
              <a:gd name="connsiteX55" fmla="*/ 7315200 w 19842480"/>
              <a:gd name="connsiteY55" fmla="*/ 13700760 h 28148280"/>
              <a:gd name="connsiteX56" fmla="*/ 8595360 w 19842480"/>
              <a:gd name="connsiteY56" fmla="*/ 10226040 h 28148280"/>
              <a:gd name="connsiteX57" fmla="*/ 8503920 w 19842480"/>
              <a:gd name="connsiteY57" fmla="*/ 9677400 h 28148280"/>
              <a:gd name="connsiteX58" fmla="*/ 8778240 w 19842480"/>
              <a:gd name="connsiteY58" fmla="*/ 9037320 h 28148280"/>
              <a:gd name="connsiteX59" fmla="*/ 7498080 w 19842480"/>
              <a:gd name="connsiteY59" fmla="*/ 6568440 h 28148280"/>
              <a:gd name="connsiteX60" fmla="*/ 2468880 w 19842480"/>
              <a:gd name="connsiteY60" fmla="*/ 7940040 h 28148280"/>
              <a:gd name="connsiteX61" fmla="*/ 1920240 w 19842480"/>
              <a:gd name="connsiteY61" fmla="*/ 7574280 h 28148280"/>
              <a:gd name="connsiteX62" fmla="*/ 1188720 w 19842480"/>
              <a:gd name="connsiteY62" fmla="*/ 7665720 h 28148280"/>
              <a:gd name="connsiteX63" fmla="*/ 822960 w 19842480"/>
              <a:gd name="connsiteY63" fmla="*/ 7208520 h 28148280"/>
              <a:gd name="connsiteX64" fmla="*/ 1097280 w 19842480"/>
              <a:gd name="connsiteY64" fmla="*/ 6934200 h 28148280"/>
              <a:gd name="connsiteX65" fmla="*/ 0 w 19842480"/>
              <a:gd name="connsiteY65" fmla="*/ 5836920 h 28148280"/>
              <a:gd name="connsiteX66" fmla="*/ 182880 w 19842480"/>
              <a:gd name="connsiteY66" fmla="*/ 5745480 h 28148280"/>
              <a:gd name="connsiteX67" fmla="*/ 1645920 w 19842480"/>
              <a:gd name="connsiteY67" fmla="*/ 6934200 h 28148280"/>
              <a:gd name="connsiteX68" fmla="*/ 1920240 w 19842480"/>
              <a:gd name="connsiteY68" fmla="*/ 6659880 h 28148280"/>
              <a:gd name="connsiteX69" fmla="*/ 1920240 w 19842480"/>
              <a:gd name="connsiteY69" fmla="*/ 6477000 h 28148280"/>
              <a:gd name="connsiteX70" fmla="*/ 5212080 w 19842480"/>
              <a:gd name="connsiteY70" fmla="*/ 5288280 h 28148280"/>
              <a:gd name="connsiteX71" fmla="*/ 5852160 w 19842480"/>
              <a:gd name="connsiteY71" fmla="*/ 5013960 h 28148280"/>
              <a:gd name="connsiteX72" fmla="*/ 6217920 w 19842480"/>
              <a:gd name="connsiteY72" fmla="*/ 5471160 h 28148280"/>
              <a:gd name="connsiteX73" fmla="*/ 7223760 w 19842480"/>
              <a:gd name="connsiteY73" fmla="*/ 5013960 h 28148280"/>
              <a:gd name="connsiteX74" fmla="*/ 7406640 w 19842480"/>
              <a:gd name="connsiteY74" fmla="*/ 3276600 h 28148280"/>
              <a:gd name="connsiteX75" fmla="*/ 8686800 w 19842480"/>
              <a:gd name="connsiteY75" fmla="*/ 2727960 h 28148280"/>
              <a:gd name="connsiteX76" fmla="*/ 9326880 w 19842480"/>
              <a:gd name="connsiteY76" fmla="*/ 3276600 h 28148280"/>
              <a:gd name="connsiteX77" fmla="*/ 9692640 w 19842480"/>
              <a:gd name="connsiteY77" fmla="*/ 2910840 h 28148280"/>
              <a:gd name="connsiteX78" fmla="*/ 9784080 w 19842480"/>
              <a:gd name="connsiteY78" fmla="*/ 2362200 h 28148280"/>
              <a:gd name="connsiteX79" fmla="*/ 9784080 w 19842480"/>
              <a:gd name="connsiteY79" fmla="*/ 533400 h 28148280"/>
              <a:gd name="connsiteX80" fmla="*/ 11338560 w 19842480"/>
              <a:gd name="connsiteY80" fmla="*/ 76200 h 28148280"/>
              <a:gd name="connsiteX81" fmla="*/ 11887200 w 19842480"/>
              <a:gd name="connsiteY81" fmla="*/ 76200 h 28148280"/>
              <a:gd name="connsiteX0" fmla="*/ 11851860 w 19842480"/>
              <a:gd name="connsiteY0" fmla="*/ 255804 h 28112359"/>
              <a:gd name="connsiteX1" fmla="*/ 12252960 w 19842480"/>
              <a:gd name="connsiteY1" fmla="*/ 2417719 h 28112359"/>
              <a:gd name="connsiteX2" fmla="*/ 13258800 w 19842480"/>
              <a:gd name="connsiteY2" fmla="*/ 3697879 h 28112359"/>
              <a:gd name="connsiteX3" fmla="*/ 14630400 w 19842480"/>
              <a:gd name="connsiteY3" fmla="*/ 3332119 h 28112359"/>
              <a:gd name="connsiteX4" fmla="*/ 15361920 w 19842480"/>
              <a:gd name="connsiteY4" fmla="*/ 2966359 h 28112359"/>
              <a:gd name="connsiteX5" fmla="*/ 17647920 w 19842480"/>
              <a:gd name="connsiteY5" fmla="*/ 2326279 h 28112359"/>
              <a:gd name="connsiteX6" fmla="*/ 18013680 w 19842480"/>
              <a:gd name="connsiteY6" fmla="*/ 2692039 h 28112359"/>
              <a:gd name="connsiteX7" fmla="*/ 18836640 w 19842480"/>
              <a:gd name="connsiteY7" fmla="*/ 2509159 h 28112359"/>
              <a:gd name="connsiteX8" fmla="*/ 19568160 w 19842480"/>
              <a:gd name="connsiteY8" fmla="*/ 1228999 h 28112359"/>
              <a:gd name="connsiteX9" fmla="*/ 19842480 w 19842480"/>
              <a:gd name="connsiteY9" fmla="*/ 1320439 h 28112359"/>
              <a:gd name="connsiteX10" fmla="*/ 19110960 w 19842480"/>
              <a:gd name="connsiteY10" fmla="*/ 2326279 h 28112359"/>
              <a:gd name="connsiteX11" fmla="*/ 19659600 w 19842480"/>
              <a:gd name="connsiteY11" fmla="*/ 2509159 h 28112359"/>
              <a:gd name="connsiteX12" fmla="*/ 19385280 w 19842480"/>
              <a:gd name="connsiteY12" fmla="*/ 2783479 h 28112359"/>
              <a:gd name="connsiteX13" fmla="*/ 18013680 w 19842480"/>
              <a:gd name="connsiteY13" fmla="*/ 2783479 h 28112359"/>
              <a:gd name="connsiteX14" fmla="*/ 18196560 w 19842480"/>
              <a:gd name="connsiteY14" fmla="*/ 3149239 h 28112359"/>
              <a:gd name="connsiteX15" fmla="*/ 14356080 w 19842480"/>
              <a:gd name="connsiteY15" fmla="*/ 4795159 h 28112359"/>
              <a:gd name="connsiteX16" fmla="*/ 12801600 w 19842480"/>
              <a:gd name="connsiteY16" fmla="*/ 5618119 h 28112359"/>
              <a:gd name="connsiteX17" fmla="*/ 12070080 w 19842480"/>
              <a:gd name="connsiteY17" fmla="*/ 10464439 h 28112359"/>
              <a:gd name="connsiteX18" fmla="*/ 11795760 w 19842480"/>
              <a:gd name="connsiteY18" fmla="*/ 11013079 h 28112359"/>
              <a:gd name="connsiteX19" fmla="*/ 12984480 w 19842480"/>
              <a:gd name="connsiteY19" fmla="*/ 12750439 h 28112359"/>
              <a:gd name="connsiteX20" fmla="*/ 12801600 w 19842480"/>
              <a:gd name="connsiteY20" fmla="*/ 13207639 h 28112359"/>
              <a:gd name="connsiteX21" fmla="*/ 11612880 w 19842480"/>
              <a:gd name="connsiteY21" fmla="*/ 13481959 h 28112359"/>
              <a:gd name="connsiteX22" fmla="*/ 11521440 w 19842480"/>
              <a:gd name="connsiteY22" fmla="*/ 14396359 h 28112359"/>
              <a:gd name="connsiteX23" fmla="*/ 10881360 w 19842480"/>
              <a:gd name="connsiteY23" fmla="*/ 14762119 h 28112359"/>
              <a:gd name="connsiteX24" fmla="*/ 10972800 w 19842480"/>
              <a:gd name="connsiteY24" fmla="*/ 15036439 h 28112359"/>
              <a:gd name="connsiteX25" fmla="*/ 12984480 w 19842480"/>
              <a:gd name="connsiteY25" fmla="*/ 18328279 h 28112359"/>
              <a:gd name="connsiteX26" fmla="*/ 13533120 w 19842480"/>
              <a:gd name="connsiteY26" fmla="*/ 20797159 h 28112359"/>
              <a:gd name="connsiteX27" fmla="*/ 14904720 w 19842480"/>
              <a:gd name="connsiteY27" fmla="*/ 23814679 h 28112359"/>
              <a:gd name="connsiteX28" fmla="*/ 13990320 w 19842480"/>
              <a:gd name="connsiteY28" fmla="*/ 23997559 h 28112359"/>
              <a:gd name="connsiteX29" fmla="*/ 14447520 w 19842480"/>
              <a:gd name="connsiteY29" fmla="*/ 26009239 h 28112359"/>
              <a:gd name="connsiteX30" fmla="*/ 15179040 w 19842480"/>
              <a:gd name="connsiteY30" fmla="*/ 26740759 h 28112359"/>
              <a:gd name="connsiteX31" fmla="*/ 15453360 w 19842480"/>
              <a:gd name="connsiteY31" fmla="*/ 27563719 h 28112359"/>
              <a:gd name="connsiteX32" fmla="*/ 16824960 w 19842480"/>
              <a:gd name="connsiteY32" fmla="*/ 27838039 h 28112359"/>
              <a:gd name="connsiteX33" fmla="*/ 16550640 w 19842480"/>
              <a:gd name="connsiteY33" fmla="*/ 27929479 h 28112359"/>
              <a:gd name="connsiteX34" fmla="*/ 15087600 w 19842480"/>
              <a:gd name="connsiteY34" fmla="*/ 28112359 h 28112359"/>
              <a:gd name="connsiteX35" fmla="*/ 14447520 w 19842480"/>
              <a:gd name="connsiteY35" fmla="*/ 27838039 h 28112359"/>
              <a:gd name="connsiteX36" fmla="*/ 13350240 w 19842480"/>
              <a:gd name="connsiteY36" fmla="*/ 27746599 h 28112359"/>
              <a:gd name="connsiteX37" fmla="*/ 13807440 w 19842480"/>
              <a:gd name="connsiteY37" fmla="*/ 25917799 h 28112359"/>
              <a:gd name="connsiteX38" fmla="*/ 13258800 w 19842480"/>
              <a:gd name="connsiteY38" fmla="*/ 24454759 h 28112359"/>
              <a:gd name="connsiteX39" fmla="*/ 10332720 w 19842480"/>
              <a:gd name="connsiteY39" fmla="*/ 17962519 h 28112359"/>
              <a:gd name="connsiteX40" fmla="*/ 9235440 w 19842480"/>
              <a:gd name="connsiteY40" fmla="*/ 16865239 h 28112359"/>
              <a:gd name="connsiteX41" fmla="*/ 7132320 w 19842480"/>
              <a:gd name="connsiteY41" fmla="*/ 19151239 h 28112359"/>
              <a:gd name="connsiteX42" fmla="*/ 6492240 w 19842480"/>
              <a:gd name="connsiteY42" fmla="*/ 19151239 h 28112359"/>
              <a:gd name="connsiteX43" fmla="*/ 3108960 w 19842480"/>
              <a:gd name="connsiteY43" fmla="*/ 15676519 h 28112359"/>
              <a:gd name="connsiteX44" fmla="*/ 3474720 w 19842480"/>
              <a:gd name="connsiteY44" fmla="*/ 14762119 h 28112359"/>
              <a:gd name="connsiteX45" fmla="*/ 2560320 w 19842480"/>
              <a:gd name="connsiteY45" fmla="*/ 13756279 h 28112359"/>
              <a:gd name="connsiteX46" fmla="*/ 1554480 w 19842480"/>
              <a:gd name="connsiteY46" fmla="*/ 13756279 h 28112359"/>
              <a:gd name="connsiteX47" fmla="*/ 1097280 w 19842480"/>
              <a:gd name="connsiteY47" fmla="*/ 13573399 h 28112359"/>
              <a:gd name="connsiteX48" fmla="*/ 274320 w 19842480"/>
              <a:gd name="connsiteY48" fmla="*/ 14122039 h 28112359"/>
              <a:gd name="connsiteX49" fmla="*/ 91440 w 19842480"/>
              <a:gd name="connsiteY49" fmla="*/ 14030599 h 28112359"/>
              <a:gd name="connsiteX50" fmla="*/ 2011680 w 19842480"/>
              <a:gd name="connsiteY50" fmla="*/ 11195959 h 28112359"/>
              <a:gd name="connsiteX51" fmla="*/ 2377440 w 19842480"/>
              <a:gd name="connsiteY51" fmla="*/ 11561719 h 28112359"/>
              <a:gd name="connsiteX52" fmla="*/ 2560320 w 19842480"/>
              <a:gd name="connsiteY52" fmla="*/ 12841879 h 28112359"/>
              <a:gd name="connsiteX53" fmla="*/ 6766560 w 19842480"/>
              <a:gd name="connsiteY53" fmla="*/ 16316599 h 28112359"/>
              <a:gd name="connsiteX54" fmla="*/ 7772400 w 19842480"/>
              <a:gd name="connsiteY54" fmla="*/ 14762119 h 28112359"/>
              <a:gd name="connsiteX55" fmla="*/ 7315200 w 19842480"/>
              <a:gd name="connsiteY55" fmla="*/ 13664839 h 28112359"/>
              <a:gd name="connsiteX56" fmla="*/ 8595360 w 19842480"/>
              <a:gd name="connsiteY56" fmla="*/ 10190119 h 28112359"/>
              <a:gd name="connsiteX57" fmla="*/ 8503920 w 19842480"/>
              <a:gd name="connsiteY57" fmla="*/ 9641479 h 28112359"/>
              <a:gd name="connsiteX58" fmla="*/ 8778240 w 19842480"/>
              <a:gd name="connsiteY58" fmla="*/ 9001399 h 28112359"/>
              <a:gd name="connsiteX59" fmla="*/ 7498080 w 19842480"/>
              <a:gd name="connsiteY59" fmla="*/ 6532519 h 28112359"/>
              <a:gd name="connsiteX60" fmla="*/ 2468880 w 19842480"/>
              <a:gd name="connsiteY60" fmla="*/ 7904119 h 28112359"/>
              <a:gd name="connsiteX61" fmla="*/ 1920240 w 19842480"/>
              <a:gd name="connsiteY61" fmla="*/ 7538359 h 28112359"/>
              <a:gd name="connsiteX62" fmla="*/ 1188720 w 19842480"/>
              <a:gd name="connsiteY62" fmla="*/ 7629799 h 28112359"/>
              <a:gd name="connsiteX63" fmla="*/ 822960 w 19842480"/>
              <a:gd name="connsiteY63" fmla="*/ 7172599 h 28112359"/>
              <a:gd name="connsiteX64" fmla="*/ 1097280 w 19842480"/>
              <a:gd name="connsiteY64" fmla="*/ 6898279 h 28112359"/>
              <a:gd name="connsiteX65" fmla="*/ 0 w 19842480"/>
              <a:gd name="connsiteY65" fmla="*/ 5800999 h 28112359"/>
              <a:gd name="connsiteX66" fmla="*/ 182880 w 19842480"/>
              <a:gd name="connsiteY66" fmla="*/ 5709559 h 28112359"/>
              <a:gd name="connsiteX67" fmla="*/ 1645920 w 19842480"/>
              <a:gd name="connsiteY67" fmla="*/ 6898279 h 28112359"/>
              <a:gd name="connsiteX68" fmla="*/ 1920240 w 19842480"/>
              <a:gd name="connsiteY68" fmla="*/ 6623959 h 28112359"/>
              <a:gd name="connsiteX69" fmla="*/ 1920240 w 19842480"/>
              <a:gd name="connsiteY69" fmla="*/ 6441079 h 28112359"/>
              <a:gd name="connsiteX70" fmla="*/ 5212080 w 19842480"/>
              <a:gd name="connsiteY70" fmla="*/ 5252359 h 28112359"/>
              <a:gd name="connsiteX71" fmla="*/ 5852160 w 19842480"/>
              <a:gd name="connsiteY71" fmla="*/ 4978039 h 28112359"/>
              <a:gd name="connsiteX72" fmla="*/ 6217920 w 19842480"/>
              <a:gd name="connsiteY72" fmla="*/ 5435239 h 28112359"/>
              <a:gd name="connsiteX73" fmla="*/ 7223760 w 19842480"/>
              <a:gd name="connsiteY73" fmla="*/ 4978039 h 28112359"/>
              <a:gd name="connsiteX74" fmla="*/ 7406640 w 19842480"/>
              <a:gd name="connsiteY74" fmla="*/ 3240679 h 28112359"/>
              <a:gd name="connsiteX75" fmla="*/ 8686800 w 19842480"/>
              <a:gd name="connsiteY75" fmla="*/ 2692039 h 28112359"/>
              <a:gd name="connsiteX76" fmla="*/ 9326880 w 19842480"/>
              <a:gd name="connsiteY76" fmla="*/ 3240679 h 28112359"/>
              <a:gd name="connsiteX77" fmla="*/ 9692640 w 19842480"/>
              <a:gd name="connsiteY77" fmla="*/ 2874919 h 28112359"/>
              <a:gd name="connsiteX78" fmla="*/ 9784080 w 19842480"/>
              <a:gd name="connsiteY78" fmla="*/ 2326279 h 28112359"/>
              <a:gd name="connsiteX79" fmla="*/ 9784080 w 19842480"/>
              <a:gd name="connsiteY79" fmla="*/ 497479 h 28112359"/>
              <a:gd name="connsiteX80" fmla="*/ 11338560 w 19842480"/>
              <a:gd name="connsiteY80" fmla="*/ 40279 h 28112359"/>
              <a:gd name="connsiteX81" fmla="*/ 11851860 w 19842480"/>
              <a:gd name="connsiteY81" fmla="*/ 255804 h 28112359"/>
              <a:gd name="connsiteX0" fmla="*/ 11851860 w 19842480"/>
              <a:gd name="connsiteY0" fmla="*/ 255804 h 28112359"/>
              <a:gd name="connsiteX1" fmla="*/ 12252960 w 19842480"/>
              <a:gd name="connsiteY1" fmla="*/ 2417719 h 28112359"/>
              <a:gd name="connsiteX2" fmla="*/ 13258800 w 19842480"/>
              <a:gd name="connsiteY2" fmla="*/ 3697879 h 28112359"/>
              <a:gd name="connsiteX3" fmla="*/ 14630400 w 19842480"/>
              <a:gd name="connsiteY3" fmla="*/ 3332119 h 28112359"/>
              <a:gd name="connsiteX4" fmla="*/ 15361920 w 19842480"/>
              <a:gd name="connsiteY4" fmla="*/ 2966359 h 28112359"/>
              <a:gd name="connsiteX5" fmla="*/ 17647920 w 19842480"/>
              <a:gd name="connsiteY5" fmla="*/ 2326279 h 28112359"/>
              <a:gd name="connsiteX6" fmla="*/ 18013680 w 19842480"/>
              <a:gd name="connsiteY6" fmla="*/ 2692039 h 28112359"/>
              <a:gd name="connsiteX7" fmla="*/ 18836640 w 19842480"/>
              <a:gd name="connsiteY7" fmla="*/ 2509159 h 28112359"/>
              <a:gd name="connsiteX8" fmla="*/ 19568160 w 19842480"/>
              <a:gd name="connsiteY8" fmla="*/ 1228999 h 28112359"/>
              <a:gd name="connsiteX9" fmla="*/ 19842480 w 19842480"/>
              <a:gd name="connsiteY9" fmla="*/ 1320439 h 28112359"/>
              <a:gd name="connsiteX10" fmla="*/ 19110960 w 19842480"/>
              <a:gd name="connsiteY10" fmla="*/ 2326279 h 28112359"/>
              <a:gd name="connsiteX11" fmla="*/ 19659600 w 19842480"/>
              <a:gd name="connsiteY11" fmla="*/ 2509159 h 28112359"/>
              <a:gd name="connsiteX12" fmla="*/ 19385280 w 19842480"/>
              <a:gd name="connsiteY12" fmla="*/ 2783479 h 28112359"/>
              <a:gd name="connsiteX13" fmla="*/ 18013680 w 19842480"/>
              <a:gd name="connsiteY13" fmla="*/ 2783479 h 28112359"/>
              <a:gd name="connsiteX14" fmla="*/ 18196560 w 19842480"/>
              <a:gd name="connsiteY14" fmla="*/ 3149239 h 28112359"/>
              <a:gd name="connsiteX15" fmla="*/ 14356080 w 19842480"/>
              <a:gd name="connsiteY15" fmla="*/ 4795159 h 28112359"/>
              <a:gd name="connsiteX16" fmla="*/ 12801600 w 19842480"/>
              <a:gd name="connsiteY16" fmla="*/ 5618119 h 28112359"/>
              <a:gd name="connsiteX17" fmla="*/ 12070080 w 19842480"/>
              <a:gd name="connsiteY17" fmla="*/ 10464439 h 28112359"/>
              <a:gd name="connsiteX18" fmla="*/ 11795760 w 19842480"/>
              <a:gd name="connsiteY18" fmla="*/ 11013079 h 28112359"/>
              <a:gd name="connsiteX19" fmla="*/ 12984480 w 19842480"/>
              <a:gd name="connsiteY19" fmla="*/ 12750439 h 28112359"/>
              <a:gd name="connsiteX20" fmla="*/ 12801600 w 19842480"/>
              <a:gd name="connsiteY20" fmla="*/ 13207639 h 28112359"/>
              <a:gd name="connsiteX21" fmla="*/ 11612880 w 19842480"/>
              <a:gd name="connsiteY21" fmla="*/ 13481959 h 28112359"/>
              <a:gd name="connsiteX22" fmla="*/ 11521440 w 19842480"/>
              <a:gd name="connsiteY22" fmla="*/ 14396359 h 28112359"/>
              <a:gd name="connsiteX23" fmla="*/ 10881360 w 19842480"/>
              <a:gd name="connsiteY23" fmla="*/ 14762119 h 28112359"/>
              <a:gd name="connsiteX24" fmla="*/ 10972800 w 19842480"/>
              <a:gd name="connsiteY24" fmla="*/ 15036439 h 28112359"/>
              <a:gd name="connsiteX25" fmla="*/ 12984480 w 19842480"/>
              <a:gd name="connsiteY25" fmla="*/ 18328279 h 28112359"/>
              <a:gd name="connsiteX26" fmla="*/ 13533120 w 19842480"/>
              <a:gd name="connsiteY26" fmla="*/ 20797159 h 28112359"/>
              <a:gd name="connsiteX27" fmla="*/ 14904720 w 19842480"/>
              <a:gd name="connsiteY27" fmla="*/ 23814679 h 28112359"/>
              <a:gd name="connsiteX28" fmla="*/ 13990320 w 19842480"/>
              <a:gd name="connsiteY28" fmla="*/ 23997559 h 28112359"/>
              <a:gd name="connsiteX29" fmla="*/ 14447520 w 19842480"/>
              <a:gd name="connsiteY29" fmla="*/ 26009239 h 28112359"/>
              <a:gd name="connsiteX30" fmla="*/ 15179040 w 19842480"/>
              <a:gd name="connsiteY30" fmla="*/ 26740759 h 28112359"/>
              <a:gd name="connsiteX31" fmla="*/ 15453360 w 19842480"/>
              <a:gd name="connsiteY31" fmla="*/ 27563719 h 28112359"/>
              <a:gd name="connsiteX32" fmla="*/ 16824960 w 19842480"/>
              <a:gd name="connsiteY32" fmla="*/ 27838039 h 28112359"/>
              <a:gd name="connsiteX33" fmla="*/ 16550640 w 19842480"/>
              <a:gd name="connsiteY33" fmla="*/ 27929479 h 28112359"/>
              <a:gd name="connsiteX34" fmla="*/ 15087600 w 19842480"/>
              <a:gd name="connsiteY34" fmla="*/ 28112359 h 28112359"/>
              <a:gd name="connsiteX35" fmla="*/ 14447520 w 19842480"/>
              <a:gd name="connsiteY35" fmla="*/ 27838039 h 28112359"/>
              <a:gd name="connsiteX36" fmla="*/ 13350240 w 19842480"/>
              <a:gd name="connsiteY36" fmla="*/ 27746599 h 28112359"/>
              <a:gd name="connsiteX37" fmla="*/ 13807440 w 19842480"/>
              <a:gd name="connsiteY37" fmla="*/ 25917799 h 28112359"/>
              <a:gd name="connsiteX38" fmla="*/ 13258800 w 19842480"/>
              <a:gd name="connsiteY38" fmla="*/ 24454759 h 28112359"/>
              <a:gd name="connsiteX39" fmla="*/ 10332720 w 19842480"/>
              <a:gd name="connsiteY39" fmla="*/ 17962519 h 28112359"/>
              <a:gd name="connsiteX40" fmla="*/ 9235440 w 19842480"/>
              <a:gd name="connsiteY40" fmla="*/ 16865239 h 28112359"/>
              <a:gd name="connsiteX41" fmla="*/ 7132320 w 19842480"/>
              <a:gd name="connsiteY41" fmla="*/ 19151239 h 28112359"/>
              <a:gd name="connsiteX42" fmla="*/ 6492240 w 19842480"/>
              <a:gd name="connsiteY42" fmla="*/ 19151239 h 28112359"/>
              <a:gd name="connsiteX43" fmla="*/ 3108960 w 19842480"/>
              <a:gd name="connsiteY43" fmla="*/ 15676519 h 28112359"/>
              <a:gd name="connsiteX44" fmla="*/ 3474720 w 19842480"/>
              <a:gd name="connsiteY44" fmla="*/ 14762119 h 28112359"/>
              <a:gd name="connsiteX45" fmla="*/ 2560320 w 19842480"/>
              <a:gd name="connsiteY45" fmla="*/ 13756279 h 28112359"/>
              <a:gd name="connsiteX46" fmla="*/ 1554480 w 19842480"/>
              <a:gd name="connsiteY46" fmla="*/ 13756279 h 28112359"/>
              <a:gd name="connsiteX47" fmla="*/ 1097280 w 19842480"/>
              <a:gd name="connsiteY47" fmla="*/ 13573399 h 28112359"/>
              <a:gd name="connsiteX48" fmla="*/ 274320 w 19842480"/>
              <a:gd name="connsiteY48" fmla="*/ 14122039 h 28112359"/>
              <a:gd name="connsiteX49" fmla="*/ 91440 w 19842480"/>
              <a:gd name="connsiteY49" fmla="*/ 14030599 h 28112359"/>
              <a:gd name="connsiteX50" fmla="*/ 2011680 w 19842480"/>
              <a:gd name="connsiteY50" fmla="*/ 11195959 h 28112359"/>
              <a:gd name="connsiteX51" fmla="*/ 2377440 w 19842480"/>
              <a:gd name="connsiteY51" fmla="*/ 11561719 h 28112359"/>
              <a:gd name="connsiteX52" fmla="*/ 2560320 w 19842480"/>
              <a:gd name="connsiteY52" fmla="*/ 12841879 h 28112359"/>
              <a:gd name="connsiteX53" fmla="*/ 6766560 w 19842480"/>
              <a:gd name="connsiteY53" fmla="*/ 16316599 h 28112359"/>
              <a:gd name="connsiteX54" fmla="*/ 7772400 w 19842480"/>
              <a:gd name="connsiteY54" fmla="*/ 14762119 h 28112359"/>
              <a:gd name="connsiteX55" fmla="*/ 7315200 w 19842480"/>
              <a:gd name="connsiteY55" fmla="*/ 13664839 h 28112359"/>
              <a:gd name="connsiteX56" fmla="*/ 8595360 w 19842480"/>
              <a:gd name="connsiteY56" fmla="*/ 10190119 h 28112359"/>
              <a:gd name="connsiteX57" fmla="*/ 8503920 w 19842480"/>
              <a:gd name="connsiteY57" fmla="*/ 9641479 h 28112359"/>
              <a:gd name="connsiteX58" fmla="*/ 8778240 w 19842480"/>
              <a:gd name="connsiteY58" fmla="*/ 9001399 h 28112359"/>
              <a:gd name="connsiteX59" fmla="*/ 7498080 w 19842480"/>
              <a:gd name="connsiteY59" fmla="*/ 6532519 h 28112359"/>
              <a:gd name="connsiteX60" fmla="*/ 2468880 w 19842480"/>
              <a:gd name="connsiteY60" fmla="*/ 7904119 h 28112359"/>
              <a:gd name="connsiteX61" fmla="*/ 1920240 w 19842480"/>
              <a:gd name="connsiteY61" fmla="*/ 7538359 h 28112359"/>
              <a:gd name="connsiteX62" fmla="*/ 1188720 w 19842480"/>
              <a:gd name="connsiteY62" fmla="*/ 7629799 h 28112359"/>
              <a:gd name="connsiteX63" fmla="*/ 822960 w 19842480"/>
              <a:gd name="connsiteY63" fmla="*/ 7172599 h 28112359"/>
              <a:gd name="connsiteX64" fmla="*/ 1097280 w 19842480"/>
              <a:gd name="connsiteY64" fmla="*/ 6898279 h 28112359"/>
              <a:gd name="connsiteX65" fmla="*/ 0 w 19842480"/>
              <a:gd name="connsiteY65" fmla="*/ 5800999 h 28112359"/>
              <a:gd name="connsiteX66" fmla="*/ 182880 w 19842480"/>
              <a:gd name="connsiteY66" fmla="*/ 5709559 h 28112359"/>
              <a:gd name="connsiteX67" fmla="*/ 1645920 w 19842480"/>
              <a:gd name="connsiteY67" fmla="*/ 6898279 h 28112359"/>
              <a:gd name="connsiteX68" fmla="*/ 1920240 w 19842480"/>
              <a:gd name="connsiteY68" fmla="*/ 6623959 h 28112359"/>
              <a:gd name="connsiteX69" fmla="*/ 1920240 w 19842480"/>
              <a:gd name="connsiteY69" fmla="*/ 6441079 h 28112359"/>
              <a:gd name="connsiteX70" fmla="*/ 5212080 w 19842480"/>
              <a:gd name="connsiteY70" fmla="*/ 5252359 h 28112359"/>
              <a:gd name="connsiteX71" fmla="*/ 5852160 w 19842480"/>
              <a:gd name="connsiteY71" fmla="*/ 4978039 h 28112359"/>
              <a:gd name="connsiteX72" fmla="*/ 6217920 w 19842480"/>
              <a:gd name="connsiteY72" fmla="*/ 5435239 h 28112359"/>
              <a:gd name="connsiteX73" fmla="*/ 7223760 w 19842480"/>
              <a:gd name="connsiteY73" fmla="*/ 4978039 h 28112359"/>
              <a:gd name="connsiteX74" fmla="*/ 7406640 w 19842480"/>
              <a:gd name="connsiteY74" fmla="*/ 3240679 h 28112359"/>
              <a:gd name="connsiteX75" fmla="*/ 8686800 w 19842480"/>
              <a:gd name="connsiteY75" fmla="*/ 2692039 h 28112359"/>
              <a:gd name="connsiteX76" fmla="*/ 9326880 w 19842480"/>
              <a:gd name="connsiteY76" fmla="*/ 3240679 h 28112359"/>
              <a:gd name="connsiteX77" fmla="*/ 9692640 w 19842480"/>
              <a:gd name="connsiteY77" fmla="*/ 2874919 h 28112359"/>
              <a:gd name="connsiteX78" fmla="*/ 9784080 w 19842480"/>
              <a:gd name="connsiteY78" fmla="*/ 2326279 h 28112359"/>
              <a:gd name="connsiteX79" fmla="*/ 9784080 w 19842480"/>
              <a:gd name="connsiteY79" fmla="*/ 497479 h 28112359"/>
              <a:gd name="connsiteX80" fmla="*/ 11338560 w 19842480"/>
              <a:gd name="connsiteY80" fmla="*/ 40279 h 28112359"/>
              <a:gd name="connsiteX81" fmla="*/ 11851860 w 19842480"/>
              <a:gd name="connsiteY81" fmla="*/ 255804 h 28112359"/>
              <a:gd name="connsiteX0" fmla="*/ 11851860 w 19842480"/>
              <a:gd name="connsiteY0" fmla="*/ 255804 h 28112359"/>
              <a:gd name="connsiteX1" fmla="*/ 12252960 w 19842480"/>
              <a:gd name="connsiteY1" fmla="*/ 2417719 h 28112359"/>
              <a:gd name="connsiteX2" fmla="*/ 13258800 w 19842480"/>
              <a:gd name="connsiteY2" fmla="*/ 3697879 h 28112359"/>
              <a:gd name="connsiteX3" fmla="*/ 14630400 w 19842480"/>
              <a:gd name="connsiteY3" fmla="*/ 3332119 h 28112359"/>
              <a:gd name="connsiteX4" fmla="*/ 15361920 w 19842480"/>
              <a:gd name="connsiteY4" fmla="*/ 2966359 h 28112359"/>
              <a:gd name="connsiteX5" fmla="*/ 17647920 w 19842480"/>
              <a:gd name="connsiteY5" fmla="*/ 2326279 h 28112359"/>
              <a:gd name="connsiteX6" fmla="*/ 18013680 w 19842480"/>
              <a:gd name="connsiteY6" fmla="*/ 2692039 h 28112359"/>
              <a:gd name="connsiteX7" fmla="*/ 18836640 w 19842480"/>
              <a:gd name="connsiteY7" fmla="*/ 2509159 h 28112359"/>
              <a:gd name="connsiteX8" fmla="*/ 19568160 w 19842480"/>
              <a:gd name="connsiteY8" fmla="*/ 1228999 h 28112359"/>
              <a:gd name="connsiteX9" fmla="*/ 19842480 w 19842480"/>
              <a:gd name="connsiteY9" fmla="*/ 1320439 h 28112359"/>
              <a:gd name="connsiteX10" fmla="*/ 19110960 w 19842480"/>
              <a:gd name="connsiteY10" fmla="*/ 2326279 h 28112359"/>
              <a:gd name="connsiteX11" fmla="*/ 19659600 w 19842480"/>
              <a:gd name="connsiteY11" fmla="*/ 2509159 h 28112359"/>
              <a:gd name="connsiteX12" fmla="*/ 19385280 w 19842480"/>
              <a:gd name="connsiteY12" fmla="*/ 2783479 h 28112359"/>
              <a:gd name="connsiteX13" fmla="*/ 18013680 w 19842480"/>
              <a:gd name="connsiteY13" fmla="*/ 2783479 h 28112359"/>
              <a:gd name="connsiteX14" fmla="*/ 18196560 w 19842480"/>
              <a:gd name="connsiteY14" fmla="*/ 3149239 h 28112359"/>
              <a:gd name="connsiteX15" fmla="*/ 14356080 w 19842480"/>
              <a:gd name="connsiteY15" fmla="*/ 4795159 h 28112359"/>
              <a:gd name="connsiteX16" fmla="*/ 12801600 w 19842480"/>
              <a:gd name="connsiteY16" fmla="*/ 5618119 h 28112359"/>
              <a:gd name="connsiteX17" fmla="*/ 12070080 w 19842480"/>
              <a:gd name="connsiteY17" fmla="*/ 10464439 h 28112359"/>
              <a:gd name="connsiteX18" fmla="*/ 11795760 w 19842480"/>
              <a:gd name="connsiteY18" fmla="*/ 11013079 h 28112359"/>
              <a:gd name="connsiteX19" fmla="*/ 12984480 w 19842480"/>
              <a:gd name="connsiteY19" fmla="*/ 12750439 h 28112359"/>
              <a:gd name="connsiteX20" fmla="*/ 12801600 w 19842480"/>
              <a:gd name="connsiteY20" fmla="*/ 13207639 h 28112359"/>
              <a:gd name="connsiteX21" fmla="*/ 11612880 w 19842480"/>
              <a:gd name="connsiteY21" fmla="*/ 13481959 h 28112359"/>
              <a:gd name="connsiteX22" fmla="*/ 11521440 w 19842480"/>
              <a:gd name="connsiteY22" fmla="*/ 14396359 h 28112359"/>
              <a:gd name="connsiteX23" fmla="*/ 10881360 w 19842480"/>
              <a:gd name="connsiteY23" fmla="*/ 14762119 h 28112359"/>
              <a:gd name="connsiteX24" fmla="*/ 10972800 w 19842480"/>
              <a:gd name="connsiteY24" fmla="*/ 15036439 h 28112359"/>
              <a:gd name="connsiteX25" fmla="*/ 12984480 w 19842480"/>
              <a:gd name="connsiteY25" fmla="*/ 18328279 h 28112359"/>
              <a:gd name="connsiteX26" fmla="*/ 13533120 w 19842480"/>
              <a:gd name="connsiteY26" fmla="*/ 20797159 h 28112359"/>
              <a:gd name="connsiteX27" fmla="*/ 14904720 w 19842480"/>
              <a:gd name="connsiteY27" fmla="*/ 23814679 h 28112359"/>
              <a:gd name="connsiteX28" fmla="*/ 13990320 w 19842480"/>
              <a:gd name="connsiteY28" fmla="*/ 23997559 h 28112359"/>
              <a:gd name="connsiteX29" fmla="*/ 14447520 w 19842480"/>
              <a:gd name="connsiteY29" fmla="*/ 26009239 h 28112359"/>
              <a:gd name="connsiteX30" fmla="*/ 15179040 w 19842480"/>
              <a:gd name="connsiteY30" fmla="*/ 26740759 h 28112359"/>
              <a:gd name="connsiteX31" fmla="*/ 15453360 w 19842480"/>
              <a:gd name="connsiteY31" fmla="*/ 27563719 h 28112359"/>
              <a:gd name="connsiteX32" fmla="*/ 16824960 w 19842480"/>
              <a:gd name="connsiteY32" fmla="*/ 27838039 h 28112359"/>
              <a:gd name="connsiteX33" fmla="*/ 16550640 w 19842480"/>
              <a:gd name="connsiteY33" fmla="*/ 27929479 h 28112359"/>
              <a:gd name="connsiteX34" fmla="*/ 15087600 w 19842480"/>
              <a:gd name="connsiteY34" fmla="*/ 28112359 h 28112359"/>
              <a:gd name="connsiteX35" fmla="*/ 14447520 w 19842480"/>
              <a:gd name="connsiteY35" fmla="*/ 27838039 h 28112359"/>
              <a:gd name="connsiteX36" fmla="*/ 13350240 w 19842480"/>
              <a:gd name="connsiteY36" fmla="*/ 27746599 h 28112359"/>
              <a:gd name="connsiteX37" fmla="*/ 13807440 w 19842480"/>
              <a:gd name="connsiteY37" fmla="*/ 25917799 h 28112359"/>
              <a:gd name="connsiteX38" fmla="*/ 13258800 w 19842480"/>
              <a:gd name="connsiteY38" fmla="*/ 24454759 h 28112359"/>
              <a:gd name="connsiteX39" fmla="*/ 10332720 w 19842480"/>
              <a:gd name="connsiteY39" fmla="*/ 17962519 h 28112359"/>
              <a:gd name="connsiteX40" fmla="*/ 9235440 w 19842480"/>
              <a:gd name="connsiteY40" fmla="*/ 16865239 h 28112359"/>
              <a:gd name="connsiteX41" fmla="*/ 7132320 w 19842480"/>
              <a:gd name="connsiteY41" fmla="*/ 19151239 h 28112359"/>
              <a:gd name="connsiteX42" fmla="*/ 6492240 w 19842480"/>
              <a:gd name="connsiteY42" fmla="*/ 19151239 h 28112359"/>
              <a:gd name="connsiteX43" fmla="*/ 3108960 w 19842480"/>
              <a:gd name="connsiteY43" fmla="*/ 15676519 h 28112359"/>
              <a:gd name="connsiteX44" fmla="*/ 3474720 w 19842480"/>
              <a:gd name="connsiteY44" fmla="*/ 14762119 h 28112359"/>
              <a:gd name="connsiteX45" fmla="*/ 2560320 w 19842480"/>
              <a:gd name="connsiteY45" fmla="*/ 13756279 h 28112359"/>
              <a:gd name="connsiteX46" fmla="*/ 1554480 w 19842480"/>
              <a:gd name="connsiteY46" fmla="*/ 13756279 h 28112359"/>
              <a:gd name="connsiteX47" fmla="*/ 1097280 w 19842480"/>
              <a:gd name="connsiteY47" fmla="*/ 13573399 h 28112359"/>
              <a:gd name="connsiteX48" fmla="*/ 274320 w 19842480"/>
              <a:gd name="connsiteY48" fmla="*/ 14122039 h 28112359"/>
              <a:gd name="connsiteX49" fmla="*/ 91440 w 19842480"/>
              <a:gd name="connsiteY49" fmla="*/ 14030599 h 28112359"/>
              <a:gd name="connsiteX50" fmla="*/ 2011680 w 19842480"/>
              <a:gd name="connsiteY50" fmla="*/ 11195959 h 28112359"/>
              <a:gd name="connsiteX51" fmla="*/ 2377440 w 19842480"/>
              <a:gd name="connsiteY51" fmla="*/ 11561719 h 28112359"/>
              <a:gd name="connsiteX52" fmla="*/ 2560320 w 19842480"/>
              <a:gd name="connsiteY52" fmla="*/ 12841879 h 28112359"/>
              <a:gd name="connsiteX53" fmla="*/ 6766560 w 19842480"/>
              <a:gd name="connsiteY53" fmla="*/ 16316599 h 28112359"/>
              <a:gd name="connsiteX54" fmla="*/ 7772400 w 19842480"/>
              <a:gd name="connsiteY54" fmla="*/ 14762119 h 28112359"/>
              <a:gd name="connsiteX55" fmla="*/ 7315200 w 19842480"/>
              <a:gd name="connsiteY55" fmla="*/ 13664839 h 28112359"/>
              <a:gd name="connsiteX56" fmla="*/ 8595360 w 19842480"/>
              <a:gd name="connsiteY56" fmla="*/ 10190119 h 28112359"/>
              <a:gd name="connsiteX57" fmla="*/ 8503920 w 19842480"/>
              <a:gd name="connsiteY57" fmla="*/ 9641479 h 28112359"/>
              <a:gd name="connsiteX58" fmla="*/ 8778240 w 19842480"/>
              <a:gd name="connsiteY58" fmla="*/ 9001399 h 28112359"/>
              <a:gd name="connsiteX59" fmla="*/ 7498080 w 19842480"/>
              <a:gd name="connsiteY59" fmla="*/ 6532519 h 28112359"/>
              <a:gd name="connsiteX60" fmla="*/ 2468880 w 19842480"/>
              <a:gd name="connsiteY60" fmla="*/ 7904119 h 28112359"/>
              <a:gd name="connsiteX61" fmla="*/ 1920240 w 19842480"/>
              <a:gd name="connsiteY61" fmla="*/ 7538359 h 28112359"/>
              <a:gd name="connsiteX62" fmla="*/ 1188720 w 19842480"/>
              <a:gd name="connsiteY62" fmla="*/ 7629799 h 28112359"/>
              <a:gd name="connsiteX63" fmla="*/ 822960 w 19842480"/>
              <a:gd name="connsiteY63" fmla="*/ 7172599 h 28112359"/>
              <a:gd name="connsiteX64" fmla="*/ 1097280 w 19842480"/>
              <a:gd name="connsiteY64" fmla="*/ 6898279 h 28112359"/>
              <a:gd name="connsiteX65" fmla="*/ 0 w 19842480"/>
              <a:gd name="connsiteY65" fmla="*/ 5800999 h 28112359"/>
              <a:gd name="connsiteX66" fmla="*/ 182880 w 19842480"/>
              <a:gd name="connsiteY66" fmla="*/ 5709559 h 28112359"/>
              <a:gd name="connsiteX67" fmla="*/ 1645920 w 19842480"/>
              <a:gd name="connsiteY67" fmla="*/ 6898279 h 28112359"/>
              <a:gd name="connsiteX68" fmla="*/ 1920240 w 19842480"/>
              <a:gd name="connsiteY68" fmla="*/ 6623959 h 28112359"/>
              <a:gd name="connsiteX69" fmla="*/ 1920240 w 19842480"/>
              <a:gd name="connsiteY69" fmla="*/ 6441079 h 28112359"/>
              <a:gd name="connsiteX70" fmla="*/ 5212080 w 19842480"/>
              <a:gd name="connsiteY70" fmla="*/ 5252359 h 28112359"/>
              <a:gd name="connsiteX71" fmla="*/ 5852160 w 19842480"/>
              <a:gd name="connsiteY71" fmla="*/ 4978039 h 28112359"/>
              <a:gd name="connsiteX72" fmla="*/ 6217920 w 19842480"/>
              <a:gd name="connsiteY72" fmla="*/ 5435239 h 28112359"/>
              <a:gd name="connsiteX73" fmla="*/ 7223760 w 19842480"/>
              <a:gd name="connsiteY73" fmla="*/ 4978039 h 28112359"/>
              <a:gd name="connsiteX74" fmla="*/ 7406640 w 19842480"/>
              <a:gd name="connsiteY74" fmla="*/ 3240679 h 28112359"/>
              <a:gd name="connsiteX75" fmla="*/ 8686800 w 19842480"/>
              <a:gd name="connsiteY75" fmla="*/ 2692039 h 28112359"/>
              <a:gd name="connsiteX76" fmla="*/ 9326880 w 19842480"/>
              <a:gd name="connsiteY76" fmla="*/ 3240679 h 28112359"/>
              <a:gd name="connsiteX77" fmla="*/ 9692640 w 19842480"/>
              <a:gd name="connsiteY77" fmla="*/ 2874919 h 28112359"/>
              <a:gd name="connsiteX78" fmla="*/ 9784080 w 19842480"/>
              <a:gd name="connsiteY78" fmla="*/ 2326279 h 28112359"/>
              <a:gd name="connsiteX79" fmla="*/ 9784080 w 19842480"/>
              <a:gd name="connsiteY79" fmla="*/ 497479 h 28112359"/>
              <a:gd name="connsiteX80" fmla="*/ 11338560 w 19842480"/>
              <a:gd name="connsiteY80" fmla="*/ 40279 h 28112359"/>
              <a:gd name="connsiteX81" fmla="*/ 11851860 w 19842480"/>
              <a:gd name="connsiteY81" fmla="*/ 255804 h 28112359"/>
              <a:gd name="connsiteX0" fmla="*/ 11851860 w 19842480"/>
              <a:gd name="connsiteY0" fmla="*/ 255804 h 28112359"/>
              <a:gd name="connsiteX1" fmla="*/ 12252960 w 19842480"/>
              <a:gd name="connsiteY1" fmla="*/ 2417719 h 28112359"/>
              <a:gd name="connsiteX2" fmla="*/ 13258800 w 19842480"/>
              <a:gd name="connsiteY2" fmla="*/ 3697879 h 28112359"/>
              <a:gd name="connsiteX3" fmla="*/ 14630400 w 19842480"/>
              <a:gd name="connsiteY3" fmla="*/ 3332119 h 28112359"/>
              <a:gd name="connsiteX4" fmla="*/ 15361920 w 19842480"/>
              <a:gd name="connsiteY4" fmla="*/ 2966359 h 28112359"/>
              <a:gd name="connsiteX5" fmla="*/ 17647920 w 19842480"/>
              <a:gd name="connsiteY5" fmla="*/ 2326279 h 28112359"/>
              <a:gd name="connsiteX6" fmla="*/ 18013680 w 19842480"/>
              <a:gd name="connsiteY6" fmla="*/ 2692039 h 28112359"/>
              <a:gd name="connsiteX7" fmla="*/ 18836640 w 19842480"/>
              <a:gd name="connsiteY7" fmla="*/ 2509159 h 28112359"/>
              <a:gd name="connsiteX8" fmla="*/ 19568160 w 19842480"/>
              <a:gd name="connsiteY8" fmla="*/ 1228999 h 28112359"/>
              <a:gd name="connsiteX9" fmla="*/ 19842480 w 19842480"/>
              <a:gd name="connsiteY9" fmla="*/ 1320439 h 28112359"/>
              <a:gd name="connsiteX10" fmla="*/ 19110960 w 19842480"/>
              <a:gd name="connsiteY10" fmla="*/ 2326279 h 28112359"/>
              <a:gd name="connsiteX11" fmla="*/ 19659600 w 19842480"/>
              <a:gd name="connsiteY11" fmla="*/ 2509159 h 28112359"/>
              <a:gd name="connsiteX12" fmla="*/ 19385280 w 19842480"/>
              <a:gd name="connsiteY12" fmla="*/ 2783479 h 28112359"/>
              <a:gd name="connsiteX13" fmla="*/ 18088611 w 19842480"/>
              <a:gd name="connsiteY13" fmla="*/ 2948566 h 28112359"/>
              <a:gd name="connsiteX14" fmla="*/ 18196560 w 19842480"/>
              <a:gd name="connsiteY14" fmla="*/ 3149239 h 28112359"/>
              <a:gd name="connsiteX15" fmla="*/ 14356080 w 19842480"/>
              <a:gd name="connsiteY15" fmla="*/ 4795159 h 28112359"/>
              <a:gd name="connsiteX16" fmla="*/ 12801600 w 19842480"/>
              <a:gd name="connsiteY16" fmla="*/ 5618119 h 28112359"/>
              <a:gd name="connsiteX17" fmla="*/ 12070080 w 19842480"/>
              <a:gd name="connsiteY17" fmla="*/ 10464439 h 28112359"/>
              <a:gd name="connsiteX18" fmla="*/ 11795760 w 19842480"/>
              <a:gd name="connsiteY18" fmla="*/ 11013079 h 28112359"/>
              <a:gd name="connsiteX19" fmla="*/ 12984480 w 19842480"/>
              <a:gd name="connsiteY19" fmla="*/ 12750439 h 28112359"/>
              <a:gd name="connsiteX20" fmla="*/ 12801600 w 19842480"/>
              <a:gd name="connsiteY20" fmla="*/ 13207639 h 28112359"/>
              <a:gd name="connsiteX21" fmla="*/ 11612880 w 19842480"/>
              <a:gd name="connsiteY21" fmla="*/ 13481959 h 28112359"/>
              <a:gd name="connsiteX22" fmla="*/ 11521440 w 19842480"/>
              <a:gd name="connsiteY22" fmla="*/ 14396359 h 28112359"/>
              <a:gd name="connsiteX23" fmla="*/ 10881360 w 19842480"/>
              <a:gd name="connsiteY23" fmla="*/ 14762119 h 28112359"/>
              <a:gd name="connsiteX24" fmla="*/ 10972800 w 19842480"/>
              <a:gd name="connsiteY24" fmla="*/ 15036439 h 28112359"/>
              <a:gd name="connsiteX25" fmla="*/ 12984480 w 19842480"/>
              <a:gd name="connsiteY25" fmla="*/ 18328279 h 28112359"/>
              <a:gd name="connsiteX26" fmla="*/ 13533120 w 19842480"/>
              <a:gd name="connsiteY26" fmla="*/ 20797159 h 28112359"/>
              <a:gd name="connsiteX27" fmla="*/ 14904720 w 19842480"/>
              <a:gd name="connsiteY27" fmla="*/ 23814679 h 28112359"/>
              <a:gd name="connsiteX28" fmla="*/ 13990320 w 19842480"/>
              <a:gd name="connsiteY28" fmla="*/ 23997559 h 28112359"/>
              <a:gd name="connsiteX29" fmla="*/ 14447520 w 19842480"/>
              <a:gd name="connsiteY29" fmla="*/ 26009239 h 28112359"/>
              <a:gd name="connsiteX30" fmla="*/ 15179040 w 19842480"/>
              <a:gd name="connsiteY30" fmla="*/ 26740759 h 28112359"/>
              <a:gd name="connsiteX31" fmla="*/ 15453360 w 19842480"/>
              <a:gd name="connsiteY31" fmla="*/ 27563719 h 28112359"/>
              <a:gd name="connsiteX32" fmla="*/ 16824960 w 19842480"/>
              <a:gd name="connsiteY32" fmla="*/ 27838039 h 28112359"/>
              <a:gd name="connsiteX33" fmla="*/ 16550640 w 19842480"/>
              <a:gd name="connsiteY33" fmla="*/ 27929479 h 28112359"/>
              <a:gd name="connsiteX34" fmla="*/ 15087600 w 19842480"/>
              <a:gd name="connsiteY34" fmla="*/ 28112359 h 28112359"/>
              <a:gd name="connsiteX35" fmla="*/ 14447520 w 19842480"/>
              <a:gd name="connsiteY35" fmla="*/ 27838039 h 28112359"/>
              <a:gd name="connsiteX36" fmla="*/ 13350240 w 19842480"/>
              <a:gd name="connsiteY36" fmla="*/ 27746599 h 28112359"/>
              <a:gd name="connsiteX37" fmla="*/ 13807440 w 19842480"/>
              <a:gd name="connsiteY37" fmla="*/ 25917799 h 28112359"/>
              <a:gd name="connsiteX38" fmla="*/ 13258800 w 19842480"/>
              <a:gd name="connsiteY38" fmla="*/ 24454759 h 28112359"/>
              <a:gd name="connsiteX39" fmla="*/ 10332720 w 19842480"/>
              <a:gd name="connsiteY39" fmla="*/ 17962519 h 28112359"/>
              <a:gd name="connsiteX40" fmla="*/ 9235440 w 19842480"/>
              <a:gd name="connsiteY40" fmla="*/ 16865239 h 28112359"/>
              <a:gd name="connsiteX41" fmla="*/ 7132320 w 19842480"/>
              <a:gd name="connsiteY41" fmla="*/ 19151239 h 28112359"/>
              <a:gd name="connsiteX42" fmla="*/ 6492240 w 19842480"/>
              <a:gd name="connsiteY42" fmla="*/ 19151239 h 28112359"/>
              <a:gd name="connsiteX43" fmla="*/ 3108960 w 19842480"/>
              <a:gd name="connsiteY43" fmla="*/ 15676519 h 28112359"/>
              <a:gd name="connsiteX44" fmla="*/ 3474720 w 19842480"/>
              <a:gd name="connsiteY44" fmla="*/ 14762119 h 28112359"/>
              <a:gd name="connsiteX45" fmla="*/ 2560320 w 19842480"/>
              <a:gd name="connsiteY45" fmla="*/ 13756279 h 28112359"/>
              <a:gd name="connsiteX46" fmla="*/ 1554480 w 19842480"/>
              <a:gd name="connsiteY46" fmla="*/ 13756279 h 28112359"/>
              <a:gd name="connsiteX47" fmla="*/ 1097280 w 19842480"/>
              <a:gd name="connsiteY47" fmla="*/ 13573399 h 28112359"/>
              <a:gd name="connsiteX48" fmla="*/ 274320 w 19842480"/>
              <a:gd name="connsiteY48" fmla="*/ 14122039 h 28112359"/>
              <a:gd name="connsiteX49" fmla="*/ 91440 w 19842480"/>
              <a:gd name="connsiteY49" fmla="*/ 14030599 h 28112359"/>
              <a:gd name="connsiteX50" fmla="*/ 2011680 w 19842480"/>
              <a:gd name="connsiteY50" fmla="*/ 11195959 h 28112359"/>
              <a:gd name="connsiteX51" fmla="*/ 2377440 w 19842480"/>
              <a:gd name="connsiteY51" fmla="*/ 11561719 h 28112359"/>
              <a:gd name="connsiteX52" fmla="*/ 2560320 w 19842480"/>
              <a:gd name="connsiteY52" fmla="*/ 12841879 h 28112359"/>
              <a:gd name="connsiteX53" fmla="*/ 6766560 w 19842480"/>
              <a:gd name="connsiteY53" fmla="*/ 16316599 h 28112359"/>
              <a:gd name="connsiteX54" fmla="*/ 7772400 w 19842480"/>
              <a:gd name="connsiteY54" fmla="*/ 14762119 h 28112359"/>
              <a:gd name="connsiteX55" fmla="*/ 7315200 w 19842480"/>
              <a:gd name="connsiteY55" fmla="*/ 13664839 h 28112359"/>
              <a:gd name="connsiteX56" fmla="*/ 8595360 w 19842480"/>
              <a:gd name="connsiteY56" fmla="*/ 10190119 h 28112359"/>
              <a:gd name="connsiteX57" fmla="*/ 8503920 w 19842480"/>
              <a:gd name="connsiteY57" fmla="*/ 9641479 h 28112359"/>
              <a:gd name="connsiteX58" fmla="*/ 8778240 w 19842480"/>
              <a:gd name="connsiteY58" fmla="*/ 9001399 h 28112359"/>
              <a:gd name="connsiteX59" fmla="*/ 7498080 w 19842480"/>
              <a:gd name="connsiteY59" fmla="*/ 6532519 h 28112359"/>
              <a:gd name="connsiteX60" fmla="*/ 2468880 w 19842480"/>
              <a:gd name="connsiteY60" fmla="*/ 7904119 h 28112359"/>
              <a:gd name="connsiteX61" fmla="*/ 1920240 w 19842480"/>
              <a:gd name="connsiteY61" fmla="*/ 7538359 h 28112359"/>
              <a:gd name="connsiteX62" fmla="*/ 1188720 w 19842480"/>
              <a:gd name="connsiteY62" fmla="*/ 7629799 h 28112359"/>
              <a:gd name="connsiteX63" fmla="*/ 822960 w 19842480"/>
              <a:gd name="connsiteY63" fmla="*/ 7172599 h 28112359"/>
              <a:gd name="connsiteX64" fmla="*/ 1097280 w 19842480"/>
              <a:gd name="connsiteY64" fmla="*/ 6898279 h 28112359"/>
              <a:gd name="connsiteX65" fmla="*/ 0 w 19842480"/>
              <a:gd name="connsiteY65" fmla="*/ 5800999 h 28112359"/>
              <a:gd name="connsiteX66" fmla="*/ 182880 w 19842480"/>
              <a:gd name="connsiteY66" fmla="*/ 5709559 h 28112359"/>
              <a:gd name="connsiteX67" fmla="*/ 1645920 w 19842480"/>
              <a:gd name="connsiteY67" fmla="*/ 6898279 h 28112359"/>
              <a:gd name="connsiteX68" fmla="*/ 1920240 w 19842480"/>
              <a:gd name="connsiteY68" fmla="*/ 6623959 h 28112359"/>
              <a:gd name="connsiteX69" fmla="*/ 1920240 w 19842480"/>
              <a:gd name="connsiteY69" fmla="*/ 6441079 h 28112359"/>
              <a:gd name="connsiteX70" fmla="*/ 5212080 w 19842480"/>
              <a:gd name="connsiteY70" fmla="*/ 5252359 h 28112359"/>
              <a:gd name="connsiteX71" fmla="*/ 5852160 w 19842480"/>
              <a:gd name="connsiteY71" fmla="*/ 4978039 h 28112359"/>
              <a:gd name="connsiteX72" fmla="*/ 6217920 w 19842480"/>
              <a:gd name="connsiteY72" fmla="*/ 5435239 h 28112359"/>
              <a:gd name="connsiteX73" fmla="*/ 7223760 w 19842480"/>
              <a:gd name="connsiteY73" fmla="*/ 4978039 h 28112359"/>
              <a:gd name="connsiteX74" fmla="*/ 7406640 w 19842480"/>
              <a:gd name="connsiteY74" fmla="*/ 3240679 h 28112359"/>
              <a:gd name="connsiteX75" fmla="*/ 8686800 w 19842480"/>
              <a:gd name="connsiteY75" fmla="*/ 2692039 h 28112359"/>
              <a:gd name="connsiteX76" fmla="*/ 9326880 w 19842480"/>
              <a:gd name="connsiteY76" fmla="*/ 3240679 h 28112359"/>
              <a:gd name="connsiteX77" fmla="*/ 9692640 w 19842480"/>
              <a:gd name="connsiteY77" fmla="*/ 2874919 h 28112359"/>
              <a:gd name="connsiteX78" fmla="*/ 9784080 w 19842480"/>
              <a:gd name="connsiteY78" fmla="*/ 2326279 h 28112359"/>
              <a:gd name="connsiteX79" fmla="*/ 9784080 w 19842480"/>
              <a:gd name="connsiteY79" fmla="*/ 497479 h 28112359"/>
              <a:gd name="connsiteX80" fmla="*/ 11338560 w 19842480"/>
              <a:gd name="connsiteY80" fmla="*/ 40279 h 28112359"/>
              <a:gd name="connsiteX81" fmla="*/ 11851860 w 19842480"/>
              <a:gd name="connsiteY81" fmla="*/ 255804 h 28112359"/>
              <a:gd name="connsiteX0" fmla="*/ 11851860 w 19842480"/>
              <a:gd name="connsiteY0" fmla="*/ 255804 h 28112359"/>
              <a:gd name="connsiteX1" fmla="*/ 12252960 w 19842480"/>
              <a:gd name="connsiteY1" fmla="*/ 2417719 h 28112359"/>
              <a:gd name="connsiteX2" fmla="*/ 13258800 w 19842480"/>
              <a:gd name="connsiteY2" fmla="*/ 3697879 h 28112359"/>
              <a:gd name="connsiteX3" fmla="*/ 14630400 w 19842480"/>
              <a:gd name="connsiteY3" fmla="*/ 3332119 h 28112359"/>
              <a:gd name="connsiteX4" fmla="*/ 15361920 w 19842480"/>
              <a:gd name="connsiteY4" fmla="*/ 2966359 h 28112359"/>
              <a:gd name="connsiteX5" fmla="*/ 17647920 w 19842480"/>
              <a:gd name="connsiteY5" fmla="*/ 2326279 h 28112359"/>
              <a:gd name="connsiteX6" fmla="*/ 18013680 w 19842480"/>
              <a:gd name="connsiteY6" fmla="*/ 2692039 h 28112359"/>
              <a:gd name="connsiteX7" fmla="*/ 18836640 w 19842480"/>
              <a:gd name="connsiteY7" fmla="*/ 2509159 h 28112359"/>
              <a:gd name="connsiteX8" fmla="*/ 19568160 w 19842480"/>
              <a:gd name="connsiteY8" fmla="*/ 1228999 h 28112359"/>
              <a:gd name="connsiteX9" fmla="*/ 19842480 w 19842480"/>
              <a:gd name="connsiteY9" fmla="*/ 1320439 h 28112359"/>
              <a:gd name="connsiteX10" fmla="*/ 19110960 w 19842480"/>
              <a:gd name="connsiteY10" fmla="*/ 2326279 h 28112359"/>
              <a:gd name="connsiteX11" fmla="*/ 19659600 w 19842480"/>
              <a:gd name="connsiteY11" fmla="*/ 2509159 h 28112359"/>
              <a:gd name="connsiteX12" fmla="*/ 19385280 w 19842480"/>
              <a:gd name="connsiteY12" fmla="*/ 2783479 h 28112359"/>
              <a:gd name="connsiteX13" fmla="*/ 18088611 w 19842480"/>
              <a:gd name="connsiteY13" fmla="*/ 2948566 h 28112359"/>
              <a:gd name="connsiteX14" fmla="*/ 18196560 w 19842480"/>
              <a:gd name="connsiteY14" fmla="*/ 3149239 h 28112359"/>
              <a:gd name="connsiteX15" fmla="*/ 14356080 w 19842480"/>
              <a:gd name="connsiteY15" fmla="*/ 4795159 h 28112359"/>
              <a:gd name="connsiteX16" fmla="*/ 12801600 w 19842480"/>
              <a:gd name="connsiteY16" fmla="*/ 5618119 h 28112359"/>
              <a:gd name="connsiteX17" fmla="*/ 12070080 w 19842480"/>
              <a:gd name="connsiteY17" fmla="*/ 10464439 h 28112359"/>
              <a:gd name="connsiteX18" fmla="*/ 11795760 w 19842480"/>
              <a:gd name="connsiteY18" fmla="*/ 11013079 h 28112359"/>
              <a:gd name="connsiteX19" fmla="*/ 12984480 w 19842480"/>
              <a:gd name="connsiteY19" fmla="*/ 12750439 h 28112359"/>
              <a:gd name="connsiteX20" fmla="*/ 12801600 w 19842480"/>
              <a:gd name="connsiteY20" fmla="*/ 13207639 h 28112359"/>
              <a:gd name="connsiteX21" fmla="*/ 11612880 w 19842480"/>
              <a:gd name="connsiteY21" fmla="*/ 13481959 h 28112359"/>
              <a:gd name="connsiteX22" fmla="*/ 11521440 w 19842480"/>
              <a:gd name="connsiteY22" fmla="*/ 14396359 h 28112359"/>
              <a:gd name="connsiteX23" fmla="*/ 10881360 w 19842480"/>
              <a:gd name="connsiteY23" fmla="*/ 14762119 h 28112359"/>
              <a:gd name="connsiteX24" fmla="*/ 10972800 w 19842480"/>
              <a:gd name="connsiteY24" fmla="*/ 15036439 h 28112359"/>
              <a:gd name="connsiteX25" fmla="*/ 12984480 w 19842480"/>
              <a:gd name="connsiteY25" fmla="*/ 18328279 h 28112359"/>
              <a:gd name="connsiteX26" fmla="*/ 13533120 w 19842480"/>
              <a:gd name="connsiteY26" fmla="*/ 20797159 h 28112359"/>
              <a:gd name="connsiteX27" fmla="*/ 14904720 w 19842480"/>
              <a:gd name="connsiteY27" fmla="*/ 23814679 h 28112359"/>
              <a:gd name="connsiteX28" fmla="*/ 13990320 w 19842480"/>
              <a:gd name="connsiteY28" fmla="*/ 23997559 h 28112359"/>
              <a:gd name="connsiteX29" fmla="*/ 14447520 w 19842480"/>
              <a:gd name="connsiteY29" fmla="*/ 26009239 h 28112359"/>
              <a:gd name="connsiteX30" fmla="*/ 15179040 w 19842480"/>
              <a:gd name="connsiteY30" fmla="*/ 26740759 h 28112359"/>
              <a:gd name="connsiteX31" fmla="*/ 15453360 w 19842480"/>
              <a:gd name="connsiteY31" fmla="*/ 27563719 h 28112359"/>
              <a:gd name="connsiteX32" fmla="*/ 16824960 w 19842480"/>
              <a:gd name="connsiteY32" fmla="*/ 27838039 h 28112359"/>
              <a:gd name="connsiteX33" fmla="*/ 16550640 w 19842480"/>
              <a:gd name="connsiteY33" fmla="*/ 27929479 h 28112359"/>
              <a:gd name="connsiteX34" fmla="*/ 15087600 w 19842480"/>
              <a:gd name="connsiteY34" fmla="*/ 28112359 h 28112359"/>
              <a:gd name="connsiteX35" fmla="*/ 14447520 w 19842480"/>
              <a:gd name="connsiteY35" fmla="*/ 27838039 h 28112359"/>
              <a:gd name="connsiteX36" fmla="*/ 13350240 w 19842480"/>
              <a:gd name="connsiteY36" fmla="*/ 27746599 h 28112359"/>
              <a:gd name="connsiteX37" fmla="*/ 13807440 w 19842480"/>
              <a:gd name="connsiteY37" fmla="*/ 25917799 h 28112359"/>
              <a:gd name="connsiteX38" fmla="*/ 13258800 w 19842480"/>
              <a:gd name="connsiteY38" fmla="*/ 24454759 h 28112359"/>
              <a:gd name="connsiteX39" fmla="*/ 10332720 w 19842480"/>
              <a:gd name="connsiteY39" fmla="*/ 17962519 h 28112359"/>
              <a:gd name="connsiteX40" fmla="*/ 9235440 w 19842480"/>
              <a:gd name="connsiteY40" fmla="*/ 16865239 h 28112359"/>
              <a:gd name="connsiteX41" fmla="*/ 7132320 w 19842480"/>
              <a:gd name="connsiteY41" fmla="*/ 19151239 h 28112359"/>
              <a:gd name="connsiteX42" fmla="*/ 6492240 w 19842480"/>
              <a:gd name="connsiteY42" fmla="*/ 19151239 h 28112359"/>
              <a:gd name="connsiteX43" fmla="*/ 3108960 w 19842480"/>
              <a:gd name="connsiteY43" fmla="*/ 15676519 h 28112359"/>
              <a:gd name="connsiteX44" fmla="*/ 3474720 w 19842480"/>
              <a:gd name="connsiteY44" fmla="*/ 14762119 h 28112359"/>
              <a:gd name="connsiteX45" fmla="*/ 2560320 w 19842480"/>
              <a:gd name="connsiteY45" fmla="*/ 13756279 h 28112359"/>
              <a:gd name="connsiteX46" fmla="*/ 1554480 w 19842480"/>
              <a:gd name="connsiteY46" fmla="*/ 13756279 h 28112359"/>
              <a:gd name="connsiteX47" fmla="*/ 1097280 w 19842480"/>
              <a:gd name="connsiteY47" fmla="*/ 13573399 h 28112359"/>
              <a:gd name="connsiteX48" fmla="*/ 274320 w 19842480"/>
              <a:gd name="connsiteY48" fmla="*/ 14122039 h 28112359"/>
              <a:gd name="connsiteX49" fmla="*/ 91440 w 19842480"/>
              <a:gd name="connsiteY49" fmla="*/ 14030599 h 28112359"/>
              <a:gd name="connsiteX50" fmla="*/ 2011680 w 19842480"/>
              <a:gd name="connsiteY50" fmla="*/ 11195959 h 28112359"/>
              <a:gd name="connsiteX51" fmla="*/ 2377440 w 19842480"/>
              <a:gd name="connsiteY51" fmla="*/ 11561719 h 28112359"/>
              <a:gd name="connsiteX52" fmla="*/ 2560320 w 19842480"/>
              <a:gd name="connsiteY52" fmla="*/ 12841879 h 28112359"/>
              <a:gd name="connsiteX53" fmla="*/ 6766560 w 19842480"/>
              <a:gd name="connsiteY53" fmla="*/ 16316599 h 28112359"/>
              <a:gd name="connsiteX54" fmla="*/ 7772400 w 19842480"/>
              <a:gd name="connsiteY54" fmla="*/ 14762119 h 28112359"/>
              <a:gd name="connsiteX55" fmla="*/ 7315200 w 19842480"/>
              <a:gd name="connsiteY55" fmla="*/ 13664839 h 28112359"/>
              <a:gd name="connsiteX56" fmla="*/ 8595360 w 19842480"/>
              <a:gd name="connsiteY56" fmla="*/ 10190119 h 28112359"/>
              <a:gd name="connsiteX57" fmla="*/ 8503920 w 19842480"/>
              <a:gd name="connsiteY57" fmla="*/ 9641479 h 28112359"/>
              <a:gd name="connsiteX58" fmla="*/ 8778240 w 19842480"/>
              <a:gd name="connsiteY58" fmla="*/ 9001399 h 28112359"/>
              <a:gd name="connsiteX59" fmla="*/ 7498080 w 19842480"/>
              <a:gd name="connsiteY59" fmla="*/ 6532519 h 28112359"/>
              <a:gd name="connsiteX60" fmla="*/ 2468880 w 19842480"/>
              <a:gd name="connsiteY60" fmla="*/ 7904119 h 28112359"/>
              <a:gd name="connsiteX61" fmla="*/ 1920240 w 19842480"/>
              <a:gd name="connsiteY61" fmla="*/ 7538359 h 28112359"/>
              <a:gd name="connsiteX62" fmla="*/ 1188720 w 19842480"/>
              <a:gd name="connsiteY62" fmla="*/ 7629799 h 28112359"/>
              <a:gd name="connsiteX63" fmla="*/ 822960 w 19842480"/>
              <a:gd name="connsiteY63" fmla="*/ 7172599 h 28112359"/>
              <a:gd name="connsiteX64" fmla="*/ 1097280 w 19842480"/>
              <a:gd name="connsiteY64" fmla="*/ 6898279 h 28112359"/>
              <a:gd name="connsiteX65" fmla="*/ 0 w 19842480"/>
              <a:gd name="connsiteY65" fmla="*/ 5800999 h 28112359"/>
              <a:gd name="connsiteX66" fmla="*/ 182880 w 19842480"/>
              <a:gd name="connsiteY66" fmla="*/ 5709559 h 28112359"/>
              <a:gd name="connsiteX67" fmla="*/ 1645920 w 19842480"/>
              <a:gd name="connsiteY67" fmla="*/ 6898279 h 28112359"/>
              <a:gd name="connsiteX68" fmla="*/ 1920240 w 19842480"/>
              <a:gd name="connsiteY68" fmla="*/ 6623959 h 28112359"/>
              <a:gd name="connsiteX69" fmla="*/ 1920240 w 19842480"/>
              <a:gd name="connsiteY69" fmla="*/ 6441079 h 28112359"/>
              <a:gd name="connsiteX70" fmla="*/ 5212080 w 19842480"/>
              <a:gd name="connsiteY70" fmla="*/ 5252359 h 28112359"/>
              <a:gd name="connsiteX71" fmla="*/ 5852160 w 19842480"/>
              <a:gd name="connsiteY71" fmla="*/ 4978039 h 28112359"/>
              <a:gd name="connsiteX72" fmla="*/ 6217920 w 19842480"/>
              <a:gd name="connsiteY72" fmla="*/ 5435239 h 28112359"/>
              <a:gd name="connsiteX73" fmla="*/ 7223760 w 19842480"/>
              <a:gd name="connsiteY73" fmla="*/ 4978039 h 28112359"/>
              <a:gd name="connsiteX74" fmla="*/ 7406640 w 19842480"/>
              <a:gd name="connsiteY74" fmla="*/ 3240679 h 28112359"/>
              <a:gd name="connsiteX75" fmla="*/ 8686800 w 19842480"/>
              <a:gd name="connsiteY75" fmla="*/ 2692039 h 28112359"/>
              <a:gd name="connsiteX76" fmla="*/ 9326880 w 19842480"/>
              <a:gd name="connsiteY76" fmla="*/ 3240679 h 28112359"/>
              <a:gd name="connsiteX77" fmla="*/ 9692640 w 19842480"/>
              <a:gd name="connsiteY77" fmla="*/ 2874919 h 28112359"/>
              <a:gd name="connsiteX78" fmla="*/ 9784080 w 19842480"/>
              <a:gd name="connsiteY78" fmla="*/ 2326279 h 28112359"/>
              <a:gd name="connsiteX79" fmla="*/ 9784080 w 19842480"/>
              <a:gd name="connsiteY79" fmla="*/ 497479 h 28112359"/>
              <a:gd name="connsiteX80" fmla="*/ 11338560 w 19842480"/>
              <a:gd name="connsiteY80" fmla="*/ 40279 h 28112359"/>
              <a:gd name="connsiteX81" fmla="*/ 11851860 w 19842480"/>
              <a:gd name="connsiteY81" fmla="*/ 255804 h 28112359"/>
              <a:gd name="connsiteX0" fmla="*/ 11851860 w 19918680"/>
              <a:gd name="connsiteY0" fmla="*/ 255804 h 28112359"/>
              <a:gd name="connsiteX1" fmla="*/ 12252960 w 19918680"/>
              <a:gd name="connsiteY1" fmla="*/ 2417719 h 28112359"/>
              <a:gd name="connsiteX2" fmla="*/ 13258800 w 19918680"/>
              <a:gd name="connsiteY2" fmla="*/ 3697879 h 28112359"/>
              <a:gd name="connsiteX3" fmla="*/ 14630400 w 19918680"/>
              <a:gd name="connsiteY3" fmla="*/ 3332119 h 28112359"/>
              <a:gd name="connsiteX4" fmla="*/ 15361920 w 19918680"/>
              <a:gd name="connsiteY4" fmla="*/ 2966359 h 28112359"/>
              <a:gd name="connsiteX5" fmla="*/ 17647920 w 19918680"/>
              <a:gd name="connsiteY5" fmla="*/ 2326279 h 28112359"/>
              <a:gd name="connsiteX6" fmla="*/ 18013680 w 19918680"/>
              <a:gd name="connsiteY6" fmla="*/ 2692039 h 28112359"/>
              <a:gd name="connsiteX7" fmla="*/ 18836640 w 19918680"/>
              <a:gd name="connsiteY7" fmla="*/ 2509159 h 28112359"/>
              <a:gd name="connsiteX8" fmla="*/ 19568160 w 19918680"/>
              <a:gd name="connsiteY8" fmla="*/ 1228999 h 28112359"/>
              <a:gd name="connsiteX9" fmla="*/ 19842480 w 19918680"/>
              <a:gd name="connsiteY9" fmla="*/ 1320439 h 28112359"/>
              <a:gd name="connsiteX10" fmla="*/ 19110960 w 19918680"/>
              <a:gd name="connsiteY10" fmla="*/ 2326279 h 28112359"/>
              <a:gd name="connsiteX11" fmla="*/ 19659600 w 19918680"/>
              <a:gd name="connsiteY11" fmla="*/ 2509159 h 28112359"/>
              <a:gd name="connsiteX12" fmla="*/ 19385280 w 19918680"/>
              <a:gd name="connsiteY12" fmla="*/ 2783479 h 28112359"/>
              <a:gd name="connsiteX13" fmla="*/ 18088611 w 19918680"/>
              <a:gd name="connsiteY13" fmla="*/ 2948566 h 28112359"/>
              <a:gd name="connsiteX14" fmla="*/ 18196560 w 19918680"/>
              <a:gd name="connsiteY14" fmla="*/ 3149239 h 28112359"/>
              <a:gd name="connsiteX15" fmla="*/ 14356080 w 19918680"/>
              <a:gd name="connsiteY15" fmla="*/ 4795159 h 28112359"/>
              <a:gd name="connsiteX16" fmla="*/ 12801600 w 19918680"/>
              <a:gd name="connsiteY16" fmla="*/ 5618119 h 28112359"/>
              <a:gd name="connsiteX17" fmla="*/ 12070080 w 19918680"/>
              <a:gd name="connsiteY17" fmla="*/ 10464439 h 28112359"/>
              <a:gd name="connsiteX18" fmla="*/ 11795760 w 19918680"/>
              <a:gd name="connsiteY18" fmla="*/ 11013079 h 28112359"/>
              <a:gd name="connsiteX19" fmla="*/ 12984480 w 19918680"/>
              <a:gd name="connsiteY19" fmla="*/ 12750439 h 28112359"/>
              <a:gd name="connsiteX20" fmla="*/ 12801600 w 19918680"/>
              <a:gd name="connsiteY20" fmla="*/ 13207639 h 28112359"/>
              <a:gd name="connsiteX21" fmla="*/ 11612880 w 19918680"/>
              <a:gd name="connsiteY21" fmla="*/ 13481959 h 28112359"/>
              <a:gd name="connsiteX22" fmla="*/ 11521440 w 19918680"/>
              <a:gd name="connsiteY22" fmla="*/ 14396359 h 28112359"/>
              <a:gd name="connsiteX23" fmla="*/ 10881360 w 19918680"/>
              <a:gd name="connsiteY23" fmla="*/ 14762119 h 28112359"/>
              <a:gd name="connsiteX24" fmla="*/ 10972800 w 19918680"/>
              <a:gd name="connsiteY24" fmla="*/ 15036439 h 28112359"/>
              <a:gd name="connsiteX25" fmla="*/ 12984480 w 19918680"/>
              <a:gd name="connsiteY25" fmla="*/ 18328279 h 28112359"/>
              <a:gd name="connsiteX26" fmla="*/ 13533120 w 19918680"/>
              <a:gd name="connsiteY26" fmla="*/ 20797159 h 28112359"/>
              <a:gd name="connsiteX27" fmla="*/ 14904720 w 19918680"/>
              <a:gd name="connsiteY27" fmla="*/ 23814679 h 28112359"/>
              <a:gd name="connsiteX28" fmla="*/ 13990320 w 19918680"/>
              <a:gd name="connsiteY28" fmla="*/ 23997559 h 28112359"/>
              <a:gd name="connsiteX29" fmla="*/ 14447520 w 19918680"/>
              <a:gd name="connsiteY29" fmla="*/ 26009239 h 28112359"/>
              <a:gd name="connsiteX30" fmla="*/ 15179040 w 19918680"/>
              <a:gd name="connsiteY30" fmla="*/ 26740759 h 28112359"/>
              <a:gd name="connsiteX31" fmla="*/ 15453360 w 19918680"/>
              <a:gd name="connsiteY31" fmla="*/ 27563719 h 28112359"/>
              <a:gd name="connsiteX32" fmla="*/ 16824960 w 19918680"/>
              <a:gd name="connsiteY32" fmla="*/ 27838039 h 28112359"/>
              <a:gd name="connsiteX33" fmla="*/ 16550640 w 19918680"/>
              <a:gd name="connsiteY33" fmla="*/ 27929479 h 28112359"/>
              <a:gd name="connsiteX34" fmla="*/ 15087600 w 19918680"/>
              <a:gd name="connsiteY34" fmla="*/ 28112359 h 28112359"/>
              <a:gd name="connsiteX35" fmla="*/ 14447520 w 19918680"/>
              <a:gd name="connsiteY35" fmla="*/ 27838039 h 28112359"/>
              <a:gd name="connsiteX36" fmla="*/ 13350240 w 19918680"/>
              <a:gd name="connsiteY36" fmla="*/ 27746599 h 28112359"/>
              <a:gd name="connsiteX37" fmla="*/ 13807440 w 19918680"/>
              <a:gd name="connsiteY37" fmla="*/ 25917799 h 28112359"/>
              <a:gd name="connsiteX38" fmla="*/ 13258800 w 19918680"/>
              <a:gd name="connsiteY38" fmla="*/ 24454759 h 28112359"/>
              <a:gd name="connsiteX39" fmla="*/ 10332720 w 19918680"/>
              <a:gd name="connsiteY39" fmla="*/ 17962519 h 28112359"/>
              <a:gd name="connsiteX40" fmla="*/ 9235440 w 19918680"/>
              <a:gd name="connsiteY40" fmla="*/ 16865239 h 28112359"/>
              <a:gd name="connsiteX41" fmla="*/ 7132320 w 19918680"/>
              <a:gd name="connsiteY41" fmla="*/ 19151239 h 28112359"/>
              <a:gd name="connsiteX42" fmla="*/ 6492240 w 19918680"/>
              <a:gd name="connsiteY42" fmla="*/ 19151239 h 28112359"/>
              <a:gd name="connsiteX43" fmla="*/ 3108960 w 19918680"/>
              <a:gd name="connsiteY43" fmla="*/ 15676519 h 28112359"/>
              <a:gd name="connsiteX44" fmla="*/ 3474720 w 19918680"/>
              <a:gd name="connsiteY44" fmla="*/ 14762119 h 28112359"/>
              <a:gd name="connsiteX45" fmla="*/ 2560320 w 19918680"/>
              <a:gd name="connsiteY45" fmla="*/ 13756279 h 28112359"/>
              <a:gd name="connsiteX46" fmla="*/ 1554480 w 19918680"/>
              <a:gd name="connsiteY46" fmla="*/ 13756279 h 28112359"/>
              <a:gd name="connsiteX47" fmla="*/ 1097280 w 19918680"/>
              <a:gd name="connsiteY47" fmla="*/ 13573399 h 28112359"/>
              <a:gd name="connsiteX48" fmla="*/ 274320 w 19918680"/>
              <a:gd name="connsiteY48" fmla="*/ 14122039 h 28112359"/>
              <a:gd name="connsiteX49" fmla="*/ 91440 w 19918680"/>
              <a:gd name="connsiteY49" fmla="*/ 14030599 h 28112359"/>
              <a:gd name="connsiteX50" fmla="*/ 2011680 w 19918680"/>
              <a:gd name="connsiteY50" fmla="*/ 11195959 h 28112359"/>
              <a:gd name="connsiteX51" fmla="*/ 2377440 w 19918680"/>
              <a:gd name="connsiteY51" fmla="*/ 11561719 h 28112359"/>
              <a:gd name="connsiteX52" fmla="*/ 2560320 w 19918680"/>
              <a:gd name="connsiteY52" fmla="*/ 12841879 h 28112359"/>
              <a:gd name="connsiteX53" fmla="*/ 6766560 w 19918680"/>
              <a:gd name="connsiteY53" fmla="*/ 16316599 h 28112359"/>
              <a:gd name="connsiteX54" fmla="*/ 7772400 w 19918680"/>
              <a:gd name="connsiteY54" fmla="*/ 14762119 h 28112359"/>
              <a:gd name="connsiteX55" fmla="*/ 7315200 w 19918680"/>
              <a:gd name="connsiteY55" fmla="*/ 13664839 h 28112359"/>
              <a:gd name="connsiteX56" fmla="*/ 8595360 w 19918680"/>
              <a:gd name="connsiteY56" fmla="*/ 10190119 h 28112359"/>
              <a:gd name="connsiteX57" fmla="*/ 8503920 w 19918680"/>
              <a:gd name="connsiteY57" fmla="*/ 9641479 h 28112359"/>
              <a:gd name="connsiteX58" fmla="*/ 8778240 w 19918680"/>
              <a:gd name="connsiteY58" fmla="*/ 9001399 h 28112359"/>
              <a:gd name="connsiteX59" fmla="*/ 7498080 w 19918680"/>
              <a:gd name="connsiteY59" fmla="*/ 6532519 h 28112359"/>
              <a:gd name="connsiteX60" fmla="*/ 2468880 w 19918680"/>
              <a:gd name="connsiteY60" fmla="*/ 7904119 h 28112359"/>
              <a:gd name="connsiteX61" fmla="*/ 1920240 w 19918680"/>
              <a:gd name="connsiteY61" fmla="*/ 7538359 h 28112359"/>
              <a:gd name="connsiteX62" fmla="*/ 1188720 w 19918680"/>
              <a:gd name="connsiteY62" fmla="*/ 7629799 h 28112359"/>
              <a:gd name="connsiteX63" fmla="*/ 822960 w 19918680"/>
              <a:gd name="connsiteY63" fmla="*/ 7172599 h 28112359"/>
              <a:gd name="connsiteX64" fmla="*/ 1097280 w 19918680"/>
              <a:gd name="connsiteY64" fmla="*/ 6898279 h 28112359"/>
              <a:gd name="connsiteX65" fmla="*/ 0 w 19918680"/>
              <a:gd name="connsiteY65" fmla="*/ 5800999 h 28112359"/>
              <a:gd name="connsiteX66" fmla="*/ 182880 w 19918680"/>
              <a:gd name="connsiteY66" fmla="*/ 5709559 h 28112359"/>
              <a:gd name="connsiteX67" fmla="*/ 1645920 w 19918680"/>
              <a:gd name="connsiteY67" fmla="*/ 6898279 h 28112359"/>
              <a:gd name="connsiteX68" fmla="*/ 1920240 w 19918680"/>
              <a:gd name="connsiteY68" fmla="*/ 6623959 h 28112359"/>
              <a:gd name="connsiteX69" fmla="*/ 1920240 w 19918680"/>
              <a:gd name="connsiteY69" fmla="*/ 6441079 h 28112359"/>
              <a:gd name="connsiteX70" fmla="*/ 5212080 w 19918680"/>
              <a:gd name="connsiteY70" fmla="*/ 5252359 h 28112359"/>
              <a:gd name="connsiteX71" fmla="*/ 5852160 w 19918680"/>
              <a:gd name="connsiteY71" fmla="*/ 4978039 h 28112359"/>
              <a:gd name="connsiteX72" fmla="*/ 6217920 w 19918680"/>
              <a:gd name="connsiteY72" fmla="*/ 5435239 h 28112359"/>
              <a:gd name="connsiteX73" fmla="*/ 7223760 w 19918680"/>
              <a:gd name="connsiteY73" fmla="*/ 4978039 h 28112359"/>
              <a:gd name="connsiteX74" fmla="*/ 7406640 w 19918680"/>
              <a:gd name="connsiteY74" fmla="*/ 3240679 h 28112359"/>
              <a:gd name="connsiteX75" fmla="*/ 8686800 w 19918680"/>
              <a:gd name="connsiteY75" fmla="*/ 2692039 h 28112359"/>
              <a:gd name="connsiteX76" fmla="*/ 9326880 w 19918680"/>
              <a:gd name="connsiteY76" fmla="*/ 3240679 h 28112359"/>
              <a:gd name="connsiteX77" fmla="*/ 9692640 w 19918680"/>
              <a:gd name="connsiteY77" fmla="*/ 2874919 h 28112359"/>
              <a:gd name="connsiteX78" fmla="*/ 9784080 w 19918680"/>
              <a:gd name="connsiteY78" fmla="*/ 2326279 h 28112359"/>
              <a:gd name="connsiteX79" fmla="*/ 9784080 w 19918680"/>
              <a:gd name="connsiteY79" fmla="*/ 497479 h 28112359"/>
              <a:gd name="connsiteX80" fmla="*/ 11338560 w 19918680"/>
              <a:gd name="connsiteY80" fmla="*/ 40279 h 28112359"/>
              <a:gd name="connsiteX81" fmla="*/ 11851860 w 19918680"/>
              <a:gd name="connsiteY81" fmla="*/ 255804 h 28112359"/>
              <a:gd name="connsiteX0" fmla="*/ 11851860 w 19918680"/>
              <a:gd name="connsiteY0" fmla="*/ 255804 h 28112359"/>
              <a:gd name="connsiteX1" fmla="*/ 12252960 w 19918680"/>
              <a:gd name="connsiteY1" fmla="*/ 2417719 h 28112359"/>
              <a:gd name="connsiteX2" fmla="*/ 13258800 w 19918680"/>
              <a:gd name="connsiteY2" fmla="*/ 3697879 h 28112359"/>
              <a:gd name="connsiteX3" fmla="*/ 14630400 w 19918680"/>
              <a:gd name="connsiteY3" fmla="*/ 3332119 h 28112359"/>
              <a:gd name="connsiteX4" fmla="*/ 15361920 w 19918680"/>
              <a:gd name="connsiteY4" fmla="*/ 2966359 h 28112359"/>
              <a:gd name="connsiteX5" fmla="*/ 17647920 w 19918680"/>
              <a:gd name="connsiteY5" fmla="*/ 2326279 h 28112359"/>
              <a:gd name="connsiteX6" fmla="*/ 18013680 w 19918680"/>
              <a:gd name="connsiteY6" fmla="*/ 2692039 h 28112359"/>
              <a:gd name="connsiteX7" fmla="*/ 18836640 w 19918680"/>
              <a:gd name="connsiteY7" fmla="*/ 2509159 h 28112359"/>
              <a:gd name="connsiteX8" fmla="*/ 19568160 w 19918680"/>
              <a:gd name="connsiteY8" fmla="*/ 1228999 h 28112359"/>
              <a:gd name="connsiteX9" fmla="*/ 19842480 w 19918680"/>
              <a:gd name="connsiteY9" fmla="*/ 1320439 h 28112359"/>
              <a:gd name="connsiteX10" fmla="*/ 19110960 w 19918680"/>
              <a:gd name="connsiteY10" fmla="*/ 2326279 h 28112359"/>
              <a:gd name="connsiteX11" fmla="*/ 19659600 w 19918680"/>
              <a:gd name="connsiteY11" fmla="*/ 2509159 h 28112359"/>
              <a:gd name="connsiteX12" fmla="*/ 19385280 w 19918680"/>
              <a:gd name="connsiteY12" fmla="*/ 2783479 h 28112359"/>
              <a:gd name="connsiteX13" fmla="*/ 18088611 w 19918680"/>
              <a:gd name="connsiteY13" fmla="*/ 2948566 h 28112359"/>
              <a:gd name="connsiteX14" fmla="*/ 18196560 w 19918680"/>
              <a:gd name="connsiteY14" fmla="*/ 3149239 h 28112359"/>
              <a:gd name="connsiteX15" fmla="*/ 14356080 w 19918680"/>
              <a:gd name="connsiteY15" fmla="*/ 4795159 h 28112359"/>
              <a:gd name="connsiteX16" fmla="*/ 12801600 w 19918680"/>
              <a:gd name="connsiteY16" fmla="*/ 5618119 h 28112359"/>
              <a:gd name="connsiteX17" fmla="*/ 12070080 w 19918680"/>
              <a:gd name="connsiteY17" fmla="*/ 10464439 h 28112359"/>
              <a:gd name="connsiteX18" fmla="*/ 11795760 w 19918680"/>
              <a:gd name="connsiteY18" fmla="*/ 11013079 h 28112359"/>
              <a:gd name="connsiteX19" fmla="*/ 12984480 w 19918680"/>
              <a:gd name="connsiteY19" fmla="*/ 12750439 h 28112359"/>
              <a:gd name="connsiteX20" fmla="*/ 12801600 w 19918680"/>
              <a:gd name="connsiteY20" fmla="*/ 13207639 h 28112359"/>
              <a:gd name="connsiteX21" fmla="*/ 11612880 w 19918680"/>
              <a:gd name="connsiteY21" fmla="*/ 13481959 h 28112359"/>
              <a:gd name="connsiteX22" fmla="*/ 11521440 w 19918680"/>
              <a:gd name="connsiteY22" fmla="*/ 14396359 h 28112359"/>
              <a:gd name="connsiteX23" fmla="*/ 10881360 w 19918680"/>
              <a:gd name="connsiteY23" fmla="*/ 14762119 h 28112359"/>
              <a:gd name="connsiteX24" fmla="*/ 10972800 w 19918680"/>
              <a:gd name="connsiteY24" fmla="*/ 15036439 h 28112359"/>
              <a:gd name="connsiteX25" fmla="*/ 12984480 w 19918680"/>
              <a:gd name="connsiteY25" fmla="*/ 18328279 h 28112359"/>
              <a:gd name="connsiteX26" fmla="*/ 13533120 w 19918680"/>
              <a:gd name="connsiteY26" fmla="*/ 20797159 h 28112359"/>
              <a:gd name="connsiteX27" fmla="*/ 14904720 w 19918680"/>
              <a:gd name="connsiteY27" fmla="*/ 23814679 h 28112359"/>
              <a:gd name="connsiteX28" fmla="*/ 13990320 w 19918680"/>
              <a:gd name="connsiteY28" fmla="*/ 23997559 h 28112359"/>
              <a:gd name="connsiteX29" fmla="*/ 14447520 w 19918680"/>
              <a:gd name="connsiteY29" fmla="*/ 26009239 h 28112359"/>
              <a:gd name="connsiteX30" fmla="*/ 15179040 w 19918680"/>
              <a:gd name="connsiteY30" fmla="*/ 26740759 h 28112359"/>
              <a:gd name="connsiteX31" fmla="*/ 15453360 w 19918680"/>
              <a:gd name="connsiteY31" fmla="*/ 27563719 h 28112359"/>
              <a:gd name="connsiteX32" fmla="*/ 16824960 w 19918680"/>
              <a:gd name="connsiteY32" fmla="*/ 27838039 h 28112359"/>
              <a:gd name="connsiteX33" fmla="*/ 16550640 w 19918680"/>
              <a:gd name="connsiteY33" fmla="*/ 27929479 h 28112359"/>
              <a:gd name="connsiteX34" fmla="*/ 15087600 w 19918680"/>
              <a:gd name="connsiteY34" fmla="*/ 28112359 h 28112359"/>
              <a:gd name="connsiteX35" fmla="*/ 14447520 w 19918680"/>
              <a:gd name="connsiteY35" fmla="*/ 27838039 h 28112359"/>
              <a:gd name="connsiteX36" fmla="*/ 13350240 w 19918680"/>
              <a:gd name="connsiteY36" fmla="*/ 27746599 h 28112359"/>
              <a:gd name="connsiteX37" fmla="*/ 13807440 w 19918680"/>
              <a:gd name="connsiteY37" fmla="*/ 25917799 h 28112359"/>
              <a:gd name="connsiteX38" fmla="*/ 13258800 w 19918680"/>
              <a:gd name="connsiteY38" fmla="*/ 24454759 h 28112359"/>
              <a:gd name="connsiteX39" fmla="*/ 10332720 w 19918680"/>
              <a:gd name="connsiteY39" fmla="*/ 17962519 h 28112359"/>
              <a:gd name="connsiteX40" fmla="*/ 9235440 w 19918680"/>
              <a:gd name="connsiteY40" fmla="*/ 16865239 h 28112359"/>
              <a:gd name="connsiteX41" fmla="*/ 7132320 w 19918680"/>
              <a:gd name="connsiteY41" fmla="*/ 19151239 h 28112359"/>
              <a:gd name="connsiteX42" fmla="*/ 6492240 w 19918680"/>
              <a:gd name="connsiteY42" fmla="*/ 19151239 h 28112359"/>
              <a:gd name="connsiteX43" fmla="*/ 3108960 w 19918680"/>
              <a:gd name="connsiteY43" fmla="*/ 15676519 h 28112359"/>
              <a:gd name="connsiteX44" fmla="*/ 3474720 w 19918680"/>
              <a:gd name="connsiteY44" fmla="*/ 14762119 h 28112359"/>
              <a:gd name="connsiteX45" fmla="*/ 2560320 w 19918680"/>
              <a:gd name="connsiteY45" fmla="*/ 13756279 h 28112359"/>
              <a:gd name="connsiteX46" fmla="*/ 1554480 w 19918680"/>
              <a:gd name="connsiteY46" fmla="*/ 13756279 h 28112359"/>
              <a:gd name="connsiteX47" fmla="*/ 1097280 w 19918680"/>
              <a:gd name="connsiteY47" fmla="*/ 13573399 h 28112359"/>
              <a:gd name="connsiteX48" fmla="*/ 274320 w 19918680"/>
              <a:gd name="connsiteY48" fmla="*/ 14122039 h 28112359"/>
              <a:gd name="connsiteX49" fmla="*/ 91440 w 19918680"/>
              <a:gd name="connsiteY49" fmla="*/ 14030599 h 28112359"/>
              <a:gd name="connsiteX50" fmla="*/ 2011680 w 19918680"/>
              <a:gd name="connsiteY50" fmla="*/ 11195959 h 28112359"/>
              <a:gd name="connsiteX51" fmla="*/ 2377440 w 19918680"/>
              <a:gd name="connsiteY51" fmla="*/ 11561719 h 28112359"/>
              <a:gd name="connsiteX52" fmla="*/ 2560320 w 19918680"/>
              <a:gd name="connsiteY52" fmla="*/ 12841879 h 28112359"/>
              <a:gd name="connsiteX53" fmla="*/ 6766560 w 19918680"/>
              <a:gd name="connsiteY53" fmla="*/ 16316599 h 28112359"/>
              <a:gd name="connsiteX54" fmla="*/ 7772400 w 19918680"/>
              <a:gd name="connsiteY54" fmla="*/ 14762119 h 28112359"/>
              <a:gd name="connsiteX55" fmla="*/ 7315200 w 19918680"/>
              <a:gd name="connsiteY55" fmla="*/ 13664839 h 28112359"/>
              <a:gd name="connsiteX56" fmla="*/ 8595360 w 19918680"/>
              <a:gd name="connsiteY56" fmla="*/ 10190119 h 28112359"/>
              <a:gd name="connsiteX57" fmla="*/ 8503920 w 19918680"/>
              <a:gd name="connsiteY57" fmla="*/ 9641479 h 28112359"/>
              <a:gd name="connsiteX58" fmla="*/ 8778240 w 19918680"/>
              <a:gd name="connsiteY58" fmla="*/ 9001399 h 28112359"/>
              <a:gd name="connsiteX59" fmla="*/ 7498080 w 19918680"/>
              <a:gd name="connsiteY59" fmla="*/ 6532519 h 28112359"/>
              <a:gd name="connsiteX60" fmla="*/ 2468880 w 19918680"/>
              <a:gd name="connsiteY60" fmla="*/ 7904119 h 28112359"/>
              <a:gd name="connsiteX61" fmla="*/ 1920240 w 19918680"/>
              <a:gd name="connsiteY61" fmla="*/ 7538359 h 28112359"/>
              <a:gd name="connsiteX62" fmla="*/ 1188720 w 19918680"/>
              <a:gd name="connsiteY62" fmla="*/ 7629799 h 28112359"/>
              <a:gd name="connsiteX63" fmla="*/ 822960 w 19918680"/>
              <a:gd name="connsiteY63" fmla="*/ 7172599 h 28112359"/>
              <a:gd name="connsiteX64" fmla="*/ 1097280 w 19918680"/>
              <a:gd name="connsiteY64" fmla="*/ 6898279 h 28112359"/>
              <a:gd name="connsiteX65" fmla="*/ 0 w 19918680"/>
              <a:gd name="connsiteY65" fmla="*/ 5800999 h 28112359"/>
              <a:gd name="connsiteX66" fmla="*/ 182880 w 19918680"/>
              <a:gd name="connsiteY66" fmla="*/ 5709559 h 28112359"/>
              <a:gd name="connsiteX67" fmla="*/ 1645920 w 19918680"/>
              <a:gd name="connsiteY67" fmla="*/ 6898279 h 28112359"/>
              <a:gd name="connsiteX68" fmla="*/ 1920240 w 19918680"/>
              <a:gd name="connsiteY68" fmla="*/ 6623959 h 28112359"/>
              <a:gd name="connsiteX69" fmla="*/ 1920240 w 19918680"/>
              <a:gd name="connsiteY69" fmla="*/ 6441079 h 28112359"/>
              <a:gd name="connsiteX70" fmla="*/ 5212080 w 19918680"/>
              <a:gd name="connsiteY70" fmla="*/ 5252359 h 28112359"/>
              <a:gd name="connsiteX71" fmla="*/ 5852160 w 19918680"/>
              <a:gd name="connsiteY71" fmla="*/ 4978039 h 28112359"/>
              <a:gd name="connsiteX72" fmla="*/ 6217920 w 19918680"/>
              <a:gd name="connsiteY72" fmla="*/ 5435239 h 28112359"/>
              <a:gd name="connsiteX73" fmla="*/ 7223760 w 19918680"/>
              <a:gd name="connsiteY73" fmla="*/ 4978039 h 28112359"/>
              <a:gd name="connsiteX74" fmla="*/ 7406640 w 19918680"/>
              <a:gd name="connsiteY74" fmla="*/ 3240679 h 28112359"/>
              <a:gd name="connsiteX75" fmla="*/ 8686800 w 19918680"/>
              <a:gd name="connsiteY75" fmla="*/ 2692039 h 28112359"/>
              <a:gd name="connsiteX76" fmla="*/ 9326880 w 19918680"/>
              <a:gd name="connsiteY76" fmla="*/ 3240679 h 28112359"/>
              <a:gd name="connsiteX77" fmla="*/ 9692640 w 19918680"/>
              <a:gd name="connsiteY77" fmla="*/ 2874919 h 28112359"/>
              <a:gd name="connsiteX78" fmla="*/ 9784080 w 19918680"/>
              <a:gd name="connsiteY78" fmla="*/ 2326279 h 28112359"/>
              <a:gd name="connsiteX79" fmla="*/ 9784080 w 19918680"/>
              <a:gd name="connsiteY79" fmla="*/ 497479 h 28112359"/>
              <a:gd name="connsiteX80" fmla="*/ 11338560 w 19918680"/>
              <a:gd name="connsiteY80" fmla="*/ 40279 h 28112359"/>
              <a:gd name="connsiteX81" fmla="*/ 11851860 w 19918680"/>
              <a:gd name="connsiteY81" fmla="*/ 255804 h 28112359"/>
              <a:gd name="connsiteX0" fmla="*/ 11851860 w 19918680"/>
              <a:gd name="connsiteY0" fmla="*/ 255804 h 28112359"/>
              <a:gd name="connsiteX1" fmla="*/ 12252960 w 19918680"/>
              <a:gd name="connsiteY1" fmla="*/ 2417719 h 28112359"/>
              <a:gd name="connsiteX2" fmla="*/ 13258800 w 19918680"/>
              <a:gd name="connsiteY2" fmla="*/ 3697879 h 28112359"/>
              <a:gd name="connsiteX3" fmla="*/ 14630400 w 19918680"/>
              <a:gd name="connsiteY3" fmla="*/ 3332119 h 28112359"/>
              <a:gd name="connsiteX4" fmla="*/ 15361920 w 19918680"/>
              <a:gd name="connsiteY4" fmla="*/ 2966359 h 28112359"/>
              <a:gd name="connsiteX5" fmla="*/ 17647920 w 19918680"/>
              <a:gd name="connsiteY5" fmla="*/ 2326279 h 28112359"/>
              <a:gd name="connsiteX6" fmla="*/ 18013680 w 19918680"/>
              <a:gd name="connsiteY6" fmla="*/ 2692039 h 28112359"/>
              <a:gd name="connsiteX7" fmla="*/ 18836640 w 19918680"/>
              <a:gd name="connsiteY7" fmla="*/ 2509159 h 28112359"/>
              <a:gd name="connsiteX8" fmla="*/ 19568160 w 19918680"/>
              <a:gd name="connsiteY8" fmla="*/ 1228999 h 28112359"/>
              <a:gd name="connsiteX9" fmla="*/ 19842480 w 19918680"/>
              <a:gd name="connsiteY9" fmla="*/ 1320439 h 28112359"/>
              <a:gd name="connsiteX10" fmla="*/ 19110960 w 19918680"/>
              <a:gd name="connsiteY10" fmla="*/ 2326279 h 28112359"/>
              <a:gd name="connsiteX11" fmla="*/ 19659600 w 19918680"/>
              <a:gd name="connsiteY11" fmla="*/ 2509159 h 28112359"/>
              <a:gd name="connsiteX12" fmla="*/ 19385280 w 19918680"/>
              <a:gd name="connsiteY12" fmla="*/ 2783479 h 28112359"/>
              <a:gd name="connsiteX13" fmla="*/ 18088611 w 19918680"/>
              <a:gd name="connsiteY13" fmla="*/ 2948566 h 28112359"/>
              <a:gd name="connsiteX14" fmla="*/ 18196560 w 19918680"/>
              <a:gd name="connsiteY14" fmla="*/ 3149239 h 28112359"/>
              <a:gd name="connsiteX15" fmla="*/ 14356080 w 19918680"/>
              <a:gd name="connsiteY15" fmla="*/ 4795159 h 28112359"/>
              <a:gd name="connsiteX16" fmla="*/ 12801600 w 19918680"/>
              <a:gd name="connsiteY16" fmla="*/ 5618119 h 28112359"/>
              <a:gd name="connsiteX17" fmla="*/ 12070080 w 19918680"/>
              <a:gd name="connsiteY17" fmla="*/ 10464439 h 28112359"/>
              <a:gd name="connsiteX18" fmla="*/ 11795760 w 19918680"/>
              <a:gd name="connsiteY18" fmla="*/ 11013079 h 28112359"/>
              <a:gd name="connsiteX19" fmla="*/ 12984480 w 19918680"/>
              <a:gd name="connsiteY19" fmla="*/ 12750439 h 28112359"/>
              <a:gd name="connsiteX20" fmla="*/ 12801600 w 19918680"/>
              <a:gd name="connsiteY20" fmla="*/ 13207639 h 28112359"/>
              <a:gd name="connsiteX21" fmla="*/ 11612880 w 19918680"/>
              <a:gd name="connsiteY21" fmla="*/ 13481959 h 28112359"/>
              <a:gd name="connsiteX22" fmla="*/ 11521440 w 19918680"/>
              <a:gd name="connsiteY22" fmla="*/ 14396359 h 28112359"/>
              <a:gd name="connsiteX23" fmla="*/ 10881360 w 19918680"/>
              <a:gd name="connsiteY23" fmla="*/ 14762119 h 28112359"/>
              <a:gd name="connsiteX24" fmla="*/ 10972800 w 19918680"/>
              <a:gd name="connsiteY24" fmla="*/ 15036439 h 28112359"/>
              <a:gd name="connsiteX25" fmla="*/ 12984480 w 19918680"/>
              <a:gd name="connsiteY25" fmla="*/ 18328279 h 28112359"/>
              <a:gd name="connsiteX26" fmla="*/ 13533120 w 19918680"/>
              <a:gd name="connsiteY26" fmla="*/ 20797159 h 28112359"/>
              <a:gd name="connsiteX27" fmla="*/ 14904720 w 19918680"/>
              <a:gd name="connsiteY27" fmla="*/ 23814679 h 28112359"/>
              <a:gd name="connsiteX28" fmla="*/ 13990320 w 19918680"/>
              <a:gd name="connsiteY28" fmla="*/ 23997559 h 28112359"/>
              <a:gd name="connsiteX29" fmla="*/ 14447520 w 19918680"/>
              <a:gd name="connsiteY29" fmla="*/ 26009239 h 28112359"/>
              <a:gd name="connsiteX30" fmla="*/ 15179040 w 19918680"/>
              <a:gd name="connsiteY30" fmla="*/ 26740759 h 28112359"/>
              <a:gd name="connsiteX31" fmla="*/ 15453360 w 19918680"/>
              <a:gd name="connsiteY31" fmla="*/ 27563719 h 28112359"/>
              <a:gd name="connsiteX32" fmla="*/ 16824960 w 19918680"/>
              <a:gd name="connsiteY32" fmla="*/ 27838039 h 28112359"/>
              <a:gd name="connsiteX33" fmla="*/ 16550640 w 19918680"/>
              <a:gd name="connsiteY33" fmla="*/ 27929479 h 28112359"/>
              <a:gd name="connsiteX34" fmla="*/ 15087600 w 19918680"/>
              <a:gd name="connsiteY34" fmla="*/ 28112359 h 28112359"/>
              <a:gd name="connsiteX35" fmla="*/ 14447520 w 19918680"/>
              <a:gd name="connsiteY35" fmla="*/ 27838039 h 28112359"/>
              <a:gd name="connsiteX36" fmla="*/ 13350240 w 19918680"/>
              <a:gd name="connsiteY36" fmla="*/ 27746599 h 28112359"/>
              <a:gd name="connsiteX37" fmla="*/ 13807440 w 19918680"/>
              <a:gd name="connsiteY37" fmla="*/ 25917799 h 28112359"/>
              <a:gd name="connsiteX38" fmla="*/ 13258800 w 19918680"/>
              <a:gd name="connsiteY38" fmla="*/ 24454759 h 28112359"/>
              <a:gd name="connsiteX39" fmla="*/ 10332720 w 19918680"/>
              <a:gd name="connsiteY39" fmla="*/ 17962519 h 28112359"/>
              <a:gd name="connsiteX40" fmla="*/ 9235440 w 19918680"/>
              <a:gd name="connsiteY40" fmla="*/ 16865239 h 28112359"/>
              <a:gd name="connsiteX41" fmla="*/ 7132320 w 19918680"/>
              <a:gd name="connsiteY41" fmla="*/ 19151239 h 28112359"/>
              <a:gd name="connsiteX42" fmla="*/ 6492240 w 19918680"/>
              <a:gd name="connsiteY42" fmla="*/ 19151239 h 28112359"/>
              <a:gd name="connsiteX43" fmla="*/ 3108960 w 19918680"/>
              <a:gd name="connsiteY43" fmla="*/ 15676519 h 28112359"/>
              <a:gd name="connsiteX44" fmla="*/ 3474720 w 19918680"/>
              <a:gd name="connsiteY44" fmla="*/ 14762119 h 28112359"/>
              <a:gd name="connsiteX45" fmla="*/ 2560320 w 19918680"/>
              <a:gd name="connsiteY45" fmla="*/ 13756279 h 28112359"/>
              <a:gd name="connsiteX46" fmla="*/ 1554480 w 19918680"/>
              <a:gd name="connsiteY46" fmla="*/ 13756279 h 28112359"/>
              <a:gd name="connsiteX47" fmla="*/ 1097280 w 19918680"/>
              <a:gd name="connsiteY47" fmla="*/ 13573399 h 28112359"/>
              <a:gd name="connsiteX48" fmla="*/ 274320 w 19918680"/>
              <a:gd name="connsiteY48" fmla="*/ 14122039 h 28112359"/>
              <a:gd name="connsiteX49" fmla="*/ 91440 w 19918680"/>
              <a:gd name="connsiteY49" fmla="*/ 14030599 h 28112359"/>
              <a:gd name="connsiteX50" fmla="*/ 2011680 w 19918680"/>
              <a:gd name="connsiteY50" fmla="*/ 11195959 h 28112359"/>
              <a:gd name="connsiteX51" fmla="*/ 2377440 w 19918680"/>
              <a:gd name="connsiteY51" fmla="*/ 11561719 h 28112359"/>
              <a:gd name="connsiteX52" fmla="*/ 2560320 w 19918680"/>
              <a:gd name="connsiteY52" fmla="*/ 12841879 h 28112359"/>
              <a:gd name="connsiteX53" fmla="*/ 6766560 w 19918680"/>
              <a:gd name="connsiteY53" fmla="*/ 16316599 h 28112359"/>
              <a:gd name="connsiteX54" fmla="*/ 7772400 w 19918680"/>
              <a:gd name="connsiteY54" fmla="*/ 14762119 h 28112359"/>
              <a:gd name="connsiteX55" fmla="*/ 7315200 w 19918680"/>
              <a:gd name="connsiteY55" fmla="*/ 13664839 h 28112359"/>
              <a:gd name="connsiteX56" fmla="*/ 8595360 w 19918680"/>
              <a:gd name="connsiteY56" fmla="*/ 10190119 h 28112359"/>
              <a:gd name="connsiteX57" fmla="*/ 8503920 w 19918680"/>
              <a:gd name="connsiteY57" fmla="*/ 9641479 h 28112359"/>
              <a:gd name="connsiteX58" fmla="*/ 8778240 w 19918680"/>
              <a:gd name="connsiteY58" fmla="*/ 9001399 h 28112359"/>
              <a:gd name="connsiteX59" fmla="*/ 7498080 w 19918680"/>
              <a:gd name="connsiteY59" fmla="*/ 6532519 h 28112359"/>
              <a:gd name="connsiteX60" fmla="*/ 2468880 w 19918680"/>
              <a:gd name="connsiteY60" fmla="*/ 7904119 h 28112359"/>
              <a:gd name="connsiteX61" fmla="*/ 1920240 w 19918680"/>
              <a:gd name="connsiteY61" fmla="*/ 7538359 h 28112359"/>
              <a:gd name="connsiteX62" fmla="*/ 1188720 w 19918680"/>
              <a:gd name="connsiteY62" fmla="*/ 7629799 h 28112359"/>
              <a:gd name="connsiteX63" fmla="*/ 822960 w 19918680"/>
              <a:gd name="connsiteY63" fmla="*/ 7172599 h 28112359"/>
              <a:gd name="connsiteX64" fmla="*/ 1097280 w 19918680"/>
              <a:gd name="connsiteY64" fmla="*/ 6898279 h 28112359"/>
              <a:gd name="connsiteX65" fmla="*/ 0 w 19918680"/>
              <a:gd name="connsiteY65" fmla="*/ 5800999 h 28112359"/>
              <a:gd name="connsiteX66" fmla="*/ 182880 w 19918680"/>
              <a:gd name="connsiteY66" fmla="*/ 5709559 h 28112359"/>
              <a:gd name="connsiteX67" fmla="*/ 1645920 w 19918680"/>
              <a:gd name="connsiteY67" fmla="*/ 6898279 h 28112359"/>
              <a:gd name="connsiteX68" fmla="*/ 1920240 w 19918680"/>
              <a:gd name="connsiteY68" fmla="*/ 6623959 h 28112359"/>
              <a:gd name="connsiteX69" fmla="*/ 1920240 w 19918680"/>
              <a:gd name="connsiteY69" fmla="*/ 6441079 h 28112359"/>
              <a:gd name="connsiteX70" fmla="*/ 5212080 w 19918680"/>
              <a:gd name="connsiteY70" fmla="*/ 5252359 h 28112359"/>
              <a:gd name="connsiteX71" fmla="*/ 5852160 w 19918680"/>
              <a:gd name="connsiteY71" fmla="*/ 4978039 h 28112359"/>
              <a:gd name="connsiteX72" fmla="*/ 6217920 w 19918680"/>
              <a:gd name="connsiteY72" fmla="*/ 5435239 h 28112359"/>
              <a:gd name="connsiteX73" fmla="*/ 7223760 w 19918680"/>
              <a:gd name="connsiteY73" fmla="*/ 4978039 h 28112359"/>
              <a:gd name="connsiteX74" fmla="*/ 7406640 w 19918680"/>
              <a:gd name="connsiteY74" fmla="*/ 3240679 h 28112359"/>
              <a:gd name="connsiteX75" fmla="*/ 8686800 w 19918680"/>
              <a:gd name="connsiteY75" fmla="*/ 2692039 h 28112359"/>
              <a:gd name="connsiteX76" fmla="*/ 9326880 w 19918680"/>
              <a:gd name="connsiteY76" fmla="*/ 3240679 h 28112359"/>
              <a:gd name="connsiteX77" fmla="*/ 9692640 w 19918680"/>
              <a:gd name="connsiteY77" fmla="*/ 2874919 h 28112359"/>
              <a:gd name="connsiteX78" fmla="*/ 9784080 w 19918680"/>
              <a:gd name="connsiteY78" fmla="*/ 2326279 h 28112359"/>
              <a:gd name="connsiteX79" fmla="*/ 9784080 w 19918680"/>
              <a:gd name="connsiteY79" fmla="*/ 497479 h 28112359"/>
              <a:gd name="connsiteX80" fmla="*/ 11338560 w 19918680"/>
              <a:gd name="connsiteY80" fmla="*/ 40279 h 28112359"/>
              <a:gd name="connsiteX81" fmla="*/ 11851860 w 19918680"/>
              <a:gd name="connsiteY81" fmla="*/ 255804 h 28112359"/>
              <a:gd name="connsiteX0" fmla="*/ 11851860 w 19918680"/>
              <a:gd name="connsiteY0" fmla="*/ 255804 h 28112359"/>
              <a:gd name="connsiteX1" fmla="*/ 12252960 w 19918680"/>
              <a:gd name="connsiteY1" fmla="*/ 2417719 h 28112359"/>
              <a:gd name="connsiteX2" fmla="*/ 13258800 w 19918680"/>
              <a:gd name="connsiteY2" fmla="*/ 3697879 h 28112359"/>
              <a:gd name="connsiteX3" fmla="*/ 14630400 w 19918680"/>
              <a:gd name="connsiteY3" fmla="*/ 3332119 h 28112359"/>
              <a:gd name="connsiteX4" fmla="*/ 15361920 w 19918680"/>
              <a:gd name="connsiteY4" fmla="*/ 2966359 h 28112359"/>
              <a:gd name="connsiteX5" fmla="*/ 17647920 w 19918680"/>
              <a:gd name="connsiteY5" fmla="*/ 2326279 h 28112359"/>
              <a:gd name="connsiteX6" fmla="*/ 18013680 w 19918680"/>
              <a:gd name="connsiteY6" fmla="*/ 2692039 h 28112359"/>
              <a:gd name="connsiteX7" fmla="*/ 18836640 w 19918680"/>
              <a:gd name="connsiteY7" fmla="*/ 2509159 h 28112359"/>
              <a:gd name="connsiteX8" fmla="*/ 19568160 w 19918680"/>
              <a:gd name="connsiteY8" fmla="*/ 1228999 h 28112359"/>
              <a:gd name="connsiteX9" fmla="*/ 19842480 w 19918680"/>
              <a:gd name="connsiteY9" fmla="*/ 1320439 h 28112359"/>
              <a:gd name="connsiteX10" fmla="*/ 19110960 w 19918680"/>
              <a:gd name="connsiteY10" fmla="*/ 2326279 h 28112359"/>
              <a:gd name="connsiteX11" fmla="*/ 19659600 w 19918680"/>
              <a:gd name="connsiteY11" fmla="*/ 2509159 h 28112359"/>
              <a:gd name="connsiteX12" fmla="*/ 19385280 w 19918680"/>
              <a:gd name="connsiteY12" fmla="*/ 2783479 h 28112359"/>
              <a:gd name="connsiteX13" fmla="*/ 18088611 w 19918680"/>
              <a:gd name="connsiteY13" fmla="*/ 2948566 h 28112359"/>
              <a:gd name="connsiteX14" fmla="*/ 18196560 w 19918680"/>
              <a:gd name="connsiteY14" fmla="*/ 3149239 h 28112359"/>
              <a:gd name="connsiteX15" fmla="*/ 14356080 w 19918680"/>
              <a:gd name="connsiteY15" fmla="*/ 4795159 h 28112359"/>
              <a:gd name="connsiteX16" fmla="*/ 12801600 w 19918680"/>
              <a:gd name="connsiteY16" fmla="*/ 5618119 h 28112359"/>
              <a:gd name="connsiteX17" fmla="*/ 12070080 w 19918680"/>
              <a:gd name="connsiteY17" fmla="*/ 10464439 h 28112359"/>
              <a:gd name="connsiteX18" fmla="*/ 11795760 w 19918680"/>
              <a:gd name="connsiteY18" fmla="*/ 11013079 h 28112359"/>
              <a:gd name="connsiteX19" fmla="*/ 12984480 w 19918680"/>
              <a:gd name="connsiteY19" fmla="*/ 12750439 h 28112359"/>
              <a:gd name="connsiteX20" fmla="*/ 12801600 w 19918680"/>
              <a:gd name="connsiteY20" fmla="*/ 13207639 h 28112359"/>
              <a:gd name="connsiteX21" fmla="*/ 11612880 w 19918680"/>
              <a:gd name="connsiteY21" fmla="*/ 13481959 h 28112359"/>
              <a:gd name="connsiteX22" fmla="*/ 11521440 w 19918680"/>
              <a:gd name="connsiteY22" fmla="*/ 14396359 h 28112359"/>
              <a:gd name="connsiteX23" fmla="*/ 10881360 w 19918680"/>
              <a:gd name="connsiteY23" fmla="*/ 14762119 h 28112359"/>
              <a:gd name="connsiteX24" fmla="*/ 10972800 w 19918680"/>
              <a:gd name="connsiteY24" fmla="*/ 15036439 h 28112359"/>
              <a:gd name="connsiteX25" fmla="*/ 12984480 w 19918680"/>
              <a:gd name="connsiteY25" fmla="*/ 18328279 h 28112359"/>
              <a:gd name="connsiteX26" fmla="*/ 13533120 w 19918680"/>
              <a:gd name="connsiteY26" fmla="*/ 20797159 h 28112359"/>
              <a:gd name="connsiteX27" fmla="*/ 14904720 w 19918680"/>
              <a:gd name="connsiteY27" fmla="*/ 23814679 h 28112359"/>
              <a:gd name="connsiteX28" fmla="*/ 13990320 w 19918680"/>
              <a:gd name="connsiteY28" fmla="*/ 23997559 h 28112359"/>
              <a:gd name="connsiteX29" fmla="*/ 14447520 w 19918680"/>
              <a:gd name="connsiteY29" fmla="*/ 26009239 h 28112359"/>
              <a:gd name="connsiteX30" fmla="*/ 15179040 w 19918680"/>
              <a:gd name="connsiteY30" fmla="*/ 26740759 h 28112359"/>
              <a:gd name="connsiteX31" fmla="*/ 15453360 w 19918680"/>
              <a:gd name="connsiteY31" fmla="*/ 27563719 h 28112359"/>
              <a:gd name="connsiteX32" fmla="*/ 16824960 w 19918680"/>
              <a:gd name="connsiteY32" fmla="*/ 27838039 h 28112359"/>
              <a:gd name="connsiteX33" fmla="*/ 16550640 w 19918680"/>
              <a:gd name="connsiteY33" fmla="*/ 27929479 h 28112359"/>
              <a:gd name="connsiteX34" fmla="*/ 15087600 w 19918680"/>
              <a:gd name="connsiteY34" fmla="*/ 28112359 h 28112359"/>
              <a:gd name="connsiteX35" fmla="*/ 14447520 w 19918680"/>
              <a:gd name="connsiteY35" fmla="*/ 27838039 h 28112359"/>
              <a:gd name="connsiteX36" fmla="*/ 13350240 w 19918680"/>
              <a:gd name="connsiteY36" fmla="*/ 27746599 h 28112359"/>
              <a:gd name="connsiteX37" fmla="*/ 13807440 w 19918680"/>
              <a:gd name="connsiteY37" fmla="*/ 25917799 h 28112359"/>
              <a:gd name="connsiteX38" fmla="*/ 13258800 w 19918680"/>
              <a:gd name="connsiteY38" fmla="*/ 24454759 h 28112359"/>
              <a:gd name="connsiteX39" fmla="*/ 10332720 w 19918680"/>
              <a:gd name="connsiteY39" fmla="*/ 17962519 h 28112359"/>
              <a:gd name="connsiteX40" fmla="*/ 9235440 w 19918680"/>
              <a:gd name="connsiteY40" fmla="*/ 16865239 h 28112359"/>
              <a:gd name="connsiteX41" fmla="*/ 7132320 w 19918680"/>
              <a:gd name="connsiteY41" fmla="*/ 19151239 h 28112359"/>
              <a:gd name="connsiteX42" fmla="*/ 6492240 w 19918680"/>
              <a:gd name="connsiteY42" fmla="*/ 19151239 h 28112359"/>
              <a:gd name="connsiteX43" fmla="*/ 3108960 w 19918680"/>
              <a:gd name="connsiteY43" fmla="*/ 15676519 h 28112359"/>
              <a:gd name="connsiteX44" fmla="*/ 3474720 w 19918680"/>
              <a:gd name="connsiteY44" fmla="*/ 14762119 h 28112359"/>
              <a:gd name="connsiteX45" fmla="*/ 2560320 w 19918680"/>
              <a:gd name="connsiteY45" fmla="*/ 13756279 h 28112359"/>
              <a:gd name="connsiteX46" fmla="*/ 1554480 w 19918680"/>
              <a:gd name="connsiteY46" fmla="*/ 13756279 h 28112359"/>
              <a:gd name="connsiteX47" fmla="*/ 1097280 w 19918680"/>
              <a:gd name="connsiteY47" fmla="*/ 13573399 h 28112359"/>
              <a:gd name="connsiteX48" fmla="*/ 274320 w 19918680"/>
              <a:gd name="connsiteY48" fmla="*/ 14122039 h 28112359"/>
              <a:gd name="connsiteX49" fmla="*/ 91440 w 19918680"/>
              <a:gd name="connsiteY49" fmla="*/ 14030599 h 28112359"/>
              <a:gd name="connsiteX50" fmla="*/ 2011680 w 19918680"/>
              <a:gd name="connsiteY50" fmla="*/ 11195959 h 28112359"/>
              <a:gd name="connsiteX51" fmla="*/ 2377440 w 19918680"/>
              <a:gd name="connsiteY51" fmla="*/ 11561719 h 28112359"/>
              <a:gd name="connsiteX52" fmla="*/ 2560320 w 19918680"/>
              <a:gd name="connsiteY52" fmla="*/ 12841879 h 28112359"/>
              <a:gd name="connsiteX53" fmla="*/ 6766560 w 19918680"/>
              <a:gd name="connsiteY53" fmla="*/ 16316599 h 28112359"/>
              <a:gd name="connsiteX54" fmla="*/ 7772400 w 19918680"/>
              <a:gd name="connsiteY54" fmla="*/ 14762119 h 28112359"/>
              <a:gd name="connsiteX55" fmla="*/ 7315200 w 19918680"/>
              <a:gd name="connsiteY55" fmla="*/ 13664839 h 28112359"/>
              <a:gd name="connsiteX56" fmla="*/ 8595360 w 19918680"/>
              <a:gd name="connsiteY56" fmla="*/ 10190119 h 28112359"/>
              <a:gd name="connsiteX57" fmla="*/ 8503920 w 19918680"/>
              <a:gd name="connsiteY57" fmla="*/ 9641479 h 28112359"/>
              <a:gd name="connsiteX58" fmla="*/ 8778240 w 19918680"/>
              <a:gd name="connsiteY58" fmla="*/ 9001399 h 28112359"/>
              <a:gd name="connsiteX59" fmla="*/ 7498080 w 19918680"/>
              <a:gd name="connsiteY59" fmla="*/ 6532519 h 28112359"/>
              <a:gd name="connsiteX60" fmla="*/ 2468880 w 19918680"/>
              <a:gd name="connsiteY60" fmla="*/ 7904119 h 28112359"/>
              <a:gd name="connsiteX61" fmla="*/ 1920240 w 19918680"/>
              <a:gd name="connsiteY61" fmla="*/ 7538359 h 28112359"/>
              <a:gd name="connsiteX62" fmla="*/ 1188720 w 19918680"/>
              <a:gd name="connsiteY62" fmla="*/ 7629799 h 28112359"/>
              <a:gd name="connsiteX63" fmla="*/ 822960 w 19918680"/>
              <a:gd name="connsiteY63" fmla="*/ 7172599 h 28112359"/>
              <a:gd name="connsiteX64" fmla="*/ 1097280 w 19918680"/>
              <a:gd name="connsiteY64" fmla="*/ 6898279 h 28112359"/>
              <a:gd name="connsiteX65" fmla="*/ 0 w 19918680"/>
              <a:gd name="connsiteY65" fmla="*/ 5800999 h 28112359"/>
              <a:gd name="connsiteX66" fmla="*/ 182880 w 19918680"/>
              <a:gd name="connsiteY66" fmla="*/ 5709559 h 28112359"/>
              <a:gd name="connsiteX67" fmla="*/ 1645920 w 19918680"/>
              <a:gd name="connsiteY67" fmla="*/ 6898279 h 28112359"/>
              <a:gd name="connsiteX68" fmla="*/ 1920240 w 19918680"/>
              <a:gd name="connsiteY68" fmla="*/ 6623959 h 28112359"/>
              <a:gd name="connsiteX69" fmla="*/ 1920240 w 19918680"/>
              <a:gd name="connsiteY69" fmla="*/ 6441079 h 28112359"/>
              <a:gd name="connsiteX70" fmla="*/ 5212080 w 19918680"/>
              <a:gd name="connsiteY70" fmla="*/ 5252359 h 28112359"/>
              <a:gd name="connsiteX71" fmla="*/ 5852160 w 19918680"/>
              <a:gd name="connsiteY71" fmla="*/ 4978039 h 28112359"/>
              <a:gd name="connsiteX72" fmla="*/ 6217920 w 19918680"/>
              <a:gd name="connsiteY72" fmla="*/ 5435239 h 28112359"/>
              <a:gd name="connsiteX73" fmla="*/ 7223760 w 19918680"/>
              <a:gd name="connsiteY73" fmla="*/ 4978039 h 28112359"/>
              <a:gd name="connsiteX74" fmla="*/ 7406640 w 19918680"/>
              <a:gd name="connsiteY74" fmla="*/ 3240679 h 28112359"/>
              <a:gd name="connsiteX75" fmla="*/ 8686800 w 19918680"/>
              <a:gd name="connsiteY75" fmla="*/ 2692039 h 28112359"/>
              <a:gd name="connsiteX76" fmla="*/ 9326880 w 19918680"/>
              <a:gd name="connsiteY76" fmla="*/ 3240679 h 28112359"/>
              <a:gd name="connsiteX77" fmla="*/ 9692640 w 19918680"/>
              <a:gd name="connsiteY77" fmla="*/ 2874919 h 28112359"/>
              <a:gd name="connsiteX78" fmla="*/ 9784080 w 19918680"/>
              <a:gd name="connsiteY78" fmla="*/ 2326279 h 28112359"/>
              <a:gd name="connsiteX79" fmla="*/ 9784080 w 19918680"/>
              <a:gd name="connsiteY79" fmla="*/ 497479 h 28112359"/>
              <a:gd name="connsiteX80" fmla="*/ 11338560 w 19918680"/>
              <a:gd name="connsiteY80" fmla="*/ 40279 h 28112359"/>
              <a:gd name="connsiteX81" fmla="*/ 11851860 w 19918680"/>
              <a:gd name="connsiteY81" fmla="*/ 255804 h 28112359"/>
              <a:gd name="connsiteX0" fmla="*/ 11851860 w 19918680"/>
              <a:gd name="connsiteY0" fmla="*/ 255804 h 28112359"/>
              <a:gd name="connsiteX1" fmla="*/ 12252960 w 19918680"/>
              <a:gd name="connsiteY1" fmla="*/ 2417719 h 28112359"/>
              <a:gd name="connsiteX2" fmla="*/ 13258800 w 19918680"/>
              <a:gd name="connsiteY2" fmla="*/ 3697879 h 28112359"/>
              <a:gd name="connsiteX3" fmla="*/ 14630400 w 19918680"/>
              <a:gd name="connsiteY3" fmla="*/ 3332119 h 28112359"/>
              <a:gd name="connsiteX4" fmla="*/ 15361920 w 19918680"/>
              <a:gd name="connsiteY4" fmla="*/ 2966359 h 28112359"/>
              <a:gd name="connsiteX5" fmla="*/ 17647920 w 19918680"/>
              <a:gd name="connsiteY5" fmla="*/ 2326279 h 28112359"/>
              <a:gd name="connsiteX6" fmla="*/ 18013680 w 19918680"/>
              <a:gd name="connsiteY6" fmla="*/ 2692039 h 28112359"/>
              <a:gd name="connsiteX7" fmla="*/ 18836640 w 19918680"/>
              <a:gd name="connsiteY7" fmla="*/ 2509159 h 28112359"/>
              <a:gd name="connsiteX8" fmla="*/ 19568160 w 19918680"/>
              <a:gd name="connsiteY8" fmla="*/ 1228999 h 28112359"/>
              <a:gd name="connsiteX9" fmla="*/ 19842480 w 19918680"/>
              <a:gd name="connsiteY9" fmla="*/ 1320439 h 28112359"/>
              <a:gd name="connsiteX10" fmla="*/ 19110960 w 19918680"/>
              <a:gd name="connsiteY10" fmla="*/ 2326279 h 28112359"/>
              <a:gd name="connsiteX11" fmla="*/ 19659600 w 19918680"/>
              <a:gd name="connsiteY11" fmla="*/ 2509159 h 28112359"/>
              <a:gd name="connsiteX12" fmla="*/ 19385280 w 19918680"/>
              <a:gd name="connsiteY12" fmla="*/ 2783479 h 28112359"/>
              <a:gd name="connsiteX13" fmla="*/ 18088611 w 19918680"/>
              <a:gd name="connsiteY13" fmla="*/ 2948566 h 28112359"/>
              <a:gd name="connsiteX14" fmla="*/ 18196560 w 19918680"/>
              <a:gd name="connsiteY14" fmla="*/ 3149239 h 28112359"/>
              <a:gd name="connsiteX15" fmla="*/ 14356080 w 19918680"/>
              <a:gd name="connsiteY15" fmla="*/ 4795159 h 28112359"/>
              <a:gd name="connsiteX16" fmla="*/ 12801600 w 19918680"/>
              <a:gd name="connsiteY16" fmla="*/ 5618119 h 28112359"/>
              <a:gd name="connsiteX17" fmla="*/ 12070080 w 19918680"/>
              <a:gd name="connsiteY17" fmla="*/ 10464439 h 28112359"/>
              <a:gd name="connsiteX18" fmla="*/ 11795760 w 19918680"/>
              <a:gd name="connsiteY18" fmla="*/ 11013079 h 28112359"/>
              <a:gd name="connsiteX19" fmla="*/ 12984480 w 19918680"/>
              <a:gd name="connsiteY19" fmla="*/ 12750439 h 28112359"/>
              <a:gd name="connsiteX20" fmla="*/ 12801600 w 19918680"/>
              <a:gd name="connsiteY20" fmla="*/ 13207639 h 28112359"/>
              <a:gd name="connsiteX21" fmla="*/ 11612880 w 19918680"/>
              <a:gd name="connsiteY21" fmla="*/ 13481959 h 28112359"/>
              <a:gd name="connsiteX22" fmla="*/ 11521440 w 19918680"/>
              <a:gd name="connsiteY22" fmla="*/ 14396359 h 28112359"/>
              <a:gd name="connsiteX23" fmla="*/ 10881360 w 19918680"/>
              <a:gd name="connsiteY23" fmla="*/ 14762119 h 28112359"/>
              <a:gd name="connsiteX24" fmla="*/ 10972800 w 19918680"/>
              <a:gd name="connsiteY24" fmla="*/ 15036439 h 28112359"/>
              <a:gd name="connsiteX25" fmla="*/ 12984480 w 19918680"/>
              <a:gd name="connsiteY25" fmla="*/ 18328279 h 28112359"/>
              <a:gd name="connsiteX26" fmla="*/ 13533120 w 19918680"/>
              <a:gd name="connsiteY26" fmla="*/ 20797159 h 28112359"/>
              <a:gd name="connsiteX27" fmla="*/ 14904720 w 19918680"/>
              <a:gd name="connsiteY27" fmla="*/ 23814679 h 28112359"/>
              <a:gd name="connsiteX28" fmla="*/ 13990320 w 19918680"/>
              <a:gd name="connsiteY28" fmla="*/ 23997559 h 28112359"/>
              <a:gd name="connsiteX29" fmla="*/ 14447520 w 19918680"/>
              <a:gd name="connsiteY29" fmla="*/ 26009239 h 28112359"/>
              <a:gd name="connsiteX30" fmla="*/ 15179040 w 19918680"/>
              <a:gd name="connsiteY30" fmla="*/ 26740759 h 28112359"/>
              <a:gd name="connsiteX31" fmla="*/ 15453360 w 19918680"/>
              <a:gd name="connsiteY31" fmla="*/ 27563719 h 28112359"/>
              <a:gd name="connsiteX32" fmla="*/ 16824960 w 19918680"/>
              <a:gd name="connsiteY32" fmla="*/ 27838039 h 28112359"/>
              <a:gd name="connsiteX33" fmla="*/ 16550640 w 19918680"/>
              <a:gd name="connsiteY33" fmla="*/ 27929479 h 28112359"/>
              <a:gd name="connsiteX34" fmla="*/ 15087600 w 19918680"/>
              <a:gd name="connsiteY34" fmla="*/ 28112359 h 28112359"/>
              <a:gd name="connsiteX35" fmla="*/ 14447520 w 19918680"/>
              <a:gd name="connsiteY35" fmla="*/ 27838039 h 28112359"/>
              <a:gd name="connsiteX36" fmla="*/ 13350240 w 19918680"/>
              <a:gd name="connsiteY36" fmla="*/ 27746599 h 28112359"/>
              <a:gd name="connsiteX37" fmla="*/ 13807440 w 19918680"/>
              <a:gd name="connsiteY37" fmla="*/ 25917799 h 28112359"/>
              <a:gd name="connsiteX38" fmla="*/ 13258800 w 19918680"/>
              <a:gd name="connsiteY38" fmla="*/ 24454759 h 28112359"/>
              <a:gd name="connsiteX39" fmla="*/ 10332720 w 19918680"/>
              <a:gd name="connsiteY39" fmla="*/ 17962519 h 28112359"/>
              <a:gd name="connsiteX40" fmla="*/ 9235440 w 19918680"/>
              <a:gd name="connsiteY40" fmla="*/ 16865239 h 28112359"/>
              <a:gd name="connsiteX41" fmla="*/ 7132320 w 19918680"/>
              <a:gd name="connsiteY41" fmla="*/ 19151239 h 28112359"/>
              <a:gd name="connsiteX42" fmla="*/ 6492240 w 19918680"/>
              <a:gd name="connsiteY42" fmla="*/ 19151239 h 28112359"/>
              <a:gd name="connsiteX43" fmla="*/ 3108960 w 19918680"/>
              <a:gd name="connsiteY43" fmla="*/ 15676519 h 28112359"/>
              <a:gd name="connsiteX44" fmla="*/ 3474720 w 19918680"/>
              <a:gd name="connsiteY44" fmla="*/ 14762119 h 28112359"/>
              <a:gd name="connsiteX45" fmla="*/ 2560320 w 19918680"/>
              <a:gd name="connsiteY45" fmla="*/ 13756279 h 28112359"/>
              <a:gd name="connsiteX46" fmla="*/ 1554480 w 19918680"/>
              <a:gd name="connsiteY46" fmla="*/ 13756279 h 28112359"/>
              <a:gd name="connsiteX47" fmla="*/ 1097280 w 19918680"/>
              <a:gd name="connsiteY47" fmla="*/ 13573399 h 28112359"/>
              <a:gd name="connsiteX48" fmla="*/ 274320 w 19918680"/>
              <a:gd name="connsiteY48" fmla="*/ 14122039 h 28112359"/>
              <a:gd name="connsiteX49" fmla="*/ 91440 w 19918680"/>
              <a:gd name="connsiteY49" fmla="*/ 14030599 h 28112359"/>
              <a:gd name="connsiteX50" fmla="*/ 2011680 w 19918680"/>
              <a:gd name="connsiteY50" fmla="*/ 11195959 h 28112359"/>
              <a:gd name="connsiteX51" fmla="*/ 2377440 w 19918680"/>
              <a:gd name="connsiteY51" fmla="*/ 11561719 h 28112359"/>
              <a:gd name="connsiteX52" fmla="*/ 2560320 w 19918680"/>
              <a:gd name="connsiteY52" fmla="*/ 12841879 h 28112359"/>
              <a:gd name="connsiteX53" fmla="*/ 6766560 w 19918680"/>
              <a:gd name="connsiteY53" fmla="*/ 16316599 h 28112359"/>
              <a:gd name="connsiteX54" fmla="*/ 7772400 w 19918680"/>
              <a:gd name="connsiteY54" fmla="*/ 14762119 h 28112359"/>
              <a:gd name="connsiteX55" fmla="*/ 7315200 w 19918680"/>
              <a:gd name="connsiteY55" fmla="*/ 13664839 h 28112359"/>
              <a:gd name="connsiteX56" fmla="*/ 8595360 w 19918680"/>
              <a:gd name="connsiteY56" fmla="*/ 10190119 h 28112359"/>
              <a:gd name="connsiteX57" fmla="*/ 8503920 w 19918680"/>
              <a:gd name="connsiteY57" fmla="*/ 9641479 h 28112359"/>
              <a:gd name="connsiteX58" fmla="*/ 8778240 w 19918680"/>
              <a:gd name="connsiteY58" fmla="*/ 9001399 h 28112359"/>
              <a:gd name="connsiteX59" fmla="*/ 7498080 w 19918680"/>
              <a:gd name="connsiteY59" fmla="*/ 6532519 h 28112359"/>
              <a:gd name="connsiteX60" fmla="*/ 2468880 w 19918680"/>
              <a:gd name="connsiteY60" fmla="*/ 7904119 h 28112359"/>
              <a:gd name="connsiteX61" fmla="*/ 1920240 w 19918680"/>
              <a:gd name="connsiteY61" fmla="*/ 7538359 h 28112359"/>
              <a:gd name="connsiteX62" fmla="*/ 1188720 w 19918680"/>
              <a:gd name="connsiteY62" fmla="*/ 7629799 h 28112359"/>
              <a:gd name="connsiteX63" fmla="*/ 822960 w 19918680"/>
              <a:gd name="connsiteY63" fmla="*/ 7172599 h 28112359"/>
              <a:gd name="connsiteX64" fmla="*/ 1097280 w 19918680"/>
              <a:gd name="connsiteY64" fmla="*/ 6898279 h 28112359"/>
              <a:gd name="connsiteX65" fmla="*/ 0 w 19918680"/>
              <a:gd name="connsiteY65" fmla="*/ 5800999 h 28112359"/>
              <a:gd name="connsiteX66" fmla="*/ 182880 w 19918680"/>
              <a:gd name="connsiteY66" fmla="*/ 5709559 h 28112359"/>
              <a:gd name="connsiteX67" fmla="*/ 1645920 w 19918680"/>
              <a:gd name="connsiteY67" fmla="*/ 6898279 h 28112359"/>
              <a:gd name="connsiteX68" fmla="*/ 1920240 w 19918680"/>
              <a:gd name="connsiteY68" fmla="*/ 6623959 h 28112359"/>
              <a:gd name="connsiteX69" fmla="*/ 1920240 w 19918680"/>
              <a:gd name="connsiteY69" fmla="*/ 6441079 h 28112359"/>
              <a:gd name="connsiteX70" fmla="*/ 5212080 w 19918680"/>
              <a:gd name="connsiteY70" fmla="*/ 5252359 h 28112359"/>
              <a:gd name="connsiteX71" fmla="*/ 5852160 w 19918680"/>
              <a:gd name="connsiteY71" fmla="*/ 4978039 h 28112359"/>
              <a:gd name="connsiteX72" fmla="*/ 6217920 w 19918680"/>
              <a:gd name="connsiteY72" fmla="*/ 5435239 h 28112359"/>
              <a:gd name="connsiteX73" fmla="*/ 7223760 w 19918680"/>
              <a:gd name="connsiteY73" fmla="*/ 4978039 h 28112359"/>
              <a:gd name="connsiteX74" fmla="*/ 7406640 w 19918680"/>
              <a:gd name="connsiteY74" fmla="*/ 3240679 h 28112359"/>
              <a:gd name="connsiteX75" fmla="*/ 8686800 w 19918680"/>
              <a:gd name="connsiteY75" fmla="*/ 2692039 h 28112359"/>
              <a:gd name="connsiteX76" fmla="*/ 9326880 w 19918680"/>
              <a:gd name="connsiteY76" fmla="*/ 3240679 h 28112359"/>
              <a:gd name="connsiteX77" fmla="*/ 9692640 w 19918680"/>
              <a:gd name="connsiteY77" fmla="*/ 2874919 h 28112359"/>
              <a:gd name="connsiteX78" fmla="*/ 9784080 w 19918680"/>
              <a:gd name="connsiteY78" fmla="*/ 2326279 h 28112359"/>
              <a:gd name="connsiteX79" fmla="*/ 9784080 w 19918680"/>
              <a:gd name="connsiteY79" fmla="*/ 497479 h 28112359"/>
              <a:gd name="connsiteX80" fmla="*/ 11338560 w 19918680"/>
              <a:gd name="connsiteY80" fmla="*/ 40279 h 28112359"/>
              <a:gd name="connsiteX81" fmla="*/ 11851860 w 19918680"/>
              <a:gd name="connsiteY81" fmla="*/ 255804 h 28112359"/>
              <a:gd name="connsiteX0" fmla="*/ 11851860 w 19918680"/>
              <a:gd name="connsiteY0" fmla="*/ 255804 h 28112359"/>
              <a:gd name="connsiteX1" fmla="*/ 12252960 w 19918680"/>
              <a:gd name="connsiteY1" fmla="*/ 2417719 h 28112359"/>
              <a:gd name="connsiteX2" fmla="*/ 13258800 w 19918680"/>
              <a:gd name="connsiteY2" fmla="*/ 3697879 h 28112359"/>
              <a:gd name="connsiteX3" fmla="*/ 14630400 w 19918680"/>
              <a:gd name="connsiteY3" fmla="*/ 3332119 h 28112359"/>
              <a:gd name="connsiteX4" fmla="*/ 15361920 w 19918680"/>
              <a:gd name="connsiteY4" fmla="*/ 2966359 h 28112359"/>
              <a:gd name="connsiteX5" fmla="*/ 17647920 w 19918680"/>
              <a:gd name="connsiteY5" fmla="*/ 2326279 h 28112359"/>
              <a:gd name="connsiteX6" fmla="*/ 18013680 w 19918680"/>
              <a:gd name="connsiteY6" fmla="*/ 2692039 h 28112359"/>
              <a:gd name="connsiteX7" fmla="*/ 18836640 w 19918680"/>
              <a:gd name="connsiteY7" fmla="*/ 2509159 h 28112359"/>
              <a:gd name="connsiteX8" fmla="*/ 19568160 w 19918680"/>
              <a:gd name="connsiteY8" fmla="*/ 1228999 h 28112359"/>
              <a:gd name="connsiteX9" fmla="*/ 19842480 w 19918680"/>
              <a:gd name="connsiteY9" fmla="*/ 1320439 h 28112359"/>
              <a:gd name="connsiteX10" fmla="*/ 19110960 w 19918680"/>
              <a:gd name="connsiteY10" fmla="*/ 2326279 h 28112359"/>
              <a:gd name="connsiteX11" fmla="*/ 19659600 w 19918680"/>
              <a:gd name="connsiteY11" fmla="*/ 2509159 h 28112359"/>
              <a:gd name="connsiteX12" fmla="*/ 19385280 w 19918680"/>
              <a:gd name="connsiteY12" fmla="*/ 2783479 h 28112359"/>
              <a:gd name="connsiteX13" fmla="*/ 18088611 w 19918680"/>
              <a:gd name="connsiteY13" fmla="*/ 2948566 h 28112359"/>
              <a:gd name="connsiteX14" fmla="*/ 18196560 w 19918680"/>
              <a:gd name="connsiteY14" fmla="*/ 3149239 h 28112359"/>
              <a:gd name="connsiteX15" fmla="*/ 14356080 w 19918680"/>
              <a:gd name="connsiteY15" fmla="*/ 4795159 h 28112359"/>
              <a:gd name="connsiteX16" fmla="*/ 12801600 w 19918680"/>
              <a:gd name="connsiteY16" fmla="*/ 5618119 h 28112359"/>
              <a:gd name="connsiteX17" fmla="*/ 12070080 w 19918680"/>
              <a:gd name="connsiteY17" fmla="*/ 10464439 h 28112359"/>
              <a:gd name="connsiteX18" fmla="*/ 11795760 w 19918680"/>
              <a:gd name="connsiteY18" fmla="*/ 11013079 h 28112359"/>
              <a:gd name="connsiteX19" fmla="*/ 12984480 w 19918680"/>
              <a:gd name="connsiteY19" fmla="*/ 12750439 h 28112359"/>
              <a:gd name="connsiteX20" fmla="*/ 12801600 w 19918680"/>
              <a:gd name="connsiteY20" fmla="*/ 13207639 h 28112359"/>
              <a:gd name="connsiteX21" fmla="*/ 11612880 w 19918680"/>
              <a:gd name="connsiteY21" fmla="*/ 13481959 h 28112359"/>
              <a:gd name="connsiteX22" fmla="*/ 11521440 w 19918680"/>
              <a:gd name="connsiteY22" fmla="*/ 14396359 h 28112359"/>
              <a:gd name="connsiteX23" fmla="*/ 10881360 w 19918680"/>
              <a:gd name="connsiteY23" fmla="*/ 14762119 h 28112359"/>
              <a:gd name="connsiteX24" fmla="*/ 10972800 w 19918680"/>
              <a:gd name="connsiteY24" fmla="*/ 15036439 h 28112359"/>
              <a:gd name="connsiteX25" fmla="*/ 12984480 w 19918680"/>
              <a:gd name="connsiteY25" fmla="*/ 18328279 h 28112359"/>
              <a:gd name="connsiteX26" fmla="*/ 13533120 w 19918680"/>
              <a:gd name="connsiteY26" fmla="*/ 20797159 h 28112359"/>
              <a:gd name="connsiteX27" fmla="*/ 14904720 w 19918680"/>
              <a:gd name="connsiteY27" fmla="*/ 23814679 h 28112359"/>
              <a:gd name="connsiteX28" fmla="*/ 13990320 w 19918680"/>
              <a:gd name="connsiteY28" fmla="*/ 23997559 h 28112359"/>
              <a:gd name="connsiteX29" fmla="*/ 14447520 w 19918680"/>
              <a:gd name="connsiteY29" fmla="*/ 26009239 h 28112359"/>
              <a:gd name="connsiteX30" fmla="*/ 15179040 w 19918680"/>
              <a:gd name="connsiteY30" fmla="*/ 26740759 h 28112359"/>
              <a:gd name="connsiteX31" fmla="*/ 15453360 w 19918680"/>
              <a:gd name="connsiteY31" fmla="*/ 27563719 h 28112359"/>
              <a:gd name="connsiteX32" fmla="*/ 16824960 w 19918680"/>
              <a:gd name="connsiteY32" fmla="*/ 27838039 h 28112359"/>
              <a:gd name="connsiteX33" fmla="*/ 16550640 w 19918680"/>
              <a:gd name="connsiteY33" fmla="*/ 27929479 h 28112359"/>
              <a:gd name="connsiteX34" fmla="*/ 15087600 w 19918680"/>
              <a:gd name="connsiteY34" fmla="*/ 28112359 h 28112359"/>
              <a:gd name="connsiteX35" fmla="*/ 14447520 w 19918680"/>
              <a:gd name="connsiteY35" fmla="*/ 27838039 h 28112359"/>
              <a:gd name="connsiteX36" fmla="*/ 13350240 w 19918680"/>
              <a:gd name="connsiteY36" fmla="*/ 27746599 h 28112359"/>
              <a:gd name="connsiteX37" fmla="*/ 13807440 w 19918680"/>
              <a:gd name="connsiteY37" fmla="*/ 25917799 h 28112359"/>
              <a:gd name="connsiteX38" fmla="*/ 13258800 w 19918680"/>
              <a:gd name="connsiteY38" fmla="*/ 24454759 h 28112359"/>
              <a:gd name="connsiteX39" fmla="*/ 10332720 w 19918680"/>
              <a:gd name="connsiteY39" fmla="*/ 17962519 h 28112359"/>
              <a:gd name="connsiteX40" fmla="*/ 9235440 w 19918680"/>
              <a:gd name="connsiteY40" fmla="*/ 16865239 h 28112359"/>
              <a:gd name="connsiteX41" fmla="*/ 7132320 w 19918680"/>
              <a:gd name="connsiteY41" fmla="*/ 19151239 h 28112359"/>
              <a:gd name="connsiteX42" fmla="*/ 6492240 w 19918680"/>
              <a:gd name="connsiteY42" fmla="*/ 19151239 h 28112359"/>
              <a:gd name="connsiteX43" fmla="*/ 3108960 w 19918680"/>
              <a:gd name="connsiteY43" fmla="*/ 15676519 h 28112359"/>
              <a:gd name="connsiteX44" fmla="*/ 3474720 w 19918680"/>
              <a:gd name="connsiteY44" fmla="*/ 14762119 h 28112359"/>
              <a:gd name="connsiteX45" fmla="*/ 2560320 w 19918680"/>
              <a:gd name="connsiteY45" fmla="*/ 13756279 h 28112359"/>
              <a:gd name="connsiteX46" fmla="*/ 1554480 w 19918680"/>
              <a:gd name="connsiteY46" fmla="*/ 13756279 h 28112359"/>
              <a:gd name="connsiteX47" fmla="*/ 1097280 w 19918680"/>
              <a:gd name="connsiteY47" fmla="*/ 13573399 h 28112359"/>
              <a:gd name="connsiteX48" fmla="*/ 274320 w 19918680"/>
              <a:gd name="connsiteY48" fmla="*/ 14122039 h 28112359"/>
              <a:gd name="connsiteX49" fmla="*/ 91440 w 19918680"/>
              <a:gd name="connsiteY49" fmla="*/ 14030599 h 28112359"/>
              <a:gd name="connsiteX50" fmla="*/ 2011680 w 19918680"/>
              <a:gd name="connsiteY50" fmla="*/ 11195959 h 28112359"/>
              <a:gd name="connsiteX51" fmla="*/ 2377440 w 19918680"/>
              <a:gd name="connsiteY51" fmla="*/ 11561719 h 28112359"/>
              <a:gd name="connsiteX52" fmla="*/ 2560320 w 19918680"/>
              <a:gd name="connsiteY52" fmla="*/ 12841879 h 28112359"/>
              <a:gd name="connsiteX53" fmla="*/ 6766560 w 19918680"/>
              <a:gd name="connsiteY53" fmla="*/ 16316599 h 28112359"/>
              <a:gd name="connsiteX54" fmla="*/ 7772400 w 19918680"/>
              <a:gd name="connsiteY54" fmla="*/ 14762119 h 28112359"/>
              <a:gd name="connsiteX55" fmla="*/ 7315200 w 19918680"/>
              <a:gd name="connsiteY55" fmla="*/ 13664839 h 28112359"/>
              <a:gd name="connsiteX56" fmla="*/ 8595360 w 19918680"/>
              <a:gd name="connsiteY56" fmla="*/ 10190119 h 28112359"/>
              <a:gd name="connsiteX57" fmla="*/ 8503920 w 19918680"/>
              <a:gd name="connsiteY57" fmla="*/ 9641479 h 28112359"/>
              <a:gd name="connsiteX58" fmla="*/ 8778240 w 19918680"/>
              <a:gd name="connsiteY58" fmla="*/ 9001399 h 28112359"/>
              <a:gd name="connsiteX59" fmla="*/ 7498080 w 19918680"/>
              <a:gd name="connsiteY59" fmla="*/ 6532519 h 28112359"/>
              <a:gd name="connsiteX60" fmla="*/ 2468880 w 19918680"/>
              <a:gd name="connsiteY60" fmla="*/ 7904119 h 28112359"/>
              <a:gd name="connsiteX61" fmla="*/ 1920240 w 19918680"/>
              <a:gd name="connsiteY61" fmla="*/ 7538359 h 28112359"/>
              <a:gd name="connsiteX62" fmla="*/ 1188720 w 19918680"/>
              <a:gd name="connsiteY62" fmla="*/ 7629799 h 28112359"/>
              <a:gd name="connsiteX63" fmla="*/ 822960 w 19918680"/>
              <a:gd name="connsiteY63" fmla="*/ 7172599 h 28112359"/>
              <a:gd name="connsiteX64" fmla="*/ 1097280 w 19918680"/>
              <a:gd name="connsiteY64" fmla="*/ 6898279 h 28112359"/>
              <a:gd name="connsiteX65" fmla="*/ 0 w 19918680"/>
              <a:gd name="connsiteY65" fmla="*/ 5800999 h 28112359"/>
              <a:gd name="connsiteX66" fmla="*/ 182880 w 19918680"/>
              <a:gd name="connsiteY66" fmla="*/ 5709559 h 28112359"/>
              <a:gd name="connsiteX67" fmla="*/ 1645920 w 19918680"/>
              <a:gd name="connsiteY67" fmla="*/ 6898279 h 28112359"/>
              <a:gd name="connsiteX68" fmla="*/ 1920240 w 19918680"/>
              <a:gd name="connsiteY68" fmla="*/ 6623959 h 28112359"/>
              <a:gd name="connsiteX69" fmla="*/ 1920240 w 19918680"/>
              <a:gd name="connsiteY69" fmla="*/ 6441079 h 28112359"/>
              <a:gd name="connsiteX70" fmla="*/ 5212080 w 19918680"/>
              <a:gd name="connsiteY70" fmla="*/ 5252359 h 28112359"/>
              <a:gd name="connsiteX71" fmla="*/ 5852160 w 19918680"/>
              <a:gd name="connsiteY71" fmla="*/ 4978039 h 28112359"/>
              <a:gd name="connsiteX72" fmla="*/ 6217920 w 19918680"/>
              <a:gd name="connsiteY72" fmla="*/ 5435239 h 28112359"/>
              <a:gd name="connsiteX73" fmla="*/ 7223760 w 19918680"/>
              <a:gd name="connsiteY73" fmla="*/ 4978039 h 28112359"/>
              <a:gd name="connsiteX74" fmla="*/ 7406640 w 19918680"/>
              <a:gd name="connsiteY74" fmla="*/ 3240679 h 28112359"/>
              <a:gd name="connsiteX75" fmla="*/ 8686800 w 19918680"/>
              <a:gd name="connsiteY75" fmla="*/ 2692039 h 28112359"/>
              <a:gd name="connsiteX76" fmla="*/ 9326880 w 19918680"/>
              <a:gd name="connsiteY76" fmla="*/ 3240679 h 28112359"/>
              <a:gd name="connsiteX77" fmla="*/ 9692640 w 19918680"/>
              <a:gd name="connsiteY77" fmla="*/ 2874919 h 28112359"/>
              <a:gd name="connsiteX78" fmla="*/ 9784080 w 19918680"/>
              <a:gd name="connsiteY78" fmla="*/ 2326279 h 28112359"/>
              <a:gd name="connsiteX79" fmla="*/ 9784080 w 19918680"/>
              <a:gd name="connsiteY79" fmla="*/ 497479 h 28112359"/>
              <a:gd name="connsiteX80" fmla="*/ 11338560 w 19918680"/>
              <a:gd name="connsiteY80" fmla="*/ 40279 h 28112359"/>
              <a:gd name="connsiteX81" fmla="*/ 11851860 w 19918680"/>
              <a:gd name="connsiteY81" fmla="*/ 255804 h 28112359"/>
              <a:gd name="connsiteX0" fmla="*/ 11851860 w 19918680"/>
              <a:gd name="connsiteY0" fmla="*/ 255804 h 28112359"/>
              <a:gd name="connsiteX1" fmla="*/ 12252960 w 19918680"/>
              <a:gd name="connsiteY1" fmla="*/ 2417719 h 28112359"/>
              <a:gd name="connsiteX2" fmla="*/ 13258800 w 19918680"/>
              <a:gd name="connsiteY2" fmla="*/ 3697879 h 28112359"/>
              <a:gd name="connsiteX3" fmla="*/ 14630400 w 19918680"/>
              <a:gd name="connsiteY3" fmla="*/ 3332119 h 28112359"/>
              <a:gd name="connsiteX4" fmla="*/ 15361920 w 19918680"/>
              <a:gd name="connsiteY4" fmla="*/ 2966359 h 28112359"/>
              <a:gd name="connsiteX5" fmla="*/ 17647920 w 19918680"/>
              <a:gd name="connsiteY5" fmla="*/ 2326279 h 28112359"/>
              <a:gd name="connsiteX6" fmla="*/ 18013680 w 19918680"/>
              <a:gd name="connsiteY6" fmla="*/ 2692039 h 28112359"/>
              <a:gd name="connsiteX7" fmla="*/ 18836640 w 19918680"/>
              <a:gd name="connsiteY7" fmla="*/ 2509159 h 28112359"/>
              <a:gd name="connsiteX8" fmla="*/ 19568160 w 19918680"/>
              <a:gd name="connsiteY8" fmla="*/ 1228999 h 28112359"/>
              <a:gd name="connsiteX9" fmla="*/ 19842480 w 19918680"/>
              <a:gd name="connsiteY9" fmla="*/ 1320439 h 28112359"/>
              <a:gd name="connsiteX10" fmla="*/ 19110960 w 19918680"/>
              <a:gd name="connsiteY10" fmla="*/ 2326279 h 28112359"/>
              <a:gd name="connsiteX11" fmla="*/ 19659600 w 19918680"/>
              <a:gd name="connsiteY11" fmla="*/ 2509159 h 28112359"/>
              <a:gd name="connsiteX12" fmla="*/ 19385280 w 19918680"/>
              <a:gd name="connsiteY12" fmla="*/ 2783479 h 28112359"/>
              <a:gd name="connsiteX13" fmla="*/ 18088611 w 19918680"/>
              <a:gd name="connsiteY13" fmla="*/ 2948566 h 28112359"/>
              <a:gd name="connsiteX14" fmla="*/ 18196560 w 19918680"/>
              <a:gd name="connsiteY14" fmla="*/ 3149239 h 28112359"/>
              <a:gd name="connsiteX15" fmla="*/ 14356080 w 19918680"/>
              <a:gd name="connsiteY15" fmla="*/ 4795159 h 28112359"/>
              <a:gd name="connsiteX16" fmla="*/ 12801600 w 19918680"/>
              <a:gd name="connsiteY16" fmla="*/ 5618119 h 28112359"/>
              <a:gd name="connsiteX17" fmla="*/ 12070080 w 19918680"/>
              <a:gd name="connsiteY17" fmla="*/ 10464439 h 28112359"/>
              <a:gd name="connsiteX18" fmla="*/ 11795760 w 19918680"/>
              <a:gd name="connsiteY18" fmla="*/ 11013079 h 28112359"/>
              <a:gd name="connsiteX19" fmla="*/ 12984480 w 19918680"/>
              <a:gd name="connsiteY19" fmla="*/ 12750439 h 28112359"/>
              <a:gd name="connsiteX20" fmla="*/ 12801600 w 19918680"/>
              <a:gd name="connsiteY20" fmla="*/ 13207639 h 28112359"/>
              <a:gd name="connsiteX21" fmla="*/ 11612880 w 19918680"/>
              <a:gd name="connsiteY21" fmla="*/ 13481959 h 28112359"/>
              <a:gd name="connsiteX22" fmla="*/ 11521440 w 19918680"/>
              <a:gd name="connsiteY22" fmla="*/ 14396359 h 28112359"/>
              <a:gd name="connsiteX23" fmla="*/ 10881360 w 19918680"/>
              <a:gd name="connsiteY23" fmla="*/ 14762119 h 28112359"/>
              <a:gd name="connsiteX24" fmla="*/ 10972800 w 19918680"/>
              <a:gd name="connsiteY24" fmla="*/ 15036439 h 28112359"/>
              <a:gd name="connsiteX25" fmla="*/ 12984480 w 19918680"/>
              <a:gd name="connsiteY25" fmla="*/ 18328279 h 28112359"/>
              <a:gd name="connsiteX26" fmla="*/ 13533120 w 19918680"/>
              <a:gd name="connsiteY26" fmla="*/ 20797159 h 28112359"/>
              <a:gd name="connsiteX27" fmla="*/ 14904720 w 19918680"/>
              <a:gd name="connsiteY27" fmla="*/ 23814679 h 28112359"/>
              <a:gd name="connsiteX28" fmla="*/ 13990320 w 19918680"/>
              <a:gd name="connsiteY28" fmla="*/ 23997559 h 28112359"/>
              <a:gd name="connsiteX29" fmla="*/ 14447520 w 19918680"/>
              <a:gd name="connsiteY29" fmla="*/ 26009239 h 28112359"/>
              <a:gd name="connsiteX30" fmla="*/ 15179040 w 19918680"/>
              <a:gd name="connsiteY30" fmla="*/ 26740759 h 28112359"/>
              <a:gd name="connsiteX31" fmla="*/ 15453360 w 19918680"/>
              <a:gd name="connsiteY31" fmla="*/ 27563719 h 28112359"/>
              <a:gd name="connsiteX32" fmla="*/ 16824960 w 19918680"/>
              <a:gd name="connsiteY32" fmla="*/ 27838039 h 28112359"/>
              <a:gd name="connsiteX33" fmla="*/ 16550640 w 19918680"/>
              <a:gd name="connsiteY33" fmla="*/ 27929479 h 28112359"/>
              <a:gd name="connsiteX34" fmla="*/ 15087600 w 19918680"/>
              <a:gd name="connsiteY34" fmla="*/ 28112359 h 28112359"/>
              <a:gd name="connsiteX35" fmla="*/ 14447520 w 19918680"/>
              <a:gd name="connsiteY35" fmla="*/ 27838039 h 28112359"/>
              <a:gd name="connsiteX36" fmla="*/ 13350240 w 19918680"/>
              <a:gd name="connsiteY36" fmla="*/ 27746599 h 28112359"/>
              <a:gd name="connsiteX37" fmla="*/ 13807440 w 19918680"/>
              <a:gd name="connsiteY37" fmla="*/ 25917799 h 28112359"/>
              <a:gd name="connsiteX38" fmla="*/ 13258800 w 19918680"/>
              <a:gd name="connsiteY38" fmla="*/ 24454759 h 28112359"/>
              <a:gd name="connsiteX39" fmla="*/ 10332720 w 19918680"/>
              <a:gd name="connsiteY39" fmla="*/ 17962519 h 28112359"/>
              <a:gd name="connsiteX40" fmla="*/ 9235440 w 19918680"/>
              <a:gd name="connsiteY40" fmla="*/ 16865239 h 28112359"/>
              <a:gd name="connsiteX41" fmla="*/ 7132320 w 19918680"/>
              <a:gd name="connsiteY41" fmla="*/ 19151239 h 28112359"/>
              <a:gd name="connsiteX42" fmla="*/ 6492240 w 19918680"/>
              <a:gd name="connsiteY42" fmla="*/ 19151239 h 28112359"/>
              <a:gd name="connsiteX43" fmla="*/ 3108960 w 19918680"/>
              <a:gd name="connsiteY43" fmla="*/ 15676519 h 28112359"/>
              <a:gd name="connsiteX44" fmla="*/ 3474720 w 19918680"/>
              <a:gd name="connsiteY44" fmla="*/ 14762119 h 28112359"/>
              <a:gd name="connsiteX45" fmla="*/ 2560320 w 19918680"/>
              <a:gd name="connsiteY45" fmla="*/ 13756279 h 28112359"/>
              <a:gd name="connsiteX46" fmla="*/ 1554480 w 19918680"/>
              <a:gd name="connsiteY46" fmla="*/ 13756279 h 28112359"/>
              <a:gd name="connsiteX47" fmla="*/ 1097280 w 19918680"/>
              <a:gd name="connsiteY47" fmla="*/ 13573399 h 28112359"/>
              <a:gd name="connsiteX48" fmla="*/ 274320 w 19918680"/>
              <a:gd name="connsiteY48" fmla="*/ 14122039 h 28112359"/>
              <a:gd name="connsiteX49" fmla="*/ 91440 w 19918680"/>
              <a:gd name="connsiteY49" fmla="*/ 14030599 h 28112359"/>
              <a:gd name="connsiteX50" fmla="*/ 2011680 w 19918680"/>
              <a:gd name="connsiteY50" fmla="*/ 11195959 h 28112359"/>
              <a:gd name="connsiteX51" fmla="*/ 2377440 w 19918680"/>
              <a:gd name="connsiteY51" fmla="*/ 11561719 h 28112359"/>
              <a:gd name="connsiteX52" fmla="*/ 2560320 w 19918680"/>
              <a:gd name="connsiteY52" fmla="*/ 12841879 h 28112359"/>
              <a:gd name="connsiteX53" fmla="*/ 6766560 w 19918680"/>
              <a:gd name="connsiteY53" fmla="*/ 16316599 h 28112359"/>
              <a:gd name="connsiteX54" fmla="*/ 7772400 w 19918680"/>
              <a:gd name="connsiteY54" fmla="*/ 14762119 h 28112359"/>
              <a:gd name="connsiteX55" fmla="*/ 7315200 w 19918680"/>
              <a:gd name="connsiteY55" fmla="*/ 13664839 h 28112359"/>
              <a:gd name="connsiteX56" fmla="*/ 8595360 w 19918680"/>
              <a:gd name="connsiteY56" fmla="*/ 10190119 h 28112359"/>
              <a:gd name="connsiteX57" fmla="*/ 8503920 w 19918680"/>
              <a:gd name="connsiteY57" fmla="*/ 9641479 h 28112359"/>
              <a:gd name="connsiteX58" fmla="*/ 8778240 w 19918680"/>
              <a:gd name="connsiteY58" fmla="*/ 9001399 h 28112359"/>
              <a:gd name="connsiteX59" fmla="*/ 7498080 w 19918680"/>
              <a:gd name="connsiteY59" fmla="*/ 6532519 h 28112359"/>
              <a:gd name="connsiteX60" fmla="*/ 2468880 w 19918680"/>
              <a:gd name="connsiteY60" fmla="*/ 7904119 h 28112359"/>
              <a:gd name="connsiteX61" fmla="*/ 1920240 w 19918680"/>
              <a:gd name="connsiteY61" fmla="*/ 7538359 h 28112359"/>
              <a:gd name="connsiteX62" fmla="*/ 1188720 w 19918680"/>
              <a:gd name="connsiteY62" fmla="*/ 7629799 h 28112359"/>
              <a:gd name="connsiteX63" fmla="*/ 822960 w 19918680"/>
              <a:gd name="connsiteY63" fmla="*/ 7172599 h 28112359"/>
              <a:gd name="connsiteX64" fmla="*/ 1097280 w 19918680"/>
              <a:gd name="connsiteY64" fmla="*/ 6898279 h 28112359"/>
              <a:gd name="connsiteX65" fmla="*/ 0 w 19918680"/>
              <a:gd name="connsiteY65" fmla="*/ 5800999 h 28112359"/>
              <a:gd name="connsiteX66" fmla="*/ 182880 w 19918680"/>
              <a:gd name="connsiteY66" fmla="*/ 5709559 h 28112359"/>
              <a:gd name="connsiteX67" fmla="*/ 1645920 w 19918680"/>
              <a:gd name="connsiteY67" fmla="*/ 6898279 h 28112359"/>
              <a:gd name="connsiteX68" fmla="*/ 1920240 w 19918680"/>
              <a:gd name="connsiteY68" fmla="*/ 6623959 h 28112359"/>
              <a:gd name="connsiteX69" fmla="*/ 1920240 w 19918680"/>
              <a:gd name="connsiteY69" fmla="*/ 6441079 h 28112359"/>
              <a:gd name="connsiteX70" fmla="*/ 5212080 w 19918680"/>
              <a:gd name="connsiteY70" fmla="*/ 5252359 h 28112359"/>
              <a:gd name="connsiteX71" fmla="*/ 5852160 w 19918680"/>
              <a:gd name="connsiteY71" fmla="*/ 4978039 h 28112359"/>
              <a:gd name="connsiteX72" fmla="*/ 6217920 w 19918680"/>
              <a:gd name="connsiteY72" fmla="*/ 5435239 h 28112359"/>
              <a:gd name="connsiteX73" fmla="*/ 7223760 w 19918680"/>
              <a:gd name="connsiteY73" fmla="*/ 4978039 h 28112359"/>
              <a:gd name="connsiteX74" fmla="*/ 7406640 w 19918680"/>
              <a:gd name="connsiteY74" fmla="*/ 3240679 h 28112359"/>
              <a:gd name="connsiteX75" fmla="*/ 8686800 w 19918680"/>
              <a:gd name="connsiteY75" fmla="*/ 2692039 h 28112359"/>
              <a:gd name="connsiteX76" fmla="*/ 9326880 w 19918680"/>
              <a:gd name="connsiteY76" fmla="*/ 3240679 h 28112359"/>
              <a:gd name="connsiteX77" fmla="*/ 9692640 w 19918680"/>
              <a:gd name="connsiteY77" fmla="*/ 2874919 h 28112359"/>
              <a:gd name="connsiteX78" fmla="*/ 9784080 w 19918680"/>
              <a:gd name="connsiteY78" fmla="*/ 2326279 h 28112359"/>
              <a:gd name="connsiteX79" fmla="*/ 9784080 w 19918680"/>
              <a:gd name="connsiteY79" fmla="*/ 497479 h 28112359"/>
              <a:gd name="connsiteX80" fmla="*/ 11338560 w 19918680"/>
              <a:gd name="connsiteY80" fmla="*/ 40279 h 28112359"/>
              <a:gd name="connsiteX81" fmla="*/ 11851860 w 19918680"/>
              <a:gd name="connsiteY81" fmla="*/ 255804 h 28112359"/>
              <a:gd name="connsiteX0" fmla="*/ 11851860 w 19918680"/>
              <a:gd name="connsiteY0" fmla="*/ 255804 h 28112359"/>
              <a:gd name="connsiteX1" fmla="*/ 12252960 w 19918680"/>
              <a:gd name="connsiteY1" fmla="*/ 2417719 h 28112359"/>
              <a:gd name="connsiteX2" fmla="*/ 13258800 w 19918680"/>
              <a:gd name="connsiteY2" fmla="*/ 3697879 h 28112359"/>
              <a:gd name="connsiteX3" fmla="*/ 14630400 w 19918680"/>
              <a:gd name="connsiteY3" fmla="*/ 3332119 h 28112359"/>
              <a:gd name="connsiteX4" fmla="*/ 15361920 w 19918680"/>
              <a:gd name="connsiteY4" fmla="*/ 2966359 h 28112359"/>
              <a:gd name="connsiteX5" fmla="*/ 17647920 w 19918680"/>
              <a:gd name="connsiteY5" fmla="*/ 2326279 h 28112359"/>
              <a:gd name="connsiteX6" fmla="*/ 18013680 w 19918680"/>
              <a:gd name="connsiteY6" fmla="*/ 2692039 h 28112359"/>
              <a:gd name="connsiteX7" fmla="*/ 18836640 w 19918680"/>
              <a:gd name="connsiteY7" fmla="*/ 2509159 h 28112359"/>
              <a:gd name="connsiteX8" fmla="*/ 19568160 w 19918680"/>
              <a:gd name="connsiteY8" fmla="*/ 1228999 h 28112359"/>
              <a:gd name="connsiteX9" fmla="*/ 19842480 w 19918680"/>
              <a:gd name="connsiteY9" fmla="*/ 1320439 h 28112359"/>
              <a:gd name="connsiteX10" fmla="*/ 19110960 w 19918680"/>
              <a:gd name="connsiteY10" fmla="*/ 2326279 h 28112359"/>
              <a:gd name="connsiteX11" fmla="*/ 19659600 w 19918680"/>
              <a:gd name="connsiteY11" fmla="*/ 2509159 h 28112359"/>
              <a:gd name="connsiteX12" fmla="*/ 19385280 w 19918680"/>
              <a:gd name="connsiteY12" fmla="*/ 2783479 h 28112359"/>
              <a:gd name="connsiteX13" fmla="*/ 18088611 w 19918680"/>
              <a:gd name="connsiteY13" fmla="*/ 2948566 h 28112359"/>
              <a:gd name="connsiteX14" fmla="*/ 18196560 w 19918680"/>
              <a:gd name="connsiteY14" fmla="*/ 3149239 h 28112359"/>
              <a:gd name="connsiteX15" fmla="*/ 14356080 w 19918680"/>
              <a:gd name="connsiteY15" fmla="*/ 4795159 h 28112359"/>
              <a:gd name="connsiteX16" fmla="*/ 12801600 w 19918680"/>
              <a:gd name="connsiteY16" fmla="*/ 5618119 h 28112359"/>
              <a:gd name="connsiteX17" fmla="*/ 12070080 w 19918680"/>
              <a:gd name="connsiteY17" fmla="*/ 10464439 h 28112359"/>
              <a:gd name="connsiteX18" fmla="*/ 11795760 w 19918680"/>
              <a:gd name="connsiteY18" fmla="*/ 11013079 h 28112359"/>
              <a:gd name="connsiteX19" fmla="*/ 12984480 w 19918680"/>
              <a:gd name="connsiteY19" fmla="*/ 12750439 h 28112359"/>
              <a:gd name="connsiteX20" fmla="*/ 12801600 w 19918680"/>
              <a:gd name="connsiteY20" fmla="*/ 13207639 h 28112359"/>
              <a:gd name="connsiteX21" fmla="*/ 11612880 w 19918680"/>
              <a:gd name="connsiteY21" fmla="*/ 13481959 h 28112359"/>
              <a:gd name="connsiteX22" fmla="*/ 11521440 w 19918680"/>
              <a:gd name="connsiteY22" fmla="*/ 14396359 h 28112359"/>
              <a:gd name="connsiteX23" fmla="*/ 10881360 w 19918680"/>
              <a:gd name="connsiteY23" fmla="*/ 14762119 h 28112359"/>
              <a:gd name="connsiteX24" fmla="*/ 10972800 w 19918680"/>
              <a:gd name="connsiteY24" fmla="*/ 15036439 h 28112359"/>
              <a:gd name="connsiteX25" fmla="*/ 12984480 w 19918680"/>
              <a:gd name="connsiteY25" fmla="*/ 18328279 h 28112359"/>
              <a:gd name="connsiteX26" fmla="*/ 13533120 w 19918680"/>
              <a:gd name="connsiteY26" fmla="*/ 20797159 h 28112359"/>
              <a:gd name="connsiteX27" fmla="*/ 14904720 w 19918680"/>
              <a:gd name="connsiteY27" fmla="*/ 23814679 h 28112359"/>
              <a:gd name="connsiteX28" fmla="*/ 13990320 w 19918680"/>
              <a:gd name="connsiteY28" fmla="*/ 23997559 h 28112359"/>
              <a:gd name="connsiteX29" fmla="*/ 14447520 w 19918680"/>
              <a:gd name="connsiteY29" fmla="*/ 26009239 h 28112359"/>
              <a:gd name="connsiteX30" fmla="*/ 15179040 w 19918680"/>
              <a:gd name="connsiteY30" fmla="*/ 26740759 h 28112359"/>
              <a:gd name="connsiteX31" fmla="*/ 15453360 w 19918680"/>
              <a:gd name="connsiteY31" fmla="*/ 27563719 h 28112359"/>
              <a:gd name="connsiteX32" fmla="*/ 16824960 w 19918680"/>
              <a:gd name="connsiteY32" fmla="*/ 27838039 h 28112359"/>
              <a:gd name="connsiteX33" fmla="*/ 16550640 w 19918680"/>
              <a:gd name="connsiteY33" fmla="*/ 27929479 h 28112359"/>
              <a:gd name="connsiteX34" fmla="*/ 15087600 w 19918680"/>
              <a:gd name="connsiteY34" fmla="*/ 28112359 h 28112359"/>
              <a:gd name="connsiteX35" fmla="*/ 14447520 w 19918680"/>
              <a:gd name="connsiteY35" fmla="*/ 27838039 h 28112359"/>
              <a:gd name="connsiteX36" fmla="*/ 13350240 w 19918680"/>
              <a:gd name="connsiteY36" fmla="*/ 27746599 h 28112359"/>
              <a:gd name="connsiteX37" fmla="*/ 13807440 w 19918680"/>
              <a:gd name="connsiteY37" fmla="*/ 25917799 h 28112359"/>
              <a:gd name="connsiteX38" fmla="*/ 13258800 w 19918680"/>
              <a:gd name="connsiteY38" fmla="*/ 24454759 h 28112359"/>
              <a:gd name="connsiteX39" fmla="*/ 10332720 w 19918680"/>
              <a:gd name="connsiteY39" fmla="*/ 17962519 h 28112359"/>
              <a:gd name="connsiteX40" fmla="*/ 9235440 w 19918680"/>
              <a:gd name="connsiteY40" fmla="*/ 16865239 h 28112359"/>
              <a:gd name="connsiteX41" fmla="*/ 7132320 w 19918680"/>
              <a:gd name="connsiteY41" fmla="*/ 19151239 h 28112359"/>
              <a:gd name="connsiteX42" fmla="*/ 6492240 w 19918680"/>
              <a:gd name="connsiteY42" fmla="*/ 19151239 h 28112359"/>
              <a:gd name="connsiteX43" fmla="*/ 3108960 w 19918680"/>
              <a:gd name="connsiteY43" fmla="*/ 15676519 h 28112359"/>
              <a:gd name="connsiteX44" fmla="*/ 3474720 w 19918680"/>
              <a:gd name="connsiteY44" fmla="*/ 14762119 h 28112359"/>
              <a:gd name="connsiteX45" fmla="*/ 2560320 w 19918680"/>
              <a:gd name="connsiteY45" fmla="*/ 13756279 h 28112359"/>
              <a:gd name="connsiteX46" fmla="*/ 1554480 w 19918680"/>
              <a:gd name="connsiteY46" fmla="*/ 13756279 h 28112359"/>
              <a:gd name="connsiteX47" fmla="*/ 1097280 w 19918680"/>
              <a:gd name="connsiteY47" fmla="*/ 13573399 h 28112359"/>
              <a:gd name="connsiteX48" fmla="*/ 274320 w 19918680"/>
              <a:gd name="connsiteY48" fmla="*/ 14122039 h 28112359"/>
              <a:gd name="connsiteX49" fmla="*/ 91440 w 19918680"/>
              <a:gd name="connsiteY49" fmla="*/ 14030599 h 28112359"/>
              <a:gd name="connsiteX50" fmla="*/ 2011680 w 19918680"/>
              <a:gd name="connsiteY50" fmla="*/ 11195959 h 28112359"/>
              <a:gd name="connsiteX51" fmla="*/ 2377440 w 19918680"/>
              <a:gd name="connsiteY51" fmla="*/ 11561719 h 28112359"/>
              <a:gd name="connsiteX52" fmla="*/ 2560320 w 19918680"/>
              <a:gd name="connsiteY52" fmla="*/ 12841879 h 28112359"/>
              <a:gd name="connsiteX53" fmla="*/ 6766560 w 19918680"/>
              <a:gd name="connsiteY53" fmla="*/ 16316599 h 28112359"/>
              <a:gd name="connsiteX54" fmla="*/ 7772400 w 19918680"/>
              <a:gd name="connsiteY54" fmla="*/ 14762119 h 28112359"/>
              <a:gd name="connsiteX55" fmla="*/ 7315200 w 19918680"/>
              <a:gd name="connsiteY55" fmla="*/ 13664839 h 28112359"/>
              <a:gd name="connsiteX56" fmla="*/ 8595360 w 19918680"/>
              <a:gd name="connsiteY56" fmla="*/ 10190119 h 28112359"/>
              <a:gd name="connsiteX57" fmla="*/ 8503920 w 19918680"/>
              <a:gd name="connsiteY57" fmla="*/ 9641479 h 28112359"/>
              <a:gd name="connsiteX58" fmla="*/ 8778240 w 19918680"/>
              <a:gd name="connsiteY58" fmla="*/ 9001399 h 28112359"/>
              <a:gd name="connsiteX59" fmla="*/ 7498080 w 19918680"/>
              <a:gd name="connsiteY59" fmla="*/ 6532519 h 28112359"/>
              <a:gd name="connsiteX60" fmla="*/ 2468880 w 19918680"/>
              <a:gd name="connsiteY60" fmla="*/ 7904119 h 28112359"/>
              <a:gd name="connsiteX61" fmla="*/ 1920240 w 19918680"/>
              <a:gd name="connsiteY61" fmla="*/ 7538359 h 28112359"/>
              <a:gd name="connsiteX62" fmla="*/ 1188720 w 19918680"/>
              <a:gd name="connsiteY62" fmla="*/ 7629799 h 28112359"/>
              <a:gd name="connsiteX63" fmla="*/ 822960 w 19918680"/>
              <a:gd name="connsiteY63" fmla="*/ 7172599 h 28112359"/>
              <a:gd name="connsiteX64" fmla="*/ 1097280 w 19918680"/>
              <a:gd name="connsiteY64" fmla="*/ 6898279 h 28112359"/>
              <a:gd name="connsiteX65" fmla="*/ 0 w 19918680"/>
              <a:gd name="connsiteY65" fmla="*/ 5800999 h 28112359"/>
              <a:gd name="connsiteX66" fmla="*/ 182880 w 19918680"/>
              <a:gd name="connsiteY66" fmla="*/ 5709559 h 28112359"/>
              <a:gd name="connsiteX67" fmla="*/ 1645920 w 19918680"/>
              <a:gd name="connsiteY67" fmla="*/ 6898279 h 28112359"/>
              <a:gd name="connsiteX68" fmla="*/ 1920240 w 19918680"/>
              <a:gd name="connsiteY68" fmla="*/ 6623959 h 28112359"/>
              <a:gd name="connsiteX69" fmla="*/ 1920240 w 19918680"/>
              <a:gd name="connsiteY69" fmla="*/ 6441079 h 28112359"/>
              <a:gd name="connsiteX70" fmla="*/ 5212080 w 19918680"/>
              <a:gd name="connsiteY70" fmla="*/ 5252359 h 28112359"/>
              <a:gd name="connsiteX71" fmla="*/ 5852160 w 19918680"/>
              <a:gd name="connsiteY71" fmla="*/ 4978039 h 28112359"/>
              <a:gd name="connsiteX72" fmla="*/ 6217920 w 19918680"/>
              <a:gd name="connsiteY72" fmla="*/ 5435239 h 28112359"/>
              <a:gd name="connsiteX73" fmla="*/ 7223760 w 19918680"/>
              <a:gd name="connsiteY73" fmla="*/ 4978039 h 28112359"/>
              <a:gd name="connsiteX74" fmla="*/ 7406640 w 19918680"/>
              <a:gd name="connsiteY74" fmla="*/ 3240679 h 28112359"/>
              <a:gd name="connsiteX75" fmla="*/ 8686800 w 19918680"/>
              <a:gd name="connsiteY75" fmla="*/ 2692039 h 28112359"/>
              <a:gd name="connsiteX76" fmla="*/ 9326880 w 19918680"/>
              <a:gd name="connsiteY76" fmla="*/ 3240679 h 28112359"/>
              <a:gd name="connsiteX77" fmla="*/ 9692640 w 19918680"/>
              <a:gd name="connsiteY77" fmla="*/ 2874919 h 28112359"/>
              <a:gd name="connsiteX78" fmla="*/ 9784080 w 19918680"/>
              <a:gd name="connsiteY78" fmla="*/ 2326279 h 28112359"/>
              <a:gd name="connsiteX79" fmla="*/ 9784080 w 19918680"/>
              <a:gd name="connsiteY79" fmla="*/ 497479 h 28112359"/>
              <a:gd name="connsiteX80" fmla="*/ 11338560 w 19918680"/>
              <a:gd name="connsiteY80" fmla="*/ 40279 h 28112359"/>
              <a:gd name="connsiteX81" fmla="*/ 11851860 w 19918680"/>
              <a:gd name="connsiteY81" fmla="*/ 255804 h 28112359"/>
              <a:gd name="connsiteX0" fmla="*/ 11851860 w 19918680"/>
              <a:gd name="connsiteY0" fmla="*/ 255804 h 28112359"/>
              <a:gd name="connsiteX1" fmla="*/ 12252960 w 19918680"/>
              <a:gd name="connsiteY1" fmla="*/ 2417719 h 28112359"/>
              <a:gd name="connsiteX2" fmla="*/ 13258800 w 19918680"/>
              <a:gd name="connsiteY2" fmla="*/ 3697879 h 28112359"/>
              <a:gd name="connsiteX3" fmla="*/ 14630400 w 19918680"/>
              <a:gd name="connsiteY3" fmla="*/ 3332119 h 28112359"/>
              <a:gd name="connsiteX4" fmla="*/ 15361920 w 19918680"/>
              <a:gd name="connsiteY4" fmla="*/ 2966359 h 28112359"/>
              <a:gd name="connsiteX5" fmla="*/ 17647920 w 19918680"/>
              <a:gd name="connsiteY5" fmla="*/ 2326279 h 28112359"/>
              <a:gd name="connsiteX6" fmla="*/ 18013680 w 19918680"/>
              <a:gd name="connsiteY6" fmla="*/ 2692039 h 28112359"/>
              <a:gd name="connsiteX7" fmla="*/ 18836640 w 19918680"/>
              <a:gd name="connsiteY7" fmla="*/ 2509159 h 28112359"/>
              <a:gd name="connsiteX8" fmla="*/ 19568160 w 19918680"/>
              <a:gd name="connsiteY8" fmla="*/ 1228999 h 28112359"/>
              <a:gd name="connsiteX9" fmla="*/ 19842480 w 19918680"/>
              <a:gd name="connsiteY9" fmla="*/ 1320439 h 28112359"/>
              <a:gd name="connsiteX10" fmla="*/ 19110960 w 19918680"/>
              <a:gd name="connsiteY10" fmla="*/ 2326279 h 28112359"/>
              <a:gd name="connsiteX11" fmla="*/ 19659600 w 19918680"/>
              <a:gd name="connsiteY11" fmla="*/ 2509159 h 28112359"/>
              <a:gd name="connsiteX12" fmla="*/ 19385280 w 19918680"/>
              <a:gd name="connsiteY12" fmla="*/ 2783479 h 28112359"/>
              <a:gd name="connsiteX13" fmla="*/ 18088611 w 19918680"/>
              <a:gd name="connsiteY13" fmla="*/ 2948566 h 28112359"/>
              <a:gd name="connsiteX14" fmla="*/ 18196560 w 19918680"/>
              <a:gd name="connsiteY14" fmla="*/ 3149239 h 28112359"/>
              <a:gd name="connsiteX15" fmla="*/ 14356080 w 19918680"/>
              <a:gd name="connsiteY15" fmla="*/ 4795159 h 28112359"/>
              <a:gd name="connsiteX16" fmla="*/ 12801600 w 19918680"/>
              <a:gd name="connsiteY16" fmla="*/ 5618119 h 28112359"/>
              <a:gd name="connsiteX17" fmla="*/ 12070080 w 19918680"/>
              <a:gd name="connsiteY17" fmla="*/ 10464439 h 28112359"/>
              <a:gd name="connsiteX18" fmla="*/ 11795760 w 19918680"/>
              <a:gd name="connsiteY18" fmla="*/ 11013079 h 28112359"/>
              <a:gd name="connsiteX19" fmla="*/ 12984480 w 19918680"/>
              <a:gd name="connsiteY19" fmla="*/ 12750439 h 28112359"/>
              <a:gd name="connsiteX20" fmla="*/ 12801600 w 19918680"/>
              <a:gd name="connsiteY20" fmla="*/ 13207639 h 28112359"/>
              <a:gd name="connsiteX21" fmla="*/ 11612880 w 19918680"/>
              <a:gd name="connsiteY21" fmla="*/ 13481959 h 28112359"/>
              <a:gd name="connsiteX22" fmla="*/ 11521440 w 19918680"/>
              <a:gd name="connsiteY22" fmla="*/ 14396359 h 28112359"/>
              <a:gd name="connsiteX23" fmla="*/ 10881360 w 19918680"/>
              <a:gd name="connsiteY23" fmla="*/ 14762119 h 28112359"/>
              <a:gd name="connsiteX24" fmla="*/ 10972800 w 19918680"/>
              <a:gd name="connsiteY24" fmla="*/ 15036439 h 28112359"/>
              <a:gd name="connsiteX25" fmla="*/ 12984480 w 19918680"/>
              <a:gd name="connsiteY25" fmla="*/ 18328279 h 28112359"/>
              <a:gd name="connsiteX26" fmla="*/ 13533120 w 19918680"/>
              <a:gd name="connsiteY26" fmla="*/ 20797159 h 28112359"/>
              <a:gd name="connsiteX27" fmla="*/ 14904720 w 19918680"/>
              <a:gd name="connsiteY27" fmla="*/ 23814679 h 28112359"/>
              <a:gd name="connsiteX28" fmla="*/ 13990320 w 19918680"/>
              <a:gd name="connsiteY28" fmla="*/ 23997559 h 28112359"/>
              <a:gd name="connsiteX29" fmla="*/ 14447520 w 19918680"/>
              <a:gd name="connsiteY29" fmla="*/ 26009239 h 28112359"/>
              <a:gd name="connsiteX30" fmla="*/ 15179040 w 19918680"/>
              <a:gd name="connsiteY30" fmla="*/ 26740759 h 28112359"/>
              <a:gd name="connsiteX31" fmla="*/ 15453360 w 19918680"/>
              <a:gd name="connsiteY31" fmla="*/ 27563719 h 28112359"/>
              <a:gd name="connsiteX32" fmla="*/ 16824960 w 19918680"/>
              <a:gd name="connsiteY32" fmla="*/ 27838039 h 28112359"/>
              <a:gd name="connsiteX33" fmla="*/ 16550640 w 19918680"/>
              <a:gd name="connsiteY33" fmla="*/ 27929479 h 28112359"/>
              <a:gd name="connsiteX34" fmla="*/ 15087600 w 19918680"/>
              <a:gd name="connsiteY34" fmla="*/ 28112359 h 28112359"/>
              <a:gd name="connsiteX35" fmla="*/ 14447520 w 19918680"/>
              <a:gd name="connsiteY35" fmla="*/ 27838039 h 28112359"/>
              <a:gd name="connsiteX36" fmla="*/ 13350240 w 19918680"/>
              <a:gd name="connsiteY36" fmla="*/ 27746599 h 28112359"/>
              <a:gd name="connsiteX37" fmla="*/ 13807440 w 19918680"/>
              <a:gd name="connsiteY37" fmla="*/ 25917799 h 28112359"/>
              <a:gd name="connsiteX38" fmla="*/ 13258800 w 19918680"/>
              <a:gd name="connsiteY38" fmla="*/ 24454759 h 28112359"/>
              <a:gd name="connsiteX39" fmla="*/ 10332720 w 19918680"/>
              <a:gd name="connsiteY39" fmla="*/ 17962519 h 28112359"/>
              <a:gd name="connsiteX40" fmla="*/ 9235440 w 19918680"/>
              <a:gd name="connsiteY40" fmla="*/ 16865239 h 28112359"/>
              <a:gd name="connsiteX41" fmla="*/ 7132320 w 19918680"/>
              <a:gd name="connsiteY41" fmla="*/ 19151239 h 28112359"/>
              <a:gd name="connsiteX42" fmla="*/ 6492240 w 19918680"/>
              <a:gd name="connsiteY42" fmla="*/ 19151239 h 28112359"/>
              <a:gd name="connsiteX43" fmla="*/ 3108960 w 19918680"/>
              <a:gd name="connsiteY43" fmla="*/ 15676519 h 28112359"/>
              <a:gd name="connsiteX44" fmla="*/ 3474720 w 19918680"/>
              <a:gd name="connsiteY44" fmla="*/ 14762119 h 28112359"/>
              <a:gd name="connsiteX45" fmla="*/ 2560320 w 19918680"/>
              <a:gd name="connsiteY45" fmla="*/ 13756279 h 28112359"/>
              <a:gd name="connsiteX46" fmla="*/ 1554480 w 19918680"/>
              <a:gd name="connsiteY46" fmla="*/ 13756279 h 28112359"/>
              <a:gd name="connsiteX47" fmla="*/ 1097280 w 19918680"/>
              <a:gd name="connsiteY47" fmla="*/ 13573399 h 28112359"/>
              <a:gd name="connsiteX48" fmla="*/ 274320 w 19918680"/>
              <a:gd name="connsiteY48" fmla="*/ 14122039 h 28112359"/>
              <a:gd name="connsiteX49" fmla="*/ 91440 w 19918680"/>
              <a:gd name="connsiteY49" fmla="*/ 14030599 h 28112359"/>
              <a:gd name="connsiteX50" fmla="*/ 2011680 w 19918680"/>
              <a:gd name="connsiteY50" fmla="*/ 11195959 h 28112359"/>
              <a:gd name="connsiteX51" fmla="*/ 2377440 w 19918680"/>
              <a:gd name="connsiteY51" fmla="*/ 11561719 h 28112359"/>
              <a:gd name="connsiteX52" fmla="*/ 2560320 w 19918680"/>
              <a:gd name="connsiteY52" fmla="*/ 12841879 h 28112359"/>
              <a:gd name="connsiteX53" fmla="*/ 6766560 w 19918680"/>
              <a:gd name="connsiteY53" fmla="*/ 16316599 h 28112359"/>
              <a:gd name="connsiteX54" fmla="*/ 7772400 w 19918680"/>
              <a:gd name="connsiteY54" fmla="*/ 14762119 h 28112359"/>
              <a:gd name="connsiteX55" fmla="*/ 7315200 w 19918680"/>
              <a:gd name="connsiteY55" fmla="*/ 13664839 h 28112359"/>
              <a:gd name="connsiteX56" fmla="*/ 8595360 w 19918680"/>
              <a:gd name="connsiteY56" fmla="*/ 10190119 h 28112359"/>
              <a:gd name="connsiteX57" fmla="*/ 8503920 w 19918680"/>
              <a:gd name="connsiteY57" fmla="*/ 9641479 h 28112359"/>
              <a:gd name="connsiteX58" fmla="*/ 8778240 w 19918680"/>
              <a:gd name="connsiteY58" fmla="*/ 9001399 h 28112359"/>
              <a:gd name="connsiteX59" fmla="*/ 7498080 w 19918680"/>
              <a:gd name="connsiteY59" fmla="*/ 6532519 h 28112359"/>
              <a:gd name="connsiteX60" fmla="*/ 2468880 w 19918680"/>
              <a:gd name="connsiteY60" fmla="*/ 7904119 h 28112359"/>
              <a:gd name="connsiteX61" fmla="*/ 1920240 w 19918680"/>
              <a:gd name="connsiteY61" fmla="*/ 7538359 h 28112359"/>
              <a:gd name="connsiteX62" fmla="*/ 1188720 w 19918680"/>
              <a:gd name="connsiteY62" fmla="*/ 7629799 h 28112359"/>
              <a:gd name="connsiteX63" fmla="*/ 822960 w 19918680"/>
              <a:gd name="connsiteY63" fmla="*/ 7172599 h 28112359"/>
              <a:gd name="connsiteX64" fmla="*/ 1097280 w 19918680"/>
              <a:gd name="connsiteY64" fmla="*/ 6898279 h 28112359"/>
              <a:gd name="connsiteX65" fmla="*/ 0 w 19918680"/>
              <a:gd name="connsiteY65" fmla="*/ 5800999 h 28112359"/>
              <a:gd name="connsiteX66" fmla="*/ 182880 w 19918680"/>
              <a:gd name="connsiteY66" fmla="*/ 5709559 h 28112359"/>
              <a:gd name="connsiteX67" fmla="*/ 1645920 w 19918680"/>
              <a:gd name="connsiteY67" fmla="*/ 6898279 h 28112359"/>
              <a:gd name="connsiteX68" fmla="*/ 1920240 w 19918680"/>
              <a:gd name="connsiteY68" fmla="*/ 6623959 h 28112359"/>
              <a:gd name="connsiteX69" fmla="*/ 1920240 w 19918680"/>
              <a:gd name="connsiteY69" fmla="*/ 6441079 h 28112359"/>
              <a:gd name="connsiteX70" fmla="*/ 5212080 w 19918680"/>
              <a:gd name="connsiteY70" fmla="*/ 5252359 h 28112359"/>
              <a:gd name="connsiteX71" fmla="*/ 5852160 w 19918680"/>
              <a:gd name="connsiteY71" fmla="*/ 4978039 h 28112359"/>
              <a:gd name="connsiteX72" fmla="*/ 6217920 w 19918680"/>
              <a:gd name="connsiteY72" fmla="*/ 5435239 h 28112359"/>
              <a:gd name="connsiteX73" fmla="*/ 7223760 w 19918680"/>
              <a:gd name="connsiteY73" fmla="*/ 4978039 h 28112359"/>
              <a:gd name="connsiteX74" fmla="*/ 7406640 w 19918680"/>
              <a:gd name="connsiteY74" fmla="*/ 3240679 h 28112359"/>
              <a:gd name="connsiteX75" fmla="*/ 8686800 w 19918680"/>
              <a:gd name="connsiteY75" fmla="*/ 2692039 h 28112359"/>
              <a:gd name="connsiteX76" fmla="*/ 9326880 w 19918680"/>
              <a:gd name="connsiteY76" fmla="*/ 3240679 h 28112359"/>
              <a:gd name="connsiteX77" fmla="*/ 9692640 w 19918680"/>
              <a:gd name="connsiteY77" fmla="*/ 2874919 h 28112359"/>
              <a:gd name="connsiteX78" fmla="*/ 9784080 w 19918680"/>
              <a:gd name="connsiteY78" fmla="*/ 2326279 h 28112359"/>
              <a:gd name="connsiteX79" fmla="*/ 9784080 w 19918680"/>
              <a:gd name="connsiteY79" fmla="*/ 497479 h 28112359"/>
              <a:gd name="connsiteX80" fmla="*/ 11338560 w 19918680"/>
              <a:gd name="connsiteY80" fmla="*/ 40279 h 28112359"/>
              <a:gd name="connsiteX81" fmla="*/ 11851860 w 19918680"/>
              <a:gd name="connsiteY81" fmla="*/ 255804 h 28112359"/>
              <a:gd name="connsiteX0" fmla="*/ 11851860 w 19918680"/>
              <a:gd name="connsiteY0" fmla="*/ 255804 h 28112359"/>
              <a:gd name="connsiteX1" fmla="*/ 12252960 w 19918680"/>
              <a:gd name="connsiteY1" fmla="*/ 2417719 h 28112359"/>
              <a:gd name="connsiteX2" fmla="*/ 13258800 w 19918680"/>
              <a:gd name="connsiteY2" fmla="*/ 3697879 h 28112359"/>
              <a:gd name="connsiteX3" fmla="*/ 14630400 w 19918680"/>
              <a:gd name="connsiteY3" fmla="*/ 3332119 h 28112359"/>
              <a:gd name="connsiteX4" fmla="*/ 15361920 w 19918680"/>
              <a:gd name="connsiteY4" fmla="*/ 2966359 h 28112359"/>
              <a:gd name="connsiteX5" fmla="*/ 17647920 w 19918680"/>
              <a:gd name="connsiteY5" fmla="*/ 2326279 h 28112359"/>
              <a:gd name="connsiteX6" fmla="*/ 18013680 w 19918680"/>
              <a:gd name="connsiteY6" fmla="*/ 2692039 h 28112359"/>
              <a:gd name="connsiteX7" fmla="*/ 18836640 w 19918680"/>
              <a:gd name="connsiteY7" fmla="*/ 2509159 h 28112359"/>
              <a:gd name="connsiteX8" fmla="*/ 19568160 w 19918680"/>
              <a:gd name="connsiteY8" fmla="*/ 1228999 h 28112359"/>
              <a:gd name="connsiteX9" fmla="*/ 19842480 w 19918680"/>
              <a:gd name="connsiteY9" fmla="*/ 1320439 h 28112359"/>
              <a:gd name="connsiteX10" fmla="*/ 19110960 w 19918680"/>
              <a:gd name="connsiteY10" fmla="*/ 2326279 h 28112359"/>
              <a:gd name="connsiteX11" fmla="*/ 19659600 w 19918680"/>
              <a:gd name="connsiteY11" fmla="*/ 2509159 h 28112359"/>
              <a:gd name="connsiteX12" fmla="*/ 19385280 w 19918680"/>
              <a:gd name="connsiteY12" fmla="*/ 2783479 h 28112359"/>
              <a:gd name="connsiteX13" fmla="*/ 18088611 w 19918680"/>
              <a:gd name="connsiteY13" fmla="*/ 2948566 h 28112359"/>
              <a:gd name="connsiteX14" fmla="*/ 18196560 w 19918680"/>
              <a:gd name="connsiteY14" fmla="*/ 3149239 h 28112359"/>
              <a:gd name="connsiteX15" fmla="*/ 14356080 w 19918680"/>
              <a:gd name="connsiteY15" fmla="*/ 4795159 h 28112359"/>
              <a:gd name="connsiteX16" fmla="*/ 12801600 w 19918680"/>
              <a:gd name="connsiteY16" fmla="*/ 5618119 h 28112359"/>
              <a:gd name="connsiteX17" fmla="*/ 12070080 w 19918680"/>
              <a:gd name="connsiteY17" fmla="*/ 10464439 h 28112359"/>
              <a:gd name="connsiteX18" fmla="*/ 11795760 w 19918680"/>
              <a:gd name="connsiteY18" fmla="*/ 11013079 h 28112359"/>
              <a:gd name="connsiteX19" fmla="*/ 12984480 w 19918680"/>
              <a:gd name="connsiteY19" fmla="*/ 12750439 h 28112359"/>
              <a:gd name="connsiteX20" fmla="*/ 12801600 w 19918680"/>
              <a:gd name="connsiteY20" fmla="*/ 13207639 h 28112359"/>
              <a:gd name="connsiteX21" fmla="*/ 11612880 w 19918680"/>
              <a:gd name="connsiteY21" fmla="*/ 13481959 h 28112359"/>
              <a:gd name="connsiteX22" fmla="*/ 11521440 w 19918680"/>
              <a:gd name="connsiteY22" fmla="*/ 14396359 h 28112359"/>
              <a:gd name="connsiteX23" fmla="*/ 10881360 w 19918680"/>
              <a:gd name="connsiteY23" fmla="*/ 14762119 h 28112359"/>
              <a:gd name="connsiteX24" fmla="*/ 10972800 w 19918680"/>
              <a:gd name="connsiteY24" fmla="*/ 15036439 h 28112359"/>
              <a:gd name="connsiteX25" fmla="*/ 12984480 w 19918680"/>
              <a:gd name="connsiteY25" fmla="*/ 18328279 h 28112359"/>
              <a:gd name="connsiteX26" fmla="*/ 13533120 w 19918680"/>
              <a:gd name="connsiteY26" fmla="*/ 20797159 h 28112359"/>
              <a:gd name="connsiteX27" fmla="*/ 14904720 w 19918680"/>
              <a:gd name="connsiteY27" fmla="*/ 23814679 h 28112359"/>
              <a:gd name="connsiteX28" fmla="*/ 13990320 w 19918680"/>
              <a:gd name="connsiteY28" fmla="*/ 23997559 h 28112359"/>
              <a:gd name="connsiteX29" fmla="*/ 14447520 w 19918680"/>
              <a:gd name="connsiteY29" fmla="*/ 26009239 h 28112359"/>
              <a:gd name="connsiteX30" fmla="*/ 15179040 w 19918680"/>
              <a:gd name="connsiteY30" fmla="*/ 26740759 h 28112359"/>
              <a:gd name="connsiteX31" fmla="*/ 15453360 w 19918680"/>
              <a:gd name="connsiteY31" fmla="*/ 27563719 h 28112359"/>
              <a:gd name="connsiteX32" fmla="*/ 16824960 w 19918680"/>
              <a:gd name="connsiteY32" fmla="*/ 27838039 h 28112359"/>
              <a:gd name="connsiteX33" fmla="*/ 16550640 w 19918680"/>
              <a:gd name="connsiteY33" fmla="*/ 27929479 h 28112359"/>
              <a:gd name="connsiteX34" fmla="*/ 15087600 w 19918680"/>
              <a:gd name="connsiteY34" fmla="*/ 28112359 h 28112359"/>
              <a:gd name="connsiteX35" fmla="*/ 14447520 w 19918680"/>
              <a:gd name="connsiteY35" fmla="*/ 27838039 h 28112359"/>
              <a:gd name="connsiteX36" fmla="*/ 13350240 w 19918680"/>
              <a:gd name="connsiteY36" fmla="*/ 27746599 h 28112359"/>
              <a:gd name="connsiteX37" fmla="*/ 13807440 w 19918680"/>
              <a:gd name="connsiteY37" fmla="*/ 25917799 h 28112359"/>
              <a:gd name="connsiteX38" fmla="*/ 13258800 w 19918680"/>
              <a:gd name="connsiteY38" fmla="*/ 24454759 h 28112359"/>
              <a:gd name="connsiteX39" fmla="*/ 10332720 w 19918680"/>
              <a:gd name="connsiteY39" fmla="*/ 17962519 h 28112359"/>
              <a:gd name="connsiteX40" fmla="*/ 9235440 w 19918680"/>
              <a:gd name="connsiteY40" fmla="*/ 16865239 h 28112359"/>
              <a:gd name="connsiteX41" fmla="*/ 7132320 w 19918680"/>
              <a:gd name="connsiteY41" fmla="*/ 19151239 h 28112359"/>
              <a:gd name="connsiteX42" fmla="*/ 6492240 w 19918680"/>
              <a:gd name="connsiteY42" fmla="*/ 19151239 h 28112359"/>
              <a:gd name="connsiteX43" fmla="*/ 3108960 w 19918680"/>
              <a:gd name="connsiteY43" fmla="*/ 15676519 h 28112359"/>
              <a:gd name="connsiteX44" fmla="*/ 3474720 w 19918680"/>
              <a:gd name="connsiteY44" fmla="*/ 14762119 h 28112359"/>
              <a:gd name="connsiteX45" fmla="*/ 2560320 w 19918680"/>
              <a:gd name="connsiteY45" fmla="*/ 13756279 h 28112359"/>
              <a:gd name="connsiteX46" fmla="*/ 1554480 w 19918680"/>
              <a:gd name="connsiteY46" fmla="*/ 13756279 h 28112359"/>
              <a:gd name="connsiteX47" fmla="*/ 1097280 w 19918680"/>
              <a:gd name="connsiteY47" fmla="*/ 13573399 h 28112359"/>
              <a:gd name="connsiteX48" fmla="*/ 274320 w 19918680"/>
              <a:gd name="connsiteY48" fmla="*/ 14122039 h 28112359"/>
              <a:gd name="connsiteX49" fmla="*/ 91440 w 19918680"/>
              <a:gd name="connsiteY49" fmla="*/ 14030599 h 28112359"/>
              <a:gd name="connsiteX50" fmla="*/ 2011680 w 19918680"/>
              <a:gd name="connsiteY50" fmla="*/ 11195959 h 28112359"/>
              <a:gd name="connsiteX51" fmla="*/ 2377440 w 19918680"/>
              <a:gd name="connsiteY51" fmla="*/ 11561719 h 28112359"/>
              <a:gd name="connsiteX52" fmla="*/ 2560320 w 19918680"/>
              <a:gd name="connsiteY52" fmla="*/ 12841879 h 28112359"/>
              <a:gd name="connsiteX53" fmla="*/ 6766560 w 19918680"/>
              <a:gd name="connsiteY53" fmla="*/ 16316599 h 28112359"/>
              <a:gd name="connsiteX54" fmla="*/ 7772400 w 19918680"/>
              <a:gd name="connsiteY54" fmla="*/ 14762119 h 28112359"/>
              <a:gd name="connsiteX55" fmla="*/ 7315200 w 19918680"/>
              <a:gd name="connsiteY55" fmla="*/ 13664839 h 28112359"/>
              <a:gd name="connsiteX56" fmla="*/ 8595360 w 19918680"/>
              <a:gd name="connsiteY56" fmla="*/ 10190119 h 28112359"/>
              <a:gd name="connsiteX57" fmla="*/ 8503920 w 19918680"/>
              <a:gd name="connsiteY57" fmla="*/ 9641479 h 28112359"/>
              <a:gd name="connsiteX58" fmla="*/ 8778240 w 19918680"/>
              <a:gd name="connsiteY58" fmla="*/ 9001399 h 28112359"/>
              <a:gd name="connsiteX59" fmla="*/ 7498080 w 19918680"/>
              <a:gd name="connsiteY59" fmla="*/ 6532519 h 28112359"/>
              <a:gd name="connsiteX60" fmla="*/ 2468880 w 19918680"/>
              <a:gd name="connsiteY60" fmla="*/ 7904119 h 28112359"/>
              <a:gd name="connsiteX61" fmla="*/ 1920240 w 19918680"/>
              <a:gd name="connsiteY61" fmla="*/ 7538359 h 28112359"/>
              <a:gd name="connsiteX62" fmla="*/ 1188720 w 19918680"/>
              <a:gd name="connsiteY62" fmla="*/ 7629799 h 28112359"/>
              <a:gd name="connsiteX63" fmla="*/ 822960 w 19918680"/>
              <a:gd name="connsiteY63" fmla="*/ 7172599 h 28112359"/>
              <a:gd name="connsiteX64" fmla="*/ 1097280 w 19918680"/>
              <a:gd name="connsiteY64" fmla="*/ 6898279 h 28112359"/>
              <a:gd name="connsiteX65" fmla="*/ 0 w 19918680"/>
              <a:gd name="connsiteY65" fmla="*/ 5800999 h 28112359"/>
              <a:gd name="connsiteX66" fmla="*/ 182880 w 19918680"/>
              <a:gd name="connsiteY66" fmla="*/ 5709559 h 28112359"/>
              <a:gd name="connsiteX67" fmla="*/ 1645920 w 19918680"/>
              <a:gd name="connsiteY67" fmla="*/ 6898279 h 28112359"/>
              <a:gd name="connsiteX68" fmla="*/ 1920240 w 19918680"/>
              <a:gd name="connsiteY68" fmla="*/ 6623959 h 28112359"/>
              <a:gd name="connsiteX69" fmla="*/ 1920240 w 19918680"/>
              <a:gd name="connsiteY69" fmla="*/ 6441079 h 28112359"/>
              <a:gd name="connsiteX70" fmla="*/ 5212080 w 19918680"/>
              <a:gd name="connsiteY70" fmla="*/ 5252359 h 28112359"/>
              <a:gd name="connsiteX71" fmla="*/ 5852160 w 19918680"/>
              <a:gd name="connsiteY71" fmla="*/ 4978039 h 28112359"/>
              <a:gd name="connsiteX72" fmla="*/ 6217920 w 19918680"/>
              <a:gd name="connsiteY72" fmla="*/ 5435239 h 28112359"/>
              <a:gd name="connsiteX73" fmla="*/ 7223760 w 19918680"/>
              <a:gd name="connsiteY73" fmla="*/ 4978039 h 28112359"/>
              <a:gd name="connsiteX74" fmla="*/ 7406640 w 19918680"/>
              <a:gd name="connsiteY74" fmla="*/ 3240679 h 28112359"/>
              <a:gd name="connsiteX75" fmla="*/ 8686800 w 19918680"/>
              <a:gd name="connsiteY75" fmla="*/ 2692039 h 28112359"/>
              <a:gd name="connsiteX76" fmla="*/ 9326880 w 19918680"/>
              <a:gd name="connsiteY76" fmla="*/ 3240679 h 28112359"/>
              <a:gd name="connsiteX77" fmla="*/ 9692640 w 19918680"/>
              <a:gd name="connsiteY77" fmla="*/ 2874919 h 28112359"/>
              <a:gd name="connsiteX78" fmla="*/ 9784080 w 19918680"/>
              <a:gd name="connsiteY78" fmla="*/ 2326279 h 28112359"/>
              <a:gd name="connsiteX79" fmla="*/ 9784080 w 19918680"/>
              <a:gd name="connsiteY79" fmla="*/ 497479 h 28112359"/>
              <a:gd name="connsiteX80" fmla="*/ 11338560 w 19918680"/>
              <a:gd name="connsiteY80" fmla="*/ 40279 h 28112359"/>
              <a:gd name="connsiteX81" fmla="*/ 11851860 w 19918680"/>
              <a:gd name="connsiteY81" fmla="*/ 255804 h 28112359"/>
              <a:gd name="connsiteX0" fmla="*/ 11851860 w 19918680"/>
              <a:gd name="connsiteY0" fmla="*/ 255804 h 28112359"/>
              <a:gd name="connsiteX1" fmla="*/ 12252960 w 19918680"/>
              <a:gd name="connsiteY1" fmla="*/ 2417719 h 28112359"/>
              <a:gd name="connsiteX2" fmla="*/ 13258800 w 19918680"/>
              <a:gd name="connsiteY2" fmla="*/ 3697879 h 28112359"/>
              <a:gd name="connsiteX3" fmla="*/ 14630400 w 19918680"/>
              <a:gd name="connsiteY3" fmla="*/ 3332119 h 28112359"/>
              <a:gd name="connsiteX4" fmla="*/ 15361920 w 19918680"/>
              <a:gd name="connsiteY4" fmla="*/ 2966359 h 28112359"/>
              <a:gd name="connsiteX5" fmla="*/ 17647920 w 19918680"/>
              <a:gd name="connsiteY5" fmla="*/ 2326279 h 28112359"/>
              <a:gd name="connsiteX6" fmla="*/ 18013680 w 19918680"/>
              <a:gd name="connsiteY6" fmla="*/ 2692039 h 28112359"/>
              <a:gd name="connsiteX7" fmla="*/ 18836640 w 19918680"/>
              <a:gd name="connsiteY7" fmla="*/ 2509159 h 28112359"/>
              <a:gd name="connsiteX8" fmla="*/ 19568160 w 19918680"/>
              <a:gd name="connsiteY8" fmla="*/ 1228999 h 28112359"/>
              <a:gd name="connsiteX9" fmla="*/ 19842480 w 19918680"/>
              <a:gd name="connsiteY9" fmla="*/ 1320439 h 28112359"/>
              <a:gd name="connsiteX10" fmla="*/ 19110960 w 19918680"/>
              <a:gd name="connsiteY10" fmla="*/ 2326279 h 28112359"/>
              <a:gd name="connsiteX11" fmla="*/ 19659600 w 19918680"/>
              <a:gd name="connsiteY11" fmla="*/ 2509159 h 28112359"/>
              <a:gd name="connsiteX12" fmla="*/ 19385280 w 19918680"/>
              <a:gd name="connsiteY12" fmla="*/ 2783479 h 28112359"/>
              <a:gd name="connsiteX13" fmla="*/ 18088611 w 19918680"/>
              <a:gd name="connsiteY13" fmla="*/ 2948566 h 28112359"/>
              <a:gd name="connsiteX14" fmla="*/ 18196560 w 19918680"/>
              <a:gd name="connsiteY14" fmla="*/ 3149239 h 28112359"/>
              <a:gd name="connsiteX15" fmla="*/ 14356080 w 19918680"/>
              <a:gd name="connsiteY15" fmla="*/ 4795159 h 28112359"/>
              <a:gd name="connsiteX16" fmla="*/ 12801600 w 19918680"/>
              <a:gd name="connsiteY16" fmla="*/ 5618119 h 28112359"/>
              <a:gd name="connsiteX17" fmla="*/ 12070080 w 19918680"/>
              <a:gd name="connsiteY17" fmla="*/ 10464439 h 28112359"/>
              <a:gd name="connsiteX18" fmla="*/ 11795760 w 19918680"/>
              <a:gd name="connsiteY18" fmla="*/ 11013079 h 28112359"/>
              <a:gd name="connsiteX19" fmla="*/ 12984480 w 19918680"/>
              <a:gd name="connsiteY19" fmla="*/ 12750439 h 28112359"/>
              <a:gd name="connsiteX20" fmla="*/ 12801600 w 19918680"/>
              <a:gd name="connsiteY20" fmla="*/ 13207639 h 28112359"/>
              <a:gd name="connsiteX21" fmla="*/ 11612880 w 19918680"/>
              <a:gd name="connsiteY21" fmla="*/ 13481959 h 28112359"/>
              <a:gd name="connsiteX22" fmla="*/ 11521440 w 19918680"/>
              <a:gd name="connsiteY22" fmla="*/ 14396359 h 28112359"/>
              <a:gd name="connsiteX23" fmla="*/ 10881360 w 19918680"/>
              <a:gd name="connsiteY23" fmla="*/ 14762119 h 28112359"/>
              <a:gd name="connsiteX24" fmla="*/ 10972800 w 19918680"/>
              <a:gd name="connsiteY24" fmla="*/ 15036439 h 28112359"/>
              <a:gd name="connsiteX25" fmla="*/ 12984480 w 19918680"/>
              <a:gd name="connsiteY25" fmla="*/ 18328279 h 28112359"/>
              <a:gd name="connsiteX26" fmla="*/ 13533120 w 19918680"/>
              <a:gd name="connsiteY26" fmla="*/ 20797159 h 28112359"/>
              <a:gd name="connsiteX27" fmla="*/ 14904720 w 19918680"/>
              <a:gd name="connsiteY27" fmla="*/ 23814679 h 28112359"/>
              <a:gd name="connsiteX28" fmla="*/ 13990320 w 19918680"/>
              <a:gd name="connsiteY28" fmla="*/ 23997559 h 28112359"/>
              <a:gd name="connsiteX29" fmla="*/ 14447520 w 19918680"/>
              <a:gd name="connsiteY29" fmla="*/ 26009239 h 28112359"/>
              <a:gd name="connsiteX30" fmla="*/ 15179040 w 19918680"/>
              <a:gd name="connsiteY30" fmla="*/ 26740759 h 28112359"/>
              <a:gd name="connsiteX31" fmla="*/ 15453360 w 19918680"/>
              <a:gd name="connsiteY31" fmla="*/ 27563719 h 28112359"/>
              <a:gd name="connsiteX32" fmla="*/ 16824960 w 19918680"/>
              <a:gd name="connsiteY32" fmla="*/ 27838039 h 28112359"/>
              <a:gd name="connsiteX33" fmla="*/ 16550640 w 19918680"/>
              <a:gd name="connsiteY33" fmla="*/ 27929479 h 28112359"/>
              <a:gd name="connsiteX34" fmla="*/ 15087600 w 19918680"/>
              <a:gd name="connsiteY34" fmla="*/ 28112359 h 28112359"/>
              <a:gd name="connsiteX35" fmla="*/ 14447520 w 19918680"/>
              <a:gd name="connsiteY35" fmla="*/ 27838039 h 28112359"/>
              <a:gd name="connsiteX36" fmla="*/ 13350240 w 19918680"/>
              <a:gd name="connsiteY36" fmla="*/ 27746599 h 28112359"/>
              <a:gd name="connsiteX37" fmla="*/ 13807440 w 19918680"/>
              <a:gd name="connsiteY37" fmla="*/ 25917799 h 28112359"/>
              <a:gd name="connsiteX38" fmla="*/ 13258800 w 19918680"/>
              <a:gd name="connsiteY38" fmla="*/ 24454759 h 28112359"/>
              <a:gd name="connsiteX39" fmla="*/ 10332720 w 19918680"/>
              <a:gd name="connsiteY39" fmla="*/ 17962519 h 28112359"/>
              <a:gd name="connsiteX40" fmla="*/ 9235440 w 19918680"/>
              <a:gd name="connsiteY40" fmla="*/ 16865239 h 28112359"/>
              <a:gd name="connsiteX41" fmla="*/ 7132320 w 19918680"/>
              <a:gd name="connsiteY41" fmla="*/ 19151239 h 28112359"/>
              <a:gd name="connsiteX42" fmla="*/ 6492240 w 19918680"/>
              <a:gd name="connsiteY42" fmla="*/ 19151239 h 28112359"/>
              <a:gd name="connsiteX43" fmla="*/ 3108960 w 19918680"/>
              <a:gd name="connsiteY43" fmla="*/ 15676519 h 28112359"/>
              <a:gd name="connsiteX44" fmla="*/ 3474720 w 19918680"/>
              <a:gd name="connsiteY44" fmla="*/ 14762119 h 28112359"/>
              <a:gd name="connsiteX45" fmla="*/ 2560320 w 19918680"/>
              <a:gd name="connsiteY45" fmla="*/ 13756279 h 28112359"/>
              <a:gd name="connsiteX46" fmla="*/ 1554480 w 19918680"/>
              <a:gd name="connsiteY46" fmla="*/ 13756279 h 28112359"/>
              <a:gd name="connsiteX47" fmla="*/ 1097280 w 19918680"/>
              <a:gd name="connsiteY47" fmla="*/ 13573399 h 28112359"/>
              <a:gd name="connsiteX48" fmla="*/ 274320 w 19918680"/>
              <a:gd name="connsiteY48" fmla="*/ 14122039 h 28112359"/>
              <a:gd name="connsiteX49" fmla="*/ 91440 w 19918680"/>
              <a:gd name="connsiteY49" fmla="*/ 14030599 h 28112359"/>
              <a:gd name="connsiteX50" fmla="*/ 2011680 w 19918680"/>
              <a:gd name="connsiteY50" fmla="*/ 11195959 h 28112359"/>
              <a:gd name="connsiteX51" fmla="*/ 2377440 w 19918680"/>
              <a:gd name="connsiteY51" fmla="*/ 11561719 h 28112359"/>
              <a:gd name="connsiteX52" fmla="*/ 2560320 w 19918680"/>
              <a:gd name="connsiteY52" fmla="*/ 12841879 h 28112359"/>
              <a:gd name="connsiteX53" fmla="*/ 6766560 w 19918680"/>
              <a:gd name="connsiteY53" fmla="*/ 16316599 h 28112359"/>
              <a:gd name="connsiteX54" fmla="*/ 7772400 w 19918680"/>
              <a:gd name="connsiteY54" fmla="*/ 14762119 h 28112359"/>
              <a:gd name="connsiteX55" fmla="*/ 7315200 w 19918680"/>
              <a:gd name="connsiteY55" fmla="*/ 13664839 h 28112359"/>
              <a:gd name="connsiteX56" fmla="*/ 8595360 w 19918680"/>
              <a:gd name="connsiteY56" fmla="*/ 10190119 h 28112359"/>
              <a:gd name="connsiteX57" fmla="*/ 8503920 w 19918680"/>
              <a:gd name="connsiteY57" fmla="*/ 9641479 h 28112359"/>
              <a:gd name="connsiteX58" fmla="*/ 8778240 w 19918680"/>
              <a:gd name="connsiteY58" fmla="*/ 9001399 h 28112359"/>
              <a:gd name="connsiteX59" fmla="*/ 7498080 w 19918680"/>
              <a:gd name="connsiteY59" fmla="*/ 6532519 h 28112359"/>
              <a:gd name="connsiteX60" fmla="*/ 2468880 w 19918680"/>
              <a:gd name="connsiteY60" fmla="*/ 7904119 h 28112359"/>
              <a:gd name="connsiteX61" fmla="*/ 1920240 w 19918680"/>
              <a:gd name="connsiteY61" fmla="*/ 7538359 h 28112359"/>
              <a:gd name="connsiteX62" fmla="*/ 1188720 w 19918680"/>
              <a:gd name="connsiteY62" fmla="*/ 7629799 h 28112359"/>
              <a:gd name="connsiteX63" fmla="*/ 822960 w 19918680"/>
              <a:gd name="connsiteY63" fmla="*/ 7172599 h 28112359"/>
              <a:gd name="connsiteX64" fmla="*/ 1097280 w 19918680"/>
              <a:gd name="connsiteY64" fmla="*/ 6898279 h 28112359"/>
              <a:gd name="connsiteX65" fmla="*/ 0 w 19918680"/>
              <a:gd name="connsiteY65" fmla="*/ 5800999 h 28112359"/>
              <a:gd name="connsiteX66" fmla="*/ 182880 w 19918680"/>
              <a:gd name="connsiteY66" fmla="*/ 5709559 h 28112359"/>
              <a:gd name="connsiteX67" fmla="*/ 1645920 w 19918680"/>
              <a:gd name="connsiteY67" fmla="*/ 6898279 h 28112359"/>
              <a:gd name="connsiteX68" fmla="*/ 1920240 w 19918680"/>
              <a:gd name="connsiteY68" fmla="*/ 6623959 h 28112359"/>
              <a:gd name="connsiteX69" fmla="*/ 1920240 w 19918680"/>
              <a:gd name="connsiteY69" fmla="*/ 6441079 h 28112359"/>
              <a:gd name="connsiteX70" fmla="*/ 5212080 w 19918680"/>
              <a:gd name="connsiteY70" fmla="*/ 5252359 h 28112359"/>
              <a:gd name="connsiteX71" fmla="*/ 5852160 w 19918680"/>
              <a:gd name="connsiteY71" fmla="*/ 4978039 h 28112359"/>
              <a:gd name="connsiteX72" fmla="*/ 6217920 w 19918680"/>
              <a:gd name="connsiteY72" fmla="*/ 5435239 h 28112359"/>
              <a:gd name="connsiteX73" fmla="*/ 7223760 w 19918680"/>
              <a:gd name="connsiteY73" fmla="*/ 4978039 h 28112359"/>
              <a:gd name="connsiteX74" fmla="*/ 7406640 w 19918680"/>
              <a:gd name="connsiteY74" fmla="*/ 3240679 h 28112359"/>
              <a:gd name="connsiteX75" fmla="*/ 8686800 w 19918680"/>
              <a:gd name="connsiteY75" fmla="*/ 2692039 h 28112359"/>
              <a:gd name="connsiteX76" fmla="*/ 9326880 w 19918680"/>
              <a:gd name="connsiteY76" fmla="*/ 3240679 h 28112359"/>
              <a:gd name="connsiteX77" fmla="*/ 9692640 w 19918680"/>
              <a:gd name="connsiteY77" fmla="*/ 2874919 h 28112359"/>
              <a:gd name="connsiteX78" fmla="*/ 9784080 w 19918680"/>
              <a:gd name="connsiteY78" fmla="*/ 2326279 h 28112359"/>
              <a:gd name="connsiteX79" fmla="*/ 9784080 w 19918680"/>
              <a:gd name="connsiteY79" fmla="*/ 497479 h 28112359"/>
              <a:gd name="connsiteX80" fmla="*/ 11338560 w 19918680"/>
              <a:gd name="connsiteY80" fmla="*/ 40279 h 28112359"/>
              <a:gd name="connsiteX81" fmla="*/ 11851860 w 19918680"/>
              <a:gd name="connsiteY81" fmla="*/ 255804 h 28112359"/>
              <a:gd name="connsiteX0" fmla="*/ 11851860 w 19918680"/>
              <a:gd name="connsiteY0" fmla="*/ 255804 h 28112359"/>
              <a:gd name="connsiteX1" fmla="*/ 12252960 w 19918680"/>
              <a:gd name="connsiteY1" fmla="*/ 2417719 h 28112359"/>
              <a:gd name="connsiteX2" fmla="*/ 13258800 w 19918680"/>
              <a:gd name="connsiteY2" fmla="*/ 3697879 h 28112359"/>
              <a:gd name="connsiteX3" fmla="*/ 14630400 w 19918680"/>
              <a:gd name="connsiteY3" fmla="*/ 3332119 h 28112359"/>
              <a:gd name="connsiteX4" fmla="*/ 15361920 w 19918680"/>
              <a:gd name="connsiteY4" fmla="*/ 2966359 h 28112359"/>
              <a:gd name="connsiteX5" fmla="*/ 17647920 w 19918680"/>
              <a:gd name="connsiteY5" fmla="*/ 2326279 h 28112359"/>
              <a:gd name="connsiteX6" fmla="*/ 18013680 w 19918680"/>
              <a:gd name="connsiteY6" fmla="*/ 2692039 h 28112359"/>
              <a:gd name="connsiteX7" fmla="*/ 18836640 w 19918680"/>
              <a:gd name="connsiteY7" fmla="*/ 2509159 h 28112359"/>
              <a:gd name="connsiteX8" fmla="*/ 19568160 w 19918680"/>
              <a:gd name="connsiteY8" fmla="*/ 1228999 h 28112359"/>
              <a:gd name="connsiteX9" fmla="*/ 19842480 w 19918680"/>
              <a:gd name="connsiteY9" fmla="*/ 1320439 h 28112359"/>
              <a:gd name="connsiteX10" fmla="*/ 19110960 w 19918680"/>
              <a:gd name="connsiteY10" fmla="*/ 2326279 h 28112359"/>
              <a:gd name="connsiteX11" fmla="*/ 19659600 w 19918680"/>
              <a:gd name="connsiteY11" fmla="*/ 2509159 h 28112359"/>
              <a:gd name="connsiteX12" fmla="*/ 19385280 w 19918680"/>
              <a:gd name="connsiteY12" fmla="*/ 2783479 h 28112359"/>
              <a:gd name="connsiteX13" fmla="*/ 18088611 w 19918680"/>
              <a:gd name="connsiteY13" fmla="*/ 2948566 h 28112359"/>
              <a:gd name="connsiteX14" fmla="*/ 18196560 w 19918680"/>
              <a:gd name="connsiteY14" fmla="*/ 3149239 h 28112359"/>
              <a:gd name="connsiteX15" fmla="*/ 14356080 w 19918680"/>
              <a:gd name="connsiteY15" fmla="*/ 4795159 h 28112359"/>
              <a:gd name="connsiteX16" fmla="*/ 12801600 w 19918680"/>
              <a:gd name="connsiteY16" fmla="*/ 5618119 h 28112359"/>
              <a:gd name="connsiteX17" fmla="*/ 12070080 w 19918680"/>
              <a:gd name="connsiteY17" fmla="*/ 10464439 h 28112359"/>
              <a:gd name="connsiteX18" fmla="*/ 11795760 w 19918680"/>
              <a:gd name="connsiteY18" fmla="*/ 11013079 h 28112359"/>
              <a:gd name="connsiteX19" fmla="*/ 12984480 w 19918680"/>
              <a:gd name="connsiteY19" fmla="*/ 12750439 h 28112359"/>
              <a:gd name="connsiteX20" fmla="*/ 12801600 w 19918680"/>
              <a:gd name="connsiteY20" fmla="*/ 13207639 h 28112359"/>
              <a:gd name="connsiteX21" fmla="*/ 11612880 w 19918680"/>
              <a:gd name="connsiteY21" fmla="*/ 13481959 h 28112359"/>
              <a:gd name="connsiteX22" fmla="*/ 11521440 w 19918680"/>
              <a:gd name="connsiteY22" fmla="*/ 14396359 h 28112359"/>
              <a:gd name="connsiteX23" fmla="*/ 10881360 w 19918680"/>
              <a:gd name="connsiteY23" fmla="*/ 14762119 h 28112359"/>
              <a:gd name="connsiteX24" fmla="*/ 10972800 w 19918680"/>
              <a:gd name="connsiteY24" fmla="*/ 15036439 h 28112359"/>
              <a:gd name="connsiteX25" fmla="*/ 12984480 w 19918680"/>
              <a:gd name="connsiteY25" fmla="*/ 18328279 h 28112359"/>
              <a:gd name="connsiteX26" fmla="*/ 13533120 w 19918680"/>
              <a:gd name="connsiteY26" fmla="*/ 20797159 h 28112359"/>
              <a:gd name="connsiteX27" fmla="*/ 14904720 w 19918680"/>
              <a:gd name="connsiteY27" fmla="*/ 23814679 h 28112359"/>
              <a:gd name="connsiteX28" fmla="*/ 13990320 w 19918680"/>
              <a:gd name="connsiteY28" fmla="*/ 23997559 h 28112359"/>
              <a:gd name="connsiteX29" fmla="*/ 14447520 w 19918680"/>
              <a:gd name="connsiteY29" fmla="*/ 26009239 h 28112359"/>
              <a:gd name="connsiteX30" fmla="*/ 15179040 w 19918680"/>
              <a:gd name="connsiteY30" fmla="*/ 26740759 h 28112359"/>
              <a:gd name="connsiteX31" fmla="*/ 15453360 w 19918680"/>
              <a:gd name="connsiteY31" fmla="*/ 27563719 h 28112359"/>
              <a:gd name="connsiteX32" fmla="*/ 16824960 w 19918680"/>
              <a:gd name="connsiteY32" fmla="*/ 27838039 h 28112359"/>
              <a:gd name="connsiteX33" fmla="*/ 16550640 w 19918680"/>
              <a:gd name="connsiteY33" fmla="*/ 27929479 h 28112359"/>
              <a:gd name="connsiteX34" fmla="*/ 15087600 w 19918680"/>
              <a:gd name="connsiteY34" fmla="*/ 28112359 h 28112359"/>
              <a:gd name="connsiteX35" fmla="*/ 14447520 w 19918680"/>
              <a:gd name="connsiteY35" fmla="*/ 27838039 h 28112359"/>
              <a:gd name="connsiteX36" fmla="*/ 13350240 w 19918680"/>
              <a:gd name="connsiteY36" fmla="*/ 27746599 h 28112359"/>
              <a:gd name="connsiteX37" fmla="*/ 13807440 w 19918680"/>
              <a:gd name="connsiteY37" fmla="*/ 25917799 h 28112359"/>
              <a:gd name="connsiteX38" fmla="*/ 13258800 w 19918680"/>
              <a:gd name="connsiteY38" fmla="*/ 24454759 h 28112359"/>
              <a:gd name="connsiteX39" fmla="*/ 10332720 w 19918680"/>
              <a:gd name="connsiteY39" fmla="*/ 17962519 h 28112359"/>
              <a:gd name="connsiteX40" fmla="*/ 9235440 w 19918680"/>
              <a:gd name="connsiteY40" fmla="*/ 16865239 h 28112359"/>
              <a:gd name="connsiteX41" fmla="*/ 7132320 w 19918680"/>
              <a:gd name="connsiteY41" fmla="*/ 19151239 h 28112359"/>
              <a:gd name="connsiteX42" fmla="*/ 6492240 w 19918680"/>
              <a:gd name="connsiteY42" fmla="*/ 19151239 h 28112359"/>
              <a:gd name="connsiteX43" fmla="*/ 3108960 w 19918680"/>
              <a:gd name="connsiteY43" fmla="*/ 15676519 h 28112359"/>
              <a:gd name="connsiteX44" fmla="*/ 3474720 w 19918680"/>
              <a:gd name="connsiteY44" fmla="*/ 14762119 h 28112359"/>
              <a:gd name="connsiteX45" fmla="*/ 2560320 w 19918680"/>
              <a:gd name="connsiteY45" fmla="*/ 13756279 h 28112359"/>
              <a:gd name="connsiteX46" fmla="*/ 1554480 w 19918680"/>
              <a:gd name="connsiteY46" fmla="*/ 13756279 h 28112359"/>
              <a:gd name="connsiteX47" fmla="*/ 1097280 w 19918680"/>
              <a:gd name="connsiteY47" fmla="*/ 13573399 h 28112359"/>
              <a:gd name="connsiteX48" fmla="*/ 274320 w 19918680"/>
              <a:gd name="connsiteY48" fmla="*/ 14122039 h 28112359"/>
              <a:gd name="connsiteX49" fmla="*/ 91440 w 19918680"/>
              <a:gd name="connsiteY49" fmla="*/ 14030599 h 28112359"/>
              <a:gd name="connsiteX50" fmla="*/ 2011680 w 19918680"/>
              <a:gd name="connsiteY50" fmla="*/ 11195959 h 28112359"/>
              <a:gd name="connsiteX51" fmla="*/ 2377440 w 19918680"/>
              <a:gd name="connsiteY51" fmla="*/ 11561719 h 28112359"/>
              <a:gd name="connsiteX52" fmla="*/ 2560320 w 19918680"/>
              <a:gd name="connsiteY52" fmla="*/ 12841879 h 28112359"/>
              <a:gd name="connsiteX53" fmla="*/ 6766560 w 19918680"/>
              <a:gd name="connsiteY53" fmla="*/ 16316599 h 28112359"/>
              <a:gd name="connsiteX54" fmla="*/ 7772400 w 19918680"/>
              <a:gd name="connsiteY54" fmla="*/ 14762119 h 28112359"/>
              <a:gd name="connsiteX55" fmla="*/ 7315200 w 19918680"/>
              <a:gd name="connsiteY55" fmla="*/ 13664839 h 28112359"/>
              <a:gd name="connsiteX56" fmla="*/ 8595360 w 19918680"/>
              <a:gd name="connsiteY56" fmla="*/ 10190119 h 28112359"/>
              <a:gd name="connsiteX57" fmla="*/ 8503920 w 19918680"/>
              <a:gd name="connsiteY57" fmla="*/ 9641479 h 28112359"/>
              <a:gd name="connsiteX58" fmla="*/ 8778240 w 19918680"/>
              <a:gd name="connsiteY58" fmla="*/ 9001399 h 28112359"/>
              <a:gd name="connsiteX59" fmla="*/ 7498080 w 19918680"/>
              <a:gd name="connsiteY59" fmla="*/ 6532519 h 28112359"/>
              <a:gd name="connsiteX60" fmla="*/ 2468880 w 19918680"/>
              <a:gd name="connsiteY60" fmla="*/ 7904119 h 28112359"/>
              <a:gd name="connsiteX61" fmla="*/ 1920240 w 19918680"/>
              <a:gd name="connsiteY61" fmla="*/ 7538359 h 28112359"/>
              <a:gd name="connsiteX62" fmla="*/ 1188720 w 19918680"/>
              <a:gd name="connsiteY62" fmla="*/ 7629799 h 28112359"/>
              <a:gd name="connsiteX63" fmla="*/ 822960 w 19918680"/>
              <a:gd name="connsiteY63" fmla="*/ 7172599 h 28112359"/>
              <a:gd name="connsiteX64" fmla="*/ 1097280 w 19918680"/>
              <a:gd name="connsiteY64" fmla="*/ 6898279 h 28112359"/>
              <a:gd name="connsiteX65" fmla="*/ 0 w 19918680"/>
              <a:gd name="connsiteY65" fmla="*/ 5800999 h 28112359"/>
              <a:gd name="connsiteX66" fmla="*/ 182880 w 19918680"/>
              <a:gd name="connsiteY66" fmla="*/ 5709559 h 28112359"/>
              <a:gd name="connsiteX67" fmla="*/ 1645920 w 19918680"/>
              <a:gd name="connsiteY67" fmla="*/ 6898279 h 28112359"/>
              <a:gd name="connsiteX68" fmla="*/ 1920240 w 19918680"/>
              <a:gd name="connsiteY68" fmla="*/ 6623959 h 28112359"/>
              <a:gd name="connsiteX69" fmla="*/ 1920240 w 19918680"/>
              <a:gd name="connsiteY69" fmla="*/ 6441079 h 28112359"/>
              <a:gd name="connsiteX70" fmla="*/ 5212080 w 19918680"/>
              <a:gd name="connsiteY70" fmla="*/ 5252359 h 28112359"/>
              <a:gd name="connsiteX71" fmla="*/ 5852160 w 19918680"/>
              <a:gd name="connsiteY71" fmla="*/ 4978039 h 28112359"/>
              <a:gd name="connsiteX72" fmla="*/ 6217920 w 19918680"/>
              <a:gd name="connsiteY72" fmla="*/ 5435239 h 28112359"/>
              <a:gd name="connsiteX73" fmla="*/ 7223760 w 19918680"/>
              <a:gd name="connsiteY73" fmla="*/ 4978039 h 28112359"/>
              <a:gd name="connsiteX74" fmla="*/ 7406640 w 19918680"/>
              <a:gd name="connsiteY74" fmla="*/ 3240679 h 28112359"/>
              <a:gd name="connsiteX75" fmla="*/ 8686800 w 19918680"/>
              <a:gd name="connsiteY75" fmla="*/ 2692039 h 28112359"/>
              <a:gd name="connsiteX76" fmla="*/ 9326880 w 19918680"/>
              <a:gd name="connsiteY76" fmla="*/ 3240679 h 28112359"/>
              <a:gd name="connsiteX77" fmla="*/ 9692640 w 19918680"/>
              <a:gd name="connsiteY77" fmla="*/ 2874919 h 28112359"/>
              <a:gd name="connsiteX78" fmla="*/ 9784080 w 19918680"/>
              <a:gd name="connsiteY78" fmla="*/ 2326279 h 28112359"/>
              <a:gd name="connsiteX79" fmla="*/ 9784080 w 19918680"/>
              <a:gd name="connsiteY79" fmla="*/ 497479 h 28112359"/>
              <a:gd name="connsiteX80" fmla="*/ 11338560 w 19918680"/>
              <a:gd name="connsiteY80" fmla="*/ 40279 h 28112359"/>
              <a:gd name="connsiteX81" fmla="*/ 11851860 w 19918680"/>
              <a:gd name="connsiteY81" fmla="*/ 255804 h 28112359"/>
              <a:gd name="connsiteX0" fmla="*/ 11851860 w 19918680"/>
              <a:gd name="connsiteY0" fmla="*/ 255804 h 28112359"/>
              <a:gd name="connsiteX1" fmla="*/ 12252960 w 19918680"/>
              <a:gd name="connsiteY1" fmla="*/ 2417719 h 28112359"/>
              <a:gd name="connsiteX2" fmla="*/ 13258800 w 19918680"/>
              <a:gd name="connsiteY2" fmla="*/ 3697879 h 28112359"/>
              <a:gd name="connsiteX3" fmla="*/ 14630400 w 19918680"/>
              <a:gd name="connsiteY3" fmla="*/ 3332119 h 28112359"/>
              <a:gd name="connsiteX4" fmla="*/ 15361920 w 19918680"/>
              <a:gd name="connsiteY4" fmla="*/ 2966359 h 28112359"/>
              <a:gd name="connsiteX5" fmla="*/ 17647920 w 19918680"/>
              <a:gd name="connsiteY5" fmla="*/ 2326279 h 28112359"/>
              <a:gd name="connsiteX6" fmla="*/ 18013680 w 19918680"/>
              <a:gd name="connsiteY6" fmla="*/ 2692039 h 28112359"/>
              <a:gd name="connsiteX7" fmla="*/ 18836640 w 19918680"/>
              <a:gd name="connsiteY7" fmla="*/ 2509159 h 28112359"/>
              <a:gd name="connsiteX8" fmla="*/ 19568160 w 19918680"/>
              <a:gd name="connsiteY8" fmla="*/ 1228999 h 28112359"/>
              <a:gd name="connsiteX9" fmla="*/ 19842480 w 19918680"/>
              <a:gd name="connsiteY9" fmla="*/ 1320439 h 28112359"/>
              <a:gd name="connsiteX10" fmla="*/ 19110960 w 19918680"/>
              <a:gd name="connsiteY10" fmla="*/ 2326279 h 28112359"/>
              <a:gd name="connsiteX11" fmla="*/ 19659600 w 19918680"/>
              <a:gd name="connsiteY11" fmla="*/ 2509159 h 28112359"/>
              <a:gd name="connsiteX12" fmla="*/ 19385280 w 19918680"/>
              <a:gd name="connsiteY12" fmla="*/ 2783479 h 28112359"/>
              <a:gd name="connsiteX13" fmla="*/ 18088611 w 19918680"/>
              <a:gd name="connsiteY13" fmla="*/ 2948566 h 28112359"/>
              <a:gd name="connsiteX14" fmla="*/ 18196560 w 19918680"/>
              <a:gd name="connsiteY14" fmla="*/ 3149239 h 28112359"/>
              <a:gd name="connsiteX15" fmla="*/ 14356080 w 19918680"/>
              <a:gd name="connsiteY15" fmla="*/ 4795159 h 28112359"/>
              <a:gd name="connsiteX16" fmla="*/ 12801600 w 19918680"/>
              <a:gd name="connsiteY16" fmla="*/ 5618119 h 28112359"/>
              <a:gd name="connsiteX17" fmla="*/ 12070080 w 19918680"/>
              <a:gd name="connsiteY17" fmla="*/ 10464439 h 28112359"/>
              <a:gd name="connsiteX18" fmla="*/ 11795760 w 19918680"/>
              <a:gd name="connsiteY18" fmla="*/ 11013079 h 28112359"/>
              <a:gd name="connsiteX19" fmla="*/ 12984480 w 19918680"/>
              <a:gd name="connsiteY19" fmla="*/ 12750439 h 28112359"/>
              <a:gd name="connsiteX20" fmla="*/ 12801600 w 19918680"/>
              <a:gd name="connsiteY20" fmla="*/ 13207639 h 28112359"/>
              <a:gd name="connsiteX21" fmla="*/ 11612880 w 19918680"/>
              <a:gd name="connsiteY21" fmla="*/ 13481959 h 28112359"/>
              <a:gd name="connsiteX22" fmla="*/ 11521440 w 19918680"/>
              <a:gd name="connsiteY22" fmla="*/ 14396359 h 28112359"/>
              <a:gd name="connsiteX23" fmla="*/ 10881360 w 19918680"/>
              <a:gd name="connsiteY23" fmla="*/ 14762119 h 28112359"/>
              <a:gd name="connsiteX24" fmla="*/ 10972800 w 19918680"/>
              <a:gd name="connsiteY24" fmla="*/ 15036439 h 28112359"/>
              <a:gd name="connsiteX25" fmla="*/ 12984480 w 19918680"/>
              <a:gd name="connsiteY25" fmla="*/ 18328279 h 28112359"/>
              <a:gd name="connsiteX26" fmla="*/ 13533120 w 19918680"/>
              <a:gd name="connsiteY26" fmla="*/ 20797159 h 28112359"/>
              <a:gd name="connsiteX27" fmla="*/ 14904720 w 19918680"/>
              <a:gd name="connsiteY27" fmla="*/ 23814679 h 28112359"/>
              <a:gd name="connsiteX28" fmla="*/ 13990320 w 19918680"/>
              <a:gd name="connsiteY28" fmla="*/ 23997559 h 28112359"/>
              <a:gd name="connsiteX29" fmla="*/ 14447520 w 19918680"/>
              <a:gd name="connsiteY29" fmla="*/ 26009239 h 28112359"/>
              <a:gd name="connsiteX30" fmla="*/ 15179040 w 19918680"/>
              <a:gd name="connsiteY30" fmla="*/ 26740759 h 28112359"/>
              <a:gd name="connsiteX31" fmla="*/ 15453360 w 19918680"/>
              <a:gd name="connsiteY31" fmla="*/ 27563719 h 28112359"/>
              <a:gd name="connsiteX32" fmla="*/ 16824960 w 19918680"/>
              <a:gd name="connsiteY32" fmla="*/ 27838039 h 28112359"/>
              <a:gd name="connsiteX33" fmla="*/ 16550640 w 19918680"/>
              <a:gd name="connsiteY33" fmla="*/ 27929479 h 28112359"/>
              <a:gd name="connsiteX34" fmla="*/ 15087600 w 19918680"/>
              <a:gd name="connsiteY34" fmla="*/ 28112359 h 28112359"/>
              <a:gd name="connsiteX35" fmla="*/ 14447520 w 19918680"/>
              <a:gd name="connsiteY35" fmla="*/ 27838039 h 28112359"/>
              <a:gd name="connsiteX36" fmla="*/ 13350240 w 19918680"/>
              <a:gd name="connsiteY36" fmla="*/ 27746599 h 28112359"/>
              <a:gd name="connsiteX37" fmla="*/ 13807440 w 19918680"/>
              <a:gd name="connsiteY37" fmla="*/ 25917799 h 28112359"/>
              <a:gd name="connsiteX38" fmla="*/ 13258800 w 19918680"/>
              <a:gd name="connsiteY38" fmla="*/ 24454759 h 28112359"/>
              <a:gd name="connsiteX39" fmla="*/ 10332720 w 19918680"/>
              <a:gd name="connsiteY39" fmla="*/ 17962519 h 28112359"/>
              <a:gd name="connsiteX40" fmla="*/ 9235440 w 19918680"/>
              <a:gd name="connsiteY40" fmla="*/ 16865239 h 28112359"/>
              <a:gd name="connsiteX41" fmla="*/ 7132320 w 19918680"/>
              <a:gd name="connsiteY41" fmla="*/ 19151239 h 28112359"/>
              <a:gd name="connsiteX42" fmla="*/ 6492240 w 19918680"/>
              <a:gd name="connsiteY42" fmla="*/ 19151239 h 28112359"/>
              <a:gd name="connsiteX43" fmla="*/ 3108960 w 19918680"/>
              <a:gd name="connsiteY43" fmla="*/ 15676519 h 28112359"/>
              <a:gd name="connsiteX44" fmla="*/ 3474720 w 19918680"/>
              <a:gd name="connsiteY44" fmla="*/ 14762119 h 28112359"/>
              <a:gd name="connsiteX45" fmla="*/ 2560320 w 19918680"/>
              <a:gd name="connsiteY45" fmla="*/ 13756279 h 28112359"/>
              <a:gd name="connsiteX46" fmla="*/ 1554480 w 19918680"/>
              <a:gd name="connsiteY46" fmla="*/ 13756279 h 28112359"/>
              <a:gd name="connsiteX47" fmla="*/ 1097280 w 19918680"/>
              <a:gd name="connsiteY47" fmla="*/ 13573399 h 28112359"/>
              <a:gd name="connsiteX48" fmla="*/ 274320 w 19918680"/>
              <a:gd name="connsiteY48" fmla="*/ 14122039 h 28112359"/>
              <a:gd name="connsiteX49" fmla="*/ 91440 w 19918680"/>
              <a:gd name="connsiteY49" fmla="*/ 14030599 h 28112359"/>
              <a:gd name="connsiteX50" fmla="*/ 2011680 w 19918680"/>
              <a:gd name="connsiteY50" fmla="*/ 11195959 h 28112359"/>
              <a:gd name="connsiteX51" fmla="*/ 2377440 w 19918680"/>
              <a:gd name="connsiteY51" fmla="*/ 11561719 h 28112359"/>
              <a:gd name="connsiteX52" fmla="*/ 2560320 w 19918680"/>
              <a:gd name="connsiteY52" fmla="*/ 12841879 h 28112359"/>
              <a:gd name="connsiteX53" fmla="*/ 6766560 w 19918680"/>
              <a:gd name="connsiteY53" fmla="*/ 16316599 h 28112359"/>
              <a:gd name="connsiteX54" fmla="*/ 7772400 w 19918680"/>
              <a:gd name="connsiteY54" fmla="*/ 14762119 h 28112359"/>
              <a:gd name="connsiteX55" fmla="*/ 7315200 w 19918680"/>
              <a:gd name="connsiteY55" fmla="*/ 13664839 h 28112359"/>
              <a:gd name="connsiteX56" fmla="*/ 8595360 w 19918680"/>
              <a:gd name="connsiteY56" fmla="*/ 10190119 h 28112359"/>
              <a:gd name="connsiteX57" fmla="*/ 8503920 w 19918680"/>
              <a:gd name="connsiteY57" fmla="*/ 9641479 h 28112359"/>
              <a:gd name="connsiteX58" fmla="*/ 8778240 w 19918680"/>
              <a:gd name="connsiteY58" fmla="*/ 9001399 h 28112359"/>
              <a:gd name="connsiteX59" fmla="*/ 7498080 w 19918680"/>
              <a:gd name="connsiteY59" fmla="*/ 6532519 h 28112359"/>
              <a:gd name="connsiteX60" fmla="*/ 2468880 w 19918680"/>
              <a:gd name="connsiteY60" fmla="*/ 7904119 h 28112359"/>
              <a:gd name="connsiteX61" fmla="*/ 1920240 w 19918680"/>
              <a:gd name="connsiteY61" fmla="*/ 7538359 h 28112359"/>
              <a:gd name="connsiteX62" fmla="*/ 1188720 w 19918680"/>
              <a:gd name="connsiteY62" fmla="*/ 7629799 h 28112359"/>
              <a:gd name="connsiteX63" fmla="*/ 822960 w 19918680"/>
              <a:gd name="connsiteY63" fmla="*/ 7172599 h 28112359"/>
              <a:gd name="connsiteX64" fmla="*/ 1097280 w 19918680"/>
              <a:gd name="connsiteY64" fmla="*/ 6898279 h 28112359"/>
              <a:gd name="connsiteX65" fmla="*/ 0 w 19918680"/>
              <a:gd name="connsiteY65" fmla="*/ 5800999 h 28112359"/>
              <a:gd name="connsiteX66" fmla="*/ 182880 w 19918680"/>
              <a:gd name="connsiteY66" fmla="*/ 5709559 h 28112359"/>
              <a:gd name="connsiteX67" fmla="*/ 1645920 w 19918680"/>
              <a:gd name="connsiteY67" fmla="*/ 6898279 h 28112359"/>
              <a:gd name="connsiteX68" fmla="*/ 1920240 w 19918680"/>
              <a:gd name="connsiteY68" fmla="*/ 6623959 h 28112359"/>
              <a:gd name="connsiteX69" fmla="*/ 1920240 w 19918680"/>
              <a:gd name="connsiteY69" fmla="*/ 6441079 h 28112359"/>
              <a:gd name="connsiteX70" fmla="*/ 5212080 w 19918680"/>
              <a:gd name="connsiteY70" fmla="*/ 5252359 h 28112359"/>
              <a:gd name="connsiteX71" fmla="*/ 5852160 w 19918680"/>
              <a:gd name="connsiteY71" fmla="*/ 4978039 h 28112359"/>
              <a:gd name="connsiteX72" fmla="*/ 6217920 w 19918680"/>
              <a:gd name="connsiteY72" fmla="*/ 5435239 h 28112359"/>
              <a:gd name="connsiteX73" fmla="*/ 7223760 w 19918680"/>
              <a:gd name="connsiteY73" fmla="*/ 4978039 h 28112359"/>
              <a:gd name="connsiteX74" fmla="*/ 7406640 w 19918680"/>
              <a:gd name="connsiteY74" fmla="*/ 3240679 h 28112359"/>
              <a:gd name="connsiteX75" fmla="*/ 8686800 w 19918680"/>
              <a:gd name="connsiteY75" fmla="*/ 2692039 h 28112359"/>
              <a:gd name="connsiteX76" fmla="*/ 9326880 w 19918680"/>
              <a:gd name="connsiteY76" fmla="*/ 3240679 h 28112359"/>
              <a:gd name="connsiteX77" fmla="*/ 9692640 w 19918680"/>
              <a:gd name="connsiteY77" fmla="*/ 2874919 h 28112359"/>
              <a:gd name="connsiteX78" fmla="*/ 9784080 w 19918680"/>
              <a:gd name="connsiteY78" fmla="*/ 2326279 h 28112359"/>
              <a:gd name="connsiteX79" fmla="*/ 9784080 w 19918680"/>
              <a:gd name="connsiteY79" fmla="*/ 497479 h 28112359"/>
              <a:gd name="connsiteX80" fmla="*/ 11338560 w 19918680"/>
              <a:gd name="connsiteY80" fmla="*/ 40279 h 28112359"/>
              <a:gd name="connsiteX81" fmla="*/ 11851860 w 19918680"/>
              <a:gd name="connsiteY81" fmla="*/ 255804 h 28112359"/>
              <a:gd name="connsiteX0" fmla="*/ 11851860 w 19918680"/>
              <a:gd name="connsiteY0" fmla="*/ 255804 h 28112359"/>
              <a:gd name="connsiteX1" fmla="*/ 12252960 w 19918680"/>
              <a:gd name="connsiteY1" fmla="*/ 2417719 h 28112359"/>
              <a:gd name="connsiteX2" fmla="*/ 13258800 w 19918680"/>
              <a:gd name="connsiteY2" fmla="*/ 3697879 h 28112359"/>
              <a:gd name="connsiteX3" fmla="*/ 14630400 w 19918680"/>
              <a:gd name="connsiteY3" fmla="*/ 3332119 h 28112359"/>
              <a:gd name="connsiteX4" fmla="*/ 15361920 w 19918680"/>
              <a:gd name="connsiteY4" fmla="*/ 2966359 h 28112359"/>
              <a:gd name="connsiteX5" fmla="*/ 17647920 w 19918680"/>
              <a:gd name="connsiteY5" fmla="*/ 2326279 h 28112359"/>
              <a:gd name="connsiteX6" fmla="*/ 18013680 w 19918680"/>
              <a:gd name="connsiteY6" fmla="*/ 2692039 h 28112359"/>
              <a:gd name="connsiteX7" fmla="*/ 18836640 w 19918680"/>
              <a:gd name="connsiteY7" fmla="*/ 2509159 h 28112359"/>
              <a:gd name="connsiteX8" fmla="*/ 19568160 w 19918680"/>
              <a:gd name="connsiteY8" fmla="*/ 1228999 h 28112359"/>
              <a:gd name="connsiteX9" fmla="*/ 19842480 w 19918680"/>
              <a:gd name="connsiteY9" fmla="*/ 1320439 h 28112359"/>
              <a:gd name="connsiteX10" fmla="*/ 19110960 w 19918680"/>
              <a:gd name="connsiteY10" fmla="*/ 2326279 h 28112359"/>
              <a:gd name="connsiteX11" fmla="*/ 19659600 w 19918680"/>
              <a:gd name="connsiteY11" fmla="*/ 2509159 h 28112359"/>
              <a:gd name="connsiteX12" fmla="*/ 19385280 w 19918680"/>
              <a:gd name="connsiteY12" fmla="*/ 2783479 h 28112359"/>
              <a:gd name="connsiteX13" fmla="*/ 18088611 w 19918680"/>
              <a:gd name="connsiteY13" fmla="*/ 2948566 h 28112359"/>
              <a:gd name="connsiteX14" fmla="*/ 18196560 w 19918680"/>
              <a:gd name="connsiteY14" fmla="*/ 3149239 h 28112359"/>
              <a:gd name="connsiteX15" fmla="*/ 14356080 w 19918680"/>
              <a:gd name="connsiteY15" fmla="*/ 4795159 h 28112359"/>
              <a:gd name="connsiteX16" fmla="*/ 12801600 w 19918680"/>
              <a:gd name="connsiteY16" fmla="*/ 5618119 h 28112359"/>
              <a:gd name="connsiteX17" fmla="*/ 12070080 w 19918680"/>
              <a:gd name="connsiteY17" fmla="*/ 10464439 h 28112359"/>
              <a:gd name="connsiteX18" fmla="*/ 11795760 w 19918680"/>
              <a:gd name="connsiteY18" fmla="*/ 11013079 h 28112359"/>
              <a:gd name="connsiteX19" fmla="*/ 12984480 w 19918680"/>
              <a:gd name="connsiteY19" fmla="*/ 12750439 h 28112359"/>
              <a:gd name="connsiteX20" fmla="*/ 12801600 w 19918680"/>
              <a:gd name="connsiteY20" fmla="*/ 13207639 h 28112359"/>
              <a:gd name="connsiteX21" fmla="*/ 11612880 w 19918680"/>
              <a:gd name="connsiteY21" fmla="*/ 13481959 h 28112359"/>
              <a:gd name="connsiteX22" fmla="*/ 11521440 w 19918680"/>
              <a:gd name="connsiteY22" fmla="*/ 14396359 h 28112359"/>
              <a:gd name="connsiteX23" fmla="*/ 10881360 w 19918680"/>
              <a:gd name="connsiteY23" fmla="*/ 14762119 h 28112359"/>
              <a:gd name="connsiteX24" fmla="*/ 10972800 w 19918680"/>
              <a:gd name="connsiteY24" fmla="*/ 15036439 h 28112359"/>
              <a:gd name="connsiteX25" fmla="*/ 12984480 w 19918680"/>
              <a:gd name="connsiteY25" fmla="*/ 18328279 h 28112359"/>
              <a:gd name="connsiteX26" fmla="*/ 13533120 w 19918680"/>
              <a:gd name="connsiteY26" fmla="*/ 20797159 h 28112359"/>
              <a:gd name="connsiteX27" fmla="*/ 14904720 w 19918680"/>
              <a:gd name="connsiteY27" fmla="*/ 23814679 h 28112359"/>
              <a:gd name="connsiteX28" fmla="*/ 13990320 w 19918680"/>
              <a:gd name="connsiteY28" fmla="*/ 23997559 h 28112359"/>
              <a:gd name="connsiteX29" fmla="*/ 14447520 w 19918680"/>
              <a:gd name="connsiteY29" fmla="*/ 26009239 h 28112359"/>
              <a:gd name="connsiteX30" fmla="*/ 15179040 w 19918680"/>
              <a:gd name="connsiteY30" fmla="*/ 26740759 h 28112359"/>
              <a:gd name="connsiteX31" fmla="*/ 15453360 w 19918680"/>
              <a:gd name="connsiteY31" fmla="*/ 27563719 h 28112359"/>
              <a:gd name="connsiteX32" fmla="*/ 16824960 w 19918680"/>
              <a:gd name="connsiteY32" fmla="*/ 27838039 h 28112359"/>
              <a:gd name="connsiteX33" fmla="*/ 16550640 w 19918680"/>
              <a:gd name="connsiteY33" fmla="*/ 27929479 h 28112359"/>
              <a:gd name="connsiteX34" fmla="*/ 15087600 w 19918680"/>
              <a:gd name="connsiteY34" fmla="*/ 28112359 h 28112359"/>
              <a:gd name="connsiteX35" fmla="*/ 14447520 w 19918680"/>
              <a:gd name="connsiteY35" fmla="*/ 27838039 h 28112359"/>
              <a:gd name="connsiteX36" fmla="*/ 13350240 w 19918680"/>
              <a:gd name="connsiteY36" fmla="*/ 27746599 h 28112359"/>
              <a:gd name="connsiteX37" fmla="*/ 13807440 w 19918680"/>
              <a:gd name="connsiteY37" fmla="*/ 25917799 h 28112359"/>
              <a:gd name="connsiteX38" fmla="*/ 13258800 w 19918680"/>
              <a:gd name="connsiteY38" fmla="*/ 24454759 h 28112359"/>
              <a:gd name="connsiteX39" fmla="*/ 10332720 w 19918680"/>
              <a:gd name="connsiteY39" fmla="*/ 17962519 h 28112359"/>
              <a:gd name="connsiteX40" fmla="*/ 9235440 w 19918680"/>
              <a:gd name="connsiteY40" fmla="*/ 16865239 h 28112359"/>
              <a:gd name="connsiteX41" fmla="*/ 7132320 w 19918680"/>
              <a:gd name="connsiteY41" fmla="*/ 19151239 h 28112359"/>
              <a:gd name="connsiteX42" fmla="*/ 6492240 w 19918680"/>
              <a:gd name="connsiteY42" fmla="*/ 19151239 h 28112359"/>
              <a:gd name="connsiteX43" fmla="*/ 3108960 w 19918680"/>
              <a:gd name="connsiteY43" fmla="*/ 15676519 h 28112359"/>
              <a:gd name="connsiteX44" fmla="*/ 3474720 w 19918680"/>
              <a:gd name="connsiteY44" fmla="*/ 14762119 h 28112359"/>
              <a:gd name="connsiteX45" fmla="*/ 2560320 w 19918680"/>
              <a:gd name="connsiteY45" fmla="*/ 13756279 h 28112359"/>
              <a:gd name="connsiteX46" fmla="*/ 1554480 w 19918680"/>
              <a:gd name="connsiteY46" fmla="*/ 13756279 h 28112359"/>
              <a:gd name="connsiteX47" fmla="*/ 1097280 w 19918680"/>
              <a:gd name="connsiteY47" fmla="*/ 13573399 h 28112359"/>
              <a:gd name="connsiteX48" fmla="*/ 274320 w 19918680"/>
              <a:gd name="connsiteY48" fmla="*/ 14122039 h 28112359"/>
              <a:gd name="connsiteX49" fmla="*/ 91440 w 19918680"/>
              <a:gd name="connsiteY49" fmla="*/ 14030599 h 28112359"/>
              <a:gd name="connsiteX50" fmla="*/ 2011680 w 19918680"/>
              <a:gd name="connsiteY50" fmla="*/ 11195959 h 28112359"/>
              <a:gd name="connsiteX51" fmla="*/ 2377440 w 19918680"/>
              <a:gd name="connsiteY51" fmla="*/ 11561719 h 28112359"/>
              <a:gd name="connsiteX52" fmla="*/ 2560320 w 19918680"/>
              <a:gd name="connsiteY52" fmla="*/ 12841879 h 28112359"/>
              <a:gd name="connsiteX53" fmla="*/ 6766560 w 19918680"/>
              <a:gd name="connsiteY53" fmla="*/ 16316599 h 28112359"/>
              <a:gd name="connsiteX54" fmla="*/ 7772400 w 19918680"/>
              <a:gd name="connsiteY54" fmla="*/ 14762119 h 28112359"/>
              <a:gd name="connsiteX55" fmla="*/ 7315200 w 19918680"/>
              <a:gd name="connsiteY55" fmla="*/ 13664839 h 28112359"/>
              <a:gd name="connsiteX56" fmla="*/ 8595360 w 19918680"/>
              <a:gd name="connsiteY56" fmla="*/ 10190119 h 28112359"/>
              <a:gd name="connsiteX57" fmla="*/ 8503920 w 19918680"/>
              <a:gd name="connsiteY57" fmla="*/ 9641479 h 28112359"/>
              <a:gd name="connsiteX58" fmla="*/ 8778240 w 19918680"/>
              <a:gd name="connsiteY58" fmla="*/ 9001399 h 28112359"/>
              <a:gd name="connsiteX59" fmla="*/ 7498080 w 19918680"/>
              <a:gd name="connsiteY59" fmla="*/ 6532519 h 28112359"/>
              <a:gd name="connsiteX60" fmla="*/ 2468880 w 19918680"/>
              <a:gd name="connsiteY60" fmla="*/ 7904119 h 28112359"/>
              <a:gd name="connsiteX61" fmla="*/ 1920240 w 19918680"/>
              <a:gd name="connsiteY61" fmla="*/ 7538359 h 28112359"/>
              <a:gd name="connsiteX62" fmla="*/ 1188720 w 19918680"/>
              <a:gd name="connsiteY62" fmla="*/ 7629799 h 28112359"/>
              <a:gd name="connsiteX63" fmla="*/ 822960 w 19918680"/>
              <a:gd name="connsiteY63" fmla="*/ 7172599 h 28112359"/>
              <a:gd name="connsiteX64" fmla="*/ 1097280 w 19918680"/>
              <a:gd name="connsiteY64" fmla="*/ 6898279 h 28112359"/>
              <a:gd name="connsiteX65" fmla="*/ 0 w 19918680"/>
              <a:gd name="connsiteY65" fmla="*/ 5800999 h 28112359"/>
              <a:gd name="connsiteX66" fmla="*/ 182880 w 19918680"/>
              <a:gd name="connsiteY66" fmla="*/ 5709559 h 28112359"/>
              <a:gd name="connsiteX67" fmla="*/ 1645920 w 19918680"/>
              <a:gd name="connsiteY67" fmla="*/ 6898279 h 28112359"/>
              <a:gd name="connsiteX68" fmla="*/ 1920240 w 19918680"/>
              <a:gd name="connsiteY68" fmla="*/ 6623959 h 28112359"/>
              <a:gd name="connsiteX69" fmla="*/ 1920240 w 19918680"/>
              <a:gd name="connsiteY69" fmla="*/ 6441079 h 28112359"/>
              <a:gd name="connsiteX70" fmla="*/ 5212080 w 19918680"/>
              <a:gd name="connsiteY70" fmla="*/ 5252359 h 28112359"/>
              <a:gd name="connsiteX71" fmla="*/ 5852160 w 19918680"/>
              <a:gd name="connsiteY71" fmla="*/ 4978039 h 28112359"/>
              <a:gd name="connsiteX72" fmla="*/ 6217920 w 19918680"/>
              <a:gd name="connsiteY72" fmla="*/ 5435239 h 28112359"/>
              <a:gd name="connsiteX73" fmla="*/ 7223760 w 19918680"/>
              <a:gd name="connsiteY73" fmla="*/ 4978039 h 28112359"/>
              <a:gd name="connsiteX74" fmla="*/ 7406640 w 19918680"/>
              <a:gd name="connsiteY74" fmla="*/ 3240679 h 28112359"/>
              <a:gd name="connsiteX75" fmla="*/ 8686800 w 19918680"/>
              <a:gd name="connsiteY75" fmla="*/ 2692039 h 28112359"/>
              <a:gd name="connsiteX76" fmla="*/ 9326880 w 19918680"/>
              <a:gd name="connsiteY76" fmla="*/ 3240679 h 28112359"/>
              <a:gd name="connsiteX77" fmla="*/ 9692640 w 19918680"/>
              <a:gd name="connsiteY77" fmla="*/ 2874919 h 28112359"/>
              <a:gd name="connsiteX78" fmla="*/ 9784080 w 19918680"/>
              <a:gd name="connsiteY78" fmla="*/ 2326279 h 28112359"/>
              <a:gd name="connsiteX79" fmla="*/ 9784080 w 19918680"/>
              <a:gd name="connsiteY79" fmla="*/ 497479 h 28112359"/>
              <a:gd name="connsiteX80" fmla="*/ 11338560 w 19918680"/>
              <a:gd name="connsiteY80" fmla="*/ 40279 h 28112359"/>
              <a:gd name="connsiteX81" fmla="*/ 11851860 w 19918680"/>
              <a:gd name="connsiteY81" fmla="*/ 255804 h 28112359"/>
              <a:gd name="connsiteX0" fmla="*/ 11851860 w 19918680"/>
              <a:gd name="connsiteY0" fmla="*/ 255804 h 28112359"/>
              <a:gd name="connsiteX1" fmla="*/ 12252960 w 19918680"/>
              <a:gd name="connsiteY1" fmla="*/ 2417719 h 28112359"/>
              <a:gd name="connsiteX2" fmla="*/ 13258800 w 19918680"/>
              <a:gd name="connsiteY2" fmla="*/ 3697879 h 28112359"/>
              <a:gd name="connsiteX3" fmla="*/ 14630400 w 19918680"/>
              <a:gd name="connsiteY3" fmla="*/ 3332119 h 28112359"/>
              <a:gd name="connsiteX4" fmla="*/ 15361920 w 19918680"/>
              <a:gd name="connsiteY4" fmla="*/ 2966359 h 28112359"/>
              <a:gd name="connsiteX5" fmla="*/ 17647920 w 19918680"/>
              <a:gd name="connsiteY5" fmla="*/ 2326279 h 28112359"/>
              <a:gd name="connsiteX6" fmla="*/ 18013680 w 19918680"/>
              <a:gd name="connsiteY6" fmla="*/ 2692039 h 28112359"/>
              <a:gd name="connsiteX7" fmla="*/ 18836640 w 19918680"/>
              <a:gd name="connsiteY7" fmla="*/ 2509159 h 28112359"/>
              <a:gd name="connsiteX8" fmla="*/ 19568160 w 19918680"/>
              <a:gd name="connsiteY8" fmla="*/ 1228999 h 28112359"/>
              <a:gd name="connsiteX9" fmla="*/ 19842480 w 19918680"/>
              <a:gd name="connsiteY9" fmla="*/ 1320439 h 28112359"/>
              <a:gd name="connsiteX10" fmla="*/ 19110960 w 19918680"/>
              <a:gd name="connsiteY10" fmla="*/ 2326279 h 28112359"/>
              <a:gd name="connsiteX11" fmla="*/ 19659600 w 19918680"/>
              <a:gd name="connsiteY11" fmla="*/ 2509159 h 28112359"/>
              <a:gd name="connsiteX12" fmla="*/ 19385280 w 19918680"/>
              <a:gd name="connsiteY12" fmla="*/ 2783479 h 28112359"/>
              <a:gd name="connsiteX13" fmla="*/ 18088611 w 19918680"/>
              <a:gd name="connsiteY13" fmla="*/ 2948566 h 28112359"/>
              <a:gd name="connsiteX14" fmla="*/ 18196560 w 19918680"/>
              <a:gd name="connsiteY14" fmla="*/ 3149239 h 28112359"/>
              <a:gd name="connsiteX15" fmla="*/ 14356080 w 19918680"/>
              <a:gd name="connsiteY15" fmla="*/ 4795159 h 28112359"/>
              <a:gd name="connsiteX16" fmla="*/ 12801600 w 19918680"/>
              <a:gd name="connsiteY16" fmla="*/ 5618119 h 28112359"/>
              <a:gd name="connsiteX17" fmla="*/ 12070080 w 19918680"/>
              <a:gd name="connsiteY17" fmla="*/ 10464439 h 28112359"/>
              <a:gd name="connsiteX18" fmla="*/ 11795760 w 19918680"/>
              <a:gd name="connsiteY18" fmla="*/ 11013079 h 28112359"/>
              <a:gd name="connsiteX19" fmla="*/ 12984480 w 19918680"/>
              <a:gd name="connsiteY19" fmla="*/ 12750439 h 28112359"/>
              <a:gd name="connsiteX20" fmla="*/ 12801600 w 19918680"/>
              <a:gd name="connsiteY20" fmla="*/ 13207639 h 28112359"/>
              <a:gd name="connsiteX21" fmla="*/ 11612880 w 19918680"/>
              <a:gd name="connsiteY21" fmla="*/ 13481959 h 28112359"/>
              <a:gd name="connsiteX22" fmla="*/ 11521440 w 19918680"/>
              <a:gd name="connsiteY22" fmla="*/ 14396359 h 28112359"/>
              <a:gd name="connsiteX23" fmla="*/ 10881360 w 19918680"/>
              <a:gd name="connsiteY23" fmla="*/ 14762119 h 28112359"/>
              <a:gd name="connsiteX24" fmla="*/ 10972800 w 19918680"/>
              <a:gd name="connsiteY24" fmla="*/ 15036439 h 28112359"/>
              <a:gd name="connsiteX25" fmla="*/ 12984480 w 19918680"/>
              <a:gd name="connsiteY25" fmla="*/ 18328279 h 28112359"/>
              <a:gd name="connsiteX26" fmla="*/ 13533120 w 19918680"/>
              <a:gd name="connsiteY26" fmla="*/ 20797159 h 28112359"/>
              <a:gd name="connsiteX27" fmla="*/ 14904720 w 19918680"/>
              <a:gd name="connsiteY27" fmla="*/ 23814679 h 28112359"/>
              <a:gd name="connsiteX28" fmla="*/ 13990320 w 19918680"/>
              <a:gd name="connsiteY28" fmla="*/ 23997559 h 28112359"/>
              <a:gd name="connsiteX29" fmla="*/ 14447520 w 19918680"/>
              <a:gd name="connsiteY29" fmla="*/ 26009239 h 28112359"/>
              <a:gd name="connsiteX30" fmla="*/ 15179040 w 19918680"/>
              <a:gd name="connsiteY30" fmla="*/ 26740759 h 28112359"/>
              <a:gd name="connsiteX31" fmla="*/ 15453360 w 19918680"/>
              <a:gd name="connsiteY31" fmla="*/ 27563719 h 28112359"/>
              <a:gd name="connsiteX32" fmla="*/ 16824960 w 19918680"/>
              <a:gd name="connsiteY32" fmla="*/ 27838039 h 28112359"/>
              <a:gd name="connsiteX33" fmla="*/ 16550640 w 19918680"/>
              <a:gd name="connsiteY33" fmla="*/ 27929479 h 28112359"/>
              <a:gd name="connsiteX34" fmla="*/ 15087600 w 19918680"/>
              <a:gd name="connsiteY34" fmla="*/ 28112359 h 28112359"/>
              <a:gd name="connsiteX35" fmla="*/ 14447520 w 19918680"/>
              <a:gd name="connsiteY35" fmla="*/ 27838039 h 28112359"/>
              <a:gd name="connsiteX36" fmla="*/ 13350240 w 19918680"/>
              <a:gd name="connsiteY36" fmla="*/ 27746599 h 28112359"/>
              <a:gd name="connsiteX37" fmla="*/ 13807440 w 19918680"/>
              <a:gd name="connsiteY37" fmla="*/ 25917799 h 28112359"/>
              <a:gd name="connsiteX38" fmla="*/ 13258800 w 19918680"/>
              <a:gd name="connsiteY38" fmla="*/ 24454759 h 28112359"/>
              <a:gd name="connsiteX39" fmla="*/ 10332720 w 19918680"/>
              <a:gd name="connsiteY39" fmla="*/ 17962519 h 28112359"/>
              <a:gd name="connsiteX40" fmla="*/ 9235440 w 19918680"/>
              <a:gd name="connsiteY40" fmla="*/ 16865239 h 28112359"/>
              <a:gd name="connsiteX41" fmla="*/ 7132320 w 19918680"/>
              <a:gd name="connsiteY41" fmla="*/ 19151239 h 28112359"/>
              <a:gd name="connsiteX42" fmla="*/ 6492240 w 19918680"/>
              <a:gd name="connsiteY42" fmla="*/ 19151239 h 28112359"/>
              <a:gd name="connsiteX43" fmla="*/ 3108960 w 19918680"/>
              <a:gd name="connsiteY43" fmla="*/ 15676519 h 28112359"/>
              <a:gd name="connsiteX44" fmla="*/ 3474720 w 19918680"/>
              <a:gd name="connsiteY44" fmla="*/ 14762119 h 28112359"/>
              <a:gd name="connsiteX45" fmla="*/ 2560320 w 19918680"/>
              <a:gd name="connsiteY45" fmla="*/ 13756279 h 28112359"/>
              <a:gd name="connsiteX46" fmla="*/ 1554480 w 19918680"/>
              <a:gd name="connsiteY46" fmla="*/ 13756279 h 28112359"/>
              <a:gd name="connsiteX47" fmla="*/ 1097280 w 19918680"/>
              <a:gd name="connsiteY47" fmla="*/ 13573399 h 28112359"/>
              <a:gd name="connsiteX48" fmla="*/ 274320 w 19918680"/>
              <a:gd name="connsiteY48" fmla="*/ 14122039 h 28112359"/>
              <a:gd name="connsiteX49" fmla="*/ 91440 w 19918680"/>
              <a:gd name="connsiteY49" fmla="*/ 14030599 h 28112359"/>
              <a:gd name="connsiteX50" fmla="*/ 2011680 w 19918680"/>
              <a:gd name="connsiteY50" fmla="*/ 11195959 h 28112359"/>
              <a:gd name="connsiteX51" fmla="*/ 2377440 w 19918680"/>
              <a:gd name="connsiteY51" fmla="*/ 11561719 h 28112359"/>
              <a:gd name="connsiteX52" fmla="*/ 2560320 w 19918680"/>
              <a:gd name="connsiteY52" fmla="*/ 12841879 h 28112359"/>
              <a:gd name="connsiteX53" fmla="*/ 6766560 w 19918680"/>
              <a:gd name="connsiteY53" fmla="*/ 16316599 h 28112359"/>
              <a:gd name="connsiteX54" fmla="*/ 7772400 w 19918680"/>
              <a:gd name="connsiteY54" fmla="*/ 14762119 h 28112359"/>
              <a:gd name="connsiteX55" fmla="*/ 7315200 w 19918680"/>
              <a:gd name="connsiteY55" fmla="*/ 13664839 h 28112359"/>
              <a:gd name="connsiteX56" fmla="*/ 8595360 w 19918680"/>
              <a:gd name="connsiteY56" fmla="*/ 10190119 h 28112359"/>
              <a:gd name="connsiteX57" fmla="*/ 8503920 w 19918680"/>
              <a:gd name="connsiteY57" fmla="*/ 9641479 h 28112359"/>
              <a:gd name="connsiteX58" fmla="*/ 8778240 w 19918680"/>
              <a:gd name="connsiteY58" fmla="*/ 9001399 h 28112359"/>
              <a:gd name="connsiteX59" fmla="*/ 7498080 w 19918680"/>
              <a:gd name="connsiteY59" fmla="*/ 6532519 h 28112359"/>
              <a:gd name="connsiteX60" fmla="*/ 2468880 w 19918680"/>
              <a:gd name="connsiteY60" fmla="*/ 7904119 h 28112359"/>
              <a:gd name="connsiteX61" fmla="*/ 1920240 w 19918680"/>
              <a:gd name="connsiteY61" fmla="*/ 7538359 h 28112359"/>
              <a:gd name="connsiteX62" fmla="*/ 1188720 w 19918680"/>
              <a:gd name="connsiteY62" fmla="*/ 7629799 h 28112359"/>
              <a:gd name="connsiteX63" fmla="*/ 822960 w 19918680"/>
              <a:gd name="connsiteY63" fmla="*/ 7172599 h 28112359"/>
              <a:gd name="connsiteX64" fmla="*/ 1097280 w 19918680"/>
              <a:gd name="connsiteY64" fmla="*/ 6898279 h 28112359"/>
              <a:gd name="connsiteX65" fmla="*/ 0 w 19918680"/>
              <a:gd name="connsiteY65" fmla="*/ 5800999 h 28112359"/>
              <a:gd name="connsiteX66" fmla="*/ 182880 w 19918680"/>
              <a:gd name="connsiteY66" fmla="*/ 5709559 h 28112359"/>
              <a:gd name="connsiteX67" fmla="*/ 1645920 w 19918680"/>
              <a:gd name="connsiteY67" fmla="*/ 6898279 h 28112359"/>
              <a:gd name="connsiteX68" fmla="*/ 1920240 w 19918680"/>
              <a:gd name="connsiteY68" fmla="*/ 6623959 h 28112359"/>
              <a:gd name="connsiteX69" fmla="*/ 1920240 w 19918680"/>
              <a:gd name="connsiteY69" fmla="*/ 6441079 h 28112359"/>
              <a:gd name="connsiteX70" fmla="*/ 5212080 w 19918680"/>
              <a:gd name="connsiteY70" fmla="*/ 5252359 h 28112359"/>
              <a:gd name="connsiteX71" fmla="*/ 5852160 w 19918680"/>
              <a:gd name="connsiteY71" fmla="*/ 4978039 h 28112359"/>
              <a:gd name="connsiteX72" fmla="*/ 6217920 w 19918680"/>
              <a:gd name="connsiteY72" fmla="*/ 5435239 h 28112359"/>
              <a:gd name="connsiteX73" fmla="*/ 7223760 w 19918680"/>
              <a:gd name="connsiteY73" fmla="*/ 4978039 h 28112359"/>
              <a:gd name="connsiteX74" fmla="*/ 7406640 w 19918680"/>
              <a:gd name="connsiteY74" fmla="*/ 3240679 h 28112359"/>
              <a:gd name="connsiteX75" fmla="*/ 8686800 w 19918680"/>
              <a:gd name="connsiteY75" fmla="*/ 2692039 h 28112359"/>
              <a:gd name="connsiteX76" fmla="*/ 9326880 w 19918680"/>
              <a:gd name="connsiteY76" fmla="*/ 3240679 h 28112359"/>
              <a:gd name="connsiteX77" fmla="*/ 9692640 w 19918680"/>
              <a:gd name="connsiteY77" fmla="*/ 2874919 h 28112359"/>
              <a:gd name="connsiteX78" fmla="*/ 9784080 w 19918680"/>
              <a:gd name="connsiteY78" fmla="*/ 2326279 h 28112359"/>
              <a:gd name="connsiteX79" fmla="*/ 9784080 w 19918680"/>
              <a:gd name="connsiteY79" fmla="*/ 497479 h 28112359"/>
              <a:gd name="connsiteX80" fmla="*/ 11338560 w 19918680"/>
              <a:gd name="connsiteY80" fmla="*/ 40279 h 28112359"/>
              <a:gd name="connsiteX81" fmla="*/ 11851860 w 19918680"/>
              <a:gd name="connsiteY81" fmla="*/ 255804 h 28112359"/>
              <a:gd name="connsiteX0" fmla="*/ 11851860 w 19918680"/>
              <a:gd name="connsiteY0" fmla="*/ 255804 h 28112359"/>
              <a:gd name="connsiteX1" fmla="*/ 12252960 w 19918680"/>
              <a:gd name="connsiteY1" fmla="*/ 2417719 h 28112359"/>
              <a:gd name="connsiteX2" fmla="*/ 13258800 w 19918680"/>
              <a:gd name="connsiteY2" fmla="*/ 3697879 h 28112359"/>
              <a:gd name="connsiteX3" fmla="*/ 14630400 w 19918680"/>
              <a:gd name="connsiteY3" fmla="*/ 3332119 h 28112359"/>
              <a:gd name="connsiteX4" fmla="*/ 15361920 w 19918680"/>
              <a:gd name="connsiteY4" fmla="*/ 2966359 h 28112359"/>
              <a:gd name="connsiteX5" fmla="*/ 17647920 w 19918680"/>
              <a:gd name="connsiteY5" fmla="*/ 2326279 h 28112359"/>
              <a:gd name="connsiteX6" fmla="*/ 18013680 w 19918680"/>
              <a:gd name="connsiteY6" fmla="*/ 2692039 h 28112359"/>
              <a:gd name="connsiteX7" fmla="*/ 18836640 w 19918680"/>
              <a:gd name="connsiteY7" fmla="*/ 2509159 h 28112359"/>
              <a:gd name="connsiteX8" fmla="*/ 19568160 w 19918680"/>
              <a:gd name="connsiteY8" fmla="*/ 1228999 h 28112359"/>
              <a:gd name="connsiteX9" fmla="*/ 19842480 w 19918680"/>
              <a:gd name="connsiteY9" fmla="*/ 1320439 h 28112359"/>
              <a:gd name="connsiteX10" fmla="*/ 19110960 w 19918680"/>
              <a:gd name="connsiteY10" fmla="*/ 2326279 h 28112359"/>
              <a:gd name="connsiteX11" fmla="*/ 19659600 w 19918680"/>
              <a:gd name="connsiteY11" fmla="*/ 2509159 h 28112359"/>
              <a:gd name="connsiteX12" fmla="*/ 19385280 w 19918680"/>
              <a:gd name="connsiteY12" fmla="*/ 2783479 h 28112359"/>
              <a:gd name="connsiteX13" fmla="*/ 18088611 w 19918680"/>
              <a:gd name="connsiteY13" fmla="*/ 2948566 h 28112359"/>
              <a:gd name="connsiteX14" fmla="*/ 18196560 w 19918680"/>
              <a:gd name="connsiteY14" fmla="*/ 3149239 h 28112359"/>
              <a:gd name="connsiteX15" fmla="*/ 14356080 w 19918680"/>
              <a:gd name="connsiteY15" fmla="*/ 4795159 h 28112359"/>
              <a:gd name="connsiteX16" fmla="*/ 12801600 w 19918680"/>
              <a:gd name="connsiteY16" fmla="*/ 5618119 h 28112359"/>
              <a:gd name="connsiteX17" fmla="*/ 12070080 w 19918680"/>
              <a:gd name="connsiteY17" fmla="*/ 10464439 h 28112359"/>
              <a:gd name="connsiteX18" fmla="*/ 11795760 w 19918680"/>
              <a:gd name="connsiteY18" fmla="*/ 11013079 h 28112359"/>
              <a:gd name="connsiteX19" fmla="*/ 12984480 w 19918680"/>
              <a:gd name="connsiteY19" fmla="*/ 12750439 h 28112359"/>
              <a:gd name="connsiteX20" fmla="*/ 12801600 w 19918680"/>
              <a:gd name="connsiteY20" fmla="*/ 13207639 h 28112359"/>
              <a:gd name="connsiteX21" fmla="*/ 11612880 w 19918680"/>
              <a:gd name="connsiteY21" fmla="*/ 13481959 h 28112359"/>
              <a:gd name="connsiteX22" fmla="*/ 11521440 w 19918680"/>
              <a:gd name="connsiteY22" fmla="*/ 14396359 h 28112359"/>
              <a:gd name="connsiteX23" fmla="*/ 10881360 w 19918680"/>
              <a:gd name="connsiteY23" fmla="*/ 14762119 h 28112359"/>
              <a:gd name="connsiteX24" fmla="*/ 10972800 w 19918680"/>
              <a:gd name="connsiteY24" fmla="*/ 15036439 h 28112359"/>
              <a:gd name="connsiteX25" fmla="*/ 12984480 w 19918680"/>
              <a:gd name="connsiteY25" fmla="*/ 18328279 h 28112359"/>
              <a:gd name="connsiteX26" fmla="*/ 13533120 w 19918680"/>
              <a:gd name="connsiteY26" fmla="*/ 20797159 h 28112359"/>
              <a:gd name="connsiteX27" fmla="*/ 14904720 w 19918680"/>
              <a:gd name="connsiteY27" fmla="*/ 23814679 h 28112359"/>
              <a:gd name="connsiteX28" fmla="*/ 13990320 w 19918680"/>
              <a:gd name="connsiteY28" fmla="*/ 23997559 h 28112359"/>
              <a:gd name="connsiteX29" fmla="*/ 14447520 w 19918680"/>
              <a:gd name="connsiteY29" fmla="*/ 26009239 h 28112359"/>
              <a:gd name="connsiteX30" fmla="*/ 15179040 w 19918680"/>
              <a:gd name="connsiteY30" fmla="*/ 26740759 h 28112359"/>
              <a:gd name="connsiteX31" fmla="*/ 15453360 w 19918680"/>
              <a:gd name="connsiteY31" fmla="*/ 27563719 h 28112359"/>
              <a:gd name="connsiteX32" fmla="*/ 16824960 w 19918680"/>
              <a:gd name="connsiteY32" fmla="*/ 27838039 h 28112359"/>
              <a:gd name="connsiteX33" fmla="*/ 16550640 w 19918680"/>
              <a:gd name="connsiteY33" fmla="*/ 27929479 h 28112359"/>
              <a:gd name="connsiteX34" fmla="*/ 15087600 w 19918680"/>
              <a:gd name="connsiteY34" fmla="*/ 28112359 h 28112359"/>
              <a:gd name="connsiteX35" fmla="*/ 14447520 w 19918680"/>
              <a:gd name="connsiteY35" fmla="*/ 27838039 h 28112359"/>
              <a:gd name="connsiteX36" fmla="*/ 13350240 w 19918680"/>
              <a:gd name="connsiteY36" fmla="*/ 27746599 h 28112359"/>
              <a:gd name="connsiteX37" fmla="*/ 13807440 w 19918680"/>
              <a:gd name="connsiteY37" fmla="*/ 25917799 h 28112359"/>
              <a:gd name="connsiteX38" fmla="*/ 13258800 w 19918680"/>
              <a:gd name="connsiteY38" fmla="*/ 24454759 h 28112359"/>
              <a:gd name="connsiteX39" fmla="*/ 10332720 w 19918680"/>
              <a:gd name="connsiteY39" fmla="*/ 17962519 h 28112359"/>
              <a:gd name="connsiteX40" fmla="*/ 9235440 w 19918680"/>
              <a:gd name="connsiteY40" fmla="*/ 16865239 h 28112359"/>
              <a:gd name="connsiteX41" fmla="*/ 7132320 w 19918680"/>
              <a:gd name="connsiteY41" fmla="*/ 19151239 h 28112359"/>
              <a:gd name="connsiteX42" fmla="*/ 6492240 w 19918680"/>
              <a:gd name="connsiteY42" fmla="*/ 19151239 h 28112359"/>
              <a:gd name="connsiteX43" fmla="*/ 3108960 w 19918680"/>
              <a:gd name="connsiteY43" fmla="*/ 15676519 h 28112359"/>
              <a:gd name="connsiteX44" fmla="*/ 3474720 w 19918680"/>
              <a:gd name="connsiteY44" fmla="*/ 14762119 h 28112359"/>
              <a:gd name="connsiteX45" fmla="*/ 2560320 w 19918680"/>
              <a:gd name="connsiteY45" fmla="*/ 13756279 h 28112359"/>
              <a:gd name="connsiteX46" fmla="*/ 1554480 w 19918680"/>
              <a:gd name="connsiteY46" fmla="*/ 13756279 h 28112359"/>
              <a:gd name="connsiteX47" fmla="*/ 1097280 w 19918680"/>
              <a:gd name="connsiteY47" fmla="*/ 13573399 h 28112359"/>
              <a:gd name="connsiteX48" fmla="*/ 274320 w 19918680"/>
              <a:gd name="connsiteY48" fmla="*/ 14122039 h 28112359"/>
              <a:gd name="connsiteX49" fmla="*/ 91440 w 19918680"/>
              <a:gd name="connsiteY49" fmla="*/ 14030599 h 28112359"/>
              <a:gd name="connsiteX50" fmla="*/ 2011680 w 19918680"/>
              <a:gd name="connsiteY50" fmla="*/ 11195959 h 28112359"/>
              <a:gd name="connsiteX51" fmla="*/ 2377440 w 19918680"/>
              <a:gd name="connsiteY51" fmla="*/ 11561719 h 28112359"/>
              <a:gd name="connsiteX52" fmla="*/ 2560320 w 19918680"/>
              <a:gd name="connsiteY52" fmla="*/ 12841879 h 28112359"/>
              <a:gd name="connsiteX53" fmla="*/ 6766560 w 19918680"/>
              <a:gd name="connsiteY53" fmla="*/ 16316599 h 28112359"/>
              <a:gd name="connsiteX54" fmla="*/ 7772400 w 19918680"/>
              <a:gd name="connsiteY54" fmla="*/ 14762119 h 28112359"/>
              <a:gd name="connsiteX55" fmla="*/ 7315200 w 19918680"/>
              <a:gd name="connsiteY55" fmla="*/ 13664839 h 28112359"/>
              <a:gd name="connsiteX56" fmla="*/ 8595360 w 19918680"/>
              <a:gd name="connsiteY56" fmla="*/ 10190119 h 28112359"/>
              <a:gd name="connsiteX57" fmla="*/ 8503920 w 19918680"/>
              <a:gd name="connsiteY57" fmla="*/ 9641479 h 28112359"/>
              <a:gd name="connsiteX58" fmla="*/ 8778240 w 19918680"/>
              <a:gd name="connsiteY58" fmla="*/ 9001399 h 28112359"/>
              <a:gd name="connsiteX59" fmla="*/ 7498080 w 19918680"/>
              <a:gd name="connsiteY59" fmla="*/ 6532519 h 28112359"/>
              <a:gd name="connsiteX60" fmla="*/ 2468880 w 19918680"/>
              <a:gd name="connsiteY60" fmla="*/ 7904119 h 28112359"/>
              <a:gd name="connsiteX61" fmla="*/ 1920240 w 19918680"/>
              <a:gd name="connsiteY61" fmla="*/ 7538359 h 28112359"/>
              <a:gd name="connsiteX62" fmla="*/ 1188720 w 19918680"/>
              <a:gd name="connsiteY62" fmla="*/ 7629799 h 28112359"/>
              <a:gd name="connsiteX63" fmla="*/ 822960 w 19918680"/>
              <a:gd name="connsiteY63" fmla="*/ 7172599 h 28112359"/>
              <a:gd name="connsiteX64" fmla="*/ 1097280 w 19918680"/>
              <a:gd name="connsiteY64" fmla="*/ 6898279 h 28112359"/>
              <a:gd name="connsiteX65" fmla="*/ 0 w 19918680"/>
              <a:gd name="connsiteY65" fmla="*/ 5800999 h 28112359"/>
              <a:gd name="connsiteX66" fmla="*/ 182880 w 19918680"/>
              <a:gd name="connsiteY66" fmla="*/ 5709559 h 28112359"/>
              <a:gd name="connsiteX67" fmla="*/ 1645920 w 19918680"/>
              <a:gd name="connsiteY67" fmla="*/ 6898279 h 28112359"/>
              <a:gd name="connsiteX68" fmla="*/ 1920240 w 19918680"/>
              <a:gd name="connsiteY68" fmla="*/ 6623959 h 28112359"/>
              <a:gd name="connsiteX69" fmla="*/ 1920240 w 19918680"/>
              <a:gd name="connsiteY69" fmla="*/ 6441079 h 28112359"/>
              <a:gd name="connsiteX70" fmla="*/ 5212080 w 19918680"/>
              <a:gd name="connsiteY70" fmla="*/ 5252359 h 28112359"/>
              <a:gd name="connsiteX71" fmla="*/ 5852160 w 19918680"/>
              <a:gd name="connsiteY71" fmla="*/ 4978039 h 28112359"/>
              <a:gd name="connsiteX72" fmla="*/ 6217920 w 19918680"/>
              <a:gd name="connsiteY72" fmla="*/ 5435239 h 28112359"/>
              <a:gd name="connsiteX73" fmla="*/ 7223760 w 19918680"/>
              <a:gd name="connsiteY73" fmla="*/ 4978039 h 28112359"/>
              <a:gd name="connsiteX74" fmla="*/ 7406640 w 19918680"/>
              <a:gd name="connsiteY74" fmla="*/ 3240679 h 28112359"/>
              <a:gd name="connsiteX75" fmla="*/ 8686800 w 19918680"/>
              <a:gd name="connsiteY75" fmla="*/ 2692039 h 28112359"/>
              <a:gd name="connsiteX76" fmla="*/ 9326880 w 19918680"/>
              <a:gd name="connsiteY76" fmla="*/ 3240679 h 28112359"/>
              <a:gd name="connsiteX77" fmla="*/ 9692640 w 19918680"/>
              <a:gd name="connsiteY77" fmla="*/ 2874919 h 28112359"/>
              <a:gd name="connsiteX78" fmla="*/ 9784080 w 19918680"/>
              <a:gd name="connsiteY78" fmla="*/ 2326279 h 28112359"/>
              <a:gd name="connsiteX79" fmla="*/ 9784080 w 19918680"/>
              <a:gd name="connsiteY79" fmla="*/ 497479 h 28112359"/>
              <a:gd name="connsiteX80" fmla="*/ 11338560 w 19918680"/>
              <a:gd name="connsiteY80" fmla="*/ 40279 h 28112359"/>
              <a:gd name="connsiteX81" fmla="*/ 11851860 w 19918680"/>
              <a:gd name="connsiteY81" fmla="*/ 255804 h 28112359"/>
              <a:gd name="connsiteX0" fmla="*/ 11851860 w 19918680"/>
              <a:gd name="connsiteY0" fmla="*/ 255804 h 28112359"/>
              <a:gd name="connsiteX1" fmla="*/ 12252960 w 19918680"/>
              <a:gd name="connsiteY1" fmla="*/ 2417719 h 28112359"/>
              <a:gd name="connsiteX2" fmla="*/ 13258800 w 19918680"/>
              <a:gd name="connsiteY2" fmla="*/ 3697879 h 28112359"/>
              <a:gd name="connsiteX3" fmla="*/ 14630400 w 19918680"/>
              <a:gd name="connsiteY3" fmla="*/ 3332119 h 28112359"/>
              <a:gd name="connsiteX4" fmla="*/ 15361920 w 19918680"/>
              <a:gd name="connsiteY4" fmla="*/ 2966359 h 28112359"/>
              <a:gd name="connsiteX5" fmla="*/ 17647920 w 19918680"/>
              <a:gd name="connsiteY5" fmla="*/ 2326279 h 28112359"/>
              <a:gd name="connsiteX6" fmla="*/ 18013680 w 19918680"/>
              <a:gd name="connsiteY6" fmla="*/ 2692039 h 28112359"/>
              <a:gd name="connsiteX7" fmla="*/ 18836640 w 19918680"/>
              <a:gd name="connsiteY7" fmla="*/ 2509159 h 28112359"/>
              <a:gd name="connsiteX8" fmla="*/ 19568160 w 19918680"/>
              <a:gd name="connsiteY8" fmla="*/ 1228999 h 28112359"/>
              <a:gd name="connsiteX9" fmla="*/ 19842480 w 19918680"/>
              <a:gd name="connsiteY9" fmla="*/ 1320439 h 28112359"/>
              <a:gd name="connsiteX10" fmla="*/ 19110960 w 19918680"/>
              <a:gd name="connsiteY10" fmla="*/ 2326279 h 28112359"/>
              <a:gd name="connsiteX11" fmla="*/ 19659600 w 19918680"/>
              <a:gd name="connsiteY11" fmla="*/ 2509159 h 28112359"/>
              <a:gd name="connsiteX12" fmla="*/ 19385280 w 19918680"/>
              <a:gd name="connsiteY12" fmla="*/ 2783479 h 28112359"/>
              <a:gd name="connsiteX13" fmla="*/ 18088611 w 19918680"/>
              <a:gd name="connsiteY13" fmla="*/ 2948566 h 28112359"/>
              <a:gd name="connsiteX14" fmla="*/ 18196560 w 19918680"/>
              <a:gd name="connsiteY14" fmla="*/ 3149239 h 28112359"/>
              <a:gd name="connsiteX15" fmla="*/ 14356080 w 19918680"/>
              <a:gd name="connsiteY15" fmla="*/ 4795159 h 28112359"/>
              <a:gd name="connsiteX16" fmla="*/ 12801600 w 19918680"/>
              <a:gd name="connsiteY16" fmla="*/ 5618119 h 28112359"/>
              <a:gd name="connsiteX17" fmla="*/ 12070080 w 19918680"/>
              <a:gd name="connsiteY17" fmla="*/ 10464439 h 28112359"/>
              <a:gd name="connsiteX18" fmla="*/ 11795760 w 19918680"/>
              <a:gd name="connsiteY18" fmla="*/ 11013079 h 28112359"/>
              <a:gd name="connsiteX19" fmla="*/ 12984480 w 19918680"/>
              <a:gd name="connsiteY19" fmla="*/ 12750439 h 28112359"/>
              <a:gd name="connsiteX20" fmla="*/ 12801600 w 19918680"/>
              <a:gd name="connsiteY20" fmla="*/ 13207639 h 28112359"/>
              <a:gd name="connsiteX21" fmla="*/ 11612880 w 19918680"/>
              <a:gd name="connsiteY21" fmla="*/ 13481959 h 28112359"/>
              <a:gd name="connsiteX22" fmla="*/ 11521440 w 19918680"/>
              <a:gd name="connsiteY22" fmla="*/ 14396359 h 28112359"/>
              <a:gd name="connsiteX23" fmla="*/ 10881360 w 19918680"/>
              <a:gd name="connsiteY23" fmla="*/ 14762119 h 28112359"/>
              <a:gd name="connsiteX24" fmla="*/ 10972800 w 19918680"/>
              <a:gd name="connsiteY24" fmla="*/ 15036439 h 28112359"/>
              <a:gd name="connsiteX25" fmla="*/ 12984480 w 19918680"/>
              <a:gd name="connsiteY25" fmla="*/ 18328279 h 28112359"/>
              <a:gd name="connsiteX26" fmla="*/ 13533120 w 19918680"/>
              <a:gd name="connsiteY26" fmla="*/ 20797159 h 28112359"/>
              <a:gd name="connsiteX27" fmla="*/ 14904720 w 19918680"/>
              <a:gd name="connsiteY27" fmla="*/ 23814679 h 28112359"/>
              <a:gd name="connsiteX28" fmla="*/ 13990320 w 19918680"/>
              <a:gd name="connsiteY28" fmla="*/ 23997559 h 28112359"/>
              <a:gd name="connsiteX29" fmla="*/ 14447520 w 19918680"/>
              <a:gd name="connsiteY29" fmla="*/ 26009239 h 28112359"/>
              <a:gd name="connsiteX30" fmla="*/ 15179040 w 19918680"/>
              <a:gd name="connsiteY30" fmla="*/ 26740759 h 28112359"/>
              <a:gd name="connsiteX31" fmla="*/ 15453360 w 19918680"/>
              <a:gd name="connsiteY31" fmla="*/ 27563719 h 28112359"/>
              <a:gd name="connsiteX32" fmla="*/ 16824960 w 19918680"/>
              <a:gd name="connsiteY32" fmla="*/ 27838039 h 28112359"/>
              <a:gd name="connsiteX33" fmla="*/ 16550640 w 19918680"/>
              <a:gd name="connsiteY33" fmla="*/ 27929479 h 28112359"/>
              <a:gd name="connsiteX34" fmla="*/ 15087600 w 19918680"/>
              <a:gd name="connsiteY34" fmla="*/ 28112359 h 28112359"/>
              <a:gd name="connsiteX35" fmla="*/ 14447520 w 19918680"/>
              <a:gd name="connsiteY35" fmla="*/ 27838039 h 28112359"/>
              <a:gd name="connsiteX36" fmla="*/ 13350240 w 19918680"/>
              <a:gd name="connsiteY36" fmla="*/ 27746599 h 28112359"/>
              <a:gd name="connsiteX37" fmla="*/ 13807440 w 19918680"/>
              <a:gd name="connsiteY37" fmla="*/ 25917799 h 28112359"/>
              <a:gd name="connsiteX38" fmla="*/ 13258800 w 19918680"/>
              <a:gd name="connsiteY38" fmla="*/ 24454759 h 28112359"/>
              <a:gd name="connsiteX39" fmla="*/ 10332720 w 19918680"/>
              <a:gd name="connsiteY39" fmla="*/ 17962519 h 28112359"/>
              <a:gd name="connsiteX40" fmla="*/ 9235440 w 19918680"/>
              <a:gd name="connsiteY40" fmla="*/ 16865239 h 28112359"/>
              <a:gd name="connsiteX41" fmla="*/ 7132320 w 19918680"/>
              <a:gd name="connsiteY41" fmla="*/ 19151239 h 28112359"/>
              <a:gd name="connsiteX42" fmla="*/ 6492240 w 19918680"/>
              <a:gd name="connsiteY42" fmla="*/ 19151239 h 28112359"/>
              <a:gd name="connsiteX43" fmla="*/ 3108960 w 19918680"/>
              <a:gd name="connsiteY43" fmla="*/ 15676519 h 28112359"/>
              <a:gd name="connsiteX44" fmla="*/ 3474720 w 19918680"/>
              <a:gd name="connsiteY44" fmla="*/ 14762119 h 28112359"/>
              <a:gd name="connsiteX45" fmla="*/ 2560320 w 19918680"/>
              <a:gd name="connsiteY45" fmla="*/ 13756279 h 28112359"/>
              <a:gd name="connsiteX46" fmla="*/ 1554480 w 19918680"/>
              <a:gd name="connsiteY46" fmla="*/ 13756279 h 28112359"/>
              <a:gd name="connsiteX47" fmla="*/ 1097280 w 19918680"/>
              <a:gd name="connsiteY47" fmla="*/ 13573399 h 28112359"/>
              <a:gd name="connsiteX48" fmla="*/ 274320 w 19918680"/>
              <a:gd name="connsiteY48" fmla="*/ 14122039 h 28112359"/>
              <a:gd name="connsiteX49" fmla="*/ 91440 w 19918680"/>
              <a:gd name="connsiteY49" fmla="*/ 14030599 h 28112359"/>
              <a:gd name="connsiteX50" fmla="*/ 2011680 w 19918680"/>
              <a:gd name="connsiteY50" fmla="*/ 11195959 h 28112359"/>
              <a:gd name="connsiteX51" fmla="*/ 2377440 w 19918680"/>
              <a:gd name="connsiteY51" fmla="*/ 11561719 h 28112359"/>
              <a:gd name="connsiteX52" fmla="*/ 2560320 w 19918680"/>
              <a:gd name="connsiteY52" fmla="*/ 12841879 h 28112359"/>
              <a:gd name="connsiteX53" fmla="*/ 6766560 w 19918680"/>
              <a:gd name="connsiteY53" fmla="*/ 16316599 h 28112359"/>
              <a:gd name="connsiteX54" fmla="*/ 7772400 w 19918680"/>
              <a:gd name="connsiteY54" fmla="*/ 14762119 h 28112359"/>
              <a:gd name="connsiteX55" fmla="*/ 7315200 w 19918680"/>
              <a:gd name="connsiteY55" fmla="*/ 13664839 h 28112359"/>
              <a:gd name="connsiteX56" fmla="*/ 8595360 w 19918680"/>
              <a:gd name="connsiteY56" fmla="*/ 10190119 h 28112359"/>
              <a:gd name="connsiteX57" fmla="*/ 8503920 w 19918680"/>
              <a:gd name="connsiteY57" fmla="*/ 9641479 h 28112359"/>
              <a:gd name="connsiteX58" fmla="*/ 8778240 w 19918680"/>
              <a:gd name="connsiteY58" fmla="*/ 9001399 h 28112359"/>
              <a:gd name="connsiteX59" fmla="*/ 7498080 w 19918680"/>
              <a:gd name="connsiteY59" fmla="*/ 6532519 h 28112359"/>
              <a:gd name="connsiteX60" fmla="*/ 2468880 w 19918680"/>
              <a:gd name="connsiteY60" fmla="*/ 7904119 h 28112359"/>
              <a:gd name="connsiteX61" fmla="*/ 1920240 w 19918680"/>
              <a:gd name="connsiteY61" fmla="*/ 7538359 h 28112359"/>
              <a:gd name="connsiteX62" fmla="*/ 1188720 w 19918680"/>
              <a:gd name="connsiteY62" fmla="*/ 7629799 h 28112359"/>
              <a:gd name="connsiteX63" fmla="*/ 822960 w 19918680"/>
              <a:gd name="connsiteY63" fmla="*/ 7172599 h 28112359"/>
              <a:gd name="connsiteX64" fmla="*/ 1097280 w 19918680"/>
              <a:gd name="connsiteY64" fmla="*/ 6898279 h 28112359"/>
              <a:gd name="connsiteX65" fmla="*/ 0 w 19918680"/>
              <a:gd name="connsiteY65" fmla="*/ 5800999 h 28112359"/>
              <a:gd name="connsiteX66" fmla="*/ 182880 w 19918680"/>
              <a:gd name="connsiteY66" fmla="*/ 5709559 h 28112359"/>
              <a:gd name="connsiteX67" fmla="*/ 1645920 w 19918680"/>
              <a:gd name="connsiteY67" fmla="*/ 6898279 h 28112359"/>
              <a:gd name="connsiteX68" fmla="*/ 1920240 w 19918680"/>
              <a:gd name="connsiteY68" fmla="*/ 6623959 h 28112359"/>
              <a:gd name="connsiteX69" fmla="*/ 1920240 w 19918680"/>
              <a:gd name="connsiteY69" fmla="*/ 6441079 h 28112359"/>
              <a:gd name="connsiteX70" fmla="*/ 5212080 w 19918680"/>
              <a:gd name="connsiteY70" fmla="*/ 5252359 h 28112359"/>
              <a:gd name="connsiteX71" fmla="*/ 5852160 w 19918680"/>
              <a:gd name="connsiteY71" fmla="*/ 4978039 h 28112359"/>
              <a:gd name="connsiteX72" fmla="*/ 6217920 w 19918680"/>
              <a:gd name="connsiteY72" fmla="*/ 5435239 h 28112359"/>
              <a:gd name="connsiteX73" fmla="*/ 7223760 w 19918680"/>
              <a:gd name="connsiteY73" fmla="*/ 4978039 h 28112359"/>
              <a:gd name="connsiteX74" fmla="*/ 7406640 w 19918680"/>
              <a:gd name="connsiteY74" fmla="*/ 3240679 h 28112359"/>
              <a:gd name="connsiteX75" fmla="*/ 8686800 w 19918680"/>
              <a:gd name="connsiteY75" fmla="*/ 2692039 h 28112359"/>
              <a:gd name="connsiteX76" fmla="*/ 9326880 w 19918680"/>
              <a:gd name="connsiteY76" fmla="*/ 3240679 h 28112359"/>
              <a:gd name="connsiteX77" fmla="*/ 9692640 w 19918680"/>
              <a:gd name="connsiteY77" fmla="*/ 2874919 h 28112359"/>
              <a:gd name="connsiteX78" fmla="*/ 9784080 w 19918680"/>
              <a:gd name="connsiteY78" fmla="*/ 2326279 h 28112359"/>
              <a:gd name="connsiteX79" fmla="*/ 9784080 w 19918680"/>
              <a:gd name="connsiteY79" fmla="*/ 497479 h 28112359"/>
              <a:gd name="connsiteX80" fmla="*/ 11338560 w 19918680"/>
              <a:gd name="connsiteY80" fmla="*/ 40279 h 28112359"/>
              <a:gd name="connsiteX81" fmla="*/ 11851860 w 19918680"/>
              <a:gd name="connsiteY81" fmla="*/ 255804 h 28112359"/>
              <a:gd name="connsiteX0" fmla="*/ 11851860 w 19918680"/>
              <a:gd name="connsiteY0" fmla="*/ 255804 h 28112359"/>
              <a:gd name="connsiteX1" fmla="*/ 12252960 w 19918680"/>
              <a:gd name="connsiteY1" fmla="*/ 2417719 h 28112359"/>
              <a:gd name="connsiteX2" fmla="*/ 13258800 w 19918680"/>
              <a:gd name="connsiteY2" fmla="*/ 3697879 h 28112359"/>
              <a:gd name="connsiteX3" fmla="*/ 14630400 w 19918680"/>
              <a:gd name="connsiteY3" fmla="*/ 3332119 h 28112359"/>
              <a:gd name="connsiteX4" fmla="*/ 15361920 w 19918680"/>
              <a:gd name="connsiteY4" fmla="*/ 2966359 h 28112359"/>
              <a:gd name="connsiteX5" fmla="*/ 17647920 w 19918680"/>
              <a:gd name="connsiteY5" fmla="*/ 2326279 h 28112359"/>
              <a:gd name="connsiteX6" fmla="*/ 18013680 w 19918680"/>
              <a:gd name="connsiteY6" fmla="*/ 2692039 h 28112359"/>
              <a:gd name="connsiteX7" fmla="*/ 18836640 w 19918680"/>
              <a:gd name="connsiteY7" fmla="*/ 2509159 h 28112359"/>
              <a:gd name="connsiteX8" fmla="*/ 19568160 w 19918680"/>
              <a:gd name="connsiteY8" fmla="*/ 1228999 h 28112359"/>
              <a:gd name="connsiteX9" fmla="*/ 19842480 w 19918680"/>
              <a:gd name="connsiteY9" fmla="*/ 1320439 h 28112359"/>
              <a:gd name="connsiteX10" fmla="*/ 19110960 w 19918680"/>
              <a:gd name="connsiteY10" fmla="*/ 2326279 h 28112359"/>
              <a:gd name="connsiteX11" fmla="*/ 19659600 w 19918680"/>
              <a:gd name="connsiteY11" fmla="*/ 2509159 h 28112359"/>
              <a:gd name="connsiteX12" fmla="*/ 19385280 w 19918680"/>
              <a:gd name="connsiteY12" fmla="*/ 2783479 h 28112359"/>
              <a:gd name="connsiteX13" fmla="*/ 18088611 w 19918680"/>
              <a:gd name="connsiteY13" fmla="*/ 2948566 h 28112359"/>
              <a:gd name="connsiteX14" fmla="*/ 18196560 w 19918680"/>
              <a:gd name="connsiteY14" fmla="*/ 3149239 h 28112359"/>
              <a:gd name="connsiteX15" fmla="*/ 14356080 w 19918680"/>
              <a:gd name="connsiteY15" fmla="*/ 4795159 h 28112359"/>
              <a:gd name="connsiteX16" fmla="*/ 12801600 w 19918680"/>
              <a:gd name="connsiteY16" fmla="*/ 5618119 h 28112359"/>
              <a:gd name="connsiteX17" fmla="*/ 12070080 w 19918680"/>
              <a:gd name="connsiteY17" fmla="*/ 10464439 h 28112359"/>
              <a:gd name="connsiteX18" fmla="*/ 11795760 w 19918680"/>
              <a:gd name="connsiteY18" fmla="*/ 11013079 h 28112359"/>
              <a:gd name="connsiteX19" fmla="*/ 12984480 w 19918680"/>
              <a:gd name="connsiteY19" fmla="*/ 12750439 h 28112359"/>
              <a:gd name="connsiteX20" fmla="*/ 12801600 w 19918680"/>
              <a:gd name="connsiteY20" fmla="*/ 13207639 h 28112359"/>
              <a:gd name="connsiteX21" fmla="*/ 11612880 w 19918680"/>
              <a:gd name="connsiteY21" fmla="*/ 13481959 h 28112359"/>
              <a:gd name="connsiteX22" fmla="*/ 11521440 w 19918680"/>
              <a:gd name="connsiteY22" fmla="*/ 14396359 h 28112359"/>
              <a:gd name="connsiteX23" fmla="*/ 10881360 w 19918680"/>
              <a:gd name="connsiteY23" fmla="*/ 14762119 h 28112359"/>
              <a:gd name="connsiteX24" fmla="*/ 10972800 w 19918680"/>
              <a:gd name="connsiteY24" fmla="*/ 15036439 h 28112359"/>
              <a:gd name="connsiteX25" fmla="*/ 12984480 w 19918680"/>
              <a:gd name="connsiteY25" fmla="*/ 18328279 h 28112359"/>
              <a:gd name="connsiteX26" fmla="*/ 13533120 w 19918680"/>
              <a:gd name="connsiteY26" fmla="*/ 20797159 h 28112359"/>
              <a:gd name="connsiteX27" fmla="*/ 14904720 w 19918680"/>
              <a:gd name="connsiteY27" fmla="*/ 23814679 h 28112359"/>
              <a:gd name="connsiteX28" fmla="*/ 13990320 w 19918680"/>
              <a:gd name="connsiteY28" fmla="*/ 23997559 h 28112359"/>
              <a:gd name="connsiteX29" fmla="*/ 14447520 w 19918680"/>
              <a:gd name="connsiteY29" fmla="*/ 26009239 h 28112359"/>
              <a:gd name="connsiteX30" fmla="*/ 15179040 w 19918680"/>
              <a:gd name="connsiteY30" fmla="*/ 26740759 h 28112359"/>
              <a:gd name="connsiteX31" fmla="*/ 15453360 w 19918680"/>
              <a:gd name="connsiteY31" fmla="*/ 27563719 h 28112359"/>
              <a:gd name="connsiteX32" fmla="*/ 16824960 w 19918680"/>
              <a:gd name="connsiteY32" fmla="*/ 27838039 h 28112359"/>
              <a:gd name="connsiteX33" fmla="*/ 16550640 w 19918680"/>
              <a:gd name="connsiteY33" fmla="*/ 27929479 h 28112359"/>
              <a:gd name="connsiteX34" fmla="*/ 15087600 w 19918680"/>
              <a:gd name="connsiteY34" fmla="*/ 28112359 h 28112359"/>
              <a:gd name="connsiteX35" fmla="*/ 14447520 w 19918680"/>
              <a:gd name="connsiteY35" fmla="*/ 27838039 h 28112359"/>
              <a:gd name="connsiteX36" fmla="*/ 13350240 w 19918680"/>
              <a:gd name="connsiteY36" fmla="*/ 27746599 h 28112359"/>
              <a:gd name="connsiteX37" fmla="*/ 13807440 w 19918680"/>
              <a:gd name="connsiteY37" fmla="*/ 25917799 h 28112359"/>
              <a:gd name="connsiteX38" fmla="*/ 13258800 w 19918680"/>
              <a:gd name="connsiteY38" fmla="*/ 24454759 h 28112359"/>
              <a:gd name="connsiteX39" fmla="*/ 10332720 w 19918680"/>
              <a:gd name="connsiteY39" fmla="*/ 17962519 h 28112359"/>
              <a:gd name="connsiteX40" fmla="*/ 9235440 w 19918680"/>
              <a:gd name="connsiteY40" fmla="*/ 16865239 h 28112359"/>
              <a:gd name="connsiteX41" fmla="*/ 7132320 w 19918680"/>
              <a:gd name="connsiteY41" fmla="*/ 19151239 h 28112359"/>
              <a:gd name="connsiteX42" fmla="*/ 6492240 w 19918680"/>
              <a:gd name="connsiteY42" fmla="*/ 19151239 h 28112359"/>
              <a:gd name="connsiteX43" fmla="*/ 3108960 w 19918680"/>
              <a:gd name="connsiteY43" fmla="*/ 15676519 h 28112359"/>
              <a:gd name="connsiteX44" fmla="*/ 3474720 w 19918680"/>
              <a:gd name="connsiteY44" fmla="*/ 14762119 h 28112359"/>
              <a:gd name="connsiteX45" fmla="*/ 2560320 w 19918680"/>
              <a:gd name="connsiteY45" fmla="*/ 13756279 h 28112359"/>
              <a:gd name="connsiteX46" fmla="*/ 1554480 w 19918680"/>
              <a:gd name="connsiteY46" fmla="*/ 13756279 h 28112359"/>
              <a:gd name="connsiteX47" fmla="*/ 1097280 w 19918680"/>
              <a:gd name="connsiteY47" fmla="*/ 13573399 h 28112359"/>
              <a:gd name="connsiteX48" fmla="*/ 274320 w 19918680"/>
              <a:gd name="connsiteY48" fmla="*/ 14122039 h 28112359"/>
              <a:gd name="connsiteX49" fmla="*/ 91440 w 19918680"/>
              <a:gd name="connsiteY49" fmla="*/ 14030599 h 28112359"/>
              <a:gd name="connsiteX50" fmla="*/ 2011680 w 19918680"/>
              <a:gd name="connsiteY50" fmla="*/ 11195959 h 28112359"/>
              <a:gd name="connsiteX51" fmla="*/ 2377440 w 19918680"/>
              <a:gd name="connsiteY51" fmla="*/ 11561719 h 28112359"/>
              <a:gd name="connsiteX52" fmla="*/ 2560320 w 19918680"/>
              <a:gd name="connsiteY52" fmla="*/ 12841879 h 28112359"/>
              <a:gd name="connsiteX53" fmla="*/ 6766560 w 19918680"/>
              <a:gd name="connsiteY53" fmla="*/ 16316599 h 28112359"/>
              <a:gd name="connsiteX54" fmla="*/ 7772400 w 19918680"/>
              <a:gd name="connsiteY54" fmla="*/ 14762119 h 28112359"/>
              <a:gd name="connsiteX55" fmla="*/ 7315200 w 19918680"/>
              <a:gd name="connsiteY55" fmla="*/ 13664839 h 28112359"/>
              <a:gd name="connsiteX56" fmla="*/ 8595360 w 19918680"/>
              <a:gd name="connsiteY56" fmla="*/ 10190119 h 28112359"/>
              <a:gd name="connsiteX57" fmla="*/ 8503920 w 19918680"/>
              <a:gd name="connsiteY57" fmla="*/ 9641479 h 28112359"/>
              <a:gd name="connsiteX58" fmla="*/ 8778240 w 19918680"/>
              <a:gd name="connsiteY58" fmla="*/ 9001399 h 28112359"/>
              <a:gd name="connsiteX59" fmla="*/ 7498080 w 19918680"/>
              <a:gd name="connsiteY59" fmla="*/ 6532519 h 28112359"/>
              <a:gd name="connsiteX60" fmla="*/ 2468880 w 19918680"/>
              <a:gd name="connsiteY60" fmla="*/ 7904119 h 28112359"/>
              <a:gd name="connsiteX61" fmla="*/ 1920240 w 19918680"/>
              <a:gd name="connsiteY61" fmla="*/ 7538359 h 28112359"/>
              <a:gd name="connsiteX62" fmla="*/ 1188720 w 19918680"/>
              <a:gd name="connsiteY62" fmla="*/ 7629799 h 28112359"/>
              <a:gd name="connsiteX63" fmla="*/ 822960 w 19918680"/>
              <a:gd name="connsiteY63" fmla="*/ 7172599 h 28112359"/>
              <a:gd name="connsiteX64" fmla="*/ 1097280 w 19918680"/>
              <a:gd name="connsiteY64" fmla="*/ 6898279 h 28112359"/>
              <a:gd name="connsiteX65" fmla="*/ 0 w 19918680"/>
              <a:gd name="connsiteY65" fmla="*/ 5800999 h 28112359"/>
              <a:gd name="connsiteX66" fmla="*/ 182880 w 19918680"/>
              <a:gd name="connsiteY66" fmla="*/ 5709559 h 28112359"/>
              <a:gd name="connsiteX67" fmla="*/ 1645920 w 19918680"/>
              <a:gd name="connsiteY67" fmla="*/ 6898279 h 28112359"/>
              <a:gd name="connsiteX68" fmla="*/ 1920240 w 19918680"/>
              <a:gd name="connsiteY68" fmla="*/ 6623959 h 28112359"/>
              <a:gd name="connsiteX69" fmla="*/ 1920240 w 19918680"/>
              <a:gd name="connsiteY69" fmla="*/ 6441079 h 28112359"/>
              <a:gd name="connsiteX70" fmla="*/ 5212080 w 19918680"/>
              <a:gd name="connsiteY70" fmla="*/ 5252359 h 28112359"/>
              <a:gd name="connsiteX71" fmla="*/ 5852160 w 19918680"/>
              <a:gd name="connsiteY71" fmla="*/ 4978039 h 28112359"/>
              <a:gd name="connsiteX72" fmla="*/ 6217920 w 19918680"/>
              <a:gd name="connsiteY72" fmla="*/ 5435239 h 28112359"/>
              <a:gd name="connsiteX73" fmla="*/ 7223760 w 19918680"/>
              <a:gd name="connsiteY73" fmla="*/ 4978039 h 28112359"/>
              <a:gd name="connsiteX74" fmla="*/ 7406640 w 19918680"/>
              <a:gd name="connsiteY74" fmla="*/ 3240679 h 28112359"/>
              <a:gd name="connsiteX75" fmla="*/ 8686800 w 19918680"/>
              <a:gd name="connsiteY75" fmla="*/ 2692039 h 28112359"/>
              <a:gd name="connsiteX76" fmla="*/ 9326880 w 19918680"/>
              <a:gd name="connsiteY76" fmla="*/ 3240679 h 28112359"/>
              <a:gd name="connsiteX77" fmla="*/ 9692640 w 19918680"/>
              <a:gd name="connsiteY77" fmla="*/ 2874919 h 28112359"/>
              <a:gd name="connsiteX78" fmla="*/ 9784080 w 19918680"/>
              <a:gd name="connsiteY78" fmla="*/ 2326279 h 28112359"/>
              <a:gd name="connsiteX79" fmla="*/ 9784080 w 19918680"/>
              <a:gd name="connsiteY79" fmla="*/ 497479 h 28112359"/>
              <a:gd name="connsiteX80" fmla="*/ 11338560 w 19918680"/>
              <a:gd name="connsiteY80" fmla="*/ 40279 h 28112359"/>
              <a:gd name="connsiteX81" fmla="*/ 11851860 w 19918680"/>
              <a:gd name="connsiteY81" fmla="*/ 255804 h 28112359"/>
              <a:gd name="connsiteX0" fmla="*/ 11851860 w 19918680"/>
              <a:gd name="connsiteY0" fmla="*/ 255804 h 28112359"/>
              <a:gd name="connsiteX1" fmla="*/ 12252960 w 19918680"/>
              <a:gd name="connsiteY1" fmla="*/ 2417719 h 28112359"/>
              <a:gd name="connsiteX2" fmla="*/ 13258800 w 19918680"/>
              <a:gd name="connsiteY2" fmla="*/ 3697879 h 28112359"/>
              <a:gd name="connsiteX3" fmla="*/ 14630400 w 19918680"/>
              <a:gd name="connsiteY3" fmla="*/ 3332119 h 28112359"/>
              <a:gd name="connsiteX4" fmla="*/ 15361920 w 19918680"/>
              <a:gd name="connsiteY4" fmla="*/ 2966359 h 28112359"/>
              <a:gd name="connsiteX5" fmla="*/ 17647920 w 19918680"/>
              <a:gd name="connsiteY5" fmla="*/ 2326279 h 28112359"/>
              <a:gd name="connsiteX6" fmla="*/ 18013680 w 19918680"/>
              <a:gd name="connsiteY6" fmla="*/ 2692039 h 28112359"/>
              <a:gd name="connsiteX7" fmla="*/ 18836640 w 19918680"/>
              <a:gd name="connsiteY7" fmla="*/ 2509159 h 28112359"/>
              <a:gd name="connsiteX8" fmla="*/ 19568160 w 19918680"/>
              <a:gd name="connsiteY8" fmla="*/ 1228999 h 28112359"/>
              <a:gd name="connsiteX9" fmla="*/ 19842480 w 19918680"/>
              <a:gd name="connsiteY9" fmla="*/ 1320439 h 28112359"/>
              <a:gd name="connsiteX10" fmla="*/ 19110960 w 19918680"/>
              <a:gd name="connsiteY10" fmla="*/ 2326279 h 28112359"/>
              <a:gd name="connsiteX11" fmla="*/ 19659600 w 19918680"/>
              <a:gd name="connsiteY11" fmla="*/ 2509159 h 28112359"/>
              <a:gd name="connsiteX12" fmla="*/ 19385280 w 19918680"/>
              <a:gd name="connsiteY12" fmla="*/ 2783479 h 28112359"/>
              <a:gd name="connsiteX13" fmla="*/ 18088611 w 19918680"/>
              <a:gd name="connsiteY13" fmla="*/ 2948566 h 28112359"/>
              <a:gd name="connsiteX14" fmla="*/ 18196560 w 19918680"/>
              <a:gd name="connsiteY14" fmla="*/ 3149239 h 28112359"/>
              <a:gd name="connsiteX15" fmla="*/ 14356080 w 19918680"/>
              <a:gd name="connsiteY15" fmla="*/ 4795159 h 28112359"/>
              <a:gd name="connsiteX16" fmla="*/ 12801600 w 19918680"/>
              <a:gd name="connsiteY16" fmla="*/ 5618119 h 28112359"/>
              <a:gd name="connsiteX17" fmla="*/ 12070080 w 19918680"/>
              <a:gd name="connsiteY17" fmla="*/ 10464439 h 28112359"/>
              <a:gd name="connsiteX18" fmla="*/ 11795760 w 19918680"/>
              <a:gd name="connsiteY18" fmla="*/ 11013079 h 28112359"/>
              <a:gd name="connsiteX19" fmla="*/ 12984480 w 19918680"/>
              <a:gd name="connsiteY19" fmla="*/ 12750439 h 28112359"/>
              <a:gd name="connsiteX20" fmla="*/ 12801600 w 19918680"/>
              <a:gd name="connsiteY20" fmla="*/ 13207639 h 28112359"/>
              <a:gd name="connsiteX21" fmla="*/ 11612880 w 19918680"/>
              <a:gd name="connsiteY21" fmla="*/ 13481959 h 28112359"/>
              <a:gd name="connsiteX22" fmla="*/ 11521440 w 19918680"/>
              <a:gd name="connsiteY22" fmla="*/ 14396359 h 28112359"/>
              <a:gd name="connsiteX23" fmla="*/ 10881360 w 19918680"/>
              <a:gd name="connsiteY23" fmla="*/ 14762119 h 28112359"/>
              <a:gd name="connsiteX24" fmla="*/ 10972800 w 19918680"/>
              <a:gd name="connsiteY24" fmla="*/ 15036439 h 28112359"/>
              <a:gd name="connsiteX25" fmla="*/ 12984480 w 19918680"/>
              <a:gd name="connsiteY25" fmla="*/ 18328279 h 28112359"/>
              <a:gd name="connsiteX26" fmla="*/ 13533120 w 19918680"/>
              <a:gd name="connsiteY26" fmla="*/ 20797159 h 28112359"/>
              <a:gd name="connsiteX27" fmla="*/ 14904720 w 19918680"/>
              <a:gd name="connsiteY27" fmla="*/ 23814679 h 28112359"/>
              <a:gd name="connsiteX28" fmla="*/ 13990320 w 19918680"/>
              <a:gd name="connsiteY28" fmla="*/ 23997559 h 28112359"/>
              <a:gd name="connsiteX29" fmla="*/ 14447520 w 19918680"/>
              <a:gd name="connsiteY29" fmla="*/ 26009239 h 28112359"/>
              <a:gd name="connsiteX30" fmla="*/ 15179040 w 19918680"/>
              <a:gd name="connsiteY30" fmla="*/ 26740759 h 28112359"/>
              <a:gd name="connsiteX31" fmla="*/ 15453360 w 19918680"/>
              <a:gd name="connsiteY31" fmla="*/ 27563719 h 28112359"/>
              <a:gd name="connsiteX32" fmla="*/ 16824960 w 19918680"/>
              <a:gd name="connsiteY32" fmla="*/ 27838039 h 28112359"/>
              <a:gd name="connsiteX33" fmla="*/ 16550640 w 19918680"/>
              <a:gd name="connsiteY33" fmla="*/ 27929479 h 28112359"/>
              <a:gd name="connsiteX34" fmla="*/ 15087600 w 19918680"/>
              <a:gd name="connsiteY34" fmla="*/ 28112359 h 28112359"/>
              <a:gd name="connsiteX35" fmla="*/ 14447520 w 19918680"/>
              <a:gd name="connsiteY35" fmla="*/ 27838039 h 28112359"/>
              <a:gd name="connsiteX36" fmla="*/ 13350240 w 19918680"/>
              <a:gd name="connsiteY36" fmla="*/ 27746599 h 28112359"/>
              <a:gd name="connsiteX37" fmla="*/ 13807440 w 19918680"/>
              <a:gd name="connsiteY37" fmla="*/ 25917799 h 28112359"/>
              <a:gd name="connsiteX38" fmla="*/ 13258800 w 19918680"/>
              <a:gd name="connsiteY38" fmla="*/ 24454759 h 28112359"/>
              <a:gd name="connsiteX39" fmla="*/ 10332720 w 19918680"/>
              <a:gd name="connsiteY39" fmla="*/ 17962519 h 28112359"/>
              <a:gd name="connsiteX40" fmla="*/ 9235440 w 19918680"/>
              <a:gd name="connsiteY40" fmla="*/ 16865239 h 28112359"/>
              <a:gd name="connsiteX41" fmla="*/ 7132320 w 19918680"/>
              <a:gd name="connsiteY41" fmla="*/ 19151239 h 28112359"/>
              <a:gd name="connsiteX42" fmla="*/ 6492240 w 19918680"/>
              <a:gd name="connsiteY42" fmla="*/ 19151239 h 28112359"/>
              <a:gd name="connsiteX43" fmla="*/ 3108960 w 19918680"/>
              <a:gd name="connsiteY43" fmla="*/ 15676519 h 28112359"/>
              <a:gd name="connsiteX44" fmla="*/ 3474720 w 19918680"/>
              <a:gd name="connsiteY44" fmla="*/ 14762119 h 28112359"/>
              <a:gd name="connsiteX45" fmla="*/ 2560320 w 19918680"/>
              <a:gd name="connsiteY45" fmla="*/ 13756279 h 28112359"/>
              <a:gd name="connsiteX46" fmla="*/ 1554480 w 19918680"/>
              <a:gd name="connsiteY46" fmla="*/ 13756279 h 28112359"/>
              <a:gd name="connsiteX47" fmla="*/ 1097280 w 19918680"/>
              <a:gd name="connsiteY47" fmla="*/ 13573399 h 28112359"/>
              <a:gd name="connsiteX48" fmla="*/ 274320 w 19918680"/>
              <a:gd name="connsiteY48" fmla="*/ 14122039 h 28112359"/>
              <a:gd name="connsiteX49" fmla="*/ 91440 w 19918680"/>
              <a:gd name="connsiteY49" fmla="*/ 14030599 h 28112359"/>
              <a:gd name="connsiteX50" fmla="*/ 2011680 w 19918680"/>
              <a:gd name="connsiteY50" fmla="*/ 11195959 h 28112359"/>
              <a:gd name="connsiteX51" fmla="*/ 2377440 w 19918680"/>
              <a:gd name="connsiteY51" fmla="*/ 11561719 h 28112359"/>
              <a:gd name="connsiteX52" fmla="*/ 2560320 w 19918680"/>
              <a:gd name="connsiteY52" fmla="*/ 12841879 h 28112359"/>
              <a:gd name="connsiteX53" fmla="*/ 6766560 w 19918680"/>
              <a:gd name="connsiteY53" fmla="*/ 16316599 h 28112359"/>
              <a:gd name="connsiteX54" fmla="*/ 7772400 w 19918680"/>
              <a:gd name="connsiteY54" fmla="*/ 14762119 h 28112359"/>
              <a:gd name="connsiteX55" fmla="*/ 7315200 w 19918680"/>
              <a:gd name="connsiteY55" fmla="*/ 13664839 h 28112359"/>
              <a:gd name="connsiteX56" fmla="*/ 8595360 w 19918680"/>
              <a:gd name="connsiteY56" fmla="*/ 10190119 h 28112359"/>
              <a:gd name="connsiteX57" fmla="*/ 8503920 w 19918680"/>
              <a:gd name="connsiteY57" fmla="*/ 9641479 h 28112359"/>
              <a:gd name="connsiteX58" fmla="*/ 8778240 w 19918680"/>
              <a:gd name="connsiteY58" fmla="*/ 9001399 h 28112359"/>
              <a:gd name="connsiteX59" fmla="*/ 7498080 w 19918680"/>
              <a:gd name="connsiteY59" fmla="*/ 6532519 h 28112359"/>
              <a:gd name="connsiteX60" fmla="*/ 2468880 w 19918680"/>
              <a:gd name="connsiteY60" fmla="*/ 7904119 h 28112359"/>
              <a:gd name="connsiteX61" fmla="*/ 1920240 w 19918680"/>
              <a:gd name="connsiteY61" fmla="*/ 7538359 h 28112359"/>
              <a:gd name="connsiteX62" fmla="*/ 1188720 w 19918680"/>
              <a:gd name="connsiteY62" fmla="*/ 7629799 h 28112359"/>
              <a:gd name="connsiteX63" fmla="*/ 822960 w 19918680"/>
              <a:gd name="connsiteY63" fmla="*/ 7172599 h 28112359"/>
              <a:gd name="connsiteX64" fmla="*/ 1097280 w 19918680"/>
              <a:gd name="connsiteY64" fmla="*/ 6898279 h 28112359"/>
              <a:gd name="connsiteX65" fmla="*/ 0 w 19918680"/>
              <a:gd name="connsiteY65" fmla="*/ 5800999 h 28112359"/>
              <a:gd name="connsiteX66" fmla="*/ 182880 w 19918680"/>
              <a:gd name="connsiteY66" fmla="*/ 5709559 h 28112359"/>
              <a:gd name="connsiteX67" fmla="*/ 1645920 w 19918680"/>
              <a:gd name="connsiteY67" fmla="*/ 6898279 h 28112359"/>
              <a:gd name="connsiteX68" fmla="*/ 1920240 w 19918680"/>
              <a:gd name="connsiteY68" fmla="*/ 6623959 h 28112359"/>
              <a:gd name="connsiteX69" fmla="*/ 1920240 w 19918680"/>
              <a:gd name="connsiteY69" fmla="*/ 6441079 h 28112359"/>
              <a:gd name="connsiteX70" fmla="*/ 5212080 w 19918680"/>
              <a:gd name="connsiteY70" fmla="*/ 5252359 h 28112359"/>
              <a:gd name="connsiteX71" fmla="*/ 5852160 w 19918680"/>
              <a:gd name="connsiteY71" fmla="*/ 4978039 h 28112359"/>
              <a:gd name="connsiteX72" fmla="*/ 6217920 w 19918680"/>
              <a:gd name="connsiteY72" fmla="*/ 5435239 h 28112359"/>
              <a:gd name="connsiteX73" fmla="*/ 7223760 w 19918680"/>
              <a:gd name="connsiteY73" fmla="*/ 4978039 h 28112359"/>
              <a:gd name="connsiteX74" fmla="*/ 7406640 w 19918680"/>
              <a:gd name="connsiteY74" fmla="*/ 3240679 h 28112359"/>
              <a:gd name="connsiteX75" fmla="*/ 8686800 w 19918680"/>
              <a:gd name="connsiteY75" fmla="*/ 2692039 h 28112359"/>
              <a:gd name="connsiteX76" fmla="*/ 9326880 w 19918680"/>
              <a:gd name="connsiteY76" fmla="*/ 3240679 h 28112359"/>
              <a:gd name="connsiteX77" fmla="*/ 9692640 w 19918680"/>
              <a:gd name="connsiteY77" fmla="*/ 2874919 h 28112359"/>
              <a:gd name="connsiteX78" fmla="*/ 9784080 w 19918680"/>
              <a:gd name="connsiteY78" fmla="*/ 2326279 h 28112359"/>
              <a:gd name="connsiteX79" fmla="*/ 9784080 w 19918680"/>
              <a:gd name="connsiteY79" fmla="*/ 497479 h 28112359"/>
              <a:gd name="connsiteX80" fmla="*/ 11338560 w 19918680"/>
              <a:gd name="connsiteY80" fmla="*/ 40279 h 28112359"/>
              <a:gd name="connsiteX81" fmla="*/ 11851860 w 19918680"/>
              <a:gd name="connsiteY81" fmla="*/ 255804 h 28112359"/>
              <a:gd name="connsiteX0" fmla="*/ 11851860 w 19918680"/>
              <a:gd name="connsiteY0" fmla="*/ 255804 h 28112359"/>
              <a:gd name="connsiteX1" fmla="*/ 12252960 w 19918680"/>
              <a:gd name="connsiteY1" fmla="*/ 2417719 h 28112359"/>
              <a:gd name="connsiteX2" fmla="*/ 13258800 w 19918680"/>
              <a:gd name="connsiteY2" fmla="*/ 3697879 h 28112359"/>
              <a:gd name="connsiteX3" fmla="*/ 14630400 w 19918680"/>
              <a:gd name="connsiteY3" fmla="*/ 3332119 h 28112359"/>
              <a:gd name="connsiteX4" fmla="*/ 15361920 w 19918680"/>
              <a:gd name="connsiteY4" fmla="*/ 2966359 h 28112359"/>
              <a:gd name="connsiteX5" fmla="*/ 17647920 w 19918680"/>
              <a:gd name="connsiteY5" fmla="*/ 2326279 h 28112359"/>
              <a:gd name="connsiteX6" fmla="*/ 18013680 w 19918680"/>
              <a:gd name="connsiteY6" fmla="*/ 2692039 h 28112359"/>
              <a:gd name="connsiteX7" fmla="*/ 18836640 w 19918680"/>
              <a:gd name="connsiteY7" fmla="*/ 2509159 h 28112359"/>
              <a:gd name="connsiteX8" fmla="*/ 19568160 w 19918680"/>
              <a:gd name="connsiteY8" fmla="*/ 1228999 h 28112359"/>
              <a:gd name="connsiteX9" fmla="*/ 19842480 w 19918680"/>
              <a:gd name="connsiteY9" fmla="*/ 1320439 h 28112359"/>
              <a:gd name="connsiteX10" fmla="*/ 19110960 w 19918680"/>
              <a:gd name="connsiteY10" fmla="*/ 2326279 h 28112359"/>
              <a:gd name="connsiteX11" fmla="*/ 19659600 w 19918680"/>
              <a:gd name="connsiteY11" fmla="*/ 2509159 h 28112359"/>
              <a:gd name="connsiteX12" fmla="*/ 19385280 w 19918680"/>
              <a:gd name="connsiteY12" fmla="*/ 2783479 h 28112359"/>
              <a:gd name="connsiteX13" fmla="*/ 18088611 w 19918680"/>
              <a:gd name="connsiteY13" fmla="*/ 2948566 h 28112359"/>
              <a:gd name="connsiteX14" fmla="*/ 18196560 w 19918680"/>
              <a:gd name="connsiteY14" fmla="*/ 3149239 h 28112359"/>
              <a:gd name="connsiteX15" fmla="*/ 14356080 w 19918680"/>
              <a:gd name="connsiteY15" fmla="*/ 4795159 h 28112359"/>
              <a:gd name="connsiteX16" fmla="*/ 12801600 w 19918680"/>
              <a:gd name="connsiteY16" fmla="*/ 5618119 h 28112359"/>
              <a:gd name="connsiteX17" fmla="*/ 12070080 w 19918680"/>
              <a:gd name="connsiteY17" fmla="*/ 10464439 h 28112359"/>
              <a:gd name="connsiteX18" fmla="*/ 11795760 w 19918680"/>
              <a:gd name="connsiteY18" fmla="*/ 11013079 h 28112359"/>
              <a:gd name="connsiteX19" fmla="*/ 12984480 w 19918680"/>
              <a:gd name="connsiteY19" fmla="*/ 12750439 h 28112359"/>
              <a:gd name="connsiteX20" fmla="*/ 12801600 w 19918680"/>
              <a:gd name="connsiteY20" fmla="*/ 13207639 h 28112359"/>
              <a:gd name="connsiteX21" fmla="*/ 11612880 w 19918680"/>
              <a:gd name="connsiteY21" fmla="*/ 13481959 h 28112359"/>
              <a:gd name="connsiteX22" fmla="*/ 11521440 w 19918680"/>
              <a:gd name="connsiteY22" fmla="*/ 14396359 h 28112359"/>
              <a:gd name="connsiteX23" fmla="*/ 10881360 w 19918680"/>
              <a:gd name="connsiteY23" fmla="*/ 14762119 h 28112359"/>
              <a:gd name="connsiteX24" fmla="*/ 10972800 w 19918680"/>
              <a:gd name="connsiteY24" fmla="*/ 15036439 h 28112359"/>
              <a:gd name="connsiteX25" fmla="*/ 12984480 w 19918680"/>
              <a:gd name="connsiteY25" fmla="*/ 18328279 h 28112359"/>
              <a:gd name="connsiteX26" fmla="*/ 13533120 w 19918680"/>
              <a:gd name="connsiteY26" fmla="*/ 20797159 h 28112359"/>
              <a:gd name="connsiteX27" fmla="*/ 14904720 w 19918680"/>
              <a:gd name="connsiteY27" fmla="*/ 23814679 h 28112359"/>
              <a:gd name="connsiteX28" fmla="*/ 13990320 w 19918680"/>
              <a:gd name="connsiteY28" fmla="*/ 23997559 h 28112359"/>
              <a:gd name="connsiteX29" fmla="*/ 14447520 w 19918680"/>
              <a:gd name="connsiteY29" fmla="*/ 26009239 h 28112359"/>
              <a:gd name="connsiteX30" fmla="*/ 15179040 w 19918680"/>
              <a:gd name="connsiteY30" fmla="*/ 26740759 h 28112359"/>
              <a:gd name="connsiteX31" fmla="*/ 15453360 w 19918680"/>
              <a:gd name="connsiteY31" fmla="*/ 27563719 h 28112359"/>
              <a:gd name="connsiteX32" fmla="*/ 16824960 w 19918680"/>
              <a:gd name="connsiteY32" fmla="*/ 27838039 h 28112359"/>
              <a:gd name="connsiteX33" fmla="*/ 16550640 w 19918680"/>
              <a:gd name="connsiteY33" fmla="*/ 27929479 h 28112359"/>
              <a:gd name="connsiteX34" fmla="*/ 15087600 w 19918680"/>
              <a:gd name="connsiteY34" fmla="*/ 28112359 h 28112359"/>
              <a:gd name="connsiteX35" fmla="*/ 14447520 w 19918680"/>
              <a:gd name="connsiteY35" fmla="*/ 27838039 h 28112359"/>
              <a:gd name="connsiteX36" fmla="*/ 13350240 w 19918680"/>
              <a:gd name="connsiteY36" fmla="*/ 27746599 h 28112359"/>
              <a:gd name="connsiteX37" fmla="*/ 13807440 w 19918680"/>
              <a:gd name="connsiteY37" fmla="*/ 25917799 h 28112359"/>
              <a:gd name="connsiteX38" fmla="*/ 13258800 w 19918680"/>
              <a:gd name="connsiteY38" fmla="*/ 24454759 h 28112359"/>
              <a:gd name="connsiteX39" fmla="*/ 10332720 w 19918680"/>
              <a:gd name="connsiteY39" fmla="*/ 17962519 h 28112359"/>
              <a:gd name="connsiteX40" fmla="*/ 9235440 w 19918680"/>
              <a:gd name="connsiteY40" fmla="*/ 16865239 h 28112359"/>
              <a:gd name="connsiteX41" fmla="*/ 7132320 w 19918680"/>
              <a:gd name="connsiteY41" fmla="*/ 19151239 h 28112359"/>
              <a:gd name="connsiteX42" fmla="*/ 6492240 w 19918680"/>
              <a:gd name="connsiteY42" fmla="*/ 19151239 h 28112359"/>
              <a:gd name="connsiteX43" fmla="*/ 3108960 w 19918680"/>
              <a:gd name="connsiteY43" fmla="*/ 15676519 h 28112359"/>
              <a:gd name="connsiteX44" fmla="*/ 3474720 w 19918680"/>
              <a:gd name="connsiteY44" fmla="*/ 14762119 h 28112359"/>
              <a:gd name="connsiteX45" fmla="*/ 2560320 w 19918680"/>
              <a:gd name="connsiteY45" fmla="*/ 13756279 h 28112359"/>
              <a:gd name="connsiteX46" fmla="*/ 1554480 w 19918680"/>
              <a:gd name="connsiteY46" fmla="*/ 13756279 h 28112359"/>
              <a:gd name="connsiteX47" fmla="*/ 1097280 w 19918680"/>
              <a:gd name="connsiteY47" fmla="*/ 13573399 h 28112359"/>
              <a:gd name="connsiteX48" fmla="*/ 274320 w 19918680"/>
              <a:gd name="connsiteY48" fmla="*/ 14122039 h 28112359"/>
              <a:gd name="connsiteX49" fmla="*/ 91440 w 19918680"/>
              <a:gd name="connsiteY49" fmla="*/ 14030599 h 28112359"/>
              <a:gd name="connsiteX50" fmla="*/ 2011680 w 19918680"/>
              <a:gd name="connsiteY50" fmla="*/ 11195959 h 28112359"/>
              <a:gd name="connsiteX51" fmla="*/ 2377440 w 19918680"/>
              <a:gd name="connsiteY51" fmla="*/ 11561719 h 28112359"/>
              <a:gd name="connsiteX52" fmla="*/ 2560320 w 19918680"/>
              <a:gd name="connsiteY52" fmla="*/ 12841879 h 28112359"/>
              <a:gd name="connsiteX53" fmla="*/ 6766560 w 19918680"/>
              <a:gd name="connsiteY53" fmla="*/ 16316599 h 28112359"/>
              <a:gd name="connsiteX54" fmla="*/ 7772400 w 19918680"/>
              <a:gd name="connsiteY54" fmla="*/ 14762119 h 28112359"/>
              <a:gd name="connsiteX55" fmla="*/ 7315200 w 19918680"/>
              <a:gd name="connsiteY55" fmla="*/ 13664839 h 28112359"/>
              <a:gd name="connsiteX56" fmla="*/ 8595360 w 19918680"/>
              <a:gd name="connsiteY56" fmla="*/ 10190119 h 28112359"/>
              <a:gd name="connsiteX57" fmla="*/ 8503920 w 19918680"/>
              <a:gd name="connsiteY57" fmla="*/ 9641479 h 28112359"/>
              <a:gd name="connsiteX58" fmla="*/ 8778240 w 19918680"/>
              <a:gd name="connsiteY58" fmla="*/ 9001399 h 28112359"/>
              <a:gd name="connsiteX59" fmla="*/ 7498080 w 19918680"/>
              <a:gd name="connsiteY59" fmla="*/ 6532519 h 28112359"/>
              <a:gd name="connsiteX60" fmla="*/ 2468880 w 19918680"/>
              <a:gd name="connsiteY60" fmla="*/ 7904119 h 28112359"/>
              <a:gd name="connsiteX61" fmla="*/ 1920240 w 19918680"/>
              <a:gd name="connsiteY61" fmla="*/ 7538359 h 28112359"/>
              <a:gd name="connsiteX62" fmla="*/ 1188720 w 19918680"/>
              <a:gd name="connsiteY62" fmla="*/ 7629799 h 28112359"/>
              <a:gd name="connsiteX63" fmla="*/ 822960 w 19918680"/>
              <a:gd name="connsiteY63" fmla="*/ 7172599 h 28112359"/>
              <a:gd name="connsiteX64" fmla="*/ 1097280 w 19918680"/>
              <a:gd name="connsiteY64" fmla="*/ 6898279 h 28112359"/>
              <a:gd name="connsiteX65" fmla="*/ 0 w 19918680"/>
              <a:gd name="connsiteY65" fmla="*/ 5800999 h 28112359"/>
              <a:gd name="connsiteX66" fmla="*/ 182880 w 19918680"/>
              <a:gd name="connsiteY66" fmla="*/ 5709559 h 28112359"/>
              <a:gd name="connsiteX67" fmla="*/ 1645920 w 19918680"/>
              <a:gd name="connsiteY67" fmla="*/ 6898279 h 28112359"/>
              <a:gd name="connsiteX68" fmla="*/ 1920240 w 19918680"/>
              <a:gd name="connsiteY68" fmla="*/ 6623959 h 28112359"/>
              <a:gd name="connsiteX69" fmla="*/ 1920240 w 19918680"/>
              <a:gd name="connsiteY69" fmla="*/ 6441079 h 28112359"/>
              <a:gd name="connsiteX70" fmla="*/ 5212080 w 19918680"/>
              <a:gd name="connsiteY70" fmla="*/ 5252359 h 28112359"/>
              <a:gd name="connsiteX71" fmla="*/ 5852160 w 19918680"/>
              <a:gd name="connsiteY71" fmla="*/ 4978039 h 28112359"/>
              <a:gd name="connsiteX72" fmla="*/ 6217920 w 19918680"/>
              <a:gd name="connsiteY72" fmla="*/ 5435239 h 28112359"/>
              <a:gd name="connsiteX73" fmla="*/ 7223760 w 19918680"/>
              <a:gd name="connsiteY73" fmla="*/ 4978039 h 28112359"/>
              <a:gd name="connsiteX74" fmla="*/ 7406640 w 19918680"/>
              <a:gd name="connsiteY74" fmla="*/ 3240679 h 28112359"/>
              <a:gd name="connsiteX75" fmla="*/ 8686800 w 19918680"/>
              <a:gd name="connsiteY75" fmla="*/ 2692039 h 28112359"/>
              <a:gd name="connsiteX76" fmla="*/ 9326880 w 19918680"/>
              <a:gd name="connsiteY76" fmla="*/ 3240679 h 28112359"/>
              <a:gd name="connsiteX77" fmla="*/ 9692640 w 19918680"/>
              <a:gd name="connsiteY77" fmla="*/ 2874919 h 28112359"/>
              <a:gd name="connsiteX78" fmla="*/ 9784080 w 19918680"/>
              <a:gd name="connsiteY78" fmla="*/ 2326279 h 28112359"/>
              <a:gd name="connsiteX79" fmla="*/ 9784080 w 19918680"/>
              <a:gd name="connsiteY79" fmla="*/ 497479 h 28112359"/>
              <a:gd name="connsiteX80" fmla="*/ 11338560 w 19918680"/>
              <a:gd name="connsiteY80" fmla="*/ 40279 h 28112359"/>
              <a:gd name="connsiteX81" fmla="*/ 11851860 w 19918680"/>
              <a:gd name="connsiteY81" fmla="*/ 255804 h 28112359"/>
              <a:gd name="connsiteX0" fmla="*/ 11851860 w 19918680"/>
              <a:gd name="connsiteY0" fmla="*/ 255804 h 28112359"/>
              <a:gd name="connsiteX1" fmla="*/ 12252960 w 19918680"/>
              <a:gd name="connsiteY1" fmla="*/ 2417719 h 28112359"/>
              <a:gd name="connsiteX2" fmla="*/ 13258800 w 19918680"/>
              <a:gd name="connsiteY2" fmla="*/ 3697879 h 28112359"/>
              <a:gd name="connsiteX3" fmla="*/ 14630400 w 19918680"/>
              <a:gd name="connsiteY3" fmla="*/ 3332119 h 28112359"/>
              <a:gd name="connsiteX4" fmla="*/ 15361920 w 19918680"/>
              <a:gd name="connsiteY4" fmla="*/ 2966359 h 28112359"/>
              <a:gd name="connsiteX5" fmla="*/ 17647920 w 19918680"/>
              <a:gd name="connsiteY5" fmla="*/ 2326279 h 28112359"/>
              <a:gd name="connsiteX6" fmla="*/ 18013680 w 19918680"/>
              <a:gd name="connsiteY6" fmla="*/ 2692039 h 28112359"/>
              <a:gd name="connsiteX7" fmla="*/ 18836640 w 19918680"/>
              <a:gd name="connsiteY7" fmla="*/ 2509159 h 28112359"/>
              <a:gd name="connsiteX8" fmla="*/ 19568160 w 19918680"/>
              <a:gd name="connsiteY8" fmla="*/ 1228999 h 28112359"/>
              <a:gd name="connsiteX9" fmla="*/ 19842480 w 19918680"/>
              <a:gd name="connsiteY9" fmla="*/ 1320439 h 28112359"/>
              <a:gd name="connsiteX10" fmla="*/ 19110960 w 19918680"/>
              <a:gd name="connsiteY10" fmla="*/ 2326279 h 28112359"/>
              <a:gd name="connsiteX11" fmla="*/ 19659600 w 19918680"/>
              <a:gd name="connsiteY11" fmla="*/ 2509159 h 28112359"/>
              <a:gd name="connsiteX12" fmla="*/ 19385280 w 19918680"/>
              <a:gd name="connsiteY12" fmla="*/ 2783479 h 28112359"/>
              <a:gd name="connsiteX13" fmla="*/ 18088611 w 19918680"/>
              <a:gd name="connsiteY13" fmla="*/ 2948566 h 28112359"/>
              <a:gd name="connsiteX14" fmla="*/ 18196560 w 19918680"/>
              <a:gd name="connsiteY14" fmla="*/ 3149239 h 28112359"/>
              <a:gd name="connsiteX15" fmla="*/ 14356080 w 19918680"/>
              <a:gd name="connsiteY15" fmla="*/ 4795159 h 28112359"/>
              <a:gd name="connsiteX16" fmla="*/ 12801600 w 19918680"/>
              <a:gd name="connsiteY16" fmla="*/ 5618119 h 28112359"/>
              <a:gd name="connsiteX17" fmla="*/ 12070080 w 19918680"/>
              <a:gd name="connsiteY17" fmla="*/ 10464439 h 28112359"/>
              <a:gd name="connsiteX18" fmla="*/ 11795760 w 19918680"/>
              <a:gd name="connsiteY18" fmla="*/ 11013079 h 28112359"/>
              <a:gd name="connsiteX19" fmla="*/ 12984480 w 19918680"/>
              <a:gd name="connsiteY19" fmla="*/ 12750439 h 28112359"/>
              <a:gd name="connsiteX20" fmla="*/ 12801600 w 19918680"/>
              <a:gd name="connsiteY20" fmla="*/ 13207639 h 28112359"/>
              <a:gd name="connsiteX21" fmla="*/ 11612880 w 19918680"/>
              <a:gd name="connsiteY21" fmla="*/ 13481959 h 28112359"/>
              <a:gd name="connsiteX22" fmla="*/ 11521440 w 19918680"/>
              <a:gd name="connsiteY22" fmla="*/ 14396359 h 28112359"/>
              <a:gd name="connsiteX23" fmla="*/ 10881360 w 19918680"/>
              <a:gd name="connsiteY23" fmla="*/ 14762119 h 28112359"/>
              <a:gd name="connsiteX24" fmla="*/ 10972800 w 19918680"/>
              <a:gd name="connsiteY24" fmla="*/ 15036439 h 28112359"/>
              <a:gd name="connsiteX25" fmla="*/ 12984480 w 19918680"/>
              <a:gd name="connsiteY25" fmla="*/ 18328279 h 28112359"/>
              <a:gd name="connsiteX26" fmla="*/ 13533120 w 19918680"/>
              <a:gd name="connsiteY26" fmla="*/ 20797159 h 28112359"/>
              <a:gd name="connsiteX27" fmla="*/ 14904720 w 19918680"/>
              <a:gd name="connsiteY27" fmla="*/ 23814679 h 28112359"/>
              <a:gd name="connsiteX28" fmla="*/ 13990320 w 19918680"/>
              <a:gd name="connsiteY28" fmla="*/ 23997559 h 28112359"/>
              <a:gd name="connsiteX29" fmla="*/ 14447520 w 19918680"/>
              <a:gd name="connsiteY29" fmla="*/ 26009239 h 28112359"/>
              <a:gd name="connsiteX30" fmla="*/ 15179040 w 19918680"/>
              <a:gd name="connsiteY30" fmla="*/ 26740759 h 28112359"/>
              <a:gd name="connsiteX31" fmla="*/ 15453360 w 19918680"/>
              <a:gd name="connsiteY31" fmla="*/ 27563719 h 28112359"/>
              <a:gd name="connsiteX32" fmla="*/ 16824960 w 19918680"/>
              <a:gd name="connsiteY32" fmla="*/ 27838039 h 28112359"/>
              <a:gd name="connsiteX33" fmla="*/ 16550640 w 19918680"/>
              <a:gd name="connsiteY33" fmla="*/ 27929479 h 28112359"/>
              <a:gd name="connsiteX34" fmla="*/ 15087600 w 19918680"/>
              <a:gd name="connsiteY34" fmla="*/ 28112359 h 28112359"/>
              <a:gd name="connsiteX35" fmla="*/ 14447520 w 19918680"/>
              <a:gd name="connsiteY35" fmla="*/ 27838039 h 28112359"/>
              <a:gd name="connsiteX36" fmla="*/ 13350240 w 19918680"/>
              <a:gd name="connsiteY36" fmla="*/ 27746599 h 28112359"/>
              <a:gd name="connsiteX37" fmla="*/ 13807440 w 19918680"/>
              <a:gd name="connsiteY37" fmla="*/ 25917799 h 28112359"/>
              <a:gd name="connsiteX38" fmla="*/ 13258800 w 19918680"/>
              <a:gd name="connsiteY38" fmla="*/ 24454759 h 28112359"/>
              <a:gd name="connsiteX39" fmla="*/ 10332720 w 19918680"/>
              <a:gd name="connsiteY39" fmla="*/ 17962519 h 28112359"/>
              <a:gd name="connsiteX40" fmla="*/ 9235440 w 19918680"/>
              <a:gd name="connsiteY40" fmla="*/ 16865239 h 28112359"/>
              <a:gd name="connsiteX41" fmla="*/ 7132320 w 19918680"/>
              <a:gd name="connsiteY41" fmla="*/ 19151239 h 28112359"/>
              <a:gd name="connsiteX42" fmla="*/ 6492240 w 19918680"/>
              <a:gd name="connsiteY42" fmla="*/ 19151239 h 28112359"/>
              <a:gd name="connsiteX43" fmla="*/ 3108960 w 19918680"/>
              <a:gd name="connsiteY43" fmla="*/ 15676519 h 28112359"/>
              <a:gd name="connsiteX44" fmla="*/ 3474720 w 19918680"/>
              <a:gd name="connsiteY44" fmla="*/ 14762119 h 28112359"/>
              <a:gd name="connsiteX45" fmla="*/ 2560320 w 19918680"/>
              <a:gd name="connsiteY45" fmla="*/ 13756279 h 28112359"/>
              <a:gd name="connsiteX46" fmla="*/ 1554480 w 19918680"/>
              <a:gd name="connsiteY46" fmla="*/ 13756279 h 28112359"/>
              <a:gd name="connsiteX47" fmla="*/ 1097280 w 19918680"/>
              <a:gd name="connsiteY47" fmla="*/ 13573399 h 28112359"/>
              <a:gd name="connsiteX48" fmla="*/ 274320 w 19918680"/>
              <a:gd name="connsiteY48" fmla="*/ 14122039 h 28112359"/>
              <a:gd name="connsiteX49" fmla="*/ 91440 w 19918680"/>
              <a:gd name="connsiteY49" fmla="*/ 14030599 h 28112359"/>
              <a:gd name="connsiteX50" fmla="*/ 2011680 w 19918680"/>
              <a:gd name="connsiteY50" fmla="*/ 11195959 h 28112359"/>
              <a:gd name="connsiteX51" fmla="*/ 2377440 w 19918680"/>
              <a:gd name="connsiteY51" fmla="*/ 11561719 h 28112359"/>
              <a:gd name="connsiteX52" fmla="*/ 2560320 w 19918680"/>
              <a:gd name="connsiteY52" fmla="*/ 12841879 h 28112359"/>
              <a:gd name="connsiteX53" fmla="*/ 6766560 w 19918680"/>
              <a:gd name="connsiteY53" fmla="*/ 16316599 h 28112359"/>
              <a:gd name="connsiteX54" fmla="*/ 7772400 w 19918680"/>
              <a:gd name="connsiteY54" fmla="*/ 14762119 h 28112359"/>
              <a:gd name="connsiteX55" fmla="*/ 7315200 w 19918680"/>
              <a:gd name="connsiteY55" fmla="*/ 13664839 h 28112359"/>
              <a:gd name="connsiteX56" fmla="*/ 8595360 w 19918680"/>
              <a:gd name="connsiteY56" fmla="*/ 10190119 h 28112359"/>
              <a:gd name="connsiteX57" fmla="*/ 8503920 w 19918680"/>
              <a:gd name="connsiteY57" fmla="*/ 9641479 h 28112359"/>
              <a:gd name="connsiteX58" fmla="*/ 8778240 w 19918680"/>
              <a:gd name="connsiteY58" fmla="*/ 9001399 h 28112359"/>
              <a:gd name="connsiteX59" fmla="*/ 7498080 w 19918680"/>
              <a:gd name="connsiteY59" fmla="*/ 6532519 h 28112359"/>
              <a:gd name="connsiteX60" fmla="*/ 2468880 w 19918680"/>
              <a:gd name="connsiteY60" fmla="*/ 7904119 h 28112359"/>
              <a:gd name="connsiteX61" fmla="*/ 1920240 w 19918680"/>
              <a:gd name="connsiteY61" fmla="*/ 7538359 h 28112359"/>
              <a:gd name="connsiteX62" fmla="*/ 1188720 w 19918680"/>
              <a:gd name="connsiteY62" fmla="*/ 7629799 h 28112359"/>
              <a:gd name="connsiteX63" fmla="*/ 822960 w 19918680"/>
              <a:gd name="connsiteY63" fmla="*/ 7172599 h 28112359"/>
              <a:gd name="connsiteX64" fmla="*/ 1097280 w 19918680"/>
              <a:gd name="connsiteY64" fmla="*/ 6898279 h 28112359"/>
              <a:gd name="connsiteX65" fmla="*/ 0 w 19918680"/>
              <a:gd name="connsiteY65" fmla="*/ 5800999 h 28112359"/>
              <a:gd name="connsiteX66" fmla="*/ 182880 w 19918680"/>
              <a:gd name="connsiteY66" fmla="*/ 5709559 h 28112359"/>
              <a:gd name="connsiteX67" fmla="*/ 1645920 w 19918680"/>
              <a:gd name="connsiteY67" fmla="*/ 6898279 h 28112359"/>
              <a:gd name="connsiteX68" fmla="*/ 1920240 w 19918680"/>
              <a:gd name="connsiteY68" fmla="*/ 6623959 h 28112359"/>
              <a:gd name="connsiteX69" fmla="*/ 1920240 w 19918680"/>
              <a:gd name="connsiteY69" fmla="*/ 6441079 h 28112359"/>
              <a:gd name="connsiteX70" fmla="*/ 5212080 w 19918680"/>
              <a:gd name="connsiteY70" fmla="*/ 5252359 h 28112359"/>
              <a:gd name="connsiteX71" fmla="*/ 5852160 w 19918680"/>
              <a:gd name="connsiteY71" fmla="*/ 4978039 h 28112359"/>
              <a:gd name="connsiteX72" fmla="*/ 6217920 w 19918680"/>
              <a:gd name="connsiteY72" fmla="*/ 5435239 h 28112359"/>
              <a:gd name="connsiteX73" fmla="*/ 7223760 w 19918680"/>
              <a:gd name="connsiteY73" fmla="*/ 4978039 h 28112359"/>
              <a:gd name="connsiteX74" fmla="*/ 7406640 w 19918680"/>
              <a:gd name="connsiteY74" fmla="*/ 3240679 h 28112359"/>
              <a:gd name="connsiteX75" fmla="*/ 8686800 w 19918680"/>
              <a:gd name="connsiteY75" fmla="*/ 2692039 h 28112359"/>
              <a:gd name="connsiteX76" fmla="*/ 9326880 w 19918680"/>
              <a:gd name="connsiteY76" fmla="*/ 3240679 h 28112359"/>
              <a:gd name="connsiteX77" fmla="*/ 9692640 w 19918680"/>
              <a:gd name="connsiteY77" fmla="*/ 2874919 h 28112359"/>
              <a:gd name="connsiteX78" fmla="*/ 9784080 w 19918680"/>
              <a:gd name="connsiteY78" fmla="*/ 2326279 h 28112359"/>
              <a:gd name="connsiteX79" fmla="*/ 9784080 w 19918680"/>
              <a:gd name="connsiteY79" fmla="*/ 497479 h 28112359"/>
              <a:gd name="connsiteX80" fmla="*/ 11338560 w 19918680"/>
              <a:gd name="connsiteY80" fmla="*/ 40279 h 28112359"/>
              <a:gd name="connsiteX81" fmla="*/ 11851860 w 19918680"/>
              <a:gd name="connsiteY81" fmla="*/ 255804 h 28112359"/>
              <a:gd name="connsiteX0" fmla="*/ 11851860 w 19918680"/>
              <a:gd name="connsiteY0" fmla="*/ 255804 h 28112359"/>
              <a:gd name="connsiteX1" fmla="*/ 12252960 w 19918680"/>
              <a:gd name="connsiteY1" fmla="*/ 2417719 h 28112359"/>
              <a:gd name="connsiteX2" fmla="*/ 13258800 w 19918680"/>
              <a:gd name="connsiteY2" fmla="*/ 3697879 h 28112359"/>
              <a:gd name="connsiteX3" fmla="*/ 14630400 w 19918680"/>
              <a:gd name="connsiteY3" fmla="*/ 3332119 h 28112359"/>
              <a:gd name="connsiteX4" fmla="*/ 15361920 w 19918680"/>
              <a:gd name="connsiteY4" fmla="*/ 2966359 h 28112359"/>
              <a:gd name="connsiteX5" fmla="*/ 17647920 w 19918680"/>
              <a:gd name="connsiteY5" fmla="*/ 2326279 h 28112359"/>
              <a:gd name="connsiteX6" fmla="*/ 18013680 w 19918680"/>
              <a:gd name="connsiteY6" fmla="*/ 2692039 h 28112359"/>
              <a:gd name="connsiteX7" fmla="*/ 18836640 w 19918680"/>
              <a:gd name="connsiteY7" fmla="*/ 2509159 h 28112359"/>
              <a:gd name="connsiteX8" fmla="*/ 19568160 w 19918680"/>
              <a:gd name="connsiteY8" fmla="*/ 1228999 h 28112359"/>
              <a:gd name="connsiteX9" fmla="*/ 19842480 w 19918680"/>
              <a:gd name="connsiteY9" fmla="*/ 1320439 h 28112359"/>
              <a:gd name="connsiteX10" fmla="*/ 19110960 w 19918680"/>
              <a:gd name="connsiteY10" fmla="*/ 2326279 h 28112359"/>
              <a:gd name="connsiteX11" fmla="*/ 19659600 w 19918680"/>
              <a:gd name="connsiteY11" fmla="*/ 2509159 h 28112359"/>
              <a:gd name="connsiteX12" fmla="*/ 19385280 w 19918680"/>
              <a:gd name="connsiteY12" fmla="*/ 2783479 h 28112359"/>
              <a:gd name="connsiteX13" fmla="*/ 18088611 w 19918680"/>
              <a:gd name="connsiteY13" fmla="*/ 2948566 h 28112359"/>
              <a:gd name="connsiteX14" fmla="*/ 18196560 w 19918680"/>
              <a:gd name="connsiteY14" fmla="*/ 3149239 h 28112359"/>
              <a:gd name="connsiteX15" fmla="*/ 14356080 w 19918680"/>
              <a:gd name="connsiteY15" fmla="*/ 4795159 h 28112359"/>
              <a:gd name="connsiteX16" fmla="*/ 12801600 w 19918680"/>
              <a:gd name="connsiteY16" fmla="*/ 5618119 h 28112359"/>
              <a:gd name="connsiteX17" fmla="*/ 12070080 w 19918680"/>
              <a:gd name="connsiteY17" fmla="*/ 10464439 h 28112359"/>
              <a:gd name="connsiteX18" fmla="*/ 11795760 w 19918680"/>
              <a:gd name="connsiteY18" fmla="*/ 11013079 h 28112359"/>
              <a:gd name="connsiteX19" fmla="*/ 12984480 w 19918680"/>
              <a:gd name="connsiteY19" fmla="*/ 12750439 h 28112359"/>
              <a:gd name="connsiteX20" fmla="*/ 12801600 w 19918680"/>
              <a:gd name="connsiteY20" fmla="*/ 13207639 h 28112359"/>
              <a:gd name="connsiteX21" fmla="*/ 11612880 w 19918680"/>
              <a:gd name="connsiteY21" fmla="*/ 13481959 h 28112359"/>
              <a:gd name="connsiteX22" fmla="*/ 11521440 w 19918680"/>
              <a:gd name="connsiteY22" fmla="*/ 14396359 h 28112359"/>
              <a:gd name="connsiteX23" fmla="*/ 10881360 w 19918680"/>
              <a:gd name="connsiteY23" fmla="*/ 14762119 h 28112359"/>
              <a:gd name="connsiteX24" fmla="*/ 10972800 w 19918680"/>
              <a:gd name="connsiteY24" fmla="*/ 15036439 h 28112359"/>
              <a:gd name="connsiteX25" fmla="*/ 12984480 w 19918680"/>
              <a:gd name="connsiteY25" fmla="*/ 18328279 h 28112359"/>
              <a:gd name="connsiteX26" fmla="*/ 13533120 w 19918680"/>
              <a:gd name="connsiteY26" fmla="*/ 20797159 h 28112359"/>
              <a:gd name="connsiteX27" fmla="*/ 14904720 w 19918680"/>
              <a:gd name="connsiteY27" fmla="*/ 23814679 h 28112359"/>
              <a:gd name="connsiteX28" fmla="*/ 13990320 w 19918680"/>
              <a:gd name="connsiteY28" fmla="*/ 23997559 h 28112359"/>
              <a:gd name="connsiteX29" fmla="*/ 14447520 w 19918680"/>
              <a:gd name="connsiteY29" fmla="*/ 26009239 h 28112359"/>
              <a:gd name="connsiteX30" fmla="*/ 15179040 w 19918680"/>
              <a:gd name="connsiteY30" fmla="*/ 26740759 h 28112359"/>
              <a:gd name="connsiteX31" fmla="*/ 15453360 w 19918680"/>
              <a:gd name="connsiteY31" fmla="*/ 27563719 h 28112359"/>
              <a:gd name="connsiteX32" fmla="*/ 16824960 w 19918680"/>
              <a:gd name="connsiteY32" fmla="*/ 27838039 h 28112359"/>
              <a:gd name="connsiteX33" fmla="*/ 16550640 w 19918680"/>
              <a:gd name="connsiteY33" fmla="*/ 27929479 h 28112359"/>
              <a:gd name="connsiteX34" fmla="*/ 15087600 w 19918680"/>
              <a:gd name="connsiteY34" fmla="*/ 28112359 h 28112359"/>
              <a:gd name="connsiteX35" fmla="*/ 14447520 w 19918680"/>
              <a:gd name="connsiteY35" fmla="*/ 27838039 h 28112359"/>
              <a:gd name="connsiteX36" fmla="*/ 13350240 w 19918680"/>
              <a:gd name="connsiteY36" fmla="*/ 27746599 h 28112359"/>
              <a:gd name="connsiteX37" fmla="*/ 13807440 w 19918680"/>
              <a:gd name="connsiteY37" fmla="*/ 25917799 h 28112359"/>
              <a:gd name="connsiteX38" fmla="*/ 13258800 w 19918680"/>
              <a:gd name="connsiteY38" fmla="*/ 24454759 h 28112359"/>
              <a:gd name="connsiteX39" fmla="*/ 10332720 w 19918680"/>
              <a:gd name="connsiteY39" fmla="*/ 17962519 h 28112359"/>
              <a:gd name="connsiteX40" fmla="*/ 9235440 w 19918680"/>
              <a:gd name="connsiteY40" fmla="*/ 16865239 h 28112359"/>
              <a:gd name="connsiteX41" fmla="*/ 7132320 w 19918680"/>
              <a:gd name="connsiteY41" fmla="*/ 19151239 h 28112359"/>
              <a:gd name="connsiteX42" fmla="*/ 6492240 w 19918680"/>
              <a:gd name="connsiteY42" fmla="*/ 19151239 h 28112359"/>
              <a:gd name="connsiteX43" fmla="*/ 3108960 w 19918680"/>
              <a:gd name="connsiteY43" fmla="*/ 15676519 h 28112359"/>
              <a:gd name="connsiteX44" fmla="*/ 3474720 w 19918680"/>
              <a:gd name="connsiteY44" fmla="*/ 14762119 h 28112359"/>
              <a:gd name="connsiteX45" fmla="*/ 2560320 w 19918680"/>
              <a:gd name="connsiteY45" fmla="*/ 13756279 h 28112359"/>
              <a:gd name="connsiteX46" fmla="*/ 1554480 w 19918680"/>
              <a:gd name="connsiteY46" fmla="*/ 13756279 h 28112359"/>
              <a:gd name="connsiteX47" fmla="*/ 1097280 w 19918680"/>
              <a:gd name="connsiteY47" fmla="*/ 13573399 h 28112359"/>
              <a:gd name="connsiteX48" fmla="*/ 274320 w 19918680"/>
              <a:gd name="connsiteY48" fmla="*/ 14122039 h 28112359"/>
              <a:gd name="connsiteX49" fmla="*/ 91440 w 19918680"/>
              <a:gd name="connsiteY49" fmla="*/ 14030599 h 28112359"/>
              <a:gd name="connsiteX50" fmla="*/ 2011680 w 19918680"/>
              <a:gd name="connsiteY50" fmla="*/ 11195959 h 28112359"/>
              <a:gd name="connsiteX51" fmla="*/ 2377440 w 19918680"/>
              <a:gd name="connsiteY51" fmla="*/ 11561719 h 28112359"/>
              <a:gd name="connsiteX52" fmla="*/ 2560320 w 19918680"/>
              <a:gd name="connsiteY52" fmla="*/ 12841879 h 28112359"/>
              <a:gd name="connsiteX53" fmla="*/ 6766560 w 19918680"/>
              <a:gd name="connsiteY53" fmla="*/ 16316599 h 28112359"/>
              <a:gd name="connsiteX54" fmla="*/ 7772400 w 19918680"/>
              <a:gd name="connsiteY54" fmla="*/ 14762119 h 28112359"/>
              <a:gd name="connsiteX55" fmla="*/ 7315200 w 19918680"/>
              <a:gd name="connsiteY55" fmla="*/ 13664839 h 28112359"/>
              <a:gd name="connsiteX56" fmla="*/ 8595360 w 19918680"/>
              <a:gd name="connsiteY56" fmla="*/ 10190119 h 28112359"/>
              <a:gd name="connsiteX57" fmla="*/ 8503920 w 19918680"/>
              <a:gd name="connsiteY57" fmla="*/ 9641479 h 28112359"/>
              <a:gd name="connsiteX58" fmla="*/ 8778240 w 19918680"/>
              <a:gd name="connsiteY58" fmla="*/ 9001399 h 28112359"/>
              <a:gd name="connsiteX59" fmla="*/ 7498080 w 19918680"/>
              <a:gd name="connsiteY59" fmla="*/ 6532519 h 28112359"/>
              <a:gd name="connsiteX60" fmla="*/ 2468880 w 19918680"/>
              <a:gd name="connsiteY60" fmla="*/ 7904119 h 28112359"/>
              <a:gd name="connsiteX61" fmla="*/ 1920240 w 19918680"/>
              <a:gd name="connsiteY61" fmla="*/ 7538359 h 28112359"/>
              <a:gd name="connsiteX62" fmla="*/ 1188720 w 19918680"/>
              <a:gd name="connsiteY62" fmla="*/ 7629799 h 28112359"/>
              <a:gd name="connsiteX63" fmla="*/ 822960 w 19918680"/>
              <a:gd name="connsiteY63" fmla="*/ 7172599 h 28112359"/>
              <a:gd name="connsiteX64" fmla="*/ 1097280 w 19918680"/>
              <a:gd name="connsiteY64" fmla="*/ 6898279 h 28112359"/>
              <a:gd name="connsiteX65" fmla="*/ 0 w 19918680"/>
              <a:gd name="connsiteY65" fmla="*/ 5800999 h 28112359"/>
              <a:gd name="connsiteX66" fmla="*/ 182880 w 19918680"/>
              <a:gd name="connsiteY66" fmla="*/ 5709559 h 28112359"/>
              <a:gd name="connsiteX67" fmla="*/ 1645920 w 19918680"/>
              <a:gd name="connsiteY67" fmla="*/ 6898279 h 28112359"/>
              <a:gd name="connsiteX68" fmla="*/ 1920240 w 19918680"/>
              <a:gd name="connsiteY68" fmla="*/ 6623959 h 28112359"/>
              <a:gd name="connsiteX69" fmla="*/ 1920240 w 19918680"/>
              <a:gd name="connsiteY69" fmla="*/ 6441079 h 28112359"/>
              <a:gd name="connsiteX70" fmla="*/ 5212080 w 19918680"/>
              <a:gd name="connsiteY70" fmla="*/ 5252359 h 28112359"/>
              <a:gd name="connsiteX71" fmla="*/ 5852160 w 19918680"/>
              <a:gd name="connsiteY71" fmla="*/ 4978039 h 28112359"/>
              <a:gd name="connsiteX72" fmla="*/ 6217920 w 19918680"/>
              <a:gd name="connsiteY72" fmla="*/ 5435239 h 28112359"/>
              <a:gd name="connsiteX73" fmla="*/ 7223760 w 19918680"/>
              <a:gd name="connsiteY73" fmla="*/ 4978039 h 28112359"/>
              <a:gd name="connsiteX74" fmla="*/ 7406640 w 19918680"/>
              <a:gd name="connsiteY74" fmla="*/ 3240679 h 28112359"/>
              <a:gd name="connsiteX75" fmla="*/ 8686800 w 19918680"/>
              <a:gd name="connsiteY75" fmla="*/ 2692039 h 28112359"/>
              <a:gd name="connsiteX76" fmla="*/ 9326880 w 19918680"/>
              <a:gd name="connsiteY76" fmla="*/ 3240679 h 28112359"/>
              <a:gd name="connsiteX77" fmla="*/ 9692640 w 19918680"/>
              <a:gd name="connsiteY77" fmla="*/ 2874919 h 28112359"/>
              <a:gd name="connsiteX78" fmla="*/ 9784080 w 19918680"/>
              <a:gd name="connsiteY78" fmla="*/ 2326279 h 28112359"/>
              <a:gd name="connsiteX79" fmla="*/ 9784080 w 19918680"/>
              <a:gd name="connsiteY79" fmla="*/ 497479 h 28112359"/>
              <a:gd name="connsiteX80" fmla="*/ 11338560 w 19918680"/>
              <a:gd name="connsiteY80" fmla="*/ 40279 h 28112359"/>
              <a:gd name="connsiteX81" fmla="*/ 11851860 w 19918680"/>
              <a:gd name="connsiteY81" fmla="*/ 255804 h 28112359"/>
              <a:gd name="connsiteX0" fmla="*/ 11851860 w 19918680"/>
              <a:gd name="connsiteY0" fmla="*/ 255804 h 28112359"/>
              <a:gd name="connsiteX1" fmla="*/ 12252960 w 19918680"/>
              <a:gd name="connsiteY1" fmla="*/ 2417719 h 28112359"/>
              <a:gd name="connsiteX2" fmla="*/ 13258800 w 19918680"/>
              <a:gd name="connsiteY2" fmla="*/ 3697879 h 28112359"/>
              <a:gd name="connsiteX3" fmla="*/ 14630400 w 19918680"/>
              <a:gd name="connsiteY3" fmla="*/ 3332119 h 28112359"/>
              <a:gd name="connsiteX4" fmla="*/ 15361920 w 19918680"/>
              <a:gd name="connsiteY4" fmla="*/ 2966359 h 28112359"/>
              <a:gd name="connsiteX5" fmla="*/ 17647920 w 19918680"/>
              <a:gd name="connsiteY5" fmla="*/ 2326279 h 28112359"/>
              <a:gd name="connsiteX6" fmla="*/ 18013680 w 19918680"/>
              <a:gd name="connsiteY6" fmla="*/ 2692039 h 28112359"/>
              <a:gd name="connsiteX7" fmla="*/ 18836640 w 19918680"/>
              <a:gd name="connsiteY7" fmla="*/ 2509159 h 28112359"/>
              <a:gd name="connsiteX8" fmla="*/ 19568160 w 19918680"/>
              <a:gd name="connsiteY8" fmla="*/ 1228999 h 28112359"/>
              <a:gd name="connsiteX9" fmla="*/ 19842480 w 19918680"/>
              <a:gd name="connsiteY9" fmla="*/ 1320439 h 28112359"/>
              <a:gd name="connsiteX10" fmla="*/ 19110960 w 19918680"/>
              <a:gd name="connsiteY10" fmla="*/ 2326279 h 28112359"/>
              <a:gd name="connsiteX11" fmla="*/ 19659600 w 19918680"/>
              <a:gd name="connsiteY11" fmla="*/ 2509159 h 28112359"/>
              <a:gd name="connsiteX12" fmla="*/ 19385280 w 19918680"/>
              <a:gd name="connsiteY12" fmla="*/ 2783479 h 28112359"/>
              <a:gd name="connsiteX13" fmla="*/ 18088611 w 19918680"/>
              <a:gd name="connsiteY13" fmla="*/ 2948566 h 28112359"/>
              <a:gd name="connsiteX14" fmla="*/ 18196560 w 19918680"/>
              <a:gd name="connsiteY14" fmla="*/ 3149239 h 28112359"/>
              <a:gd name="connsiteX15" fmla="*/ 14356080 w 19918680"/>
              <a:gd name="connsiteY15" fmla="*/ 4795159 h 28112359"/>
              <a:gd name="connsiteX16" fmla="*/ 12801600 w 19918680"/>
              <a:gd name="connsiteY16" fmla="*/ 5618119 h 28112359"/>
              <a:gd name="connsiteX17" fmla="*/ 12070080 w 19918680"/>
              <a:gd name="connsiteY17" fmla="*/ 10464439 h 28112359"/>
              <a:gd name="connsiteX18" fmla="*/ 11795760 w 19918680"/>
              <a:gd name="connsiteY18" fmla="*/ 11013079 h 28112359"/>
              <a:gd name="connsiteX19" fmla="*/ 12984480 w 19918680"/>
              <a:gd name="connsiteY19" fmla="*/ 12750439 h 28112359"/>
              <a:gd name="connsiteX20" fmla="*/ 12801600 w 19918680"/>
              <a:gd name="connsiteY20" fmla="*/ 13207639 h 28112359"/>
              <a:gd name="connsiteX21" fmla="*/ 11612880 w 19918680"/>
              <a:gd name="connsiteY21" fmla="*/ 13481959 h 28112359"/>
              <a:gd name="connsiteX22" fmla="*/ 11521440 w 19918680"/>
              <a:gd name="connsiteY22" fmla="*/ 14396359 h 28112359"/>
              <a:gd name="connsiteX23" fmla="*/ 10881360 w 19918680"/>
              <a:gd name="connsiteY23" fmla="*/ 14762119 h 28112359"/>
              <a:gd name="connsiteX24" fmla="*/ 10972800 w 19918680"/>
              <a:gd name="connsiteY24" fmla="*/ 15036439 h 28112359"/>
              <a:gd name="connsiteX25" fmla="*/ 12984480 w 19918680"/>
              <a:gd name="connsiteY25" fmla="*/ 18328279 h 28112359"/>
              <a:gd name="connsiteX26" fmla="*/ 13533120 w 19918680"/>
              <a:gd name="connsiteY26" fmla="*/ 20797159 h 28112359"/>
              <a:gd name="connsiteX27" fmla="*/ 14904720 w 19918680"/>
              <a:gd name="connsiteY27" fmla="*/ 23814679 h 28112359"/>
              <a:gd name="connsiteX28" fmla="*/ 13990320 w 19918680"/>
              <a:gd name="connsiteY28" fmla="*/ 23997559 h 28112359"/>
              <a:gd name="connsiteX29" fmla="*/ 14447520 w 19918680"/>
              <a:gd name="connsiteY29" fmla="*/ 26009239 h 28112359"/>
              <a:gd name="connsiteX30" fmla="*/ 15179040 w 19918680"/>
              <a:gd name="connsiteY30" fmla="*/ 26740759 h 28112359"/>
              <a:gd name="connsiteX31" fmla="*/ 15453360 w 19918680"/>
              <a:gd name="connsiteY31" fmla="*/ 27563719 h 28112359"/>
              <a:gd name="connsiteX32" fmla="*/ 16824960 w 19918680"/>
              <a:gd name="connsiteY32" fmla="*/ 27838039 h 28112359"/>
              <a:gd name="connsiteX33" fmla="*/ 16550640 w 19918680"/>
              <a:gd name="connsiteY33" fmla="*/ 27929479 h 28112359"/>
              <a:gd name="connsiteX34" fmla="*/ 15087600 w 19918680"/>
              <a:gd name="connsiteY34" fmla="*/ 28112359 h 28112359"/>
              <a:gd name="connsiteX35" fmla="*/ 14447520 w 19918680"/>
              <a:gd name="connsiteY35" fmla="*/ 27838039 h 28112359"/>
              <a:gd name="connsiteX36" fmla="*/ 13350240 w 19918680"/>
              <a:gd name="connsiteY36" fmla="*/ 27746599 h 28112359"/>
              <a:gd name="connsiteX37" fmla="*/ 13807440 w 19918680"/>
              <a:gd name="connsiteY37" fmla="*/ 25917799 h 28112359"/>
              <a:gd name="connsiteX38" fmla="*/ 13258800 w 19918680"/>
              <a:gd name="connsiteY38" fmla="*/ 24454759 h 28112359"/>
              <a:gd name="connsiteX39" fmla="*/ 10332720 w 19918680"/>
              <a:gd name="connsiteY39" fmla="*/ 17962519 h 28112359"/>
              <a:gd name="connsiteX40" fmla="*/ 9235440 w 19918680"/>
              <a:gd name="connsiteY40" fmla="*/ 16865239 h 28112359"/>
              <a:gd name="connsiteX41" fmla="*/ 7132320 w 19918680"/>
              <a:gd name="connsiteY41" fmla="*/ 19151239 h 28112359"/>
              <a:gd name="connsiteX42" fmla="*/ 6492240 w 19918680"/>
              <a:gd name="connsiteY42" fmla="*/ 19151239 h 28112359"/>
              <a:gd name="connsiteX43" fmla="*/ 3108960 w 19918680"/>
              <a:gd name="connsiteY43" fmla="*/ 15676519 h 28112359"/>
              <a:gd name="connsiteX44" fmla="*/ 3474720 w 19918680"/>
              <a:gd name="connsiteY44" fmla="*/ 14762119 h 28112359"/>
              <a:gd name="connsiteX45" fmla="*/ 2560320 w 19918680"/>
              <a:gd name="connsiteY45" fmla="*/ 13756279 h 28112359"/>
              <a:gd name="connsiteX46" fmla="*/ 1554480 w 19918680"/>
              <a:gd name="connsiteY46" fmla="*/ 13756279 h 28112359"/>
              <a:gd name="connsiteX47" fmla="*/ 1097280 w 19918680"/>
              <a:gd name="connsiteY47" fmla="*/ 13573399 h 28112359"/>
              <a:gd name="connsiteX48" fmla="*/ 274320 w 19918680"/>
              <a:gd name="connsiteY48" fmla="*/ 14122039 h 28112359"/>
              <a:gd name="connsiteX49" fmla="*/ 91440 w 19918680"/>
              <a:gd name="connsiteY49" fmla="*/ 14030599 h 28112359"/>
              <a:gd name="connsiteX50" fmla="*/ 2011680 w 19918680"/>
              <a:gd name="connsiteY50" fmla="*/ 11195959 h 28112359"/>
              <a:gd name="connsiteX51" fmla="*/ 2377440 w 19918680"/>
              <a:gd name="connsiteY51" fmla="*/ 11561719 h 28112359"/>
              <a:gd name="connsiteX52" fmla="*/ 2560320 w 19918680"/>
              <a:gd name="connsiteY52" fmla="*/ 12841879 h 28112359"/>
              <a:gd name="connsiteX53" fmla="*/ 6766560 w 19918680"/>
              <a:gd name="connsiteY53" fmla="*/ 16316599 h 28112359"/>
              <a:gd name="connsiteX54" fmla="*/ 7772400 w 19918680"/>
              <a:gd name="connsiteY54" fmla="*/ 14762119 h 28112359"/>
              <a:gd name="connsiteX55" fmla="*/ 7315200 w 19918680"/>
              <a:gd name="connsiteY55" fmla="*/ 13664839 h 28112359"/>
              <a:gd name="connsiteX56" fmla="*/ 8595360 w 19918680"/>
              <a:gd name="connsiteY56" fmla="*/ 10190119 h 28112359"/>
              <a:gd name="connsiteX57" fmla="*/ 8503920 w 19918680"/>
              <a:gd name="connsiteY57" fmla="*/ 9641479 h 28112359"/>
              <a:gd name="connsiteX58" fmla="*/ 8778240 w 19918680"/>
              <a:gd name="connsiteY58" fmla="*/ 9001399 h 28112359"/>
              <a:gd name="connsiteX59" fmla="*/ 7498080 w 19918680"/>
              <a:gd name="connsiteY59" fmla="*/ 6532519 h 28112359"/>
              <a:gd name="connsiteX60" fmla="*/ 2468880 w 19918680"/>
              <a:gd name="connsiteY60" fmla="*/ 7904119 h 28112359"/>
              <a:gd name="connsiteX61" fmla="*/ 1920240 w 19918680"/>
              <a:gd name="connsiteY61" fmla="*/ 7538359 h 28112359"/>
              <a:gd name="connsiteX62" fmla="*/ 1188720 w 19918680"/>
              <a:gd name="connsiteY62" fmla="*/ 7629799 h 28112359"/>
              <a:gd name="connsiteX63" fmla="*/ 822960 w 19918680"/>
              <a:gd name="connsiteY63" fmla="*/ 7172599 h 28112359"/>
              <a:gd name="connsiteX64" fmla="*/ 1097280 w 19918680"/>
              <a:gd name="connsiteY64" fmla="*/ 6898279 h 28112359"/>
              <a:gd name="connsiteX65" fmla="*/ 0 w 19918680"/>
              <a:gd name="connsiteY65" fmla="*/ 5800999 h 28112359"/>
              <a:gd name="connsiteX66" fmla="*/ 182880 w 19918680"/>
              <a:gd name="connsiteY66" fmla="*/ 5709559 h 28112359"/>
              <a:gd name="connsiteX67" fmla="*/ 1645920 w 19918680"/>
              <a:gd name="connsiteY67" fmla="*/ 6898279 h 28112359"/>
              <a:gd name="connsiteX68" fmla="*/ 1920240 w 19918680"/>
              <a:gd name="connsiteY68" fmla="*/ 6623959 h 28112359"/>
              <a:gd name="connsiteX69" fmla="*/ 1920240 w 19918680"/>
              <a:gd name="connsiteY69" fmla="*/ 6441079 h 28112359"/>
              <a:gd name="connsiteX70" fmla="*/ 5212080 w 19918680"/>
              <a:gd name="connsiteY70" fmla="*/ 5252359 h 28112359"/>
              <a:gd name="connsiteX71" fmla="*/ 5852160 w 19918680"/>
              <a:gd name="connsiteY71" fmla="*/ 4978039 h 28112359"/>
              <a:gd name="connsiteX72" fmla="*/ 6217920 w 19918680"/>
              <a:gd name="connsiteY72" fmla="*/ 5435239 h 28112359"/>
              <a:gd name="connsiteX73" fmla="*/ 7223760 w 19918680"/>
              <a:gd name="connsiteY73" fmla="*/ 4978039 h 28112359"/>
              <a:gd name="connsiteX74" fmla="*/ 7406640 w 19918680"/>
              <a:gd name="connsiteY74" fmla="*/ 3240679 h 28112359"/>
              <a:gd name="connsiteX75" fmla="*/ 8686800 w 19918680"/>
              <a:gd name="connsiteY75" fmla="*/ 2692039 h 28112359"/>
              <a:gd name="connsiteX76" fmla="*/ 9326880 w 19918680"/>
              <a:gd name="connsiteY76" fmla="*/ 3240679 h 28112359"/>
              <a:gd name="connsiteX77" fmla="*/ 9692640 w 19918680"/>
              <a:gd name="connsiteY77" fmla="*/ 2874919 h 28112359"/>
              <a:gd name="connsiteX78" fmla="*/ 9784080 w 19918680"/>
              <a:gd name="connsiteY78" fmla="*/ 2326279 h 28112359"/>
              <a:gd name="connsiteX79" fmla="*/ 9784080 w 19918680"/>
              <a:gd name="connsiteY79" fmla="*/ 497479 h 28112359"/>
              <a:gd name="connsiteX80" fmla="*/ 11338560 w 19918680"/>
              <a:gd name="connsiteY80" fmla="*/ 40279 h 28112359"/>
              <a:gd name="connsiteX81" fmla="*/ 11851860 w 19918680"/>
              <a:gd name="connsiteY81" fmla="*/ 255804 h 28112359"/>
              <a:gd name="connsiteX0" fmla="*/ 11851860 w 19918680"/>
              <a:gd name="connsiteY0" fmla="*/ 255804 h 28112359"/>
              <a:gd name="connsiteX1" fmla="*/ 12252960 w 19918680"/>
              <a:gd name="connsiteY1" fmla="*/ 2417719 h 28112359"/>
              <a:gd name="connsiteX2" fmla="*/ 13258800 w 19918680"/>
              <a:gd name="connsiteY2" fmla="*/ 3697879 h 28112359"/>
              <a:gd name="connsiteX3" fmla="*/ 14630400 w 19918680"/>
              <a:gd name="connsiteY3" fmla="*/ 3332119 h 28112359"/>
              <a:gd name="connsiteX4" fmla="*/ 15361920 w 19918680"/>
              <a:gd name="connsiteY4" fmla="*/ 2966359 h 28112359"/>
              <a:gd name="connsiteX5" fmla="*/ 17647920 w 19918680"/>
              <a:gd name="connsiteY5" fmla="*/ 2326279 h 28112359"/>
              <a:gd name="connsiteX6" fmla="*/ 18013680 w 19918680"/>
              <a:gd name="connsiteY6" fmla="*/ 2692039 h 28112359"/>
              <a:gd name="connsiteX7" fmla="*/ 18836640 w 19918680"/>
              <a:gd name="connsiteY7" fmla="*/ 2509159 h 28112359"/>
              <a:gd name="connsiteX8" fmla="*/ 19568160 w 19918680"/>
              <a:gd name="connsiteY8" fmla="*/ 1228999 h 28112359"/>
              <a:gd name="connsiteX9" fmla="*/ 19842480 w 19918680"/>
              <a:gd name="connsiteY9" fmla="*/ 1320439 h 28112359"/>
              <a:gd name="connsiteX10" fmla="*/ 19110960 w 19918680"/>
              <a:gd name="connsiteY10" fmla="*/ 2326279 h 28112359"/>
              <a:gd name="connsiteX11" fmla="*/ 19659600 w 19918680"/>
              <a:gd name="connsiteY11" fmla="*/ 2509159 h 28112359"/>
              <a:gd name="connsiteX12" fmla="*/ 19385280 w 19918680"/>
              <a:gd name="connsiteY12" fmla="*/ 2783479 h 28112359"/>
              <a:gd name="connsiteX13" fmla="*/ 18088611 w 19918680"/>
              <a:gd name="connsiteY13" fmla="*/ 2948566 h 28112359"/>
              <a:gd name="connsiteX14" fmla="*/ 18196560 w 19918680"/>
              <a:gd name="connsiteY14" fmla="*/ 3149239 h 28112359"/>
              <a:gd name="connsiteX15" fmla="*/ 14356080 w 19918680"/>
              <a:gd name="connsiteY15" fmla="*/ 4795159 h 28112359"/>
              <a:gd name="connsiteX16" fmla="*/ 12801600 w 19918680"/>
              <a:gd name="connsiteY16" fmla="*/ 5618119 h 28112359"/>
              <a:gd name="connsiteX17" fmla="*/ 12070080 w 19918680"/>
              <a:gd name="connsiteY17" fmla="*/ 10464439 h 28112359"/>
              <a:gd name="connsiteX18" fmla="*/ 11795760 w 19918680"/>
              <a:gd name="connsiteY18" fmla="*/ 11013079 h 28112359"/>
              <a:gd name="connsiteX19" fmla="*/ 12984480 w 19918680"/>
              <a:gd name="connsiteY19" fmla="*/ 12750439 h 28112359"/>
              <a:gd name="connsiteX20" fmla="*/ 12801600 w 19918680"/>
              <a:gd name="connsiteY20" fmla="*/ 13207639 h 28112359"/>
              <a:gd name="connsiteX21" fmla="*/ 11612880 w 19918680"/>
              <a:gd name="connsiteY21" fmla="*/ 13481959 h 28112359"/>
              <a:gd name="connsiteX22" fmla="*/ 11521440 w 19918680"/>
              <a:gd name="connsiteY22" fmla="*/ 14396359 h 28112359"/>
              <a:gd name="connsiteX23" fmla="*/ 10881360 w 19918680"/>
              <a:gd name="connsiteY23" fmla="*/ 14762119 h 28112359"/>
              <a:gd name="connsiteX24" fmla="*/ 10972800 w 19918680"/>
              <a:gd name="connsiteY24" fmla="*/ 15036439 h 28112359"/>
              <a:gd name="connsiteX25" fmla="*/ 12984480 w 19918680"/>
              <a:gd name="connsiteY25" fmla="*/ 18328279 h 28112359"/>
              <a:gd name="connsiteX26" fmla="*/ 13533120 w 19918680"/>
              <a:gd name="connsiteY26" fmla="*/ 20797159 h 28112359"/>
              <a:gd name="connsiteX27" fmla="*/ 14904720 w 19918680"/>
              <a:gd name="connsiteY27" fmla="*/ 23814679 h 28112359"/>
              <a:gd name="connsiteX28" fmla="*/ 13990320 w 19918680"/>
              <a:gd name="connsiteY28" fmla="*/ 23997559 h 28112359"/>
              <a:gd name="connsiteX29" fmla="*/ 14447520 w 19918680"/>
              <a:gd name="connsiteY29" fmla="*/ 26009239 h 28112359"/>
              <a:gd name="connsiteX30" fmla="*/ 15179040 w 19918680"/>
              <a:gd name="connsiteY30" fmla="*/ 26740759 h 28112359"/>
              <a:gd name="connsiteX31" fmla="*/ 15453360 w 19918680"/>
              <a:gd name="connsiteY31" fmla="*/ 27563719 h 28112359"/>
              <a:gd name="connsiteX32" fmla="*/ 16824960 w 19918680"/>
              <a:gd name="connsiteY32" fmla="*/ 27838039 h 28112359"/>
              <a:gd name="connsiteX33" fmla="*/ 16550640 w 19918680"/>
              <a:gd name="connsiteY33" fmla="*/ 27929479 h 28112359"/>
              <a:gd name="connsiteX34" fmla="*/ 15087600 w 19918680"/>
              <a:gd name="connsiteY34" fmla="*/ 28112359 h 28112359"/>
              <a:gd name="connsiteX35" fmla="*/ 14447520 w 19918680"/>
              <a:gd name="connsiteY35" fmla="*/ 27838039 h 28112359"/>
              <a:gd name="connsiteX36" fmla="*/ 13350240 w 19918680"/>
              <a:gd name="connsiteY36" fmla="*/ 27746599 h 28112359"/>
              <a:gd name="connsiteX37" fmla="*/ 13807440 w 19918680"/>
              <a:gd name="connsiteY37" fmla="*/ 25917799 h 28112359"/>
              <a:gd name="connsiteX38" fmla="*/ 13258800 w 19918680"/>
              <a:gd name="connsiteY38" fmla="*/ 24454759 h 28112359"/>
              <a:gd name="connsiteX39" fmla="*/ 10332720 w 19918680"/>
              <a:gd name="connsiteY39" fmla="*/ 17962519 h 28112359"/>
              <a:gd name="connsiteX40" fmla="*/ 9235440 w 19918680"/>
              <a:gd name="connsiteY40" fmla="*/ 16865239 h 28112359"/>
              <a:gd name="connsiteX41" fmla="*/ 7132320 w 19918680"/>
              <a:gd name="connsiteY41" fmla="*/ 19151239 h 28112359"/>
              <a:gd name="connsiteX42" fmla="*/ 6492240 w 19918680"/>
              <a:gd name="connsiteY42" fmla="*/ 19151239 h 28112359"/>
              <a:gd name="connsiteX43" fmla="*/ 3108960 w 19918680"/>
              <a:gd name="connsiteY43" fmla="*/ 15676519 h 28112359"/>
              <a:gd name="connsiteX44" fmla="*/ 3474720 w 19918680"/>
              <a:gd name="connsiteY44" fmla="*/ 14762119 h 28112359"/>
              <a:gd name="connsiteX45" fmla="*/ 2560320 w 19918680"/>
              <a:gd name="connsiteY45" fmla="*/ 13756279 h 28112359"/>
              <a:gd name="connsiteX46" fmla="*/ 1554480 w 19918680"/>
              <a:gd name="connsiteY46" fmla="*/ 13756279 h 28112359"/>
              <a:gd name="connsiteX47" fmla="*/ 1097280 w 19918680"/>
              <a:gd name="connsiteY47" fmla="*/ 13573399 h 28112359"/>
              <a:gd name="connsiteX48" fmla="*/ 274320 w 19918680"/>
              <a:gd name="connsiteY48" fmla="*/ 14122039 h 28112359"/>
              <a:gd name="connsiteX49" fmla="*/ 91440 w 19918680"/>
              <a:gd name="connsiteY49" fmla="*/ 14030599 h 28112359"/>
              <a:gd name="connsiteX50" fmla="*/ 2011680 w 19918680"/>
              <a:gd name="connsiteY50" fmla="*/ 11195959 h 28112359"/>
              <a:gd name="connsiteX51" fmla="*/ 2377440 w 19918680"/>
              <a:gd name="connsiteY51" fmla="*/ 11561719 h 28112359"/>
              <a:gd name="connsiteX52" fmla="*/ 2560320 w 19918680"/>
              <a:gd name="connsiteY52" fmla="*/ 12841879 h 28112359"/>
              <a:gd name="connsiteX53" fmla="*/ 6766560 w 19918680"/>
              <a:gd name="connsiteY53" fmla="*/ 16316599 h 28112359"/>
              <a:gd name="connsiteX54" fmla="*/ 7772400 w 19918680"/>
              <a:gd name="connsiteY54" fmla="*/ 14762119 h 28112359"/>
              <a:gd name="connsiteX55" fmla="*/ 7315200 w 19918680"/>
              <a:gd name="connsiteY55" fmla="*/ 13664839 h 28112359"/>
              <a:gd name="connsiteX56" fmla="*/ 8595360 w 19918680"/>
              <a:gd name="connsiteY56" fmla="*/ 10190119 h 28112359"/>
              <a:gd name="connsiteX57" fmla="*/ 8503920 w 19918680"/>
              <a:gd name="connsiteY57" fmla="*/ 9641479 h 28112359"/>
              <a:gd name="connsiteX58" fmla="*/ 8778240 w 19918680"/>
              <a:gd name="connsiteY58" fmla="*/ 9001399 h 28112359"/>
              <a:gd name="connsiteX59" fmla="*/ 7498080 w 19918680"/>
              <a:gd name="connsiteY59" fmla="*/ 6532519 h 28112359"/>
              <a:gd name="connsiteX60" fmla="*/ 2468880 w 19918680"/>
              <a:gd name="connsiteY60" fmla="*/ 7904119 h 28112359"/>
              <a:gd name="connsiteX61" fmla="*/ 1920240 w 19918680"/>
              <a:gd name="connsiteY61" fmla="*/ 7538359 h 28112359"/>
              <a:gd name="connsiteX62" fmla="*/ 1188720 w 19918680"/>
              <a:gd name="connsiteY62" fmla="*/ 7629799 h 28112359"/>
              <a:gd name="connsiteX63" fmla="*/ 822960 w 19918680"/>
              <a:gd name="connsiteY63" fmla="*/ 7172599 h 28112359"/>
              <a:gd name="connsiteX64" fmla="*/ 1097280 w 19918680"/>
              <a:gd name="connsiteY64" fmla="*/ 6898279 h 28112359"/>
              <a:gd name="connsiteX65" fmla="*/ 0 w 19918680"/>
              <a:gd name="connsiteY65" fmla="*/ 5800999 h 28112359"/>
              <a:gd name="connsiteX66" fmla="*/ 182880 w 19918680"/>
              <a:gd name="connsiteY66" fmla="*/ 5709559 h 28112359"/>
              <a:gd name="connsiteX67" fmla="*/ 1645920 w 19918680"/>
              <a:gd name="connsiteY67" fmla="*/ 6898279 h 28112359"/>
              <a:gd name="connsiteX68" fmla="*/ 1920240 w 19918680"/>
              <a:gd name="connsiteY68" fmla="*/ 6623959 h 28112359"/>
              <a:gd name="connsiteX69" fmla="*/ 1920240 w 19918680"/>
              <a:gd name="connsiteY69" fmla="*/ 6441079 h 28112359"/>
              <a:gd name="connsiteX70" fmla="*/ 5212080 w 19918680"/>
              <a:gd name="connsiteY70" fmla="*/ 5252359 h 28112359"/>
              <a:gd name="connsiteX71" fmla="*/ 5852160 w 19918680"/>
              <a:gd name="connsiteY71" fmla="*/ 4978039 h 28112359"/>
              <a:gd name="connsiteX72" fmla="*/ 6217920 w 19918680"/>
              <a:gd name="connsiteY72" fmla="*/ 5435239 h 28112359"/>
              <a:gd name="connsiteX73" fmla="*/ 7223760 w 19918680"/>
              <a:gd name="connsiteY73" fmla="*/ 4978039 h 28112359"/>
              <a:gd name="connsiteX74" fmla="*/ 7406640 w 19918680"/>
              <a:gd name="connsiteY74" fmla="*/ 3240679 h 28112359"/>
              <a:gd name="connsiteX75" fmla="*/ 8686800 w 19918680"/>
              <a:gd name="connsiteY75" fmla="*/ 2692039 h 28112359"/>
              <a:gd name="connsiteX76" fmla="*/ 9326880 w 19918680"/>
              <a:gd name="connsiteY76" fmla="*/ 3240679 h 28112359"/>
              <a:gd name="connsiteX77" fmla="*/ 9692640 w 19918680"/>
              <a:gd name="connsiteY77" fmla="*/ 2874919 h 28112359"/>
              <a:gd name="connsiteX78" fmla="*/ 9784080 w 19918680"/>
              <a:gd name="connsiteY78" fmla="*/ 2326279 h 28112359"/>
              <a:gd name="connsiteX79" fmla="*/ 9784080 w 19918680"/>
              <a:gd name="connsiteY79" fmla="*/ 497479 h 28112359"/>
              <a:gd name="connsiteX80" fmla="*/ 11338560 w 19918680"/>
              <a:gd name="connsiteY80" fmla="*/ 40279 h 28112359"/>
              <a:gd name="connsiteX81" fmla="*/ 11851860 w 19918680"/>
              <a:gd name="connsiteY81" fmla="*/ 255804 h 28112359"/>
              <a:gd name="connsiteX0" fmla="*/ 11851860 w 19918680"/>
              <a:gd name="connsiteY0" fmla="*/ 255804 h 28112359"/>
              <a:gd name="connsiteX1" fmla="*/ 12252960 w 19918680"/>
              <a:gd name="connsiteY1" fmla="*/ 2417719 h 28112359"/>
              <a:gd name="connsiteX2" fmla="*/ 13258800 w 19918680"/>
              <a:gd name="connsiteY2" fmla="*/ 3697879 h 28112359"/>
              <a:gd name="connsiteX3" fmla="*/ 14630400 w 19918680"/>
              <a:gd name="connsiteY3" fmla="*/ 3332119 h 28112359"/>
              <a:gd name="connsiteX4" fmla="*/ 15361920 w 19918680"/>
              <a:gd name="connsiteY4" fmla="*/ 2966359 h 28112359"/>
              <a:gd name="connsiteX5" fmla="*/ 17647920 w 19918680"/>
              <a:gd name="connsiteY5" fmla="*/ 2326279 h 28112359"/>
              <a:gd name="connsiteX6" fmla="*/ 18013680 w 19918680"/>
              <a:gd name="connsiteY6" fmla="*/ 2692039 h 28112359"/>
              <a:gd name="connsiteX7" fmla="*/ 18836640 w 19918680"/>
              <a:gd name="connsiteY7" fmla="*/ 2509159 h 28112359"/>
              <a:gd name="connsiteX8" fmla="*/ 19568160 w 19918680"/>
              <a:gd name="connsiteY8" fmla="*/ 1228999 h 28112359"/>
              <a:gd name="connsiteX9" fmla="*/ 19842480 w 19918680"/>
              <a:gd name="connsiteY9" fmla="*/ 1320439 h 28112359"/>
              <a:gd name="connsiteX10" fmla="*/ 19110960 w 19918680"/>
              <a:gd name="connsiteY10" fmla="*/ 2326279 h 28112359"/>
              <a:gd name="connsiteX11" fmla="*/ 19659600 w 19918680"/>
              <a:gd name="connsiteY11" fmla="*/ 2509159 h 28112359"/>
              <a:gd name="connsiteX12" fmla="*/ 19385280 w 19918680"/>
              <a:gd name="connsiteY12" fmla="*/ 2783479 h 28112359"/>
              <a:gd name="connsiteX13" fmla="*/ 18088611 w 19918680"/>
              <a:gd name="connsiteY13" fmla="*/ 2948566 h 28112359"/>
              <a:gd name="connsiteX14" fmla="*/ 18196560 w 19918680"/>
              <a:gd name="connsiteY14" fmla="*/ 3149239 h 28112359"/>
              <a:gd name="connsiteX15" fmla="*/ 14356080 w 19918680"/>
              <a:gd name="connsiteY15" fmla="*/ 4795159 h 28112359"/>
              <a:gd name="connsiteX16" fmla="*/ 12801600 w 19918680"/>
              <a:gd name="connsiteY16" fmla="*/ 5618119 h 28112359"/>
              <a:gd name="connsiteX17" fmla="*/ 12070080 w 19918680"/>
              <a:gd name="connsiteY17" fmla="*/ 10464439 h 28112359"/>
              <a:gd name="connsiteX18" fmla="*/ 11795760 w 19918680"/>
              <a:gd name="connsiteY18" fmla="*/ 11013079 h 28112359"/>
              <a:gd name="connsiteX19" fmla="*/ 12984480 w 19918680"/>
              <a:gd name="connsiteY19" fmla="*/ 12750439 h 28112359"/>
              <a:gd name="connsiteX20" fmla="*/ 12801600 w 19918680"/>
              <a:gd name="connsiteY20" fmla="*/ 13207639 h 28112359"/>
              <a:gd name="connsiteX21" fmla="*/ 11612880 w 19918680"/>
              <a:gd name="connsiteY21" fmla="*/ 13481959 h 28112359"/>
              <a:gd name="connsiteX22" fmla="*/ 11521440 w 19918680"/>
              <a:gd name="connsiteY22" fmla="*/ 14396359 h 28112359"/>
              <a:gd name="connsiteX23" fmla="*/ 10881360 w 19918680"/>
              <a:gd name="connsiteY23" fmla="*/ 14762119 h 28112359"/>
              <a:gd name="connsiteX24" fmla="*/ 10972800 w 19918680"/>
              <a:gd name="connsiteY24" fmla="*/ 15036439 h 28112359"/>
              <a:gd name="connsiteX25" fmla="*/ 12984480 w 19918680"/>
              <a:gd name="connsiteY25" fmla="*/ 18328279 h 28112359"/>
              <a:gd name="connsiteX26" fmla="*/ 13533120 w 19918680"/>
              <a:gd name="connsiteY26" fmla="*/ 20797159 h 28112359"/>
              <a:gd name="connsiteX27" fmla="*/ 14904720 w 19918680"/>
              <a:gd name="connsiteY27" fmla="*/ 23814679 h 28112359"/>
              <a:gd name="connsiteX28" fmla="*/ 13990320 w 19918680"/>
              <a:gd name="connsiteY28" fmla="*/ 23997559 h 28112359"/>
              <a:gd name="connsiteX29" fmla="*/ 14447520 w 19918680"/>
              <a:gd name="connsiteY29" fmla="*/ 26009239 h 28112359"/>
              <a:gd name="connsiteX30" fmla="*/ 15179040 w 19918680"/>
              <a:gd name="connsiteY30" fmla="*/ 26740759 h 28112359"/>
              <a:gd name="connsiteX31" fmla="*/ 15453360 w 19918680"/>
              <a:gd name="connsiteY31" fmla="*/ 27563719 h 28112359"/>
              <a:gd name="connsiteX32" fmla="*/ 16824960 w 19918680"/>
              <a:gd name="connsiteY32" fmla="*/ 27838039 h 28112359"/>
              <a:gd name="connsiteX33" fmla="*/ 16550640 w 19918680"/>
              <a:gd name="connsiteY33" fmla="*/ 27929479 h 28112359"/>
              <a:gd name="connsiteX34" fmla="*/ 15087600 w 19918680"/>
              <a:gd name="connsiteY34" fmla="*/ 28112359 h 28112359"/>
              <a:gd name="connsiteX35" fmla="*/ 14447520 w 19918680"/>
              <a:gd name="connsiteY35" fmla="*/ 27838039 h 28112359"/>
              <a:gd name="connsiteX36" fmla="*/ 13350240 w 19918680"/>
              <a:gd name="connsiteY36" fmla="*/ 27746599 h 28112359"/>
              <a:gd name="connsiteX37" fmla="*/ 13807440 w 19918680"/>
              <a:gd name="connsiteY37" fmla="*/ 25917799 h 28112359"/>
              <a:gd name="connsiteX38" fmla="*/ 13258800 w 19918680"/>
              <a:gd name="connsiteY38" fmla="*/ 24454759 h 28112359"/>
              <a:gd name="connsiteX39" fmla="*/ 10332720 w 19918680"/>
              <a:gd name="connsiteY39" fmla="*/ 17962519 h 28112359"/>
              <a:gd name="connsiteX40" fmla="*/ 9235440 w 19918680"/>
              <a:gd name="connsiteY40" fmla="*/ 16865239 h 28112359"/>
              <a:gd name="connsiteX41" fmla="*/ 7132320 w 19918680"/>
              <a:gd name="connsiteY41" fmla="*/ 19151239 h 28112359"/>
              <a:gd name="connsiteX42" fmla="*/ 6492240 w 19918680"/>
              <a:gd name="connsiteY42" fmla="*/ 19151239 h 28112359"/>
              <a:gd name="connsiteX43" fmla="*/ 3108960 w 19918680"/>
              <a:gd name="connsiteY43" fmla="*/ 15676519 h 28112359"/>
              <a:gd name="connsiteX44" fmla="*/ 3474720 w 19918680"/>
              <a:gd name="connsiteY44" fmla="*/ 14762119 h 28112359"/>
              <a:gd name="connsiteX45" fmla="*/ 2560320 w 19918680"/>
              <a:gd name="connsiteY45" fmla="*/ 13756279 h 28112359"/>
              <a:gd name="connsiteX46" fmla="*/ 1554480 w 19918680"/>
              <a:gd name="connsiteY46" fmla="*/ 13756279 h 28112359"/>
              <a:gd name="connsiteX47" fmla="*/ 1097280 w 19918680"/>
              <a:gd name="connsiteY47" fmla="*/ 13573399 h 28112359"/>
              <a:gd name="connsiteX48" fmla="*/ 274320 w 19918680"/>
              <a:gd name="connsiteY48" fmla="*/ 14122039 h 28112359"/>
              <a:gd name="connsiteX49" fmla="*/ 91440 w 19918680"/>
              <a:gd name="connsiteY49" fmla="*/ 14030599 h 28112359"/>
              <a:gd name="connsiteX50" fmla="*/ 2011680 w 19918680"/>
              <a:gd name="connsiteY50" fmla="*/ 11195959 h 28112359"/>
              <a:gd name="connsiteX51" fmla="*/ 2377440 w 19918680"/>
              <a:gd name="connsiteY51" fmla="*/ 11561719 h 28112359"/>
              <a:gd name="connsiteX52" fmla="*/ 2560320 w 19918680"/>
              <a:gd name="connsiteY52" fmla="*/ 12841879 h 28112359"/>
              <a:gd name="connsiteX53" fmla="*/ 6766560 w 19918680"/>
              <a:gd name="connsiteY53" fmla="*/ 16316599 h 28112359"/>
              <a:gd name="connsiteX54" fmla="*/ 7772400 w 19918680"/>
              <a:gd name="connsiteY54" fmla="*/ 14762119 h 28112359"/>
              <a:gd name="connsiteX55" fmla="*/ 7315200 w 19918680"/>
              <a:gd name="connsiteY55" fmla="*/ 13664839 h 28112359"/>
              <a:gd name="connsiteX56" fmla="*/ 8595360 w 19918680"/>
              <a:gd name="connsiteY56" fmla="*/ 10190119 h 28112359"/>
              <a:gd name="connsiteX57" fmla="*/ 8503920 w 19918680"/>
              <a:gd name="connsiteY57" fmla="*/ 9641479 h 28112359"/>
              <a:gd name="connsiteX58" fmla="*/ 8778240 w 19918680"/>
              <a:gd name="connsiteY58" fmla="*/ 9001399 h 28112359"/>
              <a:gd name="connsiteX59" fmla="*/ 7498080 w 19918680"/>
              <a:gd name="connsiteY59" fmla="*/ 6532519 h 28112359"/>
              <a:gd name="connsiteX60" fmla="*/ 2468880 w 19918680"/>
              <a:gd name="connsiteY60" fmla="*/ 7904119 h 28112359"/>
              <a:gd name="connsiteX61" fmla="*/ 1920240 w 19918680"/>
              <a:gd name="connsiteY61" fmla="*/ 7538359 h 28112359"/>
              <a:gd name="connsiteX62" fmla="*/ 1188720 w 19918680"/>
              <a:gd name="connsiteY62" fmla="*/ 7629799 h 28112359"/>
              <a:gd name="connsiteX63" fmla="*/ 822960 w 19918680"/>
              <a:gd name="connsiteY63" fmla="*/ 7172599 h 28112359"/>
              <a:gd name="connsiteX64" fmla="*/ 1097280 w 19918680"/>
              <a:gd name="connsiteY64" fmla="*/ 6898279 h 28112359"/>
              <a:gd name="connsiteX65" fmla="*/ 0 w 19918680"/>
              <a:gd name="connsiteY65" fmla="*/ 5800999 h 28112359"/>
              <a:gd name="connsiteX66" fmla="*/ 182880 w 19918680"/>
              <a:gd name="connsiteY66" fmla="*/ 5709559 h 28112359"/>
              <a:gd name="connsiteX67" fmla="*/ 1645920 w 19918680"/>
              <a:gd name="connsiteY67" fmla="*/ 6898279 h 28112359"/>
              <a:gd name="connsiteX68" fmla="*/ 1920240 w 19918680"/>
              <a:gd name="connsiteY68" fmla="*/ 6623959 h 28112359"/>
              <a:gd name="connsiteX69" fmla="*/ 1920240 w 19918680"/>
              <a:gd name="connsiteY69" fmla="*/ 6441079 h 28112359"/>
              <a:gd name="connsiteX70" fmla="*/ 5212080 w 19918680"/>
              <a:gd name="connsiteY70" fmla="*/ 5252359 h 28112359"/>
              <a:gd name="connsiteX71" fmla="*/ 5852160 w 19918680"/>
              <a:gd name="connsiteY71" fmla="*/ 4978039 h 28112359"/>
              <a:gd name="connsiteX72" fmla="*/ 6217920 w 19918680"/>
              <a:gd name="connsiteY72" fmla="*/ 5435239 h 28112359"/>
              <a:gd name="connsiteX73" fmla="*/ 7223760 w 19918680"/>
              <a:gd name="connsiteY73" fmla="*/ 4978039 h 28112359"/>
              <a:gd name="connsiteX74" fmla="*/ 7406640 w 19918680"/>
              <a:gd name="connsiteY74" fmla="*/ 3240679 h 28112359"/>
              <a:gd name="connsiteX75" fmla="*/ 8686800 w 19918680"/>
              <a:gd name="connsiteY75" fmla="*/ 2692039 h 28112359"/>
              <a:gd name="connsiteX76" fmla="*/ 9326880 w 19918680"/>
              <a:gd name="connsiteY76" fmla="*/ 3240679 h 28112359"/>
              <a:gd name="connsiteX77" fmla="*/ 9692640 w 19918680"/>
              <a:gd name="connsiteY77" fmla="*/ 2874919 h 28112359"/>
              <a:gd name="connsiteX78" fmla="*/ 9784080 w 19918680"/>
              <a:gd name="connsiteY78" fmla="*/ 2326279 h 28112359"/>
              <a:gd name="connsiteX79" fmla="*/ 9784080 w 19918680"/>
              <a:gd name="connsiteY79" fmla="*/ 497479 h 28112359"/>
              <a:gd name="connsiteX80" fmla="*/ 11338560 w 19918680"/>
              <a:gd name="connsiteY80" fmla="*/ 40279 h 28112359"/>
              <a:gd name="connsiteX81" fmla="*/ 11851860 w 19918680"/>
              <a:gd name="connsiteY81" fmla="*/ 255804 h 28112359"/>
              <a:gd name="connsiteX0" fmla="*/ 11851860 w 19918680"/>
              <a:gd name="connsiteY0" fmla="*/ 255804 h 28112359"/>
              <a:gd name="connsiteX1" fmla="*/ 12252960 w 19918680"/>
              <a:gd name="connsiteY1" fmla="*/ 2417719 h 28112359"/>
              <a:gd name="connsiteX2" fmla="*/ 13258800 w 19918680"/>
              <a:gd name="connsiteY2" fmla="*/ 3697879 h 28112359"/>
              <a:gd name="connsiteX3" fmla="*/ 14630400 w 19918680"/>
              <a:gd name="connsiteY3" fmla="*/ 3332119 h 28112359"/>
              <a:gd name="connsiteX4" fmla="*/ 15361920 w 19918680"/>
              <a:gd name="connsiteY4" fmla="*/ 2966359 h 28112359"/>
              <a:gd name="connsiteX5" fmla="*/ 17647920 w 19918680"/>
              <a:gd name="connsiteY5" fmla="*/ 2326279 h 28112359"/>
              <a:gd name="connsiteX6" fmla="*/ 18013680 w 19918680"/>
              <a:gd name="connsiteY6" fmla="*/ 2692039 h 28112359"/>
              <a:gd name="connsiteX7" fmla="*/ 18836640 w 19918680"/>
              <a:gd name="connsiteY7" fmla="*/ 2509159 h 28112359"/>
              <a:gd name="connsiteX8" fmla="*/ 19568160 w 19918680"/>
              <a:gd name="connsiteY8" fmla="*/ 1228999 h 28112359"/>
              <a:gd name="connsiteX9" fmla="*/ 19842480 w 19918680"/>
              <a:gd name="connsiteY9" fmla="*/ 1320439 h 28112359"/>
              <a:gd name="connsiteX10" fmla="*/ 19110960 w 19918680"/>
              <a:gd name="connsiteY10" fmla="*/ 2326279 h 28112359"/>
              <a:gd name="connsiteX11" fmla="*/ 19659600 w 19918680"/>
              <a:gd name="connsiteY11" fmla="*/ 2509159 h 28112359"/>
              <a:gd name="connsiteX12" fmla="*/ 19385280 w 19918680"/>
              <a:gd name="connsiteY12" fmla="*/ 2783479 h 28112359"/>
              <a:gd name="connsiteX13" fmla="*/ 18088611 w 19918680"/>
              <a:gd name="connsiteY13" fmla="*/ 2948566 h 28112359"/>
              <a:gd name="connsiteX14" fmla="*/ 18196560 w 19918680"/>
              <a:gd name="connsiteY14" fmla="*/ 3149239 h 28112359"/>
              <a:gd name="connsiteX15" fmla="*/ 14356080 w 19918680"/>
              <a:gd name="connsiteY15" fmla="*/ 4795159 h 28112359"/>
              <a:gd name="connsiteX16" fmla="*/ 12801600 w 19918680"/>
              <a:gd name="connsiteY16" fmla="*/ 5618119 h 28112359"/>
              <a:gd name="connsiteX17" fmla="*/ 12070080 w 19918680"/>
              <a:gd name="connsiteY17" fmla="*/ 10464439 h 28112359"/>
              <a:gd name="connsiteX18" fmla="*/ 11795760 w 19918680"/>
              <a:gd name="connsiteY18" fmla="*/ 11013079 h 28112359"/>
              <a:gd name="connsiteX19" fmla="*/ 12984480 w 19918680"/>
              <a:gd name="connsiteY19" fmla="*/ 12750439 h 28112359"/>
              <a:gd name="connsiteX20" fmla="*/ 12801600 w 19918680"/>
              <a:gd name="connsiteY20" fmla="*/ 13207639 h 28112359"/>
              <a:gd name="connsiteX21" fmla="*/ 11612880 w 19918680"/>
              <a:gd name="connsiteY21" fmla="*/ 13481959 h 28112359"/>
              <a:gd name="connsiteX22" fmla="*/ 11521440 w 19918680"/>
              <a:gd name="connsiteY22" fmla="*/ 14396359 h 28112359"/>
              <a:gd name="connsiteX23" fmla="*/ 10881360 w 19918680"/>
              <a:gd name="connsiteY23" fmla="*/ 14762119 h 28112359"/>
              <a:gd name="connsiteX24" fmla="*/ 10972800 w 19918680"/>
              <a:gd name="connsiteY24" fmla="*/ 15036439 h 28112359"/>
              <a:gd name="connsiteX25" fmla="*/ 12984480 w 19918680"/>
              <a:gd name="connsiteY25" fmla="*/ 18328279 h 28112359"/>
              <a:gd name="connsiteX26" fmla="*/ 13533120 w 19918680"/>
              <a:gd name="connsiteY26" fmla="*/ 20797159 h 28112359"/>
              <a:gd name="connsiteX27" fmla="*/ 14904720 w 19918680"/>
              <a:gd name="connsiteY27" fmla="*/ 23814679 h 28112359"/>
              <a:gd name="connsiteX28" fmla="*/ 13990320 w 19918680"/>
              <a:gd name="connsiteY28" fmla="*/ 23997559 h 28112359"/>
              <a:gd name="connsiteX29" fmla="*/ 14447520 w 19918680"/>
              <a:gd name="connsiteY29" fmla="*/ 26009239 h 28112359"/>
              <a:gd name="connsiteX30" fmla="*/ 15179040 w 19918680"/>
              <a:gd name="connsiteY30" fmla="*/ 26740759 h 28112359"/>
              <a:gd name="connsiteX31" fmla="*/ 15453360 w 19918680"/>
              <a:gd name="connsiteY31" fmla="*/ 27563719 h 28112359"/>
              <a:gd name="connsiteX32" fmla="*/ 16824960 w 19918680"/>
              <a:gd name="connsiteY32" fmla="*/ 27838039 h 28112359"/>
              <a:gd name="connsiteX33" fmla="*/ 16550640 w 19918680"/>
              <a:gd name="connsiteY33" fmla="*/ 27929479 h 28112359"/>
              <a:gd name="connsiteX34" fmla="*/ 15087600 w 19918680"/>
              <a:gd name="connsiteY34" fmla="*/ 28112359 h 28112359"/>
              <a:gd name="connsiteX35" fmla="*/ 14447520 w 19918680"/>
              <a:gd name="connsiteY35" fmla="*/ 27838039 h 28112359"/>
              <a:gd name="connsiteX36" fmla="*/ 13350240 w 19918680"/>
              <a:gd name="connsiteY36" fmla="*/ 27746599 h 28112359"/>
              <a:gd name="connsiteX37" fmla="*/ 13807440 w 19918680"/>
              <a:gd name="connsiteY37" fmla="*/ 25917799 h 28112359"/>
              <a:gd name="connsiteX38" fmla="*/ 13258800 w 19918680"/>
              <a:gd name="connsiteY38" fmla="*/ 24454759 h 28112359"/>
              <a:gd name="connsiteX39" fmla="*/ 10332720 w 19918680"/>
              <a:gd name="connsiteY39" fmla="*/ 17962519 h 28112359"/>
              <a:gd name="connsiteX40" fmla="*/ 9235440 w 19918680"/>
              <a:gd name="connsiteY40" fmla="*/ 16865239 h 28112359"/>
              <a:gd name="connsiteX41" fmla="*/ 7132320 w 19918680"/>
              <a:gd name="connsiteY41" fmla="*/ 19151239 h 28112359"/>
              <a:gd name="connsiteX42" fmla="*/ 6492240 w 19918680"/>
              <a:gd name="connsiteY42" fmla="*/ 19151239 h 28112359"/>
              <a:gd name="connsiteX43" fmla="*/ 3108960 w 19918680"/>
              <a:gd name="connsiteY43" fmla="*/ 15676519 h 28112359"/>
              <a:gd name="connsiteX44" fmla="*/ 3474720 w 19918680"/>
              <a:gd name="connsiteY44" fmla="*/ 14762119 h 28112359"/>
              <a:gd name="connsiteX45" fmla="*/ 2560320 w 19918680"/>
              <a:gd name="connsiteY45" fmla="*/ 13756279 h 28112359"/>
              <a:gd name="connsiteX46" fmla="*/ 1554480 w 19918680"/>
              <a:gd name="connsiteY46" fmla="*/ 13756279 h 28112359"/>
              <a:gd name="connsiteX47" fmla="*/ 1097280 w 19918680"/>
              <a:gd name="connsiteY47" fmla="*/ 13573399 h 28112359"/>
              <a:gd name="connsiteX48" fmla="*/ 274320 w 19918680"/>
              <a:gd name="connsiteY48" fmla="*/ 14122039 h 28112359"/>
              <a:gd name="connsiteX49" fmla="*/ 91440 w 19918680"/>
              <a:gd name="connsiteY49" fmla="*/ 14030599 h 28112359"/>
              <a:gd name="connsiteX50" fmla="*/ 2011680 w 19918680"/>
              <a:gd name="connsiteY50" fmla="*/ 11195959 h 28112359"/>
              <a:gd name="connsiteX51" fmla="*/ 2377440 w 19918680"/>
              <a:gd name="connsiteY51" fmla="*/ 11561719 h 28112359"/>
              <a:gd name="connsiteX52" fmla="*/ 2560320 w 19918680"/>
              <a:gd name="connsiteY52" fmla="*/ 12841879 h 28112359"/>
              <a:gd name="connsiteX53" fmla="*/ 6766560 w 19918680"/>
              <a:gd name="connsiteY53" fmla="*/ 16316599 h 28112359"/>
              <a:gd name="connsiteX54" fmla="*/ 7772400 w 19918680"/>
              <a:gd name="connsiteY54" fmla="*/ 14762119 h 28112359"/>
              <a:gd name="connsiteX55" fmla="*/ 7315200 w 19918680"/>
              <a:gd name="connsiteY55" fmla="*/ 13664839 h 28112359"/>
              <a:gd name="connsiteX56" fmla="*/ 8595360 w 19918680"/>
              <a:gd name="connsiteY56" fmla="*/ 10190119 h 28112359"/>
              <a:gd name="connsiteX57" fmla="*/ 8503920 w 19918680"/>
              <a:gd name="connsiteY57" fmla="*/ 9641479 h 28112359"/>
              <a:gd name="connsiteX58" fmla="*/ 8778240 w 19918680"/>
              <a:gd name="connsiteY58" fmla="*/ 9001399 h 28112359"/>
              <a:gd name="connsiteX59" fmla="*/ 7498080 w 19918680"/>
              <a:gd name="connsiteY59" fmla="*/ 6532519 h 28112359"/>
              <a:gd name="connsiteX60" fmla="*/ 2468880 w 19918680"/>
              <a:gd name="connsiteY60" fmla="*/ 7904119 h 28112359"/>
              <a:gd name="connsiteX61" fmla="*/ 1920240 w 19918680"/>
              <a:gd name="connsiteY61" fmla="*/ 7538359 h 28112359"/>
              <a:gd name="connsiteX62" fmla="*/ 1188720 w 19918680"/>
              <a:gd name="connsiteY62" fmla="*/ 7629799 h 28112359"/>
              <a:gd name="connsiteX63" fmla="*/ 822960 w 19918680"/>
              <a:gd name="connsiteY63" fmla="*/ 7172599 h 28112359"/>
              <a:gd name="connsiteX64" fmla="*/ 1097280 w 19918680"/>
              <a:gd name="connsiteY64" fmla="*/ 6898279 h 28112359"/>
              <a:gd name="connsiteX65" fmla="*/ 0 w 19918680"/>
              <a:gd name="connsiteY65" fmla="*/ 5800999 h 28112359"/>
              <a:gd name="connsiteX66" fmla="*/ 182880 w 19918680"/>
              <a:gd name="connsiteY66" fmla="*/ 5709559 h 28112359"/>
              <a:gd name="connsiteX67" fmla="*/ 1645920 w 19918680"/>
              <a:gd name="connsiteY67" fmla="*/ 6898279 h 28112359"/>
              <a:gd name="connsiteX68" fmla="*/ 1920240 w 19918680"/>
              <a:gd name="connsiteY68" fmla="*/ 6623959 h 28112359"/>
              <a:gd name="connsiteX69" fmla="*/ 1920240 w 19918680"/>
              <a:gd name="connsiteY69" fmla="*/ 6441079 h 28112359"/>
              <a:gd name="connsiteX70" fmla="*/ 5212080 w 19918680"/>
              <a:gd name="connsiteY70" fmla="*/ 5252359 h 28112359"/>
              <a:gd name="connsiteX71" fmla="*/ 5852160 w 19918680"/>
              <a:gd name="connsiteY71" fmla="*/ 4978039 h 28112359"/>
              <a:gd name="connsiteX72" fmla="*/ 6217920 w 19918680"/>
              <a:gd name="connsiteY72" fmla="*/ 5435239 h 28112359"/>
              <a:gd name="connsiteX73" fmla="*/ 7223760 w 19918680"/>
              <a:gd name="connsiteY73" fmla="*/ 4978039 h 28112359"/>
              <a:gd name="connsiteX74" fmla="*/ 7406640 w 19918680"/>
              <a:gd name="connsiteY74" fmla="*/ 3240679 h 28112359"/>
              <a:gd name="connsiteX75" fmla="*/ 8686800 w 19918680"/>
              <a:gd name="connsiteY75" fmla="*/ 2692039 h 28112359"/>
              <a:gd name="connsiteX76" fmla="*/ 9326880 w 19918680"/>
              <a:gd name="connsiteY76" fmla="*/ 3240679 h 28112359"/>
              <a:gd name="connsiteX77" fmla="*/ 9692640 w 19918680"/>
              <a:gd name="connsiteY77" fmla="*/ 2874919 h 28112359"/>
              <a:gd name="connsiteX78" fmla="*/ 9784080 w 19918680"/>
              <a:gd name="connsiteY78" fmla="*/ 2326279 h 28112359"/>
              <a:gd name="connsiteX79" fmla="*/ 9784080 w 19918680"/>
              <a:gd name="connsiteY79" fmla="*/ 497479 h 28112359"/>
              <a:gd name="connsiteX80" fmla="*/ 11338560 w 19918680"/>
              <a:gd name="connsiteY80" fmla="*/ 40279 h 28112359"/>
              <a:gd name="connsiteX81" fmla="*/ 11851860 w 19918680"/>
              <a:gd name="connsiteY81" fmla="*/ 255804 h 28112359"/>
              <a:gd name="connsiteX0" fmla="*/ 11851860 w 19918680"/>
              <a:gd name="connsiteY0" fmla="*/ 255804 h 28112359"/>
              <a:gd name="connsiteX1" fmla="*/ 12252960 w 19918680"/>
              <a:gd name="connsiteY1" fmla="*/ 2417719 h 28112359"/>
              <a:gd name="connsiteX2" fmla="*/ 13258800 w 19918680"/>
              <a:gd name="connsiteY2" fmla="*/ 3697879 h 28112359"/>
              <a:gd name="connsiteX3" fmla="*/ 14630400 w 19918680"/>
              <a:gd name="connsiteY3" fmla="*/ 3332119 h 28112359"/>
              <a:gd name="connsiteX4" fmla="*/ 15361920 w 19918680"/>
              <a:gd name="connsiteY4" fmla="*/ 2966359 h 28112359"/>
              <a:gd name="connsiteX5" fmla="*/ 17647920 w 19918680"/>
              <a:gd name="connsiteY5" fmla="*/ 2326279 h 28112359"/>
              <a:gd name="connsiteX6" fmla="*/ 18013680 w 19918680"/>
              <a:gd name="connsiteY6" fmla="*/ 2692039 h 28112359"/>
              <a:gd name="connsiteX7" fmla="*/ 18836640 w 19918680"/>
              <a:gd name="connsiteY7" fmla="*/ 2509159 h 28112359"/>
              <a:gd name="connsiteX8" fmla="*/ 19568160 w 19918680"/>
              <a:gd name="connsiteY8" fmla="*/ 1228999 h 28112359"/>
              <a:gd name="connsiteX9" fmla="*/ 19842480 w 19918680"/>
              <a:gd name="connsiteY9" fmla="*/ 1320439 h 28112359"/>
              <a:gd name="connsiteX10" fmla="*/ 19110960 w 19918680"/>
              <a:gd name="connsiteY10" fmla="*/ 2326279 h 28112359"/>
              <a:gd name="connsiteX11" fmla="*/ 19659600 w 19918680"/>
              <a:gd name="connsiteY11" fmla="*/ 2509159 h 28112359"/>
              <a:gd name="connsiteX12" fmla="*/ 19385280 w 19918680"/>
              <a:gd name="connsiteY12" fmla="*/ 2783479 h 28112359"/>
              <a:gd name="connsiteX13" fmla="*/ 18088611 w 19918680"/>
              <a:gd name="connsiteY13" fmla="*/ 2948566 h 28112359"/>
              <a:gd name="connsiteX14" fmla="*/ 18196560 w 19918680"/>
              <a:gd name="connsiteY14" fmla="*/ 3149239 h 28112359"/>
              <a:gd name="connsiteX15" fmla="*/ 14356080 w 19918680"/>
              <a:gd name="connsiteY15" fmla="*/ 4795159 h 28112359"/>
              <a:gd name="connsiteX16" fmla="*/ 12801600 w 19918680"/>
              <a:gd name="connsiteY16" fmla="*/ 5618119 h 28112359"/>
              <a:gd name="connsiteX17" fmla="*/ 12070080 w 19918680"/>
              <a:gd name="connsiteY17" fmla="*/ 10464439 h 28112359"/>
              <a:gd name="connsiteX18" fmla="*/ 11795760 w 19918680"/>
              <a:gd name="connsiteY18" fmla="*/ 11013079 h 28112359"/>
              <a:gd name="connsiteX19" fmla="*/ 12984480 w 19918680"/>
              <a:gd name="connsiteY19" fmla="*/ 12750439 h 28112359"/>
              <a:gd name="connsiteX20" fmla="*/ 12801600 w 19918680"/>
              <a:gd name="connsiteY20" fmla="*/ 13207639 h 28112359"/>
              <a:gd name="connsiteX21" fmla="*/ 11612880 w 19918680"/>
              <a:gd name="connsiteY21" fmla="*/ 13481959 h 28112359"/>
              <a:gd name="connsiteX22" fmla="*/ 11521440 w 19918680"/>
              <a:gd name="connsiteY22" fmla="*/ 14396359 h 28112359"/>
              <a:gd name="connsiteX23" fmla="*/ 10881360 w 19918680"/>
              <a:gd name="connsiteY23" fmla="*/ 14762119 h 28112359"/>
              <a:gd name="connsiteX24" fmla="*/ 10972800 w 19918680"/>
              <a:gd name="connsiteY24" fmla="*/ 15036439 h 28112359"/>
              <a:gd name="connsiteX25" fmla="*/ 12984480 w 19918680"/>
              <a:gd name="connsiteY25" fmla="*/ 18328279 h 28112359"/>
              <a:gd name="connsiteX26" fmla="*/ 13533120 w 19918680"/>
              <a:gd name="connsiteY26" fmla="*/ 20797159 h 28112359"/>
              <a:gd name="connsiteX27" fmla="*/ 14904720 w 19918680"/>
              <a:gd name="connsiteY27" fmla="*/ 23814679 h 28112359"/>
              <a:gd name="connsiteX28" fmla="*/ 13990320 w 19918680"/>
              <a:gd name="connsiteY28" fmla="*/ 23997559 h 28112359"/>
              <a:gd name="connsiteX29" fmla="*/ 14447520 w 19918680"/>
              <a:gd name="connsiteY29" fmla="*/ 26009239 h 28112359"/>
              <a:gd name="connsiteX30" fmla="*/ 15179040 w 19918680"/>
              <a:gd name="connsiteY30" fmla="*/ 26740759 h 28112359"/>
              <a:gd name="connsiteX31" fmla="*/ 15453360 w 19918680"/>
              <a:gd name="connsiteY31" fmla="*/ 27563719 h 28112359"/>
              <a:gd name="connsiteX32" fmla="*/ 16824960 w 19918680"/>
              <a:gd name="connsiteY32" fmla="*/ 27838039 h 28112359"/>
              <a:gd name="connsiteX33" fmla="*/ 16550640 w 19918680"/>
              <a:gd name="connsiteY33" fmla="*/ 27929479 h 28112359"/>
              <a:gd name="connsiteX34" fmla="*/ 15087600 w 19918680"/>
              <a:gd name="connsiteY34" fmla="*/ 28112359 h 28112359"/>
              <a:gd name="connsiteX35" fmla="*/ 14447520 w 19918680"/>
              <a:gd name="connsiteY35" fmla="*/ 27838039 h 28112359"/>
              <a:gd name="connsiteX36" fmla="*/ 13350240 w 19918680"/>
              <a:gd name="connsiteY36" fmla="*/ 27746599 h 28112359"/>
              <a:gd name="connsiteX37" fmla="*/ 13807440 w 19918680"/>
              <a:gd name="connsiteY37" fmla="*/ 25917799 h 28112359"/>
              <a:gd name="connsiteX38" fmla="*/ 13258800 w 19918680"/>
              <a:gd name="connsiteY38" fmla="*/ 24454759 h 28112359"/>
              <a:gd name="connsiteX39" fmla="*/ 10332720 w 19918680"/>
              <a:gd name="connsiteY39" fmla="*/ 17962519 h 28112359"/>
              <a:gd name="connsiteX40" fmla="*/ 9235440 w 19918680"/>
              <a:gd name="connsiteY40" fmla="*/ 16865239 h 28112359"/>
              <a:gd name="connsiteX41" fmla="*/ 7132320 w 19918680"/>
              <a:gd name="connsiteY41" fmla="*/ 19151239 h 28112359"/>
              <a:gd name="connsiteX42" fmla="*/ 6492240 w 19918680"/>
              <a:gd name="connsiteY42" fmla="*/ 19151239 h 28112359"/>
              <a:gd name="connsiteX43" fmla="*/ 3108960 w 19918680"/>
              <a:gd name="connsiteY43" fmla="*/ 15676519 h 28112359"/>
              <a:gd name="connsiteX44" fmla="*/ 3474720 w 19918680"/>
              <a:gd name="connsiteY44" fmla="*/ 14762119 h 28112359"/>
              <a:gd name="connsiteX45" fmla="*/ 2560320 w 19918680"/>
              <a:gd name="connsiteY45" fmla="*/ 13756279 h 28112359"/>
              <a:gd name="connsiteX46" fmla="*/ 1554480 w 19918680"/>
              <a:gd name="connsiteY46" fmla="*/ 13756279 h 28112359"/>
              <a:gd name="connsiteX47" fmla="*/ 1097280 w 19918680"/>
              <a:gd name="connsiteY47" fmla="*/ 13573399 h 28112359"/>
              <a:gd name="connsiteX48" fmla="*/ 274320 w 19918680"/>
              <a:gd name="connsiteY48" fmla="*/ 14122039 h 28112359"/>
              <a:gd name="connsiteX49" fmla="*/ 91440 w 19918680"/>
              <a:gd name="connsiteY49" fmla="*/ 14030599 h 28112359"/>
              <a:gd name="connsiteX50" fmla="*/ 2011680 w 19918680"/>
              <a:gd name="connsiteY50" fmla="*/ 11195959 h 28112359"/>
              <a:gd name="connsiteX51" fmla="*/ 2377440 w 19918680"/>
              <a:gd name="connsiteY51" fmla="*/ 11561719 h 28112359"/>
              <a:gd name="connsiteX52" fmla="*/ 2560320 w 19918680"/>
              <a:gd name="connsiteY52" fmla="*/ 12841879 h 28112359"/>
              <a:gd name="connsiteX53" fmla="*/ 6766560 w 19918680"/>
              <a:gd name="connsiteY53" fmla="*/ 16316599 h 28112359"/>
              <a:gd name="connsiteX54" fmla="*/ 7772400 w 19918680"/>
              <a:gd name="connsiteY54" fmla="*/ 14762119 h 28112359"/>
              <a:gd name="connsiteX55" fmla="*/ 7315200 w 19918680"/>
              <a:gd name="connsiteY55" fmla="*/ 13664839 h 28112359"/>
              <a:gd name="connsiteX56" fmla="*/ 8595360 w 19918680"/>
              <a:gd name="connsiteY56" fmla="*/ 10190119 h 28112359"/>
              <a:gd name="connsiteX57" fmla="*/ 8503920 w 19918680"/>
              <a:gd name="connsiteY57" fmla="*/ 9641479 h 28112359"/>
              <a:gd name="connsiteX58" fmla="*/ 8778240 w 19918680"/>
              <a:gd name="connsiteY58" fmla="*/ 9001399 h 28112359"/>
              <a:gd name="connsiteX59" fmla="*/ 7498080 w 19918680"/>
              <a:gd name="connsiteY59" fmla="*/ 6532519 h 28112359"/>
              <a:gd name="connsiteX60" fmla="*/ 2468880 w 19918680"/>
              <a:gd name="connsiteY60" fmla="*/ 7904119 h 28112359"/>
              <a:gd name="connsiteX61" fmla="*/ 1920240 w 19918680"/>
              <a:gd name="connsiteY61" fmla="*/ 7538359 h 28112359"/>
              <a:gd name="connsiteX62" fmla="*/ 1188720 w 19918680"/>
              <a:gd name="connsiteY62" fmla="*/ 7629799 h 28112359"/>
              <a:gd name="connsiteX63" fmla="*/ 822960 w 19918680"/>
              <a:gd name="connsiteY63" fmla="*/ 7172599 h 28112359"/>
              <a:gd name="connsiteX64" fmla="*/ 1097280 w 19918680"/>
              <a:gd name="connsiteY64" fmla="*/ 6898279 h 28112359"/>
              <a:gd name="connsiteX65" fmla="*/ 0 w 19918680"/>
              <a:gd name="connsiteY65" fmla="*/ 5800999 h 28112359"/>
              <a:gd name="connsiteX66" fmla="*/ 182880 w 19918680"/>
              <a:gd name="connsiteY66" fmla="*/ 5709559 h 28112359"/>
              <a:gd name="connsiteX67" fmla="*/ 1645920 w 19918680"/>
              <a:gd name="connsiteY67" fmla="*/ 6898279 h 28112359"/>
              <a:gd name="connsiteX68" fmla="*/ 1920240 w 19918680"/>
              <a:gd name="connsiteY68" fmla="*/ 6623959 h 28112359"/>
              <a:gd name="connsiteX69" fmla="*/ 1920240 w 19918680"/>
              <a:gd name="connsiteY69" fmla="*/ 6441079 h 28112359"/>
              <a:gd name="connsiteX70" fmla="*/ 5212080 w 19918680"/>
              <a:gd name="connsiteY70" fmla="*/ 5252359 h 28112359"/>
              <a:gd name="connsiteX71" fmla="*/ 5852160 w 19918680"/>
              <a:gd name="connsiteY71" fmla="*/ 4978039 h 28112359"/>
              <a:gd name="connsiteX72" fmla="*/ 6217920 w 19918680"/>
              <a:gd name="connsiteY72" fmla="*/ 5435239 h 28112359"/>
              <a:gd name="connsiteX73" fmla="*/ 7223760 w 19918680"/>
              <a:gd name="connsiteY73" fmla="*/ 4978039 h 28112359"/>
              <a:gd name="connsiteX74" fmla="*/ 7406640 w 19918680"/>
              <a:gd name="connsiteY74" fmla="*/ 3240679 h 28112359"/>
              <a:gd name="connsiteX75" fmla="*/ 8686800 w 19918680"/>
              <a:gd name="connsiteY75" fmla="*/ 2692039 h 28112359"/>
              <a:gd name="connsiteX76" fmla="*/ 9326880 w 19918680"/>
              <a:gd name="connsiteY76" fmla="*/ 3240679 h 28112359"/>
              <a:gd name="connsiteX77" fmla="*/ 9692640 w 19918680"/>
              <a:gd name="connsiteY77" fmla="*/ 2874919 h 28112359"/>
              <a:gd name="connsiteX78" fmla="*/ 9784080 w 19918680"/>
              <a:gd name="connsiteY78" fmla="*/ 2326279 h 28112359"/>
              <a:gd name="connsiteX79" fmla="*/ 9784080 w 19918680"/>
              <a:gd name="connsiteY79" fmla="*/ 497479 h 28112359"/>
              <a:gd name="connsiteX80" fmla="*/ 11338560 w 19918680"/>
              <a:gd name="connsiteY80" fmla="*/ 40279 h 28112359"/>
              <a:gd name="connsiteX81" fmla="*/ 11851860 w 19918680"/>
              <a:gd name="connsiteY81" fmla="*/ 255804 h 28112359"/>
              <a:gd name="connsiteX0" fmla="*/ 11851860 w 19918680"/>
              <a:gd name="connsiteY0" fmla="*/ 255804 h 28112359"/>
              <a:gd name="connsiteX1" fmla="*/ 12252960 w 19918680"/>
              <a:gd name="connsiteY1" fmla="*/ 2417719 h 28112359"/>
              <a:gd name="connsiteX2" fmla="*/ 13258800 w 19918680"/>
              <a:gd name="connsiteY2" fmla="*/ 3697879 h 28112359"/>
              <a:gd name="connsiteX3" fmla="*/ 14630400 w 19918680"/>
              <a:gd name="connsiteY3" fmla="*/ 3332119 h 28112359"/>
              <a:gd name="connsiteX4" fmla="*/ 15361920 w 19918680"/>
              <a:gd name="connsiteY4" fmla="*/ 2966359 h 28112359"/>
              <a:gd name="connsiteX5" fmla="*/ 17647920 w 19918680"/>
              <a:gd name="connsiteY5" fmla="*/ 2326279 h 28112359"/>
              <a:gd name="connsiteX6" fmla="*/ 18013680 w 19918680"/>
              <a:gd name="connsiteY6" fmla="*/ 2692039 h 28112359"/>
              <a:gd name="connsiteX7" fmla="*/ 18836640 w 19918680"/>
              <a:gd name="connsiteY7" fmla="*/ 2509159 h 28112359"/>
              <a:gd name="connsiteX8" fmla="*/ 19568160 w 19918680"/>
              <a:gd name="connsiteY8" fmla="*/ 1228999 h 28112359"/>
              <a:gd name="connsiteX9" fmla="*/ 19842480 w 19918680"/>
              <a:gd name="connsiteY9" fmla="*/ 1320439 h 28112359"/>
              <a:gd name="connsiteX10" fmla="*/ 19110960 w 19918680"/>
              <a:gd name="connsiteY10" fmla="*/ 2326279 h 28112359"/>
              <a:gd name="connsiteX11" fmla="*/ 19659600 w 19918680"/>
              <a:gd name="connsiteY11" fmla="*/ 2509159 h 28112359"/>
              <a:gd name="connsiteX12" fmla="*/ 19385280 w 19918680"/>
              <a:gd name="connsiteY12" fmla="*/ 2783479 h 28112359"/>
              <a:gd name="connsiteX13" fmla="*/ 18088611 w 19918680"/>
              <a:gd name="connsiteY13" fmla="*/ 2948566 h 28112359"/>
              <a:gd name="connsiteX14" fmla="*/ 18196560 w 19918680"/>
              <a:gd name="connsiteY14" fmla="*/ 3149239 h 28112359"/>
              <a:gd name="connsiteX15" fmla="*/ 14356080 w 19918680"/>
              <a:gd name="connsiteY15" fmla="*/ 4795159 h 28112359"/>
              <a:gd name="connsiteX16" fmla="*/ 12801600 w 19918680"/>
              <a:gd name="connsiteY16" fmla="*/ 5618119 h 28112359"/>
              <a:gd name="connsiteX17" fmla="*/ 12070080 w 19918680"/>
              <a:gd name="connsiteY17" fmla="*/ 10464439 h 28112359"/>
              <a:gd name="connsiteX18" fmla="*/ 11795760 w 19918680"/>
              <a:gd name="connsiteY18" fmla="*/ 11013079 h 28112359"/>
              <a:gd name="connsiteX19" fmla="*/ 12984480 w 19918680"/>
              <a:gd name="connsiteY19" fmla="*/ 12750439 h 28112359"/>
              <a:gd name="connsiteX20" fmla="*/ 12801600 w 19918680"/>
              <a:gd name="connsiteY20" fmla="*/ 13207639 h 28112359"/>
              <a:gd name="connsiteX21" fmla="*/ 11612880 w 19918680"/>
              <a:gd name="connsiteY21" fmla="*/ 13481959 h 28112359"/>
              <a:gd name="connsiteX22" fmla="*/ 11521440 w 19918680"/>
              <a:gd name="connsiteY22" fmla="*/ 14396359 h 28112359"/>
              <a:gd name="connsiteX23" fmla="*/ 10881360 w 19918680"/>
              <a:gd name="connsiteY23" fmla="*/ 14762119 h 28112359"/>
              <a:gd name="connsiteX24" fmla="*/ 10972800 w 19918680"/>
              <a:gd name="connsiteY24" fmla="*/ 15036439 h 28112359"/>
              <a:gd name="connsiteX25" fmla="*/ 12984480 w 19918680"/>
              <a:gd name="connsiteY25" fmla="*/ 18328279 h 28112359"/>
              <a:gd name="connsiteX26" fmla="*/ 13533120 w 19918680"/>
              <a:gd name="connsiteY26" fmla="*/ 20797159 h 28112359"/>
              <a:gd name="connsiteX27" fmla="*/ 14904720 w 19918680"/>
              <a:gd name="connsiteY27" fmla="*/ 23814679 h 28112359"/>
              <a:gd name="connsiteX28" fmla="*/ 13990320 w 19918680"/>
              <a:gd name="connsiteY28" fmla="*/ 23997559 h 28112359"/>
              <a:gd name="connsiteX29" fmla="*/ 14447520 w 19918680"/>
              <a:gd name="connsiteY29" fmla="*/ 26009239 h 28112359"/>
              <a:gd name="connsiteX30" fmla="*/ 15179040 w 19918680"/>
              <a:gd name="connsiteY30" fmla="*/ 26740759 h 28112359"/>
              <a:gd name="connsiteX31" fmla="*/ 15453360 w 19918680"/>
              <a:gd name="connsiteY31" fmla="*/ 27563719 h 28112359"/>
              <a:gd name="connsiteX32" fmla="*/ 16824960 w 19918680"/>
              <a:gd name="connsiteY32" fmla="*/ 27838039 h 28112359"/>
              <a:gd name="connsiteX33" fmla="*/ 16550640 w 19918680"/>
              <a:gd name="connsiteY33" fmla="*/ 27929479 h 28112359"/>
              <a:gd name="connsiteX34" fmla="*/ 15087600 w 19918680"/>
              <a:gd name="connsiteY34" fmla="*/ 28112359 h 28112359"/>
              <a:gd name="connsiteX35" fmla="*/ 14447520 w 19918680"/>
              <a:gd name="connsiteY35" fmla="*/ 27838039 h 28112359"/>
              <a:gd name="connsiteX36" fmla="*/ 13350240 w 19918680"/>
              <a:gd name="connsiteY36" fmla="*/ 27746599 h 28112359"/>
              <a:gd name="connsiteX37" fmla="*/ 13807440 w 19918680"/>
              <a:gd name="connsiteY37" fmla="*/ 25917799 h 28112359"/>
              <a:gd name="connsiteX38" fmla="*/ 13258800 w 19918680"/>
              <a:gd name="connsiteY38" fmla="*/ 24454759 h 28112359"/>
              <a:gd name="connsiteX39" fmla="*/ 10332720 w 19918680"/>
              <a:gd name="connsiteY39" fmla="*/ 17962519 h 28112359"/>
              <a:gd name="connsiteX40" fmla="*/ 9235440 w 19918680"/>
              <a:gd name="connsiteY40" fmla="*/ 16865239 h 28112359"/>
              <a:gd name="connsiteX41" fmla="*/ 7132320 w 19918680"/>
              <a:gd name="connsiteY41" fmla="*/ 19151239 h 28112359"/>
              <a:gd name="connsiteX42" fmla="*/ 6492240 w 19918680"/>
              <a:gd name="connsiteY42" fmla="*/ 19151239 h 28112359"/>
              <a:gd name="connsiteX43" fmla="*/ 3108960 w 19918680"/>
              <a:gd name="connsiteY43" fmla="*/ 15676519 h 28112359"/>
              <a:gd name="connsiteX44" fmla="*/ 3474720 w 19918680"/>
              <a:gd name="connsiteY44" fmla="*/ 14762119 h 28112359"/>
              <a:gd name="connsiteX45" fmla="*/ 2560320 w 19918680"/>
              <a:gd name="connsiteY45" fmla="*/ 13756279 h 28112359"/>
              <a:gd name="connsiteX46" fmla="*/ 1554480 w 19918680"/>
              <a:gd name="connsiteY46" fmla="*/ 13756279 h 28112359"/>
              <a:gd name="connsiteX47" fmla="*/ 1097280 w 19918680"/>
              <a:gd name="connsiteY47" fmla="*/ 13573399 h 28112359"/>
              <a:gd name="connsiteX48" fmla="*/ 274320 w 19918680"/>
              <a:gd name="connsiteY48" fmla="*/ 14122039 h 28112359"/>
              <a:gd name="connsiteX49" fmla="*/ 91440 w 19918680"/>
              <a:gd name="connsiteY49" fmla="*/ 14030599 h 28112359"/>
              <a:gd name="connsiteX50" fmla="*/ 2011680 w 19918680"/>
              <a:gd name="connsiteY50" fmla="*/ 11195959 h 28112359"/>
              <a:gd name="connsiteX51" fmla="*/ 2377440 w 19918680"/>
              <a:gd name="connsiteY51" fmla="*/ 11561719 h 28112359"/>
              <a:gd name="connsiteX52" fmla="*/ 2560320 w 19918680"/>
              <a:gd name="connsiteY52" fmla="*/ 12841879 h 28112359"/>
              <a:gd name="connsiteX53" fmla="*/ 6766560 w 19918680"/>
              <a:gd name="connsiteY53" fmla="*/ 16316599 h 28112359"/>
              <a:gd name="connsiteX54" fmla="*/ 7772400 w 19918680"/>
              <a:gd name="connsiteY54" fmla="*/ 14762119 h 28112359"/>
              <a:gd name="connsiteX55" fmla="*/ 7315200 w 19918680"/>
              <a:gd name="connsiteY55" fmla="*/ 13664839 h 28112359"/>
              <a:gd name="connsiteX56" fmla="*/ 8595360 w 19918680"/>
              <a:gd name="connsiteY56" fmla="*/ 10190119 h 28112359"/>
              <a:gd name="connsiteX57" fmla="*/ 8503920 w 19918680"/>
              <a:gd name="connsiteY57" fmla="*/ 9641479 h 28112359"/>
              <a:gd name="connsiteX58" fmla="*/ 8778240 w 19918680"/>
              <a:gd name="connsiteY58" fmla="*/ 9001399 h 28112359"/>
              <a:gd name="connsiteX59" fmla="*/ 7498080 w 19918680"/>
              <a:gd name="connsiteY59" fmla="*/ 6532519 h 28112359"/>
              <a:gd name="connsiteX60" fmla="*/ 2468880 w 19918680"/>
              <a:gd name="connsiteY60" fmla="*/ 7904119 h 28112359"/>
              <a:gd name="connsiteX61" fmla="*/ 1920240 w 19918680"/>
              <a:gd name="connsiteY61" fmla="*/ 7538359 h 28112359"/>
              <a:gd name="connsiteX62" fmla="*/ 1188720 w 19918680"/>
              <a:gd name="connsiteY62" fmla="*/ 7629799 h 28112359"/>
              <a:gd name="connsiteX63" fmla="*/ 822960 w 19918680"/>
              <a:gd name="connsiteY63" fmla="*/ 7172599 h 28112359"/>
              <a:gd name="connsiteX64" fmla="*/ 1097280 w 19918680"/>
              <a:gd name="connsiteY64" fmla="*/ 6898279 h 28112359"/>
              <a:gd name="connsiteX65" fmla="*/ 0 w 19918680"/>
              <a:gd name="connsiteY65" fmla="*/ 5800999 h 28112359"/>
              <a:gd name="connsiteX66" fmla="*/ 182880 w 19918680"/>
              <a:gd name="connsiteY66" fmla="*/ 5709559 h 28112359"/>
              <a:gd name="connsiteX67" fmla="*/ 1645920 w 19918680"/>
              <a:gd name="connsiteY67" fmla="*/ 6898279 h 28112359"/>
              <a:gd name="connsiteX68" fmla="*/ 1920240 w 19918680"/>
              <a:gd name="connsiteY68" fmla="*/ 6623959 h 28112359"/>
              <a:gd name="connsiteX69" fmla="*/ 1920240 w 19918680"/>
              <a:gd name="connsiteY69" fmla="*/ 6441079 h 28112359"/>
              <a:gd name="connsiteX70" fmla="*/ 5212080 w 19918680"/>
              <a:gd name="connsiteY70" fmla="*/ 5252359 h 28112359"/>
              <a:gd name="connsiteX71" fmla="*/ 5852160 w 19918680"/>
              <a:gd name="connsiteY71" fmla="*/ 4978039 h 28112359"/>
              <a:gd name="connsiteX72" fmla="*/ 6217920 w 19918680"/>
              <a:gd name="connsiteY72" fmla="*/ 5435239 h 28112359"/>
              <a:gd name="connsiteX73" fmla="*/ 7223760 w 19918680"/>
              <a:gd name="connsiteY73" fmla="*/ 4978039 h 28112359"/>
              <a:gd name="connsiteX74" fmla="*/ 7406640 w 19918680"/>
              <a:gd name="connsiteY74" fmla="*/ 3240679 h 28112359"/>
              <a:gd name="connsiteX75" fmla="*/ 8686800 w 19918680"/>
              <a:gd name="connsiteY75" fmla="*/ 2692039 h 28112359"/>
              <a:gd name="connsiteX76" fmla="*/ 9326880 w 19918680"/>
              <a:gd name="connsiteY76" fmla="*/ 3240679 h 28112359"/>
              <a:gd name="connsiteX77" fmla="*/ 9692640 w 19918680"/>
              <a:gd name="connsiteY77" fmla="*/ 2874919 h 28112359"/>
              <a:gd name="connsiteX78" fmla="*/ 9784080 w 19918680"/>
              <a:gd name="connsiteY78" fmla="*/ 2326279 h 28112359"/>
              <a:gd name="connsiteX79" fmla="*/ 9784080 w 19918680"/>
              <a:gd name="connsiteY79" fmla="*/ 497479 h 28112359"/>
              <a:gd name="connsiteX80" fmla="*/ 11338560 w 19918680"/>
              <a:gd name="connsiteY80" fmla="*/ 40279 h 28112359"/>
              <a:gd name="connsiteX81" fmla="*/ 11851860 w 19918680"/>
              <a:gd name="connsiteY81" fmla="*/ 255804 h 28112359"/>
              <a:gd name="connsiteX0" fmla="*/ 11851860 w 19918680"/>
              <a:gd name="connsiteY0" fmla="*/ 255804 h 28112359"/>
              <a:gd name="connsiteX1" fmla="*/ 12252960 w 19918680"/>
              <a:gd name="connsiteY1" fmla="*/ 2417719 h 28112359"/>
              <a:gd name="connsiteX2" fmla="*/ 13258800 w 19918680"/>
              <a:gd name="connsiteY2" fmla="*/ 3697879 h 28112359"/>
              <a:gd name="connsiteX3" fmla="*/ 14630400 w 19918680"/>
              <a:gd name="connsiteY3" fmla="*/ 3332119 h 28112359"/>
              <a:gd name="connsiteX4" fmla="*/ 15361920 w 19918680"/>
              <a:gd name="connsiteY4" fmla="*/ 2966359 h 28112359"/>
              <a:gd name="connsiteX5" fmla="*/ 17647920 w 19918680"/>
              <a:gd name="connsiteY5" fmla="*/ 2326279 h 28112359"/>
              <a:gd name="connsiteX6" fmla="*/ 18013680 w 19918680"/>
              <a:gd name="connsiteY6" fmla="*/ 2692039 h 28112359"/>
              <a:gd name="connsiteX7" fmla="*/ 18836640 w 19918680"/>
              <a:gd name="connsiteY7" fmla="*/ 2509159 h 28112359"/>
              <a:gd name="connsiteX8" fmla="*/ 19568160 w 19918680"/>
              <a:gd name="connsiteY8" fmla="*/ 1228999 h 28112359"/>
              <a:gd name="connsiteX9" fmla="*/ 19842480 w 19918680"/>
              <a:gd name="connsiteY9" fmla="*/ 1320439 h 28112359"/>
              <a:gd name="connsiteX10" fmla="*/ 19110960 w 19918680"/>
              <a:gd name="connsiteY10" fmla="*/ 2326279 h 28112359"/>
              <a:gd name="connsiteX11" fmla="*/ 19659600 w 19918680"/>
              <a:gd name="connsiteY11" fmla="*/ 2509159 h 28112359"/>
              <a:gd name="connsiteX12" fmla="*/ 19385280 w 19918680"/>
              <a:gd name="connsiteY12" fmla="*/ 2783479 h 28112359"/>
              <a:gd name="connsiteX13" fmla="*/ 18088611 w 19918680"/>
              <a:gd name="connsiteY13" fmla="*/ 2948566 h 28112359"/>
              <a:gd name="connsiteX14" fmla="*/ 18196560 w 19918680"/>
              <a:gd name="connsiteY14" fmla="*/ 3149239 h 28112359"/>
              <a:gd name="connsiteX15" fmla="*/ 14356080 w 19918680"/>
              <a:gd name="connsiteY15" fmla="*/ 4795159 h 28112359"/>
              <a:gd name="connsiteX16" fmla="*/ 12801600 w 19918680"/>
              <a:gd name="connsiteY16" fmla="*/ 5618119 h 28112359"/>
              <a:gd name="connsiteX17" fmla="*/ 12070080 w 19918680"/>
              <a:gd name="connsiteY17" fmla="*/ 10464439 h 28112359"/>
              <a:gd name="connsiteX18" fmla="*/ 11795760 w 19918680"/>
              <a:gd name="connsiteY18" fmla="*/ 11013079 h 28112359"/>
              <a:gd name="connsiteX19" fmla="*/ 12984480 w 19918680"/>
              <a:gd name="connsiteY19" fmla="*/ 12750439 h 28112359"/>
              <a:gd name="connsiteX20" fmla="*/ 12801600 w 19918680"/>
              <a:gd name="connsiteY20" fmla="*/ 13207639 h 28112359"/>
              <a:gd name="connsiteX21" fmla="*/ 11612880 w 19918680"/>
              <a:gd name="connsiteY21" fmla="*/ 13481959 h 28112359"/>
              <a:gd name="connsiteX22" fmla="*/ 11521440 w 19918680"/>
              <a:gd name="connsiteY22" fmla="*/ 14396359 h 28112359"/>
              <a:gd name="connsiteX23" fmla="*/ 10881360 w 19918680"/>
              <a:gd name="connsiteY23" fmla="*/ 14762119 h 28112359"/>
              <a:gd name="connsiteX24" fmla="*/ 10972800 w 19918680"/>
              <a:gd name="connsiteY24" fmla="*/ 15036439 h 28112359"/>
              <a:gd name="connsiteX25" fmla="*/ 12984480 w 19918680"/>
              <a:gd name="connsiteY25" fmla="*/ 18328279 h 28112359"/>
              <a:gd name="connsiteX26" fmla="*/ 13533120 w 19918680"/>
              <a:gd name="connsiteY26" fmla="*/ 20797159 h 28112359"/>
              <a:gd name="connsiteX27" fmla="*/ 14904720 w 19918680"/>
              <a:gd name="connsiteY27" fmla="*/ 23814679 h 28112359"/>
              <a:gd name="connsiteX28" fmla="*/ 13990320 w 19918680"/>
              <a:gd name="connsiteY28" fmla="*/ 23997559 h 28112359"/>
              <a:gd name="connsiteX29" fmla="*/ 14447520 w 19918680"/>
              <a:gd name="connsiteY29" fmla="*/ 26009239 h 28112359"/>
              <a:gd name="connsiteX30" fmla="*/ 15179040 w 19918680"/>
              <a:gd name="connsiteY30" fmla="*/ 26740759 h 28112359"/>
              <a:gd name="connsiteX31" fmla="*/ 15453360 w 19918680"/>
              <a:gd name="connsiteY31" fmla="*/ 27563719 h 28112359"/>
              <a:gd name="connsiteX32" fmla="*/ 16824960 w 19918680"/>
              <a:gd name="connsiteY32" fmla="*/ 27838039 h 28112359"/>
              <a:gd name="connsiteX33" fmla="*/ 16550640 w 19918680"/>
              <a:gd name="connsiteY33" fmla="*/ 27929479 h 28112359"/>
              <a:gd name="connsiteX34" fmla="*/ 15087600 w 19918680"/>
              <a:gd name="connsiteY34" fmla="*/ 28112359 h 28112359"/>
              <a:gd name="connsiteX35" fmla="*/ 14447520 w 19918680"/>
              <a:gd name="connsiteY35" fmla="*/ 27838039 h 28112359"/>
              <a:gd name="connsiteX36" fmla="*/ 13350240 w 19918680"/>
              <a:gd name="connsiteY36" fmla="*/ 27746599 h 28112359"/>
              <a:gd name="connsiteX37" fmla="*/ 13807440 w 19918680"/>
              <a:gd name="connsiteY37" fmla="*/ 25917799 h 28112359"/>
              <a:gd name="connsiteX38" fmla="*/ 13258800 w 19918680"/>
              <a:gd name="connsiteY38" fmla="*/ 24454759 h 28112359"/>
              <a:gd name="connsiteX39" fmla="*/ 10332720 w 19918680"/>
              <a:gd name="connsiteY39" fmla="*/ 17962519 h 28112359"/>
              <a:gd name="connsiteX40" fmla="*/ 9235440 w 19918680"/>
              <a:gd name="connsiteY40" fmla="*/ 16865239 h 28112359"/>
              <a:gd name="connsiteX41" fmla="*/ 7132320 w 19918680"/>
              <a:gd name="connsiteY41" fmla="*/ 19151239 h 28112359"/>
              <a:gd name="connsiteX42" fmla="*/ 6492240 w 19918680"/>
              <a:gd name="connsiteY42" fmla="*/ 19151239 h 28112359"/>
              <a:gd name="connsiteX43" fmla="*/ 3108960 w 19918680"/>
              <a:gd name="connsiteY43" fmla="*/ 15676519 h 28112359"/>
              <a:gd name="connsiteX44" fmla="*/ 3474720 w 19918680"/>
              <a:gd name="connsiteY44" fmla="*/ 14762119 h 28112359"/>
              <a:gd name="connsiteX45" fmla="*/ 2560320 w 19918680"/>
              <a:gd name="connsiteY45" fmla="*/ 13756279 h 28112359"/>
              <a:gd name="connsiteX46" fmla="*/ 1554480 w 19918680"/>
              <a:gd name="connsiteY46" fmla="*/ 13756279 h 28112359"/>
              <a:gd name="connsiteX47" fmla="*/ 1097280 w 19918680"/>
              <a:gd name="connsiteY47" fmla="*/ 13573399 h 28112359"/>
              <a:gd name="connsiteX48" fmla="*/ 274320 w 19918680"/>
              <a:gd name="connsiteY48" fmla="*/ 14122039 h 28112359"/>
              <a:gd name="connsiteX49" fmla="*/ 91440 w 19918680"/>
              <a:gd name="connsiteY49" fmla="*/ 14030599 h 28112359"/>
              <a:gd name="connsiteX50" fmla="*/ 2011680 w 19918680"/>
              <a:gd name="connsiteY50" fmla="*/ 11195959 h 28112359"/>
              <a:gd name="connsiteX51" fmla="*/ 2377440 w 19918680"/>
              <a:gd name="connsiteY51" fmla="*/ 11561719 h 28112359"/>
              <a:gd name="connsiteX52" fmla="*/ 2560320 w 19918680"/>
              <a:gd name="connsiteY52" fmla="*/ 12841879 h 28112359"/>
              <a:gd name="connsiteX53" fmla="*/ 6766560 w 19918680"/>
              <a:gd name="connsiteY53" fmla="*/ 16316599 h 28112359"/>
              <a:gd name="connsiteX54" fmla="*/ 7772400 w 19918680"/>
              <a:gd name="connsiteY54" fmla="*/ 14762119 h 28112359"/>
              <a:gd name="connsiteX55" fmla="*/ 7315200 w 19918680"/>
              <a:gd name="connsiteY55" fmla="*/ 13664839 h 28112359"/>
              <a:gd name="connsiteX56" fmla="*/ 8595360 w 19918680"/>
              <a:gd name="connsiteY56" fmla="*/ 10190119 h 28112359"/>
              <a:gd name="connsiteX57" fmla="*/ 8503920 w 19918680"/>
              <a:gd name="connsiteY57" fmla="*/ 9641479 h 28112359"/>
              <a:gd name="connsiteX58" fmla="*/ 8778240 w 19918680"/>
              <a:gd name="connsiteY58" fmla="*/ 9001399 h 28112359"/>
              <a:gd name="connsiteX59" fmla="*/ 7498080 w 19918680"/>
              <a:gd name="connsiteY59" fmla="*/ 6532519 h 28112359"/>
              <a:gd name="connsiteX60" fmla="*/ 2468880 w 19918680"/>
              <a:gd name="connsiteY60" fmla="*/ 7904119 h 28112359"/>
              <a:gd name="connsiteX61" fmla="*/ 1920240 w 19918680"/>
              <a:gd name="connsiteY61" fmla="*/ 7538359 h 28112359"/>
              <a:gd name="connsiteX62" fmla="*/ 1188720 w 19918680"/>
              <a:gd name="connsiteY62" fmla="*/ 7629799 h 28112359"/>
              <a:gd name="connsiteX63" fmla="*/ 822960 w 19918680"/>
              <a:gd name="connsiteY63" fmla="*/ 7172599 h 28112359"/>
              <a:gd name="connsiteX64" fmla="*/ 1097280 w 19918680"/>
              <a:gd name="connsiteY64" fmla="*/ 6898279 h 28112359"/>
              <a:gd name="connsiteX65" fmla="*/ 0 w 19918680"/>
              <a:gd name="connsiteY65" fmla="*/ 5800999 h 28112359"/>
              <a:gd name="connsiteX66" fmla="*/ 182880 w 19918680"/>
              <a:gd name="connsiteY66" fmla="*/ 5709559 h 28112359"/>
              <a:gd name="connsiteX67" fmla="*/ 1645920 w 19918680"/>
              <a:gd name="connsiteY67" fmla="*/ 6898279 h 28112359"/>
              <a:gd name="connsiteX68" fmla="*/ 1920240 w 19918680"/>
              <a:gd name="connsiteY68" fmla="*/ 6623959 h 28112359"/>
              <a:gd name="connsiteX69" fmla="*/ 1920240 w 19918680"/>
              <a:gd name="connsiteY69" fmla="*/ 6441079 h 28112359"/>
              <a:gd name="connsiteX70" fmla="*/ 5212080 w 19918680"/>
              <a:gd name="connsiteY70" fmla="*/ 5252359 h 28112359"/>
              <a:gd name="connsiteX71" fmla="*/ 5852160 w 19918680"/>
              <a:gd name="connsiteY71" fmla="*/ 4978039 h 28112359"/>
              <a:gd name="connsiteX72" fmla="*/ 6217920 w 19918680"/>
              <a:gd name="connsiteY72" fmla="*/ 5435239 h 28112359"/>
              <a:gd name="connsiteX73" fmla="*/ 7223760 w 19918680"/>
              <a:gd name="connsiteY73" fmla="*/ 4978039 h 28112359"/>
              <a:gd name="connsiteX74" fmla="*/ 7406640 w 19918680"/>
              <a:gd name="connsiteY74" fmla="*/ 3240679 h 28112359"/>
              <a:gd name="connsiteX75" fmla="*/ 8686800 w 19918680"/>
              <a:gd name="connsiteY75" fmla="*/ 2692039 h 28112359"/>
              <a:gd name="connsiteX76" fmla="*/ 9326880 w 19918680"/>
              <a:gd name="connsiteY76" fmla="*/ 3240679 h 28112359"/>
              <a:gd name="connsiteX77" fmla="*/ 9692640 w 19918680"/>
              <a:gd name="connsiteY77" fmla="*/ 2874919 h 28112359"/>
              <a:gd name="connsiteX78" fmla="*/ 9784080 w 19918680"/>
              <a:gd name="connsiteY78" fmla="*/ 2326279 h 28112359"/>
              <a:gd name="connsiteX79" fmla="*/ 9784080 w 19918680"/>
              <a:gd name="connsiteY79" fmla="*/ 497479 h 28112359"/>
              <a:gd name="connsiteX80" fmla="*/ 11338560 w 19918680"/>
              <a:gd name="connsiteY80" fmla="*/ 40279 h 28112359"/>
              <a:gd name="connsiteX81" fmla="*/ 11851860 w 19918680"/>
              <a:gd name="connsiteY81" fmla="*/ 255804 h 28112359"/>
              <a:gd name="connsiteX0" fmla="*/ 11851860 w 19918680"/>
              <a:gd name="connsiteY0" fmla="*/ 255804 h 28112359"/>
              <a:gd name="connsiteX1" fmla="*/ 12252960 w 19918680"/>
              <a:gd name="connsiteY1" fmla="*/ 2417719 h 28112359"/>
              <a:gd name="connsiteX2" fmla="*/ 13258800 w 19918680"/>
              <a:gd name="connsiteY2" fmla="*/ 3697879 h 28112359"/>
              <a:gd name="connsiteX3" fmla="*/ 14630400 w 19918680"/>
              <a:gd name="connsiteY3" fmla="*/ 3332119 h 28112359"/>
              <a:gd name="connsiteX4" fmla="*/ 15361920 w 19918680"/>
              <a:gd name="connsiteY4" fmla="*/ 2966359 h 28112359"/>
              <a:gd name="connsiteX5" fmla="*/ 17647920 w 19918680"/>
              <a:gd name="connsiteY5" fmla="*/ 2326279 h 28112359"/>
              <a:gd name="connsiteX6" fmla="*/ 18013680 w 19918680"/>
              <a:gd name="connsiteY6" fmla="*/ 2692039 h 28112359"/>
              <a:gd name="connsiteX7" fmla="*/ 18836640 w 19918680"/>
              <a:gd name="connsiteY7" fmla="*/ 2509159 h 28112359"/>
              <a:gd name="connsiteX8" fmla="*/ 19568160 w 19918680"/>
              <a:gd name="connsiteY8" fmla="*/ 1228999 h 28112359"/>
              <a:gd name="connsiteX9" fmla="*/ 19842480 w 19918680"/>
              <a:gd name="connsiteY9" fmla="*/ 1320439 h 28112359"/>
              <a:gd name="connsiteX10" fmla="*/ 19110960 w 19918680"/>
              <a:gd name="connsiteY10" fmla="*/ 2326279 h 28112359"/>
              <a:gd name="connsiteX11" fmla="*/ 19659600 w 19918680"/>
              <a:gd name="connsiteY11" fmla="*/ 2509159 h 28112359"/>
              <a:gd name="connsiteX12" fmla="*/ 19385280 w 19918680"/>
              <a:gd name="connsiteY12" fmla="*/ 2783479 h 28112359"/>
              <a:gd name="connsiteX13" fmla="*/ 18088611 w 19918680"/>
              <a:gd name="connsiteY13" fmla="*/ 2948566 h 28112359"/>
              <a:gd name="connsiteX14" fmla="*/ 18196560 w 19918680"/>
              <a:gd name="connsiteY14" fmla="*/ 3149239 h 28112359"/>
              <a:gd name="connsiteX15" fmla="*/ 14356080 w 19918680"/>
              <a:gd name="connsiteY15" fmla="*/ 4795159 h 28112359"/>
              <a:gd name="connsiteX16" fmla="*/ 12801600 w 19918680"/>
              <a:gd name="connsiteY16" fmla="*/ 5618119 h 28112359"/>
              <a:gd name="connsiteX17" fmla="*/ 12070080 w 19918680"/>
              <a:gd name="connsiteY17" fmla="*/ 10464439 h 28112359"/>
              <a:gd name="connsiteX18" fmla="*/ 11795760 w 19918680"/>
              <a:gd name="connsiteY18" fmla="*/ 11013079 h 28112359"/>
              <a:gd name="connsiteX19" fmla="*/ 12984480 w 19918680"/>
              <a:gd name="connsiteY19" fmla="*/ 12750439 h 28112359"/>
              <a:gd name="connsiteX20" fmla="*/ 12801600 w 19918680"/>
              <a:gd name="connsiteY20" fmla="*/ 13207639 h 28112359"/>
              <a:gd name="connsiteX21" fmla="*/ 11612880 w 19918680"/>
              <a:gd name="connsiteY21" fmla="*/ 13481959 h 28112359"/>
              <a:gd name="connsiteX22" fmla="*/ 11521440 w 19918680"/>
              <a:gd name="connsiteY22" fmla="*/ 14396359 h 28112359"/>
              <a:gd name="connsiteX23" fmla="*/ 10881360 w 19918680"/>
              <a:gd name="connsiteY23" fmla="*/ 14762119 h 28112359"/>
              <a:gd name="connsiteX24" fmla="*/ 10972800 w 19918680"/>
              <a:gd name="connsiteY24" fmla="*/ 15036439 h 28112359"/>
              <a:gd name="connsiteX25" fmla="*/ 12984480 w 19918680"/>
              <a:gd name="connsiteY25" fmla="*/ 18328279 h 28112359"/>
              <a:gd name="connsiteX26" fmla="*/ 13533120 w 19918680"/>
              <a:gd name="connsiteY26" fmla="*/ 20797159 h 28112359"/>
              <a:gd name="connsiteX27" fmla="*/ 14904720 w 19918680"/>
              <a:gd name="connsiteY27" fmla="*/ 23814679 h 28112359"/>
              <a:gd name="connsiteX28" fmla="*/ 13990320 w 19918680"/>
              <a:gd name="connsiteY28" fmla="*/ 23997559 h 28112359"/>
              <a:gd name="connsiteX29" fmla="*/ 14447520 w 19918680"/>
              <a:gd name="connsiteY29" fmla="*/ 26009239 h 28112359"/>
              <a:gd name="connsiteX30" fmla="*/ 15179040 w 19918680"/>
              <a:gd name="connsiteY30" fmla="*/ 26740759 h 28112359"/>
              <a:gd name="connsiteX31" fmla="*/ 15453360 w 19918680"/>
              <a:gd name="connsiteY31" fmla="*/ 27563719 h 28112359"/>
              <a:gd name="connsiteX32" fmla="*/ 16824960 w 19918680"/>
              <a:gd name="connsiteY32" fmla="*/ 27838039 h 28112359"/>
              <a:gd name="connsiteX33" fmla="*/ 16550640 w 19918680"/>
              <a:gd name="connsiteY33" fmla="*/ 27929479 h 28112359"/>
              <a:gd name="connsiteX34" fmla="*/ 15087600 w 19918680"/>
              <a:gd name="connsiteY34" fmla="*/ 28112359 h 28112359"/>
              <a:gd name="connsiteX35" fmla="*/ 14447520 w 19918680"/>
              <a:gd name="connsiteY35" fmla="*/ 27838039 h 28112359"/>
              <a:gd name="connsiteX36" fmla="*/ 13350240 w 19918680"/>
              <a:gd name="connsiteY36" fmla="*/ 27746599 h 28112359"/>
              <a:gd name="connsiteX37" fmla="*/ 13807440 w 19918680"/>
              <a:gd name="connsiteY37" fmla="*/ 25917799 h 28112359"/>
              <a:gd name="connsiteX38" fmla="*/ 13258800 w 19918680"/>
              <a:gd name="connsiteY38" fmla="*/ 24454759 h 28112359"/>
              <a:gd name="connsiteX39" fmla="*/ 10332720 w 19918680"/>
              <a:gd name="connsiteY39" fmla="*/ 17962519 h 28112359"/>
              <a:gd name="connsiteX40" fmla="*/ 9235440 w 19918680"/>
              <a:gd name="connsiteY40" fmla="*/ 16865239 h 28112359"/>
              <a:gd name="connsiteX41" fmla="*/ 7132320 w 19918680"/>
              <a:gd name="connsiteY41" fmla="*/ 19151239 h 28112359"/>
              <a:gd name="connsiteX42" fmla="*/ 6492240 w 19918680"/>
              <a:gd name="connsiteY42" fmla="*/ 19151239 h 28112359"/>
              <a:gd name="connsiteX43" fmla="*/ 3108960 w 19918680"/>
              <a:gd name="connsiteY43" fmla="*/ 15676519 h 28112359"/>
              <a:gd name="connsiteX44" fmla="*/ 3474720 w 19918680"/>
              <a:gd name="connsiteY44" fmla="*/ 14762119 h 28112359"/>
              <a:gd name="connsiteX45" fmla="*/ 2560320 w 19918680"/>
              <a:gd name="connsiteY45" fmla="*/ 13756279 h 28112359"/>
              <a:gd name="connsiteX46" fmla="*/ 1554480 w 19918680"/>
              <a:gd name="connsiteY46" fmla="*/ 13756279 h 28112359"/>
              <a:gd name="connsiteX47" fmla="*/ 1097280 w 19918680"/>
              <a:gd name="connsiteY47" fmla="*/ 13573399 h 28112359"/>
              <a:gd name="connsiteX48" fmla="*/ 274320 w 19918680"/>
              <a:gd name="connsiteY48" fmla="*/ 14122039 h 28112359"/>
              <a:gd name="connsiteX49" fmla="*/ 91440 w 19918680"/>
              <a:gd name="connsiteY49" fmla="*/ 14030599 h 28112359"/>
              <a:gd name="connsiteX50" fmla="*/ 2011680 w 19918680"/>
              <a:gd name="connsiteY50" fmla="*/ 11195959 h 28112359"/>
              <a:gd name="connsiteX51" fmla="*/ 2377440 w 19918680"/>
              <a:gd name="connsiteY51" fmla="*/ 11561719 h 28112359"/>
              <a:gd name="connsiteX52" fmla="*/ 2560320 w 19918680"/>
              <a:gd name="connsiteY52" fmla="*/ 12841879 h 28112359"/>
              <a:gd name="connsiteX53" fmla="*/ 6766560 w 19918680"/>
              <a:gd name="connsiteY53" fmla="*/ 16316599 h 28112359"/>
              <a:gd name="connsiteX54" fmla="*/ 7772400 w 19918680"/>
              <a:gd name="connsiteY54" fmla="*/ 14762119 h 28112359"/>
              <a:gd name="connsiteX55" fmla="*/ 7315200 w 19918680"/>
              <a:gd name="connsiteY55" fmla="*/ 13664839 h 28112359"/>
              <a:gd name="connsiteX56" fmla="*/ 8595360 w 19918680"/>
              <a:gd name="connsiteY56" fmla="*/ 10190119 h 28112359"/>
              <a:gd name="connsiteX57" fmla="*/ 8503920 w 19918680"/>
              <a:gd name="connsiteY57" fmla="*/ 9641479 h 28112359"/>
              <a:gd name="connsiteX58" fmla="*/ 8778240 w 19918680"/>
              <a:gd name="connsiteY58" fmla="*/ 9001399 h 28112359"/>
              <a:gd name="connsiteX59" fmla="*/ 7498080 w 19918680"/>
              <a:gd name="connsiteY59" fmla="*/ 6532519 h 28112359"/>
              <a:gd name="connsiteX60" fmla="*/ 2468880 w 19918680"/>
              <a:gd name="connsiteY60" fmla="*/ 7904119 h 28112359"/>
              <a:gd name="connsiteX61" fmla="*/ 1920240 w 19918680"/>
              <a:gd name="connsiteY61" fmla="*/ 7538359 h 28112359"/>
              <a:gd name="connsiteX62" fmla="*/ 1188720 w 19918680"/>
              <a:gd name="connsiteY62" fmla="*/ 7629799 h 28112359"/>
              <a:gd name="connsiteX63" fmla="*/ 822960 w 19918680"/>
              <a:gd name="connsiteY63" fmla="*/ 7172599 h 28112359"/>
              <a:gd name="connsiteX64" fmla="*/ 1097280 w 19918680"/>
              <a:gd name="connsiteY64" fmla="*/ 6898279 h 28112359"/>
              <a:gd name="connsiteX65" fmla="*/ 0 w 19918680"/>
              <a:gd name="connsiteY65" fmla="*/ 5800999 h 28112359"/>
              <a:gd name="connsiteX66" fmla="*/ 182880 w 19918680"/>
              <a:gd name="connsiteY66" fmla="*/ 5709559 h 28112359"/>
              <a:gd name="connsiteX67" fmla="*/ 1645920 w 19918680"/>
              <a:gd name="connsiteY67" fmla="*/ 6898279 h 28112359"/>
              <a:gd name="connsiteX68" fmla="*/ 1920240 w 19918680"/>
              <a:gd name="connsiteY68" fmla="*/ 6623959 h 28112359"/>
              <a:gd name="connsiteX69" fmla="*/ 1920240 w 19918680"/>
              <a:gd name="connsiteY69" fmla="*/ 6441079 h 28112359"/>
              <a:gd name="connsiteX70" fmla="*/ 5212080 w 19918680"/>
              <a:gd name="connsiteY70" fmla="*/ 5252359 h 28112359"/>
              <a:gd name="connsiteX71" fmla="*/ 5852160 w 19918680"/>
              <a:gd name="connsiteY71" fmla="*/ 4978039 h 28112359"/>
              <a:gd name="connsiteX72" fmla="*/ 6217920 w 19918680"/>
              <a:gd name="connsiteY72" fmla="*/ 5435239 h 28112359"/>
              <a:gd name="connsiteX73" fmla="*/ 7223760 w 19918680"/>
              <a:gd name="connsiteY73" fmla="*/ 4978039 h 28112359"/>
              <a:gd name="connsiteX74" fmla="*/ 7406640 w 19918680"/>
              <a:gd name="connsiteY74" fmla="*/ 3240679 h 28112359"/>
              <a:gd name="connsiteX75" fmla="*/ 8686800 w 19918680"/>
              <a:gd name="connsiteY75" fmla="*/ 2692039 h 28112359"/>
              <a:gd name="connsiteX76" fmla="*/ 9326880 w 19918680"/>
              <a:gd name="connsiteY76" fmla="*/ 3240679 h 28112359"/>
              <a:gd name="connsiteX77" fmla="*/ 9692640 w 19918680"/>
              <a:gd name="connsiteY77" fmla="*/ 2874919 h 28112359"/>
              <a:gd name="connsiteX78" fmla="*/ 9784080 w 19918680"/>
              <a:gd name="connsiteY78" fmla="*/ 2326279 h 28112359"/>
              <a:gd name="connsiteX79" fmla="*/ 9784080 w 19918680"/>
              <a:gd name="connsiteY79" fmla="*/ 497479 h 28112359"/>
              <a:gd name="connsiteX80" fmla="*/ 11338560 w 19918680"/>
              <a:gd name="connsiteY80" fmla="*/ 40279 h 28112359"/>
              <a:gd name="connsiteX81" fmla="*/ 11851860 w 19918680"/>
              <a:gd name="connsiteY81" fmla="*/ 255804 h 28112359"/>
              <a:gd name="connsiteX0" fmla="*/ 11851860 w 19918680"/>
              <a:gd name="connsiteY0" fmla="*/ 255804 h 28112359"/>
              <a:gd name="connsiteX1" fmla="*/ 12252960 w 19918680"/>
              <a:gd name="connsiteY1" fmla="*/ 2417719 h 28112359"/>
              <a:gd name="connsiteX2" fmla="*/ 13258800 w 19918680"/>
              <a:gd name="connsiteY2" fmla="*/ 3697879 h 28112359"/>
              <a:gd name="connsiteX3" fmla="*/ 14630400 w 19918680"/>
              <a:gd name="connsiteY3" fmla="*/ 3332119 h 28112359"/>
              <a:gd name="connsiteX4" fmla="*/ 15361920 w 19918680"/>
              <a:gd name="connsiteY4" fmla="*/ 2966359 h 28112359"/>
              <a:gd name="connsiteX5" fmla="*/ 17647920 w 19918680"/>
              <a:gd name="connsiteY5" fmla="*/ 2326279 h 28112359"/>
              <a:gd name="connsiteX6" fmla="*/ 18013680 w 19918680"/>
              <a:gd name="connsiteY6" fmla="*/ 2692039 h 28112359"/>
              <a:gd name="connsiteX7" fmla="*/ 18836640 w 19918680"/>
              <a:gd name="connsiteY7" fmla="*/ 2509159 h 28112359"/>
              <a:gd name="connsiteX8" fmla="*/ 19568160 w 19918680"/>
              <a:gd name="connsiteY8" fmla="*/ 1228999 h 28112359"/>
              <a:gd name="connsiteX9" fmla="*/ 19842480 w 19918680"/>
              <a:gd name="connsiteY9" fmla="*/ 1320439 h 28112359"/>
              <a:gd name="connsiteX10" fmla="*/ 19110960 w 19918680"/>
              <a:gd name="connsiteY10" fmla="*/ 2326279 h 28112359"/>
              <a:gd name="connsiteX11" fmla="*/ 19659600 w 19918680"/>
              <a:gd name="connsiteY11" fmla="*/ 2509159 h 28112359"/>
              <a:gd name="connsiteX12" fmla="*/ 19385280 w 19918680"/>
              <a:gd name="connsiteY12" fmla="*/ 2783479 h 28112359"/>
              <a:gd name="connsiteX13" fmla="*/ 18088611 w 19918680"/>
              <a:gd name="connsiteY13" fmla="*/ 2948566 h 28112359"/>
              <a:gd name="connsiteX14" fmla="*/ 18196560 w 19918680"/>
              <a:gd name="connsiteY14" fmla="*/ 3149239 h 28112359"/>
              <a:gd name="connsiteX15" fmla="*/ 14356080 w 19918680"/>
              <a:gd name="connsiteY15" fmla="*/ 4795159 h 28112359"/>
              <a:gd name="connsiteX16" fmla="*/ 12801600 w 19918680"/>
              <a:gd name="connsiteY16" fmla="*/ 5618119 h 28112359"/>
              <a:gd name="connsiteX17" fmla="*/ 12070080 w 19918680"/>
              <a:gd name="connsiteY17" fmla="*/ 10464439 h 28112359"/>
              <a:gd name="connsiteX18" fmla="*/ 11795760 w 19918680"/>
              <a:gd name="connsiteY18" fmla="*/ 11013079 h 28112359"/>
              <a:gd name="connsiteX19" fmla="*/ 12984480 w 19918680"/>
              <a:gd name="connsiteY19" fmla="*/ 12750439 h 28112359"/>
              <a:gd name="connsiteX20" fmla="*/ 12801600 w 19918680"/>
              <a:gd name="connsiteY20" fmla="*/ 13207639 h 28112359"/>
              <a:gd name="connsiteX21" fmla="*/ 11612880 w 19918680"/>
              <a:gd name="connsiteY21" fmla="*/ 13481959 h 28112359"/>
              <a:gd name="connsiteX22" fmla="*/ 11521440 w 19918680"/>
              <a:gd name="connsiteY22" fmla="*/ 14396359 h 28112359"/>
              <a:gd name="connsiteX23" fmla="*/ 10881360 w 19918680"/>
              <a:gd name="connsiteY23" fmla="*/ 14762119 h 28112359"/>
              <a:gd name="connsiteX24" fmla="*/ 10972800 w 19918680"/>
              <a:gd name="connsiteY24" fmla="*/ 15036439 h 28112359"/>
              <a:gd name="connsiteX25" fmla="*/ 12984480 w 19918680"/>
              <a:gd name="connsiteY25" fmla="*/ 18328279 h 28112359"/>
              <a:gd name="connsiteX26" fmla="*/ 13533120 w 19918680"/>
              <a:gd name="connsiteY26" fmla="*/ 20797159 h 28112359"/>
              <a:gd name="connsiteX27" fmla="*/ 14904720 w 19918680"/>
              <a:gd name="connsiteY27" fmla="*/ 23814679 h 28112359"/>
              <a:gd name="connsiteX28" fmla="*/ 13990320 w 19918680"/>
              <a:gd name="connsiteY28" fmla="*/ 23997559 h 28112359"/>
              <a:gd name="connsiteX29" fmla="*/ 14447520 w 19918680"/>
              <a:gd name="connsiteY29" fmla="*/ 26009239 h 28112359"/>
              <a:gd name="connsiteX30" fmla="*/ 15179040 w 19918680"/>
              <a:gd name="connsiteY30" fmla="*/ 26740759 h 28112359"/>
              <a:gd name="connsiteX31" fmla="*/ 15453360 w 19918680"/>
              <a:gd name="connsiteY31" fmla="*/ 27563719 h 28112359"/>
              <a:gd name="connsiteX32" fmla="*/ 16824960 w 19918680"/>
              <a:gd name="connsiteY32" fmla="*/ 27838039 h 28112359"/>
              <a:gd name="connsiteX33" fmla="*/ 16550640 w 19918680"/>
              <a:gd name="connsiteY33" fmla="*/ 27929479 h 28112359"/>
              <a:gd name="connsiteX34" fmla="*/ 15087600 w 19918680"/>
              <a:gd name="connsiteY34" fmla="*/ 28112359 h 28112359"/>
              <a:gd name="connsiteX35" fmla="*/ 14447520 w 19918680"/>
              <a:gd name="connsiteY35" fmla="*/ 27838039 h 28112359"/>
              <a:gd name="connsiteX36" fmla="*/ 13350240 w 19918680"/>
              <a:gd name="connsiteY36" fmla="*/ 27746599 h 28112359"/>
              <a:gd name="connsiteX37" fmla="*/ 13807440 w 19918680"/>
              <a:gd name="connsiteY37" fmla="*/ 25917799 h 28112359"/>
              <a:gd name="connsiteX38" fmla="*/ 13258800 w 19918680"/>
              <a:gd name="connsiteY38" fmla="*/ 24454759 h 28112359"/>
              <a:gd name="connsiteX39" fmla="*/ 10332720 w 19918680"/>
              <a:gd name="connsiteY39" fmla="*/ 17962519 h 28112359"/>
              <a:gd name="connsiteX40" fmla="*/ 9235440 w 19918680"/>
              <a:gd name="connsiteY40" fmla="*/ 16865239 h 28112359"/>
              <a:gd name="connsiteX41" fmla="*/ 7132320 w 19918680"/>
              <a:gd name="connsiteY41" fmla="*/ 19151239 h 28112359"/>
              <a:gd name="connsiteX42" fmla="*/ 6492240 w 19918680"/>
              <a:gd name="connsiteY42" fmla="*/ 19151239 h 28112359"/>
              <a:gd name="connsiteX43" fmla="*/ 3108960 w 19918680"/>
              <a:gd name="connsiteY43" fmla="*/ 15676519 h 28112359"/>
              <a:gd name="connsiteX44" fmla="*/ 3474720 w 19918680"/>
              <a:gd name="connsiteY44" fmla="*/ 14762119 h 28112359"/>
              <a:gd name="connsiteX45" fmla="*/ 2560320 w 19918680"/>
              <a:gd name="connsiteY45" fmla="*/ 13756279 h 28112359"/>
              <a:gd name="connsiteX46" fmla="*/ 1554480 w 19918680"/>
              <a:gd name="connsiteY46" fmla="*/ 13756279 h 28112359"/>
              <a:gd name="connsiteX47" fmla="*/ 1097280 w 19918680"/>
              <a:gd name="connsiteY47" fmla="*/ 13573399 h 28112359"/>
              <a:gd name="connsiteX48" fmla="*/ 274320 w 19918680"/>
              <a:gd name="connsiteY48" fmla="*/ 14122039 h 28112359"/>
              <a:gd name="connsiteX49" fmla="*/ 91440 w 19918680"/>
              <a:gd name="connsiteY49" fmla="*/ 14030599 h 28112359"/>
              <a:gd name="connsiteX50" fmla="*/ 2011680 w 19918680"/>
              <a:gd name="connsiteY50" fmla="*/ 11195959 h 28112359"/>
              <a:gd name="connsiteX51" fmla="*/ 2377440 w 19918680"/>
              <a:gd name="connsiteY51" fmla="*/ 11561719 h 28112359"/>
              <a:gd name="connsiteX52" fmla="*/ 2560320 w 19918680"/>
              <a:gd name="connsiteY52" fmla="*/ 12841879 h 28112359"/>
              <a:gd name="connsiteX53" fmla="*/ 6766560 w 19918680"/>
              <a:gd name="connsiteY53" fmla="*/ 16316599 h 28112359"/>
              <a:gd name="connsiteX54" fmla="*/ 7772400 w 19918680"/>
              <a:gd name="connsiteY54" fmla="*/ 14762119 h 28112359"/>
              <a:gd name="connsiteX55" fmla="*/ 7315200 w 19918680"/>
              <a:gd name="connsiteY55" fmla="*/ 13664839 h 28112359"/>
              <a:gd name="connsiteX56" fmla="*/ 8595360 w 19918680"/>
              <a:gd name="connsiteY56" fmla="*/ 10190119 h 28112359"/>
              <a:gd name="connsiteX57" fmla="*/ 8503920 w 19918680"/>
              <a:gd name="connsiteY57" fmla="*/ 9641479 h 28112359"/>
              <a:gd name="connsiteX58" fmla="*/ 8778240 w 19918680"/>
              <a:gd name="connsiteY58" fmla="*/ 9001399 h 28112359"/>
              <a:gd name="connsiteX59" fmla="*/ 7498080 w 19918680"/>
              <a:gd name="connsiteY59" fmla="*/ 6532519 h 28112359"/>
              <a:gd name="connsiteX60" fmla="*/ 2468880 w 19918680"/>
              <a:gd name="connsiteY60" fmla="*/ 7904119 h 28112359"/>
              <a:gd name="connsiteX61" fmla="*/ 1920240 w 19918680"/>
              <a:gd name="connsiteY61" fmla="*/ 7538359 h 28112359"/>
              <a:gd name="connsiteX62" fmla="*/ 1188720 w 19918680"/>
              <a:gd name="connsiteY62" fmla="*/ 7629799 h 28112359"/>
              <a:gd name="connsiteX63" fmla="*/ 822960 w 19918680"/>
              <a:gd name="connsiteY63" fmla="*/ 7172599 h 28112359"/>
              <a:gd name="connsiteX64" fmla="*/ 1097280 w 19918680"/>
              <a:gd name="connsiteY64" fmla="*/ 6898279 h 28112359"/>
              <a:gd name="connsiteX65" fmla="*/ 0 w 19918680"/>
              <a:gd name="connsiteY65" fmla="*/ 5800999 h 28112359"/>
              <a:gd name="connsiteX66" fmla="*/ 182880 w 19918680"/>
              <a:gd name="connsiteY66" fmla="*/ 5709559 h 28112359"/>
              <a:gd name="connsiteX67" fmla="*/ 1645920 w 19918680"/>
              <a:gd name="connsiteY67" fmla="*/ 6898279 h 28112359"/>
              <a:gd name="connsiteX68" fmla="*/ 1920240 w 19918680"/>
              <a:gd name="connsiteY68" fmla="*/ 6623959 h 28112359"/>
              <a:gd name="connsiteX69" fmla="*/ 1920240 w 19918680"/>
              <a:gd name="connsiteY69" fmla="*/ 6441079 h 28112359"/>
              <a:gd name="connsiteX70" fmla="*/ 5212080 w 19918680"/>
              <a:gd name="connsiteY70" fmla="*/ 5252359 h 28112359"/>
              <a:gd name="connsiteX71" fmla="*/ 5852160 w 19918680"/>
              <a:gd name="connsiteY71" fmla="*/ 4978039 h 28112359"/>
              <a:gd name="connsiteX72" fmla="*/ 6217920 w 19918680"/>
              <a:gd name="connsiteY72" fmla="*/ 5435239 h 28112359"/>
              <a:gd name="connsiteX73" fmla="*/ 7223760 w 19918680"/>
              <a:gd name="connsiteY73" fmla="*/ 4978039 h 28112359"/>
              <a:gd name="connsiteX74" fmla="*/ 7406640 w 19918680"/>
              <a:gd name="connsiteY74" fmla="*/ 3240679 h 28112359"/>
              <a:gd name="connsiteX75" fmla="*/ 8686800 w 19918680"/>
              <a:gd name="connsiteY75" fmla="*/ 2692039 h 28112359"/>
              <a:gd name="connsiteX76" fmla="*/ 9326880 w 19918680"/>
              <a:gd name="connsiteY76" fmla="*/ 3240679 h 28112359"/>
              <a:gd name="connsiteX77" fmla="*/ 9692640 w 19918680"/>
              <a:gd name="connsiteY77" fmla="*/ 2874919 h 28112359"/>
              <a:gd name="connsiteX78" fmla="*/ 9784080 w 19918680"/>
              <a:gd name="connsiteY78" fmla="*/ 2326279 h 28112359"/>
              <a:gd name="connsiteX79" fmla="*/ 9784080 w 19918680"/>
              <a:gd name="connsiteY79" fmla="*/ 497479 h 28112359"/>
              <a:gd name="connsiteX80" fmla="*/ 11338560 w 19918680"/>
              <a:gd name="connsiteY80" fmla="*/ 40279 h 28112359"/>
              <a:gd name="connsiteX81" fmla="*/ 11851860 w 19918680"/>
              <a:gd name="connsiteY81" fmla="*/ 255804 h 28112359"/>
              <a:gd name="connsiteX0" fmla="*/ 11851860 w 19918680"/>
              <a:gd name="connsiteY0" fmla="*/ 255804 h 28112359"/>
              <a:gd name="connsiteX1" fmla="*/ 12252960 w 19918680"/>
              <a:gd name="connsiteY1" fmla="*/ 2417719 h 28112359"/>
              <a:gd name="connsiteX2" fmla="*/ 13258800 w 19918680"/>
              <a:gd name="connsiteY2" fmla="*/ 3697879 h 28112359"/>
              <a:gd name="connsiteX3" fmla="*/ 14630400 w 19918680"/>
              <a:gd name="connsiteY3" fmla="*/ 3332119 h 28112359"/>
              <a:gd name="connsiteX4" fmla="*/ 15361920 w 19918680"/>
              <a:gd name="connsiteY4" fmla="*/ 2966359 h 28112359"/>
              <a:gd name="connsiteX5" fmla="*/ 17647920 w 19918680"/>
              <a:gd name="connsiteY5" fmla="*/ 2326279 h 28112359"/>
              <a:gd name="connsiteX6" fmla="*/ 18013680 w 19918680"/>
              <a:gd name="connsiteY6" fmla="*/ 2692039 h 28112359"/>
              <a:gd name="connsiteX7" fmla="*/ 18836640 w 19918680"/>
              <a:gd name="connsiteY7" fmla="*/ 2509159 h 28112359"/>
              <a:gd name="connsiteX8" fmla="*/ 19568160 w 19918680"/>
              <a:gd name="connsiteY8" fmla="*/ 1228999 h 28112359"/>
              <a:gd name="connsiteX9" fmla="*/ 19842480 w 19918680"/>
              <a:gd name="connsiteY9" fmla="*/ 1320439 h 28112359"/>
              <a:gd name="connsiteX10" fmla="*/ 19110960 w 19918680"/>
              <a:gd name="connsiteY10" fmla="*/ 2326279 h 28112359"/>
              <a:gd name="connsiteX11" fmla="*/ 19659600 w 19918680"/>
              <a:gd name="connsiteY11" fmla="*/ 2509159 h 28112359"/>
              <a:gd name="connsiteX12" fmla="*/ 19385280 w 19918680"/>
              <a:gd name="connsiteY12" fmla="*/ 2783479 h 28112359"/>
              <a:gd name="connsiteX13" fmla="*/ 18088611 w 19918680"/>
              <a:gd name="connsiteY13" fmla="*/ 2948566 h 28112359"/>
              <a:gd name="connsiteX14" fmla="*/ 18196560 w 19918680"/>
              <a:gd name="connsiteY14" fmla="*/ 3149239 h 28112359"/>
              <a:gd name="connsiteX15" fmla="*/ 14356080 w 19918680"/>
              <a:gd name="connsiteY15" fmla="*/ 4795159 h 28112359"/>
              <a:gd name="connsiteX16" fmla="*/ 12801600 w 19918680"/>
              <a:gd name="connsiteY16" fmla="*/ 5618119 h 28112359"/>
              <a:gd name="connsiteX17" fmla="*/ 12070080 w 19918680"/>
              <a:gd name="connsiteY17" fmla="*/ 10464439 h 28112359"/>
              <a:gd name="connsiteX18" fmla="*/ 11795760 w 19918680"/>
              <a:gd name="connsiteY18" fmla="*/ 11013079 h 28112359"/>
              <a:gd name="connsiteX19" fmla="*/ 12984480 w 19918680"/>
              <a:gd name="connsiteY19" fmla="*/ 12750439 h 28112359"/>
              <a:gd name="connsiteX20" fmla="*/ 12801600 w 19918680"/>
              <a:gd name="connsiteY20" fmla="*/ 13207639 h 28112359"/>
              <a:gd name="connsiteX21" fmla="*/ 11612880 w 19918680"/>
              <a:gd name="connsiteY21" fmla="*/ 13481959 h 28112359"/>
              <a:gd name="connsiteX22" fmla="*/ 11521440 w 19918680"/>
              <a:gd name="connsiteY22" fmla="*/ 14396359 h 28112359"/>
              <a:gd name="connsiteX23" fmla="*/ 10881360 w 19918680"/>
              <a:gd name="connsiteY23" fmla="*/ 14762119 h 28112359"/>
              <a:gd name="connsiteX24" fmla="*/ 10972800 w 19918680"/>
              <a:gd name="connsiteY24" fmla="*/ 15036439 h 28112359"/>
              <a:gd name="connsiteX25" fmla="*/ 12984480 w 19918680"/>
              <a:gd name="connsiteY25" fmla="*/ 18328279 h 28112359"/>
              <a:gd name="connsiteX26" fmla="*/ 13533120 w 19918680"/>
              <a:gd name="connsiteY26" fmla="*/ 20797159 h 28112359"/>
              <a:gd name="connsiteX27" fmla="*/ 14904720 w 19918680"/>
              <a:gd name="connsiteY27" fmla="*/ 23814679 h 28112359"/>
              <a:gd name="connsiteX28" fmla="*/ 13990320 w 19918680"/>
              <a:gd name="connsiteY28" fmla="*/ 23997559 h 28112359"/>
              <a:gd name="connsiteX29" fmla="*/ 14447520 w 19918680"/>
              <a:gd name="connsiteY29" fmla="*/ 26009239 h 28112359"/>
              <a:gd name="connsiteX30" fmla="*/ 15179040 w 19918680"/>
              <a:gd name="connsiteY30" fmla="*/ 26740759 h 28112359"/>
              <a:gd name="connsiteX31" fmla="*/ 15453360 w 19918680"/>
              <a:gd name="connsiteY31" fmla="*/ 27563719 h 28112359"/>
              <a:gd name="connsiteX32" fmla="*/ 16824960 w 19918680"/>
              <a:gd name="connsiteY32" fmla="*/ 27838039 h 28112359"/>
              <a:gd name="connsiteX33" fmla="*/ 16550640 w 19918680"/>
              <a:gd name="connsiteY33" fmla="*/ 27929479 h 28112359"/>
              <a:gd name="connsiteX34" fmla="*/ 15087600 w 19918680"/>
              <a:gd name="connsiteY34" fmla="*/ 28112359 h 28112359"/>
              <a:gd name="connsiteX35" fmla="*/ 14447520 w 19918680"/>
              <a:gd name="connsiteY35" fmla="*/ 27838039 h 28112359"/>
              <a:gd name="connsiteX36" fmla="*/ 13350240 w 19918680"/>
              <a:gd name="connsiteY36" fmla="*/ 27746599 h 28112359"/>
              <a:gd name="connsiteX37" fmla="*/ 13807440 w 19918680"/>
              <a:gd name="connsiteY37" fmla="*/ 25917799 h 28112359"/>
              <a:gd name="connsiteX38" fmla="*/ 13258800 w 19918680"/>
              <a:gd name="connsiteY38" fmla="*/ 24454759 h 28112359"/>
              <a:gd name="connsiteX39" fmla="*/ 10332720 w 19918680"/>
              <a:gd name="connsiteY39" fmla="*/ 17962519 h 28112359"/>
              <a:gd name="connsiteX40" fmla="*/ 9235440 w 19918680"/>
              <a:gd name="connsiteY40" fmla="*/ 16865239 h 28112359"/>
              <a:gd name="connsiteX41" fmla="*/ 7132320 w 19918680"/>
              <a:gd name="connsiteY41" fmla="*/ 19151239 h 28112359"/>
              <a:gd name="connsiteX42" fmla="*/ 6492240 w 19918680"/>
              <a:gd name="connsiteY42" fmla="*/ 19151239 h 28112359"/>
              <a:gd name="connsiteX43" fmla="*/ 3108960 w 19918680"/>
              <a:gd name="connsiteY43" fmla="*/ 15676519 h 28112359"/>
              <a:gd name="connsiteX44" fmla="*/ 3474720 w 19918680"/>
              <a:gd name="connsiteY44" fmla="*/ 14762119 h 28112359"/>
              <a:gd name="connsiteX45" fmla="*/ 2560320 w 19918680"/>
              <a:gd name="connsiteY45" fmla="*/ 13756279 h 28112359"/>
              <a:gd name="connsiteX46" fmla="*/ 1554480 w 19918680"/>
              <a:gd name="connsiteY46" fmla="*/ 13756279 h 28112359"/>
              <a:gd name="connsiteX47" fmla="*/ 1097280 w 19918680"/>
              <a:gd name="connsiteY47" fmla="*/ 13573399 h 28112359"/>
              <a:gd name="connsiteX48" fmla="*/ 274320 w 19918680"/>
              <a:gd name="connsiteY48" fmla="*/ 14122039 h 28112359"/>
              <a:gd name="connsiteX49" fmla="*/ 91440 w 19918680"/>
              <a:gd name="connsiteY49" fmla="*/ 14030599 h 28112359"/>
              <a:gd name="connsiteX50" fmla="*/ 2011680 w 19918680"/>
              <a:gd name="connsiteY50" fmla="*/ 11195959 h 28112359"/>
              <a:gd name="connsiteX51" fmla="*/ 2377440 w 19918680"/>
              <a:gd name="connsiteY51" fmla="*/ 11561719 h 28112359"/>
              <a:gd name="connsiteX52" fmla="*/ 2560320 w 19918680"/>
              <a:gd name="connsiteY52" fmla="*/ 12841879 h 28112359"/>
              <a:gd name="connsiteX53" fmla="*/ 6766560 w 19918680"/>
              <a:gd name="connsiteY53" fmla="*/ 16316599 h 28112359"/>
              <a:gd name="connsiteX54" fmla="*/ 7772400 w 19918680"/>
              <a:gd name="connsiteY54" fmla="*/ 14762119 h 28112359"/>
              <a:gd name="connsiteX55" fmla="*/ 7315200 w 19918680"/>
              <a:gd name="connsiteY55" fmla="*/ 13664839 h 28112359"/>
              <a:gd name="connsiteX56" fmla="*/ 8595360 w 19918680"/>
              <a:gd name="connsiteY56" fmla="*/ 10190119 h 28112359"/>
              <a:gd name="connsiteX57" fmla="*/ 8503920 w 19918680"/>
              <a:gd name="connsiteY57" fmla="*/ 9641479 h 28112359"/>
              <a:gd name="connsiteX58" fmla="*/ 8778240 w 19918680"/>
              <a:gd name="connsiteY58" fmla="*/ 9001399 h 28112359"/>
              <a:gd name="connsiteX59" fmla="*/ 7498080 w 19918680"/>
              <a:gd name="connsiteY59" fmla="*/ 6532519 h 28112359"/>
              <a:gd name="connsiteX60" fmla="*/ 2468880 w 19918680"/>
              <a:gd name="connsiteY60" fmla="*/ 7904119 h 28112359"/>
              <a:gd name="connsiteX61" fmla="*/ 1920240 w 19918680"/>
              <a:gd name="connsiteY61" fmla="*/ 7538359 h 28112359"/>
              <a:gd name="connsiteX62" fmla="*/ 1188720 w 19918680"/>
              <a:gd name="connsiteY62" fmla="*/ 7629799 h 28112359"/>
              <a:gd name="connsiteX63" fmla="*/ 822960 w 19918680"/>
              <a:gd name="connsiteY63" fmla="*/ 7172599 h 28112359"/>
              <a:gd name="connsiteX64" fmla="*/ 1097280 w 19918680"/>
              <a:gd name="connsiteY64" fmla="*/ 6898279 h 28112359"/>
              <a:gd name="connsiteX65" fmla="*/ 0 w 19918680"/>
              <a:gd name="connsiteY65" fmla="*/ 5800999 h 28112359"/>
              <a:gd name="connsiteX66" fmla="*/ 182880 w 19918680"/>
              <a:gd name="connsiteY66" fmla="*/ 5709559 h 28112359"/>
              <a:gd name="connsiteX67" fmla="*/ 1645920 w 19918680"/>
              <a:gd name="connsiteY67" fmla="*/ 6898279 h 28112359"/>
              <a:gd name="connsiteX68" fmla="*/ 1920240 w 19918680"/>
              <a:gd name="connsiteY68" fmla="*/ 6623959 h 28112359"/>
              <a:gd name="connsiteX69" fmla="*/ 1920240 w 19918680"/>
              <a:gd name="connsiteY69" fmla="*/ 6441079 h 28112359"/>
              <a:gd name="connsiteX70" fmla="*/ 5212080 w 19918680"/>
              <a:gd name="connsiteY70" fmla="*/ 5252359 h 28112359"/>
              <a:gd name="connsiteX71" fmla="*/ 5852160 w 19918680"/>
              <a:gd name="connsiteY71" fmla="*/ 4978039 h 28112359"/>
              <a:gd name="connsiteX72" fmla="*/ 6217920 w 19918680"/>
              <a:gd name="connsiteY72" fmla="*/ 5435239 h 28112359"/>
              <a:gd name="connsiteX73" fmla="*/ 7223760 w 19918680"/>
              <a:gd name="connsiteY73" fmla="*/ 4978039 h 28112359"/>
              <a:gd name="connsiteX74" fmla="*/ 7406640 w 19918680"/>
              <a:gd name="connsiteY74" fmla="*/ 3240679 h 28112359"/>
              <a:gd name="connsiteX75" fmla="*/ 8686800 w 19918680"/>
              <a:gd name="connsiteY75" fmla="*/ 2692039 h 28112359"/>
              <a:gd name="connsiteX76" fmla="*/ 9326880 w 19918680"/>
              <a:gd name="connsiteY76" fmla="*/ 3240679 h 28112359"/>
              <a:gd name="connsiteX77" fmla="*/ 9692640 w 19918680"/>
              <a:gd name="connsiteY77" fmla="*/ 2874919 h 28112359"/>
              <a:gd name="connsiteX78" fmla="*/ 9784080 w 19918680"/>
              <a:gd name="connsiteY78" fmla="*/ 2326279 h 28112359"/>
              <a:gd name="connsiteX79" fmla="*/ 9784080 w 19918680"/>
              <a:gd name="connsiteY79" fmla="*/ 497479 h 28112359"/>
              <a:gd name="connsiteX80" fmla="*/ 11338560 w 19918680"/>
              <a:gd name="connsiteY80" fmla="*/ 40279 h 28112359"/>
              <a:gd name="connsiteX81" fmla="*/ 11851860 w 19918680"/>
              <a:gd name="connsiteY81" fmla="*/ 255804 h 28112359"/>
              <a:gd name="connsiteX0" fmla="*/ 11851860 w 19918680"/>
              <a:gd name="connsiteY0" fmla="*/ 255804 h 28112359"/>
              <a:gd name="connsiteX1" fmla="*/ 12252960 w 19918680"/>
              <a:gd name="connsiteY1" fmla="*/ 2417719 h 28112359"/>
              <a:gd name="connsiteX2" fmla="*/ 13258800 w 19918680"/>
              <a:gd name="connsiteY2" fmla="*/ 3697879 h 28112359"/>
              <a:gd name="connsiteX3" fmla="*/ 14630400 w 19918680"/>
              <a:gd name="connsiteY3" fmla="*/ 3332119 h 28112359"/>
              <a:gd name="connsiteX4" fmla="*/ 15361920 w 19918680"/>
              <a:gd name="connsiteY4" fmla="*/ 2966359 h 28112359"/>
              <a:gd name="connsiteX5" fmla="*/ 17647920 w 19918680"/>
              <a:gd name="connsiteY5" fmla="*/ 2326279 h 28112359"/>
              <a:gd name="connsiteX6" fmla="*/ 18013680 w 19918680"/>
              <a:gd name="connsiteY6" fmla="*/ 2692039 h 28112359"/>
              <a:gd name="connsiteX7" fmla="*/ 18836640 w 19918680"/>
              <a:gd name="connsiteY7" fmla="*/ 2509159 h 28112359"/>
              <a:gd name="connsiteX8" fmla="*/ 19568160 w 19918680"/>
              <a:gd name="connsiteY8" fmla="*/ 1228999 h 28112359"/>
              <a:gd name="connsiteX9" fmla="*/ 19842480 w 19918680"/>
              <a:gd name="connsiteY9" fmla="*/ 1320439 h 28112359"/>
              <a:gd name="connsiteX10" fmla="*/ 19110960 w 19918680"/>
              <a:gd name="connsiteY10" fmla="*/ 2326279 h 28112359"/>
              <a:gd name="connsiteX11" fmla="*/ 19659600 w 19918680"/>
              <a:gd name="connsiteY11" fmla="*/ 2509159 h 28112359"/>
              <a:gd name="connsiteX12" fmla="*/ 19385280 w 19918680"/>
              <a:gd name="connsiteY12" fmla="*/ 2783479 h 28112359"/>
              <a:gd name="connsiteX13" fmla="*/ 18088611 w 19918680"/>
              <a:gd name="connsiteY13" fmla="*/ 2948566 h 28112359"/>
              <a:gd name="connsiteX14" fmla="*/ 18196560 w 19918680"/>
              <a:gd name="connsiteY14" fmla="*/ 3149239 h 28112359"/>
              <a:gd name="connsiteX15" fmla="*/ 14356080 w 19918680"/>
              <a:gd name="connsiteY15" fmla="*/ 4795159 h 28112359"/>
              <a:gd name="connsiteX16" fmla="*/ 12801600 w 19918680"/>
              <a:gd name="connsiteY16" fmla="*/ 5618119 h 28112359"/>
              <a:gd name="connsiteX17" fmla="*/ 12070080 w 19918680"/>
              <a:gd name="connsiteY17" fmla="*/ 10464439 h 28112359"/>
              <a:gd name="connsiteX18" fmla="*/ 11795760 w 19918680"/>
              <a:gd name="connsiteY18" fmla="*/ 11013079 h 28112359"/>
              <a:gd name="connsiteX19" fmla="*/ 12984480 w 19918680"/>
              <a:gd name="connsiteY19" fmla="*/ 12750439 h 28112359"/>
              <a:gd name="connsiteX20" fmla="*/ 12801600 w 19918680"/>
              <a:gd name="connsiteY20" fmla="*/ 13207639 h 28112359"/>
              <a:gd name="connsiteX21" fmla="*/ 11612880 w 19918680"/>
              <a:gd name="connsiteY21" fmla="*/ 13481959 h 28112359"/>
              <a:gd name="connsiteX22" fmla="*/ 11521440 w 19918680"/>
              <a:gd name="connsiteY22" fmla="*/ 14396359 h 28112359"/>
              <a:gd name="connsiteX23" fmla="*/ 10881360 w 19918680"/>
              <a:gd name="connsiteY23" fmla="*/ 14762119 h 28112359"/>
              <a:gd name="connsiteX24" fmla="*/ 10972800 w 19918680"/>
              <a:gd name="connsiteY24" fmla="*/ 15036439 h 28112359"/>
              <a:gd name="connsiteX25" fmla="*/ 12984480 w 19918680"/>
              <a:gd name="connsiteY25" fmla="*/ 18328279 h 28112359"/>
              <a:gd name="connsiteX26" fmla="*/ 13533120 w 19918680"/>
              <a:gd name="connsiteY26" fmla="*/ 20797159 h 28112359"/>
              <a:gd name="connsiteX27" fmla="*/ 14904720 w 19918680"/>
              <a:gd name="connsiteY27" fmla="*/ 23814679 h 28112359"/>
              <a:gd name="connsiteX28" fmla="*/ 13990320 w 19918680"/>
              <a:gd name="connsiteY28" fmla="*/ 23997559 h 28112359"/>
              <a:gd name="connsiteX29" fmla="*/ 14447520 w 19918680"/>
              <a:gd name="connsiteY29" fmla="*/ 26009239 h 28112359"/>
              <a:gd name="connsiteX30" fmla="*/ 15179040 w 19918680"/>
              <a:gd name="connsiteY30" fmla="*/ 26740759 h 28112359"/>
              <a:gd name="connsiteX31" fmla="*/ 15453360 w 19918680"/>
              <a:gd name="connsiteY31" fmla="*/ 27563719 h 28112359"/>
              <a:gd name="connsiteX32" fmla="*/ 16824960 w 19918680"/>
              <a:gd name="connsiteY32" fmla="*/ 27838039 h 28112359"/>
              <a:gd name="connsiteX33" fmla="*/ 16550640 w 19918680"/>
              <a:gd name="connsiteY33" fmla="*/ 27929479 h 28112359"/>
              <a:gd name="connsiteX34" fmla="*/ 15087600 w 19918680"/>
              <a:gd name="connsiteY34" fmla="*/ 28112359 h 28112359"/>
              <a:gd name="connsiteX35" fmla="*/ 14447520 w 19918680"/>
              <a:gd name="connsiteY35" fmla="*/ 27838039 h 28112359"/>
              <a:gd name="connsiteX36" fmla="*/ 13350240 w 19918680"/>
              <a:gd name="connsiteY36" fmla="*/ 27746599 h 28112359"/>
              <a:gd name="connsiteX37" fmla="*/ 13807440 w 19918680"/>
              <a:gd name="connsiteY37" fmla="*/ 25917799 h 28112359"/>
              <a:gd name="connsiteX38" fmla="*/ 13258800 w 19918680"/>
              <a:gd name="connsiteY38" fmla="*/ 24454759 h 28112359"/>
              <a:gd name="connsiteX39" fmla="*/ 10332720 w 19918680"/>
              <a:gd name="connsiteY39" fmla="*/ 17962519 h 28112359"/>
              <a:gd name="connsiteX40" fmla="*/ 9235440 w 19918680"/>
              <a:gd name="connsiteY40" fmla="*/ 16865239 h 28112359"/>
              <a:gd name="connsiteX41" fmla="*/ 7132320 w 19918680"/>
              <a:gd name="connsiteY41" fmla="*/ 19151239 h 28112359"/>
              <a:gd name="connsiteX42" fmla="*/ 6492240 w 19918680"/>
              <a:gd name="connsiteY42" fmla="*/ 19151239 h 28112359"/>
              <a:gd name="connsiteX43" fmla="*/ 3108960 w 19918680"/>
              <a:gd name="connsiteY43" fmla="*/ 15676519 h 28112359"/>
              <a:gd name="connsiteX44" fmla="*/ 3474720 w 19918680"/>
              <a:gd name="connsiteY44" fmla="*/ 14762119 h 28112359"/>
              <a:gd name="connsiteX45" fmla="*/ 2560320 w 19918680"/>
              <a:gd name="connsiteY45" fmla="*/ 13756279 h 28112359"/>
              <a:gd name="connsiteX46" fmla="*/ 1554480 w 19918680"/>
              <a:gd name="connsiteY46" fmla="*/ 13756279 h 28112359"/>
              <a:gd name="connsiteX47" fmla="*/ 1097280 w 19918680"/>
              <a:gd name="connsiteY47" fmla="*/ 13573399 h 28112359"/>
              <a:gd name="connsiteX48" fmla="*/ 274320 w 19918680"/>
              <a:gd name="connsiteY48" fmla="*/ 14122039 h 28112359"/>
              <a:gd name="connsiteX49" fmla="*/ 91440 w 19918680"/>
              <a:gd name="connsiteY49" fmla="*/ 14030599 h 28112359"/>
              <a:gd name="connsiteX50" fmla="*/ 2011680 w 19918680"/>
              <a:gd name="connsiteY50" fmla="*/ 11195959 h 28112359"/>
              <a:gd name="connsiteX51" fmla="*/ 2377440 w 19918680"/>
              <a:gd name="connsiteY51" fmla="*/ 11561719 h 28112359"/>
              <a:gd name="connsiteX52" fmla="*/ 2560320 w 19918680"/>
              <a:gd name="connsiteY52" fmla="*/ 12841879 h 28112359"/>
              <a:gd name="connsiteX53" fmla="*/ 6766560 w 19918680"/>
              <a:gd name="connsiteY53" fmla="*/ 16316599 h 28112359"/>
              <a:gd name="connsiteX54" fmla="*/ 7772400 w 19918680"/>
              <a:gd name="connsiteY54" fmla="*/ 14762119 h 28112359"/>
              <a:gd name="connsiteX55" fmla="*/ 7315200 w 19918680"/>
              <a:gd name="connsiteY55" fmla="*/ 13664839 h 28112359"/>
              <a:gd name="connsiteX56" fmla="*/ 8595360 w 19918680"/>
              <a:gd name="connsiteY56" fmla="*/ 10190119 h 28112359"/>
              <a:gd name="connsiteX57" fmla="*/ 8503920 w 19918680"/>
              <a:gd name="connsiteY57" fmla="*/ 9641479 h 28112359"/>
              <a:gd name="connsiteX58" fmla="*/ 8778240 w 19918680"/>
              <a:gd name="connsiteY58" fmla="*/ 9001399 h 28112359"/>
              <a:gd name="connsiteX59" fmla="*/ 7498080 w 19918680"/>
              <a:gd name="connsiteY59" fmla="*/ 6532519 h 28112359"/>
              <a:gd name="connsiteX60" fmla="*/ 2468880 w 19918680"/>
              <a:gd name="connsiteY60" fmla="*/ 7904119 h 28112359"/>
              <a:gd name="connsiteX61" fmla="*/ 1920240 w 19918680"/>
              <a:gd name="connsiteY61" fmla="*/ 7538359 h 28112359"/>
              <a:gd name="connsiteX62" fmla="*/ 1188720 w 19918680"/>
              <a:gd name="connsiteY62" fmla="*/ 7629799 h 28112359"/>
              <a:gd name="connsiteX63" fmla="*/ 822960 w 19918680"/>
              <a:gd name="connsiteY63" fmla="*/ 7172599 h 28112359"/>
              <a:gd name="connsiteX64" fmla="*/ 1097280 w 19918680"/>
              <a:gd name="connsiteY64" fmla="*/ 6898279 h 28112359"/>
              <a:gd name="connsiteX65" fmla="*/ 0 w 19918680"/>
              <a:gd name="connsiteY65" fmla="*/ 5800999 h 28112359"/>
              <a:gd name="connsiteX66" fmla="*/ 182880 w 19918680"/>
              <a:gd name="connsiteY66" fmla="*/ 5709559 h 28112359"/>
              <a:gd name="connsiteX67" fmla="*/ 1645920 w 19918680"/>
              <a:gd name="connsiteY67" fmla="*/ 6898279 h 28112359"/>
              <a:gd name="connsiteX68" fmla="*/ 1920240 w 19918680"/>
              <a:gd name="connsiteY68" fmla="*/ 6623959 h 28112359"/>
              <a:gd name="connsiteX69" fmla="*/ 1920240 w 19918680"/>
              <a:gd name="connsiteY69" fmla="*/ 6441079 h 28112359"/>
              <a:gd name="connsiteX70" fmla="*/ 5212080 w 19918680"/>
              <a:gd name="connsiteY70" fmla="*/ 5252359 h 28112359"/>
              <a:gd name="connsiteX71" fmla="*/ 5852160 w 19918680"/>
              <a:gd name="connsiteY71" fmla="*/ 4978039 h 28112359"/>
              <a:gd name="connsiteX72" fmla="*/ 6217920 w 19918680"/>
              <a:gd name="connsiteY72" fmla="*/ 5435239 h 28112359"/>
              <a:gd name="connsiteX73" fmla="*/ 7223760 w 19918680"/>
              <a:gd name="connsiteY73" fmla="*/ 4978039 h 28112359"/>
              <a:gd name="connsiteX74" fmla="*/ 7406640 w 19918680"/>
              <a:gd name="connsiteY74" fmla="*/ 3240679 h 28112359"/>
              <a:gd name="connsiteX75" fmla="*/ 8686800 w 19918680"/>
              <a:gd name="connsiteY75" fmla="*/ 2692039 h 28112359"/>
              <a:gd name="connsiteX76" fmla="*/ 9326880 w 19918680"/>
              <a:gd name="connsiteY76" fmla="*/ 3240679 h 28112359"/>
              <a:gd name="connsiteX77" fmla="*/ 9692640 w 19918680"/>
              <a:gd name="connsiteY77" fmla="*/ 2874919 h 28112359"/>
              <a:gd name="connsiteX78" fmla="*/ 9784080 w 19918680"/>
              <a:gd name="connsiteY78" fmla="*/ 2326279 h 28112359"/>
              <a:gd name="connsiteX79" fmla="*/ 9784080 w 19918680"/>
              <a:gd name="connsiteY79" fmla="*/ 497479 h 28112359"/>
              <a:gd name="connsiteX80" fmla="*/ 11338560 w 19918680"/>
              <a:gd name="connsiteY80" fmla="*/ 40279 h 28112359"/>
              <a:gd name="connsiteX81" fmla="*/ 11851860 w 19918680"/>
              <a:gd name="connsiteY81" fmla="*/ 255804 h 28112359"/>
              <a:gd name="connsiteX0" fmla="*/ 11851860 w 19918680"/>
              <a:gd name="connsiteY0" fmla="*/ 255804 h 28112359"/>
              <a:gd name="connsiteX1" fmla="*/ 12252960 w 19918680"/>
              <a:gd name="connsiteY1" fmla="*/ 2417719 h 28112359"/>
              <a:gd name="connsiteX2" fmla="*/ 13258800 w 19918680"/>
              <a:gd name="connsiteY2" fmla="*/ 3697879 h 28112359"/>
              <a:gd name="connsiteX3" fmla="*/ 14630400 w 19918680"/>
              <a:gd name="connsiteY3" fmla="*/ 3332119 h 28112359"/>
              <a:gd name="connsiteX4" fmla="*/ 15361920 w 19918680"/>
              <a:gd name="connsiteY4" fmla="*/ 2966359 h 28112359"/>
              <a:gd name="connsiteX5" fmla="*/ 17647920 w 19918680"/>
              <a:gd name="connsiteY5" fmla="*/ 2326279 h 28112359"/>
              <a:gd name="connsiteX6" fmla="*/ 18013680 w 19918680"/>
              <a:gd name="connsiteY6" fmla="*/ 2692039 h 28112359"/>
              <a:gd name="connsiteX7" fmla="*/ 18836640 w 19918680"/>
              <a:gd name="connsiteY7" fmla="*/ 2509159 h 28112359"/>
              <a:gd name="connsiteX8" fmla="*/ 19568160 w 19918680"/>
              <a:gd name="connsiteY8" fmla="*/ 1228999 h 28112359"/>
              <a:gd name="connsiteX9" fmla="*/ 19842480 w 19918680"/>
              <a:gd name="connsiteY9" fmla="*/ 1320439 h 28112359"/>
              <a:gd name="connsiteX10" fmla="*/ 19110960 w 19918680"/>
              <a:gd name="connsiteY10" fmla="*/ 2326279 h 28112359"/>
              <a:gd name="connsiteX11" fmla="*/ 19659600 w 19918680"/>
              <a:gd name="connsiteY11" fmla="*/ 2509159 h 28112359"/>
              <a:gd name="connsiteX12" fmla="*/ 19385280 w 19918680"/>
              <a:gd name="connsiteY12" fmla="*/ 2783479 h 28112359"/>
              <a:gd name="connsiteX13" fmla="*/ 18088611 w 19918680"/>
              <a:gd name="connsiteY13" fmla="*/ 2948566 h 28112359"/>
              <a:gd name="connsiteX14" fmla="*/ 18196560 w 19918680"/>
              <a:gd name="connsiteY14" fmla="*/ 3149239 h 28112359"/>
              <a:gd name="connsiteX15" fmla="*/ 14356080 w 19918680"/>
              <a:gd name="connsiteY15" fmla="*/ 4795159 h 28112359"/>
              <a:gd name="connsiteX16" fmla="*/ 12801600 w 19918680"/>
              <a:gd name="connsiteY16" fmla="*/ 5618119 h 28112359"/>
              <a:gd name="connsiteX17" fmla="*/ 12070080 w 19918680"/>
              <a:gd name="connsiteY17" fmla="*/ 10464439 h 28112359"/>
              <a:gd name="connsiteX18" fmla="*/ 11795760 w 19918680"/>
              <a:gd name="connsiteY18" fmla="*/ 11013079 h 28112359"/>
              <a:gd name="connsiteX19" fmla="*/ 12984480 w 19918680"/>
              <a:gd name="connsiteY19" fmla="*/ 12750439 h 28112359"/>
              <a:gd name="connsiteX20" fmla="*/ 12801600 w 19918680"/>
              <a:gd name="connsiteY20" fmla="*/ 13207639 h 28112359"/>
              <a:gd name="connsiteX21" fmla="*/ 11612880 w 19918680"/>
              <a:gd name="connsiteY21" fmla="*/ 13481959 h 28112359"/>
              <a:gd name="connsiteX22" fmla="*/ 11521440 w 19918680"/>
              <a:gd name="connsiteY22" fmla="*/ 14396359 h 28112359"/>
              <a:gd name="connsiteX23" fmla="*/ 10881360 w 19918680"/>
              <a:gd name="connsiteY23" fmla="*/ 14762119 h 28112359"/>
              <a:gd name="connsiteX24" fmla="*/ 10972800 w 19918680"/>
              <a:gd name="connsiteY24" fmla="*/ 15036439 h 28112359"/>
              <a:gd name="connsiteX25" fmla="*/ 12984480 w 19918680"/>
              <a:gd name="connsiteY25" fmla="*/ 18328279 h 28112359"/>
              <a:gd name="connsiteX26" fmla="*/ 13533120 w 19918680"/>
              <a:gd name="connsiteY26" fmla="*/ 20797159 h 28112359"/>
              <a:gd name="connsiteX27" fmla="*/ 14904720 w 19918680"/>
              <a:gd name="connsiteY27" fmla="*/ 23814679 h 28112359"/>
              <a:gd name="connsiteX28" fmla="*/ 13990320 w 19918680"/>
              <a:gd name="connsiteY28" fmla="*/ 23997559 h 28112359"/>
              <a:gd name="connsiteX29" fmla="*/ 14447520 w 19918680"/>
              <a:gd name="connsiteY29" fmla="*/ 26009239 h 28112359"/>
              <a:gd name="connsiteX30" fmla="*/ 15179040 w 19918680"/>
              <a:gd name="connsiteY30" fmla="*/ 26740759 h 28112359"/>
              <a:gd name="connsiteX31" fmla="*/ 15453360 w 19918680"/>
              <a:gd name="connsiteY31" fmla="*/ 27563719 h 28112359"/>
              <a:gd name="connsiteX32" fmla="*/ 16824960 w 19918680"/>
              <a:gd name="connsiteY32" fmla="*/ 27838039 h 28112359"/>
              <a:gd name="connsiteX33" fmla="*/ 16550640 w 19918680"/>
              <a:gd name="connsiteY33" fmla="*/ 27929479 h 28112359"/>
              <a:gd name="connsiteX34" fmla="*/ 15087600 w 19918680"/>
              <a:gd name="connsiteY34" fmla="*/ 28112359 h 28112359"/>
              <a:gd name="connsiteX35" fmla="*/ 14447520 w 19918680"/>
              <a:gd name="connsiteY35" fmla="*/ 27838039 h 28112359"/>
              <a:gd name="connsiteX36" fmla="*/ 13350240 w 19918680"/>
              <a:gd name="connsiteY36" fmla="*/ 27746599 h 28112359"/>
              <a:gd name="connsiteX37" fmla="*/ 13807440 w 19918680"/>
              <a:gd name="connsiteY37" fmla="*/ 25917799 h 28112359"/>
              <a:gd name="connsiteX38" fmla="*/ 13258800 w 19918680"/>
              <a:gd name="connsiteY38" fmla="*/ 24454759 h 28112359"/>
              <a:gd name="connsiteX39" fmla="*/ 10332720 w 19918680"/>
              <a:gd name="connsiteY39" fmla="*/ 17962519 h 28112359"/>
              <a:gd name="connsiteX40" fmla="*/ 9235440 w 19918680"/>
              <a:gd name="connsiteY40" fmla="*/ 16865239 h 28112359"/>
              <a:gd name="connsiteX41" fmla="*/ 7132320 w 19918680"/>
              <a:gd name="connsiteY41" fmla="*/ 19151239 h 28112359"/>
              <a:gd name="connsiteX42" fmla="*/ 6492240 w 19918680"/>
              <a:gd name="connsiteY42" fmla="*/ 19151239 h 28112359"/>
              <a:gd name="connsiteX43" fmla="*/ 3108960 w 19918680"/>
              <a:gd name="connsiteY43" fmla="*/ 15676519 h 28112359"/>
              <a:gd name="connsiteX44" fmla="*/ 3474720 w 19918680"/>
              <a:gd name="connsiteY44" fmla="*/ 14762119 h 28112359"/>
              <a:gd name="connsiteX45" fmla="*/ 2560320 w 19918680"/>
              <a:gd name="connsiteY45" fmla="*/ 13756279 h 28112359"/>
              <a:gd name="connsiteX46" fmla="*/ 1554480 w 19918680"/>
              <a:gd name="connsiteY46" fmla="*/ 13756279 h 28112359"/>
              <a:gd name="connsiteX47" fmla="*/ 1097280 w 19918680"/>
              <a:gd name="connsiteY47" fmla="*/ 13573399 h 28112359"/>
              <a:gd name="connsiteX48" fmla="*/ 274320 w 19918680"/>
              <a:gd name="connsiteY48" fmla="*/ 14122039 h 28112359"/>
              <a:gd name="connsiteX49" fmla="*/ 91440 w 19918680"/>
              <a:gd name="connsiteY49" fmla="*/ 14030599 h 28112359"/>
              <a:gd name="connsiteX50" fmla="*/ 2011680 w 19918680"/>
              <a:gd name="connsiteY50" fmla="*/ 11195959 h 28112359"/>
              <a:gd name="connsiteX51" fmla="*/ 2377440 w 19918680"/>
              <a:gd name="connsiteY51" fmla="*/ 11561719 h 28112359"/>
              <a:gd name="connsiteX52" fmla="*/ 2560320 w 19918680"/>
              <a:gd name="connsiteY52" fmla="*/ 12841879 h 28112359"/>
              <a:gd name="connsiteX53" fmla="*/ 6766560 w 19918680"/>
              <a:gd name="connsiteY53" fmla="*/ 16316599 h 28112359"/>
              <a:gd name="connsiteX54" fmla="*/ 7772400 w 19918680"/>
              <a:gd name="connsiteY54" fmla="*/ 14762119 h 28112359"/>
              <a:gd name="connsiteX55" fmla="*/ 7315200 w 19918680"/>
              <a:gd name="connsiteY55" fmla="*/ 13664839 h 28112359"/>
              <a:gd name="connsiteX56" fmla="*/ 8595360 w 19918680"/>
              <a:gd name="connsiteY56" fmla="*/ 10190119 h 28112359"/>
              <a:gd name="connsiteX57" fmla="*/ 8503920 w 19918680"/>
              <a:gd name="connsiteY57" fmla="*/ 9641479 h 28112359"/>
              <a:gd name="connsiteX58" fmla="*/ 8778240 w 19918680"/>
              <a:gd name="connsiteY58" fmla="*/ 9001399 h 28112359"/>
              <a:gd name="connsiteX59" fmla="*/ 7498080 w 19918680"/>
              <a:gd name="connsiteY59" fmla="*/ 6532519 h 28112359"/>
              <a:gd name="connsiteX60" fmla="*/ 2468880 w 19918680"/>
              <a:gd name="connsiteY60" fmla="*/ 7904119 h 28112359"/>
              <a:gd name="connsiteX61" fmla="*/ 1920240 w 19918680"/>
              <a:gd name="connsiteY61" fmla="*/ 7538359 h 28112359"/>
              <a:gd name="connsiteX62" fmla="*/ 1188720 w 19918680"/>
              <a:gd name="connsiteY62" fmla="*/ 7629799 h 28112359"/>
              <a:gd name="connsiteX63" fmla="*/ 822960 w 19918680"/>
              <a:gd name="connsiteY63" fmla="*/ 7172599 h 28112359"/>
              <a:gd name="connsiteX64" fmla="*/ 1097280 w 19918680"/>
              <a:gd name="connsiteY64" fmla="*/ 6898279 h 28112359"/>
              <a:gd name="connsiteX65" fmla="*/ 0 w 19918680"/>
              <a:gd name="connsiteY65" fmla="*/ 5800999 h 28112359"/>
              <a:gd name="connsiteX66" fmla="*/ 182880 w 19918680"/>
              <a:gd name="connsiteY66" fmla="*/ 5709559 h 28112359"/>
              <a:gd name="connsiteX67" fmla="*/ 1645920 w 19918680"/>
              <a:gd name="connsiteY67" fmla="*/ 6898279 h 28112359"/>
              <a:gd name="connsiteX68" fmla="*/ 1920240 w 19918680"/>
              <a:gd name="connsiteY68" fmla="*/ 6623959 h 28112359"/>
              <a:gd name="connsiteX69" fmla="*/ 1920240 w 19918680"/>
              <a:gd name="connsiteY69" fmla="*/ 6441079 h 28112359"/>
              <a:gd name="connsiteX70" fmla="*/ 5212080 w 19918680"/>
              <a:gd name="connsiteY70" fmla="*/ 5252359 h 28112359"/>
              <a:gd name="connsiteX71" fmla="*/ 5852160 w 19918680"/>
              <a:gd name="connsiteY71" fmla="*/ 4978039 h 28112359"/>
              <a:gd name="connsiteX72" fmla="*/ 6217920 w 19918680"/>
              <a:gd name="connsiteY72" fmla="*/ 5435239 h 28112359"/>
              <a:gd name="connsiteX73" fmla="*/ 7223760 w 19918680"/>
              <a:gd name="connsiteY73" fmla="*/ 4978039 h 28112359"/>
              <a:gd name="connsiteX74" fmla="*/ 7406640 w 19918680"/>
              <a:gd name="connsiteY74" fmla="*/ 3240679 h 28112359"/>
              <a:gd name="connsiteX75" fmla="*/ 8686800 w 19918680"/>
              <a:gd name="connsiteY75" fmla="*/ 2692039 h 28112359"/>
              <a:gd name="connsiteX76" fmla="*/ 9326880 w 19918680"/>
              <a:gd name="connsiteY76" fmla="*/ 3240679 h 28112359"/>
              <a:gd name="connsiteX77" fmla="*/ 9692640 w 19918680"/>
              <a:gd name="connsiteY77" fmla="*/ 2874919 h 28112359"/>
              <a:gd name="connsiteX78" fmla="*/ 9784080 w 19918680"/>
              <a:gd name="connsiteY78" fmla="*/ 2326279 h 28112359"/>
              <a:gd name="connsiteX79" fmla="*/ 9784080 w 19918680"/>
              <a:gd name="connsiteY79" fmla="*/ 497479 h 28112359"/>
              <a:gd name="connsiteX80" fmla="*/ 11338560 w 19918680"/>
              <a:gd name="connsiteY80" fmla="*/ 40279 h 28112359"/>
              <a:gd name="connsiteX81" fmla="*/ 11851860 w 19918680"/>
              <a:gd name="connsiteY81" fmla="*/ 255804 h 28112359"/>
              <a:gd name="connsiteX0" fmla="*/ 11851860 w 19918680"/>
              <a:gd name="connsiteY0" fmla="*/ 255804 h 28112359"/>
              <a:gd name="connsiteX1" fmla="*/ 12252960 w 19918680"/>
              <a:gd name="connsiteY1" fmla="*/ 2417719 h 28112359"/>
              <a:gd name="connsiteX2" fmla="*/ 13258800 w 19918680"/>
              <a:gd name="connsiteY2" fmla="*/ 3697879 h 28112359"/>
              <a:gd name="connsiteX3" fmla="*/ 14630400 w 19918680"/>
              <a:gd name="connsiteY3" fmla="*/ 3332119 h 28112359"/>
              <a:gd name="connsiteX4" fmla="*/ 15361920 w 19918680"/>
              <a:gd name="connsiteY4" fmla="*/ 2966359 h 28112359"/>
              <a:gd name="connsiteX5" fmla="*/ 17647920 w 19918680"/>
              <a:gd name="connsiteY5" fmla="*/ 2326279 h 28112359"/>
              <a:gd name="connsiteX6" fmla="*/ 18013680 w 19918680"/>
              <a:gd name="connsiteY6" fmla="*/ 2692039 h 28112359"/>
              <a:gd name="connsiteX7" fmla="*/ 18836640 w 19918680"/>
              <a:gd name="connsiteY7" fmla="*/ 2509159 h 28112359"/>
              <a:gd name="connsiteX8" fmla="*/ 19568160 w 19918680"/>
              <a:gd name="connsiteY8" fmla="*/ 1228999 h 28112359"/>
              <a:gd name="connsiteX9" fmla="*/ 19842480 w 19918680"/>
              <a:gd name="connsiteY9" fmla="*/ 1320439 h 28112359"/>
              <a:gd name="connsiteX10" fmla="*/ 19110960 w 19918680"/>
              <a:gd name="connsiteY10" fmla="*/ 2326279 h 28112359"/>
              <a:gd name="connsiteX11" fmla="*/ 19659600 w 19918680"/>
              <a:gd name="connsiteY11" fmla="*/ 2509159 h 28112359"/>
              <a:gd name="connsiteX12" fmla="*/ 19385280 w 19918680"/>
              <a:gd name="connsiteY12" fmla="*/ 2783479 h 28112359"/>
              <a:gd name="connsiteX13" fmla="*/ 18088611 w 19918680"/>
              <a:gd name="connsiteY13" fmla="*/ 2948566 h 28112359"/>
              <a:gd name="connsiteX14" fmla="*/ 18196560 w 19918680"/>
              <a:gd name="connsiteY14" fmla="*/ 3149239 h 28112359"/>
              <a:gd name="connsiteX15" fmla="*/ 14356080 w 19918680"/>
              <a:gd name="connsiteY15" fmla="*/ 4795159 h 28112359"/>
              <a:gd name="connsiteX16" fmla="*/ 12801600 w 19918680"/>
              <a:gd name="connsiteY16" fmla="*/ 5618119 h 28112359"/>
              <a:gd name="connsiteX17" fmla="*/ 12070080 w 19918680"/>
              <a:gd name="connsiteY17" fmla="*/ 10464439 h 28112359"/>
              <a:gd name="connsiteX18" fmla="*/ 11795760 w 19918680"/>
              <a:gd name="connsiteY18" fmla="*/ 11013079 h 28112359"/>
              <a:gd name="connsiteX19" fmla="*/ 12984480 w 19918680"/>
              <a:gd name="connsiteY19" fmla="*/ 12750439 h 28112359"/>
              <a:gd name="connsiteX20" fmla="*/ 12801600 w 19918680"/>
              <a:gd name="connsiteY20" fmla="*/ 13207639 h 28112359"/>
              <a:gd name="connsiteX21" fmla="*/ 11612880 w 19918680"/>
              <a:gd name="connsiteY21" fmla="*/ 13481959 h 28112359"/>
              <a:gd name="connsiteX22" fmla="*/ 11521440 w 19918680"/>
              <a:gd name="connsiteY22" fmla="*/ 14396359 h 28112359"/>
              <a:gd name="connsiteX23" fmla="*/ 10881360 w 19918680"/>
              <a:gd name="connsiteY23" fmla="*/ 14762119 h 28112359"/>
              <a:gd name="connsiteX24" fmla="*/ 10972800 w 19918680"/>
              <a:gd name="connsiteY24" fmla="*/ 15036439 h 28112359"/>
              <a:gd name="connsiteX25" fmla="*/ 12984480 w 19918680"/>
              <a:gd name="connsiteY25" fmla="*/ 18328279 h 28112359"/>
              <a:gd name="connsiteX26" fmla="*/ 13533120 w 19918680"/>
              <a:gd name="connsiteY26" fmla="*/ 20797159 h 28112359"/>
              <a:gd name="connsiteX27" fmla="*/ 14904720 w 19918680"/>
              <a:gd name="connsiteY27" fmla="*/ 23814679 h 28112359"/>
              <a:gd name="connsiteX28" fmla="*/ 13990320 w 19918680"/>
              <a:gd name="connsiteY28" fmla="*/ 23997559 h 28112359"/>
              <a:gd name="connsiteX29" fmla="*/ 14447520 w 19918680"/>
              <a:gd name="connsiteY29" fmla="*/ 26009239 h 28112359"/>
              <a:gd name="connsiteX30" fmla="*/ 15179040 w 19918680"/>
              <a:gd name="connsiteY30" fmla="*/ 26740759 h 28112359"/>
              <a:gd name="connsiteX31" fmla="*/ 15453360 w 19918680"/>
              <a:gd name="connsiteY31" fmla="*/ 27563719 h 28112359"/>
              <a:gd name="connsiteX32" fmla="*/ 16824960 w 19918680"/>
              <a:gd name="connsiteY32" fmla="*/ 27838039 h 28112359"/>
              <a:gd name="connsiteX33" fmla="*/ 16550640 w 19918680"/>
              <a:gd name="connsiteY33" fmla="*/ 27929479 h 28112359"/>
              <a:gd name="connsiteX34" fmla="*/ 15087600 w 19918680"/>
              <a:gd name="connsiteY34" fmla="*/ 28112359 h 28112359"/>
              <a:gd name="connsiteX35" fmla="*/ 14447520 w 19918680"/>
              <a:gd name="connsiteY35" fmla="*/ 27838039 h 28112359"/>
              <a:gd name="connsiteX36" fmla="*/ 13350240 w 19918680"/>
              <a:gd name="connsiteY36" fmla="*/ 27746599 h 28112359"/>
              <a:gd name="connsiteX37" fmla="*/ 13807440 w 19918680"/>
              <a:gd name="connsiteY37" fmla="*/ 25917799 h 28112359"/>
              <a:gd name="connsiteX38" fmla="*/ 13258800 w 19918680"/>
              <a:gd name="connsiteY38" fmla="*/ 24454759 h 28112359"/>
              <a:gd name="connsiteX39" fmla="*/ 10332720 w 19918680"/>
              <a:gd name="connsiteY39" fmla="*/ 17962519 h 28112359"/>
              <a:gd name="connsiteX40" fmla="*/ 9235440 w 19918680"/>
              <a:gd name="connsiteY40" fmla="*/ 16865239 h 28112359"/>
              <a:gd name="connsiteX41" fmla="*/ 7132320 w 19918680"/>
              <a:gd name="connsiteY41" fmla="*/ 19151239 h 28112359"/>
              <a:gd name="connsiteX42" fmla="*/ 6492240 w 19918680"/>
              <a:gd name="connsiteY42" fmla="*/ 19151239 h 28112359"/>
              <a:gd name="connsiteX43" fmla="*/ 3108960 w 19918680"/>
              <a:gd name="connsiteY43" fmla="*/ 15676519 h 28112359"/>
              <a:gd name="connsiteX44" fmla="*/ 3474720 w 19918680"/>
              <a:gd name="connsiteY44" fmla="*/ 14762119 h 28112359"/>
              <a:gd name="connsiteX45" fmla="*/ 2560320 w 19918680"/>
              <a:gd name="connsiteY45" fmla="*/ 13756279 h 28112359"/>
              <a:gd name="connsiteX46" fmla="*/ 1554480 w 19918680"/>
              <a:gd name="connsiteY46" fmla="*/ 13756279 h 28112359"/>
              <a:gd name="connsiteX47" fmla="*/ 1097280 w 19918680"/>
              <a:gd name="connsiteY47" fmla="*/ 13573399 h 28112359"/>
              <a:gd name="connsiteX48" fmla="*/ 274320 w 19918680"/>
              <a:gd name="connsiteY48" fmla="*/ 14122039 h 28112359"/>
              <a:gd name="connsiteX49" fmla="*/ 91440 w 19918680"/>
              <a:gd name="connsiteY49" fmla="*/ 14030599 h 28112359"/>
              <a:gd name="connsiteX50" fmla="*/ 2011680 w 19918680"/>
              <a:gd name="connsiteY50" fmla="*/ 11195959 h 28112359"/>
              <a:gd name="connsiteX51" fmla="*/ 2377440 w 19918680"/>
              <a:gd name="connsiteY51" fmla="*/ 11561719 h 28112359"/>
              <a:gd name="connsiteX52" fmla="*/ 2560320 w 19918680"/>
              <a:gd name="connsiteY52" fmla="*/ 12841879 h 28112359"/>
              <a:gd name="connsiteX53" fmla="*/ 6766560 w 19918680"/>
              <a:gd name="connsiteY53" fmla="*/ 16316599 h 28112359"/>
              <a:gd name="connsiteX54" fmla="*/ 7772400 w 19918680"/>
              <a:gd name="connsiteY54" fmla="*/ 14762119 h 28112359"/>
              <a:gd name="connsiteX55" fmla="*/ 7315200 w 19918680"/>
              <a:gd name="connsiteY55" fmla="*/ 13664839 h 28112359"/>
              <a:gd name="connsiteX56" fmla="*/ 8595360 w 19918680"/>
              <a:gd name="connsiteY56" fmla="*/ 10190119 h 28112359"/>
              <a:gd name="connsiteX57" fmla="*/ 8503920 w 19918680"/>
              <a:gd name="connsiteY57" fmla="*/ 9641479 h 28112359"/>
              <a:gd name="connsiteX58" fmla="*/ 8778240 w 19918680"/>
              <a:gd name="connsiteY58" fmla="*/ 9001399 h 28112359"/>
              <a:gd name="connsiteX59" fmla="*/ 7498080 w 19918680"/>
              <a:gd name="connsiteY59" fmla="*/ 6532519 h 28112359"/>
              <a:gd name="connsiteX60" fmla="*/ 2468880 w 19918680"/>
              <a:gd name="connsiteY60" fmla="*/ 7904119 h 28112359"/>
              <a:gd name="connsiteX61" fmla="*/ 1920240 w 19918680"/>
              <a:gd name="connsiteY61" fmla="*/ 7538359 h 28112359"/>
              <a:gd name="connsiteX62" fmla="*/ 1188720 w 19918680"/>
              <a:gd name="connsiteY62" fmla="*/ 7629799 h 28112359"/>
              <a:gd name="connsiteX63" fmla="*/ 822960 w 19918680"/>
              <a:gd name="connsiteY63" fmla="*/ 7172599 h 28112359"/>
              <a:gd name="connsiteX64" fmla="*/ 1097280 w 19918680"/>
              <a:gd name="connsiteY64" fmla="*/ 6898279 h 28112359"/>
              <a:gd name="connsiteX65" fmla="*/ 0 w 19918680"/>
              <a:gd name="connsiteY65" fmla="*/ 5800999 h 28112359"/>
              <a:gd name="connsiteX66" fmla="*/ 182880 w 19918680"/>
              <a:gd name="connsiteY66" fmla="*/ 5709559 h 28112359"/>
              <a:gd name="connsiteX67" fmla="*/ 1645920 w 19918680"/>
              <a:gd name="connsiteY67" fmla="*/ 6898279 h 28112359"/>
              <a:gd name="connsiteX68" fmla="*/ 1920240 w 19918680"/>
              <a:gd name="connsiteY68" fmla="*/ 6623959 h 28112359"/>
              <a:gd name="connsiteX69" fmla="*/ 1920240 w 19918680"/>
              <a:gd name="connsiteY69" fmla="*/ 6441079 h 28112359"/>
              <a:gd name="connsiteX70" fmla="*/ 5212080 w 19918680"/>
              <a:gd name="connsiteY70" fmla="*/ 5252359 h 28112359"/>
              <a:gd name="connsiteX71" fmla="*/ 5852160 w 19918680"/>
              <a:gd name="connsiteY71" fmla="*/ 4978039 h 28112359"/>
              <a:gd name="connsiteX72" fmla="*/ 6217920 w 19918680"/>
              <a:gd name="connsiteY72" fmla="*/ 5435239 h 28112359"/>
              <a:gd name="connsiteX73" fmla="*/ 7223760 w 19918680"/>
              <a:gd name="connsiteY73" fmla="*/ 4978039 h 28112359"/>
              <a:gd name="connsiteX74" fmla="*/ 7406640 w 19918680"/>
              <a:gd name="connsiteY74" fmla="*/ 3240679 h 28112359"/>
              <a:gd name="connsiteX75" fmla="*/ 8686800 w 19918680"/>
              <a:gd name="connsiteY75" fmla="*/ 2692039 h 28112359"/>
              <a:gd name="connsiteX76" fmla="*/ 9326880 w 19918680"/>
              <a:gd name="connsiteY76" fmla="*/ 3240679 h 28112359"/>
              <a:gd name="connsiteX77" fmla="*/ 9692640 w 19918680"/>
              <a:gd name="connsiteY77" fmla="*/ 2874919 h 28112359"/>
              <a:gd name="connsiteX78" fmla="*/ 9784080 w 19918680"/>
              <a:gd name="connsiteY78" fmla="*/ 2326279 h 28112359"/>
              <a:gd name="connsiteX79" fmla="*/ 9784080 w 19918680"/>
              <a:gd name="connsiteY79" fmla="*/ 497479 h 28112359"/>
              <a:gd name="connsiteX80" fmla="*/ 11338560 w 19918680"/>
              <a:gd name="connsiteY80" fmla="*/ 40279 h 28112359"/>
              <a:gd name="connsiteX81" fmla="*/ 11851860 w 19918680"/>
              <a:gd name="connsiteY81" fmla="*/ 255804 h 28112359"/>
              <a:gd name="connsiteX0" fmla="*/ 11851860 w 19918680"/>
              <a:gd name="connsiteY0" fmla="*/ 255804 h 28112359"/>
              <a:gd name="connsiteX1" fmla="*/ 12252960 w 19918680"/>
              <a:gd name="connsiteY1" fmla="*/ 2417719 h 28112359"/>
              <a:gd name="connsiteX2" fmla="*/ 13258800 w 19918680"/>
              <a:gd name="connsiteY2" fmla="*/ 3697879 h 28112359"/>
              <a:gd name="connsiteX3" fmla="*/ 14630400 w 19918680"/>
              <a:gd name="connsiteY3" fmla="*/ 3332119 h 28112359"/>
              <a:gd name="connsiteX4" fmla="*/ 15361920 w 19918680"/>
              <a:gd name="connsiteY4" fmla="*/ 2966359 h 28112359"/>
              <a:gd name="connsiteX5" fmla="*/ 17647920 w 19918680"/>
              <a:gd name="connsiteY5" fmla="*/ 2326279 h 28112359"/>
              <a:gd name="connsiteX6" fmla="*/ 18013680 w 19918680"/>
              <a:gd name="connsiteY6" fmla="*/ 2692039 h 28112359"/>
              <a:gd name="connsiteX7" fmla="*/ 18836640 w 19918680"/>
              <a:gd name="connsiteY7" fmla="*/ 2509159 h 28112359"/>
              <a:gd name="connsiteX8" fmla="*/ 19568160 w 19918680"/>
              <a:gd name="connsiteY8" fmla="*/ 1228999 h 28112359"/>
              <a:gd name="connsiteX9" fmla="*/ 19842480 w 19918680"/>
              <a:gd name="connsiteY9" fmla="*/ 1320439 h 28112359"/>
              <a:gd name="connsiteX10" fmla="*/ 19110960 w 19918680"/>
              <a:gd name="connsiteY10" fmla="*/ 2326279 h 28112359"/>
              <a:gd name="connsiteX11" fmla="*/ 19659600 w 19918680"/>
              <a:gd name="connsiteY11" fmla="*/ 2509159 h 28112359"/>
              <a:gd name="connsiteX12" fmla="*/ 19385280 w 19918680"/>
              <a:gd name="connsiteY12" fmla="*/ 2783479 h 28112359"/>
              <a:gd name="connsiteX13" fmla="*/ 18088611 w 19918680"/>
              <a:gd name="connsiteY13" fmla="*/ 2948566 h 28112359"/>
              <a:gd name="connsiteX14" fmla="*/ 18196560 w 19918680"/>
              <a:gd name="connsiteY14" fmla="*/ 3149239 h 28112359"/>
              <a:gd name="connsiteX15" fmla="*/ 14356080 w 19918680"/>
              <a:gd name="connsiteY15" fmla="*/ 4795159 h 28112359"/>
              <a:gd name="connsiteX16" fmla="*/ 12801600 w 19918680"/>
              <a:gd name="connsiteY16" fmla="*/ 5618119 h 28112359"/>
              <a:gd name="connsiteX17" fmla="*/ 12070080 w 19918680"/>
              <a:gd name="connsiteY17" fmla="*/ 10464439 h 28112359"/>
              <a:gd name="connsiteX18" fmla="*/ 11795760 w 19918680"/>
              <a:gd name="connsiteY18" fmla="*/ 11013079 h 28112359"/>
              <a:gd name="connsiteX19" fmla="*/ 12984480 w 19918680"/>
              <a:gd name="connsiteY19" fmla="*/ 12750439 h 28112359"/>
              <a:gd name="connsiteX20" fmla="*/ 12801600 w 19918680"/>
              <a:gd name="connsiteY20" fmla="*/ 13207639 h 28112359"/>
              <a:gd name="connsiteX21" fmla="*/ 11612880 w 19918680"/>
              <a:gd name="connsiteY21" fmla="*/ 13481959 h 28112359"/>
              <a:gd name="connsiteX22" fmla="*/ 11521440 w 19918680"/>
              <a:gd name="connsiteY22" fmla="*/ 14396359 h 28112359"/>
              <a:gd name="connsiteX23" fmla="*/ 10881360 w 19918680"/>
              <a:gd name="connsiteY23" fmla="*/ 14762119 h 28112359"/>
              <a:gd name="connsiteX24" fmla="*/ 10972800 w 19918680"/>
              <a:gd name="connsiteY24" fmla="*/ 15036439 h 28112359"/>
              <a:gd name="connsiteX25" fmla="*/ 12984480 w 19918680"/>
              <a:gd name="connsiteY25" fmla="*/ 18328279 h 28112359"/>
              <a:gd name="connsiteX26" fmla="*/ 13533120 w 19918680"/>
              <a:gd name="connsiteY26" fmla="*/ 20797159 h 28112359"/>
              <a:gd name="connsiteX27" fmla="*/ 14904720 w 19918680"/>
              <a:gd name="connsiteY27" fmla="*/ 23814679 h 28112359"/>
              <a:gd name="connsiteX28" fmla="*/ 13990320 w 19918680"/>
              <a:gd name="connsiteY28" fmla="*/ 23997559 h 28112359"/>
              <a:gd name="connsiteX29" fmla="*/ 14447520 w 19918680"/>
              <a:gd name="connsiteY29" fmla="*/ 26009239 h 28112359"/>
              <a:gd name="connsiteX30" fmla="*/ 15179040 w 19918680"/>
              <a:gd name="connsiteY30" fmla="*/ 26740759 h 28112359"/>
              <a:gd name="connsiteX31" fmla="*/ 15453360 w 19918680"/>
              <a:gd name="connsiteY31" fmla="*/ 27563719 h 28112359"/>
              <a:gd name="connsiteX32" fmla="*/ 16824960 w 19918680"/>
              <a:gd name="connsiteY32" fmla="*/ 27838039 h 28112359"/>
              <a:gd name="connsiteX33" fmla="*/ 16550640 w 19918680"/>
              <a:gd name="connsiteY33" fmla="*/ 27929479 h 28112359"/>
              <a:gd name="connsiteX34" fmla="*/ 15087600 w 19918680"/>
              <a:gd name="connsiteY34" fmla="*/ 28112359 h 28112359"/>
              <a:gd name="connsiteX35" fmla="*/ 14447520 w 19918680"/>
              <a:gd name="connsiteY35" fmla="*/ 27838039 h 28112359"/>
              <a:gd name="connsiteX36" fmla="*/ 13350240 w 19918680"/>
              <a:gd name="connsiteY36" fmla="*/ 27746599 h 28112359"/>
              <a:gd name="connsiteX37" fmla="*/ 13807440 w 19918680"/>
              <a:gd name="connsiteY37" fmla="*/ 25917799 h 28112359"/>
              <a:gd name="connsiteX38" fmla="*/ 13258800 w 19918680"/>
              <a:gd name="connsiteY38" fmla="*/ 24454759 h 28112359"/>
              <a:gd name="connsiteX39" fmla="*/ 10332720 w 19918680"/>
              <a:gd name="connsiteY39" fmla="*/ 17962519 h 28112359"/>
              <a:gd name="connsiteX40" fmla="*/ 9235440 w 19918680"/>
              <a:gd name="connsiteY40" fmla="*/ 16865239 h 28112359"/>
              <a:gd name="connsiteX41" fmla="*/ 7132320 w 19918680"/>
              <a:gd name="connsiteY41" fmla="*/ 19151239 h 28112359"/>
              <a:gd name="connsiteX42" fmla="*/ 6492240 w 19918680"/>
              <a:gd name="connsiteY42" fmla="*/ 19151239 h 28112359"/>
              <a:gd name="connsiteX43" fmla="*/ 3108960 w 19918680"/>
              <a:gd name="connsiteY43" fmla="*/ 15676519 h 28112359"/>
              <a:gd name="connsiteX44" fmla="*/ 3474720 w 19918680"/>
              <a:gd name="connsiteY44" fmla="*/ 14762119 h 28112359"/>
              <a:gd name="connsiteX45" fmla="*/ 2560320 w 19918680"/>
              <a:gd name="connsiteY45" fmla="*/ 13756279 h 28112359"/>
              <a:gd name="connsiteX46" fmla="*/ 1554480 w 19918680"/>
              <a:gd name="connsiteY46" fmla="*/ 13756279 h 28112359"/>
              <a:gd name="connsiteX47" fmla="*/ 1097280 w 19918680"/>
              <a:gd name="connsiteY47" fmla="*/ 13573399 h 28112359"/>
              <a:gd name="connsiteX48" fmla="*/ 274320 w 19918680"/>
              <a:gd name="connsiteY48" fmla="*/ 14122039 h 28112359"/>
              <a:gd name="connsiteX49" fmla="*/ 91440 w 19918680"/>
              <a:gd name="connsiteY49" fmla="*/ 14030599 h 28112359"/>
              <a:gd name="connsiteX50" fmla="*/ 2011680 w 19918680"/>
              <a:gd name="connsiteY50" fmla="*/ 11195959 h 28112359"/>
              <a:gd name="connsiteX51" fmla="*/ 2377440 w 19918680"/>
              <a:gd name="connsiteY51" fmla="*/ 11561719 h 28112359"/>
              <a:gd name="connsiteX52" fmla="*/ 2560320 w 19918680"/>
              <a:gd name="connsiteY52" fmla="*/ 12841879 h 28112359"/>
              <a:gd name="connsiteX53" fmla="*/ 6766560 w 19918680"/>
              <a:gd name="connsiteY53" fmla="*/ 16316599 h 28112359"/>
              <a:gd name="connsiteX54" fmla="*/ 7772400 w 19918680"/>
              <a:gd name="connsiteY54" fmla="*/ 14762119 h 28112359"/>
              <a:gd name="connsiteX55" fmla="*/ 7315200 w 19918680"/>
              <a:gd name="connsiteY55" fmla="*/ 13664839 h 28112359"/>
              <a:gd name="connsiteX56" fmla="*/ 8595360 w 19918680"/>
              <a:gd name="connsiteY56" fmla="*/ 10190119 h 28112359"/>
              <a:gd name="connsiteX57" fmla="*/ 8503920 w 19918680"/>
              <a:gd name="connsiteY57" fmla="*/ 9641479 h 28112359"/>
              <a:gd name="connsiteX58" fmla="*/ 8778240 w 19918680"/>
              <a:gd name="connsiteY58" fmla="*/ 9001399 h 28112359"/>
              <a:gd name="connsiteX59" fmla="*/ 7498080 w 19918680"/>
              <a:gd name="connsiteY59" fmla="*/ 6532519 h 28112359"/>
              <a:gd name="connsiteX60" fmla="*/ 2468880 w 19918680"/>
              <a:gd name="connsiteY60" fmla="*/ 7904119 h 28112359"/>
              <a:gd name="connsiteX61" fmla="*/ 1920240 w 19918680"/>
              <a:gd name="connsiteY61" fmla="*/ 7538359 h 28112359"/>
              <a:gd name="connsiteX62" fmla="*/ 1188720 w 19918680"/>
              <a:gd name="connsiteY62" fmla="*/ 7629799 h 28112359"/>
              <a:gd name="connsiteX63" fmla="*/ 822960 w 19918680"/>
              <a:gd name="connsiteY63" fmla="*/ 7172599 h 28112359"/>
              <a:gd name="connsiteX64" fmla="*/ 1097280 w 19918680"/>
              <a:gd name="connsiteY64" fmla="*/ 6898279 h 28112359"/>
              <a:gd name="connsiteX65" fmla="*/ 0 w 19918680"/>
              <a:gd name="connsiteY65" fmla="*/ 5800999 h 28112359"/>
              <a:gd name="connsiteX66" fmla="*/ 182880 w 19918680"/>
              <a:gd name="connsiteY66" fmla="*/ 5709559 h 28112359"/>
              <a:gd name="connsiteX67" fmla="*/ 1645920 w 19918680"/>
              <a:gd name="connsiteY67" fmla="*/ 6898279 h 28112359"/>
              <a:gd name="connsiteX68" fmla="*/ 1920240 w 19918680"/>
              <a:gd name="connsiteY68" fmla="*/ 6623959 h 28112359"/>
              <a:gd name="connsiteX69" fmla="*/ 1920240 w 19918680"/>
              <a:gd name="connsiteY69" fmla="*/ 6441079 h 28112359"/>
              <a:gd name="connsiteX70" fmla="*/ 5212080 w 19918680"/>
              <a:gd name="connsiteY70" fmla="*/ 5252359 h 28112359"/>
              <a:gd name="connsiteX71" fmla="*/ 5852160 w 19918680"/>
              <a:gd name="connsiteY71" fmla="*/ 4978039 h 28112359"/>
              <a:gd name="connsiteX72" fmla="*/ 6217920 w 19918680"/>
              <a:gd name="connsiteY72" fmla="*/ 5435239 h 28112359"/>
              <a:gd name="connsiteX73" fmla="*/ 7223760 w 19918680"/>
              <a:gd name="connsiteY73" fmla="*/ 4978039 h 28112359"/>
              <a:gd name="connsiteX74" fmla="*/ 7406640 w 19918680"/>
              <a:gd name="connsiteY74" fmla="*/ 3240679 h 28112359"/>
              <a:gd name="connsiteX75" fmla="*/ 8686800 w 19918680"/>
              <a:gd name="connsiteY75" fmla="*/ 2692039 h 28112359"/>
              <a:gd name="connsiteX76" fmla="*/ 9326880 w 19918680"/>
              <a:gd name="connsiteY76" fmla="*/ 3240679 h 28112359"/>
              <a:gd name="connsiteX77" fmla="*/ 9692640 w 19918680"/>
              <a:gd name="connsiteY77" fmla="*/ 2874919 h 28112359"/>
              <a:gd name="connsiteX78" fmla="*/ 9784080 w 19918680"/>
              <a:gd name="connsiteY78" fmla="*/ 2326279 h 28112359"/>
              <a:gd name="connsiteX79" fmla="*/ 9784080 w 19918680"/>
              <a:gd name="connsiteY79" fmla="*/ 497479 h 28112359"/>
              <a:gd name="connsiteX80" fmla="*/ 11338560 w 19918680"/>
              <a:gd name="connsiteY80" fmla="*/ 40279 h 28112359"/>
              <a:gd name="connsiteX81" fmla="*/ 11851860 w 19918680"/>
              <a:gd name="connsiteY81" fmla="*/ 255804 h 28112359"/>
              <a:gd name="connsiteX0" fmla="*/ 11851860 w 19918680"/>
              <a:gd name="connsiteY0" fmla="*/ 255804 h 28112359"/>
              <a:gd name="connsiteX1" fmla="*/ 12252960 w 19918680"/>
              <a:gd name="connsiteY1" fmla="*/ 2417719 h 28112359"/>
              <a:gd name="connsiteX2" fmla="*/ 13258800 w 19918680"/>
              <a:gd name="connsiteY2" fmla="*/ 3697879 h 28112359"/>
              <a:gd name="connsiteX3" fmla="*/ 14630400 w 19918680"/>
              <a:gd name="connsiteY3" fmla="*/ 3332119 h 28112359"/>
              <a:gd name="connsiteX4" fmla="*/ 15361920 w 19918680"/>
              <a:gd name="connsiteY4" fmla="*/ 2966359 h 28112359"/>
              <a:gd name="connsiteX5" fmla="*/ 17647920 w 19918680"/>
              <a:gd name="connsiteY5" fmla="*/ 2326279 h 28112359"/>
              <a:gd name="connsiteX6" fmla="*/ 18013680 w 19918680"/>
              <a:gd name="connsiteY6" fmla="*/ 2692039 h 28112359"/>
              <a:gd name="connsiteX7" fmla="*/ 18836640 w 19918680"/>
              <a:gd name="connsiteY7" fmla="*/ 2509159 h 28112359"/>
              <a:gd name="connsiteX8" fmla="*/ 19568160 w 19918680"/>
              <a:gd name="connsiteY8" fmla="*/ 1228999 h 28112359"/>
              <a:gd name="connsiteX9" fmla="*/ 19842480 w 19918680"/>
              <a:gd name="connsiteY9" fmla="*/ 1320439 h 28112359"/>
              <a:gd name="connsiteX10" fmla="*/ 19110960 w 19918680"/>
              <a:gd name="connsiteY10" fmla="*/ 2326279 h 28112359"/>
              <a:gd name="connsiteX11" fmla="*/ 19659600 w 19918680"/>
              <a:gd name="connsiteY11" fmla="*/ 2509159 h 28112359"/>
              <a:gd name="connsiteX12" fmla="*/ 19385280 w 19918680"/>
              <a:gd name="connsiteY12" fmla="*/ 2783479 h 28112359"/>
              <a:gd name="connsiteX13" fmla="*/ 18088611 w 19918680"/>
              <a:gd name="connsiteY13" fmla="*/ 2948566 h 28112359"/>
              <a:gd name="connsiteX14" fmla="*/ 18196560 w 19918680"/>
              <a:gd name="connsiteY14" fmla="*/ 3149239 h 28112359"/>
              <a:gd name="connsiteX15" fmla="*/ 14356080 w 19918680"/>
              <a:gd name="connsiteY15" fmla="*/ 4795159 h 28112359"/>
              <a:gd name="connsiteX16" fmla="*/ 12801600 w 19918680"/>
              <a:gd name="connsiteY16" fmla="*/ 5618119 h 28112359"/>
              <a:gd name="connsiteX17" fmla="*/ 12070080 w 19918680"/>
              <a:gd name="connsiteY17" fmla="*/ 10464439 h 28112359"/>
              <a:gd name="connsiteX18" fmla="*/ 11795760 w 19918680"/>
              <a:gd name="connsiteY18" fmla="*/ 11013079 h 28112359"/>
              <a:gd name="connsiteX19" fmla="*/ 12984480 w 19918680"/>
              <a:gd name="connsiteY19" fmla="*/ 12750439 h 28112359"/>
              <a:gd name="connsiteX20" fmla="*/ 12801600 w 19918680"/>
              <a:gd name="connsiteY20" fmla="*/ 13207639 h 28112359"/>
              <a:gd name="connsiteX21" fmla="*/ 11612880 w 19918680"/>
              <a:gd name="connsiteY21" fmla="*/ 13481959 h 28112359"/>
              <a:gd name="connsiteX22" fmla="*/ 11521440 w 19918680"/>
              <a:gd name="connsiteY22" fmla="*/ 14396359 h 28112359"/>
              <a:gd name="connsiteX23" fmla="*/ 10881360 w 19918680"/>
              <a:gd name="connsiteY23" fmla="*/ 14762119 h 28112359"/>
              <a:gd name="connsiteX24" fmla="*/ 10972800 w 19918680"/>
              <a:gd name="connsiteY24" fmla="*/ 15036439 h 28112359"/>
              <a:gd name="connsiteX25" fmla="*/ 12984480 w 19918680"/>
              <a:gd name="connsiteY25" fmla="*/ 18328279 h 28112359"/>
              <a:gd name="connsiteX26" fmla="*/ 13533120 w 19918680"/>
              <a:gd name="connsiteY26" fmla="*/ 20797159 h 28112359"/>
              <a:gd name="connsiteX27" fmla="*/ 14904720 w 19918680"/>
              <a:gd name="connsiteY27" fmla="*/ 23814679 h 28112359"/>
              <a:gd name="connsiteX28" fmla="*/ 13990320 w 19918680"/>
              <a:gd name="connsiteY28" fmla="*/ 23997559 h 28112359"/>
              <a:gd name="connsiteX29" fmla="*/ 14447520 w 19918680"/>
              <a:gd name="connsiteY29" fmla="*/ 26009239 h 28112359"/>
              <a:gd name="connsiteX30" fmla="*/ 15179040 w 19918680"/>
              <a:gd name="connsiteY30" fmla="*/ 26740759 h 28112359"/>
              <a:gd name="connsiteX31" fmla="*/ 15453360 w 19918680"/>
              <a:gd name="connsiteY31" fmla="*/ 27563719 h 28112359"/>
              <a:gd name="connsiteX32" fmla="*/ 16824960 w 19918680"/>
              <a:gd name="connsiteY32" fmla="*/ 27838039 h 28112359"/>
              <a:gd name="connsiteX33" fmla="*/ 16550640 w 19918680"/>
              <a:gd name="connsiteY33" fmla="*/ 27929479 h 28112359"/>
              <a:gd name="connsiteX34" fmla="*/ 15087600 w 19918680"/>
              <a:gd name="connsiteY34" fmla="*/ 28112359 h 28112359"/>
              <a:gd name="connsiteX35" fmla="*/ 14447520 w 19918680"/>
              <a:gd name="connsiteY35" fmla="*/ 27838039 h 28112359"/>
              <a:gd name="connsiteX36" fmla="*/ 13350240 w 19918680"/>
              <a:gd name="connsiteY36" fmla="*/ 27746599 h 28112359"/>
              <a:gd name="connsiteX37" fmla="*/ 13807440 w 19918680"/>
              <a:gd name="connsiteY37" fmla="*/ 25917799 h 28112359"/>
              <a:gd name="connsiteX38" fmla="*/ 13258800 w 19918680"/>
              <a:gd name="connsiteY38" fmla="*/ 24454759 h 28112359"/>
              <a:gd name="connsiteX39" fmla="*/ 10332720 w 19918680"/>
              <a:gd name="connsiteY39" fmla="*/ 17962519 h 28112359"/>
              <a:gd name="connsiteX40" fmla="*/ 9235440 w 19918680"/>
              <a:gd name="connsiteY40" fmla="*/ 16865239 h 28112359"/>
              <a:gd name="connsiteX41" fmla="*/ 7132320 w 19918680"/>
              <a:gd name="connsiteY41" fmla="*/ 19151239 h 28112359"/>
              <a:gd name="connsiteX42" fmla="*/ 6492240 w 19918680"/>
              <a:gd name="connsiteY42" fmla="*/ 19151239 h 28112359"/>
              <a:gd name="connsiteX43" fmla="*/ 3108960 w 19918680"/>
              <a:gd name="connsiteY43" fmla="*/ 15676519 h 28112359"/>
              <a:gd name="connsiteX44" fmla="*/ 3474720 w 19918680"/>
              <a:gd name="connsiteY44" fmla="*/ 14762119 h 28112359"/>
              <a:gd name="connsiteX45" fmla="*/ 2560320 w 19918680"/>
              <a:gd name="connsiteY45" fmla="*/ 13756279 h 28112359"/>
              <a:gd name="connsiteX46" fmla="*/ 1554480 w 19918680"/>
              <a:gd name="connsiteY46" fmla="*/ 13756279 h 28112359"/>
              <a:gd name="connsiteX47" fmla="*/ 1097280 w 19918680"/>
              <a:gd name="connsiteY47" fmla="*/ 13573399 h 28112359"/>
              <a:gd name="connsiteX48" fmla="*/ 274320 w 19918680"/>
              <a:gd name="connsiteY48" fmla="*/ 14122039 h 28112359"/>
              <a:gd name="connsiteX49" fmla="*/ 91440 w 19918680"/>
              <a:gd name="connsiteY49" fmla="*/ 14030599 h 28112359"/>
              <a:gd name="connsiteX50" fmla="*/ 2011680 w 19918680"/>
              <a:gd name="connsiteY50" fmla="*/ 11195959 h 28112359"/>
              <a:gd name="connsiteX51" fmla="*/ 2377440 w 19918680"/>
              <a:gd name="connsiteY51" fmla="*/ 11561719 h 28112359"/>
              <a:gd name="connsiteX52" fmla="*/ 2560320 w 19918680"/>
              <a:gd name="connsiteY52" fmla="*/ 12841879 h 28112359"/>
              <a:gd name="connsiteX53" fmla="*/ 6766560 w 19918680"/>
              <a:gd name="connsiteY53" fmla="*/ 16316599 h 28112359"/>
              <a:gd name="connsiteX54" fmla="*/ 7772400 w 19918680"/>
              <a:gd name="connsiteY54" fmla="*/ 14762119 h 28112359"/>
              <a:gd name="connsiteX55" fmla="*/ 7315200 w 19918680"/>
              <a:gd name="connsiteY55" fmla="*/ 13664839 h 28112359"/>
              <a:gd name="connsiteX56" fmla="*/ 8595360 w 19918680"/>
              <a:gd name="connsiteY56" fmla="*/ 10190119 h 28112359"/>
              <a:gd name="connsiteX57" fmla="*/ 8503920 w 19918680"/>
              <a:gd name="connsiteY57" fmla="*/ 9641479 h 28112359"/>
              <a:gd name="connsiteX58" fmla="*/ 8778240 w 19918680"/>
              <a:gd name="connsiteY58" fmla="*/ 9001399 h 28112359"/>
              <a:gd name="connsiteX59" fmla="*/ 7498080 w 19918680"/>
              <a:gd name="connsiteY59" fmla="*/ 6532519 h 28112359"/>
              <a:gd name="connsiteX60" fmla="*/ 2468880 w 19918680"/>
              <a:gd name="connsiteY60" fmla="*/ 7904119 h 28112359"/>
              <a:gd name="connsiteX61" fmla="*/ 1920240 w 19918680"/>
              <a:gd name="connsiteY61" fmla="*/ 7538359 h 28112359"/>
              <a:gd name="connsiteX62" fmla="*/ 1188720 w 19918680"/>
              <a:gd name="connsiteY62" fmla="*/ 7629799 h 28112359"/>
              <a:gd name="connsiteX63" fmla="*/ 822960 w 19918680"/>
              <a:gd name="connsiteY63" fmla="*/ 7172599 h 28112359"/>
              <a:gd name="connsiteX64" fmla="*/ 1097280 w 19918680"/>
              <a:gd name="connsiteY64" fmla="*/ 6898279 h 28112359"/>
              <a:gd name="connsiteX65" fmla="*/ 0 w 19918680"/>
              <a:gd name="connsiteY65" fmla="*/ 5800999 h 28112359"/>
              <a:gd name="connsiteX66" fmla="*/ 182880 w 19918680"/>
              <a:gd name="connsiteY66" fmla="*/ 5709559 h 28112359"/>
              <a:gd name="connsiteX67" fmla="*/ 1645920 w 19918680"/>
              <a:gd name="connsiteY67" fmla="*/ 6898279 h 28112359"/>
              <a:gd name="connsiteX68" fmla="*/ 1920240 w 19918680"/>
              <a:gd name="connsiteY68" fmla="*/ 6623959 h 28112359"/>
              <a:gd name="connsiteX69" fmla="*/ 1920240 w 19918680"/>
              <a:gd name="connsiteY69" fmla="*/ 6441079 h 28112359"/>
              <a:gd name="connsiteX70" fmla="*/ 5212080 w 19918680"/>
              <a:gd name="connsiteY70" fmla="*/ 5252359 h 28112359"/>
              <a:gd name="connsiteX71" fmla="*/ 5852160 w 19918680"/>
              <a:gd name="connsiteY71" fmla="*/ 4978039 h 28112359"/>
              <a:gd name="connsiteX72" fmla="*/ 6217920 w 19918680"/>
              <a:gd name="connsiteY72" fmla="*/ 5435239 h 28112359"/>
              <a:gd name="connsiteX73" fmla="*/ 7223760 w 19918680"/>
              <a:gd name="connsiteY73" fmla="*/ 4978039 h 28112359"/>
              <a:gd name="connsiteX74" fmla="*/ 7406640 w 19918680"/>
              <a:gd name="connsiteY74" fmla="*/ 3240679 h 28112359"/>
              <a:gd name="connsiteX75" fmla="*/ 8686800 w 19918680"/>
              <a:gd name="connsiteY75" fmla="*/ 2692039 h 28112359"/>
              <a:gd name="connsiteX76" fmla="*/ 9326880 w 19918680"/>
              <a:gd name="connsiteY76" fmla="*/ 3240679 h 28112359"/>
              <a:gd name="connsiteX77" fmla="*/ 9692640 w 19918680"/>
              <a:gd name="connsiteY77" fmla="*/ 2874919 h 28112359"/>
              <a:gd name="connsiteX78" fmla="*/ 9784080 w 19918680"/>
              <a:gd name="connsiteY78" fmla="*/ 2326279 h 28112359"/>
              <a:gd name="connsiteX79" fmla="*/ 9784080 w 19918680"/>
              <a:gd name="connsiteY79" fmla="*/ 497479 h 28112359"/>
              <a:gd name="connsiteX80" fmla="*/ 11338560 w 19918680"/>
              <a:gd name="connsiteY80" fmla="*/ 40279 h 28112359"/>
              <a:gd name="connsiteX81" fmla="*/ 11851860 w 19918680"/>
              <a:gd name="connsiteY81" fmla="*/ 255804 h 28112359"/>
              <a:gd name="connsiteX0" fmla="*/ 11851860 w 19918680"/>
              <a:gd name="connsiteY0" fmla="*/ 255804 h 28112359"/>
              <a:gd name="connsiteX1" fmla="*/ 12252960 w 19918680"/>
              <a:gd name="connsiteY1" fmla="*/ 2417719 h 28112359"/>
              <a:gd name="connsiteX2" fmla="*/ 13258800 w 19918680"/>
              <a:gd name="connsiteY2" fmla="*/ 3697879 h 28112359"/>
              <a:gd name="connsiteX3" fmla="*/ 14630400 w 19918680"/>
              <a:gd name="connsiteY3" fmla="*/ 3332119 h 28112359"/>
              <a:gd name="connsiteX4" fmla="*/ 15361920 w 19918680"/>
              <a:gd name="connsiteY4" fmla="*/ 2966359 h 28112359"/>
              <a:gd name="connsiteX5" fmla="*/ 17647920 w 19918680"/>
              <a:gd name="connsiteY5" fmla="*/ 2326279 h 28112359"/>
              <a:gd name="connsiteX6" fmla="*/ 18013680 w 19918680"/>
              <a:gd name="connsiteY6" fmla="*/ 2692039 h 28112359"/>
              <a:gd name="connsiteX7" fmla="*/ 18836640 w 19918680"/>
              <a:gd name="connsiteY7" fmla="*/ 2509159 h 28112359"/>
              <a:gd name="connsiteX8" fmla="*/ 19568160 w 19918680"/>
              <a:gd name="connsiteY8" fmla="*/ 1228999 h 28112359"/>
              <a:gd name="connsiteX9" fmla="*/ 19842480 w 19918680"/>
              <a:gd name="connsiteY9" fmla="*/ 1320439 h 28112359"/>
              <a:gd name="connsiteX10" fmla="*/ 19110960 w 19918680"/>
              <a:gd name="connsiteY10" fmla="*/ 2326279 h 28112359"/>
              <a:gd name="connsiteX11" fmla="*/ 19659600 w 19918680"/>
              <a:gd name="connsiteY11" fmla="*/ 2509159 h 28112359"/>
              <a:gd name="connsiteX12" fmla="*/ 19385280 w 19918680"/>
              <a:gd name="connsiteY12" fmla="*/ 2783479 h 28112359"/>
              <a:gd name="connsiteX13" fmla="*/ 18088611 w 19918680"/>
              <a:gd name="connsiteY13" fmla="*/ 2948566 h 28112359"/>
              <a:gd name="connsiteX14" fmla="*/ 18196560 w 19918680"/>
              <a:gd name="connsiteY14" fmla="*/ 3149239 h 28112359"/>
              <a:gd name="connsiteX15" fmla="*/ 14356080 w 19918680"/>
              <a:gd name="connsiteY15" fmla="*/ 4795159 h 28112359"/>
              <a:gd name="connsiteX16" fmla="*/ 12801600 w 19918680"/>
              <a:gd name="connsiteY16" fmla="*/ 5618119 h 28112359"/>
              <a:gd name="connsiteX17" fmla="*/ 12070080 w 19918680"/>
              <a:gd name="connsiteY17" fmla="*/ 10464439 h 28112359"/>
              <a:gd name="connsiteX18" fmla="*/ 11795760 w 19918680"/>
              <a:gd name="connsiteY18" fmla="*/ 11013079 h 28112359"/>
              <a:gd name="connsiteX19" fmla="*/ 12984480 w 19918680"/>
              <a:gd name="connsiteY19" fmla="*/ 12750439 h 28112359"/>
              <a:gd name="connsiteX20" fmla="*/ 12801600 w 19918680"/>
              <a:gd name="connsiteY20" fmla="*/ 13207639 h 28112359"/>
              <a:gd name="connsiteX21" fmla="*/ 11612880 w 19918680"/>
              <a:gd name="connsiteY21" fmla="*/ 13481959 h 28112359"/>
              <a:gd name="connsiteX22" fmla="*/ 11521440 w 19918680"/>
              <a:gd name="connsiteY22" fmla="*/ 14396359 h 28112359"/>
              <a:gd name="connsiteX23" fmla="*/ 10881360 w 19918680"/>
              <a:gd name="connsiteY23" fmla="*/ 14762119 h 28112359"/>
              <a:gd name="connsiteX24" fmla="*/ 10972800 w 19918680"/>
              <a:gd name="connsiteY24" fmla="*/ 15036439 h 28112359"/>
              <a:gd name="connsiteX25" fmla="*/ 12984480 w 19918680"/>
              <a:gd name="connsiteY25" fmla="*/ 18328279 h 28112359"/>
              <a:gd name="connsiteX26" fmla="*/ 13533120 w 19918680"/>
              <a:gd name="connsiteY26" fmla="*/ 20797159 h 28112359"/>
              <a:gd name="connsiteX27" fmla="*/ 14904720 w 19918680"/>
              <a:gd name="connsiteY27" fmla="*/ 23814679 h 28112359"/>
              <a:gd name="connsiteX28" fmla="*/ 13990320 w 19918680"/>
              <a:gd name="connsiteY28" fmla="*/ 23997559 h 28112359"/>
              <a:gd name="connsiteX29" fmla="*/ 14447520 w 19918680"/>
              <a:gd name="connsiteY29" fmla="*/ 26009239 h 28112359"/>
              <a:gd name="connsiteX30" fmla="*/ 15179040 w 19918680"/>
              <a:gd name="connsiteY30" fmla="*/ 26740759 h 28112359"/>
              <a:gd name="connsiteX31" fmla="*/ 15453360 w 19918680"/>
              <a:gd name="connsiteY31" fmla="*/ 27563719 h 28112359"/>
              <a:gd name="connsiteX32" fmla="*/ 16824960 w 19918680"/>
              <a:gd name="connsiteY32" fmla="*/ 27838039 h 28112359"/>
              <a:gd name="connsiteX33" fmla="*/ 16550640 w 19918680"/>
              <a:gd name="connsiteY33" fmla="*/ 27929479 h 28112359"/>
              <a:gd name="connsiteX34" fmla="*/ 15087600 w 19918680"/>
              <a:gd name="connsiteY34" fmla="*/ 28112359 h 28112359"/>
              <a:gd name="connsiteX35" fmla="*/ 14447520 w 19918680"/>
              <a:gd name="connsiteY35" fmla="*/ 27838039 h 28112359"/>
              <a:gd name="connsiteX36" fmla="*/ 13350240 w 19918680"/>
              <a:gd name="connsiteY36" fmla="*/ 27746599 h 28112359"/>
              <a:gd name="connsiteX37" fmla="*/ 13807440 w 19918680"/>
              <a:gd name="connsiteY37" fmla="*/ 25917799 h 28112359"/>
              <a:gd name="connsiteX38" fmla="*/ 13258800 w 19918680"/>
              <a:gd name="connsiteY38" fmla="*/ 24454759 h 28112359"/>
              <a:gd name="connsiteX39" fmla="*/ 10332720 w 19918680"/>
              <a:gd name="connsiteY39" fmla="*/ 17962519 h 28112359"/>
              <a:gd name="connsiteX40" fmla="*/ 9235440 w 19918680"/>
              <a:gd name="connsiteY40" fmla="*/ 16865239 h 28112359"/>
              <a:gd name="connsiteX41" fmla="*/ 7132320 w 19918680"/>
              <a:gd name="connsiteY41" fmla="*/ 19151239 h 28112359"/>
              <a:gd name="connsiteX42" fmla="*/ 6492240 w 19918680"/>
              <a:gd name="connsiteY42" fmla="*/ 19151239 h 28112359"/>
              <a:gd name="connsiteX43" fmla="*/ 3108960 w 19918680"/>
              <a:gd name="connsiteY43" fmla="*/ 15676519 h 28112359"/>
              <a:gd name="connsiteX44" fmla="*/ 3474720 w 19918680"/>
              <a:gd name="connsiteY44" fmla="*/ 14762119 h 28112359"/>
              <a:gd name="connsiteX45" fmla="*/ 2560320 w 19918680"/>
              <a:gd name="connsiteY45" fmla="*/ 13756279 h 28112359"/>
              <a:gd name="connsiteX46" fmla="*/ 1554480 w 19918680"/>
              <a:gd name="connsiteY46" fmla="*/ 13756279 h 28112359"/>
              <a:gd name="connsiteX47" fmla="*/ 1097280 w 19918680"/>
              <a:gd name="connsiteY47" fmla="*/ 13573399 h 28112359"/>
              <a:gd name="connsiteX48" fmla="*/ 274320 w 19918680"/>
              <a:gd name="connsiteY48" fmla="*/ 14122039 h 28112359"/>
              <a:gd name="connsiteX49" fmla="*/ 91440 w 19918680"/>
              <a:gd name="connsiteY49" fmla="*/ 14030599 h 28112359"/>
              <a:gd name="connsiteX50" fmla="*/ 2011680 w 19918680"/>
              <a:gd name="connsiteY50" fmla="*/ 11195959 h 28112359"/>
              <a:gd name="connsiteX51" fmla="*/ 2377440 w 19918680"/>
              <a:gd name="connsiteY51" fmla="*/ 11561719 h 28112359"/>
              <a:gd name="connsiteX52" fmla="*/ 2560320 w 19918680"/>
              <a:gd name="connsiteY52" fmla="*/ 12841879 h 28112359"/>
              <a:gd name="connsiteX53" fmla="*/ 6766560 w 19918680"/>
              <a:gd name="connsiteY53" fmla="*/ 16316599 h 28112359"/>
              <a:gd name="connsiteX54" fmla="*/ 7772400 w 19918680"/>
              <a:gd name="connsiteY54" fmla="*/ 14762119 h 28112359"/>
              <a:gd name="connsiteX55" fmla="*/ 7315200 w 19918680"/>
              <a:gd name="connsiteY55" fmla="*/ 13664839 h 28112359"/>
              <a:gd name="connsiteX56" fmla="*/ 8595360 w 19918680"/>
              <a:gd name="connsiteY56" fmla="*/ 10190119 h 28112359"/>
              <a:gd name="connsiteX57" fmla="*/ 8503920 w 19918680"/>
              <a:gd name="connsiteY57" fmla="*/ 9641479 h 28112359"/>
              <a:gd name="connsiteX58" fmla="*/ 8778240 w 19918680"/>
              <a:gd name="connsiteY58" fmla="*/ 9001399 h 28112359"/>
              <a:gd name="connsiteX59" fmla="*/ 7498080 w 19918680"/>
              <a:gd name="connsiteY59" fmla="*/ 6532519 h 28112359"/>
              <a:gd name="connsiteX60" fmla="*/ 2468880 w 19918680"/>
              <a:gd name="connsiteY60" fmla="*/ 7904119 h 28112359"/>
              <a:gd name="connsiteX61" fmla="*/ 1920240 w 19918680"/>
              <a:gd name="connsiteY61" fmla="*/ 7538359 h 28112359"/>
              <a:gd name="connsiteX62" fmla="*/ 1188720 w 19918680"/>
              <a:gd name="connsiteY62" fmla="*/ 7629799 h 28112359"/>
              <a:gd name="connsiteX63" fmla="*/ 822960 w 19918680"/>
              <a:gd name="connsiteY63" fmla="*/ 7172599 h 28112359"/>
              <a:gd name="connsiteX64" fmla="*/ 1097280 w 19918680"/>
              <a:gd name="connsiteY64" fmla="*/ 6898279 h 28112359"/>
              <a:gd name="connsiteX65" fmla="*/ 0 w 19918680"/>
              <a:gd name="connsiteY65" fmla="*/ 5800999 h 28112359"/>
              <a:gd name="connsiteX66" fmla="*/ 182880 w 19918680"/>
              <a:gd name="connsiteY66" fmla="*/ 5709559 h 28112359"/>
              <a:gd name="connsiteX67" fmla="*/ 1645920 w 19918680"/>
              <a:gd name="connsiteY67" fmla="*/ 6898279 h 28112359"/>
              <a:gd name="connsiteX68" fmla="*/ 1920240 w 19918680"/>
              <a:gd name="connsiteY68" fmla="*/ 6623959 h 28112359"/>
              <a:gd name="connsiteX69" fmla="*/ 1920240 w 19918680"/>
              <a:gd name="connsiteY69" fmla="*/ 6441079 h 28112359"/>
              <a:gd name="connsiteX70" fmla="*/ 5212080 w 19918680"/>
              <a:gd name="connsiteY70" fmla="*/ 5252359 h 28112359"/>
              <a:gd name="connsiteX71" fmla="*/ 5852160 w 19918680"/>
              <a:gd name="connsiteY71" fmla="*/ 4978039 h 28112359"/>
              <a:gd name="connsiteX72" fmla="*/ 6217920 w 19918680"/>
              <a:gd name="connsiteY72" fmla="*/ 5435239 h 28112359"/>
              <a:gd name="connsiteX73" fmla="*/ 7223760 w 19918680"/>
              <a:gd name="connsiteY73" fmla="*/ 4978039 h 28112359"/>
              <a:gd name="connsiteX74" fmla="*/ 7406640 w 19918680"/>
              <a:gd name="connsiteY74" fmla="*/ 3240679 h 28112359"/>
              <a:gd name="connsiteX75" fmla="*/ 8686800 w 19918680"/>
              <a:gd name="connsiteY75" fmla="*/ 2692039 h 28112359"/>
              <a:gd name="connsiteX76" fmla="*/ 9326880 w 19918680"/>
              <a:gd name="connsiteY76" fmla="*/ 3240679 h 28112359"/>
              <a:gd name="connsiteX77" fmla="*/ 9692640 w 19918680"/>
              <a:gd name="connsiteY77" fmla="*/ 2874919 h 28112359"/>
              <a:gd name="connsiteX78" fmla="*/ 9784080 w 19918680"/>
              <a:gd name="connsiteY78" fmla="*/ 2326279 h 28112359"/>
              <a:gd name="connsiteX79" fmla="*/ 9784080 w 19918680"/>
              <a:gd name="connsiteY79" fmla="*/ 497479 h 28112359"/>
              <a:gd name="connsiteX80" fmla="*/ 11338560 w 19918680"/>
              <a:gd name="connsiteY80" fmla="*/ 40279 h 28112359"/>
              <a:gd name="connsiteX81" fmla="*/ 11851860 w 19918680"/>
              <a:gd name="connsiteY81" fmla="*/ 255804 h 28112359"/>
              <a:gd name="connsiteX0" fmla="*/ 11851860 w 19918680"/>
              <a:gd name="connsiteY0" fmla="*/ 255804 h 28112359"/>
              <a:gd name="connsiteX1" fmla="*/ 12252960 w 19918680"/>
              <a:gd name="connsiteY1" fmla="*/ 2417719 h 28112359"/>
              <a:gd name="connsiteX2" fmla="*/ 13258800 w 19918680"/>
              <a:gd name="connsiteY2" fmla="*/ 3697879 h 28112359"/>
              <a:gd name="connsiteX3" fmla="*/ 14630400 w 19918680"/>
              <a:gd name="connsiteY3" fmla="*/ 3332119 h 28112359"/>
              <a:gd name="connsiteX4" fmla="*/ 15361920 w 19918680"/>
              <a:gd name="connsiteY4" fmla="*/ 2966359 h 28112359"/>
              <a:gd name="connsiteX5" fmla="*/ 17647920 w 19918680"/>
              <a:gd name="connsiteY5" fmla="*/ 2326279 h 28112359"/>
              <a:gd name="connsiteX6" fmla="*/ 18013680 w 19918680"/>
              <a:gd name="connsiteY6" fmla="*/ 2692039 h 28112359"/>
              <a:gd name="connsiteX7" fmla="*/ 18836640 w 19918680"/>
              <a:gd name="connsiteY7" fmla="*/ 2509159 h 28112359"/>
              <a:gd name="connsiteX8" fmla="*/ 19568160 w 19918680"/>
              <a:gd name="connsiteY8" fmla="*/ 1228999 h 28112359"/>
              <a:gd name="connsiteX9" fmla="*/ 19842480 w 19918680"/>
              <a:gd name="connsiteY9" fmla="*/ 1320439 h 28112359"/>
              <a:gd name="connsiteX10" fmla="*/ 19110960 w 19918680"/>
              <a:gd name="connsiteY10" fmla="*/ 2326279 h 28112359"/>
              <a:gd name="connsiteX11" fmla="*/ 19659600 w 19918680"/>
              <a:gd name="connsiteY11" fmla="*/ 2509159 h 28112359"/>
              <a:gd name="connsiteX12" fmla="*/ 19385280 w 19918680"/>
              <a:gd name="connsiteY12" fmla="*/ 2783479 h 28112359"/>
              <a:gd name="connsiteX13" fmla="*/ 18088611 w 19918680"/>
              <a:gd name="connsiteY13" fmla="*/ 2948566 h 28112359"/>
              <a:gd name="connsiteX14" fmla="*/ 18196560 w 19918680"/>
              <a:gd name="connsiteY14" fmla="*/ 3149239 h 28112359"/>
              <a:gd name="connsiteX15" fmla="*/ 14356080 w 19918680"/>
              <a:gd name="connsiteY15" fmla="*/ 4795159 h 28112359"/>
              <a:gd name="connsiteX16" fmla="*/ 12801600 w 19918680"/>
              <a:gd name="connsiteY16" fmla="*/ 5618119 h 28112359"/>
              <a:gd name="connsiteX17" fmla="*/ 12070080 w 19918680"/>
              <a:gd name="connsiteY17" fmla="*/ 10464439 h 28112359"/>
              <a:gd name="connsiteX18" fmla="*/ 11795760 w 19918680"/>
              <a:gd name="connsiteY18" fmla="*/ 11013079 h 28112359"/>
              <a:gd name="connsiteX19" fmla="*/ 12984480 w 19918680"/>
              <a:gd name="connsiteY19" fmla="*/ 12750439 h 28112359"/>
              <a:gd name="connsiteX20" fmla="*/ 12801600 w 19918680"/>
              <a:gd name="connsiteY20" fmla="*/ 13207639 h 28112359"/>
              <a:gd name="connsiteX21" fmla="*/ 11612880 w 19918680"/>
              <a:gd name="connsiteY21" fmla="*/ 13481959 h 28112359"/>
              <a:gd name="connsiteX22" fmla="*/ 11521440 w 19918680"/>
              <a:gd name="connsiteY22" fmla="*/ 14396359 h 28112359"/>
              <a:gd name="connsiteX23" fmla="*/ 10881360 w 19918680"/>
              <a:gd name="connsiteY23" fmla="*/ 14762119 h 28112359"/>
              <a:gd name="connsiteX24" fmla="*/ 10972800 w 19918680"/>
              <a:gd name="connsiteY24" fmla="*/ 15036439 h 28112359"/>
              <a:gd name="connsiteX25" fmla="*/ 12984480 w 19918680"/>
              <a:gd name="connsiteY25" fmla="*/ 18328279 h 28112359"/>
              <a:gd name="connsiteX26" fmla="*/ 13533120 w 19918680"/>
              <a:gd name="connsiteY26" fmla="*/ 20797159 h 28112359"/>
              <a:gd name="connsiteX27" fmla="*/ 14904720 w 19918680"/>
              <a:gd name="connsiteY27" fmla="*/ 23814679 h 28112359"/>
              <a:gd name="connsiteX28" fmla="*/ 13990320 w 19918680"/>
              <a:gd name="connsiteY28" fmla="*/ 23997559 h 28112359"/>
              <a:gd name="connsiteX29" fmla="*/ 14447520 w 19918680"/>
              <a:gd name="connsiteY29" fmla="*/ 26009239 h 28112359"/>
              <a:gd name="connsiteX30" fmla="*/ 15179040 w 19918680"/>
              <a:gd name="connsiteY30" fmla="*/ 26740759 h 28112359"/>
              <a:gd name="connsiteX31" fmla="*/ 15453360 w 19918680"/>
              <a:gd name="connsiteY31" fmla="*/ 27563719 h 28112359"/>
              <a:gd name="connsiteX32" fmla="*/ 16824960 w 19918680"/>
              <a:gd name="connsiteY32" fmla="*/ 27838039 h 28112359"/>
              <a:gd name="connsiteX33" fmla="*/ 16550640 w 19918680"/>
              <a:gd name="connsiteY33" fmla="*/ 27929479 h 28112359"/>
              <a:gd name="connsiteX34" fmla="*/ 15087600 w 19918680"/>
              <a:gd name="connsiteY34" fmla="*/ 28112359 h 28112359"/>
              <a:gd name="connsiteX35" fmla="*/ 14447520 w 19918680"/>
              <a:gd name="connsiteY35" fmla="*/ 27838039 h 28112359"/>
              <a:gd name="connsiteX36" fmla="*/ 13350240 w 19918680"/>
              <a:gd name="connsiteY36" fmla="*/ 27746599 h 28112359"/>
              <a:gd name="connsiteX37" fmla="*/ 13807440 w 19918680"/>
              <a:gd name="connsiteY37" fmla="*/ 25917799 h 28112359"/>
              <a:gd name="connsiteX38" fmla="*/ 13258800 w 19918680"/>
              <a:gd name="connsiteY38" fmla="*/ 24454759 h 28112359"/>
              <a:gd name="connsiteX39" fmla="*/ 10332720 w 19918680"/>
              <a:gd name="connsiteY39" fmla="*/ 17962519 h 28112359"/>
              <a:gd name="connsiteX40" fmla="*/ 9235440 w 19918680"/>
              <a:gd name="connsiteY40" fmla="*/ 16865239 h 28112359"/>
              <a:gd name="connsiteX41" fmla="*/ 7132320 w 19918680"/>
              <a:gd name="connsiteY41" fmla="*/ 19151239 h 28112359"/>
              <a:gd name="connsiteX42" fmla="*/ 6492240 w 19918680"/>
              <a:gd name="connsiteY42" fmla="*/ 19151239 h 28112359"/>
              <a:gd name="connsiteX43" fmla="*/ 3108960 w 19918680"/>
              <a:gd name="connsiteY43" fmla="*/ 15676519 h 28112359"/>
              <a:gd name="connsiteX44" fmla="*/ 3474720 w 19918680"/>
              <a:gd name="connsiteY44" fmla="*/ 14762119 h 28112359"/>
              <a:gd name="connsiteX45" fmla="*/ 2560320 w 19918680"/>
              <a:gd name="connsiteY45" fmla="*/ 13756279 h 28112359"/>
              <a:gd name="connsiteX46" fmla="*/ 1554480 w 19918680"/>
              <a:gd name="connsiteY46" fmla="*/ 13756279 h 28112359"/>
              <a:gd name="connsiteX47" fmla="*/ 1097280 w 19918680"/>
              <a:gd name="connsiteY47" fmla="*/ 13573399 h 28112359"/>
              <a:gd name="connsiteX48" fmla="*/ 274320 w 19918680"/>
              <a:gd name="connsiteY48" fmla="*/ 14122039 h 28112359"/>
              <a:gd name="connsiteX49" fmla="*/ 91440 w 19918680"/>
              <a:gd name="connsiteY49" fmla="*/ 14030599 h 28112359"/>
              <a:gd name="connsiteX50" fmla="*/ 2011680 w 19918680"/>
              <a:gd name="connsiteY50" fmla="*/ 11195959 h 28112359"/>
              <a:gd name="connsiteX51" fmla="*/ 2377440 w 19918680"/>
              <a:gd name="connsiteY51" fmla="*/ 11561719 h 28112359"/>
              <a:gd name="connsiteX52" fmla="*/ 2560320 w 19918680"/>
              <a:gd name="connsiteY52" fmla="*/ 12841879 h 28112359"/>
              <a:gd name="connsiteX53" fmla="*/ 6766560 w 19918680"/>
              <a:gd name="connsiteY53" fmla="*/ 16316599 h 28112359"/>
              <a:gd name="connsiteX54" fmla="*/ 7772400 w 19918680"/>
              <a:gd name="connsiteY54" fmla="*/ 14762119 h 28112359"/>
              <a:gd name="connsiteX55" fmla="*/ 7315200 w 19918680"/>
              <a:gd name="connsiteY55" fmla="*/ 13664839 h 28112359"/>
              <a:gd name="connsiteX56" fmla="*/ 8595360 w 19918680"/>
              <a:gd name="connsiteY56" fmla="*/ 10190119 h 28112359"/>
              <a:gd name="connsiteX57" fmla="*/ 8503920 w 19918680"/>
              <a:gd name="connsiteY57" fmla="*/ 9641479 h 28112359"/>
              <a:gd name="connsiteX58" fmla="*/ 8778240 w 19918680"/>
              <a:gd name="connsiteY58" fmla="*/ 9001399 h 28112359"/>
              <a:gd name="connsiteX59" fmla="*/ 7498080 w 19918680"/>
              <a:gd name="connsiteY59" fmla="*/ 6532519 h 28112359"/>
              <a:gd name="connsiteX60" fmla="*/ 2468880 w 19918680"/>
              <a:gd name="connsiteY60" fmla="*/ 7904119 h 28112359"/>
              <a:gd name="connsiteX61" fmla="*/ 1920240 w 19918680"/>
              <a:gd name="connsiteY61" fmla="*/ 7538359 h 28112359"/>
              <a:gd name="connsiteX62" fmla="*/ 1188720 w 19918680"/>
              <a:gd name="connsiteY62" fmla="*/ 7629799 h 28112359"/>
              <a:gd name="connsiteX63" fmla="*/ 822960 w 19918680"/>
              <a:gd name="connsiteY63" fmla="*/ 7172599 h 28112359"/>
              <a:gd name="connsiteX64" fmla="*/ 1097280 w 19918680"/>
              <a:gd name="connsiteY64" fmla="*/ 6898279 h 28112359"/>
              <a:gd name="connsiteX65" fmla="*/ 0 w 19918680"/>
              <a:gd name="connsiteY65" fmla="*/ 5800999 h 28112359"/>
              <a:gd name="connsiteX66" fmla="*/ 182880 w 19918680"/>
              <a:gd name="connsiteY66" fmla="*/ 5709559 h 28112359"/>
              <a:gd name="connsiteX67" fmla="*/ 1645920 w 19918680"/>
              <a:gd name="connsiteY67" fmla="*/ 6898279 h 28112359"/>
              <a:gd name="connsiteX68" fmla="*/ 1920240 w 19918680"/>
              <a:gd name="connsiteY68" fmla="*/ 6623959 h 28112359"/>
              <a:gd name="connsiteX69" fmla="*/ 1920240 w 19918680"/>
              <a:gd name="connsiteY69" fmla="*/ 6441079 h 28112359"/>
              <a:gd name="connsiteX70" fmla="*/ 5212080 w 19918680"/>
              <a:gd name="connsiteY70" fmla="*/ 5252359 h 28112359"/>
              <a:gd name="connsiteX71" fmla="*/ 5852160 w 19918680"/>
              <a:gd name="connsiteY71" fmla="*/ 4978039 h 28112359"/>
              <a:gd name="connsiteX72" fmla="*/ 6217920 w 19918680"/>
              <a:gd name="connsiteY72" fmla="*/ 5435239 h 28112359"/>
              <a:gd name="connsiteX73" fmla="*/ 7223760 w 19918680"/>
              <a:gd name="connsiteY73" fmla="*/ 4978039 h 28112359"/>
              <a:gd name="connsiteX74" fmla="*/ 7406640 w 19918680"/>
              <a:gd name="connsiteY74" fmla="*/ 3240679 h 28112359"/>
              <a:gd name="connsiteX75" fmla="*/ 8686800 w 19918680"/>
              <a:gd name="connsiteY75" fmla="*/ 2692039 h 28112359"/>
              <a:gd name="connsiteX76" fmla="*/ 9326880 w 19918680"/>
              <a:gd name="connsiteY76" fmla="*/ 3240679 h 28112359"/>
              <a:gd name="connsiteX77" fmla="*/ 9692640 w 19918680"/>
              <a:gd name="connsiteY77" fmla="*/ 2874919 h 28112359"/>
              <a:gd name="connsiteX78" fmla="*/ 9784080 w 19918680"/>
              <a:gd name="connsiteY78" fmla="*/ 2326279 h 28112359"/>
              <a:gd name="connsiteX79" fmla="*/ 9784080 w 19918680"/>
              <a:gd name="connsiteY79" fmla="*/ 497479 h 28112359"/>
              <a:gd name="connsiteX80" fmla="*/ 11338560 w 19918680"/>
              <a:gd name="connsiteY80" fmla="*/ 40279 h 28112359"/>
              <a:gd name="connsiteX81" fmla="*/ 11851860 w 19918680"/>
              <a:gd name="connsiteY81" fmla="*/ 255804 h 28112359"/>
              <a:gd name="connsiteX0" fmla="*/ 11851860 w 19918680"/>
              <a:gd name="connsiteY0" fmla="*/ 255804 h 28112359"/>
              <a:gd name="connsiteX1" fmla="*/ 12252960 w 19918680"/>
              <a:gd name="connsiteY1" fmla="*/ 2417719 h 28112359"/>
              <a:gd name="connsiteX2" fmla="*/ 13258800 w 19918680"/>
              <a:gd name="connsiteY2" fmla="*/ 3697879 h 28112359"/>
              <a:gd name="connsiteX3" fmla="*/ 14630400 w 19918680"/>
              <a:gd name="connsiteY3" fmla="*/ 3332119 h 28112359"/>
              <a:gd name="connsiteX4" fmla="*/ 15361920 w 19918680"/>
              <a:gd name="connsiteY4" fmla="*/ 2966359 h 28112359"/>
              <a:gd name="connsiteX5" fmla="*/ 17647920 w 19918680"/>
              <a:gd name="connsiteY5" fmla="*/ 2326279 h 28112359"/>
              <a:gd name="connsiteX6" fmla="*/ 18013680 w 19918680"/>
              <a:gd name="connsiteY6" fmla="*/ 2692039 h 28112359"/>
              <a:gd name="connsiteX7" fmla="*/ 18836640 w 19918680"/>
              <a:gd name="connsiteY7" fmla="*/ 2509159 h 28112359"/>
              <a:gd name="connsiteX8" fmla="*/ 19568160 w 19918680"/>
              <a:gd name="connsiteY8" fmla="*/ 1228999 h 28112359"/>
              <a:gd name="connsiteX9" fmla="*/ 19842480 w 19918680"/>
              <a:gd name="connsiteY9" fmla="*/ 1320439 h 28112359"/>
              <a:gd name="connsiteX10" fmla="*/ 19110960 w 19918680"/>
              <a:gd name="connsiteY10" fmla="*/ 2326279 h 28112359"/>
              <a:gd name="connsiteX11" fmla="*/ 19659600 w 19918680"/>
              <a:gd name="connsiteY11" fmla="*/ 2509159 h 28112359"/>
              <a:gd name="connsiteX12" fmla="*/ 19385280 w 19918680"/>
              <a:gd name="connsiteY12" fmla="*/ 2783479 h 28112359"/>
              <a:gd name="connsiteX13" fmla="*/ 18088611 w 19918680"/>
              <a:gd name="connsiteY13" fmla="*/ 2948566 h 28112359"/>
              <a:gd name="connsiteX14" fmla="*/ 18196560 w 19918680"/>
              <a:gd name="connsiteY14" fmla="*/ 3149239 h 28112359"/>
              <a:gd name="connsiteX15" fmla="*/ 14356080 w 19918680"/>
              <a:gd name="connsiteY15" fmla="*/ 4795159 h 28112359"/>
              <a:gd name="connsiteX16" fmla="*/ 12801600 w 19918680"/>
              <a:gd name="connsiteY16" fmla="*/ 5618119 h 28112359"/>
              <a:gd name="connsiteX17" fmla="*/ 12070080 w 19918680"/>
              <a:gd name="connsiteY17" fmla="*/ 10464439 h 28112359"/>
              <a:gd name="connsiteX18" fmla="*/ 11795760 w 19918680"/>
              <a:gd name="connsiteY18" fmla="*/ 11013079 h 28112359"/>
              <a:gd name="connsiteX19" fmla="*/ 12984480 w 19918680"/>
              <a:gd name="connsiteY19" fmla="*/ 12750439 h 28112359"/>
              <a:gd name="connsiteX20" fmla="*/ 12801600 w 19918680"/>
              <a:gd name="connsiteY20" fmla="*/ 13207639 h 28112359"/>
              <a:gd name="connsiteX21" fmla="*/ 11612880 w 19918680"/>
              <a:gd name="connsiteY21" fmla="*/ 13481959 h 28112359"/>
              <a:gd name="connsiteX22" fmla="*/ 11521440 w 19918680"/>
              <a:gd name="connsiteY22" fmla="*/ 14396359 h 28112359"/>
              <a:gd name="connsiteX23" fmla="*/ 10881360 w 19918680"/>
              <a:gd name="connsiteY23" fmla="*/ 14762119 h 28112359"/>
              <a:gd name="connsiteX24" fmla="*/ 10972800 w 19918680"/>
              <a:gd name="connsiteY24" fmla="*/ 15036439 h 28112359"/>
              <a:gd name="connsiteX25" fmla="*/ 12984480 w 19918680"/>
              <a:gd name="connsiteY25" fmla="*/ 18328279 h 28112359"/>
              <a:gd name="connsiteX26" fmla="*/ 13533120 w 19918680"/>
              <a:gd name="connsiteY26" fmla="*/ 20797159 h 28112359"/>
              <a:gd name="connsiteX27" fmla="*/ 14904720 w 19918680"/>
              <a:gd name="connsiteY27" fmla="*/ 23814679 h 28112359"/>
              <a:gd name="connsiteX28" fmla="*/ 13990320 w 19918680"/>
              <a:gd name="connsiteY28" fmla="*/ 23997559 h 28112359"/>
              <a:gd name="connsiteX29" fmla="*/ 14447520 w 19918680"/>
              <a:gd name="connsiteY29" fmla="*/ 26009239 h 28112359"/>
              <a:gd name="connsiteX30" fmla="*/ 15179040 w 19918680"/>
              <a:gd name="connsiteY30" fmla="*/ 26740759 h 28112359"/>
              <a:gd name="connsiteX31" fmla="*/ 15453360 w 19918680"/>
              <a:gd name="connsiteY31" fmla="*/ 27563719 h 28112359"/>
              <a:gd name="connsiteX32" fmla="*/ 16824960 w 19918680"/>
              <a:gd name="connsiteY32" fmla="*/ 27838039 h 28112359"/>
              <a:gd name="connsiteX33" fmla="*/ 16550640 w 19918680"/>
              <a:gd name="connsiteY33" fmla="*/ 27929479 h 28112359"/>
              <a:gd name="connsiteX34" fmla="*/ 15087600 w 19918680"/>
              <a:gd name="connsiteY34" fmla="*/ 28112359 h 28112359"/>
              <a:gd name="connsiteX35" fmla="*/ 14447520 w 19918680"/>
              <a:gd name="connsiteY35" fmla="*/ 27838039 h 28112359"/>
              <a:gd name="connsiteX36" fmla="*/ 13350240 w 19918680"/>
              <a:gd name="connsiteY36" fmla="*/ 27746599 h 28112359"/>
              <a:gd name="connsiteX37" fmla="*/ 13807440 w 19918680"/>
              <a:gd name="connsiteY37" fmla="*/ 25917799 h 28112359"/>
              <a:gd name="connsiteX38" fmla="*/ 13258800 w 19918680"/>
              <a:gd name="connsiteY38" fmla="*/ 24454759 h 28112359"/>
              <a:gd name="connsiteX39" fmla="*/ 10332720 w 19918680"/>
              <a:gd name="connsiteY39" fmla="*/ 17962519 h 28112359"/>
              <a:gd name="connsiteX40" fmla="*/ 9235440 w 19918680"/>
              <a:gd name="connsiteY40" fmla="*/ 16865239 h 28112359"/>
              <a:gd name="connsiteX41" fmla="*/ 7132320 w 19918680"/>
              <a:gd name="connsiteY41" fmla="*/ 19151239 h 28112359"/>
              <a:gd name="connsiteX42" fmla="*/ 6492240 w 19918680"/>
              <a:gd name="connsiteY42" fmla="*/ 19151239 h 28112359"/>
              <a:gd name="connsiteX43" fmla="*/ 3108960 w 19918680"/>
              <a:gd name="connsiteY43" fmla="*/ 15676519 h 28112359"/>
              <a:gd name="connsiteX44" fmla="*/ 3474720 w 19918680"/>
              <a:gd name="connsiteY44" fmla="*/ 14762119 h 28112359"/>
              <a:gd name="connsiteX45" fmla="*/ 2560320 w 19918680"/>
              <a:gd name="connsiteY45" fmla="*/ 13756279 h 28112359"/>
              <a:gd name="connsiteX46" fmla="*/ 1554480 w 19918680"/>
              <a:gd name="connsiteY46" fmla="*/ 13756279 h 28112359"/>
              <a:gd name="connsiteX47" fmla="*/ 1097280 w 19918680"/>
              <a:gd name="connsiteY47" fmla="*/ 13573399 h 28112359"/>
              <a:gd name="connsiteX48" fmla="*/ 274320 w 19918680"/>
              <a:gd name="connsiteY48" fmla="*/ 14122039 h 28112359"/>
              <a:gd name="connsiteX49" fmla="*/ 91440 w 19918680"/>
              <a:gd name="connsiteY49" fmla="*/ 14030599 h 28112359"/>
              <a:gd name="connsiteX50" fmla="*/ 2011680 w 19918680"/>
              <a:gd name="connsiteY50" fmla="*/ 11195959 h 28112359"/>
              <a:gd name="connsiteX51" fmla="*/ 2377440 w 19918680"/>
              <a:gd name="connsiteY51" fmla="*/ 11561719 h 28112359"/>
              <a:gd name="connsiteX52" fmla="*/ 2560320 w 19918680"/>
              <a:gd name="connsiteY52" fmla="*/ 12841879 h 28112359"/>
              <a:gd name="connsiteX53" fmla="*/ 6766560 w 19918680"/>
              <a:gd name="connsiteY53" fmla="*/ 16316599 h 28112359"/>
              <a:gd name="connsiteX54" fmla="*/ 7772400 w 19918680"/>
              <a:gd name="connsiteY54" fmla="*/ 14762119 h 28112359"/>
              <a:gd name="connsiteX55" fmla="*/ 7315200 w 19918680"/>
              <a:gd name="connsiteY55" fmla="*/ 13664839 h 28112359"/>
              <a:gd name="connsiteX56" fmla="*/ 8595360 w 19918680"/>
              <a:gd name="connsiteY56" fmla="*/ 10190119 h 28112359"/>
              <a:gd name="connsiteX57" fmla="*/ 8503920 w 19918680"/>
              <a:gd name="connsiteY57" fmla="*/ 9641479 h 28112359"/>
              <a:gd name="connsiteX58" fmla="*/ 8778240 w 19918680"/>
              <a:gd name="connsiteY58" fmla="*/ 9001399 h 28112359"/>
              <a:gd name="connsiteX59" fmla="*/ 7498080 w 19918680"/>
              <a:gd name="connsiteY59" fmla="*/ 6532519 h 28112359"/>
              <a:gd name="connsiteX60" fmla="*/ 2468880 w 19918680"/>
              <a:gd name="connsiteY60" fmla="*/ 7904119 h 28112359"/>
              <a:gd name="connsiteX61" fmla="*/ 1920240 w 19918680"/>
              <a:gd name="connsiteY61" fmla="*/ 7538359 h 28112359"/>
              <a:gd name="connsiteX62" fmla="*/ 1188720 w 19918680"/>
              <a:gd name="connsiteY62" fmla="*/ 7629799 h 28112359"/>
              <a:gd name="connsiteX63" fmla="*/ 822960 w 19918680"/>
              <a:gd name="connsiteY63" fmla="*/ 7172599 h 28112359"/>
              <a:gd name="connsiteX64" fmla="*/ 1097280 w 19918680"/>
              <a:gd name="connsiteY64" fmla="*/ 6898279 h 28112359"/>
              <a:gd name="connsiteX65" fmla="*/ 0 w 19918680"/>
              <a:gd name="connsiteY65" fmla="*/ 5800999 h 28112359"/>
              <a:gd name="connsiteX66" fmla="*/ 182880 w 19918680"/>
              <a:gd name="connsiteY66" fmla="*/ 5709559 h 28112359"/>
              <a:gd name="connsiteX67" fmla="*/ 1645920 w 19918680"/>
              <a:gd name="connsiteY67" fmla="*/ 6898279 h 28112359"/>
              <a:gd name="connsiteX68" fmla="*/ 1920240 w 19918680"/>
              <a:gd name="connsiteY68" fmla="*/ 6623959 h 28112359"/>
              <a:gd name="connsiteX69" fmla="*/ 1920240 w 19918680"/>
              <a:gd name="connsiteY69" fmla="*/ 6441079 h 28112359"/>
              <a:gd name="connsiteX70" fmla="*/ 5212080 w 19918680"/>
              <a:gd name="connsiteY70" fmla="*/ 5252359 h 28112359"/>
              <a:gd name="connsiteX71" fmla="*/ 5852160 w 19918680"/>
              <a:gd name="connsiteY71" fmla="*/ 4978039 h 28112359"/>
              <a:gd name="connsiteX72" fmla="*/ 6217920 w 19918680"/>
              <a:gd name="connsiteY72" fmla="*/ 5435239 h 28112359"/>
              <a:gd name="connsiteX73" fmla="*/ 7223760 w 19918680"/>
              <a:gd name="connsiteY73" fmla="*/ 4978039 h 28112359"/>
              <a:gd name="connsiteX74" fmla="*/ 7406640 w 19918680"/>
              <a:gd name="connsiteY74" fmla="*/ 3240679 h 28112359"/>
              <a:gd name="connsiteX75" fmla="*/ 8686800 w 19918680"/>
              <a:gd name="connsiteY75" fmla="*/ 2692039 h 28112359"/>
              <a:gd name="connsiteX76" fmla="*/ 9326880 w 19918680"/>
              <a:gd name="connsiteY76" fmla="*/ 3240679 h 28112359"/>
              <a:gd name="connsiteX77" fmla="*/ 9692640 w 19918680"/>
              <a:gd name="connsiteY77" fmla="*/ 2874919 h 28112359"/>
              <a:gd name="connsiteX78" fmla="*/ 9784080 w 19918680"/>
              <a:gd name="connsiteY78" fmla="*/ 2326279 h 28112359"/>
              <a:gd name="connsiteX79" fmla="*/ 9784080 w 19918680"/>
              <a:gd name="connsiteY79" fmla="*/ 497479 h 28112359"/>
              <a:gd name="connsiteX80" fmla="*/ 11338560 w 19918680"/>
              <a:gd name="connsiteY80" fmla="*/ 40279 h 28112359"/>
              <a:gd name="connsiteX81" fmla="*/ 11851860 w 19918680"/>
              <a:gd name="connsiteY81" fmla="*/ 255804 h 28112359"/>
              <a:gd name="connsiteX0" fmla="*/ 11851860 w 19918680"/>
              <a:gd name="connsiteY0" fmla="*/ 255804 h 28112359"/>
              <a:gd name="connsiteX1" fmla="*/ 12252960 w 19918680"/>
              <a:gd name="connsiteY1" fmla="*/ 2417719 h 28112359"/>
              <a:gd name="connsiteX2" fmla="*/ 13258800 w 19918680"/>
              <a:gd name="connsiteY2" fmla="*/ 3697879 h 28112359"/>
              <a:gd name="connsiteX3" fmla="*/ 14630400 w 19918680"/>
              <a:gd name="connsiteY3" fmla="*/ 3332119 h 28112359"/>
              <a:gd name="connsiteX4" fmla="*/ 15361920 w 19918680"/>
              <a:gd name="connsiteY4" fmla="*/ 2966359 h 28112359"/>
              <a:gd name="connsiteX5" fmla="*/ 17647920 w 19918680"/>
              <a:gd name="connsiteY5" fmla="*/ 2326279 h 28112359"/>
              <a:gd name="connsiteX6" fmla="*/ 18013680 w 19918680"/>
              <a:gd name="connsiteY6" fmla="*/ 2692039 h 28112359"/>
              <a:gd name="connsiteX7" fmla="*/ 18836640 w 19918680"/>
              <a:gd name="connsiteY7" fmla="*/ 2509159 h 28112359"/>
              <a:gd name="connsiteX8" fmla="*/ 19568160 w 19918680"/>
              <a:gd name="connsiteY8" fmla="*/ 1228999 h 28112359"/>
              <a:gd name="connsiteX9" fmla="*/ 19842480 w 19918680"/>
              <a:gd name="connsiteY9" fmla="*/ 1320439 h 28112359"/>
              <a:gd name="connsiteX10" fmla="*/ 19110960 w 19918680"/>
              <a:gd name="connsiteY10" fmla="*/ 2326279 h 28112359"/>
              <a:gd name="connsiteX11" fmla="*/ 19659600 w 19918680"/>
              <a:gd name="connsiteY11" fmla="*/ 2509159 h 28112359"/>
              <a:gd name="connsiteX12" fmla="*/ 19385280 w 19918680"/>
              <a:gd name="connsiteY12" fmla="*/ 2783479 h 28112359"/>
              <a:gd name="connsiteX13" fmla="*/ 18088611 w 19918680"/>
              <a:gd name="connsiteY13" fmla="*/ 2948566 h 28112359"/>
              <a:gd name="connsiteX14" fmla="*/ 18196560 w 19918680"/>
              <a:gd name="connsiteY14" fmla="*/ 3149239 h 28112359"/>
              <a:gd name="connsiteX15" fmla="*/ 14356080 w 19918680"/>
              <a:gd name="connsiteY15" fmla="*/ 4795159 h 28112359"/>
              <a:gd name="connsiteX16" fmla="*/ 12801600 w 19918680"/>
              <a:gd name="connsiteY16" fmla="*/ 5618119 h 28112359"/>
              <a:gd name="connsiteX17" fmla="*/ 12070080 w 19918680"/>
              <a:gd name="connsiteY17" fmla="*/ 10464439 h 28112359"/>
              <a:gd name="connsiteX18" fmla="*/ 11795760 w 19918680"/>
              <a:gd name="connsiteY18" fmla="*/ 11013079 h 28112359"/>
              <a:gd name="connsiteX19" fmla="*/ 12984480 w 19918680"/>
              <a:gd name="connsiteY19" fmla="*/ 12750439 h 28112359"/>
              <a:gd name="connsiteX20" fmla="*/ 12801600 w 19918680"/>
              <a:gd name="connsiteY20" fmla="*/ 13207639 h 28112359"/>
              <a:gd name="connsiteX21" fmla="*/ 11612880 w 19918680"/>
              <a:gd name="connsiteY21" fmla="*/ 13481959 h 28112359"/>
              <a:gd name="connsiteX22" fmla="*/ 11521440 w 19918680"/>
              <a:gd name="connsiteY22" fmla="*/ 14396359 h 28112359"/>
              <a:gd name="connsiteX23" fmla="*/ 10881360 w 19918680"/>
              <a:gd name="connsiteY23" fmla="*/ 14762119 h 28112359"/>
              <a:gd name="connsiteX24" fmla="*/ 10972800 w 19918680"/>
              <a:gd name="connsiteY24" fmla="*/ 15036439 h 28112359"/>
              <a:gd name="connsiteX25" fmla="*/ 12984480 w 19918680"/>
              <a:gd name="connsiteY25" fmla="*/ 18328279 h 28112359"/>
              <a:gd name="connsiteX26" fmla="*/ 13533120 w 19918680"/>
              <a:gd name="connsiteY26" fmla="*/ 20797159 h 28112359"/>
              <a:gd name="connsiteX27" fmla="*/ 14904720 w 19918680"/>
              <a:gd name="connsiteY27" fmla="*/ 23814679 h 28112359"/>
              <a:gd name="connsiteX28" fmla="*/ 13990320 w 19918680"/>
              <a:gd name="connsiteY28" fmla="*/ 23997559 h 28112359"/>
              <a:gd name="connsiteX29" fmla="*/ 14447520 w 19918680"/>
              <a:gd name="connsiteY29" fmla="*/ 26009239 h 28112359"/>
              <a:gd name="connsiteX30" fmla="*/ 15179040 w 19918680"/>
              <a:gd name="connsiteY30" fmla="*/ 26740759 h 28112359"/>
              <a:gd name="connsiteX31" fmla="*/ 15453360 w 19918680"/>
              <a:gd name="connsiteY31" fmla="*/ 27563719 h 28112359"/>
              <a:gd name="connsiteX32" fmla="*/ 16824960 w 19918680"/>
              <a:gd name="connsiteY32" fmla="*/ 27838039 h 28112359"/>
              <a:gd name="connsiteX33" fmla="*/ 16550640 w 19918680"/>
              <a:gd name="connsiteY33" fmla="*/ 27929479 h 28112359"/>
              <a:gd name="connsiteX34" fmla="*/ 15087600 w 19918680"/>
              <a:gd name="connsiteY34" fmla="*/ 28112359 h 28112359"/>
              <a:gd name="connsiteX35" fmla="*/ 14447520 w 19918680"/>
              <a:gd name="connsiteY35" fmla="*/ 27838039 h 28112359"/>
              <a:gd name="connsiteX36" fmla="*/ 13350240 w 19918680"/>
              <a:gd name="connsiteY36" fmla="*/ 27746599 h 28112359"/>
              <a:gd name="connsiteX37" fmla="*/ 13807440 w 19918680"/>
              <a:gd name="connsiteY37" fmla="*/ 25917799 h 28112359"/>
              <a:gd name="connsiteX38" fmla="*/ 13258800 w 19918680"/>
              <a:gd name="connsiteY38" fmla="*/ 24454759 h 28112359"/>
              <a:gd name="connsiteX39" fmla="*/ 10332720 w 19918680"/>
              <a:gd name="connsiteY39" fmla="*/ 17962519 h 28112359"/>
              <a:gd name="connsiteX40" fmla="*/ 9235440 w 19918680"/>
              <a:gd name="connsiteY40" fmla="*/ 16865239 h 28112359"/>
              <a:gd name="connsiteX41" fmla="*/ 7132320 w 19918680"/>
              <a:gd name="connsiteY41" fmla="*/ 19151239 h 28112359"/>
              <a:gd name="connsiteX42" fmla="*/ 6492240 w 19918680"/>
              <a:gd name="connsiteY42" fmla="*/ 19151239 h 28112359"/>
              <a:gd name="connsiteX43" fmla="*/ 3108960 w 19918680"/>
              <a:gd name="connsiteY43" fmla="*/ 15676519 h 28112359"/>
              <a:gd name="connsiteX44" fmla="*/ 3474720 w 19918680"/>
              <a:gd name="connsiteY44" fmla="*/ 14762119 h 28112359"/>
              <a:gd name="connsiteX45" fmla="*/ 2560320 w 19918680"/>
              <a:gd name="connsiteY45" fmla="*/ 13756279 h 28112359"/>
              <a:gd name="connsiteX46" fmla="*/ 1554480 w 19918680"/>
              <a:gd name="connsiteY46" fmla="*/ 13756279 h 28112359"/>
              <a:gd name="connsiteX47" fmla="*/ 1097280 w 19918680"/>
              <a:gd name="connsiteY47" fmla="*/ 13573399 h 28112359"/>
              <a:gd name="connsiteX48" fmla="*/ 274320 w 19918680"/>
              <a:gd name="connsiteY48" fmla="*/ 14122039 h 28112359"/>
              <a:gd name="connsiteX49" fmla="*/ 91440 w 19918680"/>
              <a:gd name="connsiteY49" fmla="*/ 14030599 h 28112359"/>
              <a:gd name="connsiteX50" fmla="*/ 2011680 w 19918680"/>
              <a:gd name="connsiteY50" fmla="*/ 11195959 h 28112359"/>
              <a:gd name="connsiteX51" fmla="*/ 2377440 w 19918680"/>
              <a:gd name="connsiteY51" fmla="*/ 11561719 h 28112359"/>
              <a:gd name="connsiteX52" fmla="*/ 2560320 w 19918680"/>
              <a:gd name="connsiteY52" fmla="*/ 12841879 h 28112359"/>
              <a:gd name="connsiteX53" fmla="*/ 6766560 w 19918680"/>
              <a:gd name="connsiteY53" fmla="*/ 16316599 h 28112359"/>
              <a:gd name="connsiteX54" fmla="*/ 7772400 w 19918680"/>
              <a:gd name="connsiteY54" fmla="*/ 14762119 h 28112359"/>
              <a:gd name="connsiteX55" fmla="*/ 7315200 w 19918680"/>
              <a:gd name="connsiteY55" fmla="*/ 13664839 h 28112359"/>
              <a:gd name="connsiteX56" fmla="*/ 8595360 w 19918680"/>
              <a:gd name="connsiteY56" fmla="*/ 10190119 h 28112359"/>
              <a:gd name="connsiteX57" fmla="*/ 8503920 w 19918680"/>
              <a:gd name="connsiteY57" fmla="*/ 9641479 h 28112359"/>
              <a:gd name="connsiteX58" fmla="*/ 8778240 w 19918680"/>
              <a:gd name="connsiteY58" fmla="*/ 9001399 h 28112359"/>
              <a:gd name="connsiteX59" fmla="*/ 7498080 w 19918680"/>
              <a:gd name="connsiteY59" fmla="*/ 6532519 h 28112359"/>
              <a:gd name="connsiteX60" fmla="*/ 2468880 w 19918680"/>
              <a:gd name="connsiteY60" fmla="*/ 7904119 h 28112359"/>
              <a:gd name="connsiteX61" fmla="*/ 1920240 w 19918680"/>
              <a:gd name="connsiteY61" fmla="*/ 7538359 h 28112359"/>
              <a:gd name="connsiteX62" fmla="*/ 1188720 w 19918680"/>
              <a:gd name="connsiteY62" fmla="*/ 7629799 h 28112359"/>
              <a:gd name="connsiteX63" fmla="*/ 822960 w 19918680"/>
              <a:gd name="connsiteY63" fmla="*/ 7172599 h 28112359"/>
              <a:gd name="connsiteX64" fmla="*/ 1097280 w 19918680"/>
              <a:gd name="connsiteY64" fmla="*/ 6898279 h 28112359"/>
              <a:gd name="connsiteX65" fmla="*/ 0 w 19918680"/>
              <a:gd name="connsiteY65" fmla="*/ 5800999 h 28112359"/>
              <a:gd name="connsiteX66" fmla="*/ 182880 w 19918680"/>
              <a:gd name="connsiteY66" fmla="*/ 5709559 h 28112359"/>
              <a:gd name="connsiteX67" fmla="*/ 1645920 w 19918680"/>
              <a:gd name="connsiteY67" fmla="*/ 6898279 h 28112359"/>
              <a:gd name="connsiteX68" fmla="*/ 1920240 w 19918680"/>
              <a:gd name="connsiteY68" fmla="*/ 6623959 h 28112359"/>
              <a:gd name="connsiteX69" fmla="*/ 1920240 w 19918680"/>
              <a:gd name="connsiteY69" fmla="*/ 6441079 h 28112359"/>
              <a:gd name="connsiteX70" fmla="*/ 5212080 w 19918680"/>
              <a:gd name="connsiteY70" fmla="*/ 5252359 h 28112359"/>
              <a:gd name="connsiteX71" fmla="*/ 5852160 w 19918680"/>
              <a:gd name="connsiteY71" fmla="*/ 4978039 h 28112359"/>
              <a:gd name="connsiteX72" fmla="*/ 6217920 w 19918680"/>
              <a:gd name="connsiteY72" fmla="*/ 5435239 h 28112359"/>
              <a:gd name="connsiteX73" fmla="*/ 7223760 w 19918680"/>
              <a:gd name="connsiteY73" fmla="*/ 4978039 h 28112359"/>
              <a:gd name="connsiteX74" fmla="*/ 7406640 w 19918680"/>
              <a:gd name="connsiteY74" fmla="*/ 3240679 h 28112359"/>
              <a:gd name="connsiteX75" fmla="*/ 8686800 w 19918680"/>
              <a:gd name="connsiteY75" fmla="*/ 2692039 h 28112359"/>
              <a:gd name="connsiteX76" fmla="*/ 9326880 w 19918680"/>
              <a:gd name="connsiteY76" fmla="*/ 3240679 h 28112359"/>
              <a:gd name="connsiteX77" fmla="*/ 9692640 w 19918680"/>
              <a:gd name="connsiteY77" fmla="*/ 2874919 h 28112359"/>
              <a:gd name="connsiteX78" fmla="*/ 9784080 w 19918680"/>
              <a:gd name="connsiteY78" fmla="*/ 2326279 h 28112359"/>
              <a:gd name="connsiteX79" fmla="*/ 9784080 w 19918680"/>
              <a:gd name="connsiteY79" fmla="*/ 497479 h 28112359"/>
              <a:gd name="connsiteX80" fmla="*/ 11338560 w 19918680"/>
              <a:gd name="connsiteY80" fmla="*/ 40279 h 28112359"/>
              <a:gd name="connsiteX81" fmla="*/ 11851860 w 19918680"/>
              <a:gd name="connsiteY81" fmla="*/ 255804 h 28112359"/>
              <a:gd name="connsiteX0" fmla="*/ 11851860 w 19918680"/>
              <a:gd name="connsiteY0" fmla="*/ 255804 h 28112359"/>
              <a:gd name="connsiteX1" fmla="*/ 12252960 w 19918680"/>
              <a:gd name="connsiteY1" fmla="*/ 2417719 h 28112359"/>
              <a:gd name="connsiteX2" fmla="*/ 13258800 w 19918680"/>
              <a:gd name="connsiteY2" fmla="*/ 3697879 h 28112359"/>
              <a:gd name="connsiteX3" fmla="*/ 14630400 w 19918680"/>
              <a:gd name="connsiteY3" fmla="*/ 3332119 h 28112359"/>
              <a:gd name="connsiteX4" fmla="*/ 15361920 w 19918680"/>
              <a:gd name="connsiteY4" fmla="*/ 2966359 h 28112359"/>
              <a:gd name="connsiteX5" fmla="*/ 17647920 w 19918680"/>
              <a:gd name="connsiteY5" fmla="*/ 2326279 h 28112359"/>
              <a:gd name="connsiteX6" fmla="*/ 18013680 w 19918680"/>
              <a:gd name="connsiteY6" fmla="*/ 2692039 h 28112359"/>
              <a:gd name="connsiteX7" fmla="*/ 18836640 w 19918680"/>
              <a:gd name="connsiteY7" fmla="*/ 2509159 h 28112359"/>
              <a:gd name="connsiteX8" fmla="*/ 19568160 w 19918680"/>
              <a:gd name="connsiteY8" fmla="*/ 1228999 h 28112359"/>
              <a:gd name="connsiteX9" fmla="*/ 19842480 w 19918680"/>
              <a:gd name="connsiteY9" fmla="*/ 1320439 h 28112359"/>
              <a:gd name="connsiteX10" fmla="*/ 19110960 w 19918680"/>
              <a:gd name="connsiteY10" fmla="*/ 2326279 h 28112359"/>
              <a:gd name="connsiteX11" fmla="*/ 19659600 w 19918680"/>
              <a:gd name="connsiteY11" fmla="*/ 2509159 h 28112359"/>
              <a:gd name="connsiteX12" fmla="*/ 19385280 w 19918680"/>
              <a:gd name="connsiteY12" fmla="*/ 2783479 h 28112359"/>
              <a:gd name="connsiteX13" fmla="*/ 18088611 w 19918680"/>
              <a:gd name="connsiteY13" fmla="*/ 2948566 h 28112359"/>
              <a:gd name="connsiteX14" fmla="*/ 18196560 w 19918680"/>
              <a:gd name="connsiteY14" fmla="*/ 3149239 h 28112359"/>
              <a:gd name="connsiteX15" fmla="*/ 14356080 w 19918680"/>
              <a:gd name="connsiteY15" fmla="*/ 4795159 h 28112359"/>
              <a:gd name="connsiteX16" fmla="*/ 12801600 w 19918680"/>
              <a:gd name="connsiteY16" fmla="*/ 5618119 h 28112359"/>
              <a:gd name="connsiteX17" fmla="*/ 12070080 w 19918680"/>
              <a:gd name="connsiteY17" fmla="*/ 10464439 h 28112359"/>
              <a:gd name="connsiteX18" fmla="*/ 11795760 w 19918680"/>
              <a:gd name="connsiteY18" fmla="*/ 11013079 h 28112359"/>
              <a:gd name="connsiteX19" fmla="*/ 12984480 w 19918680"/>
              <a:gd name="connsiteY19" fmla="*/ 12750439 h 28112359"/>
              <a:gd name="connsiteX20" fmla="*/ 12801600 w 19918680"/>
              <a:gd name="connsiteY20" fmla="*/ 13207639 h 28112359"/>
              <a:gd name="connsiteX21" fmla="*/ 11612880 w 19918680"/>
              <a:gd name="connsiteY21" fmla="*/ 13481959 h 28112359"/>
              <a:gd name="connsiteX22" fmla="*/ 11521440 w 19918680"/>
              <a:gd name="connsiteY22" fmla="*/ 14396359 h 28112359"/>
              <a:gd name="connsiteX23" fmla="*/ 10881360 w 19918680"/>
              <a:gd name="connsiteY23" fmla="*/ 14762119 h 28112359"/>
              <a:gd name="connsiteX24" fmla="*/ 10972800 w 19918680"/>
              <a:gd name="connsiteY24" fmla="*/ 15036439 h 28112359"/>
              <a:gd name="connsiteX25" fmla="*/ 12984480 w 19918680"/>
              <a:gd name="connsiteY25" fmla="*/ 18328279 h 28112359"/>
              <a:gd name="connsiteX26" fmla="*/ 13533120 w 19918680"/>
              <a:gd name="connsiteY26" fmla="*/ 20797159 h 28112359"/>
              <a:gd name="connsiteX27" fmla="*/ 14904720 w 19918680"/>
              <a:gd name="connsiteY27" fmla="*/ 23814679 h 28112359"/>
              <a:gd name="connsiteX28" fmla="*/ 13990320 w 19918680"/>
              <a:gd name="connsiteY28" fmla="*/ 23997559 h 28112359"/>
              <a:gd name="connsiteX29" fmla="*/ 14447520 w 19918680"/>
              <a:gd name="connsiteY29" fmla="*/ 26009239 h 28112359"/>
              <a:gd name="connsiteX30" fmla="*/ 15179040 w 19918680"/>
              <a:gd name="connsiteY30" fmla="*/ 26740759 h 28112359"/>
              <a:gd name="connsiteX31" fmla="*/ 15453360 w 19918680"/>
              <a:gd name="connsiteY31" fmla="*/ 27563719 h 28112359"/>
              <a:gd name="connsiteX32" fmla="*/ 16824960 w 19918680"/>
              <a:gd name="connsiteY32" fmla="*/ 27838039 h 28112359"/>
              <a:gd name="connsiteX33" fmla="*/ 16550640 w 19918680"/>
              <a:gd name="connsiteY33" fmla="*/ 27929479 h 28112359"/>
              <a:gd name="connsiteX34" fmla="*/ 15087600 w 19918680"/>
              <a:gd name="connsiteY34" fmla="*/ 28112359 h 28112359"/>
              <a:gd name="connsiteX35" fmla="*/ 14447520 w 19918680"/>
              <a:gd name="connsiteY35" fmla="*/ 27838039 h 28112359"/>
              <a:gd name="connsiteX36" fmla="*/ 13350240 w 19918680"/>
              <a:gd name="connsiteY36" fmla="*/ 27746599 h 28112359"/>
              <a:gd name="connsiteX37" fmla="*/ 13807440 w 19918680"/>
              <a:gd name="connsiteY37" fmla="*/ 25917799 h 28112359"/>
              <a:gd name="connsiteX38" fmla="*/ 13258800 w 19918680"/>
              <a:gd name="connsiteY38" fmla="*/ 24454759 h 28112359"/>
              <a:gd name="connsiteX39" fmla="*/ 10332720 w 19918680"/>
              <a:gd name="connsiteY39" fmla="*/ 17962519 h 28112359"/>
              <a:gd name="connsiteX40" fmla="*/ 9235440 w 19918680"/>
              <a:gd name="connsiteY40" fmla="*/ 16865239 h 28112359"/>
              <a:gd name="connsiteX41" fmla="*/ 7132320 w 19918680"/>
              <a:gd name="connsiteY41" fmla="*/ 19151239 h 28112359"/>
              <a:gd name="connsiteX42" fmla="*/ 6492240 w 19918680"/>
              <a:gd name="connsiteY42" fmla="*/ 19151239 h 28112359"/>
              <a:gd name="connsiteX43" fmla="*/ 3108960 w 19918680"/>
              <a:gd name="connsiteY43" fmla="*/ 15676519 h 28112359"/>
              <a:gd name="connsiteX44" fmla="*/ 3474720 w 19918680"/>
              <a:gd name="connsiteY44" fmla="*/ 14762119 h 28112359"/>
              <a:gd name="connsiteX45" fmla="*/ 2560320 w 19918680"/>
              <a:gd name="connsiteY45" fmla="*/ 13756279 h 28112359"/>
              <a:gd name="connsiteX46" fmla="*/ 1554480 w 19918680"/>
              <a:gd name="connsiteY46" fmla="*/ 13756279 h 28112359"/>
              <a:gd name="connsiteX47" fmla="*/ 1097280 w 19918680"/>
              <a:gd name="connsiteY47" fmla="*/ 13573399 h 28112359"/>
              <a:gd name="connsiteX48" fmla="*/ 274320 w 19918680"/>
              <a:gd name="connsiteY48" fmla="*/ 14122039 h 28112359"/>
              <a:gd name="connsiteX49" fmla="*/ 91440 w 19918680"/>
              <a:gd name="connsiteY49" fmla="*/ 14030599 h 28112359"/>
              <a:gd name="connsiteX50" fmla="*/ 2011680 w 19918680"/>
              <a:gd name="connsiteY50" fmla="*/ 11195959 h 28112359"/>
              <a:gd name="connsiteX51" fmla="*/ 2377440 w 19918680"/>
              <a:gd name="connsiteY51" fmla="*/ 11561719 h 28112359"/>
              <a:gd name="connsiteX52" fmla="*/ 2560320 w 19918680"/>
              <a:gd name="connsiteY52" fmla="*/ 12841879 h 28112359"/>
              <a:gd name="connsiteX53" fmla="*/ 6766560 w 19918680"/>
              <a:gd name="connsiteY53" fmla="*/ 16316599 h 28112359"/>
              <a:gd name="connsiteX54" fmla="*/ 7772400 w 19918680"/>
              <a:gd name="connsiteY54" fmla="*/ 14762119 h 28112359"/>
              <a:gd name="connsiteX55" fmla="*/ 7315200 w 19918680"/>
              <a:gd name="connsiteY55" fmla="*/ 13664839 h 28112359"/>
              <a:gd name="connsiteX56" fmla="*/ 8595360 w 19918680"/>
              <a:gd name="connsiteY56" fmla="*/ 10190119 h 28112359"/>
              <a:gd name="connsiteX57" fmla="*/ 8503920 w 19918680"/>
              <a:gd name="connsiteY57" fmla="*/ 9641479 h 28112359"/>
              <a:gd name="connsiteX58" fmla="*/ 8778240 w 19918680"/>
              <a:gd name="connsiteY58" fmla="*/ 9001399 h 28112359"/>
              <a:gd name="connsiteX59" fmla="*/ 7498080 w 19918680"/>
              <a:gd name="connsiteY59" fmla="*/ 6532519 h 28112359"/>
              <a:gd name="connsiteX60" fmla="*/ 2468880 w 19918680"/>
              <a:gd name="connsiteY60" fmla="*/ 7904119 h 28112359"/>
              <a:gd name="connsiteX61" fmla="*/ 1920240 w 19918680"/>
              <a:gd name="connsiteY61" fmla="*/ 7538359 h 28112359"/>
              <a:gd name="connsiteX62" fmla="*/ 1188720 w 19918680"/>
              <a:gd name="connsiteY62" fmla="*/ 7629799 h 28112359"/>
              <a:gd name="connsiteX63" fmla="*/ 822960 w 19918680"/>
              <a:gd name="connsiteY63" fmla="*/ 7172599 h 28112359"/>
              <a:gd name="connsiteX64" fmla="*/ 1097280 w 19918680"/>
              <a:gd name="connsiteY64" fmla="*/ 6898279 h 28112359"/>
              <a:gd name="connsiteX65" fmla="*/ 0 w 19918680"/>
              <a:gd name="connsiteY65" fmla="*/ 5800999 h 28112359"/>
              <a:gd name="connsiteX66" fmla="*/ 182880 w 19918680"/>
              <a:gd name="connsiteY66" fmla="*/ 5709559 h 28112359"/>
              <a:gd name="connsiteX67" fmla="*/ 1645920 w 19918680"/>
              <a:gd name="connsiteY67" fmla="*/ 6898279 h 28112359"/>
              <a:gd name="connsiteX68" fmla="*/ 1920240 w 19918680"/>
              <a:gd name="connsiteY68" fmla="*/ 6623959 h 28112359"/>
              <a:gd name="connsiteX69" fmla="*/ 1920240 w 19918680"/>
              <a:gd name="connsiteY69" fmla="*/ 6441079 h 28112359"/>
              <a:gd name="connsiteX70" fmla="*/ 5212080 w 19918680"/>
              <a:gd name="connsiteY70" fmla="*/ 5252359 h 28112359"/>
              <a:gd name="connsiteX71" fmla="*/ 5852160 w 19918680"/>
              <a:gd name="connsiteY71" fmla="*/ 4978039 h 28112359"/>
              <a:gd name="connsiteX72" fmla="*/ 6217920 w 19918680"/>
              <a:gd name="connsiteY72" fmla="*/ 5435239 h 28112359"/>
              <a:gd name="connsiteX73" fmla="*/ 7223760 w 19918680"/>
              <a:gd name="connsiteY73" fmla="*/ 4978039 h 28112359"/>
              <a:gd name="connsiteX74" fmla="*/ 7406640 w 19918680"/>
              <a:gd name="connsiteY74" fmla="*/ 3240679 h 28112359"/>
              <a:gd name="connsiteX75" fmla="*/ 8686800 w 19918680"/>
              <a:gd name="connsiteY75" fmla="*/ 2692039 h 28112359"/>
              <a:gd name="connsiteX76" fmla="*/ 9326880 w 19918680"/>
              <a:gd name="connsiteY76" fmla="*/ 3240679 h 28112359"/>
              <a:gd name="connsiteX77" fmla="*/ 9692640 w 19918680"/>
              <a:gd name="connsiteY77" fmla="*/ 2874919 h 28112359"/>
              <a:gd name="connsiteX78" fmla="*/ 9784080 w 19918680"/>
              <a:gd name="connsiteY78" fmla="*/ 2326279 h 28112359"/>
              <a:gd name="connsiteX79" fmla="*/ 9784080 w 19918680"/>
              <a:gd name="connsiteY79" fmla="*/ 497479 h 28112359"/>
              <a:gd name="connsiteX80" fmla="*/ 11338560 w 19918680"/>
              <a:gd name="connsiteY80" fmla="*/ 40279 h 28112359"/>
              <a:gd name="connsiteX81" fmla="*/ 11851860 w 19918680"/>
              <a:gd name="connsiteY81" fmla="*/ 255804 h 28112359"/>
              <a:gd name="connsiteX0" fmla="*/ 11851860 w 19918680"/>
              <a:gd name="connsiteY0" fmla="*/ 255804 h 28112359"/>
              <a:gd name="connsiteX1" fmla="*/ 12252960 w 19918680"/>
              <a:gd name="connsiteY1" fmla="*/ 2417719 h 28112359"/>
              <a:gd name="connsiteX2" fmla="*/ 13258800 w 19918680"/>
              <a:gd name="connsiteY2" fmla="*/ 3697879 h 28112359"/>
              <a:gd name="connsiteX3" fmla="*/ 14630400 w 19918680"/>
              <a:gd name="connsiteY3" fmla="*/ 3332119 h 28112359"/>
              <a:gd name="connsiteX4" fmla="*/ 15361920 w 19918680"/>
              <a:gd name="connsiteY4" fmla="*/ 2966359 h 28112359"/>
              <a:gd name="connsiteX5" fmla="*/ 17647920 w 19918680"/>
              <a:gd name="connsiteY5" fmla="*/ 2326279 h 28112359"/>
              <a:gd name="connsiteX6" fmla="*/ 18013680 w 19918680"/>
              <a:gd name="connsiteY6" fmla="*/ 2692039 h 28112359"/>
              <a:gd name="connsiteX7" fmla="*/ 18836640 w 19918680"/>
              <a:gd name="connsiteY7" fmla="*/ 2509159 h 28112359"/>
              <a:gd name="connsiteX8" fmla="*/ 19568160 w 19918680"/>
              <a:gd name="connsiteY8" fmla="*/ 1228999 h 28112359"/>
              <a:gd name="connsiteX9" fmla="*/ 19842480 w 19918680"/>
              <a:gd name="connsiteY9" fmla="*/ 1320439 h 28112359"/>
              <a:gd name="connsiteX10" fmla="*/ 19110960 w 19918680"/>
              <a:gd name="connsiteY10" fmla="*/ 2326279 h 28112359"/>
              <a:gd name="connsiteX11" fmla="*/ 19659600 w 19918680"/>
              <a:gd name="connsiteY11" fmla="*/ 2509159 h 28112359"/>
              <a:gd name="connsiteX12" fmla="*/ 19385280 w 19918680"/>
              <a:gd name="connsiteY12" fmla="*/ 2783479 h 28112359"/>
              <a:gd name="connsiteX13" fmla="*/ 18088611 w 19918680"/>
              <a:gd name="connsiteY13" fmla="*/ 2948566 h 28112359"/>
              <a:gd name="connsiteX14" fmla="*/ 18196560 w 19918680"/>
              <a:gd name="connsiteY14" fmla="*/ 3149239 h 28112359"/>
              <a:gd name="connsiteX15" fmla="*/ 14356080 w 19918680"/>
              <a:gd name="connsiteY15" fmla="*/ 4795159 h 28112359"/>
              <a:gd name="connsiteX16" fmla="*/ 12801600 w 19918680"/>
              <a:gd name="connsiteY16" fmla="*/ 5618119 h 28112359"/>
              <a:gd name="connsiteX17" fmla="*/ 12070080 w 19918680"/>
              <a:gd name="connsiteY17" fmla="*/ 10464439 h 28112359"/>
              <a:gd name="connsiteX18" fmla="*/ 11795760 w 19918680"/>
              <a:gd name="connsiteY18" fmla="*/ 11013079 h 28112359"/>
              <a:gd name="connsiteX19" fmla="*/ 12984480 w 19918680"/>
              <a:gd name="connsiteY19" fmla="*/ 12750439 h 28112359"/>
              <a:gd name="connsiteX20" fmla="*/ 12801600 w 19918680"/>
              <a:gd name="connsiteY20" fmla="*/ 13207639 h 28112359"/>
              <a:gd name="connsiteX21" fmla="*/ 11612880 w 19918680"/>
              <a:gd name="connsiteY21" fmla="*/ 13481959 h 28112359"/>
              <a:gd name="connsiteX22" fmla="*/ 11521440 w 19918680"/>
              <a:gd name="connsiteY22" fmla="*/ 14396359 h 28112359"/>
              <a:gd name="connsiteX23" fmla="*/ 10881360 w 19918680"/>
              <a:gd name="connsiteY23" fmla="*/ 14762119 h 28112359"/>
              <a:gd name="connsiteX24" fmla="*/ 10972800 w 19918680"/>
              <a:gd name="connsiteY24" fmla="*/ 15036439 h 28112359"/>
              <a:gd name="connsiteX25" fmla="*/ 12984480 w 19918680"/>
              <a:gd name="connsiteY25" fmla="*/ 18328279 h 28112359"/>
              <a:gd name="connsiteX26" fmla="*/ 13533120 w 19918680"/>
              <a:gd name="connsiteY26" fmla="*/ 20797159 h 28112359"/>
              <a:gd name="connsiteX27" fmla="*/ 14904720 w 19918680"/>
              <a:gd name="connsiteY27" fmla="*/ 23814679 h 28112359"/>
              <a:gd name="connsiteX28" fmla="*/ 13990320 w 19918680"/>
              <a:gd name="connsiteY28" fmla="*/ 23997559 h 28112359"/>
              <a:gd name="connsiteX29" fmla="*/ 14447520 w 19918680"/>
              <a:gd name="connsiteY29" fmla="*/ 26009239 h 28112359"/>
              <a:gd name="connsiteX30" fmla="*/ 15179040 w 19918680"/>
              <a:gd name="connsiteY30" fmla="*/ 26740759 h 28112359"/>
              <a:gd name="connsiteX31" fmla="*/ 15453360 w 19918680"/>
              <a:gd name="connsiteY31" fmla="*/ 27563719 h 28112359"/>
              <a:gd name="connsiteX32" fmla="*/ 16824960 w 19918680"/>
              <a:gd name="connsiteY32" fmla="*/ 27838039 h 28112359"/>
              <a:gd name="connsiteX33" fmla="*/ 16550640 w 19918680"/>
              <a:gd name="connsiteY33" fmla="*/ 27929479 h 28112359"/>
              <a:gd name="connsiteX34" fmla="*/ 15087600 w 19918680"/>
              <a:gd name="connsiteY34" fmla="*/ 28112359 h 28112359"/>
              <a:gd name="connsiteX35" fmla="*/ 14447520 w 19918680"/>
              <a:gd name="connsiteY35" fmla="*/ 27838039 h 28112359"/>
              <a:gd name="connsiteX36" fmla="*/ 13350240 w 19918680"/>
              <a:gd name="connsiteY36" fmla="*/ 27746599 h 28112359"/>
              <a:gd name="connsiteX37" fmla="*/ 13807440 w 19918680"/>
              <a:gd name="connsiteY37" fmla="*/ 25917799 h 28112359"/>
              <a:gd name="connsiteX38" fmla="*/ 13258800 w 19918680"/>
              <a:gd name="connsiteY38" fmla="*/ 24454759 h 28112359"/>
              <a:gd name="connsiteX39" fmla="*/ 10332720 w 19918680"/>
              <a:gd name="connsiteY39" fmla="*/ 17962519 h 28112359"/>
              <a:gd name="connsiteX40" fmla="*/ 9235440 w 19918680"/>
              <a:gd name="connsiteY40" fmla="*/ 16865239 h 28112359"/>
              <a:gd name="connsiteX41" fmla="*/ 7132320 w 19918680"/>
              <a:gd name="connsiteY41" fmla="*/ 19151239 h 28112359"/>
              <a:gd name="connsiteX42" fmla="*/ 6492240 w 19918680"/>
              <a:gd name="connsiteY42" fmla="*/ 19151239 h 28112359"/>
              <a:gd name="connsiteX43" fmla="*/ 3108960 w 19918680"/>
              <a:gd name="connsiteY43" fmla="*/ 15676519 h 28112359"/>
              <a:gd name="connsiteX44" fmla="*/ 3474720 w 19918680"/>
              <a:gd name="connsiteY44" fmla="*/ 14762119 h 28112359"/>
              <a:gd name="connsiteX45" fmla="*/ 2560320 w 19918680"/>
              <a:gd name="connsiteY45" fmla="*/ 13756279 h 28112359"/>
              <a:gd name="connsiteX46" fmla="*/ 1554480 w 19918680"/>
              <a:gd name="connsiteY46" fmla="*/ 13756279 h 28112359"/>
              <a:gd name="connsiteX47" fmla="*/ 1097280 w 19918680"/>
              <a:gd name="connsiteY47" fmla="*/ 13573399 h 28112359"/>
              <a:gd name="connsiteX48" fmla="*/ 274320 w 19918680"/>
              <a:gd name="connsiteY48" fmla="*/ 14122039 h 28112359"/>
              <a:gd name="connsiteX49" fmla="*/ 91440 w 19918680"/>
              <a:gd name="connsiteY49" fmla="*/ 14030599 h 28112359"/>
              <a:gd name="connsiteX50" fmla="*/ 2011680 w 19918680"/>
              <a:gd name="connsiteY50" fmla="*/ 11195959 h 28112359"/>
              <a:gd name="connsiteX51" fmla="*/ 2377440 w 19918680"/>
              <a:gd name="connsiteY51" fmla="*/ 11561719 h 28112359"/>
              <a:gd name="connsiteX52" fmla="*/ 2560320 w 19918680"/>
              <a:gd name="connsiteY52" fmla="*/ 12841879 h 28112359"/>
              <a:gd name="connsiteX53" fmla="*/ 6766560 w 19918680"/>
              <a:gd name="connsiteY53" fmla="*/ 16316599 h 28112359"/>
              <a:gd name="connsiteX54" fmla="*/ 7772400 w 19918680"/>
              <a:gd name="connsiteY54" fmla="*/ 14762119 h 28112359"/>
              <a:gd name="connsiteX55" fmla="*/ 7315200 w 19918680"/>
              <a:gd name="connsiteY55" fmla="*/ 13664839 h 28112359"/>
              <a:gd name="connsiteX56" fmla="*/ 8595360 w 19918680"/>
              <a:gd name="connsiteY56" fmla="*/ 10190119 h 28112359"/>
              <a:gd name="connsiteX57" fmla="*/ 8503920 w 19918680"/>
              <a:gd name="connsiteY57" fmla="*/ 9641479 h 28112359"/>
              <a:gd name="connsiteX58" fmla="*/ 8778240 w 19918680"/>
              <a:gd name="connsiteY58" fmla="*/ 9001399 h 28112359"/>
              <a:gd name="connsiteX59" fmla="*/ 7498080 w 19918680"/>
              <a:gd name="connsiteY59" fmla="*/ 6532519 h 28112359"/>
              <a:gd name="connsiteX60" fmla="*/ 2468880 w 19918680"/>
              <a:gd name="connsiteY60" fmla="*/ 7904119 h 28112359"/>
              <a:gd name="connsiteX61" fmla="*/ 1920240 w 19918680"/>
              <a:gd name="connsiteY61" fmla="*/ 7538359 h 28112359"/>
              <a:gd name="connsiteX62" fmla="*/ 1188720 w 19918680"/>
              <a:gd name="connsiteY62" fmla="*/ 7629799 h 28112359"/>
              <a:gd name="connsiteX63" fmla="*/ 822960 w 19918680"/>
              <a:gd name="connsiteY63" fmla="*/ 7172599 h 28112359"/>
              <a:gd name="connsiteX64" fmla="*/ 1097280 w 19918680"/>
              <a:gd name="connsiteY64" fmla="*/ 6898279 h 28112359"/>
              <a:gd name="connsiteX65" fmla="*/ 0 w 19918680"/>
              <a:gd name="connsiteY65" fmla="*/ 5800999 h 28112359"/>
              <a:gd name="connsiteX66" fmla="*/ 182880 w 19918680"/>
              <a:gd name="connsiteY66" fmla="*/ 5709559 h 28112359"/>
              <a:gd name="connsiteX67" fmla="*/ 1645920 w 19918680"/>
              <a:gd name="connsiteY67" fmla="*/ 6898279 h 28112359"/>
              <a:gd name="connsiteX68" fmla="*/ 1920240 w 19918680"/>
              <a:gd name="connsiteY68" fmla="*/ 6623959 h 28112359"/>
              <a:gd name="connsiteX69" fmla="*/ 1920240 w 19918680"/>
              <a:gd name="connsiteY69" fmla="*/ 6441079 h 28112359"/>
              <a:gd name="connsiteX70" fmla="*/ 5212080 w 19918680"/>
              <a:gd name="connsiteY70" fmla="*/ 5252359 h 28112359"/>
              <a:gd name="connsiteX71" fmla="*/ 5852160 w 19918680"/>
              <a:gd name="connsiteY71" fmla="*/ 4978039 h 28112359"/>
              <a:gd name="connsiteX72" fmla="*/ 6217920 w 19918680"/>
              <a:gd name="connsiteY72" fmla="*/ 5435239 h 28112359"/>
              <a:gd name="connsiteX73" fmla="*/ 7223760 w 19918680"/>
              <a:gd name="connsiteY73" fmla="*/ 4978039 h 28112359"/>
              <a:gd name="connsiteX74" fmla="*/ 7406640 w 19918680"/>
              <a:gd name="connsiteY74" fmla="*/ 3240679 h 28112359"/>
              <a:gd name="connsiteX75" fmla="*/ 8686800 w 19918680"/>
              <a:gd name="connsiteY75" fmla="*/ 2692039 h 28112359"/>
              <a:gd name="connsiteX76" fmla="*/ 9326880 w 19918680"/>
              <a:gd name="connsiteY76" fmla="*/ 3240679 h 28112359"/>
              <a:gd name="connsiteX77" fmla="*/ 9692640 w 19918680"/>
              <a:gd name="connsiteY77" fmla="*/ 2874919 h 28112359"/>
              <a:gd name="connsiteX78" fmla="*/ 9784080 w 19918680"/>
              <a:gd name="connsiteY78" fmla="*/ 2326279 h 28112359"/>
              <a:gd name="connsiteX79" fmla="*/ 9784080 w 19918680"/>
              <a:gd name="connsiteY79" fmla="*/ 497479 h 28112359"/>
              <a:gd name="connsiteX80" fmla="*/ 11338560 w 19918680"/>
              <a:gd name="connsiteY80" fmla="*/ 40279 h 28112359"/>
              <a:gd name="connsiteX81" fmla="*/ 11851860 w 19918680"/>
              <a:gd name="connsiteY81" fmla="*/ 255804 h 28112359"/>
              <a:gd name="connsiteX0" fmla="*/ 11851860 w 19918680"/>
              <a:gd name="connsiteY0" fmla="*/ 255804 h 28112359"/>
              <a:gd name="connsiteX1" fmla="*/ 12252960 w 19918680"/>
              <a:gd name="connsiteY1" fmla="*/ 2417719 h 28112359"/>
              <a:gd name="connsiteX2" fmla="*/ 13258800 w 19918680"/>
              <a:gd name="connsiteY2" fmla="*/ 3697879 h 28112359"/>
              <a:gd name="connsiteX3" fmla="*/ 14630400 w 19918680"/>
              <a:gd name="connsiteY3" fmla="*/ 3332119 h 28112359"/>
              <a:gd name="connsiteX4" fmla="*/ 15361920 w 19918680"/>
              <a:gd name="connsiteY4" fmla="*/ 2966359 h 28112359"/>
              <a:gd name="connsiteX5" fmla="*/ 17647920 w 19918680"/>
              <a:gd name="connsiteY5" fmla="*/ 2326279 h 28112359"/>
              <a:gd name="connsiteX6" fmla="*/ 18013680 w 19918680"/>
              <a:gd name="connsiteY6" fmla="*/ 2692039 h 28112359"/>
              <a:gd name="connsiteX7" fmla="*/ 18836640 w 19918680"/>
              <a:gd name="connsiteY7" fmla="*/ 2509159 h 28112359"/>
              <a:gd name="connsiteX8" fmla="*/ 19568160 w 19918680"/>
              <a:gd name="connsiteY8" fmla="*/ 1228999 h 28112359"/>
              <a:gd name="connsiteX9" fmla="*/ 19842480 w 19918680"/>
              <a:gd name="connsiteY9" fmla="*/ 1320439 h 28112359"/>
              <a:gd name="connsiteX10" fmla="*/ 19110960 w 19918680"/>
              <a:gd name="connsiteY10" fmla="*/ 2326279 h 28112359"/>
              <a:gd name="connsiteX11" fmla="*/ 19659600 w 19918680"/>
              <a:gd name="connsiteY11" fmla="*/ 2509159 h 28112359"/>
              <a:gd name="connsiteX12" fmla="*/ 19385280 w 19918680"/>
              <a:gd name="connsiteY12" fmla="*/ 2783479 h 28112359"/>
              <a:gd name="connsiteX13" fmla="*/ 18088611 w 19918680"/>
              <a:gd name="connsiteY13" fmla="*/ 2948566 h 28112359"/>
              <a:gd name="connsiteX14" fmla="*/ 18196560 w 19918680"/>
              <a:gd name="connsiteY14" fmla="*/ 3149239 h 28112359"/>
              <a:gd name="connsiteX15" fmla="*/ 14356080 w 19918680"/>
              <a:gd name="connsiteY15" fmla="*/ 4795159 h 28112359"/>
              <a:gd name="connsiteX16" fmla="*/ 12801600 w 19918680"/>
              <a:gd name="connsiteY16" fmla="*/ 5618119 h 28112359"/>
              <a:gd name="connsiteX17" fmla="*/ 12070080 w 19918680"/>
              <a:gd name="connsiteY17" fmla="*/ 10464439 h 28112359"/>
              <a:gd name="connsiteX18" fmla="*/ 11795760 w 19918680"/>
              <a:gd name="connsiteY18" fmla="*/ 11013079 h 28112359"/>
              <a:gd name="connsiteX19" fmla="*/ 12984480 w 19918680"/>
              <a:gd name="connsiteY19" fmla="*/ 12750439 h 28112359"/>
              <a:gd name="connsiteX20" fmla="*/ 12801600 w 19918680"/>
              <a:gd name="connsiteY20" fmla="*/ 13207639 h 28112359"/>
              <a:gd name="connsiteX21" fmla="*/ 11612880 w 19918680"/>
              <a:gd name="connsiteY21" fmla="*/ 13481959 h 28112359"/>
              <a:gd name="connsiteX22" fmla="*/ 11521440 w 19918680"/>
              <a:gd name="connsiteY22" fmla="*/ 14396359 h 28112359"/>
              <a:gd name="connsiteX23" fmla="*/ 10881360 w 19918680"/>
              <a:gd name="connsiteY23" fmla="*/ 14762119 h 28112359"/>
              <a:gd name="connsiteX24" fmla="*/ 10972800 w 19918680"/>
              <a:gd name="connsiteY24" fmla="*/ 15036439 h 28112359"/>
              <a:gd name="connsiteX25" fmla="*/ 12984480 w 19918680"/>
              <a:gd name="connsiteY25" fmla="*/ 18328279 h 28112359"/>
              <a:gd name="connsiteX26" fmla="*/ 13533120 w 19918680"/>
              <a:gd name="connsiteY26" fmla="*/ 20797159 h 28112359"/>
              <a:gd name="connsiteX27" fmla="*/ 14904720 w 19918680"/>
              <a:gd name="connsiteY27" fmla="*/ 23814679 h 28112359"/>
              <a:gd name="connsiteX28" fmla="*/ 13990320 w 19918680"/>
              <a:gd name="connsiteY28" fmla="*/ 23997559 h 28112359"/>
              <a:gd name="connsiteX29" fmla="*/ 14447520 w 19918680"/>
              <a:gd name="connsiteY29" fmla="*/ 26009239 h 28112359"/>
              <a:gd name="connsiteX30" fmla="*/ 15179040 w 19918680"/>
              <a:gd name="connsiteY30" fmla="*/ 26740759 h 28112359"/>
              <a:gd name="connsiteX31" fmla="*/ 15453360 w 19918680"/>
              <a:gd name="connsiteY31" fmla="*/ 27563719 h 28112359"/>
              <a:gd name="connsiteX32" fmla="*/ 16824960 w 19918680"/>
              <a:gd name="connsiteY32" fmla="*/ 27838039 h 28112359"/>
              <a:gd name="connsiteX33" fmla="*/ 16550640 w 19918680"/>
              <a:gd name="connsiteY33" fmla="*/ 27929479 h 28112359"/>
              <a:gd name="connsiteX34" fmla="*/ 15087600 w 19918680"/>
              <a:gd name="connsiteY34" fmla="*/ 28112359 h 28112359"/>
              <a:gd name="connsiteX35" fmla="*/ 14447520 w 19918680"/>
              <a:gd name="connsiteY35" fmla="*/ 27838039 h 28112359"/>
              <a:gd name="connsiteX36" fmla="*/ 13350240 w 19918680"/>
              <a:gd name="connsiteY36" fmla="*/ 27746599 h 28112359"/>
              <a:gd name="connsiteX37" fmla="*/ 13807440 w 19918680"/>
              <a:gd name="connsiteY37" fmla="*/ 25917799 h 28112359"/>
              <a:gd name="connsiteX38" fmla="*/ 13258800 w 19918680"/>
              <a:gd name="connsiteY38" fmla="*/ 24454759 h 28112359"/>
              <a:gd name="connsiteX39" fmla="*/ 10332720 w 19918680"/>
              <a:gd name="connsiteY39" fmla="*/ 17962519 h 28112359"/>
              <a:gd name="connsiteX40" fmla="*/ 9235440 w 19918680"/>
              <a:gd name="connsiteY40" fmla="*/ 16865239 h 28112359"/>
              <a:gd name="connsiteX41" fmla="*/ 7132320 w 19918680"/>
              <a:gd name="connsiteY41" fmla="*/ 19151239 h 28112359"/>
              <a:gd name="connsiteX42" fmla="*/ 6492240 w 19918680"/>
              <a:gd name="connsiteY42" fmla="*/ 19151239 h 28112359"/>
              <a:gd name="connsiteX43" fmla="*/ 3108960 w 19918680"/>
              <a:gd name="connsiteY43" fmla="*/ 15676519 h 28112359"/>
              <a:gd name="connsiteX44" fmla="*/ 3474720 w 19918680"/>
              <a:gd name="connsiteY44" fmla="*/ 14762119 h 28112359"/>
              <a:gd name="connsiteX45" fmla="*/ 2560320 w 19918680"/>
              <a:gd name="connsiteY45" fmla="*/ 13756279 h 28112359"/>
              <a:gd name="connsiteX46" fmla="*/ 1554480 w 19918680"/>
              <a:gd name="connsiteY46" fmla="*/ 13756279 h 28112359"/>
              <a:gd name="connsiteX47" fmla="*/ 1097280 w 19918680"/>
              <a:gd name="connsiteY47" fmla="*/ 13573399 h 28112359"/>
              <a:gd name="connsiteX48" fmla="*/ 274320 w 19918680"/>
              <a:gd name="connsiteY48" fmla="*/ 14122039 h 28112359"/>
              <a:gd name="connsiteX49" fmla="*/ 91440 w 19918680"/>
              <a:gd name="connsiteY49" fmla="*/ 14030599 h 28112359"/>
              <a:gd name="connsiteX50" fmla="*/ 2011680 w 19918680"/>
              <a:gd name="connsiteY50" fmla="*/ 11195959 h 28112359"/>
              <a:gd name="connsiteX51" fmla="*/ 2377440 w 19918680"/>
              <a:gd name="connsiteY51" fmla="*/ 11561719 h 28112359"/>
              <a:gd name="connsiteX52" fmla="*/ 2560320 w 19918680"/>
              <a:gd name="connsiteY52" fmla="*/ 12841879 h 28112359"/>
              <a:gd name="connsiteX53" fmla="*/ 6766560 w 19918680"/>
              <a:gd name="connsiteY53" fmla="*/ 16316599 h 28112359"/>
              <a:gd name="connsiteX54" fmla="*/ 7772400 w 19918680"/>
              <a:gd name="connsiteY54" fmla="*/ 14762119 h 28112359"/>
              <a:gd name="connsiteX55" fmla="*/ 7315200 w 19918680"/>
              <a:gd name="connsiteY55" fmla="*/ 13664839 h 28112359"/>
              <a:gd name="connsiteX56" fmla="*/ 8595360 w 19918680"/>
              <a:gd name="connsiteY56" fmla="*/ 10190119 h 28112359"/>
              <a:gd name="connsiteX57" fmla="*/ 8503920 w 19918680"/>
              <a:gd name="connsiteY57" fmla="*/ 9641479 h 28112359"/>
              <a:gd name="connsiteX58" fmla="*/ 8778240 w 19918680"/>
              <a:gd name="connsiteY58" fmla="*/ 9001399 h 28112359"/>
              <a:gd name="connsiteX59" fmla="*/ 7498080 w 19918680"/>
              <a:gd name="connsiteY59" fmla="*/ 6532519 h 28112359"/>
              <a:gd name="connsiteX60" fmla="*/ 2468880 w 19918680"/>
              <a:gd name="connsiteY60" fmla="*/ 7904119 h 28112359"/>
              <a:gd name="connsiteX61" fmla="*/ 1920240 w 19918680"/>
              <a:gd name="connsiteY61" fmla="*/ 7538359 h 28112359"/>
              <a:gd name="connsiteX62" fmla="*/ 1188720 w 19918680"/>
              <a:gd name="connsiteY62" fmla="*/ 7629799 h 28112359"/>
              <a:gd name="connsiteX63" fmla="*/ 822960 w 19918680"/>
              <a:gd name="connsiteY63" fmla="*/ 7172599 h 28112359"/>
              <a:gd name="connsiteX64" fmla="*/ 1097280 w 19918680"/>
              <a:gd name="connsiteY64" fmla="*/ 6898279 h 28112359"/>
              <a:gd name="connsiteX65" fmla="*/ 0 w 19918680"/>
              <a:gd name="connsiteY65" fmla="*/ 5800999 h 28112359"/>
              <a:gd name="connsiteX66" fmla="*/ 182880 w 19918680"/>
              <a:gd name="connsiteY66" fmla="*/ 5709559 h 28112359"/>
              <a:gd name="connsiteX67" fmla="*/ 1645920 w 19918680"/>
              <a:gd name="connsiteY67" fmla="*/ 6898279 h 28112359"/>
              <a:gd name="connsiteX68" fmla="*/ 1920240 w 19918680"/>
              <a:gd name="connsiteY68" fmla="*/ 6623959 h 28112359"/>
              <a:gd name="connsiteX69" fmla="*/ 1920240 w 19918680"/>
              <a:gd name="connsiteY69" fmla="*/ 6441079 h 28112359"/>
              <a:gd name="connsiteX70" fmla="*/ 5212080 w 19918680"/>
              <a:gd name="connsiteY70" fmla="*/ 5252359 h 28112359"/>
              <a:gd name="connsiteX71" fmla="*/ 5852160 w 19918680"/>
              <a:gd name="connsiteY71" fmla="*/ 4978039 h 28112359"/>
              <a:gd name="connsiteX72" fmla="*/ 6217920 w 19918680"/>
              <a:gd name="connsiteY72" fmla="*/ 5435239 h 28112359"/>
              <a:gd name="connsiteX73" fmla="*/ 7223760 w 19918680"/>
              <a:gd name="connsiteY73" fmla="*/ 4978039 h 28112359"/>
              <a:gd name="connsiteX74" fmla="*/ 7406640 w 19918680"/>
              <a:gd name="connsiteY74" fmla="*/ 3240679 h 28112359"/>
              <a:gd name="connsiteX75" fmla="*/ 8686800 w 19918680"/>
              <a:gd name="connsiteY75" fmla="*/ 2692039 h 28112359"/>
              <a:gd name="connsiteX76" fmla="*/ 9326880 w 19918680"/>
              <a:gd name="connsiteY76" fmla="*/ 3240679 h 28112359"/>
              <a:gd name="connsiteX77" fmla="*/ 9692640 w 19918680"/>
              <a:gd name="connsiteY77" fmla="*/ 2874919 h 28112359"/>
              <a:gd name="connsiteX78" fmla="*/ 9784080 w 19918680"/>
              <a:gd name="connsiteY78" fmla="*/ 2326279 h 28112359"/>
              <a:gd name="connsiteX79" fmla="*/ 9784080 w 19918680"/>
              <a:gd name="connsiteY79" fmla="*/ 497479 h 28112359"/>
              <a:gd name="connsiteX80" fmla="*/ 11338560 w 19918680"/>
              <a:gd name="connsiteY80" fmla="*/ 40279 h 28112359"/>
              <a:gd name="connsiteX81" fmla="*/ 11851860 w 19918680"/>
              <a:gd name="connsiteY81" fmla="*/ 255804 h 28112359"/>
              <a:gd name="connsiteX0" fmla="*/ 12049980 w 20116800"/>
              <a:gd name="connsiteY0" fmla="*/ 255804 h 28112359"/>
              <a:gd name="connsiteX1" fmla="*/ 12451080 w 20116800"/>
              <a:gd name="connsiteY1" fmla="*/ 2417719 h 28112359"/>
              <a:gd name="connsiteX2" fmla="*/ 13456920 w 20116800"/>
              <a:gd name="connsiteY2" fmla="*/ 3697879 h 28112359"/>
              <a:gd name="connsiteX3" fmla="*/ 14828520 w 20116800"/>
              <a:gd name="connsiteY3" fmla="*/ 3332119 h 28112359"/>
              <a:gd name="connsiteX4" fmla="*/ 15560040 w 20116800"/>
              <a:gd name="connsiteY4" fmla="*/ 2966359 h 28112359"/>
              <a:gd name="connsiteX5" fmla="*/ 17846040 w 20116800"/>
              <a:gd name="connsiteY5" fmla="*/ 2326279 h 28112359"/>
              <a:gd name="connsiteX6" fmla="*/ 18211800 w 20116800"/>
              <a:gd name="connsiteY6" fmla="*/ 2692039 h 28112359"/>
              <a:gd name="connsiteX7" fmla="*/ 19034760 w 20116800"/>
              <a:gd name="connsiteY7" fmla="*/ 2509159 h 28112359"/>
              <a:gd name="connsiteX8" fmla="*/ 19766280 w 20116800"/>
              <a:gd name="connsiteY8" fmla="*/ 1228999 h 28112359"/>
              <a:gd name="connsiteX9" fmla="*/ 20040600 w 20116800"/>
              <a:gd name="connsiteY9" fmla="*/ 1320439 h 28112359"/>
              <a:gd name="connsiteX10" fmla="*/ 19309080 w 20116800"/>
              <a:gd name="connsiteY10" fmla="*/ 2326279 h 28112359"/>
              <a:gd name="connsiteX11" fmla="*/ 19857720 w 20116800"/>
              <a:gd name="connsiteY11" fmla="*/ 2509159 h 28112359"/>
              <a:gd name="connsiteX12" fmla="*/ 19583400 w 20116800"/>
              <a:gd name="connsiteY12" fmla="*/ 2783479 h 28112359"/>
              <a:gd name="connsiteX13" fmla="*/ 18286731 w 20116800"/>
              <a:gd name="connsiteY13" fmla="*/ 2948566 h 28112359"/>
              <a:gd name="connsiteX14" fmla="*/ 18394680 w 20116800"/>
              <a:gd name="connsiteY14" fmla="*/ 3149239 h 28112359"/>
              <a:gd name="connsiteX15" fmla="*/ 14554200 w 20116800"/>
              <a:gd name="connsiteY15" fmla="*/ 4795159 h 28112359"/>
              <a:gd name="connsiteX16" fmla="*/ 12999720 w 20116800"/>
              <a:gd name="connsiteY16" fmla="*/ 5618119 h 28112359"/>
              <a:gd name="connsiteX17" fmla="*/ 12268200 w 20116800"/>
              <a:gd name="connsiteY17" fmla="*/ 10464439 h 28112359"/>
              <a:gd name="connsiteX18" fmla="*/ 11993880 w 20116800"/>
              <a:gd name="connsiteY18" fmla="*/ 11013079 h 28112359"/>
              <a:gd name="connsiteX19" fmla="*/ 13182600 w 20116800"/>
              <a:gd name="connsiteY19" fmla="*/ 12750439 h 28112359"/>
              <a:gd name="connsiteX20" fmla="*/ 12999720 w 20116800"/>
              <a:gd name="connsiteY20" fmla="*/ 13207639 h 28112359"/>
              <a:gd name="connsiteX21" fmla="*/ 11811000 w 20116800"/>
              <a:gd name="connsiteY21" fmla="*/ 13481959 h 28112359"/>
              <a:gd name="connsiteX22" fmla="*/ 11719560 w 20116800"/>
              <a:gd name="connsiteY22" fmla="*/ 14396359 h 28112359"/>
              <a:gd name="connsiteX23" fmla="*/ 11079480 w 20116800"/>
              <a:gd name="connsiteY23" fmla="*/ 14762119 h 28112359"/>
              <a:gd name="connsiteX24" fmla="*/ 11170920 w 20116800"/>
              <a:gd name="connsiteY24" fmla="*/ 15036439 h 28112359"/>
              <a:gd name="connsiteX25" fmla="*/ 13182600 w 20116800"/>
              <a:gd name="connsiteY25" fmla="*/ 18328279 h 28112359"/>
              <a:gd name="connsiteX26" fmla="*/ 13731240 w 20116800"/>
              <a:gd name="connsiteY26" fmla="*/ 20797159 h 28112359"/>
              <a:gd name="connsiteX27" fmla="*/ 15102840 w 20116800"/>
              <a:gd name="connsiteY27" fmla="*/ 23814679 h 28112359"/>
              <a:gd name="connsiteX28" fmla="*/ 14188440 w 20116800"/>
              <a:gd name="connsiteY28" fmla="*/ 23997559 h 28112359"/>
              <a:gd name="connsiteX29" fmla="*/ 14645640 w 20116800"/>
              <a:gd name="connsiteY29" fmla="*/ 26009239 h 28112359"/>
              <a:gd name="connsiteX30" fmla="*/ 15377160 w 20116800"/>
              <a:gd name="connsiteY30" fmla="*/ 26740759 h 28112359"/>
              <a:gd name="connsiteX31" fmla="*/ 15651480 w 20116800"/>
              <a:gd name="connsiteY31" fmla="*/ 27563719 h 28112359"/>
              <a:gd name="connsiteX32" fmla="*/ 17023080 w 20116800"/>
              <a:gd name="connsiteY32" fmla="*/ 27838039 h 28112359"/>
              <a:gd name="connsiteX33" fmla="*/ 16748760 w 20116800"/>
              <a:gd name="connsiteY33" fmla="*/ 27929479 h 28112359"/>
              <a:gd name="connsiteX34" fmla="*/ 15285720 w 20116800"/>
              <a:gd name="connsiteY34" fmla="*/ 28112359 h 28112359"/>
              <a:gd name="connsiteX35" fmla="*/ 14645640 w 20116800"/>
              <a:gd name="connsiteY35" fmla="*/ 27838039 h 28112359"/>
              <a:gd name="connsiteX36" fmla="*/ 13548360 w 20116800"/>
              <a:gd name="connsiteY36" fmla="*/ 27746599 h 28112359"/>
              <a:gd name="connsiteX37" fmla="*/ 14005560 w 20116800"/>
              <a:gd name="connsiteY37" fmla="*/ 25917799 h 28112359"/>
              <a:gd name="connsiteX38" fmla="*/ 13456920 w 20116800"/>
              <a:gd name="connsiteY38" fmla="*/ 24454759 h 28112359"/>
              <a:gd name="connsiteX39" fmla="*/ 10530840 w 20116800"/>
              <a:gd name="connsiteY39" fmla="*/ 17962519 h 28112359"/>
              <a:gd name="connsiteX40" fmla="*/ 9433560 w 20116800"/>
              <a:gd name="connsiteY40" fmla="*/ 16865239 h 28112359"/>
              <a:gd name="connsiteX41" fmla="*/ 7330440 w 20116800"/>
              <a:gd name="connsiteY41" fmla="*/ 19151239 h 28112359"/>
              <a:gd name="connsiteX42" fmla="*/ 6690360 w 20116800"/>
              <a:gd name="connsiteY42" fmla="*/ 19151239 h 28112359"/>
              <a:gd name="connsiteX43" fmla="*/ 3307080 w 20116800"/>
              <a:gd name="connsiteY43" fmla="*/ 15676519 h 28112359"/>
              <a:gd name="connsiteX44" fmla="*/ 3672840 w 20116800"/>
              <a:gd name="connsiteY44" fmla="*/ 14762119 h 28112359"/>
              <a:gd name="connsiteX45" fmla="*/ 2758440 w 20116800"/>
              <a:gd name="connsiteY45" fmla="*/ 13756279 h 28112359"/>
              <a:gd name="connsiteX46" fmla="*/ 1752600 w 20116800"/>
              <a:gd name="connsiteY46" fmla="*/ 13756279 h 28112359"/>
              <a:gd name="connsiteX47" fmla="*/ 1295400 w 20116800"/>
              <a:gd name="connsiteY47" fmla="*/ 13573399 h 28112359"/>
              <a:gd name="connsiteX48" fmla="*/ 472440 w 20116800"/>
              <a:gd name="connsiteY48" fmla="*/ 14122039 h 28112359"/>
              <a:gd name="connsiteX49" fmla="*/ 289560 w 20116800"/>
              <a:gd name="connsiteY49" fmla="*/ 14030599 h 28112359"/>
              <a:gd name="connsiteX50" fmla="*/ 2209800 w 20116800"/>
              <a:gd name="connsiteY50" fmla="*/ 11195959 h 28112359"/>
              <a:gd name="connsiteX51" fmla="*/ 2575560 w 20116800"/>
              <a:gd name="connsiteY51" fmla="*/ 11561719 h 28112359"/>
              <a:gd name="connsiteX52" fmla="*/ 2758440 w 20116800"/>
              <a:gd name="connsiteY52" fmla="*/ 12841879 h 28112359"/>
              <a:gd name="connsiteX53" fmla="*/ 6964680 w 20116800"/>
              <a:gd name="connsiteY53" fmla="*/ 16316599 h 28112359"/>
              <a:gd name="connsiteX54" fmla="*/ 7970520 w 20116800"/>
              <a:gd name="connsiteY54" fmla="*/ 14762119 h 28112359"/>
              <a:gd name="connsiteX55" fmla="*/ 7513320 w 20116800"/>
              <a:gd name="connsiteY55" fmla="*/ 13664839 h 28112359"/>
              <a:gd name="connsiteX56" fmla="*/ 8793480 w 20116800"/>
              <a:gd name="connsiteY56" fmla="*/ 10190119 h 28112359"/>
              <a:gd name="connsiteX57" fmla="*/ 8702040 w 20116800"/>
              <a:gd name="connsiteY57" fmla="*/ 9641479 h 28112359"/>
              <a:gd name="connsiteX58" fmla="*/ 8976360 w 20116800"/>
              <a:gd name="connsiteY58" fmla="*/ 9001399 h 28112359"/>
              <a:gd name="connsiteX59" fmla="*/ 7696200 w 20116800"/>
              <a:gd name="connsiteY59" fmla="*/ 6532519 h 28112359"/>
              <a:gd name="connsiteX60" fmla="*/ 2667000 w 20116800"/>
              <a:gd name="connsiteY60" fmla="*/ 7904119 h 28112359"/>
              <a:gd name="connsiteX61" fmla="*/ 2118360 w 20116800"/>
              <a:gd name="connsiteY61" fmla="*/ 7538359 h 28112359"/>
              <a:gd name="connsiteX62" fmla="*/ 1386840 w 20116800"/>
              <a:gd name="connsiteY62" fmla="*/ 7629799 h 28112359"/>
              <a:gd name="connsiteX63" fmla="*/ 1021080 w 20116800"/>
              <a:gd name="connsiteY63" fmla="*/ 7172599 h 28112359"/>
              <a:gd name="connsiteX64" fmla="*/ 1295400 w 20116800"/>
              <a:gd name="connsiteY64" fmla="*/ 6898279 h 28112359"/>
              <a:gd name="connsiteX65" fmla="*/ 198120 w 20116800"/>
              <a:gd name="connsiteY65" fmla="*/ 5800999 h 28112359"/>
              <a:gd name="connsiteX66" fmla="*/ 381000 w 20116800"/>
              <a:gd name="connsiteY66" fmla="*/ 5709559 h 28112359"/>
              <a:gd name="connsiteX67" fmla="*/ 1844040 w 20116800"/>
              <a:gd name="connsiteY67" fmla="*/ 6898279 h 28112359"/>
              <a:gd name="connsiteX68" fmla="*/ 2118360 w 20116800"/>
              <a:gd name="connsiteY68" fmla="*/ 6623959 h 28112359"/>
              <a:gd name="connsiteX69" fmla="*/ 2118360 w 20116800"/>
              <a:gd name="connsiteY69" fmla="*/ 6441079 h 28112359"/>
              <a:gd name="connsiteX70" fmla="*/ 5410200 w 20116800"/>
              <a:gd name="connsiteY70" fmla="*/ 5252359 h 28112359"/>
              <a:gd name="connsiteX71" fmla="*/ 6050280 w 20116800"/>
              <a:gd name="connsiteY71" fmla="*/ 4978039 h 28112359"/>
              <a:gd name="connsiteX72" fmla="*/ 6416040 w 20116800"/>
              <a:gd name="connsiteY72" fmla="*/ 5435239 h 28112359"/>
              <a:gd name="connsiteX73" fmla="*/ 7421880 w 20116800"/>
              <a:gd name="connsiteY73" fmla="*/ 4978039 h 28112359"/>
              <a:gd name="connsiteX74" fmla="*/ 7604760 w 20116800"/>
              <a:gd name="connsiteY74" fmla="*/ 3240679 h 28112359"/>
              <a:gd name="connsiteX75" fmla="*/ 8884920 w 20116800"/>
              <a:gd name="connsiteY75" fmla="*/ 2692039 h 28112359"/>
              <a:gd name="connsiteX76" fmla="*/ 9525000 w 20116800"/>
              <a:gd name="connsiteY76" fmla="*/ 3240679 h 28112359"/>
              <a:gd name="connsiteX77" fmla="*/ 9890760 w 20116800"/>
              <a:gd name="connsiteY77" fmla="*/ 2874919 h 28112359"/>
              <a:gd name="connsiteX78" fmla="*/ 9982200 w 20116800"/>
              <a:gd name="connsiteY78" fmla="*/ 2326279 h 28112359"/>
              <a:gd name="connsiteX79" fmla="*/ 9982200 w 20116800"/>
              <a:gd name="connsiteY79" fmla="*/ 497479 h 28112359"/>
              <a:gd name="connsiteX80" fmla="*/ 11536680 w 20116800"/>
              <a:gd name="connsiteY80" fmla="*/ 40279 h 28112359"/>
              <a:gd name="connsiteX81" fmla="*/ 12049980 w 20116800"/>
              <a:gd name="connsiteY81" fmla="*/ 255804 h 28112359"/>
              <a:gd name="connsiteX0" fmla="*/ 12049980 w 20116800"/>
              <a:gd name="connsiteY0" fmla="*/ 255804 h 28112359"/>
              <a:gd name="connsiteX1" fmla="*/ 12451080 w 20116800"/>
              <a:gd name="connsiteY1" fmla="*/ 2417719 h 28112359"/>
              <a:gd name="connsiteX2" fmla="*/ 13456920 w 20116800"/>
              <a:gd name="connsiteY2" fmla="*/ 3697879 h 28112359"/>
              <a:gd name="connsiteX3" fmla="*/ 14828520 w 20116800"/>
              <a:gd name="connsiteY3" fmla="*/ 3332119 h 28112359"/>
              <a:gd name="connsiteX4" fmla="*/ 15560040 w 20116800"/>
              <a:gd name="connsiteY4" fmla="*/ 2966359 h 28112359"/>
              <a:gd name="connsiteX5" fmla="*/ 17846040 w 20116800"/>
              <a:gd name="connsiteY5" fmla="*/ 2326279 h 28112359"/>
              <a:gd name="connsiteX6" fmla="*/ 18211800 w 20116800"/>
              <a:gd name="connsiteY6" fmla="*/ 2692039 h 28112359"/>
              <a:gd name="connsiteX7" fmla="*/ 19034760 w 20116800"/>
              <a:gd name="connsiteY7" fmla="*/ 2509159 h 28112359"/>
              <a:gd name="connsiteX8" fmla="*/ 19766280 w 20116800"/>
              <a:gd name="connsiteY8" fmla="*/ 1228999 h 28112359"/>
              <a:gd name="connsiteX9" fmla="*/ 20040600 w 20116800"/>
              <a:gd name="connsiteY9" fmla="*/ 1320439 h 28112359"/>
              <a:gd name="connsiteX10" fmla="*/ 19309080 w 20116800"/>
              <a:gd name="connsiteY10" fmla="*/ 2326279 h 28112359"/>
              <a:gd name="connsiteX11" fmla="*/ 19857720 w 20116800"/>
              <a:gd name="connsiteY11" fmla="*/ 2509159 h 28112359"/>
              <a:gd name="connsiteX12" fmla="*/ 19583400 w 20116800"/>
              <a:gd name="connsiteY12" fmla="*/ 2783479 h 28112359"/>
              <a:gd name="connsiteX13" fmla="*/ 18286731 w 20116800"/>
              <a:gd name="connsiteY13" fmla="*/ 2948566 h 28112359"/>
              <a:gd name="connsiteX14" fmla="*/ 18394680 w 20116800"/>
              <a:gd name="connsiteY14" fmla="*/ 3149239 h 28112359"/>
              <a:gd name="connsiteX15" fmla="*/ 14554200 w 20116800"/>
              <a:gd name="connsiteY15" fmla="*/ 4795159 h 28112359"/>
              <a:gd name="connsiteX16" fmla="*/ 12999720 w 20116800"/>
              <a:gd name="connsiteY16" fmla="*/ 5618119 h 28112359"/>
              <a:gd name="connsiteX17" fmla="*/ 12268200 w 20116800"/>
              <a:gd name="connsiteY17" fmla="*/ 10464439 h 28112359"/>
              <a:gd name="connsiteX18" fmla="*/ 11993880 w 20116800"/>
              <a:gd name="connsiteY18" fmla="*/ 11013079 h 28112359"/>
              <a:gd name="connsiteX19" fmla="*/ 13182600 w 20116800"/>
              <a:gd name="connsiteY19" fmla="*/ 12750439 h 28112359"/>
              <a:gd name="connsiteX20" fmla="*/ 12999720 w 20116800"/>
              <a:gd name="connsiteY20" fmla="*/ 13207639 h 28112359"/>
              <a:gd name="connsiteX21" fmla="*/ 11811000 w 20116800"/>
              <a:gd name="connsiteY21" fmla="*/ 13481959 h 28112359"/>
              <a:gd name="connsiteX22" fmla="*/ 11719560 w 20116800"/>
              <a:gd name="connsiteY22" fmla="*/ 14396359 h 28112359"/>
              <a:gd name="connsiteX23" fmla="*/ 11079480 w 20116800"/>
              <a:gd name="connsiteY23" fmla="*/ 14762119 h 28112359"/>
              <a:gd name="connsiteX24" fmla="*/ 11170920 w 20116800"/>
              <a:gd name="connsiteY24" fmla="*/ 15036439 h 28112359"/>
              <a:gd name="connsiteX25" fmla="*/ 13182600 w 20116800"/>
              <a:gd name="connsiteY25" fmla="*/ 18328279 h 28112359"/>
              <a:gd name="connsiteX26" fmla="*/ 13731240 w 20116800"/>
              <a:gd name="connsiteY26" fmla="*/ 20797159 h 28112359"/>
              <a:gd name="connsiteX27" fmla="*/ 15102840 w 20116800"/>
              <a:gd name="connsiteY27" fmla="*/ 23814679 h 28112359"/>
              <a:gd name="connsiteX28" fmla="*/ 14188440 w 20116800"/>
              <a:gd name="connsiteY28" fmla="*/ 23997559 h 28112359"/>
              <a:gd name="connsiteX29" fmla="*/ 14645640 w 20116800"/>
              <a:gd name="connsiteY29" fmla="*/ 26009239 h 28112359"/>
              <a:gd name="connsiteX30" fmla="*/ 15377160 w 20116800"/>
              <a:gd name="connsiteY30" fmla="*/ 26740759 h 28112359"/>
              <a:gd name="connsiteX31" fmla="*/ 15651480 w 20116800"/>
              <a:gd name="connsiteY31" fmla="*/ 27563719 h 28112359"/>
              <a:gd name="connsiteX32" fmla="*/ 17023080 w 20116800"/>
              <a:gd name="connsiteY32" fmla="*/ 27838039 h 28112359"/>
              <a:gd name="connsiteX33" fmla="*/ 16748760 w 20116800"/>
              <a:gd name="connsiteY33" fmla="*/ 27929479 h 28112359"/>
              <a:gd name="connsiteX34" fmla="*/ 15285720 w 20116800"/>
              <a:gd name="connsiteY34" fmla="*/ 28112359 h 28112359"/>
              <a:gd name="connsiteX35" fmla="*/ 14645640 w 20116800"/>
              <a:gd name="connsiteY35" fmla="*/ 27838039 h 28112359"/>
              <a:gd name="connsiteX36" fmla="*/ 13548360 w 20116800"/>
              <a:gd name="connsiteY36" fmla="*/ 27746599 h 28112359"/>
              <a:gd name="connsiteX37" fmla="*/ 14005560 w 20116800"/>
              <a:gd name="connsiteY37" fmla="*/ 25917799 h 28112359"/>
              <a:gd name="connsiteX38" fmla="*/ 13456920 w 20116800"/>
              <a:gd name="connsiteY38" fmla="*/ 24454759 h 28112359"/>
              <a:gd name="connsiteX39" fmla="*/ 10530840 w 20116800"/>
              <a:gd name="connsiteY39" fmla="*/ 17962519 h 28112359"/>
              <a:gd name="connsiteX40" fmla="*/ 9433560 w 20116800"/>
              <a:gd name="connsiteY40" fmla="*/ 16865239 h 28112359"/>
              <a:gd name="connsiteX41" fmla="*/ 7330440 w 20116800"/>
              <a:gd name="connsiteY41" fmla="*/ 19151239 h 28112359"/>
              <a:gd name="connsiteX42" fmla="*/ 6690360 w 20116800"/>
              <a:gd name="connsiteY42" fmla="*/ 19151239 h 28112359"/>
              <a:gd name="connsiteX43" fmla="*/ 3307080 w 20116800"/>
              <a:gd name="connsiteY43" fmla="*/ 15676519 h 28112359"/>
              <a:gd name="connsiteX44" fmla="*/ 3672840 w 20116800"/>
              <a:gd name="connsiteY44" fmla="*/ 14762119 h 28112359"/>
              <a:gd name="connsiteX45" fmla="*/ 2758440 w 20116800"/>
              <a:gd name="connsiteY45" fmla="*/ 13756279 h 28112359"/>
              <a:gd name="connsiteX46" fmla="*/ 1752600 w 20116800"/>
              <a:gd name="connsiteY46" fmla="*/ 13756279 h 28112359"/>
              <a:gd name="connsiteX47" fmla="*/ 1295400 w 20116800"/>
              <a:gd name="connsiteY47" fmla="*/ 13573399 h 28112359"/>
              <a:gd name="connsiteX48" fmla="*/ 472440 w 20116800"/>
              <a:gd name="connsiteY48" fmla="*/ 14122039 h 28112359"/>
              <a:gd name="connsiteX49" fmla="*/ 289560 w 20116800"/>
              <a:gd name="connsiteY49" fmla="*/ 14030599 h 28112359"/>
              <a:gd name="connsiteX50" fmla="*/ 2209800 w 20116800"/>
              <a:gd name="connsiteY50" fmla="*/ 11195959 h 28112359"/>
              <a:gd name="connsiteX51" fmla="*/ 2575560 w 20116800"/>
              <a:gd name="connsiteY51" fmla="*/ 11561719 h 28112359"/>
              <a:gd name="connsiteX52" fmla="*/ 2758440 w 20116800"/>
              <a:gd name="connsiteY52" fmla="*/ 12841879 h 28112359"/>
              <a:gd name="connsiteX53" fmla="*/ 6964680 w 20116800"/>
              <a:gd name="connsiteY53" fmla="*/ 16316599 h 28112359"/>
              <a:gd name="connsiteX54" fmla="*/ 7970520 w 20116800"/>
              <a:gd name="connsiteY54" fmla="*/ 14762119 h 28112359"/>
              <a:gd name="connsiteX55" fmla="*/ 7513320 w 20116800"/>
              <a:gd name="connsiteY55" fmla="*/ 13664839 h 28112359"/>
              <a:gd name="connsiteX56" fmla="*/ 8793480 w 20116800"/>
              <a:gd name="connsiteY56" fmla="*/ 10190119 h 28112359"/>
              <a:gd name="connsiteX57" fmla="*/ 8702040 w 20116800"/>
              <a:gd name="connsiteY57" fmla="*/ 9641479 h 28112359"/>
              <a:gd name="connsiteX58" fmla="*/ 8976360 w 20116800"/>
              <a:gd name="connsiteY58" fmla="*/ 9001399 h 28112359"/>
              <a:gd name="connsiteX59" fmla="*/ 7696200 w 20116800"/>
              <a:gd name="connsiteY59" fmla="*/ 6532519 h 28112359"/>
              <a:gd name="connsiteX60" fmla="*/ 2667000 w 20116800"/>
              <a:gd name="connsiteY60" fmla="*/ 7904119 h 28112359"/>
              <a:gd name="connsiteX61" fmla="*/ 2118360 w 20116800"/>
              <a:gd name="connsiteY61" fmla="*/ 7538359 h 28112359"/>
              <a:gd name="connsiteX62" fmla="*/ 1386840 w 20116800"/>
              <a:gd name="connsiteY62" fmla="*/ 7629799 h 28112359"/>
              <a:gd name="connsiteX63" fmla="*/ 1021080 w 20116800"/>
              <a:gd name="connsiteY63" fmla="*/ 7172599 h 28112359"/>
              <a:gd name="connsiteX64" fmla="*/ 1295400 w 20116800"/>
              <a:gd name="connsiteY64" fmla="*/ 6898279 h 28112359"/>
              <a:gd name="connsiteX65" fmla="*/ 198120 w 20116800"/>
              <a:gd name="connsiteY65" fmla="*/ 5800999 h 28112359"/>
              <a:gd name="connsiteX66" fmla="*/ 381000 w 20116800"/>
              <a:gd name="connsiteY66" fmla="*/ 5709559 h 28112359"/>
              <a:gd name="connsiteX67" fmla="*/ 1844040 w 20116800"/>
              <a:gd name="connsiteY67" fmla="*/ 6898279 h 28112359"/>
              <a:gd name="connsiteX68" fmla="*/ 2118360 w 20116800"/>
              <a:gd name="connsiteY68" fmla="*/ 6623959 h 28112359"/>
              <a:gd name="connsiteX69" fmla="*/ 2118360 w 20116800"/>
              <a:gd name="connsiteY69" fmla="*/ 6441079 h 28112359"/>
              <a:gd name="connsiteX70" fmla="*/ 5410200 w 20116800"/>
              <a:gd name="connsiteY70" fmla="*/ 5252359 h 28112359"/>
              <a:gd name="connsiteX71" fmla="*/ 6050280 w 20116800"/>
              <a:gd name="connsiteY71" fmla="*/ 4978039 h 28112359"/>
              <a:gd name="connsiteX72" fmla="*/ 6416040 w 20116800"/>
              <a:gd name="connsiteY72" fmla="*/ 5435239 h 28112359"/>
              <a:gd name="connsiteX73" fmla="*/ 7421880 w 20116800"/>
              <a:gd name="connsiteY73" fmla="*/ 4978039 h 28112359"/>
              <a:gd name="connsiteX74" fmla="*/ 7604760 w 20116800"/>
              <a:gd name="connsiteY74" fmla="*/ 3240679 h 28112359"/>
              <a:gd name="connsiteX75" fmla="*/ 8884920 w 20116800"/>
              <a:gd name="connsiteY75" fmla="*/ 2692039 h 28112359"/>
              <a:gd name="connsiteX76" fmla="*/ 9525000 w 20116800"/>
              <a:gd name="connsiteY76" fmla="*/ 3240679 h 28112359"/>
              <a:gd name="connsiteX77" fmla="*/ 9890760 w 20116800"/>
              <a:gd name="connsiteY77" fmla="*/ 2874919 h 28112359"/>
              <a:gd name="connsiteX78" fmla="*/ 9982200 w 20116800"/>
              <a:gd name="connsiteY78" fmla="*/ 2326279 h 28112359"/>
              <a:gd name="connsiteX79" fmla="*/ 9982200 w 20116800"/>
              <a:gd name="connsiteY79" fmla="*/ 497479 h 28112359"/>
              <a:gd name="connsiteX80" fmla="*/ 11536680 w 20116800"/>
              <a:gd name="connsiteY80" fmla="*/ 40279 h 28112359"/>
              <a:gd name="connsiteX81" fmla="*/ 12049980 w 20116800"/>
              <a:gd name="connsiteY81" fmla="*/ 255804 h 28112359"/>
              <a:gd name="connsiteX0" fmla="*/ 12049980 w 20116800"/>
              <a:gd name="connsiteY0" fmla="*/ 255804 h 28112359"/>
              <a:gd name="connsiteX1" fmla="*/ 12451080 w 20116800"/>
              <a:gd name="connsiteY1" fmla="*/ 2417719 h 28112359"/>
              <a:gd name="connsiteX2" fmla="*/ 13456920 w 20116800"/>
              <a:gd name="connsiteY2" fmla="*/ 3697879 h 28112359"/>
              <a:gd name="connsiteX3" fmla="*/ 14828520 w 20116800"/>
              <a:gd name="connsiteY3" fmla="*/ 3332119 h 28112359"/>
              <a:gd name="connsiteX4" fmla="*/ 15560040 w 20116800"/>
              <a:gd name="connsiteY4" fmla="*/ 2966359 h 28112359"/>
              <a:gd name="connsiteX5" fmla="*/ 17846040 w 20116800"/>
              <a:gd name="connsiteY5" fmla="*/ 2326279 h 28112359"/>
              <a:gd name="connsiteX6" fmla="*/ 18211800 w 20116800"/>
              <a:gd name="connsiteY6" fmla="*/ 2692039 h 28112359"/>
              <a:gd name="connsiteX7" fmla="*/ 19034760 w 20116800"/>
              <a:gd name="connsiteY7" fmla="*/ 2509159 h 28112359"/>
              <a:gd name="connsiteX8" fmla="*/ 19766280 w 20116800"/>
              <a:gd name="connsiteY8" fmla="*/ 1228999 h 28112359"/>
              <a:gd name="connsiteX9" fmla="*/ 20040600 w 20116800"/>
              <a:gd name="connsiteY9" fmla="*/ 1320439 h 28112359"/>
              <a:gd name="connsiteX10" fmla="*/ 19309080 w 20116800"/>
              <a:gd name="connsiteY10" fmla="*/ 2326279 h 28112359"/>
              <a:gd name="connsiteX11" fmla="*/ 19857720 w 20116800"/>
              <a:gd name="connsiteY11" fmla="*/ 2509159 h 28112359"/>
              <a:gd name="connsiteX12" fmla="*/ 19583400 w 20116800"/>
              <a:gd name="connsiteY12" fmla="*/ 2783479 h 28112359"/>
              <a:gd name="connsiteX13" fmla="*/ 18286731 w 20116800"/>
              <a:gd name="connsiteY13" fmla="*/ 2948566 h 28112359"/>
              <a:gd name="connsiteX14" fmla="*/ 18394680 w 20116800"/>
              <a:gd name="connsiteY14" fmla="*/ 3149239 h 28112359"/>
              <a:gd name="connsiteX15" fmla="*/ 14554200 w 20116800"/>
              <a:gd name="connsiteY15" fmla="*/ 4795159 h 28112359"/>
              <a:gd name="connsiteX16" fmla="*/ 12999720 w 20116800"/>
              <a:gd name="connsiteY16" fmla="*/ 5618119 h 28112359"/>
              <a:gd name="connsiteX17" fmla="*/ 12268200 w 20116800"/>
              <a:gd name="connsiteY17" fmla="*/ 10464439 h 28112359"/>
              <a:gd name="connsiteX18" fmla="*/ 11993880 w 20116800"/>
              <a:gd name="connsiteY18" fmla="*/ 11013079 h 28112359"/>
              <a:gd name="connsiteX19" fmla="*/ 13182600 w 20116800"/>
              <a:gd name="connsiteY19" fmla="*/ 12750439 h 28112359"/>
              <a:gd name="connsiteX20" fmla="*/ 12999720 w 20116800"/>
              <a:gd name="connsiteY20" fmla="*/ 13207639 h 28112359"/>
              <a:gd name="connsiteX21" fmla="*/ 11811000 w 20116800"/>
              <a:gd name="connsiteY21" fmla="*/ 13481959 h 28112359"/>
              <a:gd name="connsiteX22" fmla="*/ 11719560 w 20116800"/>
              <a:gd name="connsiteY22" fmla="*/ 14396359 h 28112359"/>
              <a:gd name="connsiteX23" fmla="*/ 11079480 w 20116800"/>
              <a:gd name="connsiteY23" fmla="*/ 14762119 h 28112359"/>
              <a:gd name="connsiteX24" fmla="*/ 11170920 w 20116800"/>
              <a:gd name="connsiteY24" fmla="*/ 15036439 h 28112359"/>
              <a:gd name="connsiteX25" fmla="*/ 13182600 w 20116800"/>
              <a:gd name="connsiteY25" fmla="*/ 18328279 h 28112359"/>
              <a:gd name="connsiteX26" fmla="*/ 13731240 w 20116800"/>
              <a:gd name="connsiteY26" fmla="*/ 20797159 h 28112359"/>
              <a:gd name="connsiteX27" fmla="*/ 15102840 w 20116800"/>
              <a:gd name="connsiteY27" fmla="*/ 23814679 h 28112359"/>
              <a:gd name="connsiteX28" fmla="*/ 14188440 w 20116800"/>
              <a:gd name="connsiteY28" fmla="*/ 23997559 h 28112359"/>
              <a:gd name="connsiteX29" fmla="*/ 14645640 w 20116800"/>
              <a:gd name="connsiteY29" fmla="*/ 26009239 h 28112359"/>
              <a:gd name="connsiteX30" fmla="*/ 15377160 w 20116800"/>
              <a:gd name="connsiteY30" fmla="*/ 26740759 h 28112359"/>
              <a:gd name="connsiteX31" fmla="*/ 15651480 w 20116800"/>
              <a:gd name="connsiteY31" fmla="*/ 27563719 h 28112359"/>
              <a:gd name="connsiteX32" fmla="*/ 17023080 w 20116800"/>
              <a:gd name="connsiteY32" fmla="*/ 27838039 h 28112359"/>
              <a:gd name="connsiteX33" fmla="*/ 16748760 w 20116800"/>
              <a:gd name="connsiteY33" fmla="*/ 27929479 h 28112359"/>
              <a:gd name="connsiteX34" fmla="*/ 15285720 w 20116800"/>
              <a:gd name="connsiteY34" fmla="*/ 28112359 h 28112359"/>
              <a:gd name="connsiteX35" fmla="*/ 14645640 w 20116800"/>
              <a:gd name="connsiteY35" fmla="*/ 27838039 h 28112359"/>
              <a:gd name="connsiteX36" fmla="*/ 13548360 w 20116800"/>
              <a:gd name="connsiteY36" fmla="*/ 27746599 h 28112359"/>
              <a:gd name="connsiteX37" fmla="*/ 14005560 w 20116800"/>
              <a:gd name="connsiteY37" fmla="*/ 25917799 h 28112359"/>
              <a:gd name="connsiteX38" fmla="*/ 13456920 w 20116800"/>
              <a:gd name="connsiteY38" fmla="*/ 24454759 h 28112359"/>
              <a:gd name="connsiteX39" fmla="*/ 10530840 w 20116800"/>
              <a:gd name="connsiteY39" fmla="*/ 17962519 h 28112359"/>
              <a:gd name="connsiteX40" fmla="*/ 9433560 w 20116800"/>
              <a:gd name="connsiteY40" fmla="*/ 16865239 h 28112359"/>
              <a:gd name="connsiteX41" fmla="*/ 7330440 w 20116800"/>
              <a:gd name="connsiteY41" fmla="*/ 19151239 h 28112359"/>
              <a:gd name="connsiteX42" fmla="*/ 6690360 w 20116800"/>
              <a:gd name="connsiteY42" fmla="*/ 19151239 h 28112359"/>
              <a:gd name="connsiteX43" fmla="*/ 3307080 w 20116800"/>
              <a:gd name="connsiteY43" fmla="*/ 15676519 h 28112359"/>
              <a:gd name="connsiteX44" fmla="*/ 3672840 w 20116800"/>
              <a:gd name="connsiteY44" fmla="*/ 14762119 h 28112359"/>
              <a:gd name="connsiteX45" fmla="*/ 2758440 w 20116800"/>
              <a:gd name="connsiteY45" fmla="*/ 13756279 h 28112359"/>
              <a:gd name="connsiteX46" fmla="*/ 1752600 w 20116800"/>
              <a:gd name="connsiteY46" fmla="*/ 13756279 h 28112359"/>
              <a:gd name="connsiteX47" fmla="*/ 1295400 w 20116800"/>
              <a:gd name="connsiteY47" fmla="*/ 13573399 h 28112359"/>
              <a:gd name="connsiteX48" fmla="*/ 472440 w 20116800"/>
              <a:gd name="connsiteY48" fmla="*/ 14122039 h 28112359"/>
              <a:gd name="connsiteX49" fmla="*/ 289560 w 20116800"/>
              <a:gd name="connsiteY49" fmla="*/ 14030599 h 28112359"/>
              <a:gd name="connsiteX50" fmla="*/ 2209800 w 20116800"/>
              <a:gd name="connsiteY50" fmla="*/ 11195959 h 28112359"/>
              <a:gd name="connsiteX51" fmla="*/ 2575560 w 20116800"/>
              <a:gd name="connsiteY51" fmla="*/ 11561719 h 28112359"/>
              <a:gd name="connsiteX52" fmla="*/ 2758440 w 20116800"/>
              <a:gd name="connsiteY52" fmla="*/ 12841879 h 28112359"/>
              <a:gd name="connsiteX53" fmla="*/ 6964680 w 20116800"/>
              <a:gd name="connsiteY53" fmla="*/ 16316599 h 28112359"/>
              <a:gd name="connsiteX54" fmla="*/ 7970520 w 20116800"/>
              <a:gd name="connsiteY54" fmla="*/ 14762119 h 28112359"/>
              <a:gd name="connsiteX55" fmla="*/ 7513320 w 20116800"/>
              <a:gd name="connsiteY55" fmla="*/ 13664839 h 28112359"/>
              <a:gd name="connsiteX56" fmla="*/ 8793480 w 20116800"/>
              <a:gd name="connsiteY56" fmla="*/ 10190119 h 28112359"/>
              <a:gd name="connsiteX57" fmla="*/ 8702040 w 20116800"/>
              <a:gd name="connsiteY57" fmla="*/ 9641479 h 28112359"/>
              <a:gd name="connsiteX58" fmla="*/ 8976360 w 20116800"/>
              <a:gd name="connsiteY58" fmla="*/ 9001399 h 28112359"/>
              <a:gd name="connsiteX59" fmla="*/ 7696200 w 20116800"/>
              <a:gd name="connsiteY59" fmla="*/ 6532519 h 28112359"/>
              <a:gd name="connsiteX60" fmla="*/ 2667000 w 20116800"/>
              <a:gd name="connsiteY60" fmla="*/ 7904119 h 28112359"/>
              <a:gd name="connsiteX61" fmla="*/ 2118360 w 20116800"/>
              <a:gd name="connsiteY61" fmla="*/ 7538359 h 28112359"/>
              <a:gd name="connsiteX62" fmla="*/ 1386840 w 20116800"/>
              <a:gd name="connsiteY62" fmla="*/ 7629799 h 28112359"/>
              <a:gd name="connsiteX63" fmla="*/ 1021080 w 20116800"/>
              <a:gd name="connsiteY63" fmla="*/ 7172599 h 28112359"/>
              <a:gd name="connsiteX64" fmla="*/ 1295400 w 20116800"/>
              <a:gd name="connsiteY64" fmla="*/ 6898279 h 28112359"/>
              <a:gd name="connsiteX65" fmla="*/ 198120 w 20116800"/>
              <a:gd name="connsiteY65" fmla="*/ 5800999 h 28112359"/>
              <a:gd name="connsiteX66" fmla="*/ 381000 w 20116800"/>
              <a:gd name="connsiteY66" fmla="*/ 5709559 h 28112359"/>
              <a:gd name="connsiteX67" fmla="*/ 1844040 w 20116800"/>
              <a:gd name="connsiteY67" fmla="*/ 6898279 h 28112359"/>
              <a:gd name="connsiteX68" fmla="*/ 2118360 w 20116800"/>
              <a:gd name="connsiteY68" fmla="*/ 6623959 h 28112359"/>
              <a:gd name="connsiteX69" fmla="*/ 2118360 w 20116800"/>
              <a:gd name="connsiteY69" fmla="*/ 6441079 h 28112359"/>
              <a:gd name="connsiteX70" fmla="*/ 5410200 w 20116800"/>
              <a:gd name="connsiteY70" fmla="*/ 5252359 h 28112359"/>
              <a:gd name="connsiteX71" fmla="*/ 6050280 w 20116800"/>
              <a:gd name="connsiteY71" fmla="*/ 4978039 h 28112359"/>
              <a:gd name="connsiteX72" fmla="*/ 6416040 w 20116800"/>
              <a:gd name="connsiteY72" fmla="*/ 5435239 h 28112359"/>
              <a:gd name="connsiteX73" fmla="*/ 7421880 w 20116800"/>
              <a:gd name="connsiteY73" fmla="*/ 4978039 h 28112359"/>
              <a:gd name="connsiteX74" fmla="*/ 7604760 w 20116800"/>
              <a:gd name="connsiteY74" fmla="*/ 3240679 h 28112359"/>
              <a:gd name="connsiteX75" fmla="*/ 8884920 w 20116800"/>
              <a:gd name="connsiteY75" fmla="*/ 2692039 h 28112359"/>
              <a:gd name="connsiteX76" fmla="*/ 9525000 w 20116800"/>
              <a:gd name="connsiteY76" fmla="*/ 3240679 h 28112359"/>
              <a:gd name="connsiteX77" fmla="*/ 9890760 w 20116800"/>
              <a:gd name="connsiteY77" fmla="*/ 2874919 h 28112359"/>
              <a:gd name="connsiteX78" fmla="*/ 9982200 w 20116800"/>
              <a:gd name="connsiteY78" fmla="*/ 2326279 h 28112359"/>
              <a:gd name="connsiteX79" fmla="*/ 9982200 w 20116800"/>
              <a:gd name="connsiteY79" fmla="*/ 497479 h 28112359"/>
              <a:gd name="connsiteX80" fmla="*/ 11536680 w 20116800"/>
              <a:gd name="connsiteY80" fmla="*/ 40279 h 28112359"/>
              <a:gd name="connsiteX81" fmla="*/ 12049980 w 20116800"/>
              <a:gd name="connsiteY81" fmla="*/ 255804 h 28112359"/>
              <a:gd name="connsiteX0" fmla="*/ 12049980 w 20116800"/>
              <a:gd name="connsiteY0" fmla="*/ 255804 h 28112359"/>
              <a:gd name="connsiteX1" fmla="*/ 12451080 w 20116800"/>
              <a:gd name="connsiteY1" fmla="*/ 2417719 h 28112359"/>
              <a:gd name="connsiteX2" fmla="*/ 13456920 w 20116800"/>
              <a:gd name="connsiteY2" fmla="*/ 3697879 h 28112359"/>
              <a:gd name="connsiteX3" fmla="*/ 14828520 w 20116800"/>
              <a:gd name="connsiteY3" fmla="*/ 3332119 h 28112359"/>
              <a:gd name="connsiteX4" fmla="*/ 15560040 w 20116800"/>
              <a:gd name="connsiteY4" fmla="*/ 2966359 h 28112359"/>
              <a:gd name="connsiteX5" fmla="*/ 17846040 w 20116800"/>
              <a:gd name="connsiteY5" fmla="*/ 2326279 h 28112359"/>
              <a:gd name="connsiteX6" fmla="*/ 18211800 w 20116800"/>
              <a:gd name="connsiteY6" fmla="*/ 2692039 h 28112359"/>
              <a:gd name="connsiteX7" fmla="*/ 19034760 w 20116800"/>
              <a:gd name="connsiteY7" fmla="*/ 2509159 h 28112359"/>
              <a:gd name="connsiteX8" fmla="*/ 19766280 w 20116800"/>
              <a:gd name="connsiteY8" fmla="*/ 1228999 h 28112359"/>
              <a:gd name="connsiteX9" fmla="*/ 20040600 w 20116800"/>
              <a:gd name="connsiteY9" fmla="*/ 1320439 h 28112359"/>
              <a:gd name="connsiteX10" fmla="*/ 19309080 w 20116800"/>
              <a:gd name="connsiteY10" fmla="*/ 2326279 h 28112359"/>
              <a:gd name="connsiteX11" fmla="*/ 19857720 w 20116800"/>
              <a:gd name="connsiteY11" fmla="*/ 2509159 h 28112359"/>
              <a:gd name="connsiteX12" fmla="*/ 19583400 w 20116800"/>
              <a:gd name="connsiteY12" fmla="*/ 2783479 h 28112359"/>
              <a:gd name="connsiteX13" fmla="*/ 18286731 w 20116800"/>
              <a:gd name="connsiteY13" fmla="*/ 2948566 h 28112359"/>
              <a:gd name="connsiteX14" fmla="*/ 18394680 w 20116800"/>
              <a:gd name="connsiteY14" fmla="*/ 3149239 h 28112359"/>
              <a:gd name="connsiteX15" fmla="*/ 14554200 w 20116800"/>
              <a:gd name="connsiteY15" fmla="*/ 4795159 h 28112359"/>
              <a:gd name="connsiteX16" fmla="*/ 12999720 w 20116800"/>
              <a:gd name="connsiteY16" fmla="*/ 5618119 h 28112359"/>
              <a:gd name="connsiteX17" fmla="*/ 12268200 w 20116800"/>
              <a:gd name="connsiteY17" fmla="*/ 10464439 h 28112359"/>
              <a:gd name="connsiteX18" fmla="*/ 11993880 w 20116800"/>
              <a:gd name="connsiteY18" fmla="*/ 11013079 h 28112359"/>
              <a:gd name="connsiteX19" fmla="*/ 13182600 w 20116800"/>
              <a:gd name="connsiteY19" fmla="*/ 12750439 h 28112359"/>
              <a:gd name="connsiteX20" fmla="*/ 12999720 w 20116800"/>
              <a:gd name="connsiteY20" fmla="*/ 13207639 h 28112359"/>
              <a:gd name="connsiteX21" fmla="*/ 11811000 w 20116800"/>
              <a:gd name="connsiteY21" fmla="*/ 13481959 h 28112359"/>
              <a:gd name="connsiteX22" fmla="*/ 11719560 w 20116800"/>
              <a:gd name="connsiteY22" fmla="*/ 14396359 h 28112359"/>
              <a:gd name="connsiteX23" fmla="*/ 11079480 w 20116800"/>
              <a:gd name="connsiteY23" fmla="*/ 14762119 h 28112359"/>
              <a:gd name="connsiteX24" fmla="*/ 11170920 w 20116800"/>
              <a:gd name="connsiteY24" fmla="*/ 15036439 h 28112359"/>
              <a:gd name="connsiteX25" fmla="*/ 13182600 w 20116800"/>
              <a:gd name="connsiteY25" fmla="*/ 18328279 h 28112359"/>
              <a:gd name="connsiteX26" fmla="*/ 13731240 w 20116800"/>
              <a:gd name="connsiteY26" fmla="*/ 20797159 h 28112359"/>
              <a:gd name="connsiteX27" fmla="*/ 15102840 w 20116800"/>
              <a:gd name="connsiteY27" fmla="*/ 23814679 h 28112359"/>
              <a:gd name="connsiteX28" fmla="*/ 14188440 w 20116800"/>
              <a:gd name="connsiteY28" fmla="*/ 23997559 h 28112359"/>
              <a:gd name="connsiteX29" fmla="*/ 14645640 w 20116800"/>
              <a:gd name="connsiteY29" fmla="*/ 26009239 h 28112359"/>
              <a:gd name="connsiteX30" fmla="*/ 15377160 w 20116800"/>
              <a:gd name="connsiteY30" fmla="*/ 26740759 h 28112359"/>
              <a:gd name="connsiteX31" fmla="*/ 15651480 w 20116800"/>
              <a:gd name="connsiteY31" fmla="*/ 27563719 h 28112359"/>
              <a:gd name="connsiteX32" fmla="*/ 17023080 w 20116800"/>
              <a:gd name="connsiteY32" fmla="*/ 27838039 h 28112359"/>
              <a:gd name="connsiteX33" fmla="*/ 16748760 w 20116800"/>
              <a:gd name="connsiteY33" fmla="*/ 27929479 h 28112359"/>
              <a:gd name="connsiteX34" fmla="*/ 15285720 w 20116800"/>
              <a:gd name="connsiteY34" fmla="*/ 28112359 h 28112359"/>
              <a:gd name="connsiteX35" fmla="*/ 14645640 w 20116800"/>
              <a:gd name="connsiteY35" fmla="*/ 27838039 h 28112359"/>
              <a:gd name="connsiteX36" fmla="*/ 13548360 w 20116800"/>
              <a:gd name="connsiteY36" fmla="*/ 27746599 h 28112359"/>
              <a:gd name="connsiteX37" fmla="*/ 14005560 w 20116800"/>
              <a:gd name="connsiteY37" fmla="*/ 25917799 h 28112359"/>
              <a:gd name="connsiteX38" fmla="*/ 13456920 w 20116800"/>
              <a:gd name="connsiteY38" fmla="*/ 24454759 h 28112359"/>
              <a:gd name="connsiteX39" fmla="*/ 10530840 w 20116800"/>
              <a:gd name="connsiteY39" fmla="*/ 17962519 h 28112359"/>
              <a:gd name="connsiteX40" fmla="*/ 9433560 w 20116800"/>
              <a:gd name="connsiteY40" fmla="*/ 16865239 h 28112359"/>
              <a:gd name="connsiteX41" fmla="*/ 7330440 w 20116800"/>
              <a:gd name="connsiteY41" fmla="*/ 19151239 h 28112359"/>
              <a:gd name="connsiteX42" fmla="*/ 6690360 w 20116800"/>
              <a:gd name="connsiteY42" fmla="*/ 19151239 h 28112359"/>
              <a:gd name="connsiteX43" fmla="*/ 3307080 w 20116800"/>
              <a:gd name="connsiteY43" fmla="*/ 15676519 h 28112359"/>
              <a:gd name="connsiteX44" fmla="*/ 3672840 w 20116800"/>
              <a:gd name="connsiteY44" fmla="*/ 14762119 h 28112359"/>
              <a:gd name="connsiteX45" fmla="*/ 2758440 w 20116800"/>
              <a:gd name="connsiteY45" fmla="*/ 13756279 h 28112359"/>
              <a:gd name="connsiteX46" fmla="*/ 1752600 w 20116800"/>
              <a:gd name="connsiteY46" fmla="*/ 13756279 h 28112359"/>
              <a:gd name="connsiteX47" fmla="*/ 1295400 w 20116800"/>
              <a:gd name="connsiteY47" fmla="*/ 13573399 h 28112359"/>
              <a:gd name="connsiteX48" fmla="*/ 472440 w 20116800"/>
              <a:gd name="connsiteY48" fmla="*/ 14122039 h 28112359"/>
              <a:gd name="connsiteX49" fmla="*/ 289560 w 20116800"/>
              <a:gd name="connsiteY49" fmla="*/ 14030599 h 28112359"/>
              <a:gd name="connsiteX50" fmla="*/ 2209800 w 20116800"/>
              <a:gd name="connsiteY50" fmla="*/ 11195959 h 28112359"/>
              <a:gd name="connsiteX51" fmla="*/ 2575560 w 20116800"/>
              <a:gd name="connsiteY51" fmla="*/ 11561719 h 28112359"/>
              <a:gd name="connsiteX52" fmla="*/ 2758440 w 20116800"/>
              <a:gd name="connsiteY52" fmla="*/ 12841879 h 28112359"/>
              <a:gd name="connsiteX53" fmla="*/ 6964680 w 20116800"/>
              <a:gd name="connsiteY53" fmla="*/ 16316599 h 28112359"/>
              <a:gd name="connsiteX54" fmla="*/ 7970520 w 20116800"/>
              <a:gd name="connsiteY54" fmla="*/ 14762119 h 28112359"/>
              <a:gd name="connsiteX55" fmla="*/ 7513320 w 20116800"/>
              <a:gd name="connsiteY55" fmla="*/ 13664839 h 28112359"/>
              <a:gd name="connsiteX56" fmla="*/ 8793480 w 20116800"/>
              <a:gd name="connsiteY56" fmla="*/ 10190119 h 28112359"/>
              <a:gd name="connsiteX57" fmla="*/ 8702040 w 20116800"/>
              <a:gd name="connsiteY57" fmla="*/ 9641479 h 28112359"/>
              <a:gd name="connsiteX58" fmla="*/ 8976360 w 20116800"/>
              <a:gd name="connsiteY58" fmla="*/ 9001399 h 28112359"/>
              <a:gd name="connsiteX59" fmla="*/ 7696200 w 20116800"/>
              <a:gd name="connsiteY59" fmla="*/ 6532519 h 28112359"/>
              <a:gd name="connsiteX60" fmla="*/ 2667000 w 20116800"/>
              <a:gd name="connsiteY60" fmla="*/ 7904119 h 28112359"/>
              <a:gd name="connsiteX61" fmla="*/ 2118360 w 20116800"/>
              <a:gd name="connsiteY61" fmla="*/ 7538359 h 28112359"/>
              <a:gd name="connsiteX62" fmla="*/ 1386840 w 20116800"/>
              <a:gd name="connsiteY62" fmla="*/ 7629799 h 28112359"/>
              <a:gd name="connsiteX63" fmla="*/ 1021080 w 20116800"/>
              <a:gd name="connsiteY63" fmla="*/ 7172599 h 28112359"/>
              <a:gd name="connsiteX64" fmla="*/ 1295400 w 20116800"/>
              <a:gd name="connsiteY64" fmla="*/ 6898279 h 28112359"/>
              <a:gd name="connsiteX65" fmla="*/ 198120 w 20116800"/>
              <a:gd name="connsiteY65" fmla="*/ 5800999 h 28112359"/>
              <a:gd name="connsiteX66" fmla="*/ 381000 w 20116800"/>
              <a:gd name="connsiteY66" fmla="*/ 5709559 h 28112359"/>
              <a:gd name="connsiteX67" fmla="*/ 1844040 w 20116800"/>
              <a:gd name="connsiteY67" fmla="*/ 6898279 h 28112359"/>
              <a:gd name="connsiteX68" fmla="*/ 2118360 w 20116800"/>
              <a:gd name="connsiteY68" fmla="*/ 6623959 h 28112359"/>
              <a:gd name="connsiteX69" fmla="*/ 2118360 w 20116800"/>
              <a:gd name="connsiteY69" fmla="*/ 6441079 h 28112359"/>
              <a:gd name="connsiteX70" fmla="*/ 5410200 w 20116800"/>
              <a:gd name="connsiteY70" fmla="*/ 5252359 h 28112359"/>
              <a:gd name="connsiteX71" fmla="*/ 6050280 w 20116800"/>
              <a:gd name="connsiteY71" fmla="*/ 4978039 h 28112359"/>
              <a:gd name="connsiteX72" fmla="*/ 6416040 w 20116800"/>
              <a:gd name="connsiteY72" fmla="*/ 5435239 h 28112359"/>
              <a:gd name="connsiteX73" fmla="*/ 7421880 w 20116800"/>
              <a:gd name="connsiteY73" fmla="*/ 4978039 h 28112359"/>
              <a:gd name="connsiteX74" fmla="*/ 7604760 w 20116800"/>
              <a:gd name="connsiteY74" fmla="*/ 3240679 h 28112359"/>
              <a:gd name="connsiteX75" fmla="*/ 8884920 w 20116800"/>
              <a:gd name="connsiteY75" fmla="*/ 2692039 h 28112359"/>
              <a:gd name="connsiteX76" fmla="*/ 9525000 w 20116800"/>
              <a:gd name="connsiteY76" fmla="*/ 3240679 h 28112359"/>
              <a:gd name="connsiteX77" fmla="*/ 9890760 w 20116800"/>
              <a:gd name="connsiteY77" fmla="*/ 2874919 h 28112359"/>
              <a:gd name="connsiteX78" fmla="*/ 9982200 w 20116800"/>
              <a:gd name="connsiteY78" fmla="*/ 2326279 h 28112359"/>
              <a:gd name="connsiteX79" fmla="*/ 9982200 w 20116800"/>
              <a:gd name="connsiteY79" fmla="*/ 497479 h 28112359"/>
              <a:gd name="connsiteX80" fmla="*/ 11536680 w 20116800"/>
              <a:gd name="connsiteY80" fmla="*/ 40279 h 28112359"/>
              <a:gd name="connsiteX81" fmla="*/ 12049980 w 20116800"/>
              <a:gd name="connsiteY81" fmla="*/ 255804 h 28112359"/>
              <a:gd name="connsiteX0" fmla="*/ 12049980 w 20116800"/>
              <a:gd name="connsiteY0" fmla="*/ 255804 h 28112359"/>
              <a:gd name="connsiteX1" fmla="*/ 12451080 w 20116800"/>
              <a:gd name="connsiteY1" fmla="*/ 2417719 h 28112359"/>
              <a:gd name="connsiteX2" fmla="*/ 13456920 w 20116800"/>
              <a:gd name="connsiteY2" fmla="*/ 3697879 h 28112359"/>
              <a:gd name="connsiteX3" fmla="*/ 14828520 w 20116800"/>
              <a:gd name="connsiteY3" fmla="*/ 3332119 h 28112359"/>
              <a:gd name="connsiteX4" fmla="*/ 15560040 w 20116800"/>
              <a:gd name="connsiteY4" fmla="*/ 2966359 h 28112359"/>
              <a:gd name="connsiteX5" fmla="*/ 17846040 w 20116800"/>
              <a:gd name="connsiteY5" fmla="*/ 2326279 h 28112359"/>
              <a:gd name="connsiteX6" fmla="*/ 18211800 w 20116800"/>
              <a:gd name="connsiteY6" fmla="*/ 2692039 h 28112359"/>
              <a:gd name="connsiteX7" fmla="*/ 19034760 w 20116800"/>
              <a:gd name="connsiteY7" fmla="*/ 2509159 h 28112359"/>
              <a:gd name="connsiteX8" fmla="*/ 19766280 w 20116800"/>
              <a:gd name="connsiteY8" fmla="*/ 1228999 h 28112359"/>
              <a:gd name="connsiteX9" fmla="*/ 20040600 w 20116800"/>
              <a:gd name="connsiteY9" fmla="*/ 1320439 h 28112359"/>
              <a:gd name="connsiteX10" fmla="*/ 19309080 w 20116800"/>
              <a:gd name="connsiteY10" fmla="*/ 2326279 h 28112359"/>
              <a:gd name="connsiteX11" fmla="*/ 19857720 w 20116800"/>
              <a:gd name="connsiteY11" fmla="*/ 2509159 h 28112359"/>
              <a:gd name="connsiteX12" fmla="*/ 19583400 w 20116800"/>
              <a:gd name="connsiteY12" fmla="*/ 2783479 h 28112359"/>
              <a:gd name="connsiteX13" fmla="*/ 18286731 w 20116800"/>
              <a:gd name="connsiteY13" fmla="*/ 2948566 h 28112359"/>
              <a:gd name="connsiteX14" fmla="*/ 18394680 w 20116800"/>
              <a:gd name="connsiteY14" fmla="*/ 3149239 h 28112359"/>
              <a:gd name="connsiteX15" fmla="*/ 14554200 w 20116800"/>
              <a:gd name="connsiteY15" fmla="*/ 4795159 h 28112359"/>
              <a:gd name="connsiteX16" fmla="*/ 12999720 w 20116800"/>
              <a:gd name="connsiteY16" fmla="*/ 5618119 h 28112359"/>
              <a:gd name="connsiteX17" fmla="*/ 12268200 w 20116800"/>
              <a:gd name="connsiteY17" fmla="*/ 10464439 h 28112359"/>
              <a:gd name="connsiteX18" fmla="*/ 11993880 w 20116800"/>
              <a:gd name="connsiteY18" fmla="*/ 11013079 h 28112359"/>
              <a:gd name="connsiteX19" fmla="*/ 13182600 w 20116800"/>
              <a:gd name="connsiteY19" fmla="*/ 12750439 h 28112359"/>
              <a:gd name="connsiteX20" fmla="*/ 12999720 w 20116800"/>
              <a:gd name="connsiteY20" fmla="*/ 13207639 h 28112359"/>
              <a:gd name="connsiteX21" fmla="*/ 11811000 w 20116800"/>
              <a:gd name="connsiteY21" fmla="*/ 13481959 h 28112359"/>
              <a:gd name="connsiteX22" fmla="*/ 11719560 w 20116800"/>
              <a:gd name="connsiteY22" fmla="*/ 14396359 h 28112359"/>
              <a:gd name="connsiteX23" fmla="*/ 11079480 w 20116800"/>
              <a:gd name="connsiteY23" fmla="*/ 14762119 h 28112359"/>
              <a:gd name="connsiteX24" fmla="*/ 11170920 w 20116800"/>
              <a:gd name="connsiteY24" fmla="*/ 15036439 h 28112359"/>
              <a:gd name="connsiteX25" fmla="*/ 13182600 w 20116800"/>
              <a:gd name="connsiteY25" fmla="*/ 18328279 h 28112359"/>
              <a:gd name="connsiteX26" fmla="*/ 13731240 w 20116800"/>
              <a:gd name="connsiteY26" fmla="*/ 20797159 h 28112359"/>
              <a:gd name="connsiteX27" fmla="*/ 15102840 w 20116800"/>
              <a:gd name="connsiteY27" fmla="*/ 23814679 h 28112359"/>
              <a:gd name="connsiteX28" fmla="*/ 14188440 w 20116800"/>
              <a:gd name="connsiteY28" fmla="*/ 23997559 h 28112359"/>
              <a:gd name="connsiteX29" fmla="*/ 14645640 w 20116800"/>
              <a:gd name="connsiteY29" fmla="*/ 26009239 h 28112359"/>
              <a:gd name="connsiteX30" fmla="*/ 15377160 w 20116800"/>
              <a:gd name="connsiteY30" fmla="*/ 26740759 h 28112359"/>
              <a:gd name="connsiteX31" fmla="*/ 15651480 w 20116800"/>
              <a:gd name="connsiteY31" fmla="*/ 27563719 h 28112359"/>
              <a:gd name="connsiteX32" fmla="*/ 17023080 w 20116800"/>
              <a:gd name="connsiteY32" fmla="*/ 27838039 h 28112359"/>
              <a:gd name="connsiteX33" fmla="*/ 16748760 w 20116800"/>
              <a:gd name="connsiteY33" fmla="*/ 27929479 h 28112359"/>
              <a:gd name="connsiteX34" fmla="*/ 15285720 w 20116800"/>
              <a:gd name="connsiteY34" fmla="*/ 28112359 h 28112359"/>
              <a:gd name="connsiteX35" fmla="*/ 14645640 w 20116800"/>
              <a:gd name="connsiteY35" fmla="*/ 27838039 h 28112359"/>
              <a:gd name="connsiteX36" fmla="*/ 13548360 w 20116800"/>
              <a:gd name="connsiteY36" fmla="*/ 27746599 h 28112359"/>
              <a:gd name="connsiteX37" fmla="*/ 14005560 w 20116800"/>
              <a:gd name="connsiteY37" fmla="*/ 25917799 h 28112359"/>
              <a:gd name="connsiteX38" fmla="*/ 13456920 w 20116800"/>
              <a:gd name="connsiteY38" fmla="*/ 24454759 h 28112359"/>
              <a:gd name="connsiteX39" fmla="*/ 10530840 w 20116800"/>
              <a:gd name="connsiteY39" fmla="*/ 17962519 h 28112359"/>
              <a:gd name="connsiteX40" fmla="*/ 9433560 w 20116800"/>
              <a:gd name="connsiteY40" fmla="*/ 16865239 h 28112359"/>
              <a:gd name="connsiteX41" fmla="*/ 7330440 w 20116800"/>
              <a:gd name="connsiteY41" fmla="*/ 19151239 h 28112359"/>
              <a:gd name="connsiteX42" fmla="*/ 6690360 w 20116800"/>
              <a:gd name="connsiteY42" fmla="*/ 19151239 h 28112359"/>
              <a:gd name="connsiteX43" fmla="*/ 3307080 w 20116800"/>
              <a:gd name="connsiteY43" fmla="*/ 15676519 h 28112359"/>
              <a:gd name="connsiteX44" fmla="*/ 3672840 w 20116800"/>
              <a:gd name="connsiteY44" fmla="*/ 14762119 h 28112359"/>
              <a:gd name="connsiteX45" fmla="*/ 2758440 w 20116800"/>
              <a:gd name="connsiteY45" fmla="*/ 13756279 h 28112359"/>
              <a:gd name="connsiteX46" fmla="*/ 1752600 w 20116800"/>
              <a:gd name="connsiteY46" fmla="*/ 13756279 h 28112359"/>
              <a:gd name="connsiteX47" fmla="*/ 1295400 w 20116800"/>
              <a:gd name="connsiteY47" fmla="*/ 13573399 h 28112359"/>
              <a:gd name="connsiteX48" fmla="*/ 472440 w 20116800"/>
              <a:gd name="connsiteY48" fmla="*/ 14122039 h 28112359"/>
              <a:gd name="connsiteX49" fmla="*/ 289560 w 20116800"/>
              <a:gd name="connsiteY49" fmla="*/ 14030599 h 28112359"/>
              <a:gd name="connsiteX50" fmla="*/ 2209800 w 20116800"/>
              <a:gd name="connsiteY50" fmla="*/ 11195959 h 28112359"/>
              <a:gd name="connsiteX51" fmla="*/ 2575560 w 20116800"/>
              <a:gd name="connsiteY51" fmla="*/ 11561719 h 28112359"/>
              <a:gd name="connsiteX52" fmla="*/ 2758440 w 20116800"/>
              <a:gd name="connsiteY52" fmla="*/ 12841879 h 28112359"/>
              <a:gd name="connsiteX53" fmla="*/ 6964680 w 20116800"/>
              <a:gd name="connsiteY53" fmla="*/ 16316599 h 28112359"/>
              <a:gd name="connsiteX54" fmla="*/ 7970520 w 20116800"/>
              <a:gd name="connsiteY54" fmla="*/ 14762119 h 28112359"/>
              <a:gd name="connsiteX55" fmla="*/ 7513320 w 20116800"/>
              <a:gd name="connsiteY55" fmla="*/ 13664839 h 28112359"/>
              <a:gd name="connsiteX56" fmla="*/ 8793480 w 20116800"/>
              <a:gd name="connsiteY56" fmla="*/ 10190119 h 28112359"/>
              <a:gd name="connsiteX57" fmla="*/ 8702040 w 20116800"/>
              <a:gd name="connsiteY57" fmla="*/ 9641479 h 28112359"/>
              <a:gd name="connsiteX58" fmla="*/ 8976360 w 20116800"/>
              <a:gd name="connsiteY58" fmla="*/ 9001399 h 28112359"/>
              <a:gd name="connsiteX59" fmla="*/ 7696200 w 20116800"/>
              <a:gd name="connsiteY59" fmla="*/ 6532519 h 28112359"/>
              <a:gd name="connsiteX60" fmla="*/ 2667000 w 20116800"/>
              <a:gd name="connsiteY60" fmla="*/ 7904119 h 28112359"/>
              <a:gd name="connsiteX61" fmla="*/ 2118360 w 20116800"/>
              <a:gd name="connsiteY61" fmla="*/ 7538359 h 28112359"/>
              <a:gd name="connsiteX62" fmla="*/ 1386840 w 20116800"/>
              <a:gd name="connsiteY62" fmla="*/ 7629799 h 28112359"/>
              <a:gd name="connsiteX63" fmla="*/ 1021080 w 20116800"/>
              <a:gd name="connsiteY63" fmla="*/ 7172599 h 28112359"/>
              <a:gd name="connsiteX64" fmla="*/ 1295400 w 20116800"/>
              <a:gd name="connsiteY64" fmla="*/ 6898279 h 28112359"/>
              <a:gd name="connsiteX65" fmla="*/ 198120 w 20116800"/>
              <a:gd name="connsiteY65" fmla="*/ 5800999 h 28112359"/>
              <a:gd name="connsiteX66" fmla="*/ 381000 w 20116800"/>
              <a:gd name="connsiteY66" fmla="*/ 5709559 h 28112359"/>
              <a:gd name="connsiteX67" fmla="*/ 1844040 w 20116800"/>
              <a:gd name="connsiteY67" fmla="*/ 6898279 h 28112359"/>
              <a:gd name="connsiteX68" fmla="*/ 2118360 w 20116800"/>
              <a:gd name="connsiteY68" fmla="*/ 6623959 h 28112359"/>
              <a:gd name="connsiteX69" fmla="*/ 2118360 w 20116800"/>
              <a:gd name="connsiteY69" fmla="*/ 6441079 h 28112359"/>
              <a:gd name="connsiteX70" fmla="*/ 5410200 w 20116800"/>
              <a:gd name="connsiteY70" fmla="*/ 5252359 h 28112359"/>
              <a:gd name="connsiteX71" fmla="*/ 6050280 w 20116800"/>
              <a:gd name="connsiteY71" fmla="*/ 4978039 h 28112359"/>
              <a:gd name="connsiteX72" fmla="*/ 6416040 w 20116800"/>
              <a:gd name="connsiteY72" fmla="*/ 5435239 h 28112359"/>
              <a:gd name="connsiteX73" fmla="*/ 7421880 w 20116800"/>
              <a:gd name="connsiteY73" fmla="*/ 4978039 h 28112359"/>
              <a:gd name="connsiteX74" fmla="*/ 7604760 w 20116800"/>
              <a:gd name="connsiteY74" fmla="*/ 3240679 h 28112359"/>
              <a:gd name="connsiteX75" fmla="*/ 8884920 w 20116800"/>
              <a:gd name="connsiteY75" fmla="*/ 2692039 h 28112359"/>
              <a:gd name="connsiteX76" fmla="*/ 9525000 w 20116800"/>
              <a:gd name="connsiteY76" fmla="*/ 3240679 h 28112359"/>
              <a:gd name="connsiteX77" fmla="*/ 9890760 w 20116800"/>
              <a:gd name="connsiteY77" fmla="*/ 2874919 h 28112359"/>
              <a:gd name="connsiteX78" fmla="*/ 9982200 w 20116800"/>
              <a:gd name="connsiteY78" fmla="*/ 2326279 h 28112359"/>
              <a:gd name="connsiteX79" fmla="*/ 9982200 w 20116800"/>
              <a:gd name="connsiteY79" fmla="*/ 497479 h 28112359"/>
              <a:gd name="connsiteX80" fmla="*/ 11536680 w 20116800"/>
              <a:gd name="connsiteY80" fmla="*/ 40279 h 28112359"/>
              <a:gd name="connsiteX81" fmla="*/ 12049980 w 20116800"/>
              <a:gd name="connsiteY81" fmla="*/ 255804 h 28112359"/>
              <a:gd name="connsiteX0" fmla="*/ 12049980 w 20116800"/>
              <a:gd name="connsiteY0" fmla="*/ 255804 h 28112359"/>
              <a:gd name="connsiteX1" fmla="*/ 12451080 w 20116800"/>
              <a:gd name="connsiteY1" fmla="*/ 2417719 h 28112359"/>
              <a:gd name="connsiteX2" fmla="*/ 13456920 w 20116800"/>
              <a:gd name="connsiteY2" fmla="*/ 3697879 h 28112359"/>
              <a:gd name="connsiteX3" fmla="*/ 14828520 w 20116800"/>
              <a:gd name="connsiteY3" fmla="*/ 3332119 h 28112359"/>
              <a:gd name="connsiteX4" fmla="*/ 15560040 w 20116800"/>
              <a:gd name="connsiteY4" fmla="*/ 2966359 h 28112359"/>
              <a:gd name="connsiteX5" fmla="*/ 17846040 w 20116800"/>
              <a:gd name="connsiteY5" fmla="*/ 2326279 h 28112359"/>
              <a:gd name="connsiteX6" fmla="*/ 18211800 w 20116800"/>
              <a:gd name="connsiteY6" fmla="*/ 2692039 h 28112359"/>
              <a:gd name="connsiteX7" fmla="*/ 19034760 w 20116800"/>
              <a:gd name="connsiteY7" fmla="*/ 2509159 h 28112359"/>
              <a:gd name="connsiteX8" fmla="*/ 19766280 w 20116800"/>
              <a:gd name="connsiteY8" fmla="*/ 1228999 h 28112359"/>
              <a:gd name="connsiteX9" fmla="*/ 20040600 w 20116800"/>
              <a:gd name="connsiteY9" fmla="*/ 1320439 h 28112359"/>
              <a:gd name="connsiteX10" fmla="*/ 19309080 w 20116800"/>
              <a:gd name="connsiteY10" fmla="*/ 2326279 h 28112359"/>
              <a:gd name="connsiteX11" fmla="*/ 19857720 w 20116800"/>
              <a:gd name="connsiteY11" fmla="*/ 2509159 h 28112359"/>
              <a:gd name="connsiteX12" fmla="*/ 19583400 w 20116800"/>
              <a:gd name="connsiteY12" fmla="*/ 2783479 h 28112359"/>
              <a:gd name="connsiteX13" fmla="*/ 18286731 w 20116800"/>
              <a:gd name="connsiteY13" fmla="*/ 2948566 h 28112359"/>
              <a:gd name="connsiteX14" fmla="*/ 18394680 w 20116800"/>
              <a:gd name="connsiteY14" fmla="*/ 3149239 h 28112359"/>
              <a:gd name="connsiteX15" fmla="*/ 14554200 w 20116800"/>
              <a:gd name="connsiteY15" fmla="*/ 4795159 h 28112359"/>
              <a:gd name="connsiteX16" fmla="*/ 12999720 w 20116800"/>
              <a:gd name="connsiteY16" fmla="*/ 5618119 h 28112359"/>
              <a:gd name="connsiteX17" fmla="*/ 12268200 w 20116800"/>
              <a:gd name="connsiteY17" fmla="*/ 10464439 h 28112359"/>
              <a:gd name="connsiteX18" fmla="*/ 11993880 w 20116800"/>
              <a:gd name="connsiteY18" fmla="*/ 11013079 h 28112359"/>
              <a:gd name="connsiteX19" fmla="*/ 13182600 w 20116800"/>
              <a:gd name="connsiteY19" fmla="*/ 12750439 h 28112359"/>
              <a:gd name="connsiteX20" fmla="*/ 12999720 w 20116800"/>
              <a:gd name="connsiteY20" fmla="*/ 13207639 h 28112359"/>
              <a:gd name="connsiteX21" fmla="*/ 11811000 w 20116800"/>
              <a:gd name="connsiteY21" fmla="*/ 13481959 h 28112359"/>
              <a:gd name="connsiteX22" fmla="*/ 11719560 w 20116800"/>
              <a:gd name="connsiteY22" fmla="*/ 14396359 h 28112359"/>
              <a:gd name="connsiteX23" fmla="*/ 11079480 w 20116800"/>
              <a:gd name="connsiteY23" fmla="*/ 14762119 h 28112359"/>
              <a:gd name="connsiteX24" fmla="*/ 11170920 w 20116800"/>
              <a:gd name="connsiteY24" fmla="*/ 15036439 h 28112359"/>
              <a:gd name="connsiteX25" fmla="*/ 13182600 w 20116800"/>
              <a:gd name="connsiteY25" fmla="*/ 18328279 h 28112359"/>
              <a:gd name="connsiteX26" fmla="*/ 13731240 w 20116800"/>
              <a:gd name="connsiteY26" fmla="*/ 20797159 h 28112359"/>
              <a:gd name="connsiteX27" fmla="*/ 15102840 w 20116800"/>
              <a:gd name="connsiteY27" fmla="*/ 23814679 h 28112359"/>
              <a:gd name="connsiteX28" fmla="*/ 14188440 w 20116800"/>
              <a:gd name="connsiteY28" fmla="*/ 23997559 h 28112359"/>
              <a:gd name="connsiteX29" fmla="*/ 14645640 w 20116800"/>
              <a:gd name="connsiteY29" fmla="*/ 26009239 h 28112359"/>
              <a:gd name="connsiteX30" fmla="*/ 15377160 w 20116800"/>
              <a:gd name="connsiteY30" fmla="*/ 26740759 h 28112359"/>
              <a:gd name="connsiteX31" fmla="*/ 15651480 w 20116800"/>
              <a:gd name="connsiteY31" fmla="*/ 27563719 h 28112359"/>
              <a:gd name="connsiteX32" fmla="*/ 17023080 w 20116800"/>
              <a:gd name="connsiteY32" fmla="*/ 27838039 h 28112359"/>
              <a:gd name="connsiteX33" fmla="*/ 16748760 w 20116800"/>
              <a:gd name="connsiteY33" fmla="*/ 27929479 h 28112359"/>
              <a:gd name="connsiteX34" fmla="*/ 15285720 w 20116800"/>
              <a:gd name="connsiteY34" fmla="*/ 28112359 h 28112359"/>
              <a:gd name="connsiteX35" fmla="*/ 14645640 w 20116800"/>
              <a:gd name="connsiteY35" fmla="*/ 27838039 h 28112359"/>
              <a:gd name="connsiteX36" fmla="*/ 13548360 w 20116800"/>
              <a:gd name="connsiteY36" fmla="*/ 27746599 h 28112359"/>
              <a:gd name="connsiteX37" fmla="*/ 14005560 w 20116800"/>
              <a:gd name="connsiteY37" fmla="*/ 25917799 h 28112359"/>
              <a:gd name="connsiteX38" fmla="*/ 13456920 w 20116800"/>
              <a:gd name="connsiteY38" fmla="*/ 24454759 h 28112359"/>
              <a:gd name="connsiteX39" fmla="*/ 10530840 w 20116800"/>
              <a:gd name="connsiteY39" fmla="*/ 17962519 h 28112359"/>
              <a:gd name="connsiteX40" fmla="*/ 9433560 w 20116800"/>
              <a:gd name="connsiteY40" fmla="*/ 16865239 h 28112359"/>
              <a:gd name="connsiteX41" fmla="*/ 7330440 w 20116800"/>
              <a:gd name="connsiteY41" fmla="*/ 19151239 h 28112359"/>
              <a:gd name="connsiteX42" fmla="*/ 6690360 w 20116800"/>
              <a:gd name="connsiteY42" fmla="*/ 19151239 h 28112359"/>
              <a:gd name="connsiteX43" fmla="*/ 3307080 w 20116800"/>
              <a:gd name="connsiteY43" fmla="*/ 15676519 h 28112359"/>
              <a:gd name="connsiteX44" fmla="*/ 3672840 w 20116800"/>
              <a:gd name="connsiteY44" fmla="*/ 14762119 h 28112359"/>
              <a:gd name="connsiteX45" fmla="*/ 2758440 w 20116800"/>
              <a:gd name="connsiteY45" fmla="*/ 13756279 h 28112359"/>
              <a:gd name="connsiteX46" fmla="*/ 1752600 w 20116800"/>
              <a:gd name="connsiteY46" fmla="*/ 13756279 h 28112359"/>
              <a:gd name="connsiteX47" fmla="*/ 1295400 w 20116800"/>
              <a:gd name="connsiteY47" fmla="*/ 13573399 h 28112359"/>
              <a:gd name="connsiteX48" fmla="*/ 472440 w 20116800"/>
              <a:gd name="connsiteY48" fmla="*/ 14122039 h 28112359"/>
              <a:gd name="connsiteX49" fmla="*/ 289560 w 20116800"/>
              <a:gd name="connsiteY49" fmla="*/ 14030599 h 28112359"/>
              <a:gd name="connsiteX50" fmla="*/ 2209800 w 20116800"/>
              <a:gd name="connsiteY50" fmla="*/ 11195959 h 28112359"/>
              <a:gd name="connsiteX51" fmla="*/ 2575560 w 20116800"/>
              <a:gd name="connsiteY51" fmla="*/ 11561719 h 28112359"/>
              <a:gd name="connsiteX52" fmla="*/ 2758440 w 20116800"/>
              <a:gd name="connsiteY52" fmla="*/ 12841879 h 28112359"/>
              <a:gd name="connsiteX53" fmla="*/ 6964680 w 20116800"/>
              <a:gd name="connsiteY53" fmla="*/ 16316599 h 28112359"/>
              <a:gd name="connsiteX54" fmla="*/ 7970520 w 20116800"/>
              <a:gd name="connsiteY54" fmla="*/ 14762119 h 28112359"/>
              <a:gd name="connsiteX55" fmla="*/ 7513320 w 20116800"/>
              <a:gd name="connsiteY55" fmla="*/ 13664839 h 28112359"/>
              <a:gd name="connsiteX56" fmla="*/ 8793480 w 20116800"/>
              <a:gd name="connsiteY56" fmla="*/ 10190119 h 28112359"/>
              <a:gd name="connsiteX57" fmla="*/ 8702040 w 20116800"/>
              <a:gd name="connsiteY57" fmla="*/ 9641479 h 28112359"/>
              <a:gd name="connsiteX58" fmla="*/ 8976360 w 20116800"/>
              <a:gd name="connsiteY58" fmla="*/ 9001399 h 28112359"/>
              <a:gd name="connsiteX59" fmla="*/ 7696200 w 20116800"/>
              <a:gd name="connsiteY59" fmla="*/ 6532519 h 28112359"/>
              <a:gd name="connsiteX60" fmla="*/ 2667000 w 20116800"/>
              <a:gd name="connsiteY60" fmla="*/ 7904119 h 28112359"/>
              <a:gd name="connsiteX61" fmla="*/ 2118360 w 20116800"/>
              <a:gd name="connsiteY61" fmla="*/ 7538359 h 28112359"/>
              <a:gd name="connsiteX62" fmla="*/ 1386840 w 20116800"/>
              <a:gd name="connsiteY62" fmla="*/ 7629799 h 28112359"/>
              <a:gd name="connsiteX63" fmla="*/ 1021080 w 20116800"/>
              <a:gd name="connsiteY63" fmla="*/ 7172599 h 28112359"/>
              <a:gd name="connsiteX64" fmla="*/ 1295400 w 20116800"/>
              <a:gd name="connsiteY64" fmla="*/ 6898279 h 28112359"/>
              <a:gd name="connsiteX65" fmla="*/ 198120 w 20116800"/>
              <a:gd name="connsiteY65" fmla="*/ 5800999 h 28112359"/>
              <a:gd name="connsiteX66" fmla="*/ 381000 w 20116800"/>
              <a:gd name="connsiteY66" fmla="*/ 5709559 h 28112359"/>
              <a:gd name="connsiteX67" fmla="*/ 1844040 w 20116800"/>
              <a:gd name="connsiteY67" fmla="*/ 6898279 h 28112359"/>
              <a:gd name="connsiteX68" fmla="*/ 2118360 w 20116800"/>
              <a:gd name="connsiteY68" fmla="*/ 6623959 h 28112359"/>
              <a:gd name="connsiteX69" fmla="*/ 2118360 w 20116800"/>
              <a:gd name="connsiteY69" fmla="*/ 6441079 h 28112359"/>
              <a:gd name="connsiteX70" fmla="*/ 5410200 w 20116800"/>
              <a:gd name="connsiteY70" fmla="*/ 5252359 h 28112359"/>
              <a:gd name="connsiteX71" fmla="*/ 6050280 w 20116800"/>
              <a:gd name="connsiteY71" fmla="*/ 4978039 h 28112359"/>
              <a:gd name="connsiteX72" fmla="*/ 6416040 w 20116800"/>
              <a:gd name="connsiteY72" fmla="*/ 5435239 h 28112359"/>
              <a:gd name="connsiteX73" fmla="*/ 7421880 w 20116800"/>
              <a:gd name="connsiteY73" fmla="*/ 4978039 h 28112359"/>
              <a:gd name="connsiteX74" fmla="*/ 7604760 w 20116800"/>
              <a:gd name="connsiteY74" fmla="*/ 3240679 h 28112359"/>
              <a:gd name="connsiteX75" fmla="*/ 8884920 w 20116800"/>
              <a:gd name="connsiteY75" fmla="*/ 2692039 h 28112359"/>
              <a:gd name="connsiteX76" fmla="*/ 9525000 w 20116800"/>
              <a:gd name="connsiteY76" fmla="*/ 3240679 h 28112359"/>
              <a:gd name="connsiteX77" fmla="*/ 9890760 w 20116800"/>
              <a:gd name="connsiteY77" fmla="*/ 2874919 h 28112359"/>
              <a:gd name="connsiteX78" fmla="*/ 9982200 w 20116800"/>
              <a:gd name="connsiteY78" fmla="*/ 2326279 h 28112359"/>
              <a:gd name="connsiteX79" fmla="*/ 9982200 w 20116800"/>
              <a:gd name="connsiteY79" fmla="*/ 497479 h 28112359"/>
              <a:gd name="connsiteX80" fmla="*/ 11536680 w 20116800"/>
              <a:gd name="connsiteY80" fmla="*/ 40279 h 28112359"/>
              <a:gd name="connsiteX81" fmla="*/ 12049980 w 20116800"/>
              <a:gd name="connsiteY81" fmla="*/ 255804 h 28112359"/>
              <a:gd name="connsiteX0" fmla="*/ 12049980 w 20116800"/>
              <a:gd name="connsiteY0" fmla="*/ 255804 h 28112359"/>
              <a:gd name="connsiteX1" fmla="*/ 12451080 w 20116800"/>
              <a:gd name="connsiteY1" fmla="*/ 2417719 h 28112359"/>
              <a:gd name="connsiteX2" fmla="*/ 13456920 w 20116800"/>
              <a:gd name="connsiteY2" fmla="*/ 3697879 h 28112359"/>
              <a:gd name="connsiteX3" fmla="*/ 14828520 w 20116800"/>
              <a:gd name="connsiteY3" fmla="*/ 3332119 h 28112359"/>
              <a:gd name="connsiteX4" fmla="*/ 15560040 w 20116800"/>
              <a:gd name="connsiteY4" fmla="*/ 2966359 h 28112359"/>
              <a:gd name="connsiteX5" fmla="*/ 17846040 w 20116800"/>
              <a:gd name="connsiteY5" fmla="*/ 2326279 h 28112359"/>
              <a:gd name="connsiteX6" fmla="*/ 18211800 w 20116800"/>
              <a:gd name="connsiteY6" fmla="*/ 2692039 h 28112359"/>
              <a:gd name="connsiteX7" fmla="*/ 19034760 w 20116800"/>
              <a:gd name="connsiteY7" fmla="*/ 2509159 h 28112359"/>
              <a:gd name="connsiteX8" fmla="*/ 19766280 w 20116800"/>
              <a:gd name="connsiteY8" fmla="*/ 1228999 h 28112359"/>
              <a:gd name="connsiteX9" fmla="*/ 20040600 w 20116800"/>
              <a:gd name="connsiteY9" fmla="*/ 1320439 h 28112359"/>
              <a:gd name="connsiteX10" fmla="*/ 19309080 w 20116800"/>
              <a:gd name="connsiteY10" fmla="*/ 2326279 h 28112359"/>
              <a:gd name="connsiteX11" fmla="*/ 19857720 w 20116800"/>
              <a:gd name="connsiteY11" fmla="*/ 2509159 h 28112359"/>
              <a:gd name="connsiteX12" fmla="*/ 19583400 w 20116800"/>
              <a:gd name="connsiteY12" fmla="*/ 2783479 h 28112359"/>
              <a:gd name="connsiteX13" fmla="*/ 18286731 w 20116800"/>
              <a:gd name="connsiteY13" fmla="*/ 2948566 h 28112359"/>
              <a:gd name="connsiteX14" fmla="*/ 18394680 w 20116800"/>
              <a:gd name="connsiteY14" fmla="*/ 3149239 h 28112359"/>
              <a:gd name="connsiteX15" fmla="*/ 14554200 w 20116800"/>
              <a:gd name="connsiteY15" fmla="*/ 4795159 h 28112359"/>
              <a:gd name="connsiteX16" fmla="*/ 12999720 w 20116800"/>
              <a:gd name="connsiteY16" fmla="*/ 5618119 h 28112359"/>
              <a:gd name="connsiteX17" fmla="*/ 12268200 w 20116800"/>
              <a:gd name="connsiteY17" fmla="*/ 10464439 h 28112359"/>
              <a:gd name="connsiteX18" fmla="*/ 11993880 w 20116800"/>
              <a:gd name="connsiteY18" fmla="*/ 11013079 h 28112359"/>
              <a:gd name="connsiteX19" fmla="*/ 13182600 w 20116800"/>
              <a:gd name="connsiteY19" fmla="*/ 12750439 h 28112359"/>
              <a:gd name="connsiteX20" fmla="*/ 12999720 w 20116800"/>
              <a:gd name="connsiteY20" fmla="*/ 13207639 h 28112359"/>
              <a:gd name="connsiteX21" fmla="*/ 11811000 w 20116800"/>
              <a:gd name="connsiteY21" fmla="*/ 13481959 h 28112359"/>
              <a:gd name="connsiteX22" fmla="*/ 11719560 w 20116800"/>
              <a:gd name="connsiteY22" fmla="*/ 14396359 h 28112359"/>
              <a:gd name="connsiteX23" fmla="*/ 11079480 w 20116800"/>
              <a:gd name="connsiteY23" fmla="*/ 14762119 h 28112359"/>
              <a:gd name="connsiteX24" fmla="*/ 11170920 w 20116800"/>
              <a:gd name="connsiteY24" fmla="*/ 15036439 h 28112359"/>
              <a:gd name="connsiteX25" fmla="*/ 13182600 w 20116800"/>
              <a:gd name="connsiteY25" fmla="*/ 18328279 h 28112359"/>
              <a:gd name="connsiteX26" fmla="*/ 13731240 w 20116800"/>
              <a:gd name="connsiteY26" fmla="*/ 20797159 h 28112359"/>
              <a:gd name="connsiteX27" fmla="*/ 15102840 w 20116800"/>
              <a:gd name="connsiteY27" fmla="*/ 23814679 h 28112359"/>
              <a:gd name="connsiteX28" fmla="*/ 14188440 w 20116800"/>
              <a:gd name="connsiteY28" fmla="*/ 23997559 h 28112359"/>
              <a:gd name="connsiteX29" fmla="*/ 14645640 w 20116800"/>
              <a:gd name="connsiteY29" fmla="*/ 26009239 h 28112359"/>
              <a:gd name="connsiteX30" fmla="*/ 15377160 w 20116800"/>
              <a:gd name="connsiteY30" fmla="*/ 26740759 h 28112359"/>
              <a:gd name="connsiteX31" fmla="*/ 15651480 w 20116800"/>
              <a:gd name="connsiteY31" fmla="*/ 27563719 h 28112359"/>
              <a:gd name="connsiteX32" fmla="*/ 17023080 w 20116800"/>
              <a:gd name="connsiteY32" fmla="*/ 27838039 h 28112359"/>
              <a:gd name="connsiteX33" fmla="*/ 16748760 w 20116800"/>
              <a:gd name="connsiteY33" fmla="*/ 27929479 h 28112359"/>
              <a:gd name="connsiteX34" fmla="*/ 15285720 w 20116800"/>
              <a:gd name="connsiteY34" fmla="*/ 28112359 h 28112359"/>
              <a:gd name="connsiteX35" fmla="*/ 14645640 w 20116800"/>
              <a:gd name="connsiteY35" fmla="*/ 27838039 h 28112359"/>
              <a:gd name="connsiteX36" fmla="*/ 13548360 w 20116800"/>
              <a:gd name="connsiteY36" fmla="*/ 27746599 h 28112359"/>
              <a:gd name="connsiteX37" fmla="*/ 14005560 w 20116800"/>
              <a:gd name="connsiteY37" fmla="*/ 25917799 h 28112359"/>
              <a:gd name="connsiteX38" fmla="*/ 13456920 w 20116800"/>
              <a:gd name="connsiteY38" fmla="*/ 24454759 h 28112359"/>
              <a:gd name="connsiteX39" fmla="*/ 10530840 w 20116800"/>
              <a:gd name="connsiteY39" fmla="*/ 17962519 h 28112359"/>
              <a:gd name="connsiteX40" fmla="*/ 9433560 w 20116800"/>
              <a:gd name="connsiteY40" fmla="*/ 16865239 h 28112359"/>
              <a:gd name="connsiteX41" fmla="*/ 7330440 w 20116800"/>
              <a:gd name="connsiteY41" fmla="*/ 19151239 h 28112359"/>
              <a:gd name="connsiteX42" fmla="*/ 6690360 w 20116800"/>
              <a:gd name="connsiteY42" fmla="*/ 19151239 h 28112359"/>
              <a:gd name="connsiteX43" fmla="*/ 3307080 w 20116800"/>
              <a:gd name="connsiteY43" fmla="*/ 15676519 h 28112359"/>
              <a:gd name="connsiteX44" fmla="*/ 3672840 w 20116800"/>
              <a:gd name="connsiteY44" fmla="*/ 14762119 h 28112359"/>
              <a:gd name="connsiteX45" fmla="*/ 2758440 w 20116800"/>
              <a:gd name="connsiteY45" fmla="*/ 13756279 h 28112359"/>
              <a:gd name="connsiteX46" fmla="*/ 1752600 w 20116800"/>
              <a:gd name="connsiteY46" fmla="*/ 13756279 h 28112359"/>
              <a:gd name="connsiteX47" fmla="*/ 1295400 w 20116800"/>
              <a:gd name="connsiteY47" fmla="*/ 13573399 h 28112359"/>
              <a:gd name="connsiteX48" fmla="*/ 472440 w 20116800"/>
              <a:gd name="connsiteY48" fmla="*/ 14122039 h 28112359"/>
              <a:gd name="connsiteX49" fmla="*/ 289560 w 20116800"/>
              <a:gd name="connsiteY49" fmla="*/ 14030599 h 28112359"/>
              <a:gd name="connsiteX50" fmla="*/ 2209800 w 20116800"/>
              <a:gd name="connsiteY50" fmla="*/ 11195959 h 28112359"/>
              <a:gd name="connsiteX51" fmla="*/ 2575560 w 20116800"/>
              <a:gd name="connsiteY51" fmla="*/ 11561719 h 28112359"/>
              <a:gd name="connsiteX52" fmla="*/ 2758440 w 20116800"/>
              <a:gd name="connsiteY52" fmla="*/ 12841879 h 28112359"/>
              <a:gd name="connsiteX53" fmla="*/ 6964680 w 20116800"/>
              <a:gd name="connsiteY53" fmla="*/ 16316599 h 28112359"/>
              <a:gd name="connsiteX54" fmla="*/ 7970520 w 20116800"/>
              <a:gd name="connsiteY54" fmla="*/ 14762119 h 28112359"/>
              <a:gd name="connsiteX55" fmla="*/ 7513320 w 20116800"/>
              <a:gd name="connsiteY55" fmla="*/ 13664839 h 28112359"/>
              <a:gd name="connsiteX56" fmla="*/ 8793480 w 20116800"/>
              <a:gd name="connsiteY56" fmla="*/ 10190119 h 28112359"/>
              <a:gd name="connsiteX57" fmla="*/ 8702040 w 20116800"/>
              <a:gd name="connsiteY57" fmla="*/ 9641479 h 28112359"/>
              <a:gd name="connsiteX58" fmla="*/ 8976360 w 20116800"/>
              <a:gd name="connsiteY58" fmla="*/ 9001399 h 28112359"/>
              <a:gd name="connsiteX59" fmla="*/ 7696200 w 20116800"/>
              <a:gd name="connsiteY59" fmla="*/ 6532519 h 28112359"/>
              <a:gd name="connsiteX60" fmla="*/ 2667000 w 20116800"/>
              <a:gd name="connsiteY60" fmla="*/ 7904119 h 28112359"/>
              <a:gd name="connsiteX61" fmla="*/ 2118360 w 20116800"/>
              <a:gd name="connsiteY61" fmla="*/ 7538359 h 28112359"/>
              <a:gd name="connsiteX62" fmla="*/ 1386840 w 20116800"/>
              <a:gd name="connsiteY62" fmla="*/ 7629799 h 28112359"/>
              <a:gd name="connsiteX63" fmla="*/ 1021080 w 20116800"/>
              <a:gd name="connsiteY63" fmla="*/ 7172599 h 28112359"/>
              <a:gd name="connsiteX64" fmla="*/ 1295400 w 20116800"/>
              <a:gd name="connsiteY64" fmla="*/ 6898279 h 28112359"/>
              <a:gd name="connsiteX65" fmla="*/ 198120 w 20116800"/>
              <a:gd name="connsiteY65" fmla="*/ 5800999 h 28112359"/>
              <a:gd name="connsiteX66" fmla="*/ 381000 w 20116800"/>
              <a:gd name="connsiteY66" fmla="*/ 5709559 h 28112359"/>
              <a:gd name="connsiteX67" fmla="*/ 1844040 w 20116800"/>
              <a:gd name="connsiteY67" fmla="*/ 6898279 h 28112359"/>
              <a:gd name="connsiteX68" fmla="*/ 2118360 w 20116800"/>
              <a:gd name="connsiteY68" fmla="*/ 6623959 h 28112359"/>
              <a:gd name="connsiteX69" fmla="*/ 2118360 w 20116800"/>
              <a:gd name="connsiteY69" fmla="*/ 6441079 h 28112359"/>
              <a:gd name="connsiteX70" fmla="*/ 5410200 w 20116800"/>
              <a:gd name="connsiteY70" fmla="*/ 5252359 h 28112359"/>
              <a:gd name="connsiteX71" fmla="*/ 6050280 w 20116800"/>
              <a:gd name="connsiteY71" fmla="*/ 4978039 h 28112359"/>
              <a:gd name="connsiteX72" fmla="*/ 6416040 w 20116800"/>
              <a:gd name="connsiteY72" fmla="*/ 5435239 h 28112359"/>
              <a:gd name="connsiteX73" fmla="*/ 7421880 w 20116800"/>
              <a:gd name="connsiteY73" fmla="*/ 4978039 h 28112359"/>
              <a:gd name="connsiteX74" fmla="*/ 7604760 w 20116800"/>
              <a:gd name="connsiteY74" fmla="*/ 3240679 h 28112359"/>
              <a:gd name="connsiteX75" fmla="*/ 8884920 w 20116800"/>
              <a:gd name="connsiteY75" fmla="*/ 2692039 h 28112359"/>
              <a:gd name="connsiteX76" fmla="*/ 9525000 w 20116800"/>
              <a:gd name="connsiteY76" fmla="*/ 3240679 h 28112359"/>
              <a:gd name="connsiteX77" fmla="*/ 9890760 w 20116800"/>
              <a:gd name="connsiteY77" fmla="*/ 2874919 h 28112359"/>
              <a:gd name="connsiteX78" fmla="*/ 9982200 w 20116800"/>
              <a:gd name="connsiteY78" fmla="*/ 2326279 h 28112359"/>
              <a:gd name="connsiteX79" fmla="*/ 9982200 w 20116800"/>
              <a:gd name="connsiteY79" fmla="*/ 497479 h 28112359"/>
              <a:gd name="connsiteX80" fmla="*/ 11536680 w 20116800"/>
              <a:gd name="connsiteY80" fmla="*/ 40279 h 28112359"/>
              <a:gd name="connsiteX81" fmla="*/ 12049980 w 20116800"/>
              <a:gd name="connsiteY81" fmla="*/ 255804 h 28112359"/>
              <a:gd name="connsiteX0" fmla="*/ 12049980 w 20116800"/>
              <a:gd name="connsiteY0" fmla="*/ 255804 h 28112359"/>
              <a:gd name="connsiteX1" fmla="*/ 12451080 w 20116800"/>
              <a:gd name="connsiteY1" fmla="*/ 2417719 h 28112359"/>
              <a:gd name="connsiteX2" fmla="*/ 13456920 w 20116800"/>
              <a:gd name="connsiteY2" fmla="*/ 3697879 h 28112359"/>
              <a:gd name="connsiteX3" fmla="*/ 14828520 w 20116800"/>
              <a:gd name="connsiteY3" fmla="*/ 3332119 h 28112359"/>
              <a:gd name="connsiteX4" fmla="*/ 15560040 w 20116800"/>
              <a:gd name="connsiteY4" fmla="*/ 2966359 h 28112359"/>
              <a:gd name="connsiteX5" fmla="*/ 17846040 w 20116800"/>
              <a:gd name="connsiteY5" fmla="*/ 2326279 h 28112359"/>
              <a:gd name="connsiteX6" fmla="*/ 18211800 w 20116800"/>
              <a:gd name="connsiteY6" fmla="*/ 2692039 h 28112359"/>
              <a:gd name="connsiteX7" fmla="*/ 19034760 w 20116800"/>
              <a:gd name="connsiteY7" fmla="*/ 2509159 h 28112359"/>
              <a:gd name="connsiteX8" fmla="*/ 19766280 w 20116800"/>
              <a:gd name="connsiteY8" fmla="*/ 1228999 h 28112359"/>
              <a:gd name="connsiteX9" fmla="*/ 20040600 w 20116800"/>
              <a:gd name="connsiteY9" fmla="*/ 1320439 h 28112359"/>
              <a:gd name="connsiteX10" fmla="*/ 19309080 w 20116800"/>
              <a:gd name="connsiteY10" fmla="*/ 2326279 h 28112359"/>
              <a:gd name="connsiteX11" fmla="*/ 19857720 w 20116800"/>
              <a:gd name="connsiteY11" fmla="*/ 2509159 h 28112359"/>
              <a:gd name="connsiteX12" fmla="*/ 19583400 w 20116800"/>
              <a:gd name="connsiteY12" fmla="*/ 2783479 h 28112359"/>
              <a:gd name="connsiteX13" fmla="*/ 18286731 w 20116800"/>
              <a:gd name="connsiteY13" fmla="*/ 2948566 h 28112359"/>
              <a:gd name="connsiteX14" fmla="*/ 18394680 w 20116800"/>
              <a:gd name="connsiteY14" fmla="*/ 3149239 h 28112359"/>
              <a:gd name="connsiteX15" fmla="*/ 14554200 w 20116800"/>
              <a:gd name="connsiteY15" fmla="*/ 4795159 h 28112359"/>
              <a:gd name="connsiteX16" fmla="*/ 12999720 w 20116800"/>
              <a:gd name="connsiteY16" fmla="*/ 5618119 h 28112359"/>
              <a:gd name="connsiteX17" fmla="*/ 12268200 w 20116800"/>
              <a:gd name="connsiteY17" fmla="*/ 10464439 h 28112359"/>
              <a:gd name="connsiteX18" fmla="*/ 11993880 w 20116800"/>
              <a:gd name="connsiteY18" fmla="*/ 11013079 h 28112359"/>
              <a:gd name="connsiteX19" fmla="*/ 13182600 w 20116800"/>
              <a:gd name="connsiteY19" fmla="*/ 12750439 h 28112359"/>
              <a:gd name="connsiteX20" fmla="*/ 12999720 w 20116800"/>
              <a:gd name="connsiteY20" fmla="*/ 13207639 h 28112359"/>
              <a:gd name="connsiteX21" fmla="*/ 11811000 w 20116800"/>
              <a:gd name="connsiteY21" fmla="*/ 13481959 h 28112359"/>
              <a:gd name="connsiteX22" fmla="*/ 11719560 w 20116800"/>
              <a:gd name="connsiteY22" fmla="*/ 14396359 h 28112359"/>
              <a:gd name="connsiteX23" fmla="*/ 11079480 w 20116800"/>
              <a:gd name="connsiteY23" fmla="*/ 14762119 h 28112359"/>
              <a:gd name="connsiteX24" fmla="*/ 11170920 w 20116800"/>
              <a:gd name="connsiteY24" fmla="*/ 15036439 h 28112359"/>
              <a:gd name="connsiteX25" fmla="*/ 13182600 w 20116800"/>
              <a:gd name="connsiteY25" fmla="*/ 18328279 h 28112359"/>
              <a:gd name="connsiteX26" fmla="*/ 13731240 w 20116800"/>
              <a:gd name="connsiteY26" fmla="*/ 20797159 h 28112359"/>
              <a:gd name="connsiteX27" fmla="*/ 15102840 w 20116800"/>
              <a:gd name="connsiteY27" fmla="*/ 23814679 h 28112359"/>
              <a:gd name="connsiteX28" fmla="*/ 14188440 w 20116800"/>
              <a:gd name="connsiteY28" fmla="*/ 23997559 h 28112359"/>
              <a:gd name="connsiteX29" fmla="*/ 14645640 w 20116800"/>
              <a:gd name="connsiteY29" fmla="*/ 26009239 h 28112359"/>
              <a:gd name="connsiteX30" fmla="*/ 15377160 w 20116800"/>
              <a:gd name="connsiteY30" fmla="*/ 26740759 h 28112359"/>
              <a:gd name="connsiteX31" fmla="*/ 15651480 w 20116800"/>
              <a:gd name="connsiteY31" fmla="*/ 27563719 h 28112359"/>
              <a:gd name="connsiteX32" fmla="*/ 17023080 w 20116800"/>
              <a:gd name="connsiteY32" fmla="*/ 27838039 h 28112359"/>
              <a:gd name="connsiteX33" fmla="*/ 16748760 w 20116800"/>
              <a:gd name="connsiteY33" fmla="*/ 27929479 h 28112359"/>
              <a:gd name="connsiteX34" fmla="*/ 15285720 w 20116800"/>
              <a:gd name="connsiteY34" fmla="*/ 28112359 h 28112359"/>
              <a:gd name="connsiteX35" fmla="*/ 14645640 w 20116800"/>
              <a:gd name="connsiteY35" fmla="*/ 27838039 h 28112359"/>
              <a:gd name="connsiteX36" fmla="*/ 13548360 w 20116800"/>
              <a:gd name="connsiteY36" fmla="*/ 27746599 h 28112359"/>
              <a:gd name="connsiteX37" fmla="*/ 14005560 w 20116800"/>
              <a:gd name="connsiteY37" fmla="*/ 25917799 h 28112359"/>
              <a:gd name="connsiteX38" fmla="*/ 13456920 w 20116800"/>
              <a:gd name="connsiteY38" fmla="*/ 24454759 h 28112359"/>
              <a:gd name="connsiteX39" fmla="*/ 10530840 w 20116800"/>
              <a:gd name="connsiteY39" fmla="*/ 17962519 h 28112359"/>
              <a:gd name="connsiteX40" fmla="*/ 9433560 w 20116800"/>
              <a:gd name="connsiteY40" fmla="*/ 16865239 h 28112359"/>
              <a:gd name="connsiteX41" fmla="*/ 7330440 w 20116800"/>
              <a:gd name="connsiteY41" fmla="*/ 19151239 h 28112359"/>
              <a:gd name="connsiteX42" fmla="*/ 6690360 w 20116800"/>
              <a:gd name="connsiteY42" fmla="*/ 19151239 h 28112359"/>
              <a:gd name="connsiteX43" fmla="*/ 3307080 w 20116800"/>
              <a:gd name="connsiteY43" fmla="*/ 15676519 h 28112359"/>
              <a:gd name="connsiteX44" fmla="*/ 3672840 w 20116800"/>
              <a:gd name="connsiteY44" fmla="*/ 14762119 h 28112359"/>
              <a:gd name="connsiteX45" fmla="*/ 2758440 w 20116800"/>
              <a:gd name="connsiteY45" fmla="*/ 13756279 h 28112359"/>
              <a:gd name="connsiteX46" fmla="*/ 1752600 w 20116800"/>
              <a:gd name="connsiteY46" fmla="*/ 13756279 h 28112359"/>
              <a:gd name="connsiteX47" fmla="*/ 1295400 w 20116800"/>
              <a:gd name="connsiteY47" fmla="*/ 13573399 h 28112359"/>
              <a:gd name="connsiteX48" fmla="*/ 472440 w 20116800"/>
              <a:gd name="connsiteY48" fmla="*/ 14122039 h 28112359"/>
              <a:gd name="connsiteX49" fmla="*/ 289560 w 20116800"/>
              <a:gd name="connsiteY49" fmla="*/ 14030599 h 28112359"/>
              <a:gd name="connsiteX50" fmla="*/ 2209800 w 20116800"/>
              <a:gd name="connsiteY50" fmla="*/ 11195959 h 28112359"/>
              <a:gd name="connsiteX51" fmla="*/ 2575560 w 20116800"/>
              <a:gd name="connsiteY51" fmla="*/ 11561719 h 28112359"/>
              <a:gd name="connsiteX52" fmla="*/ 2758440 w 20116800"/>
              <a:gd name="connsiteY52" fmla="*/ 12841879 h 28112359"/>
              <a:gd name="connsiteX53" fmla="*/ 6964680 w 20116800"/>
              <a:gd name="connsiteY53" fmla="*/ 16316599 h 28112359"/>
              <a:gd name="connsiteX54" fmla="*/ 7970520 w 20116800"/>
              <a:gd name="connsiteY54" fmla="*/ 14762119 h 28112359"/>
              <a:gd name="connsiteX55" fmla="*/ 7513320 w 20116800"/>
              <a:gd name="connsiteY55" fmla="*/ 13664839 h 28112359"/>
              <a:gd name="connsiteX56" fmla="*/ 8793480 w 20116800"/>
              <a:gd name="connsiteY56" fmla="*/ 10190119 h 28112359"/>
              <a:gd name="connsiteX57" fmla="*/ 8702040 w 20116800"/>
              <a:gd name="connsiteY57" fmla="*/ 9641479 h 28112359"/>
              <a:gd name="connsiteX58" fmla="*/ 8976360 w 20116800"/>
              <a:gd name="connsiteY58" fmla="*/ 9001399 h 28112359"/>
              <a:gd name="connsiteX59" fmla="*/ 7696200 w 20116800"/>
              <a:gd name="connsiteY59" fmla="*/ 6532519 h 28112359"/>
              <a:gd name="connsiteX60" fmla="*/ 2667000 w 20116800"/>
              <a:gd name="connsiteY60" fmla="*/ 7904119 h 28112359"/>
              <a:gd name="connsiteX61" fmla="*/ 2118360 w 20116800"/>
              <a:gd name="connsiteY61" fmla="*/ 7538359 h 28112359"/>
              <a:gd name="connsiteX62" fmla="*/ 1386840 w 20116800"/>
              <a:gd name="connsiteY62" fmla="*/ 7629799 h 28112359"/>
              <a:gd name="connsiteX63" fmla="*/ 1021080 w 20116800"/>
              <a:gd name="connsiteY63" fmla="*/ 7172599 h 28112359"/>
              <a:gd name="connsiteX64" fmla="*/ 1295400 w 20116800"/>
              <a:gd name="connsiteY64" fmla="*/ 6898279 h 28112359"/>
              <a:gd name="connsiteX65" fmla="*/ 198120 w 20116800"/>
              <a:gd name="connsiteY65" fmla="*/ 5800999 h 28112359"/>
              <a:gd name="connsiteX66" fmla="*/ 381000 w 20116800"/>
              <a:gd name="connsiteY66" fmla="*/ 5709559 h 28112359"/>
              <a:gd name="connsiteX67" fmla="*/ 1844040 w 20116800"/>
              <a:gd name="connsiteY67" fmla="*/ 6898279 h 28112359"/>
              <a:gd name="connsiteX68" fmla="*/ 2118360 w 20116800"/>
              <a:gd name="connsiteY68" fmla="*/ 6623959 h 28112359"/>
              <a:gd name="connsiteX69" fmla="*/ 2118360 w 20116800"/>
              <a:gd name="connsiteY69" fmla="*/ 6441079 h 28112359"/>
              <a:gd name="connsiteX70" fmla="*/ 5410200 w 20116800"/>
              <a:gd name="connsiteY70" fmla="*/ 5252359 h 28112359"/>
              <a:gd name="connsiteX71" fmla="*/ 6050280 w 20116800"/>
              <a:gd name="connsiteY71" fmla="*/ 4978039 h 28112359"/>
              <a:gd name="connsiteX72" fmla="*/ 6416040 w 20116800"/>
              <a:gd name="connsiteY72" fmla="*/ 5435239 h 28112359"/>
              <a:gd name="connsiteX73" fmla="*/ 7421880 w 20116800"/>
              <a:gd name="connsiteY73" fmla="*/ 4978039 h 28112359"/>
              <a:gd name="connsiteX74" fmla="*/ 7604760 w 20116800"/>
              <a:gd name="connsiteY74" fmla="*/ 3240679 h 28112359"/>
              <a:gd name="connsiteX75" fmla="*/ 8884920 w 20116800"/>
              <a:gd name="connsiteY75" fmla="*/ 2692039 h 28112359"/>
              <a:gd name="connsiteX76" fmla="*/ 9525000 w 20116800"/>
              <a:gd name="connsiteY76" fmla="*/ 3240679 h 28112359"/>
              <a:gd name="connsiteX77" fmla="*/ 9890760 w 20116800"/>
              <a:gd name="connsiteY77" fmla="*/ 2874919 h 28112359"/>
              <a:gd name="connsiteX78" fmla="*/ 9982200 w 20116800"/>
              <a:gd name="connsiteY78" fmla="*/ 2326279 h 28112359"/>
              <a:gd name="connsiteX79" fmla="*/ 9982200 w 20116800"/>
              <a:gd name="connsiteY79" fmla="*/ 497479 h 28112359"/>
              <a:gd name="connsiteX80" fmla="*/ 11536680 w 20116800"/>
              <a:gd name="connsiteY80" fmla="*/ 40279 h 28112359"/>
              <a:gd name="connsiteX81" fmla="*/ 12049980 w 20116800"/>
              <a:gd name="connsiteY81" fmla="*/ 255804 h 28112359"/>
              <a:gd name="connsiteX0" fmla="*/ 12049980 w 20116800"/>
              <a:gd name="connsiteY0" fmla="*/ 255804 h 28112359"/>
              <a:gd name="connsiteX1" fmla="*/ 12451080 w 20116800"/>
              <a:gd name="connsiteY1" fmla="*/ 2417719 h 28112359"/>
              <a:gd name="connsiteX2" fmla="*/ 13456920 w 20116800"/>
              <a:gd name="connsiteY2" fmla="*/ 3697879 h 28112359"/>
              <a:gd name="connsiteX3" fmla="*/ 14828520 w 20116800"/>
              <a:gd name="connsiteY3" fmla="*/ 3332119 h 28112359"/>
              <a:gd name="connsiteX4" fmla="*/ 15560040 w 20116800"/>
              <a:gd name="connsiteY4" fmla="*/ 2966359 h 28112359"/>
              <a:gd name="connsiteX5" fmla="*/ 17846040 w 20116800"/>
              <a:gd name="connsiteY5" fmla="*/ 2326279 h 28112359"/>
              <a:gd name="connsiteX6" fmla="*/ 18211800 w 20116800"/>
              <a:gd name="connsiteY6" fmla="*/ 2692039 h 28112359"/>
              <a:gd name="connsiteX7" fmla="*/ 19034760 w 20116800"/>
              <a:gd name="connsiteY7" fmla="*/ 2509159 h 28112359"/>
              <a:gd name="connsiteX8" fmla="*/ 19766280 w 20116800"/>
              <a:gd name="connsiteY8" fmla="*/ 1228999 h 28112359"/>
              <a:gd name="connsiteX9" fmla="*/ 20040600 w 20116800"/>
              <a:gd name="connsiteY9" fmla="*/ 1320439 h 28112359"/>
              <a:gd name="connsiteX10" fmla="*/ 19309080 w 20116800"/>
              <a:gd name="connsiteY10" fmla="*/ 2326279 h 28112359"/>
              <a:gd name="connsiteX11" fmla="*/ 19857720 w 20116800"/>
              <a:gd name="connsiteY11" fmla="*/ 2509159 h 28112359"/>
              <a:gd name="connsiteX12" fmla="*/ 19583400 w 20116800"/>
              <a:gd name="connsiteY12" fmla="*/ 2783479 h 28112359"/>
              <a:gd name="connsiteX13" fmla="*/ 18286731 w 20116800"/>
              <a:gd name="connsiteY13" fmla="*/ 2948566 h 28112359"/>
              <a:gd name="connsiteX14" fmla="*/ 18394680 w 20116800"/>
              <a:gd name="connsiteY14" fmla="*/ 3149239 h 28112359"/>
              <a:gd name="connsiteX15" fmla="*/ 14554200 w 20116800"/>
              <a:gd name="connsiteY15" fmla="*/ 4795159 h 28112359"/>
              <a:gd name="connsiteX16" fmla="*/ 12999720 w 20116800"/>
              <a:gd name="connsiteY16" fmla="*/ 5618119 h 28112359"/>
              <a:gd name="connsiteX17" fmla="*/ 12268200 w 20116800"/>
              <a:gd name="connsiteY17" fmla="*/ 10464439 h 28112359"/>
              <a:gd name="connsiteX18" fmla="*/ 11993880 w 20116800"/>
              <a:gd name="connsiteY18" fmla="*/ 11013079 h 28112359"/>
              <a:gd name="connsiteX19" fmla="*/ 13182600 w 20116800"/>
              <a:gd name="connsiteY19" fmla="*/ 12750439 h 28112359"/>
              <a:gd name="connsiteX20" fmla="*/ 12999720 w 20116800"/>
              <a:gd name="connsiteY20" fmla="*/ 13207639 h 28112359"/>
              <a:gd name="connsiteX21" fmla="*/ 11811000 w 20116800"/>
              <a:gd name="connsiteY21" fmla="*/ 13481959 h 28112359"/>
              <a:gd name="connsiteX22" fmla="*/ 11719560 w 20116800"/>
              <a:gd name="connsiteY22" fmla="*/ 14396359 h 28112359"/>
              <a:gd name="connsiteX23" fmla="*/ 11079480 w 20116800"/>
              <a:gd name="connsiteY23" fmla="*/ 14762119 h 28112359"/>
              <a:gd name="connsiteX24" fmla="*/ 11170920 w 20116800"/>
              <a:gd name="connsiteY24" fmla="*/ 15036439 h 28112359"/>
              <a:gd name="connsiteX25" fmla="*/ 13182600 w 20116800"/>
              <a:gd name="connsiteY25" fmla="*/ 18328279 h 28112359"/>
              <a:gd name="connsiteX26" fmla="*/ 13731240 w 20116800"/>
              <a:gd name="connsiteY26" fmla="*/ 20797159 h 28112359"/>
              <a:gd name="connsiteX27" fmla="*/ 15102840 w 20116800"/>
              <a:gd name="connsiteY27" fmla="*/ 23814679 h 28112359"/>
              <a:gd name="connsiteX28" fmla="*/ 14188440 w 20116800"/>
              <a:gd name="connsiteY28" fmla="*/ 23997559 h 28112359"/>
              <a:gd name="connsiteX29" fmla="*/ 14645640 w 20116800"/>
              <a:gd name="connsiteY29" fmla="*/ 26009239 h 28112359"/>
              <a:gd name="connsiteX30" fmla="*/ 15377160 w 20116800"/>
              <a:gd name="connsiteY30" fmla="*/ 26740759 h 28112359"/>
              <a:gd name="connsiteX31" fmla="*/ 15651480 w 20116800"/>
              <a:gd name="connsiteY31" fmla="*/ 27563719 h 28112359"/>
              <a:gd name="connsiteX32" fmla="*/ 17023080 w 20116800"/>
              <a:gd name="connsiteY32" fmla="*/ 27838039 h 28112359"/>
              <a:gd name="connsiteX33" fmla="*/ 16748760 w 20116800"/>
              <a:gd name="connsiteY33" fmla="*/ 27929479 h 28112359"/>
              <a:gd name="connsiteX34" fmla="*/ 15285720 w 20116800"/>
              <a:gd name="connsiteY34" fmla="*/ 28112359 h 28112359"/>
              <a:gd name="connsiteX35" fmla="*/ 14645640 w 20116800"/>
              <a:gd name="connsiteY35" fmla="*/ 27838039 h 28112359"/>
              <a:gd name="connsiteX36" fmla="*/ 13548360 w 20116800"/>
              <a:gd name="connsiteY36" fmla="*/ 27746599 h 28112359"/>
              <a:gd name="connsiteX37" fmla="*/ 14005560 w 20116800"/>
              <a:gd name="connsiteY37" fmla="*/ 25917799 h 28112359"/>
              <a:gd name="connsiteX38" fmla="*/ 13456920 w 20116800"/>
              <a:gd name="connsiteY38" fmla="*/ 24454759 h 28112359"/>
              <a:gd name="connsiteX39" fmla="*/ 10530840 w 20116800"/>
              <a:gd name="connsiteY39" fmla="*/ 17962519 h 28112359"/>
              <a:gd name="connsiteX40" fmla="*/ 9433560 w 20116800"/>
              <a:gd name="connsiteY40" fmla="*/ 16865239 h 28112359"/>
              <a:gd name="connsiteX41" fmla="*/ 7330440 w 20116800"/>
              <a:gd name="connsiteY41" fmla="*/ 19151239 h 28112359"/>
              <a:gd name="connsiteX42" fmla="*/ 6690360 w 20116800"/>
              <a:gd name="connsiteY42" fmla="*/ 19151239 h 28112359"/>
              <a:gd name="connsiteX43" fmla="*/ 3307080 w 20116800"/>
              <a:gd name="connsiteY43" fmla="*/ 15676519 h 28112359"/>
              <a:gd name="connsiteX44" fmla="*/ 3672840 w 20116800"/>
              <a:gd name="connsiteY44" fmla="*/ 14762119 h 28112359"/>
              <a:gd name="connsiteX45" fmla="*/ 2758440 w 20116800"/>
              <a:gd name="connsiteY45" fmla="*/ 13756279 h 28112359"/>
              <a:gd name="connsiteX46" fmla="*/ 1752600 w 20116800"/>
              <a:gd name="connsiteY46" fmla="*/ 13756279 h 28112359"/>
              <a:gd name="connsiteX47" fmla="*/ 1295400 w 20116800"/>
              <a:gd name="connsiteY47" fmla="*/ 13573399 h 28112359"/>
              <a:gd name="connsiteX48" fmla="*/ 472440 w 20116800"/>
              <a:gd name="connsiteY48" fmla="*/ 14122039 h 28112359"/>
              <a:gd name="connsiteX49" fmla="*/ 289560 w 20116800"/>
              <a:gd name="connsiteY49" fmla="*/ 14030599 h 28112359"/>
              <a:gd name="connsiteX50" fmla="*/ 2209800 w 20116800"/>
              <a:gd name="connsiteY50" fmla="*/ 11195959 h 28112359"/>
              <a:gd name="connsiteX51" fmla="*/ 2575560 w 20116800"/>
              <a:gd name="connsiteY51" fmla="*/ 11561719 h 28112359"/>
              <a:gd name="connsiteX52" fmla="*/ 2758440 w 20116800"/>
              <a:gd name="connsiteY52" fmla="*/ 12841879 h 28112359"/>
              <a:gd name="connsiteX53" fmla="*/ 6964680 w 20116800"/>
              <a:gd name="connsiteY53" fmla="*/ 16316599 h 28112359"/>
              <a:gd name="connsiteX54" fmla="*/ 7970520 w 20116800"/>
              <a:gd name="connsiteY54" fmla="*/ 14762119 h 28112359"/>
              <a:gd name="connsiteX55" fmla="*/ 7513320 w 20116800"/>
              <a:gd name="connsiteY55" fmla="*/ 13664839 h 28112359"/>
              <a:gd name="connsiteX56" fmla="*/ 8793480 w 20116800"/>
              <a:gd name="connsiteY56" fmla="*/ 10190119 h 28112359"/>
              <a:gd name="connsiteX57" fmla="*/ 8702040 w 20116800"/>
              <a:gd name="connsiteY57" fmla="*/ 9641479 h 28112359"/>
              <a:gd name="connsiteX58" fmla="*/ 8976360 w 20116800"/>
              <a:gd name="connsiteY58" fmla="*/ 9001399 h 28112359"/>
              <a:gd name="connsiteX59" fmla="*/ 7696200 w 20116800"/>
              <a:gd name="connsiteY59" fmla="*/ 6532519 h 28112359"/>
              <a:gd name="connsiteX60" fmla="*/ 2667000 w 20116800"/>
              <a:gd name="connsiteY60" fmla="*/ 7904119 h 28112359"/>
              <a:gd name="connsiteX61" fmla="*/ 2118360 w 20116800"/>
              <a:gd name="connsiteY61" fmla="*/ 7538359 h 28112359"/>
              <a:gd name="connsiteX62" fmla="*/ 1386840 w 20116800"/>
              <a:gd name="connsiteY62" fmla="*/ 7629799 h 28112359"/>
              <a:gd name="connsiteX63" fmla="*/ 1021080 w 20116800"/>
              <a:gd name="connsiteY63" fmla="*/ 7172599 h 28112359"/>
              <a:gd name="connsiteX64" fmla="*/ 1295400 w 20116800"/>
              <a:gd name="connsiteY64" fmla="*/ 6898279 h 28112359"/>
              <a:gd name="connsiteX65" fmla="*/ 198120 w 20116800"/>
              <a:gd name="connsiteY65" fmla="*/ 5800999 h 28112359"/>
              <a:gd name="connsiteX66" fmla="*/ 381000 w 20116800"/>
              <a:gd name="connsiteY66" fmla="*/ 5709559 h 28112359"/>
              <a:gd name="connsiteX67" fmla="*/ 1844040 w 20116800"/>
              <a:gd name="connsiteY67" fmla="*/ 6898279 h 28112359"/>
              <a:gd name="connsiteX68" fmla="*/ 2118360 w 20116800"/>
              <a:gd name="connsiteY68" fmla="*/ 6623959 h 28112359"/>
              <a:gd name="connsiteX69" fmla="*/ 2118360 w 20116800"/>
              <a:gd name="connsiteY69" fmla="*/ 6441079 h 28112359"/>
              <a:gd name="connsiteX70" fmla="*/ 5410200 w 20116800"/>
              <a:gd name="connsiteY70" fmla="*/ 5252359 h 28112359"/>
              <a:gd name="connsiteX71" fmla="*/ 6050280 w 20116800"/>
              <a:gd name="connsiteY71" fmla="*/ 4978039 h 28112359"/>
              <a:gd name="connsiteX72" fmla="*/ 6416040 w 20116800"/>
              <a:gd name="connsiteY72" fmla="*/ 5435239 h 28112359"/>
              <a:gd name="connsiteX73" fmla="*/ 7421880 w 20116800"/>
              <a:gd name="connsiteY73" fmla="*/ 4978039 h 28112359"/>
              <a:gd name="connsiteX74" fmla="*/ 7604760 w 20116800"/>
              <a:gd name="connsiteY74" fmla="*/ 3240679 h 28112359"/>
              <a:gd name="connsiteX75" fmla="*/ 8884920 w 20116800"/>
              <a:gd name="connsiteY75" fmla="*/ 2692039 h 28112359"/>
              <a:gd name="connsiteX76" fmla="*/ 9525000 w 20116800"/>
              <a:gd name="connsiteY76" fmla="*/ 3240679 h 28112359"/>
              <a:gd name="connsiteX77" fmla="*/ 9890760 w 20116800"/>
              <a:gd name="connsiteY77" fmla="*/ 2874919 h 28112359"/>
              <a:gd name="connsiteX78" fmla="*/ 9982200 w 20116800"/>
              <a:gd name="connsiteY78" fmla="*/ 2326279 h 28112359"/>
              <a:gd name="connsiteX79" fmla="*/ 9982200 w 20116800"/>
              <a:gd name="connsiteY79" fmla="*/ 497479 h 28112359"/>
              <a:gd name="connsiteX80" fmla="*/ 11536680 w 20116800"/>
              <a:gd name="connsiteY80" fmla="*/ 40279 h 28112359"/>
              <a:gd name="connsiteX81" fmla="*/ 12049980 w 20116800"/>
              <a:gd name="connsiteY81" fmla="*/ 255804 h 28112359"/>
              <a:gd name="connsiteX0" fmla="*/ 12049980 w 20116800"/>
              <a:gd name="connsiteY0" fmla="*/ 255804 h 28112359"/>
              <a:gd name="connsiteX1" fmla="*/ 12451080 w 20116800"/>
              <a:gd name="connsiteY1" fmla="*/ 2417719 h 28112359"/>
              <a:gd name="connsiteX2" fmla="*/ 13456920 w 20116800"/>
              <a:gd name="connsiteY2" fmla="*/ 3697879 h 28112359"/>
              <a:gd name="connsiteX3" fmla="*/ 14828520 w 20116800"/>
              <a:gd name="connsiteY3" fmla="*/ 3332119 h 28112359"/>
              <a:gd name="connsiteX4" fmla="*/ 15560040 w 20116800"/>
              <a:gd name="connsiteY4" fmla="*/ 2966359 h 28112359"/>
              <a:gd name="connsiteX5" fmla="*/ 17846040 w 20116800"/>
              <a:gd name="connsiteY5" fmla="*/ 2326279 h 28112359"/>
              <a:gd name="connsiteX6" fmla="*/ 18211800 w 20116800"/>
              <a:gd name="connsiteY6" fmla="*/ 2692039 h 28112359"/>
              <a:gd name="connsiteX7" fmla="*/ 19034760 w 20116800"/>
              <a:gd name="connsiteY7" fmla="*/ 2509159 h 28112359"/>
              <a:gd name="connsiteX8" fmla="*/ 19766280 w 20116800"/>
              <a:gd name="connsiteY8" fmla="*/ 1228999 h 28112359"/>
              <a:gd name="connsiteX9" fmla="*/ 20040600 w 20116800"/>
              <a:gd name="connsiteY9" fmla="*/ 1320439 h 28112359"/>
              <a:gd name="connsiteX10" fmla="*/ 19309080 w 20116800"/>
              <a:gd name="connsiteY10" fmla="*/ 2326279 h 28112359"/>
              <a:gd name="connsiteX11" fmla="*/ 19857720 w 20116800"/>
              <a:gd name="connsiteY11" fmla="*/ 2509159 h 28112359"/>
              <a:gd name="connsiteX12" fmla="*/ 19583400 w 20116800"/>
              <a:gd name="connsiteY12" fmla="*/ 2783479 h 28112359"/>
              <a:gd name="connsiteX13" fmla="*/ 18286731 w 20116800"/>
              <a:gd name="connsiteY13" fmla="*/ 2948566 h 28112359"/>
              <a:gd name="connsiteX14" fmla="*/ 18394680 w 20116800"/>
              <a:gd name="connsiteY14" fmla="*/ 3149239 h 28112359"/>
              <a:gd name="connsiteX15" fmla="*/ 14554200 w 20116800"/>
              <a:gd name="connsiteY15" fmla="*/ 4795159 h 28112359"/>
              <a:gd name="connsiteX16" fmla="*/ 12999720 w 20116800"/>
              <a:gd name="connsiteY16" fmla="*/ 5618119 h 28112359"/>
              <a:gd name="connsiteX17" fmla="*/ 12268200 w 20116800"/>
              <a:gd name="connsiteY17" fmla="*/ 10464439 h 28112359"/>
              <a:gd name="connsiteX18" fmla="*/ 11993880 w 20116800"/>
              <a:gd name="connsiteY18" fmla="*/ 11013079 h 28112359"/>
              <a:gd name="connsiteX19" fmla="*/ 13182600 w 20116800"/>
              <a:gd name="connsiteY19" fmla="*/ 12750439 h 28112359"/>
              <a:gd name="connsiteX20" fmla="*/ 12999720 w 20116800"/>
              <a:gd name="connsiteY20" fmla="*/ 13207639 h 28112359"/>
              <a:gd name="connsiteX21" fmla="*/ 11811000 w 20116800"/>
              <a:gd name="connsiteY21" fmla="*/ 13481959 h 28112359"/>
              <a:gd name="connsiteX22" fmla="*/ 11719560 w 20116800"/>
              <a:gd name="connsiteY22" fmla="*/ 14396359 h 28112359"/>
              <a:gd name="connsiteX23" fmla="*/ 11079480 w 20116800"/>
              <a:gd name="connsiteY23" fmla="*/ 14762119 h 28112359"/>
              <a:gd name="connsiteX24" fmla="*/ 11170920 w 20116800"/>
              <a:gd name="connsiteY24" fmla="*/ 15036439 h 28112359"/>
              <a:gd name="connsiteX25" fmla="*/ 13182600 w 20116800"/>
              <a:gd name="connsiteY25" fmla="*/ 18328279 h 28112359"/>
              <a:gd name="connsiteX26" fmla="*/ 13731240 w 20116800"/>
              <a:gd name="connsiteY26" fmla="*/ 20797159 h 28112359"/>
              <a:gd name="connsiteX27" fmla="*/ 15102840 w 20116800"/>
              <a:gd name="connsiteY27" fmla="*/ 23814679 h 28112359"/>
              <a:gd name="connsiteX28" fmla="*/ 14188440 w 20116800"/>
              <a:gd name="connsiteY28" fmla="*/ 23997559 h 28112359"/>
              <a:gd name="connsiteX29" fmla="*/ 14645640 w 20116800"/>
              <a:gd name="connsiteY29" fmla="*/ 26009239 h 28112359"/>
              <a:gd name="connsiteX30" fmla="*/ 15377160 w 20116800"/>
              <a:gd name="connsiteY30" fmla="*/ 26740759 h 28112359"/>
              <a:gd name="connsiteX31" fmla="*/ 15651480 w 20116800"/>
              <a:gd name="connsiteY31" fmla="*/ 27563719 h 28112359"/>
              <a:gd name="connsiteX32" fmla="*/ 17023080 w 20116800"/>
              <a:gd name="connsiteY32" fmla="*/ 27838039 h 28112359"/>
              <a:gd name="connsiteX33" fmla="*/ 16748760 w 20116800"/>
              <a:gd name="connsiteY33" fmla="*/ 27929479 h 28112359"/>
              <a:gd name="connsiteX34" fmla="*/ 15285720 w 20116800"/>
              <a:gd name="connsiteY34" fmla="*/ 28112359 h 28112359"/>
              <a:gd name="connsiteX35" fmla="*/ 14645640 w 20116800"/>
              <a:gd name="connsiteY35" fmla="*/ 27838039 h 28112359"/>
              <a:gd name="connsiteX36" fmla="*/ 13548360 w 20116800"/>
              <a:gd name="connsiteY36" fmla="*/ 27746599 h 28112359"/>
              <a:gd name="connsiteX37" fmla="*/ 14005560 w 20116800"/>
              <a:gd name="connsiteY37" fmla="*/ 25917799 h 28112359"/>
              <a:gd name="connsiteX38" fmla="*/ 13456920 w 20116800"/>
              <a:gd name="connsiteY38" fmla="*/ 24454759 h 28112359"/>
              <a:gd name="connsiteX39" fmla="*/ 10530840 w 20116800"/>
              <a:gd name="connsiteY39" fmla="*/ 17962519 h 28112359"/>
              <a:gd name="connsiteX40" fmla="*/ 9433560 w 20116800"/>
              <a:gd name="connsiteY40" fmla="*/ 16865239 h 28112359"/>
              <a:gd name="connsiteX41" fmla="*/ 7330440 w 20116800"/>
              <a:gd name="connsiteY41" fmla="*/ 19151239 h 28112359"/>
              <a:gd name="connsiteX42" fmla="*/ 6690360 w 20116800"/>
              <a:gd name="connsiteY42" fmla="*/ 19151239 h 28112359"/>
              <a:gd name="connsiteX43" fmla="*/ 3307080 w 20116800"/>
              <a:gd name="connsiteY43" fmla="*/ 15676519 h 28112359"/>
              <a:gd name="connsiteX44" fmla="*/ 3672840 w 20116800"/>
              <a:gd name="connsiteY44" fmla="*/ 14762119 h 28112359"/>
              <a:gd name="connsiteX45" fmla="*/ 2758440 w 20116800"/>
              <a:gd name="connsiteY45" fmla="*/ 13756279 h 28112359"/>
              <a:gd name="connsiteX46" fmla="*/ 1752600 w 20116800"/>
              <a:gd name="connsiteY46" fmla="*/ 13756279 h 28112359"/>
              <a:gd name="connsiteX47" fmla="*/ 1295400 w 20116800"/>
              <a:gd name="connsiteY47" fmla="*/ 13573399 h 28112359"/>
              <a:gd name="connsiteX48" fmla="*/ 472440 w 20116800"/>
              <a:gd name="connsiteY48" fmla="*/ 14122039 h 28112359"/>
              <a:gd name="connsiteX49" fmla="*/ 289560 w 20116800"/>
              <a:gd name="connsiteY49" fmla="*/ 14030599 h 28112359"/>
              <a:gd name="connsiteX50" fmla="*/ 2209800 w 20116800"/>
              <a:gd name="connsiteY50" fmla="*/ 11195959 h 28112359"/>
              <a:gd name="connsiteX51" fmla="*/ 2575560 w 20116800"/>
              <a:gd name="connsiteY51" fmla="*/ 11561719 h 28112359"/>
              <a:gd name="connsiteX52" fmla="*/ 2758440 w 20116800"/>
              <a:gd name="connsiteY52" fmla="*/ 12841879 h 28112359"/>
              <a:gd name="connsiteX53" fmla="*/ 6964680 w 20116800"/>
              <a:gd name="connsiteY53" fmla="*/ 16316599 h 28112359"/>
              <a:gd name="connsiteX54" fmla="*/ 7970520 w 20116800"/>
              <a:gd name="connsiteY54" fmla="*/ 14762119 h 28112359"/>
              <a:gd name="connsiteX55" fmla="*/ 7513320 w 20116800"/>
              <a:gd name="connsiteY55" fmla="*/ 13664839 h 28112359"/>
              <a:gd name="connsiteX56" fmla="*/ 8793480 w 20116800"/>
              <a:gd name="connsiteY56" fmla="*/ 10190119 h 28112359"/>
              <a:gd name="connsiteX57" fmla="*/ 8702040 w 20116800"/>
              <a:gd name="connsiteY57" fmla="*/ 9641479 h 28112359"/>
              <a:gd name="connsiteX58" fmla="*/ 8976360 w 20116800"/>
              <a:gd name="connsiteY58" fmla="*/ 9001399 h 28112359"/>
              <a:gd name="connsiteX59" fmla="*/ 7696200 w 20116800"/>
              <a:gd name="connsiteY59" fmla="*/ 6532519 h 28112359"/>
              <a:gd name="connsiteX60" fmla="*/ 2667000 w 20116800"/>
              <a:gd name="connsiteY60" fmla="*/ 7904119 h 28112359"/>
              <a:gd name="connsiteX61" fmla="*/ 2118360 w 20116800"/>
              <a:gd name="connsiteY61" fmla="*/ 7538359 h 28112359"/>
              <a:gd name="connsiteX62" fmla="*/ 1386840 w 20116800"/>
              <a:gd name="connsiteY62" fmla="*/ 7629799 h 28112359"/>
              <a:gd name="connsiteX63" fmla="*/ 1021080 w 20116800"/>
              <a:gd name="connsiteY63" fmla="*/ 7172599 h 28112359"/>
              <a:gd name="connsiteX64" fmla="*/ 1295400 w 20116800"/>
              <a:gd name="connsiteY64" fmla="*/ 6898279 h 28112359"/>
              <a:gd name="connsiteX65" fmla="*/ 198120 w 20116800"/>
              <a:gd name="connsiteY65" fmla="*/ 5800999 h 28112359"/>
              <a:gd name="connsiteX66" fmla="*/ 381000 w 20116800"/>
              <a:gd name="connsiteY66" fmla="*/ 5709559 h 28112359"/>
              <a:gd name="connsiteX67" fmla="*/ 1844040 w 20116800"/>
              <a:gd name="connsiteY67" fmla="*/ 6898279 h 28112359"/>
              <a:gd name="connsiteX68" fmla="*/ 2118360 w 20116800"/>
              <a:gd name="connsiteY68" fmla="*/ 6623959 h 28112359"/>
              <a:gd name="connsiteX69" fmla="*/ 2118360 w 20116800"/>
              <a:gd name="connsiteY69" fmla="*/ 6441079 h 28112359"/>
              <a:gd name="connsiteX70" fmla="*/ 5410200 w 20116800"/>
              <a:gd name="connsiteY70" fmla="*/ 5252359 h 28112359"/>
              <a:gd name="connsiteX71" fmla="*/ 6050280 w 20116800"/>
              <a:gd name="connsiteY71" fmla="*/ 4978039 h 28112359"/>
              <a:gd name="connsiteX72" fmla="*/ 6416040 w 20116800"/>
              <a:gd name="connsiteY72" fmla="*/ 5435239 h 28112359"/>
              <a:gd name="connsiteX73" fmla="*/ 7421880 w 20116800"/>
              <a:gd name="connsiteY73" fmla="*/ 4978039 h 28112359"/>
              <a:gd name="connsiteX74" fmla="*/ 7604760 w 20116800"/>
              <a:gd name="connsiteY74" fmla="*/ 3240679 h 28112359"/>
              <a:gd name="connsiteX75" fmla="*/ 8884920 w 20116800"/>
              <a:gd name="connsiteY75" fmla="*/ 2692039 h 28112359"/>
              <a:gd name="connsiteX76" fmla="*/ 9525000 w 20116800"/>
              <a:gd name="connsiteY76" fmla="*/ 3240679 h 28112359"/>
              <a:gd name="connsiteX77" fmla="*/ 9890760 w 20116800"/>
              <a:gd name="connsiteY77" fmla="*/ 2874919 h 28112359"/>
              <a:gd name="connsiteX78" fmla="*/ 9982200 w 20116800"/>
              <a:gd name="connsiteY78" fmla="*/ 2326279 h 28112359"/>
              <a:gd name="connsiteX79" fmla="*/ 9982200 w 20116800"/>
              <a:gd name="connsiteY79" fmla="*/ 497479 h 28112359"/>
              <a:gd name="connsiteX80" fmla="*/ 11536680 w 20116800"/>
              <a:gd name="connsiteY80" fmla="*/ 40279 h 28112359"/>
              <a:gd name="connsiteX81" fmla="*/ 12049980 w 20116800"/>
              <a:gd name="connsiteY81" fmla="*/ 255804 h 28112359"/>
              <a:gd name="connsiteX0" fmla="*/ 12049980 w 20116800"/>
              <a:gd name="connsiteY0" fmla="*/ 255804 h 28112359"/>
              <a:gd name="connsiteX1" fmla="*/ 12451080 w 20116800"/>
              <a:gd name="connsiteY1" fmla="*/ 2417719 h 28112359"/>
              <a:gd name="connsiteX2" fmla="*/ 13456920 w 20116800"/>
              <a:gd name="connsiteY2" fmla="*/ 3697879 h 28112359"/>
              <a:gd name="connsiteX3" fmla="*/ 14828520 w 20116800"/>
              <a:gd name="connsiteY3" fmla="*/ 3332119 h 28112359"/>
              <a:gd name="connsiteX4" fmla="*/ 15560040 w 20116800"/>
              <a:gd name="connsiteY4" fmla="*/ 2966359 h 28112359"/>
              <a:gd name="connsiteX5" fmla="*/ 17846040 w 20116800"/>
              <a:gd name="connsiteY5" fmla="*/ 2326279 h 28112359"/>
              <a:gd name="connsiteX6" fmla="*/ 18211800 w 20116800"/>
              <a:gd name="connsiteY6" fmla="*/ 2692039 h 28112359"/>
              <a:gd name="connsiteX7" fmla="*/ 19034760 w 20116800"/>
              <a:gd name="connsiteY7" fmla="*/ 2509159 h 28112359"/>
              <a:gd name="connsiteX8" fmla="*/ 19766280 w 20116800"/>
              <a:gd name="connsiteY8" fmla="*/ 1228999 h 28112359"/>
              <a:gd name="connsiteX9" fmla="*/ 20040600 w 20116800"/>
              <a:gd name="connsiteY9" fmla="*/ 1320439 h 28112359"/>
              <a:gd name="connsiteX10" fmla="*/ 19309080 w 20116800"/>
              <a:gd name="connsiteY10" fmla="*/ 2326279 h 28112359"/>
              <a:gd name="connsiteX11" fmla="*/ 19857720 w 20116800"/>
              <a:gd name="connsiteY11" fmla="*/ 2509159 h 28112359"/>
              <a:gd name="connsiteX12" fmla="*/ 19583400 w 20116800"/>
              <a:gd name="connsiteY12" fmla="*/ 2783479 h 28112359"/>
              <a:gd name="connsiteX13" fmla="*/ 18286731 w 20116800"/>
              <a:gd name="connsiteY13" fmla="*/ 2948566 h 28112359"/>
              <a:gd name="connsiteX14" fmla="*/ 18394680 w 20116800"/>
              <a:gd name="connsiteY14" fmla="*/ 3149239 h 28112359"/>
              <a:gd name="connsiteX15" fmla="*/ 14554200 w 20116800"/>
              <a:gd name="connsiteY15" fmla="*/ 4795159 h 28112359"/>
              <a:gd name="connsiteX16" fmla="*/ 12999720 w 20116800"/>
              <a:gd name="connsiteY16" fmla="*/ 5618119 h 28112359"/>
              <a:gd name="connsiteX17" fmla="*/ 12268200 w 20116800"/>
              <a:gd name="connsiteY17" fmla="*/ 10464439 h 28112359"/>
              <a:gd name="connsiteX18" fmla="*/ 11993880 w 20116800"/>
              <a:gd name="connsiteY18" fmla="*/ 11013079 h 28112359"/>
              <a:gd name="connsiteX19" fmla="*/ 13182600 w 20116800"/>
              <a:gd name="connsiteY19" fmla="*/ 12750439 h 28112359"/>
              <a:gd name="connsiteX20" fmla="*/ 12999720 w 20116800"/>
              <a:gd name="connsiteY20" fmla="*/ 13207639 h 28112359"/>
              <a:gd name="connsiteX21" fmla="*/ 11811000 w 20116800"/>
              <a:gd name="connsiteY21" fmla="*/ 13481959 h 28112359"/>
              <a:gd name="connsiteX22" fmla="*/ 11719560 w 20116800"/>
              <a:gd name="connsiteY22" fmla="*/ 14396359 h 28112359"/>
              <a:gd name="connsiteX23" fmla="*/ 11079480 w 20116800"/>
              <a:gd name="connsiteY23" fmla="*/ 14762119 h 28112359"/>
              <a:gd name="connsiteX24" fmla="*/ 11170920 w 20116800"/>
              <a:gd name="connsiteY24" fmla="*/ 15036439 h 28112359"/>
              <a:gd name="connsiteX25" fmla="*/ 13182600 w 20116800"/>
              <a:gd name="connsiteY25" fmla="*/ 18328279 h 28112359"/>
              <a:gd name="connsiteX26" fmla="*/ 13731240 w 20116800"/>
              <a:gd name="connsiteY26" fmla="*/ 20797159 h 28112359"/>
              <a:gd name="connsiteX27" fmla="*/ 15102840 w 20116800"/>
              <a:gd name="connsiteY27" fmla="*/ 23814679 h 28112359"/>
              <a:gd name="connsiteX28" fmla="*/ 14188440 w 20116800"/>
              <a:gd name="connsiteY28" fmla="*/ 23997559 h 28112359"/>
              <a:gd name="connsiteX29" fmla="*/ 14645640 w 20116800"/>
              <a:gd name="connsiteY29" fmla="*/ 26009239 h 28112359"/>
              <a:gd name="connsiteX30" fmla="*/ 15377160 w 20116800"/>
              <a:gd name="connsiteY30" fmla="*/ 26740759 h 28112359"/>
              <a:gd name="connsiteX31" fmla="*/ 15651480 w 20116800"/>
              <a:gd name="connsiteY31" fmla="*/ 27563719 h 28112359"/>
              <a:gd name="connsiteX32" fmla="*/ 17023080 w 20116800"/>
              <a:gd name="connsiteY32" fmla="*/ 27838039 h 28112359"/>
              <a:gd name="connsiteX33" fmla="*/ 16748760 w 20116800"/>
              <a:gd name="connsiteY33" fmla="*/ 27929479 h 28112359"/>
              <a:gd name="connsiteX34" fmla="*/ 15285720 w 20116800"/>
              <a:gd name="connsiteY34" fmla="*/ 28112359 h 28112359"/>
              <a:gd name="connsiteX35" fmla="*/ 14645640 w 20116800"/>
              <a:gd name="connsiteY35" fmla="*/ 27838039 h 28112359"/>
              <a:gd name="connsiteX36" fmla="*/ 13548360 w 20116800"/>
              <a:gd name="connsiteY36" fmla="*/ 27746599 h 28112359"/>
              <a:gd name="connsiteX37" fmla="*/ 14005560 w 20116800"/>
              <a:gd name="connsiteY37" fmla="*/ 25917799 h 28112359"/>
              <a:gd name="connsiteX38" fmla="*/ 13456920 w 20116800"/>
              <a:gd name="connsiteY38" fmla="*/ 24454759 h 28112359"/>
              <a:gd name="connsiteX39" fmla="*/ 10530840 w 20116800"/>
              <a:gd name="connsiteY39" fmla="*/ 17962519 h 28112359"/>
              <a:gd name="connsiteX40" fmla="*/ 9433560 w 20116800"/>
              <a:gd name="connsiteY40" fmla="*/ 16865239 h 28112359"/>
              <a:gd name="connsiteX41" fmla="*/ 7330440 w 20116800"/>
              <a:gd name="connsiteY41" fmla="*/ 19151239 h 28112359"/>
              <a:gd name="connsiteX42" fmla="*/ 6690360 w 20116800"/>
              <a:gd name="connsiteY42" fmla="*/ 19151239 h 28112359"/>
              <a:gd name="connsiteX43" fmla="*/ 3307080 w 20116800"/>
              <a:gd name="connsiteY43" fmla="*/ 15676519 h 28112359"/>
              <a:gd name="connsiteX44" fmla="*/ 3672840 w 20116800"/>
              <a:gd name="connsiteY44" fmla="*/ 14762119 h 28112359"/>
              <a:gd name="connsiteX45" fmla="*/ 2758440 w 20116800"/>
              <a:gd name="connsiteY45" fmla="*/ 13756279 h 28112359"/>
              <a:gd name="connsiteX46" fmla="*/ 1752600 w 20116800"/>
              <a:gd name="connsiteY46" fmla="*/ 13756279 h 28112359"/>
              <a:gd name="connsiteX47" fmla="*/ 1295400 w 20116800"/>
              <a:gd name="connsiteY47" fmla="*/ 13573399 h 28112359"/>
              <a:gd name="connsiteX48" fmla="*/ 472440 w 20116800"/>
              <a:gd name="connsiteY48" fmla="*/ 14122039 h 28112359"/>
              <a:gd name="connsiteX49" fmla="*/ 289560 w 20116800"/>
              <a:gd name="connsiteY49" fmla="*/ 14030599 h 28112359"/>
              <a:gd name="connsiteX50" fmla="*/ 2209800 w 20116800"/>
              <a:gd name="connsiteY50" fmla="*/ 11195959 h 28112359"/>
              <a:gd name="connsiteX51" fmla="*/ 2575560 w 20116800"/>
              <a:gd name="connsiteY51" fmla="*/ 11561719 h 28112359"/>
              <a:gd name="connsiteX52" fmla="*/ 2758440 w 20116800"/>
              <a:gd name="connsiteY52" fmla="*/ 12841879 h 28112359"/>
              <a:gd name="connsiteX53" fmla="*/ 6964680 w 20116800"/>
              <a:gd name="connsiteY53" fmla="*/ 16316599 h 28112359"/>
              <a:gd name="connsiteX54" fmla="*/ 7970520 w 20116800"/>
              <a:gd name="connsiteY54" fmla="*/ 14762119 h 28112359"/>
              <a:gd name="connsiteX55" fmla="*/ 7513320 w 20116800"/>
              <a:gd name="connsiteY55" fmla="*/ 13664839 h 28112359"/>
              <a:gd name="connsiteX56" fmla="*/ 8793480 w 20116800"/>
              <a:gd name="connsiteY56" fmla="*/ 10190119 h 28112359"/>
              <a:gd name="connsiteX57" fmla="*/ 8702040 w 20116800"/>
              <a:gd name="connsiteY57" fmla="*/ 9641479 h 28112359"/>
              <a:gd name="connsiteX58" fmla="*/ 8976360 w 20116800"/>
              <a:gd name="connsiteY58" fmla="*/ 9001399 h 28112359"/>
              <a:gd name="connsiteX59" fmla="*/ 7696200 w 20116800"/>
              <a:gd name="connsiteY59" fmla="*/ 6532519 h 28112359"/>
              <a:gd name="connsiteX60" fmla="*/ 2667000 w 20116800"/>
              <a:gd name="connsiteY60" fmla="*/ 7904119 h 28112359"/>
              <a:gd name="connsiteX61" fmla="*/ 2118360 w 20116800"/>
              <a:gd name="connsiteY61" fmla="*/ 7538359 h 28112359"/>
              <a:gd name="connsiteX62" fmla="*/ 1386840 w 20116800"/>
              <a:gd name="connsiteY62" fmla="*/ 7629799 h 28112359"/>
              <a:gd name="connsiteX63" fmla="*/ 1021080 w 20116800"/>
              <a:gd name="connsiteY63" fmla="*/ 7172599 h 28112359"/>
              <a:gd name="connsiteX64" fmla="*/ 1295400 w 20116800"/>
              <a:gd name="connsiteY64" fmla="*/ 6898279 h 28112359"/>
              <a:gd name="connsiteX65" fmla="*/ 198120 w 20116800"/>
              <a:gd name="connsiteY65" fmla="*/ 5800999 h 28112359"/>
              <a:gd name="connsiteX66" fmla="*/ 381000 w 20116800"/>
              <a:gd name="connsiteY66" fmla="*/ 5709559 h 28112359"/>
              <a:gd name="connsiteX67" fmla="*/ 1844040 w 20116800"/>
              <a:gd name="connsiteY67" fmla="*/ 6898279 h 28112359"/>
              <a:gd name="connsiteX68" fmla="*/ 2118360 w 20116800"/>
              <a:gd name="connsiteY68" fmla="*/ 6623959 h 28112359"/>
              <a:gd name="connsiteX69" fmla="*/ 2118360 w 20116800"/>
              <a:gd name="connsiteY69" fmla="*/ 6441079 h 28112359"/>
              <a:gd name="connsiteX70" fmla="*/ 5410200 w 20116800"/>
              <a:gd name="connsiteY70" fmla="*/ 5252359 h 28112359"/>
              <a:gd name="connsiteX71" fmla="*/ 6050280 w 20116800"/>
              <a:gd name="connsiteY71" fmla="*/ 4978039 h 28112359"/>
              <a:gd name="connsiteX72" fmla="*/ 6416040 w 20116800"/>
              <a:gd name="connsiteY72" fmla="*/ 5435239 h 28112359"/>
              <a:gd name="connsiteX73" fmla="*/ 7421880 w 20116800"/>
              <a:gd name="connsiteY73" fmla="*/ 4978039 h 28112359"/>
              <a:gd name="connsiteX74" fmla="*/ 7604760 w 20116800"/>
              <a:gd name="connsiteY74" fmla="*/ 3240679 h 28112359"/>
              <a:gd name="connsiteX75" fmla="*/ 8884920 w 20116800"/>
              <a:gd name="connsiteY75" fmla="*/ 2692039 h 28112359"/>
              <a:gd name="connsiteX76" fmla="*/ 9525000 w 20116800"/>
              <a:gd name="connsiteY76" fmla="*/ 3240679 h 28112359"/>
              <a:gd name="connsiteX77" fmla="*/ 9890760 w 20116800"/>
              <a:gd name="connsiteY77" fmla="*/ 2874919 h 28112359"/>
              <a:gd name="connsiteX78" fmla="*/ 9982200 w 20116800"/>
              <a:gd name="connsiteY78" fmla="*/ 2326279 h 28112359"/>
              <a:gd name="connsiteX79" fmla="*/ 9982200 w 20116800"/>
              <a:gd name="connsiteY79" fmla="*/ 497479 h 28112359"/>
              <a:gd name="connsiteX80" fmla="*/ 11536680 w 20116800"/>
              <a:gd name="connsiteY80" fmla="*/ 40279 h 28112359"/>
              <a:gd name="connsiteX81" fmla="*/ 12049980 w 20116800"/>
              <a:gd name="connsiteY81" fmla="*/ 255804 h 28112359"/>
              <a:gd name="connsiteX0" fmla="*/ 12049980 w 20116800"/>
              <a:gd name="connsiteY0" fmla="*/ 255804 h 28112359"/>
              <a:gd name="connsiteX1" fmla="*/ 12451080 w 20116800"/>
              <a:gd name="connsiteY1" fmla="*/ 2417719 h 28112359"/>
              <a:gd name="connsiteX2" fmla="*/ 13456920 w 20116800"/>
              <a:gd name="connsiteY2" fmla="*/ 3697879 h 28112359"/>
              <a:gd name="connsiteX3" fmla="*/ 14828520 w 20116800"/>
              <a:gd name="connsiteY3" fmla="*/ 3332119 h 28112359"/>
              <a:gd name="connsiteX4" fmla="*/ 15560040 w 20116800"/>
              <a:gd name="connsiteY4" fmla="*/ 2966359 h 28112359"/>
              <a:gd name="connsiteX5" fmla="*/ 17846040 w 20116800"/>
              <a:gd name="connsiteY5" fmla="*/ 2326279 h 28112359"/>
              <a:gd name="connsiteX6" fmla="*/ 18211800 w 20116800"/>
              <a:gd name="connsiteY6" fmla="*/ 2692039 h 28112359"/>
              <a:gd name="connsiteX7" fmla="*/ 19034760 w 20116800"/>
              <a:gd name="connsiteY7" fmla="*/ 2509159 h 28112359"/>
              <a:gd name="connsiteX8" fmla="*/ 19766280 w 20116800"/>
              <a:gd name="connsiteY8" fmla="*/ 1228999 h 28112359"/>
              <a:gd name="connsiteX9" fmla="*/ 20040600 w 20116800"/>
              <a:gd name="connsiteY9" fmla="*/ 1320439 h 28112359"/>
              <a:gd name="connsiteX10" fmla="*/ 19309080 w 20116800"/>
              <a:gd name="connsiteY10" fmla="*/ 2326279 h 28112359"/>
              <a:gd name="connsiteX11" fmla="*/ 19857720 w 20116800"/>
              <a:gd name="connsiteY11" fmla="*/ 2509159 h 28112359"/>
              <a:gd name="connsiteX12" fmla="*/ 19583400 w 20116800"/>
              <a:gd name="connsiteY12" fmla="*/ 2783479 h 28112359"/>
              <a:gd name="connsiteX13" fmla="*/ 18286731 w 20116800"/>
              <a:gd name="connsiteY13" fmla="*/ 2948566 h 28112359"/>
              <a:gd name="connsiteX14" fmla="*/ 18394680 w 20116800"/>
              <a:gd name="connsiteY14" fmla="*/ 3149239 h 28112359"/>
              <a:gd name="connsiteX15" fmla="*/ 14554200 w 20116800"/>
              <a:gd name="connsiteY15" fmla="*/ 4795159 h 28112359"/>
              <a:gd name="connsiteX16" fmla="*/ 12999720 w 20116800"/>
              <a:gd name="connsiteY16" fmla="*/ 5618119 h 28112359"/>
              <a:gd name="connsiteX17" fmla="*/ 12268200 w 20116800"/>
              <a:gd name="connsiteY17" fmla="*/ 10464439 h 28112359"/>
              <a:gd name="connsiteX18" fmla="*/ 11993880 w 20116800"/>
              <a:gd name="connsiteY18" fmla="*/ 11013079 h 28112359"/>
              <a:gd name="connsiteX19" fmla="*/ 13182600 w 20116800"/>
              <a:gd name="connsiteY19" fmla="*/ 12750439 h 28112359"/>
              <a:gd name="connsiteX20" fmla="*/ 12999720 w 20116800"/>
              <a:gd name="connsiteY20" fmla="*/ 13207639 h 28112359"/>
              <a:gd name="connsiteX21" fmla="*/ 11811000 w 20116800"/>
              <a:gd name="connsiteY21" fmla="*/ 13481959 h 28112359"/>
              <a:gd name="connsiteX22" fmla="*/ 11719560 w 20116800"/>
              <a:gd name="connsiteY22" fmla="*/ 14396359 h 28112359"/>
              <a:gd name="connsiteX23" fmla="*/ 11079480 w 20116800"/>
              <a:gd name="connsiteY23" fmla="*/ 14762119 h 28112359"/>
              <a:gd name="connsiteX24" fmla="*/ 11170920 w 20116800"/>
              <a:gd name="connsiteY24" fmla="*/ 15036439 h 28112359"/>
              <a:gd name="connsiteX25" fmla="*/ 13182600 w 20116800"/>
              <a:gd name="connsiteY25" fmla="*/ 18328279 h 28112359"/>
              <a:gd name="connsiteX26" fmla="*/ 13731240 w 20116800"/>
              <a:gd name="connsiteY26" fmla="*/ 20797159 h 28112359"/>
              <a:gd name="connsiteX27" fmla="*/ 15102840 w 20116800"/>
              <a:gd name="connsiteY27" fmla="*/ 23814679 h 28112359"/>
              <a:gd name="connsiteX28" fmla="*/ 14188440 w 20116800"/>
              <a:gd name="connsiteY28" fmla="*/ 23997559 h 28112359"/>
              <a:gd name="connsiteX29" fmla="*/ 14645640 w 20116800"/>
              <a:gd name="connsiteY29" fmla="*/ 26009239 h 28112359"/>
              <a:gd name="connsiteX30" fmla="*/ 15377160 w 20116800"/>
              <a:gd name="connsiteY30" fmla="*/ 26740759 h 28112359"/>
              <a:gd name="connsiteX31" fmla="*/ 15651480 w 20116800"/>
              <a:gd name="connsiteY31" fmla="*/ 27563719 h 28112359"/>
              <a:gd name="connsiteX32" fmla="*/ 17023080 w 20116800"/>
              <a:gd name="connsiteY32" fmla="*/ 27838039 h 28112359"/>
              <a:gd name="connsiteX33" fmla="*/ 16748760 w 20116800"/>
              <a:gd name="connsiteY33" fmla="*/ 27929479 h 28112359"/>
              <a:gd name="connsiteX34" fmla="*/ 15285720 w 20116800"/>
              <a:gd name="connsiteY34" fmla="*/ 28112359 h 28112359"/>
              <a:gd name="connsiteX35" fmla="*/ 14645640 w 20116800"/>
              <a:gd name="connsiteY35" fmla="*/ 27838039 h 28112359"/>
              <a:gd name="connsiteX36" fmla="*/ 13548360 w 20116800"/>
              <a:gd name="connsiteY36" fmla="*/ 27746599 h 28112359"/>
              <a:gd name="connsiteX37" fmla="*/ 14005560 w 20116800"/>
              <a:gd name="connsiteY37" fmla="*/ 25917799 h 28112359"/>
              <a:gd name="connsiteX38" fmla="*/ 13456920 w 20116800"/>
              <a:gd name="connsiteY38" fmla="*/ 24454759 h 28112359"/>
              <a:gd name="connsiteX39" fmla="*/ 10530840 w 20116800"/>
              <a:gd name="connsiteY39" fmla="*/ 17962519 h 28112359"/>
              <a:gd name="connsiteX40" fmla="*/ 9433560 w 20116800"/>
              <a:gd name="connsiteY40" fmla="*/ 16865239 h 28112359"/>
              <a:gd name="connsiteX41" fmla="*/ 7330440 w 20116800"/>
              <a:gd name="connsiteY41" fmla="*/ 19151239 h 28112359"/>
              <a:gd name="connsiteX42" fmla="*/ 6690360 w 20116800"/>
              <a:gd name="connsiteY42" fmla="*/ 19151239 h 28112359"/>
              <a:gd name="connsiteX43" fmla="*/ 3307080 w 20116800"/>
              <a:gd name="connsiteY43" fmla="*/ 15676519 h 28112359"/>
              <a:gd name="connsiteX44" fmla="*/ 3672840 w 20116800"/>
              <a:gd name="connsiteY44" fmla="*/ 14762119 h 28112359"/>
              <a:gd name="connsiteX45" fmla="*/ 2758440 w 20116800"/>
              <a:gd name="connsiteY45" fmla="*/ 13756279 h 28112359"/>
              <a:gd name="connsiteX46" fmla="*/ 1752600 w 20116800"/>
              <a:gd name="connsiteY46" fmla="*/ 13756279 h 28112359"/>
              <a:gd name="connsiteX47" fmla="*/ 1295400 w 20116800"/>
              <a:gd name="connsiteY47" fmla="*/ 13573399 h 28112359"/>
              <a:gd name="connsiteX48" fmla="*/ 472440 w 20116800"/>
              <a:gd name="connsiteY48" fmla="*/ 14122039 h 28112359"/>
              <a:gd name="connsiteX49" fmla="*/ 289560 w 20116800"/>
              <a:gd name="connsiteY49" fmla="*/ 14030599 h 28112359"/>
              <a:gd name="connsiteX50" fmla="*/ 2209800 w 20116800"/>
              <a:gd name="connsiteY50" fmla="*/ 11195959 h 28112359"/>
              <a:gd name="connsiteX51" fmla="*/ 2575560 w 20116800"/>
              <a:gd name="connsiteY51" fmla="*/ 11561719 h 28112359"/>
              <a:gd name="connsiteX52" fmla="*/ 2758440 w 20116800"/>
              <a:gd name="connsiteY52" fmla="*/ 12841879 h 28112359"/>
              <a:gd name="connsiteX53" fmla="*/ 6964680 w 20116800"/>
              <a:gd name="connsiteY53" fmla="*/ 16316599 h 28112359"/>
              <a:gd name="connsiteX54" fmla="*/ 7970520 w 20116800"/>
              <a:gd name="connsiteY54" fmla="*/ 14762119 h 28112359"/>
              <a:gd name="connsiteX55" fmla="*/ 7513320 w 20116800"/>
              <a:gd name="connsiteY55" fmla="*/ 13664839 h 28112359"/>
              <a:gd name="connsiteX56" fmla="*/ 8793480 w 20116800"/>
              <a:gd name="connsiteY56" fmla="*/ 10190119 h 28112359"/>
              <a:gd name="connsiteX57" fmla="*/ 8702040 w 20116800"/>
              <a:gd name="connsiteY57" fmla="*/ 9641479 h 28112359"/>
              <a:gd name="connsiteX58" fmla="*/ 8976360 w 20116800"/>
              <a:gd name="connsiteY58" fmla="*/ 9001399 h 28112359"/>
              <a:gd name="connsiteX59" fmla="*/ 7696200 w 20116800"/>
              <a:gd name="connsiteY59" fmla="*/ 6532519 h 28112359"/>
              <a:gd name="connsiteX60" fmla="*/ 2667000 w 20116800"/>
              <a:gd name="connsiteY60" fmla="*/ 7904119 h 28112359"/>
              <a:gd name="connsiteX61" fmla="*/ 2118360 w 20116800"/>
              <a:gd name="connsiteY61" fmla="*/ 7538359 h 28112359"/>
              <a:gd name="connsiteX62" fmla="*/ 1386840 w 20116800"/>
              <a:gd name="connsiteY62" fmla="*/ 7629799 h 28112359"/>
              <a:gd name="connsiteX63" fmla="*/ 1021080 w 20116800"/>
              <a:gd name="connsiteY63" fmla="*/ 7172599 h 28112359"/>
              <a:gd name="connsiteX64" fmla="*/ 1295400 w 20116800"/>
              <a:gd name="connsiteY64" fmla="*/ 6898279 h 28112359"/>
              <a:gd name="connsiteX65" fmla="*/ 198120 w 20116800"/>
              <a:gd name="connsiteY65" fmla="*/ 5800999 h 28112359"/>
              <a:gd name="connsiteX66" fmla="*/ 381000 w 20116800"/>
              <a:gd name="connsiteY66" fmla="*/ 5709559 h 28112359"/>
              <a:gd name="connsiteX67" fmla="*/ 1844040 w 20116800"/>
              <a:gd name="connsiteY67" fmla="*/ 6898279 h 28112359"/>
              <a:gd name="connsiteX68" fmla="*/ 2118360 w 20116800"/>
              <a:gd name="connsiteY68" fmla="*/ 6623959 h 28112359"/>
              <a:gd name="connsiteX69" fmla="*/ 2118360 w 20116800"/>
              <a:gd name="connsiteY69" fmla="*/ 6441079 h 28112359"/>
              <a:gd name="connsiteX70" fmla="*/ 5410200 w 20116800"/>
              <a:gd name="connsiteY70" fmla="*/ 5252359 h 28112359"/>
              <a:gd name="connsiteX71" fmla="*/ 6050280 w 20116800"/>
              <a:gd name="connsiteY71" fmla="*/ 4978039 h 28112359"/>
              <a:gd name="connsiteX72" fmla="*/ 6416040 w 20116800"/>
              <a:gd name="connsiteY72" fmla="*/ 5435239 h 28112359"/>
              <a:gd name="connsiteX73" fmla="*/ 7421880 w 20116800"/>
              <a:gd name="connsiteY73" fmla="*/ 4978039 h 28112359"/>
              <a:gd name="connsiteX74" fmla="*/ 7604760 w 20116800"/>
              <a:gd name="connsiteY74" fmla="*/ 3240679 h 28112359"/>
              <a:gd name="connsiteX75" fmla="*/ 8884920 w 20116800"/>
              <a:gd name="connsiteY75" fmla="*/ 2692039 h 28112359"/>
              <a:gd name="connsiteX76" fmla="*/ 9525000 w 20116800"/>
              <a:gd name="connsiteY76" fmla="*/ 3240679 h 28112359"/>
              <a:gd name="connsiteX77" fmla="*/ 9890760 w 20116800"/>
              <a:gd name="connsiteY77" fmla="*/ 2874919 h 28112359"/>
              <a:gd name="connsiteX78" fmla="*/ 9982200 w 20116800"/>
              <a:gd name="connsiteY78" fmla="*/ 2326279 h 28112359"/>
              <a:gd name="connsiteX79" fmla="*/ 9982200 w 20116800"/>
              <a:gd name="connsiteY79" fmla="*/ 497479 h 28112359"/>
              <a:gd name="connsiteX80" fmla="*/ 11536680 w 20116800"/>
              <a:gd name="connsiteY80" fmla="*/ 40279 h 28112359"/>
              <a:gd name="connsiteX81" fmla="*/ 12049980 w 20116800"/>
              <a:gd name="connsiteY81" fmla="*/ 255804 h 28112359"/>
              <a:gd name="connsiteX0" fmla="*/ 12049980 w 20116800"/>
              <a:gd name="connsiteY0" fmla="*/ 255804 h 28112359"/>
              <a:gd name="connsiteX1" fmla="*/ 12451080 w 20116800"/>
              <a:gd name="connsiteY1" fmla="*/ 2417719 h 28112359"/>
              <a:gd name="connsiteX2" fmla="*/ 13456920 w 20116800"/>
              <a:gd name="connsiteY2" fmla="*/ 3697879 h 28112359"/>
              <a:gd name="connsiteX3" fmla="*/ 14828520 w 20116800"/>
              <a:gd name="connsiteY3" fmla="*/ 3332119 h 28112359"/>
              <a:gd name="connsiteX4" fmla="*/ 15560040 w 20116800"/>
              <a:gd name="connsiteY4" fmla="*/ 2966359 h 28112359"/>
              <a:gd name="connsiteX5" fmla="*/ 17846040 w 20116800"/>
              <a:gd name="connsiteY5" fmla="*/ 2326279 h 28112359"/>
              <a:gd name="connsiteX6" fmla="*/ 18211800 w 20116800"/>
              <a:gd name="connsiteY6" fmla="*/ 2692039 h 28112359"/>
              <a:gd name="connsiteX7" fmla="*/ 19034760 w 20116800"/>
              <a:gd name="connsiteY7" fmla="*/ 2509159 h 28112359"/>
              <a:gd name="connsiteX8" fmla="*/ 19766280 w 20116800"/>
              <a:gd name="connsiteY8" fmla="*/ 1228999 h 28112359"/>
              <a:gd name="connsiteX9" fmla="*/ 20040600 w 20116800"/>
              <a:gd name="connsiteY9" fmla="*/ 1320439 h 28112359"/>
              <a:gd name="connsiteX10" fmla="*/ 19309080 w 20116800"/>
              <a:gd name="connsiteY10" fmla="*/ 2326279 h 28112359"/>
              <a:gd name="connsiteX11" fmla="*/ 19857720 w 20116800"/>
              <a:gd name="connsiteY11" fmla="*/ 2509159 h 28112359"/>
              <a:gd name="connsiteX12" fmla="*/ 19583400 w 20116800"/>
              <a:gd name="connsiteY12" fmla="*/ 2783479 h 28112359"/>
              <a:gd name="connsiteX13" fmla="*/ 18286731 w 20116800"/>
              <a:gd name="connsiteY13" fmla="*/ 2948566 h 28112359"/>
              <a:gd name="connsiteX14" fmla="*/ 18394680 w 20116800"/>
              <a:gd name="connsiteY14" fmla="*/ 3149239 h 28112359"/>
              <a:gd name="connsiteX15" fmla="*/ 14554200 w 20116800"/>
              <a:gd name="connsiteY15" fmla="*/ 4795159 h 28112359"/>
              <a:gd name="connsiteX16" fmla="*/ 12999720 w 20116800"/>
              <a:gd name="connsiteY16" fmla="*/ 5618119 h 28112359"/>
              <a:gd name="connsiteX17" fmla="*/ 12268200 w 20116800"/>
              <a:gd name="connsiteY17" fmla="*/ 10464439 h 28112359"/>
              <a:gd name="connsiteX18" fmla="*/ 11993880 w 20116800"/>
              <a:gd name="connsiteY18" fmla="*/ 11013079 h 28112359"/>
              <a:gd name="connsiteX19" fmla="*/ 13182600 w 20116800"/>
              <a:gd name="connsiteY19" fmla="*/ 12750439 h 28112359"/>
              <a:gd name="connsiteX20" fmla="*/ 12999720 w 20116800"/>
              <a:gd name="connsiteY20" fmla="*/ 13207639 h 28112359"/>
              <a:gd name="connsiteX21" fmla="*/ 11811000 w 20116800"/>
              <a:gd name="connsiteY21" fmla="*/ 13481959 h 28112359"/>
              <a:gd name="connsiteX22" fmla="*/ 11719560 w 20116800"/>
              <a:gd name="connsiteY22" fmla="*/ 14396359 h 28112359"/>
              <a:gd name="connsiteX23" fmla="*/ 11079480 w 20116800"/>
              <a:gd name="connsiteY23" fmla="*/ 14762119 h 28112359"/>
              <a:gd name="connsiteX24" fmla="*/ 11170920 w 20116800"/>
              <a:gd name="connsiteY24" fmla="*/ 15036439 h 28112359"/>
              <a:gd name="connsiteX25" fmla="*/ 13182600 w 20116800"/>
              <a:gd name="connsiteY25" fmla="*/ 18328279 h 28112359"/>
              <a:gd name="connsiteX26" fmla="*/ 13731240 w 20116800"/>
              <a:gd name="connsiteY26" fmla="*/ 20797159 h 28112359"/>
              <a:gd name="connsiteX27" fmla="*/ 15102840 w 20116800"/>
              <a:gd name="connsiteY27" fmla="*/ 23814679 h 28112359"/>
              <a:gd name="connsiteX28" fmla="*/ 14188440 w 20116800"/>
              <a:gd name="connsiteY28" fmla="*/ 23997559 h 28112359"/>
              <a:gd name="connsiteX29" fmla="*/ 14645640 w 20116800"/>
              <a:gd name="connsiteY29" fmla="*/ 26009239 h 28112359"/>
              <a:gd name="connsiteX30" fmla="*/ 15377160 w 20116800"/>
              <a:gd name="connsiteY30" fmla="*/ 26740759 h 28112359"/>
              <a:gd name="connsiteX31" fmla="*/ 15651480 w 20116800"/>
              <a:gd name="connsiteY31" fmla="*/ 27563719 h 28112359"/>
              <a:gd name="connsiteX32" fmla="*/ 17023080 w 20116800"/>
              <a:gd name="connsiteY32" fmla="*/ 27838039 h 28112359"/>
              <a:gd name="connsiteX33" fmla="*/ 16748760 w 20116800"/>
              <a:gd name="connsiteY33" fmla="*/ 27929479 h 28112359"/>
              <a:gd name="connsiteX34" fmla="*/ 15285720 w 20116800"/>
              <a:gd name="connsiteY34" fmla="*/ 28112359 h 28112359"/>
              <a:gd name="connsiteX35" fmla="*/ 14645640 w 20116800"/>
              <a:gd name="connsiteY35" fmla="*/ 27838039 h 28112359"/>
              <a:gd name="connsiteX36" fmla="*/ 13548360 w 20116800"/>
              <a:gd name="connsiteY36" fmla="*/ 27746599 h 28112359"/>
              <a:gd name="connsiteX37" fmla="*/ 14005560 w 20116800"/>
              <a:gd name="connsiteY37" fmla="*/ 25917799 h 28112359"/>
              <a:gd name="connsiteX38" fmla="*/ 13456920 w 20116800"/>
              <a:gd name="connsiteY38" fmla="*/ 24454759 h 28112359"/>
              <a:gd name="connsiteX39" fmla="*/ 10530840 w 20116800"/>
              <a:gd name="connsiteY39" fmla="*/ 17962519 h 28112359"/>
              <a:gd name="connsiteX40" fmla="*/ 9433560 w 20116800"/>
              <a:gd name="connsiteY40" fmla="*/ 16865239 h 28112359"/>
              <a:gd name="connsiteX41" fmla="*/ 7330440 w 20116800"/>
              <a:gd name="connsiteY41" fmla="*/ 19151239 h 28112359"/>
              <a:gd name="connsiteX42" fmla="*/ 6690360 w 20116800"/>
              <a:gd name="connsiteY42" fmla="*/ 19151239 h 28112359"/>
              <a:gd name="connsiteX43" fmla="*/ 3307080 w 20116800"/>
              <a:gd name="connsiteY43" fmla="*/ 15676519 h 28112359"/>
              <a:gd name="connsiteX44" fmla="*/ 3672840 w 20116800"/>
              <a:gd name="connsiteY44" fmla="*/ 14762119 h 28112359"/>
              <a:gd name="connsiteX45" fmla="*/ 2758440 w 20116800"/>
              <a:gd name="connsiteY45" fmla="*/ 13756279 h 28112359"/>
              <a:gd name="connsiteX46" fmla="*/ 1752600 w 20116800"/>
              <a:gd name="connsiteY46" fmla="*/ 13756279 h 28112359"/>
              <a:gd name="connsiteX47" fmla="*/ 1295400 w 20116800"/>
              <a:gd name="connsiteY47" fmla="*/ 13573399 h 28112359"/>
              <a:gd name="connsiteX48" fmla="*/ 472440 w 20116800"/>
              <a:gd name="connsiteY48" fmla="*/ 14122039 h 28112359"/>
              <a:gd name="connsiteX49" fmla="*/ 289560 w 20116800"/>
              <a:gd name="connsiteY49" fmla="*/ 14030599 h 28112359"/>
              <a:gd name="connsiteX50" fmla="*/ 2209800 w 20116800"/>
              <a:gd name="connsiteY50" fmla="*/ 11195959 h 28112359"/>
              <a:gd name="connsiteX51" fmla="*/ 2575560 w 20116800"/>
              <a:gd name="connsiteY51" fmla="*/ 11561719 h 28112359"/>
              <a:gd name="connsiteX52" fmla="*/ 2758440 w 20116800"/>
              <a:gd name="connsiteY52" fmla="*/ 12841879 h 28112359"/>
              <a:gd name="connsiteX53" fmla="*/ 6964680 w 20116800"/>
              <a:gd name="connsiteY53" fmla="*/ 16316599 h 28112359"/>
              <a:gd name="connsiteX54" fmla="*/ 7970520 w 20116800"/>
              <a:gd name="connsiteY54" fmla="*/ 14762119 h 28112359"/>
              <a:gd name="connsiteX55" fmla="*/ 7513320 w 20116800"/>
              <a:gd name="connsiteY55" fmla="*/ 13664839 h 28112359"/>
              <a:gd name="connsiteX56" fmla="*/ 8793480 w 20116800"/>
              <a:gd name="connsiteY56" fmla="*/ 10190119 h 28112359"/>
              <a:gd name="connsiteX57" fmla="*/ 8702040 w 20116800"/>
              <a:gd name="connsiteY57" fmla="*/ 9641479 h 28112359"/>
              <a:gd name="connsiteX58" fmla="*/ 8976360 w 20116800"/>
              <a:gd name="connsiteY58" fmla="*/ 9001399 h 28112359"/>
              <a:gd name="connsiteX59" fmla="*/ 7696200 w 20116800"/>
              <a:gd name="connsiteY59" fmla="*/ 6532519 h 28112359"/>
              <a:gd name="connsiteX60" fmla="*/ 2667000 w 20116800"/>
              <a:gd name="connsiteY60" fmla="*/ 7904119 h 28112359"/>
              <a:gd name="connsiteX61" fmla="*/ 2118360 w 20116800"/>
              <a:gd name="connsiteY61" fmla="*/ 7538359 h 28112359"/>
              <a:gd name="connsiteX62" fmla="*/ 1386840 w 20116800"/>
              <a:gd name="connsiteY62" fmla="*/ 7629799 h 28112359"/>
              <a:gd name="connsiteX63" fmla="*/ 1021080 w 20116800"/>
              <a:gd name="connsiteY63" fmla="*/ 7172599 h 28112359"/>
              <a:gd name="connsiteX64" fmla="*/ 1295400 w 20116800"/>
              <a:gd name="connsiteY64" fmla="*/ 6898279 h 28112359"/>
              <a:gd name="connsiteX65" fmla="*/ 198120 w 20116800"/>
              <a:gd name="connsiteY65" fmla="*/ 5800999 h 28112359"/>
              <a:gd name="connsiteX66" fmla="*/ 381000 w 20116800"/>
              <a:gd name="connsiteY66" fmla="*/ 5709559 h 28112359"/>
              <a:gd name="connsiteX67" fmla="*/ 1844040 w 20116800"/>
              <a:gd name="connsiteY67" fmla="*/ 6898279 h 28112359"/>
              <a:gd name="connsiteX68" fmla="*/ 2118360 w 20116800"/>
              <a:gd name="connsiteY68" fmla="*/ 6623959 h 28112359"/>
              <a:gd name="connsiteX69" fmla="*/ 2118360 w 20116800"/>
              <a:gd name="connsiteY69" fmla="*/ 6441079 h 28112359"/>
              <a:gd name="connsiteX70" fmla="*/ 5410200 w 20116800"/>
              <a:gd name="connsiteY70" fmla="*/ 5252359 h 28112359"/>
              <a:gd name="connsiteX71" fmla="*/ 6050280 w 20116800"/>
              <a:gd name="connsiteY71" fmla="*/ 4978039 h 28112359"/>
              <a:gd name="connsiteX72" fmla="*/ 6416040 w 20116800"/>
              <a:gd name="connsiteY72" fmla="*/ 5435239 h 28112359"/>
              <a:gd name="connsiteX73" fmla="*/ 7421880 w 20116800"/>
              <a:gd name="connsiteY73" fmla="*/ 4978039 h 28112359"/>
              <a:gd name="connsiteX74" fmla="*/ 7604760 w 20116800"/>
              <a:gd name="connsiteY74" fmla="*/ 3240679 h 28112359"/>
              <a:gd name="connsiteX75" fmla="*/ 8884920 w 20116800"/>
              <a:gd name="connsiteY75" fmla="*/ 2692039 h 28112359"/>
              <a:gd name="connsiteX76" fmla="*/ 9525000 w 20116800"/>
              <a:gd name="connsiteY76" fmla="*/ 3240679 h 28112359"/>
              <a:gd name="connsiteX77" fmla="*/ 9890760 w 20116800"/>
              <a:gd name="connsiteY77" fmla="*/ 2874919 h 28112359"/>
              <a:gd name="connsiteX78" fmla="*/ 9982200 w 20116800"/>
              <a:gd name="connsiteY78" fmla="*/ 2326279 h 28112359"/>
              <a:gd name="connsiteX79" fmla="*/ 9982200 w 20116800"/>
              <a:gd name="connsiteY79" fmla="*/ 497479 h 28112359"/>
              <a:gd name="connsiteX80" fmla="*/ 11536680 w 20116800"/>
              <a:gd name="connsiteY80" fmla="*/ 40279 h 28112359"/>
              <a:gd name="connsiteX81" fmla="*/ 12049980 w 20116800"/>
              <a:gd name="connsiteY81" fmla="*/ 255804 h 28112359"/>
              <a:gd name="connsiteX0" fmla="*/ 12049980 w 20116800"/>
              <a:gd name="connsiteY0" fmla="*/ 255804 h 28112359"/>
              <a:gd name="connsiteX1" fmla="*/ 12451080 w 20116800"/>
              <a:gd name="connsiteY1" fmla="*/ 2417719 h 28112359"/>
              <a:gd name="connsiteX2" fmla="*/ 13456920 w 20116800"/>
              <a:gd name="connsiteY2" fmla="*/ 3697879 h 28112359"/>
              <a:gd name="connsiteX3" fmla="*/ 14828520 w 20116800"/>
              <a:gd name="connsiteY3" fmla="*/ 3332119 h 28112359"/>
              <a:gd name="connsiteX4" fmla="*/ 15560040 w 20116800"/>
              <a:gd name="connsiteY4" fmla="*/ 2966359 h 28112359"/>
              <a:gd name="connsiteX5" fmla="*/ 17846040 w 20116800"/>
              <a:gd name="connsiteY5" fmla="*/ 2326279 h 28112359"/>
              <a:gd name="connsiteX6" fmla="*/ 18211800 w 20116800"/>
              <a:gd name="connsiteY6" fmla="*/ 2692039 h 28112359"/>
              <a:gd name="connsiteX7" fmla="*/ 19034760 w 20116800"/>
              <a:gd name="connsiteY7" fmla="*/ 2509159 h 28112359"/>
              <a:gd name="connsiteX8" fmla="*/ 19766280 w 20116800"/>
              <a:gd name="connsiteY8" fmla="*/ 1228999 h 28112359"/>
              <a:gd name="connsiteX9" fmla="*/ 20040600 w 20116800"/>
              <a:gd name="connsiteY9" fmla="*/ 1320439 h 28112359"/>
              <a:gd name="connsiteX10" fmla="*/ 19309080 w 20116800"/>
              <a:gd name="connsiteY10" fmla="*/ 2326279 h 28112359"/>
              <a:gd name="connsiteX11" fmla="*/ 19857720 w 20116800"/>
              <a:gd name="connsiteY11" fmla="*/ 2509159 h 28112359"/>
              <a:gd name="connsiteX12" fmla="*/ 19583400 w 20116800"/>
              <a:gd name="connsiteY12" fmla="*/ 2783479 h 28112359"/>
              <a:gd name="connsiteX13" fmla="*/ 18286731 w 20116800"/>
              <a:gd name="connsiteY13" fmla="*/ 2948566 h 28112359"/>
              <a:gd name="connsiteX14" fmla="*/ 18394680 w 20116800"/>
              <a:gd name="connsiteY14" fmla="*/ 3149239 h 28112359"/>
              <a:gd name="connsiteX15" fmla="*/ 14554200 w 20116800"/>
              <a:gd name="connsiteY15" fmla="*/ 4795159 h 28112359"/>
              <a:gd name="connsiteX16" fmla="*/ 12999720 w 20116800"/>
              <a:gd name="connsiteY16" fmla="*/ 5618119 h 28112359"/>
              <a:gd name="connsiteX17" fmla="*/ 12268200 w 20116800"/>
              <a:gd name="connsiteY17" fmla="*/ 10464439 h 28112359"/>
              <a:gd name="connsiteX18" fmla="*/ 11993880 w 20116800"/>
              <a:gd name="connsiteY18" fmla="*/ 11013079 h 28112359"/>
              <a:gd name="connsiteX19" fmla="*/ 13182600 w 20116800"/>
              <a:gd name="connsiteY19" fmla="*/ 12750439 h 28112359"/>
              <a:gd name="connsiteX20" fmla="*/ 12999720 w 20116800"/>
              <a:gd name="connsiteY20" fmla="*/ 13207639 h 28112359"/>
              <a:gd name="connsiteX21" fmla="*/ 11811000 w 20116800"/>
              <a:gd name="connsiteY21" fmla="*/ 13481959 h 28112359"/>
              <a:gd name="connsiteX22" fmla="*/ 11719560 w 20116800"/>
              <a:gd name="connsiteY22" fmla="*/ 14396359 h 28112359"/>
              <a:gd name="connsiteX23" fmla="*/ 11079480 w 20116800"/>
              <a:gd name="connsiteY23" fmla="*/ 14762119 h 28112359"/>
              <a:gd name="connsiteX24" fmla="*/ 11170920 w 20116800"/>
              <a:gd name="connsiteY24" fmla="*/ 15036439 h 28112359"/>
              <a:gd name="connsiteX25" fmla="*/ 13182600 w 20116800"/>
              <a:gd name="connsiteY25" fmla="*/ 18328279 h 28112359"/>
              <a:gd name="connsiteX26" fmla="*/ 13731240 w 20116800"/>
              <a:gd name="connsiteY26" fmla="*/ 20797159 h 28112359"/>
              <a:gd name="connsiteX27" fmla="*/ 15102840 w 20116800"/>
              <a:gd name="connsiteY27" fmla="*/ 23814679 h 28112359"/>
              <a:gd name="connsiteX28" fmla="*/ 14188440 w 20116800"/>
              <a:gd name="connsiteY28" fmla="*/ 23997559 h 28112359"/>
              <a:gd name="connsiteX29" fmla="*/ 14645640 w 20116800"/>
              <a:gd name="connsiteY29" fmla="*/ 26009239 h 28112359"/>
              <a:gd name="connsiteX30" fmla="*/ 15377160 w 20116800"/>
              <a:gd name="connsiteY30" fmla="*/ 26740759 h 28112359"/>
              <a:gd name="connsiteX31" fmla="*/ 15651480 w 20116800"/>
              <a:gd name="connsiteY31" fmla="*/ 27563719 h 28112359"/>
              <a:gd name="connsiteX32" fmla="*/ 17023080 w 20116800"/>
              <a:gd name="connsiteY32" fmla="*/ 27838039 h 28112359"/>
              <a:gd name="connsiteX33" fmla="*/ 16748760 w 20116800"/>
              <a:gd name="connsiteY33" fmla="*/ 27929479 h 28112359"/>
              <a:gd name="connsiteX34" fmla="*/ 15285720 w 20116800"/>
              <a:gd name="connsiteY34" fmla="*/ 28112359 h 28112359"/>
              <a:gd name="connsiteX35" fmla="*/ 14645640 w 20116800"/>
              <a:gd name="connsiteY35" fmla="*/ 27838039 h 28112359"/>
              <a:gd name="connsiteX36" fmla="*/ 13548360 w 20116800"/>
              <a:gd name="connsiteY36" fmla="*/ 27746599 h 28112359"/>
              <a:gd name="connsiteX37" fmla="*/ 14005560 w 20116800"/>
              <a:gd name="connsiteY37" fmla="*/ 25917799 h 28112359"/>
              <a:gd name="connsiteX38" fmla="*/ 13456920 w 20116800"/>
              <a:gd name="connsiteY38" fmla="*/ 24454759 h 28112359"/>
              <a:gd name="connsiteX39" fmla="*/ 10530840 w 20116800"/>
              <a:gd name="connsiteY39" fmla="*/ 17962519 h 28112359"/>
              <a:gd name="connsiteX40" fmla="*/ 9433560 w 20116800"/>
              <a:gd name="connsiteY40" fmla="*/ 16865239 h 28112359"/>
              <a:gd name="connsiteX41" fmla="*/ 7330440 w 20116800"/>
              <a:gd name="connsiteY41" fmla="*/ 19151239 h 28112359"/>
              <a:gd name="connsiteX42" fmla="*/ 6690360 w 20116800"/>
              <a:gd name="connsiteY42" fmla="*/ 19151239 h 28112359"/>
              <a:gd name="connsiteX43" fmla="*/ 3307080 w 20116800"/>
              <a:gd name="connsiteY43" fmla="*/ 15676519 h 28112359"/>
              <a:gd name="connsiteX44" fmla="*/ 3672840 w 20116800"/>
              <a:gd name="connsiteY44" fmla="*/ 14762119 h 28112359"/>
              <a:gd name="connsiteX45" fmla="*/ 2758440 w 20116800"/>
              <a:gd name="connsiteY45" fmla="*/ 13756279 h 28112359"/>
              <a:gd name="connsiteX46" fmla="*/ 1752600 w 20116800"/>
              <a:gd name="connsiteY46" fmla="*/ 13756279 h 28112359"/>
              <a:gd name="connsiteX47" fmla="*/ 1295400 w 20116800"/>
              <a:gd name="connsiteY47" fmla="*/ 13573399 h 28112359"/>
              <a:gd name="connsiteX48" fmla="*/ 472440 w 20116800"/>
              <a:gd name="connsiteY48" fmla="*/ 14122039 h 28112359"/>
              <a:gd name="connsiteX49" fmla="*/ 289560 w 20116800"/>
              <a:gd name="connsiteY49" fmla="*/ 14030599 h 28112359"/>
              <a:gd name="connsiteX50" fmla="*/ 2209800 w 20116800"/>
              <a:gd name="connsiteY50" fmla="*/ 11195959 h 28112359"/>
              <a:gd name="connsiteX51" fmla="*/ 2575560 w 20116800"/>
              <a:gd name="connsiteY51" fmla="*/ 11561719 h 28112359"/>
              <a:gd name="connsiteX52" fmla="*/ 2758440 w 20116800"/>
              <a:gd name="connsiteY52" fmla="*/ 12841879 h 28112359"/>
              <a:gd name="connsiteX53" fmla="*/ 6964680 w 20116800"/>
              <a:gd name="connsiteY53" fmla="*/ 16316599 h 28112359"/>
              <a:gd name="connsiteX54" fmla="*/ 7970520 w 20116800"/>
              <a:gd name="connsiteY54" fmla="*/ 14762119 h 28112359"/>
              <a:gd name="connsiteX55" fmla="*/ 7513320 w 20116800"/>
              <a:gd name="connsiteY55" fmla="*/ 13664839 h 28112359"/>
              <a:gd name="connsiteX56" fmla="*/ 8793480 w 20116800"/>
              <a:gd name="connsiteY56" fmla="*/ 10190119 h 28112359"/>
              <a:gd name="connsiteX57" fmla="*/ 8702040 w 20116800"/>
              <a:gd name="connsiteY57" fmla="*/ 9641479 h 28112359"/>
              <a:gd name="connsiteX58" fmla="*/ 8976360 w 20116800"/>
              <a:gd name="connsiteY58" fmla="*/ 9001399 h 28112359"/>
              <a:gd name="connsiteX59" fmla="*/ 7696200 w 20116800"/>
              <a:gd name="connsiteY59" fmla="*/ 6532519 h 28112359"/>
              <a:gd name="connsiteX60" fmla="*/ 2667000 w 20116800"/>
              <a:gd name="connsiteY60" fmla="*/ 7904119 h 28112359"/>
              <a:gd name="connsiteX61" fmla="*/ 2118360 w 20116800"/>
              <a:gd name="connsiteY61" fmla="*/ 7538359 h 28112359"/>
              <a:gd name="connsiteX62" fmla="*/ 1386840 w 20116800"/>
              <a:gd name="connsiteY62" fmla="*/ 7629799 h 28112359"/>
              <a:gd name="connsiteX63" fmla="*/ 1021080 w 20116800"/>
              <a:gd name="connsiteY63" fmla="*/ 7172599 h 28112359"/>
              <a:gd name="connsiteX64" fmla="*/ 1295400 w 20116800"/>
              <a:gd name="connsiteY64" fmla="*/ 6898279 h 28112359"/>
              <a:gd name="connsiteX65" fmla="*/ 198120 w 20116800"/>
              <a:gd name="connsiteY65" fmla="*/ 5800999 h 28112359"/>
              <a:gd name="connsiteX66" fmla="*/ 381000 w 20116800"/>
              <a:gd name="connsiteY66" fmla="*/ 5709559 h 28112359"/>
              <a:gd name="connsiteX67" fmla="*/ 1844040 w 20116800"/>
              <a:gd name="connsiteY67" fmla="*/ 6898279 h 28112359"/>
              <a:gd name="connsiteX68" fmla="*/ 2118360 w 20116800"/>
              <a:gd name="connsiteY68" fmla="*/ 6623959 h 28112359"/>
              <a:gd name="connsiteX69" fmla="*/ 2118360 w 20116800"/>
              <a:gd name="connsiteY69" fmla="*/ 6441079 h 28112359"/>
              <a:gd name="connsiteX70" fmla="*/ 5410200 w 20116800"/>
              <a:gd name="connsiteY70" fmla="*/ 5252359 h 28112359"/>
              <a:gd name="connsiteX71" fmla="*/ 6050280 w 20116800"/>
              <a:gd name="connsiteY71" fmla="*/ 4978039 h 28112359"/>
              <a:gd name="connsiteX72" fmla="*/ 6416040 w 20116800"/>
              <a:gd name="connsiteY72" fmla="*/ 5435239 h 28112359"/>
              <a:gd name="connsiteX73" fmla="*/ 7421880 w 20116800"/>
              <a:gd name="connsiteY73" fmla="*/ 4978039 h 28112359"/>
              <a:gd name="connsiteX74" fmla="*/ 7604760 w 20116800"/>
              <a:gd name="connsiteY74" fmla="*/ 3240679 h 28112359"/>
              <a:gd name="connsiteX75" fmla="*/ 8884920 w 20116800"/>
              <a:gd name="connsiteY75" fmla="*/ 2692039 h 28112359"/>
              <a:gd name="connsiteX76" fmla="*/ 9525000 w 20116800"/>
              <a:gd name="connsiteY76" fmla="*/ 3240679 h 28112359"/>
              <a:gd name="connsiteX77" fmla="*/ 9890760 w 20116800"/>
              <a:gd name="connsiteY77" fmla="*/ 2874919 h 28112359"/>
              <a:gd name="connsiteX78" fmla="*/ 9982200 w 20116800"/>
              <a:gd name="connsiteY78" fmla="*/ 2326279 h 28112359"/>
              <a:gd name="connsiteX79" fmla="*/ 9982200 w 20116800"/>
              <a:gd name="connsiteY79" fmla="*/ 497479 h 28112359"/>
              <a:gd name="connsiteX80" fmla="*/ 11536680 w 20116800"/>
              <a:gd name="connsiteY80" fmla="*/ 40279 h 28112359"/>
              <a:gd name="connsiteX81" fmla="*/ 12049980 w 20116800"/>
              <a:gd name="connsiteY81" fmla="*/ 255804 h 28112359"/>
              <a:gd name="connsiteX0" fmla="*/ 12049980 w 20116800"/>
              <a:gd name="connsiteY0" fmla="*/ 255804 h 28112359"/>
              <a:gd name="connsiteX1" fmla="*/ 12451080 w 20116800"/>
              <a:gd name="connsiteY1" fmla="*/ 2417719 h 28112359"/>
              <a:gd name="connsiteX2" fmla="*/ 13456920 w 20116800"/>
              <a:gd name="connsiteY2" fmla="*/ 3697879 h 28112359"/>
              <a:gd name="connsiteX3" fmla="*/ 14828520 w 20116800"/>
              <a:gd name="connsiteY3" fmla="*/ 3332119 h 28112359"/>
              <a:gd name="connsiteX4" fmla="*/ 15560040 w 20116800"/>
              <a:gd name="connsiteY4" fmla="*/ 2966359 h 28112359"/>
              <a:gd name="connsiteX5" fmla="*/ 17846040 w 20116800"/>
              <a:gd name="connsiteY5" fmla="*/ 2326279 h 28112359"/>
              <a:gd name="connsiteX6" fmla="*/ 18211800 w 20116800"/>
              <a:gd name="connsiteY6" fmla="*/ 2692039 h 28112359"/>
              <a:gd name="connsiteX7" fmla="*/ 19034760 w 20116800"/>
              <a:gd name="connsiteY7" fmla="*/ 2509159 h 28112359"/>
              <a:gd name="connsiteX8" fmla="*/ 19766280 w 20116800"/>
              <a:gd name="connsiteY8" fmla="*/ 1228999 h 28112359"/>
              <a:gd name="connsiteX9" fmla="*/ 20040600 w 20116800"/>
              <a:gd name="connsiteY9" fmla="*/ 1320439 h 28112359"/>
              <a:gd name="connsiteX10" fmla="*/ 19309080 w 20116800"/>
              <a:gd name="connsiteY10" fmla="*/ 2326279 h 28112359"/>
              <a:gd name="connsiteX11" fmla="*/ 19857720 w 20116800"/>
              <a:gd name="connsiteY11" fmla="*/ 2509159 h 28112359"/>
              <a:gd name="connsiteX12" fmla="*/ 19583400 w 20116800"/>
              <a:gd name="connsiteY12" fmla="*/ 2783479 h 28112359"/>
              <a:gd name="connsiteX13" fmla="*/ 18286731 w 20116800"/>
              <a:gd name="connsiteY13" fmla="*/ 2948566 h 28112359"/>
              <a:gd name="connsiteX14" fmla="*/ 18394680 w 20116800"/>
              <a:gd name="connsiteY14" fmla="*/ 3149239 h 28112359"/>
              <a:gd name="connsiteX15" fmla="*/ 14554200 w 20116800"/>
              <a:gd name="connsiteY15" fmla="*/ 4795159 h 28112359"/>
              <a:gd name="connsiteX16" fmla="*/ 12999720 w 20116800"/>
              <a:gd name="connsiteY16" fmla="*/ 5618119 h 28112359"/>
              <a:gd name="connsiteX17" fmla="*/ 12268200 w 20116800"/>
              <a:gd name="connsiteY17" fmla="*/ 10464439 h 28112359"/>
              <a:gd name="connsiteX18" fmla="*/ 11993880 w 20116800"/>
              <a:gd name="connsiteY18" fmla="*/ 11013079 h 28112359"/>
              <a:gd name="connsiteX19" fmla="*/ 13182600 w 20116800"/>
              <a:gd name="connsiteY19" fmla="*/ 12750439 h 28112359"/>
              <a:gd name="connsiteX20" fmla="*/ 12999720 w 20116800"/>
              <a:gd name="connsiteY20" fmla="*/ 13207639 h 28112359"/>
              <a:gd name="connsiteX21" fmla="*/ 11811000 w 20116800"/>
              <a:gd name="connsiteY21" fmla="*/ 13481959 h 28112359"/>
              <a:gd name="connsiteX22" fmla="*/ 11719560 w 20116800"/>
              <a:gd name="connsiteY22" fmla="*/ 14396359 h 28112359"/>
              <a:gd name="connsiteX23" fmla="*/ 11079480 w 20116800"/>
              <a:gd name="connsiteY23" fmla="*/ 14762119 h 28112359"/>
              <a:gd name="connsiteX24" fmla="*/ 11170920 w 20116800"/>
              <a:gd name="connsiteY24" fmla="*/ 15036439 h 28112359"/>
              <a:gd name="connsiteX25" fmla="*/ 13182600 w 20116800"/>
              <a:gd name="connsiteY25" fmla="*/ 18328279 h 28112359"/>
              <a:gd name="connsiteX26" fmla="*/ 13731240 w 20116800"/>
              <a:gd name="connsiteY26" fmla="*/ 20797159 h 28112359"/>
              <a:gd name="connsiteX27" fmla="*/ 15102840 w 20116800"/>
              <a:gd name="connsiteY27" fmla="*/ 23814679 h 28112359"/>
              <a:gd name="connsiteX28" fmla="*/ 14188440 w 20116800"/>
              <a:gd name="connsiteY28" fmla="*/ 23997559 h 28112359"/>
              <a:gd name="connsiteX29" fmla="*/ 14645640 w 20116800"/>
              <a:gd name="connsiteY29" fmla="*/ 26009239 h 28112359"/>
              <a:gd name="connsiteX30" fmla="*/ 15377160 w 20116800"/>
              <a:gd name="connsiteY30" fmla="*/ 26740759 h 28112359"/>
              <a:gd name="connsiteX31" fmla="*/ 15651480 w 20116800"/>
              <a:gd name="connsiteY31" fmla="*/ 27563719 h 28112359"/>
              <a:gd name="connsiteX32" fmla="*/ 17023080 w 20116800"/>
              <a:gd name="connsiteY32" fmla="*/ 27838039 h 28112359"/>
              <a:gd name="connsiteX33" fmla="*/ 16748760 w 20116800"/>
              <a:gd name="connsiteY33" fmla="*/ 27929479 h 28112359"/>
              <a:gd name="connsiteX34" fmla="*/ 15285720 w 20116800"/>
              <a:gd name="connsiteY34" fmla="*/ 28112359 h 28112359"/>
              <a:gd name="connsiteX35" fmla="*/ 14645640 w 20116800"/>
              <a:gd name="connsiteY35" fmla="*/ 27838039 h 28112359"/>
              <a:gd name="connsiteX36" fmla="*/ 13548360 w 20116800"/>
              <a:gd name="connsiteY36" fmla="*/ 27746599 h 28112359"/>
              <a:gd name="connsiteX37" fmla="*/ 14005560 w 20116800"/>
              <a:gd name="connsiteY37" fmla="*/ 25917799 h 28112359"/>
              <a:gd name="connsiteX38" fmla="*/ 13456920 w 20116800"/>
              <a:gd name="connsiteY38" fmla="*/ 24454759 h 28112359"/>
              <a:gd name="connsiteX39" fmla="*/ 10530840 w 20116800"/>
              <a:gd name="connsiteY39" fmla="*/ 17962519 h 28112359"/>
              <a:gd name="connsiteX40" fmla="*/ 9433560 w 20116800"/>
              <a:gd name="connsiteY40" fmla="*/ 16865239 h 28112359"/>
              <a:gd name="connsiteX41" fmla="*/ 7330440 w 20116800"/>
              <a:gd name="connsiteY41" fmla="*/ 19151239 h 28112359"/>
              <a:gd name="connsiteX42" fmla="*/ 6690360 w 20116800"/>
              <a:gd name="connsiteY42" fmla="*/ 19151239 h 28112359"/>
              <a:gd name="connsiteX43" fmla="*/ 3307080 w 20116800"/>
              <a:gd name="connsiteY43" fmla="*/ 15676519 h 28112359"/>
              <a:gd name="connsiteX44" fmla="*/ 3672840 w 20116800"/>
              <a:gd name="connsiteY44" fmla="*/ 14762119 h 28112359"/>
              <a:gd name="connsiteX45" fmla="*/ 2758440 w 20116800"/>
              <a:gd name="connsiteY45" fmla="*/ 13756279 h 28112359"/>
              <a:gd name="connsiteX46" fmla="*/ 1752600 w 20116800"/>
              <a:gd name="connsiteY46" fmla="*/ 13756279 h 28112359"/>
              <a:gd name="connsiteX47" fmla="*/ 1295400 w 20116800"/>
              <a:gd name="connsiteY47" fmla="*/ 13573399 h 28112359"/>
              <a:gd name="connsiteX48" fmla="*/ 472440 w 20116800"/>
              <a:gd name="connsiteY48" fmla="*/ 14122039 h 28112359"/>
              <a:gd name="connsiteX49" fmla="*/ 289560 w 20116800"/>
              <a:gd name="connsiteY49" fmla="*/ 14030599 h 28112359"/>
              <a:gd name="connsiteX50" fmla="*/ 2209800 w 20116800"/>
              <a:gd name="connsiteY50" fmla="*/ 11195959 h 28112359"/>
              <a:gd name="connsiteX51" fmla="*/ 2575560 w 20116800"/>
              <a:gd name="connsiteY51" fmla="*/ 11561719 h 28112359"/>
              <a:gd name="connsiteX52" fmla="*/ 2758440 w 20116800"/>
              <a:gd name="connsiteY52" fmla="*/ 12841879 h 28112359"/>
              <a:gd name="connsiteX53" fmla="*/ 6964680 w 20116800"/>
              <a:gd name="connsiteY53" fmla="*/ 16316599 h 28112359"/>
              <a:gd name="connsiteX54" fmla="*/ 7970520 w 20116800"/>
              <a:gd name="connsiteY54" fmla="*/ 14762119 h 28112359"/>
              <a:gd name="connsiteX55" fmla="*/ 7513320 w 20116800"/>
              <a:gd name="connsiteY55" fmla="*/ 13664839 h 28112359"/>
              <a:gd name="connsiteX56" fmla="*/ 8793480 w 20116800"/>
              <a:gd name="connsiteY56" fmla="*/ 10190119 h 28112359"/>
              <a:gd name="connsiteX57" fmla="*/ 8702040 w 20116800"/>
              <a:gd name="connsiteY57" fmla="*/ 9641479 h 28112359"/>
              <a:gd name="connsiteX58" fmla="*/ 8976360 w 20116800"/>
              <a:gd name="connsiteY58" fmla="*/ 9001399 h 28112359"/>
              <a:gd name="connsiteX59" fmla="*/ 7696200 w 20116800"/>
              <a:gd name="connsiteY59" fmla="*/ 6532519 h 28112359"/>
              <a:gd name="connsiteX60" fmla="*/ 2667000 w 20116800"/>
              <a:gd name="connsiteY60" fmla="*/ 7904119 h 28112359"/>
              <a:gd name="connsiteX61" fmla="*/ 2118360 w 20116800"/>
              <a:gd name="connsiteY61" fmla="*/ 7538359 h 28112359"/>
              <a:gd name="connsiteX62" fmla="*/ 1386840 w 20116800"/>
              <a:gd name="connsiteY62" fmla="*/ 7629799 h 28112359"/>
              <a:gd name="connsiteX63" fmla="*/ 1021080 w 20116800"/>
              <a:gd name="connsiteY63" fmla="*/ 7172599 h 28112359"/>
              <a:gd name="connsiteX64" fmla="*/ 1295400 w 20116800"/>
              <a:gd name="connsiteY64" fmla="*/ 6898279 h 28112359"/>
              <a:gd name="connsiteX65" fmla="*/ 198120 w 20116800"/>
              <a:gd name="connsiteY65" fmla="*/ 5800999 h 28112359"/>
              <a:gd name="connsiteX66" fmla="*/ 381000 w 20116800"/>
              <a:gd name="connsiteY66" fmla="*/ 5709559 h 28112359"/>
              <a:gd name="connsiteX67" fmla="*/ 1844040 w 20116800"/>
              <a:gd name="connsiteY67" fmla="*/ 6898279 h 28112359"/>
              <a:gd name="connsiteX68" fmla="*/ 2118360 w 20116800"/>
              <a:gd name="connsiteY68" fmla="*/ 6623959 h 28112359"/>
              <a:gd name="connsiteX69" fmla="*/ 2118360 w 20116800"/>
              <a:gd name="connsiteY69" fmla="*/ 6441079 h 28112359"/>
              <a:gd name="connsiteX70" fmla="*/ 5410200 w 20116800"/>
              <a:gd name="connsiteY70" fmla="*/ 5252359 h 28112359"/>
              <a:gd name="connsiteX71" fmla="*/ 6050280 w 20116800"/>
              <a:gd name="connsiteY71" fmla="*/ 4978039 h 28112359"/>
              <a:gd name="connsiteX72" fmla="*/ 6416040 w 20116800"/>
              <a:gd name="connsiteY72" fmla="*/ 5435239 h 28112359"/>
              <a:gd name="connsiteX73" fmla="*/ 7421880 w 20116800"/>
              <a:gd name="connsiteY73" fmla="*/ 4978039 h 28112359"/>
              <a:gd name="connsiteX74" fmla="*/ 7604760 w 20116800"/>
              <a:gd name="connsiteY74" fmla="*/ 3240679 h 28112359"/>
              <a:gd name="connsiteX75" fmla="*/ 8884920 w 20116800"/>
              <a:gd name="connsiteY75" fmla="*/ 2692039 h 28112359"/>
              <a:gd name="connsiteX76" fmla="*/ 9525000 w 20116800"/>
              <a:gd name="connsiteY76" fmla="*/ 3240679 h 28112359"/>
              <a:gd name="connsiteX77" fmla="*/ 9890760 w 20116800"/>
              <a:gd name="connsiteY77" fmla="*/ 2874919 h 28112359"/>
              <a:gd name="connsiteX78" fmla="*/ 9982200 w 20116800"/>
              <a:gd name="connsiteY78" fmla="*/ 2326279 h 28112359"/>
              <a:gd name="connsiteX79" fmla="*/ 9982200 w 20116800"/>
              <a:gd name="connsiteY79" fmla="*/ 497479 h 28112359"/>
              <a:gd name="connsiteX80" fmla="*/ 11536680 w 20116800"/>
              <a:gd name="connsiteY80" fmla="*/ 40279 h 28112359"/>
              <a:gd name="connsiteX81" fmla="*/ 12049980 w 20116800"/>
              <a:gd name="connsiteY81" fmla="*/ 255804 h 28112359"/>
              <a:gd name="connsiteX0" fmla="*/ 12049980 w 20116800"/>
              <a:gd name="connsiteY0" fmla="*/ 255804 h 28112359"/>
              <a:gd name="connsiteX1" fmla="*/ 12451080 w 20116800"/>
              <a:gd name="connsiteY1" fmla="*/ 2417719 h 28112359"/>
              <a:gd name="connsiteX2" fmla="*/ 13456920 w 20116800"/>
              <a:gd name="connsiteY2" fmla="*/ 3697879 h 28112359"/>
              <a:gd name="connsiteX3" fmla="*/ 14828520 w 20116800"/>
              <a:gd name="connsiteY3" fmla="*/ 3332119 h 28112359"/>
              <a:gd name="connsiteX4" fmla="*/ 15560040 w 20116800"/>
              <a:gd name="connsiteY4" fmla="*/ 2966359 h 28112359"/>
              <a:gd name="connsiteX5" fmla="*/ 17846040 w 20116800"/>
              <a:gd name="connsiteY5" fmla="*/ 2326279 h 28112359"/>
              <a:gd name="connsiteX6" fmla="*/ 18211800 w 20116800"/>
              <a:gd name="connsiteY6" fmla="*/ 2692039 h 28112359"/>
              <a:gd name="connsiteX7" fmla="*/ 19034760 w 20116800"/>
              <a:gd name="connsiteY7" fmla="*/ 2509159 h 28112359"/>
              <a:gd name="connsiteX8" fmla="*/ 19766280 w 20116800"/>
              <a:gd name="connsiteY8" fmla="*/ 1228999 h 28112359"/>
              <a:gd name="connsiteX9" fmla="*/ 20040600 w 20116800"/>
              <a:gd name="connsiteY9" fmla="*/ 1320439 h 28112359"/>
              <a:gd name="connsiteX10" fmla="*/ 19309080 w 20116800"/>
              <a:gd name="connsiteY10" fmla="*/ 2326279 h 28112359"/>
              <a:gd name="connsiteX11" fmla="*/ 19857720 w 20116800"/>
              <a:gd name="connsiteY11" fmla="*/ 2509159 h 28112359"/>
              <a:gd name="connsiteX12" fmla="*/ 19583400 w 20116800"/>
              <a:gd name="connsiteY12" fmla="*/ 2783479 h 28112359"/>
              <a:gd name="connsiteX13" fmla="*/ 18286731 w 20116800"/>
              <a:gd name="connsiteY13" fmla="*/ 2948566 h 28112359"/>
              <a:gd name="connsiteX14" fmla="*/ 18394680 w 20116800"/>
              <a:gd name="connsiteY14" fmla="*/ 3149239 h 28112359"/>
              <a:gd name="connsiteX15" fmla="*/ 14554200 w 20116800"/>
              <a:gd name="connsiteY15" fmla="*/ 4795159 h 28112359"/>
              <a:gd name="connsiteX16" fmla="*/ 12999720 w 20116800"/>
              <a:gd name="connsiteY16" fmla="*/ 5618119 h 28112359"/>
              <a:gd name="connsiteX17" fmla="*/ 12268200 w 20116800"/>
              <a:gd name="connsiteY17" fmla="*/ 10464439 h 28112359"/>
              <a:gd name="connsiteX18" fmla="*/ 11993880 w 20116800"/>
              <a:gd name="connsiteY18" fmla="*/ 11013079 h 28112359"/>
              <a:gd name="connsiteX19" fmla="*/ 13182600 w 20116800"/>
              <a:gd name="connsiteY19" fmla="*/ 12750439 h 28112359"/>
              <a:gd name="connsiteX20" fmla="*/ 12999720 w 20116800"/>
              <a:gd name="connsiteY20" fmla="*/ 13207639 h 28112359"/>
              <a:gd name="connsiteX21" fmla="*/ 11811000 w 20116800"/>
              <a:gd name="connsiteY21" fmla="*/ 13481959 h 28112359"/>
              <a:gd name="connsiteX22" fmla="*/ 11719560 w 20116800"/>
              <a:gd name="connsiteY22" fmla="*/ 14396359 h 28112359"/>
              <a:gd name="connsiteX23" fmla="*/ 11079480 w 20116800"/>
              <a:gd name="connsiteY23" fmla="*/ 14762119 h 28112359"/>
              <a:gd name="connsiteX24" fmla="*/ 11170920 w 20116800"/>
              <a:gd name="connsiteY24" fmla="*/ 15036439 h 28112359"/>
              <a:gd name="connsiteX25" fmla="*/ 13182600 w 20116800"/>
              <a:gd name="connsiteY25" fmla="*/ 18328279 h 28112359"/>
              <a:gd name="connsiteX26" fmla="*/ 13731240 w 20116800"/>
              <a:gd name="connsiteY26" fmla="*/ 20797159 h 28112359"/>
              <a:gd name="connsiteX27" fmla="*/ 15102840 w 20116800"/>
              <a:gd name="connsiteY27" fmla="*/ 23814679 h 28112359"/>
              <a:gd name="connsiteX28" fmla="*/ 14188440 w 20116800"/>
              <a:gd name="connsiteY28" fmla="*/ 23997559 h 28112359"/>
              <a:gd name="connsiteX29" fmla="*/ 14645640 w 20116800"/>
              <a:gd name="connsiteY29" fmla="*/ 26009239 h 28112359"/>
              <a:gd name="connsiteX30" fmla="*/ 15377160 w 20116800"/>
              <a:gd name="connsiteY30" fmla="*/ 26740759 h 28112359"/>
              <a:gd name="connsiteX31" fmla="*/ 15651480 w 20116800"/>
              <a:gd name="connsiteY31" fmla="*/ 27563719 h 28112359"/>
              <a:gd name="connsiteX32" fmla="*/ 17023080 w 20116800"/>
              <a:gd name="connsiteY32" fmla="*/ 27838039 h 28112359"/>
              <a:gd name="connsiteX33" fmla="*/ 16748760 w 20116800"/>
              <a:gd name="connsiteY33" fmla="*/ 27929479 h 28112359"/>
              <a:gd name="connsiteX34" fmla="*/ 15285720 w 20116800"/>
              <a:gd name="connsiteY34" fmla="*/ 28112359 h 28112359"/>
              <a:gd name="connsiteX35" fmla="*/ 14645640 w 20116800"/>
              <a:gd name="connsiteY35" fmla="*/ 27838039 h 28112359"/>
              <a:gd name="connsiteX36" fmla="*/ 13548360 w 20116800"/>
              <a:gd name="connsiteY36" fmla="*/ 27746599 h 28112359"/>
              <a:gd name="connsiteX37" fmla="*/ 14005560 w 20116800"/>
              <a:gd name="connsiteY37" fmla="*/ 25917799 h 28112359"/>
              <a:gd name="connsiteX38" fmla="*/ 13456920 w 20116800"/>
              <a:gd name="connsiteY38" fmla="*/ 24454759 h 28112359"/>
              <a:gd name="connsiteX39" fmla="*/ 10530840 w 20116800"/>
              <a:gd name="connsiteY39" fmla="*/ 17962519 h 28112359"/>
              <a:gd name="connsiteX40" fmla="*/ 9433560 w 20116800"/>
              <a:gd name="connsiteY40" fmla="*/ 16865239 h 28112359"/>
              <a:gd name="connsiteX41" fmla="*/ 7330440 w 20116800"/>
              <a:gd name="connsiteY41" fmla="*/ 19151239 h 28112359"/>
              <a:gd name="connsiteX42" fmla="*/ 6690360 w 20116800"/>
              <a:gd name="connsiteY42" fmla="*/ 19151239 h 28112359"/>
              <a:gd name="connsiteX43" fmla="*/ 3307080 w 20116800"/>
              <a:gd name="connsiteY43" fmla="*/ 15676519 h 28112359"/>
              <a:gd name="connsiteX44" fmla="*/ 3672840 w 20116800"/>
              <a:gd name="connsiteY44" fmla="*/ 14762119 h 28112359"/>
              <a:gd name="connsiteX45" fmla="*/ 2758440 w 20116800"/>
              <a:gd name="connsiteY45" fmla="*/ 13756279 h 28112359"/>
              <a:gd name="connsiteX46" fmla="*/ 1752600 w 20116800"/>
              <a:gd name="connsiteY46" fmla="*/ 13756279 h 28112359"/>
              <a:gd name="connsiteX47" fmla="*/ 1295400 w 20116800"/>
              <a:gd name="connsiteY47" fmla="*/ 13573399 h 28112359"/>
              <a:gd name="connsiteX48" fmla="*/ 472440 w 20116800"/>
              <a:gd name="connsiteY48" fmla="*/ 14122039 h 28112359"/>
              <a:gd name="connsiteX49" fmla="*/ 289560 w 20116800"/>
              <a:gd name="connsiteY49" fmla="*/ 14030599 h 28112359"/>
              <a:gd name="connsiteX50" fmla="*/ 2209800 w 20116800"/>
              <a:gd name="connsiteY50" fmla="*/ 11195959 h 28112359"/>
              <a:gd name="connsiteX51" fmla="*/ 2575560 w 20116800"/>
              <a:gd name="connsiteY51" fmla="*/ 11561719 h 28112359"/>
              <a:gd name="connsiteX52" fmla="*/ 2758440 w 20116800"/>
              <a:gd name="connsiteY52" fmla="*/ 12841879 h 28112359"/>
              <a:gd name="connsiteX53" fmla="*/ 6964680 w 20116800"/>
              <a:gd name="connsiteY53" fmla="*/ 16316599 h 28112359"/>
              <a:gd name="connsiteX54" fmla="*/ 7970520 w 20116800"/>
              <a:gd name="connsiteY54" fmla="*/ 14762119 h 28112359"/>
              <a:gd name="connsiteX55" fmla="*/ 7513320 w 20116800"/>
              <a:gd name="connsiteY55" fmla="*/ 13664839 h 28112359"/>
              <a:gd name="connsiteX56" fmla="*/ 8793480 w 20116800"/>
              <a:gd name="connsiteY56" fmla="*/ 10190119 h 28112359"/>
              <a:gd name="connsiteX57" fmla="*/ 8702040 w 20116800"/>
              <a:gd name="connsiteY57" fmla="*/ 9641479 h 28112359"/>
              <a:gd name="connsiteX58" fmla="*/ 8976360 w 20116800"/>
              <a:gd name="connsiteY58" fmla="*/ 9001399 h 28112359"/>
              <a:gd name="connsiteX59" fmla="*/ 7696200 w 20116800"/>
              <a:gd name="connsiteY59" fmla="*/ 6532519 h 28112359"/>
              <a:gd name="connsiteX60" fmla="*/ 2667000 w 20116800"/>
              <a:gd name="connsiteY60" fmla="*/ 7904119 h 28112359"/>
              <a:gd name="connsiteX61" fmla="*/ 2118360 w 20116800"/>
              <a:gd name="connsiteY61" fmla="*/ 7538359 h 28112359"/>
              <a:gd name="connsiteX62" fmla="*/ 1386840 w 20116800"/>
              <a:gd name="connsiteY62" fmla="*/ 7629799 h 28112359"/>
              <a:gd name="connsiteX63" fmla="*/ 1021080 w 20116800"/>
              <a:gd name="connsiteY63" fmla="*/ 7172599 h 28112359"/>
              <a:gd name="connsiteX64" fmla="*/ 1295400 w 20116800"/>
              <a:gd name="connsiteY64" fmla="*/ 6898279 h 28112359"/>
              <a:gd name="connsiteX65" fmla="*/ 198120 w 20116800"/>
              <a:gd name="connsiteY65" fmla="*/ 5800999 h 28112359"/>
              <a:gd name="connsiteX66" fmla="*/ 381000 w 20116800"/>
              <a:gd name="connsiteY66" fmla="*/ 5709559 h 28112359"/>
              <a:gd name="connsiteX67" fmla="*/ 1844040 w 20116800"/>
              <a:gd name="connsiteY67" fmla="*/ 6898279 h 28112359"/>
              <a:gd name="connsiteX68" fmla="*/ 2118360 w 20116800"/>
              <a:gd name="connsiteY68" fmla="*/ 6623959 h 28112359"/>
              <a:gd name="connsiteX69" fmla="*/ 2118360 w 20116800"/>
              <a:gd name="connsiteY69" fmla="*/ 6441079 h 28112359"/>
              <a:gd name="connsiteX70" fmla="*/ 5410200 w 20116800"/>
              <a:gd name="connsiteY70" fmla="*/ 5252359 h 28112359"/>
              <a:gd name="connsiteX71" fmla="*/ 6050280 w 20116800"/>
              <a:gd name="connsiteY71" fmla="*/ 4978039 h 28112359"/>
              <a:gd name="connsiteX72" fmla="*/ 6416040 w 20116800"/>
              <a:gd name="connsiteY72" fmla="*/ 5435239 h 28112359"/>
              <a:gd name="connsiteX73" fmla="*/ 7421880 w 20116800"/>
              <a:gd name="connsiteY73" fmla="*/ 4978039 h 28112359"/>
              <a:gd name="connsiteX74" fmla="*/ 7604760 w 20116800"/>
              <a:gd name="connsiteY74" fmla="*/ 3240679 h 28112359"/>
              <a:gd name="connsiteX75" fmla="*/ 8884920 w 20116800"/>
              <a:gd name="connsiteY75" fmla="*/ 2692039 h 28112359"/>
              <a:gd name="connsiteX76" fmla="*/ 9525000 w 20116800"/>
              <a:gd name="connsiteY76" fmla="*/ 3240679 h 28112359"/>
              <a:gd name="connsiteX77" fmla="*/ 9890760 w 20116800"/>
              <a:gd name="connsiteY77" fmla="*/ 2874919 h 28112359"/>
              <a:gd name="connsiteX78" fmla="*/ 9982200 w 20116800"/>
              <a:gd name="connsiteY78" fmla="*/ 2326279 h 28112359"/>
              <a:gd name="connsiteX79" fmla="*/ 9982200 w 20116800"/>
              <a:gd name="connsiteY79" fmla="*/ 497479 h 28112359"/>
              <a:gd name="connsiteX80" fmla="*/ 11536680 w 20116800"/>
              <a:gd name="connsiteY80" fmla="*/ 40279 h 28112359"/>
              <a:gd name="connsiteX81" fmla="*/ 12049980 w 20116800"/>
              <a:gd name="connsiteY81" fmla="*/ 255804 h 28112359"/>
              <a:gd name="connsiteX0" fmla="*/ 12049980 w 20116800"/>
              <a:gd name="connsiteY0" fmla="*/ 255804 h 28112359"/>
              <a:gd name="connsiteX1" fmla="*/ 12451080 w 20116800"/>
              <a:gd name="connsiteY1" fmla="*/ 2417719 h 28112359"/>
              <a:gd name="connsiteX2" fmla="*/ 13456920 w 20116800"/>
              <a:gd name="connsiteY2" fmla="*/ 3697879 h 28112359"/>
              <a:gd name="connsiteX3" fmla="*/ 14828520 w 20116800"/>
              <a:gd name="connsiteY3" fmla="*/ 3332119 h 28112359"/>
              <a:gd name="connsiteX4" fmla="*/ 15560040 w 20116800"/>
              <a:gd name="connsiteY4" fmla="*/ 2966359 h 28112359"/>
              <a:gd name="connsiteX5" fmla="*/ 17846040 w 20116800"/>
              <a:gd name="connsiteY5" fmla="*/ 2326279 h 28112359"/>
              <a:gd name="connsiteX6" fmla="*/ 18211800 w 20116800"/>
              <a:gd name="connsiteY6" fmla="*/ 2692039 h 28112359"/>
              <a:gd name="connsiteX7" fmla="*/ 19034760 w 20116800"/>
              <a:gd name="connsiteY7" fmla="*/ 2509159 h 28112359"/>
              <a:gd name="connsiteX8" fmla="*/ 19766280 w 20116800"/>
              <a:gd name="connsiteY8" fmla="*/ 1228999 h 28112359"/>
              <a:gd name="connsiteX9" fmla="*/ 20040600 w 20116800"/>
              <a:gd name="connsiteY9" fmla="*/ 1320439 h 28112359"/>
              <a:gd name="connsiteX10" fmla="*/ 19309080 w 20116800"/>
              <a:gd name="connsiteY10" fmla="*/ 2326279 h 28112359"/>
              <a:gd name="connsiteX11" fmla="*/ 19857720 w 20116800"/>
              <a:gd name="connsiteY11" fmla="*/ 2509159 h 28112359"/>
              <a:gd name="connsiteX12" fmla="*/ 19583400 w 20116800"/>
              <a:gd name="connsiteY12" fmla="*/ 2783479 h 28112359"/>
              <a:gd name="connsiteX13" fmla="*/ 18286731 w 20116800"/>
              <a:gd name="connsiteY13" fmla="*/ 2948566 h 28112359"/>
              <a:gd name="connsiteX14" fmla="*/ 18394680 w 20116800"/>
              <a:gd name="connsiteY14" fmla="*/ 3149239 h 28112359"/>
              <a:gd name="connsiteX15" fmla="*/ 14554200 w 20116800"/>
              <a:gd name="connsiteY15" fmla="*/ 4795159 h 28112359"/>
              <a:gd name="connsiteX16" fmla="*/ 12999720 w 20116800"/>
              <a:gd name="connsiteY16" fmla="*/ 5618119 h 28112359"/>
              <a:gd name="connsiteX17" fmla="*/ 12268200 w 20116800"/>
              <a:gd name="connsiteY17" fmla="*/ 10464439 h 28112359"/>
              <a:gd name="connsiteX18" fmla="*/ 11993880 w 20116800"/>
              <a:gd name="connsiteY18" fmla="*/ 11013079 h 28112359"/>
              <a:gd name="connsiteX19" fmla="*/ 13182600 w 20116800"/>
              <a:gd name="connsiteY19" fmla="*/ 12750439 h 28112359"/>
              <a:gd name="connsiteX20" fmla="*/ 12999720 w 20116800"/>
              <a:gd name="connsiteY20" fmla="*/ 13207639 h 28112359"/>
              <a:gd name="connsiteX21" fmla="*/ 11811000 w 20116800"/>
              <a:gd name="connsiteY21" fmla="*/ 13481959 h 28112359"/>
              <a:gd name="connsiteX22" fmla="*/ 11719560 w 20116800"/>
              <a:gd name="connsiteY22" fmla="*/ 14396359 h 28112359"/>
              <a:gd name="connsiteX23" fmla="*/ 11079480 w 20116800"/>
              <a:gd name="connsiteY23" fmla="*/ 14762119 h 28112359"/>
              <a:gd name="connsiteX24" fmla="*/ 11170920 w 20116800"/>
              <a:gd name="connsiteY24" fmla="*/ 15036439 h 28112359"/>
              <a:gd name="connsiteX25" fmla="*/ 13182600 w 20116800"/>
              <a:gd name="connsiteY25" fmla="*/ 18328279 h 28112359"/>
              <a:gd name="connsiteX26" fmla="*/ 13731240 w 20116800"/>
              <a:gd name="connsiteY26" fmla="*/ 20797159 h 28112359"/>
              <a:gd name="connsiteX27" fmla="*/ 15102840 w 20116800"/>
              <a:gd name="connsiteY27" fmla="*/ 23814679 h 28112359"/>
              <a:gd name="connsiteX28" fmla="*/ 14188440 w 20116800"/>
              <a:gd name="connsiteY28" fmla="*/ 23997559 h 28112359"/>
              <a:gd name="connsiteX29" fmla="*/ 14645640 w 20116800"/>
              <a:gd name="connsiteY29" fmla="*/ 26009239 h 28112359"/>
              <a:gd name="connsiteX30" fmla="*/ 15377160 w 20116800"/>
              <a:gd name="connsiteY30" fmla="*/ 26740759 h 28112359"/>
              <a:gd name="connsiteX31" fmla="*/ 15651480 w 20116800"/>
              <a:gd name="connsiteY31" fmla="*/ 27563719 h 28112359"/>
              <a:gd name="connsiteX32" fmla="*/ 17023080 w 20116800"/>
              <a:gd name="connsiteY32" fmla="*/ 27838039 h 28112359"/>
              <a:gd name="connsiteX33" fmla="*/ 16748760 w 20116800"/>
              <a:gd name="connsiteY33" fmla="*/ 27929479 h 28112359"/>
              <a:gd name="connsiteX34" fmla="*/ 15285720 w 20116800"/>
              <a:gd name="connsiteY34" fmla="*/ 28112359 h 28112359"/>
              <a:gd name="connsiteX35" fmla="*/ 14645640 w 20116800"/>
              <a:gd name="connsiteY35" fmla="*/ 27838039 h 28112359"/>
              <a:gd name="connsiteX36" fmla="*/ 13548360 w 20116800"/>
              <a:gd name="connsiteY36" fmla="*/ 27746599 h 28112359"/>
              <a:gd name="connsiteX37" fmla="*/ 14005560 w 20116800"/>
              <a:gd name="connsiteY37" fmla="*/ 25917799 h 28112359"/>
              <a:gd name="connsiteX38" fmla="*/ 13456920 w 20116800"/>
              <a:gd name="connsiteY38" fmla="*/ 24454759 h 28112359"/>
              <a:gd name="connsiteX39" fmla="*/ 10530840 w 20116800"/>
              <a:gd name="connsiteY39" fmla="*/ 17962519 h 28112359"/>
              <a:gd name="connsiteX40" fmla="*/ 9433560 w 20116800"/>
              <a:gd name="connsiteY40" fmla="*/ 16865239 h 28112359"/>
              <a:gd name="connsiteX41" fmla="*/ 7330440 w 20116800"/>
              <a:gd name="connsiteY41" fmla="*/ 19151239 h 28112359"/>
              <a:gd name="connsiteX42" fmla="*/ 6690360 w 20116800"/>
              <a:gd name="connsiteY42" fmla="*/ 19151239 h 28112359"/>
              <a:gd name="connsiteX43" fmla="*/ 3307080 w 20116800"/>
              <a:gd name="connsiteY43" fmla="*/ 15676519 h 28112359"/>
              <a:gd name="connsiteX44" fmla="*/ 3672840 w 20116800"/>
              <a:gd name="connsiteY44" fmla="*/ 14762119 h 28112359"/>
              <a:gd name="connsiteX45" fmla="*/ 2758440 w 20116800"/>
              <a:gd name="connsiteY45" fmla="*/ 13756279 h 28112359"/>
              <a:gd name="connsiteX46" fmla="*/ 1752600 w 20116800"/>
              <a:gd name="connsiteY46" fmla="*/ 13756279 h 28112359"/>
              <a:gd name="connsiteX47" fmla="*/ 1295400 w 20116800"/>
              <a:gd name="connsiteY47" fmla="*/ 13573399 h 28112359"/>
              <a:gd name="connsiteX48" fmla="*/ 472440 w 20116800"/>
              <a:gd name="connsiteY48" fmla="*/ 14122039 h 28112359"/>
              <a:gd name="connsiteX49" fmla="*/ 289560 w 20116800"/>
              <a:gd name="connsiteY49" fmla="*/ 14030599 h 28112359"/>
              <a:gd name="connsiteX50" fmla="*/ 2209800 w 20116800"/>
              <a:gd name="connsiteY50" fmla="*/ 11195959 h 28112359"/>
              <a:gd name="connsiteX51" fmla="*/ 2575560 w 20116800"/>
              <a:gd name="connsiteY51" fmla="*/ 11561719 h 28112359"/>
              <a:gd name="connsiteX52" fmla="*/ 2758440 w 20116800"/>
              <a:gd name="connsiteY52" fmla="*/ 12841879 h 28112359"/>
              <a:gd name="connsiteX53" fmla="*/ 6964680 w 20116800"/>
              <a:gd name="connsiteY53" fmla="*/ 16316599 h 28112359"/>
              <a:gd name="connsiteX54" fmla="*/ 7970520 w 20116800"/>
              <a:gd name="connsiteY54" fmla="*/ 14762119 h 28112359"/>
              <a:gd name="connsiteX55" fmla="*/ 7513320 w 20116800"/>
              <a:gd name="connsiteY55" fmla="*/ 13664839 h 28112359"/>
              <a:gd name="connsiteX56" fmla="*/ 8793480 w 20116800"/>
              <a:gd name="connsiteY56" fmla="*/ 10190119 h 28112359"/>
              <a:gd name="connsiteX57" fmla="*/ 8702040 w 20116800"/>
              <a:gd name="connsiteY57" fmla="*/ 9641479 h 28112359"/>
              <a:gd name="connsiteX58" fmla="*/ 8976360 w 20116800"/>
              <a:gd name="connsiteY58" fmla="*/ 9001399 h 28112359"/>
              <a:gd name="connsiteX59" fmla="*/ 7696200 w 20116800"/>
              <a:gd name="connsiteY59" fmla="*/ 6532519 h 28112359"/>
              <a:gd name="connsiteX60" fmla="*/ 2667000 w 20116800"/>
              <a:gd name="connsiteY60" fmla="*/ 7904119 h 28112359"/>
              <a:gd name="connsiteX61" fmla="*/ 2118360 w 20116800"/>
              <a:gd name="connsiteY61" fmla="*/ 7538359 h 28112359"/>
              <a:gd name="connsiteX62" fmla="*/ 1386840 w 20116800"/>
              <a:gd name="connsiteY62" fmla="*/ 7629799 h 28112359"/>
              <a:gd name="connsiteX63" fmla="*/ 1021080 w 20116800"/>
              <a:gd name="connsiteY63" fmla="*/ 7172599 h 28112359"/>
              <a:gd name="connsiteX64" fmla="*/ 1295400 w 20116800"/>
              <a:gd name="connsiteY64" fmla="*/ 6898279 h 28112359"/>
              <a:gd name="connsiteX65" fmla="*/ 198120 w 20116800"/>
              <a:gd name="connsiteY65" fmla="*/ 5800999 h 28112359"/>
              <a:gd name="connsiteX66" fmla="*/ 381000 w 20116800"/>
              <a:gd name="connsiteY66" fmla="*/ 5709559 h 28112359"/>
              <a:gd name="connsiteX67" fmla="*/ 1844040 w 20116800"/>
              <a:gd name="connsiteY67" fmla="*/ 6898279 h 28112359"/>
              <a:gd name="connsiteX68" fmla="*/ 2118360 w 20116800"/>
              <a:gd name="connsiteY68" fmla="*/ 6623959 h 28112359"/>
              <a:gd name="connsiteX69" fmla="*/ 2118360 w 20116800"/>
              <a:gd name="connsiteY69" fmla="*/ 6441079 h 28112359"/>
              <a:gd name="connsiteX70" fmla="*/ 5410200 w 20116800"/>
              <a:gd name="connsiteY70" fmla="*/ 5252359 h 28112359"/>
              <a:gd name="connsiteX71" fmla="*/ 6050280 w 20116800"/>
              <a:gd name="connsiteY71" fmla="*/ 4978039 h 28112359"/>
              <a:gd name="connsiteX72" fmla="*/ 6416040 w 20116800"/>
              <a:gd name="connsiteY72" fmla="*/ 5435239 h 28112359"/>
              <a:gd name="connsiteX73" fmla="*/ 7421880 w 20116800"/>
              <a:gd name="connsiteY73" fmla="*/ 4978039 h 28112359"/>
              <a:gd name="connsiteX74" fmla="*/ 7604760 w 20116800"/>
              <a:gd name="connsiteY74" fmla="*/ 3240679 h 28112359"/>
              <a:gd name="connsiteX75" fmla="*/ 8884920 w 20116800"/>
              <a:gd name="connsiteY75" fmla="*/ 2692039 h 28112359"/>
              <a:gd name="connsiteX76" fmla="*/ 9525000 w 20116800"/>
              <a:gd name="connsiteY76" fmla="*/ 3240679 h 28112359"/>
              <a:gd name="connsiteX77" fmla="*/ 9890760 w 20116800"/>
              <a:gd name="connsiteY77" fmla="*/ 2874919 h 28112359"/>
              <a:gd name="connsiteX78" fmla="*/ 9982200 w 20116800"/>
              <a:gd name="connsiteY78" fmla="*/ 2326279 h 28112359"/>
              <a:gd name="connsiteX79" fmla="*/ 9982200 w 20116800"/>
              <a:gd name="connsiteY79" fmla="*/ 497479 h 28112359"/>
              <a:gd name="connsiteX80" fmla="*/ 11536680 w 20116800"/>
              <a:gd name="connsiteY80" fmla="*/ 40279 h 28112359"/>
              <a:gd name="connsiteX81" fmla="*/ 12049980 w 20116800"/>
              <a:gd name="connsiteY81" fmla="*/ 255804 h 28112359"/>
              <a:gd name="connsiteX0" fmla="*/ 12049980 w 20116800"/>
              <a:gd name="connsiteY0" fmla="*/ 255804 h 28112359"/>
              <a:gd name="connsiteX1" fmla="*/ 12451080 w 20116800"/>
              <a:gd name="connsiteY1" fmla="*/ 2417719 h 28112359"/>
              <a:gd name="connsiteX2" fmla="*/ 13456920 w 20116800"/>
              <a:gd name="connsiteY2" fmla="*/ 3697879 h 28112359"/>
              <a:gd name="connsiteX3" fmla="*/ 14828520 w 20116800"/>
              <a:gd name="connsiteY3" fmla="*/ 3332119 h 28112359"/>
              <a:gd name="connsiteX4" fmla="*/ 15560040 w 20116800"/>
              <a:gd name="connsiteY4" fmla="*/ 2966359 h 28112359"/>
              <a:gd name="connsiteX5" fmla="*/ 17846040 w 20116800"/>
              <a:gd name="connsiteY5" fmla="*/ 2326279 h 28112359"/>
              <a:gd name="connsiteX6" fmla="*/ 18211800 w 20116800"/>
              <a:gd name="connsiteY6" fmla="*/ 2692039 h 28112359"/>
              <a:gd name="connsiteX7" fmla="*/ 19034760 w 20116800"/>
              <a:gd name="connsiteY7" fmla="*/ 2509159 h 28112359"/>
              <a:gd name="connsiteX8" fmla="*/ 19766280 w 20116800"/>
              <a:gd name="connsiteY8" fmla="*/ 1228999 h 28112359"/>
              <a:gd name="connsiteX9" fmla="*/ 20040600 w 20116800"/>
              <a:gd name="connsiteY9" fmla="*/ 1320439 h 28112359"/>
              <a:gd name="connsiteX10" fmla="*/ 19309080 w 20116800"/>
              <a:gd name="connsiteY10" fmla="*/ 2326279 h 28112359"/>
              <a:gd name="connsiteX11" fmla="*/ 19857720 w 20116800"/>
              <a:gd name="connsiteY11" fmla="*/ 2509159 h 28112359"/>
              <a:gd name="connsiteX12" fmla="*/ 19583400 w 20116800"/>
              <a:gd name="connsiteY12" fmla="*/ 2783479 h 28112359"/>
              <a:gd name="connsiteX13" fmla="*/ 18286731 w 20116800"/>
              <a:gd name="connsiteY13" fmla="*/ 2948566 h 28112359"/>
              <a:gd name="connsiteX14" fmla="*/ 18394680 w 20116800"/>
              <a:gd name="connsiteY14" fmla="*/ 3149239 h 28112359"/>
              <a:gd name="connsiteX15" fmla="*/ 14554200 w 20116800"/>
              <a:gd name="connsiteY15" fmla="*/ 4795159 h 28112359"/>
              <a:gd name="connsiteX16" fmla="*/ 12999720 w 20116800"/>
              <a:gd name="connsiteY16" fmla="*/ 5618119 h 28112359"/>
              <a:gd name="connsiteX17" fmla="*/ 12268200 w 20116800"/>
              <a:gd name="connsiteY17" fmla="*/ 10464439 h 28112359"/>
              <a:gd name="connsiteX18" fmla="*/ 11993880 w 20116800"/>
              <a:gd name="connsiteY18" fmla="*/ 11013079 h 28112359"/>
              <a:gd name="connsiteX19" fmla="*/ 13182600 w 20116800"/>
              <a:gd name="connsiteY19" fmla="*/ 12750439 h 28112359"/>
              <a:gd name="connsiteX20" fmla="*/ 12999720 w 20116800"/>
              <a:gd name="connsiteY20" fmla="*/ 13207639 h 28112359"/>
              <a:gd name="connsiteX21" fmla="*/ 11811000 w 20116800"/>
              <a:gd name="connsiteY21" fmla="*/ 13481959 h 28112359"/>
              <a:gd name="connsiteX22" fmla="*/ 11719560 w 20116800"/>
              <a:gd name="connsiteY22" fmla="*/ 14396359 h 28112359"/>
              <a:gd name="connsiteX23" fmla="*/ 11079480 w 20116800"/>
              <a:gd name="connsiteY23" fmla="*/ 14762119 h 28112359"/>
              <a:gd name="connsiteX24" fmla="*/ 11170920 w 20116800"/>
              <a:gd name="connsiteY24" fmla="*/ 15036439 h 28112359"/>
              <a:gd name="connsiteX25" fmla="*/ 13182600 w 20116800"/>
              <a:gd name="connsiteY25" fmla="*/ 18328279 h 28112359"/>
              <a:gd name="connsiteX26" fmla="*/ 13731240 w 20116800"/>
              <a:gd name="connsiteY26" fmla="*/ 20797159 h 28112359"/>
              <a:gd name="connsiteX27" fmla="*/ 15102840 w 20116800"/>
              <a:gd name="connsiteY27" fmla="*/ 23814679 h 28112359"/>
              <a:gd name="connsiteX28" fmla="*/ 14188440 w 20116800"/>
              <a:gd name="connsiteY28" fmla="*/ 23997559 h 28112359"/>
              <a:gd name="connsiteX29" fmla="*/ 14645640 w 20116800"/>
              <a:gd name="connsiteY29" fmla="*/ 26009239 h 28112359"/>
              <a:gd name="connsiteX30" fmla="*/ 15377160 w 20116800"/>
              <a:gd name="connsiteY30" fmla="*/ 26740759 h 28112359"/>
              <a:gd name="connsiteX31" fmla="*/ 15651480 w 20116800"/>
              <a:gd name="connsiteY31" fmla="*/ 27563719 h 28112359"/>
              <a:gd name="connsiteX32" fmla="*/ 17023080 w 20116800"/>
              <a:gd name="connsiteY32" fmla="*/ 27838039 h 28112359"/>
              <a:gd name="connsiteX33" fmla="*/ 16748760 w 20116800"/>
              <a:gd name="connsiteY33" fmla="*/ 27929479 h 28112359"/>
              <a:gd name="connsiteX34" fmla="*/ 15285720 w 20116800"/>
              <a:gd name="connsiteY34" fmla="*/ 28112359 h 28112359"/>
              <a:gd name="connsiteX35" fmla="*/ 14645640 w 20116800"/>
              <a:gd name="connsiteY35" fmla="*/ 27838039 h 28112359"/>
              <a:gd name="connsiteX36" fmla="*/ 13548360 w 20116800"/>
              <a:gd name="connsiteY36" fmla="*/ 27746599 h 28112359"/>
              <a:gd name="connsiteX37" fmla="*/ 14005560 w 20116800"/>
              <a:gd name="connsiteY37" fmla="*/ 25917799 h 28112359"/>
              <a:gd name="connsiteX38" fmla="*/ 13456920 w 20116800"/>
              <a:gd name="connsiteY38" fmla="*/ 24454759 h 28112359"/>
              <a:gd name="connsiteX39" fmla="*/ 10530840 w 20116800"/>
              <a:gd name="connsiteY39" fmla="*/ 17962519 h 28112359"/>
              <a:gd name="connsiteX40" fmla="*/ 9433560 w 20116800"/>
              <a:gd name="connsiteY40" fmla="*/ 16865239 h 28112359"/>
              <a:gd name="connsiteX41" fmla="*/ 7330440 w 20116800"/>
              <a:gd name="connsiteY41" fmla="*/ 19151239 h 28112359"/>
              <a:gd name="connsiteX42" fmla="*/ 6690360 w 20116800"/>
              <a:gd name="connsiteY42" fmla="*/ 19151239 h 28112359"/>
              <a:gd name="connsiteX43" fmla="*/ 3307080 w 20116800"/>
              <a:gd name="connsiteY43" fmla="*/ 15676519 h 28112359"/>
              <a:gd name="connsiteX44" fmla="*/ 3672840 w 20116800"/>
              <a:gd name="connsiteY44" fmla="*/ 14762119 h 28112359"/>
              <a:gd name="connsiteX45" fmla="*/ 2758440 w 20116800"/>
              <a:gd name="connsiteY45" fmla="*/ 13756279 h 28112359"/>
              <a:gd name="connsiteX46" fmla="*/ 1752600 w 20116800"/>
              <a:gd name="connsiteY46" fmla="*/ 13756279 h 28112359"/>
              <a:gd name="connsiteX47" fmla="*/ 1295400 w 20116800"/>
              <a:gd name="connsiteY47" fmla="*/ 13573399 h 28112359"/>
              <a:gd name="connsiteX48" fmla="*/ 472440 w 20116800"/>
              <a:gd name="connsiteY48" fmla="*/ 14122039 h 28112359"/>
              <a:gd name="connsiteX49" fmla="*/ 289560 w 20116800"/>
              <a:gd name="connsiteY49" fmla="*/ 14030599 h 28112359"/>
              <a:gd name="connsiteX50" fmla="*/ 2209800 w 20116800"/>
              <a:gd name="connsiteY50" fmla="*/ 11195959 h 28112359"/>
              <a:gd name="connsiteX51" fmla="*/ 2575560 w 20116800"/>
              <a:gd name="connsiteY51" fmla="*/ 11561719 h 28112359"/>
              <a:gd name="connsiteX52" fmla="*/ 2758440 w 20116800"/>
              <a:gd name="connsiteY52" fmla="*/ 12841879 h 28112359"/>
              <a:gd name="connsiteX53" fmla="*/ 6964680 w 20116800"/>
              <a:gd name="connsiteY53" fmla="*/ 16316599 h 28112359"/>
              <a:gd name="connsiteX54" fmla="*/ 7970520 w 20116800"/>
              <a:gd name="connsiteY54" fmla="*/ 14762119 h 28112359"/>
              <a:gd name="connsiteX55" fmla="*/ 7513320 w 20116800"/>
              <a:gd name="connsiteY55" fmla="*/ 13664839 h 28112359"/>
              <a:gd name="connsiteX56" fmla="*/ 8793480 w 20116800"/>
              <a:gd name="connsiteY56" fmla="*/ 10190119 h 28112359"/>
              <a:gd name="connsiteX57" fmla="*/ 8702040 w 20116800"/>
              <a:gd name="connsiteY57" fmla="*/ 9641479 h 28112359"/>
              <a:gd name="connsiteX58" fmla="*/ 8976360 w 20116800"/>
              <a:gd name="connsiteY58" fmla="*/ 9001399 h 28112359"/>
              <a:gd name="connsiteX59" fmla="*/ 7696200 w 20116800"/>
              <a:gd name="connsiteY59" fmla="*/ 6532519 h 28112359"/>
              <a:gd name="connsiteX60" fmla="*/ 2667000 w 20116800"/>
              <a:gd name="connsiteY60" fmla="*/ 7904119 h 28112359"/>
              <a:gd name="connsiteX61" fmla="*/ 2118360 w 20116800"/>
              <a:gd name="connsiteY61" fmla="*/ 7538359 h 28112359"/>
              <a:gd name="connsiteX62" fmla="*/ 1386840 w 20116800"/>
              <a:gd name="connsiteY62" fmla="*/ 7629799 h 28112359"/>
              <a:gd name="connsiteX63" fmla="*/ 1021080 w 20116800"/>
              <a:gd name="connsiteY63" fmla="*/ 7172599 h 28112359"/>
              <a:gd name="connsiteX64" fmla="*/ 1295400 w 20116800"/>
              <a:gd name="connsiteY64" fmla="*/ 6898279 h 28112359"/>
              <a:gd name="connsiteX65" fmla="*/ 198120 w 20116800"/>
              <a:gd name="connsiteY65" fmla="*/ 5800999 h 28112359"/>
              <a:gd name="connsiteX66" fmla="*/ 381000 w 20116800"/>
              <a:gd name="connsiteY66" fmla="*/ 5709559 h 28112359"/>
              <a:gd name="connsiteX67" fmla="*/ 1844040 w 20116800"/>
              <a:gd name="connsiteY67" fmla="*/ 6898279 h 28112359"/>
              <a:gd name="connsiteX68" fmla="*/ 2118360 w 20116800"/>
              <a:gd name="connsiteY68" fmla="*/ 6623959 h 28112359"/>
              <a:gd name="connsiteX69" fmla="*/ 2118360 w 20116800"/>
              <a:gd name="connsiteY69" fmla="*/ 6441079 h 28112359"/>
              <a:gd name="connsiteX70" fmla="*/ 5410200 w 20116800"/>
              <a:gd name="connsiteY70" fmla="*/ 5252359 h 28112359"/>
              <a:gd name="connsiteX71" fmla="*/ 6050280 w 20116800"/>
              <a:gd name="connsiteY71" fmla="*/ 4978039 h 28112359"/>
              <a:gd name="connsiteX72" fmla="*/ 6416040 w 20116800"/>
              <a:gd name="connsiteY72" fmla="*/ 5435239 h 28112359"/>
              <a:gd name="connsiteX73" fmla="*/ 7421880 w 20116800"/>
              <a:gd name="connsiteY73" fmla="*/ 4978039 h 28112359"/>
              <a:gd name="connsiteX74" fmla="*/ 7604760 w 20116800"/>
              <a:gd name="connsiteY74" fmla="*/ 3240679 h 28112359"/>
              <a:gd name="connsiteX75" fmla="*/ 8884920 w 20116800"/>
              <a:gd name="connsiteY75" fmla="*/ 2692039 h 28112359"/>
              <a:gd name="connsiteX76" fmla="*/ 9525000 w 20116800"/>
              <a:gd name="connsiteY76" fmla="*/ 3240679 h 28112359"/>
              <a:gd name="connsiteX77" fmla="*/ 9890760 w 20116800"/>
              <a:gd name="connsiteY77" fmla="*/ 2874919 h 28112359"/>
              <a:gd name="connsiteX78" fmla="*/ 9982200 w 20116800"/>
              <a:gd name="connsiteY78" fmla="*/ 2326279 h 28112359"/>
              <a:gd name="connsiteX79" fmla="*/ 9982200 w 20116800"/>
              <a:gd name="connsiteY79" fmla="*/ 497479 h 28112359"/>
              <a:gd name="connsiteX80" fmla="*/ 11536680 w 20116800"/>
              <a:gd name="connsiteY80" fmla="*/ 40279 h 28112359"/>
              <a:gd name="connsiteX81" fmla="*/ 12049980 w 20116800"/>
              <a:gd name="connsiteY81" fmla="*/ 255804 h 28112359"/>
              <a:gd name="connsiteX0" fmla="*/ 12049980 w 20116800"/>
              <a:gd name="connsiteY0" fmla="*/ 255804 h 28112359"/>
              <a:gd name="connsiteX1" fmla="*/ 12451080 w 20116800"/>
              <a:gd name="connsiteY1" fmla="*/ 2417719 h 28112359"/>
              <a:gd name="connsiteX2" fmla="*/ 13456920 w 20116800"/>
              <a:gd name="connsiteY2" fmla="*/ 3697879 h 28112359"/>
              <a:gd name="connsiteX3" fmla="*/ 14828520 w 20116800"/>
              <a:gd name="connsiteY3" fmla="*/ 3332119 h 28112359"/>
              <a:gd name="connsiteX4" fmla="*/ 15560040 w 20116800"/>
              <a:gd name="connsiteY4" fmla="*/ 2966359 h 28112359"/>
              <a:gd name="connsiteX5" fmla="*/ 17846040 w 20116800"/>
              <a:gd name="connsiteY5" fmla="*/ 2326279 h 28112359"/>
              <a:gd name="connsiteX6" fmla="*/ 18211800 w 20116800"/>
              <a:gd name="connsiteY6" fmla="*/ 2692039 h 28112359"/>
              <a:gd name="connsiteX7" fmla="*/ 19034760 w 20116800"/>
              <a:gd name="connsiteY7" fmla="*/ 2509159 h 28112359"/>
              <a:gd name="connsiteX8" fmla="*/ 19766280 w 20116800"/>
              <a:gd name="connsiteY8" fmla="*/ 1228999 h 28112359"/>
              <a:gd name="connsiteX9" fmla="*/ 20040600 w 20116800"/>
              <a:gd name="connsiteY9" fmla="*/ 1320439 h 28112359"/>
              <a:gd name="connsiteX10" fmla="*/ 19309080 w 20116800"/>
              <a:gd name="connsiteY10" fmla="*/ 2326279 h 28112359"/>
              <a:gd name="connsiteX11" fmla="*/ 19857720 w 20116800"/>
              <a:gd name="connsiteY11" fmla="*/ 2509159 h 28112359"/>
              <a:gd name="connsiteX12" fmla="*/ 19583400 w 20116800"/>
              <a:gd name="connsiteY12" fmla="*/ 2783479 h 28112359"/>
              <a:gd name="connsiteX13" fmla="*/ 18286731 w 20116800"/>
              <a:gd name="connsiteY13" fmla="*/ 2948566 h 28112359"/>
              <a:gd name="connsiteX14" fmla="*/ 18394680 w 20116800"/>
              <a:gd name="connsiteY14" fmla="*/ 3149239 h 28112359"/>
              <a:gd name="connsiteX15" fmla="*/ 14554200 w 20116800"/>
              <a:gd name="connsiteY15" fmla="*/ 4795159 h 28112359"/>
              <a:gd name="connsiteX16" fmla="*/ 12999720 w 20116800"/>
              <a:gd name="connsiteY16" fmla="*/ 5618119 h 28112359"/>
              <a:gd name="connsiteX17" fmla="*/ 12268200 w 20116800"/>
              <a:gd name="connsiteY17" fmla="*/ 10464439 h 28112359"/>
              <a:gd name="connsiteX18" fmla="*/ 11993880 w 20116800"/>
              <a:gd name="connsiteY18" fmla="*/ 11013079 h 28112359"/>
              <a:gd name="connsiteX19" fmla="*/ 13182600 w 20116800"/>
              <a:gd name="connsiteY19" fmla="*/ 12750439 h 28112359"/>
              <a:gd name="connsiteX20" fmla="*/ 12999720 w 20116800"/>
              <a:gd name="connsiteY20" fmla="*/ 13207639 h 28112359"/>
              <a:gd name="connsiteX21" fmla="*/ 11811000 w 20116800"/>
              <a:gd name="connsiteY21" fmla="*/ 13481959 h 28112359"/>
              <a:gd name="connsiteX22" fmla="*/ 11719560 w 20116800"/>
              <a:gd name="connsiteY22" fmla="*/ 14396359 h 28112359"/>
              <a:gd name="connsiteX23" fmla="*/ 11079480 w 20116800"/>
              <a:gd name="connsiteY23" fmla="*/ 14762119 h 28112359"/>
              <a:gd name="connsiteX24" fmla="*/ 11170920 w 20116800"/>
              <a:gd name="connsiteY24" fmla="*/ 15036439 h 28112359"/>
              <a:gd name="connsiteX25" fmla="*/ 13182600 w 20116800"/>
              <a:gd name="connsiteY25" fmla="*/ 18328279 h 28112359"/>
              <a:gd name="connsiteX26" fmla="*/ 13731240 w 20116800"/>
              <a:gd name="connsiteY26" fmla="*/ 20797159 h 28112359"/>
              <a:gd name="connsiteX27" fmla="*/ 15102840 w 20116800"/>
              <a:gd name="connsiteY27" fmla="*/ 23814679 h 28112359"/>
              <a:gd name="connsiteX28" fmla="*/ 14188440 w 20116800"/>
              <a:gd name="connsiteY28" fmla="*/ 23997559 h 28112359"/>
              <a:gd name="connsiteX29" fmla="*/ 14645640 w 20116800"/>
              <a:gd name="connsiteY29" fmla="*/ 26009239 h 28112359"/>
              <a:gd name="connsiteX30" fmla="*/ 15377160 w 20116800"/>
              <a:gd name="connsiteY30" fmla="*/ 26740759 h 28112359"/>
              <a:gd name="connsiteX31" fmla="*/ 15651480 w 20116800"/>
              <a:gd name="connsiteY31" fmla="*/ 27563719 h 28112359"/>
              <a:gd name="connsiteX32" fmla="*/ 17023080 w 20116800"/>
              <a:gd name="connsiteY32" fmla="*/ 27838039 h 28112359"/>
              <a:gd name="connsiteX33" fmla="*/ 16748760 w 20116800"/>
              <a:gd name="connsiteY33" fmla="*/ 27929479 h 28112359"/>
              <a:gd name="connsiteX34" fmla="*/ 15285720 w 20116800"/>
              <a:gd name="connsiteY34" fmla="*/ 28112359 h 28112359"/>
              <a:gd name="connsiteX35" fmla="*/ 14645640 w 20116800"/>
              <a:gd name="connsiteY35" fmla="*/ 27838039 h 28112359"/>
              <a:gd name="connsiteX36" fmla="*/ 13548360 w 20116800"/>
              <a:gd name="connsiteY36" fmla="*/ 27746599 h 28112359"/>
              <a:gd name="connsiteX37" fmla="*/ 14005560 w 20116800"/>
              <a:gd name="connsiteY37" fmla="*/ 25917799 h 28112359"/>
              <a:gd name="connsiteX38" fmla="*/ 13456920 w 20116800"/>
              <a:gd name="connsiteY38" fmla="*/ 24454759 h 28112359"/>
              <a:gd name="connsiteX39" fmla="*/ 10530840 w 20116800"/>
              <a:gd name="connsiteY39" fmla="*/ 17962519 h 28112359"/>
              <a:gd name="connsiteX40" fmla="*/ 9433560 w 20116800"/>
              <a:gd name="connsiteY40" fmla="*/ 16865239 h 28112359"/>
              <a:gd name="connsiteX41" fmla="*/ 7330440 w 20116800"/>
              <a:gd name="connsiteY41" fmla="*/ 19151239 h 28112359"/>
              <a:gd name="connsiteX42" fmla="*/ 6690360 w 20116800"/>
              <a:gd name="connsiteY42" fmla="*/ 19151239 h 28112359"/>
              <a:gd name="connsiteX43" fmla="*/ 3307080 w 20116800"/>
              <a:gd name="connsiteY43" fmla="*/ 15676519 h 28112359"/>
              <a:gd name="connsiteX44" fmla="*/ 3672840 w 20116800"/>
              <a:gd name="connsiteY44" fmla="*/ 14762119 h 28112359"/>
              <a:gd name="connsiteX45" fmla="*/ 2758440 w 20116800"/>
              <a:gd name="connsiteY45" fmla="*/ 13756279 h 28112359"/>
              <a:gd name="connsiteX46" fmla="*/ 1752600 w 20116800"/>
              <a:gd name="connsiteY46" fmla="*/ 13756279 h 28112359"/>
              <a:gd name="connsiteX47" fmla="*/ 1295400 w 20116800"/>
              <a:gd name="connsiteY47" fmla="*/ 13573399 h 28112359"/>
              <a:gd name="connsiteX48" fmla="*/ 472440 w 20116800"/>
              <a:gd name="connsiteY48" fmla="*/ 14122039 h 28112359"/>
              <a:gd name="connsiteX49" fmla="*/ 289560 w 20116800"/>
              <a:gd name="connsiteY49" fmla="*/ 14030599 h 28112359"/>
              <a:gd name="connsiteX50" fmla="*/ 2209800 w 20116800"/>
              <a:gd name="connsiteY50" fmla="*/ 11195959 h 28112359"/>
              <a:gd name="connsiteX51" fmla="*/ 2575560 w 20116800"/>
              <a:gd name="connsiteY51" fmla="*/ 11561719 h 28112359"/>
              <a:gd name="connsiteX52" fmla="*/ 2758440 w 20116800"/>
              <a:gd name="connsiteY52" fmla="*/ 12841879 h 28112359"/>
              <a:gd name="connsiteX53" fmla="*/ 6964680 w 20116800"/>
              <a:gd name="connsiteY53" fmla="*/ 16316599 h 28112359"/>
              <a:gd name="connsiteX54" fmla="*/ 7970520 w 20116800"/>
              <a:gd name="connsiteY54" fmla="*/ 14762119 h 28112359"/>
              <a:gd name="connsiteX55" fmla="*/ 7513320 w 20116800"/>
              <a:gd name="connsiteY55" fmla="*/ 13664839 h 28112359"/>
              <a:gd name="connsiteX56" fmla="*/ 8793480 w 20116800"/>
              <a:gd name="connsiteY56" fmla="*/ 10190119 h 28112359"/>
              <a:gd name="connsiteX57" fmla="*/ 8702040 w 20116800"/>
              <a:gd name="connsiteY57" fmla="*/ 9641479 h 28112359"/>
              <a:gd name="connsiteX58" fmla="*/ 8976360 w 20116800"/>
              <a:gd name="connsiteY58" fmla="*/ 9001399 h 28112359"/>
              <a:gd name="connsiteX59" fmla="*/ 7696200 w 20116800"/>
              <a:gd name="connsiteY59" fmla="*/ 6532519 h 28112359"/>
              <a:gd name="connsiteX60" fmla="*/ 2667000 w 20116800"/>
              <a:gd name="connsiteY60" fmla="*/ 7904119 h 28112359"/>
              <a:gd name="connsiteX61" fmla="*/ 2118360 w 20116800"/>
              <a:gd name="connsiteY61" fmla="*/ 7538359 h 28112359"/>
              <a:gd name="connsiteX62" fmla="*/ 1386840 w 20116800"/>
              <a:gd name="connsiteY62" fmla="*/ 7629799 h 28112359"/>
              <a:gd name="connsiteX63" fmla="*/ 1021080 w 20116800"/>
              <a:gd name="connsiteY63" fmla="*/ 7172599 h 28112359"/>
              <a:gd name="connsiteX64" fmla="*/ 1295400 w 20116800"/>
              <a:gd name="connsiteY64" fmla="*/ 6898279 h 28112359"/>
              <a:gd name="connsiteX65" fmla="*/ 198120 w 20116800"/>
              <a:gd name="connsiteY65" fmla="*/ 5800999 h 28112359"/>
              <a:gd name="connsiteX66" fmla="*/ 381000 w 20116800"/>
              <a:gd name="connsiteY66" fmla="*/ 5709559 h 28112359"/>
              <a:gd name="connsiteX67" fmla="*/ 1844040 w 20116800"/>
              <a:gd name="connsiteY67" fmla="*/ 6898279 h 28112359"/>
              <a:gd name="connsiteX68" fmla="*/ 2118360 w 20116800"/>
              <a:gd name="connsiteY68" fmla="*/ 6623959 h 28112359"/>
              <a:gd name="connsiteX69" fmla="*/ 2118360 w 20116800"/>
              <a:gd name="connsiteY69" fmla="*/ 6441079 h 28112359"/>
              <a:gd name="connsiteX70" fmla="*/ 5410200 w 20116800"/>
              <a:gd name="connsiteY70" fmla="*/ 5252359 h 28112359"/>
              <a:gd name="connsiteX71" fmla="*/ 6050280 w 20116800"/>
              <a:gd name="connsiteY71" fmla="*/ 4978039 h 28112359"/>
              <a:gd name="connsiteX72" fmla="*/ 6416040 w 20116800"/>
              <a:gd name="connsiteY72" fmla="*/ 5435239 h 28112359"/>
              <a:gd name="connsiteX73" fmla="*/ 7421880 w 20116800"/>
              <a:gd name="connsiteY73" fmla="*/ 4978039 h 28112359"/>
              <a:gd name="connsiteX74" fmla="*/ 7604760 w 20116800"/>
              <a:gd name="connsiteY74" fmla="*/ 3240679 h 28112359"/>
              <a:gd name="connsiteX75" fmla="*/ 8884920 w 20116800"/>
              <a:gd name="connsiteY75" fmla="*/ 2692039 h 28112359"/>
              <a:gd name="connsiteX76" fmla="*/ 9525000 w 20116800"/>
              <a:gd name="connsiteY76" fmla="*/ 3240679 h 28112359"/>
              <a:gd name="connsiteX77" fmla="*/ 9890760 w 20116800"/>
              <a:gd name="connsiteY77" fmla="*/ 2874919 h 28112359"/>
              <a:gd name="connsiteX78" fmla="*/ 9982200 w 20116800"/>
              <a:gd name="connsiteY78" fmla="*/ 2326279 h 28112359"/>
              <a:gd name="connsiteX79" fmla="*/ 9982200 w 20116800"/>
              <a:gd name="connsiteY79" fmla="*/ 497479 h 28112359"/>
              <a:gd name="connsiteX80" fmla="*/ 11536680 w 20116800"/>
              <a:gd name="connsiteY80" fmla="*/ 40279 h 28112359"/>
              <a:gd name="connsiteX81" fmla="*/ 12049980 w 20116800"/>
              <a:gd name="connsiteY81" fmla="*/ 255804 h 28112359"/>
              <a:gd name="connsiteX0" fmla="*/ 12049980 w 20116800"/>
              <a:gd name="connsiteY0" fmla="*/ 255804 h 28112359"/>
              <a:gd name="connsiteX1" fmla="*/ 12451080 w 20116800"/>
              <a:gd name="connsiteY1" fmla="*/ 2417719 h 28112359"/>
              <a:gd name="connsiteX2" fmla="*/ 13456920 w 20116800"/>
              <a:gd name="connsiteY2" fmla="*/ 3697879 h 28112359"/>
              <a:gd name="connsiteX3" fmla="*/ 14828520 w 20116800"/>
              <a:gd name="connsiteY3" fmla="*/ 3332119 h 28112359"/>
              <a:gd name="connsiteX4" fmla="*/ 15560040 w 20116800"/>
              <a:gd name="connsiteY4" fmla="*/ 2966359 h 28112359"/>
              <a:gd name="connsiteX5" fmla="*/ 17846040 w 20116800"/>
              <a:gd name="connsiteY5" fmla="*/ 2326279 h 28112359"/>
              <a:gd name="connsiteX6" fmla="*/ 18211800 w 20116800"/>
              <a:gd name="connsiteY6" fmla="*/ 2692039 h 28112359"/>
              <a:gd name="connsiteX7" fmla="*/ 19034760 w 20116800"/>
              <a:gd name="connsiteY7" fmla="*/ 2509159 h 28112359"/>
              <a:gd name="connsiteX8" fmla="*/ 19766280 w 20116800"/>
              <a:gd name="connsiteY8" fmla="*/ 1228999 h 28112359"/>
              <a:gd name="connsiteX9" fmla="*/ 20040600 w 20116800"/>
              <a:gd name="connsiteY9" fmla="*/ 1320439 h 28112359"/>
              <a:gd name="connsiteX10" fmla="*/ 19309080 w 20116800"/>
              <a:gd name="connsiteY10" fmla="*/ 2326279 h 28112359"/>
              <a:gd name="connsiteX11" fmla="*/ 19857720 w 20116800"/>
              <a:gd name="connsiteY11" fmla="*/ 2509159 h 28112359"/>
              <a:gd name="connsiteX12" fmla="*/ 19583400 w 20116800"/>
              <a:gd name="connsiteY12" fmla="*/ 2783479 h 28112359"/>
              <a:gd name="connsiteX13" fmla="*/ 18286731 w 20116800"/>
              <a:gd name="connsiteY13" fmla="*/ 2948566 h 28112359"/>
              <a:gd name="connsiteX14" fmla="*/ 18394680 w 20116800"/>
              <a:gd name="connsiteY14" fmla="*/ 3149239 h 28112359"/>
              <a:gd name="connsiteX15" fmla="*/ 14554200 w 20116800"/>
              <a:gd name="connsiteY15" fmla="*/ 4795159 h 28112359"/>
              <a:gd name="connsiteX16" fmla="*/ 12999720 w 20116800"/>
              <a:gd name="connsiteY16" fmla="*/ 5618119 h 28112359"/>
              <a:gd name="connsiteX17" fmla="*/ 12268200 w 20116800"/>
              <a:gd name="connsiteY17" fmla="*/ 10464439 h 28112359"/>
              <a:gd name="connsiteX18" fmla="*/ 11993880 w 20116800"/>
              <a:gd name="connsiteY18" fmla="*/ 11013079 h 28112359"/>
              <a:gd name="connsiteX19" fmla="*/ 13182600 w 20116800"/>
              <a:gd name="connsiteY19" fmla="*/ 12750439 h 28112359"/>
              <a:gd name="connsiteX20" fmla="*/ 12999720 w 20116800"/>
              <a:gd name="connsiteY20" fmla="*/ 13207639 h 28112359"/>
              <a:gd name="connsiteX21" fmla="*/ 11811000 w 20116800"/>
              <a:gd name="connsiteY21" fmla="*/ 13481959 h 28112359"/>
              <a:gd name="connsiteX22" fmla="*/ 11719560 w 20116800"/>
              <a:gd name="connsiteY22" fmla="*/ 14396359 h 28112359"/>
              <a:gd name="connsiteX23" fmla="*/ 11079480 w 20116800"/>
              <a:gd name="connsiteY23" fmla="*/ 14762119 h 28112359"/>
              <a:gd name="connsiteX24" fmla="*/ 11170920 w 20116800"/>
              <a:gd name="connsiteY24" fmla="*/ 15036439 h 28112359"/>
              <a:gd name="connsiteX25" fmla="*/ 13182600 w 20116800"/>
              <a:gd name="connsiteY25" fmla="*/ 18328279 h 28112359"/>
              <a:gd name="connsiteX26" fmla="*/ 13731240 w 20116800"/>
              <a:gd name="connsiteY26" fmla="*/ 20797159 h 28112359"/>
              <a:gd name="connsiteX27" fmla="*/ 15102840 w 20116800"/>
              <a:gd name="connsiteY27" fmla="*/ 23814679 h 28112359"/>
              <a:gd name="connsiteX28" fmla="*/ 14188440 w 20116800"/>
              <a:gd name="connsiteY28" fmla="*/ 23997559 h 28112359"/>
              <a:gd name="connsiteX29" fmla="*/ 14645640 w 20116800"/>
              <a:gd name="connsiteY29" fmla="*/ 26009239 h 28112359"/>
              <a:gd name="connsiteX30" fmla="*/ 15377160 w 20116800"/>
              <a:gd name="connsiteY30" fmla="*/ 26740759 h 28112359"/>
              <a:gd name="connsiteX31" fmla="*/ 15651480 w 20116800"/>
              <a:gd name="connsiteY31" fmla="*/ 27563719 h 28112359"/>
              <a:gd name="connsiteX32" fmla="*/ 17023080 w 20116800"/>
              <a:gd name="connsiteY32" fmla="*/ 27838039 h 28112359"/>
              <a:gd name="connsiteX33" fmla="*/ 16748760 w 20116800"/>
              <a:gd name="connsiteY33" fmla="*/ 27929479 h 28112359"/>
              <a:gd name="connsiteX34" fmla="*/ 15285720 w 20116800"/>
              <a:gd name="connsiteY34" fmla="*/ 28112359 h 28112359"/>
              <a:gd name="connsiteX35" fmla="*/ 14645640 w 20116800"/>
              <a:gd name="connsiteY35" fmla="*/ 27838039 h 28112359"/>
              <a:gd name="connsiteX36" fmla="*/ 13548360 w 20116800"/>
              <a:gd name="connsiteY36" fmla="*/ 27746599 h 28112359"/>
              <a:gd name="connsiteX37" fmla="*/ 14005560 w 20116800"/>
              <a:gd name="connsiteY37" fmla="*/ 25917799 h 28112359"/>
              <a:gd name="connsiteX38" fmla="*/ 13456920 w 20116800"/>
              <a:gd name="connsiteY38" fmla="*/ 24454759 h 28112359"/>
              <a:gd name="connsiteX39" fmla="*/ 10530840 w 20116800"/>
              <a:gd name="connsiteY39" fmla="*/ 17962519 h 28112359"/>
              <a:gd name="connsiteX40" fmla="*/ 9433560 w 20116800"/>
              <a:gd name="connsiteY40" fmla="*/ 16865239 h 28112359"/>
              <a:gd name="connsiteX41" fmla="*/ 7330440 w 20116800"/>
              <a:gd name="connsiteY41" fmla="*/ 19151239 h 28112359"/>
              <a:gd name="connsiteX42" fmla="*/ 6690360 w 20116800"/>
              <a:gd name="connsiteY42" fmla="*/ 19151239 h 28112359"/>
              <a:gd name="connsiteX43" fmla="*/ 3307080 w 20116800"/>
              <a:gd name="connsiteY43" fmla="*/ 15676519 h 28112359"/>
              <a:gd name="connsiteX44" fmla="*/ 3672840 w 20116800"/>
              <a:gd name="connsiteY44" fmla="*/ 14762119 h 28112359"/>
              <a:gd name="connsiteX45" fmla="*/ 2758440 w 20116800"/>
              <a:gd name="connsiteY45" fmla="*/ 13756279 h 28112359"/>
              <a:gd name="connsiteX46" fmla="*/ 1752600 w 20116800"/>
              <a:gd name="connsiteY46" fmla="*/ 13756279 h 28112359"/>
              <a:gd name="connsiteX47" fmla="*/ 1295400 w 20116800"/>
              <a:gd name="connsiteY47" fmla="*/ 13573399 h 28112359"/>
              <a:gd name="connsiteX48" fmla="*/ 472440 w 20116800"/>
              <a:gd name="connsiteY48" fmla="*/ 14122039 h 28112359"/>
              <a:gd name="connsiteX49" fmla="*/ 289560 w 20116800"/>
              <a:gd name="connsiteY49" fmla="*/ 14030599 h 28112359"/>
              <a:gd name="connsiteX50" fmla="*/ 2209800 w 20116800"/>
              <a:gd name="connsiteY50" fmla="*/ 11195959 h 28112359"/>
              <a:gd name="connsiteX51" fmla="*/ 2575560 w 20116800"/>
              <a:gd name="connsiteY51" fmla="*/ 11561719 h 28112359"/>
              <a:gd name="connsiteX52" fmla="*/ 2758440 w 20116800"/>
              <a:gd name="connsiteY52" fmla="*/ 12841879 h 28112359"/>
              <a:gd name="connsiteX53" fmla="*/ 6964680 w 20116800"/>
              <a:gd name="connsiteY53" fmla="*/ 16316599 h 28112359"/>
              <a:gd name="connsiteX54" fmla="*/ 7970520 w 20116800"/>
              <a:gd name="connsiteY54" fmla="*/ 14762119 h 28112359"/>
              <a:gd name="connsiteX55" fmla="*/ 7513320 w 20116800"/>
              <a:gd name="connsiteY55" fmla="*/ 13664839 h 28112359"/>
              <a:gd name="connsiteX56" fmla="*/ 8793480 w 20116800"/>
              <a:gd name="connsiteY56" fmla="*/ 10190119 h 28112359"/>
              <a:gd name="connsiteX57" fmla="*/ 8702040 w 20116800"/>
              <a:gd name="connsiteY57" fmla="*/ 9641479 h 28112359"/>
              <a:gd name="connsiteX58" fmla="*/ 8976360 w 20116800"/>
              <a:gd name="connsiteY58" fmla="*/ 9001399 h 28112359"/>
              <a:gd name="connsiteX59" fmla="*/ 7696200 w 20116800"/>
              <a:gd name="connsiteY59" fmla="*/ 6532519 h 28112359"/>
              <a:gd name="connsiteX60" fmla="*/ 2667000 w 20116800"/>
              <a:gd name="connsiteY60" fmla="*/ 7904119 h 28112359"/>
              <a:gd name="connsiteX61" fmla="*/ 2118360 w 20116800"/>
              <a:gd name="connsiteY61" fmla="*/ 7538359 h 28112359"/>
              <a:gd name="connsiteX62" fmla="*/ 1386840 w 20116800"/>
              <a:gd name="connsiteY62" fmla="*/ 7629799 h 28112359"/>
              <a:gd name="connsiteX63" fmla="*/ 1021080 w 20116800"/>
              <a:gd name="connsiteY63" fmla="*/ 7172599 h 28112359"/>
              <a:gd name="connsiteX64" fmla="*/ 1295400 w 20116800"/>
              <a:gd name="connsiteY64" fmla="*/ 6898279 h 28112359"/>
              <a:gd name="connsiteX65" fmla="*/ 198120 w 20116800"/>
              <a:gd name="connsiteY65" fmla="*/ 5800999 h 28112359"/>
              <a:gd name="connsiteX66" fmla="*/ 381000 w 20116800"/>
              <a:gd name="connsiteY66" fmla="*/ 5709559 h 28112359"/>
              <a:gd name="connsiteX67" fmla="*/ 1844040 w 20116800"/>
              <a:gd name="connsiteY67" fmla="*/ 6898279 h 28112359"/>
              <a:gd name="connsiteX68" fmla="*/ 2118360 w 20116800"/>
              <a:gd name="connsiteY68" fmla="*/ 6623959 h 28112359"/>
              <a:gd name="connsiteX69" fmla="*/ 2118360 w 20116800"/>
              <a:gd name="connsiteY69" fmla="*/ 6441079 h 28112359"/>
              <a:gd name="connsiteX70" fmla="*/ 5410200 w 20116800"/>
              <a:gd name="connsiteY70" fmla="*/ 5252359 h 28112359"/>
              <a:gd name="connsiteX71" fmla="*/ 6050280 w 20116800"/>
              <a:gd name="connsiteY71" fmla="*/ 4978039 h 28112359"/>
              <a:gd name="connsiteX72" fmla="*/ 6416040 w 20116800"/>
              <a:gd name="connsiteY72" fmla="*/ 5435239 h 28112359"/>
              <a:gd name="connsiteX73" fmla="*/ 7421880 w 20116800"/>
              <a:gd name="connsiteY73" fmla="*/ 4978039 h 28112359"/>
              <a:gd name="connsiteX74" fmla="*/ 7604760 w 20116800"/>
              <a:gd name="connsiteY74" fmla="*/ 3240679 h 28112359"/>
              <a:gd name="connsiteX75" fmla="*/ 8884920 w 20116800"/>
              <a:gd name="connsiteY75" fmla="*/ 2692039 h 28112359"/>
              <a:gd name="connsiteX76" fmla="*/ 9525000 w 20116800"/>
              <a:gd name="connsiteY76" fmla="*/ 3240679 h 28112359"/>
              <a:gd name="connsiteX77" fmla="*/ 9890760 w 20116800"/>
              <a:gd name="connsiteY77" fmla="*/ 2874919 h 28112359"/>
              <a:gd name="connsiteX78" fmla="*/ 9982200 w 20116800"/>
              <a:gd name="connsiteY78" fmla="*/ 2326279 h 28112359"/>
              <a:gd name="connsiteX79" fmla="*/ 9982200 w 20116800"/>
              <a:gd name="connsiteY79" fmla="*/ 497479 h 28112359"/>
              <a:gd name="connsiteX80" fmla="*/ 11536680 w 20116800"/>
              <a:gd name="connsiteY80" fmla="*/ 40279 h 28112359"/>
              <a:gd name="connsiteX81" fmla="*/ 12049980 w 20116800"/>
              <a:gd name="connsiteY81" fmla="*/ 255804 h 28112359"/>
              <a:gd name="connsiteX0" fmla="*/ 12049980 w 20116800"/>
              <a:gd name="connsiteY0" fmla="*/ 255804 h 28112359"/>
              <a:gd name="connsiteX1" fmla="*/ 12451080 w 20116800"/>
              <a:gd name="connsiteY1" fmla="*/ 2417719 h 28112359"/>
              <a:gd name="connsiteX2" fmla="*/ 13456920 w 20116800"/>
              <a:gd name="connsiteY2" fmla="*/ 3697879 h 28112359"/>
              <a:gd name="connsiteX3" fmla="*/ 14828520 w 20116800"/>
              <a:gd name="connsiteY3" fmla="*/ 3332119 h 28112359"/>
              <a:gd name="connsiteX4" fmla="*/ 15560040 w 20116800"/>
              <a:gd name="connsiteY4" fmla="*/ 2966359 h 28112359"/>
              <a:gd name="connsiteX5" fmla="*/ 17846040 w 20116800"/>
              <a:gd name="connsiteY5" fmla="*/ 2326279 h 28112359"/>
              <a:gd name="connsiteX6" fmla="*/ 18211800 w 20116800"/>
              <a:gd name="connsiteY6" fmla="*/ 2692039 h 28112359"/>
              <a:gd name="connsiteX7" fmla="*/ 19034760 w 20116800"/>
              <a:gd name="connsiteY7" fmla="*/ 2509159 h 28112359"/>
              <a:gd name="connsiteX8" fmla="*/ 19766280 w 20116800"/>
              <a:gd name="connsiteY8" fmla="*/ 1228999 h 28112359"/>
              <a:gd name="connsiteX9" fmla="*/ 20040600 w 20116800"/>
              <a:gd name="connsiteY9" fmla="*/ 1320439 h 28112359"/>
              <a:gd name="connsiteX10" fmla="*/ 19309080 w 20116800"/>
              <a:gd name="connsiteY10" fmla="*/ 2326279 h 28112359"/>
              <a:gd name="connsiteX11" fmla="*/ 19857720 w 20116800"/>
              <a:gd name="connsiteY11" fmla="*/ 2509159 h 28112359"/>
              <a:gd name="connsiteX12" fmla="*/ 19583400 w 20116800"/>
              <a:gd name="connsiteY12" fmla="*/ 2783479 h 28112359"/>
              <a:gd name="connsiteX13" fmla="*/ 18286731 w 20116800"/>
              <a:gd name="connsiteY13" fmla="*/ 2948566 h 28112359"/>
              <a:gd name="connsiteX14" fmla="*/ 18394680 w 20116800"/>
              <a:gd name="connsiteY14" fmla="*/ 3149239 h 28112359"/>
              <a:gd name="connsiteX15" fmla="*/ 14554200 w 20116800"/>
              <a:gd name="connsiteY15" fmla="*/ 4795159 h 28112359"/>
              <a:gd name="connsiteX16" fmla="*/ 12999720 w 20116800"/>
              <a:gd name="connsiteY16" fmla="*/ 5618119 h 28112359"/>
              <a:gd name="connsiteX17" fmla="*/ 12268200 w 20116800"/>
              <a:gd name="connsiteY17" fmla="*/ 10464439 h 28112359"/>
              <a:gd name="connsiteX18" fmla="*/ 11993880 w 20116800"/>
              <a:gd name="connsiteY18" fmla="*/ 11013079 h 28112359"/>
              <a:gd name="connsiteX19" fmla="*/ 13182600 w 20116800"/>
              <a:gd name="connsiteY19" fmla="*/ 12750439 h 28112359"/>
              <a:gd name="connsiteX20" fmla="*/ 12999720 w 20116800"/>
              <a:gd name="connsiteY20" fmla="*/ 13207639 h 28112359"/>
              <a:gd name="connsiteX21" fmla="*/ 11811000 w 20116800"/>
              <a:gd name="connsiteY21" fmla="*/ 13481959 h 28112359"/>
              <a:gd name="connsiteX22" fmla="*/ 11719560 w 20116800"/>
              <a:gd name="connsiteY22" fmla="*/ 14396359 h 28112359"/>
              <a:gd name="connsiteX23" fmla="*/ 11079480 w 20116800"/>
              <a:gd name="connsiteY23" fmla="*/ 14762119 h 28112359"/>
              <a:gd name="connsiteX24" fmla="*/ 11170920 w 20116800"/>
              <a:gd name="connsiteY24" fmla="*/ 15036439 h 28112359"/>
              <a:gd name="connsiteX25" fmla="*/ 13182600 w 20116800"/>
              <a:gd name="connsiteY25" fmla="*/ 18328279 h 28112359"/>
              <a:gd name="connsiteX26" fmla="*/ 13731240 w 20116800"/>
              <a:gd name="connsiteY26" fmla="*/ 20797159 h 28112359"/>
              <a:gd name="connsiteX27" fmla="*/ 15102840 w 20116800"/>
              <a:gd name="connsiteY27" fmla="*/ 23814679 h 28112359"/>
              <a:gd name="connsiteX28" fmla="*/ 14188440 w 20116800"/>
              <a:gd name="connsiteY28" fmla="*/ 23997559 h 28112359"/>
              <a:gd name="connsiteX29" fmla="*/ 14645640 w 20116800"/>
              <a:gd name="connsiteY29" fmla="*/ 26009239 h 28112359"/>
              <a:gd name="connsiteX30" fmla="*/ 15377160 w 20116800"/>
              <a:gd name="connsiteY30" fmla="*/ 26740759 h 28112359"/>
              <a:gd name="connsiteX31" fmla="*/ 15651480 w 20116800"/>
              <a:gd name="connsiteY31" fmla="*/ 27563719 h 28112359"/>
              <a:gd name="connsiteX32" fmla="*/ 17023080 w 20116800"/>
              <a:gd name="connsiteY32" fmla="*/ 27838039 h 28112359"/>
              <a:gd name="connsiteX33" fmla="*/ 16748760 w 20116800"/>
              <a:gd name="connsiteY33" fmla="*/ 27929479 h 28112359"/>
              <a:gd name="connsiteX34" fmla="*/ 15285720 w 20116800"/>
              <a:gd name="connsiteY34" fmla="*/ 28112359 h 28112359"/>
              <a:gd name="connsiteX35" fmla="*/ 14645640 w 20116800"/>
              <a:gd name="connsiteY35" fmla="*/ 27838039 h 28112359"/>
              <a:gd name="connsiteX36" fmla="*/ 13548360 w 20116800"/>
              <a:gd name="connsiteY36" fmla="*/ 27746599 h 28112359"/>
              <a:gd name="connsiteX37" fmla="*/ 14005560 w 20116800"/>
              <a:gd name="connsiteY37" fmla="*/ 25917799 h 28112359"/>
              <a:gd name="connsiteX38" fmla="*/ 13456920 w 20116800"/>
              <a:gd name="connsiteY38" fmla="*/ 24454759 h 28112359"/>
              <a:gd name="connsiteX39" fmla="*/ 10530840 w 20116800"/>
              <a:gd name="connsiteY39" fmla="*/ 17962519 h 28112359"/>
              <a:gd name="connsiteX40" fmla="*/ 9433560 w 20116800"/>
              <a:gd name="connsiteY40" fmla="*/ 16865239 h 28112359"/>
              <a:gd name="connsiteX41" fmla="*/ 7330440 w 20116800"/>
              <a:gd name="connsiteY41" fmla="*/ 19151239 h 28112359"/>
              <a:gd name="connsiteX42" fmla="*/ 6690360 w 20116800"/>
              <a:gd name="connsiteY42" fmla="*/ 19151239 h 28112359"/>
              <a:gd name="connsiteX43" fmla="*/ 3307080 w 20116800"/>
              <a:gd name="connsiteY43" fmla="*/ 15676519 h 28112359"/>
              <a:gd name="connsiteX44" fmla="*/ 3672840 w 20116800"/>
              <a:gd name="connsiteY44" fmla="*/ 14762119 h 28112359"/>
              <a:gd name="connsiteX45" fmla="*/ 2758440 w 20116800"/>
              <a:gd name="connsiteY45" fmla="*/ 13756279 h 28112359"/>
              <a:gd name="connsiteX46" fmla="*/ 1752600 w 20116800"/>
              <a:gd name="connsiteY46" fmla="*/ 13756279 h 28112359"/>
              <a:gd name="connsiteX47" fmla="*/ 1295400 w 20116800"/>
              <a:gd name="connsiteY47" fmla="*/ 13573399 h 28112359"/>
              <a:gd name="connsiteX48" fmla="*/ 472440 w 20116800"/>
              <a:gd name="connsiteY48" fmla="*/ 14122039 h 28112359"/>
              <a:gd name="connsiteX49" fmla="*/ 289560 w 20116800"/>
              <a:gd name="connsiteY49" fmla="*/ 14030599 h 28112359"/>
              <a:gd name="connsiteX50" fmla="*/ 2209800 w 20116800"/>
              <a:gd name="connsiteY50" fmla="*/ 11195959 h 28112359"/>
              <a:gd name="connsiteX51" fmla="*/ 2575560 w 20116800"/>
              <a:gd name="connsiteY51" fmla="*/ 11561719 h 28112359"/>
              <a:gd name="connsiteX52" fmla="*/ 2758440 w 20116800"/>
              <a:gd name="connsiteY52" fmla="*/ 12841879 h 28112359"/>
              <a:gd name="connsiteX53" fmla="*/ 6964680 w 20116800"/>
              <a:gd name="connsiteY53" fmla="*/ 16316599 h 28112359"/>
              <a:gd name="connsiteX54" fmla="*/ 7970520 w 20116800"/>
              <a:gd name="connsiteY54" fmla="*/ 14762119 h 28112359"/>
              <a:gd name="connsiteX55" fmla="*/ 7513320 w 20116800"/>
              <a:gd name="connsiteY55" fmla="*/ 13664839 h 28112359"/>
              <a:gd name="connsiteX56" fmla="*/ 8793480 w 20116800"/>
              <a:gd name="connsiteY56" fmla="*/ 10190119 h 28112359"/>
              <a:gd name="connsiteX57" fmla="*/ 8702040 w 20116800"/>
              <a:gd name="connsiteY57" fmla="*/ 9641479 h 28112359"/>
              <a:gd name="connsiteX58" fmla="*/ 8976360 w 20116800"/>
              <a:gd name="connsiteY58" fmla="*/ 9001399 h 28112359"/>
              <a:gd name="connsiteX59" fmla="*/ 7696200 w 20116800"/>
              <a:gd name="connsiteY59" fmla="*/ 6532519 h 28112359"/>
              <a:gd name="connsiteX60" fmla="*/ 2667000 w 20116800"/>
              <a:gd name="connsiteY60" fmla="*/ 7904119 h 28112359"/>
              <a:gd name="connsiteX61" fmla="*/ 2118360 w 20116800"/>
              <a:gd name="connsiteY61" fmla="*/ 7538359 h 28112359"/>
              <a:gd name="connsiteX62" fmla="*/ 1386840 w 20116800"/>
              <a:gd name="connsiteY62" fmla="*/ 7629799 h 28112359"/>
              <a:gd name="connsiteX63" fmla="*/ 1021080 w 20116800"/>
              <a:gd name="connsiteY63" fmla="*/ 7172599 h 28112359"/>
              <a:gd name="connsiteX64" fmla="*/ 1295400 w 20116800"/>
              <a:gd name="connsiteY64" fmla="*/ 6898279 h 28112359"/>
              <a:gd name="connsiteX65" fmla="*/ 198120 w 20116800"/>
              <a:gd name="connsiteY65" fmla="*/ 5800999 h 28112359"/>
              <a:gd name="connsiteX66" fmla="*/ 381000 w 20116800"/>
              <a:gd name="connsiteY66" fmla="*/ 5709559 h 28112359"/>
              <a:gd name="connsiteX67" fmla="*/ 1844040 w 20116800"/>
              <a:gd name="connsiteY67" fmla="*/ 6898279 h 28112359"/>
              <a:gd name="connsiteX68" fmla="*/ 2118360 w 20116800"/>
              <a:gd name="connsiteY68" fmla="*/ 6623959 h 28112359"/>
              <a:gd name="connsiteX69" fmla="*/ 2118360 w 20116800"/>
              <a:gd name="connsiteY69" fmla="*/ 6441079 h 28112359"/>
              <a:gd name="connsiteX70" fmla="*/ 5410200 w 20116800"/>
              <a:gd name="connsiteY70" fmla="*/ 5252359 h 28112359"/>
              <a:gd name="connsiteX71" fmla="*/ 6050280 w 20116800"/>
              <a:gd name="connsiteY71" fmla="*/ 4978039 h 28112359"/>
              <a:gd name="connsiteX72" fmla="*/ 6416040 w 20116800"/>
              <a:gd name="connsiteY72" fmla="*/ 5435239 h 28112359"/>
              <a:gd name="connsiteX73" fmla="*/ 7421880 w 20116800"/>
              <a:gd name="connsiteY73" fmla="*/ 4978039 h 28112359"/>
              <a:gd name="connsiteX74" fmla="*/ 7604760 w 20116800"/>
              <a:gd name="connsiteY74" fmla="*/ 3240679 h 28112359"/>
              <a:gd name="connsiteX75" fmla="*/ 8884920 w 20116800"/>
              <a:gd name="connsiteY75" fmla="*/ 2692039 h 28112359"/>
              <a:gd name="connsiteX76" fmla="*/ 9525000 w 20116800"/>
              <a:gd name="connsiteY76" fmla="*/ 3240679 h 28112359"/>
              <a:gd name="connsiteX77" fmla="*/ 9890760 w 20116800"/>
              <a:gd name="connsiteY77" fmla="*/ 2874919 h 28112359"/>
              <a:gd name="connsiteX78" fmla="*/ 9982200 w 20116800"/>
              <a:gd name="connsiteY78" fmla="*/ 2326279 h 28112359"/>
              <a:gd name="connsiteX79" fmla="*/ 9982200 w 20116800"/>
              <a:gd name="connsiteY79" fmla="*/ 497479 h 28112359"/>
              <a:gd name="connsiteX80" fmla="*/ 11536680 w 20116800"/>
              <a:gd name="connsiteY80" fmla="*/ 40279 h 28112359"/>
              <a:gd name="connsiteX81" fmla="*/ 12049980 w 20116800"/>
              <a:gd name="connsiteY81" fmla="*/ 255804 h 28112359"/>
              <a:gd name="connsiteX0" fmla="*/ 12049980 w 20116800"/>
              <a:gd name="connsiteY0" fmla="*/ 255804 h 28112359"/>
              <a:gd name="connsiteX1" fmla="*/ 12451080 w 20116800"/>
              <a:gd name="connsiteY1" fmla="*/ 2417719 h 28112359"/>
              <a:gd name="connsiteX2" fmla="*/ 13456920 w 20116800"/>
              <a:gd name="connsiteY2" fmla="*/ 3697879 h 28112359"/>
              <a:gd name="connsiteX3" fmla="*/ 14828520 w 20116800"/>
              <a:gd name="connsiteY3" fmla="*/ 3332119 h 28112359"/>
              <a:gd name="connsiteX4" fmla="*/ 15560040 w 20116800"/>
              <a:gd name="connsiteY4" fmla="*/ 2966359 h 28112359"/>
              <a:gd name="connsiteX5" fmla="*/ 17846040 w 20116800"/>
              <a:gd name="connsiteY5" fmla="*/ 2326279 h 28112359"/>
              <a:gd name="connsiteX6" fmla="*/ 18211800 w 20116800"/>
              <a:gd name="connsiteY6" fmla="*/ 2692039 h 28112359"/>
              <a:gd name="connsiteX7" fmla="*/ 19034760 w 20116800"/>
              <a:gd name="connsiteY7" fmla="*/ 2509159 h 28112359"/>
              <a:gd name="connsiteX8" fmla="*/ 19766280 w 20116800"/>
              <a:gd name="connsiteY8" fmla="*/ 1228999 h 28112359"/>
              <a:gd name="connsiteX9" fmla="*/ 20040600 w 20116800"/>
              <a:gd name="connsiteY9" fmla="*/ 1320439 h 28112359"/>
              <a:gd name="connsiteX10" fmla="*/ 19309080 w 20116800"/>
              <a:gd name="connsiteY10" fmla="*/ 2326279 h 28112359"/>
              <a:gd name="connsiteX11" fmla="*/ 19857720 w 20116800"/>
              <a:gd name="connsiteY11" fmla="*/ 2509159 h 28112359"/>
              <a:gd name="connsiteX12" fmla="*/ 19583400 w 20116800"/>
              <a:gd name="connsiteY12" fmla="*/ 2783479 h 28112359"/>
              <a:gd name="connsiteX13" fmla="*/ 18286731 w 20116800"/>
              <a:gd name="connsiteY13" fmla="*/ 2948566 h 28112359"/>
              <a:gd name="connsiteX14" fmla="*/ 18394680 w 20116800"/>
              <a:gd name="connsiteY14" fmla="*/ 3149239 h 28112359"/>
              <a:gd name="connsiteX15" fmla="*/ 14554200 w 20116800"/>
              <a:gd name="connsiteY15" fmla="*/ 4795159 h 28112359"/>
              <a:gd name="connsiteX16" fmla="*/ 12999720 w 20116800"/>
              <a:gd name="connsiteY16" fmla="*/ 5618119 h 28112359"/>
              <a:gd name="connsiteX17" fmla="*/ 12268200 w 20116800"/>
              <a:gd name="connsiteY17" fmla="*/ 10464439 h 28112359"/>
              <a:gd name="connsiteX18" fmla="*/ 11993880 w 20116800"/>
              <a:gd name="connsiteY18" fmla="*/ 11013079 h 28112359"/>
              <a:gd name="connsiteX19" fmla="*/ 13182600 w 20116800"/>
              <a:gd name="connsiteY19" fmla="*/ 12750439 h 28112359"/>
              <a:gd name="connsiteX20" fmla="*/ 12999720 w 20116800"/>
              <a:gd name="connsiteY20" fmla="*/ 13207639 h 28112359"/>
              <a:gd name="connsiteX21" fmla="*/ 11811000 w 20116800"/>
              <a:gd name="connsiteY21" fmla="*/ 13481959 h 28112359"/>
              <a:gd name="connsiteX22" fmla="*/ 11719560 w 20116800"/>
              <a:gd name="connsiteY22" fmla="*/ 14396359 h 28112359"/>
              <a:gd name="connsiteX23" fmla="*/ 11079480 w 20116800"/>
              <a:gd name="connsiteY23" fmla="*/ 14762119 h 28112359"/>
              <a:gd name="connsiteX24" fmla="*/ 11170920 w 20116800"/>
              <a:gd name="connsiteY24" fmla="*/ 15036439 h 28112359"/>
              <a:gd name="connsiteX25" fmla="*/ 13182600 w 20116800"/>
              <a:gd name="connsiteY25" fmla="*/ 18328279 h 28112359"/>
              <a:gd name="connsiteX26" fmla="*/ 13731240 w 20116800"/>
              <a:gd name="connsiteY26" fmla="*/ 20797159 h 28112359"/>
              <a:gd name="connsiteX27" fmla="*/ 15102840 w 20116800"/>
              <a:gd name="connsiteY27" fmla="*/ 23814679 h 28112359"/>
              <a:gd name="connsiteX28" fmla="*/ 14188440 w 20116800"/>
              <a:gd name="connsiteY28" fmla="*/ 23997559 h 28112359"/>
              <a:gd name="connsiteX29" fmla="*/ 14645640 w 20116800"/>
              <a:gd name="connsiteY29" fmla="*/ 26009239 h 28112359"/>
              <a:gd name="connsiteX30" fmla="*/ 15377160 w 20116800"/>
              <a:gd name="connsiteY30" fmla="*/ 26740759 h 28112359"/>
              <a:gd name="connsiteX31" fmla="*/ 15651480 w 20116800"/>
              <a:gd name="connsiteY31" fmla="*/ 27563719 h 28112359"/>
              <a:gd name="connsiteX32" fmla="*/ 17023080 w 20116800"/>
              <a:gd name="connsiteY32" fmla="*/ 27838039 h 28112359"/>
              <a:gd name="connsiteX33" fmla="*/ 16748760 w 20116800"/>
              <a:gd name="connsiteY33" fmla="*/ 27929479 h 28112359"/>
              <a:gd name="connsiteX34" fmla="*/ 15285720 w 20116800"/>
              <a:gd name="connsiteY34" fmla="*/ 28112359 h 28112359"/>
              <a:gd name="connsiteX35" fmla="*/ 14645640 w 20116800"/>
              <a:gd name="connsiteY35" fmla="*/ 27838039 h 28112359"/>
              <a:gd name="connsiteX36" fmla="*/ 13548360 w 20116800"/>
              <a:gd name="connsiteY36" fmla="*/ 27746599 h 28112359"/>
              <a:gd name="connsiteX37" fmla="*/ 14005560 w 20116800"/>
              <a:gd name="connsiteY37" fmla="*/ 25917799 h 28112359"/>
              <a:gd name="connsiteX38" fmla="*/ 13456920 w 20116800"/>
              <a:gd name="connsiteY38" fmla="*/ 24454759 h 28112359"/>
              <a:gd name="connsiteX39" fmla="*/ 10530840 w 20116800"/>
              <a:gd name="connsiteY39" fmla="*/ 17962519 h 28112359"/>
              <a:gd name="connsiteX40" fmla="*/ 9433560 w 20116800"/>
              <a:gd name="connsiteY40" fmla="*/ 16865239 h 28112359"/>
              <a:gd name="connsiteX41" fmla="*/ 7330440 w 20116800"/>
              <a:gd name="connsiteY41" fmla="*/ 19151239 h 28112359"/>
              <a:gd name="connsiteX42" fmla="*/ 6690360 w 20116800"/>
              <a:gd name="connsiteY42" fmla="*/ 19151239 h 28112359"/>
              <a:gd name="connsiteX43" fmla="*/ 3307080 w 20116800"/>
              <a:gd name="connsiteY43" fmla="*/ 15676519 h 28112359"/>
              <a:gd name="connsiteX44" fmla="*/ 3672840 w 20116800"/>
              <a:gd name="connsiteY44" fmla="*/ 14762119 h 28112359"/>
              <a:gd name="connsiteX45" fmla="*/ 2758440 w 20116800"/>
              <a:gd name="connsiteY45" fmla="*/ 13756279 h 28112359"/>
              <a:gd name="connsiteX46" fmla="*/ 1752600 w 20116800"/>
              <a:gd name="connsiteY46" fmla="*/ 13756279 h 28112359"/>
              <a:gd name="connsiteX47" fmla="*/ 1295400 w 20116800"/>
              <a:gd name="connsiteY47" fmla="*/ 13573399 h 28112359"/>
              <a:gd name="connsiteX48" fmla="*/ 472440 w 20116800"/>
              <a:gd name="connsiteY48" fmla="*/ 14122039 h 28112359"/>
              <a:gd name="connsiteX49" fmla="*/ 289560 w 20116800"/>
              <a:gd name="connsiteY49" fmla="*/ 14030599 h 28112359"/>
              <a:gd name="connsiteX50" fmla="*/ 2209800 w 20116800"/>
              <a:gd name="connsiteY50" fmla="*/ 11195959 h 28112359"/>
              <a:gd name="connsiteX51" fmla="*/ 2575560 w 20116800"/>
              <a:gd name="connsiteY51" fmla="*/ 11561719 h 28112359"/>
              <a:gd name="connsiteX52" fmla="*/ 2758440 w 20116800"/>
              <a:gd name="connsiteY52" fmla="*/ 12841879 h 28112359"/>
              <a:gd name="connsiteX53" fmla="*/ 6964680 w 20116800"/>
              <a:gd name="connsiteY53" fmla="*/ 16316599 h 28112359"/>
              <a:gd name="connsiteX54" fmla="*/ 7970520 w 20116800"/>
              <a:gd name="connsiteY54" fmla="*/ 14762119 h 28112359"/>
              <a:gd name="connsiteX55" fmla="*/ 7513320 w 20116800"/>
              <a:gd name="connsiteY55" fmla="*/ 13664839 h 28112359"/>
              <a:gd name="connsiteX56" fmla="*/ 8793480 w 20116800"/>
              <a:gd name="connsiteY56" fmla="*/ 10190119 h 28112359"/>
              <a:gd name="connsiteX57" fmla="*/ 8702040 w 20116800"/>
              <a:gd name="connsiteY57" fmla="*/ 9641479 h 28112359"/>
              <a:gd name="connsiteX58" fmla="*/ 8976360 w 20116800"/>
              <a:gd name="connsiteY58" fmla="*/ 9001399 h 28112359"/>
              <a:gd name="connsiteX59" fmla="*/ 7696200 w 20116800"/>
              <a:gd name="connsiteY59" fmla="*/ 6532519 h 28112359"/>
              <a:gd name="connsiteX60" fmla="*/ 2667000 w 20116800"/>
              <a:gd name="connsiteY60" fmla="*/ 7904119 h 28112359"/>
              <a:gd name="connsiteX61" fmla="*/ 2118360 w 20116800"/>
              <a:gd name="connsiteY61" fmla="*/ 7538359 h 28112359"/>
              <a:gd name="connsiteX62" fmla="*/ 1386840 w 20116800"/>
              <a:gd name="connsiteY62" fmla="*/ 7629799 h 28112359"/>
              <a:gd name="connsiteX63" fmla="*/ 1021080 w 20116800"/>
              <a:gd name="connsiteY63" fmla="*/ 7172599 h 28112359"/>
              <a:gd name="connsiteX64" fmla="*/ 1295400 w 20116800"/>
              <a:gd name="connsiteY64" fmla="*/ 6898279 h 28112359"/>
              <a:gd name="connsiteX65" fmla="*/ 198120 w 20116800"/>
              <a:gd name="connsiteY65" fmla="*/ 5800999 h 28112359"/>
              <a:gd name="connsiteX66" fmla="*/ 381000 w 20116800"/>
              <a:gd name="connsiteY66" fmla="*/ 5709559 h 28112359"/>
              <a:gd name="connsiteX67" fmla="*/ 1844040 w 20116800"/>
              <a:gd name="connsiteY67" fmla="*/ 6898279 h 28112359"/>
              <a:gd name="connsiteX68" fmla="*/ 2118360 w 20116800"/>
              <a:gd name="connsiteY68" fmla="*/ 6623959 h 28112359"/>
              <a:gd name="connsiteX69" fmla="*/ 2118360 w 20116800"/>
              <a:gd name="connsiteY69" fmla="*/ 6441079 h 28112359"/>
              <a:gd name="connsiteX70" fmla="*/ 5410200 w 20116800"/>
              <a:gd name="connsiteY70" fmla="*/ 5252359 h 28112359"/>
              <a:gd name="connsiteX71" fmla="*/ 6050280 w 20116800"/>
              <a:gd name="connsiteY71" fmla="*/ 4978039 h 28112359"/>
              <a:gd name="connsiteX72" fmla="*/ 6416040 w 20116800"/>
              <a:gd name="connsiteY72" fmla="*/ 5435239 h 28112359"/>
              <a:gd name="connsiteX73" fmla="*/ 7421880 w 20116800"/>
              <a:gd name="connsiteY73" fmla="*/ 4978039 h 28112359"/>
              <a:gd name="connsiteX74" fmla="*/ 7604760 w 20116800"/>
              <a:gd name="connsiteY74" fmla="*/ 3240679 h 28112359"/>
              <a:gd name="connsiteX75" fmla="*/ 8884920 w 20116800"/>
              <a:gd name="connsiteY75" fmla="*/ 2692039 h 28112359"/>
              <a:gd name="connsiteX76" fmla="*/ 9525000 w 20116800"/>
              <a:gd name="connsiteY76" fmla="*/ 3240679 h 28112359"/>
              <a:gd name="connsiteX77" fmla="*/ 9890760 w 20116800"/>
              <a:gd name="connsiteY77" fmla="*/ 2874919 h 28112359"/>
              <a:gd name="connsiteX78" fmla="*/ 9982200 w 20116800"/>
              <a:gd name="connsiteY78" fmla="*/ 2326279 h 28112359"/>
              <a:gd name="connsiteX79" fmla="*/ 9982200 w 20116800"/>
              <a:gd name="connsiteY79" fmla="*/ 497479 h 28112359"/>
              <a:gd name="connsiteX80" fmla="*/ 11536680 w 20116800"/>
              <a:gd name="connsiteY80" fmla="*/ 40279 h 28112359"/>
              <a:gd name="connsiteX81" fmla="*/ 12049980 w 20116800"/>
              <a:gd name="connsiteY81" fmla="*/ 255804 h 28112359"/>
              <a:gd name="connsiteX0" fmla="*/ 12049980 w 20116800"/>
              <a:gd name="connsiteY0" fmla="*/ 255804 h 28112359"/>
              <a:gd name="connsiteX1" fmla="*/ 12451080 w 20116800"/>
              <a:gd name="connsiteY1" fmla="*/ 2417719 h 28112359"/>
              <a:gd name="connsiteX2" fmla="*/ 13456920 w 20116800"/>
              <a:gd name="connsiteY2" fmla="*/ 3697879 h 28112359"/>
              <a:gd name="connsiteX3" fmla="*/ 14828520 w 20116800"/>
              <a:gd name="connsiteY3" fmla="*/ 3332119 h 28112359"/>
              <a:gd name="connsiteX4" fmla="*/ 15560040 w 20116800"/>
              <a:gd name="connsiteY4" fmla="*/ 2966359 h 28112359"/>
              <a:gd name="connsiteX5" fmla="*/ 17846040 w 20116800"/>
              <a:gd name="connsiteY5" fmla="*/ 2326279 h 28112359"/>
              <a:gd name="connsiteX6" fmla="*/ 18211800 w 20116800"/>
              <a:gd name="connsiteY6" fmla="*/ 2692039 h 28112359"/>
              <a:gd name="connsiteX7" fmla="*/ 19034760 w 20116800"/>
              <a:gd name="connsiteY7" fmla="*/ 2509159 h 28112359"/>
              <a:gd name="connsiteX8" fmla="*/ 19766280 w 20116800"/>
              <a:gd name="connsiteY8" fmla="*/ 1228999 h 28112359"/>
              <a:gd name="connsiteX9" fmla="*/ 20040600 w 20116800"/>
              <a:gd name="connsiteY9" fmla="*/ 1320439 h 28112359"/>
              <a:gd name="connsiteX10" fmla="*/ 19309080 w 20116800"/>
              <a:gd name="connsiteY10" fmla="*/ 2326279 h 28112359"/>
              <a:gd name="connsiteX11" fmla="*/ 19857720 w 20116800"/>
              <a:gd name="connsiteY11" fmla="*/ 2509159 h 28112359"/>
              <a:gd name="connsiteX12" fmla="*/ 19583400 w 20116800"/>
              <a:gd name="connsiteY12" fmla="*/ 2783479 h 28112359"/>
              <a:gd name="connsiteX13" fmla="*/ 18286731 w 20116800"/>
              <a:gd name="connsiteY13" fmla="*/ 2948566 h 28112359"/>
              <a:gd name="connsiteX14" fmla="*/ 18394680 w 20116800"/>
              <a:gd name="connsiteY14" fmla="*/ 3149239 h 28112359"/>
              <a:gd name="connsiteX15" fmla="*/ 14554200 w 20116800"/>
              <a:gd name="connsiteY15" fmla="*/ 4795159 h 28112359"/>
              <a:gd name="connsiteX16" fmla="*/ 12999720 w 20116800"/>
              <a:gd name="connsiteY16" fmla="*/ 5618119 h 28112359"/>
              <a:gd name="connsiteX17" fmla="*/ 12268200 w 20116800"/>
              <a:gd name="connsiteY17" fmla="*/ 10464439 h 28112359"/>
              <a:gd name="connsiteX18" fmla="*/ 11993880 w 20116800"/>
              <a:gd name="connsiteY18" fmla="*/ 11013079 h 28112359"/>
              <a:gd name="connsiteX19" fmla="*/ 13182600 w 20116800"/>
              <a:gd name="connsiteY19" fmla="*/ 12750439 h 28112359"/>
              <a:gd name="connsiteX20" fmla="*/ 12999720 w 20116800"/>
              <a:gd name="connsiteY20" fmla="*/ 13207639 h 28112359"/>
              <a:gd name="connsiteX21" fmla="*/ 11811000 w 20116800"/>
              <a:gd name="connsiteY21" fmla="*/ 13481959 h 28112359"/>
              <a:gd name="connsiteX22" fmla="*/ 11719560 w 20116800"/>
              <a:gd name="connsiteY22" fmla="*/ 14396359 h 28112359"/>
              <a:gd name="connsiteX23" fmla="*/ 11079480 w 20116800"/>
              <a:gd name="connsiteY23" fmla="*/ 14762119 h 28112359"/>
              <a:gd name="connsiteX24" fmla="*/ 11170920 w 20116800"/>
              <a:gd name="connsiteY24" fmla="*/ 15036439 h 28112359"/>
              <a:gd name="connsiteX25" fmla="*/ 13182600 w 20116800"/>
              <a:gd name="connsiteY25" fmla="*/ 18328279 h 28112359"/>
              <a:gd name="connsiteX26" fmla="*/ 13731240 w 20116800"/>
              <a:gd name="connsiteY26" fmla="*/ 20797159 h 28112359"/>
              <a:gd name="connsiteX27" fmla="*/ 15102840 w 20116800"/>
              <a:gd name="connsiteY27" fmla="*/ 23814679 h 28112359"/>
              <a:gd name="connsiteX28" fmla="*/ 14188440 w 20116800"/>
              <a:gd name="connsiteY28" fmla="*/ 23997559 h 28112359"/>
              <a:gd name="connsiteX29" fmla="*/ 14645640 w 20116800"/>
              <a:gd name="connsiteY29" fmla="*/ 26009239 h 28112359"/>
              <a:gd name="connsiteX30" fmla="*/ 15377160 w 20116800"/>
              <a:gd name="connsiteY30" fmla="*/ 26740759 h 28112359"/>
              <a:gd name="connsiteX31" fmla="*/ 15651480 w 20116800"/>
              <a:gd name="connsiteY31" fmla="*/ 27563719 h 28112359"/>
              <a:gd name="connsiteX32" fmla="*/ 17023080 w 20116800"/>
              <a:gd name="connsiteY32" fmla="*/ 27838039 h 28112359"/>
              <a:gd name="connsiteX33" fmla="*/ 16748760 w 20116800"/>
              <a:gd name="connsiteY33" fmla="*/ 27929479 h 28112359"/>
              <a:gd name="connsiteX34" fmla="*/ 15285720 w 20116800"/>
              <a:gd name="connsiteY34" fmla="*/ 28112359 h 28112359"/>
              <a:gd name="connsiteX35" fmla="*/ 14645640 w 20116800"/>
              <a:gd name="connsiteY35" fmla="*/ 27838039 h 28112359"/>
              <a:gd name="connsiteX36" fmla="*/ 13548360 w 20116800"/>
              <a:gd name="connsiteY36" fmla="*/ 27746599 h 28112359"/>
              <a:gd name="connsiteX37" fmla="*/ 14005560 w 20116800"/>
              <a:gd name="connsiteY37" fmla="*/ 25917799 h 28112359"/>
              <a:gd name="connsiteX38" fmla="*/ 13456920 w 20116800"/>
              <a:gd name="connsiteY38" fmla="*/ 24454759 h 28112359"/>
              <a:gd name="connsiteX39" fmla="*/ 10530840 w 20116800"/>
              <a:gd name="connsiteY39" fmla="*/ 17962519 h 28112359"/>
              <a:gd name="connsiteX40" fmla="*/ 9433560 w 20116800"/>
              <a:gd name="connsiteY40" fmla="*/ 16865239 h 28112359"/>
              <a:gd name="connsiteX41" fmla="*/ 7330440 w 20116800"/>
              <a:gd name="connsiteY41" fmla="*/ 19151239 h 28112359"/>
              <a:gd name="connsiteX42" fmla="*/ 6690360 w 20116800"/>
              <a:gd name="connsiteY42" fmla="*/ 19151239 h 28112359"/>
              <a:gd name="connsiteX43" fmla="*/ 3307080 w 20116800"/>
              <a:gd name="connsiteY43" fmla="*/ 15676519 h 28112359"/>
              <a:gd name="connsiteX44" fmla="*/ 3672840 w 20116800"/>
              <a:gd name="connsiteY44" fmla="*/ 14762119 h 28112359"/>
              <a:gd name="connsiteX45" fmla="*/ 2758440 w 20116800"/>
              <a:gd name="connsiteY45" fmla="*/ 13756279 h 28112359"/>
              <a:gd name="connsiteX46" fmla="*/ 1752600 w 20116800"/>
              <a:gd name="connsiteY46" fmla="*/ 13756279 h 28112359"/>
              <a:gd name="connsiteX47" fmla="*/ 1295400 w 20116800"/>
              <a:gd name="connsiteY47" fmla="*/ 13573399 h 28112359"/>
              <a:gd name="connsiteX48" fmla="*/ 472440 w 20116800"/>
              <a:gd name="connsiteY48" fmla="*/ 14122039 h 28112359"/>
              <a:gd name="connsiteX49" fmla="*/ 289560 w 20116800"/>
              <a:gd name="connsiteY49" fmla="*/ 14030599 h 28112359"/>
              <a:gd name="connsiteX50" fmla="*/ 2209800 w 20116800"/>
              <a:gd name="connsiteY50" fmla="*/ 11195959 h 28112359"/>
              <a:gd name="connsiteX51" fmla="*/ 2575560 w 20116800"/>
              <a:gd name="connsiteY51" fmla="*/ 11561719 h 28112359"/>
              <a:gd name="connsiteX52" fmla="*/ 2758440 w 20116800"/>
              <a:gd name="connsiteY52" fmla="*/ 12841879 h 28112359"/>
              <a:gd name="connsiteX53" fmla="*/ 6964680 w 20116800"/>
              <a:gd name="connsiteY53" fmla="*/ 16316599 h 28112359"/>
              <a:gd name="connsiteX54" fmla="*/ 7970520 w 20116800"/>
              <a:gd name="connsiteY54" fmla="*/ 14762119 h 28112359"/>
              <a:gd name="connsiteX55" fmla="*/ 7513320 w 20116800"/>
              <a:gd name="connsiteY55" fmla="*/ 13664839 h 28112359"/>
              <a:gd name="connsiteX56" fmla="*/ 8793480 w 20116800"/>
              <a:gd name="connsiteY56" fmla="*/ 10190119 h 28112359"/>
              <a:gd name="connsiteX57" fmla="*/ 8702040 w 20116800"/>
              <a:gd name="connsiteY57" fmla="*/ 9641479 h 28112359"/>
              <a:gd name="connsiteX58" fmla="*/ 8976360 w 20116800"/>
              <a:gd name="connsiteY58" fmla="*/ 9001399 h 28112359"/>
              <a:gd name="connsiteX59" fmla="*/ 7696200 w 20116800"/>
              <a:gd name="connsiteY59" fmla="*/ 6532519 h 28112359"/>
              <a:gd name="connsiteX60" fmla="*/ 2667000 w 20116800"/>
              <a:gd name="connsiteY60" fmla="*/ 7904119 h 28112359"/>
              <a:gd name="connsiteX61" fmla="*/ 2118360 w 20116800"/>
              <a:gd name="connsiteY61" fmla="*/ 7538359 h 28112359"/>
              <a:gd name="connsiteX62" fmla="*/ 1386840 w 20116800"/>
              <a:gd name="connsiteY62" fmla="*/ 7629799 h 28112359"/>
              <a:gd name="connsiteX63" fmla="*/ 1021080 w 20116800"/>
              <a:gd name="connsiteY63" fmla="*/ 7172599 h 28112359"/>
              <a:gd name="connsiteX64" fmla="*/ 1295400 w 20116800"/>
              <a:gd name="connsiteY64" fmla="*/ 6898279 h 28112359"/>
              <a:gd name="connsiteX65" fmla="*/ 198120 w 20116800"/>
              <a:gd name="connsiteY65" fmla="*/ 5800999 h 28112359"/>
              <a:gd name="connsiteX66" fmla="*/ 381000 w 20116800"/>
              <a:gd name="connsiteY66" fmla="*/ 5709559 h 28112359"/>
              <a:gd name="connsiteX67" fmla="*/ 1844040 w 20116800"/>
              <a:gd name="connsiteY67" fmla="*/ 6898279 h 28112359"/>
              <a:gd name="connsiteX68" fmla="*/ 2118360 w 20116800"/>
              <a:gd name="connsiteY68" fmla="*/ 6623959 h 28112359"/>
              <a:gd name="connsiteX69" fmla="*/ 2118360 w 20116800"/>
              <a:gd name="connsiteY69" fmla="*/ 6441079 h 28112359"/>
              <a:gd name="connsiteX70" fmla="*/ 5410200 w 20116800"/>
              <a:gd name="connsiteY70" fmla="*/ 5252359 h 28112359"/>
              <a:gd name="connsiteX71" fmla="*/ 6050280 w 20116800"/>
              <a:gd name="connsiteY71" fmla="*/ 4978039 h 28112359"/>
              <a:gd name="connsiteX72" fmla="*/ 6416040 w 20116800"/>
              <a:gd name="connsiteY72" fmla="*/ 5435239 h 28112359"/>
              <a:gd name="connsiteX73" fmla="*/ 7421880 w 20116800"/>
              <a:gd name="connsiteY73" fmla="*/ 4978039 h 28112359"/>
              <a:gd name="connsiteX74" fmla="*/ 7604760 w 20116800"/>
              <a:gd name="connsiteY74" fmla="*/ 3240679 h 28112359"/>
              <a:gd name="connsiteX75" fmla="*/ 8884920 w 20116800"/>
              <a:gd name="connsiteY75" fmla="*/ 2692039 h 28112359"/>
              <a:gd name="connsiteX76" fmla="*/ 9525000 w 20116800"/>
              <a:gd name="connsiteY76" fmla="*/ 3240679 h 28112359"/>
              <a:gd name="connsiteX77" fmla="*/ 9890760 w 20116800"/>
              <a:gd name="connsiteY77" fmla="*/ 2874919 h 28112359"/>
              <a:gd name="connsiteX78" fmla="*/ 9982200 w 20116800"/>
              <a:gd name="connsiteY78" fmla="*/ 2326279 h 28112359"/>
              <a:gd name="connsiteX79" fmla="*/ 9982200 w 20116800"/>
              <a:gd name="connsiteY79" fmla="*/ 497479 h 28112359"/>
              <a:gd name="connsiteX80" fmla="*/ 11536680 w 20116800"/>
              <a:gd name="connsiteY80" fmla="*/ 40279 h 28112359"/>
              <a:gd name="connsiteX81" fmla="*/ 12049980 w 20116800"/>
              <a:gd name="connsiteY81" fmla="*/ 255804 h 28112359"/>
              <a:gd name="connsiteX0" fmla="*/ 12049980 w 20116800"/>
              <a:gd name="connsiteY0" fmla="*/ 255804 h 28112359"/>
              <a:gd name="connsiteX1" fmla="*/ 12451080 w 20116800"/>
              <a:gd name="connsiteY1" fmla="*/ 2417719 h 28112359"/>
              <a:gd name="connsiteX2" fmla="*/ 13456920 w 20116800"/>
              <a:gd name="connsiteY2" fmla="*/ 3697879 h 28112359"/>
              <a:gd name="connsiteX3" fmla="*/ 14828520 w 20116800"/>
              <a:gd name="connsiteY3" fmla="*/ 3332119 h 28112359"/>
              <a:gd name="connsiteX4" fmla="*/ 15560040 w 20116800"/>
              <a:gd name="connsiteY4" fmla="*/ 2966359 h 28112359"/>
              <a:gd name="connsiteX5" fmla="*/ 17846040 w 20116800"/>
              <a:gd name="connsiteY5" fmla="*/ 2326279 h 28112359"/>
              <a:gd name="connsiteX6" fmla="*/ 18211800 w 20116800"/>
              <a:gd name="connsiteY6" fmla="*/ 2692039 h 28112359"/>
              <a:gd name="connsiteX7" fmla="*/ 19034760 w 20116800"/>
              <a:gd name="connsiteY7" fmla="*/ 2509159 h 28112359"/>
              <a:gd name="connsiteX8" fmla="*/ 19766280 w 20116800"/>
              <a:gd name="connsiteY8" fmla="*/ 1228999 h 28112359"/>
              <a:gd name="connsiteX9" fmla="*/ 20040600 w 20116800"/>
              <a:gd name="connsiteY9" fmla="*/ 1320439 h 28112359"/>
              <a:gd name="connsiteX10" fmla="*/ 19309080 w 20116800"/>
              <a:gd name="connsiteY10" fmla="*/ 2326279 h 28112359"/>
              <a:gd name="connsiteX11" fmla="*/ 19857720 w 20116800"/>
              <a:gd name="connsiteY11" fmla="*/ 2509159 h 28112359"/>
              <a:gd name="connsiteX12" fmla="*/ 19583400 w 20116800"/>
              <a:gd name="connsiteY12" fmla="*/ 2783479 h 28112359"/>
              <a:gd name="connsiteX13" fmla="*/ 18286731 w 20116800"/>
              <a:gd name="connsiteY13" fmla="*/ 2948566 h 28112359"/>
              <a:gd name="connsiteX14" fmla="*/ 18394680 w 20116800"/>
              <a:gd name="connsiteY14" fmla="*/ 3149239 h 28112359"/>
              <a:gd name="connsiteX15" fmla="*/ 14554200 w 20116800"/>
              <a:gd name="connsiteY15" fmla="*/ 4795159 h 28112359"/>
              <a:gd name="connsiteX16" fmla="*/ 12999720 w 20116800"/>
              <a:gd name="connsiteY16" fmla="*/ 5618119 h 28112359"/>
              <a:gd name="connsiteX17" fmla="*/ 12268200 w 20116800"/>
              <a:gd name="connsiteY17" fmla="*/ 10464439 h 28112359"/>
              <a:gd name="connsiteX18" fmla="*/ 11993880 w 20116800"/>
              <a:gd name="connsiteY18" fmla="*/ 11013079 h 28112359"/>
              <a:gd name="connsiteX19" fmla="*/ 13182600 w 20116800"/>
              <a:gd name="connsiteY19" fmla="*/ 12750439 h 28112359"/>
              <a:gd name="connsiteX20" fmla="*/ 12999720 w 20116800"/>
              <a:gd name="connsiteY20" fmla="*/ 13207639 h 28112359"/>
              <a:gd name="connsiteX21" fmla="*/ 11811000 w 20116800"/>
              <a:gd name="connsiteY21" fmla="*/ 13481959 h 28112359"/>
              <a:gd name="connsiteX22" fmla="*/ 11719560 w 20116800"/>
              <a:gd name="connsiteY22" fmla="*/ 14396359 h 28112359"/>
              <a:gd name="connsiteX23" fmla="*/ 11079480 w 20116800"/>
              <a:gd name="connsiteY23" fmla="*/ 14762119 h 28112359"/>
              <a:gd name="connsiteX24" fmla="*/ 11170920 w 20116800"/>
              <a:gd name="connsiteY24" fmla="*/ 15036439 h 28112359"/>
              <a:gd name="connsiteX25" fmla="*/ 13182600 w 20116800"/>
              <a:gd name="connsiteY25" fmla="*/ 18328279 h 28112359"/>
              <a:gd name="connsiteX26" fmla="*/ 13731240 w 20116800"/>
              <a:gd name="connsiteY26" fmla="*/ 20797159 h 28112359"/>
              <a:gd name="connsiteX27" fmla="*/ 15102840 w 20116800"/>
              <a:gd name="connsiteY27" fmla="*/ 23814679 h 28112359"/>
              <a:gd name="connsiteX28" fmla="*/ 14188440 w 20116800"/>
              <a:gd name="connsiteY28" fmla="*/ 23997559 h 28112359"/>
              <a:gd name="connsiteX29" fmla="*/ 14645640 w 20116800"/>
              <a:gd name="connsiteY29" fmla="*/ 26009239 h 28112359"/>
              <a:gd name="connsiteX30" fmla="*/ 15377160 w 20116800"/>
              <a:gd name="connsiteY30" fmla="*/ 26740759 h 28112359"/>
              <a:gd name="connsiteX31" fmla="*/ 15651480 w 20116800"/>
              <a:gd name="connsiteY31" fmla="*/ 27563719 h 28112359"/>
              <a:gd name="connsiteX32" fmla="*/ 17023080 w 20116800"/>
              <a:gd name="connsiteY32" fmla="*/ 27838039 h 28112359"/>
              <a:gd name="connsiteX33" fmla="*/ 16748760 w 20116800"/>
              <a:gd name="connsiteY33" fmla="*/ 27929479 h 28112359"/>
              <a:gd name="connsiteX34" fmla="*/ 15285720 w 20116800"/>
              <a:gd name="connsiteY34" fmla="*/ 28112359 h 28112359"/>
              <a:gd name="connsiteX35" fmla="*/ 14645640 w 20116800"/>
              <a:gd name="connsiteY35" fmla="*/ 27838039 h 28112359"/>
              <a:gd name="connsiteX36" fmla="*/ 13548360 w 20116800"/>
              <a:gd name="connsiteY36" fmla="*/ 27746599 h 28112359"/>
              <a:gd name="connsiteX37" fmla="*/ 14005560 w 20116800"/>
              <a:gd name="connsiteY37" fmla="*/ 25917799 h 28112359"/>
              <a:gd name="connsiteX38" fmla="*/ 13456920 w 20116800"/>
              <a:gd name="connsiteY38" fmla="*/ 24454759 h 28112359"/>
              <a:gd name="connsiteX39" fmla="*/ 10530840 w 20116800"/>
              <a:gd name="connsiteY39" fmla="*/ 17962519 h 28112359"/>
              <a:gd name="connsiteX40" fmla="*/ 9433560 w 20116800"/>
              <a:gd name="connsiteY40" fmla="*/ 16865239 h 28112359"/>
              <a:gd name="connsiteX41" fmla="*/ 7330440 w 20116800"/>
              <a:gd name="connsiteY41" fmla="*/ 19151239 h 28112359"/>
              <a:gd name="connsiteX42" fmla="*/ 6690360 w 20116800"/>
              <a:gd name="connsiteY42" fmla="*/ 19151239 h 28112359"/>
              <a:gd name="connsiteX43" fmla="*/ 3307080 w 20116800"/>
              <a:gd name="connsiteY43" fmla="*/ 15676519 h 28112359"/>
              <a:gd name="connsiteX44" fmla="*/ 3672840 w 20116800"/>
              <a:gd name="connsiteY44" fmla="*/ 14762119 h 28112359"/>
              <a:gd name="connsiteX45" fmla="*/ 2758440 w 20116800"/>
              <a:gd name="connsiteY45" fmla="*/ 13756279 h 28112359"/>
              <a:gd name="connsiteX46" fmla="*/ 1752600 w 20116800"/>
              <a:gd name="connsiteY46" fmla="*/ 13756279 h 28112359"/>
              <a:gd name="connsiteX47" fmla="*/ 1295400 w 20116800"/>
              <a:gd name="connsiteY47" fmla="*/ 13573399 h 28112359"/>
              <a:gd name="connsiteX48" fmla="*/ 472440 w 20116800"/>
              <a:gd name="connsiteY48" fmla="*/ 14122039 h 28112359"/>
              <a:gd name="connsiteX49" fmla="*/ 289560 w 20116800"/>
              <a:gd name="connsiteY49" fmla="*/ 14030599 h 28112359"/>
              <a:gd name="connsiteX50" fmla="*/ 2209800 w 20116800"/>
              <a:gd name="connsiteY50" fmla="*/ 11195959 h 28112359"/>
              <a:gd name="connsiteX51" fmla="*/ 2575560 w 20116800"/>
              <a:gd name="connsiteY51" fmla="*/ 11561719 h 28112359"/>
              <a:gd name="connsiteX52" fmla="*/ 2758440 w 20116800"/>
              <a:gd name="connsiteY52" fmla="*/ 12841879 h 28112359"/>
              <a:gd name="connsiteX53" fmla="*/ 6964680 w 20116800"/>
              <a:gd name="connsiteY53" fmla="*/ 16316599 h 28112359"/>
              <a:gd name="connsiteX54" fmla="*/ 7970520 w 20116800"/>
              <a:gd name="connsiteY54" fmla="*/ 14762119 h 28112359"/>
              <a:gd name="connsiteX55" fmla="*/ 7513320 w 20116800"/>
              <a:gd name="connsiteY55" fmla="*/ 13664839 h 28112359"/>
              <a:gd name="connsiteX56" fmla="*/ 8793480 w 20116800"/>
              <a:gd name="connsiteY56" fmla="*/ 10190119 h 28112359"/>
              <a:gd name="connsiteX57" fmla="*/ 8702040 w 20116800"/>
              <a:gd name="connsiteY57" fmla="*/ 9641479 h 28112359"/>
              <a:gd name="connsiteX58" fmla="*/ 8976360 w 20116800"/>
              <a:gd name="connsiteY58" fmla="*/ 9001399 h 28112359"/>
              <a:gd name="connsiteX59" fmla="*/ 7696200 w 20116800"/>
              <a:gd name="connsiteY59" fmla="*/ 6532519 h 28112359"/>
              <a:gd name="connsiteX60" fmla="*/ 2667000 w 20116800"/>
              <a:gd name="connsiteY60" fmla="*/ 7904119 h 28112359"/>
              <a:gd name="connsiteX61" fmla="*/ 2118360 w 20116800"/>
              <a:gd name="connsiteY61" fmla="*/ 7538359 h 28112359"/>
              <a:gd name="connsiteX62" fmla="*/ 1386840 w 20116800"/>
              <a:gd name="connsiteY62" fmla="*/ 7629799 h 28112359"/>
              <a:gd name="connsiteX63" fmla="*/ 1021080 w 20116800"/>
              <a:gd name="connsiteY63" fmla="*/ 7172599 h 28112359"/>
              <a:gd name="connsiteX64" fmla="*/ 1295400 w 20116800"/>
              <a:gd name="connsiteY64" fmla="*/ 6898279 h 28112359"/>
              <a:gd name="connsiteX65" fmla="*/ 198120 w 20116800"/>
              <a:gd name="connsiteY65" fmla="*/ 5800999 h 28112359"/>
              <a:gd name="connsiteX66" fmla="*/ 381000 w 20116800"/>
              <a:gd name="connsiteY66" fmla="*/ 5709559 h 28112359"/>
              <a:gd name="connsiteX67" fmla="*/ 1844040 w 20116800"/>
              <a:gd name="connsiteY67" fmla="*/ 6898279 h 28112359"/>
              <a:gd name="connsiteX68" fmla="*/ 2118360 w 20116800"/>
              <a:gd name="connsiteY68" fmla="*/ 6623959 h 28112359"/>
              <a:gd name="connsiteX69" fmla="*/ 2118360 w 20116800"/>
              <a:gd name="connsiteY69" fmla="*/ 6441079 h 28112359"/>
              <a:gd name="connsiteX70" fmla="*/ 5410200 w 20116800"/>
              <a:gd name="connsiteY70" fmla="*/ 5252359 h 28112359"/>
              <a:gd name="connsiteX71" fmla="*/ 6050280 w 20116800"/>
              <a:gd name="connsiteY71" fmla="*/ 4978039 h 28112359"/>
              <a:gd name="connsiteX72" fmla="*/ 6416040 w 20116800"/>
              <a:gd name="connsiteY72" fmla="*/ 5435239 h 28112359"/>
              <a:gd name="connsiteX73" fmla="*/ 7421880 w 20116800"/>
              <a:gd name="connsiteY73" fmla="*/ 4978039 h 28112359"/>
              <a:gd name="connsiteX74" fmla="*/ 7604760 w 20116800"/>
              <a:gd name="connsiteY74" fmla="*/ 3240679 h 28112359"/>
              <a:gd name="connsiteX75" fmla="*/ 8884920 w 20116800"/>
              <a:gd name="connsiteY75" fmla="*/ 2692039 h 28112359"/>
              <a:gd name="connsiteX76" fmla="*/ 9525000 w 20116800"/>
              <a:gd name="connsiteY76" fmla="*/ 3240679 h 28112359"/>
              <a:gd name="connsiteX77" fmla="*/ 9890760 w 20116800"/>
              <a:gd name="connsiteY77" fmla="*/ 2874919 h 28112359"/>
              <a:gd name="connsiteX78" fmla="*/ 9982200 w 20116800"/>
              <a:gd name="connsiteY78" fmla="*/ 2326279 h 28112359"/>
              <a:gd name="connsiteX79" fmla="*/ 9982200 w 20116800"/>
              <a:gd name="connsiteY79" fmla="*/ 497479 h 28112359"/>
              <a:gd name="connsiteX80" fmla="*/ 11536680 w 20116800"/>
              <a:gd name="connsiteY80" fmla="*/ 40279 h 28112359"/>
              <a:gd name="connsiteX81" fmla="*/ 12049980 w 20116800"/>
              <a:gd name="connsiteY81" fmla="*/ 255804 h 28112359"/>
              <a:gd name="connsiteX0" fmla="*/ 12049980 w 20116800"/>
              <a:gd name="connsiteY0" fmla="*/ 255804 h 28127599"/>
              <a:gd name="connsiteX1" fmla="*/ 12451080 w 20116800"/>
              <a:gd name="connsiteY1" fmla="*/ 2417719 h 28127599"/>
              <a:gd name="connsiteX2" fmla="*/ 13456920 w 20116800"/>
              <a:gd name="connsiteY2" fmla="*/ 3697879 h 28127599"/>
              <a:gd name="connsiteX3" fmla="*/ 14828520 w 20116800"/>
              <a:gd name="connsiteY3" fmla="*/ 3332119 h 28127599"/>
              <a:gd name="connsiteX4" fmla="*/ 15560040 w 20116800"/>
              <a:gd name="connsiteY4" fmla="*/ 2966359 h 28127599"/>
              <a:gd name="connsiteX5" fmla="*/ 17846040 w 20116800"/>
              <a:gd name="connsiteY5" fmla="*/ 2326279 h 28127599"/>
              <a:gd name="connsiteX6" fmla="*/ 18211800 w 20116800"/>
              <a:gd name="connsiteY6" fmla="*/ 2692039 h 28127599"/>
              <a:gd name="connsiteX7" fmla="*/ 19034760 w 20116800"/>
              <a:gd name="connsiteY7" fmla="*/ 2509159 h 28127599"/>
              <a:gd name="connsiteX8" fmla="*/ 19766280 w 20116800"/>
              <a:gd name="connsiteY8" fmla="*/ 1228999 h 28127599"/>
              <a:gd name="connsiteX9" fmla="*/ 20040600 w 20116800"/>
              <a:gd name="connsiteY9" fmla="*/ 1320439 h 28127599"/>
              <a:gd name="connsiteX10" fmla="*/ 19309080 w 20116800"/>
              <a:gd name="connsiteY10" fmla="*/ 2326279 h 28127599"/>
              <a:gd name="connsiteX11" fmla="*/ 19857720 w 20116800"/>
              <a:gd name="connsiteY11" fmla="*/ 2509159 h 28127599"/>
              <a:gd name="connsiteX12" fmla="*/ 19583400 w 20116800"/>
              <a:gd name="connsiteY12" fmla="*/ 2783479 h 28127599"/>
              <a:gd name="connsiteX13" fmla="*/ 18286731 w 20116800"/>
              <a:gd name="connsiteY13" fmla="*/ 2948566 h 28127599"/>
              <a:gd name="connsiteX14" fmla="*/ 18394680 w 20116800"/>
              <a:gd name="connsiteY14" fmla="*/ 3149239 h 28127599"/>
              <a:gd name="connsiteX15" fmla="*/ 14554200 w 20116800"/>
              <a:gd name="connsiteY15" fmla="*/ 4795159 h 28127599"/>
              <a:gd name="connsiteX16" fmla="*/ 12999720 w 20116800"/>
              <a:gd name="connsiteY16" fmla="*/ 5618119 h 28127599"/>
              <a:gd name="connsiteX17" fmla="*/ 12268200 w 20116800"/>
              <a:gd name="connsiteY17" fmla="*/ 10464439 h 28127599"/>
              <a:gd name="connsiteX18" fmla="*/ 11993880 w 20116800"/>
              <a:gd name="connsiteY18" fmla="*/ 11013079 h 28127599"/>
              <a:gd name="connsiteX19" fmla="*/ 13182600 w 20116800"/>
              <a:gd name="connsiteY19" fmla="*/ 12750439 h 28127599"/>
              <a:gd name="connsiteX20" fmla="*/ 12999720 w 20116800"/>
              <a:gd name="connsiteY20" fmla="*/ 13207639 h 28127599"/>
              <a:gd name="connsiteX21" fmla="*/ 11811000 w 20116800"/>
              <a:gd name="connsiteY21" fmla="*/ 13481959 h 28127599"/>
              <a:gd name="connsiteX22" fmla="*/ 11719560 w 20116800"/>
              <a:gd name="connsiteY22" fmla="*/ 14396359 h 28127599"/>
              <a:gd name="connsiteX23" fmla="*/ 11079480 w 20116800"/>
              <a:gd name="connsiteY23" fmla="*/ 14762119 h 28127599"/>
              <a:gd name="connsiteX24" fmla="*/ 11170920 w 20116800"/>
              <a:gd name="connsiteY24" fmla="*/ 15036439 h 28127599"/>
              <a:gd name="connsiteX25" fmla="*/ 13182600 w 20116800"/>
              <a:gd name="connsiteY25" fmla="*/ 18328279 h 28127599"/>
              <a:gd name="connsiteX26" fmla="*/ 13731240 w 20116800"/>
              <a:gd name="connsiteY26" fmla="*/ 20797159 h 28127599"/>
              <a:gd name="connsiteX27" fmla="*/ 15102840 w 20116800"/>
              <a:gd name="connsiteY27" fmla="*/ 23814679 h 28127599"/>
              <a:gd name="connsiteX28" fmla="*/ 14188440 w 20116800"/>
              <a:gd name="connsiteY28" fmla="*/ 23997559 h 28127599"/>
              <a:gd name="connsiteX29" fmla="*/ 14645640 w 20116800"/>
              <a:gd name="connsiteY29" fmla="*/ 26009239 h 28127599"/>
              <a:gd name="connsiteX30" fmla="*/ 15377160 w 20116800"/>
              <a:gd name="connsiteY30" fmla="*/ 26740759 h 28127599"/>
              <a:gd name="connsiteX31" fmla="*/ 15651480 w 20116800"/>
              <a:gd name="connsiteY31" fmla="*/ 27563719 h 28127599"/>
              <a:gd name="connsiteX32" fmla="*/ 17023080 w 20116800"/>
              <a:gd name="connsiteY32" fmla="*/ 27838039 h 28127599"/>
              <a:gd name="connsiteX33" fmla="*/ 16748760 w 20116800"/>
              <a:gd name="connsiteY33" fmla="*/ 27929479 h 28127599"/>
              <a:gd name="connsiteX34" fmla="*/ 15285720 w 20116800"/>
              <a:gd name="connsiteY34" fmla="*/ 28112359 h 28127599"/>
              <a:gd name="connsiteX35" fmla="*/ 14645640 w 20116800"/>
              <a:gd name="connsiteY35" fmla="*/ 27838039 h 28127599"/>
              <a:gd name="connsiteX36" fmla="*/ 13548360 w 20116800"/>
              <a:gd name="connsiteY36" fmla="*/ 27746599 h 28127599"/>
              <a:gd name="connsiteX37" fmla="*/ 14005560 w 20116800"/>
              <a:gd name="connsiteY37" fmla="*/ 25917799 h 28127599"/>
              <a:gd name="connsiteX38" fmla="*/ 13456920 w 20116800"/>
              <a:gd name="connsiteY38" fmla="*/ 24454759 h 28127599"/>
              <a:gd name="connsiteX39" fmla="*/ 10530840 w 20116800"/>
              <a:gd name="connsiteY39" fmla="*/ 17962519 h 28127599"/>
              <a:gd name="connsiteX40" fmla="*/ 9433560 w 20116800"/>
              <a:gd name="connsiteY40" fmla="*/ 16865239 h 28127599"/>
              <a:gd name="connsiteX41" fmla="*/ 7330440 w 20116800"/>
              <a:gd name="connsiteY41" fmla="*/ 19151239 h 28127599"/>
              <a:gd name="connsiteX42" fmla="*/ 6690360 w 20116800"/>
              <a:gd name="connsiteY42" fmla="*/ 19151239 h 28127599"/>
              <a:gd name="connsiteX43" fmla="*/ 3307080 w 20116800"/>
              <a:gd name="connsiteY43" fmla="*/ 15676519 h 28127599"/>
              <a:gd name="connsiteX44" fmla="*/ 3672840 w 20116800"/>
              <a:gd name="connsiteY44" fmla="*/ 14762119 h 28127599"/>
              <a:gd name="connsiteX45" fmla="*/ 2758440 w 20116800"/>
              <a:gd name="connsiteY45" fmla="*/ 13756279 h 28127599"/>
              <a:gd name="connsiteX46" fmla="*/ 1752600 w 20116800"/>
              <a:gd name="connsiteY46" fmla="*/ 13756279 h 28127599"/>
              <a:gd name="connsiteX47" fmla="*/ 1295400 w 20116800"/>
              <a:gd name="connsiteY47" fmla="*/ 13573399 h 28127599"/>
              <a:gd name="connsiteX48" fmla="*/ 472440 w 20116800"/>
              <a:gd name="connsiteY48" fmla="*/ 14122039 h 28127599"/>
              <a:gd name="connsiteX49" fmla="*/ 289560 w 20116800"/>
              <a:gd name="connsiteY49" fmla="*/ 14030599 h 28127599"/>
              <a:gd name="connsiteX50" fmla="*/ 2209800 w 20116800"/>
              <a:gd name="connsiteY50" fmla="*/ 11195959 h 28127599"/>
              <a:gd name="connsiteX51" fmla="*/ 2575560 w 20116800"/>
              <a:gd name="connsiteY51" fmla="*/ 11561719 h 28127599"/>
              <a:gd name="connsiteX52" fmla="*/ 2758440 w 20116800"/>
              <a:gd name="connsiteY52" fmla="*/ 12841879 h 28127599"/>
              <a:gd name="connsiteX53" fmla="*/ 6964680 w 20116800"/>
              <a:gd name="connsiteY53" fmla="*/ 16316599 h 28127599"/>
              <a:gd name="connsiteX54" fmla="*/ 7970520 w 20116800"/>
              <a:gd name="connsiteY54" fmla="*/ 14762119 h 28127599"/>
              <a:gd name="connsiteX55" fmla="*/ 7513320 w 20116800"/>
              <a:gd name="connsiteY55" fmla="*/ 13664839 h 28127599"/>
              <a:gd name="connsiteX56" fmla="*/ 8793480 w 20116800"/>
              <a:gd name="connsiteY56" fmla="*/ 10190119 h 28127599"/>
              <a:gd name="connsiteX57" fmla="*/ 8702040 w 20116800"/>
              <a:gd name="connsiteY57" fmla="*/ 9641479 h 28127599"/>
              <a:gd name="connsiteX58" fmla="*/ 8976360 w 20116800"/>
              <a:gd name="connsiteY58" fmla="*/ 9001399 h 28127599"/>
              <a:gd name="connsiteX59" fmla="*/ 7696200 w 20116800"/>
              <a:gd name="connsiteY59" fmla="*/ 6532519 h 28127599"/>
              <a:gd name="connsiteX60" fmla="*/ 2667000 w 20116800"/>
              <a:gd name="connsiteY60" fmla="*/ 7904119 h 28127599"/>
              <a:gd name="connsiteX61" fmla="*/ 2118360 w 20116800"/>
              <a:gd name="connsiteY61" fmla="*/ 7538359 h 28127599"/>
              <a:gd name="connsiteX62" fmla="*/ 1386840 w 20116800"/>
              <a:gd name="connsiteY62" fmla="*/ 7629799 h 28127599"/>
              <a:gd name="connsiteX63" fmla="*/ 1021080 w 20116800"/>
              <a:gd name="connsiteY63" fmla="*/ 7172599 h 28127599"/>
              <a:gd name="connsiteX64" fmla="*/ 1295400 w 20116800"/>
              <a:gd name="connsiteY64" fmla="*/ 6898279 h 28127599"/>
              <a:gd name="connsiteX65" fmla="*/ 198120 w 20116800"/>
              <a:gd name="connsiteY65" fmla="*/ 5800999 h 28127599"/>
              <a:gd name="connsiteX66" fmla="*/ 381000 w 20116800"/>
              <a:gd name="connsiteY66" fmla="*/ 5709559 h 28127599"/>
              <a:gd name="connsiteX67" fmla="*/ 1844040 w 20116800"/>
              <a:gd name="connsiteY67" fmla="*/ 6898279 h 28127599"/>
              <a:gd name="connsiteX68" fmla="*/ 2118360 w 20116800"/>
              <a:gd name="connsiteY68" fmla="*/ 6623959 h 28127599"/>
              <a:gd name="connsiteX69" fmla="*/ 2118360 w 20116800"/>
              <a:gd name="connsiteY69" fmla="*/ 6441079 h 28127599"/>
              <a:gd name="connsiteX70" fmla="*/ 5410200 w 20116800"/>
              <a:gd name="connsiteY70" fmla="*/ 5252359 h 28127599"/>
              <a:gd name="connsiteX71" fmla="*/ 6050280 w 20116800"/>
              <a:gd name="connsiteY71" fmla="*/ 4978039 h 28127599"/>
              <a:gd name="connsiteX72" fmla="*/ 6416040 w 20116800"/>
              <a:gd name="connsiteY72" fmla="*/ 5435239 h 28127599"/>
              <a:gd name="connsiteX73" fmla="*/ 7421880 w 20116800"/>
              <a:gd name="connsiteY73" fmla="*/ 4978039 h 28127599"/>
              <a:gd name="connsiteX74" fmla="*/ 7604760 w 20116800"/>
              <a:gd name="connsiteY74" fmla="*/ 3240679 h 28127599"/>
              <a:gd name="connsiteX75" fmla="*/ 8884920 w 20116800"/>
              <a:gd name="connsiteY75" fmla="*/ 2692039 h 28127599"/>
              <a:gd name="connsiteX76" fmla="*/ 9525000 w 20116800"/>
              <a:gd name="connsiteY76" fmla="*/ 3240679 h 28127599"/>
              <a:gd name="connsiteX77" fmla="*/ 9890760 w 20116800"/>
              <a:gd name="connsiteY77" fmla="*/ 2874919 h 28127599"/>
              <a:gd name="connsiteX78" fmla="*/ 9982200 w 20116800"/>
              <a:gd name="connsiteY78" fmla="*/ 2326279 h 28127599"/>
              <a:gd name="connsiteX79" fmla="*/ 9982200 w 20116800"/>
              <a:gd name="connsiteY79" fmla="*/ 497479 h 28127599"/>
              <a:gd name="connsiteX80" fmla="*/ 11536680 w 20116800"/>
              <a:gd name="connsiteY80" fmla="*/ 40279 h 28127599"/>
              <a:gd name="connsiteX81" fmla="*/ 12049980 w 20116800"/>
              <a:gd name="connsiteY81" fmla="*/ 255804 h 28127599"/>
              <a:gd name="connsiteX0" fmla="*/ 12049980 w 20116800"/>
              <a:gd name="connsiteY0" fmla="*/ 255804 h 28127599"/>
              <a:gd name="connsiteX1" fmla="*/ 12451080 w 20116800"/>
              <a:gd name="connsiteY1" fmla="*/ 2417719 h 28127599"/>
              <a:gd name="connsiteX2" fmla="*/ 13456920 w 20116800"/>
              <a:gd name="connsiteY2" fmla="*/ 3697879 h 28127599"/>
              <a:gd name="connsiteX3" fmla="*/ 14828520 w 20116800"/>
              <a:gd name="connsiteY3" fmla="*/ 3332119 h 28127599"/>
              <a:gd name="connsiteX4" fmla="*/ 15560040 w 20116800"/>
              <a:gd name="connsiteY4" fmla="*/ 2966359 h 28127599"/>
              <a:gd name="connsiteX5" fmla="*/ 17846040 w 20116800"/>
              <a:gd name="connsiteY5" fmla="*/ 2326279 h 28127599"/>
              <a:gd name="connsiteX6" fmla="*/ 18211800 w 20116800"/>
              <a:gd name="connsiteY6" fmla="*/ 2692039 h 28127599"/>
              <a:gd name="connsiteX7" fmla="*/ 19034760 w 20116800"/>
              <a:gd name="connsiteY7" fmla="*/ 2509159 h 28127599"/>
              <a:gd name="connsiteX8" fmla="*/ 19766280 w 20116800"/>
              <a:gd name="connsiteY8" fmla="*/ 1228999 h 28127599"/>
              <a:gd name="connsiteX9" fmla="*/ 20040600 w 20116800"/>
              <a:gd name="connsiteY9" fmla="*/ 1320439 h 28127599"/>
              <a:gd name="connsiteX10" fmla="*/ 19309080 w 20116800"/>
              <a:gd name="connsiteY10" fmla="*/ 2326279 h 28127599"/>
              <a:gd name="connsiteX11" fmla="*/ 19857720 w 20116800"/>
              <a:gd name="connsiteY11" fmla="*/ 2509159 h 28127599"/>
              <a:gd name="connsiteX12" fmla="*/ 19583400 w 20116800"/>
              <a:gd name="connsiteY12" fmla="*/ 2783479 h 28127599"/>
              <a:gd name="connsiteX13" fmla="*/ 18286731 w 20116800"/>
              <a:gd name="connsiteY13" fmla="*/ 2948566 h 28127599"/>
              <a:gd name="connsiteX14" fmla="*/ 18394680 w 20116800"/>
              <a:gd name="connsiteY14" fmla="*/ 3149239 h 28127599"/>
              <a:gd name="connsiteX15" fmla="*/ 14554200 w 20116800"/>
              <a:gd name="connsiteY15" fmla="*/ 4795159 h 28127599"/>
              <a:gd name="connsiteX16" fmla="*/ 12999720 w 20116800"/>
              <a:gd name="connsiteY16" fmla="*/ 5618119 h 28127599"/>
              <a:gd name="connsiteX17" fmla="*/ 12268200 w 20116800"/>
              <a:gd name="connsiteY17" fmla="*/ 10464439 h 28127599"/>
              <a:gd name="connsiteX18" fmla="*/ 11993880 w 20116800"/>
              <a:gd name="connsiteY18" fmla="*/ 11013079 h 28127599"/>
              <a:gd name="connsiteX19" fmla="*/ 13182600 w 20116800"/>
              <a:gd name="connsiteY19" fmla="*/ 12750439 h 28127599"/>
              <a:gd name="connsiteX20" fmla="*/ 12999720 w 20116800"/>
              <a:gd name="connsiteY20" fmla="*/ 13207639 h 28127599"/>
              <a:gd name="connsiteX21" fmla="*/ 11811000 w 20116800"/>
              <a:gd name="connsiteY21" fmla="*/ 13481959 h 28127599"/>
              <a:gd name="connsiteX22" fmla="*/ 11719560 w 20116800"/>
              <a:gd name="connsiteY22" fmla="*/ 14396359 h 28127599"/>
              <a:gd name="connsiteX23" fmla="*/ 11079480 w 20116800"/>
              <a:gd name="connsiteY23" fmla="*/ 14762119 h 28127599"/>
              <a:gd name="connsiteX24" fmla="*/ 11170920 w 20116800"/>
              <a:gd name="connsiteY24" fmla="*/ 15036439 h 28127599"/>
              <a:gd name="connsiteX25" fmla="*/ 13182600 w 20116800"/>
              <a:gd name="connsiteY25" fmla="*/ 18328279 h 28127599"/>
              <a:gd name="connsiteX26" fmla="*/ 13731240 w 20116800"/>
              <a:gd name="connsiteY26" fmla="*/ 20797159 h 28127599"/>
              <a:gd name="connsiteX27" fmla="*/ 15102840 w 20116800"/>
              <a:gd name="connsiteY27" fmla="*/ 23814679 h 28127599"/>
              <a:gd name="connsiteX28" fmla="*/ 14188440 w 20116800"/>
              <a:gd name="connsiteY28" fmla="*/ 23997559 h 28127599"/>
              <a:gd name="connsiteX29" fmla="*/ 14645640 w 20116800"/>
              <a:gd name="connsiteY29" fmla="*/ 26009239 h 28127599"/>
              <a:gd name="connsiteX30" fmla="*/ 15377160 w 20116800"/>
              <a:gd name="connsiteY30" fmla="*/ 26740759 h 28127599"/>
              <a:gd name="connsiteX31" fmla="*/ 15651480 w 20116800"/>
              <a:gd name="connsiteY31" fmla="*/ 27563719 h 28127599"/>
              <a:gd name="connsiteX32" fmla="*/ 17023080 w 20116800"/>
              <a:gd name="connsiteY32" fmla="*/ 27838039 h 28127599"/>
              <a:gd name="connsiteX33" fmla="*/ 16748760 w 20116800"/>
              <a:gd name="connsiteY33" fmla="*/ 27929479 h 28127599"/>
              <a:gd name="connsiteX34" fmla="*/ 15285720 w 20116800"/>
              <a:gd name="connsiteY34" fmla="*/ 28112359 h 28127599"/>
              <a:gd name="connsiteX35" fmla="*/ 14645640 w 20116800"/>
              <a:gd name="connsiteY35" fmla="*/ 27838039 h 28127599"/>
              <a:gd name="connsiteX36" fmla="*/ 13548360 w 20116800"/>
              <a:gd name="connsiteY36" fmla="*/ 27746599 h 28127599"/>
              <a:gd name="connsiteX37" fmla="*/ 14005560 w 20116800"/>
              <a:gd name="connsiteY37" fmla="*/ 25917799 h 28127599"/>
              <a:gd name="connsiteX38" fmla="*/ 13456920 w 20116800"/>
              <a:gd name="connsiteY38" fmla="*/ 24454759 h 28127599"/>
              <a:gd name="connsiteX39" fmla="*/ 10530840 w 20116800"/>
              <a:gd name="connsiteY39" fmla="*/ 17962519 h 28127599"/>
              <a:gd name="connsiteX40" fmla="*/ 9433560 w 20116800"/>
              <a:gd name="connsiteY40" fmla="*/ 16865239 h 28127599"/>
              <a:gd name="connsiteX41" fmla="*/ 7330440 w 20116800"/>
              <a:gd name="connsiteY41" fmla="*/ 19151239 h 28127599"/>
              <a:gd name="connsiteX42" fmla="*/ 6690360 w 20116800"/>
              <a:gd name="connsiteY42" fmla="*/ 19151239 h 28127599"/>
              <a:gd name="connsiteX43" fmla="*/ 3307080 w 20116800"/>
              <a:gd name="connsiteY43" fmla="*/ 15676519 h 28127599"/>
              <a:gd name="connsiteX44" fmla="*/ 3672840 w 20116800"/>
              <a:gd name="connsiteY44" fmla="*/ 14762119 h 28127599"/>
              <a:gd name="connsiteX45" fmla="*/ 2758440 w 20116800"/>
              <a:gd name="connsiteY45" fmla="*/ 13756279 h 28127599"/>
              <a:gd name="connsiteX46" fmla="*/ 1752600 w 20116800"/>
              <a:gd name="connsiteY46" fmla="*/ 13756279 h 28127599"/>
              <a:gd name="connsiteX47" fmla="*/ 1295400 w 20116800"/>
              <a:gd name="connsiteY47" fmla="*/ 13573399 h 28127599"/>
              <a:gd name="connsiteX48" fmla="*/ 472440 w 20116800"/>
              <a:gd name="connsiteY48" fmla="*/ 14122039 h 28127599"/>
              <a:gd name="connsiteX49" fmla="*/ 289560 w 20116800"/>
              <a:gd name="connsiteY49" fmla="*/ 14030599 h 28127599"/>
              <a:gd name="connsiteX50" fmla="*/ 2209800 w 20116800"/>
              <a:gd name="connsiteY50" fmla="*/ 11195959 h 28127599"/>
              <a:gd name="connsiteX51" fmla="*/ 2575560 w 20116800"/>
              <a:gd name="connsiteY51" fmla="*/ 11561719 h 28127599"/>
              <a:gd name="connsiteX52" fmla="*/ 2758440 w 20116800"/>
              <a:gd name="connsiteY52" fmla="*/ 12841879 h 28127599"/>
              <a:gd name="connsiteX53" fmla="*/ 6964680 w 20116800"/>
              <a:gd name="connsiteY53" fmla="*/ 16316599 h 28127599"/>
              <a:gd name="connsiteX54" fmla="*/ 7970520 w 20116800"/>
              <a:gd name="connsiteY54" fmla="*/ 14762119 h 28127599"/>
              <a:gd name="connsiteX55" fmla="*/ 7513320 w 20116800"/>
              <a:gd name="connsiteY55" fmla="*/ 13664839 h 28127599"/>
              <a:gd name="connsiteX56" fmla="*/ 8793480 w 20116800"/>
              <a:gd name="connsiteY56" fmla="*/ 10190119 h 28127599"/>
              <a:gd name="connsiteX57" fmla="*/ 8702040 w 20116800"/>
              <a:gd name="connsiteY57" fmla="*/ 9641479 h 28127599"/>
              <a:gd name="connsiteX58" fmla="*/ 8976360 w 20116800"/>
              <a:gd name="connsiteY58" fmla="*/ 9001399 h 28127599"/>
              <a:gd name="connsiteX59" fmla="*/ 7696200 w 20116800"/>
              <a:gd name="connsiteY59" fmla="*/ 6532519 h 28127599"/>
              <a:gd name="connsiteX60" fmla="*/ 2667000 w 20116800"/>
              <a:gd name="connsiteY60" fmla="*/ 7904119 h 28127599"/>
              <a:gd name="connsiteX61" fmla="*/ 2118360 w 20116800"/>
              <a:gd name="connsiteY61" fmla="*/ 7538359 h 28127599"/>
              <a:gd name="connsiteX62" fmla="*/ 1386840 w 20116800"/>
              <a:gd name="connsiteY62" fmla="*/ 7629799 h 28127599"/>
              <a:gd name="connsiteX63" fmla="*/ 1021080 w 20116800"/>
              <a:gd name="connsiteY63" fmla="*/ 7172599 h 28127599"/>
              <a:gd name="connsiteX64" fmla="*/ 1295400 w 20116800"/>
              <a:gd name="connsiteY64" fmla="*/ 6898279 h 28127599"/>
              <a:gd name="connsiteX65" fmla="*/ 198120 w 20116800"/>
              <a:gd name="connsiteY65" fmla="*/ 5800999 h 28127599"/>
              <a:gd name="connsiteX66" fmla="*/ 381000 w 20116800"/>
              <a:gd name="connsiteY66" fmla="*/ 5709559 h 28127599"/>
              <a:gd name="connsiteX67" fmla="*/ 1844040 w 20116800"/>
              <a:gd name="connsiteY67" fmla="*/ 6898279 h 28127599"/>
              <a:gd name="connsiteX68" fmla="*/ 2118360 w 20116800"/>
              <a:gd name="connsiteY68" fmla="*/ 6623959 h 28127599"/>
              <a:gd name="connsiteX69" fmla="*/ 2118360 w 20116800"/>
              <a:gd name="connsiteY69" fmla="*/ 6441079 h 28127599"/>
              <a:gd name="connsiteX70" fmla="*/ 5410200 w 20116800"/>
              <a:gd name="connsiteY70" fmla="*/ 5252359 h 28127599"/>
              <a:gd name="connsiteX71" fmla="*/ 6050280 w 20116800"/>
              <a:gd name="connsiteY71" fmla="*/ 4978039 h 28127599"/>
              <a:gd name="connsiteX72" fmla="*/ 6416040 w 20116800"/>
              <a:gd name="connsiteY72" fmla="*/ 5435239 h 28127599"/>
              <a:gd name="connsiteX73" fmla="*/ 7421880 w 20116800"/>
              <a:gd name="connsiteY73" fmla="*/ 4978039 h 28127599"/>
              <a:gd name="connsiteX74" fmla="*/ 7604760 w 20116800"/>
              <a:gd name="connsiteY74" fmla="*/ 3240679 h 28127599"/>
              <a:gd name="connsiteX75" fmla="*/ 8884920 w 20116800"/>
              <a:gd name="connsiteY75" fmla="*/ 2692039 h 28127599"/>
              <a:gd name="connsiteX76" fmla="*/ 9525000 w 20116800"/>
              <a:gd name="connsiteY76" fmla="*/ 3240679 h 28127599"/>
              <a:gd name="connsiteX77" fmla="*/ 9890760 w 20116800"/>
              <a:gd name="connsiteY77" fmla="*/ 2874919 h 28127599"/>
              <a:gd name="connsiteX78" fmla="*/ 9982200 w 20116800"/>
              <a:gd name="connsiteY78" fmla="*/ 2326279 h 28127599"/>
              <a:gd name="connsiteX79" fmla="*/ 9982200 w 20116800"/>
              <a:gd name="connsiteY79" fmla="*/ 497479 h 28127599"/>
              <a:gd name="connsiteX80" fmla="*/ 11536680 w 20116800"/>
              <a:gd name="connsiteY80" fmla="*/ 40279 h 28127599"/>
              <a:gd name="connsiteX81" fmla="*/ 12049980 w 20116800"/>
              <a:gd name="connsiteY81" fmla="*/ 255804 h 28127599"/>
              <a:gd name="connsiteX0" fmla="*/ 12049980 w 20116800"/>
              <a:gd name="connsiteY0" fmla="*/ 255804 h 28127599"/>
              <a:gd name="connsiteX1" fmla="*/ 12451080 w 20116800"/>
              <a:gd name="connsiteY1" fmla="*/ 2417719 h 28127599"/>
              <a:gd name="connsiteX2" fmla="*/ 13456920 w 20116800"/>
              <a:gd name="connsiteY2" fmla="*/ 3697879 h 28127599"/>
              <a:gd name="connsiteX3" fmla="*/ 14828520 w 20116800"/>
              <a:gd name="connsiteY3" fmla="*/ 3332119 h 28127599"/>
              <a:gd name="connsiteX4" fmla="*/ 15560040 w 20116800"/>
              <a:gd name="connsiteY4" fmla="*/ 2966359 h 28127599"/>
              <a:gd name="connsiteX5" fmla="*/ 17846040 w 20116800"/>
              <a:gd name="connsiteY5" fmla="*/ 2326279 h 28127599"/>
              <a:gd name="connsiteX6" fmla="*/ 18211800 w 20116800"/>
              <a:gd name="connsiteY6" fmla="*/ 2692039 h 28127599"/>
              <a:gd name="connsiteX7" fmla="*/ 19034760 w 20116800"/>
              <a:gd name="connsiteY7" fmla="*/ 2509159 h 28127599"/>
              <a:gd name="connsiteX8" fmla="*/ 19766280 w 20116800"/>
              <a:gd name="connsiteY8" fmla="*/ 1228999 h 28127599"/>
              <a:gd name="connsiteX9" fmla="*/ 20040600 w 20116800"/>
              <a:gd name="connsiteY9" fmla="*/ 1320439 h 28127599"/>
              <a:gd name="connsiteX10" fmla="*/ 19309080 w 20116800"/>
              <a:gd name="connsiteY10" fmla="*/ 2326279 h 28127599"/>
              <a:gd name="connsiteX11" fmla="*/ 19857720 w 20116800"/>
              <a:gd name="connsiteY11" fmla="*/ 2509159 h 28127599"/>
              <a:gd name="connsiteX12" fmla="*/ 19583400 w 20116800"/>
              <a:gd name="connsiteY12" fmla="*/ 2783479 h 28127599"/>
              <a:gd name="connsiteX13" fmla="*/ 18286731 w 20116800"/>
              <a:gd name="connsiteY13" fmla="*/ 2948566 h 28127599"/>
              <a:gd name="connsiteX14" fmla="*/ 18394680 w 20116800"/>
              <a:gd name="connsiteY14" fmla="*/ 3149239 h 28127599"/>
              <a:gd name="connsiteX15" fmla="*/ 14554200 w 20116800"/>
              <a:gd name="connsiteY15" fmla="*/ 4795159 h 28127599"/>
              <a:gd name="connsiteX16" fmla="*/ 12999720 w 20116800"/>
              <a:gd name="connsiteY16" fmla="*/ 5618119 h 28127599"/>
              <a:gd name="connsiteX17" fmla="*/ 12268200 w 20116800"/>
              <a:gd name="connsiteY17" fmla="*/ 10464439 h 28127599"/>
              <a:gd name="connsiteX18" fmla="*/ 11993880 w 20116800"/>
              <a:gd name="connsiteY18" fmla="*/ 11013079 h 28127599"/>
              <a:gd name="connsiteX19" fmla="*/ 13182600 w 20116800"/>
              <a:gd name="connsiteY19" fmla="*/ 12750439 h 28127599"/>
              <a:gd name="connsiteX20" fmla="*/ 12999720 w 20116800"/>
              <a:gd name="connsiteY20" fmla="*/ 13207639 h 28127599"/>
              <a:gd name="connsiteX21" fmla="*/ 11811000 w 20116800"/>
              <a:gd name="connsiteY21" fmla="*/ 13481959 h 28127599"/>
              <a:gd name="connsiteX22" fmla="*/ 11719560 w 20116800"/>
              <a:gd name="connsiteY22" fmla="*/ 14396359 h 28127599"/>
              <a:gd name="connsiteX23" fmla="*/ 11079480 w 20116800"/>
              <a:gd name="connsiteY23" fmla="*/ 14762119 h 28127599"/>
              <a:gd name="connsiteX24" fmla="*/ 11170920 w 20116800"/>
              <a:gd name="connsiteY24" fmla="*/ 15036439 h 28127599"/>
              <a:gd name="connsiteX25" fmla="*/ 13182600 w 20116800"/>
              <a:gd name="connsiteY25" fmla="*/ 18328279 h 28127599"/>
              <a:gd name="connsiteX26" fmla="*/ 13731240 w 20116800"/>
              <a:gd name="connsiteY26" fmla="*/ 20797159 h 28127599"/>
              <a:gd name="connsiteX27" fmla="*/ 15102840 w 20116800"/>
              <a:gd name="connsiteY27" fmla="*/ 23814679 h 28127599"/>
              <a:gd name="connsiteX28" fmla="*/ 14188440 w 20116800"/>
              <a:gd name="connsiteY28" fmla="*/ 23997559 h 28127599"/>
              <a:gd name="connsiteX29" fmla="*/ 14645640 w 20116800"/>
              <a:gd name="connsiteY29" fmla="*/ 26009239 h 28127599"/>
              <a:gd name="connsiteX30" fmla="*/ 15377160 w 20116800"/>
              <a:gd name="connsiteY30" fmla="*/ 26740759 h 28127599"/>
              <a:gd name="connsiteX31" fmla="*/ 15651480 w 20116800"/>
              <a:gd name="connsiteY31" fmla="*/ 27563719 h 28127599"/>
              <a:gd name="connsiteX32" fmla="*/ 17023080 w 20116800"/>
              <a:gd name="connsiteY32" fmla="*/ 27838039 h 28127599"/>
              <a:gd name="connsiteX33" fmla="*/ 16748760 w 20116800"/>
              <a:gd name="connsiteY33" fmla="*/ 27929479 h 28127599"/>
              <a:gd name="connsiteX34" fmla="*/ 15285720 w 20116800"/>
              <a:gd name="connsiteY34" fmla="*/ 28112359 h 28127599"/>
              <a:gd name="connsiteX35" fmla="*/ 14645640 w 20116800"/>
              <a:gd name="connsiteY35" fmla="*/ 27838039 h 28127599"/>
              <a:gd name="connsiteX36" fmla="*/ 13548360 w 20116800"/>
              <a:gd name="connsiteY36" fmla="*/ 27746599 h 28127599"/>
              <a:gd name="connsiteX37" fmla="*/ 14005560 w 20116800"/>
              <a:gd name="connsiteY37" fmla="*/ 25917799 h 28127599"/>
              <a:gd name="connsiteX38" fmla="*/ 13456920 w 20116800"/>
              <a:gd name="connsiteY38" fmla="*/ 24454759 h 28127599"/>
              <a:gd name="connsiteX39" fmla="*/ 10530840 w 20116800"/>
              <a:gd name="connsiteY39" fmla="*/ 17962519 h 28127599"/>
              <a:gd name="connsiteX40" fmla="*/ 9433560 w 20116800"/>
              <a:gd name="connsiteY40" fmla="*/ 16865239 h 28127599"/>
              <a:gd name="connsiteX41" fmla="*/ 7330440 w 20116800"/>
              <a:gd name="connsiteY41" fmla="*/ 19151239 h 28127599"/>
              <a:gd name="connsiteX42" fmla="*/ 6690360 w 20116800"/>
              <a:gd name="connsiteY42" fmla="*/ 19151239 h 28127599"/>
              <a:gd name="connsiteX43" fmla="*/ 3307080 w 20116800"/>
              <a:gd name="connsiteY43" fmla="*/ 15676519 h 28127599"/>
              <a:gd name="connsiteX44" fmla="*/ 3672840 w 20116800"/>
              <a:gd name="connsiteY44" fmla="*/ 14762119 h 28127599"/>
              <a:gd name="connsiteX45" fmla="*/ 2758440 w 20116800"/>
              <a:gd name="connsiteY45" fmla="*/ 13756279 h 28127599"/>
              <a:gd name="connsiteX46" fmla="*/ 1752600 w 20116800"/>
              <a:gd name="connsiteY46" fmla="*/ 13756279 h 28127599"/>
              <a:gd name="connsiteX47" fmla="*/ 1295400 w 20116800"/>
              <a:gd name="connsiteY47" fmla="*/ 13573399 h 28127599"/>
              <a:gd name="connsiteX48" fmla="*/ 472440 w 20116800"/>
              <a:gd name="connsiteY48" fmla="*/ 14122039 h 28127599"/>
              <a:gd name="connsiteX49" fmla="*/ 289560 w 20116800"/>
              <a:gd name="connsiteY49" fmla="*/ 14030599 h 28127599"/>
              <a:gd name="connsiteX50" fmla="*/ 2209800 w 20116800"/>
              <a:gd name="connsiteY50" fmla="*/ 11195959 h 28127599"/>
              <a:gd name="connsiteX51" fmla="*/ 2575560 w 20116800"/>
              <a:gd name="connsiteY51" fmla="*/ 11561719 h 28127599"/>
              <a:gd name="connsiteX52" fmla="*/ 2758440 w 20116800"/>
              <a:gd name="connsiteY52" fmla="*/ 12841879 h 28127599"/>
              <a:gd name="connsiteX53" fmla="*/ 6964680 w 20116800"/>
              <a:gd name="connsiteY53" fmla="*/ 16316599 h 28127599"/>
              <a:gd name="connsiteX54" fmla="*/ 7970520 w 20116800"/>
              <a:gd name="connsiteY54" fmla="*/ 14762119 h 28127599"/>
              <a:gd name="connsiteX55" fmla="*/ 7513320 w 20116800"/>
              <a:gd name="connsiteY55" fmla="*/ 13664839 h 28127599"/>
              <a:gd name="connsiteX56" fmla="*/ 8793480 w 20116800"/>
              <a:gd name="connsiteY56" fmla="*/ 10190119 h 28127599"/>
              <a:gd name="connsiteX57" fmla="*/ 8702040 w 20116800"/>
              <a:gd name="connsiteY57" fmla="*/ 9641479 h 28127599"/>
              <a:gd name="connsiteX58" fmla="*/ 8976360 w 20116800"/>
              <a:gd name="connsiteY58" fmla="*/ 9001399 h 28127599"/>
              <a:gd name="connsiteX59" fmla="*/ 7696200 w 20116800"/>
              <a:gd name="connsiteY59" fmla="*/ 6532519 h 28127599"/>
              <a:gd name="connsiteX60" fmla="*/ 2667000 w 20116800"/>
              <a:gd name="connsiteY60" fmla="*/ 7904119 h 28127599"/>
              <a:gd name="connsiteX61" fmla="*/ 2118360 w 20116800"/>
              <a:gd name="connsiteY61" fmla="*/ 7538359 h 28127599"/>
              <a:gd name="connsiteX62" fmla="*/ 1386840 w 20116800"/>
              <a:gd name="connsiteY62" fmla="*/ 7629799 h 28127599"/>
              <a:gd name="connsiteX63" fmla="*/ 1021080 w 20116800"/>
              <a:gd name="connsiteY63" fmla="*/ 7172599 h 28127599"/>
              <a:gd name="connsiteX64" fmla="*/ 1295400 w 20116800"/>
              <a:gd name="connsiteY64" fmla="*/ 6898279 h 28127599"/>
              <a:gd name="connsiteX65" fmla="*/ 198120 w 20116800"/>
              <a:gd name="connsiteY65" fmla="*/ 5800999 h 28127599"/>
              <a:gd name="connsiteX66" fmla="*/ 381000 w 20116800"/>
              <a:gd name="connsiteY66" fmla="*/ 5709559 h 28127599"/>
              <a:gd name="connsiteX67" fmla="*/ 1844040 w 20116800"/>
              <a:gd name="connsiteY67" fmla="*/ 6898279 h 28127599"/>
              <a:gd name="connsiteX68" fmla="*/ 2118360 w 20116800"/>
              <a:gd name="connsiteY68" fmla="*/ 6623959 h 28127599"/>
              <a:gd name="connsiteX69" fmla="*/ 2118360 w 20116800"/>
              <a:gd name="connsiteY69" fmla="*/ 6441079 h 28127599"/>
              <a:gd name="connsiteX70" fmla="*/ 5410200 w 20116800"/>
              <a:gd name="connsiteY70" fmla="*/ 5252359 h 28127599"/>
              <a:gd name="connsiteX71" fmla="*/ 6050280 w 20116800"/>
              <a:gd name="connsiteY71" fmla="*/ 4978039 h 28127599"/>
              <a:gd name="connsiteX72" fmla="*/ 6416040 w 20116800"/>
              <a:gd name="connsiteY72" fmla="*/ 5435239 h 28127599"/>
              <a:gd name="connsiteX73" fmla="*/ 7421880 w 20116800"/>
              <a:gd name="connsiteY73" fmla="*/ 4978039 h 28127599"/>
              <a:gd name="connsiteX74" fmla="*/ 7604760 w 20116800"/>
              <a:gd name="connsiteY74" fmla="*/ 3240679 h 28127599"/>
              <a:gd name="connsiteX75" fmla="*/ 8884920 w 20116800"/>
              <a:gd name="connsiteY75" fmla="*/ 2692039 h 28127599"/>
              <a:gd name="connsiteX76" fmla="*/ 9525000 w 20116800"/>
              <a:gd name="connsiteY76" fmla="*/ 3240679 h 28127599"/>
              <a:gd name="connsiteX77" fmla="*/ 9890760 w 20116800"/>
              <a:gd name="connsiteY77" fmla="*/ 2874919 h 28127599"/>
              <a:gd name="connsiteX78" fmla="*/ 9982200 w 20116800"/>
              <a:gd name="connsiteY78" fmla="*/ 2326279 h 28127599"/>
              <a:gd name="connsiteX79" fmla="*/ 9982200 w 20116800"/>
              <a:gd name="connsiteY79" fmla="*/ 497479 h 28127599"/>
              <a:gd name="connsiteX80" fmla="*/ 11536680 w 20116800"/>
              <a:gd name="connsiteY80" fmla="*/ 40279 h 28127599"/>
              <a:gd name="connsiteX81" fmla="*/ 12049980 w 20116800"/>
              <a:gd name="connsiteY81" fmla="*/ 255804 h 28127599"/>
              <a:gd name="connsiteX0" fmla="*/ 12049980 w 20116800"/>
              <a:gd name="connsiteY0" fmla="*/ 255804 h 28127599"/>
              <a:gd name="connsiteX1" fmla="*/ 12451080 w 20116800"/>
              <a:gd name="connsiteY1" fmla="*/ 2417719 h 28127599"/>
              <a:gd name="connsiteX2" fmla="*/ 13456920 w 20116800"/>
              <a:gd name="connsiteY2" fmla="*/ 3697879 h 28127599"/>
              <a:gd name="connsiteX3" fmla="*/ 14828520 w 20116800"/>
              <a:gd name="connsiteY3" fmla="*/ 3332119 h 28127599"/>
              <a:gd name="connsiteX4" fmla="*/ 15560040 w 20116800"/>
              <a:gd name="connsiteY4" fmla="*/ 2966359 h 28127599"/>
              <a:gd name="connsiteX5" fmla="*/ 17846040 w 20116800"/>
              <a:gd name="connsiteY5" fmla="*/ 2326279 h 28127599"/>
              <a:gd name="connsiteX6" fmla="*/ 18211800 w 20116800"/>
              <a:gd name="connsiteY6" fmla="*/ 2692039 h 28127599"/>
              <a:gd name="connsiteX7" fmla="*/ 19034760 w 20116800"/>
              <a:gd name="connsiteY7" fmla="*/ 2509159 h 28127599"/>
              <a:gd name="connsiteX8" fmla="*/ 19766280 w 20116800"/>
              <a:gd name="connsiteY8" fmla="*/ 1228999 h 28127599"/>
              <a:gd name="connsiteX9" fmla="*/ 20040600 w 20116800"/>
              <a:gd name="connsiteY9" fmla="*/ 1320439 h 28127599"/>
              <a:gd name="connsiteX10" fmla="*/ 19309080 w 20116800"/>
              <a:gd name="connsiteY10" fmla="*/ 2326279 h 28127599"/>
              <a:gd name="connsiteX11" fmla="*/ 19857720 w 20116800"/>
              <a:gd name="connsiteY11" fmla="*/ 2509159 h 28127599"/>
              <a:gd name="connsiteX12" fmla="*/ 19583400 w 20116800"/>
              <a:gd name="connsiteY12" fmla="*/ 2783479 h 28127599"/>
              <a:gd name="connsiteX13" fmla="*/ 18286731 w 20116800"/>
              <a:gd name="connsiteY13" fmla="*/ 2948566 h 28127599"/>
              <a:gd name="connsiteX14" fmla="*/ 18394680 w 20116800"/>
              <a:gd name="connsiteY14" fmla="*/ 3149239 h 28127599"/>
              <a:gd name="connsiteX15" fmla="*/ 14554200 w 20116800"/>
              <a:gd name="connsiteY15" fmla="*/ 4795159 h 28127599"/>
              <a:gd name="connsiteX16" fmla="*/ 12999720 w 20116800"/>
              <a:gd name="connsiteY16" fmla="*/ 5618119 h 28127599"/>
              <a:gd name="connsiteX17" fmla="*/ 12268200 w 20116800"/>
              <a:gd name="connsiteY17" fmla="*/ 10464439 h 28127599"/>
              <a:gd name="connsiteX18" fmla="*/ 11993880 w 20116800"/>
              <a:gd name="connsiteY18" fmla="*/ 11013079 h 28127599"/>
              <a:gd name="connsiteX19" fmla="*/ 13182600 w 20116800"/>
              <a:gd name="connsiteY19" fmla="*/ 12750439 h 28127599"/>
              <a:gd name="connsiteX20" fmla="*/ 12999720 w 20116800"/>
              <a:gd name="connsiteY20" fmla="*/ 13207639 h 28127599"/>
              <a:gd name="connsiteX21" fmla="*/ 11811000 w 20116800"/>
              <a:gd name="connsiteY21" fmla="*/ 13481959 h 28127599"/>
              <a:gd name="connsiteX22" fmla="*/ 11719560 w 20116800"/>
              <a:gd name="connsiteY22" fmla="*/ 14396359 h 28127599"/>
              <a:gd name="connsiteX23" fmla="*/ 11079480 w 20116800"/>
              <a:gd name="connsiteY23" fmla="*/ 14762119 h 28127599"/>
              <a:gd name="connsiteX24" fmla="*/ 11170920 w 20116800"/>
              <a:gd name="connsiteY24" fmla="*/ 15036439 h 28127599"/>
              <a:gd name="connsiteX25" fmla="*/ 13182600 w 20116800"/>
              <a:gd name="connsiteY25" fmla="*/ 18328279 h 28127599"/>
              <a:gd name="connsiteX26" fmla="*/ 13731240 w 20116800"/>
              <a:gd name="connsiteY26" fmla="*/ 20797159 h 28127599"/>
              <a:gd name="connsiteX27" fmla="*/ 15102840 w 20116800"/>
              <a:gd name="connsiteY27" fmla="*/ 23814679 h 28127599"/>
              <a:gd name="connsiteX28" fmla="*/ 14188440 w 20116800"/>
              <a:gd name="connsiteY28" fmla="*/ 23997559 h 28127599"/>
              <a:gd name="connsiteX29" fmla="*/ 14645640 w 20116800"/>
              <a:gd name="connsiteY29" fmla="*/ 26009239 h 28127599"/>
              <a:gd name="connsiteX30" fmla="*/ 15377160 w 20116800"/>
              <a:gd name="connsiteY30" fmla="*/ 26740759 h 28127599"/>
              <a:gd name="connsiteX31" fmla="*/ 15651480 w 20116800"/>
              <a:gd name="connsiteY31" fmla="*/ 27563719 h 28127599"/>
              <a:gd name="connsiteX32" fmla="*/ 17023080 w 20116800"/>
              <a:gd name="connsiteY32" fmla="*/ 27838039 h 28127599"/>
              <a:gd name="connsiteX33" fmla="*/ 16748760 w 20116800"/>
              <a:gd name="connsiteY33" fmla="*/ 27929479 h 28127599"/>
              <a:gd name="connsiteX34" fmla="*/ 15285720 w 20116800"/>
              <a:gd name="connsiteY34" fmla="*/ 28112359 h 28127599"/>
              <a:gd name="connsiteX35" fmla="*/ 14645640 w 20116800"/>
              <a:gd name="connsiteY35" fmla="*/ 27838039 h 28127599"/>
              <a:gd name="connsiteX36" fmla="*/ 13548360 w 20116800"/>
              <a:gd name="connsiteY36" fmla="*/ 27746599 h 28127599"/>
              <a:gd name="connsiteX37" fmla="*/ 14005560 w 20116800"/>
              <a:gd name="connsiteY37" fmla="*/ 25917799 h 28127599"/>
              <a:gd name="connsiteX38" fmla="*/ 13456920 w 20116800"/>
              <a:gd name="connsiteY38" fmla="*/ 24454759 h 28127599"/>
              <a:gd name="connsiteX39" fmla="*/ 10530840 w 20116800"/>
              <a:gd name="connsiteY39" fmla="*/ 17962519 h 28127599"/>
              <a:gd name="connsiteX40" fmla="*/ 9433560 w 20116800"/>
              <a:gd name="connsiteY40" fmla="*/ 16865239 h 28127599"/>
              <a:gd name="connsiteX41" fmla="*/ 7330440 w 20116800"/>
              <a:gd name="connsiteY41" fmla="*/ 19151239 h 28127599"/>
              <a:gd name="connsiteX42" fmla="*/ 6690360 w 20116800"/>
              <a:gd name="connsiteY42" fmla="*/ 19151239 h 28127599"/>
              <a:gd name="connsiteX43" fmla="*/ 3307080 w 20116800"/>
              <a:gd name="connsiteY43" fmla="*/ 15676519 h 28127599"/>
              <a:gd name="connsiteX44" fmla="*/ 3672840 w 20116800"/>
              <a:gd name="connsiteY44" fmla="*/ 14762119 h 28127599"/>
              <a:gd name="connsiteX45" fmla="*/ 2758440 w 20116800"/>
              <a:gd name="connsiteY45" fmla="*/ 13756279 h 28127599"/>
              <a:gd name="connsiteX46" fmla="*/ 1752600 w 20116800"/>
              <a:gd name="connsiteY46" fmla="*/ 13756279 h 28127599"/>
              <a:gd name="connsiteX47" fmla="*/ 1295400 w 20116800"/>
              <a:gd name="connsiteY47" fmla="*/ 13573399 h 28127599"/>
              <a:gd name="connsiteX48" fmla="*/ 472440 w 20116800"/>
              <a:gd name="connsiteY48" fmla="*/ 14122039 h 28127599"/>
              <a:gd name="connsiteX49" fmla="*/ 289560 w 20116800"/>
              <a:gd name="connsiteY49" fmla="*/ 14030599 h 28127599"/>
              <a:gd name="connsiteX50" fmla="*/ 2209800 w 20116800"/>
              <a:gd name="connsiteY50" fmla="*/ 11195959 h 28127599"/>
              <a:gd name="connsiteX51" fmla="*/ 2575560 w 20116800"/>
              <a:gd name="connsiteY51" fmla="*/ 11561719 h 28127599"/>
              <a:gd name="connsiteX52" fmla="*/ 2758440 w 20116800"/>
              <a:gd name="connsiteY52" fmla="*/ 12841879 h 28127599"/>
              <a:gd name="connsiteX53" fmla="*/ 6964680 w 20116800"/>
              <a:gd name="connsiteY53" fmla="*/ 16316599 h 28127599"/>
              <a:gd name="connsiteX54" fmla="*/ 7970520 w 20116800"/>
              <a:gd name="connsiteY54" fmla="*/ 14762119 h 28127599"/>
              <a:gd name="connsiteX55" fmla="*/ 7513320 w 20116800"/>
              <a:gd name="connsiteY55" fmla="*/ 13664839 h 28127599"/>
              <a:gd name="connsiteX56" fmla="*/ 8793480 w 20116800"/>
              <a:gd name="connsiteY56" fmla="*/ 10190119 h 28127599"/>
              <a:gd name="connsiteX57" fmla="*/ 8702040 w 20116800"/>
              <a:gd name="connsiteY57" fmla="*/ 9641479 h 28127599"/>
              <a:gd name="connsiteX58" fmla="*/ 8976360 w 20116800"/>
              <a:gd name="connsiteY58" fmla="*/ 9001399 h 28127599"/>
              <a:gd name="connsiteX59" fmla="*/ 7696200 w 20116800"/>
              <a:gd name="connsiteY59" fmla="*/ 6532519 h 28127599"/>
              <a:gd name="connsiteX60" fmla="*/ 2667000 w 20116800"/>
              <a:gd name="connsiteY60" fmla="*/ 7904119 h 28127599"/>
              <a:gd name="connsiteX61" fmla="*/ 2118360 w 20116800"/>
              <a:gd name="connsiteY61" fmla="*/ 7538359 h 28127599"/>
              <a:gd name="connsiteX62" fmla="*/ 1386840 w 20116800"/>
              <a:gd name="connsiteY62" fmla="*/ 7629799 h 28127599"/>
              <a:gd name="connsiteX63" fmla="*/ 1021080 w 20116800"/>
              <a:gd name="connsiteY63" fmla="*/ 7172599 h 28127599"/>
              <a:gd name="connsiteX64" fmla="*/ 1295400 w 20116800"/>
              <a:gd name="connsiteY64" fmla="*/ 6898279 h 28127599"/>
              <a:gd name="connsiteX65" fmla="*/ 198120 w 20116800"/>
              <a:gd name="connsiteY65" fmla="*/ 5800999 h 28127599"/>
              <a:gd name="connsiteX66" fmla="*/ 381000 w 20116800"/>
              <a:gd name="connsiteY66" fmla="*/ 5709559 h 28127599"/>
              <a:gd name="connsiteX67" fmla="*/ 1844040 w 20116800"/>
              <a:gd name="connsiteY67" fmla="*/ 6898279 h 28127599"/>
              <a:gd name="connsiteX68" fmla="*/ 2118360 w 20116800"/>
              <a:gd name="connsiteY68" fmla="*/ 6623959 h 28127599"/>
              <a:gd name="connsiteX69" fmla="*/ 2118360 w 20116800"/>
              <a:gd name="connsiteY69" fmla="*/ 6441079 h 28127599"/>
              <a:gd name="connsiteX70" fmla="*/ 5410200 w 20116800"/>
              <a:gd name="connsiteY70" fmla="*/ 5252359 h 28127599"/>
              <a:gd name="connsiteX71" fmla="*/ 6050280 w 20116800"/>
              <a:gd name="connsiteY71" fmla="*/ 4978039 h 28127599"/>
              <a:gd name="connsiteX72" fmla="*/ 6416040 w 20116800"/>
              <a:gd name="connsiteY72" fmla="*/ 5435239 h 28127599"/>
              <a:gd name="connsiteX73" fmla="*/ 7421880 w 20116800"/>
              <a:gd name="connsiteY73" fmla="*/ 4978039 h 28127599"/>
              <a:gd name="connsiteX74" fmla="*/ 7604760 w 20116800"/>
              <a:gd name="connsiteY74" fmla="*/ 3240679 h 28127599"/>
              <a:gd name="connsiteX75" fmla="*/ 8884920 w 20116800"/>
              <a:gd name="connsiteY75" fmla="*/ 2692039 h 28127599"/>
              <a:gd name="connsiteX76" fmla="*/ 9525000 w 20116800"/>
              <a:gd name="connsiteY76" fmla="*/ 3240679 h 28127599"/>
              <a:gd name="connsiteX77" fmla="*/ 9890760 w 20116800"/>
              <a:gd name="connsiteY77" fmla="*/ 2874919 h 28127599"/>
              <a:gd name="connsiteX78" fmla="*/ 9982200 w 20116800"/>
              <a:gd name="connsiteY78" fmla="*/ 2326279 h 28127599"/>
              <a:gd name="connsiteX79" fmla="*/ 9982200 w 20116800"/>
              <a:gd name="connsiteY79" fmla="*/ 497479 h 28127599"/>
              <a:gd name="connsiteX80" fmla="*/ 11536680 w 20116800"/>
              <a:gd name="connsiteY80" fmla="*/ 40279 h 28127599"/>
              <a:gd name="connsiteX81" fmla="*/ 12049980 w 20116800"/>
              <a:gd name="connsiteY81" fmla="*/ 255804 h 28127599"/>
              <a:gd name="connsiteX0" fmla="*/ 12049980 w 20116800"/>
              <a:gd name="connsiteY0" fmla="*/ 255804 h 28127599"/>
              <a:gd name="connsiteX1" fmla="*/ 12451080 w 20116800"/>
              <a:gd name="connsiteY1" fmla="*/ 2417719 h 28127599"/>
              <a:gd name="connsiteX2" fmla="*/ 13456920 w 20116800"/>
              <a:gd name="connsiteY2" fmla="*/ 3697879 h 28127599"/>
              <a:gd name="connsiteX3" fmla="*/ 14828520 w 20116800"/>
              <a:gd name="connsiteY3" fmla="*/ 3332119 h 28127599"/>
              <a:gd name="connsiteX4" fmla="*/ 15560040 w 20116800"/>
              <a:gd name="connsiteY4" fmla="*/ 2966359 h 28127599"/>
              <a:gd name="connsiteX5" fmla="*/ 17846040 w 20116800"/>
              <a:gd name="connsiteY5" fmla="*/ 2326279 h 28127599"/>
              <a:gd name="connsiteX6" fmla="*/ 18211800 w 20116800"/>
              <a:gd name="connsiteY6" fmla="*/ 2692039 h 28127599"/>
              <a:gd name="connsiteX7" fmla="*/ 19034760 w 20116800"/>
              <a:gd name="connsiteY7" fmla="*/ 2509159 h 28127599"/>
              <a:gd name="connsiteX8" fmla="*/ 19766280 w 20116800"/>
              <a:gd name="connsiteY8" fmla="*/ 1228999 h 28127599"/>
              <a:gd name="connsiteX9" fmla="*/ 20040600 w 20116800"/>
              <a:gd name="connsiteY9" fmla="*/ 1320439 h 28127599"/>
              <a:gd name="connsiteX10" fmla="*/ 19309080 w 20116800"/>
              <a:gd name="connsiteY10" fmla="*/ 2326279 h 28127599"/>
              <a:gd name="connsiteX11" fmla="*/ 19857720 w 20116800"/>
              <a:gd name="connsiteY11" fmla="*/ 2509159 h 28127599"/>
              <a:gd name="connsiteX12" fmla="*/ 19583400 w 20116800"/>
              <a:gd name="connsiteY12" fmla="*/ 2783479 h 28127599"/>
              <a:gd name="connsiteX13" fmla="*/ 18286731 w 20116800"/>
              <a:gd name="connsiteY13" fmla="*/ 2948566 h 28127599"/>
              <a:gd name="connsiteX14" fmla="*/ 18394680 w 20116800"/>
              <a:gd name="connsiteY14" fmla="*/ 3149239 h 28127599"/>
              <a:gd name="connsiteX15" fmla="*/ 14554200 w 20116800"/>
              <a:gd name="connsiteY15" fmla="*/ 4795159 h 28127599"/>
              <a:gd name="connsiteX16" fmla="*/ 12999720 w 20116800"/>
              <a:gd name="connsiteY16" fmla="*/ 5618119 h 28127599"/>
              <a:gd name="connsiteX17" fmla="*/ 12268200 w 20116800"/>
              <a:gd name="connsiteY17" fmla="*/ 10464439 h 28127599"/>
              <a:gd name="connsiteX18" fmla="*/ 11993880 w 20116800"/>
              <a:gd name="connsiteY18" fmla="*/ 11013079 h 28127599"/>
              <a:gd name="connsiteX19" fmla="*/ 13182600 w 20116800"/>
              <a:gd name="connsiteY19" fmla="*/ 12750439 h 28127599"/>
              <a:gd name="connsiteX20" fmla="*/ 12999720 w 20116800"/>
              <a:gd name="connsiteY20" fmla="*/ 13207639 h 28127599"/>
              <a:gd name="connsiteX21" fmla="*/ 11811000 w 20116800"/>
              <a:gd name="connsiteY21" fmla="*/ 13481959 h 28127599"/>
              <a:gd name="connsiteX22" fmla="*/ 11719560 w 20116800"/>
              <a:gd name="connsiteY22" fmla="*/ 14396359 h 28127599"/>
              <a:gd name="connsiteX23" fmla="*/ 11079480 w 20116800"/>
              <a:gd name="connsiteY23" fmla="*/ 14762119 h 28127599"/>
              <a:gd name="connsiteX24" fmla="*/ 11170920 w 20116800"/>
              <a:gd name="connsiteY24" fmla="*/ 15036439 h 28127599"/>
              <a:gd name="connsiteX25" fmla="*/ 13182600 w 20116800"/>
              <a:gd name="connsiteY25" fmla="*/ 18328279 h 28127599"/>
              <a:gd name="connsiteX26" fmla="*/ 13731240 w 20116800"/>
              <a:gd name="connsiteY26" fmla="*/ 20797159 h 28127599"/>
              <a:gd name="connsiteX27" fmla="*/ 15102840 w 20116800"/>
              <a:gd name="connsiteY27" fmla="*/ 23814679 h 28127599"/>
              <a:gd name="connsiteX28" fmla="*/ 14188440 w 20116800"/>
              <a:gd name="connsiteY28" fmla="*/ 23997559 h 28127599"/>
              <a:gd name="connsiteX29" fmla="*/ 14645640 w 20116800"/>
              <a:gd name="connsiteY29" fmla="*/ 26009239 h 28127599"/>
              <a:gd name="connsiteX30" fmla="*/ 15377160 w 20116800"/>
              <a:gd name="connsiteY30" fmla="*/ 26740759 h 28127599"/>
              <a:gd name="connsiteX31" fmla="*/ 15651480 w 20116800"/>
              <a:gd name="connsiteY31" fmla="*/ 27563719 h 28127599"/>
              <a:gd name="connsiteX32" fmla="*/ 17023080 w 20116800"/>
              <a:gd name="connsiteY32" fmla="*/ 27838039 h 28127599"/>
              <a:gd name="connsiteX33" fmla="*/ 16748760 w 20116800"/>
              <a:gd name="connsiteY33" fmla="*/ 27929479 h 28127599"/>
              <a:gd name="connsiteX34" fmla="*/ 15285720 w 20116800"/>
              <a:gd name="connsiteY34" fmla="*/ 28112359 h 28127599"/>
              <a:gd name="connsiteX35" fmla="*/ 14645640 w 20116800"/>
              <a:gd name="connsiteY35" fmla="*/ 27838039 h 28127599"/>
              <a:gd name="connsiteX36" fmla="*/ 13548360 w 20116800"/>
              <a:gd name="connsiteY36" fmla="*/ 27746599 h 28127599"/>
              <a:gd name="connsiteX37" fmla="*/ 14005560 w 20116800"/>
              <a:gd name="connsiteY37" fmla="*/ 25917799 h 28127599"/>
              <a:gd name="connsiteX38" fmla="*/ 13456920 w 20116800"/>
              <a:gd name="connsiteY38" fmla="*/ 24454759 h 28127599"/>
              <a:gd name="connsiteX39" fmla="*/ 10530840 w 20116800"/>
              <a:gd name="connsiteY39" fmla="*/ 17962519 h 28127599"/>
              <a:gd name="connsiteX40" fmla="*/ 9433560 w 20116800"/>
              <a:gd name="connsiteY40" fmla="*/ 16865239 h 28127599"/>
              <a:gd name="connsiteX41" fmla="*/ 7330440 w 20116800"/>
              <a:gd name="connsiteY41" fmla="*/ 19151239 h 28127599"/>
              <a:gd name="connsiteX42" fmla="*/ 6690360 w 20116800"/>
              <a:gd name="connsiteY42" fmla="*/ 19151239 h 28127599"/>
              <a:gd name="connsiteX43" fmla="*/ 3307080 w 20116800"/>
              <a:gd name="connsiteY43" fmla="*/ 15676519 h 28127599"/>
              <a:gd name="connsiteX44" fmla="*/ 3672840 w 20116800"/>
              <a:gd name="connsiteY44" fmla="*/ 14762119 h 28127599"/>
              <a:gd name="connsiteX45" fmla="*/ 2758440 w 20116800"/>
              <a:gd name="connsiteY45" fmla="*/ 13756279 h 28127599"/>
              <a:gd name="connsiteX46" fmla="*/ 1752600 w 20116800"/>
              <a:gd name="connsiteY46" fmla="*/ 13756279 h 28127599"/>
              <a:gd name="connsiteX47" fmla="*/ 1295400 w 20116800"/>
              <a:gd name="connsiteY47" fmla="*/ 13573399 h 28127599"/>
              <a:gd name="connsiteX48" fmla="*/ 472440 w 20116800"/>
              <a:gd name="connsiteY48" fmla="*/ 14122039 h 28127599"/>
              <a:gd name="connsiteX49" fmla="*/ 289560 w 20116800"/>
              <a:gd name="connsiteY49" fmla="*/ 14030599 h 28127599"/>
              <a:gd name="connsiteX50" fmla="*/ 2209800 w 20116800"/>
              <a:gd name="connsiteY50" fmla="*/ 11195959 h 28127599"/>
              <a:gd name="connsiteX51" fmla="*/ 2575560 w 20116800"/>
              <a:gd name="connsiteY51" fmla="*/ 11561719 h 28127599"/>
              <a:gd name="connsiteX52" fmla="*/ 2758440 w 20116800"/>
              <a:gd name="connsiteY52" fmla="*/ 12841879 h 28127599"/>
              <a:gd name="connsiteX53" fmla="*/ 6964680 w 20116800"/>
              <a:gd name="connsiteY53" fmla="*/ 16316599 h 28127599"/>
              <a:gd name="connsiteX54" fmla="*/ 7970520 w 20116800"/>
              <a:gd name="connsiteY54" fmla="*/ 14762119 h 28127599"/>
              <a:gd name="connsiteX55" fmla="*/ 7513320 w 20116800"/>
              <a:gd name="connsiteY55" fmla="*/ 13664839 h 28127599"/>
              <a:gd name="connsiteX56" fmla="*/ 8793480 w 20116800"/>
              <a:gd name="connsiteY56" fmla="*/ 10190119 h 28127599"/>
              <a:gd name="connsiteX57" fmla="*/ 8702040 w 20116800"/>
              <a:gd name="connsiteY57" fmla="*/ 9641479 h 28127599"/>
              <a:gd name="connsiteX58" fmla="*/ 8976360 w 20116800"/>
              <a:gd name="connsiteY58" fmla="*/ 9001399 h 28127599"/>
              <a:gd name="connsiteX59" fmla="*/ 7696200 w 20116800"/>
              <a:gd name="connsiteY59" fmla="*/ 6532519 h 28127599"/>
              <a:gd name="connsiteX60" fmla="*/ 2667000 w 20116800"/>
              <a:gd name="connsiteY60" fmla="*/ 7904119 h 28127599"/>
              <a:gd name="connsiteX61" fmla="*/ 2118360 w 20116800"/>
              <a:gd name="connsiteY61" fmla="*/ 7538359 h 28127599"/>
              <a:gd name="connsiteX62" fmla="*/ 1386840 w 20116800"/>
              <a:gd name="connsiteY62" fmla="*/ 7629799 h 28127599"/>
              <a:gd name="connsiteX63" fmla="*/ 1021080 w 20116800"/>
              <a:gd name="connsiteY63" fmla="*/ 7172599 h 28127599"/>
              <a:gd name="connsiteX64" fmla="*/ 1295400 w 20116800"/>
              <a:gd name="connsiteY64" fmla="*/ 6898279 h 28127599"/>
              <a:gd name="connsiteX65" fmla="*/ 198120 w 20116800"/>
              <a:gd name="connsiteY65" fmla="*/ 5800999 h 28127599"/>
              <a:gd name="connsiteX66" fmla="*/ 381000 w 20116800"/>
              <a:gd name="connsiteY66" fmla="*/ 5709559 h 28127599"/>
              <a:gd name="connsiteX67" fmla="*/ 1844040 w 20116800"/>
              <a:gd name="connsiteY67" fmla="*/ 6898279 h 28127599"/>
              <a:gd name="connsiteX68" fmla="*/ 2118360 w 20116800"/>
              <a:gd name="connsiteY68" fmla="*/ 6623959 h 28127599"/>
              <a:gd name="connsiteX69" fmla="*/ 2118360 w 20116800"/>
              <a:gd name="connsiteY69" fmla="*/ 6441079 h 28127599"/>
              <a:gd name="connsiteX70" fmla="*/ 5410200 w 20116800"/>
              <a:gd name="connsiteY70" fmla="*/ 5252359 h 28127599"/>
              <a:gd name="connsiteX71" fmla="*/ 6050280 w 20116800"/>
              <a:gd name="connsiteY71" fmla="*/ 4978039 h 28127599"/>
              <a:gd name="connsiteX72" fmla="*/ 6416040 w 20116800"/>
              <a:gd name="connsiteY72" fmla="*/ 5435239 h 28127599"/>
              <a:gd name="connsiteX73" fmla="*/ 7421880 w 20116800"/>
              <a:gd name="connsiteY73" fmla="*/ 4978039 h 28127599"/>
              <a:gd name="connsiteX74" fmla="*/ 7604760 w 20116800"/>
              <a:gd name="connsiteY74" fmla="*/ 3240679 h 28127599"/>
              <a:gd name="connsiteX75" fmla="*/ 8884920 w 20116800"/>
              <a:gd name="connsiteY75" fmla="*/ 2692039 h 28127599"/>
              <a:gd name="connsiteX76" fmla="*/ 9525000 w 20116800"/>
              <a:gd name="connsiteY76" fmla="*/ 3240679 h 28127599"/>
              <a:gd name="connsiteX77" fmla="*/ 9890760 w 20116800"/>
              <a:gd name="connsiteY77" fmla="*/ 2874919 h 28127599"/>
              <a:gd name="connsiteX78" fmla="*/ 9982200 w 20116800"/>
              <a:gd name="connsiteY78" fmla="*/ 2326279 h 28127599"/>
              <a:gd name="connsiteX79" fmla="*/ 9982200 w 20116800"/>
              <a:gd name="connsiteY79" fmla="*/ 497479 h 28127599"/>
              <a:gd name="connsiteX80" fmla="*/ 11536680 w 20116800"/>
              <a:gd name="connsiteY80" fmla="*/ 40279 h 28127599"/>
              <a:gd name="connsiteX81" fmla="*/ 12049980 w 20116800"/>
              <a:gd name="connsiteY81" fmla="*/ 255804 h 28127599"/>
              <a:gd name="connsiteX0" fmla="*/ 12049980 w 20116800"/>
              <a:gd name="connsiteY0" fmla="*/ 255804 h 28127599"/>
              <a:gd name="connsiteX1" fmla="*/ 12451080 w 20116800"/>
              <a:gd name="connsiteY1" fmla="*/ 2417719 h 28127599"/>
              <a:gd name="connsiteX2" fmla="*/ 13456920 w 20116800"/>
              <a:gd name="connsiteY2" fmla="*/ 3697879 h 28127599"/>
              <a:gd name="connsiteX3" fmla="*/ 14828520 w 20116800"/>
              <a:gd name="connsiteY3" fmla="*/ 3332119 h 28127599"/>
              <a:gd name="connsiteX4" fmla="*/ 15560040 w 20116800"/>
              <a:gd name="connsiteY4" fmla="*/ 2966359 h 28127599"/>
              <a:gd name="connsiteX5" fmla="*/ 17846040 w 20116800"/>
              <a:gd name="connsiteY5" fmla="*/ 2326279 h 28127599"/>
              <a:gd name="connsiteX6" fmla="*/ 18211800 w 20116800"/>
              <a:gd name="connsiteY6" fmla="*/ 2692039 h 28127599"/>
              <a:gd name="connsiteX7" fmla="*/ 19034760 w 20116800"/>
              <a:gd name="connsiteY7" fmla="*/ 2509159 h 28127599"/>
              <a:gd name="connsiteX8" fmla="*/ 19766280 w 20116800"/>
              <a:gd name="connsiteY8" fmla="*/ 1228999 h 28127599"/>
              <a:gd name="connsiteX9" fmla="*/ 20040600 w 20116800"/>
              <a:gd name="connsiteY9" fmla="*/ 1320439 h 28127599"/>
              <a:gd name="connsiteX10" fmla="*/ 19309080 w 20116800"/>
              <a:gd name="connsiteY10" fmla="*/ 2326279 h 28127599"/>
              <a:gd name="connsiteX11" fmla="*/ 19857720 w 20116800"/>
              <a:gd name="connsiteY11" fmla="*/ 2509159 h 28127599"/>
              <a:gd name="connsiteX12" fmla="*/ 19583400 w 20116800"/>
              <a:gd name="connsiteY12" fmla="*/ 2783479 h 28127599"/>
              <a:gd name="connsiteX13" fmla="*/ 18286731 w 20116800"/>
              <a:gd name="connsiteY13" fmla="*/ 2948566 h 28127599"/>
              <a:gd name="connsiteX14" fmla="*/ 18394680 w 20116800"/>
              <a:gd name="connsiteY14" fmla="*/ 3149239 h 28127599"/>
              <a:gd name="connsiteX15" fmla="*/ 14554200 w 20116800"/>
              <a:gd name="connsiteY15" fmla="*/ 4795159 h 28127599"/>
              <a:gd name="connsiteX16" fmla="*/ 12999720 w 20116800"/>
              <a:gd name="connsiteY16" fmla="*/ 5618119 h 28127599"/>
              <a:gd name="connsiteX17" fmla="*/ 12268200 w 20116800"/>
              <a:gd name="connsiteY17" fmla="*/ 10464439 h 28127599"/>
              <a:gd name="connsiteX18" fmla="*/ 11993880 w 20116800"/>
              <a:gd name="connsiteY18" fmla="*/ 11013079 h 28127599"/>
              <a:gd name="connsiteX19" fmla="*/ 13182600 w 20116800"/>
              <a:gd name="connsiteY19" fmla="*/ 12750439 h 28127599"/>
              <a:gd name="connsiteX20" fmla="*/ 12999720 w 20116800"/>
              <a:gd name="connsiteY20" fmla="*/ 13207639 h 28127599"/>
              <a:gd name="connsiteX21" fmla="*/ 11811000 w 20116800"/>
              <a:gd name="connsiteY21" fmla="*/ 13481959 h 28127599"/>
              <a:gd name="connsiteX22" fmla="*/ 11719560 w 20116800"/>
              <a:gd name="connsiteY22" fmla="*/ 14396359 h 28127599"/>
              <a:gd name="connsiteX23" fmla="*/ 11079480 w 20116800"/>
              <a:gd name="connsiteY23" fmla="*/ 14762119 h 28127599"/>
              <a:gd name="connsiteX24" fmla="*/ 11170920 w 20116800"/>
              <a:gd name="connsiteY24" fmla="*/ 15036439 h 28127599"/>
              <a:gd name="connsiteX25" fmla="*/ 13182600 w 20116800"/>
              <a:gd name="connsiteY25" fmla="*/ 18328279 h 28127599"/>
              <a:gd name="connsiteX26" fmla="*/ 13731240 w 20116800"/>
              <a:gd name="connsiteY26" fmla="*/ 20797159 h 28127599"/>
              <a:gd name="connsiteX27" fmla="*/ 15102840 w 20116800"/>
              <a:gd name="connsiteY27" fmla="*/ 23814679 h 28127599"/>
              <a:gd name="connsiteX28" fmla="*/ 14188440 w 20116800"/>
              <a:gd name="connsiteY28" fmla="*/ 23997559 h 28127599"/>
              <a:gd name="connsiteX29" fmla="*/ 14645640 w 20116800"/>
              <a:gd name="connsiteY29" fmla="*/ 26009239 h 28127599"/>
              <a:gd name="connsiteX30" fmla="*/ 15377160 w 20116800"/>
              <a:gd name="connsiteY30" fmla="*/ 26740759 h 28127599"/>
              <a:gd name="connsiteX31" fmla="*/ 15651480 w 20116800"/>
              <a:gd name="connsiteY31" fmla="*/ 27563719 h 28127599"/>
              <a:gd name="connsiteX32" fmla="*/ 17023080 w 20116800"/>
              <a:gd name="connsiteY32" fmla="*/ 27838039 h 28127599"/>
              <a:gd name="connsiteX33" fmla="*/ 16748760 w 20116800"/>
              <a:gd name="connsiteY33" fmla="*/ 27929479 h 28127599"/>
              <a:gd name="connsiteX34" fmla="*/ 15285720 w 20116800"/>
              <a:gd name="connsiteY34" fmla="*/ 28112359 h 28127599"/>
              <a:gd name="connsiteX35" fmla="*/ 14645640 w 20116800"/>
              <a:gd name="connsiteY35" fmla="*/ 27838039 h 28127599"/>
              <a:gd name="connsiteX36" fmla="*/ 13548360 w 20116800"/>
              <a:gd name="connsiteY36" fmla="*/ 27746599 h 28127599"/>
              <a:gd name="connsiteX37" fmla="*/ 14005560 w 20116800"/>
              <a:gd name="connsiteY37" fmla="*/ 25917799 h 28127599"/>
              <a:gd name="connsiteX38" fmla="*/ 13456920 w 20116800"/>
              <a:gd name="connsiteY38" fmla="*/ 24454759 h 28127599"/>
              <a:gd name="connsiteX39" fmla="*/ 10530840 w 20116800"/>
              <a:gd name="connsiteY39" fmla="*/ 17962519 h 28127599"/>
              <a:gd name="connsiteX40" fmla="*/ 9433560 w 20116800"/>
              <a:gd name="connsiteY40" fmla="*/ 16865239 h 28127599"/>
              <a:gd name="connsiteX41" fmla="*/ 7330440 w 20116800"/>
              <a:gd name="connsiteY41" fmla="*/ 19151239 h 28127599"/>
              <a:gd name="connsiteX42" fmla="*/ 6690360 w 20116800"/>
              <a:gd name="connsiteY42" fmla="*/ 19151239 h 28127599"/>
              <a:gd name="connsiteX43" fmla="*/ 3307080 w 20116800"/>
              <a:gd name="connsiteY43" fmla="*/ 15676519 h 28127599"/>
              <a:gd name="connsiteX44" fmla="*/ 3672840 w 20116800"/>
              <a:gd name="connsiteY44" fmla="*/ 14762119 h 28127599"/>
              <a:gd name="connsiteX45" fmla="*/ 2758440 w 20116800"/>
              <a:gd name="connsiteY45" fmla="*/ 13756279 h 28127599"/>
              <a:gd name="connsiteX46" fmla="*/ 1752600 w 20116800"/>
              <a:gd name="connsiteY46" fmla="*/ 13756279 h 28127599"/>
              <a:gd name="connsiteX47" fmla="*/ 1295400 w 20116800"/>
              <a:gd name="connsiteY47" fmla="*/ 13573399 h 28127599"/>
              <a:gd name="connsiteX48" fmla="*/ 472440 w 20116800"/>
              <a:gd name="connsiteY48" fmla="*/ 14122039 h 28127599"/>
              <a:gd name="connsiteX49" fmla="*/ 289560 w 20116800"/>
              <a:gd name="connsiteY49" fmla="*/ 14030599 h 28127599"/>
              <a:gd name="connsiteX50" fmla="*/ 2209800 w 20116800"/>
              <a:gd name="connsiteY50" fmla="*/ 11195959 h 28127599"/>
              <a:gd name="connsiteX51" fmla="*/ 2575560 w 20116800"/>
              <a:gd name="connsiteY51" fmla="*/ 11561719 h 28127599"/>
              <a:gd name="connsiteX52" fmla="*/ 2758440 w 20116800"/>
              <a:gd name="connsiteY52" fmla="*/ 12841879 h 28127599"/>
              <a:gd name="connsiteX53" fmla="*/ 6964680 w 20116800"/>
              <a:gd name="connsiteY53" fmla="*/ 16316599 h 28127599"/>
              <a:gd name="connsiteX54" fmla="*/ 7970520 w 20116800"/>
              <a:gd name="connsiteY54" fmla="*/ 14762119 h 28127599"/>
              <a:gd name="connsiteX55" fmla="*/ 7513320 w 20116800"/>
              <a:gd name="connsiteY55" fmla="*/ 13664839 h 28127599"/>
              <a:gd name="connsiteX56" fmla="*/ 8793480 w 20116800"/>
              <a:gd name="connsiteY56" fmla="*/ 10190119 h 28127599"/>
              <a:gd name="connsiteX57" fmla="*/ 8702040 w 20116800"/>
              <a:gd name="connsiteY57" fmla="*/ 9641479 h 28127599"/>
              <a:gd name="connsiteX58" fmla="*/ 8976360 w 20116800"/>
              <a:gd name="connsiteY58" fmla="*/ 9001399 h 28127599"/>
              <a:gd name="connsiteX59" fmla="*/ 7696200 w 20116800"/>
              <a:gd name="connsiteY59" fmla="*/ 6532519 h 28127599"/>
              <a:gd name="connsiteX60" fmla="*/ 2667000 w 20116800"/>
              <a:gd name="connsiteY60" fmla="*/ 7904119 h 28127599"/>
              <a:gd name="connsiteX61" fmla="*/ 2118360 w 20116800"/>
              <a:gd name="connsiteY61" fmla="*/ 7538359 h 28127599"/>
              <a:gd name="connsiteX62" fmla="*/ 1386840 w 20116800"/>
              <a:gd name="connsiteY62" fmla="*/ 7629799 h 28127599"/>
              <a:gd name="connsiteX63" fmla="*/ 1021080 w 20116800"/>
              <a:gd name="connsiteY63" fmla="*/ 7172599 h 28127599"/>
              <a:gd name="connsiteX64" fmla="*/ 1295400 w 20116800"/>
              <a:gd name="connsiteY64" fmla="*/ 6898279 h 28127599"/>
              <a:gd name="connsiteX65" fmla="*/ 198120 w 20116800"/>
              <a:gd name="connsiteY65" fmla="*/ 5800999 h 28127599"/>
              <a:gd name="connsiteX66" fmla="*/ 381000 w 20116800"/>
              <a:gd name="connsiteY66" fmla="*/ 5709559 h 28127599"/>
              <a:gd name="connsiteX67" fmla="*/ 1844040 w 20116800"/>
              <a:gd name="connsiteY67" fmla="*/ 6898279 h 28127599"/>
              <a:gd name="connsiteX68" fmla="*/ 2118360 w 20116800"/>
              <a:gd name="connsiteY68" fmla="*/ 6623959 h 28127599"/>
              <a:gd name="connsiteX69" fmla="*/ 2118360 w 20116800"/>
              <a:gd name="connsiteY69" fmla="*/ 6441079 h 28127599"/>
              <a:gd name="connsiteX70" fmla="*/ 5410200 w 20116800"/>
              <a:gd name="connsiteY70" fmla="*/ 5252359 h 28127599"/>
              <a:gd name="connsiteX71" fmla="*/ 6050280 w 20116800"/>
              <a:gd name="connsiteY71" fmla="*/ 4978039 h 28127599"/>
              <a:gd name="connsiteX72" fmla="*/ 6416040 w 20116800"/>
              <a:gd name="connsiteY72" fmla="*/ 5435239 h 28127599"/>
              <a:gd name="connsiteX73" fmla="*/ 7421880 w 20116800"/>
              <a:gd name="connsiteY73" fmla="*/ 4978039 h 28127599"/>
              <a:gd name="connsiteX74" fmla="*/ 7604760 w 20116800"/>
              <a:gd name="connsiteY74" fmla="*/ 3240679 h 28127599"/>
              <a:gd name="connsiteX75" fmla="*/ 8884920 w 20116800"/>
              <a:gd name="connsiteY75" fmla="*/ 2692039 h 28127599"/>
              <a:gd name="connsiteX76" fmla="*/ 9525000 w 20116800"/>
              <a:gd name="connsiteY76" fmla="*/ 3240679 h 28127599"/>
              <a:gd name="connsiteX77" fmla="*/ 9890760 w 20116800"/>
              <a:gd name="connsiteY77" fmla="*/ 2874919 h 28127599"/>
              <a:gd name="connsiteX78" fmla="*/ 9982200 w 20116800"/>
              <a:gd name="connsiteY78" fmla="*/ 2326279 h 28127599"/>
              <a:gd name="connsiteX79" fmla="*/ 9982200 w 20116800"/>
              <a:gd name="connsiteY79" fmla="*/ 497479 h 28127599"/>
              <a:gd name="connsiteX80" fmla="*/ 11536680 w 20116800"/>
              <a:gd name="connsiteY80" fmla="*/ 40279 h 28127599"/>
              <a:gd name="connsiteX81" fmla="*/ 12049980 w 20116800"/>
              <a:gd name="connsiteY81" fmla="*/ 255804 h 28127599"/>
              <a:gd name="connsiteX0" fmla="*/ 12049980 w 20116800"/>
              <a:gd name="connsiteY0" fmla="*/ 255804 h 28127599"/>
              <a:gd name="connsiteX1" fmla="*/ 12451080 w 20116800"/>
              <a:gd name="connsiteY1" fmla="*/ 2417719 h 28127599"/>
              <a:gd name="connsiteX2" fmla="*/ 13456920 w 20116800"/>
              <a:gd name="connsiteY2" fmla="*/ 3697879 h 28127599"/>
              <a:gd name="connsiteX3" fmla="*/ 14828520 w 20116800"/>
              <a:gd name="connsiteY3" fmla="*/ 3332119 h 28127599"/>
              <a:gd name="connsiteX4" fmla="*/ 15560040 w 20116800"/>
              <a:gd name="connsiteY4" fmla="*/ 2966359 h 28127599"/>
              <a:gd name="connsiteX5" fmla="*/ 17846040 w 20116800"/>
              <a:gd name="connsiteY5" fmla="*/ 2326279 h 28127599"/>
              <a:gd name="connsiteX6" fmla="*/ 18211800 w 20116800"/>
              <a:gd name="connsiteY6" fmla="*/ 2692039 h 28127599"/>
              <a:gd name="connsiteX7" fmla="*/ 19034760 w 20116800"/>
              <a:gd name="connsiteY7" fmla="*/ 2509159 h 28127599"/>
              <a:gd name="connsiteX8" fmla="*/ 19766280 w 20116800"/>
              <a:gd name="connsiteY8" fmla="*/ 1228999 h 28127599"/>
              <a:gd name="connsiteX9" fmla="*/ 20040600 w 20116800"/>
              <a:gd name="connsiteY9" fmla="*/ 1320439 h 28127599"/>
              <a:gd name="connsiteX10" fmla="*/ 19309080 w 20116800"/>
              <a:gd name="connsiteY10" fmla="*/ 2326279 h 28127599"/>
              <a:gd name="connsiteX11" fmla="*/ 19857720 w 20116800"/>
              <a:gd name="connsiteY11" fmla="*/ 2509159 h 28127599"/>
              <a:gd name="connsiteX12" fmla="*/ 19583400 w 20116800"/>
              <a:gd name="connsiteY12" fmla="*/ 2783479 h 28127599"/>
              <a:gd name="connsiteX13" fmla="*/ 18286731 w 20116800"/>
              <a:gd name="connsiteY13" fmla="*/ 2948566 h 28127599"/>
              <a:gd name="connsiteX14" fmla="*/ 18394680 w 20116800"/>
              <a:gd name="connsiteY14" fmla="*/ 3149239 h 28127599"/>
              <a:gd name="connsiteX15" fmla="*/ 14554200 w 20116800"/>
              <a:gd name="connsiteY15" fmla="*/ 4795159 h 28127599"/>
              <a:gd name="connsiteX16" fmla="*/ 12999720 w 20116800"/>
              <a:gd name="connsiteY16" fmla="*/ 5618119 h 28127599"/>
              <a:gd name="connsiteX17" fmla="*/ 12268200 w 20116800"/>
              <a:gd name="connsiteY17" fmla="*/ 10464439 h 28127599"/>
              <a:gd name="connsiteX18" fmla="*/ 11993880 w 20116800"/>
              <a:gd name="connsiteY18" fmla="*/ 11013079 h 28127599"/>
              <a:gd name="connsiteX19" fmla="*/ 13182600 w 20116800"/>
              <a:gd name="connsiteY19" fmla="*/ 12750439 h 28127599"/>
              <a:gd name="connsiteX20" fmla="*/ 12999720 w 20116800"/>
              <a:gd name="connsiteY20" fmla="*/ 13207639 h 28127599"/>
              <a:gd name="connsiteX21" fmla="*/ 11811000 w 20116800"/>
              <a:gd name="connsiteY21" fmla="*/ 13481959 h 28127599"/>
              <a:gd name="connsiteX22" fmla="*/ 11719560 w 20116800"/>
              <a:gd name="connsiteY22" fmla="*/ 14396359 h 28127599"/>
              <a:gd name="connsiteX23" fmla="*/ 11079480 w 20116800"/>
              <a:gd name="connsiteY23" fmla="*/ 14762119 h 28127599"/>
              <a:gd name="connsiteX24" fmla="*/ 11170920 w 20116800"/>
              <a:gd name="connsiteY24" fmla="*/ 15036439 h 28127599"/>
              <a:gd name="connsiteX25" fmla="*/ 13182600 w 20116800"/>
              <a:gd name="connsiteY25" fmla="*/ 18328279 h 28127599"/>
              <a:gd name="connsiteX26" fmla="*/ 13731240 w 20116800"/>
              <a:gd name="connsiteY26" fmla="*/ 20797159 h 28127599"/>
              <a:gd name="connsiteX27" fmla="*/ 15102840 w 20116800"/>
              <a:gd name="connsiteY27" fmla="*/ 23814679 h 28127599"/>
              <a:gd name="connsiteX28" fmla="*/ 14188440 w 20116800"/>
              <a:gd name="connsiteY28" fmla="*/ 23997559 h 28127599"/>
              <a:gd name="connsiteX29" fmla="*/ 14645640 w 20116800"/>
              <a:gd name="connsiteY29" fmla="*/ 26009239 h 28127599"/>
              <a:gd name="connsiteX30" fmla="*/ 15377160 w 20116800"/>
              <a:gd name="connsiteY30" fmla="*/ 26740759 h 28127599"/>
              <a:gd name="connsiteX31" fmla="*/ 15651480 w 20116800"/>
              <a:gd name="connsiteY31" fmla="*/ 27563719 h 28127599"/>
              <a:gd name="connsiteX32" fmla="*/ 17023080 w 20116800"/>
              <a:gd name="connsiteY32" fmla="*/ 27838039 h 28127599"/>
              <a:gd name="connsiteX33" fmla="*/ 16748760 w 20116800"/>
              <a:gd name="connsiteY33" fmla="*/ 27929479 h 28127599"/>
              <a:gd name="connsiteX34" fmla="*/ 15285720 w 20116800"/>
              <a:gd name="connsiteY34" fmla="*/ 28112359 h 28127599"/>
              <a:gd name="connsiteX35" fmla="*/ 14645640 w 20116800"/>
              <a:gd name="connsiteY35" fmla="*/ 27838039 h 28127599"/>
              <a:gd name="connsiteX36" fmla="*/ 13548360 w 20116800"/>
              <a:gd name="connsiteY36" fmla="*/ 27746599 h 28127599"/>
              <a:gd name="connsiteX37" fmla="*/ 14005560 w 20116800"/>
              <a:gd name="connsiteY37" fmla="*/ 25917799 h 28127599"/>
              <a:gd name="connsiteX38" fmla="*/ 13456920 w 20116800"/>
              <a:gd name="connsiteY38" fmla="*/ 24454759 h 28127599"/>
              <a:gd name="connsiteX39" fmla="*/ 10530840 w 20116800"/>
              <a:gd name="connsiteY39" fmla="*/ 17962519 h 28127599"/>
              <a:gd name="connsiteX40" fmla="*/ 9433560 w 20116800"/>
              <a:gd name="connsiteY40" fmla="*/ 16865239 h 28127599"/>
              <a:gd name="connsiteX41" fmla="*/ 7330440 w 20116800"/>
              <a:gd name="connsiteY41" fmla="*/ 19151239 h 28127599"/>
              <a:gd name="connsiteX42" fmla="*/ 6375246 w 20116800"/>
              <a:gd name="connsiteY42" fmla="*/ 18781964 h 28127599"/>
              <a:gd name="connsiteX43" fmla="*/ 3307080 w 20116800"/>
              <a:gd name="connsiteY43" fmla="*/ 15676519 h 28127599"/>
              <a:gd name="connsiteX44" fmla="*/ 3672840 w 20116800"/>
              <a:gd name="connsiteY44" fmla="*/ 14762119 h 28127599"/>
              <a:gd name="connsiteX45" fmla="*/ 2758440 w 20116800"/>
              <a:gd name="connsiteY45" fmla="*/ 13756279 h 28127599"/>
              <a:gd name="connsiteX46" fmla="*/ 1752600 w 20116800"/>
              <a:gd name="connsiteY46" fmla="*/ 13756279 h 28127599"/>
              <a:gd name="connsiteX47" fmla="*/ 1295400 w 20116800"/>
              <a:gd name="connsiteY47" fmla="*/ 13573399 h 28127599"/>
              <a:gd name="connsiteX48" fmla="*/ 472440 w 20116800"/>
              <a:gd name="connsiteY48" fmla="*/ 14122039 h 28127599"/>
              <a:gd name="connsiteX49" fmla="*/ 289560 w 20116800"/>
              <a:gd name="connsiteY49" fmla="*/ 14030599 h 28127599"/>
              <a:gd name="connsiteX50" fmla="*/ 2209800 w 20116800"/>
              <a:gd name="connsiteY50" fmla="*/ 11195959 h 28127599"/>
              <a:gd name="connsiteX51" fmla="*/ 2575560 w 20116800"/>
              <a:gd name="connsiteY51" fmla="*/ 11561719 h 28127599"/>
              <a:gd name="connsiteX52" fmla="*/ 2758440 w 20116800"/>
              <a:gd name="connsiteY52" fmla="*/ 12841879 h 28127599"/>
              <a:gd name="connsiteX53" fmla="*/ 6964680 w 20116800"/>
              <a:gd name="connsiteY53" fmla="*/ 16316599 h 28127599"/>
              <a:gd name="connsiteX54" fmla="*/ 7970520 w 20116800"/>
              <a:gd name="connsiteY54" fmla="*/ 14762119 h 28127599"/>
              <a:gd name="connsiteX55" fmla="*/ 7513320 w 20116800"/>
              <a:gd name="connsiteY55" fmla="*/ 13664839 h 28127599"/>
              <a:gd name="connsiteX56" fmla="*/ 8793480 w 20116800"/>
              <a:gd name="connsiteY56" fmla="*/ 10190119 h 28127599"/>
              <a:gd name="connsiteX57" fmla="*/ 8702040 w 20116800"/>
              <a:gd name="connsiteY57" fmla="*/ 9641479 h 28127599"/>
              <a:gd name="connsiteX58" fmla="*/ 8976360 w 20116800"/>
              <a:gd name="connsiteY58" fmla="*/ 9001399 h 28127599"/>
              <a:gd name="connsiteX59" fmla="*/ 7696200 w 20116800"/>
              <a:gd name="connsiteY59" fmla="*/ 6532519 h 28127599"/>
              <a:gd name="connsiteX60" fmla="*/ 2667000 w 20116800"/>
              <a:gd name="connsiteY60" fmla="*/ 7904119 h 28127599"/>
              <a:gd name="connsiteX61" fmla="*/ 2118360 w 20116800"/>
              <a:gd name="connsiteY61" fmla="*/ 7538359 h 28127599"/>
              <a:gd name="connsiteX62" fmla="*/ 1386840 w 20116800"/>
              <a:gd name="connsiteY62" fmla="*/ 7629799 h 28127599"/>
              <a:gd name="connsiteX63" fmla="*/ 1021080 w 20116800"/>
              <a:gd name="connsiteY63" fmla="*/ 7172599 h 28127599"/>
              <a:gd name="connsiteX64" fmla="*/ 1295400 w 20116800"/>
              <a:gd name="connsiteY64" fmla="*/ 6898279 h 28127599"/>
              <a:gd name="connsiteX65" fmla="*/ 198120 w 20116800"/>
              <a:gd name="connsiteY65" fmla="*/ 5800999 h 28127599"/>
              <a:gd name="connsiteX66" fmla="*/ 381000 w 20116800"/>
              <a:gd name="connsiteY66" fmla="*/ 5709559 h 28127599"/>
              <a:gd name="connsiteX67" fmla="*/ 1844040 w 20116800"/>
              <a:gd name="connsiteY67" fmla="*/ 6898279 h 28127599"/>
              <a:gd name="connsiteX68" fmla="*/ 2118360 w 20116800"/>
              <a:gd name="connsiteY68" fmla="*/ 6623959 h 28127599"/>
              <a:gd name="connsiteX69" fmla="*/ 2118360 w 20116800"/>
              <a:gd name="connsiteY69" fmla="*/ 6441079 h 28127599"/>
              <a:gd name="connsiteX70" fmla="*/ 5410200 w 20116800"/>
              <a:gd name="connsiteY70" fmla="*/ 5252359 h 28127599"/>
              <a:gd name="connsiteX71" fmla="*/ 6050280 w 20116800"/>
              <a:gd name="connsiteY71" fmla="*/ 4978039 h 28127599"/>
              <a:gd name="connsiteX72" fmla="*/ 6416040 w 20116800"/>
              <a:gd name="connsiteY72" fmla="*/ 5435239 h 28127599"/>
              <a:gd name="connsiteX73" fmla="*/ 7421880 w 20116800"/>
              <a:gd name="connsiteY73" fmla="*/ 4978039 h 28127599"/>
              <a:gd name="connsiteX74" fmla="*/ 7604760 w 20116800"/>
              <a:gd name="connsiteY74" fmla="*/ 3240679 h 28127599"/>
              <a:gd name="connsiteX75" fmla="*/ 8884920 w 20116800"/>
              <a:gd name="connsiteY75" fmla="*/ 2692039 h 28127599"/>
              <a:gd name="connsiteX76" fmla="*/ 9525000 w 20116800"/>
              <a:gd name="connsiteY76" fmla="*/ 3240679 h 28127599"/>
              <a:gd name="connsiteX77" fmla="*/ 9890760 w 20116800"/>
              <a:gd name="connsiteY77" fmla="*/ 2874919 h 28127599"/>
              <a:gd name="connsiteX78" fmla="*/ 9982200 w 20116800"/>
              <a:gd name="connsiteY78" fmla="*/ 2326279 h 28127599"/>
              <a:gd name="connsiteX79" fmla="*/ 9982200 w 20116800"/>
              <a:gd name="connsiteY79" fmla="*/ 497479 h 28127599"/>
              <a:gd name="connsiteX80" fmla="*/ 11536680 w 20116800"/>
              <a:gd name="connsiteY80" fmla="*/ 40279 h 28127599"/>
              <a:gd name="connsiteX81" fmla="*/ 12049980 w 20116800"/>
              <a:gd name="connsiteY81" fmla="*/ 255804 h 28127599"/>
              <a:gd name="connsiteX0" fmla="*/ 12049980 w 20116800"/>
              <a:gd name="connsiteY0" fmla="*/ 255804 h 28127599"/>
              <a:gd name="connsiteX1" fmla="*/ 12451080 w 20116800"/>
              <a:gd name="connsiteY1" fmla="*/ 2417719 h 28127599"/>
              <a:gd name="connsiteX2" fmla="*/ 13456920 w 20116800"/>
              <a:gd name="connsiteY2" fmla="*/ 3697879 h 28127599"/>
              <a:gd name="connsiteX3" fmla="*/ 14828520 w 20116800"/>
              <a:gd name="connsiteY3" fmla="*/ 3332119 h 28127599"/>
              <a:gd name="connsiteX4" fmla="*/ 15560040 w 20116800"/>
              <a:gd name="connsiteY4" fmla="*/ 2966359 h 28127599"/>
              <a:gd name="connsiteX5" fmla="*/ 17846040 w 20116800"/>
              <a:gd name="connsiteY5" fmla="*/ 2326279 h 28127599"/>
              <a:gd name="connsiteX6" fmla="*/ 18211800 w 20116800"/>
              <a:gd name="connsiteY6" fmla="*/ 2692039 h 28127599"/>
              <a:gd name="connsiteX7" fmla="*/ 19034760 w 20116800"/>
              <a:gd name="connsiteY7" fmla="*/ 2509159 h 28127599"/>
              <a:gd name="connsiteX8" fmla="*/ 19766280 w 20116800"/>
              <a:gd name="connsiteY8" fmla="*/ 1228999 h 28127599"/>
              <a:gd name="connsiteX9" fmla="*/ 20040600 w 20116800"/>
              <a:gd name="connsiteY9" fmla="*/ 1320439 h 28127599"/>
              <a:gd name="connsiteX10" fmla="*/ 19309080 w 20116800"/>
              <a:gd name="connsiteY10" fmla="*/ 2326279 h 28127599"/>
              <a:gd name="connsiteX11" fmla="*/ 19857720 w 20116800"/>
              <a:gd name="connsiteY11" fmla="*/ 2509159 h 28127599"/>
              <a:gd name="connsiteX12" fmla="*/ 19583400 w 20116800"/>
              <a:gd name="connsiteY12" fmla="*/ 2783479 h 28127599"/>
              <a:gd name="connsiteX13" fmla="*/ 18286731 w 20116800"/>
              <a:gd name="connsiteY13" fmla="*/ 2948566 h 28127599"/>
              <a:gd name="connsiteX14" fmla="*/ 18394680 w 20116800"/>
              <a:gd name="connsiteY14" fmla="*/ 3149239 h 28127599"/>
              <a:gd name="connsiteX15" fmla="*/ 14554200 w 20116800"/>
              <a:gd name="connsiteY15" fmla="*/ 4795159 h 28127599"/>
              <a:gd name="connsiteX16" fmla="*/ 12999720 w 20116800"/>
              <a:gd name="connsiteY16" fmla="*/ 5618119 h 28127599"/>
              <a:gd name="connsiteX17" fmla="*/ 12268200 w 20116800"/>
              <a:gd name="connsiteY17" fmla="*/ 10464439 h 28127599"/>
              <a:gd name="connsiteX18" fmla="*/ 11993880 w 20116800"/>
              <a:gd name="connsiteY18" fmla="*/ 11013079 h 28127599"/>
              <a:gd name="connsiteX19" fmla="*/ 13182600 w 20116800"/>
              <a:gd name="connsiteY19" fmla="*/ 12750439 h 28127599"/>
              <a:gd name="connsiteX20" fmla="*/ 12999720 w 20116800"/>
              <a:gd name="connsiteY20" fmla="*/ 13207639 h 28127599"/>
              <a:gd name="connsiteX21" fmla="*/ 11811000 w 20116800"/>
              <a:gd name="connsiteY21" fmla="*/ 13481959 h 28127599"/>
              <a:gd name="connsiteX22" fmla="*/ 11719560 w 20116800"/>
              <a:gd name="connsiteY22" fmla="*/ 14396359 h 28127599"/>
              <a:gd name="connsiteX23" fmla="*/ 11079480 w 20116800"/>
              <a:gd name="connsiteY23" fmla="*/ 14762119 h 28127599"/>
              <a:gd name="connsiteX24" fmla="*/ 11170920 w 20116800"/>
              <a:gd name="connsiteY24" fmla="*/ 15036439 h 28127599"/>
              <a:gd name="connsiteX25" fmla="*/ 13182600 w 20116800"/>
              <a:gd name="connsiteY25" fmla="*/ 18328279 h 28127599"/>
              <a:gd name="connsiteX26" fmla="*/ 13731240 w 20116800"/>
              <a:gd name="connsiteY26" fmla="*/ 20797159 h 28127599"/>
              <a:gd name="connsiteX27" fmla="*/ 15102840 w 20116800"/>
              <a:gd name="connsiteY27" fmla="*/ 23814679 h 28127599"/>
              <a:gd name="connsiteX28" fmla="*/ 14188440 w 20116800"/>
              <a:gd name="connsiteY28" fmla="*/ 23997559 h 28127599"/>
              <a:gd name="connsiteX29" fmla="*/ 14645640 w 20116800"/>
              <a:gd name="connsiteY29" fmla="*/ 26009239 h 28127599"/>
              <a:gd name="connsiteX30" fmla="*/ 15377160 w 20116800"/>
              <a:gd name="connsiteY30" fmla="*/ 26740759 h 28127599"/>
              <a:gd name="connsiteX31" fmla="*/ 15651480 w 20116800"/>
              <a:gd name="connsiteY31" fmla="*/ 27563719 h 28127599"/>
              <a:gd name="connsiteX32" fmla="*/ 17023080 w 20116800"/>
              <a:gd name="connsiteY32" fmla="*/ 27838039 h 28127599"/>
              <a:gd name="connsiteX33" fmla="*/ 16748760 w 20116800"/>
              <a:gd name="connsiteY33" fmla="*/ 27929479 h 28127599"/>
              <a:gd name="connsiteX34" fmla="*/ 15285720 w 20116800"/>
              <a:gd name="connsiteY34" fmla="*/ 28112359 h 28127599"/>
              <a:gd name="connsiteX35" fmla="*/ 14645640 w 20116800"/>
              <a:gd name="connsiteY35" fmla="*/ 27838039 h 28127599"/>
              <a:gd name="connsiteX36" fmla="*/ 13548360 w 20116800"/>
              <a:gd name="connsiteY36" fmla="*/ 27746599 h 28127599"/>
              <a:gd name="connsiteX37" fmla="*/ 14005560 w 20116800"/>
              <a:gd name="connsiteY37" fmla="*/ 25917799 h 28127599"/>
              <a:gd name="connsiteX38" fmla="*/ 13456920 w 20116800"/>
              <a:gd name="connsiteY38" fmla="*/ 24454759 h 28127599"/>
              <a:gd name="connsiteX39" fmla="*/ 10530840 w 20116800"/>
              <a:gd name="connsiteY39" fmla="*/ 17962519 h 28127599"/>
              <a:gd name="connsiteX40" fmla="*/ 9433560 w 20116800"/>
              <a:gd name="connsiteY40" fmla="*/ 16865239 h 28127599"/>
              <a:gd name="connsiteX41" fmla="*/ 7330440 w 20116800"/>
              <a:gd name="connsiteY41" fmla="*/ 19151239 h 28127599"/>
              <a:gd name="connsiteX42" fmla="*/ 6224352 w 20116800"/>
              <a:gd name="connsiteY42" fmla="*/ 18781964 h 28127599"/>
              <a:gd name="connsiteX43" fmla="*/ 3307080 w 20116800"/>
              <a:gd name="connsiteY43" fmla="*/ 15676519 h 28127599"/>
              <a:gd name="connsiteX44" fmla="*/ 3672840 w 20116800"/>
              <a:gd name="connsiteY44" fmla="*/ 14762119 h 28127599"/>
              <a:gd name="connsiteX45" fmla="*/ 2758440 w 20116800"/>
              <a:gd name="connsiteY45" fmla="*/ 13756279 h 28127599"/>
              <a:gd name="connsiteX46" fmla="*/ 1752600 w 20116800"/>
              <a:gd name="connsiteY46" fmla="*/ 13756279 h 28127599"/>
              <a:gd name="connsiteX47" fmla="*/ 1295400 w 20116800"/>
              <a:gd name="connsiteY47" fmla="*/ 13573399 h 28127599"/>
              <a:gd name="connsiteX48" fmla="*/ 472440 w 20116800"/>
              <a:gd name="connsiteY48" fmla="*/ 14122039 h 28127599"/>
              <a:gd name="connsiteX49" fmla="*/ 289560 w 20116800"/>
              <a:gd name="connsiteY49" fmla="*/ 14030599 h 28127599"/>
              <a:gd name="connsiteX50" fmla="*/ 2209800 w 20116800"/>
              <a:gd name="connsiteY50" fmla="*/ 11195959 h 28127599"/>
              <a:gd name="connsiteX51" fmla="*/ 2575560 w 20116800"/>
              <a:gd name="connsiteY51" fmla="*/ 11561719 h 28127599"/>
              <a:gd name="connsiteX52" fmla="*/ 2758440 w 20116800"/>
              <a:gd name="connsiteY52" fmla="*/ 12841879 h 28127599"/>
              <a:gd name="connsiteX53" fmla="*/ 6964680 w 20116800"/>
              <a:gd name="connsiteY53" fmla="*/ 16316599 h 28127599"/>
              <a:gd name="connsiteX54" fmla="*/ 7970520 w 20116800"/>
              <a:gd name="connsiteY54" fmla="*/ 14762119 h 28127599"/>
              <a:gd name="connsiteX55" fmla="*/ 7513320 w 20116800"/>
              <a:gd name="connsiteY55" fmla="*/ 13664839 h 28127599"/>
              <a:gd name="connsiteX56" fmla="*/ 8793480 w 20116800"/>
              <a:gd name="connsiteY56" fmla="*/ 10190119 h 28127599"/>
              <a:gd name="connsiteX57" fmla="*/ 8702040 w 20116800"/>
              <a:gd name="connsiteY57" fmla="*/ 9641479 h 28127599"/>
              <a:gd name="connsiteX58" fmla="*/ 8976360 w 20116800"/>
              <a:gd name="connsiteY58" fmla="*/ 9001399 h 28127599"/>
              <a:gd name="connsiteX59" fmla="*/ 7696200 w 20116800"/>
              <a:gd name="connsiteY59" fmla="*/ 6532519 h 28127599"/>
              <a:gd name="connsiteX60" fmla="*/ 2667000 w 20116800"/>
              <a:gd name="connsiteY60" fmla="*/ 7904119 h 28127599"/>
              <a:gd name="connsiteX61" fmla="*/ 2118360 w 20116800"/>
              <a:gd name="connsiteY61" fmla="*/ 7538359 h 28127599"/>
              <a:gd name="connsiteX62" fmla="*/ 1386840 w 20116800"/>
              <a:gd name="connsiteY62" fmla="*/ 7629799 h 28127599"/>
              <a:gd name="connsiteX63" fmla="*/ 1021080 w 20116800"/>
              <a:gd name="connsiteY63" fmla="*/ 7172599 h 28127599"/>
              <a:gd name="connsiteX64" fmla="*/ 1295400 w 20116800"/>
              <a:gd name="connsiteY64" fmla="*/ 6898279 h 28127599"/>
              <a:gd name="connsiteX65" fmla="*/ 198120 w 20116800"/>
              <a:gd name="connsiteY65" fmla="*/ 5800999 h 28127599"/>
              <a:gd name="connsiteX66" fmla="*/ 381000 w 20116800"/>
              <a:gd name="connsiteY66" fmla="*/ 5709559 h 28127599"/>
              <a:gd name="connsiteX67" fmla="*/ 1844040 w 20116800"/>
              <a:gd name="connsiteY67" fmla="*/ 6898279 h 28127599"/>
              <a:gd name="connsiteX68" fmla="*/ 2118360 w 20116800"/>
              <a:gd name="connsiteY68" fmla="*/ 6623959 h 28127599"/>
              <a:gd name="connsiteX69" fmla="*/ 2118360 w 20116800"/>
              <a:gd name="connsiteY69" fmla="*/ 6441079 h 28127599"/>
              <a:gd name="connsiteX70" fmla="*/ 5410200 w 20116800"/>
              <a:gd name="connsiteY70" fmla="*/ 5252359 h 28127599"/>
              <a:gd name="connsiteX71" fmla="*/ 6050280 w 20116800"/>
              <a:gd name="connsiteY71" fmla="*/ 4978039 h 28127599"/>
              <a:gd name="connsiteX72" fmla="*/ 6416040 w 20116800"/>
              <a:gd name="connsiteY72" fmla="*/ 5435239 h 28127599"/>
              <a:gd name="connsiteX73" fmla="*/ 7421880 w 20116800"/>
              <a:gd name="connsiteY73" fmla="*/ 4978039 h 28127599"/>
              <a:gd name="connsiteX74" fmla="*/ 7604760 w 20116800"/>
              <a:gd name="connsiteY74" fmla="*/ 3240679 h 28127599"/>
              <a:gd name="connsiteX75" fmla="*/ 8884920 w 20116800"/>
              <a:gd name="connsiteY75" fmla="*/ 2692039 h 28127599"/>
              <a:gd name="connsiteX76" fmla="*/ 9525000 w 20116800"/>
              <a:gd name="connsiteY76" fmla="*/ 3240679 h 28127599"/>
              <a:gd name="connsiteX77" fmla="*/ 9890760 w 20116800"/>
              <a:gd name="connsiteY77" fmla="*/ 2874919 h 28127599"/>
              <a:gd name="connsiteX78" fmla="*/ 9982200 w 20116800"/>
              <a:gd name="connsiteY78" fmla="*/ 2326279 h 28127599"/>
              <a:gd name="connsiteX79" fmla="*/ 9982200 w 20116800"/>
              <a:gd name="connsiteY79" fmla="*/ 497479 h 28127599"/>
              <a:gd name="connsiteX80" fmla="*/ 11536680 w 20116800"/>
              <a:gd name="connsiteY80" fmla="*/ 40279 h 28127599"/>
              <a:gd name="connsiteX81" fmla="*/ 12049980 w 20116800"/>
              <a:gd name="connsiteY81" fmla="*/ 255804 h 28127599"/>
              <a:gd name="connsiteX0" fmla="*/ 12049980 w 20116800"/>
              <a:gd name="connsiteY0" fmla="*/ 255804 h 28127599"/>
              <a:gd name="connsiteX1" fmla="*/ 12451080 w 20116800"/>
              <a:gd name="connsiteY1" fmla="*/ 2417719 h 28127599"/>
              <a:gd name="connsiteX2" fmla="*/ 13456920 w 20116800"/>
              <a:gd name="connsiteY2" fmla="*/ 3697879 h 28127599"/>
              <a:gd name="connsiteX3" fmla="*/ 14828520 w 20116800"/>
              <a:gd name="connsiteY3" fmla="*/ 3332119 h 28127599"/>
              <a:gd name="connsiteX4" fmla="*/ 15560040 w 20116800"/>
              <a:gd name="connsiteY4" fmla="*/ 2966359 h 28127599"/>
              <a:gd name="connsiteX5" fmla="*/ 17846040 w 20116800"/>
              <a:gd name="connsiteY5" fmla="*/ 2326279 h 28127599"/>
              <a:gd name="connsiteX6" fmla="*/ 18211800 w 20116800"/>
              <a:gd name="connsiteY6" fmla="*/ 2692039 h 28127599"/>
              <a:gd name="connsiteX7" fmla="*/ 19034760 w 20116800"/>
              <a:gd name="connsiteY7" fmla="*/ 2509159 h 28127599"/>
              <a:gd name="connsiteX8" fmla="*/ 19766280 w 20116800"/>
              <a:gd name="connsiteY8" fmla="*/ 1228999 h 28127599"/>
              <a:gd name="connsiteX9" fmla="*/ 20040600 w 20116800"/>
              <a:gd name="connsiteY9" fmla="*/ 1320439 h 28127599"/>
              <a:gd name="connsiteX10" fmla="*/ 19309080 w 20116800"/>
              <a:gd name="connsiteY10" fmla="*/ 2326279 h 28127599"/>
              <a:gd name="connsiteX11" fmla="*/ 19857720 w 20116800"/>
              <a:gd name="connsiteY11" fmla="*/ 2509159 h 28127599"/>
              <a:gd name="connsiteX12" fmla="*/ 19583400 w 20116800"/>
              <a:gd name="connsiteY12" fmla="*/ 2783479 h 28127599"/>
              <a:gd name="connsiteX13" fmla="*/ 18286731 w 20116800"/>
              <a:gd name="connsiteY13" fmla="*/ 2948566 h 28127599"/>
              <a:gd name="connsiteX14" fmla="*/ 18394680 w 20116800"/>
              <a:gd name="connsiteY14" fmla="*/ 3149239 h 28127599"/>
              <a:gd name="connsiteX15" fmla="*/ 14554200 w 20116800"/>
              <a:gd name="connsiteY15" fmla="*/ 4795159 h 28127599"/>
              <a:gd name="connsiteX16" fmla="*/ 12999720 w 20116800"/>
              <a:gd name="connsiteY16" fmla="*/ 5618119 h 28127599"/>
              <a:gd name="connsiteX17" fmla="*/ 12268200 w 20116800"/>
              <a:gd name="connsiteY17" fmla="*/ 10464439 h 28127599"/>
              <a:gd name="connsiteX18" fmla="*/ 11993880 w 20116800"/>
              <a:gd name="connsiteY18" fmla="*/ 11013079 h 28127599"/>
              <a:gd name="connsiteX19" fmla="*/ 13182600 w 20116800"/>
              <a:gd name="connsiteY19" fmla="*/ 12750439 h 28127599"/>
              <a:gd name="connsiteX20" fmla="*/ 12999720 w 20116800"/>
              <a:gd name="connsiteY20" fmla="*/ 13207639 h 28127599"/>
              <a:gd name="connsiteX21" fmla="*/ 11811000 w 20116800"/>
              <a:gd name="connsiteY21" fmla="*/ 13481959 h 28127599"/>
              <a:gd name="connsiteX22" fmla="*/ 11719560 w 20116800"/>
              <a:gd name="connsiteY22" fmla="*/ 14396359 h 28127599"/>
              <a:gd name="connsiteX23" fmla="*/ 11079480 w 20116800"/>
              <a:gd name="connsiteY23" fmla="*/ 14762119 h 28127599"/>
              <a:gd name="connsiteX24" fmla="*/ 11170920 w 20116800"/>
              <a:gd name="connsiteY24" fmla="*/ 15036439 h 28127599"/>
              <a:gd name="connsiteX25" fmla="*/ 13182600 w 20116800"/>
              <a:gd name="connsiteY25" fmla="*/ 18328279 h 28127599"/>
              <a:gd name="connsiteX26" fmla="*/ 13731240 w 20116800"/>
              <a:gd name="connsiteY26" fmla="*/ 20797159 h 28127599"/>
              <a:gd name="connsiteX27" fmla="*/ 15102840 w 20116800"/>
              <a:gd name="connsiteY27" fmla="*/ 23814679 h 28127599"/>
              <a:gd name="connsiteX28" fmla="*/ 14188440 w 20116800"/>
              <a:gd name="connsiteY28" fmla="*/ 23997559 h 28127599"/>
              <a:gd name="connsiteX29" fmla="*/ 14645640 w 20116800"/>
              <a:gd name="connsiteY29" fmla="*/ 26009239 h 28127599"/>
              <a:gd name="connsiteX30" fmla="*/ 15377160 w 20116800"/>
              <a:gd name="connsiteY30" fmla="*/ 26740759 h 28127599"/>
              <a:gd name="connsiteX31" fmla="*/ 15651480 w 20116800"/>
              <a:gd name="connsiteY31" fmla="*/ 27563719 h 28127599"/>
              <a:gd name="connsiteX32" fmla="*/ 17023080 w 20116800"/>
              <a:gd name="connsiteY32" fmla="*/ 27838039 h 28127599"/>
              <a:gd name="connsiteX33" fmla="*/ 16748760 w 20116800"/>
              <a:gd name="connsiteY33" fmla="*/ 27929479 h 28127599"/>
              <a:gd name="connsiteX34" fmla="*/ 15285720 w 20116800"/>
              <a:gd name="connsiteY34" fmla="*/ 28112359 h 28127599"/>
              <a:gd name="connsiteX35" fmla="*/ 14645640 w 20116800"/>
              <a:gd name="connsiteY35" fmla="*/ 27838039 h 28127599"/>
              <a:gd name="connsiteX36" fmla="*/ 13548360 w 20116800"/>
              <a:gd name="connsiteY36" fmla="*/ 27746599 h 28127599"/>
              <a:gd name="connsiteX37" fmla="*/ 14005560 w 20116800"/>
              <a:gd name="connsiteY37" fmla="*/ 25917799 h 28127599"/>
              <a:gd name="connsiteX38" fmla="*/ 13456920 w 20116800"/>
              <a:gd name="connsiteY38" fmla="*/ 24454759 h 28127599"/>
              <a:gd name="connsiteX39" fmla="*/ 10530840 w 20116800"/>
              <a:gd name="connsiteY39" fmla="*/ 17962519 h 28127599"/>
              <a:gd name="connsiteX40" fmla="*/ 9433560 w 20116800"/>
              <a:gd name="connsiteY40" fmla="*/ 16865239 h 28127599"/>
              <a:gd name="connsiteX41" fmla="*/ 7469223 w 20116800"/>
              <a:gd name="connsiteY41" fmla="*/ 18943529 h 28127599"/>
              <a:gd name="connsiteX42" fmla="*/ 6224352 w 20116800"/>
              <a:gd name="connsiteY42" fmla="*/ 18781964 h 28127599"/>
              <a:gd name="connsiteX43" fmla="*/ 3307080 w 20116800"/>
              <a:gd name="connsiteY43" fmla="*/ 15676519 h 28127599"/>
              <a:gd name="connsiteX44" fmla="*/ 3672840 w 20116800"/>
              <a:gd name="connsiteY44" fmla="*/ 14762119 h 28127599"/>
              <a:gd name="connsiteX45" fmla="*/ 2758440 w 20116800"/>
              <a:gd name="connsiteY45" fmla="*/ 13756279 h 28127599"/>
              <a:gd name="connsiteX46" fmla="*/ 1752600 w 20116800"/>
              <a:gd name="connsiteY46" fmla="*/ 13756279 h 28127599"/>
              <a:gd name="connsiteX47" fmla="*/ 1295400 w 20116800"/>
              <a:gd name="connsiteY47" fmla="*/ 13573399 h 28127599"/>
              <a:gd name="connsiteX48" fmla="*/ 472440 w 20116800"/>
              <a:gd name="connsiteY48" fmla="*/ 14122039 h 28127599"/>
              <a:gd name="connsiteX49" fmla="*/ 289560 w 20116800"/>
              <a:gd name="connsiteY49" fmla="*/ 14030599 h 28127599"/>
              <a:gd name="connsiteX50" fmla="*/ 2209800 w 20116800"/>
              <a:gd name="connsiteY50" fmla="*/ 11195959 h 28127599"/>
              <a:gd name="connsiteX51" fmla="*/ 2575560 w 20116800"/>
              <a:gd name="connsiteY51" fmla="*/ 11561719 h 28127599"/>
              <a:gd name="connsiteX52" fmla="*/ 2758440 w 20116800"/>
              <a:gd name="connsiteY52" fmla="*/ 12841879 h 28127599"/>
              <a:gd name="connsiteX53" fmla="*/ 6964680 w 20116800"/>
              <a:gd name="connsiteY53" fmla="*/ 16316599 h 28127599"/>
              <a:gd name="connsiteX54" fmla="*/ 7970520 w 20116800"/>
              <a:gd name="connsiteY54" fmla="*/ 14762119 h 28127599"/>
              <a:gd name="connsiteX55" fmla="*/ 7513320 w 20116800"/>
              <a:gd name="connsiteY55" fmla="*/ 13664839 h 28127599"/>
              <a:gd name="connsiteX56" fmla="*/ 8793480 w 20116800"/>
              <a:gd name="connsiteY56" fmla="*/ 10190119 h 28127599"/>
              <a:gd name="connsiteX57" fmla="*/ 8702040 w 20116800"/>
              <a:gd name="connsiteY57" fmla="*/ 9641479 h 28127599"/>
              <a:gd name="connsiteX58" fmla="*/ 8976360 w 20116800"/>
              <a:gd name="connsiteY58" fmla="*/ 9001399 h 28127599"/>
              <a:gd name="connsiteX59" fmla="*/ 7696200 w 20116800"/>
              <a:gd name="connsiteY59" fmla="*/ 6532519 h 28127599"/>
              <a:gd name="connsiteX60" fmla="*/ 2667000 w 20116800"/>
              <a:gd name="connsiteY60" fmla="*/ 7904119 h 28127599"/>
              <a:gd name="connsiteX61" fmla="*/ 2118360 w 20116800"/>
              <a:gd name="connsiteY61" fmla="*/ 7538359 h 28127599"/>
              <a:gd name="connsiteX62" fmla="*/ 1386840 w 20116800"/>
              <a:gd name="connsiteY62" fmla="*/ 7629799 h 28127599"/>
              <a:gd name="connsiteX63" fmla="*/ 1021080 w 20116800"/>
              <a:gd name="connsiteY63" fmla="*/ 7172599 h 28127599"/>
              <a:gd name="connsiteX64" fmla="*/ 1295400 w 20116800"/>
              <a:gd name="connsiteY64" fmla="*/ 6898279 h 28127599"/>
              <a:gd name="connsiteX65" fmla="*/ 198120 w 20116800"/>
              <a:gd name="connsiteY65" fmla="*/ 5800999 h 28127599"/>
              <a:gd name="connsiteX66" fmla="*/ 381000 w 20116800"/>
              <a:gd name="connsiteY66" fmla="*/ 5709559 h 28127599"/>
              <a:gd name="connsiteX67" fmla="*/ 1844040 w 20116800"/>
              <a:gd name="connsiteY67" fmla="*/ 6898279 h 28127599"/>
              <a:gd name="connsiteX68" fmla="*/ 2118360 w 20116800"/>
              <a:gd name="connsiteY68" fmla="*/ 6623959 h 28127599"/>
              <a:gd name="connsiteX69" fmla="*/ 2118360 w 20116800"/>
              <a:gd name="connsiteY69" fmla="*/ 6441079 h 28127599"/>
              <a:gd name="connsiteX70" fmla="*/ 5410200 w 20116800"/>
              <a:gd name="connsiteY70" fmla="*/ 5252359 h 28127599"/>
              <a:gd name="connsiteX71" fmla="*/ 6050280 w 20116800"/>
              <a:gd name="connsiteY71" fmla="*/ 4978039 h 28127599"/>
              <a:gd name="connsiteX72" fmla="*/ 6416040 w 20116800"/>
              <a:gd name="connsiteY72" fmla="*/ 5435239 h 28127599"/>
              <a:gd name="connsiteX73" fmla="*/ 7421880 w 20116800"/>
              <a:gd name="connsiteY73" fmla="*/ 4978039 h 28127599"/>
              <a:gd name="connsiteX74" fmla="*/ 7604760 w 20116800"/>
              <a:gd name="connsiteY74" fmla="*/ 3240679 h 28127599"/>
              <a:gd name="connsiteX75" fmla="*/ 8884920 w 20116800"/>
              <a:gd name="connsiteY75" fmla="*/ 2692039 h 28127599"/>
              <a:gd name="connsiteX76" fmla="*/ 9525000 w 20116800"/>
              <a:gd name="connsiteY76" fmla="*/ 3240679 h 28127599"/>
              <a:gd name="connsiteX77" fmla="*/ 9890760 w 20116800"/>
              <a:gd name="connsiteY77" fmla="*/ 2874919 h 28127599"/>
              <a:gd name="connsiteX78" fmla="*/ 9982200 w 20116800"/>
              <a:gd name="connsiteY78" fmla="*/ 2326279 h 28127599"/>
              <a:gd name="connsiteX79" fmla="*/ 9982200 w 20116800"/>
              <a:gd name="connsiteY79" fmla="*/ 497479 h 28127599"/>
              <a:gd name="connsiteX80" fmla="*/ 11536680 w 20116800"/>
              <a:gd name="connsiteY80" fmla="*/ 40279 h 28127599"/>
              <a:gd name="connsiteX81" fmla="*/ 12049980 w 20116800"/>
              <a:gd name="connsiteY81" fmla="*/ 255804 h 28127599"/>
              <a:gd name="connsiteX0" fmla="*/ 12049980 w 20116800"/>
              <a:gd name="connsiteY0" fmla="*/ 255804 h 28127599"/>
              <a:gd name="connsiteX1" fmla="*/ 12451080 w 20116800"/>
              <a:gd name="connsiteY1" fmla="*/ 2417719 h 28127599"/>
              <a:gd name="connsiteX2" fmla="*/ 13456920 w 20116800"/>
              <a:gd name="connsiteY2" fmla="*/ 3697879 h 28127599"/>
              <a:gd name="connsiteX3" fmla="*/ 14828520 w 20116800"/>
              <a:gd name="connsiteY3" fmla="*/ 3332119 h 28127599"/>
              <a:gd name="connsiteX4" fmla="*/ 15560040 w 20116800"/>
              <a:gd name="connsiteY4" fmla="*/ 2966359 h 28127599"/>
              <a:gd name="connsiteX5" fmla="*/ 17846040 w 20116800"/>
              <a:gd name="connsiteY5" fmla="*/ 2326279 h 28127599"/>
              <a:gd name="connsiteX6" fmla="*/ 18211800 w 20116800"/>
              <a:gd name="connsiteY6" fmla="*/ 2692039 h 28127599"/>
              <a:gd name="connsiteX7" fmla="*/ 19034760 w 20116800"/>
              <a:gd name="connsiteY7" fmla="*/ 2509159 h 28127599"/>
              <a:gd name="connsiteX8" fmla="*/ 19766280 w 20116800"/>
              <a:gd name="connsiteY8" fmla="*/ 1228999 h 28127599"/>
              <a:gd name="connsiteX9" fmla="*/ 20040600 w 20116800"/>
              <a:gd name="connsiteY9" fmla="*/ 1320439 h 28127599"/>
              <a:gd name="connsiteX10" fmla="*/ 19309080 w 20116800"/>
              <a:gd name="connsiteY10" fmla="*/ 2326279 h 28127599"/>
              <a:gd name="connsiteX11" fmla="*/ 19857720 w 20116800"/>
              <a:gd name="connsiteY11" fmla="*/ 2509159 h 28127599"/>
              <a:gd name="connsiteX12" fmla="*/ 19583400 w 20116800"/>
              <a:gd name="connsiteY12" fmla="*/ 2783479 h 28127599"/>
              <a:gd name="connsiteX13" fmla="*/ 18286731 w 20116800"/>
              <a:gd name="connsiteY13" fmla="*/ 2948566 h 28127599"/>
              <a:gd name="connsiteX14" fmla="*/ 18394680 w 20116800"/>
              <a:gd name="connsiteY14" fmla="*/ 3149239 h 28127599"/>
              <a:gd name="connsiteX15" fmla="*/ 14554200 w 20116800"/>
              <a:gd name="connsiteY15" fmla="*/ 4795159 h 28127599"/>
              <a:gd name="connsiteX16" fmla="*/ 12999720 w 20116800"/>
              <a:gd name="connsiteY16" fmla="*/ 5618119 h 28127599"/>
              <a:gd name="connsiteX17" fmla="*/ 12268200 w 20116800"/>
              <a:gd name="connsiteY17" fmla="*/ 10464439 h 28127599"/>
              <a:gd name="connsiteX18" fmla="*/ 11993880 w 20116800"/>
              <a:gd name="connsiteY18" fmla="*/ 11013079 h 28127599"/>
              <a:gd name="connsiteX19" fmla="*/ 13182600 w 20116800"/>
              <a:gd name="connsiteY19" fmla="*/ 12750439 h 28127599"/>
              <a:gd name="connsiteX20" fmla="*/ 12999720 w 20116800"/>
              <a:gd name="connsiteY20" fmla="*/ 13207639 h 28127599"/>
              <a:gd name="connsiteX21" fmla="*/ 11811000 w 20116800"/>
              <a:gd name="connsiteY21" fmla="*/ 13481959 h 28127599"/>
              <a:gd name="connsiteX22" fmla="*/ 11719560 w 20116800"/>
              <a:gd name="connsiteY22" fmla="*/ 14396359 h 28127599"/>
              <a:gd name="connsiteX23" fmla="*/ 11079480 w 20116800"/>
              <a:gd name="connsiteY23" fmla="*/ 14762119 h 28127599"/>
              <a:gd name="connsiteX24" fmla="*/ 11170920 w 20116800"/>
              <a:gd name="connsiteY24" fmla="*/ 15036439 h 28127599"/>
              <a:gd name="connsiteX25" fmla="*/ 13182600 w 20116800"/>
              <a:gd name="connsiteY25" fmla="*/ 18328279 h 28127599"/>
              <a:gd name="connsiteX26" fmla="*/ 13731240 w 20116800"/>
              <a:gd name="connsiteY26" fmla="*/ 20797159 h 28127599"/>
              <a:gd name="connsiteX27" fmla="*/ 15102840 w 20116800"/>
              <a:gd name="connsiteY27" fmla="*/ 23814679 h 28127599"/>
              <a:gd name="connsiteX28" fmla="*/ 14188440 w 20116800"/>
              <a:gd name="connsiteY28" fmla="*/ 23997559 h 28127599"/>
              <a:gd name="connsiteX29" fmla="*/ 14645640 w 20116800"/>
              <a:gd name="connsiteY29" fmla="*/ 26009239 h 28127599"/>
              <a:gd name="connsiteX30" fmla="*/ 15377160 w 20116800"/>
              <a:gd name="connsiteY30" fmla="*/ 26740759 h 28127599"/>
              <a:gd name="connsiteX31" fmla="*/ 15651480 w 20116800"/>
              <a:gd name="connsiteY31" fmla="*/ 27563719 h 28127599"/>
              <a:gd name="connsiteX32" fmla="*/ 17023080 w 20116800"/>
              <a:gd name="connsiteY32" fmla="*/ 27838039 h 28127599"/>
              <a:gd name="connsiteX33" fmla="*/ 16748760 w 20116800"/>
              <a:gd name="connsiteY33" fmla="*/ 27929479 h 28127599"/>
              <a:gd name="connsiteX34" fmla="*/ 15285720 w 20116800"/>
              <a:gd name="connsiteY34" fmla="*/ 28112359 h 28127599"/>
              <a:gd name="connsiteX35" fmla="*/ 14645640 w 20116800"/>
              <a:gd name="connsiteY35" fmla="*/ 27838039 h 28127599"/>
              <a:gd name="connsiteX36" fmla="*/ 13548360 w 20116800"/>
              <a:gd name="connsiteY36" fmla="*/ 27746599 h 28127599"/>
              <a:gd name="connsiteX37" fmla="*/ 14005560 w 20116800"/>
              <a:gd name="connsiteY37" fmla="*/ 25917799 h 28127599"/>
              <a:gd name="connsiteX38" fmla="*/ 13456920 w 20116800"/>
              <a:gd name="connsiteY38" fmla="*/ 24454759 h 28127599"/>
              <a:gd name="connsiteX39" fmla="*/ 10530840 w 20116800"/>
              <a:gd name="connsiteY39" fmla="*/ 17962519 h 28127599"/>
              <a:gd name="connsiteX40" fmla="*/ 9433560 w 20116800"/>
              <a:gd name="connsiteY40" fmla="*/ 16865239 h 28127599"/>
              <a:gd name="connsiteX41" fmla="*/ 7469223 w 20116800"/>
              <a:gd name="connsiteY41" fmla="*/ 18943529 h 28127599"/>
              <a:gd name="connsiteX42" fmla="*/ 6224352 w 20116800"/>
              <a:gd name="connsiteY42" fmla="*/ 18781964 h 28127599"/>
              <a:gd name="connsiteX43" fmla="*/ 3307080 w 20116800"/>
              <a:gd name="connsiteY43" fmla="*/ 15676519 h 28127599"/>
              <a:gd name="connsiteX44" fmla="*/ 3672840 w 20116800"/>
              <a:gd name="connsiteY44" fmla="*/ 14762119 h 28127599"/>
              <a:gd name="connsiteX45" fmla="*/ 2758440 w 20116800"/>
              <a:gd name="connsiteY45" fmla="*/ 13756279 h 28127599"/>
              <a:gd name="connsiteX46" fmla="*/ 1752600 w 20116800"/>
              <a:gd name="connsiteY46" fmla="*/ 13756279 h 28127599"/>
              <a:gd name="connsiteX47" fmla="*/ 1295400 w 20116800"/>
              <a:gd name="connsiteY47" fmla="*/ 13573399 h 28127599"/>
              <a:gd name="connsiteX48" fmla="*/ 472440 w 20116800"/>
              <a:gd name="connsiteY48" fmla="*/ 14122039 h 28127599"/>
              <a:gd name="connsiteX49" fmla="*/ 289560 w 20116800"/>
              <a:gd name="connsiteY49" fmla="*/ 14030599 h 28127599"/>
              <a:gd name="connsiteX50" fmla="*/ 2209800 w 20116800"/>
              <a:gd name="connsiteY50" fmla="*/ 11195959 h 28127599"/>
              <a:gd name="connsiteX51" fmla="*/ 2575560 w 20116800"/>
              <a:gd name="connsiteY51" fmla="*/ 11561719 h 28127599"/>
              <a:gd name="connsiteX52" fmla="*/ 2758440 w 20116800"/>
              <a:gd name="connsiteY52" fmla="*/ 12841879 h 28127599"/>
              <a:gd name="connsiteX53" fmla="*/ 6964680 w 20116800"/>
              <a:gd name="connsiteY53" fmla="*/ 16316599 h 28127599"/>
              <a:gd name="connsiteX54" fmla="*/ 7970520 w 20116800"/>
              <a:gd name="connsiteY54" fmla="*/ 14762119 h 28127599"/>
              <a:gd name="connsiteX55" fmla="*/ 7513320 w 20116800"/>
              <a:gd name="connsiteY55" fmla="*/ 13664839 h 28127599"/>
              <a:gd name="connsiteX56" fmla="*/ 8793480 w 20116800"/>
              <a:gd name="connsiteY56" fmla="*/ 10190119 h 28127599"/>
              <a:gd name="connsiteX57" fmla="*/ 8702040 w 20116800"/>
              <a:gd name="connsiteY57" fmla="*/ 9641479 h 28127599"/>
              <a:gd name="connsiteX58" fmla="*/ 8976360 w 20116800"/>
              <a:gd name="connsiteY58" fmla="*/ 9001399 h 28127599"/>
              <a:gd name="connsiteX59" fmla="*/ 7696200 w 20116800"/>
              <a:gd name="connsiteY59" fmla="*/ 6532519 h 28127599"/>
              <a:gd name="connsiteX60" fmla="*/ 2667000 w 20116800"/>
              <a:gd name="connsiteY60" fmla="*/ 7904119 h 28127599"/>
              <a:gd name="connsiteX61" fmla="*/ 2118360 w 20116800"/>
              <a:gd name="connsiteY61" fmla="*/ 7538359 h 28127599"/>
              <a:gd name="connsiteX62" fmla="*/ 1386840 w 20116800"/>
              <a:gd name="connsiteY62" fmla="*/ 7629799 h 28127599"/>
              <a:gd name="connsiteX63" fmla="*/ 1021080 w 20116800"/>
              <a:gd name="connsiteY63" fmla="*/ 7172599 h 28127599"/>
              <a:gd name="connsiteX64" fmla="*/ 1295400 w 20116800"/>
              <a:gd name="connsiteY64" fmla="*/ 6898279 h 28127599"/>
              <a:gd name="connsiteX65" fmla="*/ 198120 w 20116800"/>
              <a:gd name="connsiteY65" fmla="*/ 5800999 h 28127599"/>
              <a:gd name="connsiteX66" fmla="*/ 381000 w 20116800"/>
              <a:gd name="connsiteY66" fmla="*/ 5709559 h 28127599"/>
              <a:gd name="connsiteX67" fmla="*/ 1844040 w 20116800"/>
              <a:gd name="connsiteY67" fmla="*/ 6898279 h 28127599"/>
              <a:gd name="connsiteX68" fmla="*/ 2118360 w 20116800"/>
              <a:gd name="connsiteY68" fmla="*/ 6623959 h 28127599"/>
              <a:gd name="connsiteX69" fmla="*/ 2118360 w 20116800"/>
              <a:gd name="connsiteY69" fmla="*/ 6441079 h 28127599"/>
              <a:gd name="connsiteX70" fmla="*/ 5410200 w 20116800"/>
              <a:gd name="connsiteY70" fmla="*/ 5252359 h 28127599"/>
              <a:gd name="connsiteX71" fmla="*/ 6050280 w 20116800"/>
              <a:gd name="connsiteY71" fmla="*/ 4978039 h 28127599"/>
              <a:gd name="connsiteX72" fmla="*/ 6416040 w 20116800"/>
              <a:gd name="connsiteY72" fmla="*/ 5435239 h 28127599"/>
              <a:gd name="connsiteX73" fmla="*/ 7421880 w 20116800"/>
              <a:gd name="connsiteY73" fmla="*/ 4978039 h 28127599"/>
              <a:gd name="connsiteX74" fmla="*/ 7604760 w 20116800"/>
              <a:gd name="connsiteY74" fmla="*/ 3240679 h 28127599"/>
              <a:gd name="connsiteX75" fmla="*/ 8884920 w 20116800"/>
              <a:gd name="connsiteY75" fmla="*/ 2692039 h 28127599"/>
              <a:gd name="connsiteX76" fmla="*/ 9525000 w 20116800"/>
              <a:gd name="connsiteY76" fmla="*/ 3240679 h 28127599"/>
              <a:gd name="connsiteX77" fmla="*/ 9890760 w 20116800"/>
              <a:gd name="connsiteY77" fmla="*/ 2874919 h 28127599"/>
              <a:gd name="connsiteX78" fmla="*/ 9982200 w 20116800"/>
              <a:gd name="connsiteY78" fmla="*/ 2326279 h 28127599"/>
              <a:gd name="connsiteX79" fmla="*/ 9982200 w 20116800"/>
              <a:gd name="connsiteY79" fmla="*/ 497479 h 28127599"/>
              <a:gd name="connsiteX80" fmla="*/ 11536680 w 20116800"/>
              <a:gd name="connsiteY80" fmla="*/ 40279 h 28127599"/>
              <a:gd name="connsiteX81" fmla="*/ 12049980 w 20116800"/>
              <a:gd name="connsiteY81" fmla="*/ 255804 h 28127599"/>
              <a:gd name="connsiteX0" fmla="*/ 12049980 w 20116800"/>
              <a:gd name="connsiteY0" fmla="*/ 255804 h 28127599"/>
              <a:gd name="connsiteX1" fmla="*/ 12451080 w 20116800"/>
              <a:gd name="connsiteY1" fmla="*/ 2417719 h 28127599"/>
              <a:gd name="connsiteX2" fmla="*/ 13456920 w 20116800"/>
              <a:gd name="connsiteY2" fmla="*/ 3697879 h 28127599"/>
              <a:gd name="connsiteX3" fmla="*/ 14828520 w 20116800"/>
              <a:gd name="connsiteY3" fmla="*/ 3332119 h 28127599"/>
              <a:gd name="connsiteX4" fmla="*/ 15560040 w 20116800"/>
              <a:gd name="connsiteY4" fmla="*/ 2966359 h 28127599"/>
              <a:gd name="connsiteX5" fmla="*/ 17846040 w 20116800"/>
              <a:gd name="connsiteY5" fmla="*/ 2326279 h 28127599"/>
              <a:gd name="connsiteX6" fmla="*/ 18211800 w 20116800"/>
              <a:gd name="connsiteY6" fmla="*/ 2692039 h 28127599"/>
              <a:gd name="connsiteX7" fmla="*/ 19034760 w 20116800"/>
              <a:gd name="connsiteY7" fmla="*/ 2509159 h 28127599"/>
              <a:gd name="connsiteX8" fmla="*/ 19766280 w 20116800"/>
              <a:gd name="connsiteY8" fmla="*/ 1228999 h 28127599"/>
              <a:gd name="connsiteX9" fmla="*/ 20040600 w 20116800"/>
              <a:gd name="connsiteY9" fmla="*/ 1320439 h 28127599"/>
              <a:gd name="connsiteX10" fmla="*/ 19309080 w 20116800"/>
              <a:gd name="connsiteY10" fmla="*/ 2326279 h 28127599"/>
              <a:gd name="connsiteX11" fmla="*/ 19857720 w 20116800"/>
              <a:gd name="connsiteY11" fmla="*/ 2509159 h 28127599"/>
              <a:gd name="connsiteX12" fmla="*/ 19583400 w 20116800"/>
              <a:gd name="connsiteY12" fmla="*/ 2783479 h 28127599"/>
              <a:gd name="connsiteX13" fmla="*/ 18286731 w 20116800"/>
              <a:gd name="connsiteY13" fmla="*/ 2948566 h 28127599"/>
              <a:gd name="connsiteX14" fmla="*/ 18394680 w 20116800"/>
              <a:gd name="connsiteY14" fmla="*/ 3149239 h 28127599"/>
              <a:gd name="connsiteX15" fmla="*/ 14554200 w 20116800"/>
              <a:gd name="connsiteY15" fmla="*/ 4795159 h 28127599"/>
              <a:gd name="connsiteX16" fmla="*/ 12999720 w 20116800"/>
              <a:gd name="connsiteY16" fmla="*/ 5618119 h 28127599"/>
              <a:gd name="connsiteX17" fmla="*/ 12268200 w 20116800"/>
              <a:gd name="connsiteY17" fmla="*/ 10464439 h 28127599"/>
              <a:gd name="connsiteX18" fmla="*/ 11993880 w 20116800"/>
              <a:gd name="connsiteY18" fmla="*/ 11013079 h 28127599"/>
              <a:gd name="connsiteX19" fmla="*/ 13182600 w 20116800"/>
              <a:gd name="connsiteY19" fmla="*/ 12750439 h 28127599"/>
              <a:gd name="connsiteX20" fmla="*/ 12999720 w 20116800"/>
              <a:gd name="connsiteY20" fmla="*/ 13207639 h 28127599"/>
              <a:gd name="connsiteX21" fmla="*/ 11811000 w 20116800"/>
              <a:gd name="connsiteY21" fmla="*/ 13481959 h 28127599"/>
              <a:gd name="connsiteX22" fmla="*/ 11719560 w 20116800"/>
              <a:gd name="connsiteY22" fmla="*/ 14396359 h 28127599"/>
              <a:gd name="connsiteX23" fmla="*/ 11079480 w 20116800"/>
              <a:gd name="connsiteY23" fmla="*/ 14762119 h 28127599"/>
              <a:gd name="connsiteX24" fmla="*/ 11170920 w 20116800"/>
              <a:gd name="connsiteY24" fmla="*/ 15036439 h 28127599"/>
              <a:gd name="connsiteX25" fmla="*/ 13182600 w 20116800"/>
              <a:gd name="connsiteY25" fmla="*/ 18328279 h 28127599"/>
              <a:gd name="connsiteX26" fmla="*/ 13731240 w 20116800"/>
              <a:gd name="connsiteY26" fmla="*/ 20797159 h 28127599"/>
              <a:gd name="connsiteX27" fmla="*/ 15102840 w 20116800"/>
              <a:gd name="connsiteY27" fmla="*/ 23814679 h 28127599"/>
              <a:gd name="connsiteX28" fmla="*/ 14188440 w 20116800"/>
              <a:gd name="connsiteY28" fmla="*/ 23997559 h 28127599"/>
              <a:gd name="connsiteX29" fmla="*/ 14645640 w 20116800"/>
              <a:gd name="connsiteY29" fmla="*/ 26009239 h 28127599"/>
              <a:gd name="connsiteX30" fmla="*/ 15377160 w 20116800"/>
              <a:gd name="connsiteY30" fmla="*/ 26740759 h 28127599"/>
              <a:gd name="connsiteX31" fmla="*/ 15651480 w 20116800"/>
              <a:gd name="connsiteY31" fmla="*/ 27563719 h 28127599"/>
              <a:gd name="connsiteX32" fmla="*/ 17023080 w 20116800"/>
              <a:gd name="connsiteY32" fmla="*/ 27838039 h 28127599"/>
              <a:gd name="connsiteX33" fmla="*/ 16748760 w 20116800"/>
              <a:gd name="connsiteY33" fmla="*/ 27929479 h 28127599"/>
              <a:gd name="connsiteX34" fmla="*/ 15285720 w 20116800"/>
              <a:gd name="connsiteY34" fmla="*/ 28112359 h 28127599"/>
              <a:gd name="connsiteX35" fmla="*/ 14645640 w 20116800"/>
              <a:gd name="connsiteY35" fmla="*/ 27838039 h 28127599"/>
              <a:gd name="connsiteX36" fmla="*/ 13548360 w 20116800"/>
              <a:gd name="connsiteY36" fmla="*/ 27746599 h 28127599"/>
              <a:gd name="connsiteX37" fmla="*/ 14005560 w 20116800"/>
              <a:gd name="connsiteY37" fmla="*/ 25917799 h 28127599"/>
              <a:gd name="connsiteX38" fmla="*/ 13456920 w 20116800"/>
              <a:gd name="connsiteY38" fmla="*/ 24454759 h 28127599"/>
              <a:gd name="connsiteX39" fmla="*/ 10530840 w 20116800"/>
              <a:gd name="connsiteY39" fmla="*/ 17962519 h 28127599"/>
              <a:gd name="connsiteX40" fmla="*/ 9433560 w 20116800"/>
              <a:gd name="connsiteY40" fmla="*/ 16865239 h 28127599"/>
              <a:gd name="connsiteX41" fmla="*/ 7469223 w 20116800"/>
              <a:gd name="connsiteY41" fmla="*/ 18943529 h 28127599"/>
              <a:gd name="connsiteX42" fmla="*/ 6224352 w 20116800"/>
              <a:gd name="connsiteY42" fmla="*/ 18781964 h 28127599"/>
              <a:gd name="connsiteX43" fmla="*/ 3307080 w 20116800"/>
              <a:gd name="connsiteY43" fmla="*/ 15676519 h 28127599"/>
              <a:gd name="connsiteX44" fmla="*/ 3672840 w 20116800"/>
              <a:gd name="connsiteY44" fmla="*/ 14762119 h 28127599"/>
              <a:gd name="connsiteX45" fmla="*/ 2758440 w 20116800"/>
              <a:gd name="connsiteY45" fmla="*/ 13756279 h 28127599"/>
              <a:gd name="connsiteX46" fmla="*/ 1752600 w 20116800"/>
              <a:gd name="connsiteY46" fmla="*/ 13756279 h 28127599"/>
              <a:gd name="connsiteX47" fmla="*/ 1295400 w 20116800"/>
              <a:gd name="connsiteY47" fmla="*/ 13573399 h 28127599"/>
              <a:gd name="connsiteX48" fmla="*/ 472440 w 20116800"/>
              <a:gd name="connsiteY48" fmla="*/ 14122039 h 28127599"/>
              <a:gd name="connsiteX49" fmla="*/ 289560 w 20116800"/>
              <a:gd name="connsiteY49" fmla="*/ 14030599 h 28127599"/>
              <a:gd name="connsiteX50" fmla="*/ 2209800 w 20116800"/>
              <a:gd name="connsiteY50" fmla="*/ 11195959 h 28127599"/>
              <a:gd name="connsiteX51" fmla="*/ 2575560 w 20116800"/>
              <a:gd name="connsiteY51" fmla="*/ 11561719 h 28127599"/>
              <a:gd name="connsiteX52" fmla="*/ 2758440 w 20116800"/>
              <a:gd name="connsiteY52" fmla="*/ 12841879 h 28127599"/>
              <a:gd name="connsiteX53" fmla="*/ 6964680 w 20116800"/>
              <a:gd name="connsiteY53" fmla="*/ 16316599 h 28127599"/>
              <a:gd name="connsiteX54" fmla="*/ 7970520 w 20116800"/>
              <a:gd name="connsiteY54" fmla="*/ 14762119 h 28127599"/>
              <a:gd name="connsiteX55" fmla="*/ 7513320 w 20116800"/>
              <a:gd name="connsiteY55" fmla="*/ 13664839 h 28127599"/>
              <a:gd name="connsiteX56" fmla="*/ 8793480 w 20116800"/>
              <a:gd name="connsiteY56" fmla="*/ 10190119 h 28127599"/>
              <a:gd name="connsiteX57" fmla="*/ 8702040 w 20116800"/>
              <a:gd name="connsiteY57" fmla="*/ 9641479 h 28127599"/>
              <a:gd name="connsiteX58" fmla="*/ 8976360 w 20116800"/>
              <a:gd name="connsiteY58" fmla="*/ 9001399 h 28127599"/>
              <a:gd name="connsiteX59" fmla="*/ 7696200 w 20116800"/>
              <a:gd name="connsiteY59" fmla="*/ 6532519 h 28127599"/>
              <a:gd name="connsiteX60" fmla="*/ 2667000 w 20116800"/>
              <a:gd name="connsiteY60" fmla="*/ 7904119 h 28127599"/>
              <a:gd name="connsiteX61" fmla="*/ 2118360 w 20116800"/>
              <a:gd name="connsiteY61" fmla="*/ 7538359 h 28127599"/>
              <a:gd name="connsiteX62" fmla="*/ 1386840 w 20116800"/>
              <a:gd name="connsiteY62" fmla="*/ 7629799 h 28127599"/>
              <a:gd name="connsiteX63" fmla="*/ 1021080 w 20116800"/>
              <a:gd name="connsiteY63" fmla="*/ 7172599 h 28127599"/>
              <a:gd name="connsiteX64" fmla="*/ 1295400 w 20116800"/>
              <a:gd name="connsiteY64" fmla="*/ 6898279 h 28127599"/>
              <a:gd name="connsiteX65" fmla="*/ 198120 w 20116800"/>
              <a:gd name="connsiteY65" fmla="*/ 5800999 h 28127599"/>
              <a:gd name="connsiteX66" fmla="*/ 381000 w 20116800"/>
              <a:gd name="connsiteY66" fmla="*/ 5709559 h 28127599"/>
              <a:gd name="connsiteX67" fmla="*/ 1844040 w 20116800"/>
              <a:gd name="connsiteY67" fmla="*/ 6898279 h 28127599"/>
              <a:gd name="connsiteX68" fmla="*/ 2118360 w 20116800"/>
              <a:gd name="connsiteY68" fmla="*/ 6623959 h 28127599"/>
              <a:gd name="connsiteX69" fmla="*/ 2118360 w 20116800"/>
              <a:gd name="connsiteY69" fmla="*/ 6441079 h 28127599"/>
              <a:gd name="connsiteX70" fmla="*/ 5410200 w 20116800"/>
              <a:gd name="connsiteY70" fmla="*/ 5252359 h 28127599"/>
              <a:gd name="connsiteX71" fmla="*/ 6050280 w 20116800"/>
              <a:gd name="connsiteY71" fmla="*/ 4978039 h 28127599"/>
              <a:gd name="connsiteX72" fmla="*/ 6416040 w 20116800"/>
              <a:gd name="connsiteY72" fmla="*/ 5435239 h 28127599"/>
              <a:gd name="connsiteX73" fmla="*/ 7421880 w 20116800"/>
              <a:gd name="connsiteY73" fmla="*/ 4978039 h 28127599"/>
              <a:gd name="connsiteX74" fmla="*/ 7604760 w 20116800"/>
              <a:gd name="connsiteY74" fmla="*/ 3240679 h 28127599"/>
              <a:gd name="connsiteX75" fmla="*/ 8884920 w 20116800"/>
              <a:gd name="connsiteY75" fmla="*/ 2692039 h 28127599"/>
              <a:gd name="connsiteX76" fmla="*/ 9525000 w 20116800"/>
              <a:gd name="connsiteY76" fmla="*/ 3240679 h 28127599"/>
              <a:gd name="connsiteX77" fmla="*/ 9890760 w 20116800"/>
              <a:gd name="connsiteY77" fmla="*/ 2874919 h 28127599"/>
              <a:gd name="connsiteX78" fmla="*/ 9982200 w 20116800"/>
              <a:gd name="connsiteY78" fmla="*/ 2326279 h 28127599"/>
              <a:gd name="connsiteX79" fmla="*/ 9982200 w 20116800"/>
              <a:gd name="connsiteY79" fmla="*/ 497479 h 28127599"/>
              <a:gd name="connsiteX80" fmla="*/ 11536680 w 20116800"/>
              <a:gd name="connsiteY80" fmla="*/ 40279 h 28127599"/>
              <a:gd name="connsiteX81" fmla="*/ 12049980 w 20116800"/>
              <a:gd name="connsiteY81" fmla="*/ 255804 h 28127599"/>
              <a:gd name="connsiteX0" fmla="*/ 12049980 w 20116800"/>
              <a:gd name="connsiteY0" fmla="*/ 255804 h 28127599"/>
              <a:gd name="connsiteX1" fmla="*/ 12451080 w 20116800"/>
              <a:gd name="connsiteY1" fmla="*/ 2417719 h 28127599"/>
              <a:gd name="connsiteX2" fmla="*/ 13456920 w 20116800"/>
              <a:gd name="connsiteY2" fmla="*/ 3697879 h 28127599"/>
              <a:gd name="connsiteX3" fmla="*/ 14828520 w 20116800"/>
              <a:gd name="connsiteY3" fmla="*/ 3332119 h 28127599"/>
              <a:gd name="connsiteX4" fmla="*/ 15560040 w 20116800"/>
              <a:gd name="connsiteY4" fmla="*/ 2966359 h 28127599"/>
              <a:gd name="connsiteX5" fmla="*/ 17846040 w 20116800"/>
              <a:gd name="connsiteY5" fmla="*/ 2326279 h 28127599"/>
              <a:gd name="connsiteX6" fmla="*/ 18211800 w 20116800"/>
              <a:gd name="connsiteY6" fmla="*/ 2692039 h 28127599"/>
              <a:gd name="connsiteX7" fmla="*/ 19034760 w 20116800"/>
              <a:gd name="connsiteY7" fmla="*/ 2509159 h 28127599"/>
              <a:gd name="connsiteX8" fmla="*/ 19766280 w 20116800"/>
              <a:gd name="connsiteY8" fmla="*/ 1228999 h 28127599"/>
              <a:gd name="connsiteX9" fmla="*/ 20040600 w 20116800"/>
              <a:gd name="connsiteY9" fmla="*/ 1320439 h 28127599"/>
              <a:gd name="connsiteX10" fmla="*/ 19309080 w 20116800"/>
              <a:gd name="connsiteY10" fmla="*/ 2326279 h 28127599"/>
              <a:gd name="connsiteX11" fmla="*/ 19857720 w 20116800"/>
              <a:gd name="connsiteY11" fmla="*/ 2509159 h 28127599"/>
              <a:gd name="connsiteX12" fmla="*/ 19583400 w 20116800"/>
              <a:gd name="connsiteY12" fmla="*/ 2783479 h 28127599"/>
              <a:gd name="connsiteX13" fmla="*/ 18286731 w 20116800"/>
              <a:gd name="connsiteY13" fmla="*/ 2948566 h 28127599"/>
              <a:gd name="connsiteX14" fmla="*/ 18394680 w 20116800"/>
              <a:gd name="connsiteY14" fmla="*/ 3149239 h 28127599"/>
              <a:gd name="connsiteX15" fmla="*/ 14554200 w 20116800"/>
              <a:gd name="connsiteY15" fmla="*/ 4795159 h 28127599"/>
              <a:gd name="connsiteX16" fmla="*/ 12999720 w 20116800"/>
              <a:gd name="connsiteY16" fmla="*/ 5618119 h 28127599"/>
              <a:gd name="connsiteX17" fmla="*/ 12268200 w 20116800"/>
              <a:gd name="connsiteY17" fmla="*/ 10464439 h 28127599"/>
              <a:gd name="connsiteX18" fmla="*/ 11993880 w 20116800"/>
              <a:gd name="connsiteY18" fmla="*/ 11013079 h 28127599"/>
              <a:gd name="connsiteX19" fmla="*/ 13182600 w 20116800"/>
              <a:gd name="connsiteY19" fmla="*/ 12750439 h 28127599"/>
              <a:gd name="connsiteX20" fmla="*/ 12999720 w 20116800"/>
              <a:gd name="connsiteY20" fmla="*/ 13207639 h 28127599"/>
              <a:gd name="connsiteX21" fmla="*/ 11811000 w 20116800"/>
              <a:gd name="connsiteY21" fmla="*/ 13481959 h 28127599"/>
              <a:gd name="connsiteX22" fmla="*/ 11719560 w 20116800"/>
              <a:gd name="connsiteY22" fmla="*/ 14396359 h 28127599"/>
              <a:gd name="connsiteX23" fmla="*/ 11079480 w 20116800"/>
              <a:gd name="connsiteY23" fmla="*/ 14762119 h 28127599"/>
              <a:gd name="connsiteX24" fmla="*/ 11170920 w 20116800"/>
              <a:gd name="connsiteY24" fmla="*/ 15036439 h 28127599"/>
              <a:gd name="connsiteX25" fmla="*/ 13182600 w 20116800"/>
              <a:gd name="connsiteY25" fmla="*/ 18328279 h 28127599"/>
              <a:gd name="connsiteX26" fmla="*/ 13731240 w 20116800"/>
              <a:gd name="connsiteY26" fmla="*/ 20797159 h 28127599"/>
              <a:gd name="connsiteX27" fmla="*/ 15102840 w 20116800"/>
              <a:gd name="connsiteY27" fmla="*/ 23814679 h 28127599"/>
              <a:gd name="connsiteX28" fmla="*/ 14188440 w 20116800"/>
              <a:gd name="connsiteY28" fmla="*/ 23997559 h 28127599"/>
              <a:gd name="connsiteX29" fmla="*/ 14645640 w 20116800"/>
              <a:gd name="connsiteY29" fmla="*/ 26009239 h 28127599"/>
              <a:gd name="connsiteX30" fmla="*/ 15377160 w 20116800"/>
              <a:gd name="connsiteY30" fmla="*/ 26740759 h 28127599"/>
              <a:gd name="connsiteX31" fmla="*/ 15651480 w 20116800"/>
              <a:gd name="connsiteY31" fmla="*/ 27563719 h 28127599"/>
              <a:gd name="connsiteX32" fmla="*/ 17023080 w 20116800"/>
              <a:gd name="connsiteY32" fmla="*/ 27838039 h 28127599"/>
              <a:gd name="connsiteX33" fmla="*/ 16748760 w 20116800"/>
              <a:gd name="connsiteY33" fmla="*/ 27929479 h 28127599"/>
              <a:gd name="connsiteX34" fmla="*/ 15285720 w 20116800"/>
              <a:gd name="connsiteY34" fmla="*/ 28112359 h 28127599"/>
              <a:gd name="connsiteX35" fmla="*/ 14645640 w 20116800"/>
              <a:gd name="connsiteY35" fmla="*/ 27838039 h 28127599"/>
              <a:gd name="connsiteX36" fmla="*/ 13548360 w 20116800"/>
              <a:gd name="connsiteY36" fmla="*/ 27746599 h 28127599"/>
              <a:gd name="connsiteX37" fmla="*/ 14005560 w 20116800"/>
              <a:gd name="connsiteY37" fmla="*/ 25917799 h 28127599"/>
              <a:gd name="connsiteX38" fmla="*/ 13456920 w 20116800"/>
              <a:gd name="connsiteY38" fmla="*/ 24454759 h 28127599"/>
              <a:gd name="connsiteX39" fmla="*/ 10530840 w 20116800"/>
              <a:gd name="connsiteY39" fmla="*/ 17962519 h 28127599"/>
              <a:gd name="connsiteX40" fmla="*/ 9433560 w 20116800"/>
              <a:gd name="connsiteY40" fmla="*/ 16865239 h 28127599"/>
              <a:gd name="connsiteX41" fmla="*/ 7469223 w 20116800"/>
              <a:gd name="connsiteY41" fmla="*/ 18943529 h 28127599"/>
              <a:gd name="connsiteX42" fmla="*/ 6224352 w 20116800"/>
              <a:gd name="connsiteY42" fmla="*/ 18781964 h 28127599"/>
              <a:gd name="connsiteX43" fmla="*/ 3307080 w 20116800"/>
              <a:gd name="connsiteY43" fmla="*/ 15676519 h 28127599"/>
              <a:gd name="connsiteX44" fmla="*/ 3672840 w 20116800"/>
              <a:gd name="connsiteY44" fmla="*/ 14762119 h 28127599"/>
              <a:gd name="connsiteX45" fmla="*/ 2758440 w 20116800"/>
              <a:gd name="connsiteY45" fmla="*/ 13756279 h 28127599"/>
              <a:gd name="connsiteX46" fmla="*/ 1752600 w 20116800"/>
              <a:gd name="connsiteY46" fmla="*/ 13756279 h 28127599"/>
              <a:gd name="connsiteX47" fmla="*/ 1295400 w 20116800"/>
              <a:gd name="connsiteY47" fmla="*/ 13573399 h 28127599"/>
              <a:gd name="connsiteX48" fmla="*/ 472440 w 20116800"/>
              <a:gd name="connsiteY48" fmla="*/ 14122039 h 28127599"/>
              <a:gd name="connsiteX49" fmla="*/ 289560 w 20116800"/>
              <a:gd name="connsiteY49" fmla="*/ 14030599 h 28127599"/>
              <a:gd name="connsiteX50" fmla="*/ 2209800 w 20116800"/>
              <a:gd name="connsiteY50" fmla="*/ 11195959 h 28127599"/>
              <a:gd name="connsiteX51" fmla="*/ 2575560 w 20116800"/>
              <a:gd name="connsiteY51" fmla="*/ 11561719 h 28127599"/>
              <a:gd name="connsiteX52" fmla="*/ 2758440 w 20116800"/>
              <a:gd name="connsiteY52" fmla="*/ 12841879 h 28127599"/>
              <a:gd name="connsiteX53" fmla="*/ 6964680 w 20116800"/>
              <a:gd name="connsiteY53" fmla="*/ 16316599 h 28127599"/>
              <a:gd name="connsiteX54" fmla="*/ 7970520 w 20116800"/>
              <a:gd name="connsiteY54" fmla="*/ 14762119 h 28127599"/>
              <a:gd name="connsiteX55" fmla="*/ 7513320 w 20116800"/>
              <a:gd name="connsiteY55" fmla="*/ 13664839 h 28127599"/>
              <a:gd name="connsiteX56" fmla="*/ 8793480 w 20116800"/>
              <a:gd name="connsiteY56" fmla="*/ 10190119 h 28127599"/>
              <a:gd name="connsiteX57" fmla="*/ 8702040 w 20116800"/>
              <a:gd name="connsiteY57" fmla="*/ 9641479 h 28127599"/>
              <a:gd name="connsiteX58" fmla="*/ 8976360 w 20116800"/>
              <a:gd name="connsiteY58" fmla="*/ 9001399 h 28127599"/>
              <a:gd name="connsiteX59" fmla="*/ 7696200 w 20116800"/>
              <a:gd name="connsiteY59" fmla="*/ 6532519 h 28127599"/>
              <a:gd name="connsiteX60" fmla="*/ 2667000 w 20116800"/>
              <a:gd name="connsiteY60" fmla="*/ 7904119 h 28127599"/>
              <a:gd name="connsiteX61" fmla="*/ 2118360 w 20116800"/>
              <a:gd name="connsiteY61" fmla="*/ 7538359 h 28127599"/>
              <a:gd name="connsiteX62" fmla="*/ 1386840 w 20116800"/>
              <a:gd name="connsiteY62" fmla="*/ 7629799 h 28127599"/>
              <a:gd name="connsiteX63" fmla="*/ 1021080 w 20116800"/>
              <a:gd name="connsiteY63" fmla="*/ 7172599 h 28127599"/>
              <a:gd name="connsiteX64" fmla="*/ 1295400 w 20116800"/>
              <a:gd name="connsiteY64" fmla="*/ 6898279 h 28127599"/>
              <a:gd name="connsiteX65" fmla="*/ 198120 w 20116800"/>
              <a:gd name="connsiteY65" fmla="*/ 5800999 h 28127599"/>
              <a:gd name="connsiteX66" fmla="*/ 381000 w 20116800"/>
              <a:gd name="connsiteY66" fmla="*/ 5709559 h 28127599"/>
              <a:gd name="connsiteX67" fmla="*/ 1844040 w 20116800"/>
              <a:gd name="connsiteY67" fmla="*/ 6898279 h 28127599"/>
              <a:gd name="connsiteX68" fmla="*/ 2118360 w 20116800"/>
              <a:gd name="connsiteY68" fmla="*/ 6623959 h 28127599"/>
              <a:gd name="connsiteX69" fmla="*/ 2118360 w 20116800"/>
              <a:gd name="connsiteY69" fmla="*/ 6441079 h 28127599"/>
              <a:gd name="connsiteX70" fmla="*/ 5410200 w 20116800"/>
              <a:gd name="connsiteY70" fmla="*/ 5252359 h 28127599"/>
              <a:gd name="connsiteX71" fmla="*/ 6050280 w 20116800"/>
              <a:gd name="connsiteY71" fmla="*/ 4978039 h 28127599"/>
              <a:gd name="connsiteX72" fmla="*/ 6416040 w 20116800"/>
              <a:gd name="connsiteY72" fmla="*/ 5435239 h 28127599"/>
              <a:gd name="connsiteX73" fmla="*/ 7421880 w 20116800"/>
              <a:gd name="connsiteY73" fmla="*/ 4978039 h 28127599"/>
              <a:gd name="connsiteX74" fmla="*/ 7604760 w 20116800"/>
              <a:gd name="connsiteY74" fmla="*/ 3240679 h 28127599"/>
              <a:gd name="connsiteX75" fmla="*/ 8884920 w 20116800"/>
              <a:gd name="connsiteY75" fmla="*/ 2692039 h 28127599"/>
              <a:gd name="connsiteX76" fmla="*/ 9525000 w 20116800"/>
              <a:gd name="connsiteY76" fmla="*/ 3240679 h 28127599"/>
              <a:gd name="connsiteX77" fmla="*/ 9890760 w 20116800"/>
              <a:gd name="connsiteY77" fmla="*/ 2874919 h 28127599"/>
              <a:gd name="connsiteX78" fmla="*/ 9982200 w 20116800"/>
              <a:gd name="connsiteY78" fmla="*/ 2326279 h 28127599"/>
              <a:gd name="connsiteX79" fmla="*/ 9982200 w 20116800"/>
              <a:gd name="connsiteY79" fmla="*/ 497479 h 28127599"/>
              <a:gd name="connsiteX80" fmla="*/ 11536680 w 20116800"/>
              <a:gd name="connsiteY80" fmla="*/ 40279 h 28127599"/>
              <a:gd name="connsiteX81" fmla="*/ 12049980 w 20116800"/>
              <a:gd name="connsiteY81" fmla="*/ 255804 h 28127599"/>
              <a:gd name="connsiteX0" fmla="*/ 12049980 w 20116800"/>
              <a:gd name="connsiteY0" fmla="*/ 255804 h 28127599"/>
              <a:gd name="connsiteX1" fmla="*/ 12451080 w 20116800"/>
              <a:gd name="connsiteY1" fmla="*/ 2417719 h 28127599"/>
              <a:gd name="connsiteX2" fmla="*/ 13456920 w 20116800"/>
              <a:gd name="connsiteY2" fmla="*/ 3697879 h 28127599"/>
              <a:gd name="connsiteX3" fmla="*/ 14828520 w 20116800"/>
              <a:gd name="connsiteY3" fmla="*/ 3332119 h 28127599"/>
              <a:gd name="connsiteX4" fmla="*/ 15560040 w 20116800"/>
              <a:gd name="connsiteY4" fmla="*/ 2966359 h 28127599"/>
              <a:gd name="connsiteX5" fmla="*/ 17846040 w 20116800"/>
              <a:gd name="connsiteY5" fmla="*/ 2326279 h 28127599"/>
              <a:gd name="connsiteX6" fmla="*/ 18211800 w 20116800"/>
              <a:gd name="connsiteY6" fmla="*/ 2692039 h 28127599"/>
              <a:gd name="connsiteX7" fmla="*/ 19034760 w 20116800"/>
              <a:gd name="connsiteY7" fmla="*/ 2509159 h 28127599"/>
              <a:gd name="connsiteX8" fmla="*/ 19766280 w 20116800"/>
              <a:gd name="connsiteY8" fmla="*/ 1228999 h 28127599"/>
              <a:gd name="connsiteX9" fmla="*/ 20040600 w 20116800"/>
              <a:gd name="connsiteY9" fmla="*/ 1320439 h 28127599"/>
              <a:gd name="connsiteX10" fmla="*/ 19309080 w 20116800"/>
              <a:gd name="connsiteY10" fmla="*/ 2326279 h 28127599"/>
              <a:gd name="connsiteX11" fmla="*/ 19857720 w 20116800"/>
              <a:gd name="connsiteY11" fmla="*/ 2509159 h 28127599"/>
              <a:gd name="connsiteX12" fmla="*/ 19583400 w 20116800"/>
              <a:gd name="connsiteY12" fmla="*/ 2783479 h 28127599"/>
              <a:gd name="connsiteX13" fmla="*/ 18286731 w 20116800"/>
              <a:gd name="connsiteY13" fmla="*/ 2948566 h 28127599"/>
              <a:gd name="connsiteX14" fmla="*/ 18394680 w 20116800"/>
              <a:gd name="connsiteY14" fmla="*/ 3149239 h 28127599"/>
              <a:gd name="connsiteX15" fmla="*/ 14554200 w 20116800"/>
              <a:gd name="connsiteY15" fmla="*/ 4795159 h 28127599"/>
              <a:gd name="connsiteX16" fmla="*/ 12999720 w 20116800"/>
              <a:gd name="connsiteY16" fmla="*/ 5618119 h 28127599"/>
              <a:gd name="connsiteX17" fmla="*/ 12268200 w 20116800"/>
              <a:gd name="connsiteY17" fmla="*/ 10464439 h 28127599"/>
              <a:gd name="connsiteX18" fmla="*/ 11993880 w 20116800"/>
              <a:gd name="connsiteY18" fmla="*/ 11013079 h 28127599"/>
              <a:gd name="connsiteX19" fmla="*/ 13182600 w 20116800"/>
              <a:gd name="connsiteY19" fmla="*/ 12750439 h 28127599"/>
              <a:gd name="connsiteX20" fmla="*/ 12999720 w 20116800"/>
              <a:gd name="connsiteY20" fmla="*/ 13207639 h 28127599"/>
              <a:gd name="connsiteX21" fmla="*/ 11811000 w 20116800"/>
              <a:gd name="connsiteY21" fmla="*/ 13481959 h 28127599"/>
              <a:gd name="connsiteX22" fmla="*/ 11719560 w 20116800"/>
              <a:gd name="connsiteY22" fmla="*/ 14396359 h 28127599"/>
              <a:gd name="connsiteX23" fmla="*/ 11079480 w 20116800"/>
              <a:gd name="connsiteY23" fmla="*/ 14762119 h 28127599"/>
              <a:gd name="connsiteX24" fmla="*/ 11170920 w 20116800"/>
              <a:gd name="connsiteY24" fmla="*/ 15036439 h 28127599"/>
              <a:gd name="connsiteX25" fmla="*/ 13182600 w 20116800"/>
              <a:gd name="connsiteY25" fmla="*/ 18328279 h 28127599"/>
              <a:gd name="connsiteX26" fmla="*/ 13731240 w 20116800"/>
              <a:gd name="connsiteY26" fmla="*/ 20797159 h 28127599"/>
              <a:gd name="connsiteX27" fmla="*/ 15102840 w 20116800"/>
              <a:gd name="connsiteY27" fmla="*/ 23814679 h 28127599"/>
              <a:gd name="connsiteX28" fmla="*/ 14188440 w 20116800"/>
              <a:gd name="connsiteY28" fmla="*/ 23997559 h 28127599"/>
              <a:gd name="connsiteX29" fmla="*/ 14645640 w 20116800"/>
              <a:gd name="connsiteY29" fmla="*/ 26009239 h 28127599"/>
              <a:gd name="connsiteX30" fmla="*/ 15377160 w 20116800"/>
              <a:gd name="connsiteY30" fmla="*/ 26740759 h 28127599"/>
              <a:gd name="connsiteX31" fmla="*/ 15651480 w 20116800"/>
              <a:gd name="connsiteY31" fmla="*/ 27563719 h 28127599"/>
              <a:gd name="connsiteX32" fmla="*/ 17023080 w 20116800"/>
              <a:gd name="connsiteY32" fmla="*/ 27838039 h 28127599"/>
              <a:gd name="connsiteX33" fmla="*/ 16748760 w 20116800"/>
              <a:gd name="connsiteY33" fmla="*/ 27929479 h 28127599"/>
              <a:gd name="connsiteX34" fmla="*/ 15285720 w 20116800"/>
              <a:gd name="connsiteY34" fmla="*/ 28112359 h 28127599"/>
              <a:gd name="connsiteX35" fmla="*/ 14645640 w 20116800"/>
              <a:gd name="connsiteY35" fmla="*/ 27838039 h 28127599"/>
              <a:gd name="connsiteX36" fmla="*/ 13548360 w 20116800"/>
              <a:gd name="connsiteY36" fmla="*/ 27746599 h 28127599"/>
              <a:gd name="connsiteX37" fmla="*/ 14005560 w 20116800"/>
              <a:gd name="connsiteY37" fmla="*/ 25917799 h 28127599"/>
              <a:gd name="connsiteX38" fmla="*/ 13456920 w 20116800"/>
              <a:gd name="connsiteY38" fmla="*/ 24454759 h 28127599"/>
              <a:gd name="connsiteX39" fmla="*/ 10530840 w 20116800"/>
              <a:gd name="connsiteY39" fmla="*/ 17962519 h 28127599"/>
              <a:gd name="connsiteX40" fmla="*/ 9433560 w 20116800"/>
              <a:gd name="connsiteY40" fmla="*/ 16865239 h 28127599"/>
              <a:gd name="connsiteX41" fmla="*/ 7469223 w 20116800"/>
              <a:gd name="connsiteY41" fmla="*/ 18943529 h 28127599"/>
              <a:gd name="connsiteX42" fmla="*/ 6224352 w 20116800"/>
              <a:gd name="connsiteY42" fmla="*/ 18781964 h 28127599"/>
              <a:gd name="connsiteX43" fmla="*/ 3307080 w 20116800"/>
              <a:gd name="connsiteY43" fmla="*/ 15676519 h 28127599"/>
              <a:gd name="connsiteX44" fmla="*/ 3672840 w 20116800"/>
              <a:gd name="connsiteY44" fmla="*/ 14762119 h 28127599"/>
              <a:gd name="connsiteX45" fmla="*/ 2758440 w 20116800"/>
              <a:gd name="connsiteY45" fmla="*/ 13756279 h 28127599"/>
              <a:gd name="connsiteX46" fmla="*/ 1752600 w 20116800"/>
              <a:gd name="connsiteY46" fmla="*/ 13756279 h 28127599"/>
              <a:gd name="connsiteX47" fmla="*/ 1295400 w 20116800"/>
              <a:gd name="connsiteY47" fmla="*/ 13573399 h 28127599"/>
              <a:gd name="connsiteX48" fmla="*/ 472440 w 20116800"/>
              <a:gd name="connsiteY48" fmla="*/ 14122039 h 28127599"/>
              <a:gd name="connsiteX49" fmla="*/ 289560 w 20116800"/>
              <a:gd name="connsiteY49" fmla="*/ 14030599 h 28127599"/>
              <a:gd name="connsiteX50" fmla="*/ 2209800 w 20116800"/>
              <a:gd name="connsiteY50" fmla="*/ 11195959 h 28127599"/>
              <a:gd name="connsiteX51" fmla="*/ 2575560 w 20116800"/>
              <a:gd name="connsiteY51" fmla="*/ 11561719 h 28127599"/>
              <a:gd name="connsiteX52" fmla="*/ 2758440 w 20116800"/>
              <a:gd name="connsiteY52" fmla="*/ 12841879 h 28127599"/>
              <a:gd name="connsiteX53" fmla="*/ 6964680 w 20116800"/>
              <a:gd name="connsiteY53" fmla="*/ 16316599 h 28127599"/>
              <a:gd name="connsiteX54" fmla="*/ 7970520 w 20116800"/>
              <a:gd name="connsiteY54" fmla="*/ 14762119 h 28127599"/>
              <a:gd name="connsiteX55" fmla="*/ 7513320 w 20116800"/>
              <a:gd name="connsiteY55" fmla="*/ 13664839 h 28127599"/>
              <a:gd name="connsiteX56" fmla="*/ 8793480 w 20116800"/>
              <a:gd name="connsiteY56" fmla="*/ 10190119 h 28127599"/>
              <a:gd name="connsiteX57" fmla="*/ 8702040 w 20116800"/>
              <a:gd name="connsiteY57" fmla="*/ 9641479 h 28127599"/>
              <a:gd name="connsiteX58" fmla="*/ 8976360 w 20116800"/>
              <a:gd name="connsiteY58" fmla="*/ 9001399 h 28127599"/>
              <a:gd name="connsiteX59" fmla="*/ 7696200 w 20116800"/>
              <a:gd name="connsiteY59" fmla="*/ 6532519 h 28127599"/>
              <a:gd name="connsiteX60" fmla="*/ 2667000 w 20116800"/>
              <a:gd name="connsiteY60" fmla="*/ 7904119 h 28127599"/>
              <a:gd name="connsiteX61" fmla="*/ 2118360 w 20116800"/>
              <a:gd name="connsiteY61" fmla="*/ 7538359 h 28127599"/>
              <a:gd name="connsiteX62" fmla="*/ 1386840 w 20116800"/>
              <a:gd name="connsiteY62" fmla="*/ 7629799 h 28127599"/>
              <a:gd name="connsiteX63" fmla="*/ 1021080 w 20116800"/>
              <a:gd name="connsiteY63" fmla="*/ 7172599 h 28127599"/>
              <a:gd name="connsiteX64" fmla="*/ 1295400 w 20116800"/>
              <a:gd name="connsiteY64" fmla="*/ 6898279 h 28127599"/>
              <a:gd name="connsiteX65" fmla="*/ 198120 w 20116800"/>
              <a:gd name="connsiteY65" fmla="*/ 5800999 h 28127599"/>
              <a:gd name="connsiteX66" fmla="*/ 381000 w 20116800"/>
              <a:gd name="connsiteY66" fmla="*/ 5709559 h 28127599"/>
              <a:gd name="connsiteX67" fmla="*/ 1844040 w 20116800"/>
              <a:gd name="connsiteY67" fmla="*/ 6898279 h 28127599"/>
              <a:gd name="connsiteX68" fmla="*/ 2118360 w 20116800"/>
              <a:gd name="connsiteY68" fmla="*/ 6623959 h 28127599"/>
              <a:gd name="connsiteX69" fmla="*/ 2118360 w 20116800"/>
              <a:gd name="connsiteY69" fmla="*/ 6441079 h 28127599"/>
              <a:gd name="connsiteX70" fmla="*/ 5410200 w 20116800"/>
              <a:gd name="connsiteY70" fmla="*/ 5252359 h 28127599"/>
              <a:gd name="connsiteX71" fmla="*/ 6050280 w 20116800"/>
              <a:gd name="connsiteY71" fmla="*/ 4978039 h 28127599"/>
              <a:gd name="connsiteX72" fmla="*/ 6416040 w 20116800"/>
              <a:gd name="connsiteY72" fmla="*/ 5435239 h 28127599"/>
              <a:gd name="connsiteX73" fmla="*/ 7421880 w 20116800"/>
              <a:gd name="connsiteY73" fmla="*/ 4978039 h 28127599"/>
              <a:gd name="connsiteX74" fmla="*/ 7604760 w 20116800"/>
              <a:gd name="connsiteY74" fmla="*/ 3240679 h 28127599"/>
              <a:gd name="connsiteX75" fmla="*/ 8884920 w 20116800"/>
              <a:gd name="connsiteY75" fmla="*/ 2692039 h 28127599"/>
              <a:gd name="connsiteX76" fmla="*/ 9525000 w 20116800"/>
              <a:gd name="connsiteY76" fmla="*/ 3240679 h 28127599"/>
              <a:gd name="connsiteX77" fmla="*/ 9890760 w 20116800"/>
              <a:gd name="connsiteY77" fmla="*/ 2874919 h 28127599"/>
              <a:gd name="connsiteX78" fmla="*/ 9982200 w 20116800"/>
              <a:gd name="connsiteY78" fmla="*/ 2326279 h 28127599"/>
              <a:gd name="connsiteX79" fmla="*/ 9982200 w 20116800"/>
              <a:gd name="connsiteY79" fmla="*/ 497479 h 28127599"/>
              <a:gd name="connsiteX80" fmla="*/ 11536680 w 20116800"/>
              <a:gd name="connsiteY80" fmla="*/ 40279 h 28127599"/>
              <a:gd name="connsiteX81" fmla="*/ 12049980 w 20116800"/>
              <a:gd name="connsiteY81" fmla="*/ 255804 h 28127599"/>
              <a:gd name="connsiteX0" fmla="*/ 12049980 w 20116800"/>
              <a:gd name="connsiteY0" fmla="*/ 255804 h 28127599"/>
              <a:gd name="connsiteX1" fmla="*/ 12451080 w 20116800"/>
              <a:gd name="connsiteY1" fmla="*/ 2417719 h 28127599"/>
              <a:gd name="connsiteX2" fmla="*/ 13456920 w 20116800"/>
              <a:gd name="connsiteY2" fmla="*/ 3697879 h 28127599"/>
              <a:gd name="connsiteX3" fmla="*/ 14828520 w 20116800"/>
              <a:gd name="connsiteY3" fmla="*/ 3332119 h 28127599"/>
              <a:gd name="connsiteX4" fmla="*/ 15560040 w 20116800"/>
              <a:gd name="connsiteY4" fmla="*/ 2966359 h 28127599"/>
              <a:gd name="connsiteX5" fmla="*/ 17846040 w 20116800"/>
              <a:gd name="connsiteY5" fmla="*/ 2326279 h 28127599"/>
              <a:gd name="connsiteX6" fmla="*/ 18211800 w 20116800"/>
              <a:gd name="connsiteY6" fmla="*/ 2692039 h 28127599"/>
              <a:gd name="connsiteX7" fmla="*/ 19034760 w 20116800"/>
              <a:gd name="connsiteY7" fmla="*/ 2509159 h 28127599"/>
              <a:gd name="connsiteX8" fmla="*/ 19766280 w 20116800"/>
              <a:gd name="connsiteY8" fmla="*/ 1228999 h 28127599"/>
              <a:gd name="connsiteX9" fmla="*/ 20040600 w 20116800"/>
              <a:gd name="connsiteY9" fmla="*/ 1320439 h 28127599"/>
              <a:gd name="connsiteX10" fmla="*/ 19309080 w 20116800"/>
              <a:gd name="connsiteY10" fmla="*/ 2326279 h 28127599"/>
              <a:gd name="connsiteX11" fmla="*/ 19857720 w 20116800"/>
              <a:gd name="connsiteY11" fmla="*/ 2509159 h 28127599"/>
              <a:gd name="connsiteX12" fmla="*/ 19583400 w 20116800"/>
              <a:gd name="connsiteY12" fmla="*/ 2783479 h 28127599"/>
              <a:gd name="connsiteX13" fmla="*/ 18286731 w 20116800"/>
              <a:gd name="connsiteY13" fmla="*/ 2948566 h 28127599"/>
              <a:gd name="connsiteX14" fmla="*/ 18394680 w 20116800"/>
              <a:gd name="connsiteY14" fmla="*/ 3149239 h 28127599"/>
              <a:gd name="connsiteX15" fmla="*/ 14554200 w 20116800"/>
              <a:gd name="connsiteY15" fmla="*/ 4795159 h 28127599"/>
              <a:gd name="connsiteX16" fmla="*/ 12999720 w 20116800"/>
              <a:gd name="connsiteY16" fmla="*/ 5618119 h 28127599"/>
              <a:gd name="connsiteX17" fmla="*/ 12268200 w 20116800"/>
              <a:gd name="connsiteY17" fmla="*/ 10464439 h 28127599"/>
              <a:gd name="connsiteX18" fmla="*/ 11993880 w 20116800"/>
              <a:gd name="connsiteY18" fmla="*/ 11013079 h 28127599"/>
              <a:gd name="connsiteX19" fmla="*/ 13182600 w 20116800"/>
              <a:gd name="connsiteY19" fmla="*/ 12750439 h 28127599"/>
              <a:gd name="connsiteX20" fmla="*/ 12999720 w 20116800"/>
              <a:gd name="connsiteY20" fmla="*/ 13207639 h 28127599"/>
              <a:gd name="connsiteX21" fmla="*/ 11811000 w 20116800"/>
              <a:gd name="connsiteY21" fmla="*/ 13481959 h 28127599"/>
              <a:gd name="connsiteX22" fmla="*/ 11719560 w 20116800"/>
              <a:gd name="connsiteY22" fmla="*/ 14396359 h 28127599"/>
              <a:gd name="connsiteX23" fmla="*/ 11079480 w 20116800"/>
              <a:gd name="connsiteY23" fmla="*/ 14762119 h 28127599"/>
              <a:gd name="connsiteX24" fmla="*/ 11170920 w 20116800"/>
              <a:gd name="connsiteY24" fmla="*/ 15036439 h 28127599"/>
              <a:gd name="connsiteX25" fmla="*/ 13182600 w 20116800"/>
              <a:gd name="connsiteY25" fmla="*/ 18328279 h 28127599"/>
              <a:gd name="connsiteX26" fmla="*/ 13731240 w 20116800"/>
              <a:gd name="connsiteY26" fmla="*/ 20797159 h 28127599"/>
              <a:gd name="connsiteX27" fmla="*/ 15102840 w 20116800"/>
              <a:gd name="connsiteY27" fmla="*/ 23814679 h 28127599"/>
              <a:gd name="connsiteX28" fmla="*/ 14188440 w 20116800"/>
              <a:gd name="connsiteY28" fmla="*/ 23997559 h 28127599"/>
              <a:gd name="connsiteX29" fmla="*/ 14645640 w 20116800"/>
              <a:gd name="connsiteY29" fmla="*/ 26009239 h 28127599"/>
              <a:gd name="connsiteX30" fmla="*/ 15377160 w 20116800"/>
              <a:gd name="connsiteY30" fmla="*/ 26740759 h 28127599"/>
              <a:gd name="connsiteX31" fmla="*/ 15651480 w 20116800"/>
              <a:gd name="connsiteY31" fmla="*/ 27563719 h 28127599"/>
              <a:gd name="connsiteX32" fmla="*/ 17023080 w 20116800"/>
              <a:gd name="connsiteY32" fmla="*/ 27838039 h 28127599"/>
              <a:gd name="connsiteX33" fmla="*/ 16748760 w 20116800"/>
              <a:gd name="connsiteY33" fmla="*/ 27929479 h 28127599"/>
              <a:gd name="connsiteX34" fmla="*/ 15285720 w 20116800"/>
              <a:gd name="connsiteY34" fmla="*/ 28112359 h 28127599"/>
              <a:gd name="connsiteX35" fmla="*/ 14645640 w 20116800"/>
              <a:gd name="connsiteY35" fmla="*/ 27838039 h 28127599"/>
              <a:gd name="connsiteX36" fmla="*/ 13548360 w 20116800"/>
              <a:gd name="connsiteY36" fmla="*/ 27746599 h 28127599"/>
              <a:gd name="connsiteX37" fmla="*/ 14005560 w 20116800"/>
              <a:gd name="connsiteY37" fmla="*/ 25917799 h 28127599"/>
              <a:gd name="connsiteX38" fmla="*/ 13456920 w 20116800"/>
              <a:gd name="connsiteY38" fmla="*/ 24454759 h 28127599"/>
              <a:gd name="connsiteX39" fmla="*/ 10530840 w 20116800"/>
              <a:gd name="connsiteY39" fmla="*/ 17962519 h 28127599"/>
              <a:gd name="connsiteX40" fmla="*/ 9433560 w 20116800"/>
              <a:gd name="connsiteY40" fmla="*/ 16865239 h 28127599"/>
              <a:gd name="connsiteX41" fmla="*/ 7469223 w 20116800"/>
              <a:gd name="connsiteY41" fmla="*/ 18943529 h 28127599"/>
              <a:gd name="connsiteX42" fmla="*/ 6224352 w 20116800"/>
              <a:gd name="connsiteY42" fmla="*/ 18781964 h 28127599"/>
              <a:gd name="connsiteX43" fmla="*/ 3307080 w 20116800"/>
              <a:gd name="connsiteY43" fmla="*/ 15676519 h 28127599"/>
              <a:gd name="connsiteX44" fmla="*/ 3545995 w 20116800"/>
              <a:gd name="connsiteY44" fmla="*/ 14742832 h 28127599"/>
              <a:gd name="connsiteX45" fmla="*/ 2758440 w 20116800"/>
              <a:gd name="connsiteY45" fmla="*/ 13756279 h 28127599"/>
              <a:gd name="connsiteX46" fmla="*/ 1752600 w 20116800"/>
              <a:gd name="connsiteY46" fmla="*/ 13756279 h 28127599"/>
              <a:gd name="connsiteX47" fmla="*/ 1295400 w 20116800"/>
              <a:gd name="connsiteY47" fmla="*/ 13573399 h 28127599"/>
              <a:gd name="connsiteX48" fmla="*/ 472440 w 20116800"/>
              <a:gd name="connsiteY48" fmla="*/ 14122039 h 28127599"/>
              <a:gd name="connsiteX49" fmla="*/ 289560 w 20116800"/>
              <a:gd name="connsiteY49" fmla="*/ 14030599 h 28127599"/>
              <a:gd name="connsiteX50" fmla="*/ 2209800 w 20116800"/>
              <a:gd name="connsiteY50" fmla="*/ 11195959 h 28127599"/>
              <a:gd name="connsiteX51" fmla="*/ 2575560 w 20116800"/>
              <a:gd name="connsiteY51" fmla="*/ 11561719 h 28127599"/>
              <a:gd name="connsiteX52" fmla="*/ 2758440 w 20116800"/>
              <a:gd name="connsiteY52" fmla="*/ 12841879 h 28127599"/>
              <a:gd name="connsiteX53" fmla="*/ 6964680 w 20116800"/>
              <a:gd name="connsiteY53" fmla="*/ 16316599 h 28127599"/>
              <a:gd name="connsiteX54" fmla="*/ 7970520 w 20116800"/>
              <a:gd name="connsiteY54" fmla="*/ 14762119 h 28127599"/>
              <a:gd name="connsiteX55" fmla="*/ 7513320 w 20116800"/>
              <a:gd name="connsiteY55" fmla="*/ 13664839 h 28127599"/>
              <a:gd name="connsiteX56" fmla="*/ 8793480 w 20116800"/>
              <a:gd name="connsiteY56" fmla="*/ 10190119 h 28127599"/>
              <a:gd name="connsiteX57" fmla="*/ 8702040 w 20116800"/>
              <a:gd name="connsiteY57" fmla="*/ 9641479 h 28127599"/>
              <a:gd name="connsiteX58" fmla="*/ 8976360 w 20116800"/>
              <a:gd name="connsiteY58" fmla="*/ 9001399 h 28127599"/>
              <a:gd name="connsiteX59" fmla="*/ 7696200 w 20116800"/>
              <a:gd name="connsiteY59" fmla="*/ 6532519 h 28127599"/>
              <a:gd name="connsiteX60" fmla="*/ 2667000 w 20116800"/>
              <a:gd name="connsiteY60" fmla="*/ 7904119 h 28127599"/>
              <a:gd name="connsiteX61" fmla="*/ 2118360 w 20116800"/>
              <a:gd name="connsiteY61" fmla="*/ 7538359 h 28127599"/>
              <a:gd name="connsiteX62" fmla="*/ 1386840 w 20116800"/>
              <a:gd name="connsiteY62" fmla="*/ 7629799 h 28127599"/>
              <a:gd name="connsiteX63" fmla="*/ 1021080 w 20116800"/>
              <a:gd name="connsiteY63" fmla="*/ 7172599 h 28127599"/>
              <a:gd name="connsiteX64" fmla="*/ 1295400 w 20116800"/>
              <a:gd name="connsiteY64" fmla="*/ 6898279 h 28127599"/>
              <a:gd name="connsiteX65" fmla="*/ 198120 w 20116800"/>
              <a:gd name="connsiteY65" fmla="*/ 5800999 h 28127599"/>
              <a:gd name="connsiteX66" fmla="*/ 381000 w 20116800"/>
              <a:gd name="connsiteY66" fmla="*/ 5709559 h 28127599"/>
              <a:gd name="connsiteX67" fmla="*/ 1844040 w 20116800"/>
              <a:gd name="connsiteY67" fmla="*/ 6898279 h 28127599"/>
              <a:gd name="connsiteX68" fmla="*/ 2118360 w 20116800"/>
              <a:gd name="connsiteY68" fmla="*/ 6623959 h 28127599"/>
              <a:gd name="connsiteX69" fmla="*/ 2118360 w 20116800"/>
              <a:gd name="connsiteY69" fmla="*/ 6441079 h 28127599"/>
              <a:gd name="connsiteX70" fmla="*/ 5410200 w 20116800"/>
              <a:gd name="connsiteY70" fmla="*/ 5252359 h 28127599"/>
              <a:gd name="connsiteX71" fmla="*/ 6050280 w 20116800"/>
              <a:gd name="connsiteY71" fmla="*/ 4978039 h 28127599"/>
              <a:gd name="connsiteX72" fmla="*/ 6416040 w 20116800"/>
              <a:gd name="connsiteY72" fmla="*/ 5435239 h 28127599"/>
              <a:gd name="connsiteX73" fmla="*/ 7421880 w 20116800"/>
              <a:gd name="connsiteY73" fmla="*/ 4978039 h 28127599"/>
              <a:gd name="connsiteX74" fmla="*/ 7604760 w 20116800"/>
              <a:gd name="connsiteY74" fmla="*/ 3240679 h 28127599"/>
              <a:gd name="connsiteX75" fmla="*/ 8884920 w 20116800"/>
              <a:gd name="connsiteY75" fmla="*/ 2692039 h 28127599"/>
              <a:gd name="connsiteX76" fmla="*/ 9525000 w 20116800"/>
              <a:gd name="connsiteY76" fmla="*/ 3240679 h 28127599"/>
              <a:gd name="connsiteX77" fmla="*/ 9890760 w 20116800"/>
              <a:gd name="connsiteY77" fmla="*/ 2874919 h 28127599"/>
              <a:gd name="connsiteX78" fmla="*/ 9982200 w 20116800"/>
              <a:gd name="connsiteY78" fmla="*/ 2326279 h 28127599"/>
              <a:gd name="connsiteX79" fmla="*/ 9982200 w 20116800"/>
              <a:gd name="connsiteY79" fmla="*/ 497479 h 28127599"/>
              <a:gd name="connsiteX80" fmla="*/ 11536680 w 20116800"/>
              <a:gd name="connsiteY80" fmla="*/ 40279 h 28127599"/>
              <a:gd name="connsiteX81" fmla="*/ 12049980 w 20116800"/>
              <a:gd name="connsiteY81" fmla="*/ 255804 h 28127599"/>
              <a:gd name="connsiteX0" fmla="*/ 12049980 w 20116800"/>
              <a:gd name="connsiteY0" fmla="*/ 255804 h 28127599"/>
              <a:gd name="connsiteX1" fmla="*/ 12451080 w 20116800"/>
              <a:gd name="connsiteY1" fmla="*/ 2417719 h 28127599"/>
              <a:gd name="connsiteX2" fmla="*/ 13456920 w 20116800"/>
              <a:gd name="connsiteY2" fmla="*/ 3697879 h 28127599"/>
              <a:gd name="connsiteX3" fmla="*/ 14828520 w 20116800"/>
              <a:gd name="connsiteY3" fmla="*/ 3332119 h 28127599"/>
              <a:gd name="connsiteX4" fmla="*/ 15560040 w 20116800"/>
              <a:gd name="connsiteY4" fmla="*/ 2966359 h 28127599"/>
              <a:gd name="connsiteX5" fmla="*/ 17846040 w 20116800"/>
              <a:gd name="connsiteY5" fmla="*/ 2326279 h 28127599"/>
              <a:gd name="connsiteX6" fmla="*/ 18211800 w 20116800"/>
              <a:gd name="connsiteY6" fmla="*/ 2692039 h 28127599"/>
              <a:gd name="connsiteX7" fmla="*/ 19034760 w 20116800"/>
              <a:gd name="connsiteY7" fmla="*/ 2509159 h 28127599"/>
              <a:gd name="connsiteX8" fmla="*/ 19766280 w 20116800"/>
              <a:gd name="connsiteY8" fmla="*/ 1228999 h 28127599"/>
              <a:gd name="connsiteX9" fmla="*/ 20040600 w 20116800"/>
              <a:gd name="connsiteY9" fmla="*/ 1320439 h 28127599"/>
              <a:gd name="connsiteX10" fmla="*/ 19309080 w 20116800"/>
              <a:gd name="connsiteY10" fmla="*/ 2326279 h 28127599"/>
              <a:gd name="connsiteX11" fmla="*/ 19857720 w 20116800"/>
              <a:gd name="connsiteY11" fmla="*/ 2509159 h 28127599"/>
              <a:gd name="connsiteX12" fmla="*/ 19583400 w 20116800"/>
              <a:gd name="connsiteY12" fmla="*/ 2783479 h 28127599"/>
              <a:gd name="connsiteX13" fmla="*/ 18286731 w 20116800"/>
              <a:gd name="connsiteY13" fmla="*/ 2948566 h 28127599"/>
              <a:gd name="connsiteX14" fmla="*/ 18394680 w 20116800"/>
              <a:gd name="connsiteY14" fmla="*/ 3149239 h 28127599"/>
              <a:gd name="connsiteX15" fmla="*/ 14554200 w 20116800"/>
              <a:gd name="connsiteY15" fmla="*/ 4795159 h 28127599"/>
              <a:gd name="connsiteX16" fmla="*/ 12999720 w 20116800"/>
              <a:gd name="connsiteY16" fmla="*/ 5618119 h 28127599"/>
              <a:gd name="connsiteX17" fmla="*/ 12268200 w 20116800"/>
              <a:gd name="connsiteY17" fmla="*/ 10464439 h 28127599"/>
              <a:gd name="connsiteX18" fmla="*/ 11993880 w 20116800"/>
              <a:gd name="connsiteY18" fmla="*/ 11013079 h 28127599"/>
              <a:gd name="connsiteX19" fmla="*/ 13182600 w 20116800"/>
              <a:gd name="connsiteY19" fmla="*/ 12750439 h 28127599"/>
              <a:gd name="connsiteX20" fmla="*/ 12999720 w 20116800"/>
              <a:gd name="connsiteY20" fmla="*/ 13207639 h 28127599"/>
              <a:gd name="connsiteX21" fmla="*/ 11811000 w 20116800"/>
              <a:gd name="connsiteY21" fmla="*/ 13481959 h 28127599"/>
              <a:gd name="connsiteX22" fmla="*/ 11719560 w 20116800"/>
              <a:gd name="connsiteY22" fmla="*/ 14396359 h 28127599"/>
              <a:gd name="connsiteX23" fmla="*/ 11079480 w 20116800"/>
              <a:gd name="connsiteY23" fmla="*/ 14762119 h 28127599"/>
              <a:gd name="connsiteX24" fmla="*/ 11170920 w 20116800"/>
              <a:gd name="connsiteY24" fmla="*/ 15036439 h 28127599"/>
              <a:gd name="connsiteX25" fmla="*/ 13182600 w 20116800"/>
              <a:gd name="connsiteY25" fmla="*/ 18328279 h 28127599"/>
              <a:gd name="connsiteX26" fmla="*/ 13731240 w 20116800"/>
              <a:gd name="connsiteY26" fmla="*/ 20797159 h 28127599"/>
              <a:gd name="connsiteX27" fmla="*/ 15102840 w 20116800"/>
              <a:gd name="connsiteY27" fmla="*/ 23814679 h 28127599"/>
              <a:gd name="connsiteX28" fmla="*/ 14188440 w 20116800"/>
              <a:gd name="connsiteY28" fmla="*/ 23997559 h 28127599"/>
              <a:gd name="connsiteX29" fmla="*/ 14645640 w 20116800"/>
              <a:gd name="connsiteY29" fmla="*/ 26009239 h 28127599"/>
              <a:gd name="connsiteX30" fmla="*/ 15377160 w 20116800"/>
              <a:gd name="connsiteY30" fmla="*/ 26740759 h 28127599"/>
              <a:gd name="connsiteX31" fmla="*/ 15651480 w 20116800"/>
              <a:gd name="connsiteY31" fmla="*/ 27563719 h 28127599"/>
              <a:gd name="connsiteX32" fmla="*/ 17023080 w 20116800"/>
              <a:gd name="connsiteY32" fmla="*/ 27838039 h 28127599"/>
              <a:gd name="connsiteX33" fmla="*/ 16748760 w 20116800"/>
              <a:gd name="connsiteY33" fmla="*/ 27929479 h 28127599"/>
              <a:gd name="connsiteX34" fmla="*/ 15285720 w 20116800"/>
              <a:gd name="connsiteY34" fmla="*/ 28112359 h 28127599"/>
              <a:gd name="connsiteX35" fmla="*/ 14645640 w 20116800"/>
              <a:gd name="connsiteY35" fmla="*/ 27838039 h 28127599"/>
              <a:gd name="connsiteX36" fmla="*/ 13548360 w 20116800"/>
              <a:gd name="connsiteY36" fmla="*/ 27746599 h 28127599"/>
              <a:gd name="connsiteX37" fmla="*/ 14005560 w 20116800"/>
              <a:gd name="connsiteY37" fmla="*/ 25917799 h 28127599"/>
              <a:gd name="connsiteX38" fmla="*/ 13456920 w 20116800"/>
              <a:gd name="connsiteY38" fmla="*/ 24454759 h 28127599"/>
              <a:gd name="connsiteX39" fmla="*/ 10530840 w 20116800"/>
              <a:gd name="connsiteY39" fmla="*/ 17962519 h 28127599"/>
              <a:gd name="connsiteX40" fmla="*/ 9433560 w 20116800"/>
              <a:gd name="connsiteY40" fmla="*/ 16865239 h 28127599"/>
              <a:gd name="connsiteX41" fmla="*/ 7469223 w 20116800"/>
              <a:gd name="connsiteY41" fmla="*/ 18943529 h 28127599"/>
              <a:gd name="connsiteX42" fmla="*/ 6224352 w 20116800"/>
              <a:gd name="connsiteY42" fmla="*/ 18781964 h 28127599"/>
              <a:gd name="connsiteX43" fmla="*/ 3307080 w 20116800"/>
              <a:gd name="connsiteY43" fmla="*/ 15676519 h 28127599"/>
              <a:gd name="connsiteX44" fmla="*/ 3545995 w 20116800"/>
              <a:gd name="connsiteY44" fmla="*/ 14742832 h 28127599"/>
              <a:gd name="connsiteX45" fmla="*/ 2758440 w 20116800"/>
              <a:gd name="connsiteY45" fmla="*/ 13756279 h 28127599"/>
              <a:gd name="connsiteX46" fmla="*/ 1752600 w 20116800"/>
              <a:gd name="connsiteY46" fmla="*/ 13756279 h 28127599"/>
              <a:gd name="connsiteX47" fmla="*/ 1295400 w 20116800"/>
              <a:gd name="connsiteY47" fmla="*/ 13573399 h 28127599"/>
              <a:gd name="connsiteX48" fmla="*/ 472440 w 20116800"/>
              <a:gd name="connsiteY48" fmla="*/ 14122039 h 28127599"/>
              <a:gd name="connsiteX49" fmla="*/ 289560 w 20116800"/>
              <a:gd name="connsiteY49" fmla="*/ 14030599 h 28127599"/>
              <a:gd name="connsiteX50" fmla="*/ 2209800 w 20116800"/>
              <a:gd name="connsiteY50" fmla="*/ 11195959 h 28127599"/>
              <a:gd name="connsiteX51" fmla="*/ 2575560 w 20116800"/>
              <a:gd name="connsiteY51" fmla="*/ 11561719 h 28127599"/>
              <a:gd name="connsiteX52" fmla="*/ 2758440 w 20116800"/>
              <a:gd name="connsiteY52" fmla="*/ 12841879 h 28127599"/>
              <a:gd name="connsiteX53" fmla="*/ 6964680 w 20116800"/>
              <a:gd name="connsiteY53" fmla="*/ 16316599 h 28127599"/>
              <a:gd name="connsiteX54" fmla="*/ 7970520 w 20116800"/>
              <a:gd name="connsiteY54" fmla="*/ 14762119 h 28127599"/>
              <a:gd name="connsiteX55" fmla="*/ 7513320 w 20116800"/>
              <a:gd name="connsiteY55" fmla="*/ 13664839 h 28127599"/>
              <a:gd name="connsiteX56" fmla="*/ 8793480 w 20116800"/>
              <a:gd name="connsiteY56" fmla="*/ 10190119 h 28127599"/>
              <a:gd name="connsiteX57" fmla="*/ 8702040 w 20116800"/>
              <a:gd name="connsiteY57" fmla="*/ 9641479 h 28127599"/>
              <a:gd name="connsiteX58" fmla="*/ 8976360 w 20116800"/>
              <a:gd name="connsiteY58" fmla="*/ 9001399 h 28127599"/>
              <a:gd name="connsiteX59" fmla="*/ 7696200 w 20116800"/>
              <a:gd name="connsiteY59" fmla="*/ 6532519 h 28127599"/>
              <a:gd name="connsiteX60" fmla="*/ 2667000 w 20116800"/>
              <a:gd name="connsiteY60" fmla="*/ 7904119 h 28127599"/>
              <a:gd name="connsiteX61" fmla="*/ 2118360 w 20116800"/>
              <a:gd name="connsiteY61" fmla="*/ 7538359 h 28127599"/>
              <a:gd name="connsiteX62" fmla="*/ 1386840 w 20116800"/>
              <a:gd name="connsiteY62" fmla="*/ 7629799 h 28127599"/>
              <a:gd name="connsiteX63" fmla="*/ 1021080 w 20116800"/>
              <a:gd name="connsiteY63" fmla="*/ 7172599 h 28127599"/>
              <a:gd name="connsiteX64" fmla="*/ 1295400 w 20116800"/>
              <a:gd name="connsiteY64" fmla="*/ 6898279 h 28127599"/>
              <a:gd name="connsiteX65" fmla="*/ 198120 w 20116800"/>
              <a:gd name="connsiteY65" fmla="*/ 5800999 h 28127599"/>
              <a:gd name="connsiteX66" fmla="*/ 381000 w 20116800"/>
              <a:gd name="connsiteY66" fmla="*/ 5709559 h 28127599"/>
              <a:gd name="connsiteX67" fmla="*/ 1844040 w 20116800"/>
              <a:gd name="connsiteY67" fmla="*/ 6898279 h 28127599"/>
              <a:gd name="connsiteX68" fmla="*/ 2118360 w 20116800"/>
              <a:gd name="connsiteY68" fmla="*/ 6623959 h 28127599"/>
              <a:gd name="connsiteX69" fmla="*/ 2118360 w 20116800"/>
              <a:gd name="connsiteY69" fmla="*/ 6441079 h 28127599"/>
              <a:gd name="connsiteX70" fmla="*/ 5410200 w 20116800"/>
              <a:gd name="connsiteY70" fmla="*/ 5252359 h 28127599"/>
              <a:gd name="connsiteX71" fmla="*/ 6050280 w 20116800"/>
              <a:gd name="connsiteY71" fmla="*/ 4978039 h 28127599"/>
              <a:gd name="connsiteX72" fmla="*/ 6416040 w 20116800"/>
              <a:gd name="connsiteY72" fmla="*/ 5435239 h 28127599"/>
              <a:gd name="connsiteX73" fmla="*/ 7421880 w 20116800"/>
              <a:gd name="connsiteY73" fmla="*/ 4978039 h 28127599"/>
              <a:gd name="connsiteX74" fmla="*/ 7604760 w 20116800"/>
              <a:gd name="connsiteY74" fmla="*/ 3240679 h 28127599"/>
              <a:gd name="connsiteX75" fmla="*/ 8884920 w 20116800"/>
              <a:gd name="connsiteY75" fmla="*/ 2692039 h 28127599"/>
              <a:gd name="connsiteX76" fmla="*/ 9525000 w 20116800"/>
              <a:gd name="connsiteY76" fmla="*/ 3240679 h 28127599"/>
              <a:gd name="connsiteX77" fmla="*/ 9890760 w 20116800"/>
              <a:gd name="connsiteY77" fmla="*/ 2874919 h 28127599"/>
              <a:gd name="connsiteX78" fmla="*/ 9982200 w 20116800"/>
              <a:gd name="connsiteY78" fmla="*/ 2326279 h 28127599"/>
              <a:gd name="connsiteX79" fmla="*/ 9982200 w 20116800"/>
              <a:gd name="connsiteY79" fmla="*/ 497479 h 28127599"/>
              <a:gd name="connsiteX80" fmla="*/ 11536680 w 20116800"/>
              <a:gd name="connsiteY80" fmla="*/ 40279 h 28127599"/>
              <a:gd name="connsiteX81" fmla="*/ 12049980 w 20116800"/>
              <a:gd name="connsiteY81" fmla="*/ 255804 h 28127599"/>
              <a:gd name="connsiteX0" fmla="*/ 12049980 w 20116800"/>
              <a:gd name="connsiteY0" fmla="*/ 255804 h 28127599"/>
              <a:gd name="connsiteX1" fmla="*/ 12451080 w 20116800"/>
              <a:gd name="connsiteY1" fmla="*/ 2417719 h 28127599"/>
              <a:gd name="connsiteX2" fmla="*/ 13456920 w 20116800"/>
              <a:gd name="connsiteY2" fmla="*/ 3697879 h 28127599"/>
              <a:gd name="connsiteX3" fmla="*/ 14828520 w 20116800"/>
              <a:gd name="connsiteY3" fmla="*/ 3332119 h 28127599"/>
              <a:gd name="connsiteX4" fmla="*/ 15560040 w 20116800"/>
              <a:gd name="connsiteY4" fmla="*/ 2966359 h 28127599"/>
              <a:gd name="connsiteX5" fmla="*/ 17846040 w 20116800"/>
              <a:gd name="connsiteY5" fmla="*/ 2326279 h 28127599"/>
              <a:gd name="connsiteX6" fmla="*/ 18211800 w 20116800"/>
              <a:gd name="connsiteY6" fmla="*/ 2692039 h 28127599"/>
              <a:gd name="connsiteX7" fmla="*/ 19034760 w 20116800"/>
              <a:gd name="connsiteY7" fmla="*/ 2509159 h 28127599"/>
              <a:gd name="connsiteX8" fmla="*/ 19766280 w 20116800"/>
              <a:gd name="connsiteY8" fmla="*/ 1228999 h 28127599"/>
              <a:gd name="connsiteX9" fmla="*/ 20040600 w 20116800"/>
              <a:gd name="connsiteY9" fmla="*/ 1320439 h 28127599"/>
              <a:gd name="connsiteX10" fmla="*/ 19309080 w 20116800"/>
              <a:gd name="connsiteY10" fmla="*/ 2326279 h 28127599"/>
              <a:gd name="connsiteX11" fmla="*/ 19857720 w 20116800"/>
              <a:gd name="connsiteY11" fmla="*/ 2509159 h 28127599"/>
              <a:gd name="connsiteX12" fmla="*/ 19583400 w 20116800"/>
              <a:gd name="connsiteY12" fmla="*/ 2783479 h 28127599"/>
              <a:gd name="connsiteX13" fmla="*/ 18286731 w 20116800"/>
              <a:gd name="connsiteY13" fmla="*/ 2948566 h 28127599"/>
              <a:gd name="connsiteX14" fmla="*/ 18394680 w 20116800"/>
              <a:gd name="connsiteY14" fmla="*/ 3149239 h 28127599"/>
              <a:gd name="connsiteX15" fmla="*/ 14554200 w 20116800"/>
              <a:gd name="connsiteY15" fmla="*/ 4795159 h 28127599"/>
              <a:gd name="connsiteX16" fmla="*/ 12999720 w 20116800"/>
              <a:gd name="connsiteY16" fmla="*/ 5618119 h 28127599"/>
              <a:gd name="connsiteX17" fmla="*/ 12268200 w 20116800"/>
              <a:gd name="connsiteY17" fmla="*/ 10464439 h 28127599"/>
              <a:gd name="connsiteX18" fmla="*/ 11993880 w 20116800"/>
              <a:gd name="connsiteY18" fmla="*/ 11013079 h 28127599"/>
              <a:gd name="connsiteX19" fmla="*/ 13182600 w 20116800"/>
              <a:gd name="connsiteY19" fmla="*/ 12750439 h 28127599"/>
              <a:gd name="connsiteX20" fmla="*/ 12999720 w 20116800"/>
              <a:gd name="connsiteY20" fmla="*/ 13207639 h 28127599"/>
              <a:gd name="connsiteX21" fmla="*/ 11811000 w 20116800"/>
              <a:gd name="connsiteY21" fmla="*/ 13481959 h 28127599"/>
              <a:gd name="connsiteX22" fmla="*/ 11719560 w 20116800"/>
              <a:gd name="connsiteY22" fmla="*/ 14396359 h 28127599"/>
              <a:gd name="connsiteX23" fmla="*/ 11079480 w 20116800"/>
              <a:gd name="connsiteY23" fmla="*/ 14762119 h 28127599"/>
              <a:gd name="connsiteX24" fmla="*/ 11170920 w 20116800"/>
              <a:gd name="connsiteY24" fmla="*/ 15036439 h 28127599"/>
              <a:gd name="connsiteX25" fmla="*/ 13182600 w 20116800"/>
              <a:gd name="connsiteY25" fmla="*/ 18328279 h 28127599"/>
              <a:gd name="connsiteX26" fmla="*/ 13731240 w 20116800"/>
              <a:gd name="connsiteY26" fmla="*/ 20797159 h 28127599"/>
              <a:gd name="connsiteX27" fmla="*/ 15102840 w 20116800"/>
              <a:gd name="connsiteY27" fmla="*/ 23814679 h 28127599"/>
              <a:gd name="connsiteX28" fmla="*/ 14188440 w 20116800"/>
              <a:gd name="connsiteY28" fmla="*/ 23997559 h 28127599"/>
              <a:gd name="connsiteX29" fmla="*/ 14645640 w 20116800"/>
              <a:gd name="connsiteY29" fmla="*/ 26009239 h 28127599"/>
              <a:gd name="connsiteX30" fmla="*/ 15377160 w 20116800"/>
              <a:gd name="connsiteY30" fmla="*/ 26740759 h 28127599"/>
              <a:gd name="connsiteX31" fmla="*/ 15651480 w 20116800"/>
              <a:gd name="connsiteY31" fmla="*/ 27563719 h 28127599"/>
              <a:gd name="connsiteX32" fmla="*/ 17023080 w 20116800"/>
              <a:gd name="connsiteY32" fmla="*/ 27838039 h 28127599"/>
              <a:gd name="connsiteX33" fmla="*/ 16748760 w 20116800"/>
              <a:gd name="connsiteY33" fmla="*/ 27929479 h 28127599"/>
              <a:gd name="connsiteX34" fmla="*/ 15285720 w 20116800"/>
              <a:gd name="connsiteY34" fmla="*/ 28112359 h 28127599"/>
              <a:gd name="connsiteX35" fmla="*/ 14645640 w 20116800"/>
              <a:gd name="connsiteY35" fmla="*/ 27838039 h 28127599"/>
              <a:gd name="connsiteX36" fmla="*/ 13548360 w 20116800"/>
              <a:gd name="connsiteY36" fmla="*/ 27746599 h 28127599"/>
              <a:gd name="connsiteX37" fmla="*/ 14005560 w 20116800"/>
              <a:gd name="connsiteY37" fmla="*/ 25917799 h 28127599"/>
              <a:gd name="connsiteX38" fmla="*/ 13456920 w 20116800"/>
              <a:gd name="connsiteY38" fmla="*/ 24454759 h 28127599"/>
              <a:gd name="connsiteX39" fmla="*/ 10530840 w 20116800"/>
              <a:gd name="connsiteY39" fmla="*/ 17962519 h 28127599"/>
              <a:gd name="connsiteX40" fmla="*/ 9433560 w 20116800"/>
              <a:gd name="connsiteY40" fmla="*/ 16865239 h 28127599"/>
              <a:gd name="connsiteX41" fmla="*/ 7469223 w 20116800"/>
              <a:gd name="connsiteY41" fmla="*/ 18943529 h 28127599"/>
              <a:gd name="connsiteX42" fmla="*/ 6224352 w 20116800"/>
              <a:gd name="connsiteY42" fmla="*/ 18781964 h 28127599"/>
              <a:gd name="connsiteX43" fmla="*/ 3307080 w 20116800"/>
              <a:gd name="connsiteY43" fmla="*/ 15676519 h 28127599"/>
              <a:gd name="connsiteX44" fmla="*/ 3545995 w 20116800"/>
              <a:gd name="connsiteY44" fmla="*/ 14742832 h 28127599"/>
              <a:gd name="connsiteX45" fmla="*/ 2758440 w 20116800"/>
              <a:gd name="connsiteY45" fmla="*/ 13756279 h 28127599"/>
              <a:gd name="connsiteX46" fmla="*/ 1752600 w 20116800"/>
              <a:gd name="connsiteY46" fmla="*/ 13756279 h 28127599"/>
              <a:gd name="connsiteX47" fmla="*/ 1295400 w 20116800"/>
              <a:gd name="connsiteY47" fmla="*/ 13573399 h 28127599"/>
              <a:gd name="connsiteX48" fmla="*/ 472440 w 20116800"/>
              <a:gd name="connsiteY48" fmla="*/ 14122039 h 28127599"/>
              <a:gd name="connsiteX49" fmla="*/ 289560 w 20116800"/>
              <a:gd name="connsiteY49" fmla="*/ 14030599 h 28127599"/>
              <a:gd name="connsiteX50" fmla="*/ 2209800 w 20116800"/>
              <a:gd name="connsiteY50" fmla="*/ 11195959 h 28127599"/>
              <a:gd name="connsiteX51" fmla="*/ 2575560 w 20116800"/>
              <a:gd name="connsiteY51" fmla="*/ 11561719 h 28127599"/>
              <a:gd name="connsiteX52" fmla="*/ 2758440 w 20116800"/>
              <a:gd name="connsiteY52" fmla="*/ 12841879 h 28127599"/>
              <a:gd name="connsiteX53" fmla="*/ 6964680 w 20116800"/>
              <a:gd name="connsiteY53" fmla="*/ 16316599 h 28127599"/>
              <a:gd name="connsiteX54" fmla="*/ 7970520 w 20116800"/>
              <a:gd name="connsiteY54" fmla="*/ 14762119 h 28127599"/>
              <a:gd name="connsiteX55" fmla="*/ 7513320 w 20116800"/>
              <a:gd name="connsiteY55" fmla="*/ 13664839 h 28127599"/>
              <a:gd name="connsiteX56" fmla="*/ 8793480 w 20116800"/>
              <a:gd name="connsiteY56" fmla="*/ 10190119 h 28127599"/>
              <a:gd name="connsiteX57" fmla="*/ 8702040 w 20116800"/>
              <a:gd name="connsiteY57" fmla="*/ 9641479 h 28127599"/>
              <a:gd name="connsiteX58" fmla="*/ 8976360 w 20116800"/>
              <a:gd name="connsiteY58" fmla="*/ 9001399 h 28127599"/>
              <a:gd name="connsiteX59" fmla="*/ 7696200 w 20116800"/>
              <a:gd name="connsiteY59" fmla="*/ 6532519 h 28127599"/>
              <a:gd name="connsiteX60" fmla="*/ 2667000 w 20116800"/>
              <a:gd name="connsiteY60" fmla="*/ 7904119 h 28127599"/>
              <a:gd name="connsiteX61" fmla="*/ 2118360 w 20116800"/>
              <a:gd name="connsiteY61" fmla="*/ 7538359 h 28127599"/>
              <a:gd name="connsiteX62" fmla="*/ 1386840 w 20116800"/>
              <a:gd name="connsiteY62" fmla="*/ 7629799 h 28127599"/>
              <a:gd name="connsiteX63" fmla="*/ 1021080 w 20116800"/>
              <a:gd name="connsiteY63" fmla="*/ 7172599 h 28127599"/>
              <a:gd name="connsiteX64" fmla="*/ 1295400 w 20116800"/>
              <a:gd name="connsiteY64" fmla="*/ 6898279 h 28127599"/>
              <a:gd name="connsiteX65" fmla="*/ 198120 w 20116800"/>
              <a:gd name="connsiteY65" fmla="*/ 5800999 h 28127599"/>
              <a:gd name="connsiteX66" fmla="*/ 381000 w 20116800"/>
              <a:gd name="connsiteY66" fmla="*/ 5709559 h 28127599"/>
              <a:gd name="connsiteX67" fmla="*/ 1844040 w 20116800"/>
              <a:gd name="connsiteY67" fmla="*/ 6898279 h 28127599"/>
              <a:gd name="connsiteX68" fmla="*/ 2118360 w 20116800"/>
              <a:gd name="connsiteY68" fmla="*/ 6623959 h 28127599"/>
              <a:gd name="connsiteX69" fmla="*/ 2118360 w 20116800"/>
              <a:gd name="connsiteY69" fmla="*/ 6441079 h 28127599"/>
              <a:gd name="connsiteX70" fmla="*/ 5410200 w 20116800"/>
              <a:gd name="connsiteY70" fmla="*/ 5252359 h 28127599"/>
              <a:gd name="connsiteX71" fmla="*/ 6050280 w 20116800"/>
              <a:gd name="connsiteY71" fmla="*/ 4978039 h 28127599"/>
              <a:gd name="connsiteX72" fmla="*/ 6416040 w 20116800"/>
              <a:gd name="connsiteY72" fmla="*/ 5435239 h 28127599"/>
              <a:gd name="connsiteX73" fmla="*/ 7421880 w 20116800"/>
              <a:gd name="connsiteY73" fmla="*/ 4978039 h 28127599"/>
              <a:gd name="connsiteX74" fmla="*/ 7604760 w 20116800"/>
              <a:gd name="connsiteY74" fmla="*/ 3240679 h 28127599"/>
              <a:gd name="connsiteX75" fmla="*/ 8884920 w 20116800"/>
              <a:gd name="connsiteY75" fmla="*/ 2692039 h 28127599"/>
              <a:gd name="connsiteX76" fmla="*/ 9525000 w 20116800"/>
              <a:gd name="connsiteY76" fmla="*/ 3240679 h 28127599"/>
              <a:gd name="connsiteX77" fmla="*/ 9890760 w 20116800"/>
              <a:gd name="connsiteY77" fmla="*/ 2874919 h 28127599"/>
              <a:gd name="connsiteX78" fmla="*/ 9982200 w 20116800"/>
              <a:gd name="connsiteY78" fmla="*/ 2326279 h 28127599"/>
              <a:gd name="connsiteX79" fmla="*/ 9982200 w 20116800"/>
              <a:gd name="connsiteY79" fmla="*/ 497479 h 28127599"/>
              <a:gd name="connsiteX80" fmla="*/ 11536680 w 20116800"/>
              <a:gd name="connsiteY80" fmla="*/ 40279 h 28127599"/>
              <a:gd name="connsiteX81" fmla="*/ 12049980 w 20116800"/>
              <a:gd name="connsiteY81" fmla="*/ 255804 h 28127599"/>
              <a:gd name="connsiteX0" fmla="*/ 12049980 w 20116800"/>
              <a:gd name="connsiteY0" fmla="*/ 255804 h 28127599"/>
              <a:gd name="connsiteX1" fmla="*/ 12451080 w 20116800"/>
              <a:gd name="connsiteY1" fmla="*/ 2417719 h 28127599"/>
              <a:gd name="connsiteX2" fmla="*/ 13456920 w 20116800"/>
              <a:gd name="connsiteY2" fmla="*/ 3697879 h 28127599"/>
              <a:gd name="connsiteX3" fmla="*/ 14828520 w 20116800"/>
              <a:gd name="connsiteY3" fmla="*/ 3332119 h 28127599"/>
              <a:gd name="connsiteX4" fmla="*/ 15560040 w 20116800"/>
              <a:gd name="connsiteY4" fmla="*/ 2966359 h 28127599"/>
              <a:gd name="connsiteX5" fmla="*/ 17846040 w 20116800"/>
              <a:gd name="connsiteY5" fmla="*/ 2326279 h 28127599"/>
              <a:gd name="connsiteX6" fmla="*/ 18211800 w 20116800"/>
              <a:gd name="connsiteY6" fmla="*/ 2692039 h 28127599"/>
              <a:gd name="connsiteX7" fmla="*/ 19034760 w 20116800"/>
              <a:gd name="connsiteY7" fmla="*/ 2509159 h 28127599"/>
              <a:gd name="connsiteX8" fmla="*/ 19766280 w 20116800"/>
              <a:gd name="connsiteY8" fmla="*/ 1228999 h 28127599"/>
              <a:gd name="connsiteX9" fmla="*/ 20040600 w 20116800"/>
              <a:gd name="connsiteY9" fmla="*/ 1320439 h 28127599"/>
              <a:gd name="connsiteX10" fmla="*/ 19309080 w 20116800"/>
              <a:gd name="connsiteY10" fmla="*/ 2326279 h 28127599"/>
              <a:gd name="connsiteX11" fmla="*/ 19857720 w 20116800"/>
              <a:gd name="connsiteY11" fmla="*/ 2509159 h 28127599"/>
              <a:gd name="connsiteX12" fmla="*/ 19583400 w 20116800"/>
              <a:gd name="connsiteY12" fmla="*/ 2783479 h 28127599"/>
              <a:gd name="connsiteX13" fmla="*/ 18286731 w 20116800"/>
              <a:gd name="connsiteY13" fmla="*/ 2948566 h 28127599"/>
              <a:gd name="connsiteX14" fmla="*/ 18394680 w 20116800"/>
              <a:gd name="connsiteY14" fmla="*/ 3149239 h 28127599"/>
              <a:gd name="connsiteX15" fmla="*/ 14554200 w 20116800"/>
              <a:gd name="connsiteY15" fmla="*/ 4795159 h 28127599"/>
              <a:gd name="connsiteX16" fmla="*/ 12999720 w 20116800"/>
              <a:gd name="connsiteY16" fmla="*/ 5618119 h 28127599"/>
              <a:gd name="connsiteX17" fmla="*/ 12268200 w 20116800"/>
              <a:gd name="connsiteY17" fmla="*/ 10464439 h 28127599"/>
              <a:gd name="connsiteX18" fmla="*/ 11993880 w 20116800"/>
              <a:gd name="connsiteY18" fmla="*/ 11013079 h 28127599"/>
              <a:gd name="connsiteX19" fmla="*/ 13182600 w 20116800"/>
              <a:gd name="connsiteY19" fmla="*/ 12750439 h 28127599"/>
              <a:gd name="connsiteX20" fmla="*/ 12999720 w 20116800"/>
              <a:gd name="connsiteY20" fmla="*/ 13207639 h 28127599"/>
              <a:gd name="connsiteX21" fmla="*/ 11811000 w 20116800"/>
              <a:gd name="connsiteY21" fmla="*/ 13481959 h 28127599"/>
              <a:gd name="connsiteX22" fmla="*/ 11719560 w 20116800"/>
              <a:gd name="connsiteY22" fmla="*/ 14396359 h 28127599"/>
              <a:gd name="connsiteX23" fmla="*/ 11079480 w 20116800"/>
              <a:gd name="connsiteY23" fmla="*/ 14762119 h 28127599"/>
              <a:gd name="connsiteX24" fmla="*/ 11170920 w 20116800"/>
              <a:gd name="connsiteY24" fmla="*/ 15036439 h 28127599"/>
              <a:gd name="connsiteX25" fmla="*/ 13182600 w 20116800"/>
              <a:gd name="connsiteY25" fmla="*/ 18328279 h 28127599"/>
              <a:gd name="connsiteX26" fmla="*/ 13731240 w 20116800"/>
              <a:gd name="connsiteY26" fmla="*/ 20797159 h 28127599"/>
              <a:gd name="connsiteX27" fmla="*/ 15102840 w 20116800"/>
              <a:gd name="connsiteY27" fmla="*/ 23814679 h 28127599"/>
              <a:gd name="connsiteX28" fmla="*/ 14188440 w 20116800"/>
              <a:gd name="connsiteY28" fmla="*/ 23997559 h 28127599"/>
              <a:gd name="connsiteX29" fmla="*/ 14645640 w 20116800"/>
              <a:gd name="connsiteY29" fmla="*/ 26009239 h 28127599"/>
              <a:gd name="connsiteX30" fmla="*/ 15377160 w 20116800"/>
              <a:gd name="connsiteY30" fmla="*/ 26740759 h 28127599"/>
              <a:gd name="connsiteX31" fmla="*/ 15651480 w 20116800"/>
              <a:gd name="connsiteY31" fmla="*/ 27563719 h 28127599"/>
              <a:gd name="connsiteX32" fmla="*/ 17023080 w 20116800"/>
              <a:gd name="connsiteY32" fmla="*/ 27838039 h 28127599"/>
              <a:gd name="connsiteX33" fmla="*/ 16748760 w 20116800"/>
              <a:gd name="connsiteY33" fmla="*/ 27929479 h 28127599"/>
              <a:gd name="connsiteX34" fmla="*/ 15285720 w 20116800"/>
              <a:gd name="connsiteY34" fmla="*/ 28112359 h 28127599"/>
              <a:gd name="connsiteX35" fmla="*/ 14645640 w 20116800"/>
              <a:gd name="connsiteY35" fmla="*/ 27838039 h 28127599"/>
              <a:gd name="connsiteX36" fmla="*/ 13548360 w 20116800"/>
              <a:gd name="connsiteY36" fmla="*/ 27746599 h 28127599"/>
              <a:gd name="connsiteX37" fmla="*/ 14005560 w 20116800"/>
              <a:gd name="connsiteY37" fmla="*/ 25917799 h 28127599"/>
              <a:gd name="connsiteX38" fmla="*/ 13456920 w 20116800"/>
              <a:gd name="connsiteY38" fmla="*/ 24454759 h 28127599"/>
              <a:gd name="connsiteX39" fmla="*/ 10530840 w 20116800"/>
              <a:gd name="connsiteY39" fmla="*/ 17962519 h 28127599"/>
              <a:gd name="connsiteX40" fmla="*/ 9433560 w 20116800"/>
              <a:gd name="connsiteY40" fmla="*/ 16865239 h 28127599"/>
              <a:gd name="connsiteX41" fmla="*/ 7469223 w 20116800"/>
              <a:gd name="connsiteY41" fmla="*/ 18943529 h 28127599"/>
              <a:gd name="connsiteX42" fmla="*/ 6224352 w 20116800"/>
              <a:gd name="connsiteY42" fmla="*/ 18781964 h 28127599"/>
              <a:gd name="connsiteX43" fmla="*/ 3307080 w 20116800"/>
              <a:gd name="connsiteY43" fmla="*/ 15676519 h 28127599"/>
              <a:gd name="connsiteX44" fmla="*/ 3545995 w 20116800"/>
              <a:gd name="connsiteY44" fmla="*/ 14742832 h 28127599"/>
              <a:gd name="connsiteX45" fmla="*/ 2758440 w 20116800"/>
              <a:gd name="connsiteY45" fmla="*/ 13756279 h 28127599"/>
              <a:gd name="connsiteX46" fmla="*/ 1752600 w 20116800"/>
              <a:gd name="connsiteY46" fmla="*/ 13756279 h 28127599"/>
              <a:gd name="connsiteX47" fmla="*/ 1295400 w 20116800"/>
              <a:gd name="connsiteY47" fmla="*/ 13573399 h 28127599"/>
              <a:gd name="connsiteX48" fmla="*/ 472440 w 20116800"/>
              <a:gd name="connsiteY48" fmla="*/ 14122039 h 28127599"/>
              <a:gd name="connsiteX49" fmla="*/ 289560 w 20116800"/>
              <a:gd name="connsiteY49" fmla="*/ 14030599 h 28127599"/>
              <a:gd name="connsiteX50" fmla="*/ 2209800 w 20116800"/>
              <a:gd name="connsiteY50" fmla="*/ 11195959 h 28127599"/>
              <a:gd name="connsiteX51" fmla="*/ 2575560 w 20116800"/>
              <a:gd name="connsiteY51" fmla="*/ 11561719 h 28127599"/>
              <a:gd name="connsiteX52" fmla="*/ 2758440 w 20116800"/>
              <a:gd name="connsiteY52" fmla="*/ 12841879 h 28127599"/>
              <a:gd name="connsiteX53" fmla="*/ 6964680 w 20116800"/>
              <a:gd name="connsiteY53" fmla="*/ 16316599 h 28127599"/>
              <a:gd name="connsiteX54" fmla="*/ 7970520 w 20116800"/>
              <a:gd name="connsiteY54" fmla="*/ 14762119 h 28127599"/>
              <a:gd name="connsiteX55" fmla="*/ 7513320 w 20116800"/>
              <a:gd name="connsiteY55" fmla="*/ 13664839 h 28127599"/>
              <a:gd name="connsiteX56" fmla="*/ 8793480 w 20116800"/>
              <a:gd name="connsiteY56" fmla="*/ 10190119 h 28127599"/>
              <a:gd name="connsiteX57" fmla="*/ 8702040 w 20116800"/>
              <a:gd name="connsiteY57" fmla="*/ 9641479 h 28127599"/>
              <a:gd name="connsiteX58" fmla="*/ 8976360 w 20116800"/>
              <a:gd name="connsiteY58" fmla="*/ 9001399 h 28127599"/>
              <a:gd name="connsiteX59" fmla="*/ 7696200 w 20116800"/>
              <a:gd name="connsiteY59" fmla="*/ 6532519 h 28127599"/>
              <a:gd name="connsiteX60" fmla="*/ 2667000 w 20116800"/>
              <a:gd name="connsiteY60" fmla="*/ 7904119 h 28127599"/>
              <a:gd name="connsiteX61" fmla="*/ 2118360 w 20116800"/>
              <a:gd name="connsiteY61" fmla="*/ 7538359 h 28127599"/>
              <a:gd name="connsiteX62" fmla="*/ 1386840 w 20116800"/>
              <a:gd name="connsiteY62" fmla="*/ 7629799 h 28127599"/>
              <a:gd name="connsiteX63" fmla="*/ 1021080 w 20116800"/>
              <a:gd name="connsiteY63" fmla="*/ 7172599 h 28127599"/>
              <a:gd name="connsiteX64" fmla="*/ 1295400 w 20116800"/>
              <a:gd name="connsiteY64" fmla="*/ 6898279 h 28127599"/>
              <a:gd name="connsiteX65" fmla="*/ 198120 w 20116800"/>
              <a:gd name="connsiteY65" fmla="*/ 5800999 h 28127599"/>
              <a:gd name="connsiteX66" fmla="*/ 381000 w 20116800"/>
              <a:gd name="connsiteY66" fmla="*/ 5709559 h 28127599"/>
              <a:gd name="connsiteX67" fmla="*/ 1844040 w 20116800"/>
              <a:gd name="connsiteY67" fmla="*/ 6898279 h 28127599"/>
              <a:gd name="connsiteX68" fmla="*/ 2118360 w 20116800"/>
              <a:gd name="connsiteY68" fmla="*/ 6623959 h 28127599"/>
              <a:gd name="connsiteX69" fmla="*/ 2118360 w 20116800"/>
              <a:gd name="connsiteY69" fmla="*/ 6441079 h 28127599"/>
              <a:gd name="connsiteX70" fmla="*/ 5410200 w 20116800"/>
              <a:gd name="connsiteY70" fmla="*/ 5252359 h 28127599"/>
              <a:gd name="connsiteX71" fmla="*/ 6050280 w 20116800"/>
              <a:gd name="connsiteY71" fmla="*/ 4978039 h 28127599"/>
              <a:gd name="connsiteX72" fmla="*/ 6416040 w 20116800"/>
              <a:gd name="connsiteY72" fmla="*/ 5435239 h 28127599"/>
              <a:gd name="connsiteX73" fmla="*/ 7421880 w 20116800"/>
              <a:gd name="connsiteY73" fmla="*/ 4978039 h 28127599"/>
              <a:gd name="connsiteX74" fmla="*/ 7604760 w 20116800"/>
              <a:gd name="connsiteY74" fmla="*/ 3240679 h 28127599"/>
              <a:gd name="connsiteX75" fmla="*/ 8884920 w 20116800"/>
              <a:gd name="connsiteY75" fmla="*/ 2692039 h 28127599"/>
              <a:gd name="connsiteX76" fmla="*/ 9525000 w 20116800"/>
              <a:gd name="connsiteY76" fmla="*/ 3240679 h 28127599"/>
              <a:gd name="connsiteX77" fmla="*/ 9890760 w 20116800"/>
              <a:gd name="connsiteY77" fmla="*/ 2874919 h 28127599"/>
              <a:gd name="connsiteX78" fmla="*/ 9982200 w 20116800"/>
              <a:gd name="connsiteY78" fmla="*/ 2326279 h 28127599"/>
              <a:gd name="connsiteX79" fmla="*/ 9982200 w 20116800"/>
              <a:gd name="connsiteY79" fmla="*/ 497479 h 28127599"/>
              <a:gd name="connsiteX80" fmla="*/ 11536680 w 20116800"/>
              <a:gd name="connsiteY80" fmla="*/ 40279 h 28127599"/>
              <a:gd name="connsiteX81" fmla="*/ 12049980 w 20116800"/>
              <a:gd name="connsiteY81" fmla="*/ 255804 h 28127599"/>
              <a:gd name="connsiteX0" fmla="*/ 12049980 w 20116800"/>
              <a:gd name="connsiteY0" fmla="*/ 255804 h 28127599"/>
              <a:gd name="connsiteX1" fmla="*/ 12451080 w 20116800"/>
              <a:gd name="connsiteY1" fmla="*/ 2417719 h 28127599"/>
              <a:gd name="connsiteX2" fmla="*/ 13456920 w 20116800"/>
              <a:gd name="connsiteY2" fmla="*/ 3697879 h 28127599"/>
              <a:gd name="connsiteX3" fmla="*/ 14828520 w 20116800"/>
              <a:gd name="connsiteY3" fmla="*/ 3332119 h 28127599"/>
              <a:gd name="connsiteX4" fmla="*/ 15560040 w 20116800"/>
              <a:gd name="connsiteY4" fmla="*/ 2966359 h 28127599"/>
              <a:gd name="connsiteX5" fmla="*/ 17846040 w 20116800"/>
              <a:gd name="connsiteY5" fmla="*/ 2326279 h 28127599"/>
              <a:gd name="connsiteX6" fmla="*/ 18211800 w 20116800"/>
              <a:gd name="connsiteY6" fmla="*/ 2692039 h 28127599"/>
              <a:gd name="connsiteX7" fmla="*/ 19034760 w 20116800"/>
              <a:gd name="connsiteY7" fmla="*/ 2509159 h 28127599"/>
              <a:gd name="connsiteX8" fmla="*/ 19766280 w 20116800"/>
              <a:gd name="connsiteY8" fmla="*/ 1228999 h 28127599"/>
              <a:gd name="connsiteX9" fmla="*/ 20040600 w 20116800"/>
              <a:gd name="connsiteY9" fmla="*/ 1320439 h 28127599"/>
              <a:gd name="connsiteX10" fmla="*/ 19309080 w 20116800"/>
              <a:gd name="connsiteY10" fmla="*/ 2326279 h 28127599"/>
              <a:gd name="connsiteX11" fmla="*/ 19857720 w 20116800"/>
              <a:gd name="connsiteY11" fmla="*/ 2509159 h 28127599"/>
              <a:gd name="connsiteX12" fmla="*/ 19583400 w 20116800"/>
              <a:gd name="connsiteY12" fmla="*/ 2783479 h 28127599"/>
              <a:gd name="connsiteX13" fmla="*/ 18286731 w 20116800"/>
              <a:gd name="connsiteY13" fmla="*/ 2948566 h 28127599"/>
              <a:gd name="connsiteX14" fmla="*/ 18394680 w 20116800"/>
              <a:gd name="connsiteY14" fmla="*/ 3149239 h 28127599"/>
              <a:gd name="connsiteX15" fmla="*/ 14554200 w 20116800"/>
              <a:gd name="connsiteY15" fmla="*/ 4795159 h 28127599"/>
              <a:gd name="connsiteX16" fmla="*/ 12999720 w 20116800"/>
              <a:gd name="connsiteY16" fmla="*/ 5618119 h 28127599"/>
              <a:gd name="connsiteX17" fmla="*/ 12268200 w 20116800"/>
              <a:gd name="connsiteY17" fmla="*/ 10464439 h 28127599"/>
              <a:gd name="connsiteX18" fmla="*/ 11993880 w 20116800"/>
              <a:gd name="connsiteY18" fmla="*/ 11013079 h 28127599"/>
              <a:gd name="connsiteX19" fmla="*/ 13182600 w 20116800"/>
              <a:gd name="connsiteY19" fmla="*/ 12750439 h 28127599"/>
              <a:gd name="connsiteX20" fmla="*/ 12999720 w 20116800"/>
              <a:gd name="connsiteY20" fmla="*/ 13207639 h 28127599"/>
              <a:gd name="connsiteX21" fmla="*/ 11811000 w 20116800"/>
              <a:gd name="connsiteY21" fmla="*/ 13481959 h 28127599"/>
              <a:gd name="connsiteX22" fmla="*/ 11719560 w 20116800"/>
              <a:gd name="connsiteY22" fmla="*/ 14396359 h 28127599"/>
              <a:gd name="connsiteX23" fmla="*/ 11079480 w 20116800"/>
              <a:gd name="connsiteY23" fmla="*/ 14762119 h 28127599"/>
              <a:gd name="connsiteX24" fmla="*/ 11170920 w 20116800"/>
              <a:gd name="connsiteY24" fmla="*/ 15036439 h 28127599"/>
              <a:gd name="connsiteX25" fmla="*/ 13182600 w 20116800"/>
              <a:gd name="connsiteY25" fmla="*/ 18328279 h 28127599"/>
              <a:gd name="connsiteX26" fmla="*/ 13731240 w 20116800"/>
              <a:gd name="connsiteY26" fmla="*/ 20797159 h 28127599"/>
              <a:gd name="connsiteX27" fmla="*/ 15102840 w 20116800"/>
              <a:gd name="connsiteY27" fmla="*/ 23814679 h 28127599"/>
              <a:gd name="connsiteX28" fmla="*/ 14188440 w 20116800"/>
              <a:gd name="connsiteY28" fmla="*/ 23997559 h 28127599"/>
              <a:gd name="connsiteX29" fmla="*/ 14645640 w 20116800"/>
              <a:gd name="connsiteY29" fmla="*/ 26009239 h 28127599"/>
              <a:gd name="connsiteX30" fmla="*/ 15377160 w 20116800"/>
              <a:gd name="connsiteY30" fmla="*/ 26740759 h 28127599"/>
              <a:gd name="connsiteX31" fmla="*/ 15651480 w 20116800"/>
              <a:gd name="connsiteY31" fmla="*/ 27563719 h 28127599"/>
              <a:gd name="connsiteX32" fmla="*/ 17023080 w 20116800"/>
              <a:gd name="connsiteY32" fmla="*/ 27838039 h 28127599"/>
              <a:gd name="connsiteX33" fmla="*/ 16748760 w 20116800"/>
              <a:gd name="connsiteY33" fmla="*/ 27929479 h 28127599"/>
              <a:gd name="connsiteX34" fmla="*/ 15285720 w 20116800"/>
              <a:gd name="connsiteY34" fmla="*/ 28112359 h 28127599"/>
              <a:gd name="connsiteX35" fmla="*/ 14645640 w 20116800"/>
              <a:gd name="connsiteY35" fmla="*/ 27838039 h 28127599"/>
              <a:gd name="connsiteX36" fmla="*/ 13548360 w 20116800"/>
              <a:gd name="connsiteY36" fmla="*/ 27746599 h 28127599"/>
              <a:gd name="connsiteX37" fmla="*/ 14005560 w 20116800"/>
              <a:gd name="connsiteY37" fmla="*/ 25917799 h 28127599"/>
              <a:gd name="connsiteX38" fmla="*/ 13456920 w 20116800"/>
              <a:gd name="connsiteY38" fmla="*/ 24454759 h 28127599"/>
              <a:gd name="connsiteX39" fmla="*/ 10530840 w 20116800"/>
              <a:gd name="connsiteY39" fmla="*/ 17962519 h 28127599"/>
              <a:gd name="connsiteX40" fmla="*/ 9433560 w 20116800"/>
              <a:gd name="connsiteY40" fmla="*/ 16865239 h 28127599"/>
              <a:gd name="connsiteX41" fmla="*/ 7469223 w 20116800"/>
              <a:gd name="connsiteY41" fmla="*/ 18943529 h 28127599"/>
              <a:gd name="connsiteX42" fmla="*/ 6224352 w 20116800"/>
              <a:gd name="connsiteY42" fmla="*/ 18781964 h 28127599"/>
              <a:gd name="connsiteX43" fmla="*/ 3621441 w 20116800"/>
              <a:gd name="connsiteY43" fmla="*/ 15793006 h 28127599"/>
              <a:gd name="connsiteX44" fmla="*/ 3545995 w 20116800"/>
              <a:gd name="connsiteY44" fmla="*/ 14742832 h 28127599"/>
              <a:gd name="connsiteX45" fmla="*/ 2758440 w 20116800"/>
              <a:gd name="connsiteY45" fmla="*/ 13756279 h 28127599"/>
              <a:gd name="connsiteX46" fmla="*/ 1752600 w 20116800"/>
              <a:gd name="connsiteY46" fmla="*/ 13756279 h 28127599"/>
              <a:gd name="connsiteX47" fmla="*/ 1295400 w 20116800"/>
              <a:gd name="connsiteY47" fmla="*/ 13573399 h 28127599"/>
              <a:gd name="connsiteX48" fmla="*/ 472440 w 20116800"/>
              <a:gd name="connsiteY48" fmla="*/ 14122039 h 28127599"/>
              <a:gd name="connsiteX49" fmla="*/ 289560 w 20116800"/>
              <a:gd name="connsiteY49" fmla="*/ 14030599 h 28127599"/>
              <a:gd name="connsiteX50" fmla="*/ 2209800 w 20116800"/>
              <a:gd name="connsiteY50" fmla="*/ 11195959 h 28127599"/>
              <a:gd name="connsiteX51" fmla="*/ 2575560 w 20116800"/>
              <a:gd name="connsiteY51" fmla="*/ 11561719 h 28127599"/>
              <a:gd name="connsiteX52" fmla="*/ 2758440 w 20116800"/>
              <a:gd name="connsiteY52" fmla="*/ 12841879 h 28127599"/>
              <a:gd name="connsiteX53" fmla="*/ 6964680 w 20116800"/>
              <a:gd name="connsiteY53" fmla="*/ 16316599 h 28127599"/>
              <a:gd name="connsiteX54" fmla="*/ 7970520 w 20116800"/>
              <a:gd name="connsiteY54" fmla="*/ 14762119 h 28127599"/>
              <a:gd name="connsiteX55" fmla="*/ 7513320 w 20116800"/>
              <a:gd name="connsiteY55" fmla="*/ 13664839 h 28127599"/>
              <a:gd name="connsiteX56" fmla="*/ 8793480 w 20116800"/>
              <a:gd name="connsiteY56" fmla="*/ 10190119 h 28127599"/>
              <a:gd name="connsiteX57" fmla="*/ 8702040 w 20116800"/>
              <a:gd name="connsiteY57" fmla="*/ 9641479 h 28127599"/>
              <a:gd name="connsiteX58" fmla="*/ 8976360 w 20116800"/>
              <a:gd name="connsiteY58" fmla="*/ 9001399 h 28127599"/>
              <a:gd name="connsiteX59" fmla="*/ 7696200 w 20116800"/>
              <a:gd name="connsiteY59" fmla="*/ 6532519 h 28127599"/>
              <a:gd name="connsiteX60" fmla="*/ 2667000 w 20116800"/>
              <a:gd name="connsiteY60" fmla="*/ 7904119 h 28127599"/>
              <a:gd name="connsiteX61" fmla="*/ 2118360 w 20116800"/>
              <a:gd name="connsiteY61" fmla="*/ 7538359 h 28127599"/>
              <a:gd name="connsiteX62" fmla="*/ 1386840 w 20116800"/>
              <a:gd name="connsiteY62" fmla="*/ 7629799 h 28127599"/>
              <a:gd name="connsiteX63" fmla="*/ 1021080 w 20116800"/>
              <a:gd name="connsiteY63" fmla="*/ 7172599 h 28127599"/>
              <a:gd name="connsiteX64" fmla="*/ 1295400 w 20116800"/>
              <a:gd name="connsiteY64" fmla="*/ 6898279 h 28127599"/>
              <a:gd name="connsiteX65" fmla="*/ 198120 w 20116800"/>
              <a:gd name="connsiteY65" fmla="*/ 5800999 h 28127599"/>
              <a:gd name="connsiteX66" fmla="*/ 381000 w 20116800"/>
              <a:gd name="connsiteY66" fmla="*/ 5709559 h 28127599"/>
              <a:gd name="connsiteX67" fmla="*/ 1844040 w 20116800"/>
              <a:gd name="connsiteY67" fmla="*/ 6898279 h 28127599"/>
              <a:gd name="connsiteX68" fmla="*/ 2118360 w 20116800"/>
              <a:gd name="connsiteY68" fmla="*/ 6623959 h 28127599"/>
              <a:gd name="connsiteX69" fmla="*/ 2118360 w 20116800"/>
              <a:gd name="connsiteY69" fmla="*/ 6441079 h 28127599"/>
              <a:gd name="connsiteX70" fmla="*/ 5410200 w 20116800"/>
              <a:gd name="connsiteY70" fmla="*/ 5252359 h 28127599"/>
              <a:gd name="connsiteX71" fmla="*/ 6050280 w 20116800"/>
              <a:gd name="connsiteY71" fmla="*/ 4978039 h 28127599"/>
              <a:gd name="connsiteX72" fmla="*/ 6416040 w 20116800"/>
              <a:gd name="connsiteY72" fmla="*/ 5435239 h 28127599"/>
              <a:gd name="connsiteX73" fmla="*/ 7421880 w 20116800"/>
              <a:gd name="connsiteY73" fmla="*/ 4978039 h 28127599"/>
              <a:gd name="connsiteX74" fmla="*/ 7604760 w 20116800"/>
              <a:gd name="connsiteY74" fmla="*/ 3240679 h 28127599"/>
              <a:gd name="connsiteX75" fmla="*/ 8884920 w 20116800"/>
              <a:gd name="connsiteY75" fmla="*/ 2692039 h 28127599"/>
              <a:gd name="connsiteX76" fmla="*/ 9525000 w 20116800"/>
              <a:gd name="connsiteY76" fmla="*/ 3240679 h 28127599"/>
              <a:gd name="connsiteX77" fmla="*/ 9890760 w 20116800"/>
              <a:gd name="connsiteY77" fmla="*/ 2874919 h 28127599"/>
              <a:gd name="connsiteX78" fmla="*/ 9982200 w 20116800"/>
              <a:gd name="connsiteY78" fmla="*/ 2326279 h 28127599"/>
              <a:gd name="connsiteX79" fmla="*/ 9982200 w 20116800"/>
              <a:gd name="connsiteY79" fmla="*/ 497479 h 28127599"/>
              <a:gd name="connsiteX80" fmla="*/ 11536680 w 20116800"/>
              <a:gd name="connsiteY80" fmla="*/ 40279 h 28127599"/>
              <a:gd name="connsiteX81" fmla="*/ 12049980 w 20116800"/>
              <a:gd name="connsiteY81" fmla="*/ 255804 h 28127599"/>
              <a:gd name="connsiteX0" fmla="*/ 12049980 w 20116800"/>
              <a:gd name="connsiteY0" fmla="*/ 255804 h 28127599"/>
              <a:gd name="connsiteX1" fmla="*/ 12451080 w 20116800"/>
              <a:gd name="connsiteY1" fmla="*/ 2417719 h 28127599"/>
              <a:gd name="connsiteX2" fmla="*/ 13456920 w 20116800"/>
              <a:gd name="connsiteY2" fmla="*/ 3697879 h 28127599"/>
              <a:gd name="connsiteX3" fmla="*/ 14828520 w 20116800"/>
              <a:gd name="connsiteY3" fmla="*/ 3332119 h 28127599"/>
              <a:gd name="connsiteX4" fmla="*/ 15560040 w 20116800"/>
              <a:gd name="connsiteY4" fmla="*/ 2966359 h 28127599"/>
              <a:gd name="connsiteX5" fmla="*/ 17846040 w 20116800"/>
              <a:gd name="connsiteY5" fmla="*/ 2326279 h 28127599"/>
              <a:gd name="connsiteX6" fmla="*/ 18211800 w 20116800"/>
              <a:gd name="connsiteY6" fmla="*/ 2692039 h 28127599"/>
              <a:gd name="connsiteX7" fmla="*/ 19034760 w 20116800"/>
              <a:gd name="connsiteY7" fmla="*/ 2509159 h 28127599"/>
              <a:gd name="connsiteX8" fmla="*/ 19766280 w 20116800"/>
              <a:gd name="connsiteY8" fmla="*/ 1228999 h 28127599"/>
              <a:gd name="connsiteX9" fmla="*/ 20040600 w 20116800"/>
              <a:gd name="connsiteY9" fmla="*/ 1320439 h 28127599"/>
              <a:gd name="connsiteX10" fmla="*/ 19309080 w 20116800"/>
              <a:gd name="connsiteY10" fmla="*/ 2326279 h 28127599"/>
              <a:gd name="connsiteX11" fmla="*/ 19857720 w 20116800"/>
              <a:gd name="connsiteY11" fmla="*/ 2509159 h 28127599"/>
              <a:gd name="connsiteX12" fmla="*/ 19583400 w 20116800"/>
              <a:gd name="connsiteY12" fmla="*/ 2783479 h 28127599"/>
              <a:gd name="connsiteX13" fmla="*/ 18286731 w 20116800"/>
              <a:gd name="connsiteY13" fmla="*/ 2948566 h 28127599"/>
              <a:gd name="connsiteX14" fmla="*/ 18394680 w 20116800"/>
              <a:gd name="connsiteY14" fmla="*/ 3149239 h 28127599"/>
              <a:gd name="connsiteX15" fmla="*/ 14554200 w 20116800"/>
              <a:gd name="connsiteY15" fmla="*/ 4795159 h 28127599"/>
              <a:gd name="connsiteX16" fmla="*/ 12999720 w 20116800"/>
              <a:gd name="connsiteY16" fmla="*/ 5618119 h 28127599"/>
              <a:gd name="connsiteX17" fmla="*/ 12268200 w 20116800"/>
              <a:gd name="connsiteY17" fmla="*/ 10464439 h 28127599"/>
              <a:gd name="connsiteX18" fmla="*/ 11993880 w 20116800"/>
              <a:gd name="connsiteY18" fmla="*/ 11013079 h 28127599"/>
              <a:gd name="connsiteX19" fmla="*/ 13182600 w 20116800"/>
              <a:gd name="connsiteY19" fmla="*/ 12750439 h 28127599"/>
              <a:gd name="connsiteX20" fmla="*/ 12999720 w 20116800"/>
              <a:gd name="connsiteY20" fmla="*/ 13207639 h 28127599"/>
              <a:gd name="connsiteX21" fmla="*/ 11811000 w 20116800"/>
              <a:gd name="connsiteY21" fmla="*/ 13481959 h 28127599"/>
              <a:gd name="connsiteX22" fmla="*/ 11719560 w 20116800"/>
              <a:gd name="connsiteY22" fmla="*/ 14396359 h 28127599"/>
              <a:gd name="connsiteX23" fmla="*/ 11079480 w 20116800"/>
              <a:gd name="connsiteY23" fmla="*/ 14762119 h 28127599"/>
              <a:gd name="connsiteX24" fmla="*/ 11170920 w 20116800"/>
              <a:gd name="connsiteY24" fmla="*/ 15036439 h 28127599"/>
              <a:gd name="connsiteX25" fmla="*/ 13182600 w 20116800"/>
              <a:gd name="connsiteY25" fmla="*/ 18328279 h 28127599"/>
              <a:gd name="connsiteX26" fmla="*/ 13731240 w 20116800"/>
              <a:gd name="connsiteY26" fmla="*/ 20797159 h 28127599"/>
              <a:gd name="connsiteX27" fmla="*/ 15102840 w 20116800"/>
              <a:gd name="connsiteY27" fmla="*/ 23814679 h 28127599"/>
              <a:gd name="connsiteX28" fmla="*/ 14188440 w 20116800"/>
              <a:gd name="connsiteY28" fmla="*/ 23997559 h 28127599"/>
              <a:gd name="connsiteX29" fmla="*/ 14645640 w 20116800"/>
              <a:gd name="connsiteY29" fmla="*/ 26009239 h 28127599"/>
              <a:gd name="connsiteX30" fmla="*/ 15377160 w 20116800"/>
              <a:gd name="connsiteY30" fmla="*/ 26740759 h 28127599"/>
              <a:gd name="connsiteX31" fmla="*/ 15651480 w 20116800"/>
              <a:gd name="connsiteY31" fmla="*/ 27563719 h 28127599"/>
              <a:gd name="connsiteX32" fmla="*/ 17023080 w 20116800"/>
              <a:gd name="connsiteY32" fmla="*/ 27838039 h 28127599"/>
              <a:gd name="connsiteX33" fmla="*/ 16748760 w 20116800"/>
              <a:gd name="connsiteY33" fmla="*/ 27929479 h 28127599"/>
              <a:gd name="connsiteX34" fmla="*/ 15285720 w 20116800"/>
              <a:gd name="connsiteY34" fmla="*/ 28112359 h 28127599"/>
              <a:gd name="connsiteX35" fmla="*/ 14645640 w 20116800"/>
              <a:gd name="connsiteY35" fmla="*/ 27838039 h 28127599"/>
              <a:gd name="connsiteX36" fmla="*/ 13548360 w 20116800"/>
              <a:gd name="connsiteY36" fmla="*/ 27746599 h 28127599"/>
              <a:gd name="connsiteX37" fmla="*/ 14005560 w 20116800"/>
              <a:gd name="connsiteY37" fmla="*/ 25917799 h 28127599"/>
              <a:gd name="connsiteX38" fmla="*/ 13456920 w 20116800"/>
              <a:gd name="connsiteY38" fmla="*/ 24454759 h 28127599"/>
              <a:gd name="connsiteX39" fmla="*/ 10530840 w 20116800"/>
              <a:gd name="connsiteY39" fmla="*/ 17962519 h 28127599"/>
              <a:gd name="connsiteX40" fmla="*/ 9433560 w 20116800"/>
              <a:gd name="connsiteY40" fmla="*/ 16865239 h 28127599"/>
              <a:gd name="connsiteX41" fmla="*/ 7469223 w 20116800"/>
              <a:gd name="connsiteY41" fmla="*/ 18943529 h 28127599"/>
              <a:gd name="connsiteX42" fmla="*/ 6224352 w 20116800"/>
              <a:gd name="connsiteY42" fmla="*/ 18781964 h 28127599"/>
              <a:gd name="connsiteX43" fmla="*/ 3508271 w 20116800"/>
              <a:gd name="connsiteY43" fmla="*/ 15712224 h 28127599"/>
              <a:gd name="connsiteX44" fmla="*/ 3545995 w 20116800"/>
              <a:gd name="connsiteY44" fmla="*/ 14742832 h 28127599"/>
              <a:gd name="connsiteX45" fmla="*/ 2758440 w 20116800"/>
              <a:gd name="connsiteY45" fmla="*/ 13756279 h 28127599"/>
              <a:gd name="connsiteX46" fmla="*/ 1752600 w 20116800"/>
              <a:gd name="connsiteY46" fmla="*/ 13756279 h 28127599"/>
              <a:gd name="connsiteX47" fmla="*/ 1295400 w 20116800"/>
              <a:gd name="connsiteY47" fmla="*/ 13573399 h 28127599"/>
              <a:gd name="connsiteX48" fmla="*/ 472440 w 20116800"/>
              <a:gd name="connsiteY48" fmla="*/ 14122039 h 28127599"/>
              <a:gd name="connsiteX49" fmla="*/ 289560 w 20116800"/>
              <a:gd name="connsiteY49" fmla="*/ 14030599 h 28127599"/>
              <a:gd name="connsiteX50" fmla="*/ 2209800 w 20116800"/>
              <a:gd name="connsiteY50" fmla="*/ 11195959 h 28127599"/>
              <a:gd name="connsiteX51" fmla="*/ 2575560 w 20116800"/>
              <a:gd name="connsiteY51" fmla="*/ 11561719 h 28127599"/>
              <a:gd name="connsiteX52" fmla="*/ 2758440 w 20116800"/>
              <a:gd name="connsiteY52" fmla="*/ 12841879 h 28127599"/>
              <a:gd name="connsiteX53" fmla="*/ 6964680 w 20116800"/>
              <a:gd name="connsiteY53" fmla="*/ 16316599 h 28127599"/>
              <a:gd name="connsiteX54" fmla="*/ 7970520 w 20116800"/>
              <a:gd name="connsiteY54" fmla="*/ 14762119 h 28127599"/>
              <a:gd name="connsiteX55" fmla="*/ 7513320 w 20116800"/>
              <a:gd name="connsiteY55" fmla="*/ 13664839 h 28127599"/>
              <a:gd name="connsiteX56" fmla="*/ 8793480 w 20116800"/>
              <a:gd name="connsiteY56" fmla="*/ 10190119 h 28127599"/>
              <a:gd name="connsiteX57" fmla="*/ 8702040 w 20116800"/>
              <a:gd name="connsiteY57" fmla="*/ 9641479 h 28127599"/>
              <a:gd name="connsiteX58" fmla="*/ 8976360 w 20116800"/>
              <a:gd name="connsiteY58" fmla="*/ 9001399 h 28127599"/>
              <a:gd name="connsiteX59" fmla="*/ 7696200 w 20116800"/>
              <a:gd name="connsiteY59" fmla="*/ 6532519 h 28127599"/>
              <a:gd name="connsiteX60" fmla="*/ 2667000 w 20116800"/>
              <a:gd name="connsiteY60" fmla="*/ 7904119 h 28127599"/>
              <a:gd name="connsiteX61" fmla="*/ 2118360 w 20116800"/>
              <a:gd name="connsiteY61" fmla="*/ 7538359 h 28127599"/>
              <a:gd name="connsiteX62" fmla="*/ 1386840 w 20116800"/>
              <a:gd name="connsiteY62" fmla="*/ 7629799 h 28127599"/>
              <a:gd name="connsiteX63" fmla="*/ 1021080 w 20116800"/>
              <a:gd name="connsiteY63" fmla="*/ 7172599 h 28127599"/>
              <a:gd name="connsiteX64" fmla="*/ 1295400 w 20116800"/>
              <a:gd name="connsiteY64" fmla="*/ 6898279 h 28127599"/>
              <a:gd name="connsiteX65" fmla="*/ 198120 w 20116800"/>
              <a:gd name="connsiteY65" fmla="*/ 5800999 h 28127599"/>
              <a:gd name="connsiteX66" fmla="*/ 381000 w 20116800"/>
              <a:gd name="connsiteY66" fmla="*/ 5709559 h 28127599"/>
              <a:gd name="connsiteX67" fmla="*/ 1844040 w 20116800"/>
              <a:gd name="connsiteY67" fmla="*/ 6898279 h 28127599"/>
              <a:gd name="connsiteX68" fmla="*/ 2118360 w 20116800"/>
              <a:gd name="connsiteY68" fmla="*/ 6623959 h 28127599"/>
              <a:gd name="connsiteX69" fmla="*/ 2118360 w 20116800"/>
              <a:gd name="connsiteY69" fmla="*/ 6441079 h 28127599"/>
              <a:gd name="connsiteX70" fmla="*/ 5410200 w 20116800"/>
              <a:gd name="connsiteY70" fmla="*/ 5252359 h 28127599"/>
              <a:gd name="connsiteX71" fmla="*/ 6050280 w 20116800"/>
              <a:gd name="connsiteY71" fmla="*/ 4978039 h 28127599"/>
              <a:gd name="connsiteX72" fmla="*/ 6416040 w 20116800"/>
              <a:gd name="connsiteY72" fmla="*/ 5435239 h 28127599"/>
              <a:gd name="connsiteX73" fmla="*/ 7421880 w 20116800"/>
              <a:gd name="connsiteY73" fmla="*/ 4978039 h 28127599"/>
              <a:gd name="connsiteX74" fmla="*/ 7604760 w 20116800"/>
              <a:gd name="connsiteY74" fmla="*/ 3240679 h 28127599"/>
              <a:gd name="connsiteX75" fmla="*/ 8884920 w 20116800"/>
              <a:gd name="connsiteY75" fmla="*/ 2692039 h 28127599"/>
              <a:gd name="connsiteX76" fmla="*/ 9525000 w 20116800"/>
              <a:gd name="connsiteY76" fmla="*/ 3240679 h 28127599"/>
              <a:gd name="connsiteX77" fmla="*/ 9890760 w 20116800"/>
              <a:gd name="connsiteY77" fmla="*/ 2874919 h 28127599"/>
              <a:gd name="connsiteX78" fmla="*/ 9982200 w 20116800"/>
              <a:gd name="connsiteY78" fmla="*/ 2326279 h 28127599"/>
              <a:gd name="connsiteX79" fmla="*/ 9982200 w 20116800"/>
              <a:gd name="connsiteY79" fmla="*/ 497479 h 28127599"/>
              <a:gd name="connsiteX80" fmla="*/ 11536680 w 20116800"/>
              <a:gd name="connsiteY80" fmla="*/ 40279 h 28127599"/>
              <a:gd name="connsiteX81" fmla="*/ 12049980 w 20116800"/>
              <a:gd name="connsiteY81" fmla="*/ 255804 h 28127599"/>
              <a:gd name="connsiteX0" fmla="*/ 12049980 w 20116800"/>
              <a:gd name="connsiteY0" fmla="*/ 255804 h 28127599"/>
              <a:gd name="connsiteX1" fmla="*/ 12451080 w 20116800"/>
              <a:gd name="connsiteY1" fmla="*/ 2417719 h 28127599"/>
              <a:gd name="connsiteX2" fmla="*/ 13456920 w 20116800"/>
              <a:gd name="connsiteY2" fmla="*/ 3697879 h 28127599"/>
              <a:gd name="connsiteX3" fmla="*/ 14828520 w 20116800"/>
              <a:gd name="connsiteY3" fmla="*/ 3332119 h 28127599"/>
              <a:gd name="connsiteX4" fmla="*/ 15560040 w 20116800"/>
              <a:gd name="connsiteY4" fmla="*/ 2966359 h 28127599"/>
              <a:gd name="connsiteX5" fmla="*/ 17846040 w 20116800"/>
              <a:gd name="connsiteY5" fmla="*/ 2326279 h 28127599"/>
              <a:gd name="connsiteX6" fmla="*/ 18211800 w 20116800"/>
              <a:gd name="connsiteY6" fmla="*/ 2692039 h 28127599"/>
              <a:gd name="connsiteX7" fmla="*/ 19034760 w 20116800"/>
              <a:gd name="connsiteY7" fmla="*/ 2509159 h 28127599"/>
              <a:gd name="connsiteX8" fmla="*/ 19766280 w 20116800"/>
              <a:gd name="connsiteY8" fmla="*/ 1228999 h 28127599"/>
              <a:gd name="connsiteX9" fmla="*/ 20040600 w 20116800"/>
              <a:gd name="connsiteY9" fmla="*/ 1320439 h 28127599"/>
              <a:gd name="connsiteX10" fmla="*/ 19309080 w 20116800"/>
              <a:gd name="connsiteY10" fmla="*/ 2326279 h 28127599"/>
              <a:gd name="connsiteX11" fmla="*/ 19857720 w 20116800"/>
              <a:gd name="connsiteY11" fmla="*/ 2509159 h 28127599"/>
              <a:gd name="connsiteX12" fmla="*/ 19583400 w 20116800"/>
              <a:gd name="connsiteY12" fmla="*/ 2783479 h 28127599"/>
              <a:gd name="connsiteX13" fmla="*/ 18286731 w 20116800"/>
              <a:gd name="connsiteY13" fmla="*/ 2948566 h 28127599"/>
              <a:gd name="connsiteX14" fmla="*/ 18394680 w 20116800"/>
              <a:gd name="connsiteY14" fmla="*/ 3149239 h 28127599"/>
              <a:gd name="connsiteX15" fmla="*/ 14554200 w 20116800"/>
              <a:gd name="connsiteY15" fmla="*/ 4795159 h 28127599"/>
              <a:gd name="connsiteX16" fmla="*/ 12999720 w 20116800"/>
              <a:gd name="connsiteY16" fmla="*/ 5618119 h 28127599"/>
              <a:gd name="connsiteX17" fmla="*/ 12268200 w 20116800"/>
              <a:gd name="connsiteY17" fmla="*/ 10464439 h 28127599"/>
              <a:gd name="connsiteX18" fmla="*/ 11993880 w 20116800"/>
              <a:gd name="connsiteY18" fmla="*/ 11013079 h 28127599"/>
              <a:gd name="connsiteX19" fmla="*/ 13182600 w 20116800"/>
              <a:gd name="connsiteY19" fmla="*/ 12750439 h 28127599"/>
              <a:gd name="connsiteX20" fmla="*/ 12999720 w 20116800"/>
              <a:gd name="connsiteY20" fmla="*/ 13207639 h 28127599"/>
              <a:gd name="connsiteX21" fmla="*/ 11811000 w 20116800"/>
              <a:gd name="connsiteY21" fmla="*/ 13481959 h 28127599"/>
              <a:gd name="connsiteX22" fmla="*/ 11719560 w 20116800"/>
              <a:gd name="connsiteY22" fmla="*/ 14396359 h 28127599"/>
              <a:gd name="connsiteX23" fmla="*/ 11079480 w 20116800"/>
              <a:gd name="connsiteY23" fmla="*/ 14762119 h 28127599"/>
              <a:gd name="connsiteX24" fmla="*/ 11170920 w 20116800"/>
              <a:gd name="connsiteY24" fmla="*/ 15036439 h 28127599"/>
              <a:gd name="connsiteX25" fmla="*/ 13182600 w 20116800"/>
              <a:gd name="connsiteY25" fmla="*/ 18328279 h 28127599"/>
              <a:gd name="connsiteX26" fmla="*/ 13731240 w 20116800"/>
              <a:gd name="connsiteY26" fmla="*/ 20797159 h 28127599"/>
              <a:gd name="connsiteX27" fmla="*/ 15102840 w 20116800"/>
              <a:gd name="connsiteY27" fmla="*/ 23814679 h 28127599"/>
              <a:gd name="connsiteX28" fmla="*/ 14188440 w 20116800"/>
              <a:gd name="connsiteY28" fmla="*/ 23997559 h 28127599"/>
              <a:gd name="connsiteX29" fmla="*/ 14645640 w 20116800"/>
              <a:gd name="connsiteY29" fmla="*/ 26009239 h 28127599"/>
              <a:gd name="connsiteX30" fmla="*/ 15377160 w 20116800"/>
              <a:gd name="connsiteY30" fmla="*/ 26740759 h 28127599"/>
              <a:gd name="connsiteX31" fmla="*/ 15651480 w 20116800"/>
              <a:gd name="connsiteY31" fmla="*/ 27563719 h 28127599"/>
              <a:gd name="connsiteX32" fmla="*/ 17023080 w 20116800"/>
              <a:gd name="connsiteY32" fmla="*/ 27838039 h 28127599"/>
              <a:gd name="connsiteX33" fmla="*/ 16748760 w 20116800"/>
              <a:gd name="connsiteY33" fmla="*/ 27929479 h 28127599"/>
              <a:gd name="connsiteX34" fmla="*/ 15285720 w 20116800"/>
              <a:gd name="connsiteY34" fmla="*/ 28112359 h 28127599"/>
              <a:gd name="connsiteX35" fmla="*/ 14645640 w 20116800"/>
              <a:gd name="connsiteY35" fmla="*/ 27838039 h 28127599"/>
              <a:gd name="connsiteX36" fmla="*/ 13548360 w 20116800"/>
              <a:gd name="connsiteY36" fmla="*/ 27746599 h 28127599"/>
              <a:gd name="connsiteX37" fmla="*/ 14005560 w 20116800"/>
              <a:gd name="connsiteY37" fmla="*/ 25917799 h 28127599"/>
              <a:gd name="connsiteX38" fmla="*/ 13456920 w 20116800"/>
              <a:gd name="connsiteY38" fmla="*/ 24454759 h 28127599"/>
              <a:gd name="connsiteX39" fmla="*/ 10530840 w 20116800"/>
              <a:gd name="connsiteY39" fmla="*/ 17962519 h 28127599"/>
              <a:gd name="connsiteX40" fmla="*/ 9433560 w 20116800"/>
              <a:gd name="connsiteY40" fmla="*/ 16865239 h 28127599"/>
              <a:gd name="connsiteX41" fmla="*/ 7469223 w 20116800"/>
              <a:gd name="connsiteY41" fmla="*/ 18943529 h 28127599"/>
              <a:gd name="connsiteX42" fmla="*/ 6224352 w 20116800"/>
              <a:gd name="connsiteY42" fmla="*/ 18781964 h 28127599"/>
              <a:gd name="connsiteX43" fmla="*/ 3508271 w 20116800"/>
              <a:gd name="connsiteY43" fmla="*/ 15712224 h 28127599"/>
              <a:gd name="connsiteX44" fmla="*/ 3545995 w 20116800"/>
              <a:gd name="connsiteY44" fmla="*/ 14742832 h 28127599"/>
              <a:gd name="connsiteX45" fmla="*/ 2758440 w 20116800"/>
              <a:gd name="connsiteY45" fmla="*/ 13756279 h 28127599"/>
              <a:gd name="connsiteX46" fmla="*/ 1752600 w 20116800"/>
              <a:gd name="connsiteY46" fmla="*/ 13756279 h 28127599"/>
              <a:gd name="connsiteX47" fmla="*/ 1295400 w 20116800"/>
              <a:gd name="connsiteY47" fmla="*/ 13573399 h 28127599"/>
              <a:gd name="connsiteX48" fmla="*/ 472440 w 20116800"/>
              <a:gd name="connsiteY48" fmla="*/ 14122039 h 28127599"/>
              <a:gd name="connsiteX49" fmla="*/ 289560 w 20116800"/>
              <a:gd name="connsiteY49" fmla="*/ 14030599 h 28127599"/>
              <a:gd name="connsiteX50" fmla="*/ 2209800 w 20116800"/>
              <a:gd name="connsiteY50" fmla="*/ 11195959 h 28127599"/>
              <a:gd name="connsiteX51" fmla="*/ 2575560 w 20116800"/>
              <a:gd name="connsiteY51" fmla="*/ 11561719 h 28127599"/>
              <a:gd name="connsiteX52" fmla="*/ 2758440 w 20116800"/>
              <a:gd name="connsiteY52" fmla="*/ 12841879 h 28127599"/>
              <a:gd name="connsiteX53" fmla="*/ 6964680 w 20116800"/>
              <a:gd name="connsiteY53" fmla="*/ 16316599 h 28127599"/>
              <a:gd name="connsiteX54" fmla="*/ 7970520 w 20116800"/>
              <a:gd name="connsiteY54" fmla="*/ 14762119 h 28127599"/>
              <a:gd name="connsiteX55" fmla="*/ 7513320 w 20116800"/>
              <a:gd name="connsiteY55" fmla="*/ 13664839 h 28127599"/>
              <a:gd name="connsiteX56" fmla="*/ 8793480 w 20116800"/>
              <a:gd name="connsiteY56" fmla="*/ 10190119 h 28127599"/>
              <a:gd name="connsiteX57" fmla="*/ 8702040 w 20116800"/>
              <a:gd name="connsiteY57" fmla="*/ 9641479 h 28127599"/>
              <a:gd name="connsiteX58" fmla="*/ 8976360 w 20116800"/>
              <a:gd name="connsiteY58" fmla="*/ 9001399 h 28127599"/>
              <a:gd name="connsiteX59" fmla="*/ 7696200 w 20116800"/>
              <a:gd name="connsiteY59" fmla="*/ 6532519 h 28127599"/>
              <a:gd name="connsiteX60" fmla="*/ 2667000 w 20116800"/>
              <a:gd name="connsiteY60" fmla="*/ 7904119 h 28127599"/>
              <a:gd name="connsiteX61" fmla="*/ 2118360 w 20116800"/>
              <a:gd name="connsiteY61" fmla="*/ 7538359 h 28127599"/>
              <a:gd name="connsiteX62" fmla="*/ 1386840 w 20116800"/>
              <a:gd name="connsiteY62" fmla="*/ 7629799 h 28127599"/>
              <a:gd name="connsiteX63" fmla="*/ 1021080 w 20116800"/>
              <a:gd name="connsiteY63" fmla="*/ 7172599 h 28127599"/>
              <a:gd name="connsiteX64" fmla="*/ 1295400 w 20116800"/>
              <a:gd name="connsiteY64" fmla="*/ 6898279 h 28127599"/>
              <a:gd name="connsiteX65" fmla="*/ 198120 w 20116800"/>
              <a:gd name="connsiteY65" fmla="*/ 5800999 h 28127599"/>
              <a:gd name="connsiteX66" fmla="*/ 381000 w 20116800"/>
              <a:gd name="connsiteY66" fmla="*/ 5709559 h 28127599"/>
              <a:gd name="connsiteX67" fmla="*/ 1844040 w 20116800"/>
              <a:gd name="connsiteY67" fmla="*/ 6898279 h 28127599"/>
              <a:gd name="connsiteX68" fmla="*/ 2118360 w 20116800"/>
              <a:gd name="connsiteY68" fmla="*/ 6623959 h 28127599"/>
              <a:gd name="connsiteX69" fmla="*/ 2118360 w 20116800"/>
              <a:gd name="connsiteY69" fmla="*/ 6441079 h 28127599"/>
              <a:gd name="connsiteX70" fmla="*/ 5410200 w 20116800"/>
              <a:gd name="connsiteY70" fmla="*/ 5252359 h 28127599"/>
              <a:gd name="connsiteX71" fmla="*/ 6050280 w 20116800"/>
              <a:gd name="connsiteY71" fmla="*/ 4978039 h 28127599"/>
              <a:gd name="connsiteX72" fmla="*/ 6416040 w 20116800"/>
              <a:gd name="connsiteY72" fmla="*/ 5435239 h 28127599"/>
              <a:gd name="connsiteX73" fmla="*/ 7421880 w 20116800"/>
              <a:gd name="connsiteY73" fmla="*/ 4978039 h 28127599"/>
              <a:gd name="connsiteX74" fmla="*/ 7604760 w 20116800"/>
              <a:gd name="connsiteY74" fmla="*/ 3240679 h 28127599"/>
              <a:gd name="connsiteX75" fmla="*/ 8884920 w 20116800"/>
              <a:gd name="connsiteY75" fmla="*/ 2692039 h 28127599"/>
              <a:gd name="connsiteX76" fmla="*/ 9525000 w 20116800"/>
              <a:gd name="connsiteY76" fmla="*/ 3240679 h 28127599"/>
              <a:gd name="connsiteX77" fmla="*/ 9890760 w 20116800"/>
              <a:gd name="connsiteY77" fmla="*/ 2874919 h 28127599"/>
              <a:gd name="connsiteX78" fmla="*/ 9982200 w 20116800"/>
              <a:gd name="connsiteY78" fmla="*/ 2326279 h 28127599"/>
              <a:gd name="connsiteX79" fmla="*/ 9982200 w 20116800"/>
              <a:gd name="connsiteY79" fmla="*/ 497479 h 28127599"/>
              <a:gd name="connsiteX80" fmla="*/ 11536680 w 20116800"/>
              <a:gd name="connsiteY80" fmla="*/ 40279 h 28127599"/>
              <a:gd name="connsiteX81" fmla="*/ 12049980 w 20116800"/>
              <a:gd name="connsiteY81" fmla="*/ 255804 h 28127599"/>
              <a:gd name="connsiteX0" fmla="*/ 12075477 w 20142297"/>
              <a:gd name="connsiteY0" fmla="*/ 255804 h 28127599"/>
              <a:gd name="connsiteX1" fmla="*/ 12476577 w 20142297"/>
              <a:gd name="connsiteY1" fmla="*/ 2417719 h 28127599"/>
              <a:gd name="connsiteX2" fmla="*/ 13482417 w 20142297"/>
              <a:gd name="connsiteY2" fmla="*/ 3697879 h 28127599"/>
              <a:gd name="connsiteX3" fmla="*/ 14854017 w 20142297"/>
              <a:gd name="connsiteY3" fmla="*/ 3332119 h 28127599"/>
              <a:gd name="connsiteX4" fmla="*/ 15585537 w 20142297"/>
              <a:gd name="connsiteY4" fmla="*/ 2966359 h 28127599"/>
              <a:gd name="connsiteX5" fmla="*/ 17871537 w 20142297"/>
              <a:gd name="connsiteY5" fmla="*/ 2326279 h 28127599"/>
              <a:gd name="connsiteX6" fmla="*/ 18237297 w 20142297"/>
              <a:gd name="connsiteY6" fmla="*/ 2692039 h 28127599"/>
              <a:gd name="connsiteX7" fmla="*/ 19060257 w 20142297"/>
              <a:gd name="connsiteY7" fmla="*/ 2509159 h 28127599"/>
              <a:gd name="connsiteX8" fmla="*/ 19791777 w 20142297"/>
              <a:gd name="connsiteY8" fmla="*/ 1228999 h 28127599"/>
              <a:gd name="connsiteX9" fmla="*/ 20066097 w 20142297"/>
              <a:gd name="connsiteY9" fmla="*/ 1320439 h 28127599"/>
              <a:gd name="connsiteX10" fmla="*/ 19334577 w 20142297"/>
              <a:gd name="connsiteY10" fmla="*/ 2326279 h 28127599"/>
              <a:gd name="connsiteX11" fmla="*/ 19883217 w 20142297"/>
              <a:gd name="connsiteY11" fmla="*/ 2509159 h 28127599"/>
              <a:gd name="connsiteX12" fmla="*/ 19608897 w 20142297"/>
              <a:gd name="connsiteY12" fmla="*/ 2783479 h 28127599"/>
              <a:gd name="connsiteX13" fmla="*/ 18312228 w 20142297"/>
              <a:gd name="connsiteY13" fmla="*/ 2948566 h 28127599"/>
              <a:gd name="connsiteX14" fmla="*/ 18420177 w 20142297"/>
              <a:gd name="connsiteY14" fmla="*/ 3149239 h 28127599"/>
              <a:gd name="connsiteX15" fmla="*/ 14579697 w 20142297"/>
              <a:gd name="connsiteY15" fmla="*/ 4795159 h 28127599"/>
              <a:gd name="connsiteX16" fmla="*/ 13025217 w 20142297"/>
              <a:gd name="connsiteY16" fmla="*/ 5618119 h 28127599"/>
              <a:gd name="connsiteX17" fmla="*/ 12293697 w 20142297"/>
              <a:gd name="connsiteY17" fmla="*/ 10464439 h 28127599"/>
              <a:gd name="connsiteX18" fmla="*/ 12019377 w 20142297"/>
              <a:gd name="connsiteY18" fmla="*/ 11013079 h 28127599"/>
              <a:gd name="connsiteX19" fmla="*/ 13208097 w 20142297"/>
              <a:gd name="connsiteY19" fmla="*/ 12750439 h 28127599"/>
              <a:gd name="connsiteX20" fmla="*/ 13025217 w 20142297"/>
              <a:gd name="connsiteY20" fmla="*/ 13207639 h 28127599"/>
              <a:gd name="connsiteX21" fmla="*/ 11836497 w 20142297"/>
              <a:gd name="connsiteY21" fmla="*/ 13481959 h 28127599"/>
              <a:gd name="connsiteX22" fmla="*/ 11745057 w 20142297"/>
              <a:gd name="connsiteY22" fmla="*/ 14396359 h 28127599"/>
              <a:gd name="connsiteX23" fmla="*/ 11104977 w 20142297"/>
              <a:gd name="connsiteY23" fmla="*/ 14762119 h 28127599"/>
              <a:gd name="connsiteX24" fmla="*/ 11196417 w 20142297"/>
              <a:gd name="connsiteY24" fmla="*/ 15036439 h 28127599"/>
              <a:gd name="connsiteX25" fmla="*/ 13208097 w 20142297"/>
              <a:gd name="connsiteY25" fmla="*/ 18328279 h 28127599"/>
              <a:gd name="connsiteX26" fmla="*/ 13756737 w 20142297"/>
              <a:gd name="connsiteY26" fmla="*/ 20797159 h 28127599"/>
              <a:gd name="connsiteX27" fmla="*/ 15128337 w 20142297"/>
              <a:gd name="connsiteY27" fmla="*/ 23814679 h 28127599"/>
              <a:gd name="connsiteX28" fmla="*/ 14213937 w 20142297"/>
              <a:gd name="connsiteY28" fmla="*/ 23997559 h 28127599"/>
              <a:gd name="connsiteX29" fmla="*/ 14671137 w 20142297"/>
              <a:gd name="connsiteY29" fmla="*/ 26009239 h 28127599"/>
              <a:gd name="connsiteX30" fmla="*/ 15402657 w 20142297"/>
              <a:gd name="connsiteY30" fmla="*/ 26740759 h 28127599"/>
              <a:gd name="connsiteX31" fmla="*/ 15676977 w 20142297"/>
              <a:gd name="connsiteY31" fmla="*/ 27563719 h 28127599"/>
              <a:gd name="connsiteX32" fmla="*/ 17048577 w 20142297"/>
              <a:gd name="connsiteY32" fmla="*/ 27838039 h 28127599"/>
              <a:gd name="connsiteX33" fmla="*/ 16774257 w 20142297"/>
              <a:gd name="connsiteY33" fmla="*/ 27929479 h 28127599"/>
              <a:gd name="connsiteX34" fmla="*/ 15311217 w 20142297"/>
              <a:gd name="connsiteY34" fmla="*/ 28112359 h 28127599"/>
              <a:gd name="connsiteX35" fmla="*/ 14671137 w 20142297"/>
              <a:gd name="connsiteY35" fmla="*/ 27838039 h 28127599"/>
              <a:gd name="connsiteX36" fmla="*/ 13573857 w 20142297"/>
              <a:gd name="connsiteY36" fmla="*/ 27746599 h 28127599"/>
              <a:gd name="connsiteX37" fmla="*/ 14031057 w 20142297"/>
              <a:gd name="connsiteY37" fmla="*/ 25917799 h 28127599"/>
              <a:gd name="connsiteX38" fmla="*/ 13482417 w 20142297"/>
              <a:gd name="connsiteY38" fmla="*/ 24454759 h 28127599"/>
              <a:gd name="connsiteX39" fmla="*/ 10556337 w 20142297"/>
              <a:gd name="connsiteY39" fmla="*/ 17962519 h 28127599"/>
              <a:gd name="connsiteX40" fmla="*/ 9459057 w 20142297"/>
              <a:gd name="connsiteY40" fmla="*/ 16865239 h 28127599"/>
              <a:gd name="connsiteX41" fmla="*/ 7494720 w 20142297"/>
              <a:gd name="connsiteY41" fmla="*/ 18943529 h 28127599"/>
              <a:gd name="connsiteX42" fmla="*/ 6249849 w 20142297"/>
              <a:gd name="connsiteY42" fmla="*/ 18781964 h 28127599"/>
              <a:gd name="connsiteX43" fmla="*/ 3533768 w 20142297"/>
              <a:gd name="connsiteY43" fmla="*/ 15712224 h 28127599"/>
              <a:gd name="connsiteX44" fmla="*/ 3571492 w 20142297"/>
              <a:gd name="connsiteY44" fmla="*/ 14742832 h 28127599"/>
              <a:gd name="connsiteX45" fmla="*/ 2783937 w 20142297"/>
              <a:gd name="connsiteY45" fmla="*/ 13756279 h 28127599"/>
              <a:gd name="connsiteX46" fmla="*/ 1778097 w 20142297"/>
              <a:gd name="connsiteY46" fmla="*/ 13756279 h 28127599"/>
              <a:gd name="connsiteX47" fmla="*/ 1320897 w 20142297"/>
              <a:gd name="connsiteY47" fmla="*/ 13573399 h 28127599"/>
              <a:gd name="connsiteX48" fmla="*/ 497937 w 20142297"/>
              <a:gd name="connsiteY48" fmla="*/ 14122039 h 28127599"/>
              <a:gd name="connsiteX49" fmla="*/ 289560 w 20142297"/>
              <a:gd name="connsiteY49" fmla="*/ 13894614 h 28127599"/>
              <a:gd name="connsiteX50" fmla="*/ 2235297 w 20142297"/>
              <a:gd name="connsiteY50" fmla="*/ 11195959 h 28127599"/>
              <a:gd name="connsiteX51" fmla="*/ 2601057 w 20142297"/>
              <a:gd name="connsiteY51" fmla="*/ 11561719 h 28127599"/>
              <a:gd name="connsiteX52" fmla="*/ 2783937 w 20142297"/>
              <a:gd name="connsiteY52" fmla="*/ 12841879 h 28127599"/>
              <a:gd name="connsiteX53" fmla="*/ 6990177 w 20142297"/>
              <a:gd name="connsiteY53" fmla="*/ 16316599 h 28127599"/>
              <a:gd name="connsiteX54" fmla="*/ 7996017 w 20142297"/>
              <a:gd name="connsiteY54" fmla="*/ 14762119 h 28127599"/>
              <a:gd name="connsiteX55" fmla="*/ 7538817 w 20142297"/>
              <a:gd name="connsiteY55" fmla="*/ 13664839 h 28127599"/>
              <a:gd name="connsiteX56" fmla="*/ 8818977 w 20142297"/>
              <a:gd name="connsiteY56" fmla="*/ 10190119 h 28127599"/>
              <a:gd name="connsiteX57" fmla="*/ 8727537 w 20142297"/>
              <a:gd name="connsiteY57" fmla="*/ 9641479 h 28127599"/>
              <a:gd name="connsiteX58" fmla="*/ 9001857 w 20142297"/>
              <a:gd name="connsiteY58" fmla="*/ 9001399 h 28127599"/>
              <a:gd name="connsiteX59" fmla="*/ 7721697 w 20142297"/>
              <a:gd name="connsiteY59" fmla="*/ 6532519 h 28127599"/>
              <a:gd name="connsiteX60" fmla="*/ 2692497 w 20142297"/>
              <a:gd name="connsiteY60" fmla="*/ 7904119 h 28127599"/>
              <a:gd name="connsiteX61" fmla="*/ 2143857 w 20142297"/>
              <a:gd name="connsiteY61" fmla="*/ 7538359 h 28127599"/>
              <a:gd name="connsiteX62" fmla="*/ 1412337 w 20142297"/>
              <a:gd name="connsiteY62" fmla="*/ 7629799 h 28127599"/>
              <a:gd name="connsiteX63" fmla="*/ 1046577 w 20142297"/>
              <a:gd name="connsiteY63" fmla="*/ 7172599 h 28127599"/>
              <a:gd name="connsiteX64" fmla="*/ 1320897 w 20142297"/>
              <a:gd name="connsiteY64" fmla="*/ 6898279 h 28127599"/>
              <a:gd name="connsiteX65" fmla="*/ 223617 w 20142297"/>
              <a:gd name="connsiteY65" fmla="*/ 5800999 h 28127599"/>
              <a:gd name="connsiteX66" fmla="*/ 406497 w 20142297"/>
              <a:gd name="connsiteY66" fmla="*/ 5709559 h 28127599"/>
              <a:gd name="connsiteX67" fmla="*/ 1869537 w 20142297"/>
              <a:gd name="connsiteY67" fmla="*/ 6898279 h 28127599"/>
              <a:gd name="connsiteX68" fmla="*/ 2143857 w 20142297"/>
              <a:gd name="connsiteY68" fmla="*/ 6623959 h 28127599"/>
              <a:gd name="connsiteX69" fmla="*/ 2143857 w 20142297"/>
              <a:gd name="connsiteY69" fmla="*/ 6441079 h 28127599"/>
              <a:gd name="connsiteX70" fmla="*/ 5435697 w 20142297"/>
              <a:gd name="connsiteY70" fmla="*/ 5252359 h 28127599"/>
              <a:gd name="connsiteX71" fmla="*/ 6075777 w 20142297"/>
              <a:gd name="connsiteY71" fmla="*/ 4978039 h 28127599"/>
              <a:gd name="connsiteX72" fmla="*/ 6441537 w 20142297"/>
              <a:gd name="connsiteY72" fmla="*/ 5435239 h 28127599"/>
              <a:gd name="connsiteX73" fmla="*/ 7447377 w 20142297"/>
              <a:gd name="connsiteY73" fmla="*/ 4978039 h 28127599"/>
              <a:gd name="connsiteX74" fmla="*/ 7630257 w 20142297"/>
              <a:gd name="connsiteY74" fmla="*/ 3240679 h 28127599"/>
              <a:gd name="connsiteX75" fmla="*/ 8910417 w 20142297"/>
              <a:gd name="connsiteY75" fmla="*/ 2692039 h 28127599"/>
              <a:gd name="connsiteX76" fmla="*/ 9550497 w 20142297"/>
              <a:gd name="connsiteY76" fmla="*/ 3240679 h 28127599"/>
              <a:gd name="connsiteX77" fmla="*/ 9916257 w 20142297"/>
              <a:gd name="connsiteY77" fmla="*/ 2874919 h 28127599"/>
              <a:gd name="connsiteX78" fmla="*/ 10007697 w 20142297"/>
              <a:gd name="connsiteY78" fmla="*/ 2326279 h 28127599"/>
              <a:gd name="connsiteX79" fmla="*/ 10007697 w 20142297"/>
              <a:gd name="connsiteY79" fmla="*/ 497479 h 28127599"/>
              <a:gd name="connsiteX80" fmla="*/ 11562177 w 20142297"/>
              <a:gd name="connsiteY80" fmla="*/ 40279 h 28127599"/>
              <a:gd name="connsiteX81" fmla="*/ 12075477 w 20142297"/>
              <a:gd name="connsiteY81" fmla="*/ 255804 h 28127599"/>
              <a:gd name="connsiteX0" fmla="*/ 12004260 w 20071080"/>
              <a:gd name="connsiteY0" fmla="*/ 255804 h 28127599"/>
              <a:gd name="connsiteX1" fmla="*/ 12405360 w 20071080"/>
              <a:gd name="connsiteY1" fmla="*/ 2417719 h 28127599"/>
              <a:gd name="connsiteX2" fmla="*/ 13411200 w 20071080"/>
              <a:gd name="connsiteY2" fmla="*/ 3697879 h 28127599"/>
              <a:gd name="connsiteX3" fmla="*/ 14782800 w 20071080"/>
              <a:gd name="connsiteY3" fmla="*/ 3332119 h 28127599"/>
              <a:gd name="connsiteX4" fmla="*/ 15514320 w 20071080"/>
              <a:gd name="connsiteY4" fmla="*/ 2966359 h 28127599"/>
              <a:gd name="connsiteX5" fmla="*/ 17800320 w 20071080"/>
              <a:gd name="connsiteY5" fmla="*/ 2326279 h 28127599"/>
              <a:gd name="connsiteX6" fmla="*/ 18166080 w 20071080"/>
              <a:gd name="connsiteY6" fmla="*/ 2692039 h 28127599"/>
              <a:gd name="connsiteX7" fmla="*/ 18989040 w 20071080"/>
              <a:gd name="connsiteY7" fmla="*/ 2509159 h 28127599"/>
              <a:gd name="connsiteX8" fmla="*/ 19720560 w 20071080"/>
              <a:gd name="connsiteY8" fmla="*/ 1228999 h 28127599"/>
              <a:gd name="connsiteX9" fmla="*/ 19994880 w 20071080"/>
              <a:gd name="connsiteY9" fmla="*/ 1320439 h 28127599"/>
              <a:gd name="connsiteX10" fmla="*/ 19263360 w 20071080"/>
              <a:gd name="connsiteY10" fmla="*/ 2326279 h 28127599"/>
              <a:gd name="connsiteX11" fmla="*/ 19812000 w 20071080"/>
              <a:gd name="connsiteY11" fmla="*/ 2509159 h 28127599"/>
              <a:gd name="connsiteX12" fmla="*/ 19537680 w 20071080"/>
              <a:gd name="connsiteY12" fmla="*/ 2783479 h 28127599"/>
              <a:gd name="connsiteX13" fmla="*/ 18241011 w 20071080"/>
              <a:gd name="connsiteY13" fmla="*/ 2948566 h 28127599"/>
              <a:gd name="connsiteX14" fmla="*/ 18348960 w 20071080"/>
              <a:gd name="connsiteY14" fmla="*/ 3149239 h 28127599"/>
              <a:gd name="connsiteX15" fmla="*/ 14508480 w 20071080"/>
              <a:gd name="connsiteY15" fmla="*/ 4795159 h 28127599"/>
              <a:gd name="connsiteX16" fmla="*/ 12954000 w 20071080"/>
              <a:gd name="connsiteY16" fmla="*/ 5618119 h 28127599"/>
              <a:gd name="connsiteX17" fmla="*/ 12222480 w 20071080"/>
              <a:gd name="connsiteY17" fmla="*/ 10464439 h 28127599"/>
              <a:gd name="connsiteX18" fmla="*/ 11948160 w 20071080"/>
              <a:gd name="connsiteY18" fmla="*/ 11013079 h 28127599"/>
              <a:gd name="connsiteX19" fmla="*/ 13136880 w 20071080"/>
              <a:gd name="connsiteY19" fmla="*/ 12750439 h 28127599"/>
              <a:gd name="connsiteX20" fmla="*/ 12954000 w 20071080"/>
              <a:gd name="connsiteY20" fmla="*/ 13207639 h 28127599"/>
              <a:gd name="connsiteX21" fmla="*/ 11765280 w 20071080"/>
              <a:gd name="connsiteY21" fmla="*/ 13481959 h 28127599"/>
              <a:gd name="connsiteX22" fmla="*/ 11673840 w 20071080"/>
              <a:gd name="connsiteY22" fmla="*/ 14396359 h 28127599"/>
              <a:gd name="connsiteX23" fmla="*/ 11033760 w 20071080"/>
              <a:gd name="connsiteY23" fmla="*/ 14762119 h 28127599"/>
              <a:gd name="connsiteX24" fmla="*/ 11125200 w 20071080"/>
              <a:gd name="connsiteY24" fmla="*/ 15036439 h 28127599"/>
              <a:gd name="connsiteX25" fmla="*/ 13136880 w 20071080"/>
              <a:gd name="connsiteY25" fmla="*/ 18328279 h 28127599"/>
              <a:gd name="connsiteX26" fmla="*/ 13685520 w 20071080"/>
              <a:gd name="connsiteY26" fmla="*/ 20797159 h 28127599"/>
              <a:gd name="connsiteX27" fmla="*/ 15057120 w 20071080"/>
              <a:gd name="connsiteY27" fmla="*/ 23814679 h 28127599"/>
              <a:gd name="connsiteX28" fmla="*/ 14142720 w 20071080"/>
              <a:gd name="connsiteY28" fmla="*/ 23997559 h 28127599"/>
              <a:gd name="connsiteX29" fmla="*/ 14599920 w 20071080"/>
              <a:gd name="connsiteY29" fmla="*/ 26009239 h 28127599"/>
              <a:gd name="connsiteX30" fmla="*/ 15331440 w 20071080"/>
              <a:gd name="connsiteY30" fmla="*/ 26740759 h 28127599"/>
              <a:gd name="connsiteX31" fmla="*/ 15605760 w 20071080"/>
              <a:gd name="connsiteY31" fmla="*/ 27563719 h 28127599"/>
              <a:gd name="connsiteX32" fmla="*/ 16977360 w 20071080"/>
              <a:gd name="connsiteY32" fmla="*/ 27838039 h 28127599"/>
              <a:gd name="connsiteX33" fmla="*/ 16703040 w 20071080"/>
              <a:gd name="connsiteY33" fmla="*/ 27929479 h 28127599"/>
              <a:gd name="connsiteX34" fmla="*/ 15240000 w 20071080"/>
              <a:gd name="connsiteY34" fmla="*/ 28112359 h 28127599"/>
              <a:gd name="connsiteX35" fmla="*/ 14599920 w 20071080"/>
              <a:gd name="connsiteY35" fmla="*/ 27838039 h 28127599"/>
              <a:gd name="connsiteX36" fmla="*/ 13502640 w 20071080"/>
              <a:gd name="connsiteY36" fmla="*/ 27746599 h 28127599"/>
              <a:gd name="connsiteX37" fmla="*/ 13959840 w 20071080"/>
              <a:gd name="connsiteY37" fmla="*/ 25917799 h 28127599"/>
              <a:gd name="connsiteX38" fmla="*/ 13411200 w 20071080"/>
              <a:gd name="connsiteY38" fmla="*/ 24454759 h 28127599"/>
              <a:gd name="connsiteX39" fmla="*/ 10485120 w 20071080"/>
              <a:gd name="connsiteY39" fmla="*/ 17962519 h 28127599"/>
              <a:gd name="connsiteX40" fmla="*/ 9387840 w 20071080"/>
              <a:gd name="connsiteY40" fmla="*/ 16865239 h 28127599"/>
              <a:gd name="connsiteX41" fmla="*/ 7423503 w 20071080"/>
              <a:gd name="connsiteY41" fmla="*/ 18943529 h 28127599"/>
              <a:gd name="connsiteX42" fmla="*/ 6178632 w 20071080"/>
              <a:gd name="connsiteY42" fmla="*/ 18781964 h 28127599"/>
              <a:gd name="connsiteX43" fmla="*/ 3462551 w 20071080"/>
              <a:gd name="connsiteY43" fmla="*/ 15712224 h 28127599"/>
              <a:gd name="connsiteX44" fmla="*/ 3500275 w 20071080"/>
              <a:gd name="connsiteY44" fmla="*/ 14742832 h 28127599"/>
              <a:gd name="connsiteX45" fmla="*/ 2712720 w 20071080"/>
              <a:gd name="connsiteY45" fmla="*/ 13756279 h 28127599"/>
              <a:gd name="connsiteX46" fmla="*/ 1706880 w 20071080"/>
              <a:gd name="connsiteY46" fmla="*/ 13756279 h 28127599"/>
              <a:gd name="connsiteX47" fmla="*/ 1249680 w 20071080"/>
              <a:gd name="connsiteY47" fmla="*/ 13573399 h 28127599"/>
              <a:gd name="connsiteX48" fmla="*/ 426720 w 20071080"/>
              <a:gd name="connsiteY48" fmla="*/ 14122039 h 28127599"/>
              <a:gd name="connsiteX49" fmla="*/ 218343 w 20071080"/>
              <a:gd name="connsiteY49" fmla="*/ 13894614 h 28127599"/>
              <a:gd name="connsiteX50" fmla="*/ 2164080 w 20071080"/>
              <a:gd name="connsiteY50" fmla="*/ 11195959 h 28127599"/>
              <a:gd name="connsiteX51" fmla="*/ 2529840 w 20071080"/>
              <a:gd name="connsiteY51" fmla="*/ 11561719 h 28127599"/>
              <a:gd name="connsiteX52" fmla="*/ 2712720 w 20071080"/>
              <a:gd name="connsiteY52" fmla="*/ 12841879 h 28127599"/>
              <a:gd name="connsiteX53" fmla="*/ 6918960 w 20071080"/>
              <a:gd name="connsiteY53" fmla="*/ 16316599 h 28127599"/>
              <a:gd name="connsiteX54" fmla="*/ 7924800 w 20071080"/>
              <a:gd name="connsiteY54" fmla="*/ 14762119 h 28127599"/>
              <a:gd name="connsiteX55" fmla="*/ 7467600 w 20071080"/>
              <a:gd name="connsiteY55" fmla="*/ 13664839 h 28127599"/>
              <a:gd name="connsiteX56" fmla="*/ 8747760 w 20071080"/>
              <a:gd name="connsiteY56" fmla="*/ 10190119 h 28127599"/>
              <a:gd name="connsiteX57" fmla="*/ 8656320 w 20071080"/>
              <a:gd name="connsiteY57" fmla="*/ 9641479 h 28127599"/>
              <a:gd name="connsiteX58" fmla="*/ 8930640 w 20071080"/>
              <a:gd name="connsiteY58" fmla="*/ 9001399 h 28127599"/>
              <a:gd name="connsiteX59" fmla="*/ 7650480 w 20071080"/>
              <a:gd name="connsiteY59" fmla="*/ 6532519 h 28127599"/>
              <a:gd name="connsiteX60" fmla="*/ 2621280 w 20071080"/>
              <a:gd name="connsiteY60" fmla="*/ 7904119 h 28127599"/>
              <a:gd name="connsiteX61" fmla="*/ 2072640 w 20071080"/>
              <a:gd name="connsiteY61" fmla="*/ 7538359 h 28127599"/>
              <a:gd name="connsiteX62" fmla="*/ 1341120 w 20071080"/>
              <a:gd name="connsiteY62" fmla="*/ 7629799 h 28127599"/>
              <a:gd name="connsiteX63" fmla="*/ 975360 w 20071080"/>
              <a:gd name="connsiteY63" fmla="*/ 7172599 h 28127599"/>
              <a:gd name="connsiteX64" fmla="*/ 1249680 w 20071080"/>
              <a:gd name="connsiteY64" fmla="*/ 6898279 h 28127599"/>
              <a:gd name="connsiteX65" fmla="*/ 152400 w 20071080"/>
              <a:gd name="connsiteY65" fmla="*/ 5800999 h 28127599"/>
              <a:gd name="connsiteX66" fmla="*/ 335280 w 20071080"/>
              <a:gd name="connsiteY66" fmla="*/ 5709559 h 28127599"/>
              <a:gd name="connsiteX67" fmla="*/ 1798320 w 20071080"/>
              <a:gd name="connsiteY67" fmla="*/ 6898279 h 28127599"/>
              <a:gd name="connsiteX68" fmla="*/ 2072640 w 20071080"/>
              <a:gd name="connsiteY68" fmla="*/ 6623959 h 28127599"/>
              <a:gd name="connsiteX69" fmla="*/ 2072640 w 20071080"/>
              <a:gd name="connsiteY69" fmla="*/ 6441079 h 28127599"/>
              <a:gd name="connsiteX70" fmla="*/ 5364480 w 20071080"/>
              <a:gd name="connsiteY70" fmla="*/ 5252359 h 28127599"/>
              <a:gd name="connsiteX71" fmla="*/ 6004560 w 20071080"/>
              <a:gd name="connsiteY71" fmla="*/ 4978039 h 28127599"/>
              <a:gd name="connsiteX72" fmla="*/ 6370320 w 20071080"/>
              <a:gd name="connsiteY72" fmla="*/ 5435239 h 28127599"/>
              <a:gd name="connsiteX73" fmla="*/ 7376160 w 20071080"/>
              <a:gd name="connsiteY73" fmla="*/ 4978039 h 28127599"/>
              <a:gd name="connsiteX74" fmla="*/ 7559040 w 20071080"/>
              <a:gd name="connsiteY74" fmla="*/ 3240679 h 28127599"/>
              <a:gd name="connsiteX75" fmla="*/ 8839200 w 20071080"/>
              <a:gd name="connsiteY75" fmla="*/ 2692039 h 28127599"/>
              <a:gd name="connsiteX76" fmla="*/ 9479280 w 20071080"/>
              <a:gd name="connsiteY76" fmla="*/ 3240679 h 28127599"/>
              <a:gd name="connsiteX77" fmla="*/ 9845040 w 20071080"/>
              <a:gd name="connsiteY77" fmla="*/ 2874919 h 28127599"/>
              <a:gd name="connsiteX78" fmla="*/ 9936480 w 20071080"/>
              <a:gd name="connsiteY78" fmla="*/ 2326279 h 28127599"/>
              <a:gd name="connsiteX79" fmla="*/ 9936480 w 20071080"/>
              <a:gd name="connsiteY79" fmla="*/ 497479 h 28127599"/>
              <a:gd name="connsiteX80" fmla="*/ 11490960 w 20071080"/>
              <a:gd name="connsiteY80" fmla="*/ 40279 h 28127599"/>
              <a:gd name="connsiteX81" fmla="*/ 12004260 w 20071080"/>
              <a:gd name="connsiteY81" fmla="*/ 255804 h 28127599"/>
              <a:gd name="connsiteX0" fmla="*/ 12004260 w 20071080"/>
              <a:gd name="connsiteY0" fmla="*/ 255804 h 28127599"/>
              <a:gd name="connsiteX1" fmla="*/ 12405360 w 20071080"/>
              <a:gd name="connsiteY1" fmla="*/ 2417719 h 28127599"/>
              <a:gd name="connsiteX2" fmla="*/ 13411200 w 20071080"/>
              <a:gd name="connsiteY2" fmla="*/ 3697879 h 28127599"/>
              <a:gd name="connsiteX3" fmla="*/ 14782800 w 20071080"/>
              <a:gd name="connsiteY3" fmla="*/ 3332119 h 28127599"/>
              <a:gd name="connsiteX4" fmla="*/ 15514320 w 20071080"/>
              <a:gd name="connsiteY4" fmla="*/ 2966359 h 28127599"/>
              <a:gd name="connsiteX5" fmla="*/ 17800320 w 20071080"/>
              <a:gd name="connsiteY5" fmla="*/ 2326279 h 28127599"/>
              <a:gd name="connsiteX6" fmla="*/ 18166080 w 20071080"/>
              <a:gd name="connsiteY6" fmla="*/ 2692039 h 28127599"/>
              <a:gd name="connsiteX7" fmla="*/ 18989040 w 20071080"/>
              <a:gd name="connsiteY7" fmla="*/ 2509159 h 28127599"/>
              <a:gd name="connsiteX8" fmla="*/ 19720560 w 20071080"/>
              <a:gd name="connsiteY8" fmla="*/ 1228999 h 28127599"/>
              <a:gd name="connsiteX9" fmla="*/ 19994880 w 20071080"/>
              <a:gd name="connsiteY9" fmla="*/ 1320439 h 28127599"/>
              <a:gd name="connsiteX10" fmla="*/ 19263360 w 20071080"/>
              <a:gd name="connsiteY10" fmla="*/ 2326279 h 28127599"/>
              <a:gd name="connsiteX11" fmla="*/ 19812000 w 20071080"/>
              <a:gd name="connsiteY11" fmla="*/ 2509159 h 28127599"/>
              <a:gd name="connsiteX12" fmla="*/ 19537680 w 20071080"/>
              <a:gd name="connsiteY12" fmla="*/ 2783479 h 28127599"/>
              <a:gd name="connsiteX13" fmla="*/ 18241011 w 20071080"/>
              <a:gd name="connsiteY13" fmla="*/ 2948566 h 28127599"/>
              <a:gd name="connsiteX14" fmla="*/ 18348960 w 20071080"/>
              <a:gd name="connsiteY14" fmla="*/ 3149239 h 28127599"/>
              <a:gd name="connsiteX15" fmla="*/ 14508480 w 20071080"/>
              <a:gd name="connsiteY15" fmla="*/ 4795159 h 28127599"/>
              <a:gd name="connsiteX16" fmla="*/ 12954000 w 20071080"/>
              <a:gd name="connsiteY16" fmla="*/ 5618119 h 28127599"/>
              <a:gd name="connsiteX17" fmla="*/ 12222480 w 20071080"/>
              <a:gd name="connsiteY17" fmla="*/ 10464439 h 28127599"/>
              <a:gd name="connsiteX18" fmla="*/ 11948160 w 20071080"/>
              <a:gd name="connsiteY18" fmla="*/ 11013079 h 28127599"/>
              <a:gd name="connsiteX19" fmla="*/ 13136880 w 20071080"/>
              <a:gd name="connsiteY19" fmla="*/ 12750439 h 28127599"/>
              <a:gd name="connsiteX20" fmla="*/ 12954000 w 20071080"/>
              <a:gd name="connsiteY20" fmla="*/ 13207639 h 28127599"/>
              <a:gd name="connsiteX21" fmla="*/ 11765280 w 20071080"/>
              <a:gd name="connsiteY21" fmla="*/ 13481959 h 28127599"/>
              <a:gd name="connsiteX22" fmla="*/ 11673840 w 20071080"/>
              <a:gd name="connsiteY22" fmla="*/ 14396359 h 28127599"/>
              <a:gd name="connsiteX23" fmla="*/ 11033760 w 20071080"/>
              <a:gd name="connsiteY23" fmla="*/ 14762119 h 28127599"/>
              <a:gd name="connsiteX24" fmla="*/ 11125200 w 20071080"/>
              <a:gd name="connsiteY24" fmla="*/ 15036439 h 28127599"/>
              <a:gd name="connsiteX25" fmla="*/ 13136880 w 20071080"/>
              <a:gd name="connsiteY25" fmla="*/ 18328279 h 28127599"/>
              <a:gd name="connsiteX26" fmla="*/ 13685520 w 20071080"/>
              <a:gd name="connsiteY26" fmla="*/ 20797159 h 28127599"/>
              <a:gd name="connsiteX27" fmla="*/ 15057120 w 20071080"/>
              <a:gd name="connsiteY27" fmla="*/ 23814679 h 28127599"/>
              <a:gd name="connsiteX28" fmla="*/ 14142720 w 20071080"/>
              <a:gd name="connsiteY28" fmla="*/ 23997559 h 28127599"/>
              <a:gd name="connsiteX29" fmla="*/ 14599920 w 20071080"/>
              <a:gd name="connsiteY29" fmla="*/ 26009239 h 28127599"/>
              <a:gd name="connsiteX30" fmla="*/ 15331440 w 20071080"/>
              <a:gd name="connsiteY30" fmla="*/ 26740759 h 28127599"/>
              <a:gd name="connsiteX31" fmla="*/ 15605760 w 20071080"/>
              <a:gd name="connsiteY31" fmla="*/ 27563719 h 28127599"/>
              <a:gd name="connsiteX32" fmla="*/ 16977360 w 20071080"/>
              <a:gd name="connsiteY32" fmla="*/ 27838039 h 28127599"/>
              <a:gd name="connsiteX33" fmla="*/ 16703040 w 20071080"/>
              <a:gd name="connsiteY33" fmla="*/ 27929479 h 28127599"/>
              <a:gd name="connsiteX34" fmla="*/ 15240000 w 20071080"/>
              <a:gd name="connsiteY34" fmla="*/ 28112359 h 28127599"/>
              <a:gd name="connsiteX35" fmla="*/ 14599920 w 20071080"/>
              <a:gd name="connsiteY35" fmla="*/ 27838039 h 28127599"/>
              <a:gd name="connsiteX36" fmla="*/ 13502640 w 20071080"/>
              <a:gd name="connsiteY36" fmla="*/ 27746599 h 28127599"/>
              <a:gd name="connsiteX37" fmla="*/ 13959840 w 20071080"/>
              <a:gd name="connsiteY37" fmla="*/ 25917799 h 28127599"/>
              <a:gd name="connsiteX38" fmla="*/ 13411200 w 20071080"/>
              <a:gd name="connsiteY38" fmla="*/ 24454759 h 28127599"/>
              <a:gd name="connsiteX39" fmla="*/ 10485120 w 20071080"/>
              <a:gd name="connsiteY39" fmla="*/ 17962519 h 28127599"/>
              <a:gd name="connsiteX40" fmla="*/ 9387840 w 20071080"/>
              <a:gd name="connsiteY40" fmla="*/ 16865239 h 28127599"/>
              <a:gd name="connsiteX41" fmla="*/ 7423503 w 20071080"/>
              <a:gd name="connsiteY41" fmla="*/ 18943529 h 28127599"/>
              <a:gd name="connsiteX42" fmla="*/ 6178632 w 20071080"/>
              <a:gd name="connsiteY42" fmla="*/ 18781964 h 28127599"/>
              <a:gd name="connsiteX43" fmla="*/ 3462551 w 20071080"/>
              <a:gd name="connsiteY43" fmla="*/ 15712224 h 28127599"/>
              <a:gd name="connsiteX44" fmla="*/ 3500275 w 20071080"/>
              <a:gd name="connsiteY44" fmla="*/ 14742832 h 28127599"/>
              <a:gd name="connsiteX45" fmla="*/ 2712720 w 20071080"/>
              <a:gd name="connsiteY45" fmla="*/ 13756279 h 28127599"/>
              <a:gd name="connsiteX46" fmla="*/ 1706880 w 20071080"/>
              <a:gd name="connsiteY46" fmla="*/ 13756279 h 28127599"/>
              <a:gd name="connsiteX47" fmla="*/ 1249680 w 20071080"/>
              <a:gd name="connsiteY47" fmla="*/ 13573399 h 28127599"/>
              <a:gd name="connsiteX48" fmla="*/ 426720 w 20071080"/>
              <a:gd name="connsiteY48" fmla="*/ 14122039 h 28127599"/>
              <a:gd name="connsiteX49" fmla="*/ 218343 w 20071080"/>
              <a:gd name="connsiteY49" fmla="*/ 13894614 h 28127599"/>
              <a:gd name="connsiteX50" fmla="*/ 2164080 w 20071080"/>
              <a:gd name="connsiteY50" fmla="*/ 11195959 h 28127599"/>
              <a:gd name="connsiteX51" fmla="*/ 2529840 w 20071080"/>
              <a:gd name="connsiteY51" fmla="*/ 11561719 h 28127599"/>
              <a:gd name="connsiteX52" fmla="*/ 2712720 w 20071080"/>
              <a:gd name="connsiteY52" fmla="*/ 12841879 h 28127599"/>
              <a:gd name="connsiteX53" fmla="*/ 6918960 w 20071080"/>
              <a:gd name="connsiteY53" fmla="*/ 16316599 h 28127599"/>
              <a:gd name="connsiteX54" fmla="*/ 7924800 w 20071080"/>
              <a:gd name="connsiteY54" fmla="*/ 14762119 h 28127599"/>
              <a:gd name="connsiteX55" fmla="*/ 7467600 w 20071080"/>
              <a:gd name="connsiteY55" fmla="*/ 13664839 h 28127599"/>
              <a:gd name="connsiteX56" fmla="*/ 8747760 w 20071080"/>
              <a:gd name="connsiteY56" fmla="*/ 10190119 h 28127599"/>
              <a:gd name="connsiteX57" fmla="*/ 8656320 w 20071080"/>
              <a:gd name="connsiteY57" fmla="*/ 9641479 h 28127599"/>
              <a:gd name="connsiteX58" fmla="*/ 8930640 w 20071080"/>
              <a:gd name="connsiteY58" fmla="*/ 9001399 h 28127599"/>
              <a:gd name="connsiteX59" fmla="*/ 7650480 w 20071080"/>
              <a:gd name="connsiteY59" fmla="*/ 6532519 h 28127599"/>
              <a:gd name="connsiteX60" fmla="*/ 2621280 w 20071080"/>
              <a:gd name="connsiteY60" fmla="*/ 7904119 h 28127599"/>
              <a:gd name="connsiteX61" fmla="*/ 2072640 w 20071080"/>
              <a:gd name="connsiteY61" fmla="*/ 7538359 h 28127599"/>
              <a:gd name="connsiteX62" fmla="*/ 1341120 w 20071080"/>
              <a:gd name="connsiteY62" fmla="*/ 7629799 h 28127599"/>
              <a:gd name="connsiteX63" fmla="*/ 975360 w 20071080"/>
              <a:gd name="connsiteY63" fmla="*/ 7172599 h 28127599"/>
              <a:gd name="connsiteX64" fmla="*/ 1249680 w 20071080"/>
              <a:gd name="connsiteY64" fmla="*/ 6898279 h 28127599"/>
              <a:gd name="connsiteX65" fmla="*/ 152400 w 20071080"/>
              <a:gd name="connsiteY65" fmla="*/ 5800999 h 28127599"/>
              <a:gd name="connsiteX66" fmla="*/ 335280 w 20071080"/>
              <a:gd name="connsiteY66" fmla="*/ 5709559 h 28127599"/>
              <a:gd name="connsiteX67" fmla="*/ 1798320 w 20071080"/>
              <a:gd name="connsiteY67" fmla="*/ 6898279 h 28127599"/>
              <a:gd name="connsiteX68" fmla="*/ 2072640 w 20071080"/>
              <a:gd name="connsiteY68" fmla="*/ 6623959 h 28127599"/>
              <a:gd name="connsiteX69" fmla="*/ 2072640 w 20071080"/>
              <a:gd name="connsiteY69" fmla="*/ 6441079 h 28127599"/>
              <a:gd name="connsiteX70" fmla="*/ 5364480 w 20071080"/>
              <a:gd name="connsiteY70" fmla="*/ 5252359 h 28127599"/>
              <a:gd name="connsiteX71" fmla="*/ 6004560 w 20071080"/>
              <a:gd name="connsiteY71" fmla="*/ 4978039 h 28127599"/>
              <a:gd name="connsiteX72" fmla="*/ 6370320 w 20071080"/>
              <a:gd name="connsiteY72" fmla="*/ 5435239 h 28127599"/>
              <a:gd name="connsiteX73" fmla="*/ 7376160 w 20071080"/>
              <a:gd name="connsiteY73" fmla="*/ 4978039 h 28127599"/>
              <a:gd name="connsiteX74" fmla="*/ 7559040 w 20071080"/>
              <a:gd name="connsiteY74" fmla="*/ 3240679 h 28127599"/>
              <a:gd name="connsiteX75" fmla="*/ 8839200 w 20071080"/>
              <a:gd name="connsiteY75" fmla="*/ 2692039 h 28127599"/>
              <a:gd name="connsiteX76" fmla="*/ 9479280 w 20071080"/>
              <a:gd name="connsiteY76" fmla="*/ 3240679 h 28127599"/>
              <a:gd name="connsiteX77" fmla="*/ 9845040 w 20071080"/>
              <a:gd name="connsiteY77" fmla="*/ 2874919 h 28127599"/>
              <a:gd name="connsiteX78" fmla="*/ 9936480 w 20071080"/>
              <a:gd name="connsiteY78" fmla="*/ 2326279 h 28127599"/>
              <a:gd name="connsiteX79" fmla="*/ 9936480 w 20071080"/>
              <a:gd name="connsiteY79" fmla="*/ 497479 h 28127599"/>
              <a:gd name="connsiteX80" fmla="*/ 11490960 w 20071080"/>
              <a:gd name="connsiteY80" fmla="*/ 40279 h 28127599"/>
              <a:gd name="connsiteX81" fmla="*/ 12004260 w 20071080"/>
              <a:gd name="connsiteY81" fmla="*/ 255804 h 28127599"/>
              <a:gd name="connsiteX0" fmla="*/ 12004260 w 20071080"/>
              <a:gd name="connsiteY0" fmla="*/ 255804 h 28127599"/>
              <a:gd name="connsiteX1" fmla="*/ 12405360 w 20071080"/>
              <a:gd name="connsiteY1" fmla="*/ 2417719 h 28127599"/>
              <a:gd name="connsiteX2" fmla="*/ 13411200 w 20071080"/>
              <a:gd name="connsiteY2" fmla="*/ 3697879 h 28127599"/>
              <a:gd name="connsiteX3" fmla="*/ 14782800 w 20071080"/>
              <a:gd name="connsiteY3" fmla="*/ 3332119 h 28127599"/>
              <a:gd name="connsiteX4" fmla="*/ 15514320 w 20071080"/>
              <a:gd name="connsiteY4" fmla="*/ 2966359 h 28127599"/>
              <a:gd name="connsiteX5" fmla="*/ 17800320 w 20071080"/>
              <a:gd name="connsiteY5" fmla="*/ 2326279 h 28127599"/>
              <a:gd name="connsiteX6" fmla="*/ 18166080 w 20071080"/>
              <a:gd name="connsiteY6" fmla="*/ 2692039 h 28127599"/>
              <a:gd name="connsiteX7" fmla="*/ 18989040 w 20071080"/>
              <a:gd name="connsiteY7" fmla="*/ 2509159 h 28127599"/>
              <a:gd name="connsiteX8" fmla="*/ 19720560 w 20071080"/>
              <a:gd name="connsiteY8" fmla="*/ 1228999 h 28127599"/>
              <a:gd name="connsiteX9" fmla="*/ 19994880 w 20071080"/>
              <a:gd name="connsiteY9" fmla="*/ 1320439 h 28127599"/>
              <a:gd name="connsiteX10" fmla="*/ 19263360 w 20071080"/>
              <a:gd name="connsiteY10" fmla="*/ 2326279 h 28127599"/>
              <a:gd name="connsiteX11" fmla="*/ 19812000 w 20071080"/>
              <a:gd name="connsiteY11" fmla="*/ 2509159 h 28127599"/>
              <a:gd name="connsiteX12" fmla="*/ 19537680 w 20071080"/>
              <a:gd name="connsiteY12" fmla="*/ 2783479 h 28127599"/>
              <a:gd name="connsiteX13" fmla="*/ 18241011 w 20071080"/>
              <a:gd name="connsiteY13" fmla="*/ 2948566 h 28127599"/>
              <a:gd name="connsiteX14" fmla="*/ 18348960 w 20071080"/>
              <a:gd name="connsiteY14" fmla="*/ 3149239 h 28127599"/>
              <a:gd name="connsiteX15" fmla="*/ 14508480 w 20071080"/>
              <a:gd name="connsiteY15" fmla="*/ 4795159 h 28127599"/>
              <a:gd name="connsiteX16" fmla="*/ 12954000 w 20071080"/>
              <a:gd name="connsiteY16" fmla="*/ 5618119 h 28127599"/>
              <a:gd name="connsiteX17" fmla="*/ 12222480 w 20071080"/>
              <a:gd name="connsiteY17" fmla="*/ 10464439 h 28127599"/>
              <a:gd name="connsiteX18" fmla="*/ 11948160 w 20071080"/>
              <a:gd name="connsiteY18" fmla="*/ 11013079 h 28127599"/>
              <a:gd name="connsiteX19" fmla="*/ 13136880 w 20071080"/>
              <a:gd name="connsiteY19" fmla="*/ 12750439 h 28127599"/>
              <a:gd name="connsiteX20" fmla="*/ 12954000 w 20071080"/>
              <a:gd name="connsiteY20" fmla="*/ 13207639 h 28127599"/>
              <a:gd name="connsiteX21" fmla="*/ 11765280 w 20071080"/>
              <a:gd name="connsiteY21" fmla="*/ 13481959 h 28127599"/>
              <a:gd name="connsiteX22" fmla="*/ 11673840 w 20071080"/>
              <a:gd name="connsiteY22" fmla="*/ 14396359 h 28127599"/>
              <a:gd name="connsiteX23" fmla="*/ 11033760 w 20071080"/>
              <a:gd name="connsiteY23" fmla="*/ 14762119 h 28127599"/>
              <a:gd name="connsiteX24" fmla="*/ 11125200 w 20071080"/>
              <a:gd name="connsiteY24" fmla="*/ 15036439 h 28127599"/>
              <a:gd name="connsiteX25" fmla="*/ 13136880 w 20071080"/>
              <a:gd name="connsiteY25" fmla="*/ 18328279 h 28127599"/>
              <a:gd name="connsiteX26" fmla="*/ 13685520 w 20071080"/>
              <a:gd name="connsiteY26" fmla="*/ 20797159 h 28127599"/>
              <a:gd name="connsiteX27" fmla="*/ 15057120 w 20071080"/>
              <a:gd name="connsiteY27" fmla="*/ 23814679 h 28127599"/>
              <a:gd name="connsiteX28" fmla="*/ 14142720 w 20071080"/>
              <a:gd name="connsiteY28" fmla="*/ 23997559 h 28127599"/>
              <a:gd name="connsiteX29" fmla="*/ 14599920 w 20071080"/>
              <a:gd name="connsiteY29" fmla="*/ 26009239 h 28127599"/>
              <a:gd name="connsiteX30" fmla="*/ 15331440 w 20071080"/>
              <a:gd name="connsiteY30" fmla="*/ 26740759 h 28127599"/>
              <a:gd name="connsiteX31" fmla="*/ 15605760 w 20071080"/>
              <a:gd name="connsiteY31" fmla="*/ 27563719 h 28127599"/>
              <a:gd name="connsiteX32" fmla="*/ 16977360 w 20071080"/>
              <a:gd name="connsiteY32" fmla="*/ 27838039 h 28127599"/>
              <a:gd name="connsiteX33" fmla="*/ 16703040 w 20071080"/>
              <a:gd name="connsiteY33" fmla="*/ 27929479 h 28127599"/>
              <a:gd name="connsiteX34" fmla="*/ 15240000 w 20071080"/>
              <a:gd name="connsiteY34" fmla="*/ 28112359 h 28127599"/>
              <a:gd name="connsiteX35" fmla="*/ 14599920 w 20071080"/>
              <a:gd name="connsiteY35" fmla="*/ 27838039 h 28127599"/>
              <a:gd name="connsiteX36" fmla="*/ 13502640 w 20071080"/>
              <a:gd name="connsiteY36" fmla="*/ 27746599 h 28127599"/>
              <a:gd name="connsiteX37" fmla="*/ 13959840 w 20071080"/>
              <a:gd name="connsiteY37" fmla="*/ 25917799 h 28127599"/>
              <a:gd name="connsiteX38" fmla="*/ 13411200 w 20071080"/>
              <a:gd name="connsiteY38" fmla="*/ 24454759 h 28127599"/>
              <a:gd name="connsiteX39" fmla="*/ 10485120 w 20071080"/>
              <a:gd name="connsiteY39" fmla="*/ 17962519 h 28127599"/>
              <a:gd name="connsiteX40" fmla="*/ 9387840 w 20071080"/>
              <a:gd name="connsiteY40" fmla="*/ 16865239 h 28127599"/>
              <a:gd name="connsiteX41" fmla="*/ 7423503 w 20071080"/>
              <a:gd name="connsiteY41" fmla="*/ 18943529 h 28127599"/>
              <a:gd name="connsiteX42" fmla="*/ 6178632 w 20071080"/>
              <a:gd name="connsiteY42" fmla="*/ 18781964 h 28127599"/>
              <a:gd name="connsiteX43" fmla="*/ 3462551 w 20071080"/>
              <a:gd name="connsiteY43" fmla="*/ 15712224 h 28127599"/>
              <a:gd name="connsiteX44" fmla="*/ 3500275 w 20071080"/>
              <a:gd name="connsiteY44" fmla="*/ 14742832 h 28127599"/>
              <a:gd name="connsiteX45" fmla="*/ 2712720 w 20071080"/>
              <a:gd name="connsiteY45" fmla="*/ 13756279 h 28127599"/>
              <a:gd name="connsiteX46" fmla="*/ 1706880 w 20071080"/>
              <a:gd name="connsiteY46" fmla="*/ 13756279 h 28127599"/>
              <a:gd name="connsiteX47" fmla="*/ 1249680 w 20071080"/>
              <a:gd name="connsiteY47" fmla="*/ 13573399 h 28127599"/>
              <a:gd name="connsiteX48" fmla="*/ 426720 w 20071080"/>
              <a:gd name="connsiteY48" fmla="*/ 14122039 h 28127599"/>
              <a:gd name="connsiteX49" fmla="*/ 218343 w 20071080"/>
              <a:gd name="connsiteY49" fmla="*/ 13894614 h 28127599"/>
              <a:gd name="connsiteX50" fmla="*/ 2164080 w 20071080"/>
              <a:gd name="connsiteY50" fmla="*/ 11195959 h 28127599"/>
              <a:gd name="connsiteX51" fmla="*/ 2529840 w 20071080"/>
              <a:gd name="connsiteY51" fmla="*/ 11561719 h 28127599"/>
              <a:gd name="connsiteX52" fmla="*/ 2712720 w 20071080"/>
              <a:gd name="connsiteY52" fmla="*/ 12841879 h 28127599"/>
              <a:gd name="connsiteX53" fmla="*/ 6918960 w 20071080"/>
              <a:gd name="connsiteY53" fmla="*/ 16316599 h 28127599"/>
              <a:gd name="connsiteX54" fmla="*/ 7924800 w 20071080"/>
              <a:gd name="connsiteY54" fmla="*/ 14762119 h 28127599"/>
              <a:gd name="connsiteX55" fmla="*/ 7467600 w 20071080"/>
              <a:gd name="connsiteY55" fmla="*/ 13664839 h 28127599"/>
              <a:gd name="connsiteX56" fmla="*/ 8747760 w 20071080"/>
              <a:gd name="connsiteY56" fmla="*/ 10190119 h 28127599"/>
              <a:gd name="connsiteX57" fmla="*/ 8656320 w 20071080"/>
              <a:gd name="connsiteY57" fmla="*/ 9641479 h 28127599"/>
              <a:gd name="connsiteX58" fmla="*/ 8930640 w 20071080"/>
              <a:gd name="connsiteY58" fmla="*/ 9001399 h 28127599"/>
              <a:gd name="connsiteX59" fmla="*/ 7650480 w 20071080"/>
              <a:gd name="connsiteY59" fmla="*/ 6532519 h 28127599"/>
              <a:gd name="connsiteX60" fmla="*/ 2621280 w 20071080"/>
              <a:gd name="connsiteY60" fmla="*/ 7904119 h 28127599"/>
              <a:gd name="connsiteX61" fmla="*/ 2072640 w 20071080"/>
              <a:gd name="connsiteY61" fmla="*/ 7538359 h 28127599"/>
              <a:gd name="connsiteX62" fmla="*/ 1341120 w 20071080"/>
              <a:gd name="connsiteY62" fmla="*/ 7629799 h 28127599"/>
              <a:gd name="connsiteX63" fmla="*/ 975360 w 20071080"/>
              <a:gd name="connsiteY63" fmla="*/ 7172599 h 28127599"/>
              <a:gd name="connsiteX64" fmla="*/ 1249680 w 20071080"/>
              <a:gd name="connsiteY64" fmla="*/ 6898279 h 28127599"/>
              <a:gd name="connsiteX65" fmla="*/ 152400 w 20071080"/>
              <a:gd name="connsiteY65" fmla="*/ 5800999 h 28127599"/>
              <a:gd name="connsiteX66" fmla="*/ 335280 w 20071080"/>
              <a:gd name="connsiteY66" fmla="*/ 5709559 h 28127599"/>
              <a:gd name="connsiteX67" fmla="*/ 1798320 w 20071080"/>
              <a:gd name="connsiteY67" fmla="*/ 6898279 h 28127599"/>
              <a:gd name="connsiteX68" fmla="*/ 2072640 w 20071080"/>
              <a:gd name="connsiteY68" fmla="*/ 6623959 h 28127599"/>
              <a:gd name="connsiteX69" fmla="*/ 2072640 w 20071080"/>
              <a:gd name="connsiteY69" fmla="*/ 6441079 h 28127599"/>
              <a:gd name="connsiteX70" fmla="*/ 5364480 w 20071080"/>
              <a:gd name="connsiteY70" fmla="*/ 5252359 h 28127599"/>
              <a:gd name="connsiteX71" fmla="*/ 6004560 w 20071080"/>
              <a:gd name="connsiteY71" fmla="*/ 4978039 h 28127599"/>
              <a:gd name="connsiteX72" fmla="*/ 6370320 w 20071080"/>
              <a:gd name="connsiteY72" fmla="*/ 5435239 h 28127599"/>
              <a:gd name="connsiteX73" fmla="*/ 7376160 w 20071080"/>
              <a:gd name="connsiteY73" fmla="*/ 4978039 h 28127599"/>
              <a:gd name="connsiteX74" fmla="*/ 7559040 w 20071080"/>
              <a:gd name="connsiteY74" fmla="*/ 3240679 h 28127599"/>
              <a:gd name="connsiteX75" fmla="*/ 8839200 w 20071080"/>
              <a:gd name="connsiteY75" fmla="*/ 2692039 h 28127599"/>
              <a:gd name="connsiteX76" fmla="*/ 9479280 w 20071080"/>
              <a:gd name="connsiteY76" fmla="*/ 3240679 h 28127599"/>
              <a:gd name="connsiteX77" fmla="*/ 9845040 w 20071080"/>
              <a:gd name="connsiteY77" fmla="*/ 2874919 h 28127599"/>
              <a:gd name="connsiteX78" fmla="*/ 9936480 w 20071080"/>
              <a:gd name="connsiteY78" fmla="*/ 2326279 h 28127599"/>
              <a:gd name="connsiteX79" fmla="*/ 9936480 w 20071080"/>
              <a:gd name="connsiteY79" fmla="*/ 497479 h 28127599"/>
              <a:gd name="connsiteX80" fmla="*/ 11490960 w 20071080"/>
              <a:gd name="connsiteY80" fmla="*/ 40279 h 28127599"/>
              <a:gd name="connsiteX81" fmla="*/ 12004260 w 20071080"/>
              <a:gd name="connsiteY81" fmla="*/ 255804 h 28127599"/>
              <a:gd name="connsiteX0" fmla="*/ 12004260 w 20071080"/>
              <a:gd name="connsiteY0" fmla="*/ 255804 h 28127599"/>
              <a:gd name="connsiteX1" fmla="*/ 12405360 w 20071080"/>
              <a:gd name="connsiteY1" fmla="*/ 2417719 h 28127599"/>
              <a:gd name="connsiteX2" fmla="*/ 13411200 w 20071080"/>
              <a:gd name="connsiteY2" fmla="*/ 3697879 h 28127599"/>
              <a:gd name="connsiteX3" fmla="*/ 14782800 w 20071080"/>
              <a:gd name="connsiteY3" fmla="*/ 3332119 h 28127599"/>
              <a:gd name="connsiteX4" fmla="*/ 15514320 w 20071080"/>
              <a:gd name="connsiteY4" fmla="*/ 2966359 h 28127599"/>
              <a:gd name="connsiteX5" fmla="*/ 17800320 w 20071080"/>
              <a:gd name="connsiteY5" fmla="*/ 2326279 h 28127599"/>
              <a:gd name="connsiteX6" fmla="*/ 18166080 w 20071080"/>
              <a:gd name="connsiteY6" fmla="*/ 2692039 h 28127599"/>
              <a:gd name="connsiteX7" fmla="*/ 18989040 w 20071080"/>
              <a:gd name="connsiteY7" fmla="*/ 2509159 h 28127599"/>
              <a:gd name="connsiteX8" fmla="*/ 19720560 w 20071080"/>
              <a:gd name="connsiteY8" fmla="*/ 1228999 h 28127599"/>
              <a:gd name="connsiteX9" fmla="*/ 19994880 w 20071080"/>
              <a:gd name="connsiteY9" fmla="*/ 1320439 h 28127599"/>
              <a:gd name="connsiteX10" fmla="*/ 19263360 w 20071080"/>
              <a:gd name="connsiteY10" fmla="*/ 2326279 h 28127599"/>
              <a:gd name="connsiteX11" fmla="*/ 19812000 w 20071080"/>
              <a:gd name="connsiteY11" fmla="*/ 2509159 h 28127599"/>
              <a:gd name="connsiteX12" fmla="*/ 19537680 w 20071080"/>
              <a:gd name="connsiteY12" fmla="*/ 2783479 h 28127599"/>
              <a:gd name="connsiteX13" fmla="*/ 18241011 w 20071080"/>
              <a:gd name="connsiteY13" fmla="*/ 2948566 h 28127599"/>
              <a:gd name="connsiteX14" fmla="*/ 18348960 w 20071080"/>
              <a:gd name="connsiteY14" fmla="*/ 3149239 h 28127599"/>
              <a:gd name="connsiteX15" fmla="*/ 14508480 w 20071080"/>
              <a:gd name="connsiteY15" fmla="*/ 4795159 h 28127599"/>
              <a:gd name="connsiteX16" fmla="*/ 12954000 w 20071080"/>
              <a:gd name="connsiteY16" fmla="*/ 5618119 h 28127599"/>
              <a:gd name="connsiteX17" fmla="*/ 12222480 w 20071080"/>
              <a:gd name="connsiteY17" fmla="*/ 10464439 h 28127599"/>
              <a:gd name="connsiteX18" fmla="*/ 11948160 w 20071080"/>
              <a:gd name="connsiteY18" fmla="*/ 11013079 h 28127599"/>
              <a:gd name="connsiteX19" fmla="*/ 13136880 w 20071080"/>
              <a:gd name="connsiteY19" fmla="*/ 12750439 h 28127599"/>
              <a:gd name="connsiteX20" fmla="*/ 12954000 w 20071080"/>
              <a:gd name="connsiteY20" fmla="*/ 13207639 h 28127599"/>
              <a:gd name="connsiteX21" fmla="*/ 11765280 w 20071080"/>
              <a:gd name="connsiteY21" fmla="*/ 13481959 h 28127599"/>
              <a:gd name="connsiteX22" fmla="*/ 11497624 w 20071080"/>
              <a:gd name="connsiteY22" fmla="*/ 14298527 h 28127599"/>
              <a:gd name="connsiteX23" fmla="*/ 11033760 w 20071080"/>
              <a:gd name="connsiteY23" fmla="*/ 14762119 h 28127599"/>
              <a:gd name="connsiteX24" fmla="*/ 11125200 w 20071080"/>
              <a:gd name="connsiteY24" fmla="*/ 15036439 h 28127599"/>
              <a:gd name="connsiteX25" fmla="*/ 13136880 w 20071080"/>
              <a:gd name="connsiteY25" fmla="*/ 18328279 h 28127599"/>
              <a:gd name="connsiteX26" fmla="*/ 13685520 w 20071080"/>
              <a:gd name="connsiteY26" fmla="*/ 20797159 h 28127599"/>
              <a:gd name="connsiteX27" fmla="*/ 15057120 w 20071080"/>
              <a:gd name="connsiteY27" fmla="*/ 23814679 h 28127599"/>
              <a:gd name="connsiteX28" fmla="*/ 14142720 w 20071080"/>
              <a:gd name="connsiteY28" fmla="*/ 23997559 h 28127599"/>
              <a:gd name="connsiteX29" fmla="*/ 14599920 w 20071080"/>
              <a:gd name="connsiteY29" fmla="*/ 26009239 h 28127599"/>
              <a:gd name="connsiteX30" fmla="*/ 15331440 w 20071080"/>
              <a:gd name="connsiteY30" fmla="*/ 26740759 h 28127599"/>
              <a:gd name="connsiteX31" fmla="*/ 15605760 w 20071080"/>
              <a:gd name="connsiteY31" fmla="*/ 27563719 h 28127599"/>
              <a:gd name="connsiteX32" fmla="*/ 16977360 w 20071080"/>
              <a:gd name="connsiteY32" fmla="*/ 27838039 h 28127599"/>
              <a:gd name="connsiteX33" fmla="*/ 16703040 w 20071080"/>
              <a:gd name="connsiteY33" fmla="*/ 27929479 h 28127599"/>
              <a:gd name="connsiteX34" fmla="*/ 15240000 w 20071080"/>
              <a:gd name="connsiteY34" fmla="*/ 28112359 h 28127599"/>
              <a:gd name="connsiteX35" fmla="*/ 14599920 w 20071080"/>
              <a:gd name="connsiteY35" fmla="*/ 27838039 h 28127599"/>
              <a:gd name="connsiteX36" fmla="*/ 13502640 w 20071080"/>
              <a:gd name="connsiteY36" fmla="*/ 27746599 h 28127599"/>
              <a:gd name="connsiteX37" fmla="*/ 13959840 w 20071080"/>
              <a:gd name="connsiteY37" fmla="*/ 25917799 h 28127599"/>
              <a:gd name="connsiteX38" fmla="*/ 13411200 w 20071080"/>
              <a:gd name="connsiteY38" fmla="*/ 24454759 h 28127599"/>
              <a:gd name="connsiteX39" fmla="*/ 10485120 w 20071080"/>
              <a:gd name="connsiteY39" fmla="*/ 17962519 h 28127599"/>
              <a:gd name="connsiteX40" fmla="*/ 9387840 w 20071080"/>
              <a:gd name="connsiteY40" fmla="*/ 16865239 h 28127599"/>
              <a:gd name="connsiteX41" fmla="*/ 7423503 w 20071080"/>
              <a:gd name="connsiteY41" fmla="*/ 18943529 h 28127599"/>
              <a:gd name="connsiteX42" fmla="*/ 6178632 w 20071080"/>
              <a:gd name="connsiteY42" fmla="*/ 18781964 h 28127599"/>
              <a:gd name="connsiteX43" fmla="*/ 3462551 w 20071080"/>
              <a:gd name="connsiteY43" fmla="*/ 15712224 h 28127599"/>
              <a:gd name="connsiteX44" fmla="*/ 3500275 w 20071080"/>
              <a:gd name="connsiteY44" fmla="*/ 14742832 h 28127599"/>
              <a:gd name="connsiteX45" fmla="*/ 2712720 w 20071080"/>
              <a:gd name="connsiteY45" fmla="*/ 13756279 h 28127599"/>
              <a:gd name="connsiteX46" fmla="*/ 1706880 w 20071080"/>
              <a:gd name="connsiteY46" fmla="*/ 13756279 h 28127599"/>
              <a:gd name="connsiteX47" fmla="*/ 1249680 w 20071080"/>
              <a:gd name="connsiteY47" fmla="*/ 13573399 h 28127599"/>
              <a:gd name="connsiteX48" fmla="*/ 426720 w 20071080"/>
              <a:gd name="connsiteY48" fmla="*/ 14122039 h 28127599"/>
              <a:gd name="connsiteX49" fmla="*/ 218343 w 20071080"/>
              <a:gd name="connsiteY49" fmla="*/ 13894614 h 28127599"/>
              <a:gd name="connsiteX50" fmla="*/ 2164080 w 20071080"/>
              <a:gd name="connsiteY50" fmla="*/ 11195959 h 28127599"/>
              <a:gd name="connsiteX51" fmla="*/ 2529840 w 20071080"/>
              <a:gd name="connsiteY51" fmla="*/ 11561719 h 28127599"/>
              <a:gd name="connsiteX52" fmla="*/ 2712720 w 20071080"/>
              <a:gd name="connsiteY52" fmla="*/ 12841879 h 28127599"/>
              <a:gd name="connsiteX53" fmla="*/ 6918960 w 20071080"/>
              <a:gd name="connsiteY53" fmla="*/ 16316599 h 28127599"/>
              <a:gd name="connsiteX54" fmla="*/ 7924800 w 20071080"/>
              <a:gd name="connsiteY54" fmla="*/ 14762119 h 28127599"/>
              <a:gd name="connsiteX55" fmla="*/ 7467600 w 20071080"/>
              <a:gd name="connsiteY55" fmla="*/ 13664839 h 28127599"/>
              <a:gd name="connsiteX56" fmla="*/ 8747760 w 20071080"/>
              <a:gd name="connsiteY56" fmla="*/ 10190119 h 28127599"/>
              <a:gd name="connsiteX57" fmla="*/ 8656320 w 20071080"/>
              <a:gd name="connsiteY57" fmla="*/ 9641479 h 28127599"/>
              <a:gd name="connsiteX58" fmla="*/ 8930640 w 20071080"/>
              <a:gd name="connsiteY58" fmla="*/ 9001399 h 28127599"/>
              <a:gd name="connsiteX59" fmla="*/ 7650480 w 20071080"/>
              <a:gd name="connsiteY59" fmla="*/ 6532519 h 28127599"/>
              <a:gd name="connsiteX60" fmla="*/ 2621280 w 20071080"/>
              <a:gd name="connsiteY60" fmla="*/ 7904119 h 28127599"/>
              <a:gd name="connsiteX61" fmla="*/ 2072640 w 20071080"/>
              <a:gd name="connsiteY61" fmla="*/ 7538359 h 28127599"/>
              <a:gd name="connsiteX62" fmla="*/ 1341120 w 20071080"/>
              <a:gd name="connsiteY62" fmla="*/ 7629799 h 28127599"/>
              <a:gd name="connsiteX63" fmla="*/ 975360 w 20071080"/>
              <a:gd name="connsiteY63" fmla="*/ 7172599 h 28127599"/>
              <a:gd name="connsiteX64" fmla="*/ 1249680 w 20071080"/>
              <a:gd name="connsiteY64" fmla="*/ 6898279 h 28127599"/>
              <a:gd name="connsiteX65" fmla="*/ 152400 w 20071080"/>
              <a:gd name="connsiteY65" fmla="*/ 5800999 h 28127599"/>
              <a:gd name="connsiteX66" fmla="*/ 335280 w 20071080"/>
              <a:gd name="connsiteY66" fmla="*/ 5709559 h 28127599"/>
              <a:gd name="connsiteX67" fmla="*/ 1798320 w 20071080"/>
              <a:gd name="connsiteY67" fmla="*/ 6898279 h 28127599"/>
              <a:gd name="connsiteX68" fmla="*/ 2072640 w 20071080"/>
              <a:gd name="connsiteY68" fmla="*/ 6623959 h 28127599"/>
              <a:gd name="connsiteX69" fmla="*/ 2072640 w 20071080"/>
              <a:gd name="connsiteY69" fmla="*/ 6441079 h 28127599"/>
              <a:gd name="connsiteX70" fmla="*/ 5364480 w 20071080"/>
              <a:gd name="connsiteY70" fmla="*/ 5252359 h 28127599"/>
              <a:gd name="connsiteX71" fmla="*/ 6004560 w 20071080"/>
              <a:gd name="connsiteY71" fmla="*/ 4978039 h 28127599"/>
              <a:gd name="connsiteX72" fmla="*/ 6370320 w 20071080"/>
              <a:gd name="connsiteY72" fmla="*/ 5435239 h 28127599"/>
              <a:gd name="connsiteX73" fmla="*/ 7376160 w 20071080"/>
              <a:gd name="connsiteY73" fmla="*/ 4978039 h 28127599"/>
              <a:gd name="connsiteX74" fmla="*/ 7559040 w 20071080"/>
              <a:gd name="connsiteY74" fmla="*/ 3240679 h 28127599"/>
              <a:gd name="connsiteX75" fmla="*/ 8839200 w 20071080"/>
              <a:gd name="connsiteY75" fmla="*/ 2692039 h 28127599"/>
              <a:gd name="connsiteX76" fmla="*/ 9479280 w 20071080"/>
              <a:gd name="connsiteY76" fmla="*/ 3240679 h 28127599"/>
              <a:gd name="connsiteX77" fmla="*/ 9845040 w 20071080"/>
              <a:gd name="connsiteY77" fmla="*/ 2874919 h 28127599"/>
              <a:gd name="connsiteX78" fmla="*/ 9936480 w 20071080"/>
              <a:gd name="connsiteY78" fmla="*/ 2326279 h 28127599"/>
              <a:gd name="connsiteX79" fmla="*/ 9936480 w 20071080"/>
              <a:gd name="connsiteY79" fmla="*/ 497479 h 28127599"/>
              <a:gd name="connsiteX80" fmla="*/ 11490960 w 20071080"/>
              <a:gd name="connsiteY80" fmla="*/ 40279 h 28127599"/>
              <a:gd name="connsiteX81" fmla="*/ 12004260 w 20071080"/>
              <a:gd name="connsiteY81" fmla="*/ 255804 h 28127599"/>
              <a:gd name="connsiteX0" fmla="*/ 12004260 w 20071080"/>
              <a:gd name="connsiteY0" fmla="*/ 255804 h 28127599"/>
              <a:gd name="connsiteX1" fmla="*/ 12405360 w 20071080"/>
              <a:gd name="connsiteY1" fmla="*/ 2417719 h 28127599"/>
              <a:gd name="connsiteX2" fmla="*/ 13411200 w 20071080"/>
              <a:gd name="connsiteY2" fmla="*/ 3697879 h 28127599"/>
              <a:gd name="connsiteX3" fmla="*/ 14782800 w 20071080"/>
              <a:gd name="connsiteY3" fmla="*/ 3332119 h 28127599"/>
              <a:gd name="connsiteX4" fmla="*/ 15514320 w 20071080"/>
              <a:gd name="connsiteY4" fmla="*/ 2966359 h 28127599"/>
              <a:gd name="connsiteX5" fmla="*/ 17800320 w 20071080"/>
              <a:gd name="connsiteY5" fmla="*/ 2326279 h 28127599"/>
              <a:gd name="connsiteX6" fmla="*/ 18166080 w 20071080"/>
              <a:gd name="connsiteY6" fmla="*/ 2692039 h 28127599"/>
              <a:gd name="connsiteX7" fmla="*/ 18989040 w 20071080"/>
              <a:gd name="connsiteY7" fmla="*/ 2509159 h 28127599"/>
              <a:gd name="connsiteX8" fmla="*/ 19720560 w 20071080"/>
              <a:gd name="connsiteY8" fmla="*/ 1228999 h 28127599"/>
              <a:gd name="connsiteX9" fmla="*/ 19994880 w 20071080"/>
              <a:gd name="connsiteY9" fmla="*/ 1320439 h 28127599"/>
              <a:gd name="connsiteX10" fmla="*/ 19263360 w 20071080"/>
              <a:gd name="connsiteY10" fmla="*/ 2326279 h 28127599"/>
              <a:gd name="connsiteX11" fmla="*/ 19812000 w 20071080"/>
              <a:gd name="connsiteY11" fmla="*/ 2509159 h 28127599"/>
              <a:gd name="connsiteX12" fmla="*/ 19537680 w 20071080"/>
              <a:gd name="connsiteY12" fmla="*/ 2783479 h 28127599"/>
              <a:gd name="connsiteX13" fmla="*/ 18241011 w 20071080"/>
              <a:gd name="connsiteY13" fmla="*/ 2948566 h 28127599"/>
              <a:gd name="connsiteX14" fmla="*/ 18348960 w 20071080"/>
              <a:gd name="connsiteY14" fmla="*/ 3149239 h 28127599"/>
              <a:gd name="connsiteX15" fmla="*/ 14508480 w 20071080"/>
              <a:gd name="connsiteY15" fmla="*/ 4795159 h 28127599"/>
              <a:gd name="connsiteX16" fmla="*/ 12954000 w 20071080"/>
              <a:gd name="connsiteY16" fmla="*/ 5618119 h 28127599"/>
              <a:gd name="connsiteX17" fmla="*/ 12222480 w 20071080"/>
              <a:gd name="connsiteY17" fmla="*/ 10464439 h 28127599"/>
              <a:gd name="connsiteX18" fmla="*/ 11948160 w 20071080"/>
              <a:gd name="connsiteY18" fmla="*/ 11013079 h 28127599"/>
              <a:gd name="connsiteX19" fmla="*/ 13136880 w 20071080"/>
              <a:gd name="connsiteY19" fmla="*/ 12750439 h 28127599"/>
              <a:gd name="connsiteX20" fmla="*/ 12954000 w 20071080"/>
              <a:gd name="connsiteY20" fmla="*/ 13207639 h 28127599"/>
              <a:gd name="connsiteX21" fmla="*/ 11765280 w 20071080"/>
              <a:gd name="connsiteY21" fmla="*/ 13481959 h 28127599"/>
              <a:gd name="connsiteX22" fmla="*/ 11497624 w 20071080"/>
              <a:gd name="connsiteY22" fmla="*/ 14298527 h 28127599"/>
              <a:gd name="connsiteX23" fmla="*/ 11033760 w 20071080"/>
              <a:gd name="connsiteY23" fmla="*/ 14762119 h 28127599"/>
              <a:gd name="connsiteX24" fmla="*/ 11125200 w 20071080"/>
              <a:gd name="connsiteY24" fmla="*/ 15036439 h 28127599"/>
              <a:gd name="connsiteX25" fmla="*/ 13136880 w 20071080"/>
              <a:gd name="connsiteY25" fmla="*/ 18328279 h 28127599"/>
              <a:gd name="connsiteX26" fmla="*/ 13685520 w 20071080"/>
              <a:gd name="connsiteY26" fmla="*/ 20797159 h 28127599"/>
              <a:gd name="connsiteX27" fmla="*/ 15057120 w 20071080"/>
              <a:gd name="connsiteY27" fmla="*/ 23814679 h 28127599"/>
              <a:gd name="connsiteX28" fmla="*/ 14142720 w 20071080"/>
              <a:gd name="connsiteY28" fmla="*/ 23997559 h 28127599"/>
              <a:gd name="connsiteX29" fmla="*/ 14599920 w 20071080"/>
              <a:gd name="connsiteY29" fmla="*/ 26009239 h 28127599"/>
              <a:gd name="connsiteX30" fmla="*/ 15331440 w 20071080"/>
              <a:gd name="connsiteY30" fmla="*/ 26740759 h 28127599"/>
              <a:gd name="connsiteX31" fmla="*/ 15605760 w 20071080"/>
              <a:gd name="connsiteY31" fmla="*/ 27563719 h 28127599"/>
              <a:gd name="connsiteX32" fmla="*/ 16977360 w 20071080"/>
              <a:gd name="connsiteY32" fmla="*/ 27838039 h 28127599"/>
              <a:gd name="connsiteX33" fmla="*/ 16703040 w 20071080"/>
              <a:gd name="connsiteY33" fmla="*/ 27929479 h 28127599"/>
              <a:gd name="connsiteX34" fmla="*/ 15240000 w 20071080"/>
              <a:gd name="connsiteY34" fmla="*/ 28112359 h 28127599"/>
              <a:gd name="connsiteX35" fmla="*/ 14599920 w 20071080"/>
              <a:gd name="connsiteY35" fmla="*/ 27838039 h 28127599"/>
              <a:gd name="connsiteX36" fmla="*/ 13502640 w 20071080"/>
              <a:gd name="connsiteY36" fmla="*/ 27746599 h 28127599"/>
              <a:gd name="connsiteX37" fmla="*/ 13959840 w 20071080"/>
              <a:gd name="connsiteY37" fmla="*/ 25917799 h 28127599"/>
              <a:gd name="connsiteX38" fmla="*/ 13411200 w 20071080"/>
              <a:gd name="connsiteY38" fmla="*/ 24454759 h 28127599"/>
              <a:gd name="connsiteX39" fmla="*/ 10485120 w 20071080"/>
              <a:gd name="connsiteY39" fmla="*/ 17962519 h 28127599"/>
              <a:gd name="connsiteX40" fmla="*/ 9387840 w 20071080"/>
              <a:gd name="connsiteY40" fmla="*/ 16865239 h 28127599"/>
              <a:gd name="connsiteX41" fmla="*/ 7423503 w 20071080"/>
              <a:gd name="connsiteY41" fmla="*/ 18943529 h 28127599"/>
              <a:gd name="connsiteX42" fmla="*/ 6178632 w 20071080"/>
              <a:gd name="connsiteY42" fmla="*/ 18781964 h 28127599"/>
              <a:gd name="connsiteX43" fmla="*/ 3462551 w 20071080"/>
              <a:gd name="connsiteY43" fmla="*/ 15712224 h 28127599"/>
              <a:gd name="connsiteX44" fmla="*/ 3500275 w 20071080"/>
              <a:gd name="connsiteY44" fmla="*/ 14742832 h 28127599"/>
              <a:gd name="connsiteX45" fmla="*/ 2712720 w 20071080"/>
              <a:gd name="connsiteY45" fmla="*/ 13756279 h 28127599"/>
              <a:gd name="connsiteX46" fmla="*/ 1706880 w 20071080"/>
              <a:gd name="connsiteY46" fmla="*/ 13756279 h 28127599"/>
              <a:gd name="connsiteX47" fmla="*/ 1249680 w 20071080"/>
              <a:gd name="connsiteY47" fmla="*/ 13573399 h 28127599"/>
              <a:gd name="connsiteX48" fmla="*/ 426720 w 20071080"/>
              <a:gd name="connsiteY48" fmla="*/ 14122039 h 28127599"/>
              <a:gd name="connsiteX49" fmla="*/ 218343 w 20071080"/>
              <a:gd name="connsiteY49" fmla="*/ 13894614 h 28127599"/>
              <a:gd name="connsiteX50" fmla="*/ 2164080 w 20071080"/>
              <a:gd name="connsiteY50" fmla="*/ 11195959 h 28127599"/>
              <a:gd name="connsiteX51" fmla="*/ 2529840 w 20071080"/>
              <a:gd name="connsiteY51" fmla="*/ 11561719 h 28127599"/>
              <a:gd name="connsiteX52" fmla="*/ 2712720 w 20071080"/>
              <a:gd name="connsiteY52" fmla="*/ 12841879 h 28127599"/>
              <a:gd name="connsiteX53" fmla="*/ 6918960 w 20071080"/>
              <a:gd name="connsiteY53" fmla="*/ 16316599 h 28127599"/>
              <a:gd name="connsiteX54" fmla="*/ 7924800 w 20071080"/>
              <a:gd name="connsiteY54" fmla="*/ 14762119 h 28127599"/>
              <a:gd name="connsiteX55" fmla="*/ 7467600 w 20071080"/>
              <a:gd name="connsiteY55" fmla="*/ 13664839 h 28127599"/>
              <a:gd name="connsiteX56" fmla="*/ 8747760 w 20071080"/>
              <a:gd name="connsiteY56" fmla="*/ 10190119 h 28127599"/>
              <a:gd name="connsiteX57" fmla="*/ 8656320 w 20071080"/>
              <a:gd name="connsiteY57" fmla="*/ 9641479 h 28127599"/>
              <a:gd name="connsiteX58" fmla="*/ 8930640 w 20071080"/>
              <a:gd name="connsiteY58" fmla="*/ 9001399 h 28127599"/>
              <a:gd name="connsiteX59" fmla="*/ 7650480 w 20071080"/>
              <a:gd name="connsiteY59" fmla="*/ 6532519 h 28127599"/>
              <a:gd name="connsiteX60" fmla="*/ 2621280 w 20071080"/>
              <a:gd name="connsiteY60" fmla="*/ 7904119 h 28127599"/>
              <a:gd name="connsiteX61" fmla="*/ 2072640 w 20071080"/>
              <a:gd name="connsiteY61" fmla="*/ 7538359 h 28127599"/>
              <a:gd name="connsiteX62" fmla="*/ 1341120 w 20071080"/>
              <a:gd name="connsiteY62" fmla="*/ 7629799 h 28127599"/>
              <a:gd name="connsiteX63" fmla="*/ 975360 w 20071080"/>
              <a:gd name="connsiteY63" fmla="*/ 7172599 h 28127599"/>
              <a:gd name="connsiteX64" fmla="*/ 1249680 w 20071080"/>
              <a:gd name="connsiteY64" fmla="*/ 6898279 h 28127599"/>
              <a:gd name="connsiteX65" fmla="*/ 152400 w 20071080"/>
              <a:gd name="connsiteY65" fmla="*/ 5800999 h 28127599"/>
              <a:gd name="connsiteX66" fmla="*/ 335280 w 20071080"/>
              <a:gd name="connsiteY66" fmla="*/ 5709559 h 28127599"/>
              <a:gd name="connsiteX67" fmla="*/ 1798320 w 20071080"/>
              <a:gd name="connsiteY67" fmla="*/ 6898279 h 28127599"/>
              <a:gd name="connsiteX68" fmla="*/ 2072640 w 20071080"/>
              <a:gd name="connsiteY68" fmla="*/ 6623959 h 28127599"/>
              <a:gd name="connsiteX69" fmla="*/ 2072640 w 20071080"/>
              <a:gd name="connsiteY69" fmla="*/ 6441079 h 28127599"/>
              <a:gd name="connsiteX70" fmla="*/ 5364480 w 20071080"/>
              <a:gd name="connsiteY70" fmla="*/ 5252359 h 28127599"/>
              <a:gd name="connsiteX71" fmla="*/ 6004560 w 20071080"/>
              <a:gd name="connsiteY71" fmla="*/ 4978039 h 28127599"/>
              <a:gd name="connsiteX72" fmla="*/ 6370320 w 20071080"/>
              <a:gd name="connsiteY72" fmla="*/ 5435239 h 28127599"/>
              <a:gd name="connsiteX73" fmla="*/ 7376160 w 20071080"/>
              <a:gd name="connsiteY73" fmla="*/ 4978039 h 28127599"/>
              <a:gd name="connsiteX74" fmla="*/ 7559040 w 20071080"/>
              <a:gd name="connsiteY74" fmla="*/ 3240679 h 28127599"/>
              <a:gd name="connsiteX75" fmla="*/ 8839200 w 20071080"/>
              <a:gd name="connsiteY75" fmla="*/ 2692039 h 28127599"/>
              <a:gd name="connsiteX76" fmla="*/ 9479280 w 20071080"/>
              <a:gd name="connsiteY76" fmla="*/ 3240679 h 28127599"/>
              <a:gd name="connsiteX77" fmla="*/ 9845040 w 20071080"/>
              <a:gd name="connsiteY77" fmla="*/ 2874919 h 28127599"/>
              <a:gd name="connsiteX78" fmla="*/ 9936480 w 20071080"/>
              <a:gd name="connsiteY78" fmla="*/ 2326279 h 28127599"/>
              <a:gd name="connsiteX79" fmla="*/ 9936480 w 20071080"/>
              <a:gd name="connsiteY79" fmla="*/ 497479 h 28127599"/>
              <a:gd name="connsiteX80" fmla="*/ 11490960 w 20071080"/>
              <a:gd name="connsiteY80" fmla="*/ 40279 h 28127599"/>
              <a:gd name="connsiteX81" fmla="*/ 12004260 w 20071080"/>
              <a:gd name="connsiteY81" fmla="*/ 255804 h 28127599"/>
              <a:gd name="connsiteX0" fmla="*/ 12004260 w 20071080"/>
              <a:gd name="connsiteY0" fmla="*/ 255804 h 28127599"/>
              <a:gd name="connsiteX1" fmla="*/ 12405360 w 20071080"/>
              <a:gd name="connsiteY1" fmla="*/ 2417719 h 28127599"/>
              <a:gd name="connsiteX2" fmla="*/ 13411200 w 20071080"/>
              <a:gd name="connsiteY2" fmla="*/ 3697879 h 28127599"/>
              <a:gd name="connsiteX3" fmla="*/ 14782800 w 20071080"/>
              <a:gd name="connsiteY3" fmla="*/ 3332119 h 28127599"/>
              <a:gd name="connsiteX4" fmla="*/ 15514320 w 20071080"/>
              <a:gd name="connsiteY4" fmla="*/ 2966359 h 28127599"/>
              <a:gd name="connsiteX5" fmla="*/ 17800320 w 20071080"/>
              <a:gd name="connsiteY5" fmla="*/ 2326279 h 28127599"/>
              <a:gd name="connsiteX6" fmla="*/ 18166080 w 20071080"/>
              <a:gd name="connsiteY6" fmla="*/ 2692039 h 28127599"/>
              <a:gd name="connsiteX7" fmla="*/ 18989040 w 20071080"/>
              <a:gd name="connsiteY7" fmla="*/ 2509159 h 28127599"/>
              <a:gd name="connsiteX8" fmla="*/ 19720560 w 20071080"/>
              <a:gd name="connsiteY8" fmla="*/ 1228999 h 28127599"/>
              <a:gd name="connsiteX9" fmla="*/ 19994880 w 20071080"/>
              <a:gd name="connsiteY9" fmla="*/ 1320439 h 28127599"/>
              <a:gd name="connsiteX10" fmla="*/ 19263360 w 20071080"/>
              <a:gd name="connsiteY10" fmla="*/ 2326279 h 28127599"/>
              <a:gd name="connsiteX11" fmla="*/ 19812000 w 20071080"/>
              <a:gd name="connsiteY11" fmla="*/ 2509159 h 28127599"/>
              <a:gd name="connsiteX12" fmla="*/ 19537680 w 20071080"/>
              <a:gd name="connsiteY12" fmla="*/ 2783479 h 28127599"/>
              <a:gd name="connsiteX13" fmla="*/ 18241011 w 20071080"/>
              <a:gd name="connsiteY13" fmla="*/ 2948566 h 28127599"/>
              <a:gd name="connsiteX14" fmla="*/ 18348960 w 20071080"/>
              <a:gd name="connsiteY14" fmla="*/ 3149239 h 28127599"/>
              <a:gd name="connsiteX15" fmla="*/ 14508480 w 20071080"/>
              <a:gd name="connsiteY15" fmla="*/ 4795159 h 28127599"/>
              <a:gd name="connsiteX16" fmla="*/ 12954000 w 20071080"/>
              <a:gd name="connsiteY16" fmla="*/ 5618119 h 28127599"/>
              <a:gd name="connsiteX17" fmla="*/ 12222480 w 20071080"/>
              <a:gd name="connsiteY17" fmla="*/ 10464439 h 28127599"/>
              <a:gd name="connsiteX18" fmla="*/ 11948160 w 20071080"/>
              <a:gd name="connsiteY18" fmla="*/ 11013079 h 28127599"/>
              <a:gd name="connsiteX19" fmla="*/ 13136880 w 20071080"/>
              <a:gd name="connsiteY19" fmla="*/ 12750439 h 28127599"/>
              <a:gd name="connsiteX20" fmla="*/ 12954000 w 20071080"/>
              <a:gd name="connsiteY20" fmla="*/ 13207639 h 28127599"/>
              <a:gd name="connsiteX21" fmla="*/ 11765280 w 20071080"/>
              <a:gd name="connsiteY21" fmla="*/ 13481959 h 28127599"/>
              <a:gd name="connsiteX22" fmla="*/ 11497624 w 20071080"/>
              <a:gd name="connsiteY22" fmla="*/ 14298527 h 28127599"/>
              <a:gd name="connsiteX23" fmla="*/ 11033760 w 20071080"/>
              <a:gd name="connsiteY23" fmla="*/ 14762119 h 28127599"/>
              <a:gd name="connsiteX24" fmla="*/ 11125200 w 20071080"/>
              <a:gd name="connsiteY24" fmla="*/ 15036439 h 28127599"/>
              <a:gd name="connsiteX25" fmla="*/ 13136880 w 20071080"/>
              <a:gd name="connsiteY25" fmla="*/ 18328279 h 28127599"/>
              <a:gd name="connsiteX26" fmla="*/ 13685520 w 20071080"/>
              <a:gd name="connsiteY26" fmla="*/ 20797159 h 28127599"/>
              <a:gd name="connsiteX27" fmla="*/ 15057120 w 20071080"/>
              <a:gd name="connsiteY27" fmla="*/ 23814679 h 28127599"/>
              <a:gd name="connsiteX28" fmla="*/ 14142720 w 20071080"/>
              <a:gd name="connsiteY28" fmla="*/ 23997559 h 28127599"/>
              <a:gd name="connsiteX29" fmla="*/ 14599920 w 20071080"/>
              <a:gd name="connsiteY29" fmla="*/ 26009239 h 28127599"/>
              <a:gd name="connsiteX30" fmla="*/ 15331440 w 20071080"/>
              <a:gd name="connsiteY30" fmla="*/ 26740759 h 28127599"/>
              <a:gd name="connsiteX31" fmla="*/ 15605760 w 20071080"/>
              <a:gd name="connsiteY31" fmla="*/ 27563719 h 28127599"/>
              <a:gd name="connsiteX32" fmla="*/ 16977360 w 20071080"/>
              <a:gd name="connsiteY32" fmla="*/ 27838039 h 28127599"/>
              <a:gd name="connsiteX33" fmla="*/ 16703040 w 20071080"/>
              <a:gd name="connsiteY33" fmla="*/ 27929479 h 28127599"/>
              <a:gd name="connsiteX34" fmla="*/ 15240000 w 20071080"/>
              <a:gd name="connsiteY34" fmla="*/ 28112359 h 28127599"/>
              <a:gd name="connsiteX35" fmla="*/ 14599920 w 20071080"/>
              <a:gd name="connsiteY35" fmla="*/ 27838039 h 28127599"/>
              <a:gd name="connsiteX36" fmla="*/ 13502640 w 20071080"/>
              <a:gd name="connsiteY36" fmla="*/ 27746599 h 28127599"/>
              <a:gd name="connsiteX37" fmla="*/ 13959840 w 20071080"/>
              <a:gd name="connsiteY37" fmla="*/ 25917799 h 28127599"/>
              <a:gd name="connsiteX38" fmla="*/ 13411200 w 20071080"/>
              <a:gd name="connsiteY38" fmla="*/ 24454759 h 28127599"/>
              <a:gd name="connsiteX39" fmla="*/ 10485120 w 20071080"/>
              <a:gd name="connsiteY39" fmla="*/ 17962519 h 28127599"/>
              <a:gd name="connsiteX40" fmla="*/ 9387840 w 20071080"/>
              <a:gd name="connsiteY40" fmla="*/ 16865239 h 28127599"/>
              <a:gd name="connsiteX41" fmla="*/ 7423503 w 20071080"/>
              <a:gd name="connsiteY41" fmla="*/ 18943529 h 28127599"/>
              <a:gd name="connsiteX42" fmla="*/ 6178632 w 20071080"/>
              <a:gd name="connsiteY42" fmla="*/ 18781964 h 28127599"/>
              <a:gd name="connsiteX43" fmla="*/ 3462551 w 20071080"/>
              <a:gd name="connsiteY43" fmla="*/ 15712224 h 28127599"/>
              <a:gd name="connsiteX44" fmla="*/ 3500275 w 20071080"/>
              <a:gd name="connsiteY44" fmla="*/ 14742832 h 28127599"/>
              <a:gd name="connsiteX45" fmla="*/ 2712720 w 20071080"/>
              <a:gd name="connsiteY45" fmla="*/ 13756279 h 28127599"/>
              <a:gd name="connsiteX46" fmla="*/ 1706880 w 20071080"/>
              <a:gd name="connsiteY46" fmla="*/ 13756279 h 28127599"/>
              <a:gd name="connsiteX47" fmla="*/ 1249680 w 20071080"/>
              <a:gd name="connsiteY47" fmla="*/ 13573399 h 28127599"/>
              <a:gd name="connsiteX48" fmla="*/ 426720 w 20071080"/>
              <a:gd name="connsiteY48" fmla="*/ 14122039 h 28127599"/>
              <a:gd name="connsiteX49" fmla="*/ 218343 w 20071080"/>
              <a:gd name="connsiteY49" fmla="*/ 13894614 h 28127599"/>
              <a:gd name="connsiteX50" fmla="*/ 2164080 w 20071080"/>
              <a:gd name="connsiteY50" fmla="*/ 11195959 h 28127599"/>
              <a:gd name="connsiteX51" fmla="*/ 2529840 w 20071080"/>
              <a:gd name="connsiteY51" fmla="*/ 11561719 h 28127599"/>
              <a:gd name="connsiteX52" fmla="*/ 2712720 w 20071080"/>
              <a:gd name="connsiteY52" fmla="*/ 12841879 h 28127599"/>
              <a:gd name="connsiteX53" fmla="*/ 6918960 w 20071080"/>
              <a:gd name="connsiteY53" fmla="*/ 16316599 h 28127599"/>
              <a:gd name="connsiteX54" fmla="*/ 7924800 w 20071080"/>
              <a:gd name="connsiteY54" fmla="*/ 14762119 h 28127599"/>
              <a:gd name="connsiteX55" fmla="*/ 7467600 w 20071080"/>
              <a:gd name="connsiteY55" fmla="*/ 13664839 h 28127599"/>
              <a:gd name="connsiteX56" fmla="*/ 8747760 w 20071080"/>
              <a:gd name="connsiteY56" fmla="*/ 10190119 h 28127599"/>
              <a:gd name="connsiteX57" fmla="*/ 8656320 w 20071080"/>
              <a:gd name="connsiteY57" fmla="*/ 9641479 h 28127599"/>
              <a:gd name="connsiteX58" fmla="*/ 8930640 w 20071080"/>
              <a:gd name="connsiteY58" fmla="*/ 9001399 h 28127599"/>
              <a:gd name="connsiteX59" fmla="*/ 7650480 w 20071080"/>
              <a:gd name="connsiteY59" fmla="*/ 6532519 h 28127599"/>
              <a:gd name="connsiteX60" fmla="*/ 2621280 w 20071080"/>
              <a:gd name="connsiteY60" fmla="*/ 7904119 h 28127599"/>
              <a:gd name="connsiteX61" fmla="*/ 2072640 w 20071080"/>
              <a:gd name="connsiteY61" fmla="*/ 7538359 h 28127599"/>
              <a:gd name="connsiteX62" fmla="*/ 1341120 w 20071080"/>
              <a:gd name="connsiteY62" fmla="*/ 7629799 h 28127599"/>
              <a:gd name="connsiteX63" fmla="*/ 975360 w 20071080"/>
              <a:gd name="connsiteY63" fmla="*/ 7172599 h 28127599"/>
              <a:gd name="connsiteX64" fmla="*/ 1249680 w 20071080"/>
              <a:gd name="connsiteY64" fmla="*/ 6898279 h 28127599"/>
              <a:gd name="connsiteX65" fmla="*/ 152400 w 20071080"/>
              <a:gd name="connsiteY65" fmla="*/ 5800999 h 28127599"/>
              <a:gd name="connsiteX66" fmla="*/ 335280 w 20071080"/>
              <a:gd name="connsiteY66" fmla="*/ 5709559 h 28127599"/>
              <a:gd name="connsiteX67" fmla="*/ 1798320 w 20071080"/>
              <a:gd name="connsiteY67" fmla="*/ 6898279 h 28127599"/>
              <a:gd name="connsiteX68" fmla="*/ 2072640 w 20071080"/>
              <a:gd name="connsiteY68" fmla="*/ 6623959 h 28127599"/>
              <a:gd name="connsiteX69" fmla="*/ 2072640 w 20071080"/>
              <a:gd name="connsiteY69" fmla="*/ 6441079 h 28127599"/>
              <a:gd name="connsiteX70" fmla="*/ 5364480 w 20071080"/>
              <a:gd name="connsiteY70" fmla="*/ 5252359 h 28127599"/>
              <a:gd name="connsiteX71" fmla="*/ 6004560 w 20071080"/>
              <a:gd name="connsiteY71" fmla="*/ 4978039 h 28127599"/>
              <a:gd name="connsiteX72" fmla="*/ 6370320 w 20071080"/>
              <a:gd name="connsiteY72" fmla="*/ 5435239 h 28127599"/>
              <a:gd name="connsiteX73" fmla="*/ 7376160 w 20071080"/>
              <a:gd name="connsiteY73" fmla="*/ 4978039 h 28127599"/>
              <a:gd name="connsiteX74" fmla="*/ 7559040 w 20071080"/>
              <a:gd name="connsiteY74" fmla="*/ 3240679 h 28127599"/>
              <a:gd name="connsiteX75" fmla="*/ 8839200 w 20071080"/>
              <a:gd name="connsiteY75" fmla="*/ 2692039 h 28127599"/>
              <a:gd name="connsiteX76" fmla="*/ 9479280 w 20071080"/>
              <a:gd name="connsiteY76" fmla="*/ 3240679 h 28127599"/>
              <a:gd name="connsiteX77" fmla="*/ 9845040 w 20071080"/>
              <a:gd name="connsiteY77" fmla="*/ 2874919 h 28127599"/>
              <a:gd name="connsiteX78" fmla="*/ 9936480 w 20071080"/>
              <a:gd name="connsiteY78" fmla="*/ 2326279 h 28127599"/>
              <a:gd name="connsiteX79" fmla="*/ 9936480 w 20071080"/>
              <a:gd name="connsiteY79" fmla="*/ 497479 h 28127599"/>
              <a:gd name="connsiteX80" fmla="*/ 11490960 w 20071080"/>
              <a:gd name="connsiteY80" fmla="*/ 40279 h 28127599"/>
              <a:gd name="connsiteX81" fmla="*/ 12004260 w 20071080"/>
              <a:gd name="connsiteY81" fmla="*/ 255804 h 28127599"/>
              <a:gd name="connsiteX0" fmla="*/ 12004260 w 20071080"/>
              <a:gd name="connsiteY0" fmla="*/ 255804 h 28127599"/>
              <a:gd name="connsiteX1" fmla="*/ 12405360 w 20071080"/>
              <a:gd name="connsiteY1" fmla="*/ 2417719 h 28127599"/>
              <a:gd name="connsiteX2" fmla="*/ 13411200 w 20071080"/>
              <a:gd name="connsiteY2" fmla="*/ 3697879 h 28127599"/>
              <a:gd name="connsiteX3" fmla="*/ 14782800 w 20071080"/>
              <a:gd name="connsiteY3" fmla="*/ 3332119 h 28127599"/>
              <a:gd name="connsiteX4" fmla="*/ 15514320 w 20071080"/>
              <a:gd name="connsiteY4" fmla="*/ 2966359 h 28127599"/>
              <a:gd name="connsiteX5" fmla="*/ 17800320 w 20071080"/>
              <a:gd name="connsiteY5" fmla="*/ 2326279 h 28127599"/>
              <a:gd name="connsiteX6" fmla="*/ 18166080 w 20071080"/>
              <a:gd name="connsiteY6" fmla="*/ 2692039 h 28127599"/>
              <a:gd name="connsiteX7" fmla="*/ 18989040 w 20071080"/>
              <a:gd name="connsiteY7" fmla="*/ 2509159 h 28127599"/>
              <a:gd name="connsiteX8" fmla="*/ 19720560 w 20071080"/>
              <a:gd name="connsiteY8" fmla="*/ 1228999 h 28127599"/>
              <a:gd name="connsiteX9" fmla="*/ 19994880 w 20071080"/>
              <a:gd name="connsiteY9" fmla="*/ 1320439 h 28127599"/>
              <a:gd name="connsiteX10" fmla="*/ 19263360 w 20071080"/>
              <a:gd name="connsiteY10" fmla="*/ 2326279 h 28127599"/>
              <a:gd name="connsiteX11" fmla="*/ 19812000 w 20071080"/>
              <a:gd name="connsiteY11" fmla="*/ 2509159 h 28127599"/>
              <a:gd name="connsiteX12" fmla="*/ 19537680 w 20071080"/>
              <a:gd name="connsiteY12" fmla="*/ 2783479 h 28127599"/>
              <a:gd name="connsiteX13" fmla="*/ 18241011 w 20071080"/>
              <a:gd name="connsiteY13" fmla="*/ 2948566 h 28127599"/>
              <a:gd name="connsiteX14" fmla="*/ 18348960 w 20071080"/>
              <a:gd name="connsiteY14" fmla="*/ 3149239 h 28127599"/>
              <a:gd name="connsiteX15" fmla="*/ 14508480 w 20071080"/>
              <a:gd name="connsiteY15" fmla="*/ 4795159 h 28127599"/>
              <a:gd name="connsiteX16" fmla="*/ 12954000 w 20071080"/>
              <a:gd name="connsiteY16" fmla="*/ 5618119 h 28127599"/>
              <a:gd name="connsiteX17" fmla="*/ 12222480 w 20071080"/>
              <a:gd name="connsiteY17" fmla="*/ 10464439 h 28127599"/>
              <a:gd name="connsiteX18" fmla="*/ 11948160 w 20071080"/>
              <a:gd name="connsiteY18" fmla="*/ 11013079 h 28127599"/>
              <a:gd name="connsiteX19" fmla="*/ 13136880 w 20071080"/>
              <a:gd name="connsiteY19" fmla="*/ 12750439 h 28127599"/>
              <a:gd name="connsiteX20" fmla="*/ 12954000 w 20071080"/>
              <a:gd name="connsiteY20" fmla="*/ 13207639 h 28127599"/>
              <a:gd name="connsiteX21" fmla="*/ 11765280 w 20071080"/>
              <a:gd name="connsiteY21" fmla="*/ 13481959 h 28127599"/>
              <a:gd name="connsiteX22" fmla="*/ 11497624 w 20071080"/>
              <a:gd name="connsiteY22" fmla="*/ 14298527 h 28127599"/>
              <a:gd name="connsiteX23" fmla="*/ 11033760 w 20071080"/>
              <a:gd name="connsiteY23" fmla="*/ 14762119 h 28127599"/>
              <a:gd name="connsiteX24" fmla="*/ 11125200 w 20071080"/>
              <a:gd name="connsiteY24" fmla="*/ 15036439 h 28127599"/>
              <a:gd name="connsiteX25" fmla="*/ 13136880 w 20071080"/>
              <a:gd name="connsiteY25" fmla="*/ 18328279 h 28127599"/>
              <a:gd name="connsiteX26" fmla="*/ 13685520 w 20071080"/>
              <a:gd name="connsiteY26" fmla="*/ 20797159 h 28127599"/>
              <a:gd name="connsiteX27" fmla="*/ 15057120 w 20071080"/>
              <a:gd name="connsiteY27" fmla="*/ 23814679 h 28127599"/>
              <a:gd name="connsiteX28" fmla="*/ 14183978 w 20071080"/>
              <a:gd name="connsiteY28" fmla="*/ 24154010 h 28127599"/>
              <a:gd name="connsiteX29" fmla="*/ 14599920 w 20071080"/>
              <a:gd name="connsiteY29" fmla="*/ 26009239 h 28127599"/>
              <a:gd name="connsiteX30" fmla="*/ 15331440 w 20071080"/>
              <a:gd name="connsiteY30" fmla="*/ 26740759 h 28127599"/>
              <a:gd name="connsiteX31" fmla="*/ 15605760 w 20071080"/>
              <a:gd name="connsiteY31" fmla="*/ 27563719 h 28127599"/>
              <a:gd name="connsiteX32" fmla="*/ 16977360 w 20071080"/>
              <a:gd name="connsiteY32" fmla="*/ 27838039 h 28127599"/>
              <a:gd name="connsiteX33" fmla="*/ 16703040 w 20071080"/>
              <a:gd name="connsiteY33" fmla="*/ 27929479 h 28127599"/>
              <a:gd name="connsiteX34" fmla="*/ 15240000 w 20071080"/>
              <a:gd name="connsiteY34" fmla="*/ 28112359 h 28127599"/>
              <a:gd name="connsiteX35" fmla="*/ 14599920 w 20071080"/>
              <a:gd name="connsiteY35" fmla="*/ 27838039 h 28127599"/>
              <a:gd name="connsiteX36" fmla="*/ 13502640 w 20071080"/>
              <a:gd name="connsiteY36" fmla="*/ 27746599 h 28127599"/>
              <a:gd name="connsiteX37" fmla="*/ 13959840 w 20071080"/>
              <a:gd name="connsiteY37" fmla="*/ 25917799 h 28127599"/>
              <a:gd name="connsiteX38" fmla="*/ 13411200 w 20071080"/>
              <a:gd name="connsiteY38" fmla="*/ 24454759 h 28127599"/>
              <a:gd name="connsiteX39" fmla="*/ 10485120 w 20071080"/>
              <a:gd name="connsiteY39" fmla="*/ 17962519 h 28127599"/>
              <a:gd name="connsiteX40" fmla="*/ 9387840 w 20071080"/>
              <a:gd name="connsiteY40" fmla="*/ 16865239 h 28127599"/>
              <a:gd name="connsiteX41" fmla="*/ 7423503 w 20071080"/>
              <a:gd name="connsiteY41" fmla="*/ 18943529 h 28127599"/>
              <a:gd name="connsiteX42" fmla="*/ 6178632 w 20071080"/>
              <a:gd name="connsiteY42" fmla="*/ 18781964 h 28127599"/>
              <a:gd name="connsiteX43" fmla="*/ 3462551 w 20071080"/>
              <a:gd name="connsiteY43" fmla="*/ 15712224 h 28127599"/>
              <a:gd name="connsiteX44" fmla="*/ 3500275 w 20071080"/>
              <a:gd name="connsiteY44" fmla="*/ 14742832 h 28127599"/>
              <a:gd name="connsiteX45" fmla="*/ 2712720 w 20071080"/>
              <a:gd name="connsiteY45" fmla="*/ 13756279 h 28127599"/>
              <a:gd name="connsiteX46" fmla="*/ 1706880 w 20071080"/>
              <a:gd name="connsiteY46" fmla="*/ 13756279 h 28127599"/>
              <a:gd name="connsiteX47" fmla="*/ 1249680 w 20071080"/>
              <a:gd name="connsiteY47" fmla="*/ 13573399 h 28127599"/>
              <a:gd name="connsiteX48" fmla="*/ 426720 w 20071080"/>
              <a:gd name="connsiteY48" fmla="*/ 14122039 h 28127599"/>
              <a:gd name="connsiteX49" fmla="*/ 218343 w 20071080"/>
              <a:gd name="connsiteY49" fmla="*/ 13894614 h 28127599"/>
              <a:gd name="connsiteX50" fmla="*/ 2164080 w 20071080"/>
              <a:gd name="connsiteY50" fmla="*/ 11195959 h 28127599"/>
              <a:gd name="connsiteX51" fmla="*/ 2529840 w 20071080"/>
              <a:gd name="connsiteY51" fmla="*/ 11561719 h 28127599"/>
              <a:gd name="connsiteX52" fmla="*/ 2712720 w 20071080"/>
              <a:gd name="connsiteY52" fmla="*/ 12841879 h 28127599"/>
              <a:gd name="connsiteX53" fmla="*/ 6918960 w 20071080"/>
              <a:gd name="connsiteY53" fmla="*/ 16316599 h 28127599"/>
              <a:gd name="connsiteX54" fmla="*/ 7924800 w 20071080"/>
              <a:gd name="connsiteY54" fmla="*/ 14762119 h 28127599"/>
              <a:gd name="connsiteX55" fmla="*/ 7467600 w 20071080"/>
              <a:gd name="connsiteY55" fmla="*/ 13664839 h 28127599"/>
              <a:gd name="connsiteX56" fmla="*/ 8747760 w 20071080"/>
              <a:gd name="connsiteY56" fmla="*/ 10190119 h 28127599"/>
              <a:gd name="connsiteX57" fmla="*/ 8656320 w 20071080"/>
              <a:gd name="connsiteY57" fmla="*/ 9641479 h 28127599"/>
              <a:gd name="connsiteX58" fmla="*/ 8930640 w 20071080"/>
              <a:gd name="connsiteY58" fmla="*/ 9001399 h 28127599"/>
              <a:gd name="connsiteX59" fmla="*/ 7650480 w 20071080"/>
              <a:gd name="connsiteY59" fmla="*/ 6532519 h 28127599"/>
              <a:gd name="connsiteX60" fmla="*/ 2621280 w 20071080"/>
              <a:gd name="connsiteY60" fmla="*/ 7904119 h 28127599"/>
              <a:gd name="connsiteX61" fmla="*/ 2072640 w 20071080"/>
              <a:gd name="connsiteY61" fmla="*/ 7538359 h 28127599"/>
              <a:gd name="connsiteX62" fmla="*/ 1341120 w 20071080"/>
              <a:gd name="connsiteY62" fmla="*/ 7629799 h 28127599"/>
              <a:gd name="connsiteX63" fmla="*/ 975360 w 20071080"/>
              <a:gd name="connsiteY63" fmla="*/ 7172599 h 28127599"/>
              <a:gd name="connsiteX64" fmla="*/ 1249680 w 20071080"/>
              <a:gd name="connsiteY64" fmla="*/ 6898279 h 28127599"/>
              <a:gd name="connsiteX65" fmla="*/ 152400 w 20071080"/>
              <a:gd name="connsiteY65" fmla="*/ 5800999 h 28127599"/>
              <a:gd name="connsiteX66" fmla="*/ 335280 w 20071080"/>
              <a:gd name="connsiteY66" fmla="*/ 5709559 h 28127599"/>
              <a:gd name="connsiteX67" fmla="*/ 1798320 w 20071080"/>
              <a:gd name="connsiteY67" fmla="*/ 6898279 h 28127599"/>
              <a:gd name="connsiteX68" fmla="*/ 2072640 w 20071080"/>
              <a:gd name="connsiteY68" fmla="*/ 6623959 h 28127599"/>
              <a:gd name="connsiteX69" fmla="*/ 2072640 w 20071080"/>
              <a:gd name="connsiteY69" fmla="*/ 6441079 h 28127599"/>
              <a:gd name="connsiteX70" fmla="*/ 5364480 w 20071080"/>
              <a:gd name="connsiteY70" fmla="*/ 5252359 h 28127599"/>
              <a:gd name="connsiteX71" fmla="*/ 6004560 w 20071080"/>
              <a:gd name="connsiteY71" fmla="*/ 4978039 h 28127599"/>
              <a:gd name="connsiteX72" fmla="*/ 6370320 w 20071080"/>
              <a:gd name="connsiteY72" fmla="*/ 5435239 h 28127599"/>
              <a:gd name="connsiteX73" fmla="*/ 7376160 w 20071080"/>
              <a:gd name="connsiteY73" fmla="*/ 4978039 h 28127599"/>
              <a:gd name="connsiteX74" fmla="*/ 7559040 w 20071080"/>
              <a:gd name="connsiteY74" fmla="*/ 3240679 h 28127599"/>
              <a:gd name="connsiteX75" fmla="*/ 8839200 w 20071080"/>
              <a:gd name="connsiteY75" fmla="*/ 2692039 h 28127599"/>
              <a:gd name="connsiteX76" fmla="*/ 9479280 w 20071080"/>
              <a:gd name="connsiteY76" fmla="*/ 3240679 h 28127599"/>
              <a:gd name="connsiteX77" fmla="*/ 9845040 w 20071080"/>
              <a:gd name="connsiteY77" fmla="*/ 2874919 h 28127599"/>
              <a:gd name="connsiteX78" fmla="*/ 9936480 w 20071080"/>
              <a:gd name="connsiteY78" fmla="*/ 2326279 h 28127599"/>
              <a:gd name="connsiteX79" fmla="*/ 9936480 w 20071080"/>
              <a:gd name="connsiteY79" fmla="*/ 497479 h 28127599"/>
              <a:gd name="connsiteX80" fmla="*/ 11490960 w 20071080"/>
              <a:gd name="connsiteY80" fmla="*/ 40279 h 28127599"/>
              <a:gd name="connsiteX81" fmla="*/ 12004260 w 20071080"/>
              <a:gd name="connsiteY81" fmla="*/ 255804 h 28127599"/>
              <a:gd name="connsiteX0" fmla="*/ 12004260 w 20071080"/>
              <a:gd name="connsiteY0" fmla="*/ 255804 h 28127599"/>
              <a:gd name="connsiteX1" fmla="*/ 12405360 w 20071080"/>
              <a:gd name="connsiteY1" fmla="*/ 2417719 h 28127599"/>
              <a:gd name="connsiteX2" fmla="*/ 13411200 w 20071080"/>
              <a:gd name="connsiteY2" fmla="*/ 3697879 h 28127599"/>
              <a:gd name="connsiteX3" fmla="*/ 14782800 w 20071080"/>
              <a:gd name="connsiteY3" fmla="*/ 3332119 h 28127599"/>
              <a:gd name="connsiteX4" fmla="*/ 15514320 w 20071080"/>
              <a:gd name="connsiteY4" fmla="*/ 2966359 h 28127599"/>
              <a:gd name="connsiteX5" fmla="*/ 17800320 w 20071080"/>
              <a:gd name="connsiteY5" fmla="*/ 2326279 h 28127599"/>
              <a:gd name="connsiteX6" fmla="*/ 18166080 w 20071080"/>
              <a:gd name="connsiteY6" fmla="*/ 2692039 h 28127599"/>
              <a:gd name="connsiteX7" fmla="*/ 18989040 w 20071080"/>
              <a:gd name="connsiteY7" fmla="*/ 2509159 h 28127599"/>
              <a:gd name="connsiteX8" fmla="*/ 19720560 w 20071080"/>
              <a:gd name="connsiteY8" fmla="*/ 1228999 h 28127599"/>
              <a:gd name="connsiteX9" fmla="*/ 19994880 w 20071080"/>
              <a:gd name="connsiteY9" fmla="*/ 1320439 h 28127599"/>
              <a:gd name="connsiteX10" fmla="*/ 19263360 w 20071080"/>
              <a:gd name="connsiteY10" fmla="*/ 2326279 h 28127599"/>
              <a:gd name="connsiteX11" fmla="*/ 19812000 w 20071080"/>
              <a:gd name="connsiteY11" fmla="*/ 2509159 h 28127599"/>
              <a:gd name="connsiteX12" fmla="*/ 19537680 w 20071080"/>
              <a:gd name="connsiteY12" fmla="*/ 2783479 h 28127599"/>
              <a:gd name="connsiteX13" fmla="*/ 18241011 w 20071080"/>
              <a:gd name="connsiteY13" fmla="*/ 2948566 h 28127599"/>
              <a:gd name="connsiteX14" fmla="*/ 18348960 w 20071080"/>
              <a:gd name="connsiteY14" fmla="*/ 3149239 h 28127599"/>
              <a:gd name="connsiteX15" fmla="*/ 14508480 w 20071080"/>
              <a:gd name="connsiteY15" fmla="*/ 4795159 h 28127599"/>
              <a:gd name="connsiteX16" fmla="*/ 12954000 w 20071080"/>
              <a:gd name="connsiteY16" fmla="*/ 5618119 h 28127599"/>
              <a:gd name="connsiteX17" fmla="*/ 12222480 w 20071080"/>
              <a:gd name="connsiteY17" fmla="*/ 10464439 h 28127599"/>
              <a:gd name="connsiteX18" fmla="*/ 11948160 w 20071080"/>
              <a:gd name="connsiteY18" fmla="*/ 11013079 h 28127599"/>
              <a:gd name="connsiteX19" fmla="*/ 13136880 w 20071080"/>
              <a:gd name="connsiteY19" fmla="*/ 12750439 h 28127599"/>
              <a:gd name="connsiteX20" fmla="*/ 12954000 w 20071080"/>
              <a:gd name="connsiteY20" fmla="*/ 13207639 h 28127599"/>
              <a:gd name="connsiteX21" fmla="*/ 11765280 w 20071080"/>
              <a:gd name="connsiteY21" fmla="*/ 13481959 h 28127599"/>
              <a:gd name="connsiteX22" fmla="*/ 11497624 w 20071080"/>
              <a:gd name="connsiteY22" fmla="*/ 14298527 h 28127599"/>
              <a:gd name="connsiteX23" fmla="*/ 11033760 w 20071080"/>
              <a:gd name="connsiteY23" fmla="*/ 14762119 h 28127599"/>
              <a:gd name="connsiteX24" fmla="*/ 11125200 w 20071080"/>
              <a:gd name="connsiteY24" fmla="*/ 15036439 h 28127599"/>
              <a:gd name="connsiteX25" fmla="*/ 13136880 w 20071080"/>
              <a:gd name="connsiteY25" fmla="*/ 18328279 h 28127599"/>
              <a:gd name="connsiteX26" fmla="*/ 13685520 w 20071080"/>
              <a:gd name="connsiteY26" fmla="*/ 20797159 h 28127599"/>
              <a:gd name="connsiteX27" fmla="*/ 14825275 w 20071080"/>
              <a:gd name="connsiteY27" fmla="*/ 23830879 h 28127599"/>
              <a:gd name="connsiteX28" fmla="*/ 14183978 w 20071080"/>
              <a:gd name="connsiteY28" fmla="*/ 24154010 h 28127599"/>
              <a:gd name="connsiteX29" fmla="*/ 14599920 w 20071080"/>
              <a:gd name="connsiteY29" fmla="*/ 26009239 h 28127599"/>
              <a:gd name="connsiteX30" fmla="*/ 15331440 w 20071080"/>
              <a:gd name="connsiteY30" fmla="*/ 26740759 h 28127599"/>
              <a:gd name="connsiteX31" fmla="*/ 15605760 w 20071080"/>
              <a:gd name="connsiteY31" fmla="*/ 27563719 h 28127599"/>
              <a:gd name="connsiteX32" fmla="*/ 16977360 w 20071080"/>
              <a:gd name="connsiteY32" fmla="*/ 27838039 h 28127599"/>
              <a:gd name="connsiteX33" fmla="*/ 16703040 w 20071080"/>
              <a:gd name="connsiteY33" fmla="*/ 27929479 h 28127599"/>
              <a:gd name="connsiteX34" fmla="*/ 15240000 w 20071080"/>
              <a:gd name="connsiteY34" fmla="*/ 28112359 h 28127599"/>
              <a:gd name="connsiteX35" fmla="*/ 14599920 w 20071080"/>
              <a:gd name="connsiteY35" fmla="*/ 27838039 h 28127599"/>
              <a:gd name="connsiteX36" fmla="*/ 13502640 w 20071080"/>
              <a:gd name="connsiteY36" fmla="*/ 27746599 h 28127599"/>
              <a:gd name="connsiteX37" fmla="*/ 13959840 w 20071080"/>
              <a:gd name="connsiteY37" fmla="*/ 25917799 h 28127599"/>
              <a:gd name="connsiteX38" fmla="*/ 13411200 w 20071080"/>
              <a:gd name="connsiteY38" fmla="*/ 24454759 h 28127599"/>
              <a:gd name="connsiteX39" fmla="*/ 10485120 w 20071080"/>
              <a:gd name="connsiteY39" fmla="*/ 17962519 h 28127599"/>
              <a:gd name="connsiteX40" fmla="*/ 9387840 w 20071080"/>
              <a:gd name="connsiteY40" fmla="*/ 16865239 h 28127599"/>
              <a:gd name="connsiteX41" fmla="*/ 7423503 w 20071080"/>
              <a:gd name="connsiteY41" fmla="*/ 18943529 h 28127599"/>
              <a:gd name="connsiteX42" fmla="*/ 6178632 w 20071080"/>
              <a:gd name="connsiteY42" fmla="*/ 18781964 h 28127599"/>
              <a:gd name="connsiteX43" fmla="*/ 3462551 w 20071080"/>
              <a:gd name="connsiteY43" fmla="*/ 15712224 h 28127599"/>
              <a:gd name="connsiteX44" fmla="*/ 3500275 w 20071080"/>
              <a:gd name="connsiteY44" fmla="*/ 14742832 h 28127599"/>
              <a:gd name="connsiteX45" fmla="*/ 2712720 w 20071080"/>
              <a:gd name="connsiteY45" fmla="*/ 13756279 h 28127599"/>
              <a:gd name="connsiteX46" fmla="*/ 1706880 w 20071080"/>
              <a:gd name="connsiteY46" fmla="*/ 13756279 h 28127599"/>
              <a:gd name="connsiteX47" fmla="*/ 1249680 w 20071080"/>
              <a:gd name="connsiteY47" fmla="*/ 13573399 h 28127599"/>
              <a:gd name="connsiteX48" fmla="*/ 426720 w 20071080"/>
              <a:gd name="connsiteY48" fmla="*/ 14122039 h 28127599"/>
              <a:gd name="connsiteX49" fmla="*/ 218343 w 20071080"/>
              <a:gd name="connsiteY49" fmla="*/ 13894614 h 28127599"/>
              <a:gd name="connsiteX50" fmla="*/ 2164080 w 20071080"/>
              <a:gd name="connsiteY50" fmla="*/ 11195959 h 28127599"/>
              <a:gd name="connsiteX51" fmla="*/ 2529840 w 20071080"/>
              <a:gd name="connsiteY51" fmla="*/ 11561719 h 28127599"/>
              <a:gd name="connsiteX52" fmla="*/ 2712720 w 20071080"/>
              <a:gd name="connsiteY52" fmla="*/ 12841879 h 28127599"/>
              <a:gd name="connsiteX53" fmla="*/ 6918960 w 20071080"/>
              <a:gd name="connsiteY53" fmla="*/ 16316599 h 28127599"/>
              <a:gd name="connsiteX54" fmla="*/ 7924800 w 20071080"/>
              <a:gd name="connsiteY54" fmla="*/ 14762119 h 28127599"/>
              <a:gd name="connsiteX55" fmla="*/ 7467600 w 20071080"/>
              <a:gd name="connsiteY55" fmla="*/ 13664839 h 28127599"/>
              <a:gd name="connsiteX56" fmla="*/ 8747760 w 20071080"/>
              <a:gd name="connsiteY56" fmla="*/ 10190119 h 28127599"/>
              <a:gd name="connsiteX57" fmla="*/ 8656320 w 20071080"/>
              <a:gd name="connsiteY57" fmla="*/ 9641479 h 28127599"/>
              <a:gd name="connsiteX58" fmla="*/ 8930640 w 20071080"/>
              <a:gd name="connsiteY58" fmla="*/ 9001399 h 28127599"/>
              <a:gd name="connsiteX59" fmla="*/ 7650480 w 20071080"/>
              <a:gd name="connsiteY59" fmla="*/ 6532519 h 28127599"/>
              <a:gd name="connsiteX60" fmla="*/ 2621280 w 20071080"/>
              <a:gd name="connsiteY60" fmla="*/ 7904119 h 28127599"/>
              <a:gd name="connsiteX61" fmla="*/ 2072640 w 20071080"/>
              <a:gd name="connsiteY61" fmla="*/ 7538359 h 28127599"/>
              <a:gd name="connsiteX62" fmla="*/ 1341120 w 20071080"/>
              <a:gd name="connsiteY62" fmla="*/ 7629799 h 28127599"/>
              <a:gd name="connsiteX63" fmla="*/ 975360 w 20071080"/>
              <a:gd name="connsiteY63" fmla="*/ 7172599 h 28127599"/>
              <a:gd name="connsiteX64" fmla="*/ 1249680 w 20071080"/>
              <a:gd name="connsiteY64" fmla="*/ 6898279 h 28127599"/>
              <a:gd name="connsiteX65" fmla="*/ 152400 w 20071080"/>
              <a:gd name="connsiteY65" fmla="*/ 5800999 h 28127599"/>
              <a:gd name="connsiteX66" fmla="*/ 335280 w 20071080"/>
              <a:gd name="connsiteY66" fmla="*/ 5709559 h 28127599"/>
              <a:gd name="connsiteX67" fmla="*/ 1798320 w 20071080"/>
              <a:gd name="connsiteY67" fmla="*/ 6898279 h 28127599"/>
              <a:gd name="connsiteX68" fmla="*/ 2072640 w 20071080"/>
              <a:gd name="connsiteY68" fmla="*/ 6623959 h 28127599"/>
              <a:gd name="connsiteX69" fmla="*/ 2072640 w 20071080"/>
              <a:gd name="connsiteY69" fmla="*/ 6441079 h 28127599"/>
              <a:gd name="connsiteX70" fmla="*/ 5364480 w 20071080"/>
              <a:gd name="connsiteY70" fmla="*/ 5252359 h 28127599"/>
              <a:gd name="connsiteX71" fmla="*/ 6004560 w 20071080"/>
              <a:gd name="connsiteY71" fmla="*/ 4978039 h 28127599"/>
              <a:gd name="connsiteX72" fmla="*/ 6370320 w 20071080"/>
              <a:gd name="connsiteY72" fmla="*/ 5435239 h 28127599"/>
              <a:gd name="connsiteX73" fmla="*/ 7376160 w 20071080"/>
              <a:gd name="connsiteY73" fmla="*/ 4978039 h 28127599"/>
              <a:gd name="connsiteX74" fmla="*/ 7559040 w 20071080"/>
              <a:gd name="connsiteY74" fmla="*/ 3240679 h 28127599"/>
              <a:gd name="connsiteX75" fmla="*/ 8839200 w 20071080"/>
              <a:gd name="connsiteY75" fmla="*/ 2692039 h 28127599"/>
              <a:gd name="connsiteX76" fmla="*/ 9479280 w 20071080"/>
              <a:gd name="connsiteY76" fmla="*/ 3240679 h 28127599"/>
              <a:gd name="connsiteX77" fmla="*/ 9845040 w 20071080"/>
              <a:gd name="connsiteY77" fmla="*/ 2874919 h 28127599"/>
              <a:gd name="connsiteX78" fmla="*/ 9936480 w 20071080"/>
              <a:gd name="connsiteY78" fmla="*/ 2326279 h 28127599"/>
              <a:gd name="connsiteX79" fmla="*/ 9936480 w 20071080"/>
              <a:gd name="connsiteY79" fmla="*/ 497479 h 28127599"/>
              <a:gd name="connsiteX80" fmla="*/ 11490960 w 20071080"/>
              <a:gd name="connsiteY80" fmla="*/ 40279 h 28127599"/>
              <a:gd name="connsiteX81" fmla="*/ 12004260 w 20071080"/>
              <a:gd name="connsiteY81" fmla="*/ 255804 h 28127599"/>
              <a:gd name="connsiteX0" fmla="*/ 12004260 w 20071080"/>
              <a:gd name="connsiteY0" fmla="*/ 255804 h 28127599"/>
              <a:gd name="connsiteX1" fmla="*/ 12405360 w 20071080"/>
              <a:gd name="connsiteY1" fmla="*/ 2417719 h 28127599"/>
              <a:gd name="connsiteX2" fmla="*/ 13411200 w 20071080"/>
              <a:gd name="connsiteY2" fmla="*/ 3697879 h 28127599"/>
              <a:gd name="connsiteX3" fmla="*/ 14782800 w 20071080"/>
              <a:gd name="connsiteY3" fmla="*/ 3332119 h 28127599"/>
              <a:gd name="connsiteX4" fmla="*/ 15514320 w 20071080"/>
              <a:gd name="connsiteY4" fmla="*/ 2966359 h 28127599"/>
              <a:gd name="connsiteX5" fmla="*/ 17800320 w 20071080"/>
              <a:gd name="connsiteY5" fmla="*/ 2326279 h 28127599"/>
              <a:gd name="connsiteX6" fmla="*/ 18166080 w 20071080"/>
              <a:gd name="connsiteY6" fmla="*/ 2692039 h 28127599"/>
              <a:gd name="connsiteX7" fmla="*/ 18989040 w 20071080"/>
              <a:gd name="connsiteY7" fmla="*/ 2509159 h 28127599"/>
              <a:gd name="connsiteX8" fmla="*/ 19720560 w 20071080"/>
              <a:gd name="connsiteY8" fmla="*/ 1228999 h 28127599"/>
              <a:gd name="connsiteX9" fmla="*/ 19994880 w 20071080"/>
              <a:gd name="connsiteY9" fmla="*/ 1320439 h 28127599"/>
              <a:gd name="connsiteX10" fmla="*/ 19263360 w 20071080"/>
              <a:gd name="connsiteY10" fmla="*/ 2326279 h 28127599"/>
              <a:gd name="connsiteX11" fmla="*/ 19812000 w 20071080"/>
              <a:gd name="connsiteY11" fmla="*/ 2509159 h 28127599"/>
              <a:gd name="connsiteX12" fmla="*/ 19537680 w 20071080"/>
              <a:gd name="connsiteY12" fmla="*/ 2783479 h 28127599"/>
              <a:gd name="connsiteX13" fmla="*/ 18241011 w 20071080"/>
              <a:gd name="connsiteY13" fmla="*/ 2948566 h 28127599"/>
              <a:gd name="connsiteX14" fmla="*/ 18348960 w 20071080"/>
              <a:gd name="connsiteY14" fmla="*/ 3149239 h 28127599"/>
              <a:gd name="connsiteX15" fmla="*/ 14508480 w 20071080"/>
              <a:gd name="connsiteY15" fmla="*/ 4795159 h 28127599"/>
              <a:gd name="connsiteX16" fmla="*/ 12954000 w 20071080"/>
              <a:gd name="connsiteY16" fmla="*/ 5618119 h 28127599"/>
              <a:gd name="connsiteX17" fmla="*/ 12222480 w 20071080"/>
              <a:gd name="connsiteY17" fmla="*/ 10464439 h 28127599"/>
              <a:gd name="connsiteX18" fmla="*/ 11948160 w 20071080"/>
              <a:gd name="connsiteY18" fmla="*/ 11013079 h 28127599"/>
              <a:gd name="connsiteX19" fmla="*/ 13136880 w 20071080"/>
              <a:gd name="connsiteY19" fmla="*/ 12750439 h 28127599"/>
              <a:gd name="connsiteX20" fmla="*/ 12954000 w 20071080"/>
              <a:gd name="connsiteY20" fmla="*/ 13207639 h 28127599"/>
              <a:gd name="connsiteX21" fmla="*/ 11765280 w 20071080"/>
              <a:gd name="connsiteY21" fmla="*/ 13481959 h 28127599"/>
              <a:gd name="connsiteX22" fmla="*/ 11497624 w 20071080"/>
              <a:gd name="connsiteY22" fmla="*/ 14298527 h 28127599"/>
              <a:gd name="connsiteX23" fmla="*/ 11033760 w 20071080"/>
              <a:gd name="connsiteY23" fmla="*/ 14762119 h 28127599"/>
              <a:gd name="connsiteX24" fmla="*/ 11125200 w 20071080"/>
              <a:gd name="connsiteY24" fmla="*/ 15036439 h 28127599"/>
              <a:gd name="connsiteX25" fmla="*/ 13136880 w 20071080"/>
              <a:gd name="connsiteY25" fmla="*/ 18328279 h 28127599"/>
              <a:gd name="connsiteX26" fmla="*/ 13685520 w 20071080"/>
              <a:gd name="connsiteY26" fmla="*/ 20797159 h 28127599"/>
              <a:gd name="connsiteX27" fmla="*/ 14825275 w 20071080"/>
              <a:gd name="connsiteY27" fmla="*/ 23830879 h 28127599"/>
              <a:gd name="connsiteX28" fmla="*/ 14183978 w 20071080"/>
              <a:gd name="connsiteY28" fmla="*/ 24154010 h 28127599"/>
              <a:gd name="connsiteX29" fmla="*/ 14599920 w 20071080"/>
              <a:gd name="connsiteY29" fmla="*/ 26009239 h 28127599"/>
              <a:gd name="connsiteX30" fmla="*/ 15331440 w 20071080"/>
              <a:gd name="connsiteY30" fmla="*/ 26740759 h 28127599"/>
              <a:gd name="connsiteX31" fmla="*/ 15605760 w 20071080"/>
              <a:gd name="connsiteY31" fmla="*/ 27563719 h 28127599"/>
              <a:gd name="connsiteX32" fmla="*/ 16977360 w 20071080"/>
              <a:gd name="connsiteY32" fmla="*/ 27838039 h 28127599"/>
              <a:gd name="connsiteX33" fmla="*/ 16703040 w 20071080"/>
              <a:gd name="connsiteY33" fmla="*/ 27929479 h 28127599"/>
              <a:gd name="connsiteX34" fmla="*/ 15240000 w 20071080"/>
              <a:gd name="connsiteY34" fmla="*/ 28112359 h 28127599"/>
              <a:gd name="connsiteX35" fmla="*/ 14599920 w 20071080"/>
              <a:gd name="connsiteY35" fmla="*/ 27838039 h 28127599"/>
              <a:gd name="connsiteX36" fmla="*/ 13502640 w 20071080"/>
              <a:gd name="connsiteY36" fmla="*/ 27746599 h 28127599"/>
              <a:gd name="connsiteX37" fmla="*/ 13959840 w 20071080"/>
              <a:gd name="connsiteY37" fmla="*/ 25917799 h 28127599"/>
              <a:gd name="connsiteX38" fmla="*/ 13411200 w 20071080"/>
              <a:gd name="connsiteY38" fmla="*/ 24454759 h 28127599"/>
              <a:gd name="connsiteX39" fmla="*/ 10485120 w 20071080"/>
              <a:gd name="connsiteY39" fmla="*/ 17962519 h 28127599"/>
              <a:gd name="connsiteX40" fmla="*/ 9387840 w 20071080"/>
              <a:gd name="connsiteY40" fmla="*/ 16865239 h 28127599"/>
              <a:gd name="connsiteX41" fmla="*/ 7423503 w 20071080"/>
              <a:gd name="connsiteY41" fmla="*/ 18943529 h 28127599"/>
              <a:gd name="connsiteX42" fmla="*/ 6178632 w 20071080"/>
              <a:gd name="connsiteY42" fmla="*/ 18781964 h 28127599"/>
              <a:gd name="connsiteX43" fmla="*/ 3462551 w 20071080"/>
              <a:gd name="connsiteY43" fmla="*/ 15712224 h 28127599"/>
              <a:gd name="connsiteX44" fmla="*/ 3500275 w 20071080"/>
              <a:gd name="connsiteY44" fmla="*/ 14742832 h 28127599"/>
              <a:gd name="connsiteX45" fmla="*/ 2712720 w 20071080"/>
              <a:gd name="connsiteY45" fmla="*/ 13756279 h 28127599"/>
              <a:gd name="connsiteX46" fmla="*/ 1706880 w 20071080"/>
              <a:gd name="connsiteY46" fmla="*/ 13756279 h 28127599"/>
              <a:gd name="connsiteX47" fmla="*/ 1249680 w 20071080"/>
              <a:gd name="connsiteY47" fmla="*/ 13573399 h 28127599"/>
              <a:gd name="connsiteX48" fmla="*/ 426720 w 20071080"/>
              <a:gd name="connsiteY48" fmla="*/ 14122039 h 28127599"/>
              <a:gd name="connsiteX49" fmla="*/ 218343 w 20071080"/>
              <a:gd name="connsiteY49" fmla="*/ 13894614 h 28127599"/>
              <a:gd name="connsiteX50" fmla="*/ 2164080 w 20071080"/>
              <a:gd name="connsiteY50" fmla="*/ 11195959 h 28127599"/>
              <a:gd name="connsiteX51" fmla="*/ 2529840 w 20071080"/>
              <a:gd name="connsiteY51" fmla="*/ 11561719 h 28127599"/>
              <a:gd name="connsiteX52" fmla="*/ 2712720 w 20071080"/>
              <a:gd name="connsiteY52" fmla="*/ 12841879 h 28127599"/>
              <a:gd name="connsiteX53" fmla="*/ 6918960 w 20071080"/>
              <a:gd name="connsiteY53" fmla="*/ 16316599 h 28127599"/>
              <a:gd name="connsiteX54" fmla="*/ 7924800 w 20071080"/>
              <a:gd name="connsiteY54" fmla="*/ 14762119 h 28127599"/>
              <a:gd name="connsiteX55" fmla="*/ 7467600 w 20071080"/>
              <a:gd name="connsiteY55" fmla="*/ 13664839 h 28127599"/>
              <a:gd name="connsiteX56" fmla="*/ 8747760 w 20071080"/>
              <a:gd name="connsiteY56" fmla="*/ 10190119 h 28127599"/>
              <a:gd name="connsiteX57" fmla="*/ 8656320 w 20071080"/>
              <a:gd name="connsiteY57" fmla="*/ 9641479 h 28127599"/>
              <a:gd name="connsiteX58" fmla="*/ 8930640 w 20071080"/>
              <a:gd name="connsiteY58" fmla="*/ 9001399 h 28127599"/>
              <a:gd name="connsiteX59" fmla="*/ 7650480 w 20071080"/>
              <a:gd name="connsiteY59" fmla="*/ 6532519 h 28127599"/>
              <a:gd name="connsiteX60" fmla="*/ 2621280 w 20071080"/>
              <a:gd name="connsiteY60" fmla="*/ 7904119 h 28127599"/>
              <a:gd name="connsiteX61" fmla="*/ 2072640 w 20071080"/>
              <a:gd name="connsiteY61" fmla="*/ 7538359 h 28127599"/>
              <a:gd name="connsiteX62" fmla="*/ 1341120 w 20071080"/>
              <a:gd name="connsiteY62" fmla="*/ 7629799 h 28127599"/>
              <a:gd name="connsiteX63" fmla="*/ 975360 w 20071080"/>
              <a:gd name="connsiteY63" fmla="*/ 7172599 h 28127599"/>
              <a:gd name="connsiteX64" fmla="*/ 1249680 w 20071080"/>
              <a:gd name="connsiteY64" fmla="*/ 6898279 h 28127599"/>
              <a:gd name="connsiteX65" fmla="*/ 152400 w 20071080"/>
              <a:gd name="connsiteY65" fmla="*/ 5800999 h 28127599"/>
              <a:gd name="connsiteX66" fmla="*/ 335280 w 20071080"/>
              <a:gd name="connsiteY66" fmla="*/ 5709559 h 28127599"/>
              <a:gd name="connsiteX67" fmla="*/ 1798320 w 20071080"/>
              <a:gd name="connsiteY67" fmla="*/ 6898279 h 28127599"/>
              <a:gd name="connsiteX68" fmla="*/ 2072640 w 20071080"/>
              <a:gd name="connsiteY68" fmla="*/ 6623959 h 28127599"/>
              <a:gd name="connsiteX69" fmla="*/ 2072640 w 20071080"/>
              <a:gd name="connsiteY69" fmla="*/ 6441079 h 28127599"/>
              <a:gd name="connsiteX70" fmla="*/ 5364480 w 20071080"/>
              <a:gd name="connsiteY70" fmla="*/ 5252359 h 28127599"/>
              <a:gd name="connsiteX71" fmla="*/ 6004560 w 20071080"/>
              <a:gd name="connsiteY71" fmla="*/ 4978039 h 28127599"/>
              <a:gd name="connsiteX72" fmla="*/ 6370320 w 20071080"/>
              <a:gd name="connsiteY72" fmla="*/ 5435239 h 28127599"/>
              <a:gd name="connsiteX73" fmla="*/ 7376160 w 20071080"/>
              <a:gd name="connsiteY73" fmla="*/ 4978039 h 28127599"/>
              <a:gd name="connsiteX74" fmla="*/ 7559040 w 20071080"/>
              <a:gd name="connsiteY74" fmla="*/ 3240679 h 28127599"/>
              <a:gd name="connsiteX75" fmla="*/ 8839200 w 20071080"/>
              <a:gd name="connsiteY75" fmla="*/ 2692039 h 28127599"/>
              <a:gd name="connsiteX76" fmla="*/ 9479280 w 20071080"/>
              <a:gd name="connsiteY76" fmla="*/ 3240679 h 28127599"/>
              <a:gd name="connsiteX77" fmla="*/ 9845040 w 20071080"/>
              <a:gd name="connsiteY77" fmla="*/ 2874919 h 28127599"/>
              <a:gd name="connsiteX78" fmla="*/ 9936480 w 20071080"/>
              <a:gd name="connsiteY78" fmla="*/ 2326279 h 28127599"/>
              <a:gd name="connsiteX79" fmla="*/ 9936480 w 20071080"/>
              <a:gd name="connsiteY79" fmla="*/ 497479 h 28127599"/>
              <a:gd name="connsiteX80" fmla="*/ 11490960 w 20071080"/>
              <a:gd name="connsiteY80" fmla="*/ 40279 h 28127599"/>
              <a:gd name="connsiteX81" fmla="*/ 12004260 w 20071080"/>
              <a:gd name="connsiteY81" fmla="*/ 255804 h 28127599"/>
              <a:gd name="connsiteX0" fmla="*/ 12004260 w 20071080"/>
              <a:gd name="connsiteY0" fmla="*/ 255804 h 28127599"/>
              <a:gd name="connsiteX1" fmla="*/ 12405360 w 20071080"/>
              <a:gd name="connsiteY1" fmla="*/ 2417719 h 28127599"/>
              <a:gd name="connsiteX2" fmla="*/ 13411200 w 20071080"/>
              <a:gd name="connsiteY2" fmla="*/ 3697879 h 28127599"/>
              <a:gd name="connsiteX3" fmla="*/ 14782800 w 20071080"/>
              <a:gd name="connsiteY3" fmla="*/ 3332119 h 28127599"/>
              <a:gd name="connsiteX4" fmla="*/ 15514320 w 20071080"/>
              <a:gd name="connsiteY4" fmla="*/ 2966359 h 28127599"/>
              <a:gd name="connsiteX5" fmla="*/ 17800320 w 20071080"/>
              <a:gd name="connsiteY5" fmla="*/ 2326279 h 28127599"/>
              <a:gd name="connsiteX6" fmla="*/ 18166080 w 20071080"/>
              <a:gd name="connsiteY6" fmla="*/ 2692039 h 28127599"/>
              <a:gd name="connsiteX7" fmla="*/ 18989040 w 20071080"/>
              <a:gd name="connsiteY7" fmla="*/ 2509159 h 28127599"/>
              <a:gd name="connsiteX8" fmla="*/ 19720560 w 20071080"/>
              <a:gd name="connsiteY8" fmla="*/ 1228999 h 28127599"/>
              <a:gd name="connsiteX9" fmla="*/ 19994880 w 20071080"/>
              <a:gd name="connsiteY9" fmla="*/ 1320439 h 28127599"/>
              <a:gd name="connsiteX10" fmla="*/ 19263360 w 20071080"/>
              <a:gd name="connsiteY10" fmla="*/ 2326279 h 28127599"/>
              <a:gd name="connsiteX11" fmla="*/ 19812000 w 20071080"/>
              <a:gd name="connsiteY11" fmla="*/ 2509159 h 28127599"/>
              <a:gd name="connsiteX12" fmla="*/ 19537680 w 20071080"/>
              <a:gd name="connsiteY12" fmla="*/ 2783479 h 28127599"/>
              <a:gd name="connsiteX13" fmla="*/ 18241011 w 20071080"/>
              <a:gd name="connsiteY13" fmla="*/ 2948566 h 28127599"/>
              <a:gd name="connsiteX14" fmla="*/ 18348960 w 20071080"/>
              <a:gd name="connsiteY14" fmla="*/ 3149239 h 28127599"/>
              <a:gd name="connsiteX15" fmla="*/ 14508480 w 20071080"/>
              <a:gd name="connsiteY15" fmla="*/ 4795159 h 28127599"/>
              <a:gd name="connsiteX16" fmla="*/ 12954000 w 20071080"/>
              <a:gd name="connsiteY16" fmla="*/ 5618119 h 28127599"/>
              <a:gd name="connsiteX17" fmla="*/ 12222480 w 20071080"/>
              <a:gd name="connsiteY17" fmla="*/ 10464439 h 28127599"/>
              <a:gd name="connsiteX18" fmla="*/ 11948160 w 20071080"/>
              <a:gd name="connsiteY18" fmla="*/ 11013079 h 28127599"/>
              <a:gd name="connsiteX19" fmla="*/ 13136880 w 20071080"/>
              <a:gd name="connsiteY19" fmla="*/ 12750439 h 28127599"/>
              <a:gd name="connsiteX20" fmla="*/ 12954000 w 20071080"/>
              <a:gd name="connsiteY20" fmla="*/ 13207639 h 28127599"/>
              <a:gd name="connsiteX21" fmla="*/ 11765280 w 20071080"/>
              <a:gd name="connsiteY21" fmla="*/ 13481959 h 28127599"/>
              <a:gd name="connsiteX22" fmla="*/ 11497624 w 20071080"/>
              <a:gd name="connsiteY22" fmla="*/ 14298527 h 28127599"/>
              <a:gd name="connsiteX23" fmla="*/ 11033760 w 20071080"/>
              <a:gd name="connsiteY23" fmla="*/ 14762119 h 28127599"/>
              <a:gd name="connsiteX24" fmla="*/ 11125200 w 20071080"/>
              <a:gd name="connsiteY24" fmla="*/ 15036439 h 28127599"/>
              <a:gd name="connsiteX25" fmla="*/ 13136880 w 20071080"/>
              <a:gd name="connsiteY25" fmla="*/ 18328279 h 28127599"/>
              <a:gd name="connsiteX26" fmla="*/ 13685520 w 20071080"/>
              <a:gd name="connsiteY26" fmla="*/ 20797159 h 28127599"/>
              <a:gd name="connsiteX27" fmla="*/ 14825275 w 20071080"/>
              <a:gd name="connsiteY27" fmla="*/ 23830879 h 28127599"/>
              <a:gd name="connsiteX28" fmla="*/ 14183978 w 20071080"/>
              <a:gd name="connsiteY28" fmla="*/ 24154010 h 28127599"/>
              <a:gd name="connsiteX29" fmla="*/ 14599920 w 20071080"/>
              <a:gd name="connsiteY29" fmla="*/ 26009239 h 28127599"/>
              <a:gd name="connsiteX30" fmla="*/ 15331440 w 20071080"/>
              <a:gd name="connsiteY30" fmla="*/ 26740759 h 28127599"/>
              <a:gd name="connsiteX31" fmla="*/ 15605760 w 20071080"/>
              <a:gd name="connsiteY31" fmla="*/ 27563719 h 28127599"/>
              <a:gd name="connsiteX32" fmla="*/ 16977360 w 20071080"/>
              <a:gd name="connsiteY32" fmla="*/ 27838039 h 28127599"/>
              <a:gd name="connsiteX33" fmla="*/ 16703040 w 20071080"/>
              <a:gd name="connsiteY33" fmla="*/ 27929479 h 28127599"/>
              <a:gd name="connsiteX34" fmla="*/ 15240000 w 20071080"/>
              <a:gd name="connsiteY34" fmla="*/ 28112359 h 28127599"/>
              <a:gd name="connsiteX35" fmla="*/ 14599920 w 20071080"/>
              <a:gd name="connsiteY35" fmla="*/ 27838039 h 28127599"/>
              <a:gd name="connsiteX36" fmla="*/ 13502640 w 20071080"/>
              <a:gd name="connsiteY36" fmla="*/ 27746599 h 28127599"/>
              <a:gd name="connsiteX37" fmla="*/ 13959840 w 20071080"/>
              <a:gd name="connsiteY37" fmla="*/ 25917799 h 28127599"/>
              <a:gd name="connsiteX38" fmla="*/ 13411200 w 20071080"/>
              <a:gd name="connsiteY38" fmla="*/ 24454759 h 28127599"/>
              <a:gd name="connsiteX39" fmla="*/ 10485120 w 20071080"/>
              <a:gd name="connsiteY39" fmla="*/ 17962519 h 28127599"/>
              <a:gd name="connsiteX40" fmla="*/ 9387840 w 20071080"/>
              <a:gd name="connsiteY40" fmla="*/ 16865239 h 28127599"/>
              <a:gd name="connsiteX41" fmla="*/ 7423503 w 20071080"/>
              <a:gd name="connsiteY41" fmla="*/ 18943529 h 28127599"/>
              <a:gd name="connsiteX42" fmla="*/ 6178632 w 20071080"/>
              <a:gd name="connsiteY42" fmla="*/ 18781964 h 28127599"/>
              <a:gd name="connsiteX43" fmla="*/ 3462551 w 20071080"/>
              <a:gd name="connsiteY43" fmla="*/ 15712224 h 28127599"/>
              <a:gd name="connsiteX44" fmla="*/ 3500275 w 20071080"/>
              <a:gd name="connsiteY44" fmla="*/ 14742832 h 28127599"/>
              <a:gd name="connsiteX45" fmla="*/ 2712720 w 20071080"/>
              <a:gd name="connsiteY45" fmla="*/ 13756279 h 28127599"/>
              <a:gd name="connsiteX46" fmla="*/ 1706880 w 20071080"/>
              <a:gd name="connsiteY46" fmla="*/ 13756279 h 28127599"/>
              <a:gd name="connsiteX47" fmla="*/ 1249680 w 20071080"/>
              <a:gd name="connsiteY47" fmla="*/ 13573399 h 28127599"/>
              <a:gd name="connsiteX48" fmla="*/ 426720 w 20071080"/>
              <a:gd name="connsiteY48" fmla="*/ 14122039 h 28127599"/>
              <a:gd name="connsiteX49" fmla="*/ 218343 w 20071080"/>
              <a:gd name="connsiteY49" fmla="*/ 13894614 h 28127599"/>
              <a:gd name="connsiteX50" fmla="*/ 2164080 w 20071080"/>
              <a:gd name="connsiteY50" fmla="*/ 11195959 h 28127599"/>
              <a:gd name="connsiteX51" fmla="*/ 2529840 w 20071080"/>
              <a:gd name="connsiteY51" fmla="*/ 11561719 h 28127599"/>
              <a:gd name="connsiteX52" fmla="*/ 2712720 w 20071080"/>
              <a:gd name="connsiteY52" fmla="*/ 12841879 h 28127599"/>
              <a:gd name="connsiteX53" fmla="*/ 6918960 w 20071080"/>
              <a:gd name="connsiteY53" fmla="*/ 16316599 h 28127599"/>
              <a:gd name="connsiteX54" fmla="*/ 7924800 w 20071080"/>
              <a:gd name="connsiteY54" fmla="*/ 14762119 h 28127599"/>
              <a:gd name="connsiteX55" fmla="*/ 7467600 w 20071080"/>
              <a:gd name="connsiteY55" fmla="*/ 13664839 h 28127599"/>
              <a:gd name="connsiteX56" fmla="*/ 8747760 w 20071080"/>
              <a:gd name="connsiteY56" fmla="*/ 10190119 h 28127599"/>
              <a:gd name="connsiteX57" fmla="*/ 8656320 w 20071080"/>
              <a:gd name="connsiteY57" fmla="*/ 9641479 h 28127599"/>
              <a:gd name="connsiteX58" fmla="*/ 8930640 w 20071080"/>
              <a:gd name="connsiteY58" fmla="*/ 9001399 h 28127599"/>
              <a:gd name="connsiteX59" fmla="*/ 7650480 w 20071080"/>
              <a:gd name="connsiteY59" fmla="*/ 6532519 h 28127599"/>
              <a:gd name="connsiteX60" fmla="*/ 2621280 w 20071080"/>
              <a:gd name="connsiteY60" fmla="*/ 7904119 h 28127599"/>
              <a:gd name="connsiteX61" fmla="*/ 2072640 w 20071080"/>
              <a:gd name="connsiteY61" fmla="*/ 7538359 h 28127599"/>
              <a:gd name="connsiteX62" fmla="*/ 1341120 w 20071080"/>
              <a:gd name="connsiteY62" fmla="*/ 7629799 h 28127599"/>
              <a:gd name="connsiteX63" fmla="*/ 975360 w 20071080"/>
              <a:gd name="connsiteY63" fmla="*/ 7172599 h 28127599"/>
              <a:gd name="connsiteX64" fmla="*/ 1249680 w 20071080"/>
              <a:gd name="connsiteY64" fmla="*/ 6898279 h 28127599"/>
              <a:gd name="connsiteX65" fmla="*/ 152400 w 20071080"/>
              <a:gd name="connsiteY65" fmla="*/ 5800999 h 28127599"/>
              <a:gd name="connsiteX66" fmla="*/ 335280 w 20071080"/>
              <a:gd name="connsiteY66" fmla="*/ 5709559 h 28127599"/>
              <a:gd name="connsiteX67" fmla="*/ 1798320 w 20071080"/>
              <a:gd name="connsiteY67" fmla="*/ 6898279 h 28127599"/>
              <a:gd name="connsiteX68" fmla="*/ 2072640 w 20071080"/>
              <a:gd name="connsiteY68" fmla="*/ 6623959 h 28127599"/>
              <a:gd name="connsiteX69" fmla="*/ 2072640 w 20071080"/>
              <a:gd name="connsiteY69" fmla="*/ 6441079 h 28127599"/>
              <a:gd name="connsiteX70" fmla="*/ 5364480 w 20071080"/>
              <a:gd name="connsiteY70" fmla="*/ 5252359 h 28127599"/>
              <a:gd name="connsiteX71" fmla="*/ 6004560 w 20071080"/>
              <a:gd name="connsiteY71" fmla="*/ 4978039 h 28127599"/>
              <a:gd name="connsiteX72" fmla="*/ 6370320 w 20071080"/>
              <a:gd name="connsiteY72" fmla="*/ 5435239 h 28127599"/>
              <a:gd name="connsiteX73" fmla="*/ 7376160 w 20071080"/>
              <a:gd name="connsiteY73" fmla="*/ 4978039 h 28127599"/>
              <a:gd name="connsiteX74" fmla="*/ 7559040 w 20071080"/>
              <a:gd name="connsiteY74" fmla="*/ 3240679 h 28127599"/>
              <a:gd name="connsiteX75" fmla="*/ 8839200 w 20071080"/>
              <a:gd name="connsiteY75" fmla="*/ 2692039 h 28127599"/>
              <a:gd name="connsiteX76" fmla="*/ 9479280 w 20071080"/>
              <a:gd name="connsiteY76" fmla="*/ 3240679 h 28127599"/>
              <a:gd name="connsiteX77" fmla="*/ 9845040 w 20071080"/>
              <a:gd name="connsiteY77" fmla="*/ 2874919 h 28127599"/>
              <a:gd name="connsiteX78" fmla="*/ 9936480 w 20071080"/>
              <a:gd name="connsiteY78" fmla="*/ 2326279 h 28127599"/>
              <a:gd name="connsiteX79" fmla="*/ 9936480 w 20071080"/>
              <a:gd name="connsiteY79" fmla="*/ 497479 h 28127599"/>
              <a:gd name="connsiteX80" fmla="*/ 11490960 w 20071080"/>
              <a:gd name="connsiteY80" fmla="*/ 40279 h 28127599"/>
              <a:gd name="connsiteX81" fmla="*/ 12004260 w 20071080"/>
              <a:gd name="connsiteY81" fmla="*/ 255804 h 28127599"/>
              <a:gd name="connsiteX0" fmla="*/ 12004260 w 20071080"/>
              <a:gd name="connsiteY0" fmla="*/ 255804 h 28127599"/>
              <a:gd name="connsiteX1" fmla="*/ 12405360 w 20071080"/>
              <a:gd name="connsiteY1" fmla="*/ 2417719 h 28127599"/>
              <a:gd name="connsiteX2" fmla="*/ 13411200 w 20071080"/>
              <a:gd name="connsiteY2" fmla="*/ 3697879 h 28127599"/>
              <a:gd name="connsiteX3" fmla="*/ 14782800 w 20071080"/>
              <a:gd name="connsiteY3" fmla="*/ 3332119 h 28127599"/>
              <a:gd name="connsiteX4" fmla="*/ 15514320 w 20071080"/>
              <a:gd name="connsiteY4" fmla="*/ 2966359 h 28127599"/>
              <a:gd name="connsiteX5" fmla="*/ 17800320 w 20071080"/>
              <a:gd name="connsiteY5" fmla="*/ 2326279 h 28127599"/>
              <a:gd name="connsiteX6" fmla="*/ 18166080 w 20071080"/>
              <a:gd name="connsiteY6" fmla="*/ 2692039 h 28127599"/>
              <a:gd name="connsiteX7" fmla="*/ 18989040 w 20071080"/>
              <a:gd name="connsiteY7" fmla="*/ 2509159 h 28127599"/>
              <a:gd name="connsiteX8" fmla="*/ 19720560 w 20071080"/>
              <a:gd name="connsiteY8" fmla="*/ 1228999 h 28127599"/>
              <a:gd name="connsiteX9" fmla="*/ 19994880 w 20071080"/>
              <a:gd name="connsiteY9" fmla="*/ 1320439 h 28127599"/>
              <a:gd name="connsiteX10" fmla="*/ 19263360 w 20071080"/>
              <a:gd name="connsiteY10" fmla="*/ 2326279 h 28127599"/>
              <a:gd name="connsiteX11" fmla="*/ 19812000 w 20071080"/>
              <a:gd name="connsiteY11" fmla="*/ 2509159 h 28127599"/>
              <a:gd name="connsiteX12" fmla="*/ 19537680 w 20071080"/>
              <a:gd name="connsiteY12" fmla="*/ 2783479 h 28127599"/>
              <a:gd name="connsiteX13" fmla="*/ 18241011 w 20071080"/>
              <a:gd name="connsiteY13" fmla="*/ 2948566 h 28127599"/>
              <a:gd name="connsiteX14" fmla="*/ 18348960 w 20071080"/>
              <a:gd name="connsiteY14" fmla="*/ 3149239 h 28127599"/>
              <a:gd name="connsiteX15" fmla="*/ 14508480 w 20071080"/>
              <a:gd name="connsiteY15" fmla="*/ 4795159 h 28127599"/>
              <a:gd name="connsiteX16" fmla="*/ 12954000 w 20071080"/>
              <a:gd name="connsiteY16" fmla="*/ 5618119 h 28127599"/>
              <a:gd name="connsiteX17" fmla="*/ 12222480 w 20071080"/>
              <a:gd name="connsiteY17" fmla="*/ 10464439 h 28127599"/>
              <a:gd name="connsiteX18" fmla="*/ 11948160 w 20071080"/>
              <a:gd name="connsiteY18" fmla="*/ 11013079 h 28127599"/>
              <a:gd name="connsiteX19" fmla="*/ 13136880 w 20071080"/>
              <a:gd name="connsiteY19" fmla="*/ 12750439 h 28127599"/>
              <a:gd name="connsiteX20" fmla="*/ 12954000 w 20071080"/>
              <a:gd name="connsiteY20" fmla="*/ 13207639 h 28127599"/>
              <a:gd name="connsiteX21" fmla="*/ 11765280 w 20071080"/>
              <a:gd name="connsiteY21" fmla="*/ 13481959 h 28127599"/>
              <a:gd name="connsiteX22" fmla="*/ 11497624 w 20071080"/>
              <a:gd name="connsiteY22" fmla="*/ 14298527 h 28127599"/>
              <a:gd name="connsiteX23" fmla="*/ 11033760 w 20071080"/>
              <a:gd name="connsiteY23" fmla="*/ 14762119 h 28127599"/>
              <a:gd name="connsiteX24" fmla="*/ 11125200 w 20071080"/>
              <a:gd name="connsiteY24" fmla="*/ 15036439 h 28127599"/>
              <a:gd name="connsiteX25" fmla="*/ 13136880 w 20071080"/>
              <a:gd name="connsiteY25" fmla="*/ 18328279 h 28127599"/>
              <a:gd name="connsiteX26" fmla="*/ 13542681 w 20071080"/>
              <a:gd name="connsiteY26" fmla="*/ 20907344 h 28127599"/>
              <a:gd name="connsiteX27" fmla="*/ 14825275 w 20071080"/>
              <a:gd name="connsiteY27" fmla="*/ 23830879 h 28127599"/>
              <a:gd name="connsiteX28" fmla="*/ 14183978 w 20071080"/>
              <a:gd name="connsiteY28" fmla="*/ 24154010 h 28127599"/>
              <a:gd name="connsiteX29" fmla="*/ 14599920 w 20071080"/>
              <a:gd name="connsiteY29" fmla="*/ 26009239 h 28127599"/>
              <a:gd name="connsiteX30" fmla="*/ 15331440 w 20071080"/>
              <a:gd name="connsiteY30" fmla="*/ 26740759 h 28127599"/>
              <a:gd name="connsiteX31" fmla="*/ 15605760 w 20071080"/>
              <a:gd name="connsiteY31" fmla="*/ 27563719 h 28127599"/>
              <a:gd name="connsiteX32" fmla="*/ 16977360 w 20071080"/>
              <a:gd name="connsiteY32" fmla="*/ 27838039 h 28127599"/>
              <a:gd name="connsiteX33" fmla="*/ 16703040 w 20071080"/>
              <a:gd name="connsiteY33" fmla="*/ 27929479 h 28127599"/>
              <a:gd name="connsiteX34" fmla="*/ 15240000 w 20071080"/>
              <a:gd name="connsiteY34" fmla="*/ 28112359 h 28127599"/>
              <a:gd name="connsiteX35" fmla="*/ 14599920 w 20071080"/>
              <a:gd name="connsiteY35" fmla="*/ 27838039 h 28127599"/>
              <a:gd name="connsiteX36" fmla="*/ 13502640 w 20071080"/>
              <a:gd name="connsiteY36" fmla="*/ 27746599 h 28127599"/>
              <a:gd name="connsiteX37" fmla="*/ 13959840 w 20071080"/>
              <a:gd name="connsiteY37" fmla="*/ 25917799 h 28127599"/>
              <a:gd name="connsiteX38" fmla="*/ 13411200 w 20071080"/>
              <a:gd name="connsiteY38" fmla="*/ 24454759 h 28127599"/>
              <a:gd name="connsiteX39" fmla="*/ 10485120 w 20071080"/>
              <a:gd name="connsiteY39" fmla="*/ 17962519 h 28127599"/>
              <a:gd name="connsiteX40" fmla="*/ 9387840 w 20071080"/>
              <a:gd name="connsiteY40" fmla="*/ 16865239 h 28127599"/>
              <a:gd name="connsiteX41" fmla="*/ 7423503 w 20071080"/>
              <a:gd name="connsiteY41" fmla="*/ 18943529 h 28127599"/>
              <a:gd name="connsiteX42" fmla="*/ 6178632 w 20071080"/>
              <a:gd name="connsiteY42" fmla="*/ 18781964 h 28127599"/>
              <a:gd name="connsiteX43" fmla="*/ 3462551 w 20071080"/>
              <a:gd name="connsiteY43" fmla="*/ 15712224 h 28127599"/>
              <a:gd name="connsiteX44" fmla="*/ 3500275 w 20071080"/>
              <a:gd name="connsiteY44" fmla="*/ 14742832 h 28127599"/>
              <a:gd name="connsiteX45" fmla="*/ 2712720 w 20071080"/>
              <a:gd name="connsiteY45" fmla="*/ 13756279 h 28127599"/>
              <a:gd name="connsiteX46" fmla="*/ 1706880 w 20071080"/>
              <a:gd name="connsiteY46" fmla="*/ 13756279 h 28127599"/>
              <a:gd name="connsiteX47" fmla="*/ 1249680 w 20071080"/>
              <a:gd name="connsiteY47" fmla="*/ 13573399 h 28127599"/>
              <a:gd name="connsiteX48" fmla="*/ 426720 w 20071080"/>
              <a:gd name="connsiteY48" fmla="*/ 14122039 h 28127599"/>
              <a:gd name="connsiteX49" fmla="*/ 218343 w 20071080"/>
              <a:gd name="connsiteY49" fmla="*/ 13894614 h 28127599"/>
              <a:gd name="connsiteX50" fmla="*/ 2164080 w 20071080"/>
              <a:gd name="connsiteY50" fmla="*/ 11195959 h 28127599"/>
              <a:gd name="connsiteX51" fmla="*/ 2529840 w 20071080"/>
              <a:gd name="connsiteY51" fmla="*/ 11561719 h 28127599"/>
              <a:gd name="connsiteX52" fmla="*/ 2712720 w 20071080"/>
              <a:gd name="connsiteY52" fmla="*/ 12841879 h 28127599"/>
              <a:gd name="connsiteX53" fmla="*/ 6918960 w 20071080"/>
              <a:gd name="connsiteY53" fmla="*/ 16316599 h 28127599"/>
              <a:gd name="connsiteX54" fmla="*/ 7924800 w 20071080"/>
              <a:gd name="connsiteY54" fmla="*/ 14762119 h 28127599"/>
              <a:gd name="connsiteX55" fmla="*/ 7467600 w 20071080"/>
              <a:gd name="connsiteY55" fmla="*/ 13664839 h 28127599"/>
              <a:gd name="connsiteX56" fmla="*/ 8747760 w 20071080"/>
              <a:gd name="connsiteY56" fmla="*/ 10190119 h 28127599"/>
              <a:gd name="connsiteX57" fmla="*/ 8656320 w 20071080"/>
              <a:gd name="connsiteY57" fmla="*/ 9641479 h 28127599"/>
              <a:gd name="connsiteX58" fmla="*/ 8930640 w 20071080"/>
              <a:gd name="connsiteY58" fmla="*/ 9001399 h 28127599"/>
              <a:gd name="connsiteX59" fmla="*/ 7650480 w 20071080"/>
              <a:gd name="connsiteY59" fmla="*/ 6532519 h 28127599"/>
              <a:gd name="connsiteX60" fmla="*/ 2621280 w 20071080"/>
              <a:gd name="connsiteY60" fmla="*/ 7904119 h 28127599"/>
              <a:gd name="connsiteX61" fmla="*/ 2072640 w 20071080"/>
              <a:gd name="connsiteY61" fmla="*/ 7538359 h 28127599"/>
              <a:gd name="connsiteX62" fmla="*/ 1341120 w 20071080"/>
              <a:gd name="connsiteY62" fmla="*/ 7629799 h 28127599"/>
              <a:gd name="connsiteX63" fmla="*/ 975360 w 20071080"/>
              <a:gd name="connsiteY63" fmla="*/ 7172599 h 28127599"/>
              <a:gd name="connsiteX64" fmla="*/ 1249680 w 20071080"/>
              <a:gd name="connsiteY64" fmla="*/ 6898279 h 28127599"/>
              <a:gd name="connsiteX65" fmla="*/ 152400 w 20071080"/>
              <a:gd name="connsiteY65" fmla="*/ 5800999 h 28127599"/>
              <a:gd name="connsiteX66" fmla="*/ 335280 w 20071080"/>
              <a:gd name="connsiteY66" fmla="*/ 5709559 h 28127599"/>
              <a:gd name="connsiteX67" fmla="*/ 1798320 w 20071080"/>
              <a:gd name="connsiteY67" fmla="*/ 6898279 h 28127599"/>
              <a:gd name="connsiteX68" fmla="*/ 2072640 w 20071080"/>
              <a:gd name="connsiteY68" fmla="*/ 6623959 h 28127599"/>
              <a:gd name="connsiteX69" fmla="*/ 2072640 w 20071080"/>
              <a:gd name="connsiteY69" fmla="*/ 6441079 h 28127599"/>
              <a:gd name="connsiteX70" fmla="*/ 5364480 w 20071080"/>
              <a:gd name="connsiteY70" fmla="*/ 5252359 h 28127599"/>
              <a:gd name="connsiteX71" fmla="*/ 6004560 w 20071080"/>
              <a:gd name="connsiteY71" fmla="*/ 4978039 h 28127599"/>
              <a:gd name="connsiteX72" fmla="*/ 6370320 w 20071080"/>
              <a:gd name="connsiteY72" fmla="*/ 5435239 h 28127599"/>
              <a:gd name="connsiteX73" fmla="*/ 7376160 w 20071080"/>
              <a:gd name="connsiteY73" fmla="*/ 4978039 h 28127599"/>
              <a:gd name="connsiteX74" fmla="*/ 7559040 w 20071080"/>
              <a:gd name="connsiteY74" fmla="*/ 3240679 h 28127599"/>
              <a:gd name="connsiteX75" fmla="*/ 8839200 w 20071080"/>
              <a:gd name="connsiteY75" fmla="*/ 2692039 h 28127599"/>
              <a:gd name="connsiteX76" fmla="*/ 9479280 w 20071080"/>
              <a:gd name="connsiteY76" fmla="*/ 3240679 h 28127599"/>
              <a:gd name="connsiteX77" fmla="*/ 9845040 w 20071080"/>
              <a:gd name="connsiteY77" fmla="*/ 2874919 h 28127599"/>
              <a:gd name="connsiteX78" fmla="*/ 9936480 w 20071080"/>
              <a:gd name="connsiteY78" fmla="*/ 2326279 h 28127599"/>
              <a:gd name="connsiteX79" fmla="*/ 9936480 w 20071080"/>
              <a:gd name="connsiteY79" fmla="*/ 497479 h 28127599"/>
              <a:gd name="connsiteX80" fmla="*/ 11490960 w 20071080"/>
              <a:gd name="connsiteY80" fmla="*/ 40279 h 28127599"/>
              <a:gd name="connsiteX81" fmla="*/ 12004260 w 20071080"/>
              <a:gd name="connsiteY81" fmla="*/ 255804 h 28127599"/>
              <a:gd name="connsiteX0" fmla="*/ 12004260 w 20071080"/>
              <a:gd name="connsiteY0" fmla="*/ 255804 h 28127599"/>
              <a:gd name="connsiteX1" fmla="*/ 12405360 w 20071080"/>
              <a:gd name="connsiteY1" fmla="*/ 2417719 h 28127599"/>
              <a:gd name="connsiteX2" fmla="*/ 13411200 w 20071080"/>
              <a:gd name="connsiteY2" fmla="*/ 3697879 h 28127599"/>
              <a:gd name="connsiteX3" fmla="*/ 14782800 w 20071080"/>
              <a:gd name="connsiteY3" fmla="*/ 3332119 h 28127599"/>
              <a:gd name="connsiteX4" fmla="*/ 15514320 w 20071080"/>
              <a:gd name="connsiteY4" fmla="*/ 2966359 h 28127599"/>
              <a:gd name="connsiteX5" fmla="*/ 17800320 w 20071080"/>
              <a:gd name="connsiteY5" fmla="*/ 2326279 h 28127599"/>
              <a:gd name="connsiteX6" fmla="*/ 18166080 w 20071080"/>
              <a:gd name="connsiteY6" fmla="*/ 2692039 h 28127599"/>
              <a:gd name="connsiteX7" fmla="*/ 18989040 w 20071080"/>
              <a:gd name="connsiteY7" fmla="*/ 2509159 h 28127599"/>
              <a:gd name="connsiteX8" fmla="*/ 19720560 w 20071080"/>
              <a:gd name="connsiteY8" fmla="*/ 1228999 h 28127599"/>
              <a:gd name="connsiteX9" fmla="*/ 19994880 w 20071080"/>
              <a:gd name="connsiteY9" fmla="*/ 1320439 h 28127599"/>
              <a:gd name="connsiteX10" fmla="*/ 19263360 w 20071080"/>
              <a:gd name="connsiteY10" fmla="*/ 2326279 h 28127599"/>
              <a:gd name="connsiteX11" fmla="*/ 19812000 w 20071080"/>
              <a:gd name="connsiteY11" fmla="*/ 2509159 h 28127599"/>
              <a:gd name="connsiteX12" fmla="*/ 19537680 w 20071080"/>
              <a:gd name="connsiteY12" fmla="*/ 2783479 h 28127599"/>
              <a:gd name="connsiteX13" fmla="*/ 18241011 w 20071080"/>
              <a:gd name="connsiteY13" fmla="*/ 2948566 h 28127599"/>
              <a:gd name="connsiteX14" fmla="*/ 18348960 w 20071080"/>
              <a:gd name="connsiteY14" fmla="*/ 3149239 h 28127599"/>
              <a:gd name="connsiteX15" fmla="*/ 14508480 w 20071080"/>
              <a:gd name="connsiteY15" fmla="*/ 4795159 h 28127599"/>
              <a:gd name="connsiteX16" fmla="*/ 12954000 w 20071080"/>
              <a:gd name="connsiteY16" fmla="*/ 5618119 h 28127599"/>
              <a:gd name="connsiteX17" fmla="*/ 12222480 w 20071080"/>
              <a:gd name="connsiteY17" fmla="*/ 10464439 h 28127599"/>
              <a:gd name="connsiteX18" fmla="*/ 11948160 w 20071080"/>
              <a:gd name="connsiteY18" fmla="*/ 11013079 h 28127599"/>
              <a:gd name="connsiteX19" fmla="*/ 13136880 w 20071080"/>
              <a:gd name="connsiteY19" fmla="*/ 12750439 h 28127599"/>
              <a:gd name="connsiteX20" fmla="*/ 12954000 w 20071080"/>
              <a:gd name="connsiteY20" fmla="*/ 13207639 h 28127599"/>
              <a:gd name="connsiteX21" fmla="*/ 11765280 w 20071080"/>
              <a:gd name="connsiteY21" fmla="*/ 13481959 h 28127599"/>
              <a:gd name="connsiteX22" fmla="*/ 11497624 w 20071080"/>
              <a:gd name="connsiteY22" fmla="*/ 14298527 h 28127599"/>
              <a:gd name="connsiteX23" fmla="*/ 11033760 w 20071080"/>
              <a:gd name="connsiteY23" fmla="*/ 14762119 h 28127599"/>
              <a:gd name="connsiteX24" fmla="*/ 11125200 w 20071080"/>
              <a:gd name="connsiteY24" fmla="*/ 15036439 h 28127599"/>
              <a:gd name="connsiteX25" fmla="*/ 13136880 w 20071080"/>
              <a:gd name="connsiteY25" fmla="*/ 18328279 h 28127599"/>
              <a:gd name="connsiteX26" fmla="*/ 13542681 w 20071080"/>
              <a:gd name="connsiteY26" fmla="*/ 20907344 h 28127599"/>
              <a:gd name="connsiteX27" fmla="*/ 14825275 w 20071080"/>
              <a:gd name="connsiteY27" fmla="*/ 23830879 h 28127599"/>
              <a:gd name="connsiteX28" fmla="*/ 14183978 w 20071080"/>
              <a:gd name="connsiteY28" fmla="*/ 24154010 h 28127599"/>
              <a:gd name="connsiteX29" fmla="*/ 14599920 w 20071080"/>
              <a:gd name="connsiteY29" fmla="*/ 26009239 h 28127599"/>
              <a:gd name="connsiteX30" fmla="*/ 15331440 w 20071080"/>
              <a:gd name="connsiteY30" fmla="*/ 26740759 h 28127599"/>
              <a:gd name="connsiteX31" fmla="*/ 15605760 w 20071080"/>
              <a:gd name="connsiteY31" fmla="*/ 27563719 h 28127599"/>
              <a:gd name="connsiteX32" fmla="*/ 16977360 w 20071080"/>
              <a:gd name="connsiteY32" fmla="*/ 27838039 h 28127599"/>
              <a:gd name="connsiteX33" fmla="*/ 16703040 w 20071080"/>
              <a:gd name="connsiteY33" fmla="*/ 27929479 h 28127599"/>
              <a:gd name="connsiteX34" fmla="*/ 15240000 w 20071080"/>
              <a:gd name="connsiteY34" fmla="*/ 28112359 h 28127599"/>
              <a:gd name="connsiteX35" fmla="*/ 14599920 w 20071080"/>
              <a:gd name="connsiteY35" fmla="*/ 27838039 h 28127599"/>
              <a:gd name="connsiteX36" fmla="*/ 13502640 w 20071080"/>
              <a:gd name="connsiteY36" fmla="*/ 27746599 h 28127599"/>
              <a:gd name="connsiteX37" fmla="*/ 13959840 w 20071080"/>
              <a:gd name="connsiteY37" fmla="*/ 25917799 h 28127599"/>
              <a:gd name="connsiteX38" fmla="*/ 13411200 w 20071080"/>
              <a:gd name="connsiteY38" fmla="*/ 24454759 h 28127599"/>
              <a:gd name="connsiteX39" fmla="*/ 10485120 w 20071080"/>
              <a:gd name="connsiteY39" fmla="*/ 17962519 h 28127599"/>
              <a:gd name="connsiteX40" fmla="*/ 9387840 w 20071080"/>
              <a:gd name="connsiteY40" fmla="*/ 16865239 h 28127599"/>
              <a:gd name="connsiteX41" fmla="*/ 7423503 w 20071080"/>
              <a:gd name="connsiteY41" fmla="*/ 18943529 h 28127599"/>
              <a:gd name="connsiteX42" fmla="*/ 6178632 w 20071080"/>
              <a:gd name="connsiteY42" fmla="*/ 18781964 h 28127599"/>
              <a:gd name="connsiteX43" fmla="*/ 3462551 w 20071080"/>
              <a:gd name="connsiteY43" fmla="*/ 15712224 h 28127599"/>
              <a:gd name="connsiteX44" fmla="*/ 3500275 w 20071080"/>
              <a:gd name="connsiteY44" fmla="*/ 14742832 h 28127599"/>
              <a:gd name="connsiteX45" fmla="*/ 2712720 w 20071080"/>
              <a:gd name="connsiteY45" fmla="*/ 13756279 h 28127599"/>
              <a:gd name="connsiteX46" fmla="*/ 1706880 w 20071080"/>
              <a:gd name="connsiteY46" fmla="*/ 13756279 h 28127599"/>
              <a:gd name="connsiteX47" fmla="*/ 1249680 w 20071080"/>
              <a:gd name="connsiteY47" fmla="*/ 13573399 h 28127599"/>
              <a:gd name="connsiteX48" fmla="*/ 426720 w 20071080"/>
              <a:gd name="connsiteY48" fmla="*/ 14122039 h 28127599"/>
              <a:gd name="connsiteX49" fmla="*/ 218343 w 20071080"/>
              <a:gd name="connsiteY49" fmla="*/ 13894614 h 28127599"/>
              <a:gd name="connsiteX50" fmla="*/ 2164080 w 20071080"/>
              <a:gd name="connsiteY50" fmla="*/ 11195959 h 28127599"/>
              <a:gd name="connsiteX51" fmla="*/ 2529840 w 20071080"/>
              <a:gd name="connsiteY51" fmla="*/ 11561719 h 28127599"/>
              <a:gd name="connsiteX52" fmla="*/ 2712720 w 20071080"/>
              <a:gd name="connsiteY52" fmla="*/ 12841879 h 28127599"/>
              <a:gd name="connsiteX53" fmla="*/ 6918960 w 20071080"/>
              <a:gd name="connsiteY53" fmla="*/ 16316599 h 28127599"/>
              <a:gd name="connsiteX54" fmla="*/ 7924800 w 20071080"/>
              <a:gd name="connsiteY54" fmla="*/ 14762119 h 28127599"/>
              <a:gd name="connsiteX55" fmla="*/ 7467600 w 20071080"/>
              <a:gd name="connsiteY55" fmla="*/ 13664839 h 28127599"/>
              <a:gd name="connsiteX56" fmla="*/ 8747760 w 20071080"/>
              <a:gd name="connsiteY56" fmla="*/ 10190119 h 28127599"/>
              <a:gd name="connsiteX57" fmla="*/ 8656320 w 20071080"/>
              <a:gd name="connsiteY57" fmla="*/ 9641479 h 28127599"/>
              <a:gd name="connsiteX58" fmla="*/ 8930640 w 20071080"/>
              <a:gd name="connsiteY58" fmla="*/ 9001399 h 28127599"/>
              <a:gd name="connsiteX59" fmla="*/ 7650480 w 20071080"/>
              <a:gd name="connsiteY59" fmla="*/ 6532519 h 28127599"/>
              <a:gd name="connsiteX60" fmla="*/ 2621280 w 20071080"/>
              <a:gd name="connsiteY60" fmla="*/ 7904119 h 28127599"/>
              <a:gd name="connsiteX61" fmla="*/ 2072640 w 20071080"/>
              <a:gd name="connsiteY61" fmla="*/ 7538359 h 28127599"/>
              <a:gd name="connsiteX62" fmla="*/ 1341120 w 20071080"/>
              <a:gd name="connsiteY62" fmla="*/ 7629799 h 28127599"/>
              <a:gd name="connsiteX63" fmla="*/ 975360 w 20071080"/>
              <a:gd name="connsiteY63" fmla="*/ 7172599 h 28127599"/>
              <a:gd name="connsiteX64" fmla="*/ 1249680 w 20071080"/>
              <a:gd name="connsiteY64" fmla="*/ 6898279 h 28127599"/>
              <a:gd name="connsiteX65" fmla="*/ 152400 w 20071080"/>
              <a:gd name="connsiteY65" fmla="*/ 5800999 h 28127599"/>
              <a:gd name="connsiteX66" fmla="*/ 335280 w 20071080"/>
              <a:gd name="connsiteY66" fmla="*/ 5709559 h 28127599"/>
              <a:gd name="connsiteX67" fmla="*/ 1798320 w 20071080"/>
              <a:gd name="connsiteY67" fmla="*/ 6898279 h 28127599"/>
              <a:gd name="connsiteX68" fmla="*/ 2072640 w 20071080"/>
              <a:gd name="connsiteY68" fmla="*/ 6623959 h 28127599"/>
              <a:gd name="connsiteX69" fmla="*/ 2072640 w 20071080"/>
              <a:gd name="connsiteY69" fmla="*/ 6441079 h 28127599"/>
              <a:gd name="connsiteX70" fmla="*/ 5364480 w 20071080"/>
              <a:gd name="connsiteY70" fmla="*/ 5252359 h 28127599"/>
              <a:gd name="connsiteX71" fmla="*/ 6004560 w 20071080"/>
              <a:gd name="connsiteY71" fmla="*/ 4978039 h 28127599"/>
              <a:gd name="connsiteX72" fmla="*/ 6370320 w 20071080"/>
              <a:gd name="connsiteY72" fmla="*/ 5435239 h 28127599"/>
              <a:gd name="connsiteX73" fmla="*/ 7376160 w 20071080"/>
              <a:gd name="connsiteY73" fmla="*/ 4978039 h 28127599"/>
              <a:gd name="connsiteX74" fmla="*/ 7559040 w 20071080"/>
              <a:gd name="connsiteY74" fmla="*/ 3240679 h 28127599"/>
              <a:gd name="connsiteX75" fmla="*/ 8839200 w 20071080"/>
              <a:gd name="connsiteY75" fmla="*/ 2692039 h 28127599"/>
              <a:gd name="connsiteX76" fmla="*/ 9479280 w 20071080"/>
              <a:gd name="connsiteY76" fmla="*/ 3240679 h 28127599"/>
              <a:gd name="connsiteX77" fmla="*/ 9845040 w 20071080"/>
              <a:gd name="connsiteY77" fmla="*/ 2874919 h 28127599"/>
              <a:gd name="connsiteX78" fmla="*/ 9936480 w 20071080"/>
              <a:gd name="connsiteY78" fmla="*/ 2326279 h 28127599"/>
              <a:gd name="connsiteX79" fmla="*/ 9936480 w 20071080"/>
              <a:gd name="connsiteY79" fmla="*/ 497479 h 28127599"/>
              <a:gd name="connsiteX80" fmla="*/ 11490960 w 20071080"/>
              <a:gd name="connsiteY80" fmla="*/ 40279 h 28127599"/>
              <a:gd name="connsiteX81" fmla="*/ 12004260 w 20071080"/>
              <a:gd name="connsiteY81" fmla="*/ 255804 h 28127599"/>
              <a:gd name="connsiteX0" fmla="*/ 12004260 w 20071080"/>
              <a:gd name="connsiteY0" fmla="*/ 255804 h 28127599"/>
              <a:gd name="connsiteX1" fmla="*/ 12405360 w 20071080"/>
              <a:gd name="connsiteY1" fmla="*/ 2417719 h 28127599"/>
              <a:gd name="connsiteX2" fmla="*/ 13411200 w 20071080"/>
              <a:gd name="connsiteY2" fmla="*/ 3697879 h 28127599"/>
              <a:gd name="connsiteX3" fmla="*/ 14782800 w 20071080"/>
              <a:gd name="connsiteY3" fmla="*/ 3332119 h 28127599"/>
              <a:gd name="connsiteX4" fmla="*/ 15514320 w 20071080"/>
              <a:gd name="connsiteY4" fmla="*/ 2966359 h 28127599"/>
              <a:gd name="connsiteX5" fmla="*/ 17800320 w 20071080"/>
              <a:gd name="connsiteY5" fmla="*/ 2326279 h 28127599"/>
              <a:gd name="connsiteX6" fmla="*/ 18166080 w 20071080"/>
              <a:gd name="connsiteY6" fmla="*/ 2692039 h 28127599"/>
              <a:gd name="connsiteX7" fmla="*/ 18989040 w 20071080"/>
              <a:gd name="connsiteY7" fmla="*/ 2509159 h 28127599"/>
              <a:gd name="connsiteX8" fmla="*/ 19720560 w 20071080"/>
              <a:gd name="connsiteY8" fmla="*/ 1228999 h 28127599"/>
              <a:gd name="connsiteX9" fmla="*/ 19994880 w 20071080"/>
              <a:gd name="connsiteY9" fmla="*/ 1320439 h 28127599"/>
              <a:gd name="connsiteX10" fmla="*/ 19263360 w 20071080"/>
              <a:gd name="connsiteY10" fmla="*/ 2326279 h 28127599"/>
              <a:gd name="connsiteX11" fmla="*/ 19812000 w 20071080"/>
              <a:gd name="connsiteY11" fmla="*/ 2509159 h 28127599"/>
              <a:gd name="connsiteX12" fmla="*/ 19537680 w 20071080"/>
              <a:gd name="connsiteY12" fmla="*/ 2783479 h 28127599"/>
              <a:gd name="connsiteX13" fmla="*/ 18241011 w 20071080"/>
              <a:gd name="connsiteY13" fmla="*/ 2948566 h 28127599"/>
              <a:gd name="connsiteX14" fmla="*/ 18348960 w 20071080"/>
              <a:gd name="connsiteY14" fmla="*/ 3149239 h 28127599"/>
              <a:gd name="connsiteX15" fmla="*/ 14508480 w 20071080"/>
              <a:gd name="connsiteY15" fmla="*/ 4795159 h 28127599"/>
              <a:gd name="connsiteX16" fmla="*/ 12954000 w 20071080"/>
              <a:gd name="connsiteY16" fmla="*/ 5618119 h 28127599"/>
              <a:gd name="connsiteX17" fmla="*/ 12222480 w 20071080"/>
              <a:gd name="connsiteY17" fmla="*/ 10464439 h 28127599"/>
              <a:gd name="connsiteX18" fmla="*/ 11948160 w 20071080"/>
              <a:gd name="connsiteY18" fmla="*/ 11013079 h 28127599"/>
              <a:gd name="connsiteX19" fmla="*/ 13136880 w 20071080"/>
              <a:gd name="connsiteY19" fmla="*/ 12750439 h 28127599"/>
              <a:gd name="connsiteX20" fmla="*/ 12954000 w 20071080"/>
              <a:gd name="connsiteY20" fmla="*/ 13207639 h 28127599"/>
              <a:gd name="connsiteX21" fmla="*/ 11765280 w 20071080"/>
              <a:gd name="connsiteY21" fmla="*/ 13481959 h 28127599"/>
              <a:gd name="connsiteX22" fmla="*/ 11497624 w 20071080"/>
              <a:gd name="connsiteY22" fmla="*/ 14298527 h 28127599"/>
              <a:gd name="connsiteX23" fmla="*/ 11033760 w 20071080"/>
              <a:gd name="connsiteY23" fmla="*/ 14762119 h 28127599"/>
              <a:gd name="connsiteX24" fmla="*/ 11125200 w 20071080"/>
              <a:gd name="connsiteY24" fmla="*/ 15036439 h 28127599"/>
              <a:gd name="connsiteX25" fmla="*/ 13136880 w 20071080"/>
              <a:gd name="connsiteY25" fmla="*/ 18328279 h 28127599"/>
              <a:gd name="connsiteX26" fmla="*/ 13542681 w 20071080"/>
              <a:gd name="connsiteY26" fmla="*/ 20907344 h 28127599"/>
              <a:gd name="connsiteX27" fmla="*/ 14825275 w 20071080"/>
              <a:gd name="connsiteY27" fmla="*/ 23830879 h 28127599"/>
              <a:gd name="connsiteX28" fmla="*/ 14183978 w 20071080"/>
              <a:gd name="connsiteY28" fmla="*/ 24154010 h 28127599"/>
              <a:gd name="connsiteX29" fmla="*/ 14599920 w 20071080"/>
              <a:gd name="connsiteY29" fmla="*/ 26009239 h 28127599"/>
              <a:gd name="connsiteX30" fmla="*/ 15331440 w 20071080"/>
              <a:gd name="connsiteY30" fmla="*/ 26740759 h 28127599"/>
              <a:gd name="connsiteX31" fmla="*/ 15605760 w 20071080"/>
              <a:gd name="connsiteY31" fmla="*/ 27563719 h 28127599"/>
              <a:gd name="connsiteX32" fmla="*/ 16977360 w 20071080"/>
              <a:gd name="connsiteY32" fmla="*/ 27838039 h 28127599"/>
              <a:gd name="connsiteX33" fmla="*/ 16703040 w 20071080"/>
              <a:gd name="connsiteY33" fmla="*/ 27929479 h 28127599"/>
              <a:gd name="connsiteX34" fmla="*/ 15240000 w 20071080"/>
              <a:gd name="connsiteY34" fmla="*/ 28112359 h 28127599"/>
              <a:gd name="connsiteX35" fmla="*/ 14599920 w 20071080"/>
              <a:gd name="connsiteY35" fmla="*/ 27838039 h 28127599"/>
              <a:gd name="connsiteX36" fmla="*/ 13502640 w 20071080"/>
              <a:gd name="connsiteY36" fmla="*/ 27746599 h 28127599"/>
              <a:gd name="connsiteX37" fmla="*/ 13959840 w 20071080"/>
              <a:gd name="connsiteY37" fmla="*/ 25917799 h 28127599"/>
              <a:gd name="connsiteX38" fmla="*/ 13411200 w 20071080"/>
              <a:gd name="connsiteY38" fmla="*/ 24454759 h 28127599"/>
              <a:gd name="connsiteX39" fmla="*/ 10485120 w 20071080"/>
              <a:gd name="connsiteY39" fmla="*/ 17962519 h 28127599"/>
              <a:gd name="connsiteX40" fmla="*/ 9387840 w 20071080"/>
              <a:gd name="connsiteY40" fmla="*/ 16865239 h 28127599"/>
              <a:gd name="connsiteX41" fmla="*/ 7423503 w 20071080"/>
              <a:gd name="connsiteY41" fmla="*/ 18943529 h 28127599"/>
              <a:gd name="connsiteX42" fmla="*/ 6178632 w 20071080"/>
              <a:gd name="connsiteY42" fmla="*/ 18781964 h 28127599"/>
              <a:gd name="connsiteX43" fmla="*/ 3462551 w 20071080"/>
              <a:gd name="connsiteY43" fmla="*/ 15712224 h 28127599"/>
              <a:gd name="connsiteX44" fmla="*/ 3500275 w 20071080"/>
              <a:gd name="connsiteY44" fmla="*/ 14742832 h 28127599"/>
              <a:gd name="connsiteX45" fmla="*/ 2712720 w 20071080"/>
              <a:gd name="connsiteY45" fmla="*/ 13756279 h 28127599"/>
              <a:gd name="connsiteX46" fmla="*/ 1706880 w 20071080"/>
              <a:gd name="connsiteY46" fmla="*/ 13756279 h 28127599"/>
              <a:gd name="connsiteX47" fmla="*/ 1249680 w 20071080"/>
              <a:gd name="connsiteY47" fmla="*/ 13573399 h 28127599"/>
              <a:gd name="connsiteX48" fmla="*/ 426720 w 20071080"/>
              <a:gd name="connsiteY48" fmla="*/ 14122039 h 28127599"/>
              <a:gd name="connsiteX49" fmla="*/ 218343 w 20071080"/>
              <a:gd name="connsiteY49" fmla="*/ 13894614 h 28127599"/>
              <a:gd name="connsiteX50" fmla="*/ 2164080 w 20071080"/>
              <a:gd name="connsiteY50" fmla="*/ 11195959 h 28127599"/>
              <a:gd name="connsiteX51" fmla="*/ 2529840 w 20071080"/>
              <a:gd name="connsiteY51" fmla="*/ 11561719 h 28127599"/>
              <a:gd name="connsiteX52" fmla="*/ 2712720 w 20071080"/>
              <a:gd name="connsiteY52" fmla="*/ 12841879 h 28127599"/>
              <a:gd name="connsiteX53" fmla="*/ 6918960 w 20071080"/>
              <a:gd name="connsiteY53" fmla="*/ 16316599 h 28127599"/>
              <a:gd name="connsiteX54" fmla="*/ 7924800 w 20071080"/>
              <a:gd name="connsiteY54" fmla="*/ 14762119 h 28127599"/>
              <a:gd name="connsiteX55" fmla="*/ 7467600 w 20071080"/>
              <a:gd name="connsiteY55" fmla="*/ 13664839 h 28127599"/>
              <a:gd name="connsiteX56" fmla="*/ 8747760 w 20071080"/>
              <a:gd name="connsiteY56" fmla="*/ 10190119 h 28127599"/>
              <a:gd name="connsiteX57" fmla="*/ 8656320 w 20071080"/>
              <a:gd name="connsiteY57" fmla="*/ 9641479 h 28127599"/>
              <a:gd name="connsiteX58" fmla="*/ 8930640 w 20071080"/>
              <a:gd name="connsiteY58" fmla="*/ 9001399 h 28127599"/>
              <a:gd name="connsiteX59" fmla="*/ 7650480 w 20071080"/>
              <a:gd name="connsiteY59" fmla="*/ 6532519 h 28127599"/>
              <a:gd name="connsiteX60" fmla="*/ 2621280 w 20071080"/>
              <a:gd name="connsiteY60" fmla="*/ 7904119 h 28127599"/>
              <a:gd name="connsiteX61" fmla="*/ 2072640 w 20071080"/>
              <a:gd name="connsiteY61" fmla="*/ 7538359 h 28127599"/>
              <a:gd name="connsiteX62" fmla="*/ 1341120 w 20071080"/>
              <a:gd name="connsiteY62" fmla="*/ 7629799 h 28127599"/>
              <a:gd name="connsiteX63" fmla="*/ 975360 w 20071080"/>
              <a:gd name="connsiteY63" fmla="*/ 7172599 h 28127599"/>
              <a:gd name="connsiteX64" fmla="*/ 1249680 w 20071080"/>
              <a:gd name="connsiteY64" fmla="*/ 6898279 h 28127599"/>
              <a:gd name="connsiteX65" fmla="*/ 152400 w 20071080"/>
              <a:gd name="connsiteY65" fmla="*/ 5800999 h 28127599"/>
              <a:gd name="connsiteX66" fmla="*/ 335280 w 20071080"/>
              <a:gd name="connsiteY66" fmla="*/ 5709559 h 28127599"/>
              <a:gd name="connsiteX67" fmla="*/ 1798320 w 20071080"/>
              <a:gd name="connsiteY67" fmla="*/ 6898279 h 28127599"/>
              <a:gd name="connsiteX68" fmla="*/ 2072640 w 20071080"/>
              <a:gd name="connsiteY68" fmla="*/ 6623959 h 28127599"/>
              <a:gd name="connsiteX69" fmla="*/ 2072640 w 20071080"/>
              <a:gd name="connsiteY69" fmla="*/ 6441079 h 28127599"/>
              <a:gd name="connsiteX70" fmla="*/ 5364480 w 20071080"/>
              <a:gd name="connsiteY70" fmla="*/ 5252359 h 28127599"/>
              <a:gd name="connsiteX71" fmla="*/ 6004560 w 20071080"/>
              <a:gd name="connsiteY71" fmla="*/ 4978039 h 28127599"/>
              <a:gd name="connsiteX72" fmla="*/ 6370320 w 20071080"/>
              <a:gd name="connsiteY72" fmla="*/ 5435239 h 28127599"/>
              <a:gd name="connsiteX73" fmla="*/ 7376160 w 20071080"/>
              <a:gd name="connsiteY73" fmla="*/ 4978039 h 28127599"/>
              <a:gd name="connsiteX74" fmla="*/ 7559040 w 20071080"/>
              <a:gd name="connsiteY74" fmla="*/ 3240679 h 28127599"/>
              <a:gd name="connsiteX75" fmla="*/ 8839200 w 20071080"/>
              <a:gd name="connsiteY75" fmla="*/ 2692039 h 28127599"/>
              <a:gd name="connsiteX76" fmla="*/ 9479280 w 20071080"/>
              <a:gd name="connsiteY76" fmla="*/ 3240679 h 28127599"/>
              <a:gd name="connsiteX77" fmla="*/ 9845040 w 20071080"/>
              <a:gd name="connsiteY77" fmla="*/ 2874919 h 28127599"/>
              <a:gd name="connsiteX78" fmla="*/ 9936480 w 20071080"/>
              <a:gd name="connsiteY78" fmla="*/ 2326279 h 28127599"/>
              <a:gd name="connsiteX79" fmla="*/ 9936480 w 20071080"/>
              <a:gd name="connsiteY79" fmla="*/ 497479 h 28127599"/>
              <a:gd name="connsiteX80" fmla="*/ 11490960 w 20071080"/>
              <a:gd name="connsiteY80" fmla="*/ 40279 h 28127599"/>
              <a:gd name="connsiteX81" fmla="*/ 12004260 w 20071080"/>
              <a:gd name="connsiteY81" fmla="*/ 255804 h 28127599"/>
              <a:gd name="connsiteX0" fmla="*/ 12004260 w 20071080"/>
              <a:gd name="connsiteY0" fmla="*/ 255804 h 28127599"/>
              <a:gd name="connsiteX1" fmla="*/ 12405360 w 20071080"/>
              <a:gd name="connsiteY1" fmla="*/ 2417719 h 28127599"/>
              <a:gd name="connsiteX2" fmla="*/ 13411200 w 20071080"/>
              <a:gd name="connsiteY2" fmla="*/ 3697879 h 28127599"/>
              <a:gd name="connsiteX3" fmla="*/ 14782800 w 20071080"/>
              <a:gd name="connsiteY3" fmla="*/ 3332119 h 28127599"/>
              <a:gd name="connsiteX4" fmla="*/ 15514320 w 20071080"/>
              <a:gd name="connsiteY4" fmla="*/ 2966359 h 28127599"/>
              <a:gd name="connsiteX5" fmla="*/ 17800320 w 20071080"/>
              <a:gd name="connsiteY5" fmla="*/ 2326279 h 28127599"/>
              <a:gd name="connsiteX6" fmla="*/ 18166080 w 20071080"/>
              <a:gd name="connsiteY6" fmla="*/ 2692039 h 28127599"/>
              <a:gd name="connsiteX7" fmla="*/ 18989040 w 20071080"/>
              <a:gd name="connsiteY7" fmla="*/ 2509159 h 28127599"/>
              <a:gd name="connsiteX8" fmla="*/ 19720560 w 20071080"/>
              <a:gd name="connsiteY8" fmla="*/ 1228999 h 28127599"/>
              <a:gd name="connsiteX9" fmla="*/ 19994880 w 20071080"/>
              <a:gd name="connsiteY9" fmla="*/ 1320439 h 28127599"/>
              <a:gd name="connsiteX10" fmla="*/ 19263360 w 20071080"/>
              <a:gd name="connsiteY10" fmla="*/ 2326279 h 28127599"/>
              <a:gd name="connsiteX11" fmla="*/ 19812000 w 20071080"/>
              <a:gd name="connsiteY11" fmla="*/ 2509159 h 28127599"/>
              <a:gd name="connsiteX12" fmla="*/ 19537680 w 20071080"/>
              <a:gd name="connsiteY12" fmla="*/ 2783479 h 28127599"/>
              <a:gd name="connsiteX13" fmla="*/ 18241011 w 20071080"/>
              <a:gd name="connsiteY13" fmla="*/ 2948566 h 28127599"/>
              <a:gd name="connsiteX14" fmla="*/ 18348960 w 20071080"/>
              <a:gd name="connsiteY14" fmla="*/ 3149239 h 28127599"/>
              <a:gd name="connsiteX15" fmla="*/ 14508480 w 20071080"/>
              <a:gd name="connsiteY15" fmla="*/ 4795159 h 28127599"/>
              <a:gd name="connsiteX16" fmla="*/ 12954000 w 20071080"/>
              <a:gd name="connsiteY16" fmla="*/ 5618119 h 28127599"/>
              <a:gd name="connsiteX17" fmla="*/ 12222480 w 20071080"/>
              <a:gd name="connsiteY17" fmla="*/ 10464439 h 28127599"/>
              <a:gd name="connsiteX18" fmla="*/ 11948160 w 20071080"/>
              <a:gd name="connsiteY18" fmla="*/ 11013079 h 28127599"/>
              <a:gd name="connsiteX19" fmla="*/ 13136880 w 20071080"/>
              <a:gd name="connsiteY19" fmla="*/ 12750439 h 28127599"/>
              <a:gd name="connsiteX20" fmla="*/ 12954000 w 20071080"/>
              <a:gd name="connsiteY20" fmla="*/ 13207639 h 28127599"/>
              <a:gd name="connsiteX21" fmla="*/ 11765280 w 20071080"/>
              <a:gd name="connsiteY21" fmla="*/ 13481959 h 28127599"/>
              <a:gd name="connsiteX22" fmla="*/ 11497624 w 20071080"/>
              <a:gd name="connsiteY22" fmla="*/ 14298527 h 28127599"/>
              <a:gd name="connsiteX23" fmla="*/ 11033760 w 20071080"/>
              <a:gd name="connsiteY23" fmla="*/ 14762119 h 28127599"/>
              <a:gd name="connsiteX24" fmla="*/ 11125200 w 20071080"/>
              <a:gd name="connsiteY24" fmla="*/ 15036439 h 28127599"/>
              <a:gd name="connsiteX25" fmla="*/ 13136880 w 20071080"/>
              <a:gd name="connsiteY25" fmla="*/ 18328279 h 28127599"/>
              <a:gd name="connsiteX26" fmla="*/ 13542681 w 20071080"/>
              <a:gd name="connsiteY26" fmla="*/ 20907344 h 28127599"/>
              <a:gd name="connsiteX27" fmla="*/ 14825275 w 20071080"/>
              <a:gd name="connsiteY27" fmla="*/ 23830879 h 28127599"/>
              <a:gd name="connsiteX28" fmla="*/ 14183978 w 20071080"/>
              <a:gd name="connsiteY28" fmla="*/ 24154010 h 28127599"/>
              <a:gd name="connsiteX29" fmla="*/ 14599920 w 20071080"/>
              <a:gd name="connsiteY29" fmla="*/ 26009239 h 28127599"/>
              <a:gd name="connsiteX30" fmla="*/ 15331440 w 20071080"/>
              <a:gd name="connsiteY30" fmla="*/ 26740759 h 28127599"/>
              <a:gd name="connsiteX31" fmla="*/ 15605760 w 20071080"/>
              <a:gd name="connsiteY31" fmla="*/ 27563719 h 28127599"/>
              <a:gd name="connsiteX32" fmla="*/ 16977360 w 20071080"/>
              <a:gd name="connsiteY32" fmla="*/ 27838039 h 28127599"/>
              <a:gd name="connsiteX33" fmla="*/ 16703040 w 20071080"/>
              <a:gd name="connsiteY33" fmla="*/ 27929479 h 28127599"/>
              <a:gd name="connsiteX34" fmla="*/ 15240000 w 20071080"/>
              <a:gd name="connsiteY34" fmla="*/ 28112359 h 28127599"/>
              <a:gd name="connsiteX35" fmla="*/ 14599920 w 20071080"/>
              <a:gd name="connsiteY35" fmla="*/ 27838039 h 28127599"/>
              <a:gd name="connsiteX36" fmla="*/ 13502640 w 20071080"/>
              <a:gd name="connsiteY36" fmla="*/ 27746599 h 28127599"/>
              <a:gd name="connsiteX37" fmla="*/ 13959840 w 20071080"/>
              <a:gd name="connsiteY37" fmla="*/ 25917799 h 28127599"/>
              <a:gd name="connsiteX38" fmla="*/ 13411200 w 20071080"/>
              <a:gd name="connsiteY38" fmla="*/ 24454759 h 28127599"/>
              <a:gd name="connsiteX39" fmla="*/ 10485120 w 20071080"/>
              <a:gd name="connsiteY39" fmla="*/ 17962519 h 28127599"/>
              <a:gd name="connsiteX40" fmla="*/ 9387840 w 20071080"/>
              <a:gd name="connsiteY40" fmla="*/ 16865239 h 28127599"/>
              <a:gd name="connsiteX41" fmla="*/ 7423503 w 20071080"/>
              <a:gd name="connsiteY41" fmla="*/ 18943529 h 28127599"/>
              <a:gd name="connsiteX42" fmla="*/ 6178632 w 20071080"/>
              <a:gd name="connsiteY42" fmla="*/ 18781964 h 28127599"/>
              <a:gd name="connsiteX43" fmla="*/ 3462551 w 20071080"/>
              <a:gd name="connsiteY43" fmla="*/ 15712224 h 28127599"/>
              <a:gd name="connsiteX44" fmla="*/ 3500275 w 20071080"/>
              <a:gd name="connsiteY44" fmla="*/ 14742832 h 28127599"/>
              <a:gd name="connsiteX45" fmla="*/ 2712720 w 20071080"/>
              <a:gd name="connsiteY45" fmla="*/ 13756279 h 28127599"/>
              <a:gd name="connsiteX46" fmla="*/ 1706880 w 20071080"/>
              <a:gd name="connsiteY46" fmla="*/ 13756279 h 28127599"/>
              <a:gd name="connsiteX47" fmla="*/ 1249680 w 20071080"/>
              <a:gd name="connsiteY47" fmla="*/ 13573399 h 28127599"/>
              <a:gd name="connsiteX48" fmla="*/ 426720 w 20071080"/>
              <a:gd name="connsiteY48" fmla="*/ 14122039 h 28127599"/>
              <a:gd name="connsiteX49" fmla="*/ 218343 w 20071080"/>
              <a:gd name="connsiteY49" fmla="*/ 13894614 h 28127599"/>
              <a:gd name="connsiteX50" fmla="*/ 2164080 w 20071080"/>
              <a:gd name="connsiteY50" fmla="*/ 11195959 h 28127599"/>
              <a:gd name="connsiteX51" fmla="*/ 2529840 w 20071080"/>
              <a:gd name="connsiteY51" fmla="*/ 11561719 h 28127599"/>
              <a:gd name="connsiteX52" fmla="*/ 2712720 w 20071080"/>
              <a:gd name="connsiteY52" fmla="*/ 12841879 h 28127599"/>
              <a:gd name="connsiteX53" fmla="*/ 6918960 w 20071080"/>
              <a:gd name="connsiteY53" fmla="*/ 16316599 h 28127599"/>
              <a:gd name="connsiteX54" fmla="*/ 7924800 w 20071080"/>
              <a:gd name="connsiteY54" fmla="*/ 14762119 h 28127599"/>
              <a:gd name="connsiteX55" fmla="*/ 7467600 w 20071080"/>
              <a:gd name="connsiteY55" fmla="*/ 13664839 h 28127599"/>
              <a:gd name="connsiteX56" fmla="*/ 8747760 w 20071080"/>
              <a:gd name="connsiteY56" fmla="*/ 10190119 h 28127599"/>
              <a:gd name="connsiteX57" fmla="*/ 8656320 w 20071080"/>
              <a:gd name="connsiteY57" fmla="*/ 9641479 h 28127599"/>
              <a:gd name="connsiteX58" fmla="*/ 8930640 w 20071080"/>
              <a:gd name="connsiteY58" fmla="*/ 9001399 h 28127599"/>
              <a:gd name="connsiteX59" fmla="*/ 7650480 w 20071080"/>
              <a:gd name="connsiteY59" fmla="*/ 6532519 h 28127599"/>
              <a:gd name="connsiteX60" fmla="*/ 2621280 w 20071080"/>
              <a:gd name="connsiteY60" fmla="*/ 7904119 h 28127599"/>
              <a:gd name="connsiteX61" fmla="*/ 2072640 w 20071080"/>
              <a:gd name="connsiteY61" fmla="*/ 7538359 h 28127599"/>
              <a:gd name="connsiteX62" fmla="*/ 1341120 w 20071080"/>
              <a:gd name="connsiteY62" fmla="*/ 7629799 h 28127599"/>
              <a:gd name="connsiteX63" fmla="*/ 975360 w 20071080"/>
              <a:gd name="connsiteY63" fmla="*/ 7172599 h 28127599"/>
              <a:gd name="connsiteX64" fmla="*/ 1249680 w 20071080"/>
              <a:gd name="connsiteY64" fmla="*/ 6898279 h 28127599"/>
              <a:gd name="connsiteX65" fmla="*/ 152400 w 20071080"/>
              <a:gd name="connsiteY65" fmla="*/ 5800999 h 28127599"/>
              <a:gd name="connsiteX66" fmla="*/ 335280 w 20071080"/>
              <a:gd name="connsiteY66" fmla="*/ 5709559 h 28127599"/>
              <a:gd name="connsiteX67" fmla="*/ 1798320 w 20071080"/>
              <a:gd name="connsiteY67" fmla="*/ 6898279 h 28127599"/>
              <a:gd name="connsiteX68" fmla="*/ 2072640 w 20071080"/>
              <a:gd name="connsiteY68" fmla="*/ 6623959 h 28127599"/>
              <a:gd name="connsiteX69" fmla="*/ 2072640 w 20071080"/>
              <a:gd name="connsiteY69" fmla="*/ 6441079 h 28127599"/>
              <a:gd name="connsiteX70" fmla="*/ 5364480 w 20071080"/>
              <a:gd name="connsiteY70" fmla="*/ 5252359 h 28127599"/>
              <a:gd name="connsiteX71" fmla="*/ 6004560 w 20071080"/>
              <a:gd name="connsiteY71" fmla="*/ 4978039 h 28127599"/>
              <a:gd name="connsiteX72" fmla="*/ 6370320 w 20071080"/>
              <a:gd name="connsiteY72" fmla="*/ 5435239 h 28127599"/>
              <a:gd name="connsiteX73" fmla="*/ 7376160 w 20071080"/>
              <a:gd name="connsiteY73" fmla="*/ 4978039 h 28127599"/>
              <a:gd name="connsiteX74" fmla="*/ 7559040 w 20071080"/>
              <a:gd name="connsiteY74" fmla="*/ 3240679 h 28127599"/>
              <a:gd name="connsiteX75" fmla="*/ 8839200 w 20071080"/>
              <a:gd name="connsiteY75" fmla="*/ 2692039 h 28127599"/>
              <a:gd name="connsiteX76" fmla="*/ 9479280 w 20071080"/>
              <a:gd name="connsiteY76" fmla="*/ 3240679 h 28127599"/>
              <a:gd name="connsiteX77" fmla="*/ 9845040 w 20071080"/>
              <a:gd name="connsiteY77" fmla="*/ 2874919 h 28127599"/>
              <a:gd name="connsiteX78" fmla="*/ 9936480 w 20071080"/>
              <a:gd name="connsiteY78" fmla="*/ 2326279 h 28127599"/>
              <a:gd name="connsiteX79" fmla="*/ 9936480 w 20071080"/>
              <a:gd name="connsiteY79" fmla="*/ 497479 h 28127599"/>
              <a:gd name="connsiteX80" fmla="*/ 11490960 w 20071080"/>
              <a:gd name="connsiteY80" fmla="*/ 40279 h 28127599"/>
              <a:gd name="connsiteX81" fmla="*/ 12004260 w 20071080"/>
              <a:gd name="connsiteY81" fmla="*/ 255804 h 28127599"/>
              <a:gd name="connsiteX0" fmla="*/ 12004260 w 20071080"/>
              <a:gd name="connsiteY0" fmla="*/ 255804 h 28127599"/>
              <a:gd name="connsiteX1" fmla="*/ 12405360 w 20071080"/>
              <a:gd name="connsiteY1" fmla="*/ 2417719 h 28127599"/>
              <a:gd name="connsiteX2" fmla="*/ 13411200 w 20071080"/>
              <a:gd name="connsiteY2" fmla="*/ 3697879 h 28127599"/>
              <a:gd name="connsiteX3" fmla="*/ 14782800 w 20071080"/>
              <a:gd name="connsiteY3" fmla="*/ 3332119 h 28127599"/>
              <a:gd name="connsiteX4" fmla="*/ 15514320 w 20071080"/>
              <a:gd name="connsiteY4" fmla="*/ 2966359 h 28127599"/>
              <a:gd name="connsiteX5" fmla="*/ 17800320 w 20071080"/>
              <a:gd name="connsiteY5" fmla="*/ 2326279 h 28127599"/>
              <a:gd name="connsiteX6" fmla="*/ 18166080 w 20071080"/>
              <a:gd name="connsiteY6" fmla="*/ 2692039 h 28127599"/>
              <a:gd name="connsiteX7" fmla="*/ 18989040 w 20071080"/>
              <a:gd name="connsiteY7" fmla="*/ 2509159 h 28127599"/>
              <a:gd name="connsiteX8" fmla="*/ 19720560 w 20071080"/>
              <a:gd name="connsiteY8" fmla="*/ 1228999 h 28127599"/>
              <a:gd name="connsiteX9" fmla="*/ 19994880 w 20071080"/>
              <a:gd name="connsiteY9" fmla="*/ 1320439 h 28127599"/>
              <a:gd name="connsiteX10" fmla="*/ 19263360 w 20071080"/>
              <a:gd name="connsiteY10" fmla="*/ 2326279 h 28127599"/>
              <a:gd name="connsiteX11" fmla="*/ 19812000 w 20071080"/>
              <a:gd name="connsiteY11" fmla="*/ 2509159 h 28127599"/>
              <a:gd name="connsiteX12" fmla="*/ 19537680 w 20071080"/>
              <a:gd name="connsiteY12" fmla="*/ 2783479 h 28127599"/>
              <a:gd name="connsiteX13" fmla="*/ 18241011 w 20071080"/>
              <a:gd name="connsiteY13" fmla="*/ 2948566 h 28127599"/>
              <a:gd name="connsiteX14" fmla="*/ 18348960 w 20071080"/>
              <a:gd name="connsiteY14" fmla="*/ 3149239 h 28127599"/>
              <a:gd name="connsiteX15" fmla="*/ 14508480 w 20071080"/>
              <a:gd name="connsiteY15" fmla="*/ 4795159 h 28127599"/>
              <a:gd name="connsiteX16" fmla="*/ 12954000 w 20071080"/>
              <a:gd name="connsiteY16" fmla="*/ 5618119 h 28127599"/>
              <a:gd name="connsiteX17" fmla="*/ 12222480 w 20071080"/>
              <a:gd name="connsiteY17" fmla="*/ 10464439 h 28127599"/>
              <a:gd name="connsiteX18" fmla="*/ 11948160 w 20071080"/>
              <a:gd name="connsiteY18" fmla="*/ 11013079 h 28127599"/>
              <a:gd name="connsiteX19" fmla="*/ 13136880 w 20071080"/>
              <a:gd name="connsiteY19" fmla="*/ 12750439 h 28127599"/>
              <a:gd name="connsiteX20" fmla="*/ 12954000 w 20071080"/>
              <a:gd name="connsiteY20" fmla="*/ 13207639 h 28127599"/>
              <a:gd name="connsiteX21" fmla="*/ 11765280 w 20071080"/>
              <a:gd name="connsiteY21" fmla="*/ 13481959 h 28127599"/>
              <a:gd name="connsiteX22" fmla="*/ 11497624 w 20071080"/>
              <a:gd name="connsiteY22" fmla="*/ 14298527 h 28127599"/>
              <a:gd name="connsiteX23" fmla="*/ 11033760 w 20071080"/>
              <a:gd name="connsiteY23" fmla="*/ 14762119 h 28127599"/>
              <a:gd name="connsiteX24" fmla="*/ 11125200 w 20071080"/>
              <a:gd name="connsiteY24" fmla="*/ 15036439 h 28127599"/>
              <a:gd name="connsiteX25" fmla="*/ 13136880 w 20071080"/>
              <a:gd name="connsiteY25" fmla="*/ 18328279 h 28127599"/>
              <a:gd name="connsiteX26" fmla="*/ 13542681 w 20071080"/>
              <a:gd name="connsiteY26" fmla="*/ 20907344 h 28127599"/>
              <a:gd name="connsiteX27" fmla="*/ 14825275 w 20071080"/>
              <a:gd name="connsiteY27" fmla="*/ 23830879 h 28127599"/>
              <a:gd name="connsiteX28" fmla="*/ 14183978 w 20071080"/>
              <a:gd name="connsiteY28" fmla="*/ 24154010 h 28127599"/>
              <a:gd name="connsiteX29" fmla="*/ 14599920 w 20071080"/>
              <a:gd name="connsiteY29" fmla="*/ 26009239 h 28127599"/>
              <a:gd name="connsiteX30" fmla="*/ 15331440 w 20071080"/>
              <a:gd name="connsiteY30" fmla="*/ 26740759 h 28127599"/>
              <a:gd name="connsiteX31" fmla="*/ 15605760 w 20071080"/>
              <a:gd name="connsiteY31" fmla="*/ 27563719 h 28127599"/>
              <a:gd name="connsiteX32" fmla="*/ 16977360 w 20071080"/>
              <a:gd name="connsiteY32" fmla="*/ 27838039 h 28127599"/>
              <a:gd name="connsiteX33" fmla="*/ 16703040 w 20071080"/>
              <a:gd name="connsiteY33" fmla="*/ 27929479 h 28127599"/>
              <a:gd name="connsiteX34" fmla="*/ 15240000 w 20071080"/>
              <a:gd name="connsiteY34" fmla="*/ 28112359 h 28127599"/>
              <a:gd name="connsiteX35" fmla="*/ 14599920 w 20071080"/>
              <a:gd name="connsiteY35" fmla="*/ 27838039 h 28127599"/>
              <a:gd name="connsiteX36" fmla="*/ 13502640 w 20071080"/>
              <a:gd name="connsiteY36" fmla="*/ 27746599 h 28127599"/>
              <a:gd name="connsiteX37" fmla="*/ 13959840 w 20071080"/>
              <a:gd name="connsiteY37" fmla="*/ 25917799 h 28127599"/>
              <a:gd name="connsiteX38" fmla="*/ 13411200 w 20071080"/>
              <a:gd name="connsiteY38" fmla="*/ 24454759 h 28127599"/>
              <a:gd name="connsiteX39" fmla="*/ 10485120 w 20071080"/>
              <a:gd name="connsiteY39" fmla="*/ 17962519 h 28127599"/>
              <a:gd name="connsiteX40" fmla="*/ 9387840 w 20071080"/>
              <a:gd name="connsiteY40" fmla="*/ 16865239 h 28127599"/>
              <a:gd name="connsiteX41" fmla="*/ 7423503 w 20071080"/>
              <a:gd name="connsiteY41" fmla="*/ 18943529 h 28127599"/>
              <a:gd name="connsiteX42" fmla="*/ 6178632 w 20071080"/>
              <a:gd name="connsiteY42" fmla="*/ 18781964 h 28127599"/>
              <a:gd name="connsiteX43" fmla="*/ 3462551 w 20071080"/>
              <a:gd name="connsiteY43" fmla="*/ 15712224 h 28127599"/>
              <a:gd name="connsiteX44" fmla="*/ 3500275 w 20071080"/>
              <a:gd name="connsiteY44" fmla="*/ 14742832 h 28127599"/>
              <a:gd name="connsiteX45" fmla="*/ 2712720 w 20071080"/>
              <a:gd name="connsiteY45" fmla="*/ 13756279 h 28127599"/>
              <a:gd name="connsiteX46" fmla="*/ 1706880 w 20071080"/>
              <a:gd name="connsiteY46" fmla="*/ 13756279 h 28127599"/>
              <a:gd name="connsiteX47" fmla="*/ 1249680 w 20071080"/>
              <a:gd name="connsiteY47" fmla="*/ 13573399 h 28127599"/>
              <a:gd name="connsiteX48" fmla="*/ 426720 w 20071080"/>
              <a:gd name="connsiteY48" fmla="*/ 14122039 h 28127599"/>
              <a:gd name="connsiteX49" fmla="*/ 218343 w 20071080"/>
              <a:gd name="connsiteY49" fmla="*/ 13894614 h 28127599"/>
              <a:gd name="connsiteX50" fmla="*/ 2164080 w 20071080"/>
              <a:gd name="connsiteY50" fmla="*/ 11195959 h 28127599"/>
              <a:gd name="connsiteX51" fmla="*/ 2529840 w 20071080"/>
              <a:gd name="connsiteY51" fmla="*/ 11561719 h 28127599"/>
              <a:gd name="connsiteX52" fmla="*/ 2712720 w 20071080"/>
              <a:gd name="connsiteY52" fmla="*/ 12841879 h 28127599"/>
              <a:gd name="connsiteX53" fmla="*/ 6918960 w 20071080"/>
              <a:gd name="connsiteY53" fmla="*/ 16316599 h 28127599"/>
              <a:gd name="connsiteX54" fmla="*/ 7924800 w 20071080"/>
              <a:gd name="connsiteY54" fmla="*/ 14762119 h 28127599"/>
              <a:gd name="connsiteX55" fmla="*/ 7467600 w 20071080"/>
              <a:gd name="connsiteY55" fmla="*/ 13664839 h 28127599"/>
              <a:gd name="connsiteX56" fmla="*/ 8747760 w 20071080"/>
              <a:gd name="connsiteY56" fmla="*/ 10190119 h 28127599"/>
              <a:gd name="connsiteX57" fmla="*/ 8656320 w 20071080"/>
              <a:gd name="connsiteY57" fmla="*/ 9641479 h 28127599"/>
              <a:gd name="connsiteX58" fmla="*/ 8930640 w 20071080"/>
              <a:gd name="connsiteY58" fmla="*/ 9001399 h 28127599"/>
              <a:gd name="connsiteX59" fmla="*/ 7650480 w 20071080"/>
              <a:gd name="connsiteY59" fmla="*/ 6532519 h 28127599"/>
              <a:gd name="connsiteX60" fmla="*/ 2621280 w 20071080"/>
              <a:gd name="connsiteY60" fmla="*/ 7904119 h 28127599"/>
              <a:gd name="connsiteX61" fmla="*/ 2072640 w 20071080"/>
              <a:gd name="connsiteY61" fmla="*/ 7538359 h 28127599"/>
              <a:gd name="connsiteX62" fmla="*/ 1341120 w 20071080"/>
              <a:gd name="connsiteY62" fmla="*/ 7629799 h 28127599"/>
              <a:gd name="connsiteX63" fmla="*/ 975360 w 20071080"/>
              <a:gd name="connsiteY63" fmla="*/ 7172599 h 28127599"/>
              <a:gd name="connsiteX64" fmla="*/ 1249680 w 20071080"/>
              <a:gd name="connsiteY64" fmla="*/ 6898279 h 28127599"/>
              <a:gd name="connsiteX65" fmla="*/ 152400 w 20071080"/>
              <a:gd name="connsiteY65" fmla="*/ 5800999 h 28127599"/>
              <a:gd name="connsiteX66" fmla="*/ 335280 w 20071080"/>
              <a:gd name="connsiteY66" fmla="*/ 5709559 h 28127599"/>
              <a:gd name="connsiteX67" fmla="*/ 1798320 w 20071080"/>
              <a:gd name="connsiteY67" fmla="*/ 6898279 h 28127599"/>
              <a:gd name="connsiteX68" fmla="*/ 2072640 w 20071080"/>
              <a:gd name="connsiteY68" fmla="*/ 6623959 h 28127599"/>
              <a:gd name="connsiteX69" fmla="*/ 2072640 w 20071080"/>
              <a:gd name="connsiteY69" fmla="*/ 6441079 h 28127599"/>
              <a:gd name="connsiteX70" fmla="*/ 5364480 w 20071080"/>
              <a:gd name="connsiteY70" fmla="*/ 5252359 h 28127599"/>
              <a:gd name="connsiteX71" fmla="*/ 6004560 w 20071080"/>
              <a:gd name="connsiteY71" fmla="*/ 4978039 h 28127599"/>
              <a:gd name="connsiteX72" fmla="*/ 6370320 w 20071080"/>
              <a:gd name="connsiteY72" fmla="*/ 5435239 h 28127599"/>
              <a:gd name="connsiteX73" fmla="*/ 7376160 w 20071080"/>
              <a:gd name="connsiteY73" fmla="*/ 4978039 h 28127599"/>
              <a:gd name="connsiteX74" fmla="*/ 7559040 w 20071080"/>
              <a:gd name="connsiteY74" fmla="*/ 3240679 h 28127599"/>
              <a:gd name="connsiteX75" fmla="*/ 8839200 w 20071080"/>
              <a:gd name="connsiteY75" fmla="*/ 2692039 h 28127599"/>
              <a:gd name="connsiteX76" fmla="*/ 9479280 w 20071080"/>
              <a:gd name="connsiteY76" fmla="*/ 3240679 h 28127599"/>
              <a:gd name="connsiteX77" fmla="*/ 9845040 w 20071080"/>
              <a:gd name="connsiteY77" fmla="*/ 2874919 h 28127599"/>
              <a:gd name="connsiteX78" fmla="*/ 9936480 w 20071080"/>
              <a:gd name="connsiteY78" fmla="*/ 2326279 h 28127599"/>
              <a:gd name="connsiteX79" fmla="*/ 9936480 w 20071080"/>
              <a:gd name="connsiteY79" fmla="*/ 497479 h 28127599"/>
              <a:gd name="connsiteX80" fmla="*/ 11490960 w 20071080"/>
              <a:gd name="connsiteY80" fmla="*/ 40279 h 28127599"/>
              <a:gd name="connsiteX81" fmla="*/ 12004260 w 20071080"/>
              <a:gd name="connsiteY81" fmla="*/ 255804 h 28127599"/>
              <a:gd name="connsiteX0" fmla="*/ 12004260 w 20071080"/>
              <a:gd name="connsiteY0" fmla="*/ 255804 h 28127599"/>
              <a:gd name="connsiteX1" fmla="*/ 12405360 w 20071080"/>
              <a:gd name="connsiteY1" fmla="*/ 2417719 h 28127599"/>
              <a:gd name="connsiteX2" fmla="*/ 13411200 w 20071080"/>
              <a:gd name="connsiteY2" fmla="*/ 3697879 h 28127599"/>
              <a:gd name="connsiteX3" fmla="*/ 14782800 w 20071080"/>
              <a:gd name="connsiteY3" fmla="*/ 3332119 h 28127599"/>
              <a:gd name="connsiteX4" fmla="*/ 15514320 w 20071080"/>
              <a:gd name="connsiteY4" fmla="*/ 2966359 h 28127599"/>
              <a:gd name="connsiteX5" fmla="*/ 17800320 w 20071080"/>
              <a:gd name="connsiteY5" fmla="*/ 2326279 h 28127599"/>
              <a:gd name="connsiteX6" fmla="*/ 18166080 w 20071080"/>
              <a:gd name="connsiteY6" fmla="*/ 2692039 h 28127599"/>
              <a:gd name="connsiteX7" fmla="*/ 18989040 w 20071080"/>
              <a:gd name="connsiteY7" fmla="*/ 2509159 h 28127599"/>
              <a:gd name="connsiteX8" fmla="*/ 19720560 w 20071080"/>
              <a:gd name="connsiteY8" fmla="*/ 1228999 h 28127599"/>
              <a:gd name="connsiteX9" fmla="*/ 19994880 w 20071080"/>
              <a:gd name="connsiteY9" fmla="*/ 1320439 h 28127599"/>
              <a:gd name="connsiteX10" fmla="*/ 19263360 w 20071080"/>
              <a:gd name="connsiteY10" fmla="*/ 2326279 h 28127599"/>
              <a:gd name="connsiteX11" fmla="*/ 19812000 w 20071080"/>
              <a:gd name="connsiteY11" fmla="*/ 2509159 h 28127599"/>
              <a:gd name="connsiteX12" fmla="*/ 19537680 w 20071080"/>
              <a:gd name="connsiteY12" fmla="*/ 2783479 h 28127599"/>
              <a:gd name="connsiteX13" fmla="*/ 18241011 w 20071080"/>
              <a:gd name="connsiteY13" fmla="*/ 2948566 h 28127599"/>
              <a:gd name="connsiteX14" fmla="*/ 18348960 w 20071080"/>
              <a:gd name="connsiteY14" fmla="*/ 3149239 h 28127599"/>
              <a:gd name="connsiteX15" fmla="*/ 14508480 w 20071080"/>
              <a:gd name="connsiteY15" fmla="*/ 4795159 h 28127599"/>
              <a:gd name="connsiteX16" fmla="*/ 12954000 w 20071080"/>
              <a:gd name="connsiteY16" fmla="*/ 5618119 h 28127599"/>
              <a:gd name="connsiteX17" fmla="*/ 12222480 w 20071080"/>
              <a:gd name="connsiteY17" fmla="*/ 10464439 h 28127599"/>
              <a:gd name="connsiteX18" fmla="*/ 11948160 w 20071080"/>
              <a:gd name="connsiteY18" fmla="*/ 11013079 h 28127599"/>
              <a:gd name="connsiteX19" fmla="*/ 13136880 w 20071080"/>
              <a:gd name="connsiteY19" fmla="*/ 12750439 h 28127599"/>
              <a:gd name="connsiteX20" fmla="*/ 12954000 w 20071080"/>
              <a:gd name="connsiteY20" fmla="*/ 13207639 h 28127599"/>
              <a:gd name="connsiteX21" fmla="*/ 11765280 w 20071080"/>
              <a:gd name="connsiteY21" fmla="*/ 13481959 h 28127599"/>
              <a:gd name="connsiteX22" fmla="*/ 11497624 w 20071080"/>
              <a:gd name="connsiteY22" fmla="*/ 14298527 h 28127599"/>
              <a:gd name="connsiteX23" fmla="*/ 11033760 w 20071080"/>
              <a:gd name="connsiteY23" fmla="*/ 14762119 h 28127599"/>
              <a:gd name="connsiteX24" fmla="*/ 11125200 w 20071080"/>
              <a:gd name="connsiteY24" fmla="*/ 15036439 h 28127599"/>
              <a:gd name="connsiteX25" fmla="*/ 13136880 w 20071080"/>
              <a:gd name="connsiteY25" fmla="*/ 18328279 h 28127599"/>
              <a:gd name="connsiteX26" fmla="*/ 13542681 w 20071080"/>
              <a:gd name="connsiteY26" fmla="*/ 20907344 h 28127599"/>
              <a:gd name="connsiteX27" fmla="*/ 14825275 w 20071080"/>
              <a:gd name="connsiteY27" fmla="*/ 23830879 h 28127599"/>
              <a:gd name="connsiteX28" fmla="*/ 14183978 w 20071080"/>
              <a:gd name="connsiteY28" fmla="*/ 24154010 h 28127599"/>
              <a:gd name="connsiteX29" fmla="*/ 14599920 w 20071080"/>
              <a:gd name="connsiteY29" fmla="*/ 26009239 h 28127599"/>
              <a:gd name="connsiteX30" fmla="*/ 15331440 w 20071080"/>
              <a:gd name="connsiteY30" fmla="*/ 26740759 h 28127599"/>
              <a:gd name="connsiteX31" fmla="*/ 15605760 w 20071080"/>
              <a:gd name="connsiteY31" fmla="*/ 27563719 h 28127599"/>
              <a:gd name="connsiteX32" fmla="*/ 16977360 w 20071080"/>
              <a:gd name="connsiteY32" fmla="*/ 27838039 h 28127599"/>
              <a:gd name="connsiteX33" fmla="*/ 16703040 w 20071080"/>
              <a:gd name="connsiteY33" fmla="*/ 27929479 h 28127599"/>
              <a:gd name="connsiteX34" fmla="*/ 15240000 w 20071080"/>
              <a:gd name="connsiteY34" fmla="*/ 28112359 h 28127599"/>
              <a:gd name="connsiteX35" fmla="*/ 14599920 w 20071080"/>
              <a:gd name="connsiteY35" fmla="*/ 27838039 h 28127599"/>
              <a:gd name="connsiteX36" fmla="*/ 13502640 w 20071080"/>
              <a:gd name="connsiteY36" fmla="*/ 27746599 h 28127599"/>
              <a:gd name="connsiteX37" fmla="*/ 13959840 w 20071080"/>
              <a:gd name="connsiteY37" fmla="*/ 25917799 h 28127599"/>
              <a:gd name="connsiteX38" fmla="*/ 13411200 w 20071080"/>
              <a:gd name="connsiteY38" fmla="*/ 24454759 h 28127599"/>
              <a:gd name="connsiteX39" fmla="*/ 10485120 w 20071080"/>
              <a:gd name="connsiteY39" fmla="*/ 17962519 h 28127599"/>
              <a:gd name="connsiteX40" fmla="*/ 9387840 w 20071080"/>
              <a:gd name="connsiteY40" fmla="*/ 16865239 h 28127599"/>
              <a:gd name="connsiteX41" fmla="*/ 7423503 w 20071080"/>
              <a:gd name="connsiteY41" fmla="*/ 18943529 h 28127599"/>
              <a:gd name="connsiteX42" fmla="*/ 6178632 w 20071080"/>
              <a:gd name="connsiteY42" fmla="*/ 18781964 h 28127599"/>
              <a:gd name="connsiteX43" fmla="*/ 3462551 w 20071080"/>
              <a:gd name="connsiteY43" fmla="*/ 15712224 h 28127599"/>
              <a:gd name="connsiteX44" fmla="*/ 3500275 w 20071080"/>
              <a:gd name="connsiteY44" fmla="*/ 14742832 h 28127599"/>
              <a:gd name="connsiteX45" fmla="*/ 2712720 w 20071080"/>
              <a:gd name="connsiteY45" fmla="*/ 13756279 h 28127599"/>
              <a:gd name="connsiteX46" fmla="*/ 1706880 w 20071080"/>
              <a:gd name="connsiteY46" fmla="*/ 13756279 h 28127599"/>
              <a:gd name="connsiteX47" fmla="*/ 1249680 w 20071080"/>
              <a:gd name="connsiteY47" fmla="*/ 13573399 h 28127599"/>
              <a:gd name="connsiteX48" fmla="*/ 426720 w 20071080"/>
              <a:gd name="connsiteY48" fmla="*/ 14122039 h 28127599"/>
              <a:gd name="connsiteX49" fmla="*/ 218343 w 20071080"/>
              <a:gd name="connsiteY49" fmla="*/ 13894614 h 28127599"/>
              <a:gd name="connsiteX50" fmla="*/ 2164080 w 20071080"/>
              <a:gd name="connsiteY50" fmla="*/ 11195959 h 28127599"/>
              <a:gd name="connsiteX51" fmla="*/ 2529840 w 20071080"/>
              <a:gd name="connsiteY51" fmla="*/ 11561719 h 28127599"/>
              <a:gd name="connsiteX52" fmla="*/ 2712720 w 20071080"/>
              <a:gd name="connsiteY52" fmla="*/ 12841879 h 28127599"/>
              <a:gd name="connsiteX53" fmla="*/ 6918960 w 20071080"/>
              <a:gd name="connsiteY53" fmla="*/ 16316599 h 28127599"/>
              <a:gd name="connsiteX54" fmla="*/ 7924800 w 20071080"/>
              <a:gd name="connsiteY54" fmla="*/ 14762119 h 28127599"/>
              <a:gd name="connsiteX55" fmla="*/ 7467600 w 20071080"/>
              <a:gd name="connsiteY55" fmla="*/ 13664839 h 28127599"/>
              <a:gd name="connsiteX56" fmla="*/ 8747760 w 20071080"/>
              <a:gd name="connsiteY56" fmla="*/ 10190119 h 28127599"/>
              <a:gd name="connsiteX57" fmla="*/ 8656320 w 20071080"/>
              <a:gd name="connsiteY57" fmla="*/ 9641479 h 28127599"/>
              <a:gd name="connsiteX58" fmla="*/ 8930640 w 20071080"/>
              <a:gd name="connsiteY58" fmla="*/ 9001399 h 28127599"/>
              <a:gd name="connsiteX59" fmla="*/ 7650480 w 20071080"/>
              <a:gd name="connsiteY59" fmla="*/ 6532519 h 28127599"/>
              <a:gd name="connsiteX60" fmla="*/ 2621280 w 20071080"/>
              <a:gd name="connsiteY60" fmla="*/ 7904119 h 28127599"/>
              <a:gd name="connsiteX61" fmla="*/ 2072640 w 20071080"/>
              <a:gd name="connsiteY61" fmla="*/ 7538359 h 28127599"/>
              <a:gd name="connsiteX62" fmla="*/ 1341120 w 20071080"/>
              <a:gd name="connsiteY62" fmla="*/ 7629799 h 28127599"/>
              <a:gd name="connsiteX63" fmla="*/ 975360 w 20071080"/>
              <a:gd name="connsiteY63" fmla="*/ 7172599 h 28127599"/>
              <a:gd name="connsiteX64" fmla="*/ 1249680 w 20071080"/>
              <a:gd name="connsiteY64" fmla="*/ 6898279 h 28127599"/>
              <a:gd name="connsiteX65" fmla="*/ 152400 w 20071080"/>
              <a:gd name="connsiteY65" fmla="*/ 5800999 h 28127599"/>
              <a:gd name="connsiteX66" fmla="*/ 335280 w 20071080"/>
              <a:gd name="connsiteY66" fmla="*/ 5709559 h 28127599"/>
              <a:gd name="connsiteX67" fmla="*/ 1798320 w 20071080"/>
              <a:gd name="connsiteY67" fmla="*/ 6898279 h 28127599"/>
              <a:gd name="connsiteX68" fmla="*/ 2072640 w 20071080"/>
              <a:gd name="connsiteY68" fmla="*/ 6623959 h 28127599"/>
              <a:gd name="connsiteX69" fmla="*/ 2072640 w 20071080"/>
              <a:gd name="connsiteY69" fmla="*/ 6441079 h 28127599"/>
              <a:gd name="connsiteX70" fmla="*/ 5364480 w 20071080"/>
              <a:gd name="connsiteY70" fmla="*/ 5252359 h 28127599"/>
              <a:gd name="connsiteX71" fmla="*/ 6004560 w 20071080"/>
              <a:gd name="connsiteY71" fmla="*/ 4978039 h 28127599"/>
              <a:gd name="connsiteX72" fmla="*/ 6370320 w 20071080"/>
              <a:gd name="connsiteY72" fmla="*/ 5435239 h 28127599"/>
              <a:gd name="connsiteX73" fmla="*/ 7376160 w 20071080"/>
              <a:gd name="connsiteY73" fmla="*/ 4978039 h 28127599"/>
              <a:gd name="connsiteX74" fmla="*/ 7559040 w 20071080"/>
              <a:gd name="connsiteY74" fmla="*/ 3240679 h 28127599"/>
              <a:gd name="connsiteX75" fmla="*/ 8839200 w 20071080"/>
              <a:gd name="connsiteY75" fmla="*/ 2692039 h 28127599"/>
              <a:gd name="connsiteX76" fmla="*/ 9479280 w 20071080"/>
              <a:gd name="connsiteY76" fmla="*/ 3240679 h 28127599"/>
              <a:gd name="connsiteX77" fmla="*/ 9845040 w 20071080"/>
              <a:gd name="connsiteY77" fmla="*/ 2874919 h 28127599"/>
              <a:gd name="connsiteX78" fmla="*/ 9936480 w 20071080"/>
              <a:gd name="connsiteY78" fmla="*/ 2326279 h 28127599"/>
              <a:gd name="connsiteX79" fmla="*/ 9936480 w 20071080"/>
              <a:gd name="connsiteY79" fmla="*/ 497479 h 28127599"/>
              <a:gd name="connsiteX80" fmla="*/ 11490960 w 20071080"/>
              <a:gd name="connsiteY80" fmla="*/ 40279 h 28127599"/>
              <a:gd name="connsiteX81" fmla="*/ 12004260 w 20071080"/>
              <a:gd name="connsiteY81" fmla="*/ 255804 h 28127599"/>
              <a:gd name="connsiteX0" fmla="*/ 12004260 w 20071080"/>
              <a:gd name="connsiteY0" fmla="*/ 255804 h 28127599"/>
              <a:gd name="connsiteX1" fmla="*/ 12405360 w 20071080"/>
              <a:gd name="connsiteY1" fmla="*/ 2417719 h 28127599"/>
              <a:gd name="connsiteX2" fmla="*/ 13411200 w 20071080"/>
              <a:gd name="connsiteY2" fmla="*/ 3697879 h 28127599"/>
              <a:gd name="connsiteX3" fmla="*/ 14782800 w 20071080"/>
              <a:gd name="connsiteY3" fmla="*/ 3332119 h 28127599"/>
              <a:gd name="connsiteX4" fmla="*/ 15514320 w 20071080"/>
              <a:gd name="connsiteY4" fmla="*/ 2966359 h 28127599"/>
              <a:gd name="connsiteX5" fmla="*/ 17800320 w 20071080"/>
              <a:gd name="connsiteY5" fmla="*/ 2326279 h 28127599"/>
              <a:gd name="connsiteX6" fmla="*/ 18166080 w 20071080"/>
              <a:gd name="connsiteY6" fmla="*/ 2692039 h 28127599"/>
              <a:gd name="connsiteX7" fmla="*/ 18989040 w 20071080"/>
              <a:gd name="connsiteY7" fmla="*/ 2509159 h 28127599"/>
              <a:gd name="connsiteX8" fmla="*/ 19720560 w 20071080"/>
              <a:gd name="connsiteY8" fmla="*/ 1228999 h 28127599"/>
              <a:gd name="connsiteX9" fmla="*/ 19994880 w 20071080"/>
              <a:gd name="connsiteY9" fmla="*/ 1320439 h 28127599"/>
              <a:gd name="connsiteX10" fmla="*/ 19263360 w 20071080"/>
              <a:gd name="connsiteY10" fmla="*/ 2326279 h 28127599"/>
              <a:gd name="connsiteX11" fmla="*/ 19812000 w 20071080"/>
              <a:gd name="connsiteY11" fmla="*/ 2509159 h 28127599"/>
              <a:gd name="connsiteX12" fmla="*/ 19537680 w 20071080"/>
              <a:gd name="connsiteY12" fmla="*/ 2783479 h 28127599"/>
              <a:gd name="connsiteX13" fmla="*/ 18241011 w 20071080"/>
              <a:gd name="connsiteY13" fmla="*/ 2948566 h 28127599"/>
              <a:gd name="connsiteX14" fmla="*/ 18348960 w 20071080"/>
              <a:gd name="connsiteY14" fmla="*/ 3149239 h 28127599"/>
              <a:gd name="connsiteX15" fmla="*/ 14508480 w 20071080"/>
              <a:gd name="connsiteY15" fmla="*/ 4795159 h 28127599"/>
              <a:gd name="connsiteX16" fmla="*/ 12954000 w 20071080"/>
              <a:gd name="connsiteY16" fmla="*/ 5618119 h 28127599"/>
              <a:gd name="connsiteX17" fmla="*/ 12222480 w 20071080"/>
              <a:gd name="connsiteY17" fmla="*/ 10464439 h 28127599"/>
              <a:gd name="connsiteX18" fmla="*/ 11948160 w 20071080"/>
              <a:gd name="connsiteY18" fmla="*/ 11013079 h 28127599"/>
              <a:gd name="connsiteX19" fmla="*/ 13136880 w 20071080"/>
              <a:gd name="connsiteY19" fmla="*/ 12750439 h 28127599"/>
              <a:gd name="connsiteX20" fmla="*/ 12954000 w 20071080"/>
              <a:gd name="connsiteY20" fmla="*/ 13207639 h 28127599"/>
              <a:gd name="connsiteX21" fmla="*/ 11765280 w 20071080"/>
              <a:gd name="connsiteY21" fmla="*/ 13481959 h 28127599"/>
              <a:gd name="connsiteX22" fmla="*/ 11497624 w 20071080"/>
              <a:gd name="connsiteY22" fmla="*/ 14298527 h 28127599"/>
              <a:gd name="connsiteX23" fmla="*/ 11033760 w 20071080"/>
              <a:gd name="connsiteY23" fmla="*/ 14762119 h 28127599"/>
              <a:gd name="connsiteX24" fmla="*/ 11125200 w 20071080"/>
              <a:gd name="connsiteY24" fmla="*/ 15036439 h 28127599"/>
              <a:gd name="connsiteX25" fmla="*/ 12863661 w 20071080"/>
              <a:gd name="connsiteY25" fmla="*/ 18176094 h 28127599"/>
              <a:gd name="connsiteX26" fmla="*/ 13542681 w 20071080"/>
              <a:gd name="connsiteY26" fmla="*/ 20907344 h 28127599"/>
              <a:gd name="connsiteX27" fmla="*/ 14825275 w 20071080"/>
              <a:gd name="connsiteY27" fmla="*/ 23830879 h 28127599"/>
              <a:gd name="connsiteX28" fmla="*/ 14183978 w 20071080"/>
              <a:gd name="connsiteY28" fmla="*/ 24154010 h 28127599"/>
              <a:gd name="connsiteX29" fmla="*/ 14599920 w 20071080"/>
              <a:gd name="connsiteY29" fmla="*/ 26009239 h 28127599"/>
              <a:gd name="connsiteX30" fmla="*/ 15331440 w 20071080"/>
              <a:gd name="connsiteY30" fmla="*/ 26740759 h 28127599"/>
              <a:gd name="connsiteX31" fmla="*/ 15605760 w 20071080"/>
              <a:gd name="connsiteY31" fmla="*/ 27563719 h 28127599"/>
              <a:gd name="connsiteX32" fmla="*/ 16977360 w 20071080"/>
              <a:gd name="connsiteY32" fmla="*/ 27838039 h 28127599"/>
              <a:gd name="connsiteX33" fmla="*/ 16703040 w 20071080"/>
              <a:gd name="connsiteY33" fmla="*/ 27929479 h 28127599"/>
              <a:gd name="connsiteX34" fmla="*/ 15240000 w 20071080"/>
              <a:gd name="connsiteY34" fmla="*/ 28112359 h 28127599"/>
              <a:gd name="connsiteX35" fmla="*/ 14599920 w 20071080"/>
              <a:gd name="connsiteY35" fmla="*/ 27838039 h 28127599"/>
              <a:gd name="connsiteX36" fmla="*/ 13502640 w 20071080"/>
              <a:gd name="connsiteY36" fmla="*/ 27746599 h 28127599"/>
              <a:gd name="connsiteX37" fmla="*/ 13959840 w 20071080"/>
              <a:gd name="connsiteY37" fmla="*/ 25917799 h 28127599"/>
              <a:gd name="connsiteX38" fmla="*/ 13411200 w 20071080"/>
              <a:gd name="connsiteY38" fmla="*/ 24454759 h 28127599"/>
              <a:gd name="connsiteX39" fmla="*/ 10485120 w 20071080"/>
              <a:gd name="connsiteY39" fmla="*/ 17962519 h 28127599"/>
              <a:gd name="connsiteX40" fmla="*/ 9387840 w 20071080"/>
              <a:gd name="connsiteY40" fmla="*/ 16865239 h 28127599"/>
              <a:gd name="connsiteX41" fmla="*/ 7423503 w 20071080"/>
              <a:gd name="connsiteY41" fmla="*/ 18943529 h 28127599"/>
              <a:gd name="connsiteX42" fmla="*/ 6178632 w 20071080"/>
              <a:gd name="connsiteY42" fmla="*/ 18781964 h 28127599"/>
              <a:gd name="connsiteX43" fmla="*/ 3462551 w 20071080"/>
              <a:gd name="connsiteY43" fmla="*/ 15712224 h 28127599"/>
              <a:gd name="connsiteX44" fmla="*/ 3500275 w 20071080"/>
              <a:gd name="connsiteY44" fmla="*/ 14742832 h 28127599"/>
              <a:gd name="connsiteX45" fmla="*/ 2712720 w 20071080"/>
              <a:gd name="connsiteY45" fmla="*/ 13756279 h 28127599"/>
              <a:gd name="connsiteX46" fmla="*/ 1706880 w 20071080"/>
              <a:gd name="connsiteY46" fmla="*/ 13756279 h 28127599"/>
              <a:gd name="connsiteX47" fmla="*/ 1249680 w 20071080"/>
              <a:gd name="connsiteY47" fmla="*/ 13573399 h 28127599"/>
              <a:gd name="connsiteX48" fmla="*/ 426720 w 20071080"/>
              <a:gd name="connsiteY48" fmla="*/ 14122039 h 28127599"/>
              <a:gd name="connsiteX49" fmla="*/ 218343 w 20071080"/>
              <a:gd name="connsiteY49" fmla="*/ 13894614 h 28127599"/>
              <a:gd name="connsiteX50" fmla="*/ 2164080 w 20071080"/>
              <a:gd name="connsiteY50" fmla="*/ 11195959 h 28127599"/>
              <a:gd name="connsiteX51" fmla="*/ 2529840 w 20071080"/>
              <a:gd name="connsiteY51" fmla="*/ 11561719 h 28127599"/>
              <a:gd name="connsiteX52" fmla="*/ 2712720 w 20071080"/>
              <a:gd name="connsiteY52" fmla="*/ 12841879 h 28127599"/>
              <a:gd name="connsiteX53" fmla="*/ 6918960 w 20071080"/>
              <a:gd name="connsiteY53" fmla="*/ 16316599 h 28127599"/>
              <a:gd name="connsiteX54" fmla="*/ 7924800 w 20071080"/>
              <a:gd name="connsiteY54" fmla="*/ 14762119 h 28127599"/>
              <a:gd name="connsiteX55" fmla="*/ 7467600 w 20071080"/>
              <a:gd name="connsiteY55" fmla="*/ 13664839 h 28127599"/>
              <a:gd name="connsiteX56" fmla="*/ 8747760 w 20071080"/>
              <a:gd name="connsiteY56" fmla="*/ 10190119 h 28127599"/>
              <a:gd name="connsiteX57" fmla="*/ 8656320 w 20071080"/>
              <a:gd name="connsiteY57" fmla="*/ 9641479 h 28127599"/>
              <a:gd name="connsiteX58" fmla="*/ 8930640 w 20071080"/>
              <a:gd name="connsiteY58" fmla="*/ 9001399 h 28127599"/>
              <a:gd name="connsiteX59" fmla="*/ 7650480 w 20071080"/>
              <a:gd name="connsiteY59" fmla="*/ 6532519 h 28127599"/>
              <a:gd name="connsiteX60" fmla="*/ 2621280 w 20071080"/>
              <a:gd name="connsiteY60" fmla="*/ 7904119 h 28127599"/>
              <a:gd name="connsiteX61" fmla="*/ 2072640 w 20071080"/>
              <a:gd name="connsiteY61" fmla="*/ 7538359 h 28127599"/>
              <a:gd name="connsiteX62" fmla="*/ 1341120 w 20071080"/>
              <a:gd name="connsiteY62" fmla="*/ 7629799 h 28127599"/>
              <a:gd name="connsiteX63" fmla="*/ 975360 w 20071080"/>
              <a:gd name="connsiteY63" fmla="*/ 7172599 h 28127599"/>
              <a:gd name="connsiteX64" fmla="*/ 1249680 w 20071080"/>
              <a:gd name="connsiteY64" fmla="*/ 6898279 h 28127599"/>
              <a:gd name="connsiteX65" fmla="*/ 152400 w 20071080"/>
              <a:gd name="connsiteY65" fmla="*/ 5800999 h 28127599"/>
              <a:gd name="connsiteX66" fmla="*/ 335280 w 20071080"/>
              <a:gd name="connsiteY66" fmla="*/ 5709559 h 28127599"/>
              <a:gd name="connsiteX67" fmla="*/ 1798320 w 20071080"/>
              <a:gd name="connsiteY67" fmla="*/ 6898279 h 28127599"/>
              <a:gd name="connsiteX68" fmla="*/ 2072640 w 20071080"/>
              <a:gd name="connsiteY68" fmla="*/ 6623959 h 28127599"/>
              <a:gd name="connsiteX69" fmla="*/ 2072640 w 20071080"/>
              <a:gd name="connsiteY69" fmla="*/ 6441079 h 28127599"/>
              <a:gd name="connsiteX70" fmla="*/ 5364480 w 20071080"/>
              <a:gd name="connsiteY70" fmla="*/ 5252359 h 28127599"/>
              <a:gd name="connsiteX71" fmla="*/ 6004560 w 20071080"/>
              <a:gd name="connsiteY71" fmla="*/ 4978039 h 28127599"/>
              <a:gd name="connsiteX72" fmla="*/ 6370320 w 20071080"/>
              <a:gd name="connsiteY72" fmla="*/ 5435239 h 28127599"/>
              <a:gd name="connsiteX73" fmla="*/ 7376160 w 20071080"/>
              <a:gd name="connsiteY73" fmla="*/ 4978039 h 28127599"/>
              <a:gd name="connsiteX74" fmla="*/ 7559040 w 20071080"/>
              <a:gd name="connsiteY74" fmla="*/ 3240679 h 28127599"/>
              <a:gd name="connsiteX75" fmla="*/ 8839200 w 20071080"/>
              <a:gd name="connsiteY75" fmla="*/ 2692039 h 28127599"/>
              <a:gd name="connsiteX76" fmla="*/ 9479280 w 20071080"/>
              <a:gd name="connsiteY76" fmla="*/ 3240679 h 28127599"/>
              <a:gd name="connsiteX77" fmla="*/ 9845040 w 20071080"/>
              <a:gd name="connsiteY77" fmla="*/ 2874919 h 28127599"/>
              <a:gd name="connsiteX78" fmla="*/ 9936480 w 20071080"/>
              <a:gd name="connsiteY78" fmla="*/ 2326279 h 28127599"/>
              <a:gd name="connsiteX79" fmla="*/ 9936480 w 20071080"/>
              <a:gd name="connsiteY79" fmla="*/ 497479 h 28127599"/>
              <a:gd name="connsiteX80" fmla="*/ 11490960 w 20071080"/>
              <a:gd name="connsiteY80" fmla="*/ 40279 h 28127599"/>
              <a:gd name="connsiteX81" fmla="*/ 12004260 w 20071080"/>
              <a:gd name="connsiteY81" fmla="*/ 255804 h 28127599"/>
              <a:gd name="connsiteX0" fmla="*/ 12004260 w 20071080"/>
              <a:gd name="connsiteY0" fmla="*/ 255804 h 28127599"/>
              <a:gd name="connsiteX1" fmla="*/ 12405360 w 20071080"/>
              <a:gd name="connsiteY1" fmla="*/ 2417719 h 28127599"/>
              <a:gd name="connsiteX2" fmla="*/ 13411200 w 20071080"/>
              <a:gd name="connsiteY2" fmla="*/ 3697879 h 28127599"/>
              <a:gd name="connsiteX3" fmla="*/ 14782800 w 20071080"/>
              <a:gd name="connsiteY3" fmla="*/ 3332119 h 28127599"/>
              <a:gd name="connsiteX4" fmla="*/ 15514320 w 20071080"/>
              <a:gd name="connsiteY4" fmla="*/ 2966359 h 28127599"/>
              <a:gd name="connsiteX5" fmla="*/ 17800320 w 20071080"/>
              <a:gd name="connsiteY5" fmla="*/ 2326279 h 28127599"/>
              <a:gd name="connsiteX6" fmla="*/ 18166080 w 20071080"/>
              <a:gd name="connsiteY6" fmla="*/ 2692039 h 28127599"/>
              <a:gd name="connsiteX7" fmla="*/ 18989040 w 20071080"/>
              <a:gd name="connsiteY7" fmla="*/ 2509159 h 28127599"/>
              <a:gd name="connsiteX8" fmla="*/ 19720560 w 20071080"/>
              <a:gd name="connsiteY8" fmla="*/ 1228999 h 28127599"/>
              <a:gd name="connsiteX9" fmla="*/ 19994880 w 20071080"/>
              <a:gd name="connsiteY9" fmla="*/ 1320439 h 28127599"/>
              <a:gd name="connsiteX10" fmla="*/ 19263360 w 20071080"/>
              <a:gd name="connsiteY10" fmla="*/ 2326279 h 28127599"/>
              <a:gd name="connsiteX11" fmla="*/ 19812000 w 20071080"/>
              <a:gd name="connsiteY11" fmla="*/ 2509159 h 28127599"/>
              <a:gd name="connsiteX12" fmla="*/ 19537680 w 20071080"/>
              <a:gd name="connsiteY12" fmla="*/ 2783479 h 28127599"/>
              <a:gd name="connsiteX13" fmla="*/ 18241011 w 20071080"/>
              <a:gd name="connsiteY13" fmla="*/ 2948566 h 28127599"/>
              <a:gd name="connsiteX14" fmla="*/ 18348960 w 20071080"/>
              <a:gd name="connsiteY14" fmla="*/ 3149239 h 28127599"/>
              <a:gd name="connsiteX15" fmla="*/ 14508480 w 20071080"/>
              <a:gd name="connsiteY15" fmla="*/ 4795159 h 28127599"/>
              <a:gd name="connsiteX16" fmla="*/ 12954000 w 20071080"/>
              <a:gd name="connsiteY16" fmla="*/ 5618119 h 28127599"/>
              <a:gd name="connsiteX17" fmla="*/ 12222480 w 20071080"/>
              <a:gd name="connsiteY17" fmla="*/ 10464439 h 28127599"/>
              <a:gd name="connsiteX18" fmla="*/ 11948160 w 20071080"/>
              <a:gd name="connsiteY18" fmla="*/ 11013079 h 28127599"/>
              <a:gd name="connsiteX19" fmla="*/ 13136880 w 20071080"/>
              <a:gd name="connsiteY19" fmla="*/ 12750439 h 28127599"/>
              <a:gd name="connsiteX20" fmla="*/ 12954000 w 20071080"/>
              <a:gd name="connsiteY20" fmla="*/ 13207639 h 28127599"/>
              <a:gd name="connsiteX21" fmla="*/ 11765280 w 20071080"/>
              <a:gd name="connsiteY21" fmla="*/ 13481959 h 28127599"/>
              <a:gd name="connsiteX22" fmla="*/ 11497624 w 20071080"/>
              <a:gd name="connsiteY22" fmla="*/ 14298527 h 28127599"/>
              <a:gd name="connsiteX23" fmla="*/ 11033760 w 20071080"/>
              <a:gd name="connsiteY23" fmla="*/ 14762119 h 28127599"/>
              <a:gd name="connsiteX24" fmla="*/ 11125200 w 20071080"/>
              <a:gd name="connsiteY24" fmla="*/ 15036439 h 28127599"/>
              <a:gd name="connsiteX25" fmla="*/ 12863661 w 20071080"/>
              <a:gd name="connsiteY25" fmla="*/ 18176094 h 28127599"/>
              <a:gd name="connsiteX26" fmla="*/ 13542681 w 20071080"/>
              <a:gd name="connsiteY26" fmla="*/ 20907344 h 28127599"/>
              <a:gd name="connsiteX27" fmla="*/ 14825275 w 20071080"/>
              <a:gd name="connsiteY27" fmla="*/ 23830879 h 28127599"/>
              <a:gd name="connsiteX28" fmla="*/ 14183978 w 20071080"/>
              <a:gd name="connsiteY28" fmla="*/ 24154010 h 28127599"/>
              <a:gd name="connsiteX29" fmla="*/ 14599920 w 20071080"/>
              <a:gd name="connsiteY29" fmla="*/ 26009239 h 28127599"/>
              <a:gd name="connsiteX30" fmla="*/ 15331440 w 20071080"/>
              <a:gd name="connsiteY30" fmla="*/ 26740759 h 28127599"/>
              <a:gd name="connsiteX31" fmla="*/ 15605760 w 20071080"/>
              <a:gd name="connsiteY31" fmla="*/ 27563719 h 28127599"/>
              <a:gd name="connsiteX32" fmla="*/ 16977360 w 20071080"/>
              <a:gd name="connsiteY32" fmla="*/ 27838039 h 28127599"/>
              <a:gd name="connsiteX33" fmla="*/ 16703040 w 20071080"/>
              <a:gd name="connsiteY33" fmla="*/ 27929479 h 28127599"/>
              <a:gd name="connsiteX34" fmla="*/ 15240000 w 20071080"/>
              <a:gd name="connsiteY34" fmla="*/ 28112359 h 28127599"/>
              <a:gd name="connsiteX35" fmla="*/ 14599920 w 20071080"/>
              <a:gd name="connsiteY35" fmla="*/ 27838039 h 28127599"/>
              <a:gd name="connsiteX36" fmla="*/ 13502640 w 20071080"/>
              <a:gd name="connsiteY36" fmla="*/ 27746599 h 28127599"/>
              <a:gd name="connsiteX37" fmla="*/ 13959840 w 20071080"/>
              <a:gd name="connsiteY37" fmla="*/ 25917799 h 28127599"/>
              <a:gd name="connsiteX38" fmla="*/ 13411200 w 20071080"/>
              <a:gd name="connsiteY38" fmla="*/ 24454759 h 28127599"/>
              <a:gd name="connsiteX39" fmla="*/ 10485120 w 20071080"/>
              <a:gd name="connsiteY39" fmla="*/ 17962519 h 28127599"/>
              <a:gd name="connsiteX40" fmla="*/ 9387840 w 20071080"/>
              <a:gd name="connsiteY40" fmla="*/ 16865239 h 28127599"/>
              <a:gd name="connsiteX41" fmla="*/ 7423503 w 20071080"/>
              <a:gd name="connsiteY41" fmla="*/ 18943529 h 28127599"/>
              <a:gd name="connsiteX42" fmla="*/ 6178632 w 20071080"/>
              <a:gd name="connsiteY42" fmla="*/ 18781964 h 28127599"/>
              <a:gd name="connsiteX43" fmla="*/ 3462551 w 20071080"/>
              <a:gd name="connsiteY43" fmla="*/ 15712224 h 28127599"/>
              <a:gd name="connsiteX44" fmla="*/ 3500275 w 20071080"/>
              <a:gd name="connsiteY44" fmla="*/ 14742832 h 28127599"/>
              <a:gd name="connsiteX45" fmla="*/ 2712720 w 20071080"/>
              <a:gd name="connsiteY45" fmla="*/ 13756279 h 28127599"/>
              <a:gd name="connsiteX46" fmla="*/ 1706880 w 20071080"/>
              <a:gd name="connsiteY46" fmla="*/ 13756279 h 28127599"/>
              <a:gd name="connsiteX47" fmla="*/ 1249680 w 20071080"/>
              <a:gd name="connsiteY47" fmla="*/ 13573399 h 28127599"/>
              <a:gd name="connsiteX48" fmla="*/ 426720 w 20071080"/>
              <a:gd name="connsiteY48" fmla="*/ 14122039 h 28127599"/>
              <a:gd name="connsiteX49" fmla="*/ 218343 w 20071080"/>
              <a:gd name="connsiteY49" fmla="*/ 13894614 h 28127599"/>
              <a:gd name="connsiteX50" fmla="*/ 2164080 w 20071080"/>
              <a:gd name="connsiteY50" fmla="*/ 11195959 h 28127599"/>
              <a:gd name="connsiteX51" fmla="*/ 2529840 w 20071080"/>
              <a:gd name="connsiteY51" fmla="*/ 11561719 h 28127599"/>
              <a:gd name="connsiteX52" fmla="*/ 2712720 w 20071080"/>
              <a:gd name="connsiteY52" fmla="*/ 12841879 h 28127599"/>
              <a:gd name="connsiteX53" fmla="*/ 6918960 w 20071080"/>
              <a:gd name="connsiteY53" fmla="*/ 16316599 h 28127599"/>
              <a:gd name="connsiteX54" fmla="*/ 7924800 w 20071080"/>
              <a:gd name="connsiteY54" fmla="*/ 14762119 h 28127599"/>
              <a:gd name="connsiteX55" fmla="*/ 7467600 w 20071080"/>
              <a:gd name="connsiteY55" fmla="*/ 13664839 h 28127599"/>
              <a:gd name="connsiteX56" fmla="*/ 8747760 w 20071080"/>
              <a:gd name="connsiteY56" fmla="*/ 10190119 h 28127599"/>
              <a:gd name="connsiteX57" fmla="*/ 8656320 w 20071080"/>
              <a:gd name="connsiteY57" fmla="*/ 9641479 h 28127599"/>
              <a:gd name="connsiteX58" fmla="*/ 8930640 w 20071080"/>
              <a:gd name="connsiteY58" fmla="*/ 9001399 h 28127599"/>
              <a:gd name="connsiteX59" fmla="*/ 7650480 w 20071080"/>
              <a:gd name="connsiteY59" fmla="*/ 6532519 h 28127599"/>
              <a:gd name="connsiteX60" fmla="*/ 2621280 w 20071080"/>
              <a:gd name="connsiteY60" fmla="*/ 7904119 h 28127599"/>
              <a:gd name="connsiteX61" fmla="*/ 2072640 w 20071080"/>
              <a:gd name="connsiteY61" fmla="*/ 7538359 h 28127599"/>
              <a:gd name="connsiteX62" fmla="*/ 1341120 w 20071080"/>
              <a:gd name="connsiteY62" fmla="*/ 7629799 h 28127599"/>
              <a:gd name="connsiteX63" fmla="*/ 975360 w 20071080"/>
              <a:gd name="connsiteY63" fmla="*/ 7172599 h 28127599"/>
              <a:gd name="connsiteX64" fmla="*/ 1249680 w 20071080"/>
              <a:gd name="connsiteY64" fmla="*/ 6898279 h 28127599"/>
              <a:gd name="connsiteX65" fmla="*/ 152400 w 20071080"/>
              <a:gd name="connsiteY65" fmla="*/ 5800999 h 28127599"/>
              <a:gd name="connsiteX66" fmla="*/ 335280 w 20071080"/>
              <a:gd name="connsiteY66" fmla="*/ 5709559 h 28127599"/>
              <a:gd name="connsiteX67" fmla="*/ 1798320 w 20071080"/>
              <a:gd name="connsiteY67" fmla="*/ 6898279 h 28127599"/>
              <a:gd name="connsiteX68" fmla="*/ 2072640 w 20071080"/>
              <a:gd name="connsiteY68" fmla="*/ 6623959 h 28127599"/>
              <a:gd name="connsiteX69" fmla="*/ 2072640 w 20071080"/>
              <a:gd name="connsiteY69" fmla="*/ 6441079 h 28127599"/>
              <a:gd name="connsiteX70" fmla="*/ 5364480 w 20071080"/>
              <a:gd name="connsiteY70" fmla="*/ 5252359 h 28127599"/>
              <a:gd name="connsiteX71" fmla="*/ 6004560 w 20071080"/>
              <a:gd name="connsiteY71" fmla="*/ 4978039 h 28127599"/>
              <a:gd name="connsiteX72" fmla="*/ 6370320 w 20071080"/>
              <a:gd name="connsiteY72" fmla="*/ 5435239 h 28127599"/>
              <a:gd name="connsiteX73" fmla="*/ 7376160 w 20071080"/>
              <a:gd name="connsiteY73" fmla="*/ 4978039 h 28127599"/>
              <a:gd name="connsiteX74" fmla="*/ 7559040 w 20071080"/>
              <a:gd name="connsiteY74" fmla="*/ 3240679 h 28127599"/>
              <a:gd name="connsiteX75" fmla="*/ 8839200 w 20071080"/>
              <a:gd name="connsiteY75" fmla="*/ 2692039 h 28127599"/>
              <a:gd name="connsiteX76" fmla="*/ 9479280 w 20071080"/>
              <a:gd name="connsiteY76" fmla="*/ 3240679 h 28127599"/>
              <a:gd name="connsiteX77" fmla="*/ 9845040 w 20071080"/>
              <a:gd name="connsiteY77" fmla="*/ 2874919 h 28127599"/>
              <a:gd name="connsiteX78" fmla="*/ 9936480 w 20071080"/>
              <a:gd name="connsiteY78" fmla="*/ 2326279 h 28127599"/>
              <a:gd name="connsiteX79" fmla="*/ 9936480 w 20071080"/>
              <a:gd name="connsiteY79" fmla="*/ 497479 h 28127599"/>
              <a:gd name="connsiteX80" fmla="*/ 11490960 w 20071080"/>
              <a:gd name="connsiteY80" fmla="*/ 40279 h 28127599"/>
              <a:gd name="connsiteX81" fmla="*/ 12004260 w 20071080"/>
              <a:gd name="connsiteY81" fmla="*/ 255804 h 28127599"/>
              <a:gd name="connsiteX0" fmla="*/ 12004260 w 20071080"/>
              <a:gd name="connsiteY0" fmla="*/ 255804 h 28127599"/>
              <a:gd name="connsiteX1" fmla="*/ 12405360 w 20071080"/>
              <a:gd name="connsiteY1" fmla="*/ 2417719 h 28127599"/>
              <a:gd name="connsiteX2" fmla="*/ 13411200 w 20071080"/>
              <a:gd name="connsiteY2" fmla="*/ 3697879 h 28127599"/>
              <a:gd name="connsiteX3" fmla="*/ 14782800 w 20071080"/>
              <a:gd name="connsiteY3" fmla="*/ 3332119 h 28127599"/>
              <a:gd name="connsiteX4" fmla="*/ 15514320 w 20071080"/>
              <a:gd name="connsiteY4" fmla="*/ 2966359 h 28127599"/>
              <a:gd name="connsiteX5" fmla="*/ 17800320 w 20071080"/>
              <a:gd name="connsiteY5" fmla="*/ 2326279 h 28127599"/>
              <a:gd name="connsiteX6" fmla="*/ 18166080 w 20071080"/>
              <a:gd name="connsiteY6" fmla="*/ 2692039 h 28127599"/>
              <a:gd name="connsiteX7" fmla="*/ 18989040 w 20071080"/>
              <a:gd name="connsiteY7" fmla="*/ 2509159 h 28127599"/>
              <a:gd name="connsiteX8" fmla="*/ 19720560 w 20071080"/>
              <a:gd name="connsiteY8" fmla="*/ 1228999 h 28127599"/>
              <a:gd name="connsiteX9" fmla="*/ 19994880 w 20071080"/>
              <a:gd name="connsiteY9" fmla="*/ 1320439 h 28127599"/>
              <a:gd name="connsiteX10" fmla="*/ 19263360 w 20071080"/>
              <a:gd name="connsiteY10" fmla="*/ 2326279 h 28127599"/>
              <a:gd name="connsiteX11" fmla="*/ 19812000 w 20071080"/>
              <a:gd name="connsiteY11" fmla="*/ 2509159 h 28127599"/>
              <a:gd name="connsiteX12" fmla="*/ 19537680 w 20071080"/>
              <a:gd name="connsiteY12" fmla="*/ 2783479 h 28127599"/>
              <a:gd name="connsiteX13" fmla="*/ 18241011 w 20071080"/>
              <a:gd name="connsiteY13" fmla="*/ 2948566 h 28127599"/>
              <a:gd name="connsiteX14" fmla="*/ 18348960 w 20071080"/>
              <a:gd name="connsiteY14" fmla="*/ 3149239 h 28127599"/>
              <a:gd name="connsiteX15" fmla="*/ 14508480 w 20071080"/>
              <a:gd name="connsiteY15" fmla="*/ 4795159 h 28127599"/>
              <a:gd name="connsiteX16" fmla="*/ 12954000 w 20071080"/>
              <a:gd name="connsiteY16" fmla="*/ 5618119 h 28127599"/>
              <a:gd name="connsiteX17" fmla="*/ 12222480 w 20071080"/>
              <a:gd name="connsiteY17" fmla="*/ 10464439 h 28127599"/>
              <a:gd name="connsiteX18" fmla="*/ 11948160 w 20071080"/>
              <a:gd name="connsiteY18" fmla="*/ 11013079 h 28127599"/>
              <a:gd name="connsiteX19" fmla="*/ 13136880 w 20071080"/>
              <a:gd name="connsiteY19" fmla="*/ 12750439 h 28127599"/>
              <a:gd name="connsiteX20" fmla="*/ 12954000 w 20071080"/>
              <a:gd name="connsiteY20" fmla="*/ 13207639 h 28127599"/>
              <a:gd name="connsiteX21" fmla="*/ 11765280 w 20071080"/>
              <a:gd name="connsiteY21" fmla="*/ 13481959 h 28127599"/>
              <a:gd name="connsiteX22" fmla="*/ 11497624 w 20071080"/>
              <a:gd name="connsiteY22" fmla="*/ 14298527 h 28127599"/>
              <a:gd name="connsiteX23" fmla="*/ 11033760 w 20071080"/>
              <a:gd name="connsiteY23" fmla="*/ 14762119 h 28127599"/>
              <a:gd name="connsiteX24" fmla="*/ 11125200 w 20071080"/>
              <a:gd name="connsiteY24" fmla="*/ 15036439 h 28127599"/>
              <a:gd name="connsiteX25" fmla="*/ 12863661 w 20071080"/>
              <a:gd name="connsiteY25" fmla="*/ 18176094 h 28127599"/>
              <a:gd name="connsiteX26" fmla="*/ 13542681 w 20071080"/>
              <a:gd name="connsiteY26" fmla="*/ 20907344 h 28127599"/>
              <a:gd name="connsiteX27" fmla="*/ 14825275 w 20071080"/>
              <a:gd name="connsiteY27" fmla="*/ 23830879 h 28127599"/>
              <a:gd name="connsiteX28" fmla="*/ 14183978 w 20071080"/>
              <a:gd name="connsiteY28" fmla="*/ 24154010 h 28127599"/>
              <a:gd name="connsiteX29" fmla="*/ 14599920 w 20071080"/>
              <a:gd name="connsiteY29" fmla="*/ 26009239 h 28127599"/>
              <a:gd name="connsiteX30" fmla="*/ 15331440 w 20071080"/>
              <a:gd name="connsiteY30" fmla="*/ 26740759 h 28127599"/>
              <a:gd name="connsiteX31" fmla="*/ 15605760 w 20071080"/>
              <a:gd name="connsiteY31" fmla="*/ 27563719 h 28127599"/>
              <a:gd name="connsiteX32" fmla="*/ 16977360 w 20071080"/>
              <a:gd name="connsiteY32" fmla="*/ 27838039 h 28127599"/>
              <a:gd name="connsiteX33" fmla="*/ 16703040 w 20071080"/>
              <a:gd name="connsiteY33" fmla="*/ 27929479 h 28127599"/>
              <a:gd name="connsiteX34" fmla="*/ 15240000 w 20071080"/>
              <a:gd name="connsiteY34" fmla="*/ 28112359 h 28127599"/>
              <a:gd name="connsiteX35" fmla="*/ 14599920 w 20071080"/>
              <a:gd name="connsiteY35" fmla="*/ 27838039 h 28127599"/>
              <a:gd name="connsiteX36" fmla="*/ 13502640 w 20071080"/>
              <a:gd name="connsiteY36" fmla="*/ 27746599 h 28127599"/>
              <a:gd name="connsiteX37" fmla="*/ 13844468 w 20071080"/>
              <a:gd name="connsiteY37" fmla="*/ 25971619 h 28127599"/>
              <a:gd name="connsiteX38" fmla="*/ 13411200 w 20071080"/>
              <a:gd name="connsiteY38" fmla="*/ 24454759 h 28127599"/>
              <a:gd name="connsiteX39" fmla="*/ 10485120 w 20071080"/>
              <a:gd name="connsiteY39" fmla="*/ 17962519 h 28127599"/>
              <a:gd name="connsiteX40" fmla="*/ 9387840 w 20071080"/>
              <a:gd name="connsiteY40" fmla="*/ 16865239 h 28127599"/>
              <a:gd name="connsiteX41" fmla="*/ 7423503 w 20071080"/>
              <a:gd name="connsiteY41" fmla="*/ 18943529 h 28127599"/>
              <a:gd name="connsiteX42" fmla="*/ 6178632 w 20071080"/>
              <a:gd name="connsiteY42" fmla="*/ 18781964 h 28127599"/>
              <a:gd name="connsiteX43" fmla="*/ 3462551 w 20071080"/>
              <a:gd name="connsiteY43" fmla="*/ 15712224 h 28127599"/>
              <a:gd name="connsiteX44" fmla="*/ 3500275 w 20071080"/>
              <a:gd name="connsiteY44" fmla="*/ 14742832 h 28127599"/>
              <a:gd name="connsiteX45" fmla="*/ 2712720 w 20071080"/>
              <a:gd name="connsiteY45" fmla="*/ 13756279 h 28127599"/>
              <a:gd name="connsiteX46" fmla="*/ 1706880 w 20071080"/>
              <a:gd name="connsiteY46" fmla="*/ 13756279 h 28127599"/>
              <a:gd name="connsiteX47" fmla="*/ 1249680 w 20071080"/>
              <a:gd name="connsiteY47" fmla="*/ 13573399 h 28127599"/>
              <a:gd name="connsiteX48" fmla="*/ 426720 w 20071080"/>
              <a:gd name="connsiteY48" fmla="*/ 14122039 h 28127599"/>
              <a:gd name="connsiteX49" fmla="*/ 218343 w 20071080"/>
              <a:gd name="connsiteY49" fmla="*/ 13894614 h 28127599"/>
              <a:gd name="connsiteX50" fmla="*/ 2164080 w 20071080"/>
              <a:gd name="connsiteY50" fmla="*/ 11195959 h 28127599"/>
              <a:gd name="connsiteX51" fmla="*/ 2529840 w 20071080"/>
              <a:gd name="connsiteY51" fmla="*/ 11561719 h 28127599"/>
              <a:gd name="connsiteX52" fmla="*/ 2712720 w 20071080"/>
              <a:gd name="connsiteY52" fmla="*/ 12841879 h 28127599"/>
              <a:gd name="connsiteX53" fmla="*/ 6918960 w 20071080"/>
              <a:gd name="connsiteY53" fmla="*/ 16316599 h 28127599"/>
              <a:gd name="connsiteX54" fmla="*/ 7924800 w 20071080"/>
              <a:gd name="connsiteY54" fmla="*/ 14762119 h 28127599"/>
              <a:gd name="connsiteX55" fmla="*/ 7467600 w 20071080"/>
              <a:gd name="connsiteY55" fmla="*/ 13664839 h 28127599"/>
              <a:gd name="connsiteX56" fmla="*/ 8747760 w 20071080"/>
              <a:gd name="connsiteY56" fmla="*/ 10190119 h 28127599"/>
              <a:gd name="connsiteX57" fmla="*/ 8656320 w 20071080"/>
              <a:gd name="connsiteY57" fmla="*/ 9641479 h 28127599"/>
              <a:gd name="connsiteX58" fmla="*/ 8930640 w 20071080"/>
              <a:gd name="connsiteY58" fmla="*/ 9001399 h 28127599"/>
              <a:gd name="connsiteX59" fmla="*/ 7650480 w 20071080"/>
              <a:gd name="connsiteY59" fmla="*/ 6532519 h 28127599"/>
              <a:gd name="connsiteX60" fmla="*/ 2621280 w 20071080"/>
              <a:gd name="connsiteY60" fmla="*/ 7904119 h 28127599"/>
              <a:gd name="connsiteX61" fmla="*/ 2072640 w 20071080"/>
              <a:gd name="connsiteY61" fmla="*/ 7538359 h 28127599"/>
              <a:gd name="connsiteX62" fmla="*/ 1341120 w 20071080"/>
              <a:gd name="connsiteY62" fmla="*/ 7629799 h 28127599"/>
              <a:gd name="connsiteX63" fmla="*/ 975360 w 20071080"/>
              <a:gd name="connsiteY63" fmla="*/ 7172599 h 28127599"/>
              <a:gd name="connsiteX64" fmla="*/ 1249680 w 20071080"/>
              <a:gd name="connsiteY64" fmla="*/ 6898279 h 28127599"/>
              <a:gd name="connsiteX65" fmla="*/ 152400 w 20071080"/>
              <a:gd name="connsiteY65" fmla="*/ 5800999 h 28127599"/>
              <a:gd name="connsiteX66" fmla="*/ 335280 w 20071080"/>
              <a:gd name="connsiteY66" fmla="*/ 5709559 h 28127599"/>
              <a:gd name="connsiteX67" fmla="*/ 1798320 w 20071080"/>
              <a:gd name="connsiteY67" fmla="*/ 6898279 h 28127599"/>
              <a:gd name="connsiteX68" fmla="*/ 2072640 w 20071080"/>
              <a:gd name="connsiteY68" fmla="*/ 6623959 h 28127599"/>
              <a:gd name="connsiteX69" fmla="*/ 2072640 w 20071080"/>
              <a:gd name="connsiteY69" fmla="*/ 6441079 h 28127599"/>
              <a:gd name="connsiteX70" fmla="*/ 5364480 w 20071080"/>
              <a:gd name="connsiteY70" fmla="*/ 5252359 h 28127599"/>
              <a:gd name="connsiteX71" fmla="*/ 6004560 w 20071080"/>
              <a:gd name="connsiteY71" fmla="*/ 4978039 h 28127599"/>
              <a:gd name="connsiteX72" fmla="*/ 6370320 w 20071080"/>
              <a:gd name="connsiteY72" fmla="*/ 5435239 h 28127599"/>
              <a:gd name="connsiteX73" fmla="*/ 7376160 w 20071080"/>
              <a:gd name="connsiteY73" fmla="*/ 4978039 h 28127599"/>
              <a:gd name="connsiteX74" fmla="*/ 7559040 w 20071080"/>
              <a:gd name="connsiteY74" fmla="*/ 3240679 h 28127599"/>
              <a:gd name="connsiteX75" fmla="*/ 8839200 w 20071080"/>
              <a:gd name="connsiteY75" fmla="*/ 2692039 h 28127599"/>
              <a:gd name="connsiteX76" fmla="*/ 9479280 w 20071080"/>
              <a:gd name="connsiteY76" fmla="*/ 3240679 h 28127599"/>
              <a:gd name="connsiteX77" fmla="*/ 9845040 w 20071080"/>
              <a:gd name="connsiteY77" fmla="*/ 2874919 h 28127599"/>
              <a:gd name="connsiteX78" fmla="*/ 9936480 w 20071080"/>
              <a:gd name="connsiteY78" fmla="*/ 2326279 h 28127599"/>
              <a:gd name="connsiteX79" fmla="*/ 9936480 w 20071080"/>
              <a:gd name="connsiteY79" fmla="*/ 497479 h 28127599"/>
              <a:gd name="connsiteX80" fmla="*/ 11490960 w 20071080"/>
              <a:gd name="connsiteY80" fmla="*/ 40279 h 28127599"/>
              <a:gd name="connsiteX81" fmla="*/ 12004260 w 20071080"/>
              <a:gd name="connsiteY81" fmla="*/ 255804 h 28127599"/>
              <a:gd name="connsiteX0" fmla="*/ 12004260 w 20071080"/>
              <a:gd name="connsiteY0" fmla="*/ 255804 h 28127599"/>
              <a:gd name="connsiteX1" fmla="*/ 12405360 w 20071080"/>
              <a:gd name="connsiteY1" fmla="*/ 2417719 h 28127599"/>
              <a:gd name="connsiteX2" fmla="*/ 13411200 w 20071080"/>
              <a:gd name="connsiteY2" fmla="*/ 3697879 h 28127599"/>
              <a:gd name="connsiteX3" fmla="*/ 14782800 w 20071080"/>
              <a:gd name="connsiteY3" fmla="*/ 3332119 h 28127599"/>
              <a:gd name="connsiteX4" fmla="*/ 15514320 w 20071080"/>
              <a:gd name="connsiteY4" fmla="*/ 2966359 h 28127599"/>
              <a:gd name="connsiteX5" fmla="*/ 17800320 w 20071080"/>
              <a:gd name="connsiteY5" fmla="*/ 2326279 h 28127599"/>
              <a:gd name="connsiteX6" fmla="*/ 18166080 w 20071080"/>
              <a:gd name="connsiteY6" fmla="*/ 2692039 h 28127599"/>
              <a:gd name="connsiteX7" fmla="*/ 18989040 w 20071080"/>
              <a:gd name="connsiteY7" fmla="*/ 2509159 h 28127599"/>
              <a:gd name="connsiteX8" fmla="*/ 19720560 w 20071080"/>
              <a:gd name="connsiteY8" fmla="*/ 1228999 h 28127599"/>
              <a:gd name="connsiteX9" fmla="*/ 19994880 w 20071080"/>
              <a:gd name="connsiteY9" fmla="*/ 1320439 h 28127599"/>
              <a:gd name="connsiteX10" fmla="*/ 19263360 w 20071080"/>
              <a:gd name="connsiteY10" fmla="*/ 2326279 h 28127599"/>
              <a:gd name="connsiteX11" fmla="*/ 19812000 w 20071080"/>
              <a:gd name="connsiteY11" fmla="*/ 2509159 h 28127599"/>
              <a:gd name="connsiteX12" fmla="*/ 19537680 w 20071080"/>
              <a:gd name="connsiteY12" fmla="*/ 2783479 h 28127599"/>
              <a:gd name="connsiteX13" fmla="*/ 18241011 w 20071080"/>
              <a:gd name="connsiteY13" fmla="*/ 2948566 h 28127599"/>
              <a:gd name="connsiteX14" fmla="*/ 18348960 w 20071080"/>
              <a:gd name="connsiteY14" fmla="*/ 3149239 h 28127599"/>
              <a:gd name="connsiteX15" fmla="*/ 14508480 w 20071080"/>
              <a:gd name="connsiteY15" fmla="*/ 4795159 h 28127599"/>
              <a:gd name="connsiteX16" fmla="*/ 12954000 w 20071080"/>
              <a:gd name="connsiteY16" fmla="*/ 5618119 h 28127599"/>
              <a:gd name="connsiteX17" fmla="*/ 12222480 w 20071080"/>
              <a:gd name="connsiteY17" fmla="*/ 10464439 h 28127599"/>
              <a:gd name="connsiteX18" fmla="*/ 11948160 w 20071080"/>
              <a:gd name="connsiteY18" fmla="*/ 11013079 h 28127599"/>
              <a:gd name="connsiteX19" fmla="*/ 13136880 w 20071080"/>
              <a:gd name="connsiteY19" fmla="*/ 12750439 h 28127599"/>
              <a:gd name="connsiteX20" fmla="*/ 12954000 w 20071080"/>
              <a:gd name="connsiteY20" fmla="*/ 13207639 h 28127599"/>
              <a:gd name="connsiteX21" fmla="*/ 11765280 w 20071080"/>
              <a:gd name="connsiteY21" fmla="*/ 13481959 h 28127599"/>
              <a:gd name="connsiteX22" fmla="*/ 11497624 w 20071080"/>
              <a:gd name="connsiteY22" fmla="*/ 14298527 h 28127599"/>
              <a:gd name="connsiteX23" fmla="*/ 11033760 w 20071080"/>
              <a:gd name="connsiteY23" fmla="*/ 14762119 h 28127599"/>
              <a:gd name="connsiteX24" fmla="*/ 11125200 w 20071080"/>
              <a:gd name="connsiteY24" fmla="*/ 15036439 h 28127599"/>
              <a:gd name="connsiteX25" fmla="*/ 12863661 w 20071080"/>
              <a:gd name="connsiteY25" fmla="*/ 18176094 h 28127599"/>
              <a:gd name="connsiteX26" fmla="*/ 13542681 w 20071080"/>
              <a:gd name="connsiteY26" fmla="*/ 20907344 h 28127599"/>
              <a:gd name="connsiteX27" fmla="*/ 14825275 w 20071080"/>
              <a:gd name="connsiteY27" fmla="*/ 23830879 h 28127599"/>
              <a:gd name="connsiteX28" fmla="*/ 14183978 w 20071080"/>
              <a:gd name="connsiteY28" fmla="*/ 24154010 h 28127599"/>
              <a:gd name="connsiteX29" fmla="*/ 14599920 w 20071080"/>
              <a:gd name="connsiteY29" fmla="*/ 26009239 h 28127599"/>
              <a:gd name="connsiteX30" fmla="*/ 15331440 w 20071080"/>
              <a:gd name="connsiteY30" fmla="*/ 26740759 h 28127599"/>
              <a:gd name="connsiteX31" fmla="*/ 15605760 w 20071080"/>
              <a:gd name="connsiteY31" fmla="*/ 27563719 h 28127599"/>
              <a:gd name="connsiteX32" fmla="*/ 16977360 w 20071080"/>
              <a:gd name="connsiteY32" fmla="*/ 27838039 h 28127599"/>
              <a:gd name="connsiteX33" fmla="*/ 16703040 w 20071080"/>
              <a:gd name="connsiteY33" fmla="*/ 27929479 h 28127599"/>
              <a:gd name="connsiteX34" fmla="*/ 15240000 w 20071080"/>
              <a:gd name="connsiteY34" fmla="*/ 28112359 h 28127599"/>
              <a:gd name="connsiteX35" fmla="*/ 14599920 w 20071080"/>
              <a:gd name="connsiteY35" fmla="*/ 27838039 h 28127599"/>
              <a:gd name="connsiteX36" fmla="*/ 13502640 w 20071080"/>
              <a:gd name="connsiteY36" fmla="*/ 27746599 h 28127599"/>
              <a:gd name="connsiteX37" fmla="*/ 13844468 w 20071080"/>
              <a:gd name="connsiteY37" fmla="*/ 25971619 h 28127599"/>
              <a:gd name="connsiteX38" fmla="*/ 13411200 w 20071080"/>
              <a:gd name="connsiteY38" fmla="*/ 24454759 h 28127599"/>
              <a:gd name="connsiteX39" fmla="*/ 10485120 w 20071080"/>
              <a:gd name="connsiteY39" fmla="*/ 17962519 h 28127599"/>
              <a:gd name="connsiteX40" fmla="*/ 9387840 w 20071080"/>
              <a:gd name="connsiteY40" fmla="*/ 16865239 h 28127599"/>
              <a:gd name="connsiteX41" fmla="*/ 7423503 w 20071080"/>
              <a:gd name="connsiteY41" fmla="*/ 18943529 h 28127599"/>
              <a:gd name="connsiteX42" fmla="*/ 6178632 w 20071080"/>
              <a:gd name="connsiteY42" fmla="*/ 18781964 h 28127599"/>
              <a:gd name="connsiteX43" fmla="*/ 3462551 w 20071080"/>
              <a:gd name="connsiteY43" fmla="*/ 15712224 h 28127599"/>
              <a:gd name="connsiteX44" fmla="*/ 3500275 w 20071080"/>
              <a:gd name="connsiteY44" fmla="*/ 14742832 h 28127599"/>
              <a:gd name="connsiteX45" fmla="*/ 2712720 w 20071080"/>
              <a:gd name="connsiteY45" fmla="*/ 13756279 h 28127599"/>
              <a:gd name="connsiteX46" fmla="*/ 1706880 w 20071080"/>
              <a:gd name="connsiteY46" fmla="*/ 13756279 h 28127599"/>
              <a:gd name="connsiteX47" fmla="*/ 1249680 w 20071080"/>
              <a:gd name="connsiteY47" fmla="*/ 13573399 h 28127599"/>
              <a:gd name="connsiteX48" fmla="*/ 426720 w 20071080"/>
              <a:gd name="connsiteY48" fmla="*/ 14122039 h 28127599"/>
              <a:gd name="connsiteX49" fmla="*/ 218343 w 20071080"/>
              <a:gd name="connsiteY49" fmla="*/ 13894614 h 28127599"/>
              <a:gd name="connsiteX50" fmla="*/ 2164080 w 20071080"/>
              <a:gd name="connsiteY50" fmla="*/ 11195959 h 28127599"/>
              <a:gd name="connsiteX51" fmla="*/ 2529840 w 20071080"/>
              <a:gd name="connsiteY51" fmla="*/ 11561719 h 28127599"/>
              <a:gd name="connsiteX52" fmla="*/ 2712720 w 20071080"/>
              <a:gd name="connsiteY52" fmla="*/ 12841879 h 28127599"/>
              <a:gd name="connsiteX53" fmla="*/ 6918960 w 20071080"/>
              <a:gd name="connsiteY53" fmla="*/ 16316599 h 28127599"/>
              <a:gd name="connsiteX54" fmla="*/ 7924800 w 20071080"/>
              <a:gd name="connsiteY54" fmla="*/ 14762119 h 28127599"/>
              <a:gd name="connsiteX55" fmla="*/ 7467600 w 20071080"/>
              <a:gd name="connsiteY55" fmla="*/ 13664839 h 28127599"/>
              <a:gd name="connsiteX56" fmla="*/ 8747760 w 20071080"/>
              <a:gd name="connsiteY56" fmla="*/ 10190119 h 28127599"/>
              <a:gd name="connsiteX57" fmla="*/ 8656320 w 20071080"/>
              <a:gd name="connsiteY57" fmla="*/ 9641479 h 28127599"/>
              <a:gd name="connsiteX58" fmla="*/ 8930640 w 20071080"/>
              <a:gd name="connsiteY58" fmla="*/ 9001399 h 28127599"/>
              <a:gd name="connsiteX59" fmla="*/ 7650480 w 20071080"/>
              <a:gd name="connsiteY59" fmla="*/ 6532519 h 28127599"/>
              <a:gd name="connsiteX60" fmla="*/ 2621280 w 20071080"/>
              <a:gd name="connsiteY60" fmla="*/ 7904119 h 28127599"/>
              <a:gd name="connsiteX61" fmla="*/ 2072640 w 20071080"/>
              <a:gd name="connsiteY61" fmla="*/ 7538359 h 28127599"/>
              <a:gd name="connsiteX62" fmla="*/ 1341120 w 20071080"/>
              <a:gd name="connsiteY62" fmla="*/ 7629799 h 28127599"/>
              <a:gd name="connsiteX63" fmla="*/ 975360 w 20071080"/>
              <a:gd name="connsiteY63" fmla="*/ 7172599 h 28127599"/>
              <a:gd name="connsiteX64" fmla="*/ 1249680 w 20071080"/>
              <a:gd name="connsiteY64" fmla="*/ 6898279 h 28127599"/>
              <a:gd name="connsiteX65" fmla="*/ 152400 w 20071080"/>
              <a:gd name="connsiteY65" fmla="*/ 5800999 h 28127599"/>
              <a:gd name="connsiteX66" fmla="*/ 335280 w 20071080"/>
              <a:gd name="connsiteY66" fmla="*/ 5709559 h 28127599"/>
              <a:gd name="connsiteX67" fmla="*/ 1798320 w 20071080"/>
              <a:gd name="connsiteY67" fmla="*/ 6898279 h 28127599"/>
              <a:gd name="connsiteX68" fmla="*/ 2072640 w 20071080"/>
              <a:gd name="connsiteY68" fmla="*/ 6623959 h 28127599"/>
              <a:gd name="connsiteX69" fmla="*/ 2072640 w 20071080"/>
              <a:gd name="connsiteY69" fmla="*/ 6441079 h 28127599"/>
              <a:gd name="connsiteX70" fmla="*/ 5364480 w 20071080"/>
              <a:gd name="connsiteY70" fmla="*/ 5252359 h 28127599"/>
              <a:gd name="connsiteX71" fmla="*/ 6004560 w 20071080"/>
              <a:gd name="connsiteY71" fmla="*/ 4978039 h 28127599"/>
              <a:gd name="connsiteX72" fmla="*/ 6370320 w 20071080"/>
              <a:gd name="connsiteY72" fmla="*/ 5435239 h 28127599"/>
              <a:gd name="connsiteX73" fmla="*/ 7376160 w 20071080"/>
              <a:gd name="connsiteY73" fmla="*/ 4978039 h 28127599"/>
              <a:gd name="connsiteX74" fmla="*/ 7559040 w 20071080"/>
              <a:gd name="connsiteY74" fmla="*/ 3240679 h 28127599"/>
              <a:gd name="connsiteX75" fmla="*/ 8839200 w 20071080"/>
              <a:gd name="connsiteY75" fmla="*/ 2692039 h 28127599"/>
              <a:gd name="connsiteX76" fmla="*/ 9479280 w 20071080"/>
              <a:gd name="connsiteY76" fmla="*/ 3240679 h 28127599"/>
              <a:gd name="connsiteX77" fmla="*/ 9845040 w 20071080"/>
              <a:gd name="connsiteY77" fmla="*/ 2874919 h 28127599"/>
              <a:gd name="connsiteX78" fmla="*/ 9936480 w 20071080"/>
              <a:gd name="connsiteY78" fmla="*/ 2326279 h 28127599"/>
              <a:gd name="connsiteX79" fmla="*/ 9936480 w 20071080"/>
              <a:gd name="connsiteY79" fmla="*/ 497479 h 28127599"/>
              <a:gd name="connsiteX80" fmla="*/ 11490960 w 20071080"/>
              <a:gd name="connsiteY80" fmla="*/ 40279 h 28127599"/>
              <a:gd name="connsiteX81" fmla="*/ 12004260 w 20071080"/>
              <a:gd name="connsiteY81" fmla="*/ 255804 h 28127599"/>
              <a:gd name="connsiteX0" fmla="*/ 12004260 w 20071080"/>
              <a:gd name="connsiteY0" fmla="*/ 255804 h 28127599"/>
              <a:gd name="connsiteX1" fmla="*/ 12405360 w 20071080"/>
              <a:gd name="connsiteY1" fmla="*/ 2417719 h 28127599"/>
              <a:gd name="connsiteX2" fmla="*/ 13411200 w 20071080"/>
              <a:gd name="connsiteY2" fmla="*/ 3697879 h 28127599"/>
              <a:gd name="connsiteX3" fmla="*/ 14782800 w 20071080"/>
              <a:gd name="connsiteY3" fmla="*/ 3332119 h 28127599"/>
              <a:gd name="connsiteX4" fmla="*/ 15514320 w 20071080"/>
              <a:gd name="connsiteY4" fmla="*/ 2966359 h 28127599"/>
              <a:gd name="connsiteX5" fmla="*/ 17800320 w 20071080"/>
              <a:gd name="connsiteY5" fmla="*/ 2326279 h 28127599"/>
              <a:gd name="connsiteX6" fmla="*/ 18166080 w 20071080"/>
              <a:gd name="connsiteY6" fmla="*/ 2692039 h 28127599"/>
              <a:gd name="connsiteX7" fmla="*/ 18989040 w 20071080"/>
              <a:gd name="connsiteY7" fmla="*/ 2509159 h 28127599"/>
              <a:gd name="connsiteX8" fmla="*/ 19720560 w 20071080"/>
              <a:gd name="connsiteY8" fmla="*/ 1228999 h 28127599"/>
              <a:gd name="connsiteX9" fmla="*/ 19994880 w 20071080"/>
              <a:gd name="connsiteY9" fmla="*/ 1320439 h 28127599"/>
              <a:gd name="connsiteX10" fmla="*/ 19263360 w 20071080"/>
              <a:gd name="connsiteY10" fmla="*/ 2326279 h 28127599"/>
              <a:gd name="connsiteX11" fmla="*/ 19812000 w 20071080"/>
              <a:gd name="connsiteY11" fmla="*/ 2509159 h 28127599"/>
              <a:gd name="connsiteX12" fmla="*/ 19537680 w 20071080"/>
              <a:gd name="connsiteY12" fmla="*/ 2783479 h 28127599"/>
              <a:gd name="connsiteX13" fmla="*/ 18241011 w 20071080"/>
              <a:gd name="connsiteY13" fmla="*/ 2948566 h 28127599"/>
              <a:gd name="connsiteX14" fmla="*/ 18348960 w 20071080"/>
              <a:gd name="connsiteY14" fmla="*/ 3149239 h 28127599"/>
              <a:gd name="connsiteX15" fmla="*/ 14508480 w 20071080"/>
              <a:gd name="connsiteY15" fmla="*/ 4795159 h 28127599"/>
              <a:gd name="connsiteX16" fmla="*/ 12954000 w 20071080"/>
              <a:gd name="connsiteY16" fmla="*/ 5618119 h 28127599"/>
              <a:gd name="connsiteX17" fmla="*/ 12222480 w 20071080"/>
              <a:gd name="connsiteY17" fmla="*/ 10464439 h 28127599"/>
              <a:gd name="connsiteX18" fmla="*/ 11948160 w 20071080"/>
              <a:gd name="connsiteY18" fmla="*/ 11013079 h 28127599"/>
              <a:gd name="connsiteX19" fmla="*/ 13136880 w 20071080"/>
              <a:gd name="connsiteY19" fmla="*/ 12750439 h 28127599"/>
              <a:gd name="connsiteX20" fmla="*/ 12954000 w 20071080"/>
              <a:gd name="connsiteY20" fmla="*/ 13207639 h 28127599"/>
              <a:gd name="connsiteX21" fmla="*/ 11765280 w 20071080"/>
              <a:gd name="connsiteY21" fmla="*/ 13481959 h 28127599"/>
              <a:gd name="connsiteX22" fmla="*/ 11497624 w 20071080"/>
              <a:gd name="connsiteY22" fmla="*/ 14298527 h 28127599"/>
              <a:gd name="connsiteX23" fmla="*/ 11033760 w 20071080"/>
              <a:gd name="connsiteY23" fmla="*/ 14762119 h 28127599"/>
              <a:gd name="connsiteX24" fmla="*/ 11125200 w 20071080"/>
              <a:gd name="connsiteY24" fmla="*/ 15036439 h 28127599"/>
              <a:gd name="connsiteX25" fmla="*/ 12863661 w 20071080"/>
              <a:gd name="connsiteY25" fmla="*/ 18176094 h 28127599"/>
              <a:gd name="connsiteX26" fmla="*/ 13542681 w 20071080"/>
              <a:gd name="connsiteY26" fmla="*/ 20907344 h 28127599"/>
              <a:gd name="connsiteX27" fmla="*/ 14825275 w 20071080"/>
              <a:gd name="connsiteY27" fmla="*/ 23830879 h 28127599"/>
              <a:gd name="connsiteX28" fmla="*/ 14183978 w 20071080"/>
              <a:gd name="connsiteY28" fmla="*/ 24154010 h 28127599"/>
              <a:gd name="connsiteX29" fmla="*/ 14599920 w 20071080"/>
              <a:gd name="connsiteY29" fmla="*/ 26009239 h 28127599"/>
              <a:gd name="connsiteX30" fmla="*/ 15331440 w 20071080"/>
              <a:gd name="connsiteY30" fmla="*/ 26740759 h 28127599"/>
              <a:gd name="connsiteX31" fmla="*/ 15605760 w 20071080"/>
              <a:gd name="connsiteY31" fmla="*/ 27563719 h 28127599"/>
              <a:gd name="connsiteX32" fmla="*/ 16504230 w 20071080"/>
              <a:gd name="connsiteY32" fmla="*/ 27627663 h 28127599"/>
              <a:gd name="connsiteX33" fmla="*/ 16703040 w 20071080"/>
              <a:gd name="connsiteY33" fmla="*/ 27929479 h 28127599"/>
              <a:gd name="connsiteX34" fmla="*/ 15240000 w 20071080"/>
              <a:gd name="connsiteY34" fmla="*/ 28112359 h 28127599"/>
              <a:gd name="connsiteX35" fmla="*/ 14599920 w 20071080"/>
              <a:gd name="connsiteY35" fmla="*/ 27838039 h 28127599"/>
              <a:gd name="connsiteX36" fmla="*/ 13502640 w 20071080"/>
              <a:gd name="connsiteY36" fmla="*/ 27746599 h 28127599"/>
              <a:gd name="connsiteX37" fmla="*/ 13844468 w 20071080"/>
              <a:gd name="connsiteY37" fmla="*/ 25971619 h 28127599"/>
              <a:gd name="connsiteX38" fmla="*/ 13411200 w 20071080"/>
              <a:gd name="connsiteY38" fmla="*/ 24454759 h 28127599"/>
              <a:gd name="connsiteX39" fmla="*/ 10485120 w 20071080"/>
              <a:gd name="connsiteY39" fmla="*/ 17962519 h 28127599"/>
              <a:gd name="connsiteX40" fmla="*/ 9387840 w 20071080"/>
              <a:gd name="connsiteY40" fmla="*/ 16865239 h 28127599"/>
              <a:gd name="connsiteX41" fmla="*/ 7423503 w 20071080"/>
              <a:gd name="connsiteY41" fmla="*/ 18943529 h 28127599"/>
              <a:gd name="connsiteX42" fmla="*/ 6178632 w 20071080"/>
              <a:gd name="connsiteY42" fmla="*/ 18781964 h 28127599"/>
              <a:gd name="connsiteX43" fmla="*/ 3462551 w 20071080"/>
              <a:gd name="connsiteY43" fmla="*/ 15712224 h 28127599"/>
              <a:gd name="connsiteX44" fmla="*/ 3500275 w 20071080"/>
              <a:gd name="connsiteY44" fmla="*/ 14742832 h 28127599"/>
              <a:gd name="connsiteX45" fmla="*/ 2712720 w 20071080"/>
              <a:gd name="connsiteY45" fmla="*/ 13756279 h 28127599"/>
              <a:gd name="connsiteX46" fmla="*/ 1706880 w 20071080"/>
              <a:gd name="connsiteY46" fmla="*/ 13756279 h 28127599"/>
              <a:gd name="connsiteX47" fmla="*/ 1249680 w 20071080"/>
              <a:gd name="connsiteY47" fmla="*/ 13573399 h 28127599"/>
              <a:gd name="connsiteX48" fmla="*/ 426720 w 20071080"/>
              <a:gd name="connsiteY48" fmla="*/ 14122039 h 28127599"/>
              <a:gd name="connsiteX49" fmla="*/ 218343 w 20071080"/>
              <a:gd name="connsiteY49" fmla="*/ 13894614 h 28127599"/>
              <a:gd name="connsiteX50" fmla="*/ 2164080 w 20071080"/>
              <a:gd name="connsiteY50" fmla="*/ 11195959 h 28127599"/>
              <a:gd name="connsiteX51" fmla="*/ 2529840 w 20071080"/>
              <a:gd name="connsiteY51" fmla="*/ 11561719 h 28127599"/>
              <a:gd name="connsiteX52" fmla="*/ 2712720 w 20071080"/>
              <a:gd name="connsiteY52" fmla="*/ 12841879 h 28127599"/>
              <a:gd name="connsiteX53" fmla="*/ 6918960 w 20071080"/>
              <a:gd name="connsiteY53" fmla="*/ 16316599 h 28127599"/>
              <a:gd name="connsiteX54" fmla="*/ 7924800 w 20071080"/>
              <a:gd name="connsiteY54" fmla="*/ 14762119 h 28127599"/>
              <a:gd name="connsiteX55" fmla="*/ 7467600 w 20071080"/>
              <a:gd name="connsiteY55" fmla="*/ 13664839 h 28127599"/>
              <a:gd name="connsiteX56" fmla="*/ 8747760 w 20071080"/>
              <a:gd name="connsiteY56" fmla="*/ 10190119 h 28127599"/>
              <a:gd name="connsiteX57" fmla="*/ 8656320 w 20071080"/>
              <a:gd name="connsiteY57" fmla="*/ 9641479 h 28127599"/>
              <a:gd name="connsiteX58" fmla="*/ 8930640 w 20071080"/>
              <a:gd name="connsiteY58" fmla="*/ 9001399 h 28127599"/>
              <a:gd name="connsiteX59" fmla="*/ 7650480 w 20071080"/>
              <a:gd name="connsiteY59" fmla="*/ 6532519 h 28127599"/>
              <a:gd name="connsiteX60" fmla="*/ 2621280 w 20071080"/>
              <a:gd name="connsiteY60" fmla="*/ 7904119 h 28127599"/>
              <a:gd name="connsiteX61" fmla="*/ 2072640 w 20071080"/>
              <a:gd name="connsiteY61" fmla="*/ 7538359 h 28127599"/>
              <a:gd name="connsiteX62" fmla="*/ 1341120 w 20071080"/>
              <a:gd name="connsiteY62" fmla="*/ 7629799 h 28127599"/>
              <a:gd name="connsiteX63" fmla="*/ 975360 w 20071080"/>
              <a:gd name="connsiteY63" fmla="*/ 7172599 h 28127599"/>
              <a:gd name="connsiteX64" fmla="*/ 1249680 w 20071080"/>
              <a:gd name="connsiteY64" fmla="*/ 6898279 h 28127599"/>
              <a:gd name="connsiteX65" fmla="*/ 152400 w 20071080"/>
              <a:gd name="connsiteY65" fmla="*/ 5800999 h 28127599"/>
              <a:gd name="connsiteX66" fmla="*/ 335280 w 20071080"/>
              <a:gd name="connsiteY66" fmla="*/ 5709559 h 28127599"/>
              <a:gd name="connsiteX67" fmla="*/ 1798320 w 20071080"/>
              <a:gd name="connsiteY67" fmla="*/ 6898279 h 28127599"/>
              <a:gd name="connsiteX68" fmla="*/ 2072640 w 20071080"/>
              <a:gd name="connsiteY68" fmla="*/ 6623959 h 28127599"/>
              <a:gd name="connsiteX69" fmla="*/ 2072640 w 20071080"/>
              <a:gd name="connsiteY69" fmla="*/ 6441079 h 28127599"/>
              <a:gd name="connsiteX70" fmla="*/ 5364480 w 20071080"/>
              <a:gd name="connsiteY70" fmla="*/ 5252359 h 28127599"/>
              <a:gd name="connsiteX71" fmla="*/ 6004560 w 20071080"/>
              <a:gd name="connsiteY71" fmla="*/ 4978039 h 28127599"/>
              <a:gd name="connsiteX72" fmla="*/ 6370320 w 20071080"/>
              <a:gd name="connsiteY72" fmla="*/ 5435239 h 28127599"/>
              <a:gd name="connsiteX73" fmla="*/ 7376160 w 20071080"/>
              <a:gd name="connsiteY73" fmla="*/ 4978039 h 28127599"/>
              <a:gd name="connsiteX74" fmla="*/ 7559040 w 20071080"/>
              <a:gd name="connsiteY74" fmla="*/ 3240679 h 28127599"/>
              <a:gd name="connsiteX75" fmla="*/ 8839200 w 20071080"/>
              <a:gd name="connsiteY75" fmla="*/ 2692039 h 28127599"/>
              <a:gd name="connsiteX76" fmla="*/ 9479280 w 20071080"/>
              <a:gd name="connsiteY76" fmla="*/ 3240679 h 28127599"/>
              <a:gd name="connsiteX77" fmla="*/ 9845040 w 20071080"/>
              <a:gd name="connsiteY77" fmla="*/ 2874919 h 28127599"/>
              <a:gd name="connsiteX78" fmla="*/ 9936480 w 20071080"/>
              <a:gd name="connsiteY78" fmla="*/ 2326279 h 28127599"/>
              <a:gd name="connsiteX79" fmla="*/ 9936480 w 20071080"/>
              <a:gd name="connsiteY79" fmla="*/ 497479 h 28127599"/>
              <a:gd name="connsiteX80" fmla="*/ 11490960 w 20071080"/>
              <a:gd name="connsiteY80" fmla="*/ 40279 h 28127599"/>
              <a:gd name="connsiteX81" fmla="*/ 12004260 w 20071080"/>
              <a:gd name="connsiteY81" fmla="*/ 255804 h 28127599"/>
              <a:gd name="connsiteX0" fmla="*/ 12004260 w 20071080"/>
              <a:gd name="connsiteY0" fmla="*/ 255804 h 28127599"/>
              <a:gd name="connsiteX1" fmla="*/ 12405360 w 20071080"/>
              <a:gd name="connsiteY1" fmla="*/ 2417719 h 28127599"/>
              <a:gd name="connsiteX2" fmla="*/ 13411200 w 20071080"/>
              <a:gd name="connsiteY2" fmla="*/ 3697879 h 28127599"/>
              <a:gd name="connsiteX3" fmla="*/ 14782800 w 20071080"/>
              <a:gd name="connsiteY3" fmla="*/ 3332119 h 28127599"/>
              <a:gd name="connsiteX4" fmla="*/ 15514320 w 20071080"/>
              <a:gd name="connsiteY4" fmla="*/ 2966359 h 28127599"/>
              <a:gd name="connsiteX5" fmla="*/ 17800320 w 20071080"/>
              <a:gd name="connsiteY5" fmla="*/ 2326279 h 28127599"/>
              <a:gd name="connsiteX6" fmla="*/ 18166080 w 20071080"/>
              <a:gd name="connsiteY6" fmla="*/ 2692039 h 28127599"/>
              <a:gd name="connsiteX7" fmla="*/ 18861673 w 20071080"/>
              <a:gd name="connsiteY7" fmla="*/ 2504262 h 28127599"/>
              <a:gd name="connsiteX8" fmla="*/ 19720560 w 20071080"/>
              <a:gd name="connsiteY8" fmla="*/ 1228999 h 28127599"/>
              <a:gd name="connsiteX9" fmla="*/ 19994880 w 20071080"/>
              <a:gd name="connsiteY9" fmla="*/ 1320439 h 28127599"/>
              <a:gd name="connsiteX10" fmla="*/ 19263360 w 20071080"/>
              <a:gd name="connsiteY10" fmla="*/ 2326279 h 28127599"/>
              <a:gd name="connsiteX11" fmla="*/ 19812000 w 20071080"/>
              <a:gd name="connsiteY11" fmla="*/ 2509159 h 28127599"/>
              <a:gd name="connsiteX12" fmla="*/ 19537680 w 20071080"/>
              <a:gd name="connsiteY12" fmla="*/ 2783479 h 28127599"/>
              <a:gd name="connsiteX13" fmla="*/ 18241011 w 20071080"/>
              <a:gd name="connsiteY13" fmla="*/ 2948566 h 28127599"/>
              <a:gd name="connsiteX14" fmla="*/ 18348960 w 20071080"/>
              <a:gd name="connsiteY14" fmla="*/ 3149239 h 28127599"/>
              <a:gd name="connsiteX15" fmla="*/ 14508480 w 20071080"/>
              <a:gd name="connsiteY15" fmla="*/ 4795159 h 28127599"/>
              <a:gd name="connsiteX16" fmla="*/ 12954000 w 20071080"/>
              <a:gd name="connsiteY16" fmla="*/ 5618119 h 28127599"/>
              <a:gd name="connsiteX17" fmla="*/ 12222480 w 20071080"/>
              <a:gd name="connsiteY17" fmla="*/ 10464439 h 28127599"/>
              <a:gd name="connsiteX18" fmla="*/ 11948160 w 20071080"/>
              <a:gd name="connsiteY18" fmla="*/ 11013079 h 28127599"/>
              <a:gd name="connsiteX19" fmla="*/ 13136880 w 20071080"/>
              <a:gd name="connsiteY19" fmla="*/ 12750439 h 28127599"/>
              <a:gd name="connsiteX20" fmla="*/ 12954000 w 20071080"/>
              <a:gd name="connsiteY20" fmla="*/ 13207639 h 28127599"/>
              <a:gd name="connsiteX21" fmla="*/ 11765280 w 20071080"/>
              <a:gd name="connsiteY21" fmla="*/ 13481959 h 28127599"/>
              <a:gd name="connsiteX22" fmla="*/ 11497624 w 20071080"/>
              <a:gd name="connsiteY22" fmla="*/ 14298527 h 28127599"/>
              <a:gd name="connsiteX23" fmla="*/ 11033760 w 20071080"/>
              <a:gd name="connsiteY23" fmla="*/ 14762119 h 28127599"/>
              <a:gd name="connsiteX24" fmla="*/ 11125200 w 20071080"/>
              <a:gd name="connsiteY24" fmla="*/ 15036439 h 28127599"/>
              <a:gd name="connsiteX25" fmla="*/ 12863661 w 20071080"/>
              <a:gd name="connsiteY25" fmla="*/ 18176094 h 28127599"/>
              <a:gd name="connsiteX26" fmla="*/ 13542681 w 20071080"/>
              <a:gd name="connsiteY26" fmla="*/ 20907344 h 28127599"/>
              <a:gd name="connsiteX27" fmla="*/ 14825275 w 20071080"/>
              <a:gd name="connsiteY27" fmla="*/ 23830879 h 28127599"/>
              <a:gd name="connsiteX28" fmla="*/ 14183978 w 20071080"/>
              <a:gd name="connsiteY28" fmla="*/ 24154010 h 28127599"/>
              <a:gd name="connsiteX29" fmla="*/ 14599920 w 20071080"/>
              <a:gd name="connsiteY29" fmla="*/ 26009239 h 28127599"/>
              <a:gd name="connsiteX30" fmla="*/ 15331440 w 20071080"/>
              <a:gd name="connsiteY30" fmla="*/ 26740759 h 28127599"/>
              <a:gd name="connsiteX31" fmla="*/ 15605760 w 20071080"/>
              <a:gd name="connsiteY31" fmla="*/ 27563719 h 28127599"/>
              <a:gd name="connsiteX32" fmla="*/ 16504230 w 20071080"/>
              <a:gd name="connsiteY32" fmla="*/ 27627663 h 28127599"/>
              <a:gd name="connsiteX33" fmla="*/ 16703040 w 20071080"/>
              <a:gd name="connsiteY33" fmla="*/ 27929479 h 28127599"/>
              <a:gd name="connsiteX34" fmla="*/ 15240000 w 20071080"/>
              <a:gd name="connsiteY34" fmla="*/ 28112359 h 28127599"/>
              <a:gd name="connsiteX35" fmla="*/ 14599920 w 20071080"/>
              <a:gd name="connsiteY35" fmla="*/ 27838039 h 28127599"/>
              <a:gd name="connsiteX36" fmla="*/ 13502640 w 20071080"/>
              <a:gd name="connsiteY36" fmla="*/ 27746599 h 28127599"/>
              <a:gd name="connsiteX37" fmla="*/ 13844468 w 20071080"/>
              <a:gd name="connsiteY37" fmla="*/ 25971619 h 28127599"/>
              <a:gd name="connsiteX38" fmla="*/ 13411200 w 20071080"/>
              <a:gd name="connsiteY38" fmla="*/ 24454759 h 28127599"/>
              <a:gd name="connsiteX39" fmla="*/ 10485120 w 20071080"/>
              <a:gd name="connsiteY39" fmla="*/ 17962519 h 28127599"/>
              <a:gd name="connsiteX40" fmla="*/ 9387840 w 20071080"/>
              <a:gd name="connsiteY40" fmla="*/ 16865239 h 28127599"/>
              <a:gd name="connsiteX41" fmla="*/ 7423503 w 20071080"/>
              <a:gd name="connsiteY41" fmla="*/ 18943529 h 28127599"/>
              <a:gd name="connsiteX42" fmla="*/ 6178632 w 20071080"/>
              <a:gd name="connsiteY42" fmla="*/ 18781964 h 28127599"/>
              <a:gd name="connsiteX43" fmla="*/ 3462551 w 20071080"/>
              <a:gd name="connsiteY43" fmla="*/ 15712224 h 28127599"/>
              <a:gd name="connsiteX44" fmla="*/ 3500275 w 20071080"/>
              <a:gd name="connsiteY44" fmla="*/ 14742832 h 28127599"/>
              <a:gd name="connsiteX45" fmla="*/ 2712720 w 20071080"/>
              <a:gd name="connsiteY45" fmla="*/ 13756279 h 28127599"/>
              <a:gd name="connsiteX46" fmla="*/ 1706880 w 20071080"/>
              <a:gd name="connsiteY46" fmla="*/ 13756279 h 28127599"/>
              <a:gd name="connsiteX47" fmla="*/ 1249680 w 20071080"/>
              <a:gd name="connsiteY47" fmla="*/ 13573399 h 28127599"/>
              <a:gd name="connsiteX48" fmla="*/ 426720 w 20071080"/>
              <a:gd name="connsiteY48" fmla="*/ 14122039 h 28127599"/>
              <a:gd name="connsiteX49" fmla="*/ 218343 w 20071080"/>
              <a:gd name="connsiteY49" fmla="*/ 13894614 h 28127599"/>
              <a:gd name="connsiteX50" fmla="*/ 2164080 w 20071080"/>
              <a:gd name="connsiteY50" fmla="*/ 11195959 h 28127599"/>
              <a:gd name="connsiteX51" fmla="*/ 2529840 w 20071080"/>
              <a:gd name="connsiteY51" fmla="*/ 11561719 h 28127599"/>
              <a:gd name="connsiteX52" fmla="*/ 2712720 w 20071080"/>
              <a:gd name="connsiteY52" fmla="*/ 12841879 h 28127599"/>
              <a:gd name="connsiteX53" fmla="*/ 6918960 w 20071080"/>
              <a:gd name="connsiteY53" fmla="*/ 16316599 h 28127599"/>
              <a:gd name="connsiteX54" fmla="*/ 7924800 w 20071080"/>
              <a:gd name="connsiteY54" fmla="*/ 14762119 h 28127599"/>
              <a:gd name="connsiteX55" fmla="*/ 7467600 w 20071080"/>
              <a:gd name="connsiteY55" fmla="*/ 13664839 h 28127599"/>
              <a:gd name="connsiteX56" fmla="*/ 8747760 w 20071080"/>
              <a:gd name="connsiteY56" fmla="*/ 10190119 h 28127599"/>
              <a:gd name="connsiteX57" fmla="*/ 8656320 w 20071080"/>
              <a:gd name="connsiteY57" fmla="*/ 9641479 h 28127599"/>
              <a:gd name="connsiteX58" fmla="*/ 8930640 w 20071080"/>
              <a:gd name="connsiteY58" fmla="*/ 9001399 h 28127599"/>
              <a:gd name="connsiteX59" fmla="*/ 7650480 w 20071080"/>
              <a:gd name="connsiteY59" fmla="*/ 6532519 h 28127599"/>
              <a:gd name="connsiteX60" fmla="*/ 2621280 w 20071080"/>
              <a:gd name="connsiteY60" fmla="*/ 7904119 h 28127599"/>
              <a:gd name="connsiteX61" fmla="*/ 2072640 w 20071080"/>
              <a:gd name="connsiteY61" fmla="*/ 7538359 h 28127599"/>
              <a:gd name="connsiteX62" fmla="*/ 1341120 w 20071080"/>
              <a:gd name="connsiteY62" fmla="*/ 7629799 h 28127599"/>
              <a:gd name="connsiteX63" fmla="*/ 975360 w 20071080"/>
              <a:gd name="connsiteY63" fmla="*/ 7172599 h 28127599"/>
              <a:gd name="connsiteX64" fmla="*/ 1249680 w 20071080"/>
              <a:gd name="connsiteY64" fmla="*/ 6898279 h 28127599"/>
              <a:gd name="connsiteX65" fmla="*/ 152400 w 20071080"/>
              <a:gd name="connsiteY65" fmla="*/ 5800999 h 28127599"/>
              <a:gd name="connsiteX66" fmla="*/ 335280 w 20071080"/>
              <a:gd name="connsiteY66" fmla="*/ 5709559 h 28127599"/>
              <a:gd name="connsiteX67" fmla="*/ 1798320 w 20071080"/>
              <a:gd name="connsiteY67" fmla="*/ 6898279 h 28127599"/>
              <a:gd name="connsiteX68" fmla="*/ 2072640 w 20071080"/>
              <a:gd name="connsiteY68" fmla="*/ 6623959 h 28127599"/>
              <a:gd name="connsiteX69" fmla="*/ 2072640 w 20071080"/>
              <a:gd name="connsiteY69" fmla="*/ 6441079 h 28127599"/>
              <a:gd name="connsiteX70" fmla="*/ 5364480 w 20071080"/>
              <a:gd name="connsiteY70" fmla="*/ 5252359 h 28127599"/>
              <a:gd name="connsiteX71" fmla="*/ 6004560 w 20071080"/>
              <a:gd name="connsiteY71" fmla="*/ 4978039 h 28127599"/>
              <a:gd name="connsiteX72" fmla="*/ 6370320 w 20071080"/>
              <a:gd name="connsiteY72" fmla="*/ 5435239 h 28127599"/>
              <a:gd name="connsiteX73" fmla="*/ 7376160 w 20071080"/>
              <a:gd name="connsiteY73" fmla="*/ 4978039 h 28127599"/>
              <a:gd name="connsiteX74" fmla="*/ 7559040 w 20071080"/>
              <a:gd name="connsiteY74" fmla="*/ 3240679 h 28127599"/>
              <a:gd name="connsiteX75" fmla="*/ 8839200 w 20071080"/>
              <a:gd name="connsiteY75" fmla="*/ 2692039 h 28127599"/>
              <a:gd name="connsiteX76" fmla="*/ 9479280 w 20071080"/>
              <a:gd name="connsiteY76" fmla="*/ 3240679 h 28127599"/>
              <a:gd name="connsiteX77" fmla="*/ 9845040 w 20071080"/>
              <a:gd name="connsiteY77" fmla="*/ 2874919 h 28127599"/>
              <a:gd name="connsiteX78" fmla="*/ 9936480 w 20071080"/>
              <a:gd name="connsiteY78" fmla="*/ 2326279 h 28127599"/>
              <a:gd name="connsiteX79" fmla="*/ 9936480 w 20071080"/>
              <a:gd name="connsiteY79" fmla="*/ 497479 h 28127599"/>
              <a:gd name="connsiteX80" fmla="*/ 11490960 w 20071080"/>
              <a:gd name="connsiteY80" fmla="*/ 40279 h 28127599"/>
              <a:gd name="connsiteX81" fmla="*/ 12004260 w 20071080"/>
              <a:gd name="connsiteY81" fmla="*/ 255804 h 28127599"/>
              <a:gd name="connsiteX0" fmla="*/ 12004260 w 20071080"/>
              <a:gd name="connsiteY0" fmla="*/ 255804 h 28127599"/>
              <a:gd name="connsiteX1" fmla="*/ 12405360 w 20071080"/>
              <a:gd name="connsiteY1" fmla="*/ 2417719 h 28127599"/>
              <a:gd name="connsiteX2" fmla="*/ 13411200 w 20071080"/>
              <a:gd name="connsiteY2" fmla="*/ 3697879 h 28127599"/>
              <a:gd name="connsiteX3" fmla="*/ 14782800 w 20071080"/>
              <a:gd name="connsiteY3" fmla="*/ 3332119 h 28127599"/>
              <a:gd name="connsiteX4" fmla="*/ 15514320 w 20071080"/>
              <a:gd name="connsiteY4" fmla="*/ 2966359 h 28127599"/>
              <a:gd name="connsiteX5" fmla="*/ 17800320 w 20071080"/>
              <a:gd name="connsiteY5" fmla="*/ 2326279 h 28127599"/>
              <a:gd name="connsiteX6" fmla="*/ 18166080 w 20071080"/>
              <a:gd name="connsiteY6" fmla="*/ 2692039 h 28127599"/>
              <a:gd name="connsiteX7" fmla="*/ 18861673 w 20071080"/>
              <a:gd name="connsiteY7" fmla="*/ 2504262 h 28127599"/>
              <a:gd name="connsiteX8" fmla="*/ 19720560 w 20071080"/>
              <a:gd name="connsiteY8" fmla="*/ 1228999 h 28127599"/>
              <a:gd name="connsiteX9" fmla="*/ 19994880 w 20071080"/>
              <a:gd name="connsiteY9" fmla="*/ 1320439 h 28127599"/>
              <a:gd name="connsiteX10" fmla="*/ 19263360 w 20071080"/>
              <a:gd name="connsiteY10" fmla="*/ 2326279 h 28127599"/>
              <a:gd name="connsiteX11" fmla="*/ 19812000 w 20071080"/>
              <a:gd name="connsiteY11" fmla="*/ 2509159 h 28127599"/>
              <a:gd name="connsiteX12" fmla="*/ 19537680 w 20071080"/>
              <a:gd name="connsiteY12" fmla="*/ 2783479 h 28127599"/>
              <a:gd name="connsiteX13" fmla="*/ 18241011 w 20071080"/>
              <a:gd name="connsiteY13" fmla="*/ 2948566 h 28127599"/>
              <a:gd name="connsiteX14" fmla="*/ 18348960 w 20071080"/>
              <a:gd name="connsiteY14" fmla="*/ 3149239 h 28127599"/>
              <a:gd name="connsiteX15" fmla="*/ 14508480 w 20071080"/>
              <a:gd name="connsiteY15" fmla="*/ 4795159 h 28127599"/>
              <a:gd name="connsiteX16" fmla="*/ 12954000 w 20071080"/>
              <a:gd name="connsiteY16" fmla="*/ 5618119 h 28127599"/>
              <a:gd name="connsiteX17" fmla="*/ 12222480 w 20071080"/>
              <a:gd name="connsiteY17" fmla="*/ 10464439 h 28127599"/>
              <a:gd name="connsiteX18" fmla="*/ 11948160 w 20071080"/>
              <a:gd name="connsiteY18" fmla="*/ 11013079 h 28127599"/>
              <a:gd name="connsiteX19" fmla="*/ 13136880 w 20071080"/>
              <a:gd name="connsiteY19" fmla="*/ 12750439 h 28127599"/>
              <a:gd name="connsiteX20" fmla="*/ 12954000 w 20071080"/>
              <a:gd name="connsiteY20" fmla="*/ 13207639 h 28127599"/>
              <a:gd name="connsiteX21" fmla="*/ 11765280 w 20071080"/>
              <a:gd name="connsiteY21" fmla="*/ 13481959 h 28127599"/>
              <a:gd name="connsiteX22" fmla="*/ 11497624 w 20071080"/>
              <a:gd name="connsiteY22" fmla="*/ 14298527 h 28127599"/>
              <a:gd name="connsiteX23" fmla="*/ 11033760 w 20071080"/>
              <a:gd name="connsiteY23" fmla="*/ 14762119 h 28127599"/>
              <a:gd name="connsiteX24" fmla="*/ 11125200 w 20071080"/>
              <a:gd name="connsiteY24" fmla="*/ 15036439 h 28127599"/>
              <a:gd name="connsiteX25" fmla="*/ 12863661 w 20071080"/>
              <a:gd name="connsiteY25" fmla="*/ 18176094 h 28127599"/>
              <a:gd name="connsiteX26" fmla="*/ 13542681 w 20071080"/>
              <a:gd name="connsiteY26" fmla="*/ 20907344 h 28127599"/>
              <a:gd name="connsiteX27" fmla="*/ 14825275 w 20071080"/>
              <a:gd name="connsiteY27" fmla="*/ 23830879 h 28127599"/>
              <a:gd name="connsiteX28" fmla="*/ 14183978 w 20071080"/>
              <a:gd name="connsiteY28" fmla="*/ 24154010 h 28127599"/>
              <a:gd name="connsiteX29" fmla="*/ 14599920 w 20071080"/>
              <a:gd name="connsiteY29" fmla="*/ 26009239 h 28127599"/>
              <a:gd name="connsiteX30" fmla="*/ 15331440 w 20071080"/>
              <a:gd name="connsiteY30" fmla="*/ 26740759 h 28127599"/>
              <a:gd name="connsiteX31" fmla="*/ 15605760 w 20071080"/>
              <a:gd name="connsiteY31" fmla="*/ 27563719 h 28127599"/>
              <a:gd name="connsiteX32" fmla="*/ 16504230 w 20071080"/>
              <a:gd name="connsiteY32" fmla="*/ 27627663 h 28127599"/>
              <a:gd name="connsiteX33" fmla="*/ 16703040 w 20071080"/>
              <a:gd name="connsiteY33" fmla="*/ 27929479 h 28127599"/>
              <a:gd name="connsiteX34" fmla="*/ 15240000 w 20071080"/>
              <a:gd name="connsiteY34" fmla="*/ 28112359 h 28127599"/>
              <a:gd name="connsiteX35" fmla="*/ 14599920 w 20071080"/>
              <a:gd name="connsiteY35" fmla="*/ 27838039 h 28127599"/>
              <a:gd name="connsiteX36" fmla="*/ 13502640 w 20071080"/>
              <a:gd name="connsiteY36" fmla="*/ 27746599 h 28127599"/>
              <a:gd name="connsiteX37" fmla="*/ 13844468 w 20071080"/>
              <a:gd name="connsiteY37" fmla="*/ 25971619 h 28127599"/>
              <a:gd name="connsiteX38" fmla="*/ 13411200 w 20071080"/>
              <a:gd name="connsiteY38" fmla="*/ 24454759 h 28127599"/>
              <a:gd name="connsiteX39" fmla="*/ 10485120 w 20071080"/>
              <a:gd name="connsiteY39" fmla="*/ 17962519 h 28127599"/>
              <a:gd name="connsiteX40" fmla="*/ 9387840 w 20071080"/>
              <a:gd name="connsiteY40" fmla="*/ 16865239 h 28127599"/>
              <a:gd name="connsiteX41" fmla="*/ 7423503 w 20071080"/>
              <a:gd name="connsiteY41" fmla="*/ 18943529 h 28127599"/>
              <a:gd name="connsiteX42" fmla="*/ 6178632 w 20071080"/>
              <a:gd name="connsiteY42" fmla="*/ 18781964 h 28127599"/>
              <a:gd name="connsiteX43" fmla="*/ 3462551 w 20071080"/>
              <a:gd name="connsiteY43" fmla="*/ 15712224 h 28127599"/>
              <a:gd name="connsiteX44" fmla="*/ 3500275 w 20071080"/>
              <a:gd name="connsiteY44" fmla="*/ 14742832 h 28127599"/>
              <a:gd name="connsiteX45" fmla="*/ 2712720 w 20071080"/>
              <a:gd name="connsiteY45" fmla="*/ 13756279 h 28127599"/>
              <a:gd name="connsiteX46" fmla="*/ 1706880 w 20071080"/>
              <a:gd name="connsiteY46" fmla="*/ 13756279 h 28127599"/>
              <a:gd name="connsiteX47" fmla="*/ 1249680 w 20071080"/>
              <a:gd name="connsiteY47" fmla="*/ 13573399 h 28127599"/>
              <a:gd name="connsiteX48" fmla="*/ 426720 w 20071080"/>
              <a:gd name="connsiteY48" fmla="*/ 14122039 h 28127599"/>
              <a:gd name="connsiteX49" fmla="*/ 218343 w 20071080"/>
              <a:gd name="connsiteY49" fmla="*/ 13894614 h 28127599"/>
              <a:gd name="connsiteX50" fmla="*/ 2164080 w 20071080"/>
              <a:gd name="connsiteY50" fmla="*/ 11195959 h 28127599"/>
              <a:gd name="connsiteX51" fmla="*/ 2529840 w 20071080"/>
              <a:gd name="connsiteY51" fmla="*/ 11561719 h 28127599"/>
              <a:gd name="connsiteX52" fmla="*/ 2712720 w 20071080"/>
              <a:gd name="connsiteY52" fmla="*/ 12841879 h 28127599"/>
              <a:gd name="connsiteX53" fmla="*/ 6918960 w 20071080"/>
              <a:gd name="connsiteY53" fmla="*/ 16316599 h 28127599"/>
              <a:gd name="connsiteX54" fmla="*/ 7924800 w 20071080"/>
              <a:gd name="connsiteY54" fmla="*/ 14762119 h 28127599"/>
              <a:gd name="connsiteX55" fmla="*/ 7467600 w 20071080"/>
              <a:gd name="connsiteY55" fmla="*/ 13664839 h 28127599"/>
              <a:gd name="connsiteX56" fmla="*/ 8747760 w 20071080"/>
              <a:gd name="connsiteY56" fmla="*/ 10190119 h 28127599"/>
              <a:gd name="connsiteX57" fmla="*/ 8656320 w 20071080"/>
              <a:gd name="connsiteY57" fmla="*/ 9641479 h 28127599"/>
              <a:gd name="connsiteX58" fmla="*/ 8930640 w 20071080"/>
              <a:gd name="connsiteY58" fmla="*/ 9001399 h 28127599"/>
              <a:gd name="connsiteX59" fmla="*/ 7650480 w 20071080"/>
              <a:gd name="connsiteY59" fmla="*/ 6532519 h 28127599"/>
              <a:gd name="connsiteX60" fmla="*/ 2621280 w 20071080"/>
              <a:gd name="connsiteY60" fmla="*/ 7904119 h 28127599"/>
              <a:gd name="connsiteX61" fmla="*/ 2072640 w 20071080"/>
              <a:gd name="connsiteY61" fmla="*/ 7538359 h 28127599"/>
              <a:gd name="connsiteX62" fmla="*/ 1341120 w 20071080"/>
              <a:gd name="connsiteY62" fmla="*/ 7629799 h 28127599"/>
              <a:gd name="connsiteX63" fmla="*/ 975360 w 20071080"/>
              <a:gd name="connsiteY63" fmla="*/ 7172599 h 28127599"/>
              <a:gd name="connsiteX64" fmla="*/ 1249680 w 20071080"/>
              <a:gd name="connsiteY64" fmla="*/ 6898279 h 28127599"/>
              <a:gd name="connsiteX65" fmla="*/ 152400 w 20071080"/>
              <a:gd name="connsiteY65" fmla="*/ 5800999 h 28127599"/>
              <a:gd name="connsiteX66" fmla="*/ 335280 w 20071080"/>
              <a:gd name="connsiteY66" fmla="*/ 5709559 h 28127599"/>
              <a:gd name="connsiteX67" fmla="*/ 1798320 w 20071080"/>
              <a:gd name="connsiteY67" fmla="*/ 6898279 h 28127599"/>
              <a:gd name="connsiteX68" fmla="*/ 2072640 w 20071080"/>
              <a:gd name="connsiteY68" fmla="*/ 6623959 h 28127599"/>
              <a:gd name="connsiteX69" fmla="*/ 2072640 w 20071080"/>
              <a:gd name="connsiteY69" fmla="*/ 6441079 h 28127599"/>
              <a:gd name="connsiteX70" fmla="*/ 5364480 w 20071080"/>
              <a:gd name="connsiteY70" fmla="*/ 5252359 h 28127599"/>
              <a:gd name="connsiteX71" fmla="*/ 6004560 w 20071080"/>
              <a:gd name="connsiteY71" fmla="*/ 4978039 h 28127599"/>
              <a:gd name="connsiteX72" fmla="*/ 6370320 w 20071080"/>
              <a:gd name="connsiteY72" fmla="*/ 5435239 h 28127599"/>
              <a:gd name="connsiteX73" fmla="*/ 7376160 w 20071080"/>
              <a:gd name="connsiteY73" fmla="*/ 4978039 h 28127599"/>
              <a:gd name="connsiteX74" fmla="*/ 7559040 w 20071080"/>
              <a:gd name="connsiteY74" fmla="*/ 3240679 h 28127599"/>
              <a:gd name="connsiteX75" fmla="*/ 8839200 w 20071080"/>
              <a:gd name="connsiteY75" fmla="*/ 2692039 h 28127599"/>
              <a:gd name="connsiteX76" fmla="*/ 9479280 w 20071080"/>
              <a:gd name="connsiteY76" fmla="*/ 3240679 h 28127599"/>
              <a:gd name="connsiteX77" fmla="*/ 9845040 w 20071080"/>
              <a:gd name="connsiteY77" fmla="*/ 2874919 h 28127599"/>
              <a:gd name="connsiteX78" fmla="*/ 9936480 w 20071080"/>
              <a:gd name="connsiteY78" fmla="*/ 2326279 h 28127599"/>
              <a:gd name="connsiteX79" fmla="*/ 9936480 w 20071080"/>
              <a:gd name="connsiteY79" fmla="*/ 497479 h 28127599"/>
              <a:gd name="connsiteX80" fmla="*/ 11490960 w 20071080"/>
              <a:gd name="connsiteY80" fmla="*/ 40279 h 28127599"/>
              <a:gd name="connsiteX81" fmla="*/ 12004260 w 20071080"/>
              <a:gd name="connsiteY81" fmla="*/ 255804 h 28127599"/>
              <a:gd name="connsiteX0" fmla="*/ 12004260 w 20071080"/>
              <a:gd name="connsiteY0" fmla="*/ 255804 h 28127599"/>
              <a:gd name="connsiteX1" fmla="*/ 12405360 w 20071080"/>
              <a:gd name="connsiteY1" fmla="*/ 2417719 h 28127599"/>
              <a:gd name="connsiteX2" fmla="*/ 13411200 w 20071080"/>
              <a:gd name="connsiteY2" fmla="*/ 3697879 h 28127599"/>
              <a:gd name="connsiteX3" fmla="*/ 14782800 w 20071080"/>
              <a:gd name="connsiteY3" fmla="*/ 3332119 h 28127599"/>
              <a:gd name="connsiteX4" fmla="*/ 15514320 w 20071080"/>
              <a:gd name="connsiteY4" fmla="*/ 2966359 h 28127599"/>
              <a:gd name="connsiteX5" fmla="*/ 17800320 w 20071080"/>
              <a:gd name="connsiteY5" fmla="*/ 2326279 h 28127599"/>
              <a:gd name="connsiteX6" fmla="*/ 18166080 w 20071080"/>
              <a:gd name="connsiteY6" fmla="*/ 2692039 h 28127599"/>
              <a:gd name="connsiteX7" fmla="*/ 18861673 w 20071080"/>
              <a:gd name="connsiteY7" fmla="*/ 2504262 h 28127599"/>
              <a:gd name="connsiteX8" fmla="*/ 19720560 w 20071080"/>
              <a:gd name="connsiteY8" fmla="*/ 1228999 h 28127599"/>
              <a:gd name="connsiteX9" fmla="*/ 19994880 w 20071080"/>
              <a:gd name="connsiteY9" fmla="*/ 1320439 h 28127599"/>
              <a:gd name="connsiteX10" fmla="*/ 19263360 w 20071080"/>
              <a:gd name="connsiteY10" fmla="*/ 2326279 h 28127599"/>
              <a:gd name="connsiteX11" fmla="*/ 19812000 w 20071080"/>
              <a:gd name="connsiteY11" fmla="*/ 2509159 h 28127599"/>
              <a:gd name="connsiteX12" fmla="*/ 19537680 w 20071080"/>
              <a:gd name="connsiteY12" fmla="*/ 2783479 h 28127599"/>
              <a:gd name="connsiteX13" fmla="*/ 18241011 w 20071080"/>
              <a:gd name="connsiteY13" fmla="*/ 2948566 h 28127599"/>
              <a:gd name="connsiteX14" fmla="*/ 18348960 w 20071080"/>
              <a:gd name="connsiteY14" fmla="*/ 3149239 h 28127599"/>
              <a:gd name="connsiteX15" fmla="*/ 14508480 w 20071080"/>
              <a:gd name="connsiteY15" fmla="*/ 4795159 h 28127599"/>
              <a:gd name="connsiteX16" fmla="*/ 12954000 w 20071080"/>
              <a:gd name="connsiteY16" fmla="*/ 5618119 h 28127599"/>
              <a:gd name="connsiteX17" fmla="*/ 12222480 w 20071080"/>
              <a:gd name="connsiteY17" fmla="*/ 10464439 h 28127599"/>
              <a:gd name="connsiteX18" fmla="*/ 11948160 w 20071080"/>
              <a:gd name="connsiteY18" fmla="*/ 11013079 h 28127599"/>
              <a:gd name="connsiteX19" fmla="*/ 13136880 w 20071080"/>
              <a:gd name="connsiteY19" fmla="*/ 12750439 h 28127599"/>
              <a:gd name="connsiteX20" fmla="*/ 12954000 w 20071080"/>
              <a:gd name="connsiteY20" fmla="*/ 13207639 h 28127599"/>
              <a:gd name="connsiteX21" fmla="*/ 11765280 w 20071080"/>
              <a:gd name="connsiteY21" fmla="*/ 13481959 h 28127599"/>
              <a:gd name="connsiteX22" fmla="*/ 11497624 w 20071080"/>
              <a:gd name="connsiteY22" fmla="*/ 14298527 h 28127599"/>
              <a:gd name="connsiteX23" fmla="*/ 11033760 w 20071080"/>
              <a:gd name="connsiteY23" fmla="*/ 14762119 h 28127599"/>
              <a:gd name="connsiteX24" fmla="*/ 11125200 w 20071080"/>
              <a:gd name="connsiteY24" fmla="*/ 15036439 h 28127599"/>
              <a:gd name="connsiteX25" fmla="*/ 12863661 w 20071080"/>
              <a:gd name="connsiteY25" fmla="*/ 18176094 h 28127599"/>
              <a:gd name="connsiteX26" fmla="*/ 13542681 w 20071080"/>
              <a:gd name="connsiteY26" fmla="*/ 20907344 h 28127599"/>
              <a:gd name="connsiteX27" fmla="*/ 14825275 w 20071080"/>
              <a:gd name="connsiteY27" fmla="*/ 23830879 h 28127599"/>
              <a:gd name="connsiteX28" fmla="*/ 14183978 w 20071080"/>
              <a:gd name="connsiteY28" fmla="*/ 24154010 h 28127599"/>
              <a:gd name="connsiteX29" fmla="*/ 14599920 w 20071080"/>
              <a:gd name="connsiteY29" fmla="*/ 26009239 h 28127599"/>
              <a:gd name="connsiteX30" fmla="*/ 15331440 w 20071080"/>
              <a:gd name="connsiteY30" fmla="*/ 26740759 h 28127599"/>
              <a:gd name="connsiteX31" fmla="*/ 15605760 w 20071080"/>
              <a:gd name="connsiteY31" fmla="*/ 27563719 h 28127599"/>
              <a:gd name="connsiteX32" fmla="*/ 16504230 w 20071080"/>
              <a:gd name="connsiteY32" fmla="*/ 27627663 h 28127599"/>
              <a:gd name="connsiteX33" fmla="*/ 16703040 w 20071080"/>
              <a:gd name="connsiteY33" fmla="*/ 27929479 h 28127599"/>
              <a:gd name="connsiteX34" fmla="*/ 15240000 w 20071080"/>
              <a:gd name="connsiteY34" fmla="*/ 28112359 h 28127599"/>
              <a:gd name="connsiteX35" fmla="*/ 14599920 w 20071080"/>
              <a:gd name="connsiteY35" fmla="*/ 27838039 h 28127599"/>
              <a:gd name="connsiteX36" fmla="*/ 13502640 w 20071080"/>
              <a:gd name="connsiteY36" fmla="*/ 27746599 h 28127599"/>
              <a:gd name="connsiteX37" fmla="*/ 13844468 w 20071080"/>
              <a:gd name="connsiteY37" fmla="*/ 25971619 h 28127599"/>
              <a:gd name="connsiteX38" fmla="*/ 13411200 w 20071080"/>
              <a:gd name="connsiteY38" fmla="*/ 24454759 h 28127599"/>
              <a:gd name="connsiteX39" fmla="*/ 10485120 w 20071080"/>
              <a:gd name="connsiteY39" fmla="*/ 17962519 h 28127599"/>
              <a:gd name="connsiteX40" fmla="*/ 9387840 w 20071080"/>
              <a:gd name="connsiteY40" fmla="*/ 16865239 h 28127599"/>
              <a:gd name="connsiteX41" fmla="*/ 7423503 w 20071080"/>
              <a:gd name="connsiteY41" fmla="*/ 18943529 h 28127599"/>
              <a:gd name="connsiteX42" fmla="*/ 6178632 w 20071080"/>
              <a:gd name="connsiteY42" fmla="*/ 18781964 h 28127599"/>
              <a:gd name="connsiteX43" fmla="*/ 3462551 w 20071080"/>
              <a:gd name="connsiteY43" fmla="*/ 15712224 h 28127599"/>
              <a:gd name="connsiteX44" fmla="*/ 3500275 w 20071080"/>
              <a:gd name="connsiteY44" fmla="*/ 14742832 h 28127599"/>
              <a:gd name="connsiteX45" fmla="*/ 2712720 w 20071080"/>
              <a:gd name="connsiteY45" fmla="*/ 13756279 h 28127599"/>
              <a:gd name="connsiteX46" fmla="*/ 1706880 w 20071080"/>
              <a:gd name="connsiteY46" fmla="*/ 13756279 h 28127599"/>
              <a:gd name="connsiteX47" fmla="*/ 1249680 w 20071080"/>
              <a:gd name="connsiteY47" fmla="*/ 13573399 h 28127599"/>
              <a:gd name="connsiteX48" fmla="*/ 426720 w 20071080"/>
              <a:gd name="connsiteY48" fmla="*/ 14122039 h 28127599"/>
              <a:gd name="connsiteX49" fmla="*/ 218343 w 20071080"/>
              <a:gd name="connsiteY49" fmla="*/ 13894614 h 28127599"/>
              <a:gd name="connsiteX50" fmla="*/ 2164080 w 20071080"/>
              <a:gd name="connsiteY50" fmla="*/ 11195959 h 28127599"/>
              <a:gd name="connsiteX51" fmla="*/ 2529840 w 20071080"/>
              <a:gd name="connsiteY51" fmla="*/ 11561719 h 28127599"/>
              <a:gd name="connsiteX52" fmla="*/ 2712720 w 20071080"/>
              <a:gd name="connsiteY52" fmla="*/ 12841879 h 28127599"/>
              <a:gd name="connsiteX53" fmla="*/ 6918960 w 20071080"/>
              <a:gd name="connsiteY53" fmla="*/ 16316599 h 28127599"/>
              <a:gd name="connsiteX54" fmla="*/ 7924800 w 20071080"/>
              <a:gd name="connsiteY54" fmla="*/ 14762119 h 28127599"/>
              <a:gd name="connsiteX55" fmla="*/ 7467600 w 20071080"/>
              <a:gd name="connsiteY55" fmla="*/ 13664839 h 28127599"/>
              <a:gd name="connsiteX56" fmla="*/ 8747760 w 20071080"/>
              <a:gd name="connsiteY56" fmla="*/ 10190119 h 28127599"/>
              <a:gd name="connsiteX57" fmla="*/ 8656320 w 20071080"/>
              <a:gd name="connsiteY57" fmla="*/ 9641479 h 28127599"/>
              <a:gd name="connsiteX58" fmla="*/ 8930640 w 20071080"/>
              <a:gd name="connsiteY58" fmla="*/ 9001399 h 28127599"/>
              <a:gd name="connsiteX59" fmla="*/ 7650480 w 20071080"/>
              <a:gd name="connsiteY59" fmla="*/ 6532519 h 28127599"/>
              <a:gd name="connsiteX60" fmla="*/ 2621280 w 20071080"/>
              <a:gd name="connsiteY60" fmla="*/ 7904119 h 28127599"/>
              <a:gd name="connsiteX61" fmla="*/ 2072640 w 20071080"/>
              <a:gd name="connsiteY61" fmla="*/ 7538359 h 28127599"/>
              <a:gd name="connsiteX62" fmla="*/ 1341120 w 20071080"/>
              <a:gd name="connsiteY62" fmla="*/ 7629799 h 28127599"/>
              <a:gd name="connsiteX63" fmla="*/ 975360 w 20071080"/>
              <a:gd name="connsiteY63" fmla="*/ 7172599 h 28127599"/>
              <a:gd name="connsiteX64" fmla="*/ 1249680 w 20071080"/>
              <a:gd name="connsiteY64" fmla="*/ 6898279 h 28127599"/>
              <a:gd name="connsiteX65" fmla="*/ 152400 w 20071080"/>
              <a:gd name="connsiteY65" fmla="*/ 5800999 h 28127599"/>
              <a:gd name="connsiteX66" fmla="*/ 335280 w 20071080"/>
              <a:gd name="connsiteY66" fmla="*/ 5709559 h 28127599"/>
              <a:gd name="connsiteX67" fmla="*/ 1798320 w 20071080"/>
              <a:gd name="connsiteY67" fmla="*/ 6898279 h 28127599"/>
              <a:gd name="connsiteX68" fmla="*/ 2072640 w 20071080"/>
              <a:gd name="connsiteY68" fmla="*/ 6623959 h 28127599"/>
              <a:gd name="connsiteX69" fmla="*/ 2072640 w 20071080"/>
              <a:gd name="connsiteY69" fmla="*/ 6441079 h 28127599"/>
              <a:gd name="connsiteX70" fmla="*/ 5364480 w 20071080"/>
              <a:gd name="connsiteY70" fmla="*/ 5252359 h 28127599"/>
              <a:gd name="connsiteX71" fmla="*/ 5998012 w 20071080"/>
              <a:gd name="connsiteY71" fmla="*/ 5129698 h 28127599"/>
              <a:gd name="connsiteX72" fmla="*/ 6370320 w 20071080"/>
              <a:gd name="connsiteY72" fmla="*/ 5435239 h 28127599"/>
              <a:gd name="connsiteX73" fmla="*/ 7376160 w 20071080"/>
              <a:gd name="connsiteY73" fmla="*/ 4978039 h 28127599"/>
              <a:gd name="connsiteX74" fmla="*/ 7559040 w 20071080"/>
              <a:gd name="connsiteY74" fmla="*/ 3240679 h 28127599"/>
              <a:gd name="connsiteX75" fmla="*/ 8839200 w 20071080"/>
              <a:gd name="connsiteY75" fmla="*/ 2692039 h 28127599"/>
              <a:gd name="connsiteX76" fmla="*/ 9479280 w 20071080"/>
              <a:gd name="connsiteY76" fmla="*/ 3240679 h 28127599"/>
              <a:gd name="connsiteX77" fmla="*/ 9845040 w 20071080"/>
              <a:gd name="connsiteY77" fmla="*/ 2874919 h 28127599"/>
              <a:gd name="connsiteX78" fmla="*/ 9936480 w 20071080"/>
              <a:gd name="connsiteY78" fmla="*/ 2326279 h 28127599"/>
              <a:gd name="connsiteX79" fmla="*/ 9936480 w 20071080"/>
              <a:gd name="connsiteY79" fmla="*/ 497479 h 28127599"/>
              <a:gd name="connsiteX80" fmla="*/ 11490960 w 20071080"/>
              <a:gd name="connsiteY80" fmla="*/ 40279 h 28127599"/>
              <a:gd name="connsiteX81" fmla="*/ 12004260 w 20071080"/>
              <a:gd name="connsiteY81" fmla="*/ 255804 h 28127599"/>
              <a:gd name="connsiteX0" fmla="*/ 12004260 w 20071080"/>
              <a:gd name="connsiteY0" fmla="*/ 255804 h 28127599"/>
              <a:gd name="connsiteX1" fmla="*/ 12405360 w 20071080"/>
              <a:gd name="connsiteY1" fmla="*/ 2417719 h 28127599"/>
              <a:gd name="connsiteX2" fmla="*/ 13411200 w 20071080"/>
              <a:gd name="connsiteY2" fmla="*/ 3697879 h 28127599"/>
              <a:gd name="connsiteX3" fmla="*/ 14782800 w 20071080"/>
              <a:gd name="connsiteY3" fmla="*/ 3332119 h 28127599"/>
              <a:gd name="connsiteX4" fmla="*/ 15514320 w 20071080"/>
              <a:gd name="connsiteY4" fmla="*/ 2966359 h 28127599"/>
              <a:gd name="connsiteX5" fmla="*/ 17800320 w 20071080"/>
              <a:gd name="connsiteY5" fmla="*/ 2326279 h 28127599"/>
              <a:gd name="connsiteX6" fmla="*/ 18166080 w 20071080"/>
              <a:gd name="connsiteY6" fmla="*/ 2692039 h 28127599"/>
              <a:gd name="connsiteX7" fmla="*/ 18861673 w 20071080"/>
              <a:gd name="connsiteY7" fmla="*/ 2504262 h 28127599"/>
              <a:gd name="connsiteX8" fmla="*/ 19720560 w 20071080"/>
              <a:gd name="connsiteY8" fmla="*/ 1228999 h 28127599"/>
              <a:gd name="connsiteX9" fmla="*/ 19994880 w 20071080"/>
              <a:gd name="connsiteY9" fmla="*/ 1320439 h 28127599"/>
              <a:gd name="connsiteX10" fmla="*/ 19263360 w 20071080"/>
              <a:gd name="connsiteY10" fmla="*/ 2326279 h 28127599"/>
              <a:gd name="connsiteX11" fmla="*/ 19812000 w 20071080"/>
              <a:gd name="connsiteY11" fmla="*/ 2509159 h 28127599"/>
              <a:gd name="connsiteX12" fmla="*/ 19537680 w 20071080"/>
              <a:gd name="connsiteY12" fmla="*/ 2783479 h 28127599"/>
              <a:gd name="connsiteX13" fmla="*/ 18241011 w 20071080"/>
              <a:gd name="connsiteY13" fmla="*/ 2948566 h 28127599"/>
              <a:gd name="connsiteX14" fmla="*/ 18348960 w 20071080"/>
              <a:gd name="connsiteY14" fmla="*/ 3149239 h 28127599"/>
              <a:gd name="connsiteX15" fmla="*/ 14508480 w 20071080"/>
              <a:gd name="connsiteY15" fmla="*/ 4795159 h 28127599"/>
              <a:gd name="connsiteX16" fmla="*/ 12954000 w 20071080"/>
              <a:gd name="connsiteY16" fmla="*/ 5618119 h 28127599"/>
              <a:gd name="connsiteX17" fmla="*/ 12222480 w 20071080"/>
              <a:gd name="connsiteY17" fmla="*/ 10464439 h 28127599"/>
              <a:gd name="connsiteX18" fmla="*/ 11948160 w 20071080"/>
              <a:gd name="connsiteY18" fmla="*/ 11013079 h 28127599"/>
              <a:gd name="connsiteX19" fmla="*/ 13136880 w 20071080"/>
              <a:gd name="connsiteY19" fmla="*/ 12750439 h 28127599"/>
              <a:gd name="connsiteX20" fmla="*/ 12954000 w 20071080"/>
              <a:gd name="connsiteY20" fmla="*/ 13207639 h 28127599"/>
              <a:gd name="connsiteX21" fmla="*/ 11765280 w 20071080"/>
              <a:gd name="connsiteY21" fmla="*/ 13481959 h 28127599"/>
              <a:gd name="connsiteX22" fmla="*/ 11497624 w 20071080"/>
              <a:gd name="connsiteY22" fmla="*/ 14298527 h 28127599"/>
              <a:gd name="connsiteX23" fmla="*/ 11033760 w 20071080"/>
              <a:gd name="connsiteY23" fmla="*/ 14762119 h 28127599"/>
              <a:gd name="connsiteX24" fmla="*/ 11125200 w 20071080"/>
              <a:gd name="connsiteY24" fmla="*/ 15036439 h 28127599"/>
              <a:gd name="connsiteX25" fmla="*/ 12863661 w 20071080"/>
              <a:gd name="connsiteY25" fmla="*/ 18176094 h 28127599"/>
              <a:gd name="connsiteX26" fmla="*/ 13542681 w 20071080"/>
              <a:gd name="connsiteY26" fmla="*/ 20907344 h 28127599"/>
              <a:gd name="connsiteX27" fmla="*/ 14825275 w 20071080"/>
              <a:gd name="connsiteY27" fmla="*/ 23830879 h 28127599"/>
              <a:gd name="connsiteX28" fmla="*/ 14183978 w 20071080"/>
              <a:gd name="connsiteY28" fmla="*/ 24154010 h 28127599"/>
              <a:gd name="connsiteX29" fmla="*/ 14599920 w 20071080"/>
              <a:gd name="connsiteY29" fmla="*/ 26009239 h 28127599"/>
              <a:gd name="connsiteX30" fmla="*/ 15331440 w 20071080"/>
              <a:gd name="connsiteY30" fmla="*/ 26740759 h 28127599"/>
              <a:gd name="connsiteX31" fmla="*/ 15605760 w 20071080"/>
              <a:gd name="connsiteY31" fmla="*/ 27563719 h 28127599"/>
              <a:gd name="connsiteX32" fmla="*/ 16504230 w 20071080"/>
              <a:gd name="connsiteY32" fmla="*/ 27627663 h 28127599"/>
              <a:gd name="connsiteX33" fmla="*/ 16703040 w 20071080"/>
              <a:gd name="connsiteY33" fmla="*/ 27929479 h 28127599"/>
              <a:gd name="connsiteX34" fmla="*/ 15240000 w 20071080"/>
              <a:gd name="connsiteY34" fmla="*/ 28112359 h 28127599"/>
              <a:gd name="connsiteX35" fmla="*/ 14599920 w 20071080"/>
              <a:gd name="connsiteY35" fmla="*/ 27838039 h 28127599"/>
              <a:gd name="connsiteX36" fmla="*/ 13502640 w 20071080"/>
              <a:gd name="connsiteY36" fmla="*/ 27746599 h 28127599"/>
              <a:gd name="connsiteX37" fmla="*/ 13844468 w 20071080"/>
              <a:gd name="connsiteY37" fmla="*/ 25971619 h 28127599"/>
              <a:gd name="connsiteX38" fmla="*/ 13411200 w 20071080"/>
              <a:gd name="connsiteY38" fmla="*/ 24454759 h 28127599"/>
              <a:gd name="connsiteX39" fmla="*/ 10485120 w 20071080"/>
              <a:gd name="connsiteY39" fmla="*/ 17962519 h 28127599"/>
              <a:gd name="connsiteX40" fmla="*/ 9387840 w 20071080"/>
              <a:gd name="connsiteY40" fmla="*/ 16865239 h 28127599"/>
              <a:gd name="connsiteX41" fmla="*/ 7423503 w 20071080"/>
              <a:gd name="connsiteY41" fmla="*/ 18943529 h 28127599"/>
              <a:gd name="connsiteX42" fmla="*/ 6178632 w 20071080"/>
              <a:gd name="connsiteY42" fmla="*/ 18781964 h 28127599"/>
              <a:gd name="connsiteX43" fmla="*/ 3462551 w 20071080"/>
              <a:gd name="connsiteY43" fmla="*/ 15712224 h 28127599"/>
              <a:gd name="connsiteX44" fmla="*/ 3500275 w 20071080"/>
              <a:gd name="connsiteY44" fmla="*/ 14742832 h 28127599"/>
              <a:gd name="connsiteX45" fmla="*/ 2712720 w 20071080"/>
              <a:gd name="connsiteY45" fmla="*/ 13756279 h 28127599"/>
              <a:gd name="connsiteX46" fmla="*/ 1706880 w 20071080"/>
              <a:gd name="connsiteY46" fmla="*/ 13756279 h 28127599"/>
              <a:gd name="connsiteX47" fmla="*/ 1249680 w 20071080"/>
              <a:gd name="connsiteY47" fmla="*/ 13573399 h 28127599"/>
              <a:gd name="connsiteX48" fmla="*/ 426720 w 20071080"/>
              <a:gd name="connsiteY48" fmla="*/ 14122039 h 28127599"/>
              <a:gd name="connsiteX49" fmla="*/ 218343 w 20071080"/>
              <a:gd name="connsiteY49" fmla="*/ 13894614 h 28127599"/>
              <a:gd name="connsiteX50" fmla="*/ 2164080 w 20071080"/>
              <a:gd name="connsiteY50" fmla="*/ 11195959 h 28127599"/>
              <a:gd name="connsiteX51" fmla="*/ 2529840 w 20071080"/>
              <a:gd name="connsiteY51" fmla="*/ 11561719 h 28127599"/>
              <a:gd name="connsiteX52" fmla="*/ 2712720 w 20071080"/>
              <a:gd name="connsiteY52" fmla="*/ 12841879 h 28127599"/>
              <a:gd name="connsiteX53" fmla="*/ 6918960 w 20071080"/>
              <a:gd name="connsiteY53" fmla="*/ 16316599 h 28127599"/>
              <a:gd name="connsiteX54" fmla="*/ 7924800 w 20071080"/>
              <a:gd name="connsiteY54" fmla="*/ 14762119 h 28127599"/>
              <a:gd name="connsiteX55" fmla="*/ 7467600 w 20071080"/>
              <a:gd name="connsiteY55" fmla="*/ 13664839 h 28127599"/>
              <a:gd name="connsiteX56" fmla="*/ 8747760 w 20071080"/>
              <a:gd name="connsiteY56" fmla="*/ 10190119 h 28127599"/>
              <a:gd name="connsiteX57" fmla="*/ 8656320 w 20071080"/>
              <a:gd name="connsiteY57" fmla="*/ 9641479 h 28127599"/>
              <a:gd name="connsiteX58" fmla="*/ 8930640 w 20071080"/>
              <a:gd name="connsiteY58" fmla="*/ 9001399 h 28127599"/>
              <a:gd name="connsiteX59" fmla="*/ 7650480 w 20071080"/>
              <a:gd name="connsiteY59" fmla="*/ 6532519 h 28127599"/>
              <a:gd name="connsiteX60" fmla="*/ 2621280 w 20071080"/>
              <a:gd name="connsiteY60" fmla="*/ 7904119 h 28127599"/>
              <a:gd name="connsiteX61" fmla="*/ 2072640 w 20071080"/>
              <a:gd name="connsiteY61" fmla="*/ 7538359 h 28127599"/>
              <a:gd name="connsiteX62" fmla="*/ 1341120 w 20071080"/>
              <a:gd name="connsiteY62" fmla="*/ 7629799 h 28127599"/>
              <a:gd name="connsiteX63" fmla="*/ 975360 w 20071080"/>
              <a:gd name="connsiteY63" fmla="*/ 7172599 h 28127599"/>
              <a:gd name="connsiteX64" fmla="*/ 1249680 w 20071080"/>
              <a:gd name="connsiteY64" fmla="*/ 6898279 h 28127599"/>
              <a:gd name="connsiteX65" fmla="*/ 152400 w 20071080"/>
              <a:gd name="connsiteY65" fmla="*/ 5800999 h 28127599"/>
              <a:gd name="connsiteX66" fmla="*/ 335280 w 20071080"/>
              <a:gd name="connsiteY66" fmla="*/ 5709559 h 28127599"/>
              <a:gd name="connsiteX67" fmla="*/ 1798320 w 20071080"/>
              <a:gd name="connsiteY67" fmla="*/ 6898279 h 28127599"/>
              <a:gd name="connsiteX68" fmla="*/ 2072640 w 20071080"/>
              <a:gd name="connsiteY68" fmla="*/ 6623959 h 28127599"/>
              <a:gd name="connsiteX69" fmla="*/ 2072640 w 20071080"/>
              <a:gd name="connsiteY69" fmla="*/ 6441079 h 28127599"/>
              <a:gd name="connsiteX70" fmla="*/ 5364480 w 20071080"/>
              <a:gd name="connsiteY70" fmla="*/ 5252359 h 28127599"/>
              <a:gd name="connsiteX71" fmla="*/ 6073459 w 20071080"/>
              <a:gd name="connsiteY71" fmla="*/ 4968132 h 28127599"/>
              <a:gd name="connsiteX72" fmla="*/ 6370320 w 20071080"/>
              <a:gd name="connsiteY72" fmla="*/ 5435239 h 28127599"/>
              <a:gd name="connsiteX73" fmla="*/ 7376160 w 20071080"/>
              <a:gd name="connsiteY73" fmla="*/ 4978039 h 28127599"/>
              <a:gd name="connsiteX74" fmla="*/ 7559040 w 20071080"/>
              <a:gd name="connsiteY74" fmla="*/ 3240679 h 28127599"/>
              <a:gd name="connsiteX75" fmla="*/ 8839200 w 20071080"/>
              <a:gd name="connsiteY75" fmla="*/ 2692039 h 28127599"/>
              <a:gd name="connsiteX76" fmla="*/ 9479280 w 20071080"/>
              <a:gd name="connsiteY76" fmla="*/ 3240679 h 28127599"/>
              <a:gd name="connsiteX77" fmla="*/ 9845040 w 20071080"/>
              <a:gd name="connsiteY77" fmla="*/ 2874919 h 28127599"/>
              <a:gd name="connsiteX78" fmla="*/ 9936480 w 20071080"/>
              <a:gd name="connsiteY78" fmla="*/ 2326279 h 28127599"/>
              <a:gd name="connsiteX79" fmla="*/ 9936480 w 20071080"/>
              <a:gd name="connsiteY79" fmla="*/ 497479 h 28127599"/>
              <a:gd name="connsiteX80" fmla="*/ 11490960 w 20071080"/>
              <a:gd name="connsiteY80" fmla="*/ 40279 h 28127599"/>
              <a:gd name="connsiteX81" fmla="*/ 12004260 w 20071080"/>
              <a:gd name="connsiteY81" fmla="*/ 255804 h 28127599"/>
              <a:gd name="connsiteX0" fmla="*/ 12004260 w 20071080"/>
              <a:gd name="connsiteY0" fmla="*/ 255804 h 28127599"/>
              <a:gd name="connsiteX1" fmla="*/ 12405360 w 20071080"/>
              <a:gd name="connsiteY1" fmla="*/ 2417719 h 28127599"/>
              <a:gd name="connsiteX2" fmla="*/ 13411200 w 20071080"/>
              <a:gd name="connsiteY2" fmla="*/ 3697879 h 28127599"/>
              <a:gd name="connsiteX3" fmla="*/ 14782800 w 20071080"/>
              <a:gd name="connsiteY3" fmla="*/ 3332119 h 28127599"/>
              <a:gd name="connsiteX4" fmla="*/ 15514320 w 20071080"/>
              <a:gd name="connsiteY4" fmla="*/ 2966359 h 28127599"/>
              <a:gd name="connsiteX5" fmla="*/ 17800320 w 20071080"/>
              <a:gd name="connsiteY5" fmla="*/ 2326279 h 28127599"/>
              <a:gd name="connsiteX6" fmla="*/ 18166080 w 20071080"/>
              <a:gd name="connsiteY6" fmla="*/ 2692039 h 28127599"/>
              <a:gd name="connsiteX7" fmla="*/ 18861673 w 20071080"/>
              <a:gd name="connsiteY7" fmla="*/ 2504262 h 28127599"/>
              <a:gd name="connsiteX8" fmla="*/ 19720560 w 20071080"/>
              <a:gd name="connsiteY8" fmla="*/ 1228999 h 28127599"/>
              <a:gd name="connsiteX9" fmla="*/ 19994880 w 20071080"/>
              <a:gd name="connsiteY9" fmla="*/ 1320439 h 28127599"/>
              <a:gd name="connsiteX10" fmla="*/ 19263360 w 20071080"/>
              <a:gd name="connsiteY10" fmla="*/ 2326279 h 28127599"/>
              <a:gd name="connsiteX11" fmla="*/ 19812000 w 20071080"/>
              <a:gd name="connsiteY11" fmla="*/ 2509159 h 28127599"/>
              <a:gd name="connsiteX12" fmla="*/ 19537680 w 20071080"/>
              <a:gd name="connsiteY12" fmla="*/ 2783479 h 28127599"/>
              <a:gd name="connsiteX13" fmla="*/ 18241011 w 20071080"/>
              <a:gd name="connsiteY13" fmla="*/ 2948566 h 28127599"/>
              <a:gd name="connsiteX14" fmla="*/ 18348960 w 20071080"/>
              <a:gd name="connsiteY14" fmla="*/ 3149239 h 28127599"/>
              <a:gd name="connsiteX15" fmla="*/ 14508480 w 20071080"/>
              <a:gd name="connsiteY15" fmla="*/ 4795159 h 28127599"/>
              <a:gd name="connsiteX16" fmla="*/ 12954000 w 20071080"/>
              <a:gd name="connsiteY16" fmla="*/ 5618119 h 28127599"/>
              <a:gd name="connsiteX17" fmla="*/ 12222480 w 20071080"/>
              <a:gd name="connsiteY17" fmla="*/ 10464439 h 28127599"/>
              <a:gd name="connsiteX18" fmla="*/ 11948160 w 20071080"/>
              <a:gd name="connsiteY18" fmla="*/ 11013079 h 28127599"/>
              <a:gd name="connsiteX19" fmla="*/ 13136880 w 20071080"/>
              <a:gd name="connsiteY19" fmla="*/ 12750439 h 28127599"/>
              <a:gd name="connsiteX20" fmla="*/ 12954000 w 20071080"/>
              <a:gd name="connsiteY20" fmla="*/ 13207639 h 28127599"/>
              <a:gd name="connsiteX21" fmla="*/ 11765280 w 20071080"/>
              <a:gd name="connsiteY21" fmla="*/ 13481959 h 28127599"/>
              <a:gd name="connsiteX22" fmla="*/ 11497624 w 20071080"/>
              <a:gd name="connsiteY22" fmla="*/ 14298527 h 28127599"/>
              <a:gd name="connsiteX23" fmla="*/ 11033760 w 20071080"/>
              <a:gd name="connsiteY23" fmla="*/ 14762119 h 28127599"/>
              <a:gd name="connsiteX24" fmla="*/ 11125200 w 20071080"/>
              <a:gd name="connsiteY24" fmla="*/ 15036439 h 28127599"/>
              <a:gd name="connsiteX25" fmla="*/ 12863661 w 20071080"/>
              <a:gd name="connsiteY25" fmla="*/ 18176094 h 28127599"/>
              <a:gd name="connsiteX26" fmla="*/ 13542681 w 20071080"/>
              <a:gd name="connsiteY26" fmla="*/ 20907344 h 28127599"/>
              <a:gd name="connsiteX27" fmla="*/ 14825275 w 20071080"/>
              <a:gd name="connsiteY27" fmla="*/ 23830879 h 28127599"/>
              <a:gd name="connsiteX28" fmla="*/ 14183978 w 20071080"/>
              <a:gd name="connsiteY28" fmla="*/ 24154010 h 28127599"/>
              <a:gd name="connsiteX29" fmla="*/ 14599920 w 20071080"/>
              <a:gd name="connsiteY29" fmla="*/ 26009239 h 28127599"/>
              <a:gd name="connsiteX30" fmla="*/ 15331440 w 20071080"/>
              <a:gd name="connsiteY30" fmla="*/ 26740759 h 28127599"/>
              <a:gd name="connsiteX31" fmla="*/ 15605760 w 20071080"/>
              <a:gd name="connsiteY31" fmla="*/ 27563719 h 28127599"/>
              <a:gd name="connsiteX32" fmla="*/ 16504230 w 20071080"/>
              <a:gd name="connsiteY32" fmla="*/ 27627663 h 28127599"/>
              <a:gd name="connsiteX33" fmla="*/ 16703040 w 20071080"/>
              <a:gd name="connsiteY33" fmla="*/ 27929479 h 28127599"/>
              <a:gd name="connsiteX34" fmla="*/ 15240000 w 20071080"/>
              <a:gd name="connsiteY34" fmla="*/ 28112359 h 28127599"/>
              <a:gd name="connsiteX35" fmla="*/ 14599920 w 20071080"/>
              <a:gd name="connsiteY35" fmla="*/ 27838039 h 28127599"/>
              <a:gd name="connsiteX36" fmla="*/ 13502640 w 20071080"/>
              <a:gd name="connsiteY36" fmla="*/ 27746599 h 28127599"/>
              <a:gd name="connsiteX37" fmla="*/ 13844468 w 20071080"/>
              <a:gd name="connsiteY37" fmla="*/ 25971619 h 28127599"/>
              <a:gd name="connsiteX38" fmla="*/ 13411200 w 20071080"/>
              <a:gd name="connsiteY38" fmla="*/ 24454759 h 28127599"/>
              <a:gd name="connsiteX39" fmla="*/ 10485120 w 20071080"/>
              <a:gd name="connsiteY39" fmla="*/ 17962519 h 28127599"/>
              <a:gd name="connsiteX40" fmla="*/ 9387840 w 20071080"/>
              <a:gd name="connsiteY40" fmla="*/ 16865239 h 28127599"/>
              <a:gd name="connsiteX41" fmla="*/ 7423503 w 20071080"/>
              <a:gd name="connsiteY41" fmla="*/ 18943529 h 28127599"/>
              <a:gd name="connsiteX42" fmla="*/ 6178632 w 20071080"/>
              <a:gd name="connsiteY42" fmla="*/ 18781964 h 28127599"/>
              <a:gd name="connsiteX43" fmla="*/ 3462551 w 20071080"/>
              <a:gd name="connsiteY43" fmla="*/ 15712224 h 28127599"/>
              <a:gd name="connsiteX44" fmla="*/ 3500275 w 20071080"/>
              <a:gd name="connsiteY44" fmla="*/ 14742832 h 28127599"/>
              <a:gd name="connsiteX45" fmla="*/ 2712720 w 20071080"/>
              <a:gd name="connsiteY45" fmla="*/ 13756279 h 28127599"/>
              <a:gd name="connsiteX46" fmla="*/ 1706880 w 20071080"/>
              <a:gd name="connsiteY46" fmla="*/ 13756279 h 28127599"/>
              <a:gd name="connsiteX47" fmla="*/ 1249680 w 20071080"/>
              <a:gd name="connsiteY47" fmla="*/ 13573399 h 28127599"/>
              <a:gd name="connsiteX48" fmla="*/ 426720 w 20071080"/>
              <a:gd name="connsiteY48" fmla="*/ 14122039 h 28127599"/>
              <a:gd name="connsiteX49" fmla="*/ 218343 w 20071080"/>
              <a:gd name="connsiteY49" fmla="*/ 13894614 h 28127599"/>
              <a:gd name="connsiteX50" fmla="*/ 2164080 w 20071080"/>
              <a:gd name="connsiteY50" fmla="*/ 11195959 h 28127599"/>
              <a:gd name="connsiteX51" fmla="*/ 2529840 w 20071080"/>
              <a:gd name="connsiteY51" fmla="*/ 11561719 h 28127599"/>
              <a:gd name="connsiteX52" fmla="*/ 2712720 w 20071080"/>
              <a:gd name="connsiteY52" fmla="*/ 12841879 h 28127599"/>
              <a:gd name="connsiteX53" fmla="*/ 6918960 w 20071080"/>
              <a:gd name="connsiteY53" fmla="*/ 16316599 h 28127599"/>
              <a:gd name="connsiteX54" fmla="*/ 7924800 w 20071080"/>
              <a:gd name="connsiteY54" fmla="*/ 14762119 h 28127599"/>
              <a:gd name="connsiteX55" fmla="*/ 7467600 w 20071080"/>
              <a:gd name="connsiteY55" fmla="*/ 13664839 h 28127599"/>
              <a:gd name="connsiteX56" fmla="*/ 8747760 w 20071080"/>
              <a:gd name="connsiteY56" fmla="*/ 10190119 h 28127599"/>
              <a:gd name="connsiteX57" fmla="*/ 8656320 w 20071080"/>
              <a:gd name="connsiteY57" fmla="*/ 9641479 h 28127599"/>
              <a:gd name="connsiteX58" fmla="*/ 8930640 w 20071080"/>
              <a:gd name="connsiteY58" fmla="*/ 9001399 h 28127599"/>
              <a:gd name="connsiteX59" fmla="*/ 7650480 w 20071080"/>
              <a:gd name="connsiteY59" fmla="*/ 6532519 h 28127599"/>
              <a:gd name="connsiteX60" fmla="*/ 2621280 w 20071080"/>
              <a:gd name="connsiteY60" fmla="*/ 7904119 h 28127599"/>
              <a:gd name="connsiteX61" fmla="*/ 2072640 w 20071080"/>
              <a:gd name="connsiteY61" fmla="*/ 7538359 h 28127599"/>
              <a:gd name="connsiteX62" fmla="*/ 1341120 w 20071080"/>
              <a:gd name="connsiteY62" fmla="*/ 7629799 h 28127599"/>
              <a:gd name="connsiteX63" fmla="*/ 975360 w 20071080"/>
              <a:gd name="connsiteY63" fmla="*/ 7172599 h 28127599"/>
              <a:gd name="connsiteX64" fmla="*/ 1249680 w 20071080"/>
              <a:gd name="connsiteY64" fmla="*/ 6898279 h 28127599"/>
              <a:gd name="connsiteX65" fmla="*/ 152400 w 20071080"/>
              <a:gd name="connsiteY65" fmla="*/ 5800999 h 28127599"/>
              <a:gd name="connsiteX66" fmla="*/ 335280 w 20071080"/>
              <a:gd name="connsiteY66" fmla="*/ 5709559 h 28127599"/>
              <a:gd name="connsiteX67" fmla="*/ 1798320 w 20071080"/>
              <a:gd name="connsiteY67" fmla="*/ 6898279 h 28127599"/>
              <a:gd name="connsiteX68" fmla="*/ 2072640 w 20071080"/>
              <a:gd name="connsiteY68" fmla="*/ 6623959 h 28127599"/>
              <a:gd name="connsiteX69" fmla="*/ 2072640 w 20071080"/>
              <a:gd name="connsiteY69" fmla="*/ 6441079 h 28127599"/>
              <a:gd name="connsiteX70" fmla="*/ 5168098 w 20071080"/>
              <a:gd name="connsiteY70" fmla="*/ 5210480 h 28127599"/>
              <a:gd name="connsiteX71" fmla="*/ 6073459 w 20071080"/>
              <a:gd name="connsiteY71" fmla="*/ 4968132 h 28127599"/>
              <a:gd name="connsiteX72" fmla="*/ 6370320 w 20071080"/>
              <a:gd name="connsiteY72" fmla="*/ 5435239 h 28127599"/>
              <a:gd name="connsiteX73" fmla="*/ 7376160 w 20071080"/>
              <a:gd name="connsiteY73" fmla="*/ 4978039 h 28127599"/>
              <a:gd name="connsiteX74" fmla="*/ 7559040 w 20071080"/>
              <a:gd name="connsiteY74" fmla="*/ 3240679 h 28127599"/>
              <a:gd name="connsiteX75" fmla="*/ 8839200 w 20071080"/>
              <a:gd name="connsiteY75" fmla="*/ 2692039 h 28127599"/>
              <a:gd name="connsiteX76" fmla="*/ 9479280 w 20071080"/>
              <a:gd name="connsiteY76" fmla="*/ 3240679 h 28127599"/>
              <a:gd name="connsiteX77" fmla="*/ 9845040 w 20071080"/>
              <a:gd name="connsiteY77" fmla="*/ 2874919 h 28127599"/>
              <a:gd name="connsiteX78" fmla="*/ 9936480 w 20071080"/>
              <a:gd name="connsiteY78" fmla="*/ 2326279 h 28127599"/>
              <a:gd name="connsiteX79" fmla="*/ 9936480 w 20071080"/>
              <a:gd name="connsiteY79" fmla="*/ 497479 h 28127599"/>
              <a:gd name="connsiteX80" fmla="*/ 11490960 w 20071080"/>
              <a:gd name="connsiteY80" fmla="*/ 40279 h 28127599"/>
              <a:gd name="connsiteX81" fmla="*/ 12004260 w 20071080"/>
              <a:gd name="connsiteY81" fmla="*/ 255804 h 28127599"/>
              <a:gd name="connsiteX0" fmla="*/ 12004260 w 20071080"/>
              <a:gd name="connsiteY0" fmla="*/ 255804 h 28127599"/>
              <a:gd name="connsiteX1" fmla="*/ 12405360 w 20071080"/>
              <a:gd name="connsiteY1" fmla="*/ 2417719 h 28127599"/>
              <a:gd name="connsiteX2" fmla="*/ 13411200 w 20071080"/>
              <a:gd name="connsiteY2" fmla="*/ 3697879 h 28127599"/>
              <a:gd name="connsiteX3" fmla="*/ 14782800 w 20071080"/>
              <a:gd name="connsiteY3" fmla="*/ 3332119 h 28127599"/>
              <a:gd name="connsiteX4" fmla="*/ 15514320 w 20071080"/>
              <a:gd name="connsiteY4" fmla="*/ 2966359 h 28127599"/>
              <a:gd name="connsiteX5" fmla="*/ 17800320 w 20071080"/>
              <a:gd name="connsiteY5" fmla="*/ 2326279 h 28127599"/>
              <a:gd name="connsiteX6" fmla="*/ 18166080 w 20071080"/>
              <a:gd name="connsiteY6" fmla="*/ 2692039 h 28127599"/>
              <a:gd name="connsiteX7" fmla="*/ 18861673 w 20071080"/>
              <a:gd name="connsiteY7" fmla="*/ 2504262 h 28127599"/>
              <a:gd name="connsiteX8" fmla="*/ 19720560 w 20071080"/>
              <a:gd name="connsiteY8" fmla="*/ 1228999 h 28127599"/>
              <a:gd name="connsiteX9" fmla="*/ 19994880 w 20071080"/>
              <a:gd name="connsiteY9" fmla="*/ 1320439 h 28127599"/>
              <a:gd name="connsiteX10" fmla="*/ 19263360 w 20071080"/>
              <a:gd name="connsiteY10" fmla="*/ 2326279 h 28127599"/>
              <a:gd name="connsiteX11" fmla="*/ 19812000 w 20071080"/>
              <a:gd name="connsiteY11" fmla="*/ 2509159 h 28127599"/>
              <a:gd name="connsiteX12" fmla="*/ 19537680 w 20071080"/>
              <a:gd name="connsiteY12" fmla="*/ 2783479 h 28127599"/>
              <a:gd name="connsiteX13" fmla="*/ 18241011 w 20071080"/>
              <a:gd name="connsiteY13" fmla="*/ 2948566 h 28127599"/>
              <a:gd name="connsiteX14" fmla="*/ 18348960 w 20071080"/>
              <a:gd name="connsiteY14" fmla="*/ 3149239 h 28127599"/>
              <a:gd name="connsiteX15" fmla="*/ 14508480 w 20071080"/>
              <a:gd name="connsiteY15" fmla="*/ 4795159 h 28127599"/>
              <a:gd name="connsiteX16" fmla="*/ 12954000 w 20071080"/>
              <a:gd name="connsiteY16" fmla="*/ 5618119 h 28127599"/>
              <a:gd name="connsiteX17" fmla="*/ 12222480 w 20071080"/>
              <a:gd name="connsiteY17" fmla="*/ 10464439 h 28127599"/>
              <a:gd name="connsiteX18" fmla="*/ 11948160 w 20071080"/>
              <a:gd name="connsiteY18" fmla="*/ 11013079 h 28127599"/>
              <a:gd name="connsiteX19" fmla="*/ 13136880 w 20071080"/>
              <a:gd name="connsiteY19" fmla="*/ 12750439 h 28127599"/>
              <a:gd name="connsiteX20" fmla="*/ 12954000 w 20071080"/>
              <a:gd name="connsiteY20" fmla="*/ 13207639 h 28127599"/>
              <a:gd name="connsiteX21" fmla="*/ 11765280 w 20071080"/>
              <a:gd name="connsiteY21" fmla="*/ 13481959 h 28127599"/>
              <a:gd name="connsiteX22" fmla="*/ 11497624 w 20071080"/>
              <a:gd name="connsiteY22" fmla="*/ 14298527 h 28127599"/>
              <a:gd name="connsiteX23" fmla="*/ 11033760 w 20071080"/>
              <a:gd name="connsiteY23" fmla="*/ 14762119 h 28127599"/>
              <a:gd name="connsiteX24" fmla="*/ 11125200 w 20071080"/>
              <a:gd name="connsiteY24" fmla="*/ 15036439 h 28127599"/>
              <a:gd name="connsiteX25" fmla="*/ 12863661 w 20071080"/>
              <a:gd name="connsiteY25" fmla="*/ 18176094 h 28127599"/>
              <a:gd name="connsiteX26" fmla="*/ 13542681 w 20071080"/>
              <a:gd name="connsiteY26" fmla="*/ 20907344 h 28127599"/>
              <a:gd name="connsiteX27" fmla="*/ 14825275 w 20071080"/>
              <a:gd name="connsiteY27" fmla="*/ 23830879 h 28127599"/>
              <a:gd name="connsiteX28" fmla="*/ 14183978 w 20071080"/>
              <a:gd name="connsiteY28" fmla="*/ 24154010 h 28127599"/>
              <a:gd name="connsiteX29" fmla="*/ 14599920 w 20071080"/>
              <a:gd name="connsiteY29" fmla="*/ 26009239 h 28127599"/>
              <a:gd name="connsiteX30" fmla="*/ 15331440 w 20071080"/>
              <a:gd name="connsiteY30" fmla="*/ 26740759 h 28127599"/>
              <a:gd name="connsiteX31" fmla="*/ 15605760 w 20071080"/>
              <a:gd name="connsiteY31" fmla="*/ 27563719 h 28127599"/>
              <a:gd name="connsiteX32" fmla="*/ 16504230 w 20071080"/>
              <a:gd name="connsiteY32" fmla="*/ 27627663 h 28127599"/>
              <a:gd name="connsiteX33" fmla="*/ 16703040 w 20071080"/>
              <a:gd name="connsiteY33" fmla="*/ 27929479 h 28127599"/>
              <a:gd name="connsiteX34" fmla="*/ 15240000 w 20071080"/>
              <a:gd name="connsiteY34" fmla="*/ 28112359 h 28127599"/>
              <a:gd name="connsiteX35" fmla="*/ 14599920 w 20071080"/>
              <a:gd name="connsiteY35" fmla="*/ 27838039 h 28127599"/>
              <a:gd name="connsiteX36" fmla="*/ 13502640 w 20071080"/>
              <a:gd name="connsiteY36" fmla="*/ 27746599 h 28127599"/>
              <a:gd name="connsiteX37" fmla="*/ 13844468 w 20071080"/>
              <a:gd name="connsiteY37" fmla="*/ 25971619 h 28127599"/>
              <a:gd name="connsiteX38" fmla="*/ 13411200 w 20071080"/>
              <a:gd name="connsiteY38" fmla="*/ 24454759 h 28127599"/>
              <a:gd name="connsiteX39" fmla="*/ 10485120 w 20071080"/>
              <a:gd name="connsiteY39" fmla="*/ 17962519 h 28127599"/>
              <a:gd name="connsiteX40" fmla="*/ 9387840 w 20071080"/>
              <a:gd name="connsiteY40" fmla="*/ 16865239 h 28127599"/>
              <a:gd name="connsiteX41" fmla="*/ 7423503 w 20071080"/>
              <a:gd name="connsiteY41" fmla="*/ 18943529 h 28127599"/>
              <a:gd name="connsiteX42" fmla="*/ 6178632 w 20071080"/>
              <a:gd name="connsiteY42" fmla="*/ 18781964 h 28127599"/>
              <a:gd name="connsiteX43" fmla="*/ 3462551 w 20071080"/>
              <a:gd name="connsiteY43" fmla="*/ 15712224 h 28127599"/>
              <a:gd name="connsiteX44" fmla="*/ 3500275 w 20071080"/>
              <a:gd name="connsiteY44" fmla="*/ 14742832 h 28127599"/>
              <a:gd name="connsiteX45" fmla="*/ 2712720 w 20071080"/>
              <a:gd name="connsiteY45" fmla="*/ 13756279 h 28127599"/>
              <a:gd name="connsiteX46" fmla="*/ 1706880 w 20071080"/>
              <a:gd name="connsiteY46" fmla="*/ 13756279 h 28127599"/>
              <a:gd name="connsiteX47" fmla="*/ 1249680 w 20071080"/>
              <a:gd name="connsiteY47" fmla="*/ 13573399 h 28127599"/>
              <a:gd name="connsiteX48" fmla="*/ 426720 w 20071080"/>
              <a:gd name="connsiteY48" fmla="*/ 14122039 h 28127599"/>
              <a:gd name="connsiteX49" fmla="*/ 218343 w 20071080"/>
              <a:gd name="connsiteY49" fmla="*/ 13894614 h 28127599"/>
              <a:gd name="connsiteX50" fmla="*/ 2164080 w 20071080"/>
              <a:gd name="connsiteY50" fmla="*/ 11195959 h 28127599"/>
              <a:gd name="connsiteX51" fmla="*/ 2529840 w 20071080"/>
              <a:gd name="connsiteY51" fmla="*/ 11561719 h 28127599"/>
              <a:gd name="connsiteX52" fmla="*/ 2712720 w 20071080"/>
              <a:gd name="connsiteY52" fmla="*/ 12841879 h 28127599"/>
              <a:gd name="connsiteX53" fmla="*/ 6918960 w 20071080"/>
              <a:gd name="connsiteY53" fmla="*/ 16316599 h 28127599"/>
              <a:gd name="connsiteX54" fmla="*/ 7924800 w 20071080"/>
              <a:gd name="connsiteY54" fmla="*/ 14762119 h 28127599"/>
              <a:gd name="connsiteX55" fmla="*/ 7467600 w 20071080"/>
              <a:gd name="connsiteY55" fmla="*/ 13664839 h 28127599"/>
              <a:gd name="connsiteX56" fmla="*/ 8747760 w 20071080"/>
              <a:gd name="connsiteY56" fmla="*/ 10190119 h 28127599"/>
              <a:gd name="connsiteX57" fmla="*/ 8656320 w 20071080"/>
              <a:gd name="connsiteY57" fmla="*/ 9641479 h 28127599"/>
              <a:gd name="connsiteX58" fmla="*/ 8930640 w 20071080"/>
              <a:gd name="connsiteY58" fmla="*/ 9001399 h 28127599"/>
              <a:gd name="connsiteX59" fmla="*/ 7650480 w 20071080"/>
              <a:gd name="connsiteY59" fmla="*/ 6532519 h 28127599"/>
              <a:gd name="connsiteX60" fmla="*/ 2621280 w 20071080"/>
              <a:gd name="connsiteY60" fmla="*/ 7904119 h 28127599"/>
              <a:gd name="connsiteX61" fmla="*/ 2072640 w 20071080"/>
              <a:gd name="connsiteY61" fmla="*/ 7538359 h 28127599"/>
              <a:gd name="connsiteX62" fmla="*/ 1341120 w 20071080"/>
              <a:gd name="connsiteY62" fmla="*/ 7629799 h 28127599"/>
              <a:gd name="connsiteX63" fmla="*/ 975360 w 20071080"/>
              <a:gd name="connsiteY63" fmla="*/ 7172599 h 28127599"/>
              <a:gd name="connsiteX64" fmla="*/ 1249680 w 20071080"/>
              <a:gd name="connsiteY64" fmla="*/ 6898279 h 28127599"/>
              <a:gd name="connsiteX65" fmla="*/ 152400 w 20071080"/>
              <a:gd name="connsiteY65" fmla="*/ 5800999 h 28127599"/>
              <a:gd name="connsiteX66" fmla="*/ 335280 w 20071080"/>
              <a:gd name="connsiteY66" fmla="*/ 5709559 h 28127599"/>
              <a:gd name="connsiteX67" fmla="*/ 1798320 w 20071080"/>
              <a:gd name="connsiteY67" fmla="*/ 6898279 h 28127599"/>
              <a:gd name="connsiteX68" fmla="*/ 2072640 w 20071080"/>
              <a:gd name="connsiteY68" fmla="*/ 6623959 h 28127599"/>
              <a:gd name="connsiteX69" fmla="*/ 2072640 w 20071080"/>
              <a:gd name="connsiteY69" fmla="*/ 6441079 h 28127599"/>
              <a:gd name="connsiteX70" fmla="*/ 5168098 w 20071080"/>
              <a:gd name="connsiteY70" fmla="*/ 5210480 h 28127599"/>
              <a:gd name="connsiteX71" fmla="*/ 6073459 w 20071080"/>
              <a:gd name="connsiteY71" fmla="*/ 4968132 h 28127599"/>
              <a:gd name="connsiteX72" fmla="*/ 6370320 w 20071080"/>
              <a:gd name="connsiteY72" fmla="*/ 5435239 h 28127599"/>
              <a:gd name="connsiteX73" fmla="*/ 7376160 w 20071080"/>
              <a:gd name="connsiteY73" fmla="*/ 4978039 h 28127599"/>
              <a:gd name="connsiteX74" fmla="*/ 7559040 w 20071080"/>
              <a:gd name="connsiteY74" fmla="*/ 3240679 h 28127599"/>
              <a:gd name="connsiteX75" fmla="*/ 8839200 w 20071080"/>
              <a:gd name="connsiteY75" fmla="*/ 2692039 h 28127599"/>
              <a:gd name="connsiteX76" fmla="*/ 9479280 w 20071080"/>
              <a:gd name="connsiteY76" fmla="*/ 3240679 h 28127599"/>
              <a:gd name="connsiteX77" fmla="*/ 9845040 w 20071080"/>
              <a:gd name="connsiteY77" fmla="*/ 2874919 h 28127599"/>
              <a:gd name="connsiteX78" fmla="*/ 9936480 w 20071080"/>
              <a:gd name="connsiteY78" fmla="*/ 2326279 h 28127599"/>
              <a:gd name="connsiteX79" fmla="*/ 9936480 w 20071080"/>
              <a:gd name="connsiteY79" fmla="*/ 497479 h 28127599"/>
              <a:gd name="connsiteX80" fmla="*/ 11490960 w 20071080"/>
              <a:gd name="connsiteY80" fmla="*/ 40279 h 28127599"/>
              <a:gd name="connsiteX81" fmla="*/ 12004260 w 20071080"/>
              <a:gd name="connsiteY81" fmla="*/ 255804 h 28127599"/>
              <a:gd name="connsiteX0" fmla="*/ 12004260 w 20071080"/>
              <a:gd name="connsiteY0" fmla="*/ 255804 h 28127599"/>
              <a:gd name="connsiteX1" fmla="*/ 12405360 w 20071080"/>
              <a:gd name="connsiteY1" fmla="*/ 2417719 h 28127599"/>
              <a:gd name="connsiteX2" fmla="*/ 13411200 w 20071080"/>
              <a:gd name="connsiteY2" fmla="*/ 3697879 h 28127599"/>
              <a:gd name="connsiteX3" fmla="*/ 14782800 w 20071080"/>
              <a:gd name="connsiteY3" fmla="*/ 3332119 h 28127599"/>
              <a:gd name="connsiteX4" fmla="*/ 15514320 w 20071080"/>
              <a:gd name="connsiteY4" fmla="*/ 2966359 h 28127599"/>
              <a:gd name="connsiteX5" fmla="*/ 17800320 w 20071080"/>
              <a:gd name="connsiteY5" fmla="*/ 2326279 h 28127599"/>
              <a:gd name="connsiteX6" fmla="*/ 18166080 w 20071080"/>
              <a:gd name="connsiteY6" fmla="*/ 2692039 h 28127599"/>
              <a:gd name="connsiteX7" fmla="*/ 18861673 w 20071080"/>
              <a:gd name="connsiteY7" fmla="*/ 2504262 h 28127599"/>
              <a:gd name="connsiteX8" fmla="*/ 19720560 w 20071080"/>
              <a:gd name="connsiteY8" fmla="*/ 1228999 h 28127599"/>
              <a:gd name="connsiteX9" fmla="*/ 19994880 w 20071080"/>
              <a:gd name="connsiteY9" fmla="*/ 1320439 h 28127599"/>
              <a:gd name="connsiteX10" fmla="*/ 19263360 w 20071080"/>
              <a:gd name="connsiteY10" fmla="*/ 2326279 h 28127599"/>
              <a:gd name="connsiteX11" fmla="*/ 19812000 w 20071080"/>
              <a:gd name="connsiteY11" fmla="*/ 2509159 h 28127599"/>
              <a:gd name="connsiteX12" fmla="*/ 19537680 w 20071080"/>
              <a:gd name="connsiteY12" fmla="*/ 2783479 h 28127599"/>
              <a:gd name="connsiteX13" fmla="*/ 18241011 w 20071080"/>
              <a:gd name="connsiteY13" fmla="*/ 2948566 h 28127599"/>
              <a:gd name="connsiteX14" fmla="*/ 18348960 w 20071080"/>
              <a:gd name="connsiteY14" fmla="*/ 3149239 h 28127599"/>
              <a:gd name="connsiteX15" fmla="*/ 14508480 w 20071080"/>
              <a:gd name="connsiteY15" fmla="*/ 4795159 h 28127599"/>
              <a:gd name="connsiteX16" fmla="*/ 12954000 w 20071080"/>
              <a:gd name="connsiteY16" fmla="*/ 5618119 h 28127599"/>
              <a:gd name="connsiteX17" fmla="*/ 12222480 w 20071080"/>
              <a:gd name="connsiteY17" fmla="*/ 10464439 h 28127599"/>
              <a:gd name="connsiteX18" fmla="*/ 11948160 w 20071080"/>
              <a:gd name="connsiteY18" fmla="*/ 11013079 h 28127599"/>
              <a:gd name="connsiteX19" fmla="*/ 13136880 w 20071080"/>
              <a:gd name="connsiteY19" fmla="*/ 12750439 h 28127599"/>
              <a:gd name="connsiteX20" fmla="*/ 12954000 w 20071080"/>
              <a:gd name="connsiteY20" fmla="*/ 13207639 h 28127599"/>
              <a:gd name="connsiteX21" fmla="*/ 11765280 w 20071080"/>
              <a:gd name="connsiteY21" fmla="*/ 13481959 h 28127599"/>
              <a:gd name="connsiteX22" fmla="*/ 11497624 w 20071080"/>
              <a:gd name="connsiteY22" fmla="*/ 14298527 h 28127599"/>
              <a:gd name="connsiteX23" fmla="*/ 11033760 w 20071080"/>
              <a:gd name="connsiteY23" fmla="*/ 14762119 h 28127599"/>
              <a:gd name="connsiteX24" fmla="*/ 11125200 w 20071080"/>
              <a:gd name="connsiteY24" fmla="*/ 15036439 h 28127599"/>
              <a:gd name="connsiteX25" fmla="*/ 12863661 w 20071080"/>
              <a:gd name="connsiteY25" fmla="*/ 18176094 h 28127599"/>
              <a:gd name="connsiteX26" fmla="*/ 13542681 w 20071080"/>
              <a:gd name="connsiteY26" fmla="*/ 20907344 h 28127599"/>
              <a:gd name="connsiteX27" fmla="*/ 14825275 w 20071080"/>
              <a:gd name="connsiteY27" fmla="*/ 23830879 h 28127599"/>
              <a:gd name="connsiteX28" fmla="*/ 14183978 w 20071080"/>
              <a:gd name="connsiteY28" fmla="*/ 24154010 h 28127599"/>
              <a:gd name="connsiteX29" fmla="*/ 14599920 w 20071080"/>
              <a:gd name="connsiteY29" fmla="*/ 26009239 h 28127599"/>
              <a:gd name="connsiteX30" fmla="*/ 15331440 w 20071080"/>
              <a:gd name="connsiteY30" fmla="*/ 26740759 h 28127599"/>
              <a:gd name="connsiteX31" fmla="*/ 15605760 w 20071080"/>
              <a:gd name="connsiteY31" fmla="*/ 27563719 h 28127599"/>
              <a:gd name="connsiteX32" fmla="*/ 16504230 w 20071080"/>
              <a:gd name="connsiteY32" fmla="*/ 27627663 h 28127599"/>
              <a:gd name="connsiteX33" fmla="*/ 16703040 w 20071080"/>
              <a:gd name="connsiteY33" fmla="*/ 27929479 h 28127599"/>
              <a:gd name="connsiteX34" fmla="*/ 15240000 w 20071080"/>
              <a:gd name="connsiteY34" fmla="*/ 28112359 h 28127599"/>
              <a:gd name="connsiteX35" fmla="*/ 14599920 w 20071080"/>
              <a:gd name="connsiteY35" fmla="*/ 27838039 h 28127599"/>
              <a:gd name="connsiteX36" fmla="*/ 13502640 w 20071080"/>
              <a:gd name="connsiteY36" fmla="*/ 27746599 h 28127599"/>
              <a:gd name="connsiteX37" fmla="*/ 13844468 w 20071080"/>
              <a:gd name="connsiteY37" fmla="*/ 25971619 h 28127599"/>
              <a:gd name="connsiteX38" fmla="*/ 13411200 w 20071080"/>
              <a:gd name="connsiteY38" fmla="*/ 24454759 h 28127599"/>
              <a:gd name="connsiteX39" fmla="*/ 10485120 w 20071080"/>
              <a:gd name="connsiteY39" fmla="*/ 17962519 h 28127599"/>
              <a:gd name="connsiteX40" fmla="*/ 9387840 w 20071080"/>
              <a:gd name="connsiteY40" fmla="*/ 16865239 h 28127599"/>
              <a:gd name="connsiteX41" fmla="*/ 7423503 w 20071080"/>
              <a:gd name="connsiteY41" fmla="*/ 18943529 h 28127599"/>
              <a:gd name="connsiteX42" fmla="*/ 6178632 w 20071080"/>
              <a:gd name="connsiteY42" fmla="*/ 18781964 h 28127599"/>
              <a:gd name="connsiteX43" fmla="*/ 3462551 w 20071080"/>
              <a:gd name="connsiteY43" fmla="*/ 15712224 h 28127599"/>
              <a:gd name="connsiteX44" fmla="*/ 3500275 w 20071080"/>
              <a:gd name="connsiteY44" fmla="*/ 14742832 h 28127599"/>
              <a:gd name="connsiteX45" fmla="*/ 2712720 w 20071080"/>
              <a:gd name="connsiteY45" fmla="*/ 13756279 h 28127599"/>
              <a:gd name="connsiteX46" fmla="*/ 1706880 w 20071080"/>
              <a:gd name="connsiteY46" fmla="*/ 13756279 h 28127599"/>
              <a:gd name="connsiteX47" fmla="*/ 1249680 w 20071080"/>
              <a:gd name="connsiteY47" fmla="*/ 13573399 h 28127599"/>
              <a:gd name="connsiteX48" fmla="*/ 426720 w 20071080"/>
              <a:gd name="connsiteY48" fmla="*/ 14122039 h 28127599"/>
              <a:gd name="connsiteX49" fmla="*/ 218343 w 20071080"/>
              <a:gd name="connsiteY49" fmla="*/ 13894614 h 28127599"/>
              <a:gd name="connsiteX50" fmla="*/ 2164080 w 20071080"/>
              <a:gd name="connsiteY50" fmla="*/ 11195959 h 28127599"/>
              <a:gd name="connsiteX51" fmla="*/ 2529840 w 20071080"/>
              <a:gd name="connsiteY51" fmla="*/ 11561719 h 28127599"/>
              <a:gd name="connsiteX52" fmla="*/ 2712720 w 20071080"/>
              <a:gd name="connsiteY52" fmla="*/ 12841879 h 28127599"/>
              <a:gd name="connsiteX53" fmla="*/ 6918960 w 20071080"/>
              <a:gd name="connsiteY53" fmla="*/ 16316599 h 28127599"/>
              <a:gd name="connsiteX54" fmla="*/ 7924800 w 20071080"/>
              <a:gd name="connsiteY54" fmla="*/ 14762119 h 28127599"/>
              <a:gd name="connsiteX55" fmla="*/ 7467600 w 20071080"/>
              <a:gd name="connsiteY55" fmla="*/ 13664839 h 28127599"/>
              <a:gd name="connsiteX56" fmla="*/ 8747760 w 20071080"/>
              <a:gd name="connsiteY56" fmla="*/ 10190119 h 28127599"/>
              <a:gd name="connsiteX57" fmla="*/ 8656320 w 20071080"/>
              <a:gd name="connsiteY57" fmla="*/ 9641479 h 28127599"/>
              <a:gd name="connsiteX58" fmla="*/ 8930640 w 20071080"/>
              <a:gd name="connsiteY58" fmla="*/ 9001399 h 28127599"/>
              <a:gd name="connsiteX59" fmla="*/ 7650480 w 20071080"/>
              <a:gd name="connsiteY59" fmla="*/ 6532519 h 28127599"/>
              <a:gd name="connsiteX60" fmla="*/ 2621280 w 20071080"/>
              <a:gd name="connsiteY60" fmla="*/ 7904119 h 28127599"/>
              <a:gd name="connsiteX61" fmla="*/ 2072640 w 20071080"/>
              <a:gd name="connsiteY61" fmla="*/ 7538359 h 28127599"/>
              <a:gd name="connsiteX62" fmla="*/ 1341120 w 20071080"/>
              <a:gd name="connsiteY62" fmla="*/ 7629799 h 28127599"/>
              <a:gd name="connsiteX63" fmla="*/ 975360 w 20071080"/>
              <a:gd name="connsiteY63" fmla="*/ 7172599 h 28127599"/>
              <a:gd name="connsiteX64" fmla="*/ 1249680 w 20071080"/>
              <a:gd name="connsiteY64" fmla="*/ 6898279 h 28127599"/>
              <a:gd name="connsiteX65" fmla="*/ 152400 w 20071080"/>
              <a:gd name="connsiteY65" fmla="*/ 5800999 h 28127599"/>
              <a:gd name="connsiteX66" fmla="*/ 335280 w 20071080"/>
              <a:gd name="connsiteY66" fmla="*/ 5709559 h 28127599"/>
              <a:gd name="connsiteX67" fmla="*/ 1798320 w 20071080"/>
              <a:gd name="connsiteY67" fmla="*/ 6898279 h 28127599"/>
              <a:gd name="connsiteX68" fmla="*/ 2072640 w 20071080"/>
              <a:gd name="connsiteY68" fmla="*/ 6623959 h 28127599"/>
              <a:gd name="connsiteX69" fmla="*/ 2112507 w 20071080"/>
              <a:gd name="connsiteY69" fmla="*/ 5977915 h 28127599"/>
              <a:gd name="connsiteX70" fmla="*/ 5168098 w 20071080"/>
              <a:gd name="connsiteY70" fmla="*/ 5210480 h 28127599"/>
              <a:gd name="connsiteX71" fmla="*/ 6073459 w 20071080"/>
              <a:gd name="connsiteY71" fmla="*/ 4968132 h 28127599"/>
              <a:gd name="connsiteX72" fmla="*/ 6370320 w 20071080"/>
              <a:gd name="connsiteY72" fmla="*/ 5435239 h 28127599"/>
              <a:gd name="connsiteX73" fmla="*/ 7376160 w 20071080"/>
              <a:gd name="connsiteY73" fmla="*/ 4978039 h 28127599"/>
              <a:gd name="connsiteX74" fmla="*/ 7559040 w 20071080"/>
              <a:gd name="connsiteY74" fmla="*/ 3240679 h 28127599"/>
              <a:gd name="connsiteX75" fmla="*/ 8839200 w 20071080"/>
              <a:gd name="connsiteY75" fmla="*/ 2692039 h 28127599"/>
              <a:gd name="connsiteX76" fmla="*/ 9479280 w 20071080"/>
              <a:gd name="connsiteY76" fmla="*/ 3240679 h 28127599"/>
              <a:gd name="connsiteX77" fmla="*/ 9845040 w 20071080"/>
              <a:gd name="connsiteY77" fmla="*/ 2874919 h 28127599"/>
              <a:gd name="connsiteX78" fmla="*/ 9936480 w 20071080"/>
              <a:gd name="connsiteY78" fmla="*/ 2326279 h 28127599"/>
              <a:gd name="connsiteX79" fmla="*/ 9936480 w 20071080"/>
              <a:gd name="connsiteY79" fmla="*/ 497479 h 28127599"/>
              <a:gd name="connsiteX80" fmla="*/ 11490960 w 20071080"/>
              <a:gd name="connsiteY80" fmla="*/ 40279 h 28127599"/>
              <a:gd name="connsiteX81" fmla="*/ 12004260 w 20071080"/>
              <a:gd name="connsiteY81" fmla="*/ 255804 h 28127599"/>
              <a:gd name="connsiteX0" fmla="*/ 12004260 w 20071080"/>
              <a:gd name="connsiteY0" fmla="*/ 255804 h 28127599"/>
              <a:gd name="connsiteX1" fmla="*/ 12405360 w 20071080"/>
              <a:gd name="connsiteY1" fmla="*/ 2417719 h 28127599"/>
              <a:gd name="connsiteX2" fmla="*/ 13411200 w 20071080"/>
              <a:gd name="connsiteY2" fmla="*/ 3697879 h 28127599"/>
              <a:gd name="connsiteX3" fmla="*/ 14782800 w 20071080"/>
              <a:gd name="connsiteY3" fmla="*/ 3332119 h 28127599"/>
              <a:gd name="connsiteX4" fmla="*/ 15514320 w 20071080"/>
              <a:gd name="connsiteY4" fmla="*/ 2966359 h 28127599"/>
              <a:gd name="connsiteX5" fmla="*/ 17800320 w 20071080"/>
              <a:gd name="connsiteY5" fmla="*/ 2326279 h 28127599"/>
              <a:gd name="connsiteX6" fmla="*/ 18166080 w 20071080"/>
              <a:gd name="connsiteY6" fmla="*/ 2692039 h 28127599"/>
              <a:gd name="connsiteX7" fmla="*/ 18861673 w 20071080"/>
              <a:gd name="connsiteY7" fmla="*/ 2504262 h 28127599"/>
              <a:gd name="connsiteX8" fmla="*/ 19720560 w 20071080"/>
              <a:gd name="connsiteY8" fmla="*/ 1228999 h 28127599"/>
              <a:gd name="connsiteX9" fmla="*/ 19994880 w 20071080"/>
              <a:gd name="connsiteY9" fmla="*/ 1320439 h 28127599"/>
              <a:gd name="connsiteX10" fmla="*/ 19263360 w 20071080"/>
              <a:gd name="connsiteY10" fmla="*/ 2326279 h 28127599"/>
              <a:gd name="connsiteX11" fmla="*/ 19812000 w 20071080"/>
              <a:gd name="connsiteY11" fmla="*/ 2509159 h 28127599"/>
              <a:gd name="connsiteX12" fmla="*/ 19537680 w 20071080"/>
              <a:gd name="connsiteY12" fmla="*/ 2783479 h 28127599"/>
              <a:gd name="connsiteX13" fmla="*/ 18241011 w 20071080"/>
              <a:gd name="connsiteY13" fmla="*/ 2948566 h 28127599"/>
              <a:gd name="connsiteX14" fmla="*/ 18348960 w 20071080"/>
              <a:gd name="connsiteY14" fmla="*/ 3149239 h 28127599"/>
              <a:gd name="connsiteX15" fmla="*/ 14508480 w 20071080"/>
              <a:gd name="connsiteY15" fmla="*/ 4795159 h 28127599"/>
              <a:gd name="connsiteX16" fmla="*/ 12954000 w 20071080"/>
              <a:gd name="connsiteY16" fmla="*/ 5618119 h 28127599"/>
              <a:gd name="connsiteX17" fmla="*/ 12222480 w 20071080"/>
              <a:gd name="connsiteY17" fmla="*/ 10464439 h 28127599"/>
              <a:gd name="connsiteX18" fmla="*/ 11948160 w 20071080"/>
              <a:gd name="connsiteY18" fmla="*/ 11013079 h 28127599"/>
              <a:gd name="connsiteX19" fmla="*/ 13136880 w 20071080"/>
              <a:gd name="connsiteY19" fmla="*/ 12750439 h 28127599"/>
              <a:gd name="connsiteX20" fmla="*/ 12954000 w 20071080"/>
              <a:gd name="connsiteY20" fmla="*/ 13207639 h 28127599"/>
              <a:gd name="connsiteX21" fmla="*/ 11765280 w 20071080"/>
              <a:gd name="connsiteY21" fmla="*/ 13481959 h 28127599"/>
              <a:gd name="connsiteX22" fmla="*/ 11497624 w 20071080"/>
              <a:gd name="connsiteY22" fmla="*/ 14298527 h 28127599"/>
              <a:gd name="connsiteX23" fmla="*/ 11033760 w 20071080"/>
              <a:gd name="connsiteY23" fmla="*/ 14762119 h 28127599"/>
              <a:gd name="connsiteX24" fmla="*/ 11125200 w 20071080"/>
              <a:gd name="connsiteY24" fmla="*/ 15036439 h 28127599"/>
              <a:gd name="connsiteX25" fmla="*/ 12863661 w 20071080"/>
              <a:gd name="connsiteY25" fmla="*/ 18176094 h 28127599"/>
              <a:gd name="connsiteX26" fmla="*/ 13542681 w 20071080"/>
              <a:gd name="connsiteY26" fmla="*/ 20907344 h 28127599"/>
              <a:gd name="connsiteX27" fmla="*/ 14825275 w 20071080"/>
              <a:gd name="connsiteY27" fmla="*/ 23830879 h 28127599"/>
              <a:gd name="connsiteX28" fmla="*/ 14183978 w 20071080"/>
              <a:gd name="connsiteY28" fmla="*/ 24154010 h 28127599"/>
              <a:gd name="connsiteX29" fmla="*/ 14599920 w 20071080"/>
              <a:gd name="connsiteY29" fmla="*/ 26009239 h 28127599"/>
              <a:gd name="connsiteX30" fmla="*/ 15331440 w 20071080"/>
              <a:gd name="connsiteY30" fmla="*/ 26740759 h 28127599"/>
              <a:gd name="connsiteX31" fmla="*/ 15605760 w 20071080"/>
              <a:gd name="connsiteY31" fmla="*/ 27563719 h 28127599"/>
              <a:gd name="connsiteX32" fmla="*/ 16504230 w 20071080"/>
              <a:gd name="connsiteY32" fmla="*/ 27627663 h 28127599"/>
              <a:gd name="connsiteX33" fmla="*/ 16703040 w 20071080"/>
              <a:gd name="connsiteY33" fmla="*/ 27929479 h 28127599"/>
              <a:gd name="connsiteX34" fmla="*/ 15240000 w 20071080"/>
              <a:gd name="connsiteY34" fmla="*/ 28112359 h 28127599"/>
              <a:gd name="connsiteX35" fmla="*/ 14599920 w 20071080"/>
              <a:gd name="connsiteY35" fmla="*/ 27838039 h 28127599"/>
              <a:gd name="connsiteX36" fmla="*/ 13502640 w 20071080"/>
              <a:gd name="connsiteY36" fmla="*/ 27746599 h 28127599"/>
              <a:gd name="connsiteX37" fmla="*/ 13844468 w 20071080"/>
              <a:gd name="connsiteY37" fmla="*/ 25971619 h 28127599"/>
              <a:gd name="connsiteX38" fmla="*/ 13411200 w 20071080"/>
              <a:gd name="connsiteY38" fmla="*/ 24454759 h 28127599"/>
              <a:gd name="connsiteX39" fmla="*/ 10485120 w 20071080"/>
              <a:gd name="connsiteY39" fmla="*/ 17962519 h 28127599"/>
              <a:gd name="connsiteX40" fmla="*/ 9387840 w 20071080"/>
              <a:gd name="connsiteY40" fmla="*/ 16865239 h 28127599"/>
              <a:gd name="connsiteX41" fmla="*/ 7423503 w 20071080"/>
              <a:gd name="connsiteY41" fmla="*/ 18943529 h 28127599"/>
              <a:gd name="connsiteX42" fmla="*/ 6178632 w 20071080"/>
              <a:gd name="connsiteY42" fmla="*/ 18781964 h 28127599"/>
              <a:gd name="connsiteX43" fmla="*/ 3462551 w 20071080"/>
              <a:gd name="connsiteY43" fmla="*/ 15712224 h 28127599"/>
              <a:gd name="connsiteX44" fmla="*/ 3500275 w 20071080"/>
              <a:gd name="connsiteY44" fmla="*/ 14742832 h 28127599"/>
              <a:gd name="connsiteX45" fmla="*/ 2712720 w 20071080"/>
              <a:gd name="connsiteY45" fmla="*/ 13756279 h 28127599"/>
              <a:gd name="connsiteX46" fmla="*/ 1706880 w 20071080"/>
              <a:gd name="connsiteY46" fmla="*/ 13756279 h 28127599"/>
              <a:gd name="connsiteX47" fmla="*/ 1249680 w 20071080"/>
              <a:gd name="connsiteY47" fmla="*/ 13573399 h 28127599"/>
              <a:gd name="connsiteX48" fmla="*/ 426720 w 20071080"/>
              <a:gd name="connsiteY48" fmla="*/ 14122039 h 28127599"/>
              <a:gd name="connsiteX49" fmla="*/ 218343 w 20071080"/>
              <a:gd name="connsiteY49" fmla="*/ 13894614 h 28127599"/>
              <a:gd name="connsiteX50" fmla="*/ 2164080 w 20071080"/>
              <a:gd name="connsiteY50" fmla="*/ 11195959 h 28127599"/>
              <a:gd name="connsiteX51" fmla="*/ 2529840 w 20071080"/>
              <a:gd name="connsiteY51" fmla="*/ 11561719 h 28127599"/>
              <a:gd name="connsiteX52" fmla="*/ 2712720 w 20071080"/>
              <a:gd name="connsiteY52" fmla="*/ 12841879 h 28127599"/>
              <a:gd name="connsiteX53" fmla="*/ 6918960 w 20071080"/>
              <a:gd name="connsiteY53" fmla="*/ 16316599 h 28127599"/>
              <a:gd name="connsiteX54" fmla="*/ 7924800 w 20071080"/>
              <a:gd name="connsiteY54" fmla="*/ 14762119 h 28127599"/>
              <a:gd name="connsiteX55" fmla="*/ 7467600 w 20071080"/>
              <a:gd name="connsiteY55" fmla="*/ 13664839 h 28127599"/>
              <a:gd name="connsiteX56" fmla="*/ 8747760 w 20071080"/>
              <a:gd name="connsiteY56" fmla="*/ 10190119 h 28127599"/>
              <a:gd name="connsiteX57" fmla="*/ 8656320 w 20071080"/>
              <a:gd name="connsiteY57" fmla="*/ 9641479 h 28127599"/>
              <a:gd name="connsiteX58" fmla="*/ 8930640 w 20071080"/>
              <a:gd name="connsiteY58" fmla="*/ 9001399 h 28127599"/>
              <a:gd name="connsiteX59" fmla="*/ 7650480 w 20071080"/>
              <a:gd name="connsiteY59" fmla="*/ 6532519 h 28127599"/>
              <a:gd name="connsiteX60" fmla="*/ 2621280 w 20071080"/>
              <a:gd name="connsiteY60" fmla="*/ 7904119 h 28127599"/>
              <a:gd name="connsiteX61" fmla="*/ 2072640 w 20071080"/>
              <a:gd name="connsiteY61" fmla="*/ 7538359 h 28127599"/>
              <a:gd name="connsiteX62" fmla="*/ 1341120 w 20071080"/>
              <a:gd name="connsiteY62" fmla="*/ 7629799 h 28127599"/>
              <a:gd name="connsiteX63" fmla="*/ 975360 w 20071080"/>
              <a:gd name="connsiteY63" fmla="*/ 7172599 h 28127599"/>
              <a:gd name="connsiteX64" fmla="*/ 1249680 w 20071080"/>
              <a:gd name="connsiteY64" fmla="*/ 6898279 h 28127599"/>
              <a:gd name="connsiteX65" fmla="*/ 152400 w 20071080"/>
              <a:gd name="connsiteY65" fmla="*/ 5800999 h 28127599"/>
              <a:gd name="connsiteX66" fmla="*/ 335280 w 20071080"/>
              <a:gd name="connsiteY66" fmla="*/ 5709559 h 28127599"/>
              <a:gd name="connsiteX67" fmla="*/ 1798320 w 20071080"/>
              <a:gd name="connsiteY67" fmla="*/ 6898279 h 28127599"/>
              <a:gd name="connsiteX68" fmla="*/ 2072640 w 20071080"/>
              <a:gd name="connsiteY68" fmla="*/ 6623959 h 28127599"/>
              <a:gd name="connsiteX69" fmla="*/ 2112507 w 20071080"/>
              <a:gd name="connsiteY69" fmla="*/ 5977915 h 28127599"/>
              <a:gd name="connsiteX70" fmla="*/ 5168098 w 20071080"/>
              <a:gd name="connsiteY70" fmla="*/ 5210480 h 28127599"/>
              <a:gd name="connsiteX71" fmla="*/ 6073459 w 20071080"/>
              <a:gd name="connsiteY71" fmla="*/ 4968132 h 28127599"/>
              <a:gd name="connsiteX72" fmla="*/ 6370320 w 20071080"/>
              <a:gd name="connsiteY72" fmla="*/ 5435239 h 28127599"/>
              <a:gd name="connsiteX73" fmla="*/ 7376160 w 20071080"/>
              <a:gd name="connsiteY73" fmla="*/ 4978039 h 28127599"/>
              <a:gd name="connsiteX74" fmla="*/ 7559040 w 20071080"/>
              <a:gd name="connsiteY74" fmla="*/ 3240679 h 28127599"/>
              <a:gd name="connsiteX75" fmla="*/ 8839200 w 20071080"/>
              <a:gd name="connsiteY75" fmla="*/ 2692039 h 28127599"/>
              <a:gd name="connsiteX76" fmla="*/ 9479280 w 20071080"/>
              <a:gd name="connsiteY76" fmla="*/ 3240679 h 28127599"/>
              <a:gd name="connsiteX77" fmla="*/ 9845040 w 20071080"/>
              <a:gd name="connsiteY77" fmla="*/ 2874919 h 28127599"/>
              <a:gd name="connsiteX78" fmla="*/ 9936480 w 20071080"/>
              <a:gd name="connsiteY78" fmla="*/ 2326279 h 28127599"/>
              <a:gd name="connsiteX79" fmla="*/ 9936480 w 20071080"/>
              <a:gd name="connsiteY79" fmla="*/ 497479 h 28127599"/>
              <a:gd name="connsiteX80" fmla="*/ 11490960 w 20071080"/>
              <a:gd name="connsiteY80" fmla="*/ 40279 h 28127599"/>
              <a:gd name="connsiteX81" fmla="*/ 12004260 w 20071080"/>
              <a:gd name="connsiteY81" fmla="*/ 255804 h 28127599"/>
              <a:gd name="connsiteX0" fmla="*/ 12004260 w 20071080"/>
              <a:gd name="connsiteY0" fmla="*/ 255804 h 28127599"/>
              <a:gd name="connsiteX1" fmla="*/ 12405360 w 20071080"/>
              <a:gd name="connsiteY1" fmla="*/ 2417719 h 28127599"/>
              <a:gd name="connsiteX2" fmla="*/ 13411200 w 20071080"/>
              <a:gd name="connsiteY2" fmla="*/ 3697879 h 28127599"/>
              <a:gd name="connsiteX3" fmla="*/ 14782800 w 20071080"/>
              <a:gd name="connsiteY3" fmla="*/ 3332119 h 28127599"/>
              <a:gd name="connsiteX4" fmla="*/ 15514320 w 20071080"/>
              <a:gd name="connsiteY4" fmla="*/ 2966359 h 28127599"/>
              <a:gd name="connsiteX5" fmla="*/ 17800320 w 20071080"/>
              <a:gd name="connsiteY5" fmla="*/ 2326279 h 28127599"/>
              <a:gd name="connsiteX6" fmla="*/ 18166080 w 20071080"/>
              <a:gd name="connsiteY6" fmla="*/ 2692039 h 28127599"/>
              <a:gd name="connsiteX7" fmla="*/ 18861673 w 20071080"/>
              <a:gd name="connsiteY7" fmla="*/ 2504262 h 28127599"/>
              <a:gd name="connsiteX8" fmla="*/ 19720560 w 20071080"/>
              <a:gd name="connsiteY8" fmla="*/ 1228999 h 28127599"/>
              <a:gd name="connsiteX9" fmla="*/ 19994880 w 20071080"/>
              <a:gd name="connsiteY9" fmla="*/ 1320439 h 28127599"/>
              <a:gd name="connsiteX10" fmla="*/ 19263360 w 20071080"/>
              <a:gd name="connsiteY10" fmla="*/ 2326279 h 28127599"/>
              <a:gd name="connsiteX11" fmla="*/ 19812000 w 20071080"/>
              <a:gd name="connsiteY11" fmla="*/ 2509159 h 28127599"/>
              <a:gd name="connsiteX12" fmla="*/ 19537680 w 20071080"/>
              <a:gd name="connsiteY12" fmla="*/ 2783479 h 28127599"/>
              <a:gd name="connsiteX13" fmla="*/ 18241011 w 20071080"/>
              <a:gd name="connsiteY13" fmla="*/ 2948566 h 28127599"/>
              <a:gd name="connsiteX14" fmla="*/ 18348960 w 20071080"/>
              <a:gd name="connsiteY14" fmla="*/ 3149239 h 28127599"/>
              <a:gd name="connsiteX15" fmla="*/ 14508480 w 20071080"/>
              <a:gd name="connsiteY15" fmla="*/ 4795159 h 28127599"/>
              <a:gd name="connsiteX16" fmla="*/ 12954000 w 20071080"/>
              <a:gd name="connsiteY16" fmla="*/ 5618119 h 28127599"/>
              <a:gd name="connsiteX17" fmla="*/ 12222480 w 20071080"/>
              <a:gd name="connsiteY17" fmla="*/ 10464439 h 28127599"/>
              <a:gd name="connsiteX18" fmla="*/ 11948160 w 20071080"/>
              <a:gd name="connsiteY18" fmla="*/ 11013079 h 28127599"/>
              <a:gd name="connsiteX19" fmla="*/ 13136880 w 20071080"/>
              <a:gd name="connsiteY19" fmla="*/ 12750439 h 28127599"/>
              <a:gd name="connsiteX20" fmla="*/ 12954000 w 20071080"/>
              <a:gd name="connsiteY20" fmla="*/ 13207639 h 28127599"/>
              <a:gd name="connsiteX21" fmla="*/ 11765280 w 20071080"/>
              <a:gd name="connsiteY21" fmla="*/ 13481959 h 28127599"/>
              <a:gd name="connsiteX22" fmla="*/ 11497624 w 20071080"/>
              <a:gd name="connsiteY22" fmla="*/ 14298527 h 28127599"/>
              <a:gd name="connsiteX23" fmla="*/ 11033760 w 20071080"/>
              <a:gd name="connsiteY23" fmla="*/ 14762119 h 28127599"/>
              <a:gd name="connsiteX24" fmla="*/ 11125200 w 20071080"/>
              <a:gd name="connsiteY24" fmla="*/ 15036439 h 28127599"/>
              <a:gd name="connsiteX25" fmla="*/ 12863661 w 20071080"/>
              <a:gd name="connsiteY25" fmla="*/ 18176094 h 28127599"/>
              <a:gd name="connsiteX26" fmla="*/ 13542681 w 20071080"/>
              <a:gd name="connsiteY26" fmla="*/ 20907344 h 28127599"/>
              <a:gd name="connsiteX27" fmla="*/ 14825275 w 20071080"/>
              <a:gd name="connsiteY27" fmla="*/ 23830879 h 28127599"/>
              <a:gd name="connsiteX28" fmla="*/ 14183978 w 20071080"/>
              <a:gd name="connsiteY28" fmla="*/ 24154010 h 28127599"/>
              <a:gd name="connsiteX29" fmla="*/ 14599920 w 20071080"/>
              <a:gd name="connsiteY29" fmla="*/ 26009239 h 28127599"/>
              <a:gd name="connsiteX30" fmla="*/ 15331440 w 20071080"/>
              <a:gd name="connsiteY30" fmla="*/ 26740759 h 28127599"/>
              <a:gd name="connsiteX31" fmla="*/ 15605760 w 20071080"/>
              <a:gd name="connsiteY31" fmla="*/ 27563719 h 28127599"/>
              <a:gd name="connsiteX32" fmla="*/ 16504230 w 20071080"/>
              <a:gd name="connsiteY32" fmla="*/ 27627663 h 28127599"/>
              <a:gd name="connsiteX33" fmla="*/ 16703040 w 20071080"/>
              <a:gd name="connsiteY33" fmla="*/ 27929479 h 28127599"/>
              <a:gd name="connsiteX34" fmla="*/ 15240000 w 20071080"/>
              <a:gd name="connsiteY34" fmla="*/ 28112359 h 28127599"/>
              <a:gd name="connsiteX35" fmla="*/ 14599920 w 20071080"/>
              <a:gd name="connsiteY35" fmla="*/ 27838039 h 28127599"/>
              <a:gd name="connsiteX36" fmla="*/ 13502640 w 20071080"/>
              <a:gd name="connsiteY36" fmla="*/ 27746599 h 28127599"/>
              <a:gd name="connsiteX37" fmla="*/ 13844468 w 20071080"/>
              <a:gd name="connsiteY37" fmla="*/ 25971619 h 28127599"/>
              <a:gd name="connsiteX38" fmla="*/ 13411200 w 20071080"/>
              <a:gd name="connsiteY38" fmla="*/ 24454759 h 28127599"/>
              <a:gd name="connsiteX39" fmla="*/ 10485120 w 20071080"/>
              <a:gd name="connsiteY39" fmla="*/ 17962519 h 28127599"/>
              <a:gd name="connsiteX40" fmla="*/ 9387840 w 20071080"/>
              <a:gd name="connsiteY40" fmla="*/ 16865239 h 28127599"/>
              <a:gd name="connsiteX41" fmla="*/ 7423503 w 20071080"/>
              <a:gd name="connsiteY41" fmla="*/ 18943529 h 28127599"/>
              <a:gd name="connsiteX42" fmla="*/ 6178632 w 20071080"/>
              <a:gd name="connsiteY42" fmla="*/ 18781964 h 28127599"/>
              <a:gd name="connsiteX43" fmla="*/ 3462551 w 20071080"/>
              <a:gd name="connsiteY43" fmla="*/ 15712224 h 28127599"/>
              <a:gd name="connsiteX44" fmla="*/ 3500275 w 20071080"/>
              <a:gd name="connsiteY44" fmla="*/ 14742832 h 28127599"/>
              <a:gd name="connsiteX45" fmla="*/ 2712720 w 20071080"/>
              <a:gd name="connsiteY45" fmla="*/ 13756279 h 28127599"/>
              <a:gd name="connsiteX46" fmla="*/ 1706880 w 20071080"/>
              <a:gd name="connsiteY46" fmla="*/ 13756279 h 28127599"/>
              <a:gd name="connsiteX47" fmla="*/ 1249680 w 20071080"/>
              <a:gd name="connsiteY47" fmla="*/ 13573399 h 28127599"/>
              <a:gd name="connsiteX48" fmla="*/ 426720 w 20071080"/>
              <a:gd name="connsiteY48" fmla="*/ 14122039 h 28127599"/>
              <a:gd name="connsiteX49" fmla="*/ 218343 w 20071080"/>
              <a:gd name="connsiteY49" fmla="*/ 13894614 h 28127599"/>
              <a:gd name="connsiteX50" fmla="*/ 2164080 w 20071080"/>
              <a:gd name="connsiteY50" fmla="*/ 11195959 h 28127599"/>
              <a:gd name="connsiteX51" fmla="*/ 2529840 w 20071080"/>
              <a:gd name="connsiteY51" fmla="*/ 11561719 h 28127599"/>
              <a:gd name="connsiteX52" fmla="*/ 2712720 w 20071080"/>
              <a:gd name="connsiteY52" fmla="*/ 12841879 h 28127599"/>
              <a:gd name="connsiteX53" fmla="*/ 6918960 w 20071080"/>
              <a:gd name="connsiteY53" fmla="*/ 16316599 h 28127599"/>
              <a:gd name="connsiteX54" fmla="*/ 7924800 w 20071080"/>
              <a:gd name="connsiteY54" fmla="*/ 14762119 h 28127599"/>
              <a:gd name="connsiteX55" fmla="*/ 7467600 w 20071080"/>
              <a:gd name="connsiteY55" fmla="*/ 13664839 h 28127599"/>
              <a:gd name="connsiteX56" fmla="*/ 8747760 w 20071080"/>
              <a:gd name="connsiteY56" fmla="*/ 10190119 h 28127599"/>
              <a:gd name="connsiteX57" fmla="*/ 8656320 w 20071080"/>
              <a:gd name="connsiteY57" fmla="*/ 9641479 h 28127599"/>
              <a:gd name="connsiteX58" fmla="*/ 8930640 w 20071080"/>
              <a:gd name="connsiteY58" fmla="*/ 9001399 h 28127599"/>
              <a:gd name="connsiteX59" fmla="*/ 7650480 w 20071080"/>
              <a:gd name="connsiteY59" fmla="*/ 6532519 h 28127599"/>
              <a:gd name="connsiteX60" fmla="*/ 2621280 w 20071080"/>
              <a:gd name="connsiteY60" fmla="*/ 7904119 h 28127599"/>
              <a:gd name="connsiteX61" fmla="*/ 2072640 w 20071080"/>
              <a:gd name="connsiteY61" fmla="*/ 7538359 h 28127599"/>
              <a:gd name="connsiteX62" fmla="*/ 1341120 w 20071080"/>
              <a:gd name="connsiteY62" fmla="*/ 7629799 h 28127599"/>
              <a:gd name="connsiteX63" fmla="*/ 975360 w 20071080"/>
              <a:gd name="connsiteY63" fmla="*/ 7172599 h 28127599"/>
              <a:gd name="connsiteX64" fmla="*/ 1249680 w 20071080"/>
              <a:gd name="connsiteY64" fmla="*/ 6898279 h 28127599"/>
              <a:gd name="connsiteX65" fmla="*/ 152400 w 20071080"/>
              <a:gd name="connsiteY65" fmla="*/ 5800999 h 28127599"/>
              <a:gd name="connsiteX66" fmla="*/ 335280 w 20071080"/>
              <a:gd name="connsiteY66" fmla="*/ 5709559 h 28127599"/>
              <a:gd name="connsiteX67" fmla="*/ 1798320 w 20071080"/>
              <a:gd name="connsiteY67" fmla="*/ 6898279 h 28127599"/>
              <a:gd name="connsiteX68" fmla="*/ 2072640 w 20071080"/>
              <a:gd name="connsiteY68" fmla="*/ 6623959 h 28127599"/>
              <a:gd name="connsiteX69" fmla="*/ 2037061 w 20071080"/>
              <a:gd name="connsiteY69" fmla="*/ 6260655 h 28127599"/>
              <a:gd name="connsiteX70" fmla="*/ 5168098 w 20071080"/>
              <a:gd name="connsiteY70" fmla="*/ 5210480 h 28127599"/>
              <a:gd name="connsiteX71" fmla="*/ 6073459 w 20071080"/>
              <a:gd name="connsiteY71" fmla="*/ 4968132 h 28127599"/>
              <a:gd name="connsiteX72" fmla="*/ 6370320 w 20071080"/>
              <a:gd name="connsiteY72" fmla="*/ 5435239 h 28127599"/>
              <a:gd name="connsiteX73" fmla="*/ 7376160 w 20071080"/>
              <a:gd name="connsiteY73" fmla="*/ 4978039 h 28127599"/>
              <a:gd name="connsiteX74" fmla="*/ 7559040 w 20071080"/>
              <a:gd name="connsiteY74" fmla="*/ 3240679 h 28127599"/>
              <a:gd name="connsiteX75" fmla="*/ 8839200 w 20071080"/>
              <a:gd name="connsiteY75" fmla="*/ 2692039 h 28127599"/>
              <a:gd name="connsiteX76" fmla="*/ 9479280 w 20071080"/>
              <a:gd name="connsiteY76" fmla="*/ 3240679 h 28127599"/>
              <a:gd name="connsiteX77" fmla="*/ 9845040 w 20071080"/>
              <a:gd name="connsiteY77" fmla="*/ 2874919 h 28127599"/>
              <a:gd name="connsiteX78" fmla="*/ 9936480 w 20071080"/>
              <a:gd name="connsiteY78" fmla="*/ 2326279 h 28127599"/>
              <a:gd name="connsiteX79" fmla="*/ 9936480 w 20071080"/>
              <a:gd name="connsiteY79" fmla="*/ 497479 h 28127599"/>
              <a:gd name="connsiteX80" fmla="*/ 11490960 w 20071080"/>
              <a:gd name="connsiteY80" fmla="*/ 40279 h 28127599"/>
              <a:gd name="connsiteX81" fmla="*/ 12004260 w 20071080"/>
              <a:gd name="connsiteY81" fmla="*/ 255804 h 28127599"/>
              <a:gd name="connsiteX0" fmla="*/ 12004260 w 20071080"/>
              <a:gd name="connsiteY0" fmla="*/ 255804 h 28127599"/>
              <a:gd name="connsiteX1" fmla="*/ 12405360 w 20071080"/>
              <a:gd name="connsiteY1" fmla="*/ 2417719 h 28127599"/>
              <a:gd name="connsiteX2" fmla="*/ 13411200 w 20071080"/>
              <a:gd name="connsiteY2" fmla="*/ 3697879 h 28127599"/>
              <a:gd name="connsiteX3" fmla="*/ 14782800 w 20071080"/>
              <a:gd name="connsiteY3" fmla="*/ 3332119 h 28127599"/>
              <a:gd name="connsiteX4" fmla="*/ 15514320 w 20071080"/>
              <a:gd name="connsiteY4" fmla="*/ 2966359 h 28127599"/>
              <a:gd name="connsiteX5" fmla="*/ 17800320 w 20071080"/>
              <a:gd name="connsiteY5" fmla="*/ 2326279 h 28127599"/>
              <a:gd name="connsiteX6" fmla="*/ 18166080 w 20071080"/>
              <a:gd name="connsiteY6" fmla="*/ 2692039 h 28127599"/>
              <a:gd name="connsiteX7" fmla="*/ 18861673 w 20071080"/>
              <a:gd name="connsiteY7" fmla="*/ 2504262 h 28127599"/>
              <a:gd name="connsiteX8" fmla="*/ 19720560 w 20071080"/>
              <a:gd name="connsiteY8" fmla="*/ 1228999 h 28127599"/>
              <a:gd name="connsiteX9" fmla="*/ 19994880 w 20071080"/>
              <a:gd name="connsiteY9" fmla="*/ 1320439 h 28127599"/>
              <a:gd name="connsiteX10" fmla="*/ 19263360 w 20071080"/>
              <a:gd name="connsiteY10" fmla="*/ 2326279 h 28127599"/>
              <a:gd name="connsiteX11" fmla="*/ 19812000 w 20071080"/>
              <a:gd name="connsiteY11" fmla="*/ 2509159 h 28127599"/>
              <a:gd name="connsiteX12" fmla="*/ 19537680 w 20071080"/>
              <a:gd name="connsiteY12" fmla="*/ 2783479 h 28127599"/>
              <a:gd name="connsiteX13" fmla="*/ 18241011 w 20071080"/>
              <a:gd name="connsiteY13" fmla="*/ 2948566 h 28127599"/>
              <a:gd name="connsiteX14" fmla="*/ 18348960 w 20071080"/>
              <a:gd name="connsiteY14" fmla="*/ 3149239 h 28127599"/>
              <a:gd name="connsiteX15" fmla="*/ 14508480 w 20071080"/>
              <a:gd name="connsiteY15" fmla="*/ 4795159 h 28127599"/>
              <a:gd name="connsiteX16" fmla="*/ 12954000 w 20071080"/>
              <a:gd name="connsiteY16" fmla="*/ 5618119 h 28127599"/>
              <a:gd name="connsiteX17" fmla="*/ 12222480 w 20071080"/>
              <a:gd name="connsiteY17" fmla="*/ 10464439 h 28127599"/>
              <a:gd name="connsiteX18" fmla="*/ 11948160 w 20071080"/>
              <a:gd name="connsiteY18" fmla="*/ 11013079 h 28127599"/>
              <a:gd name="connsiteX19" fmla="*/ 13136880 w 20071080"/>
              <a:gd name="connsiteY19" fmla="*/ 12750439 h 28127599"/>
              <a:gd name="connsiteX20" fmla="*/ 12954000 w 20071080"/>
              <a:gd name="connsiteY20" fmla="*/ 13207639 h 28127599"/>
              <a:gd name="connsiteX21" fmla="*/ 11765280 w 20071080"/>
              <a:gd name="connsiteY21" fmla="*/ 13481959 h 28127599"/>
              <a:gd name="connsiteX22" fmla="*/ 11497624 w 20071080"/>
              <a:gd name="connsiteY22" fmla="*/ 14298527 h 28127599"/>
              <a:gd name="connsiteX23" fmla="*/ 11033760 w 20071080"/>
              <a:gd name="connsiteY23" fmla="*/ 14762119 h 28127599"/>
              <a:gd name="connsiteX24" fmla="*/ 11125200 w 20071080"/>
              <a:gd name="connsiteY24" fmla="*/ 15036439 h 28127599"/>
              <a:gd name="connsiteX25" fmla="*/ 12863661 w 20071080"/>
              <a:gd name="connsiteY25" fmla="*/ 18176094 h 28127599"/>
              <a:gd name="connsiteX26" fmla="*/ 13542681 w 20071080"/>
              <a:gd name="connsiteY26" fmla="*/ 20907344 h 28127599"/>
              <a:gd name="connsiteX27" fmla="*/ 14825275 w 20071080"/>
              <a:gd name="connsiteY27" fmla="*/ 23830879 h 28127599"/>
              <a:gd name="connsiteX28" fmla="*/ 14183978 w 20071080"/>
              <a:gd name="connsiteY28" fmla="*/ 24154010 h 28127599"/>
              <a:gd name="connsiteX29" fmla="*/ 14599920 w 20071080"/>
              <a:gd name="connsiteY29" fmla="*/ 26009239 h 28127599"/>
              <a:gd name="connsiteX30" fmla="*/ 15331440 w 20071080"/>
              <a:gd name="connsiteY30" fmla="*/ 26740759 h 28127599"/>
              <a:gd name="connsiteX31" fmla="*/ 15605760 w 20071080"/>
              <a:gd name="connsiteY31" fmla="*/ 27563719 h 28127599"/>
              <a:gd name="connsiteX32" fmla="*/ 16504230 w 20071080"/>
              <a:gd name="connsiteY32" fmla="*/ 27627663 h 28127599"/>
              <a:gd name="connsiteX33" fmla="*/ 16703040 w 20071080"/>
              <a:gd name="connsiteY33" fmla="*/ 27929479 h 28127599"/>
              <a:gd name="connsiteX34" fmla="*/ 15240000 w 20071080"/>
              <a:gd name="connsiteY34" fmla="*/ 28112359 h 28127599"/>
              <a:gd name="connsiteX35" fmla="*/ 14599920 w 20071080"/>
              <a:gd name="connsiteY35" fmla="*/ 27838039 h 28127599"/>
              <a:gd name="connsiteX36" fmla="*/ 13502640 w 20071080"/>
              <a:gd name="connsiteY36" fmla="*/ 27746599 h 28127599"/>
              <a:gd name="connsiteX37" fmla="*/ 13844468 w 20071080"/>
              <a:gd name="connsiteY37" fmla="*/ 25971619 h 28127599"/>
              <a:gd name="connsiteX38" fmla="*/ 13411200 w 20071080"/>
              <a:gd name="connsiteY38" fmla="*/ 24454759 h 28127599"/>
              <a:gd name="connsiteX39" fmla="*/ 10485120 w 20071080"/>
              <a:gd name="connsiteY39" fmla="*/ 17962519 h 28127599"/>
              <a:gd name="connsiteX40" fmla="*/ 9387840 w 20071080"/>
              <a:gd name="connsiteY40" fmla="*/ 16865239 h 28127599"/>
              <a:gd name="connsiteX41" fmla="*/ 7423503 w 20071080"/>
              <a:gd name="connsiteY41" fmla="*/ 18943529 h 28127599"/>
              <a:gd name="connsiteX42" fmla="*/ 6178632 w 20071080"/>
              <a:gd name="connsiteY42" fmla="*/ 18781964 h 28127599"/>
              <a:gd name="connsiteX43" fmla="*/ 3462551 w 20071080"/>
              <a:gd name="connsiteY43" fmla="*/ 15712224 h 28127599"/>
              <a:gd name="connsiteX44" fmla="*/ 3500275 w 20071080"/>
              <a:gd name="connsiteY44" fmla="*/ 14742832 h 28127599"/>
              <a:gd name="connsiteX45" fmla="*/ 2712720 w 20071080"/>
              <a:gd name="connsiteY45" fmla="*/ 13756279 h 28127599"/>
              <a:gd name="connsiteX46" fmla="*/ 1706880 w 20071080"/>
              <a:gd name="connsiteY46" fmla="*/ 13756279 h 28127599"/>
              <a:gd name="connsiteX47" fmla="*/ 1249680 w 20071080"/>
              <a:gd name="connsiteY47" fmla="*/ 13573399 h 28127599"/>
              <a:gd name="connsiteX48" fmla="*/ 426720 w 20071080"/>
              <a:gd name="connsiteY48" fmla="*/ 14122039 h 28127599"/>
              <a:gd name="connsiteX49" fmla="*/ 218343 w 20071080"/>
              <a:gd name="connsiteY49" fmla="*/ 13894614 h 28127599"/>
              <a:gd name="connsiteX50" fmla="*/ 2164080 w 20071080"/>
              <a:gd name="connsiteY50" fmla="*/ 11195959 h 28127599"/>
              <a:gd name="connsiteX51" fmla="*/ 2529840 w 20071080"/>
              <a:gd name="connsiteY51" fmla="*/ 11561719 h 28127599"/>
              <a:gd name="connsiteX52" fmla="*/ 2712720 w 20071080"/>
              <a:gd name="connsiteY52" fmla="*/ 12841879 h 28127599"/>
              <a:gd name="connsiteX53" fmla="*/ 6918960 w 20071080"/>
              <a:gd name="connsiteY53" fmla="*/ 16316599 h 28127599"/>
              <a:gd name="connsiteX54" fmla="*/ 7924800 w 20071080"/>
              <a:gd name="connsiteY54" fmla="*/ 14762119 h 28127599"/>
              <a:gd name="connsiteX55" fmla="*/ 7467600 w 20071080"/>
              <a:gd name="connsiteY55" fmla="*/ 13664839 h 28127599"/>
              <a:gd name="connsiteX56" fmla="*/ 8747760 w 20071080"/>
              <a:gd name="connsiteY56" fmla="*/ 10190119 h 28127599"/>
              <a:gd name="connsiteX57" fmla="*/ 8656320 w 20071080"/>
              <a:gd name="connsiteY57" fmla="*/ 9641479 h 28127599"/>
              <a:gd name="connsiteX58" fmla="*/ 8930640 w 20071080"/>
              <a:gd name="connsiteY58" fmla="*/ 9001399 h 28127599"/>
              <a:gd name="connsiteX59" fmla="*/ 7650480 w 20071080"/>
              <a:gd name="connsiteY59" fmla="*/ 6532519 h 28127599"/>
              <a:gd name="connsiteX60" fmla="*/ 2621280 w 20071080"/>
              <a:gd name="connsiteY60" fmla="*/ 7904119 h 28127599"/>
              <a:gd name="connsiteX61" fmla="*/ 2072640 w 20071080"/>
              <a:gd name="connsiteY61" fmla="*/ 7538359 h 28127599"/>
              <a:gd name="connsiteX62" fmla="*/ 1341120 w 20071080"/>
              <a:gd name="connsiteY62" fmla="*/ 7629799 h 28127599"/>
              <a:gd name="connsiteX63" fmla="*/ 975360 w 20071080"/>
              <a:gd name="connsiteY63" fmla="*/ 7172599 h 28127599"/>
              <a:gd name="connsiteX64" fmla="*/ 1249680 w 20071080"/>
              <a:gd name="connsiteY64" fmla="*/ 6898279 h 28127599"/>
              <a:gd name="connsiteX65" fmla="*/ 152400 w 20071080"/>
              <a:gd name="connsiteY65" fmla="*/ 5800999 h 28127599"/>
              <a:gd name="connsiteX66" fmla="*/ 335280 w 20071080"/>
              <a:gd name="connsiteY66" fmla="*/ 5709559 h 28127599"/>
              <a:gd name="connsiteX67" fmla="*/ 1798320 w 20071080"/>
              <a:gd name="connsiteY67" fmla="*/ 6898279 h 28127599"/>
              <a:gd name="connsiteX68" fmla="*/ 1923891 w 20071080"/>
              <a:gd name="connsiteY68" fmla="*/ 6745351 h 28127599"/>
              <a:gd name="connsiteX69" fmla="*/ 2037061 w 20071080"/>
              <a:gd name="connsiteY69" fmla="*/ 6260655 h 28127599"/>
              <a:gd name="connsiteX70" fmla="*/ 5168098 w 20071080"/>
              <a:gd name="connsiteY70" fmla="*/ 5210480 h 28127599"/>
              <a:gd name="connsiteX71" fmla="*/ 6073459 w 20071080"/>
              <a:gd name="connsiteY71" fmla="*/ 4968132 h 28127599"/>
              <a:gd name="connsiteX72" fmla="*/ 6370320 w 20071080"/>
              <a:gd name="connsiteY72" fmla="*/ 5435239 h 28127599"/>
              <a:gd name="connsiteX73" fmla="*/ 7376160 w 20071080"/>
              <a:gd name="connsiteY73" fmla="*/ 4978039 h 28127599"/>
              <a:gd name="connsiteX74" fmla="*/ 7559040 w 20071080"/>
              <a:gd name="connsiteY74" fmla="*/ 3240679 h 28127599"/>
              <a:gd name="connsiteX75" fmla="*/ 8839200 w 20071080"/>
              <a:gd name="connsiteY75" fmla="*/ 2692039 h 28127599"/>
              <a:gd name="connsiteX76" fmla="*/ 9479280 w 20071080"/>
              <a:gd name="connsiteY76" fmla="*/ 3240679 h 28127599"/>
              <a:gd name="connsiteX77" fmla="*/ 9845040 w 20071080"/>
              <a:gd name="connsiteY77" fmla="*/ 2874919 h 28127599"/>
              <a:gd name="connsiteX78" fmla="*/ 9936480 w 20071080"/>
              <a:gd name="connsiteY78" fmla="*/ 2326279 h 28127599"/>
              <a:gd name="connsiteX79" fmla="*/ 9936480 w 20071080"/>
              <a:gd name="connsiteY79" fmla="*/ 497479 h 28127599"/>
              <a:gd name="connsiteX80" fmla="*/ 11490960 w 20071080"/>
              <a:gd name="connsiteY80" fmla="*/ 40279 h 28127599"/>
              <a:gd name="connsiteX81" fmla="*/ 12004260 w 20071080"/>
              <a:gd name="connsiteY81" fmla="*/ 255804 h 28127599"/>
              <a:gd name="connsiteX0" fmla="*/ 12004260 w 20071080"/>
              <a:gd name="connsiteY0" fmla="*/ 255804 h 28127599"/>
              <a:gd name="connsiteX1" fmla="*/ 12405360 w 20071080"/>
              <a:gd name="connsiteY1" fmla="*/ 2417719 h 28127599"/>
              <a:gd name="connsiteX2" fmla="*/ 13411200 w 20071080"/>
              <a:gd name="connsiteY2" fmla="*/ 3697879 h 28127599"/>
              <a:gd name="connsiteX3" fmla="*/ 14782800 w 20071080"/>
              <a:gd name="connsiteY3" fmla="*/ 3332119 h 28127599"/>
              <a:gd name="connsiteX4" fmla="*/ 15514320 w 20071080"/>
              <a:gd name="connsiteY4" fmla="*/ 2966359 h 28127599"/>
              <a:gd name="connsiteX5" fmla="*/ 17800320 w 20071080"/>
              <a:gd name="connsiteY5" fmla="*/ 2326279 h 28127599"/>
              <a:gd name="connsiteX6" fmla="*/ 18166080 w 20071080"/>
              <a:gd name="connsiteY6" fmla="*/ 2692039 h 28127599"/>
              <a:gd name="connsiteX7" fmla="*/ 18861673 w 20071080"/>
              <a:gd name="connsiteY7" fmla="*/ 2504262 h 28127599"/>
              <a:gd name="connsiteX8" fmla="*/ 19720560 w 20071080"/>
              <a:gd name="connsiteY8" fmla="*/ 1228999 h 28127599"/>
              <a:gd name="connsiteX9" fmla="*/ 19994880 w 20071080"/>
              <a:gd name="connsiteY9" fmla="*/ 1320439 h 28127599"/>
              <a:gd name="connsiteX10" fmla="*/ 19263360 w 20071080"/>
              <a:gd name="connsiteY10" fmla="*/ 2326279 h 28127599"/>
              <a:gd name="connsiteX11" fmla="*/ 19812000 w 20071080"/>
              <a:gd name="connsiteY11" fmla="*/ 2509159 h 28127599"/>
              <a:gd name="connsiteX12" fmla="*/ 19537680 w 20071080"/>
              <a:gd name="connsiteY12" fmla="*/ 2783479 h 28127599"/>
              <a:gd name="connsiteX13" fmla="*/ 18241011 w 20071080"/>
              <a:gd name="connsiteY13" fmla="*/ 2948566 h 28127599"/>
              <a:gd name="connsiteX14" fmla="*/ 18348960 w 20071080"/>
              <a:gd name="connsiteY14" fmla="*/ 3149239 h 28127599"/>
              <a:gd name="connsiteX15" fmla="*/ 14508480 w 20071080"/>
              <a:gd name="connsiteY15" fmla="*/ 4795159 h 28127599"/>
              <a:gd name="connsiteX16" fmla="*/ 12954000 w 20071080"/>
              <a:gd name="connsiteY16" fmla="*/ 5618119 h 28127599"/>
              <a:gd name="connsiteX17" fmla="*/ 12222480 w 20071080"/>
              <a:gd name="connsiteY17" fmla="*/ 10464439 h 28127599"/>
              <a:gd name="connsiteX18" fmla="*/ 11948160 w 20071080"/>
              <a:gd name="connsiteY18" fmla="*/ 11013079 h 28127599"/>
              <a:gd name="connsiteX19" fmla="*/ 13136880 w 20071080"/>
              <a:gd name="connsiteY19" fmla="*/ 12750439 h 28127599"/>
              <a:gd name="connsiteX20" fmla="*/ 12954000 w 20071080"/>
              <a:gd name="connsiteY20" fmla="*/ 13207639 h 28127599"/>
              <a:gd name="connsiteX21" fmla="*/ 11765280 w 20071080"/>
              <a:gd name="connsiteY21" fmla="*/ 13481959 h 28127599"/>
              <a:gd name="connsiteX22" fmla="*/ 11497624 w 20071080"/>
              <a:gd name="connsiteY22" fmla="*/ 14298527 h 28127599"/>
              <a:gd name="connsiteX23" fmla="*/ 11033760 w 20071080"/>
              <a:gd name="connsiteY23" fmla="*/ 14762119 h 28127599"/>
              <a:gd name="connsiteX24" fmla="*/ 11125200 w 20071080"/>
              <a:gd name="connsiteY24" fmla="*/ 15036439 h 28127599"/>
              <a:gd name="connsiteX25" fmla="*/ 12863661 w 20071080"/>
              <a:gd name="connsiteY25" fmla="*/ 18176094 h 28127599"/>
              <a:gd name="connsiteX26" fmla="*/ 13542681 w 20071080"/>
              <a:gd name="connsiteY26" fmla="*/ 20907344 h 28127599"/>
              <a:gd name="connsiteX27" fmla="*/ 14825275 w 20071080"/>
              <a:gd name="connsiteY27" fmla="*/ 23830879 h 28127599"/>
              <a:gd name="connsiteX28" fmla="*/ 14183978 w 20071080"/>
              <a:gd name="connsiteY28" fmla="*/ 24154010 h 28127599"/>
              <a:gd name="connsiteX29" fmla="*/ 14599920 w 20071080"/>
              <a:gd name="connsiteY29" fmla="*/ 26009239 h 28127599"/>
              <a:gd name="connsiteX30" fmla="*/ 15331440 w 20071080"/>
              <a:gd name="connsiteY30" fmla="*/ 26740759 h 28127599"/>
              <a:gd name="connsiteX31" fmla="*/ 15605760 w 20071080"/>
              <a:gd name="connsiteY31" fmla="*/ 27563719 h 28127599"/>
              <a:gd name="connsiteX32" fmla="*/ 16504230 w 20071080"/>
              <a:gd name="connsiteY32" fmla="*/ 27627663 h 28127599"/>
              <a:gd name="connsiteX33" fmla="*/ 16703040 w 20071080"/>
              <a:gd name="connsiteY33" fmla="*/ 27929479 h 28127599"/>
              <a:gd name="connsiteX34" fmla="*/ 15240000 w 20071080"/>
              <a:gd name="connsiteY34" fmla="*/ 28112359 h 28127599"/>
              <a:gd name="connsiteX35" fmla="*/ 14599920 w 20071080"/>
              <a:gd name="connsiteY35" fmla="*/ 27838039 h 28127599"/>
              <a:gd name="connsiteX36" fmla="*/ 13502640 w 20071080"/>
              <a:gd name="connsiteY36" fmla="*/ 27746599 h 28127599"/>
              <a:gd name="connsiteX37" fmla="*/ 13844468 w 20071080"/>
              <a:gd name="connsiteY37" fmla="*/ 25971619 h 28127599"/>
              <a:gd name="connsiteX38" fmla="*/ 13411200 w 20071080"/>
              <a:gd name="connsiteY38" fmla="*/ 24454759 h 28127599"/>
              <a:gd name="connsiteX39" fmla="*/ 10485120 w 20071080"/>
              <a:gd name="connsiteY39" fmla="*/ 17962519 h 28127599"/>
              <a:gd name="connsiteX40" fmla="*/ 9387840 w 20071080"/>
              <a:gd name="connsiteY40" fmla="*/ 16865239 h 28127599"/>
              <a:gd name="connsiteX41" fmla="*/ 7423503 w 20071080"/>
              <a:gd name="connsiteY41" fmla="*/ 18943529 h 28127599"/>
              <a:gd name="connsiteX42" fmla="*/ 6178632 w 20071080"/>
              <a:gd name="connsiteY42" fmla="*/ 18781964 h 28127599"/>
              <a:gd name="connsiteX43" fmla="*/ 3462551 w 20071080"/>
              <a:gd name="connsiteY43" fmla="*/ 15712224 h 28127599"/>
              <a:gd name="connsiteX44" fmla="*/ 3500275 w 20071080"/>
              <a:gd name="connsiteY44" fmla="*/ 14742832 h 28127599"/>
              <a:gd name="connsiteX45" fmla="*/ 2712720 w 20071080"/>
              <a:gd name="connsiteY45" fmla="*/ 13756279 h 28127599"/>
              <a:gd name="connsiteX46" fmla="*/ 1706880 w 20071080"/>
              <a:gd name="connsiteY46" fmla="*/ 13756279 h 28127599"/>
              <a:gd name="connsiteX47" fmla="*/ 1249680 w 20071080"/>
              <a:gd name="connsiteY47" fmla="*/ 13573399 h 28127599"/>
              <a:gd name="connsiteX48" fmla="*/ 426720 w 20071080"/>
              <a:gd name="connsiteY48" fmla="*/ 14122039 h 28127599"/>
              <a:gd name="connsiteX49" fmla="*/ 218343 w 20071080"/>
              <a:gd name="connsiteY49" fmla="*/ 13894614 h 28127599"/>
              <a:gd name="connsiteX50" fmla="*/ 2164080 w 20071080"/>
              <a:gd name="connsiteY50" fmla="*/ 11195959 h 28127599"/>
              <a:gd name="connsiteX51" fmla="*/ 2529840 w 20071080"/>
              <a:gd name="connsiteY51" fmla="*/ 11561719 h 28127599"/>
              <a:gd name="connsiteX52" fmla="*/ 2712720 w 20071080"/>
              <a:gd name="connsiteY52" fmla="*/ 12841879 h 28127599"/>
              <a:gd name="connsiteX53" fmla="*/ 6918960 w 20071080"/>
              <a:gd name="connsiteY53" fmla="*/ 16316599 h 28127599"/>
              <a:gd name="connsiteX54" fmla="*/ 7924800 w 20071080"/>
              <a:gd name="connsiteY54" fmla="*/ 14762119 h 28127599"/>
              <a:gd name="connsiteX55" fmla="*/ 7467600 w 20071080"/>
              <a:gd name="connsiteY55" fmla="*/ 13664839 h 28127599"/>
              <a:gd name="connsiteX56" fmla="*/ 8747760 w 20071080"/>
              <a:gd name="connsiteY56" fmla="*/ 10190119 h 28127599"/>
              <a:gd name="connsiteX57" fmla="*/ 8656320 w 20071080"/>
              <a:gd name="connsiteY57" fmla="*/ 9641479 h 28127599"/>
              <a:gd name="connsiteX58" fmla="*/ 8930640 w 20071080"/>
              <a:gd name="connsiteY58" fmla="*/ 9001399 h 28127599"/>
              <a:gd name="connsiteX59" fmla="*/ 7650480 w 20071080"/>
              <a:gd name="connsiteY59" fmla="*/ 6532519 h 28127599"/>
              <a:gd name="connsiteX60" fmla="*/ 2621280 w 20071080"/>
              <a:gd name="connsiteY60" fmla="*/ 7904119 h 28127599"/>
              <a:gd name="connsiteX61" fmla="*/ 2072640 w 20071080"/>
              <a:gd name="connsiteY61" fmla="*/ 7538359 h 28127599"/>
              <a:gd name="connsiteX62" fmla="*/ 1341120 w 20071080"/>
              <a:gd name="connsiteY62" fmla="*/ 7629799 h 28127599"/>
              <a:gd name="connsiteX63" fmla="*/ 975360 w 20071080"/>
              <a:gd name="connsiteY63" fmla="*/ 7172599 h 28127599"/>
              <a:gd name="connsiteX64" fmla="*/ 1249680 w 20071080"/>
              <a:gd name="connsiteY64" fmla="*/ 6898279 h 28127599"/>
              <a:gd name="connsiteX65" fmla="*/ 152400 w 20071080"/>
              <a:gd name="connsiteY65" fmla="*/ 5800999 h 28127599"/>
              <a:gd name="connsiteX66" fmla="*/ 335280 w 20071080"/>
              <a:gd name="connsiteY66" fmla="*/ 5709559 h 28127599"/>
              <a:gd name="connsiteX67" fmla="*/ 1798320 w 20071080"/>
              <a:gd name="connsiteY67" fmla="*/ 6898279 h 28127599"/>
              <a:gd name="connsiteX68" fmla="*/ 1923891 w 20071080"/>
              <a:gd name="connsiteY68" fmla="*/ 6745351 h 28127599"/>
              <a:gd name="connsiteX69" fmla="*/ 2037061 w 20071080"/>
              <a:gd name="connsiteY69" fmla="*/ 6422220 h 28127599"/>
              <a:gd name="connsiteX70" fmla="*/ 5168098 w 20071080"/>
              <a:gd name="connsiteY70" fmla="*/ 5210480 h 28127599"/>
              <a:gd name="connsiteX71" fmla="*/ 6073459 w 20071080"/>
              <a:gd name="connsiteY71" fmla="*/ 4968132 h 28127599"/>
              <a:gd name="connsiteX72" fmla="*/ 6370320 w 20071080"/>
              <a:gd name="connsiteY72" fmla="*/ 5435239 h 28127599"/>
              <a:gd name="connsiteX73" fmla="*/ 7376160 w 20071080"/>
              <a:gd name="connsiteY73" fmla="*/ 4978039 h 28127599"/>
              <a:gd name="connsiteX74" fmla="*/ 7559040 w 20071080"/>
              <a:gd name="connsiteY74" fmla="*/ 3240679 h 28127599"/>
              <a:gd name="connsiteX75" fmla="*/ 8839200 w 20071080"/>
              <a:gd name="connsiteY75" fmla="*/ 2692039 h 28127599"/>
              <a:gd name="connsiteX76" fmla="*/ 9479280 w 20071080"/>
              <a:gd name="connsiteY76" fmla="*/ 3240679 h 28127599"/>
              <a:gd name="connsiteX77" fmla="*/ 9845040 w 20071080"/>
              <a:gd name="connsiteY77" fmla="*/ 2874919 h 28127599"/>
              <a:gd name="connsiteX78" fmla="*/ 9936480 w 20071080"/>
              <a:gd name="connsiteY78" fmla="*/ 2326279 h 28127599"/>
              <a:gd name="connsiteX79" fmla="*/ 9936480 w 20071080"/>
              <a:gd name="connsiteY79" fmla="*/ 497479 h 28127599"/>
              <a:gd name="connsiteX80" fmla="*/ 11490960 w 20071080"/>
              <a:gd name="connsiteY80" fmla="*/ 40279 h 28127599"/>
              <a:gd name="connsiteX81" fmla="*/ 12004260 w 20071080"/>
              <a:gd name="connsiteY81" fmla="*/ 255804 h 28127599"/>
              <a:gd name="connsiteX0" fmla="*/ 12004260 w 20071080"/>
              <a:gd name="connsiteY0" fmla="*/ 255804 h 28127599"/>
              <a:gd name="connsiteX1" fmla="*/ 12405360 w 20071080"/>
              <a:gd name="connsiteY1" fmla="*/ 2417719 h 28127599"/>
              <a:gd name="connsiteX2" fmla="*/ 13411200 w 20071080"/>
              <a:gd name="connsiteY2" fmla="*/ 3697879 h 28127599"/>
              <a:gd name="connsiteX3" fmla="*/ 14782800 w 20071080"/>
              <a:gd name="connsiteY3" fmla="*/ 3332119 h 28127599"/>
              <a:gd name="connsiteX4" fmla="*/ 15514320 w 20071080"/>
              <a:gd name="connsiteY4" fmla="*/ 2966359 h 28127599"/>
              <a:gd name="connsiteX5" fmla="*/ 17800320 w 20071080"/>
              <a:gd name="connsiteY5" fmla="*/ 2326279 h 28127599"/>
              <a:gd name="connsiteX6" fmla="*/ 18166080 w 20071080"/>
              <a:gd name="connsiteY6" fmla="*/ 2692039 h 28127599"/>
              <a:gd name="connsiteX7" fmla="*/ 18861673 w 20071080"/>
              <a:gd name="connsiteY7" fmla="*/ 2504262 h 28127599"/>
              <a:gd name="connsiteX8" fmla="*/ 19720560 w 20071080"/>
              <a:gd name="connsiteY8" fmla="*/ 1228999 h 28127599"/>
              <a:gd name="connsiteX9" fmla="*/ 19994880 w 20071080"/>
              <a:gd name="connsiteY9" fmla="*/ 1320439 h 28127599"/>
              <a:gd name="connsiteX10" fmla="*/ 19263360 w 20071080"/>
              <a:gd name="connsiteY10" fmla="*/ 2326279 h 28127599"/>
              <a:gd name="connsiteX11" fmla="*/ 19812000 w 20071080"/>
              <a:gd name="connsiteY11" fmla="*/ 2509159 h 28127599"/>
              <a:gd name="connsiteX12" fmla="*/ 19537680 w 20071080"/>
              <a:gd name="connsiteY12" fmla="*/ 2783479 h 28127599"/>
              <a:gd name="connsiteX13" fmla="*/ 18241011 w 20071080"/>
              <a:gd name="connsiteY13" fmla="*/ 2948566 h 28127599"/>
              <a:gd name="connsiteX14" fmla="*/ 18348960 w 20071080"/>
              <a:gd name="connsiteY14" fmla="*/ 3149239 h 28127599"/>
              <a:gd name="connsiteX15" fmla="*/ 14508480 w 20071080"/>
              <a:gd name="connsiteY15" fmla="*/ 4795159 h 28127599"/>
              <a:gd name="connsiteX16" fmla="*/ 12954000 w 20071080"/>
              <a:gd name="connsiteY16" fmla="*/ 5618119 h 28127599"/>
              <a:gd name="connsiteX17" fmla="*/ 12222480 w 20071080"/>
              <a:gd name="connsiteY17" fmla="*/ 10464439 h 28127599"/>
              <a:gd name="connsiteX18" fmla="*/ 11948160 w 20071080"/>
              <a:gd name="connsiteY18" fmla="*/ 11013079 h 28127599"/>
              <a:gd name="connsiteX19" fmla="*/ 13136880 w 20071080"/>
              <a:gd name="connsiteY19" fmla="*/ 12750439 h 28127599"/>
              <a:gd name="connsiteX20" fmla="*/ 12954000 w 20071080"/>
              <a:gd name="connsiteY20" fmla="*/ 13207639 h 28127599"/>
              <a:gd name="connsiteX21" fmla="*/ 11765280 w 20071080"/>
              <a:gd name="connsiteY21" fmla="*/ 13481959 h 28127599"/>
              <a:gd name="connsiteX22" fmla="*/ 11497624 w 20071080"/>
              <a:gd name="connsiteY22" fmla="*/ 14298527 h 28127599"/>
              <a:gd name="connsiteX23" fmla="*/ 11033760 w 20071080"/>
              <a:gd name="connsiteY23" fmla="*/ 14762119 h 28127599"/>
              <a:gd name="connsiteX24" fmla="*/ 11125200 w 20071080"/>
              <a:gd name="connsiteY24" fmla="*/ 15036439 h 28127599"/>
              <a:gd name="connsiteX25" fmla="*/ 12863661 w 20071080"/>
              <a:gd name="connsiteY25" fmla="*/ 18176094 h 28127599"/>
              <a:gd name="connsiteX26" fmla="*/ 13542681 w 20071080"/>
              <a:gd name="connsiteY26" fmla="*/ 20907344 h 28127599"/>
              <a:gd name="connsiteX27" fmla="*/ 14825275 w 20071080"/>
              <a:gd name="connsiteY27" fmla="*/ 23830879 h 28127599"/>
              <a:gd name="connsiteX28" fmla="*/ 14183978 w 20071080"/>
              <a:gd name="connsiteY28" fmla="*/ 24154010 h 28127599"/>
              <a:gd name="connsiteX29" fmla="*/ 14599920 w 20071080"/>
              <a:gd name="connsiteY29" fmla="*/ 26009239 h 28127599"/>
              <a:gd name="connsiteX30" fmla="*/ 15331440 w 20071080"/>
              <a:gd name="connsiteY30" fmla="*/ 26740759 h 28127599"/>
              <a:gd name="connsiteX31" fmla="*/ 15605760 w 20071080"/>
              <a:gd name="connsiteY31" fmla="*/ 27563719 h 28127599"/>
              <a:gd name="connsiteX32" fmla="*/ 16504230 w 20071080"/>
              <a:gd name="connsiteY32" fmla="*/ 27627663 h 28127599"/>
              <a:gd name="connsiteX33" fmla="*/ 16703040 w 20071080"/>
              <a:gd name="connsiteY33" fmla="*/ 27929479 h 28127599"/>
              <a:gd name="connsiteX34" fmla="*/ 15240000 w 20071080"/>
              <a:gd name="connsiteY34" fmla="*/ 28112359 h 28127599"/>
              <a:gd name="connsiteX35" fmla="*/ 14599920 w 20071080"/>
              <a:gd name="connsiteY35" fmla="*/ 27838039 h 28127599"/>
              <a:gd name="connsiteX36" fmla="*/ 13502640 w 20071080"/>
              <a:gd name="connsiteY36" fmla="*/ 27746599 h 28127599"/>
              <a:gd name="connsiteX37" fmla="*/ 13844468 w 20071080"/>
              <a:gd name="connsiteY37" fmla="*/ 25971619 h 28127599"/>
              <a:gd name="connsiteX38" fmla="*/ 13411200 w 20071080"/>
              <a:gd name="connsiteY38" fmla="*/ 24454759 h 28127599"/>
              <a:gd name="connsiteX39" fmla="*/ 10485120 w 20071080"/>
              <a:gd name="connsiteY39" fmla="*/ 17962519 h 28127599"/>
              <a:gd name="connsiteX40" fmla="*/ 9387840 w 20071080"/>
              <a:gd name="connsiteY40" fmla="*/ 16865239 h 28127599"/>
              <a:gd name="connsiteX41" fmla="*/ 7423503 w 20071080"/>
              <a:gd name="connsiteY41" fmla="*/ 18943529 h 28127599"/>
              <a:gd name="connsiteX42" fmla="*/ 6178632 w 20071080"/>
              <a:gd name="connsiteY42" fmla="*/ 18781964 h 28127599"/>
              <a:gd name="connsiteX43" fmla="*/ 3462551 w 20071080"/>
              <a:gd name="connsiteY43" fmla="*/ 15712224 h 28127599"/>
              <a:gd name="connsiteX44" fmla="*/ 3500275 w 20071080"/>
              <a:gd name="connsiteY44" fmla="*/ 14742832 h 28127599"/>
              <a:gd name="connsiteX45" fmla="*/ 2712720 w 20071080"/>
              <a:gd name="connsiteY45" fmla="*/ 13756279 h 28127599"/>
              <a:gd name="connsiteX46" fmla="*/ 1706880 w 20071080"/>
              <a:gd name="connsiteY46" fmla="*/ 13756279 h 28127599"/>
              <a:gd name="connsiteX47" fmla="*/ 1249680 w 20071080"/>
              <a:gd name="connsiteY47" fmla="*/ 13573399 h 28127599"/>
              <a:gd name="connsiteX48" fmla="*/ 426720 w 20071080"/>
              <a:gd name="connsiteY48" fmla="*/ 14122039 h 28127599"/>
              <a:gd name="connsiteX49" fmla="*/ 218343 w 20071080"/>
              <a:gd name="connsiteY49" fmla="*/ 13894614 h 28127599"/>
              <a:gd name="connsiteX50" fmla="*/ 2164080 w 20071080"/>
              <a:gd name="connsiteY50" fmla="*/ 11195959 h 28127599"/>
              <a:gd name="connsiteX51" fmla="*/ 2529840 w 20071080"/>
              <a:gd name="connsiteY51" fmla="*/ 11561719 h 28127599"/>
              <a:gd name="connsiteX52" fmla="*/ 2712720 w 20071080"/>
              <a:gd name="connsiteY52" fmla="*/ 12841879 h 28127599"/>
              <a:gd name="connsiteX53" fmla="*/ 6918960 w 20071080"/>
              <a:gd name="connsiteY53" fmla="*/ 16316599 h 28127599"/>
              <a:gd name="connsiteX54" fmla="*/ 7924800 w 20071080"/>
              <a:gd name="connsiteY54" fmla="*/ 14762119 h 28127599"/>
              <a:gd name="connsiteX55" fmla="*/ 7467600 w 20071080"/>
              <a:gd name="connsiteY55" fmla="*/ 13664839 h 28127599"/>
              <a:gd name="connsiteX56" fmla="*/ 8747760 w 20071080"/>
              <a:gd name="connsiteY56" fmla="*/ 10190119 h 28127599"/>
              <a:gd name="connsiteX57" fmla="*/ 8656320 w 20071080"/>
              <a:gd name="connsiteY57" fmla="*/ 9641479 h 28127599"/>
              <a:gd name="connsiteX58" fmla="*/ 8930640 w 20071080"/>
              <a:gd name="connsiteY58" fmla="*/ 9001399 h 28127599"/>
              <a:gd name="connsiteX59" fmla="*/ 7650480 w 20071080"/>
              <a:gd name="connsiteY59" fmla="*/ 6532519 h 28127599"/>
              <a:gd name="connsiteX60" fmla="*/ 2621280 w 20071080"/>
              <a:gd name="connsiteY60" fmla="*/ 7904119 h 28127599"/>
              <a:gd name="connsiteX61" fmla="*/ 2072640 w 20071080"/>
              <a:gd name="connsiteY61" fmla="*/ 7538359 h 28127599"/>
              <a:gd name="connsiteX62" fmla="*/ 1341120 w 20071080"/>
              <a:gd name="connsiteY62" fmla="*/ 7629799 h 28127599"/>
              <a:gd name="connsiteX63" fmla="*/ 975360 w 20071080"/>
              <a:gd name="connsiteY63" fmla="*/ 7172599 h 28127599"/>
              <a:gd name="connsiteX64" fmla="*/ 1249680 w 20071080"/>
              <a:gd name="connsiteY64" fmla="*/ 6898279 h 28127599"/>
              <a:gd name="connsiteX65" fmla="*/ 152400 w 20071080"/>
              <a:gd name="connsiteY65" fmla="*/ 5800999 h 28127599"/>
              <a:gd name="connsiteX66" fmla="*/ 335280 w 20071080"/>
              <a:gd name="connsiteY66" fmla="*/ 5709559 h 28127599"/>
              <a:gd name="connsiteX67" fmla="*/ 1798320 w 20071080"/>
              <a:gd name="connsiteY67" fmla="*/ 6898279 h 28127599"/>
              <a:gd name="connsiteX68" fmla="*/ 1923891 w 20071080"/>
              <a:gd name="connsiteY68" fmla="*/ 6745351 h 28127599"/>
              <a:gd name="connsiteX69" fmla="*/ 2037061 w 20071080"/>
              <a:gd name="connsiteY69" fmla="*/ 6583785 h 28127599"/>
              <a:gd name="connsiteX70" fmla="*/ 5168098 w 20071080"/>
              <a:gd name="connsiteY70" fmla="*/ 5210480 h 28127599"/>
              <a:gd name="connsiteX71" fmla="*/ 6073459 w 20071080"/>
              <a:gd name="connsiteY71" fmla="*/ 4968132 h 28127599"/>
              <a:gd name="connsiteX72" fmla="*/ 6370320 w 20071080"/>
              <a:gd name="connsiteY72" fmla="*/ 5435239 h 28127599"/>
              <a:gd name="connsiteX73" fmla="*/ 7376160 w 20071080"/>
              <a:gd name="connsiteY73" fmla="*/ 4978039 h 28127599"/>
              <a:gd name="connsiteX74" fmla="*/ 7559040 w 20071080"/>
              <a:gd name="connsiteY74" fmla="*/ 3240679 h 28127599"/>
              <a:gd name="connsiteX75" fmla="*/ 8839200 w 20071080"/>
              <a:gd name="connsiteY75" fmla="*/ 2692039 h 28127599"/>
              <a:gd name="connsiteX76" fmla="*/ 9479280 w 20071080"/>
              <a:gd name="connsiteY76" fmla="*/ 3240679 h 28127599"/>
              <a:gd name="connsiteX77" fmla="*/ 9845040 w 20071080"/>
              <a:gd name="connsiteY77" fmla="*/ 2874919 h 28127599"/>
              <a:gd name="connsiteX78" fmla="*/ 9936480 w 20071080"/>
              <a:gd name="connsiteY78" fmla="*/ 2326279 h 28127599"/>
              <a:gd name="connsiteX79" fmla="*/ 9936480 w 20071080"/>
              <a:gd name="connsiteY79" fmla="*/ 497479 h 28127599"/>
              <a:gd name="connsiteX80" fmla="*/ 11490960 w 20071080"/>
              <a:gd name="connsiteY80" fmla="*/ 40279 h 28127599"/>
              <a:gd name="connsiteX81" fmla="*/ 12004260 w 20071080"/>
              <a:gd name="connsiteY81" fmla="*/ 255804 h 28127599"/>
              <a:gd name="connsiteX0" fmla="*/ 12004260 w 20071080"/>
              <a:gd name="connsiteY0" fmla="*/ 255804 h 28127599"/>
              <a:gd name="connsiteX1" fmla="*/ 12405360 w 20071080"/>
              <a:gd name="connsiteY1" fmla="*/ 2417719 h 28127599"/>
              <a:gd name="connsiteX2" fmla="*/ 13411200 w 20071080"/>
              <a:gd name="connsiteY2" fmla="*/ 3697879 h 28127599"/>
              <a:gd name="connsiteX3" fmla="*/ 14782800 w 20071080"/>
              <a:gd name="connsiteY3" fmla="*/ 3332119 h 28127599"/>
              <a:gd name="connsiteX4" fmla="*/ 15514320 w 20071080"/>
              <a:gd name="connsiteY4" fmla="*/ 2966359 h 28127599"/>
              <a:gd name="connsiteX5" fmla="*/ 17800320 w 20071080"/>
              <a:gd name="connsiteY5" fmla="*/ 2326279 h 28127599"/>
              <a:gd name="connsiteX6" fmla="*/ 18166080 w 20071080"/>
              <a:gd name="connsiteY6" fmla="*/ 2692039 h 28127599"/>
              <a:gd name="connsiteX7" fmla="*/ 18861673 w 20071080"/>
              <a:gd name="connsiteY7" fmla="*/ 2504262 h 28127599"/>
              <a:gd name="connsiteX8" fmla="*/ 19720560 w 20071080"/>
              <a:gd name="connsiteY8" fmla="*/ 1228999 h 28127599"/>
              <a:gd name="connsiteX9" fmla="*/ 19994880 w 20071080"/>
              <a:gd name="connsiteY9" fmla="*/ 1320439 h 28127599"/>
              <a:gd name="connsiteX10" fmla="*/ 19263360 w 20071080"/>
              <a:gd name="connsiteY10" fmla="*/ 2326279 h 28127599"/>
              <a:gd name="connsiteX11" fmla="*/ 19812000 w 20071080"/>
              <a:gd name="connsiteY11" fmla="*/ 2509159 h 28127599"/>
              <a:gd name="connsiteX12" fmla="*/ 19537680 w 20071080"/>
              <a:gd name="connsiteY12" fmla="*/ 2783479 h 28127599"/>
              <a:gd name="connsiteX13" fmla="*/ 18241011 w 20071080"/>
              <a:gd name="connsiteY13" fmla="*/ 2948566 h 28127599"/>
              <a:gd name="connsiteX14" fmla="*/ 18348960 w 20071080"/>
              <a:gd name="connsiteY14" fmla="*/ 3149239 h 28127599"/>
              <a:gd name="connsiteX15" fmla="*/ 14508480 w 20071080"/>
              <a:gd name="connsiteY15" fmla="*/ 4795159 h 28127599"/>
              <a:gd name="connsiteX16" fmla="*/ 12954000 w 20071080"/>
              <a:gd name="connsiteY16" fmla="*/ 5618119 h 28127599"/>
              <a:gd name="connsiteX17" fmla="*/ 12222480 w 20071080"/>
              <a:gd name="connsiteY17" fmla="*/ 10464439 h 28127599"/>
              <a:gd name="connsiteX18" fmla="*/ 11948160 w 20071080"/>
              <a:gd name="connsiteY18" fmla="*/ 11013079 h 28127599"/>
              <a:gd name="connsiteX19" fmla="*/ 13136880 w 20071080"/>
              <a:gd name="connsiteY19" fmla="*/ 12750439 h 28127599"/>
              <a:gd name="connsiteX20" fmla="*/ 12954000 w 20071080"/>
              <a:gd name="connsiteY20" fmla="*/ 13207639 h 28127599"/>
              <a:gd name="connsiteX21" fmla="*/ 11765280 w 20071080"/>
              <a:gd name="connsiteY21" fmla="*/ 13481959 h 28127599"/>
              <a:gd name="connsiteX22" fmla="*/ 11497624 w 20071080"/>
              <a:gd name="connsiteY22" fmla="*/ 14298527 h 28127599"/>
              <a:gd name="connsiteX23" fmla="*/ 11033760 w 20071080"/>
              <a:gd name="connsiteY23" fmla="*/ 14762119 h 28127599"/>
              <a:gd name="connsiteX24" fmla="*/ 11125200 w 20071080"/>
              <a:gd name="connsiteY24" fmla="*/ 15036439 h 28127599"/>
              <a:gd name="connsiteX25" fmla="*/ 12863661 w 20071080"/>
              <a:gd name="connsiteY25" fmla="*/ 18176094 h 28127599"/>
              <a:gd name="connsiteX26" fmla="*/ 13542681 w 20071080"/>
              <a:gd name="connsiteY26" fmla="*/ 20907344 h 28127599"/>
              <a:gd name="connsiteX27" fmla="*/ 14825275 w 20071080"/>
              <a:gd name="connsiteY27" fmla="*/ 23830879 h 28127599"/>
              <a:gd name="connsiteX28" fmla="*/ 14183978 w 20071080"/>
              <a:gd name="connsiteY28" fmla="*/ 24154010 h 28127599"/>
              <a:gd name="connsiteX29" fmla="*/ 14599920 w 20071080"/>
              <a:gd name="connsiteY29" fmla="*/ 26009239 h 28127599"/>
              <a:gd name="connsiteX30" fmla="*/ 15331440 w 20071080"/>
              <a:gd name="connsiteY30" fmla="*/ 26740759 h 28127599"/>
              <a:gd name="connsiteX31" fmla="*/ 15605760 w 20071080"/>
              <a:gd name="connsiteY31" fmla="*/ 27563719 h 28127599"/>
              <a:gd name="connsiteX32" fmla="*/ 16504230 w 20071080"/>
              <a:gd name="connsiteY32" fmla="*/ 27627663 h 28127599"/>
              <a:gd name="connsiteX33" fmla="*/ 16703040 w 20071080"/>
              <a:gd name="connsiteY33" fmla="*/ 27929479 h 28127599"/>
              <a:gd name="connsiteX34" fmla="*/ 15240000 w 20071080"/>
              <a:gd name="connsiteY34" fmla="*/ 28112359 h 28127599"/>
              <a:gd name="connsiteX35" fmla="*/ 14599920 w 20071080"/>
              <a:gd name="connsiteY35" fmla="*/ 27838039 h 28127599"/>
              <a:gd name="connsiteX36" fmla="*/ 13502640 w 20071080"/>
              <a:gd name="connsiteY36" fmla="*/ 27746599 h 28127599"/>
              <a:gd name="connsiteX37" fmla="*/ 13844468 w 20071080"/>
              <a:gd name="connsiteY37" fmla="*/ 25971619 h 28127599"/>
              <a:gd name="connsiteX38" fmla="*/ 13411200 w 20071080"/>
              <a:gd name="connsiteY38" fmla="*/ 24454759 h 28127599"/>
              <a:gd name="connsiteX39" fmla="*/ 10485120 w 20071080"/>
              <a:gd name="connsiteY39" fmla="*/ 17962519 h 28127599"/>
              <a:gd name="connsiteX40" fmla="*/ 9387840 w 20071080"/>
              <a:gd name="connsiteY40" fmla="*/ 16865239 h 28127599"/>
              <a:gd name="connsiteX41" fmla="*/ 7423503 w 20071080"/>
              <a:gd name="connsiteY41" fmla="*/ 18943529 h 28127599"/>
              <a:gd name="connsiteX42" fmla="*/ 6178632 w 20071080"/>
              <a:gd name="connsiteY42" fmla="*/ 18781964 h 28127599"/>
              <a:gd name="connsiteX43" fmla="*/ 3462551 w 20071080"/>
              <a:gd name="connsiteY43" fmla="*/ 15712224 h 28127599"/>
              <a:gd name="connsiteX44" fmla="*/ 3500275 w 20071080"/>
              <a:gd name="connsiteY44" fmla="*/ 14742832 h 28127599"/>
              <a:gd name="connsiteX45" fmla="*/ 2712720 w 20071080"/>
              <a:gd name="connsiteY45" fmla="*/ 13756279 h 28127599"/>
              <a:gd name="connsiteX46" fmla="*/ 1706880 w 20071080"/>
              <a:gd name="connsiteY46" fmla="*/ 13756279 h 28127599"/>
              <a:gd name="connsiteX47" fmla="*/ 1249680 w 20071080"/>
              <a:gd name="connsiteY47" fmla="*/ 13573399 h 28127599"/>
              <a:gd name="connsiteX48" fmla="*/ 426720 w 20071080"/>
              <a:gd name="connsiteY48" fmla="*/ 14122039 h 28127599"/>
              <a:gd name="connsiteX49" fmla="*/ 218343 w 20071080"/>
              <a:gd name="connsiteY49" fmla="*/ 13894614 h 28127599"/>
              <a:gd name="connsiteX50" fmla="*/ 2164080 w 20071080"/>
              <a:gd name="connsiteY50" fmla="*/ 11195959 h 28127599"/>
              <a:gd name="connsiteX51" fmla="*/ 2529840 w 20071080"/>
              <a:gd name="connsiteY51" fmla="*/ 11561719 h 28127599"/>
              <a:gd name="connsiteX52" fmla="*/ 2712720 w 20071080"/>
              <a:gd name="connsiteY52" fmla="*/ 12841879 h 28127599"/>
              <a:gd name="connsiteX53" fmla="*/ 6918960 w 20071080"/>
              <a:gd name="connsiteY53" fmla="*/ 16316599 h 28127599"/>
              <a:gd name="connsiteX54" fmla="*/ 7924800 w 20071080"/>
              <a:gd name="connsiteY54" fmla="*/ 14762119 h 28127599"/>
              <a:gd name="connsiteX55" fmla="*/ 7467600 w 20071080"/>
              <a:gd name="connsiteY55" fmla="*/ 13664839 h 28127599"/>
              <a:gd name="connsiteX56" fmla="*/ 8747760 w 20071080"/>
              <a:gd name="connsiteY56" fmla="*/ 10190119 h 28127599"/>
              <a:gd name="connsiteX57" fmla="*/ 8656320 w 20071080"/>
              <a:gd name="connsiteY57" fmla="*/ 9641479 h 28127599"/>
              <a:gd name="connsiteX58" fmla="*/ 8930640 w 20071080"/>
              <a:gd name="connsiteY58" fmla="*/ 9001399 h 28127599"/>
              <a:gd name="connsiteX59" fmla="*/ 7650480 w 20071080"/>
              <a:gd name="connsiteY59" fmla="*/ 6532519 h 28127599"/>
              <a:gd name="connsiteX60" fmla="*/ 2621280 w 20071080"/>
              <a:gd name="connsiteY60" fmla="*/ 7904119 h 28127599"/>
              <a:gd name="connsiteX61" fmla="*/ 2072640 w 20071080"/>
              <a:gd name="connsiteY61" fmla="*/ 7538359 h 28127599"/>
              <a:gd name="connsiteX62" fmla="*/ 1341120 w 20071080"/>
              <a:gd name="connsiteY62" fmla="*/ 7629799 h 28127599"/>
              <a:gd name="connsiteX63" fmla="*/ 975360 w 20071080"/>
              <a:gd name="connsiteY63" fmla="*/ 7172599 h 28127599"/>
              <a:gd name="connsiteX64" fmla="*/ 1249680 w 20071080"/>
              <a:gd name="connsiteY64" fmla="*/ 6898279 h 28127599"/>
              <a:gd name="connsiteX65" fmla="*/ 152400 w 20071080"/>
              <a:gd name="connsiteY65" fmla="*/ 5800999 h 28127599"/>
              <a:gd name="connsiteX66" fmla="*/ 335280 w 20071080"/>
              <a:gd name="connsiteY66" fmla="*/ 5709559 h 28127599"/>
              <a:gd name="connsiteX67" fmla="*/ 1798320 w 20071080"/>
              <a:gd name="connsiteY67" fmla="*/ 6898279 h 28127599"/>
              <a:gd name="connsiteX68" fmla="*/ 1923891 w 20071080"/>
              <a:gd name="connsiteY68" fmla="*/ 6745351 h 28127599"/>
              <a:gd name="connsiteX69" fmla="*/ 2037061 w 20071080"/>
              <a:gd name="connsiteY69" fmla="*/ 6583785 h 28127599"/>
              <a:gd name="connsiteX70" fmla="*/ 5168098 w 20071080"/>
              <a:gd name="connsiteY70" fmla="*/ 5210480 h 28127599"/>
              <a:gd name="connsiteX71" fmla="*/ 6073459 w 20071080"/>
              <a:gd name="connsiteY71" fmla="*/ 4968132 h 28127599"/>
              <a:gd name="connsiteX72" fmla="*/ 6370320 w 20071080"/>
              <a:gd name="connsiteY72" fmla="*/ 5435239 h 28127599"/>
              <a:gd name="connsiteX73" fmla="*/ 7376160 w 20071080"/>
              <a:gd name="connsiteY73" fmla="*/ 4978039 h 28127599"/>
              <a:gd name="connsiteX74" fmla="*/ 7559040 w 20071080"/>
              <a:gd name="connsiteY74" fmla="*/ 3240679 h 28127599"/>
              <a:gd name="connsiteX75" fmla="*/ 8839200 w 20071080"/>
              <a:gd name="connsiteY75" fmla="*/ 2692039 h 28127599"/>
              <a:gd name="connsiteX76" fmla="*/ 9479280 w 20071080"/>
              <a:gd name="connsiteY76" fmla="*/ 3240679 h 28127599"/>
              <a:gd name="connsiteX77" fmla="*/ 9845040 w 20071080"/>
              <a:gd name="connsiteY77" fmla="*/ 2874919 h 28127599"/>
              <a:gd name="connsiteX78" fmla="*/ 9936480 w 20071080"/>
              <a:gd name="connsiteY78" fmla="*/ 2326279 h 28127599"/>
              <a:gd name="connsiteX79" fmla="*/ 9936480 w 20071080"/>
              <a:gd name="connsiteY79" fmla="*/ 497479 h 28127599"/>
              <a:gd name="connsiteX80" fmla="*/ 11490960 w 20071080"/>
              <a:gd name="connsiteY80" fmla="*/ 40279 h 28127599"/>
              <a:gd name="connsiteX81" fmla="*/ 12004260 w 20071080"/>
              <a:gd name="connsiteY81" fmla="*/ 255804 h 28127599"/>
              <a:gd name="connsiteX0" fmla="*/ 12004260 w 20071080"/>
              <a:gd name="connsiteY0" fmla="*/ 255804 h 28127599"/>
              <a:gd name="connsiteX1" fmla="*/ 12405360 w 20071080"/>
              <a:gd name="connsiteY1" fmla="*/ 2417719 h 28127599"/>
              <a:gd name="connsiteX2" fmla="*/ 13411200 w 20071080"/>
              <a:gd name="connsiteY2" fmla="*/ 3697879 h 28127599"/>
              <a:gd name="connsiteX3" fmla="*/ 14782800 w 20071080"/>
              <a:gd name="connsiteY3" fmla="*/ 3332119 h 28127599"/>
              <a:gd name="connsiteX4" fmla="*/ 15514320 w 20071080"/>
              <a:gd name="connsiteY4" fmla="*/ 2966359 h 28127599"/>
              <a:gd name="connsiteX5" fmla="*/ 17800320 w 20071080"/>
              <a:gd name="connsiteY5" fmla="*/ 2326279 h 28127599"/>
              <a:gd name="connsiteX6" fmla="*/ 18166080 w 20071080"/>
              <a:gd name="connsiteY6" fmla="*/ 2692039 h 28127599"/>
              <a:gd name="connsiteX7" fmla="*/ 18861673 w 20071080"/>
              <a:gd name="connsiteY7" fmla="*/ 2504262 h 28127599"/>
              <a:gd name="connsiteX8" fmla="*/ 19720560 w 20071080"/>
              <a:gd name="connsiteY8" fmla="*/ 1228999 h 28127599"/>
              <a:gd name="connsiteX9" fmla="*/ 19994880 w 20071080"/>
              <a:gd name="connsiteY9" fmla="*/ 1320439 h 28127599"/>
              <a:gd name="connsiteX10" fmla="*/ 19263360 w 20071080"/>
              <a:gd name="connsiteY10" fmla="*/ 2326279 h 28127599"/>
              <a:gd name="connsiteX11" fmla="*/ 19812000 w 20071080"/>
              <a:gd name="connsiteY11" fmla="*/ 2509159 h 28127599"/>
              <a:gd name="connsiteX12" fmla="*/ 19537680 w 20071080"/>
              <a:gd name="connsiteY12" fmla="*/ 2783479 h 28127599"/>
              <a:gd name="connsiteX13" fmla="*/ 18241011 w 20071080"/>
              <a:gd name="connsiteY13" fmla="*/ 2948566 h 28127599"/>
              <a:gd name="connsiteX14" fmla="*/ 18348960 w 20071080"/>
              <a:gd name="connsiteY14" fmla="*/ 3149239 h 28127599"/>
              <a:gd name="connsiteX15" fmla="*/ 14508480 w 20071080"/>
              <a:gd name="connsiteY15" fmla="*/ 4795159 h 28127599"/>
              <a:gd name="connsiteX16" fmla="*/ 12954000 w 20071080"/>
              <a:gd name="connsiteY16" fmla="*/ 5618119 h 28127599"/>
              <a:gd name="connsiteX17" fmla="*/ 12222480 w 20071080"/>
              <a:gd name="connsiteY17" fmla="*/ 10464439 h 28127599"/>
              <a:gd name="connsiteX18" fmla="*/ 11948160 w 20071080"/>
              <a:gd name="connsiteY18" fmla="*/ 11013079 h 28127599"/>
              <a:gd name="connsiteX19" fmla="*/ 13136880 w 20071080"/>
              <a:gd name="connsiteY19" fmla="*/ 12750439 h 28127599"/>
              <a:gd name="connsiteX20" fmla="*/ 12954000 w 20071080"/>
              <a:gd name="connsiteY20" fmla="*/ 13207639 h 28127599"/>
              <a:gd name="connsiteX21" fmla="*/ 11765280 w 20071080"/>
              <a:gd name="connsiteY21" fmla="*/ 13481959 h 28127599"/>
              <a:gd name="connsiteX22" fmla="*/ 11497624 w 20071080"/>
              <a:gd name="connsiteY22" fmla="*/ 14298527 h 28127599"/>
              <a:gd name="connsiteX23" fmla="*/ 11033760 w 20071080"/>
              <a:gd name="connsiteY23" fmla="*/ 14762119 h 28127599"/>
              <a:gd name="connsiteX24" fmla="*/ 11125200 w 20071080"/>
              <a:gd name="connsiteY24" fmla="*/ 15036439 h 28127599"/>
              <a:gd name="connsiteX25" fmla="*/ 12863661 w 20071080"/>
              <a:gd name="connsiteY25" fmla="*/ 18176094 h 28127599"/>
              <a:gd name="connsiteX26" fmla="*/ 13542681 w 20071080"/>
              <a:gd name="connsiteY26" fmla="*/ 20907344 h 28127599"/>
              <a:gd name="connsiteX27" fmla="*/ 14825275 w 20071080"/>
              <a:gd name="connsiteY27" fmla="*/ 23830879 h 28127599"/>
              <a:gd name="connsiteX28" fmla="*/ 14183978 w 20071080"/>
              <a:gd name="connsiteY28" fmla="*/ 24154010 h 28127599"/>
              <a:gd name="connsiteX29" fmla="*/ 14599920 w 20071080"/>
              <a:gd name="connsiteY29" fmla="*/ 26009239 h 28127599"/>
              <a:gd name="connsiteX30" fmla="*/ 15331440 w 20071080"/>
              <a:gd name="connsiteY30" fmla="*/ 26740759 h 28127599"/>
              <a:gd name="connsiteX31" fmla="*/ 15605760 w 20071080"/>
              <a:gd name="connsiteY31" fmla="*/ 27563719 h 28127599"/>
              <a:gd name="connsiteX32" fmla="*/ 16504230 w 20071080"/>
              <a:gd name="connsiteY32" fmla="*/ 27627663 h 28127599"/>
              <a:gd name="connsiteX33" fmla="*/ 16703040 w 20071080"/>
              <a:gd name="connsiteY33" fmla="*/ 27929479 h 28127599"/>
              <a:gd name="connsiteX34" fmla="*/ 15240000 w 20071080"/>
              <a:gd name="connsiteY34" fmla="*/ 28112359 h 28127599"/>
              <a:gd name="connsiteX35" fmla="*/ 14599920 w 20071080"/>
              <a:gd name="connsiteY35" fmla="*/ 27838039 h 28127599"/>
              <a:gd name="connsiteX36" fmla="*/ 13502640 w 20071080"/>
              <a:gd name="connsiteY36" fmla="*/ 27746599 h 28127599"/>
              <a:gd name="connsiteX37" fmla="*/ 13844468 w 20071080"/>
              <a:gd name="connsiteY37" fmla="*/ 25971619 h 28127599"/>
              <a:gd name="connsiteX38" fmla="*/ 13411200 w 20071080"/>
              <a:gd name="connsiteY38" fmla="*/ 24454759 h 28127599"/>
              <a:gd name="connsiteX39" fmla="*/ 10485120 w 20071080"/>
              <a:gd name="connsiteY39" fmla="*/ 17962519 h 28127599"/>
              <a:gd name="connsiteX40" fmla="*/ 9387840 w 20071080"/>
              <a:gd name="connsiteY40" fmla="*/ 16865239 h 28127599"/>
              <a:gd name="connsiteX41" fmla="*/ 7423503 w 20071080"/>
              <a:gd name="connsiteY41" fmla="*/ 18943529 h 28127599"/>
              <a:gd name="connsiteX42" fmla="*/ 6178632 w 20071080"/>
              <a:gd name="connsiteY42" fmla="*/ 18781964 h 28127599"/>
              <a:gd name="connsiteX43" fmla="*/ 3462551 w 20071080"/>
              <a:gd name="connsiteY43" fmla="*/ 15712224 h 28127599"/>
              <a:gd name="connsiteX44" fmla="*/ 3500275 w 20071080"/>
              <a:gd name="connsiteY44" fmla="*/ 14742832 h 28127599"/>
              <a:gd name="connsiteX45" fmla="*/ 2712720 w 20071080"/>
              <a:gd name="connsiteY45" fmla="*/ 13756279 h 28127599"/>
              <a:gd name="connsiteX46" fmla="*/ 1706880 w 20071080"/>
              <a:gd name="connsiteY46" fmla="*/ 13756279 h 28127599"/>
              <a:gd name="connsiteX47" fmla="*/ 1249680 w 20071080"/>
              <a:gd name="connsiteY47" fmla="*/ 13573399 h 28127599"/>
              <a:gd name="connsiteX48" fmla="*/ 426720 w 20071080"/>
              <a:gd name="connsiteY48" fmla="*/ 14122039 h 28127599"/>
              <a:gd name="connsiteX49" fmla="*/ 218343 w 20071080"/>
              <a:gd name="connsiteY49" fmla="*/ 13894614 h 28127599"/>
              <a:gd name="connsiteX50" fmla="*/ 2164080 w 20071080"/>
              <a:gd name="connsiteY50" fmla="*/ 11195959 h 28127599"/>
              <a:gd name="connsiteX51" fmla="*/ 2529840 w 20071080"/>
              <a:gd name="connsiteY51" fmla="*/ 11561719 h 28127599"/>
              <a:gd name="connsiteX52" fmla="*/ 2712720 w 20071080"/>
              <a:gd name="connsiteY52" fmla="*/ 12841879 h 28127599"/>
              <a:gd name="connsiteX53" fmla="*/ 6918960 w 20071080"/>
              <a:gd name="connsiteY53" fmla="*/ 16316599 h 28127599"/>
              <a:gd name="connsiteX54" fmla="*/ 7924800 w 20071080"/>
              <a:gd name="connsiteY54" fmla="*/ 14762119 h 28127599"/>
              <a:gd name="connsiteX55" fmla="*/ 7467600 w 20071080"/>
              <a:gd name="connsiteY55" fmla="*/ 13664839 h 28127599"/>
              <a:gd name="connsiteX56" fmla="*/ 8747760 w 20071080"/>
              <a:gd name="connsiteY56" fmla="*/ 10190119 h 28127599"/>
              <a:gd name="connsiteX57" fmla="*/ 8656320 w 20071080"/>
              <a:gd name="connsiteY57" fmla="*/ 9641479 h 28127599"/>
              <a:gd name="connsiteX58" fmla="*/ 8930640 w 20071080"/>
              <a:gd name="connsiteY58" fmla="*/ 9001399 h 28127599"/>
              <a:gd name="connsiteX59" fmla="*/ 7650480 w 20071080"/>
              <a:gd name="connsiteY59" fmla="*/ 6532519 h 28127599"/>
              <a:gd name="connsiteX60" fmla="*/ 2621280 w 20071080"/>
              <a:gd name="connsiteY60" fmla="*/ 7904119 h 28127599"/>
              <a:gd name="connsiteX61" fmla="*/ 2072640 w 20071080"/>
              <a:gd name="connsiteY61" fmla="*/ 7538359 h 28127599"/>
              <a:gd name="connsiteX62" fmla="*/ 1341120 w 20071080"/>
              <a:gd name="connsiteY62" fmla="*/ 7629799 h 28127599"/>
              <a:gd name="connsiteX63" fmla="*/ 975360 w 20071080"/>
              <a:gd name="connsiteY63" fmla="*/ 7172599 h 28127599"/>
              <a:gd name="connsiteX64" fmla="*/ 1249680 w 20071080"/>
              <a:gd name="connsiteY64" fmla="*/ 6898279 h 28127599"/>
              <a:gd name="connsiteX65" fmla="*/ 152400 w 20071080"/>
              <a:gd name="connsiteY65" fmla="*/ 5800999 h 28127599"/>
              <a:gd name="connsiteX66" fmla="*/ 335280 w 20071080"/>
              <a:gd name="connsiteY66" fmla="*/ 5709559 h 28127599"/>
              <a:gd name="connsiteX67" fmla="*/ 1798320 w 20071080"/>
              <a:gd name="connsiteY67" fmla="*/ 6898279 h 28127599"/>
              <a:gd name="connsiteX68" fmla="*/ 1923891 w 20071080"/>
              <a:gd name="connsiteY68" fmla="*/ 6745351 h 28127599"/>
              <a:gd name="connsiteX69" fmla="*/ 2037061 w 20071080"/>
              <a:gd name="connsiteY69" fmla="*/ 6583785 h 28127599"/>
              <a:gd name="connsiteX70" fmla="*/ 5168098 w 20071080"/>
              <a:gd name="connsiteY70" fmla="*/ 5210480 h 28127599"/>
              <a:gd name="connsiteX71" fmla="*/ 6073459 w 20071080"/>
              <a:gd name="connsiteY71" fmla="*/ 4968132 h 28127599"/>
              <a:gd name="connsiteX72" fmla="*/ 6370320 w 20071080"/>
              <a:gd name="connsiteY72" fmla="*/ 5435239 h 28127599"/>
              <a:gd name="connsiteX73" fmla="*/ 7376160 w 20071080"/>
              <a:gd name="connsiteY73" fmla="*/ 4978039 h 28127599"/>
              <a:gd name="connsiteX74" fmla="*/ 7559040 w 20071080"/>
              <a:gd name="connsiteY74" fmla="*/ 3240679 h 28127599"/>
              <a:gd name="connsiteX75" fmla="*/ 8839200 w 20071080"/>
              <a:gd name="connsiteY75" fmla="*/ 2692039 h 28127599"/>
              <a:gd name="connsiteX76" fmla="*/ 9479280 w 20071080"/>
              <a:gd name="connsiteY76" fmla="*/ 3240679 h 28127599"/>
              <a:gd name="connsiteX77" fmla="*/ 9845040 w 20071080"/>
              <a:gd name="connsiteY77" fmla="*/ 2874919 h 28127599"/>
              <a:gd name="connsiteX78" fmla="*/ 9936480 w 20071080"/>
              <a:gd name="connsiteY78" fmla="*/ 2326279 h 28127599"/>
              <a:gd name="connsiteX79" fmla="*/ 9936480 w 20071080"/>
              <a:gd name="connsiteY79" fmla="*/ 497479 h 28127599"/>
              <a:gd name="connsiteX80" fmla="*/ 11490960 w 20071080"/>
              <a:gd name="connsiteY80" fmla="*/ 40279 h 28127599"/>
              <a:gd name="connsiteX81" fmla="*/ 12004260 w 20071080"/>
              <a:gd name="connsiteY81" fmla="*/ 255804 h 28127599"/>
              <a:gd name="connsiteX0" fmla="*/ 12004260 w 20071080"/>
              <a:gd name="connsiteY0" fmla="*/ 255804 h 28127599"/>
              <a:gd name="connsiteX1" fmla="*/ 12405360 w 20071080"/>
              <a:gd name="connsiteY1" fmla="*/ 2417719 h 28127599"/>
              <a:gd name="connsiteX2" fmla="*/ 13411200 w 20071080"/>
              <a:gd name="connsiteY2" fmla="*/ 3697879 h 28127599"/>
              <a:gd name="connsiteX3" fmla="*/ 14782800 w 20071080"/>
              <a:gd name="connsiteY3" fmla="*/ 3332119 h 28127599"/>
              <a:gd name="connsiteX4" fmla="*/ 15514320 w 20071080"/>
              <a:gd name="connsiteY4" fmla="*/ 2966359 h 28127599"/>
              <a:gd name="connsiteX5" fmla="*/ 17800320 w 20071080"/>
              <a:gd name="connsiteY5" fmla="*/ 2326279 h 28127599"/>
              <a:gd name="connsiteX6" fmla="*/ 18166080 w 20071080"/>
              <a:gd name="connsiteY6" fmla="*/ 2692039 h 28127599"/>
              <a:gd name="connsiteX7" fmla="*/ 18861673 w 20071080"/>
              <a:gd name="connsiteY7" fmla="*/ 2504262 h 28127599"/>
              <a:gd name="connsiteX8" fmla="*/ 19720560 w 20071080"/>
              <a:gd name="connsiteY8" fmla="*/ 1228999 h 28127599"/>
              <a:gd name="connsiteX9" fmla="*/ 19994880 w 20071080"/>
              <a:gd name="connsiteY9" fmla="*/ 1320439 h 28127599"/>
              <a:gd name="connsiteX10" fmla="*/ 19263360 w 20071080"/>
              <a:gd name="connsiteY10" fmla="*/ 2326279 h 28127599"/>
              <a:gd name="connsiteX11" fmla="*/ 19812000 w 20071080"/>
              <a:gd name="connsiteY11" fmla="*/ 2509159 h 28127599"/>
              <a:gd name="connsiteX12" fmla="*/ 19537680 w 20071080"/>
              <a:gd name="connsiteY12" fmla="*/ 2783479 h 28127599"/>
              <a:gd name="connsiteX13" fmla="*/ 18241011 w 20071080"/>
              <a:gd name="connsiteY13" fmla="*/ 2948566 h 28127599"/>
              <a:gd name="connsiteX14" fmla="*/ 18348960 w 20071080"/>
              <a:gd name="connsiteY14" fmla="*/ 3149239 h 28127599"/>
              <a:gd name="connsiteX15" fmla="*/ 14508480 w 20071080"/>
              <a:gd name="connsiteY15" fmla="*/ 4795159 h 28127599"/>
              <a:gd name="connsiteX16" fmla="*/ 12954000 w 20071080"/>
              <a:gd name="connsiteY16" fmla="*/ 5618119 h 28127599"/>
              <a:gd name="connsiteX17" fmla="*/ 12222480 w 20071080"/>
              <a:gd name="connsiteY17" fmla="*/ 10464439 h 28127599"/>
              <a:gd name="connsiteX18" fmla="*/ 11948160 w 20071080"/>
              <a:gd name="connsiteY18" fmla="*/ 11013079 h 28127599"/>
              <a:gd name="connsiteX19" fmla="*/ 13136880 w 20071080"/>
              <a:gd name="connsiteY19" fmla="*/ 12750439 h 28127599"/>
              <a:gd name="connsiteX20" fmla="*/ 12954000 w 20071080"/>
              <a:gd name="connsiteY20" fmla="*/ 13207639 h 28127599"/>
              <a:gd name="connsiteX21" fmla="*/ 11765280 w 20071080"/>
              <a:gd name="connsiteY21" fmla="*/ 13481959 h 28127599"/>
              <a:gd name="connsiteX22" fmla="*/ 11497624 w 20071080"/>
              <a:gd name="connsiteY22" fmla="*/ 14298527 h 28127599"/>
              <a:gd name="connsiteX23" fmla="*/ 11033760 w 20071080"/>
              <a:gd name="connsiteY23" fmla="*/ 14762119 h 28127599"/>
              <a:gd name="connsiteX24" fmla="*/ 11125200 w 20071080"/>
              <a:gd name="connsiteY24" fmla="*/ 15036439 h 28127599"/>
              <a:gd name="connsiteX25" fmla="*/ 12863661 w 20071080"/>
              <a:gd name="connsiteY25" fmla="*/ 18176094 h 28127599"/>
              <a:gd name="connsiteX26" fmla="*/ 13542681 w 20071080"/>
              <a:gd name="connsiteY26" fmla="*/ 20907344 h 28127599"/>
              <a:gd name="connsiteX27" fmla="*/ 14825275 w 20071080"/>
              <a:gd name="connsiteY27" fmla="*/ 23830879 h 28127599"/>
              <a:gd name="connsiteX28" fmla="*/ 14183978 w 20071080"/>
              <a:gd name="connsiteY28" fmla="*/ 24154010 h 28127599"/>
              <a:gd name="connsiteX29" fmla="*/ 14599920 w 20071080"/>
              <a:gd name="connsiteY29" fmla="*/ 26009239 h 28127599"/>
              <a:gd name="connsiteX30" fmla="*/ 15331440 w 20071080"/>
              <a:gd name="connsiteY30" fmla="*/ 26740759 h 28127599"/>
              <a:gd name="connsiteX31" fmla="*/ 15605760 w 20071080"/>
              <a:gd name="connsiteY31" fmla="*/ 27563719 h 28127599"/>
              <a:gd name="connsiteX32" fmla="*/ 16504230 w 20071080"/>
              <a:gd name="connsiteY32" fmla="*/ 27627663 h 28127599"/>
              <a:gd name="connsiteX33" fmla="*/ 16703040 w 20071080"/>
              <a:gd name="connsiteY33" fmla="*/ 27929479 h 28127599"/>
              <a:gd name="connsiteX34" fmla="*/ 15240000 w 20071080"/>
              <a:gd name="connsiteY34" fmla="*/ 28112359 h 28127599"/>
              <a:gd name="connsiteX35" fmla="*/ 14599920 w 20071080"/>
              <a:gd name="connsiteY35" fmla="*/ 27838039 h 28127599"/>
              <a:gd name="connsiteX36" fmla="*/ 13502640 w 20071080"/>
              <a:gd name="connsiteY36" fmla="*/ 27746599 h 28127599"/>
              <a:gd name="connsiteX37" fmla="*/ 13844468 w 20071080"/>
              <a:gd name="connsiteY37" fmla="*/ 25971619 h 28127599"/>
              <a:gd name="connsiteX38" fmla="*/ 13411200 w 20071080"/>
              <a:gd name="connsiteY38" fmla="*/ 24454759 h 28127599"/>
              <a:gd name="connsiteX39" fmla="*/ 10485120 w 20071080"/>
              <a:gd name="connsiteY39" fmla="*/ 17962519 h 28127599"/>
              <a:gd name="connsiteX40" fmla="*/ 9387840 w 20071080"/>
              <a:gd name="connsiteY40" fmla="*/ 16865239 h 28127599"/>
              <a:gd name="connsiteX41" fmla="*/ 7423503 w 20071080"/>
              <a:gd name="connsiteY41" fmla="*/ 18943529 h 28127599"/>
              <a:gd name="connsiteX42" fmla="*/ 6178632 w 20071080"/>
              <a:gd name="connsiteY42" fmla="*/ 18781964 h 28127599"/>
              <a:gd name="connsiteX43" fmla="*/ 3462551 w 20071080"/>
              <a:gd name="connsiteY43" fmla="*/ 15712224 h 28127599"/>
              <a:gd name="connsiteX44" fmla="*/ 3500275 w 20071080"/>
              <a:gd name="connsiteY44" fmla="*/ 14742832 h 28127599"/>
              <a:gd name="connsiteX45" fmla="*/ 2712720 w 20071080"/>
              <a:gd name="connsiteY45" fmla="*/ 13756279 h 28127599"/>
              <a:gd name="connsiteX46" fmla="*/ 1706880 w 20071080"/>
              <a:gd name="connsiteY46" fmla="*/ 13756279 h 28127599"/>
              <a:gd name="connsiteX47" fmla="*/ 1249680 w 20071080"/>
              <a:gd name="connsiteY47" fmla="*/ 13573399 h 28127599"/>
              <a:gd name="connsiteX48" fmla="*/ 426720 w 20071080"/>
              <a:gd name="connsiteY48" fmla="*/ 14122039 h 28127599"/>
              <a:gd name="connsiteX49" fmla="*/ 218343 w 20071080"/>
              <a:gd name="connsiteY49" fmla="*/ 13894614 h 28127599"/>
              <a:gd name="connsiteX50" fmla="*/ 2164080 w 20071080"/>
              <a:gd name="connsiteY50" fmla="*/ 11195959 h 28127599"/>
              <a:gd name="connsiteX51" fmla="*/ 2529840 w 20071080"/>
              <a:gd name="connsiteY51" fmla="*/ 11561719 h 28127599"/>
              <a:gd name="connsiteX52" fmla="*/ 2712720 w 20071080"/>
              <a:gd name="connsiteY52" fmla="*/ 12841879 h 28127599"/>
              <a:gd name="connsiteX53" fmla="*/ 6918960 w 20071080"/>
              <a:gd name="connsiteY53" fmla="*/ 16316599 h 28127599"/>
              <a:gd name="connsiteX54" fmla="*/ 7924800 w 20071080"/>
              <a:gd name="connsiteY54" fmla="*/ 14762119 h 28127599"/>
              <a:gd name="connsiteX55" fmla="*/ 7467600 w 20071080"/>
              <a:gd name="connsiteY55" fmla="*/ 13664839 h 28127599"/>
              <a:gd name="connsiteX56" fmla="*/ 8747760 w 20071080"/>
              <a:gd name="connsiteY56" fmla="*/ 10190119 h 28127599"/>
              <a:gd name="connsiteX57" fmla="*/ 8656320 w 20071080"/>
              <a:gd name="connsiteY57" fmla="*/ 9641479 h 28127599"/>
              <a:gd name="connsiteX58" fmla="*/ 8930640 w 20071080"/>
              <a:gd name="connsiteY58" fmla="*/ 9001399 h 28127599"/>
              <a:gd name="connsiteX59" fmla="*/ 7650480 w 20071080"/>
              <a:gd name="connsiteY59" fmla="*/ 6532519 h 28127599"/>
              <a:gd name="connsiteX60" fmla="*/ 2621280 w 20071080"/>
              <a:gd name="connsiteY60" fmla="*/ 7904119 h 28127599"/>
              <a:gd name="connsiteX61" fmla="*/ 2072640 w 20071080"/>
              <a:gd name="connsiteY61" fmla="*/ 7538359 h 28127599"/>
              <a:gd name="connsiteX62" fmla="*/ 1341120 w 20071080"/>
              <a:gd name="connsiteY62" fmla="*/ 7629799 h 28127599"/>
              <a:gd name="connsiteX63" fmla="*/ 975360 w 20071080"/>
              <a:gd name="connsiteY63" fmla="*/ 7172599 h 28127599"/>
              <a:gd name="connsiteX64" fmla="*/ 1249680 w 20071080"/>
              <a:gd name="connsiteY64" fmla="*/ 6898279 h 28127599"/>
              <a:gd name="connsiteX65" fmla="*/ 152400 w 20071080"/>
              <a:gd name="connsiteY65" fmla="*/ 5800999 h 28127599"/>
              <a:gd name="connsiteX66" fmla="*/ 335280 w 20071080"/>
              <a:gd name="connsiteY66" fmla="*/ 5709559 h 28127599"/>
              <a:gd name="connsiteX67" fmla="*/ 1798320 w 20071080"/>
              <a:gd name="connsiteY67" fmla="*/ 6898279 h 28127599"/>
              <a:gd name="connsiteX68" fmla="*/ 1923891 w 20071080"/>
              <a:gd name="connsiteY68" fmla="*/ 6745351 h 28127599"/>
              <a:gd name="connsiteX69" fmla="*/ 2037061 w 20071080"/>
              <a:gd name="connsiteY69" fmla="*/ 6583785 h 28127599"/>
              <a:gd name="connsiteX70" fmla="*/ 5168098 w 20071080"/>
              <a:gd name="connsiteY70" fmla="*/ 5210480 h 28127599"/>
              <a:gd name="connsiteX71" fmla="*/ 6073459 w 20071080"/>
              <a:gd name="connsiteY71" fmla="*/ 4968132 h 28127599"/>
              <a:gd name="connsiteX72" fmla="*/ 6370320 w 20071080"/>
              <a:gd name="connsiteY72" fmla="*/ 5435239 h 28127599"/>
              <a:gd name="connsiteX73" fmla="*/ 7376160 w 20071080"/>
              <a:gd name="connsiteY73" fmla="*/ 4978039 h 28127599"/>
              <a:gd name="connsiteX74" fmla="*/ 7559040 w 20071080"/>
              <a:gd name="connsiteY74" fmla="*/ 3240679 h 28127599"/>
              <a:gd name="connsiteX75" fmla="*/ 8789540 w 20071080"/>
              <a:gd name="connsiteY75" fmla="*/ 2948566 h 28127599"/>
              <a:gd name="connsiteX76" fmla="*/ 9479280 w 20071080"/>
              <a:gd name="connsiteY76" fmla="*/ 3240679 h 28127599"/>
              <a:gd name="connsiteX77" fmla="*/ 9845040 w 20071080"/>
              <a:gd name="connsiteY77" fmla="*/ 2874919 h 28127599"/>
              <a:gd name="connsiteX78" fmla="*/ 9936480 w 20071080"/>
              <a:gd name="connsiteY78" fmla="*/ 2326279 h 28127599"/>
              <a:gd name="connsiteX79" fmla="*/ 9936480 w 20071080"/>
              <a:gd name="connsiteY79" fmla="*/ 497479 h 28127599"/>
              <a:gd name="connsiteX80" fmla="*/ 11490960 w 20071080"/>
              <a:gd name="connsiteY80" fmla="*/ 40279 h 28127599"/>
              <a:gd name="connsiteX81" fmla="*/ 12004260 w 20071080"/>
              <a:gd name="connsiteY81" fmla="*/ 255804 h 28127599"/>
              <a:gd name="connsiteX0" fmla="*/ 12004260 w 20071080"/>
              <a:gd name="connsiteY0" fmla="*/ 255804 h 28127599"/>
              <a:gd name="connsiteX1" fmla="*/ 12405360 w 20071080"/>
              <a:gd name="connsiteY1" fmla="*/ 2417719 h 28127599"/>
              <a:gd name="connsiteX2" fmla="*/ 13411200 w 20071080"/>
              <a:gd name="connsiteY2" fmla="*/ 3697879 h 28127599"/>
              <a:gd name="connsiteX3" fmla="*/ 14782800 w 20071080"/>
              <a:gd name="connsiteY3" fmla="*/ 3332119 h 28127599"/>
              <a:gd name="connsiteX4" fmla="*/ 15514320 w 20071080"/>
              <a:gd name="connsiteY4" fmla="*/ 2966359 h 28127599"/>
              <a:gd name="connsiteX5" fmla="*/ 17800320 w 20071080"/>
              <a:gd name="connsiteY5" fmla="*/ 2326279 h 28127599"/>
              <a:gd name="connsiteX6" fmla="*/ 18166080 w 20071080"/>
              <a:gd name="connsiteY6" fmla="*/ 2692039 h 28127599"/>
              <a:gd name="connsiteX7" fmla="*/ 18861673 w 20071080"/>
              <a:gd name="connsiteY7" fmla="*/ 2504262 h 28127599"/>
              <a:gd name="connsiteX8" fmla="*/ 19720560 w 20071080"/>
              <a:gd name="connsiteY8" fmla="*/ 1228999 h 28127599"/>
              <a:gd name="connsiteX9" fmla="*/ 19994880 w 20071080"/>
              <a:gd name="connsiteY9" fmla="*/ 1320439 h 28127599"/>
              <a:gd name="connsiteX10" fmla="*/ 19263360 w 20071080"/>
              <a:gd name="connsiteY10" fmla="*/ 2326279 h 28127599"/>
              <a:gd name="connsiteX11" fmla="*/ 19812000 w 20071080"/>
              <a:gd name="connsiteY11" fmla="*/ 2509159 h 28127599"/>
              <a:gd name="connsiteX12" fmla="*/ 19537680 w 20071080"/>
              <a:gd name="connsiteY12" fmla="*/ 2783479 h 28127599"/>
              <a:gd name="connsiteX13" fmla="*/ 18241011 w 20071080"/>
              <a:gd name="connsiteY13" fmla="*/ 2948566 h 28127599"/>
              <a:gd name="connsiteX14" fmla="*/ 18348960 w 20071080"/>
              <a:gd name="connsiteY14" fmla="*/ 3149239 h 28127599"/>
              <a:gd name="connsiteX15" fmla="*/ 14508480 w 20071080"/>
              <a:gd name="connsiteY15" fmla="*/ 4795159 h 28127599"/>
              <a:gd name="connsiteX16" fmla="*/ 12954000 w 20071080"/>
              <a:gd name="connsiteY16" fmla="*/ 5618119 h 28127599"/>
              <a:gd name="connsiteX17" fmla="*/ 12222480 w 20071080"/>
              <a:gd name="connsiteY17" fmla="*/ 10464439 h 28127599"/>
              <a:gd name="connsiteX18" fmla="*/ 11948160 w 20071080"/>
              <a:gd name="connsiteY18" fmla="*/ 11013079 h 28127599"/>
              <a:gd name="connsiteX19" fmla="*/ 13136880 w 20071080"/>
              <a:gd name="connsiteY19" fmla="*/ 12750439 h 28127599"/>
              <a:gd name="connsiteX20" fmla="*/ 12954000 w 20071080"/>
              <a:gd name="connsiteY20" fmla="*/ 13207639 h 28127599"/>
              <a:gd name="connsiteX21" fmla="*/ 11765280 w 20071080"/>
              <a:gd name="connsiteY21" fmla="*/ 13481959 h 28127599"/>
              <a:gd name="connsiteX22" fmla="*/ 11497624 w 20071080"/>
              <a:gd name="connsiteY22" fmla="*/ 14298527 h 28127599"/>
              <a:gd name="connsiteX23" fmla="*/ 11033760 w 20071080"/>
              <a:gd name="connsiteY23" fmla="*/ 14762119 h 28127599"/>
              <a:gd name="connsiteX24" fmla="*/ 11125200 w 20071080"/>
              <a:gd name="connsiteY24" fmla="*/ 15036439 h 28127599"/>
              <a:gd name="connsiteX25" fmla="*/ 12863661 w 20071080"/>
              <a:gd name="connsiteY25" fmla="*/ 18176094 h 28127599"/>
              <a:gd name="connsiteX26" fmla="*/ 13542681 w 20071080"/>
              <a:gd name="connsiteY26" fmla="*/ 20907344 h 28127599"/>
              <a:gd name="connsiteX27" fmla="*/ 14825275 w 20071080"/>
              <a:gd name="connsiteY27" fmla="*/ 23830879 h 28127599"/>
              <a:gd name="connsiteX28" fmla="*/ 14183978 w 20071080"/>
              <a:gd name="connsiteY28" fmla="*/ 24154010 h 28127599"/>
              <a:gd name="connsiteX29" fmla="*/ 14599920 w 20071080"/>
              <a:gd name="connsiteY29" fmla="*/ 26009239 h 28127599"/>
              <a:gd name="connsiteX30" fmla="*/ 15331440 w 20071080"/>
              <a:gd name="connsiteY30" fmla="*/ 26740759 h 28127599"/>
              <a:gd name="connsiteX31" fmla="*/ 15605760 w 20071080"/>
              <a:gd name="connsiteY31" fmla="*/ 27563719 h 28127599"/>
              <a:gd name="connsiteX32" fmla="*/ 16504230 w 20071080"/>
              <a:gd name="connsiteY32" fmla="*/ 27627663 h 28127599"/>
              <a:gd name="connsiteX33" fmla="*/ 16703040 w 20071080"/>
              <a:gd name="connsiteY33" fmla="*/ 27929479 h 28127599"/>
              <a:gd name="connsiteX34" fmla="*/ 15240000 w 20071080"/>
              <a:gd name="connsiteY34" fmla="*/ 28112359 h 28127599"/>
              <a:gd name="connsiteX35" fmla="*/ 14599920 w 20071080"/>
              <a:gd name="connsiteY35" fmla="*/ 27838039 h 28127599"/>
              <a:gd name="connsiteX36" fmla="*/ 13502640 w 20071080"/>
              <a:gd name="connsiteY36" fmla="*/ 27746599 h 28127599"/>
              <a:gd name="connsiteX37" fmla="*/ 13844468 w 20071080"/>
              <a:gd name="connsiteY37" fmla="*/ 25971619 h 28127599"/>
              <a:gd name="connsiteX38" fmla="*/ 13411200 w 20071080"/>
              <a:gd name="connsiteY38" fmla="*/ 24454759 h 28127599"/>
              <a:gd name="connsiteX39" fmla="*/ 10485120 w 20071080"/>
              <a:gd name="connsiteY39" fmla="*/ 17962519 h 28127599"/>
              <a:gd name="connsiteX40" fmla="*/ 9387840 w 20071080"/>
              <a:gd name="connsiteY40" fmla="*/ 16865239 h 28127599"/>
              <a:gd name="connsiteX41" fmla="*/ 7423503 w 20071080"/>
              <a:gd name="connsiteY41" fmla="*/ 18943529 h 28127599"/>
              <a:gd name="connsiteX42" fmla="*/ 6178632 w 20071080"/>
              <a:gd name="connsiteY42" fmla="*/ 18781964 h 28127599"/>
              <a:gd name="connsiteX43" fmla="*/ 3462551 w 20071080"/>
              <a:gd name="connsiteY43" fmla="*/ 15712224 h 28127599"/>
              <a:gd name="connsiteX44" fmla="*/ 3500275 w 20071080"/>
              <a:gd name="connsiteY44" fmla="*/ 14742832 h 28127599"/>
              <a:gd name="connsiteX45" fmla="*/ 2712720 w 20071080"/>
              <a:gd name="connsiteY45" fmla="*/ 13756279 h 28127599"/>
              <a:gd name="connsiteX46" fmla="*/ 1706880 w 20071080"/>
              <a:gd name="connsiteY46" fmla="*/ 13756279 h 28127599"/>
              <a:gd name="connsiteX47" fmla="*/ 1249680 w 20071080"/>
              <a:gd name="connsiteY47" fmla="*/ 13573399 h 28127599"/>
              <a:gd name="connsiteX48" fmla="*/ 426720 w 20071080"/>
              <a:gd name="connsiteY48" fmla="*/ 14122039 h 28127599"/>
              <a:gd name="connsiteX49" fmla="*/ 218343 w 20071080"/>
              <a:gd name="connsiteY49" fmla="*/ 13894614 h 28127599"/>
              <a:gd name="connsiteX50" fmla="*/ 2164080 w 20071080"/>
              <a:gd name="connsiteY50" fmla="*/ 11195959 h 28127599"/>
              <a:gd name="connsiteX51" fmla="*/ 2529840 w 20071080"/>
              <a:gd name="connsiteY51" fmla="*/ 11561719 h 28127599"/>
              <a:gd name="connsiteX52" fmla="*/ 2712720 w 20071080"/>
              <a:gd name="connsiteY52" fmla="*/ 12841879 h 28127599"/>
              <a:gd name="connsiteX53" fmla="*/ 6918960 w 20071080"/>
              <a:gd name="connsiteY53" fmla="*/ 16316599 h 28127599"/>
              <a:gd name="connsiteX54" fmla="*/ 7924800 w 20071080"/>
              <a:gd name="connsiteY54" fmla="*/ 14762119 h 28127599"/>
              <a:gd name="connsiteX55" fmla="*/ 7467600 w 20071080"/>
              <a:gd name="connsiteY55" fmla="*/ 13664839 h 28127599"/>
              <a:gd name="connsiteX56" fmla="*/ 8747760 w 20071080"/>
              <a:gd name="connsiteY56" fmla="*/ 10190119 h 28127599"/>
              <a:gd name="connsiteX57" fmla="*/ 8656320 w 20071080"/>
              <a:gd name="connsiteY57" fmla="*/ 9641479 h 28127599"/>
              <a:gd name="connsiteX58" fmla="*/ 8930640 w 20071080"/>
              <a:gd name="connsiteY58" fmla="*/ 9001399 h 28127599"/>
              <a:gd name="connsiteX59" fmla="*/ 7650480 w 20071080"/>
              <a:gd name="connsiteY59" fmla="*/ 6532519 h 28127599"/>
              <a:gd name="connsiteX60" fmla="*/ 2621280 w 20071080"/>
              <a:gd name="connsiteY60" fmla="*/ 7904119 h 28127599"/>
              <a:gd name="connsiteX61" fmla="*/ 2072640 w 20071080"/>
              <a:gd name="connsiteY61" fmla="*/ 7538359 h 28127599"/>
              <a:gd name="connsiteX62" fmla="*/ 1341120 w 20071080"/>
              <a:gd name="connsiteY62" fmla="*/ 7629799 h 28127599"/>
              <a:gd name="connsiteX63" fmla="*/ 975360 w 20071080"/>
              <a:gd name="connsiteY63" fmla="*/ 7172599 h 28127599"/>
              <a:gd name="connsiteX64" fmla="*/ 1249680 w 20071080"/>
              <a:gd name="connsiteY64" fmla="*/ 6898279 h 28127599"/>
              <a:gd name="connsiteX65" fmla="*/ 152400 w 20071080"/>
              <a:gd name="connsiteY65" fmla="*/ 5800999 h 28127599"/>
              <a:gd name="connsiteX66" fmla="*/ 335280 w 20071080"/>
              <a:gd name="connsiteY66" fmla="*/ 5709559 h 28127599"/>
              <a:gd name="connsiteX67" fmla="*/ 1798320 w 20071080"/>
              <a:gd name="connsiteY67" fmla="*/ 6898279 h 28127599"/>
              <a:gd name="connsiteX68" fmla="*/ 1923891 w 20071080"/>
              <a:gd name="connsiteY68" fmla="*/ 6745351 h 28127599"/>
              <a:gd name="connsiteX69" fmla="*/ 2037061 w 20071080"/>
              <a:gd name="connsiteY69" fmla="*/ 6583785 h 28127599"/>
              <a:gd name="connsiteX70" fmla="*/ 5168098 w 20071080"/>
              <a:gd name="connsiteY70" fmla="*/ 5210480 h 28127599"/>
              <a:gd name="connsiteX71" fmla="*/ 6073459 w 20071080"/>
              <a:gd name="connsiteY71" fmla="*/ 4968132 h 28127599"/>
              <a:gd name="connsiteX72" fmla="*/ 6370320 w 20071080"/>
              <a:gd name="connsiteY72" fmla="*/ 5435239 h 28127599"/>
              <a:gd name="connsiteX73" fmla="*/ 7376160 w 20071080"/>
              <a:gd name="connsiteY73" fmla="*/ 4978039 h 28127599"/>
              <a:gd name="connsiteX74" fmla="*/ 7544669 w 20071080"/>
              <a:gd name="connsiteY74" fmla="*/ 3635219 h 28127599"/>
              <a:gd name="connsiteX75" fmla="*/ 8789540 w 20071080"/>
              <a:gd name="connsiteY75" fmla="*/ 2948566 h 28127599"/>
              <a:gd name="connsiteX76" fmla="*/ 9479280 w 20071080"/>
              <a:gd name="connsiteY76" fmla="*/ 3240679 h 28127599"/>
              <a:gd name="connsiteX77" fmla="*/ 9845040 w 20071080"/>
              <a:gd name="connsiteY77" fmla="*/ 2874919 h 28127599"/>
              <a:gd name="connsiteX78" fmla="*/ 9936480 w 20071080"/>
              <a:gd name="connsiteY78" fmla="*/ 2326279 h 28127599"/>
              <a:gd name="connsiteX79" fmla="*/ 9936480 w 20071080"/>
              <a:gd name="connsiteY79" fmla="*/ 497479 h 28127599"/>
              <a:gd name="connsiteX80" fmla="*/ 11490960 w 20071080"/>
              <a:gd name="connsiteY80" fmla="*/ 40279 h 28127599"/>
              <a:gd name="connsiteX81" fmla="*/ 12004260 w 20071080"/>
              <a:gd name="connsiteY81" fmla="*/ 255804 h 28127599"/>
              <a:gd name="connsiteX0" fmla="*/ 12004260 w 20071080"/>
              <a:gd name="connsiteY0" fmla="*/ 255804 h 28127599"/>
              <a:gd name="connsiteX1" fmla="*/ 12405360 w 20071080"/>
              <a:gd name="connsiteY1" fmla="*/ 2417719 h 28127599"/>
              <a:gd name="connsiteX2" fmla="*/ 13411200 w 20071080"/>
              <a:gd name="connsiteY2" fmla="*/ 3697879 h 28127599"/>
              <a:gd name="connsiteX3" fmla="*/ 14782800 w 20071080"/>
              <a:gd name="connsiteY3" fmla="*/ 3332119 h 28127599"/>
              <a:gd name="connsiteX4" fmla="*/ 15514320 w 20071080"/>
              <a:gd name="connsiteY4" fmla="*/ 2966359 h 28127599"/>
              <a:gd name="connsiteX5" fmla="*/ 17800320 w 20071080"/>
              <a:gd name="connsiteY5" fmla="*/ 2326279 h 28127599"/>
              <a:gd name="connsiteX6" fmla="*/ 18166080 w 20071080"/>
              <a:gd name="connsiteY6" fmla="*/ 2692039 h 28127599"/>
              <a:gd name="connsiteX7" fmla="*/ 18861673 w 20071080"/>
              <a:gd name="connsiteY7" fmla="*/ 2504262 h 28127599"/>
              <a:gd name="connsiteX8" fmla="*/ 19720560 w 20071080"/>
              <a:gd name="connsiteY8" fmla="*/ 1228999 h 28127599"/>
              <a:gd name="connsiteX9" fmla="*/ 19994880 w 20071080"/>
              <a:gd name="connsiteY9" fmla="*/ 1320439 h 28127599"/>
              <a:gd name="connsiteX10" fmla="*/ 19263360 w 20071080"/>
              <a:gd name="connsiteY10" fmla="*/ 2326279 h 28127599"/>
              <a:gd name="connsiteX11" fmla="*/ 19812000 w 20071080"/>
              <a:gd name="connsiteY11" fmla="*/ 2509159 h 28127599"/>
              <a:gd name="connsiteX12" fmla="*/ 19537680 w 20071080"/>
              <a:gd name="connsiteY12" fmla="*/ 2783479 h 28127599"/>
              <a:gd name="connsiteX13" fmla="*/ 18241011 w 20071080"/>
              <a:gd name="connsiteY13" fmla="*/ 2948566 h 28127599"/>
              <a:gd name="connsiteX14" fmla="*/ 18348960 w 20071080"/>
              <a:gd name="connsiteY14" fmla="*/ 3149239 h 28127599"/>
              <a:gd name="connsiteX15" fmla="*/ 14508480 w 20071080"/>
              <a:gd name="connsiteY15" fmla="*/ 4795159 h 28127599"/>
              <a:gd name="connsiteX16" fmla="*/ 12954000 w 20071080"/>
              <a:gd name="connsiteY16" fmla="*/ 5618119 h 28127599"/>
              <a:gd name="connsiteX17" fmla="*/ 12222480 w 20071080"/>
              <a:gd name="connsiteY17" fmla="*/ 10464439 h 28127599"/>
              <a:gd name="connsiteX18" fmla="*/ 11948160 w 20071080"/>
              <a:gd name="connsiteY18" fmla="*/ 11013079 h 28127599"/>
              <a:gd name="connsiteX19" fmla="*/ 13136880 w 20071080"/>
              <a:gd name="connsiteY19" fmla="*/ 12750439 h 28127599"/>
              <a:gd name="connsiteX20" fmla="*/ 12954000 w 20071080"/>
              <a:gd name="connsiteY20" fmla="*/ 13207639 h 28127599"/>
              <a:gd name="connsiteX21" fmla="*/ 11765280 w 20071080"/>
              <a:gd name="connsiteY21" fmla="*/ 13481959 h 28127599"/>
              <a:gd name="connsiteX22" fmla="*/ 11497624 w 20071080"/>
              <a:gd name="connsiteY22" fmla="*/ 14298527 h 28127599"/>
              <a:gd name="connsiteX23" fmla="*/ 11033760 w 20071080"/>
              <a:gd name="connsiteY23" fmla="*/ 14762119 h 28127599"/>
              <a:gd name="connsiteX24" fmla="*/ 11125200 w 20071080"/>
              <a:gd name="connsiteY24" fmla="*/ 15036439 h 28127599"/>
              <a:gd name="connsiteX25" fmla="*/ 12863661 w 20071080"/>
              <a:gd name="connsiteY25" fmla="*/ 18176094 h 28127599"/>
              <a:gd name="connsiteX26" fmla="*/ 13542681 w 20071080"/>
              <a:gd name="connsiteY26" fmla="*/ 20907344 h 28127599"/>
              <a:gd name="connsiteX27" fmla="*/ 14825275 w 20071080"/>
              <a:gd name="connsiteY27" fmla="*/ 23830879 h 28127599"/>
              <a:gd name="connsiteX28" fmla="*/ 14183978 w 20071080"/>
              <a:gd name="connsiteY28" fmla="*/ 24154010 h 28127599"/>
              <a:gd name="connsiteX29" fmla="*/ 14599920 w 20071080"/>
              <a:gd name="connsiteY29" fmla="*/ 26009239 h 28127599"/>
              <a:gd name="connsiteX30" fmla="*/ 15331440 w 20071080"/>
              <a:gd name="connsiteY30" fmla="*/ 26740759 h 28127599"/>
              <a:gd name="connsiteX31" fmla="*/ 15605760 w 20071080"/>
              <a:gd name="connsiteY31" fmla="*/ 27563719 h 28127599"/>
              <a:gd name="connsiteX32" fmla="*/ 16504230 w 20071080"/>
              <a:gd name="connsiteY32" fmla="*/ 27627663 h 28127599"/>
              <a:gd name="connsiteX33" fmla="*/ 16703040 w 20071080"/>
              <a:gd name="connsiteY33" fmla="*/ 27929479 h 28127599"/>
              <a:gd name="connsiteX34" fmla="*/ 15240000 w 20071080"/>
              <a:gd name="connsiteY34" fmla="*/ 28112359 h 28127599"/>
              <a:gd name="connsiteX35" fmla="*/ 14599920 w 20071080"/>
              <a:gd name="connsiteY35" fmla="*/ 27838039 h 28127599"/>
              <a:gd name="connsiteX36" fmla="*/ 13502640 w 20071080"/>
              <a:gd name="connsiteY36" fmla="*/ 27746599 h 28127599"/>
              <a:gd name="connsiteX37" fmla="*/ 13844468 w 20071080"/>
              <a:gd name="connsiteY37" fmla="*/ 25971619 h 28127599"/>
              <a:gd name="connsiteX38" fmla="*/ 13411200 w 20071080"/>
              <a:gd name="connsiteY38" fmla="*/ 24454759 h 28127599"/>
              <a:gd name="connsiteX39" fmla="*/ 10485120 w 20071080"/>
              <a:gd name="connsiteY39" fmla="*/ 17962519 h 28127599"/>
              <a:gd name="connsiteX40" fmla="*/ 9387840 w 20071080"/>
              <a:gd name="connsiteY40" fmla="*/ 16865239 h 28127599"/>
              <a:gd name="connsiteX41" fmla="*/ 7423503 w 20071080"/>
              <a:gd name="connsiteY41" fmla="*/ 18943529 h 28127599"/>
              <a:gd name="connsiteX42" fmla="*/ 6178632 w 20071080"/>
              <a:gd name="connsiteY42" fmla="*/ 18781964 h 28127599"/>
              <a:gd name="connsiteX43" fmla="*/ 3462551 w 20071080"/>
              <a:gd name="connsiteY43" fmla="*/ 15712224 h 28127599"/>
              <a:gd name="connsiteX44" fmla="*/ 3500275 w 20071080"/>
              <a:gd name="connsiteY44" fmla="*/ 14742832 h 28127599"/>
              <a:gd name="connsiteX45" fmla="*/ 2712720 w 20071080"/>
              <a:gd name="connsiteY45" fmla="*/ 13756279 h 28127599"/>
              <a:gd name="connsiteX46" fmla="*/ 1706880 w 20071080"/>
              <a:gd name="connsiteY46" fmla="*/ 13756279 h 28127599"/>
              <a:gd name="connsiteX47" fmla="*/ 1249680 w 20071080"/>
              <a:gd name="connsiteY47" fmla="*/ 13573399 h 28127599"/>
              <a:gd name="connsiteX48" fmla="*/ 426720 w 20071080"/>
              <a:gd name="connsiteY48" fmla="*/ 14122039 h 28127599"/>
              <a:gd name="connsiteX49" fmla="*/ 218343 w 20071080"/>
              <a:gd name="connsiteY49" fmla="*/ 13894614 h 28127599"/>
              <a:gd name="connsiteX50" fmla="*/ 2164080 w 20071080"/>
              <a:gd name="connsiteY50" fmla="*/ 11195959 h 28127599"/>
              <a:gd name="connsiteX51" fmla="*/ 2529840 w 20071080"/>
              <a:gd name="connsiteY51" fmla="*/ 11561719 h 28127599"/>
              <a:gd name="connsiteX52" fmla="*/ 2712720 w 20071080"/>
              <a:gd name="connsiteY52" fmla="*/ 12841879 h 28127599"/>
              <a:gd name="connsiteX53" fmla="*/ 6918960 w 20071080"/>
              <a:gd name="connsiteY53" fmla="*/ 16316599 h 28127599"/>
              <a:gd name="connsiteX54" fmla="*/ 7924800 w 20071080"/>
              <a:gd name="connsiteY54" fmla="*/ 14762119 h 28127599"/>
              <a:gd name="connsiteX55" fmla="*/ 7467600 w 20071080"/>
              <a:gd name="connsiteY55" fmla="*/ 13664839 h 28127599"/>
              <a:gd name="connsiteX56" fmla="*/ 8747760 w 20071080"/>
              <a:gd name="connsiteY56" fmla="*/ 10190119 h 28127599"/>
              <a:gd name="connsiteX57" fmla="*/ 8656320 w 20071080"/>
              <a:gd name="connsiteY57" fmla="*/ 9641479 h 28127599"/>
              <a:gd name="connsiteX58" fmla="*/ 8930640 w 20071080"/>
              <a:gd name="connsiteY58" fmla="*/ 9001399 h 28127599"/>
              <a:gd name="connsiteX59" fmla="*/ 7650480 w 20071080"/>
              <a:gd name="connsiteY59" fmla="*/ 6532519 h 28127599"/>
              <a:gd name="connsiteX60" fmla="*/ 2621280 w 20071080"/>
              <a:gd name="connsiteY60" fmla="*/ 7904119 h 28127599"/>
              <a:gd name="connsiteX61" fmla="*/ 2072640 w 20071080"/>
              <a:gd name="connsiteY61" fmla="*/ 7538359 h 28127599"/>
              <a:gd name="connsiteX62" fmla="*/ 1341120 w 20071080"/>
              <a:gd name="connsiteY62" fmla="*/ 7629799 h 28127599"/>
              <a:gd name="connsiteX63" fmla="*/ 975360 w 20071080"/>
              <a:gd name="connsiteY63" fmla="*/ 7172599 h 28127599"/>
              <a:gd name="connsiteX64" fmla="*/ 1249680 w 20071080"/>
              <a:gd name="connsiteY64" fmla="*/ 6898279 h 28127599"/>
              <a:gd name="connsiteX65" fmla="*/ 152400 w 20071080"/>
              <a:gd name="connsiteY65" fmla="*/ 5800999 h 28127599"/>
              <a:gd name="connsiteX66" fmla="*/ 335280 w 20071080"/>
              <a:gd name="connsiteY66" fmla="*/ 5709559 h 28127599"/>
              <a:gd name="connsiteX67" fmla="*/ 1798320 w 20071080"/>
              <a:gd name="connsiteY67" fmla="*/ 6898279 h 28127599"/>
              <a:gd name="connsiteX68" fmla="*/ 1923891 w 20071080"/>
              <a:gd name="connsiteY68" fmla="*/ 6745351 h 28127599"/>
              <a:gd name="connsiteX69" fmla="*/ 2037061 w 20071080"/>
              <a:gd name="connsiteY69" fmla="*/ 6583785 h 28127599"/>
              <a:gd name="connsiteX70" fmla="*/ 5168098 w 20071080"/>
              <a:gd name="connsiteY70" fmla="*/ 5210480 h 28127599"/>
              <a:gd name="connsiteX71" fmla="*/ 6073459 w 20071080"/>
              <a:gd name="connsiteY71" fmla="*/ 4968132 h 28127599"/>
              <a:gd name="connsiteX72" fmla="*/ 6370320 w 20071080"/>
              <a:gd name="connsiteY72" fmla="*/ 5435239 h 28127599"/>
              <a:gd name="connsiteX73" fmla="*/ 7376160 w 20071080"/>
              <a:gd name="connsiteY73" fmla="*/ 4978039 h 28127599"/>
              <a:gd name="connsiteX74" fmla="*/ 7544669 w 20071080"/>
              <a:gd name="connsiteY74" fmla="*/ 3635219 h 28127599"/>
              <a:gd name="connsiteX75" fmla="*/ 8676370 w 20071080"/>
              <a:gd name="connsiteY75" fmla="*/ 3150523 h 28127599"/>
              <a:gd name="connsiteX76" fmla="*/ 9479280 w 20071080"/>
              <a:gd name="connsiteY76" fmla="*/ 3240679 h 28127599"/>
              <a:gd name="connsiteX77" fmla="*/ 9845040 w 20071080"/>
              <a:gd name="connsiteY77" fmla="*/ 2874919 h 28127599"/>
              <a:gd name="connsiteX78" fmla="*/ 9936480 w 20071080"/>
              <a:gd name="connsiteY78" fmla="*/ 2326279 h 28127599"/>
              <a:gd name="connsiteX79" fmla="*/ 9936480 w 20071080"/>
              <a:gd name="connsiteY79" fmla="*/ 497479 h 28127599"/>
              <a:gd name="connsiteX80" fmla="*/ 11490960 w 20071080"/>
              <a:gd name="connsiteY80" fmla="*/ 40279 h 28127599"/>
              <a:gd name="connsiteX81" fmla="*/ 12004260 w 20071080"/>
              <a:gd name="connsiteY81" fmla="*/ 255804 h 28127599"/>
              <a:gd name="connsiteX0" fmla="*/ 12004260 w 20071080"/>
              <a:gd name="connsiteY0" fmla="*/ 255804 h 28127599"/>
              <a:gd name="connsiteX1" fmla="*/ 12405360 w 20071080"/>
              <a:gd name="connsiteY1" fmla="*/ 2417719 h 28127599"/>
              <a:gd name="connsiteX2" fmla="*/ 13411200 w 20071080"/>
              <a:gd name="connsiteY2" fmla="*/ 3697879 h 28127599"/>
              <a:gd name="connsiteX3" fmla="*/ 14782800 w 20071080"/>
              <a:gd name="connsiteY3" fmla="*/ 3332119 h 28127599"/>
              <a:gd name="connsiteX4" fmla="*/ 15514320 w 20071080"/>
              <a:gd name="connsiteY4" fmla="*/ 2966359 h 28127599"/>
              <a:gd name="connsiteX5" fmla="*/ 17800320 w 20071080"/>
              <a:gd name="connsiteY5" fmla="*/ 2326279 h 28127599"/>
              <a:gd name="connsiteX6" fmla="*/ 18166080 w 20071080"/>
              <a:gd name="connsiteY6" fmla="*/ 2692039 h 28127599"/>
              <a:gd name="connsiteX7" fmla="*/ 18861673 w 20071080"/>
              <a:gd name="connsiteY7" fmla="*/ 2504262 h 28127599"/>
              <a:gd name="connsiteX8" fmla="*/ 19720560 w 20071080"/>
              <a:gd name="connsiteY8" fmla="*/ 1228999 h 28127599"/>
              <a:gd name="connsiteX9" fmla="*/ 19994880 w 20071080"/>
              <a:gd name="connsiteY9" fmla="*/ 1320439 h 28127599"/>
              <a:gd name="connsiteX10" fmla="*/ 19263360 w 20071080"/>
              <a:gd name="connsiteY10" fmla="*/ 2326279 h 28127599"/>
              <a:gd name="connsiteX11" fmla="*/ 19812000 w 20071080"/>
              <a:gd name="connsiteY11" fmla="*/ 2509159 h 28127599"/>
              <a:gd name="connsiteX12" fmla="*/ 19537680 w 20071080"/>
              <a:gd name="connsiteY12" fmla="*/ 2783479 h 28127599"/>
              <a:gd name="connsiteX13" fmla="*/ 18241011 w 20071080"/>
              <a:gd name="connsiteY13" fmla="*/ 2948566 h 28127599"/>
              <a:gd name="connsiteX14" fmla="*/ 18348960 w 20071080"/>
              <a:gd name="connsiteY14" fmla="*/ 3149239 h 28127599"/>
              <a:gd name="connsiteX15" fmla="*/ 14508480 w 20071080"/>
              <a:gd name="connsiteY15" fmla="*/ 4795159 h 28127599"/>
              <a:gd name="connsiteX16" fmla="*/ 12954000 w 20071080"/>
              <a:gd name="connsiteY16" fmla="*/ 5618119 h 28127599"/>
              <a:gd name="connsiteX17" fmla="*/ 12222480 w 20071080"/>
              <a:gd name="connsiteY17" fmla="*/ 10464439 h 28127599"/>
              <a:gd name="connsiteX18" fmla="*/ 11948160 w 20071080"/>
              <a:gd name="connsiteY18" fmla="*/ 11013079 h 28127599"/>
              <a:gd name="connsiteX19" fmla="*/ 13136880 w 20071080"/>
              <a:gd name="connsiteY19" fmla="*/ 12750439 h 28127599"/>
              <a:gd name="connsiteX20" fmla="*/ 12954000 w 20071080"/>
              <a:gd name="connsiteY20" fmla="*/ 13207639 h 28127599"/>
              <a:gd name="connsiteX21" fmla="*/ 11765280 w 20071080"/>
              <a:gd name="connsiteY21" fmla="*/ 13481959 h 28127599"/>
              <a:gd name="connsiteX22" fmla="*/ 11497624 w 20071080"/>
              <a:gd name="connsiteY22" fmla="*/ 14298527 h 28127599"/>
              <a:gd name="connsiteX23" fmla="*/ 11033760 w 20071080"/>
              <a:gd name="connsiteY23" fmla="*/ 14762119 h 28127599"/>
              <a:gd name="connsiteX24" fmla="*/ 11125200 w 20071080"/>
              <a:gd name="connsiteY24" fmla="*/ 15036439 h 28127599"/>
              <a:gd name="connsiteX25" fmla="*/ 12863661 w 20071080"/>
              <a:gd name="connsiteY25" fmla="*/ 18176094 h 28127599"/>
              <a:gd name="connsiteX26" fmla="*/ 13542681 w 20071080"/>
              <a:gd name="connsiteY26" fmla="*/ 20907344 h 28127599"/>
              <a:gd name="connsiteX27" fmla="*/ 14825275 w 20071080"/>
              <a:gd name="connsiteY27" fmla="*/ 23830879 h 28127599"/>
              <a:gd name="connsiteX28" fmla="*/ 14183978 w 20071080"/>
              <a:gd name="connsiteY28" fmla="*/ 24154010 h 28127599"/>
              <a:gd name="connsiteX29" fmla="*/ 14599920 w 20071080"/>
              <a:gd name="connsiteY29" fmla="*/ 26009239 h 28127599"/>
              <a:gd name="connsiteX30" fmla="*/ 15331440 w 20071080"/>
              <a:gd name="connsiteY30" fmla="*/ 26740759 h 28127599"/>
              <a:gd name="connsiteX31" fmla="*/ 15605760 w 20071080"/>
              <a:gd name="connsiteY31" fmla="*/ 27563719 h 28127599"/>
              <a:gd name="connsiteX32" fmla="*/ 16504230 w 20071080"/>
              <a:gd name="connsiteY32" fmla="*/ 27627663 h 28127599"/>
              <a:gd name="connsiteX33" fmla="*/ 16703040 w 20071080"/>
              <a:gd name="connsiteY33" fmla="*/ 27929479 h 28127599"/>
              <a:gd name="connsiteX34" fmla="*/ 15240000 w 20071080"/>
              <a:gd name="connsiteY34" fmla="*/ 28112359 h 28127599"/>
              <a:gd name="connsiteX35" fmla="*/ 14599920 w 20071080"/>
              <a:gd name="connsiteY35" fmla="*/ 27838039 h 28127599"/>
              <a:gd name="connsiteX36" fmla="*/ 13502640 w 20071080"/>
              <a:gd name="connsiteY36" fmla="*/ 27746599 h 28127599"/>
              <a:gd name="connsiteX37" fmla="*/ 13844468 w 20071080"/>
              <a:gd name="connsiteY37" fmla="*/ 25971619 h 28127599"/>
              <a:gd name="connsiteX38" fmla="*/ 13411200 w 20071080"/>
              <a:gd name="connsiteY38" fmla="*/ 24454759 h 28127599"/>
              <a:gd name="connsiteX39" fmla="*/ 10485120 w 20071080"/>
              <a:gd name="connsiteY39" fmla="*/ 17962519 h 28127599"/>
              <a:gd name="connsiteX40" fmla="*/ 9387840 w 20071080"/>
              <a:gd name="connsiteY40" fmla="*/ 16865239 h 28127599"/>
              <a:gd name="connsiteX41" fmla="*/ 7423503 w 20071080"/>
              <a:gd name="connsiteY41" fmla="*/ 18943529 h 28127599"/>
              <a:gd name="connsiteX42" fmla="*/ 6178632 w 20071080"/>
              <a:gd name="connsiteY42" fmla="*/ 18781964 h 28127599"/>
              <a:gd name="connsiteX43" fmla="*/ 3462551 w 20071080"/>
              <a:gd name="connsiteY43" fmla="*/ 15712224 h 28127599"/>
              <a:gd name="connsiteX44" fmla="*/ 3500275 w 20071080"/>
              <a:gd name="connsiteY44" fmla="*/ 14742832 h 28127599"/>
              <a:gd name="connsiteX45" fmla="*/ 2712720 w 20071080"/>
              <a:gd name="connsiteY45" fmla="*/ 13756279 h 28127599"/>
              <a:gd name="connsiteX46" fmla="*/ 1706880 w 20071080"/>
              <a:gd name="connsiteY46" fmla="*/ 13756279 h 28127599"/>
              <a:gd name="connsiteX47" fmla="*/ 1249680 w 20071080"/>
              <a:gd name="connsiteY47" fmla="*/ 13573399 h 28127599"/>
              <a:gd name="connsiteX48" fmla="*/ 426720 w 20071080"/>
              <a:gd name="connsiteY48" fmla="*/ 14122039 h 28127599"/>
              <a:gd name="connsiteX49" fmla="*/ 218343 w 20071080"/>
              <a:gd name="connsiteY49" fmla="*/ 13894614 h 28127599"/>
              <a:gd name="connsiteX50" fmla="*/ 2164080 w 20071080"/>
              <a:gd name="connsiteY50" fmla="*/ 11195959 h 28127599"/>
              <a:gd name="connsiteX51" fmla="*/ 2529840 w 20071080"/>
              <a:gd name="connsiteY51" fmla="*/ 11561719 h 28127599"/>
              <a:gd name="connsiteX52" fmla="*/ 2712720 w 20071080"/>
              <a:gd name="connsiteY52" fmla="*/ 12841879 h 28127599"/>
              <a:gd name="connsiteX53" fmla="*/ 6918960 w 20071080"/>
              <a:gd name="connsiteY53" fmla="*/ 16316599 h 28127599"/>
              <a:gd name="connsiteX54" fmla="*/ 7924800 w 20071080"/>
              <a:gd name="connsiteY54" fmla="*/ 14762119 h 28127599"/>
              <a:gd name="connsiteX55" fmla="*/ 7467600 w 20071080"/>
              <a:gd name="connsiteY55" fmla="*/ 13664839 h 28127599"/>
              <a:gd name="connsiteX56" fmla="*/ 8747760 w 20071080"/>
              <a:gd name="connsiteY56" fmla="*/ 10190119 h 28127599"/>
              <a:gd name="connsiteX57" fmla="*/ 8656320 w 20071080"/>
              <a:gd name="connsiteY57" fmla="*/ 9641479 h 28127599"/>
              <a:gd name="connsiteX58" fmla="*/ 8930640 w 20071080"/>
              <a:gd name="connsiteY58" fmla="*/ 9001399 h 28127599"/>
              <a:gd name="connsiteX59" fmla="*/ 7650480 w 20071080"/>
              <a:gd name="connsiteY59" fmla="*/ 6532519 h 28127599"/>
              <a:gd name="connsiteX60" fmla="*/ 2621280 w 20071080"/>
              <a:gd name="connsiteY60" fmla="*/ 7904119 h 28127599"/>
              <a:gd name="connsiteX61" fmla="*/ 2072640 w 20071080"/>
              <a:gd name="connsiteY61" fmla="*/ 7538359 h 28127599"/>
              <a:gd name="connsiteX62" fmla="*/ 1341120 w 20071080"/>
              <a:gd name="connsiteY62" fmla="*/ 7629799 h 28127599"/>
              <a:gd name="connsiteX63" fmla="*/ 975360 w 20071080"/>
              <a:gd name="connsiteY63" fmla="*/ 7172599 h 28127599"/>
              <a:gd name="connsiteX64" fmla="*/ 1249680 w 20071080"/>
              <a:gd name="connsiteY64" fmla="*/ 6898279 h 28127599"/>
              <a:gd name="connsiteX65" fmla="*/ 152400 w 20071080"/>
              <a:gd name="connsiteY65" fmla="*/ 5800999 h 28127599"/>
              <a:gd name="connsiteX66" fmla="*/ 335280 w 20071080"/>
              <a:gd name="connsiteY66" fmla="*/ 5709559 h 28127599"/>
              <a:gd name="connsiteX67" fmla="*/ 1798320 w 20071080"/>
              <a:gd name="connsiteY67" fmla="*/ 6898279 h 28127599"/>
              <a:gd name="connsiteX68" fmla="*/ 1923891 w 20071080"/>
              <a:gd name="connsiteY68" fmla="*/ 6745351 h 28127599"/>
              <a:gd name="connsiteX69" fmla="*/ 2037061 w 20071080"/>
              <a:gd name="connsiteY69" fmla="*/ 6583785 h 28127599"/>
              <a:gd name="connsiteX70" fmla="*/ 5168098 w 20071080"/>
              <a:gd name="connsiteY70" fmla="*/ 5210480 h 28127599"/>
              <a:gd name="connsiteX71" fmla="*/ 6073459 w 20071080"/>
              <a:gd name="connsiteY71" fmla="*/ 4968132 h 28127599"/>
              <a:gd name="connsiteX72" fmla="*/ 6370320 w 20071080"/>
              <a:gd name="connsiteY72" fmla="*/ 5435239 h 28127599"/>
              <a:gd name="connsiteX73" fmla="*/ 7376160 w 20071080"/>
              <a:gd name="connsiteY73" fmla="*/ 4978039 h 28127599"/>
              <a:gd name="connsiteX74" fmla="*/ 7544669 w 20071080"/>
              <a:gd name="connsiteY74" fmla="*/ 3635219 h 28127599"/>
              <a:gd name="connsiteX75" fmla="*/ 8676370 w 20071080"/>
              <a:gd name="connsiteY75" fmla="*/ 3150523 h 28127599"/>
              <a:gd name="connsiteX76" fmla="*/ 9732623 w 20071080"/>
              <a:gd name="connsiteY76" fmla="*/ 3271697 h 28127599"/>
              <a:gd name="connsiteX77" fmla="*/ 9845040 w 20071080"/>
              <a:gd name="connsiteY77" fmla="*/ 2874919 h 28127599"/>
              <a:gd name="connsiteX78" fmla="*/ 9936480 w 20071080"/>
              <a:gd name="connsiteY78" fmla="*/ 2326279 h 28127599"/>
              <a:gd name="connsiteX79" fmla="*/ 9936480 w 20071080"/>
              <a:gd name="connsiteY79" fmla="*/ 497479 h 28127599"/>
              <a:gd name="connsiteX80" fmla="*/ 11490960 w 20071080"/>
              <a:gd name="connsiteY80" fmla="*/ 40279 h 28127599"/>
              <a:gd name="connsiteX81" fmla="*/ 12004260 w 20071080"/>
              <a:gd name="connsiteY81" fmla="*/ 255804 h 28127599"/>
              <a:gd name="connsiteX0" fmla="*/ 12004260 w 20071080"/>
              <a:gd name="connsiteY0" fmla="*/ 255804 h 28127599"/>
              <a:gd name="connsiteX1" fmla="*/ 12405360 w 20071080"/>
              <a:gd name="connsiteY1" fmla="*/ 2417719 h 28127599"/>
              <a:gd name="connsiteX2" fmla="*/ 13411200 w 20071080"/>
              <a:gd name="connsiteY2" fmla="*/ 3697879 h 28127599"/>
              <a:gd name="connsiteX3" fmla="*/ 14782800 w 20071080"/>
              <a:gd name="connsiteY3" fmla="*/ 3332119 h 28127599"/>
              <a:gd name="connsiteX4" fmla="*/ 15514320 w 20071080"/>
              <a:gd name="connsiteY4" fmla="*/ 2966359 h 28127599"/>
              <a:gd name="connsiteX5" fmla="*/ 17800320 w 20071080"/>
              <a:gd name="connsiteY5" fmla="*/ 2326279 h 28127599"/>
              <a:gd name="connsiteX6" fmla="*/ 18166080 w 20071080"/>
              <a:gd name="connsiteY6" fmla="*/ 2692039 h 28127599"/>
              <a:gd name="connsiteX7" fmla="*/ 18861673 w 20071080"/>
              <a:gd name="connsiteY7" fmla="*/ 2504262 h 28127599"/>
              <a:gd name="connsiteX8" fmla="*/ 19720560 w 20071080"/>
              <a:gd name="connsiteY8" fmla="*/ 1228999 h 28127599"/>
              <a:gd name="connsiteX9" fmla="*/ 19994880 w 20071080"/>
              <a:gd name="connsiteY9" fmla="*/ 1320439 h 28127599"/>
              <a:gd name="connsiteX10" fmla="*/ 19263360 w 20071080"/>
              <a:gd name="connsiteY10" fmla="*/ 2326279 h 28127599"/>
              <a:gd name="connsiteX11" fmla="*/ 19812000 w 20071080"/>
              <a:gd name="connsiteY11" fmla="*/ 2509159 h 28127599"/>
              <a:gd name="connsiteX12" fmla="*/ 19537680 w 20071080"/>
              <a:gd name="connsiteY12" fmla="*/ 2783479 h 28127599"/>
              <a:gd name="connsiteX13" fmla="*/ 18241011 w 20071080"/>
              <a:gd name="connsiteY13" fmla="*/ 2948566 h 28127599"/>
              <a:gd name="connsiteX14" fmla="*/ 18348960 w 20071080"/>
              <a:gd name="connsiteY14" fmla="*/ 3149239 h 28127599"/>
              <a:gd name="connsiteX15" fmla="*/ 14508480 w 20071080"/>
              <a:gd name="connsiteY15" fmla="*/ 4795159 h 28127599"/>
              <a:gd name="connsiteX16" fmla="*/ 12954000 w 20071080"/>
              <a:gd name="connsiteY16" fmla="*/ 5618119 h 28127599"/>
              <a:gd name="connsiteX17" fmla="*/ 12222480 w 20071080"/>
              <a:gd name="connsiteY17" fmla="*/ 10464439 h 28127599"/>
              <a:gd name="connsiteX18" fmla="*/ 11948160 w 20071080"/>
              <a:gd name="connsiteY18" fmla="*/ 11013079 h 28127599"/>
              <a:gd name="connsiteX19" fmla="*/ 13136880 w 20071080"/>
              <a:gd name="connsiteY19" fmla="*/ 12750439 h 28127599"/>
              <a:gd name="connsiteX20" fmla="*/ 12954000 w 20071080"/>
              <a:gd name="connsiteY20" fmla="*/ 13207639 h 28127599"/>
              <a:gd name="connsiteX21" fmla="*/ 11765280 w 20071080"/>
              <a:gd name="connsiteY21" fmla="*/ 13481959 h 28127599"/>
              <a:gd name="connsiteX22" fmla="*/ 11497624 w 20071080"/>
              <a:gd name="connsiteY22" fmla="*/ 14298527 h 28127599"/>
              <a:gd name="connsiteX23" fmla="*/ 11033760 w 20071080"/>
              <a:gd name="connsiteY23" fmla="*/ 14762119 h 28127599"/>
              <a:gd name="connsiteX24" fmla="*/ 11125200 w 20071080"/>
              <a:gd name="connsiteY24" fmla="*/ 15036439 h 28127599"/>
              <a:gd name="connsiteX25" fmla="*/ 12863661 w 20071080"/>
              <a:gd name="connsiteY25" fmla="*/ 18176094 h 28127599"/>
              <a:gd name="connsiteX26" fmla="*/ 13542681 w 20071080"/>
              <a:gd name="connsiteY26" fmla="*/ 20907344 h 28127599"/>
              <a:gd name="connsiteX27" fmla="*/ 14825275 w 20071080"/>
              <a:gd name="connsiteY27" fmla="*/ 23830879 h 28127599"/>
              <a:gd name="connsiteX28" fmla="*/ 14183978 w 20071080"/>
              <a:gd name="connsiteY28" fmla="*/ 24154010 h 28127599"/>
              <a:gd name="connsiteX29" fmla="*/ 14599920 w 20071080"/>
              <a:gd name="connsiteY29" fmla="*/ 26009239 h 28127599"/>
              <a:gd name="connsiteX30" fmla="*/ 15331440 w 20071080"/>
              <a:gd name="connsiteY30" fmla="*/ 26740759 h 28127599"/>
              <a:gd name="connsiteX31" fmla="*/ 15605760 w 20071080"/>
              <a:gd name="connsiteY31" fmla="*/ 27563719 h 28127599"/>
              <a:gd name="connsiteX32" fmla="*/ 16504230 w 20071080"/>
              <a:gd name="connsiteY32" fmla="*/ 27627663 h 28127599"/>
              <a:gd name="connsiteX33" fmla="*/ 16703040 w 20071080"/>
              <a:gd name="connsiteY33" fmla="*/ 27929479 h 28127599"/>
              <a:gd name="connsiteX34" fmla="*/ 15240000 w 20071080"/>
              <a:gd name="connsiteY34" fmla="*/ 28112359 h 28127599"/>
              <a:gd name="connsiteX35" fmla="*/ 14599920 w 20071080"/>
              <a:gd name="connsiteY35" fmla="*/ 27838039 h 28127599"/>
              <a:gd name="connsiteX36" fmla="*/ 13502640 w 20071080"/>
              <a:gd name="connsiteY36" fmla="*/ 27746599 h 28127599"/>
              <a:gd name="connsiteX37" fmla="*/ 13844468 w 20071080"/>
              <a:gd name="connsiteY37" fmla="*/ 25971619 h 28127599"/>
              <a:gd name="connsiteX38" fmla="*/ 13411200 w 20071080"/>
              <a:gd name="connsiteY38" fmla="*/ 24454759 h 28127599"/>
              <a:gd name="connsiteX39" fmla="*/ 10485120 w 20071080"/>
              <a:gd name="connsiteY39" fmla="*/ 17962519 h 28127599"/>
              <a:gd name="connsiteX40" fmla="*/ 9387840 w 20071080"/>
              <a:gd name="connsiteY40" fmla="*/ 16865239 h 28127599"/>
              <a:gd name="connsiteX41" fmla="*/ 7423503 w 20071080"/>
              <a:gd name="connsiteY41" fmla="*/ 18943529 h 28127599"/>
              <a:gd name="connsiteX42" fmla="*/ 6178632 w 20071080"/>
              <a:gd name="connsiteY42" fmla="*/ 18781964 h 28127599"/>
              <a:gd name="connsiteX43" fmla="*/ 3462551 w 20071080"/>
              <a:gd name="connsiteY43" fmla="*/ 15712224 h 28127599"/>
              <a:gd name="connsiteX44" fmla="*/ 3500275 w 20071080"/>
              <a:gd name="connsiteY44" fmla="*/ 14742832 h 28127599"/>
              <a:gd name="connsiteX45" fmla="*/ 2712720 w 20071080"/>
              <a:gd name="connsiteY45" fmla="*/ 13756279 h 28127599"/>
              <a:gd name="connsiteX46" fmla="*/ 1706880 w 20071080"/>
              <a:gd name="connsiteY46" fmla="*/ 13756279 h 28127599"/>
              <a:gd name="connsiteX47" fmla="*/ 1249680 w 20071080"/>
              <a:gd name="connsiteY47" fmla="*/ 13573399 h 28127599"/>
              <a:gd name="connsiteX48" fmla="*/ 426720 w 20071080"/>
              <a:gd name="connsiteY48" fmla="*/ 14122039 h 28127599"/>
              <a:gd name="connsiteX49" fmla="*/ 218343 w 20071080"/>
              <a:gd name="connsiteY49" fmla="*/ 13894614 h 28127599"/>
              <a:gd name="connsiteX50" fmla="*/ 2164080 w 20071080"/>
              <a:gd name="connsiteY50" fmla="*/ 11195959 h 28127599"/>
              <a:gd name="connsiteX51" fmla="*/ 2529840 w 20071080"/>
              <a:gd name="connsiteY51" fmla="*/ 11561719 h 28127599"/>
              <a:gd name="connsiteX52" fmla="*/ 2712720 w 20071080"/>
              <a:gd name="connsiteY52" fmla="*/ 12841879 h 28127599"/>
              <a:gd name="connsiteX53" fmla="*/ 6918960 w 20071080"/>
              <a:gd name="connsiteY53" fmla="*/ 16316599 h 28127599"/>
              <a:gd name="connsiteX54" fmla="*/ 7924800 w 20071080"/>
              <a:gd name="connsiteY54" fmla="*/ 14762119 h 28127599"/>
              <a:gd name="connsiteX55" fmla="*/ 7467600 w 20071080"/>
              <a:gd name="connsiteY55" fmla="*/ 13664839 h 28127599"/>
              <a:gd name="connsiteX56" fmla="*/ 8747760 w 20071080"/>
              <a:gd name="connsiteY56" fmla="*/ 10190119 h 28127599"/>
              <a:gd name="connsiteX57" fmla="*/ 8656320 w 20071080"/>
              <a:gd name="connsiteY57" fmla="*/ 9641479 h 28127599"/>
              <a:gd name="connsiteX58" fmla="*/ 8930640 w 20071080"/>
              <a:gd name="connsiteY58" fmla="*/ 9001399 h 28127599"/>
              <a:gd name="connsiteX59" fmla="*/ 7650480 w 20071080"/>
              <a:gd name="connsiteY59" fmla="*/ 6532519 h 28127599"/>
              <a:gd name="connsiteX60" fmla="*/ 2621280 w 20071080"/>
              <a:gd name="connsiteY60" fmla="*/ 7904119 h 28127599"/>
              <a:gd name="connsiteX61" fmla="*/ 2072640 w 20071080"/>
              <a:gd name="connsiteY61" fmla="*/ 7538359 h 28127599"/>
              <a:gd name="connsiteX62" fmla="*/ 1341120 w 20071080"/>
              <a:gd name="connsiteY62" fmla="*/ 7629799 h 28127599"/>
              <a:gd name="connsiteX63" fmla="*/ 975360 w 20071080"/>
              <a:gd name="connsiteY63" fmla="*/ 7172599 h 28127599"/>
              <a:gd name="connsiteX64" fmla="*/ 1249680 w 20071080"/>
              <a:gd name="connsiteY64" fmla="*/ 6898279 h 28127599"/>
              <a:gd name="connsiteX65" fmla="*/ 152400 w 20071080"/>
              <a:gd name="connsiteY65" fmla="*/ 5800999 h 28127599"/>
              <a:gd name="connsiteX66" fmla="*/ 335280 w 20071080"/>
              <a:gd name="connsiteY66" fmla="*/ 5709559 h 28127599"/>
              <a:gd name="connsiteX67" fmla="*/ 1798320 w 20071080"/>
              <a:gd name="connsiteY67" fmla="*/ 6898279 h 28127599"/>
              <a:gd name="connsiteX68" fmla="*/ 1923891 w 20071080"/>
              <a:gd name="connsiteY68" fmla="*/ 6745351 h 28127599"/>
              <a:gd name="connsiteX69" fmla="*/ 2037061 w 20071080"/>
              <a:gd name="connsiteY69" fmla="*/ 6583785 h 28127599"/>
              <a:gd name="connsiteX70" fmla="*/ 5168098 w 20071080"/>
              <a:gd name="connsiteY70" fmla="*/ 5210480 h 28127599"/>
              <a:gd name="connsiteX71" fmla="*/ 6073459 w 20071080"/>
              <a:gd name="connsiteY71" fmla="*/ 4968132 h 28127599"/>
              <a:gd name="connsiteX72" fmla="*/ 6370320 w 20071080"/>
              <a:gd name="connsiteY72" fmla="*/ 5435239 h 28127599"/>
              <a:gd name="connsiteX73" fmla="*/ 7376160 w 20071080"/>
              <a:gd name="connsiteY73" fmla="*/ 4978039 h 28127599"/>
              <a:gd name="connsiteX74" fmla="*/ 7544669 w 20071080"/>
              <a:gd name="connsiteY74" fmla="*/ 3635219 h 28127599"/>
              <a:gd name="connsiteX75" fmla="*/ 8676370 w 20071080"/>
              <a:gd name="connsiteY75" fmla="*/ 3150523 h 28127599"/>
              <a:gd name="connsiteX76" fmla="*/ 9279943 w 20071080"/>
              <a:gd name="connsiteY76" fmla="*/ 3312088 h 28127599"/>
              <a:gd name="connsiteX77" fmla="*/ 9845040 w 20071080"/>
              <a:gd name="connsiteY77" fmla="*/ 2874919 h 28127599"/>
              <a:gd name="connsiteX78" fmla="*/ 9936480 w 20071080"/>
              <a:gd name="connsiteY78" fmla="*/ 2326279 h 28127599"/>
              <a:gd name="connsiteX79" fmla="*/ 9936480 w 20071080"/>
              <a:gd name="connsiteY79" fmla="*/ 497479 h 28127599"/>
              <a:gd name="connsiteX80" fmla="*/ 11490960 w 20071080"/>
              <a:gd name="connsiteY80" fmla="*/ 40279 h 28127599"/>
              <a:gd name="connsiteX81" fmla="*/ 12004260 w 20071080"/>
              <a:gd name="connsiteY81" fmla="*/ 255804 h 28127599"/>
              <a:gd name="connsiteX0" fmla="*/ 12004260 w 20071080"/>
              <a:gd name="connsiteY0" fmla="*/ 255804 h 28127599"/>
              <a:gd name="connsiteX1" fmla="*/ 12405360 w 20071080"/>
              <a:gd name="connsiteY1" fmla="*/ 2417719 h 28127599"/>
              <a:gd name="connsiteX2" fmla="*/ 13411200 w 20071080"/>
              <a:gd name="connsiteY2" fmla="*/ 3697879 h 28127599"/>
              <a:gd name="connsiteX3" fmla="*/ 14782800 w 20071080"/>
              <a:gd name="connsiteY3" fmla="*/ 3332119 h 28127599"/>
              <a:gd name="connsiteX4" fmla="*/ 15514320 w 20071080"/>
              <a:gd name="connsiteY4" fmla="*/ 2966359 h 28127599"/>
              <a:gd name="connsiteX5" fmla="*/ 17800320 w 20071080"/>
              <a:gd name="connsiteY5" fmla="*/ 2326279 h 28127599"/>
              <a:gd name="connsiteX6" fmla="*/ 18166080 w 20071080"/>
              <a:gd name="connsiteY6" fmla="*/ 2692039 h 28127599"/>
              <a:gd name="connsiteX7" fmla="*/ 18861673 w 20071080"/>
              <a:gd name="connsiteY7" fmla="*/ 2504262 h 28127599"/>
              <a:gd name="connsiteX8" fmla="*/ 19720560 w 20071080"/>
              <a:gd name="connsiteY8" fmla="*/ 1228999 h 28127599"/>
              <a:gd name="connsiteX9" fmla="*/ 19994880 w 20071080"/>
              <a:gd name="connsiteY9" fmla="*/ 1320439 h 28127599"/>
              <a:gd name="connsiteX10" fmla="*/ 19263360 w 20071080"/>
              <a:gd name="connsiteY10" fmla="*/ 2326279 h 28127599"/>
              <a:gd name="connsiteX11" fmla="*/ 19812000 w 20071080"/>
              <a:gd name="connsiteY11" fmla="*/ 2509159 h 28127599"/>
              <a:gd name="connsiteX12" fmla="*/ 19537680 w 20071080"/>
              <a:gd name="connsiteY12" fmla="*/ 2783479 h 28127599"/>
              <a:gd name="connsiteX13" fmla="*/ 18241011 w 20071080"/>
              <a:gd name="connsiteY13" fmla="*/ 2948566 h 28127599"/>
              <a:gd name="connsiteX14" fmla="*/ 18348960 w 20071080"/>
              <a:gd name="connsiteY14" fmla="*/ 3149239 h 28127599"/>
              <a:gd name="connsiteX15" fmla="*/ 14508480 w 20071080"/>
              <a:gd name="connsiteY15" fmla="*/ 4795159 h 28127599"/>
              <a:gd name="connsiteX16" fmla="*/ 12954000 w 20071080"/>
              <a:gd name="connsiteY16" fmla="*/ 5618119 h 28127599"/>
              <a:gd name="connsiteX17" fmla="*/ 12222480 w 20071080"/>
              <a:gd name="connsiteY17" fmla="*/ 10464439 h 28127599"/>
              <a:gd name="connsiteX18" fmla="*/ 11948160 w 20071080"/>
              <a:gd name="connsiteY18" fmla="*/ 11013079 h 28127599"/>
              <a:gd name="connsiteX19" fmla="*/ 13136880 w 20071080"/>
              <a:gd name="connsiteY19" fmla="*/ 12750439 h 28127599"/>
              <a:gd name="connsiteX20" fmla="*/ 12954000 w 20071080"/>
              <a:gd name="connsiteY20" fmla="*/ 13207639 h 28127599"/>
              <a:gd name="connsiteX21" fmla="*/ 11765280 w 20071080"/>
              <a:gd name="connsiteY21" fmla="*/ 13481959 h 28127599"/>
              <a:gd name="connsiteX22" fmla="*/ 11497624 w 20071080"/>
              <a:gd name="connsiteY22" fmla="*/ 14298527 h 28127599"/>
              <a:gd name="connsiteX23" fmla="*/ 11033760 w 20071080"/>
              <a:gd name="connsiteY23" fmla="*/ 14762119 h 28127599"/>
              <a:gd name="connsiteX24" fmla="*/ 11125200 w 20071080"/>
              <a:gd name="connsiteY24" fmla="*/ 15036439 h 28127599"/>
              <a:gd name="connsiteX25" fmla="*/ 12863661 w 20071080"/>
              <a:gd name="connsiteY25" fmla="*/ 18176094 h 28127599"/>
              <a:gd name="connsiteX26" fmla="*/ 13542681 w 20071080"/>
              <a:gd name="connsiteY26" fmla="*/ 20907344 h 28127599"/>
              <a:gd name="connsiteX27" fmla="*/ 14825275 w 20071080"/>
              <a:gd name="connsiteY27" fmla="*/ 23830879 h 28127599"/>
              <a:gd name="connsiteX28" fmla="*/ 14183978 w 20071080"/>
              <a:gd name="connsiteY28" fmla="*/ 24154010 h 28127599"/>
              <a:gd name="connsiteX29" fmla="*/ 14599920 w 20071080"/>
              <a:gd name="connsiteY29" fmla="*/ 26009239 h 28127599"/>
              <a:gd name="connsiteX30" fmla="*/ 15331440 w 20071080"/>
              <a:gd name="connsiteY30" fmla="*/ 26740759 h 28127599"/>
              <a:gd name="connsiteX31" fmla="*/ 15605760 w 20071080"/>
              <a:gd name="connsiteY31" fmla="*/ 27563719 h 28127599"/>
              <a:gd name="connsiteX32" fmla="*/ 16504230 w 20071080"/>
              <a:gd name="connsiteY32" fmla="*/ 27627663 h 28127599"/>
              <a:gd name="connsiteX33" fmla="*/ 16703040 w 20071080"/>
              <a:gd name="connsiteY33" fmla="*/ 27929479 h 28127599"/>
              <a:gd name="connsiteX34" fmla="*/ 15240000 w 20071080"/>
              <a:gd name="connsiteY34" fmla="*/ 28112359 h 28127599"/>
              <a:gd name="connsiteX35" fmla="*/ 14599920 w 20071080"/>
              <a:gd name="connsiteY35" fmla="*/ 27838039 h 28127599"/>
              <a:gd name="connsiteX36" fmla="*/ 13502640 w 20071080"/>
              <a:gd name="connsiteY36" fmla="*/ 27746599 h 28127599"/>
              <a:gd name="connsiteX37" fmla="*/ 13844468 w 20071080"/>
              <a:gd name="connsiteY37" fmla="*/ 25971619 h 28127599"/>
              <a:gd name="connsiteX38" fmla="*/ 13411200 w 20071080"/>
              <a:gd name="connsiteY38" fmla="*/ 24454759 h 28127599"/>
              <a:gd name="connsiteX39" fmla="*/ 10485120 w 20071080"/>
              <a:gd name="connsiteY39" fmla="*/ 17962519 h 28127599"/>
              <a:gd name="connsiteX40" fmla="*/ 9387840 w 20071080"/>
              <a:gd name="connsiteY40" fmla="*/ 16865239 h 28127599"/>
              <a:gd name="connsiteX41" fmla="*/ 7423503 w 20071080"/>
              <a:gd name="connsiteY41" fmla="*/ 18943529 h 28127599"/>
              <a:gd name="connsiteX42" fmla="*/ 6178632 w 20071080"/>
              <a:gd name="connsiteY42" fmla="*/ 18781964 h 28127599"/>
              <a:gd name="connsiteX43" fmla="*/ 3462551 w 20071080"/>
              <a:gd name="connsiteY43" fmla="*/ 15712224 h 28127599"/>
              <a:gd name="connsiteX44" fmla="*/ 3500275 w 20071080"/>
              <a:gd name="connsiteY44" fmla="*/ 14742832 h 28127599"/>
              <a:gd name="connsiteX45" fmla="*/ 2712720 w 20071080"/>
              <a:gd name="connsiteY45" fmla="*/ 13756279 h 28127599"/>
              <a:gd name="connsiteX46" fmla="*/ 1706880 w 20071080"/>
              <a:gd name="connsiteY46" fmla="*/ 13756279 h 28127599"/>
              <a:gd name="connsiteX47" fmla="*/ 1249680 w 20071080"/>
              <a:gd name="connsiteY47" fmla="*/ 13573399 h 28127599"/>
              <a:gd name="connsiteX48" fmla="*/ 426720 w 20071080"/>
              <a:gd name="connsiteY48" fmla="*/ 14122039 h 28127599"/>
              <a:gd name="connsiteX49" fmla="*/ 218343 w 20071080"/>
              <a:gd name="connsiteY49" fmla="*/ 13894614 h 28127599"/>
              <a:gd name="connsiteX50" fmla="*/ 2164080 w 20071080"/>
              <a:gd name="connsiteY50" fmla="*/ 11195959 h 28127599"/>
              <a:gd name="connsiteX51" fmla="*/ 2529840 w 20071080"/>
              <a:gd name="connsiteY51" fmla="*/ 11561719 h 28127599"/>
              <a:gd name="connsiteX52" fmla="*/ 2712720 w 20071080"/>
              <a:gd name="connsiteY52" fmla="*/ 12841879 h 28127599"/>
              <a:gd name="connsiteX53" fmla="*/ 6918960 w 20071080"/>
              <a:gd name="connsiteY53" fmla="*/ 16316599 h 28127599"/>
              <a:gd name="connsiteX54" fmla="*/ 7924800 w 20071080"/>
              <a:gd name="connsiteY54" fmla="*/ 14762119 h 28127599"/>
              <a:gd name="connsiteX55" fmla="*/ 7467600 w 20071080"/>
              <a:gd name="connsiteY55" fmla="*/ 13664839 h 28127599"/>
              <a:gd name="connsiteX56" fmla="*/ 8747760 w 20071080"/>
              <a:gd name="connsiteY56" fmla="*/ 10190119 h 28127599"/>
              <a:gd name="connsiteX57" fmla="*/ 8656320 w 20071080"/>
              <a:gd name="connsiteY57" fmla="*/ 9641479 h 28127599"/>
              <a:gd name="connsiteX58" fmla="*/ 8930640 w 20071080"/>
              <a:gd name="connsiteY58" fmla="*/ 9001399 h 28127599"/>
              <a:gd name="connsiteX59" fmla="*/ 7650480 w 20071080"/>
              <a:gd name="connsiteY59" fmla="*/ 6532519 h 28127599"/>
              <a:gd name="connsiteX60" fmla="*/ 2621280 w 20071080"/>
              <a:gd name="connsiteY60" fmla="*/ 7904119 h 28127599"/>
              <a:gd name="connsiteX61" fmla="*/ 2072640 w 20071080"/>
              <a:gd name="connsiteY61" fmla="*/ 7538359 h 28127599"/>
              <a:gd name="connsiteX62" fmla="*/ 1341120 w 20071080"/>
              <a:gd name="connsiteY62" fmla="*/ 7629799 h 28127599"/>
              <a:gd name="connsiteX63" fmla="*/ 975360 w 20071080"/>
              <a:gd name="connsiteY63" fmla="*/ 7172599 h 28127599"/>
              <a:gd name="connsiteX64" fmla="*/ 1249680 w 20071080"/>
              <a:gd name="connsiteY64" fmla="*/ 6898279 h 28127599"/>
              <a:gd name="connsiteX65" fmla="*/ 152400 w 20071080"/>
              <a:gd name="connsiteY65" fmla="*/ 5800999 h 28127599"/>
              <a:gd name="connsiteX66" fmla="*/ 335280 w 20071080"/>
              <a:gd name="connsiteY66" fmla="*/ 5709559 h 28127599"/>
              <a:gd name="connsiteX67" fmla="*/ 1798320 w 20071080"/>
              <a:gd name="connsiteY67" fmla="*/ 6898279 h 28127599"/>
              <a:gd name="connsiteX68" fmla="*/ 1923891 w 20071080"/>
              <a:gd name="connsiteY68" fmla="*/ 6745351 h 28127599"/>
              <a:gd name="connsiteX69" fmla="*/ 2037061 w 20071080"/>
              <a:gd name="connsiteY69" fmla="*/ 6583785 h 28127599"/>
              <a:gd name="connsiteX70" fmla="*/ 5168098 w 20071080"/>
              <a:gd name="connsiteY70" fmla="*/ 5210480 h 28127599"/>
              <a:gd name="connsiteX71" fmla="*/ 6073459 w 20071080"/>
              <a:gd name="connsiteY71" fmla="*/ 4968132 h 28127599"/>
              <a:gd name="connsiteX72" fmla="*/ 6370320 w 20071080"/>
              <a:gd name="connsiteY72" fmla="*/ 5435239 h 28127599"/>
              <a:gd name="connsiteX73" fmla="*/ 7376160 w 20071080"/>
              <a:gd name="connsiteY73" fmla="*/ 4978039 h 28127599"/>
              <a:gd name="connsiteX74" fmla="*/ 7544669 w 20071080"/>
              <a:gd name="connsiteY74" fmla="*/ 3635219 h 28127599"/>
              <a:gd name="connsiteX75" fmla="*/ 8676370 w 20071080"/>
              <a:gd name="connsiteY75" fmla="*/ 3150523 h 28127599"/>
              <a:gd name="connsiteX76" fmla="*/ 9279943 w 20071080"/>
              <a:gd name="connsiteY76" fmla="*/ 3312088 h 28127599"/>
              <a:gd name="connsiteX77" fmla="*/ 9845040 w 20071080"/>
              <a:gd name="connsiteY77" fmla="*/ 2874919 h 28127599"/>
              <a:gd name="connsiteX78" fmla="*/ 9936480 w 20071080"/>
              <a:gd name="connsiteY78" fmla="*/ 2326279 h 28127599"/>
              <a:gd name="connsiteX79" fmla="*/ 9936480 w 20071080"/>
              <a:gd name="connsiteY79" fmla="*/ 497479 h 28127599"/>
              <a:gd name="connsiteX80" fmla="*/ 11490960 w 20071080"/>
              <a:gd name="connsiteY80" fmla="*/ 40279 h 28127599"/>
              <a:gd name="connsiteX81" fmla="*/ 12004260 w 20071080"/>
              <a:gd name="connsiteY81" fmla="*/ 255804 h 28127599"/>
              <a:gd name="connsiteX0" fmla="*/ 12004260 w 20071080"/>
              <a:gd name="connsiteY0" fmla="*/ 261405 h 28133200"/>
              <a:gd name="connsiteX1" fmla="*/ 12405360 w 20071080"/>
              <a:gd name="connsiteY1" fmla="*/ 2423320 h 28133200"/>
              <a:gd name="connsiteX2" fmla="*/ 13411200 w 20071080"/>
              <a:gd name="connsiteY2" fmla="*/ 3703480 h 28133200"/>
              <a:gd name="connsiteX3" fmla="*/ 14782800 w 20071080"/>
              <a:gd name="connsiteY3" fmla="*/ 3337720 h 28133200"/>
              <a:gd name="connsiteX4" fmla="*/ 15514320 w 20071080"/>
              <a:gd name="connsiteY4" fmla="*/ 2971960 h 28133200"/>
              <a:gd name="connsiteX5" fmla="*/ 17800320 w 20071080"/>
              <a:gd name="connsiteY5" fmla="*/ 2331880 h 28133200"/>
              <a:gd name="connsiteX6" fmla="*/ 18166080 w 20071080"/>
              <a:gd name="connsiteY6" fmla="*/ 2697640 h 28133200"/>
              <a:gd name="connsiteX7" fmla="*/ 18861673 w 20071080"/>
              <a:gd name="connsiteY7" fmla="*/ 2509863 h 28133200"/>
              <a:gd name="connsiteX8" fmla="*/ 19720560 w 20071080"/>
              <a:gd name="connsiteY8" fmla="*/ 1234600 h 28133200"/>
              <a:gd name="connsiteX9" fmla="*/ 19994880 w 20071080"/>
              <a:gd name="connsiteY9" fmla="*/ 1326040 h 28133200"/>
              <a:gd name="connsiteX10" fmla="*/ 19263360 w 20071080"/>
              <a:gd name="connsiteY10" fmla="*/ 2331880 h 28133200"/>
              <a:gd name="connsiteX11" fmla="*/ 19812000 w 20071080"/>
              <a:gd name="connsiteY11" fmla="*/ 2514760 h 28133200"/>
              <a:gd name="connsiteX12" fmla="*/ 19537680 w 20071080"/>
              <a:gd name="connsiteY12" fmla="*/ 2789080 h 28133200"/>
              <a:gd name="connsiteX13" fmla="*/ 18241011 w 20071080"/>
              <a:gd name="connsiteY13" fmla="*/ 2954167 h 28133200"/>
              <a:gd name="connsiteX14" fmla="*/ 18348960 w 20071080"/>
              <a:gd name="connsiteY14" fmla="*/ 3154840 h 28133200"/>
              <a:gd name="connsiteX15" fmla="*/ 14508480 w 20071080"/>
              <a:gd name="connsiteY15" fmla="*/ 4800760 h 28133200"/>
              <a:gd name="connsiteX16" fmla="*/ 12954000 w 20071080"/>
              <a:gd name="connsiteY16" fmla="*/ 5623720 h 28133200"/>
              <a:gd name="connsiteX17" fmla="*/ 12222480 w 20071080"/>
              <a:gd name="connsiteY17" fmla="*/ 10470040 h 28133200"/>
              <a:gd name="connsiteX18" fmla="*/ 11948160 w 20071080"/>
              <a:gd name="connsiteY18" fmla="*/ 11018680 h 28133200"/>
              <a:gd name="connsiteX19" fmla="*/ 13136880 w 20071080"/>
              <a:gd name="connsiteY19" fmla="*/ 12756040 h 28133200"/>
              <a:gd name="connsiteX20" fmla="*/ 12954000 w 20071080"/>
              <a:gd name="connsiteY20" fmla="*/ 13213240 h 28133200"/>
              <a:gd name="connsiteX21" fmla="*/ 11765280 w 20071080"/>
              <a:gd name="connsiteY21" fmla="*/ 13487560 h 28133200"/>
              <a:gd name="connsiteX22" fmla="*/ 11497624 w 20071080"/>
              <a:gd name="connsiteY22" fmla="*/ 14304128 h 28133200"/>
              <a:gd name="connsiteX23" fmla="*/ 11033760 w 20071080"/>
              <a:gd name="connsiteY23" fmla="*/ 14767720 h 28133200"/>
              <a:gd name="connsiteX24" fmla="*/ 11125200 w 20071080"/>
              <a:gd name="connsiteY24" fmla="*/ 15042040 h 28133200"/>
              <a:gd name="connsiteX25" fmla="*/ 12863661 w 20071080"/>
              <a:gd name="connsiteY25" fmla="*/ 18181695 h 28133200"/>
              <a:gd name="connsiteX26" fmla="*/ 13542681 w 20071080"/>
              <a:gd name="connsiteY26" fmla="*/ 20912945 h 28133200"/>
              <a:gd name="connsiteX27" fmla="*/ 14825275 w 20071080"/>
              <a:gd name="connsiteY27" fmla="*/ 23836480 h 28133200"/>
              <a:gd name="connsiteX28" fmla="*/ 14183978 w 20071080"/>
              <a:gd name="connsiteY28" fmla="*/ 24159611 h 28133200"/>
              <a:gd name="connsiteX29" fmla="*/ 14599920 w 20071080"/>
              <a:gd name="connsiteY29" fmla="*/ 26014840 h 28133200"/>
              <a:gd name="connsiteX30" fmla="*/ 15331440 w 20071080"/>
              <a:gd name="connsiteY30" fmla="*/ 26746360 h 28133200"/>
              <a:gd name="connsiteX31" fmla="*/ 15605760 w 20071080"/>
              <a:gd name="connsiteY31" fmla="*/ 27569320 h 28133200"/>
              <a:gd name="connsiteX32" fmla="*/ 16504230 w 20071080"/>
              <a:gd name="connsiteY32" fmla="*/ 27633264 h 28133200"/>
              <a:gd name="connsiteX33" fmla="*/ 16703040 w 20071080"/>
              <a:gd name="connsiteY33" fmla="*/ 27935080 h 28133200"/>
              <a:gd name="connsiteX34" fmla="*/ 15240000 w 20071080"/>
              <a:gd name="connsiteY34" fmla="*/ 28117960 h 28133200"/>
              <a:gd name="connsiteX35" fmla="*/ 14599920 w 20071080"/>
              <a:gd name="connsiteY35" fmla="*/ 27843640 h 28133200"/>
              <a:gd name="connsiteX36" fmla="*/ 13502640 w 20071080"/>
              <a:gd name="connsiteY36" fmla="*/ 27752200 h 28133200"/>
              <a:gd name="connsiteX37" fmla="*/ 13844468 w 20071080"/>
              <a:gd name="connsiteY37" fmla="*/ 25977220 h 28133200"/>
              <a:gd name="connsiteX38" fmla="*/ 13411200 w 20071080"/>
              <a:gd name="connsiteY38" fmla="*/ 24460360 h 28133200"/>
              <a:gd name="connsiteX39" fmla="*/ 10485120 w 20071080"/>
              <a:gd name="connsiteY39" fmla="*/ 17968120 h 28133200"/>
              <a:gd name="connsiteX40" fmla="*/ 9387840 w 20071080"/>
              <a:gd name="connsiteY40" fmla="*/ 16870840 h 28133200"/>
              <a:gd name="connsiteX41" fmla="*/ 7423503 w 20071080"/>
              <a:gd name="connsiteY41" fmla="*/ 18949130 h 28133200"/>
              <a:gd name="connsiteX42" fmla="*/ 6178632 w 20071080"/>
              <a:gd name="connsiteY42" fmla="*/ 18787565 h 28133200"/>
              <a:gd name="connsiteX43" fmla="*/ 3462551 w 20071080"/>
              <a:gd name="connsiteY43" fmla="*/ 15717825 h 28133200"/>
              <a:gd name="connsiteX44" fmla="*/ 3500275 w 20071080"/>
              <a:gd name="connsiteY44" fmla="*/ 14748433 h 28133200"/>
              <a:gd name="connsiteX45" fmla="*/ 2712720 w 20071080"/>
              <a:gd name="connsiteY45" fmla="*/ 13761880 h 28133200"/>
              <a:gd name="connsiteX46" fmla="*/ 1706880 w 20071080"/>
              <a:gd name="connsiteY46" fmla="*/ 13761880 h 28133200"/>
              <a:gd name="connsiteX47" fmla="*/ 1249680 w 20071080"/>
              <a:gd name="connsiteY47" fmla="*/ 13579000 h 28133200"/>
              <a:gd name="connsiteX48" fmla="*/ 426720 w 20071080"/>
              <a:gd name="connsiteY48" fmla="*/ 14127640 h 28133200"/>
              <a:gd name="connsiteX49" fmla="*/ 218343 w 20071080"/>
              <a:gd name="connsiteY49" fmla="*/ 13900215 h 28133200"/>
              <a:gd name="connsiteX50" fmla="*/ 2164080 w 20071080"/>
              <a:gd name="connsiteY50" fmla="*/ 11201560 h 28133200"/>
              <a:gd name="connsiteX51" fmla="*/ 2529840 w 20071080"/>
              <a:gd name="connsiteY51" fmla="*/ 11567320 h 28133200"/>
              <a:gd name="connsiteX52" fmla="*/ 2712720 w 20071080"/>
              <a:gd name="connsiteY52" fmla="*/ 12847480 h 28133200"/>
              <a:gd name="connsiteX53" fmla="*/ 6918960 w 20071080"/>
              <a:gd name="connsiteY53" fmla="*/ 16322200 h 28133200"/>
              <a:gd name="connsiteX54" fmla="*/ 7924800 w 20071080"/>
              <a:gd name="connsiteY54" fmla="*/ 14767720 h 28133200"/>
              <a:gd name="connsiteX55" fmla="*/ 7467600 w 20071080"/>
              <a:gd name="connsiteY55" fmla="*/ 13670440 h 28133200"/>
              <a:gd name="connsiteX56" fmla="*/ 8747760 w 20071080"/>
              <a:gd name="connsiteY56" fmla="*/ 10195720 h 28133200"/>
              <a:gd name="connsiteX57" fmla="*/ 8656320 w 20071080"/>
              <a:gd name="connsiteY57" fmla="*/ 9647080 h 28133200"/>
              <a:gd name="connsiteX58" fmla="*/ 8930640 w 20071080"/>
              <a:gd name="connsiteY58" fmla="*/ 9007000 h 28133200"/>
              <a:gd name="connsiteX59" fmla="*/ 7650480 w 20071080"/>
              <a:gd name="connsiteY59" fmla="*/ 6538120 h 28133200"/>
              <a:gd name="connsiteX60" fmla="*/ 2621280 w 20071080"/>
              <a:gd name="connsiteY60" fmla="*/ 7909720 h 28133200"/>
              <a:gd name="connsiteX61" fmla="*/ 2072640 w 20071080"/>
              <a:gd name="connsiteY61" fmla="*/ 7543960 h 28133200"/>
              <a:gd name="connsiteX62" fmla="*/ 1341120 w 20071080"/>
              <a:gd name="connsiteY62" fmla="*/ 7635400 h 28133200"/>
              <a:gd name="connsiteX63" fmla="*/ 975360 w 20071080"/>
              <a:gd name="connsiteY63" fmla="*/ 7178200 h 28133200"/>
              <a:gd name="connsiteX64" fmla="*/ 1249680 w 20071080"/>
              <a:gd name="connsiteY64" fmla="*/ 6903880 h 28133200"/>
              <a:gd name="connsiteX65" fmla="*/ 152400 w 20071080"/>
              <a:gd name="connsiteY65" fmla="*/ 5806600 h 28133200"/>
              <a:gd name="connsiteX66" fmla="*/ 335280 w 20071080"/>
              <a:gd name="connsiteY66" fmla="*/ 5715160 h 28133200"/>
              <a:gd name="connsiteX67" fmla="*/ 1798320 w 20071080"/>
              <a:gd name="connsiteY67" fmla="*/ 6903880 h 28133200"/>
              <a:gd name="connsiteX68" fmla="*/ 1923891 w 20071080"/>
              <a:gd name="connsiteY68" fmla="*/ 6750952 h 28133200"/>
              <a:gd name="connsiteX69" fmla="*/ 2037061 w 20071080"/>
              <a:gd name="connsiteY69" fmla="*/ 6589386 h 28133200"/>
              <a:gd name="connsiteX70" fmla="*/ 5168098 w 20071080"/>
              <a:gd name="connsiteY70" fmla="*/ 5216081 h 28133200"/>
              <a:gd name="connsiteX71" fmla="*/ 6073459 w 20071080"/>
              <a:gd name="connsiteY71" fmla="*/ 4973733 h 28133200"/>
              <a:gd name="connsiteX72" fmla="*/ 6370320 w 20071080"/>
              <a:gd name="connsiteY72" fmla="*/ 5440840 h 28133200"/>
              <a:gd name="connsiteX73" fmla="*/ 7376160 w 20071080"/>
              <a:gd name="connsiteY73" fmla="*/ 4983640 h 28133200"/>
              <a:gd name="connsiteX74" fmla="*/ 7544669 w 20071080"/>
              <a:gd name="connsiteY74" fmla="*/ 3640820 h 28133200"/>
              <a:gd name="connsiteX75" fmla="*/ 8676370 w 20071080"/>
              <a:gd name="connsiteY75" fmla="*/ 3156124 h 28133200"/>
              <a:gd name="connsiteX76" fmla="*/ 9279943 w 20071080"/>
              <a:gd name="connsiteY76" fmla="*/ 3317689 h 28133200"/>
              <a:gd name="connsiteX77" fmla="*/ 9845040 w 20071080"/>
              <a:gd name="connsiteY77" fmla="*/ 2880520 h 28133200"/>
              <a:gd name="connsiteX78" fmla="*/ 9936480 w 20071080"/>
              <a:gd name="connsiteY78" fmla="*/ 2331880 h 28133200"/>
              <a:gd name="connsiteX79" fmla="*/ 9936480 w 20071080"/>
              <a:gd name="connsiteY79" fmla="*/ 503080 h 28133200"/>
              <a:gd name="connsiteX80" fmla="*/ 11490960 w 20071080"/>
              <a:gd name="connsiteY80" fmla="*/ 45880 h 28133200"/>
              <a:gd name="connsiteX81" fmla="*/ 12004260 w 20071080"/>
              <a:gd name="connsiteY81" fmla="*/ 261405 h 28133200"/>
              <a:gd name="connsiteX0" fmla="*/ 12004260 w 20071080"/>
              <a:gd name="connsiteY0" fmla="*/ 417257 h 28289052"/>
              <a:gd name="connsiteX1" fmla="*/ 12405360 w 20071080"/>
              <a:gd name="connsiteY1" fmla="*/ 2579172 h 28289052"/>
              <a:gd name="connsiteX2" fmla="*/ 13411200 w 20071080"/>
              <a:gd name="connsiteY2" fmla="*/ 3859332 h 28289052"/>
              <a:gd name="connsiteX3" fmla="*/ 14782800 w 20071080"/>
              <a:gd name="connsiteY3" fmla="*/ 3493572 h 28289052"/>
              <a:gd name="connsiteX4" fmla="*/ 15514320 w 20071080"/>
              <a:gd name="connsiteY4" fmla="*/ 3127812 h 28289052"/>
              <a:gd name="connsiteX5" fmla="*/ 17800320 w 20071080"/>
              <a:gd name="connsiteY5" fmla="*/ 2487732 h 28289052"/>
              <a:gd name="connsiteX6" fmla="*/ 18166080 w 20071080"/>
              <a:gd name="connsiteY6" fmla="*/ 2853492 h 28289052"/>
              <a:gd name="connsiteX7" fmla="*/ 18861673 w 20071080"/>
              <a:gd name="connsiteY7" fmla="*/ 2665715 h 28289052"/>
              <a:gd name="connsiteX8" fmla="*/ 19720560 w 20071080"/>
              <a:gd name="connsiteY8" fmla="*/ 1390452 h 28289052"/>
              <a:gd name="connsiteX9" fmla="*/ 19994880 w 20071080"/>
              <a:gd name="connsiteY9" fmla="*/ 1481892 h 28289052"/>
              <a:gd name="connsiteX10" fmla="*/ 19263360 w 20071080"/>
              <a:gd name="connsiteY10" fmla="*/ 2487732 h 28289052"/>
              <a:gd name="connsiteX11" fmla="*/ 19812000 w 20071080"/>
              <a:gd name="connsiteY11" fmla="*/ 2670612 h 28289052"/>
              <a:gd name="connsiteX12" fmla="*/ 19537680 w 20071080"/>
              <a:gd name="connsiteY12" fmla="*/ 2944932 h 28289052"/>
              <a:gd name="connsiteX13" fmla="*/ 18241011 w 20071080"/>
              <a:gd name="connsiteY13" fmla="*/ 3110019 h 28289052"/>
              <a:gd name="connsiteX14" fmla="*/ 18348960 w 20071080"/>
              <a:gd name="connsiteY14" fmla="*/ 3310692 h 28289052"/>
              <a:gd name="connsiteX15" fmla="*/ 14508480 w 20071080"/>
              <a:gd name="connsiteY15" fmla="*/ 4956612 h 28289052"/>
              <a:gd name="connsiteX16" fmla="*/ 12954000 w 20071080"/>
              <a:gd name="connsiteY16" fmla="*/ 5779572 h 28289052"/>
              <a:gd name="connsiteX17" fmla="*/ 12222480 w 20071080"/>
              <a:gd name="connsiteY17" fmla="*/ 10625892 h 28289052"/>
              <a:gd name="connsiteX18" fmla="*/ 11948160 w 20071080"/>
              <a:gd name="connsiteY18" fmla="*/ 11174532 h 28289052"/>
              <a:gd name="connsiteX19" fmla="*/ 13136880 w 20071080"/>
              <a:gd name="connsiteY19" fmla="*/ 12911892 h 28289052"/>
              <a:gd name="connsiteX20" fmla="*/ 12954000 w 20071080"/>
              <a:gd name="connsiteY20" fmla="*/ 13369092 h 28289052"/>
              <a:gd name="connsiteX21" fmla="*/ 11765280 w 20071080"/>
              <a:gd name="connsiteY21" fmla="*/ 13643412 h 28289052"/>
              <a:gd name="connsiteX22" fmla="*/ 11497624 w 20071080"/>
              <a:gd name="connsiteY22" fmla="*/ 14459980 h 28289052"/>
              <a:gd name="connsiteX23" fmla="*/ 11033760 w 20071080"/>
              <a:gd name="connsiteY23" fmla="*/ 14923572 h 28289052"/>
              <a:gd name="connsiteX24" fmla="*/ 11125200 w 20071080"/>
              <a:gd name="connsiteY24" fmla="*/ 15197892 h 28289052"/>
              <a:gd name="connsiteX25" fmla="*/ 12863661 w 20071080"/>
              <a:gd name="connsiteY25" fmla="*/ 18337547 h 28289052"/>
              <a:gd name="connsiteX26" fmla="*/ 13542681 w 20071080"/>
              <a:gd name="connsiteY26" fmla="*/ 21068797 h 28289052"/>
              <a:gd name="connsiteX27" fmla="*/ 14825275 w 20071080"/>
              <a:gd name="connsiteY27" fmla="*/ 23992332 h 28289052"/>
              <a:gd name="connsiteX28" fmla="*/ 14183978 w 20071080"/>
              <a:gd name="connsiteY28" fmla="*/ 24315463 h 28289052"/>
              <a:gd name="connsiteX29" fmla="*/ 14599920 w 20071080"/>
              <a:gd name="connsiteY29" fmla="*/ 26170692 h 28289052"/>
              <a:gd name="connsiteX30" fmla="*/ 15331440 w 20071080"/>
              <a:gd name="connsiteY30" fmla="*/ 26902212 h 28289052"/>
              <a:gd name="connsiteX31" fmla="*/ 15605760 w 20071080"/>
              <a:gd name="connsiteY31" fmla="*/ 27725172 h 28289052"/>
              <a:gd name="connsiteX32" fmla="*/ 16504230 w 20071080"/>
              <a:gd name="connsiteY32" fmla="*/ 27789116 h 28289052"/>
              <a:gd name="connsiteX33" fmla="*/ 16703040 w 20071080"/>
              <a:gd name="connsiteY33" fmla="*/ 28090932 h 28289052"/>
              <a:gd name="connsiteX34" fmla="*/ 15240000 w 20071080"/>
              <a:gd name="connsiteY34" fmla="*/ 28273812 h 28289052"/>
              <a:gd name="connsiteX35" fmla="*/ 14599920 w 20071080"/>
              <a:gd name="connsiteY35" fmla="*/ 27999492 h 28289052"/>
              <a:gd name="connsiteX36" fmla="*/ 13502640 w 20071080"/>
              <a:gd name="connsiteY36" fmla="*/ 27908052 h 28289052"/>
              <a:gd name="connsiteX37" fmla="*/ 13844468 w 20071080"/>
              <a:gd name="connsiteY37" fmla="*/ 26133072 h 28289052"/>
              <a:gd name="connsiteX38" fmla="*/ 13411200 w 20071080"/>
              <a:gd name="connsiteY38" fmla="*/ 24616212 h 28289052"/>
              <a:gd name="connsiteX39" fmla="*/ 10485120 w 20071080"/>
              <a:gd name="connsiteY39" fmla="*/ 18123972 h 28289052"/>
              <a:gd name="connsiteX40" fmla="*/ 9387840 w 20071080"/>
              <a:gd name="connsiteY40" fmla="*/ 17026692 h 28289052"/>
              <a:gd name="connsiteX41" fmla="*/ 7423503 w 20071080"/>
              <a:gd name="connsiteY41" fmla="*/ 19104982 h 28289052"/>
              <a:gd name="connsiteX42" fmla="*/ 6178632 w 20071080"/>
              <a:gd name="connsiteY42" fmla="*/ 18943417 h 28289052"/>
              <a:gd name="connsiteX43" fmla="*/ 3462551 w 20071080"/>
              <a:gd name="connsiteY43" fmla="*/ 15873677 h 28289052"/>
              <a:gd name="connsiteX44" fmla="*/ 3500275 w 20071080"/>
              <a:gd name="connsiteY44" fmla="*/ 14904285 h 28289052"/>
              <a:gd name="connsiteX45" fmla="*/ 2712720 w 20071080"/>
              <a:gd name="connsiteY45" fmla="*/ 13917732 h 28289052"/>
              <a:gd name="connsiteX46" fmla="*/ 1706880 w 20071080"/>
              <a:gd name="connsiteY46" fmla="*/ 13917732 h 28289052"/>
              <a:gd name="connsiteX47" fmla="*/ 1249680 w 20071080"/>
              <a:gd name="connsiteY47" fmla="*/ 13734852 h 28289052"/>
              <a:gd name="connsiteX48" fmla="*/ 426720 w 20071080"/>
              <a:gd name="connsiteY48" fmla="*/ 14283492 h 28289052"/>
              <a:gd name="connsiteX49" fmla="*/ 218343 w 20071080"/>
              <a:gd name="connsiteY49" fmla="*/ 14056067 h 28289052"/>
              <a:gd name="connsiteX50" fmla="*/ 2164080 w 20071080"/>
              <a:gd name="connsiteY50" fmla="*/ 11357412 h 28289052"/>
              <a:gd name="connsiteX51" fmla="*/ 2529840 w 20071080"/>
              <a:gd name="connsiteY51" fmla="*/ 11723172 h 28289052"/>
              <a:gd name="connsiteX52" fmla="*/ 2712720 w 20071080"/>
              <a:gd name="connsiteY52" fmla="*/ 13003332 h 28289052"/>
              <a:gd name="connsiteX53" fmla="*/ 6918960 w 20071080"/>
              <a:gd name="connsiteY53" fmla="*/ 16478052 h 28289052"/>
              <a:gd name="connsiteX54" fmla="*/ 7924800 w 20071080"/>
              <a:gd name="connsiteY54" fmla="*/ 14923572 h 28289052"/>
              <a:gd name="connsiteX55" fmla="*/ 7467600 w 20071080"/>
              <a:gd name="connsiteY55" fmla="*/ 13826292 h 28289052"/>
              <a:gd name="connsiteX56" fmla="*/ 8747760 w 20071080"/>
              <a:gd name="connsiteY56" fmla="*/ 10351572 h 28289052"/>
              <a:gd name="connsiteX57" fmla="*/ 8656320 w 20071080"/>
              <a:gd name="connsiteY57" fmla="*/ 9802932 h 28289052"/>
              <a:gd name="connsiteX58" fmla="*/ 8930640 w 20071080"/>
              <a:gd name="connsiteY58" fmla="*/ 9162852 h 28289052"/>
              <a:gd name="connsiteX59" fmla="*/ 7650480 w 20071080"/>
              <a:gd name="connsiteY59" fmla="*/ 6693972 h 28289052"/>
              <a:gd name="connsiteX60" fmla="*/ 2621280 w 20071080"/>
              <a:gd name="connsiteY60" fmla="*/ 8065572 h 28289052"/>
              <a:gd name="connsiteX61" fmla="*/ 2072640 w 20071080"/>
              <a:gd name="connsiteY61" fmla="*/ 7699812 h 28289052"/>
              <a:gd name="connsiteX62" fmla="*/ 1341120 w 20071080"/>
              <a:gd name="connsiteY62" fmla="*/ 7791252 h 28289052"/>
              <a:gd name="connsiteX63" fmla="*/ 975360 w 20071080"/>
              <a:gd name="connsiteY63" fmla="*/ 7334052 h 28289052"/>
              <a:gd name="connsiteX64" fmla="*/ 1249680 w 20071080"/>
              <a:gd name="connsiteY64" fmla="*/ 7059732 h 28289052"/>
              <a:gd name="connsiteX65" fmla="*/ 152400 w 20071080"/>
              <a:gd name="connsiteY65" fmla="*/ 5962452 h 28289052"/>
              <a:gd name="connsiteX66" fmla="*/ 335280 w 20071080"/>
              <a:gd name="connsiteY66" fmla="*/ 5871012 h 28289052"/>
              <a:gd name="connsiteX67" fmla="*/ 1798320 w 20071080"/>
              <a:gd name="connsiteY67" fmla="*/ 7059732 h 28289052"/>
              <a:gd name="connsiteX68" fmla="*/ 1923891 w 20071080"/>
              <a:gd name="connsiteY68" fmla="*/ 6906804 h 28289052"/>
              <a:gd name="connsiteX69" fmla="*/ 2037061 w 20071080"/>
              <a:gd name="connsiteY69" fmla="*/ 6745238 h 28289052"/>
              <a:gd name="connsiteX70" fmla="*/ 5168098 w 20071080"/>
              <a:gd name="connsiteY70" fmla="*/ 5371933 h 28289052"/>
              <a:gd name="connsiteX71" fmla="*/ 6073459 w 20071080"/>
              <a:gd name="connsiteY71" fmla="*/ 5129585 h 28289052"/>
              <a:gd name="connsiteX72" fmla="*/ 6370320 w 20071080"/>
              <a:gd name="connsiteY72" fmla="*/ 5596692 h 28289052"/>
              <a:gd name="connsiteX73" fmla="*/ 7376160 w 20071080"/>
              <a:gd name="connsiteY73" fmla="*/ 5139492 h 28289052"/>
              <a:gd name="connsiteX74" fmla="*/ 7544669 w 20071080"/>
              <a:gd name="connsiteY74" fmla="*/ 3796672 h 28289052"/>
              <a:gd name="connsiteX75" fmla="*/ 8676370 w 20071080"/>
              <a:gd name="connsiteY75" fmla="*/ 3311976 h 28289052"/>
              <a:gd name="connsiteX76" fmla="*/ 9279943 w 20071080"/>
              <a:gd name="connsiteY76" fmla="*/ 3473541 h 28289052"/>
              <a:gd name="connsiteX77" fmla="*/ 9845040 w 20071080"/>
              <a:gd name="connsiteY77" fmla="*/ 3036372 h 28289052"/>
              <a:gd name="connsiteX78" fmla="*/ 9936480 w 20071080"/>
              <a:gd name="connsiteY78" fmla="*/ 2487732 h 28289052"/>
              <a:gd name="connsiteX79" fmla="*/ 9936480 w 20071080"/>
              <a:gd name="connsiteY79" fmla="*/ 658932 h 28289052"/>
              <a:gd name="connsiteX80" fmla="*/ 10864324 w 20071080"/>
              <a:gd name="connsiteY80" fmla="*/ 40279 h 28289052"/>
              <a:gd name="connsiteX81" fmla="*/ 12004260 w 20071080"/>
              <a:gd name="connsiteY81" fmla="*/ 417257 h 28289052"/>
              <a:gd name="connsiteX0" fmla="*/ 12004260 w 20071080"/>
              <a:gd name="connsiteY0" fmla="*/ 417256 h 28289051"/>
              <a:gd name="connsiteX1" fmla="*/ 12405360 w 20071080"/>
              <a:gd name="connsiteY1" fmla="*/ 2579171 h 28289051"/>
              <a:gd name="connsiteX2" fmla="*/ 13411200 w 20071080"/>
              <a:gd name="connsiteY2" fmla="*/ 3859331 h 28289051"/>
              <a:gd name="connsiteX3" fmla="*/ 14782800 w 20071080"/>
              <a:gd name="connsiteY3" fmla="*/ 3493571 h 28289051"/>
              <a:gd name="connsiteX4" fmla="*/ 15514320 w 20071080"/>
              <a:gd name="connsiteY4" fmla="*/ 3127811 h 28289051"/>
              <a:gd name="connsiteX5" fmla="*/ 17800320 w 20071080"/>
              <a:gd name="connsiteY5" fmla="*/ 2487731 h 28289051"/>
              <a:gd name="connsiteX6" fmla="*/ 18166080 w 20071080"/>
              <a:gd name="connsiteY6" fmla="*/ 2853491 h 28289051"/>
              <a:gd name="connsiteX7" fmla="*/ 18861673 w 20071080"/>
              <a:gd name="connsiteY7" fmla="*/ 2665714 h 28289051"/>
              <a:gd name="connsiteX8" fmla="*/ 19720560 w 20071080"/>
              <a:gd name="connsiteY8" fmla="*/ 1390451 h 28289051"/>
              <a:gd name="connsiteX9" fmla="*/ 19994880 w 20071080"/>
              <a:gd name="connsiteY9" fmla="*/ 1481891 h 28289051"/>
              <a:gd name="connsiteX10" fmla="*/ 19263360 w 20071080"/>
              <a:gd name="connsiteY10" fmla="*/ 2487731 h 28289051"/>
              <a:gd name="connsiteX11" fmla="*/ 19812000 w 20071080"/>
              <a:gd name="connsiteY11" fmla="*/ 2670611 h 28289051"/>
              <a:gd name="connsiteX12" fmla="*/ 19537680 w 20071080"/>
              <a:gd name="connsiteY12" fmla="*/ 2944931 h 28289051"/>
              <a:gd name="connsiteX13" fmla="*/ 18241011 w 20071080"/>
              <a:gd name="connsiteY13" fmla="*/ 3110018 h 28289051"/>
              <a:gd name="connsiteX14" fmla="*/ 18348960 w 20071080"/>
              <a:gd name="connsiteY14" fmla="*/ 3310691 h 28289051"/>
              <a:gd name="connsiteX15" fmla="*/ 14508480 w 20071080"/>
              <a:gd name="connsiteY15" fmla="*/ 4956611 h 28289051"/>
              <a:gd name="connsiteX16" fmla="*/ 12954000 w 20071080"/>
              <a:gd name="connsiteY16" fmla="*/ 5779571 h 28289051"/>
              <a:gd name="connsiteX17" fmla="*/ 12222480 w 20071080"/>
              <a:gd name="connsiteY17" fmla="*/ 10625891 h 28289051"/>
              <a:gd name="connsiteX18" fmla="*/ 11948160 w 20071080"/>
              <a:gd name="connsiteY18" fmla="*/ 11174531 h 28289051"/>
              <a:gd name="connsiteX19" fmla="*/ 13136880 w 20071080"/>
              <a:gd name="connsiteY19" fmla="*/ 12911891 h 28289051"/>
              <a:gd name="connsiteX20" fmla="*/ 12954000 w 20071080"/>
              <a:gd name="connsiteY20" fmla="*/ 13369091 h 28289051"/>
              <a:gd name="connsiteX21" fmla="*/ 11765280 w 20071080"/>
              <a:gd name="connsiteY21" fmla="*/ 13643411 h 28289051"/>
              <a:gd name="connsiteX22" fmla="*/ 11497624 w 20071080"/>
              <a:gd name="connsiteY22" fmla="*/ 14459979 h 28289051"/>
              <a:gd name="connsiteX23" fmla="*/ 11033760 w 20071080"/>
              <a:gd name="connsiteY23" fmla="*/ 14923571 h 28289051"/>
              <a:gd name="connsiteX24" fmla="*/ 11125200 w 20071080"/>
              <a:gd name="connsiteY24" fmla="*/ 15197891 h 28289051"/>
              <a:gd name="connsiteX25" fmla="*/ 12863661 w 20071080"/>
              <a:gd name="connsiteY25" fmla="*/ 18337546 h 28289051"/>
              <a:gd name="connsiteX26" fmla="*/ 13542681 w 20071080"/>
              <a:gd name="connsiteY26" fmla="*/ 21068796 h 28289051"/>
              <a:gd name="connsiteX27" fmla="*/ 14825275 w 20071080"/>
              <a:gd name="connsiteY27" fmla="*/ 23992331 h 28289051"/>
              <a:gd name="connsiteX28" fmla="*/ 14183978 w 20071080"/>
              <a:gd name="connsiteY28" fmla="*/ 24315462 h 28289051"/>
              <a:gd name="connsiteX29" fmla="*/ 14599920 w 20071080"/>
              <a:gd name="connsiteY29" fmla="*/ 26170691 h 28289051"/>
              <a:gd name="connsiteX30" fmla="*/ 15331440 w 20071080"/>
              <a:gd name="connsiteY30" fmla="*/ 26902211 h 28289051"/>
              <a:gd name="connsiteX31" fmla="*/ 15605760 w 20071080"/>
              <a:gd name="connsiteY31" fmla="*/ 27725171 h 28289051"/>
              <a:gd name="connsiteX32" fmla="*/ 16504230 w 20071080"/>
              <a:gd name="connsiteY32" fmla="*/ 27789115 h 28289051"/>
              <a:gd name="connsiteX33" fmla="*/ 16703040 w 20071080"/>
              <a:gd name="connsiteY33" fmla="*/ 28090931 h 28289051"/>
              <a:gd name="connsiteX34" fmla="*/ 15240000 w 20071080"/>
              <a:gd name="connsiteY34" fmla="*/ 28273811 h 28289051"/>
              <a:gd name="connsiteX35" fmla="*/ 14599920 w 20071080"/>
              <a:gd name="connsiteY35" fmla="*/ 27999491 h 28289051"/>
              <a:gd name="connsiteX36" fmla="*/ 13502640 w 20071080"/>
              <a:gd name="connsiteY36" fmla="*/ 27908051 h 28289051"/>
              <a:gd name="connsiteX37" fmla="*/ 13844468 w 20071080"/>
              <a:gd name="connsiteY37" fmla="*/ 26133071 h 28289051"/>
              <a:gd name="connsiteX38" fmla="*/ 13411200 w 20071080"/>
              <a:gd name="connsiteY38" fmla="*/ 24616211 h 28289051"/>
              <a:gd name="connsiteX39" fmla="*/ 10485120 w 20071080"/>
              <a:gd name="connsiteY39" fmla="*/ 18123971 h 28289051"/>
              <a:gd name="connsiteX40" fmla="*/ 9387840 w 20071080"/>
              <a:gd name="connsiteY40" fmla="*/ 17026691 h 28289051"/>
              <a:gd name="connsiteX41" fmla="*/ 7423503 w 20071080"/>
              <a:gd name="connsiteY41" fmla="*/ 19104981 h 28289051"/>
              <a:gd name="connsiteX42" fmla="*/ 6178632 w 20071080"/>
              <a:gd name="connsiteY42" fmla="*/ 18943416 h 28289051"/>
              <a:gd name="connsiteX43" fmla="*/ 3462551 w 20071080"/>
              <a:gd name="connsiteY43" fmla="*/ 15873676 h 28289051"/>
              <a:gd name="connsiteX44" fmla="*/ 3500275 w 20071080"/>
              <a:gd name="connsiteY44" fmla="*/ 14904284 h 28289051"/>
              <a:gd name="connsiteX45" fmla="*/ 2712720 w 20071080"/>
              <a:gd name="connsiteY45" fmla="*/ 13917731 h 28289051"/>
              <a:gd name="connsiteX46" fmla="*/ 1706880 w 20071080"/>
              <a:gd name="connsiteY46" fmla="*/ 13917731 h 28289051"/>
              <a:gd name="connsiteX47" fmla="*/ 1249680 w 20071080"/>
              <a:gd name="connsiteY47" fmla="*/ 13734851 h 28289051"/>
              <a:gd name="connsiteX48" fmla="*/ 426720 w 20071080"/>
              <a:gd name="connsiteY48" fmla="*/ 14283491 h 28289051"/>
              <a:gd name="connsiteX49" fmla="*/ 218343 w 20071080"/>
              <a:gd name="connsiteY49" fmla="*/ 14056066 h 28289051"/>
              <a:gd name="connsiteX50" fmla="*/ 2164080 w 20071080"/>
              <a:gd name="connsiteY50" fmla="*/ 11357411 h 28289051"/>
              <a:gd name="connsiteX51" fmla="*/ 2529840 w 20071080"/>
              <a:gd name="connsiteY51" fmla="*/ 11723171 h 28289051"/>
              <a:gd name="connsiteX52" fmla="*/ 2712720 w 20071080"/>
              <a:gd name="connsiteY52" fmla="*/ 13003331 h 28289051"/>
              <a:gd name="connsiteX53" fmla="*/ 6918960 w 20071080"/>
              <a:gd name="connsiteY53" fmla="*/ 16478051 h 28289051"/>
              <a:gd name="connsiteX54" fmla="*/ 7924800 w 20071080"/>
              <a:gd name="connsiteY54" fmla="*/ 14923571 h 28289051"/>
              <a:gd name="connsiteX55" fmla="*/ 7467600 w 20071080"/>
              <a:gd name="connsiteY55" fmla="*/ 13826291 h 28289051"/>
              <a:gd name="connsiteX56" fmla="*/ 8747760 w 20071080"/>
              <a:gd name="connsiteY56" fmla="*/ 10351571 h 28289051"/>
              <a:gd name="connsiteX57" fmla="*/ 8656320 w 20071080"/>
              <a:gd name="connsiteY57" fmla="*/ 9802931 h 28289051"/>
              <a:gd name="connsiteX58" fmla="*/ 8930640 w 20071080"/>
              <a:gd name="connsiteY58" fmla="*/ 9162851 h 28289051"/>
              <a:gd name="connsiteX59" fmla="*/ 7650480 w 20071080"/>
              <a:gd name="connsiteY59" fmla="*/ 6693971 h 28289051"/>
              <a:gd name="connsiteX60" fmla="*/ 2621280 w 20071080"/>
              <a:gd name="connsiteY60" fmla="*/ 8065571 h 28289051"/>
              <a:gd name="connsiteX61" fmla="*/ 2072640 w 20071080"/>
              <a:gd name="connsiteY61" fmla="*/ 7699811 h 28289051"/>
              <a:gd name="connsiteX62" fmla="*/ 1341120 w 20071080"/>
              <a:gd name="connsiteY62" fmla="*/ 7791251 h 28289051"/>
              <a:gd name="connsiteX63" fmla="*/ 975360 w 20071080"/>
              <a:gd name="connsiteY63" fmla="*/ 7334051 h 28289051"/>
              <a:gd name="connsiteX64" fmla="*/ 1249680 w 20071080"/>
              <a:gd name="connsiteY64" fmla="*/ 7059731 h 28289051"/>
              <a:gd name="connsiteX65" fmla="*/ 152400 w 20071080"/>
              <a:gd name="connsiteY65" fmla="*/ 5962451 h 28289051"/>
              <a:gd name="connsiteX66" fmla="*/ 335280 w 20071080"/>
              <a:gd name="connsiteY66" fmla="*/ 5871011 h 28289051"/>
              <a:gd name="connsiteX67" fmla="*/ 1798320 w 20071080"/>
              <a:gd name="connsiteY67" fmla="*/ 7059731 h 28289051"/>
              <a:gd name="connsiteX68" fmla="*/ 1923891 w 20071080"/>
              <a:gd name="connsiteY68" fmla="*/ 6906803 h 28289051"/>
              <a:gd name="connsiteX69" fmla="*/ 2037061 w 20071080"/>
              <a:gd name="connsiteY69" fmla="*/ 6745237 h 28289051"/>
              <a:gd name="connsiteX70" fmla="*/ 5168098 w 20071080"/>
              <a:gd name="connsiteY70" fmla="*/ 5371932 h 28289051"/>
              <a:gd name="connsiteX71" fmla="*/ 6073459 w 20071080"/>
              <a:gd name="connsiteY71" fmla="*/ 5129584 h 28289051"/>
              <a:gd name="connsiteX72" fmla="*/ 6370320 w 20071080"/>
              <a:gd name="connsiteY72" fmla="*/ 5596691 h 28289051"/>
              <a:gd name="connsiteX73" fmla="*/ 7376160 w 20071080"/>
              <a:gd name="connsiteY73" fmla="*/ 5139491 h 28289051"/>
              <a:gd name="connsiteX74" fmla="*/ 7544669 w 20071080"/>
              <a:gd name="connsiteY74" fmla="*/ 3796671 h 28289051"/>
              <a:gd name="connsiteX75" fmla="*/ 8676370 w 20071080"/>
              <a:gd name="connsiteY75" fmla="*/ 3311975 h 28289051"/>
              <a:gd name="connsiteX76" fmla="*/ 9279943 w 20071080"/>
              <a:gd name="connsiteY76" fmla="*/ 3473540 h 28289051"/>
              <a:gd name="connsiteX77" fmla="*/ 9845040 w 20071080"/>
              <a:gd name="connsiteY77" fmla="*/ 3036371 h 28289051"/>
              <a:gd name="connsiteX78" fmla="*/ 9936480 w 20071080"/>
              <a:gd name="connsiteY78" fmla="*/ 2487731 h 28289051"/>
              <a:gd name="connsiteX79" fmla="*/ 9936480 w 20071080"/>
              <a:gd name="connsiteY79" fmla="*/ 658931 h 28289051"/>
              <a:gd name="connsiteX80" fmla="*/ 11203834 w 20071080"/>
              <a:gd name="connsiteY80" fmla="*/ 40279 h 28289051"/>
              <a:gd name="connsiteX81" fmla="*/ 12004260 w 20071080"/>
              <a:gd name="connsiteY81" fmla="*/ 417256 h 28289051"/>
              <a:gd name="connsiteX0" fmla="*/ 12033747 w 20071080"/>
              <a:gd name="connsiteY0" fmla="*/ 237746 h 28324953"/>
              <a:gd name="connsiteX1" fmla="*/ 12405360 w 20071080"/>
              <a:gd name="connsiteY1" fmla="*/ 2615073 h 28324953"/>
              <a:gd name="connsiteX2" fmla="*/ 13411200 w 20071080"/>
              <a:gd name="connsiteY2" fmla="*/ 3895233 h 28324953"/>
              <a:gd name="connsiteX3" fmla="*/ 14782800 w 20071080"/>
              <a:gd name="connsiteY3" fmla="*/ 3529473 h 28324953"/>
              <a:gd name="connsiteX4" fmla="*/ 15514320 w 20071080"/>
              <a:gd name="connsiteY4" fmla="*/ 3163713 h 28324953"/>
              <a:gd name="connsiteX5" fmla="*/ 17800320 w 20071080"/>
              <a:gd name="connsiteY5" fmla="*/ 2523633 h 28324953"/>
              <a:gd name="connsiteX6" fmla="*/ 18166080 w 20071080"/>
              <a:gd name="connsiteY6" fmla="*/ 2889393 h 28324953"/>
              <a:gd name="connsiteX7" fmla="*/ 18861673 w 20071080"/>
              <a:gd name="connsiteY7" fmla="*/ 2701616 h 28324953"/>
              <a:gd name="connsiteX8" fmla="*/ 19720560 w 20071080"/>
              <a:gd name="connsiteY8" fmla="*/ 1426353 h 28324953"/>
              <a:gd name="connsiteX9" fmla="*/ 19994880 w 20071080"/>
              <a:gd name="connsiteY9" fmla="*/ 1517793 h 28324953"/>
              <a:gd name="connsiteX10" fmla="*/ 19263360 w 20071080"/>
              <a:gd name="connsiteY10" fmla="*/ 2523633 h 28324953"/>
              <a:gd name="connsiteX11" fmla="*/ 19812000 w 20071080"/>
              <a:gd name="connsiteY11" fmla="*/ 2706513 h 28324953"/>
              <a:gd name="connsiteX12" fmla="*/ 19537680 w 20071080"/>
              <a:gd name="connsiteY12" fmla="*/ 2980833 h 28324953"/>
              <a:gd name="connsiteX13" fmla="*/ 18241011 w 20071080"/>
              <a:gd name="connsiteY13" fmla="*/ 3145920 h 28324953"/>
              <a:gd name="connsiteX14" fmla="*/ 18348960 w 20071080"/>
              <a:gd name="connsiteY14" fmla="*/ 3346593 h 28324953"/>
              <a:gd name="connsiteX15" fmla="*/ 14508480 w 20071080"/>
              <a:gd name="connsiteY15" fmla="*/ 4992513 h 28324953"/>
              <a:gd name="connsiteX16" fmla="*/ 12954000 w 20071080"/>
              <a:gd name="connsiteY16" fmla="*/ 5815473 h 28324953"/>
              <a:gd name="connsiteX17" fmla="*/ 12222480 w 20071080"/>
              <a:gd name="connsiteY17" fmla="*/ 10661793 h 28324953"/>
              <a:gd name="connsiteX18" fmla="*/ 11948160 w 20071080"/>
              <a:gd name="connsiteY18" fmla="*/ 11210433 h 28324953"/>
              <a:gd name="connsiteX19" fmla="*/ 13136880 w 20071080"/>
              <a:gd name="connsiteY19" fmla="*/ 12947793 h 28324953"/>
              <a:gd name="connsiteX20" fmla="*/ 12954000 w 20071080"/>
              <a:gd name="connsiteY20" fmla="*/ 13404993 h 28324953"/>
              <a:gd name="connsiteX21" fmla="*/ 11765280 w 20071080"/>
              <a:gd name="connsiteY21" fmla="*/ 13679313 h 28324953"/>
              <a:gd name="connsiteX22" fmla="*/ 11497624 w 20071080"/>
              <a:gd name="connsiteY22" fmla="*/ 14495881 h 28324953"/>
              <a:gd name="connsiteX23" fmla="*/ 11033760 w 20071080"/>
              <a:gd name="connsiteY23" fmla="*/ 14959473 h 28324953"/>
              <a:gd name="connsiteX24" fmla="*/ 11125200 w 20071080"/>
              <a:gd name="connsiteY24" fmla="*/ 15233793 h 28324953"/>
              <a:gd name="connsiteX25" fmla="*/ 12863661 w 20071080"/>
              <a:gd name="connsiteY25" fmla="*/ 18373448 h 28324953"/>
              <a:gd name="connsiteX26" fmla="*/ 13542681 w 20071080"/>
              <a:gd name="connsiteY26" fmla="*/ 21104698 h 28324953"/>
              <a:gd name="connsiteX27" fmla="*/ 14825275 w 20071080"/>
              <a:gd name="connsiteY27" fmla="*/ 24028233 h 28324953"/>
              <a:gd name="connsiteX28" fmla="*/ 14183978 w 20071080"/>
              <a:gd name="connsiteY28" fmla="*/ 24351364 h 28324953"/>
              <a:gd name="connsiteX29" fmla="*/ 14599920 w 20071080"/>
              <a:gd name="connsiteY29" fmla="*/ 26206593 h 28324953"/>
              <a:gd name="connsiteX30" fmla="*/ 15331440 w 20071080"/>
              <a:gd name="connsiteY30" fmla="*/ 26938113 h 28324953"/>
              <a:gd name="connsiteX31" fmla="*/ 15605760 w 20071080"/>
              <a:gd name="connsiteY31" fmla="*/ 27761073 h 28324953"/>
              <a:gd name="connsiteX32" fmla="*/ 16504230 w 20071080"/>
              <a:gd name="connsiteY32" fmla="*/ 27825017 h 28324953"/>
              <a:gd name="connsiteX33" fmla="*/ 16703040 w 20071080"/>
              <a:gd name="connsiteY33" fmla="*/ 28126833 h 28324953"/>
              <a:gd name="connsiteX34" fmla="*/ 15240000 w 20071080"/>
              <a:gd name="connsiteY34" fmla="*/ 28309713 h 28324953"/>
              <a:gd name="connsiteX35" fmla="*/ 14599920 w 20071080"/>
              <a:gd name="connsiteY35" fmla="*/ 28035393 h 28324953"/>
              <a:gd name="connsiteX36" fmla="*/ 13502640 w 20071080"/>
              <a:gd name="connsiteY36" fmla="*/ 27943953 h 28324953"/>
              <a:gd name="connsiteX37" fmla="*/ 13844468 w 20071080"/>
              <a:gd name="connsiteY37" fmla="*/ 26168973 h 28324953"/>
              <a:gd name="connsiteX38" fmla="*/ 13411200 w 20071080"/>
              <a:gd name="connsiteY38" fmla="*/ 24652113 h 28324953"/>
              <a:gd name="connsiteX39" fmla="*/ 10485120 w 20071080"/>
              <a:gd name="connsiteY39" fmla="*/ 18159873 h 28324953"/>
              <a:gd name="connsiteX40" fmla="*/ 9387840 w 20071080"/>
              <a:gd name="connsiteY40" fmla="*/ 17062593 h 28324953"/>
              <a:gd name="connsiteX41" fmla="*/ 7423503 w 20071080"/>
              <a:gd name="connsiteY41" fmla="*/ 19140883 h 28324953"/>
              <a:gd name="connsiteX42" fmla="*/ 6178632 w 20071080"/>
              <a:gd name="connsiteY42" fmla="*/ 18979318 h 28324953"/>
              <a:gd name="connsiteX43" fmla="*/ 3462551 w 20071080"/>
              <a:gd name="connsiteY43" fmla="*/ 15909578 h 28324953"/>
              <a:gd name="connsiteX44" fmla="*/ 3500275 w 20071080"/>
              <a:gd name="connsiteY44" fmla="*/ 14940186 h 28324953"/>
              <a:gd name="connsiteX45" fmla="*/ 2712720 w 20071080"/>
              <a:gd name="connsiteY45" fmla="*/ 13953633 h 28324953"/>
              <a:gd name="connsiteX46" fmla="*/ 1706880 w 20071080"/>
              <a:gd name="connsiteY46" fmla="*/ 13953633 h 28324953"/>
              <a:gd name="connsiteX47" fmla="*/ 1249680 w 20071080"/>
              <a:gd name="connsiteY47" fmla="*/ 13770753 h 28324953"/>
              <a:gd name="connsiteX48" fmla="*/ 426720 w 20071080"/>
              <a:gd name="connsiteY48" fmla="*/ 14319393 h 28324953"/>
              <a:gd name="connsiteX49" fmla="*/ 218343 w 20071080"/>
              <a:gd name="connsiteY49" fmla="*/ 14091968 h 28324953"/>
              <a:gd name="connsiteX50" fmla="*/ 2164080 w 20071080"/>
              <a:gd name="connsiteY50" fmla="*/ 11393313 h 28324953"/>
              <a:gd name="connsiteX51" fmla="*/ 2529840 w 20071080"/>
              <a:gd name="connsiteY51" fmla="*/ 11759073 h 28324953"/>
              <a:gd name="connsiteX52" fmla="*/ 2712720 w 20071080"/>
              <a:gd name="connsiteY52" fmla="*/ 13039233 h 28324953"/>
              <a:gd name="connsiteX53" fmla="*/ 6918960 w 20071080"/>
              <a:gd name="connsiteY53" fmla="*/ 16513953 h 28324953"/>
              <a:gd name="connsiteX54" fmla="*/ 7924800 w 20071080"/>
              <a:gd name="connsiteY54" fmla="*/ 14959473 h 28324953"/>
              <a:gd name="connsiteX55" fmla="*/ 7467600 w 20071080"/>
              <a:gd name="connsiteY55" fmla="*/ 13862193 h 28324953"/>
              <a:gd name="connsiteX56" fmla="*/ 8747760 w 20071080"/>
              <a:gd name="connsiteY56" fmla="*/ 10387473 h 28324953"/>
              <a:gd name="connsiteX57" fmla="*/ 8656320 w 20071080"/>
              <a:gd name="connsiteY57" fmla="*/ 9838833 h 28324953"/>
              <a:gd name="connsiteX58" fmla="*/ 8930640 w 20071080"/>
              <a:gd name="connsiteY58" fmla="*/ 9198753 h 28324953"/>
              <a:gd name="connsiteX59" fmla="*/ 7650480 w 20071080"/>
              <a:gd name="connsiteY59" fmla="*/ 6729873 h 28324953"/>
              <a:gd name="connsiteX60" fmla="*/ 2621280 w 20071080"/>
              <a:gd name="connsiteY60" fmla="*/ 8101473 h 28324953"/>
              <a:gd name="connsiteX61" fmla="*/ 2072640 w 20071080"/>
              <a:gd name="connsiteY61" fmla="*/ 7735713 h 28324953"/>
              <a:gd name="connsiteX62" fmla="*/ 1341120 w 20071080"/>
              <a:gd name="connsiteY62" fmla="*/ 7827153 h 28324953"/>
              <a:gd name="connsiteX63" fmla="*/ 975360 w 20071080"/>
              <a:gd name="connsiteY63" fmla="*/ 7369953 h 28324953"/>
              <a:gd name="connsiteX64" fmla="*/ 1249680 w 20071080"/>
              <a:gd name="connsiteY64" fmla="*/ 7095633 h 28324953"/>
              <a:gd name="connsiteX65" fmla="*/ 152400 w 20071080"/>
              <a:gd name="connsiteY65" fmla="*/ 5998353 h 28324953"/>
              <a:gd name="connsiteX66" fmla="*/ 335280 w 20071080"/>
              <a:gd name="connsiteY66" fmla="*/ 5906913 h 28324953"/>
              <a:gd name="connsiteX67" fmla="*/ 1798320 w 20071080"/>
              <a:gd name="connsiteY67" fmla="*/ 7095633 h 28324953"/>
              <a:gd name="connsiteX68" fmla="*/ 1923891 w 20071080"/>
              <a:gd name="connsiteY68" fmla="*/ 6942705 h 28324953"/>
              <a:gd name="connsiteX69" fmla="*/ 2037061 w 20071080"/>
              <a:gd name="connsiteY69" fmla="*/ 6781139 h 28324953"/>
              <a:gd name="connsiteX70" fmla="*/ 5168098 w 20071080"/>
              <a:gd name="connsiteY70" fmla="*/ 5407834 h 28324953"/>
              <a:gd name="connsiteX71" fmla="*/ 6073459 w 20071080"/>
              <a:gd name="connsiteY71" fmla="*/ 5165486 h 28324953"/>
              <a:gd name="connsiteX72" fmla="*/ 6370320 w 20071080"/>
              <a:gd name="connsiteY72" fmla="*/ 5632593 h 28324953"/>
              <a:gd name="connsiteX73" fmla="*/ 7376160 w 20071080"/>
              <a:gd name="connsiteY73" fmla="*/ 5175393 h 28324953"/>
              <a:gd name="connsiteX74" fmla="*/ 7544669 w 20071080"/>
              <a:gd name="connsiteY74" fmla="*/ 3832573 h 28324953"/>
              <a:gd name="connsiteX75" fmla="*/ 8676370 w 20071080"/>
              <a:gd name="connsiteY75" fmla="*/ 3347877 h 28324953"/>
              <a:gd name="connsiteX76" fmla="*/ 9279943 w 20071080"/>
              <a:gd name="connsiteY76" fmla="*/ 3509442 h 28324953"/>
              <a:gd name="connsiteX77" fmla="*/ 9845040 w 20071080"/>
              <a:gd name="connsiteY77" fmla="*/ 3072273 h 28324953"/>
              <a:gd name="connsiteX78" fmla="*/ 9936480 w 20071080"/>
              <a:gd name="connsiteY78" fmla="*/ 2523633 h 28324953"/>
              <a:gd name="connsiteX79" fmla="*/ 9936480 w 20071080"/>
              <a:gd name="connsiteY79" fmla="*/ 694833 h 28324953"/>
              <a:gd name="connsiteX80" fmla="*/ 11203834 w 20071080"/>
              <a:gd name="connsiteY80" fmla="*/ 76181 h 28324953"/>
              <a:gd name="connsiteX81" fmla="*/ 12033747 w 20071080"/>
              <a:gd name="connsiteY81" fmla="*/ 237746 h 28324953"/>
              <a:gd name="connsiteX0" fmla="*/ 12033747 w 20071080"/>
              <a:gd name="connsiteY0" fmla="*/ 237746 h 28324953"/>
              <a:gd name="connsiteX1" fmla="*/ 12405360 w 20071080"/>
              <a:gd name="connsiteY1" fmla="*/ 2615073 h 28324953"/>
              <a:gd name="connsiteX2" fmla="*/ 13411200 w 20071080"/>
              <a:gd name="connsiteY2" fmla="*/ 3895233 h 28324953"/>
              <a:gd name="connsiteX3" fmla="*/ 14782800 w 20071080"/>
              <a:gd name="connsiteY3" fmla="*/ 3529473 h 28324953"/>
              <a:gd name="connsiteX4" fmla="*/ 15514320 w 20071080"/>
              <a:gd name="connsiteY4" fmla="*/ 3163713 h 28324953"/>
              <a:gd name="connsiteX5" fmla="*/ 17800320 w 20071080"/>
              <a:gd name="connsiteY5" fmla="*/ 2523633 h 28324953"/>
              <a:gd name="connsiteX6" fmla="*/ 18166080 w 20071080"/>
              <a:gd name="connsiteY6" fmla="*/ 2889393 h 28324953"/>
              <a:gd name="connsiteX7" fmla="*/ 18861673 w 20071080"/>
              <a:gd name="connsiteY7" fmla="*/ 2701616 h 28324953"/>
              <a:gd name="connsiteX8" fmla="*/ 19720560 w 20071080"/>
              <a:gd name="connsiteY8" fmla="*/ 1426353 h 28324953"/>
              <a:gd name="connsiteX9" fmla="*/ 19994880 w 20071080"/>
              <a:gd name="connsiteY9" fmla="*/ 1517793 h 28324953"/>
              <a:gd name="connsiteX10" fmla="*/ 19263360 w 20071080"/>
              <a:gd name="connsiteY10" fmla="*/ 2523633 h 28324953"/>
              <a:gd name="connsiteX11" fmla="*/ 19812000 w 20071080"/>
              <a:gd name="connsiteY11" fmla="*/ 2706513 h 28324953"/>
              <a:gd name="connsiteX12" fmla="*/ 19537680 w 20071080"/>
              <a:gd name="connsiteY12" fmla="*/ 2980833 h 28324953"/>
              <a:gd name="connsiteX13" fmla="*/ 18241011 w 20071080"/>
              <a:gd name="connsiteY13" fmla="*/ 3145920 h 28324953"/>
              <a:gd name="connsiteX14" fmla="*/ 18348960 w 20071080"/>
              <a:gd name="connsiteY14" fmla="*/ 3346593 h 28324953"/>
              <a:gd name="connsiteX15" fmla="*/ 14508480 w 20071080"/>
              <a:gd name="connsiteY15" fmla="*/ 4992513 h 28324953"/>
              <a:gd name="connsiteX16" fmla="*/ 12954000 w 20071080"/>
              <a:gd name="connsiteY16" fmla="*/ 5815473 h 28324953"/>
              <a:gd name="connsiteX17" fmla="*/ 12222480 w 20071080"/>
              <a:gd name="connsiteY17" fmla="*/ 10661793 h 28324953"/>
              <a:gd name="connsiteX18" fmla="*/ 11948160 w 20071080"/>
              <a:gd name="connsiteY18" fmla="*/ 11210433 h 28324953"/>
              <a:gd name="connsiteX19" fmla="*/ 13136880 w 20071080"/>
              <a:gd name="connsiteY19" fmla="*/ 12947793 h 28324953"/>
              <a:gd name="connsiteX20" fmla="*/ 12954000 w 20071080"/>
              <a:gd name="connsiteY20" fmla="*/ 13404993 h 28324953"/>
              <a:gd name="connsiteX21" fmla="*/ 11765280 w 20071080"/>
              <a:gd name="connsiteY21" fmla="*/ 13679313 h 28324953"/>
              <a:gd name="connsiteX22" fmla="*/ 11497624 w 20071080"/>
              <a:gd name="connsiteY22" fmla="*/ 14495881 h 28324953"/>
              <a:gd name="connsiteX23" fmla="*/ 11033760 w 20071080"/>
              <a:gd name="connsiteY23" fmla="*/ 14959473 h 28324953"/>
              <a:gd name="connsiteX24" fmla="*/ 11125200 w 20071080"/>
              <a:gd name="connsiteY24" fmla="*/ 15233793 h 28324953"/>
              <a:gd name="connsiteX25" fmla="*/ 12863661 w 20071080"/>
              <a:gd name="connsiteY25" fmla="*/ 18373448 h 28324953"/>
              <a:gd name="connsiteX26" fmla="*/ 13542681 w 20071080"/>
              <a:gd name="connsiteY26" fmla="*/ 21104698 h 28324953"/>
              <a:gd name="connsiteX27" fmla="*/ 14825275 w 20071080"/>
              <a:gd name="connsiteY27" fmla="*/ 24028233 h 28324953"/>
              <a:gd name="connsiteX28" fmla="*/ 14183978 w 20071080"/>
              <a:gd name="connsiteY28" fmla="*/ 24351364 h 28324953"/>
              <a:gd name="connsiteX29" fmla="*/ 14599920 w 20071080"/>
              <a:gd name="connsiteY29" fmla="*/ 26206593 h 28324953"/>
              <a:gd name="connsiteX30" fmla="*/ 15331440 w 20071080"/>
              <a:gd name="connsiteY30" fmla="*/ 26938113 h 28324953"/>
              <a:gd name="connsiteX31" fmla="*/ 15605760 w 20071080"/>
              <a:gd name="connsiteY31" fmla="*/ 27761073 h 28324953"/>
              <a:gd name="connsiteX32" fmla="*/ 16504230 w 20071080"/>
              <a:gd name="connsiteY32" fmla="*/ 27825017 h 28324953"/>
              <a:gd name="connsiteX33" fmla="*/ 16703040 w 20071080"/>
              <a:gd name="connsiteY33" fmla="*/ 28126833 h 28324953"/>
              <a:gd name="connsiteX34" fmla="*/ 15240000 w 20071080"/>
              <a:gd name="connsiteY34" fmla="*/ 28309713 h 28324953"/>
              <a:gd name="connsiteX35" fmla="*/ 14599920 w 20071080"/>
              <a:gd name="connsiteY35" fmla="*/ 28035393 h 28324953"/>
              <a:gd name="connsiteX36" fmla="*/ 13502640 w 20071080"/>
              <a:gd name="connsiteY36" fmla="*/ 27943953 h 28324953"/>
              <a:gd name="connsiteX37" fmla="*/ 13844468 w 20071080"/>
              <a:gd name="connsiteY37" fmla="*/ 26168973 h 28324953"/>
              <a:gd name="connsiteX38" fmla="*/ 13411200 w 20071080"/>
              <a:gd name="connsiteY38" fmla="*/ 24652113 h 28324953"/>
              <a:gd name="connsiteX39" fmla="*/ 10485120 w 20071080"/>
              <a:gd name="connsiteY39" fmla="*/ 18159873 h 28324953"/>
              <a:gd name="connsiteX40" fmla="*/ 9387840 w 20071080"/>
              <a:gd name="connsiteY40" fmla="*/ 17062593 h 28324953"/>
              <a:gd name="connsiteX41" fmla="*/ 7423503 w 20071080"/>
              <a:gd name="connsiteY41" fmla="*/ 19140883 h 28324953"/>
              <a:gd name="connsiteX42" fmla="*/ 6178632 w 20071080"/>
              <a:gd name="connsiteY42" fmla="*/ 18979318 h 28324953"/>
              <a:gd name="connsiteX43" fmla="*/ 3462551 w 20071080"/>
              <a:gd name="connsiteY43" fmla="*/ 15909578 h 28324953"/>
              <a:gd name="connsiteX44" fmla="*/ 3500275 w 20071080"/>
              <a:gd name="connsiteY44" fmla="*/ 14940186 h 28324953"/>
              <a:gd name="connsiteX45" fmla="*/ 2712720 w 20071080"/>
              <a:gd name="connsiteY45" fmla="*/ 13953633 h 28324953"/>
              <a:gd name="connsiteX46" fmla="*/ 1706880 w 20071080"/>
              <a:gd name="connsiteY46" fmla="*/ 13953633 h 28324953"/>
              <a:gd name="connsiteX47" fmla="*/ 1249680 w 20071080"/>
              <a:gd name="connsiteY47" fmla="*/ 13770753 h 28324953"/>
              <a:gd name="connsiteX48" fmla="*/ 426720 w 20071080"/>
              <a:gd name="connsiteY48" fmla="*/ 14319393 h 28324953"/>
              <a:gd name="connsiteX49" fmla="*/ 218343 w 20071080"/>
              <a:gd name="connsiteY49" fmla="*/ 14091968 h 28324953"/>
              <a:gd name="connsiteX50" fmla="*/ 2164080 w 20071080"/>
              <a:gd name="connsiteY50" fmla="*/ 11393313 h 28324953"/>
              <a:gd name="connsiteX51" fmla="*/ 2529840 w 20071080"/>
              <a:gd name="connsiteY51" fmla="*/ 11759073 h 28324953"/>
              <a:gd name="connsiteX52" fmla="*/ 2712720 w 20071080"/>
              <a:gd name="connsiteY52" fmla="*/ 13039233 h 28324953"/>
              <a:gd name="connsiteX53" fmla="*/ 6918960 w 20071080"/>
              <a:gd name="connsiteY53" fmla="*/ 16513953 h 28324953"/>
              <a:gd name="connsiteX54" fmla="*/ 7924800 w 20071080"/>
              <a:gd name="connsiteY54" fmla="*/ 14959473 h 28324953"/>
              <a:gd name="connsiteX55" fmla="*/ 7467600 w 20071080"/>
              <a:gd name="connsiteY55" fmla="*/ 13862193 h 28324953"/>
              <a:gd name="connsiteX56" fmla="*/ 8747760 w 20071080"/>
              <a:gd name="connsiteY56" fmla="*/ 10387473 h 28324953"/>
              <a:gd name="connsiteX57" fmla="*/ 8656320 w 20071080"/>
              <a:gd name="connsiteY57" fmla="*/ 9838833 h 28324953"/>
              <a:gd name="connsiteX58" fmla="*/ 8930640 w 20071080"/>
              <a:gd name="connsiteY58" fmla="*/ 9198753 h 28324953"/>
              <a:gd name="connsiteX59" fmla="*/ 7650480 w 20071080"/>
              <a:gd name="connsiteY59" fmla="*/ 6729873 h 28324953"/>
              <a:gd name="connsiteX60" fmla="*/ 2621280 w 20071080"/>
              <a:gd name="connsiteY60" fmla="*/ 8101473 h 28324953"/>
              <a:gd name="connsiteX61" fmla="*/ 2072640 w 20071080"/>
              <a:gd name="connsiteY61" fmla="*/ 7735713 h 28324953"/>
              <a:gd name="connsiteX62" fmla="*/ 1341120 w 20071080"/>
              <a:gd name="connsiteY62" fmla="*/ 7827153 h 28324953"/>
              <a:gd name="connsiteX63" fmla="*/ 975360 w 20071080"/>
              <a:gd name="connsiteY63" fmla="*/ 7369953 h 28324953"/>
              <a:gd name="connsiteX64" fmla="*/ 1249680 w 20071080"/>
              <a:gd name="connsiteY64" fmla="*/ 7095633 h 28324953"/>
              <a:gd name="connsiteX65" fmla="*/ 152400 w 20071080"/>
              <a:gd name="connsiteY65" fmla="*/ 5998353 h 28324953"/>
              <a:gd name="connsiteX66" fmla="*/ 335280 w 20071080"/>
              <a:gd name="connsiteY66" fmla="*/ 5906913 h 28324953"/>
              <a:gd name="connsiteX67" fmla="*/ 1798320 w 20071080"/>
              <a:gd name="connsiteY67" fmla="*/ 7095633 h 28324953"/>
              <a:gd name="connsiteX68" fmla="*/ 1923891 w 20071080"/>
              <a:gd name="connsiteY68" fmla="*/ 6942705 h 28324953"/>
              <a:gd name="connsiteX69" fmla="*/ 2037061 w 20071080"/>
              <a:gd name="connsiteY69" fmla="*/ 6781139 h 28324953"/>
              <a:gd name="connsiteX70" fmla="*/ 5168098 w 20071080"/>
              <a:gd name="connsiteY70" fmla="*/ 5407834 h 28324953"/>
              <a:gd name="connsiteX71" fmla="*/ 6073459 w 20071080"/>
              <a:gd name="connsiteY71" fmla="*/ 5165486 h 28324953"/>
              <a:gd name="connsiteX72" fmla="*/ 6370320 w 20071080"/>
              <a:gd name="connsiteY72" fmla="*/ 5632593 h 28324953"/>
              <a:gd name="connsiteX73" fmla="*/ 7376160 w 20071080"/>
              <a:gd name="connsiteY73" fmla="*/ 5175393 h 28324953"/>
              <a:gd name="connsiteX74" fmla="*/ 7544669 w 20071080"/>
              <a:gd name="connsiteY74" fmla="*/ 3832573 h 28324953"/>
              <a:gd name="connsiteX75" fmla="*/ 8676370 w 20071080"/>
              <a:gd name="connsiteY75" fmla="*/ 3347877 h 28324953"/>
              <a:gd name="connsiteX76" fmla="*/ 9279943 w 20071080"/>
              <a:gd name="connsiteY76" fmla="*/ 3509442 h 28324953"/>
              <a:gd name="connsiteX77" fmla="*/ 9845040 w 20071080"/>
              <a:gd name="connsiteY77" fmla="*/ 3072273 h 28324953"/>
              <a:gd name="connsiteX78" fmla="*/ 9936480 w 20071080"/>
              <a:gd name="connsiteY78" fmla="*/ 2523633 h 28324953"/>
              <a:gd name="connsiteX79" fmla="*/ 9936480 w 20071080"/>
              <a:gd name="connsiteY79" fmla="*/ 694833 h 28324953"/>
              <a:gd name="connsiteX80" fmla="*/ 11203834 w 20071080"/>
              <a:gd name="connsiteY80" fmla="*/ 76181 h 28324953"/>
              <a:gd name="connsiteX81" fmla="*/ 12033747 w 20071080"/>
              <a:gd name="connsiteY81" fmla="*/ 237746 h 28324953"/>
              <a:gd name="connsiteX0" fmla="*/ 12033747 w 20071080"/>
              <a:gd name="connsiteY0" fmla="*/ 237746 h 28324953"/>
              <a:gd name="connsiteX1" fmla="*/ 12405360 w 20071080"/>
              <a:gd name="connsiteY1" fmla="*/ 2615073 h 28324953"/>
              <a:gd name="connsiteX2" fmla="*/ 13411200 w 20071080"/>
              <a:gd name="connsiteY2" fmla="*/ 3895233 h 28324953"/>
              <a:gd name="connsiteX3" fmla="*/ 14782800 w 20071080"/>
              <a:gd name="connsiteY3" fmla="*/ 3529473 h 28324953"/>
              <a:gd name="connsiteX4" fmla="*/ 15514320 w 20071080"/>
              <a:gd name="connsiteY4" fmla="*/ 3163713 h 28324953"/>
              <a:gd name="connsiteX5" fmla="*/ 17800320 w 20071080"/>
              <a:gd name="connsiteY5" fmla="*/ 2523633 h 28324953"/>
              <a:gd name="connsiteX6" fmla="*/ 18166080 w 20071080"/>
              <a:gd name="connsiteY6" fmla="*/ 2889393 h 28324953"/>
              <a:gd name="connsiteX7" fmla="*/ 18861673 w 20071080"/>
              <a:gd name="connsiteY7" fmla="*/ 2701616 h 28324953"/>
              <a:gd name="connsiteX8" fmla="*/ 19720560 w 20071080"/>
              <a:gd name="connsiteY8" fmla="*/ 1426353 h 28324953"/>
              <a:gd name="connsiteX9" fmla="*/ 19994880 w 20071080"/>
              <a:gd name="connsiteY9" fmla="*/ 1517793 h 28324953"/>
              <a:gd name="connsiteX10" fmla="*/ 19263360 w 20071080"/>
              <a:gd name="connsiteY10" fmla="*/ 2523633 h 28324953"/>
              <a:gd name="connsiteX11" fmla="*/ 19812000 w 20071080"/>
              <a:gd name="connsiteY11" fmla="*/ 2706513 h 28324953"/>
              <a:gd name="connsiteX12" fmla="*/ 19537680 w 20071080"/>
              <a:gd name="connsiteY12" fmla="*/ 2980833 h 28324953"/>
              <a:gd name="connsiteX13" fmla="*/ 18241011 w 20071080"/>
              <a:gd name="connsiteY13" fmla="*/ 3145920 h 28324953"/>
              <a:gd name="connsiteX14" fmla="*/ 18348960 w 20071080"/>
              <a:gd name="connsiteY14" fmla="*/ 3346593 h 28324953"/>
              <a:gd name="connsiteX15" fmla="*/ 14508480 w 20071080"/>
              <a:gd name="connsiteY15" fmla="*/ 4992513 h 28324953"/>
              <a:gd name="connsiteX16" fmla="*/ 12954000 w 20071080"/>
              <a:gd name="connsiteY16" fmla="*/ 5815473 h 28324953"/>
              <a:gd name="connsiteX17" fmla="*/ 12222480 w 20071080"/>
              <a:gd name="connsiteY17" fmla="*/ 10661793 h 28324953"/>
              <a:gd name="connsiteX18" fmla="*/ 11948160 w 20071080"/>
              <a:gd name="connsiteY18" fmla="*/ 11210433 h 28324953"/>
              <a:gd name="connsiteX19" fmla="*/ 13136880 w 20071080"/>
              <a:gd name="connsiteY19" fmla="*/ 12947793 h 28324953"/>
              <a:gd name="connsiteX20" fmla="*/ 12954000 w 20071080"/>
              <a:gd name="connsiteY20" fmla="*/ 13404993 h 28324953"/>
              <a:gd name="connsiteX21" fmla="*/ 11765280 w 20071080"/>
              <a:gd name="connsiteY21" fmla="*/ 13679313 h 28324953"/>
              <a:gd name="connsiteX22" fmla="*/ 11497624 w 20071080"/>
              <a:gd name="connsiteY22" fmla="*/ 14495881 h 28324953"/>
              <a:gd name="connsiteX23" fmla="*/ 11033760 w 20071080"/>
              <a:gd name="connsiteY23" fmla="*/ 14959473 h 28324953"/>
              <a:gd name="connsiteX24" fmla="*/ 11125200 w 20071080"/>
              <a:gd name="connsiteY24" fmla="*/ 15233793 h 28324953"/>
              <a:gd name="connsiteX25" fmla="*/ 12863661 w 20071080"/>
              <a:gd name="connsiteY25" fmla="*/ 18373448 h 28324953"/>
              <a:gd name="connsiteX26" fmla="*/ 13542681 w 20071080"/>
              <a:gd name="connsiteY26" fmla="*/ 21104698 h 28324953"/>
              <a:gd name="connsiteX27" fmla="*/ 14825275 w 20071080"/>
              <a:gd name="connsiteY27" fmla="*/ 24028233 h 28324953"/>
              <a:gd name="connsiteX28" fmla="*/ 14183978 w 20071080"/>
              <a:gd name="connsiteY28" fmla="*/ 24351364 h 28324953"/>
              <a:gd name="connsiteX29" fmla="*/ 14599920 w 20071080"/>
              <a:gd name="connsiteY29" fmla="*/ 26206593 h 28324953"/>
              <a:gd name="connsiteX30" fmla="*/ 15331440 w 20071080"/>
              <a:gd name="connsiteY30" fmla="*/ 26938113 h 28324953"/>
              <a:gd name="connsiteX31" fmla="*/ 15605760 w 20071080"/>
              <a:gd name="connsiteY31" fmla="*/ 27761073 h 28324953"/>
              <a:gd name="connsiteX32" fmla="*/ 16504230 w 20071080"/>
              <a:gd name="connsiteY32" fmla="*/ 27825017 h 28324953"/>
              <a:gd name="connsiteX33" fmla="*/ 16703040 w 20071080"/>
              <a:gd name="connsiteY33" fmla="*/ 28126833 h 28324953"/>
              <a:gd name="connsiteX34" fmla="*/ 15240000 w 20071080"/>
              <a:gd name="connsiteY34" fmla="*/ 28309713 h 28324953"/>
              <a:gd name="connsiteX35" fmla="*/ 14599920 w 20071080"/>
              <a:gd name="connsiteY35" fmla="*/ 28035393 h 28324953"/>
              <a:gd name="connsiteX36" fmla="*/ 13502640 w 20071080"/>
              <a:gd name="connsiteY36" fmla="*/ 27943953 h 28324953"/>
              <a:gd name="connsiteX37" fmla="*/ 13844468 w 20071080"/>
              <a:gd name="connsiteY37" fmla="*/ 26168973 h 28324953"/>
              <a:gd name="connsiteX38" fmla="*/ 13411200 w 20071080"/>
              <a:gd name="connsiteY38" fmla="*/ 24652113 h 28324953"/>
              <a:gd name="connsiteX39" fmla="*/ 10485120 w 20071080"/>
              <a:gd name="connsiteY39" fmla="*/ 18159873 h 28324953"/>
              <a:gd name="connsiteX40" fmla="*/ 9387840 w 20071080"/>
              <a:gd name="connsiteY40" fmla="*/ 17062593 h 28324953"/>
              <a:gd name="connsiteX41" fmla="*/ 7423503 w 20071080"/>
              <a:gd name="connsiteY41" fmla="*/ 19140883 h 28324953"/>
              <a:gd name="connsiteX42" fmla="*/ 6178632 w 20071080"/>
              <a:gd name="connsiteY42" fmla="*/ 18979318 h 28324953"/>
              <a:gd name="connsiteX43" fmla="*/ 3462551 w 20071080"/>
              <a:gd name="connsiteY43" fmla="*/ 15909578 h 28324953"/>
              <a:gd name="connsiteX44" fmla="*/ 3500275 w 20071080"/>
              <a:gd name="connsiteY44" fmla="*/ 14940186 h 28324953"/>
              <a:gd name="connsiteX45" fmla="*/ 2712720 w 20071080"/>
              <a:gd name="connsiteY45" fmla="*/ 13953633 h 28324953"/>
              <a:gd name="connsiteX46" fmla="*/ 1706880 w 20071080"/>
              <a:gd name="connsiteY46" fmla="*/ 13953633 h 28324953"/>
              <a:gd name="connsiteX47" fmla="*/ 1249680 w 20071080"/>
              <a:gd name="connsiteY47" fmla="*/ 13770753 h 28324953"/>
              <a:gd name="connsiteX48" fmla="*/ 426720 w 20071080"/>
              <a:gd name="connsiteY48" fmla="*/ 14319393 h 28324953"/>
              <a:gd name="connsiteX49" fmla="*/ 218343 w 20071080"/>
              <a:gd name="connsiteY49" fmla="*/ 14091968 h 28324953"/>
              <a:gd name="connsiteX50" fmla="*/ 2164080 w 20071080"/>
              <a:gd name="connsiteY50" fmla="*/ 11393313 h 28324953"/>
              <a:gd name="connsiteX51" fmla="*/ 2529840 w 20071080"/>
              <a:gd name="connsiteY51" fmla="*/ 11759073 h 28324953"/>
              <a:gd name="connsiteX52" fmla="*/ 2712720 w 20071080"/>
              <a:gd name="connsiteY52" fmla="*/ 13039233 h 28324953"/>
              <a:gd name="connsiteX53" fmla="*/ 6918960 w 20071080"/>
              <a:gd name="connsiteY53" fmla="*/ 16513953 h 28324953"/>
              <a:gd name="connsiteX54" fmla="*/ 7924800 w 20071080"/>
              <a:gd name="connsiteY54" fmla="*/ 14959473 h 28324953"/>
              <a:gd name="connsiteX55" fmla="*/ 7467600 w 20071080"/>
              <a:gd name="connsiteY55" fmla="*/ 13862193 h 28324953"/>
              <a:gd name="connsiteX56" fmla="*/ 8747760 w 20071080"/>
              <a:gd name="connsiteY56" fmla="*/ 10387473 h 28324953"/>
              <a:gd name="connsiteX57" fmla="*/ 8656320 w 20071080"/>
              <a:gd name="connsiteY57" fmla="*/ 9838833 h 28324953"/>
              <a:gd name="connsiteX58" fmla="*/ 8930640 w 20071080"/>
              <a:gd name="connsiteY58" fmla="*/ 9198753 h 28324953"/>
              <a:gd name="connsiteX59" fmla="*/ 7650480 w 20071080"/>
              <a:gd name="connsiteY59" fmla="*/ 6729873 h 28324953"/>
              <a:gd name="connsiteX60" fmla="*/ 2621280 w 20071080"/>
              <a:gd name="connsiteY60" fmla="*/ 8101473 h 28324953"/>
              <a:gd name="connsiteX61" fmla="*/ 2072640 w 20071080"/>
              <a:gd name="connsiteY61" fmla="*/ 7735713 h 28324953"/>
              <a:gd name="connsiteX62" fmla="*/ 1341120 w 20071080"/>
              <a:gd name="connsiteY62" fmla="*/ 7827153 h 28324953"/>
              <a:gd name="connsiteX63" fmla="*/ 975360 w 20071080"/>
              <a:gd name="connsiteY63" fmla="*/ 7369953 h 28324953"/>
              <a:gd name="connsiteX64" fmla="*/ 1249680 w 20071080"/>
              <a:gd name="connsiteY64" fmla="*/ 7095633 h 28324953"/>
              <a:gd name="connsiteX65" fmla="*/ 152400 w 20071080"/>
              <a:gd name="connsiteY65" fmla="*/ 5998353 h 28324953"/>
              <a:gd name="connsiteX66" fmla="*/ 335280 w 20071080"/>
              <a:gd name="connsiteY66" fmla="*/ 5906913 h 28324953"/>
              <a:gd name="connsiteX67" fmla="*/ 1798320 w 20071080"/>
              <a:gd name="connsiteY67" fmla="*/ 7095633 h 28324953"/>
              <a:gd name="connsiteX68" fmla="*/ 1923891 w 20071080"/>
              <a:gd name="connsiteY68" fmla="*/ 6942705 h 28324953"/>
              <a:gd name="connsiteX69" fmla="*/ 2037061 w 20071080"/>
              <a:gd name="connsiteY69" fmla="*/ 6781139 h 28324953"/>
              <a:gd name="connsiteX70" fmla="*/ 5168098 w 20071080"/>
              <a:gd name="connsiteY70" fmla="*/ 5407834 h 28324953"/>
              <a:gd name="connsiteX71" fmla="*/ 6073459 w 20071080"/>
              <a:gd name="connsiteY71" fmla="*/ 5165486 h 28324953"/>
              <a:gd name="connsiteX72" fmla="*/ 6370320 w 20071080"/>
              <a:gd name="connsiteY72" fmla="*/ 5632593 h 28324953"/>
              <a:gd name="connsiteX73" fmla="*/ 7376160 w 20071080"/>
              <a:gd name="connsiteY73" fmla="*/ 5175393 h 28324953"/>
              <a:gd name="connsiteX74" fmla="*/ 7544669 w 20071080"/>
              <a:gd name="connsiteY74" fmla="*/ 3832573 h 28324953"/>
              <a:gd name="connsiteX75" fmla="*/ 8676370 w 20071080"/>
              <a:gd name="connsiteY75" fmla="*/ 3347877 h 28324953"/>
              <a:gd name="connsiteX76" fmla="*/ 9279943 w 20071080"/>
              <a:gd name="connsiteY76" fmla="*/ 3509442 h 28324953"/>
              <a:gd name="connsiteX77" fmla="*/ 9845040 w 20071080"/>
              <a:gd name="connsiteY77" fmla="*/ 3072273 h 28324953"/>
              <a:gd name="connsiteX78" fmla="*/ 9936480 w 20071080"/>
              <a:gd name="connsiteY78" fmla="*/ 2523633 h 28324953"/>
              <a:gd name="connsiteX79" fmla="*/ 9936480 w 20071080"/>
              <a:gd name="connsiteY79" fmla="*/ 694833 h 28324953"/>
              <a:gd name="connsiteX80" fmla="*/ 11203834 w 20071080"/>
              <a:gd name="connsiteY80" fmla="*/ 76181 h 28324953"/>
              <a:gd name="connsiteX81" fmla="*/ 12033747 w 20071080"/>
              <a:gd name="connsiteY81" fmla="*/ 237746 h 28324953"/>
              <a:gd name="connsiteX0" fmla="*/ 12109194 w 20071080"/>
              <a:gd name="connsiteY0" fmla="*/ 406044 h 28291294"/>
              <a:gd name="connsiteX1" fmla="*/ 12405360 w 20071080"/>
              <a:gd name="connsiteY1" fmla="*/ 2581414 h 28291294"/>
              <a:gd name="connsiteX2" fmla="*/ 13411200 w 20071080"/>
              <a:gd name="connsiteY2" fmla="*/ 3861574 h 28291294"/>
              <a:gd name="connsiteX3" fmla="*/ 14782800 w 20071080"/>
              <a:gd name="connsiteY3" fmla="*/ 3495814 h 28291294"/>
              <a:gd name="connsiteX4" fmla="*/ 15514320 w 20071080"/>
              <a:gd name="connsiteY4" fmla="*/ 3130054 h 28291294"/>
              <a:gd name="connsiteX5" fmla="*/ 17800320 w 20071080"/>
              <a:gd name="connsiteY5" fmla="*/ 2489974 h 28291294"/>
              <a:gd name="connsiteX6" fmla="*/ 18166080 w 20071080"/>
              <a:gd name="connsiteY6" fmla="*/ 2855734 h 28291294"/>
              <a:gd name="connsiteX7" fmla="*/ 18861673 w 20071080"/>
              <a:gd name="connsiteY7" fmla="*/ 2667957 h 28291294"/>
              <a:gd name="connsiteX8" fmla="*/ 19720560 w 20071080"/>
              <a:gd name="connsiteY8" fmla="*/ 1392694 h 28291294"/>
              <a:gd name="connsiteX9" fmla="*/ 19994880 w 20071080"/>
              <a:gd name="connsiteY9" fmla="*/ 1484134 h 28291294"/>
              <a:gd name="connsiteX10" fmla="*/ 19263360 w 20071080"/>
              <a:gd name="connsiteY10" fmla="*/ 2489974 h 28291294"/>
              <a:gd name="connsiteX11" fmla="*/ 19812000 w 20071080"/>
              <a:gd name="connsiteY11" fmla="*/ 2672854 h 28291294"/>
              <a:gd name="connsiteX12" fmla="*/ 19537680 w 20071080"/>
              <a:gd name="connsiteY12" fmla="*/ 2947174 h 28291294"/>
              <a:gd name="connsiteX13" fmla="*/ 18241011 w 20071080"/>
              <a:gd name="connsiteY13" fmla="*/ 3112261 h 28291294"/>
              <a:gd name="connsiteX14" fmla="*/ 18348960 w 20071080"/>
              <a:gd name="connsiteY14" fmla="*/ 3312934 h 28291294"/>
              <a:gd name="connsiteX15" fmla="*/ 14508480 w 20071080"/>
              <a:gd name="connsiteY15" fmla="*/ 4958854 h 28291294"/>
              <a:gd name="connsiteX16" fmla="*/ 12954000 w 20071080"/>
              <a:gd name="connsiteY16" fmla="*/ 5781814 h 28291294"/>
              <a:gd name="connsiteX17" fmla="*/ 12222480 w 20071080"/>
              <a:gd name="connsiteY17" fmla="*/ 10628134 h 28291294"/>
              <a:gd name="connsiteX18" fmla="*/ 11948160 w 20071080"/>
              <a:gd name="connsiteY18" fmla="*/ 11176774 h 28291294"/>
              <a:gd name="connsiteX19" fmla="*/ 13136880 w 20071080"/>
              <a:gd name="connsiteY19" fmla="*/ 12914134 h 28291294"/>
              <a:gd name="connsiteX20" fmla="*/ 12954000 w 20071080"/>
              <a:gd name="connsiteY20" fmla="*/ 13371334 h 28291294"/>
              <a:gd name="connsiteX21" fmla="*/ 11765280 w 20071080"/>
              <a:gd name="connsiteY21" fmla="*/ 13645654 h 28291294"/>
              <a:gd name="connsiteX22" fmla="*/ 11497624 w 20071080"/>
              <a:gd name="connsiteY22" fmla="*/ 14462222 h 28291294"/>
              <a:gd name="connsiteX23" fmla="*/ 11033760 w 20071080"/>
              <a:gd name="connsiteY23" fmla="*/ 14925814 h 28291294"/>
              <a:gd name="connsiteX24" fmla="*/ 11125200 w 20071080"/>
              <a:gd name="connsiteY24" fmla="*/ 15200134 h 28291294"/>
              <a:gd name="connsiteX25" fmla="*/ 12863661 w 20071080"/>
              <a:gd name="connsiteY25" fmla="*/ 18339789 h 28291294"/>
              <a:gd name="connsiteX26" fmla="*/ 13542681 w 20071080"/>
              <a:gd name="connsiteY26" fmla="*/ 21071039 h 28291294"/>
              <a:gd name="connsiteX27" fmla="*/ 14825275 w 20071080"/>
              <a:gd name="connsiteY27" fmla="*/ 23994574 h 28291294"/>
              <a:gd name="connsiteX28" fmla="*/ 14183978 w 20071080"/>
              <a:gd name="connsiteY28" fmla="*/ 24317705 h 28291294"/>
              <a:gd name="connsiteX29" fmla="*/ 14599920 w 20071080"/>
              <a:gd name="connsiteY29" fmla="*/ 26172934 h 28291294"/>
              <a:gd name="connsiteX30" fmla="*/ 15331440 w 20071080"/>
              <a:gd name="connsiteY30" fmla="*/ 26904454 h 28291294"/>
              <a:gd name="connsiteX31" fmla="*/ 15605760 w 20071080"/>
              <a:gd name="connsiteY31" fmla="*/ 27727414 h 28291294"/>
              <a:gd name="connsiteX32" fmla="*/ 16504230 w 20071080"/>
              <a:gd name="connsiteY32" fmla="*/ 27791358 h 28291294"/>
              <a:gd name="connsiteX33" fmla="*/ 16703040 w 20071080"/>
              <a:gd name="connsiteY33" fmla="*/ 28093174 h 28291294"/>
              <a:gd name="connsiteX34" fmla="*/ 15240000 w 20071080"/>
              <a:gd name="connsiteY34" fmla="*/ 28276054 h 28291294"/>
              <a:gd name="connsiteX35" fmla="*/ 14599920 w 20071080"/>
              <a:gd name="connsiteY35" fmla="*/ 28001734 h 28291294"/>
              <a:gd name="connsiteX36" fmla="*/ 13502640 w 20071080"/>
              <a:gd name="connsiteY36" fmla="*/ 27910294 h 28291294"/>
              <a:gd name="connsiteX37" fmla="*/ 13844468 w 20071080"/>
              <a:gd name="connsiteY37" fmla="*/ 26135314 h 28291294"/>
              <a:gd name="connsiteX38" fmla="*/ 13411200 w 20071080"/>
              <a:gd name="connsiteY38" fmla="*/ 24618454 h 28291294"/>
              <a:gd name="connsiteX39" fmla="*/ 10485120 w 20071080"/>
              <a:gd name="connsiteY39" fmla="*/ 18126214 h 28291294"/>
              <a:gd name="connsiteX40" fmla="*/ 9387840 w 20071080"/>
              <a:gd name="connsiteY40" fmla="*/ 17028934 h 28291294"/>
              <a:gd name="connsiteX41" fmla="*/ 7423503 w 20071080"/>
              <a:gd name="connsiteY41" fmla="*/ 19107224 h 28291294"/>
              <a:gd name="connsiteX42" fmla="*/ 6178632 w 20071080"/>
              <a:gd name="connsiteY42" fmla="*/ 18945659 h 28291294"/>
              <a:gd name="connsiteX43" fmla="*/ 3462551 w 20071080"/>
              <a:gd name="connsiteY43" fmla="*/ 15875919 h 28291294"/>
              <a:gd name="connsiteX44" fmla="*/ 3500275 w 20071080"/>
              <a:gd name="connsiteY44" fmla="*/ 14906527 h 28291294"/>
              <a:gd name="connsiteX45" fmla="*/ 2712720 w 20071080"/>
              <a:gd name="connsiteY45" fmla="*/ 13919974 h 28291294"/>
              <a:gd name="connsiteX46" fmla="*/ 1706880 w 20071080"/>
              <a:gd name="connsiteY46" fmla="*/ 13919974 h 28291294"/>
              <a:gd name="connsiteX47" fmla="*/ 1249680 w 20071080"/>
              <a:gd name="connsiteY47" fmla="*/ 13737094 h 28291294"/>
              <a:gd name="connsiteX48" fmla="*/ 426720 w 20071080"/>
              <a:gd name="connsiteY48" fmla="*/ 14285734 h 28291294"/>
              <a:gd name="connsiteX49" fmla="*/ 218343 w 20071080"/>
              <a:gd name="connsiteY49" fmla="*/ 14058309 h 28291294"/>
              <a:gd name="connsiteX50" fmla="*/ 2164080 w 20071080"/>
              <a:gd name="connsiteY50" fmla="*/ 11359654 h 28291294"/>
              <a:gd name="connsiteX51" fmla="*/ 2529840 w 20071080"/>
              <a:gd name="connsiteY51" fmla="*/ 11725414 h 28291294"/>
              <a:gd name="connsiteX52" fmla="*/ 2712720 w 20071080"/>
              <a:gd name="connsiteY52" fmla="*/ 13005574 h 28291294"/>
              <a:gd name="connsiteX53" fmla="*/ 6918960 w 20071080"/>
              <a:gd name="connsiteY53" fmla="*/ 16480294 h 28291294"/>
              <a:gd name="connsiteX54" fmla="*/ 7924800 w 20071080"/>
              <a:gd name="connsiteY54" fmla="*/ 14925814 h 28291294"/>
              <a:gd name="connsiteX55" fmla="*/ 7467600 w 20071080"/>
              <a:gd name="connsiteY55" fmla="*/ 13828534 h 28291294"/>
              <a:gd name="connsiteX56" fmla="*/ 8747760 w 20071080"/>
              <a:gd name="connsiteY56" fmla="*/ 10353814 h 28291294"/>
              <a:gd name="connsiteX57" fmla="*/ 8656320 w 20071080"/>
              <a:gd name="connsiteY57" fmla="*/ 9805174 h 28291294"/>
              <a:gd name="connsiteX58" fmla="*/ 8930640 w 20071080"/>
              <a:gd name="connsiteY58" fmla="*/ 9165094 h 28291294"/>
              <a:gd name="connsiteX59" fmla="*/ 7650480 w 20071080"/>
              <a:gd name="connsiteY59" fmla="*/ 6696214 h 28291294"/>
              <a:gd name="connsiteX60" fmla="*/ 2621280 w 20071080"/>
              <a:gd name="connsiteY60" fmla="*/ 8067814 h 28291294"/>
              <a:gd name="connsiteX61" fmla="*/ 2072640 w 20071080"/>
              <a:gd name="connsiteY61" fmla="*/ 7702054 h 28291294"/>
              <a:gd name="connsiteX62" fmla="*/ 1341120 w 20071080"/>
              <a:gd name="connsiteY62" fmla="*/ 7793494 h 28291294"/>
              <a:gd name="connsiteX63" fmla="*/ 975360 w 20071080"/>
              <a:gd name="connsiteY63" fmla="*/ 7336294 h 28291294"/>
              <a:gd name="connsiteX64" fmla="*/ 1249680 w 20071080"/>
              <a:gd name="connsiteY64" fmla="*/ 7061974 h 28291294"/>
              <a:gd name="connsiteX65" fmla="*/ 152400 w 20071080"/>
              <a:gd name="connsiteY65" fmla="*/ 5964694 h 28291294"/>
              <a:gd name="connsiteX66" fmla="*/ 335280 w 20071080"/>
              <a:gd name="connsiteY66" fmla="*/ 5873254 h 28291294"/>
              <a:gd name="connsiteX67" fmla="*/ 1798320 w 20071080"/>
              <a:gd name="connsiteY67" fmla="*/ 7061974 h 28291294"/>
              <a:gd name="connsiteX68" fmla="*/ 1923891 w 20071080"/>
              <a:gd name="connsiteY68" fmla="*/ 6909046 h 28291294"/>
              <a:gd name="connsiteX69" fmla="*/ 2037061 w 20071080"/>
              <a:gd name="connsiteY69" fmla="*/ 6747480 h 28291294"/>
              <a:gd name="connsiteX70" fmla="*/ 5168098 w 20071080"/>
              <a:gd name="connsiteY70" fmla="*/ 5374175 h 28291294"/>
              <a:gd name="connsiteX71" fmla="*/ 6073459 w 20071080"/>
              <a:gd name="connsiteY71" fmla="*/ 5131827 h 28291294"/>
              <a:gd name="connsiteX72" fmla="*/ 6370320 w 20071080"/>
              <a:gd name="connsiteY72" fmla="*/ 5598934 h 28291294"/>
              <a:gd name="connsiteX73" fmla="*/ 7376160 w 20071080"/>
              <a:gd name="connsiteY73" fmla="*/ 5141734 h 28291294"/>
              <a:gd name="connsiteX74" fmla="*/ 7544669 w 20071080"/>
              <a:gd name="connsiteY74" fmla="*/ 3798914 h 28291294"/>
              <a:gd name="connsiteX75" fmla="*/ 8676370 w 20071080"/>
              <a:gd name="connsiteY75" fmla="*/ 3314218 h 28291294"/>
              <a:gd name="connsiteX76" fmla="*/ 9279943 w 20071080"/>
              <a:gd name="connsiteY76" fmla="*/ 3475783 h 28291294"/>
              <a:gd name="connsiteX77" fmla="*/ 9845040 w 20071080"/>
              <a:gd name="connsiteY77" fmla="*/ 3038614 h 28291294"/>
              <a:gd name="connsiteX78" fmla="*/ 9936480 w 20071080"/>
              <a:gd name="connsiteY78" fmla="*/ 2489974 h 28291294"/>
              <a:gd name="connsiteX79" fmla="*/ 9936480 w 20071080"/>
              <a:gd name="connsiteY79" fmla="*/ 661174 h 28291294"/>
              <a:gd name="connsiteX80" fmla="*/ 11203834 w 20071080"/>
              <a:gd name="connsiteY80" fmla="*/ 42522 h 28291294"/>
              <a:gd name="connsiteX81" fmla="*/ 12109194 w 20071080"/>
              <a:gd name="connsiteY81" fmla="*/ 406044 h 28291294"/>
              <a:gd name="connsiteX0" fmla="*/ 12109194 w 20071080"/>
              <a:gd name="connsiteY0" fmla="*/ 406044 h 28291294"/>
              <a:gd name="connsiteX1" fmla="*/ 12405360 w 20071080"/>
              <a:gd name="connsiteY1" fmla="*/ 2581414 h 28291294"/>
              <a:gd name="connsiteX2" fmla="*/ 13411200 w 20071080"/>
              <a:gd name="connsiteY2" fmla="*/ 3861574 h 28291294"/>
              <a:gd name="connsiteX3" fmla="*/ 14782800 w 20071080"/>
              <a:gd name="connsiteY3" fmla="*/ 3495814 h 28291294"/>
              <a:gd name="connsiteX4" fmla="*/ 15514320 w 20071080"/>
              <a:gd name="connsiteY4" fmla="*/ 3130054 h 28291294"/>
              <a:gd name="connsiteX5" fmla="*/ 17800320 w 20071080"/>
              <a:gd name="connsiteY5" fmla="*/ 2489974 h 28291294"/>
              <a:gd name="connsiteX6" fmla="*/ 18166080 w 20071080"/>
              <a:gd name="connsiteY6" fmla="*/ 2855734 h 28291294"/>
              <a:gd name="connsiteX7" fmla="*/ 18861673 w 20071080"/>
              <a:gd name="connsiteY7" fmla="*/ 2667957 h 28291294"/>
              <a:gd name="connsiteX8" fmla="*/ 19720560 w 20071080"/>
              <a:gd name="connsiteY8" fmla="*/ 1392694 h 28291294"/>
              <a:gd name="connsiteX9" fmla="*/ 19994880 w 20071080"/>
              <a:gd name="connsiteY9" fmla="*/ 1484134 h 28291294"/>
              <a:gd name="connsiteX10" fmla="*/ 19263360 w 20071080"/>
              <a:gd name="connsiteY10" fmla="*/ 2489974 h 28291294"/>
              <a:gd name="connsiteX11" fmla="*/ 19812000 w 20071080"/>
              <a:gd name="connsiteY11" fmla="*/ 2672854 h 28291294"/>
              <a:gd name="connsiteX12" fmla="*/ 19537680 w 20071080"/>
              <a:gd name="connsiteY12" fmla="*/ 2947174 h 28291294"/>
              <a:gd name="connsiteX13" fmla="*/ 18241011 w 20071080"/>
              <a:gd name="connsiteY13" fmla="*/ 3112261 h 28291294"/>
              <a:gd name="connsiteX14" fmla="*/ 18348960 w 20071080"/>
              <a:gd name="connsiteY14" fmla="*/ 3312934 h 28291294"/>
              <a:gd name="connsiteX15" fmla="*/ 14508480 w 20071080"/>
              <a:gd name="connsiteY15" fmla="*/ 4958854 h 28291294"/>
              <a:gd name="connsiteX16" fmla="*/ 12954000 w 20071080"/>
              <a:gd name="connsiteY16" fmla="*/ 5781814 h 28291294"/>
              <a:gd name="connsiteX17" fmla="*/ 12222480 w 20071080"/>
              <a:gd name="connsiteY17" fmla="*/ 10628134 h 28291294"/>
              <a:gd name="connsiteX18" fmla="*/ 11948160 w 20071080"/>
              <a:gd name="connsiteY18" fmla="*/ 11176774 h 28291294"/>
              <a:gd name="connsiteX19" fmla="*/ 13136880 w 20071080"/>
              <a:gd name="connsiteY19" fmla="*/ 12914134 h 28291294"/>
              <a:gd name="connsiteX20" fmla="*/ 12954000 w 20071080"/>
              <a:gd name="connsiteY20" fmla="*/ 13371334 h 28291294"/>
              <a:gd name="connsiteX21" fmla="*/ 11765280 w 20071080"/>
              <a:gd name="connsiteY21" fmla="*/ 13645654 h 28291294"/>
              <a:gd name="connsiteX22" fmla="*/ 11497624 w 20071080"/>
              <a:gd name="connsiteY22" fmla="*/ 14462222 h 28291294"/>
              <a:gd name="connsiteX23" fmla="*/ 11033760 w 20071080"/>
              <a:gd name="connsiteY23" fmla="*/ 14925814 h 28291294"/>
              <a:gd name="connsiteX24" fmla="*/ 11125200 w 20071080"/>
              <a:gd name="connsiteY24" fmla="*/ 15200134 h 28291294"/>
              <a:gd name="connsiteX25" fmla="*/ 12863661 w 20071080"/>
              <a:gd name="connsiteY25" fmla="*/ 18339789 h 28291294"/>
              <a:gd name="connsiteX26" fmla="*/ 13542681 w 20071080"/>
              <a:gd name="connsiteY26" fmla="*/ 21071039 h 28291294"/>
              <a:gd name="connsiteX27" fmla="*/ 14825275 w 20071080"/>
              <a:gd name="connsiteY27" fmla="*/ 23994574 h 28291294"/>
              <a:gd name="connsiteX28" fmla="*/ 14183978 w 20071080"/>
              <a:gd name="connsiteY28" fmla="*/ 24317705 h 28291294"/>
              <a:gd name="connsiteX29" fmla="*/ 14599920 w 20071080"/>
              <a:gd name="connsiteY29" fmla="*/ 26172934 h 28291294"/>
              <a:gd name="connsiteX30" fmla="*/ 15331440 w 20071080"/>
              <a:gd name="connsiteY30" fmla="*/ 26904454 h 28291294"/>
              <a:gd name="connsiteX31" fmla="*/ 15605760 w 20071080"/>
              <a:gd name="connsiteY31" fmla="*/ 27727414 h 28291294"/>
              <a:gd name="connsiteX32" fmla="*/ 16504230 w 20071080"/>
              <a:gd name="connsiteY32" fmla="*/ 27791358 h 28291294"/>
              <a:gd name="connsiteX33" fmla="*/ 16703040 w 20071080"/>
              <a:gd name="connsiteY33" fmla="*/ 28093174 h 28291294"/>
              <a:gd name="connsiteX34" fmla="*/ 15240000 w 20071080"/>
              <a:gd name="connsiteY34" fmla="*/ 28276054 h 28291294"/>
              <a:gd name="connsiteX35" fmla="*/ 14599920 w 20071080"/>
              <a:gd name="connsiteY35" fmla="*/ 28001734 h 28291294"/>
              <a:gd name="connsiteX36" fmla="*/ 13502640 w 20071080"/>
              <a:gd name="connsiteY36" fmla="*/ 27910294 h 28291294"/>
              <a:gd name="connsiteX37" fmla="*/ 13844468 w 20071080"/>
              <a:gd name="connsiteY37" fmla="*/ 26135314 h 28291294"/>
              <a:gd name="connsiteX38" fmla="*/ 13411200 w 20071080"/>
              <a:gd name="connsiteY38" fmla="*/ 24618454 h 28291294"/>
              <a:gd name="connsiteX39" fmla="*/ 10485120 w 20071080"/>
              <a:gd name="connsiteY39" fmla="*/ 18126214 h 28291294"/>
              <a:gd name="connsiteX40" fmla="*/ 9387840 w 20071080"/>
              <a:gd name="connsiteY40" fmla="*/ 17028934 h 28291294"/>
              <a:gd name="connsiteX41" fmla="*/ 7423503 w 20071080"/>
              <a:gd name="connsiteY41" fmla="*/ 19107224 h 28291294"/>
              <a:gd name="connsiteX42" fmla="*/ 6178632 w 20071080"/>
              <a:gd name="connsiteY42" fmla="*/ 18945659 h 28291294"/>
              <a:gd name="connsiteX43" fmla="*/ 3462551 w 20071080"/>
              <a:gd name="connsiteY43" fmla="*/ 15875919 h 28291294"/>
              <a:gd name="connsiteX44" fmla="*/ 3500275 w 20071080"/>
              <a:gd name="connsiteY44" fmla="*/ 14906527 h 28291294"/>
              <a:gd name="connsiteX45" fmla="*/ 2712720 w 20071080"/>
              <a:gd name="connsiteY45" fmla="*/ 13919974 h 28291294"/>
              <a:gd name="connsiteX46" fmla="*/ 1706880 w 20071080"/>
              <a:gd name="connsiteY46" fmla="*/ 13919974 h 28291294"/>
              <a:gd name="connsiteX47" fmla="*/ 1249680 w 20071080"/>
              <a:gd name="connsiteY47" fmla="*/ 13737094 h 28291294"/>
              <a:gd name="connsiteX48" fmla="*/ 426720 w 20071080"/>
              <a:gd name="connsiteY48" fmla="*/ 14285734 h 28291294"/>
              <a:gd name="connsiteX49" fmla="*/ 218343 w 20071080"/>
              <a:gd name="connsiteY49" fmla="*/ 14058309 h 28291294"/>
              <a:gd name="connsiteX50" fmla="*/ 2164080 w 20071080"/>
              <a:gd name="connsiteY50" fmla="*/ 11359654 h 28291294"/>
              <a:gd name="connsiteX51" fmla="*/ 2529840 w 20071080"/>
              <a:gd name="connsiteY51" fmla="*/ 11725414 h 28291294"/>
              <a:gd name="connsiteX52" fmla="*/ 2712720 w 20071080"/>
              <a:gd name="connsiteY52" fmla="*/ 13005574 h 28291294"/>
              <a:gd name="connsiteX53" fmla="*/ 6918960 w 20071080"/>
              <a:gd name="connsiteY53" fmla="*/ 16480294 h 28291294"/>
              <a:gd name="connsiteX54" fmla="*/ 7924800 w 20071080"/>
              <a:gd name="connsiteY54" fmla="*/ 14925814 h 28291294"/>
              <a:gd name="connsiteX55" fmla="*/ 7467600 w 20071080"/>
              <a:gd name="connsiteY55" fmla="*/ 13828534 h 28291294"/>
              <a:gd name="connsiteX56" fmla="*/ 8747760 w 20071080"/>
              <a:gd name="connsiteY56" fmla="*/ 10353814 h 28291294"/>
              <a:gd name="connsiteX57" fmla="*/ 8656320 w 20071080"/>
              <a:gd name="connsiteY57" fmla="*/ 9805174 h 28291294"/>
              <a:gd name="connsiteX58" fmla="*/ 8930640 w 20071080"/>
              <a:gd name="connsiteY58" fmla="*/ 9165094 h 28291294"/>
              <a:gd name="connsiteX59" fmla="*/ 7650480 w 20071080"/>
              <a:gd name="connsiteY59" fmla="*/ 6696214 h 28291294"/>
              <a:gd name="connsiteX60" fmla="*/ 2621280 w 20071080"/>
              <a:gd name="connsiteY60" fmla="*/ 8067814 h 28291294"/>
              <a:gd name="connsiteX61" fmla="*/ 2072640 w 20071080"/>
              <a:gd name="connsiteY61" fmla="*/ 7702054 h 28291294"/>
              <a:gd name="connsiteX62" fmla="*/ 1341120 w 20071080"/>
              <a:gd name="connsiteY62" fmla="*/ 7793494 h 28291294"/>
              <a:gd name="connsiteX63" fmla="*/ 975360 w 20071080"/>
              <a:gd name="connsiteY63" fmla="*/ 7336294 h 28291294"/>
              <a:gd name="connsiteX64" fmla="*/ 1249680 w 20071080"/>
              <a:gd name="connsiteY64" fmla="*/ 7061974 h 28291294"/>
              <a:gd name="connsiteX65" fmla="*/ 152400 w 20071080"/>
              <a:gd name="connsiteY65" fmla="*/ 5964694 h 28291294"/>
              <a:gd name="connsiteX66" fmla="*/ 335280 w 20071080"/>
              <a:gd name="connsiteY66" fmla="*/ 5873254 h 28291294"/>
              <a:gd name="connsiteX67" fmla="*/ 1798320 w 20071080"/>
              <a:gd name="connsiteY67" fmla="*/ 7061974 h 28291294"/>
              <a:gd name="connsiteX68" fmla="*/ 1923891 w 20071080"/>
              <a:gd name="connsiteY68" fmla="*/ 6909046 h 28291294"/>
              <a:gd name="connsiteX69" fmla="*/ 2037061 w 20071080"/>
              <a:gd name="connsiteY69" fmla="*/ 6747480 h 28291294"/>
              <a:gd name="connsiteX70" fmla="*/ 5168098 w 20071080"/>
              <a:gd name="connsiteY70" fmla="*/ 5374175 h 28291294"/>
              <a:gd name="connsiteX71" fmla="*/ 6073459 w 20071080"/>
              <a:gd name="connsiteY71" fmla="*/ 5131827 h 28291294"/>
              <a:gd name="connsiteX72" fmla="*/ 6370320 w 20071080"/>
              <a:gd name="connsiteY72" fmla="*/ 5598934 h 28291294"/>
              <a:gd name="connsiteX73" fmla="*/ 7376160 w 20071080"/>
              <a:gd name="connsiteY73" fmla="*/ 5141734 h 28291294"/>
              <a:gd name="connsiteX74" fmla="*/ 7544669 w 20071080"/>
              <a:gd name="connsiteY74" fmla="*/ 3798914 h 28291294"/>
              <a:gd name="connsiteX75" fmla="*/ 8676370 w 20071080"/>
              <a:gd name="connsiteY75" fmla="*/ 3314218 h 28291294"/>
              <a:gd name="connsiteX76" fmla="*/ 9279943 w 20071080"/>
              <a:gd name="connsiteY76" fmla="*/ 3475783 h 28291294"/>
              <a:gd name="connsiteX77" fmla="*/ 9845040 w 20071080"/>
              <a:gd name="connsiteY77" fmla="*/ 3038614 h 28291294"/>
              <a:gd name="connsiteX78" fmla="*/ 9936480 w 20071080"/>
              <a:gd name="connsiteY78" fmla="*/ 2489974 h 28291294"/>
              <a:gd name="connsiteX79" fmla="*/ 9936480 w 20071080"/>
              <a:gd name="connsiteY79" fmla="*/ 661174 h 28291294"/>
              <a:gd name="connsiteX80" fmla="*/ 11203834 w 20071080"/>
              <a:gd name="connsiteY80" fmla="*/ 42522 h 28291294"/>
              <a:gd name="connsiteX81" fmla="*/ 12109194 w 20071080"/>
              <a:gd name="connsiteY81" fmla="*/ 406044 h 28291294"/>
              <a:gd name="connsiteX0" fmla="*/ 12109194 w 20071080"/>
              <a:gd name="connsiteY0" fmla="*/ 406044 h 28291294"/>
              <a:gd name="connsiteX1" fmla="*/ 12405360 w 20071080"/>
              <a:gd name="connsiteY1" fmla="*/ 2581414 h 28291294"/>
              <a:gd name="connsiteX2" fmla="*/ 13411200 w 20071080"/>
              <a:gd name="connsiteY2" fmla="*/ 3861574 h 28291294"/>
              <a:gd name="connsiteX3" fmla="*/ 14782800 w 20071080"/>
              <a:gd name="connsiteY3" fmla="*/ 3495814 h 28291294"/>
              <a:gd name="connsiteX4" fmla="*/ 15514320 w 20071080"/>
              <a:gd name="connsiteY4" fmla="*/ 3130054 h 28291294"/>
              <a:gd name="connsiteX5" fmla="*/ 17800320 w 20071080"/>
              <a:gd name="connsiteY5" fmla="*/ 2489974 h 28291294"/>
              <a:gd name="connsiteX6" fmla="*/ 18166080 w 20071080"/>
              <a:gd name="connsiteY6" fmla="*/ 2855734 h 28291294"/>
              <a:gd name="connsiteX7" fmla="*/ 18861673 w 20071080"/>
              <a:gd name="connsiteY7" fmla="*/ 2667957 h 28291294"/>
              <a:gd name="connsiteX8" fmla="*/ 19720560 w 20071080"/>
              <a:gd name="connsiteY8" fmla="*/ 1392694 h 28291294"/>
              <a:gd name="connsiteX9" fmla="*/ 19994880 w 20071080"/>
              <a:gd name="connsiteY9" fmla="*/ 1484134 h 28291294"/>
              <a:gd name="connsiteX10" fmla="*/ 19263360 w 20071080"/>
              <a:gd name="connsiteY10" fmla="*/ 2489974 h 28291294"/>
              <a:gd name="connsiteX11" fmla="*/ 19812000 w 20071080"/>
              <a:gd name="connsiteY11" fmla="*/ 2672854 h 28291294"/>
              <a:gd name="connsiteX12" fmla="*/ 19537680 w 20071080"/>
              <a:gd name="connsiteY12" fmla="*/ 2947174 h 28291294"/>
              <a:gd name="connsiteX13" fmla="*/ 18241011 w 20071080"/>
              <a:gd name="connsiteY13" fmla="*/ 3112261 h 28291294"/>
              <a:gd name="connsiteX14" fmla="*/ 18348960 w 20071080"/>
              <a:gd name="connsiteY14" fmla="*/ 3312934 h 28291294"/>
              <a:gd name="connsiteX15" fmla="*/ 14508480 w 20071080"/>
              <a:gd name="connsiteY15" fmla="*/ 4958854 h 28291294"/>
              <a:gd name="connsiteX16" fmla="*/ 12954000 w 20071080"/>
              <a:gd name="connsiteY16" fmla="*/ 5781814 h 28291294"/>
              <a:gd name="connsiteX17" fmla="*/ 12222480 w 20071080"/>
              <a:gd name="connsiteY17" fmla="*/ 10628134 h 28291294"/>
              <a:gd name="connsiteX18" fmla="*/ 11948160 w 20071080"/>
              <a:gd name="connsiteY18" fmla="*/ 11176774 h 28291294"/>
              <a:gd name="connsiteX19" fmla="*/ 13136880 w 20071080"/>
              <a:gd name="connsiteY19" fmla="*/ 12914134 h 28291294"/>
              <a:gd name="connsiteX20" fmla="*/ 12954000 w 20071080"/>
              <a:gd name="connsiteY20" fmla="*/ 13371334 h 28291294"/>
              <a:gd name="connsiteX21" fmla="*/ 11765280 w 20071080"/>
              <a:gd name="connsiteY21" fmla="*/ 13645654 h 28291294"/>
              <a:gd name="connsiteX22" fmla="*/ 11497624 w 20071080"/>
              <a:gd name="connsiteY22" fmla="*/ 14462222 h 28291294"/>
              <a:gd name="connsiteX23" fmla="*/ 11033760 w 20071080"/>
              <a:gd name="connsiteY23" fmla="*/ 14925814 h 28291294"/>
              <a:gd name="connsiteX24" fmla="*/ 11125200 w 20071080"/>
              <a:gd name="connsiteY24" fmla="*/ 15200134 h 28291294"/>
              <a:gd name="connsiteX25" fmla="*/ 12863661 w 20071080"/>
              <a:gd name="connsiteY25" fmla="*/ 18339789 h 28291294"/>
              <a:gd name="connsiteX26" fmla="*/ 13542681 w 20071080"/>
              <a:gd name="connsiteY26" fmla="*/ 21071039 h 28291294"/>
              <a:gd name="connsiteX27" fmla="*/ 14825275 w 20071080"/>
              <a:gd name="connsiteY27" fmla="*/ 23994574 h 28291294"/>
              <a:gd name="connsiteX28" fmla="*/ 14183978 w 20071080"/>
              <a:gd name="connsiteY28" fmla="*/ 24317705 h 28291294"/>
              <a:gd name="connsiteX29" fmla="*/ 14599920 w 20071080"/>
              <a:gd name="connsiteY29" fmla="*/ 26172934 h 28291294"/>
              <a:gd name="connsiteX30" fmla="*/ 15331440 w 20071080"/>
              <a:gd name="connsiteY30" fmla="*/ 26904454 h 28291294"/>
              <a:gd name="connsiteX31" fmla="*/ 15605760 w 20071080"/>
              <a:gd name="connsiteY31" fmla="*/ 27727414 h 28291294"/>
              <a:gd name="connsiteX32" fmla="*/ 16504230 w 20071080"/>
              <a:gd name="connsiteY32" fmla="*/ 27791358 h 28291294"/>
              <a:gd name="connsiteX33" fmla="*/ 16703040 w 20071080"/>
              <a:gd name="connsiteY33" fmla="*/ 28093174 h 28291294"/>
              <a:gd name="connsiteX34" fmla="*/ 15240000 w 20071080"/>
              <a:gd name="connsiteY34" fmla="*/ 28276054 h 28291294"/>
              <a:gd name="connsiteX35" fmla="*/ 14599920 w 20071080"/>
              <a:gd name="connsiteY35" fmla="*/ 28001734 h 28291294"/>
              <a:gd name="connsiteX36" fmla="*/ 13502640 w 20071080"/>
              <a:gd name="connsiteY36" fmla="*/ 27910294 h 28291294"/>
              <a:gd name="connsiteX37" fmla="*/ 13844468 w 20071080"/>
              <a:gd name="connsiteY37" fmla="*/ 26135314 h 28291294"/>
              <a:gd name="connsiteX38" fmla="*/ 13411200 w 20071080"/>
              <a:gd name="connsiteY38" fmla="*/ 24618454 h 28291294"/>
              <a:gd name="connsiteX39" fmla="*/ 10485120 w 20071080"/>
              <a:gd name="connsiteY39" fmla="*/ 18126214 h 28291294"/>
              <a:gd name="connsiteX40" fmla="*/ 9387840 w 20071080"/>
              <a:gd name="connsiteY40" fmla="*/ 17028934 h 28291294"/>
              <a:gd name="connsiteX41" fmla="*/ 7423503 w 20071080"/>
              <a:gd name="connsiteY41" fmla="*/ 19107224 h 28291294"/>
              <a:gd name="connsiteX42" fmla="*/ 6178632 w 20071080"/>
              <a:gd name="connsiteY42" fmla="*/ 18945659 h 28291294"/>
              <a:gd name="connsiteX43" fmla="*/ 3462551 w 20071080"/>
              <a:gd name="connsiteY43" fmla="*/ 15875919 h 28291294"/>
              <a:gd name="connsiteX44" fmla="*/ 3500275 w 20071080"/>
              <a:gd name="connsiteY44" fmla="*/ 14906527 h 28291294"/>
              <a:gd name="connsiteX45" fmla="*/ 2712720 w 20071080"/>
              <a:gd name="connsiteY45" fmla="*/ 13919974 h 28291294"/>
              <a:gd name="connsiteX46" fmla="*/ 1706880 w 20071080"/>
              <a:gd name="connsiteY46" fmla="*/ 13919974 h 28291294"/>
              <a:gd name="connsiteX47" fmla="*/ 1249680 w 20071080"/>
              <a:gd name="connsiteY47" fmla="*/ 13737094 h 28291294"/>
              <a:gd name="connsiteX48" fmla="*/ 426720 w 20071080"/>
              <a:gd name="connsiteY48" fmla="*/ 14285734 h 28291294"/>
              <a:gd name="connsiteX49" fmla="*/ 218343 w 20071080"/>
              <a:gd name="connsiteY49" fmla="*/ 14058309 h 28291294"/>
              <a:gd name="connsiteX50" fmla="*/ 2164080 w 20071080"/>
              <a:gd name="connsiteY50" fmla="*/ 11359654 h 28291294"/>
              <a:gd name="connsiteX51" fmla="*/ 2529840 w 20071080"/>
              <a:gd name="connsiteY51" fmla="*/ 11725414 h 28291294"/>
              <a:gd name="connsiteX52" fmla="*/ 2712720 w 20071080"/>
              <a:gd name="connsiteY52" fmla="*/ 13005574 h 28291294"/>
              <a:gd name="connsiteX53" fmla="*/ 6918960 w 20071080"/>
              <a:gd name="connsiteY53" fmla="*/ 16480294 h 28291294"/>
              <a:gd name="connsiteX54" fmla="*/ 7924800 w 20071080"/>
              <a:gd name="connsiteY54" fmla="*/ 14925814 h 28291294"/>
              <a:gd name="connsiteX55" fmla="*/ 7467600 w 20071080"/>
              <a:gd name="connsiteY55" fmla="*/ 13828534 h 28291294"/>
              <a:gd name="connsiteX56" fmla="*/ 8747760 w 20071080"/>
              <a:gd name="connsiteY56" fmla="*/ 10353814 h 28291294"/>
              <a:gd name="connsiteX57" fmla="*/ 8656320 w 20071080"/>
              <a:gd name="connsiteY57" fmla="*/ 9805174 h 28291294"/>
              <a:gd name="connsiteX58" fmla="*/ 8930640 w 20071080"/>
              <a:gd name="connsiteY58" fmla="*/ 9165094 h 28291294"/>
              <a:gd name="connsiteX59" fmla="*/ 7650480 w 20071080"/>
              <a:gd name="connsiteY59" fmla="*/ 6696214 h 28291294"/>
              <a:gd name="connsiteX60" fmla="*/ 2621280 w 20071080"/>
              <a:gd name="connsiteY60" fmla="*/ 8067814 h 28291294"/>
              <a:gd name="connsiteX61" fmla="*/ 2072640 w 20071080"/>
              <a:gd name="connsiteY61" fmla="*/ 7702054 h 28291294"/>
              <a:gd name="connsiteX62" fmla="*/ 1341120 w 20071080"/>
              <a:gd name="connsiteY62" fmla="*/ 7793494 h 28291294"/>
              <a:gd name="connsiteX63" fmla="*/ 975360 w 20071080"/>
              <a:gd name="connsiteY63" fmla="*/ 7336294 h 28291294"/>
              <a:gd name="connsiteX64" fmla="*/ 1249680 w 20071080"/>
              <a:gd name="connsiteY64" fmla="*/ 7061974 h 28291294"/>
              <a:gd name="connsiteX65" fmla="*/ 152400 w 20071080"/>
              <a:gd name="connsiteY65" fmla="*/ 5964694 h 28291294"/>
              <a:gd name="connsiteX66" fmla="*/ 335280 w 20071080"/>
              <a:gd name="connsiteY66" fmla="*/ 5873254 h 28291294"/>
              <a:gd name="connsiteX67" fmla="*/ 1798320 w 20071080"/>
              <a:gd name="connsiteY67" fmla="*/ 7061974 h 28291294"/>
              <a:gd name="connsiteX68" fmla="*/ 1923891 w 20071080"/>
              <a:gd name="connsiteY68" fmla="*/ 6909046 h 28291294"/>
              <a:gd name="connsiteX69" fmla="*/ 2037061 w 20071080"/>
              <a:gd name="connsiteY69" fmla="*/ 6747480 h 28291294"/>
              <a:gd name="connsiteX70" fmla="*/ 5168098 w 20071080"/>
              <a:gd name="connsiteY70" fmla="*/ 5374175 h 28291294"/>
              <a:gd name="connsiteX71" fmla="*/ 6073459 w 20071080"/>
              <a:gd name="connsiteY71" fmla="*/ 5131827 h 28291294"/>
              <a:gd name="connsiteX72" fmla="*/ 6370320 w 20071080"/>
              <a:gd name="connsiteY72" fmla="*/ 5598934 h 28291294"/>
              <a:gd name="connsiteX73" fmla="*/ 7376160 w 20071080"/>
              <a:gd name="connsiteY73" fmla="*/ 5141734 h 28291294"/>
              <a:gd name="connsiteX74" fmla="*/ 7544669 w 20071080"/>
              <a:gd name="connsiteY74" fmla="*/ 3798914 h 28291294"/>
              <a:gd name="connsiteX75" fmla="*/ 8676370 w 20071080"/>
              <a:gd name="connsiteY75" fmla="*/ 3314218 h 28291294"/>
              <a:gd name="connsiteX76" fmla="*/ 9279943 w 20071080"/>
              <a:gd name="connsiteY76" fmla="*/ 3475783 h 28291294"/>
              <a:gd name="connsiteX77" fmla="*/ 9845040 w 20071080"/>
              <a:gd name="connsiteY77" fmla="*/ 3038614 h 28291294"/>
              <a:gd name="connsiteX78" fmla="*/ 9936480 w 20071080"/>
              <a:gd name="connsiteY78" fmla="*/ 2489974 h 28291294"/>
              <a:gd name="connsiteX79" fmla="*/ 9936480 w 20071080"/>
              <a:gd name="connsiteY79" fmla="*/ 661174 h 28291294"/>
              <a:gd name="connsiteX80" fmla="*/ 11203834 w 20071080"/>
              <a:gd name="connsiteY80" fmla="*/ 42522 h 28291294"/>
              <a:gd name="connsiteX81" fmla="*/ 12109194 w 20071080"/>
              <a:gd name="connsiteY81" fmla="*/ 406044 h 28291294"/>
              <a:gd name="connsiteX0" fmla="*/ 12109194 w 20071080"/>
              <a:gd name="connsiteY0" fmla="*/ 406044 h 28291294"/>
              <a:gd name="connsiteX1" fmla="*/ 12405360 w 20071080"/>
              <a:gd name="connsiteY1" fmla="*/ 2581414 h 28291294"/>
              <a:gd name="connsiteX2" fmla="*/ 13411200 w 20071080"/>
              <a:gd name="connsiteY2" fmla="*/ 3861574 h 28291294"/>
              <a:gd name="connsiteX3" fmla="*/ 14782800 w 20071080"/>
              <a:gd name="connsiteY3" fmla="*/ 3495814 h 28291294"/>
              <a:gd name="connsiteX4" fmla="*/ 15514320 w 20071080"/>
              <a:gd name="connsiteY4" fmla="*/ 3130054 h 28291294"/>
              <a:gd name="connsiteX5" fmla="*/ 17800320 w 20071080"/>
              <a:gd name="connsiteY5" fmla="*/ 2489974 h 28291294"/>
              <a:gd name="connsiteX6" fmla="*/ 18166080 w 20071080"/>
              <a:gd name="connsiteY6" fmla="*/ 2855734 h 28291294"/>
              <a:gd name="connsiteX7" fmla="*/ 18861673 w 20071080"/>
              <a:gd name="connsiteY7" fmla="*/ 2667957 h 28291294"/>
              <a:gd name="connsiteX8" fmla="*/ 19720560 w 20071080"/>
              <a:gd name="connsiteY8" fmla="*/ 1392694 h 28291294"/>
              <a:gd name="connsiteX9" fmla="*/ 19994880 w 20071080"/>
              <a:gd name="connsiteY9" fmla="*/ 1484134 h 28291294"/>
              <a:gd name="connsiteX10" fmla="*/ 19263360 w 20071080"/>
              <a:gd name="connsiteY10" fmla="*/ 2489974 h 28291294"/>
              <a:gd name="connsiteX11" fmla="*/ 19812000 w 20071080"/>
              <a:gd name="connsiteY11" fmla="*/ 2672854 h 28291294"/>
              <a:gd name="connsiteX12" fmla="*/ 19537680 w 20071080"/>
              <a:gd name="connsiteY12" fmla="*/ 2947174 h 28291294"/>
              <a:gd name="connsiteX13" fmla="*/ 18241011 w 20071080"/>
              <a:gd name="connsiteY13" fmla="*/ 3112261 h 28291294"/>
              <a:gd name="connsiteX14" fmla="*/ 18348960 w 20071080"/>
              <a:gd name="connsiteY14" fmla="*/ 3312934 h 28291294"/>
              <a:gd name="connsiteX15" fmla="*/ 14508480 w 20071080"/>
              <a:gd name="connsiteY15" fmla="*/ 4958854 h 28291294"/>
              <a:gd name="connsiteX16" fmla="*/ 12954000 w 20071080"/>
              <a:gd name="connsiteY16" fmla="*/ 5781814 h 28291294"/>
              <a:gd name="connsiteX17" fmla="*/ 12222480 w 20071080"/>
              <a:gd name="connsiteY17" fmla="*/ 10628134 h 28291294"/>
              <a:gd name="connsiteX18" fmla="*/ 11948160 w 20071080"/>
              <a:gd name="connsiteY18" fmla="*/ 11176774 h 28291294"/>
              <a:gd name="connsiteX19" fmla="*/ 13136880 w 20071080"/>
              <a:gd name="connsiteY19" fmla="*/ 12914134 h 28291294"/>
              <a:gd name="connsiteX20" fmla="*/ 12954000 w 20071080"/>
              <a:gd name="connsiteY20" fmla="*/ 13371334 h 28291294"/>
              <a:gd name="connsiteX21" fmla="*/ 11765280 w 20071080"/>
              <a:gd name="connsiteY21" fmla="*/ 13645654 h 28291294"/>
              <a:gd name="connsiteX22" fmla="*/ 11497624 w 20071080"/>
              <a:gd name="connsiteY22" fmla="*/ 14462222 h 28291294"/>
              <a:gd name="connsiteX23" fmla="*/ 11033760 w 20071080"/>
              <a:gd name="connsiteY23" fmla="*/ 14925814 h 28291294"/>
              <a:gd name="connsiteX24" fmla="*/ 11125200 w 20071080"/>
              <a:gd name="connsiteY24" fmla="*/ 15200134 h 28291294"/>
              <a:gd name="connsiteX25" fmla="*/ 12863661 w 20071080"/>
              <a:gd name="connsiteY25" fmla="*/ 18339789 h 28291294"/>
              <a:gd name="connsiteX26" fmla="*/ 13542681 w 20071080"/>
              <a:gd name="connsiteY26" fmla="*/ 21071039 h 28291294"/>
              <a:gd name="connsiteX27" fmla="*/ 14825275 w 20071080"/>
              <a:gd name="connsiteY27" fmla="*/ 23994574 h 28291294"/>
              <a:gd name="connsiteX28" fmla="*/ 14183978 w 20071080"/>
              <a:gd name="connsiteY28" fmla="*/ 24317705 h 28291294"/>
              <a:gd name="connsiteX29" fmla="*/ 14599920 w 20071080"/>
              <a:gd name="connsiteY29" fmla="*/ 26172934 h 28291294"/>
              <a:gd name="connsiteX30" fmla="*/ 15331440 w 20071080"/>
              <a:gd name="connsiteY30" fmla="*/ 26904454 h 28291294"/>
              <a:gd name="connsiteX31" fmla="*/ 15605760 w 20071080"/>
              <a:gd name="connsiteY31" fmla="*/ 27727414 h 28291294"/>
              <a:gd name="connsiteX32" fmla="*/ 16504230 w 20071080"/>
              <a:gd name="connsiteY32" fmla="*/ 27791358 h 28291294"/>
              <a:gd name="connsiteX33" fmla="*/ 16703040 w 20071080"/>
              <a:gd name="connsiteY33" fmla="*/ 28093174 h 28291294"/>
              <a:gd name="connsiteX34" fmla="*/ 15240000 w 20071080"/>
              <a:gd name="connsiteY34" fmla="*/ 28276054 h 28291294"/>
              <a:gd name="connsiteX35" fmla="*/ 14599920 w 20071080"/>
              <a:gd name="connsiteY35" fmla="*/ 28001734 h 28291294"/>
              <a:gd name="connsiteX36" fmla="*/ 13502640 w 20071080"/>
              <a:gd name="connsiteY36" fmla="*/ 27910294 h 28291294"/>
              <a:gd name="connsiteX37" fmla="*/ 13844468 w 20071080"/>
              <a:gd name="connsiteY37" fmla="*/ 26135314 h 28291294"/>
              <a:gd name="connsiteX38" fmla="*/ 13411200 w 20071080"/>
              <a:gd name="connsiteY38" fmla="*/ 24618454 h 28291294"/>
              <a:gd name="connsiteX39" fmla="*/ 10485120 w 20071080"/>
              <a:gd name="connsiteY39" fmla="*/ 18126214 h 28291294"/>
              <a:gd name="connsiteX40" fmla="*/ 9387840 w 20071080"/>
              <a:gd name="connsiteY40" fmla="*/ 17028934 h 28291294"/>
              <a:gd name="connsiteX41" fmla="*/ 7423503 w 20071080"/>
              <a:gd name="connsiteY41" fmla="*/ 19107224 h 28291294"/>
              <a:gd name="connsiteX42" fmla="*/ 6178632 w 20071080"/>
              <a:gd name="connsiteY42" fmla="*/ 18945659 h 28291294"/>
              <a:gd name="connsiteX43" fmla="*/ 3462551 w 20071080"/>
              <a:gd name="connsiteY43" fmla="*/ 15875919 h 28291294"/>
              <a:gd name="connsiteX44" fmla="*/ 3500275 w 20071080"/>
              <a:gd name="connsiteY44" fmla="*/ 14906527 h 28291294"/>
              <a:gd name="connsiteX45" fmla="*/ 2712720 w 20071080"/>
              <a:gd name="connsiteY45" fmla="*/ 13919974 h 28291294"/>
              <a:gd name="connsiteX46" fmla="*/ 1706880 w 20071080"/>
              <a:gd name="connsiteY46" fmla="*/ 13919974 h 28291294"/>
              <a:gd name="connsiteX47" fmla="*/ 1249680 w 20071080"/>
              <a:gd name="connsiteY47" fmla="*/ 13737094 h 28291294"/>
              <a:gd name="connsiteX48" fmla="*/ 426720 w 20071080"/>
              <a:gd name="connsiteY48" fmla="*/ 14285734 h 28291294"/>
              <a:gd name="connsiteX49" fmla="*/ 218343 w 20071080"/>
              <a:gd name="connsiteY49" fmla="*/ 14058309 h 28291294"/>
              <a:gd name="connsiteX50" fmla="*/ 2164080 w 20071080"/>
              <a:gd name="connsiteY50" fmla="*/ 11359654 h 28291294"/>
              <a:gd name="connsiteX51" fmla="*/ 2529840 w 20071080"/>
              <a:gd name="connsiteY51" fmla="*/ 11725414 h 28291294"/>
              <a:gd name="connsiteX52" fmla="*/ 2712720 w 20071080"/>
              <a:gd name="connsiteY52" fmla="*/ 13005574 h 28291294"/>
              <a:gd name="connsiteX53" fmla="*/ 6918960 w 20071080"/>
              <a:gd name="connsiteY53" fmla="*/ 16480294 h 28291294"/>
              <a:gd name="connsiteX54" fmla="*/ 7924800 w 20071080"/>
              <a:gd name="connsiteY54" fmla="*/ 14925814 h 28291294"/>
              <a:gd name="connsiteX55" fmla="*/ 7467600 w 20071080"/>
              <a:gd name="connsiteY55" fmla="*/ 13828534 h 28291294"/>
              <a:gd name="connsiteX56" fmla="*/ 8747760 w 20071080"/>
              <a:gd name="connsiteY56" fmla="*/ 10353814 h 28291294"/>
              <a:gd name="connsiteX57" fmla="*/ 8656320 w 20071080"/>
              <a:gd name="connsiteY57" fmla="*/ 9805174 h 28291294"/>
              <a:gd name="connsiteX58" fmla="*/ 8930640 w 20071080"/>
              <a:gd name="connsiteY58" fmla="*/ 9165094 h 28291294"/>
              <a:gd name="connsiteX59" fmla="*/ 7650480 w 20071080"/>
              <a:gd name="connsiteY59" fmla="*/ 6696214 h 28291294"/>
              <a:gd name="connsiteX60" fmla="*/ 2621280 w 20071080"/>
              <a:gd name="connsiteY60" fmla="*/ 8067814 h 28291294"/>
              <a:gd name="connsiteX61" fmla="*/ 2072640 w 20071080"/>
              <a:gd name="connsiteY61" fmla="*/ 7702054 h 28291294"/>
              <a:gd name="connsiteX62" fmla="*/ 1341120 w 20071080"/>
              <a:gd name="connsiteY62" fmla="*/ 7793494 h 28291294"/>
              <a:gd name="connsiteX63" fmla="*/ 975360 w 20071080"/>
              <a:gd name="connsiteY63" fmla="*/ 7336294 h 28291294"/>
              <a:gd name="connsiteX64" fmla="*/ 1249680 w 20071080"/>
              <a:gd name="connsiteY64" fmla="*/ 7061974 h 28291294"/>
              <a:gd name="connsiteX65" fmla="*/ 152400 w 20071080"/>
              <a:gd name="connsiteY65" fmla="*/ 5964694 h 28291294"/>
              <a:gd name="connsiteX66" fmla="*/ 335280 w 20071080"/>
              <a:gd name="connsiteY66" fmla="*/ 5873254 h 28291294"/>
              <a:gd name="connsiteX67" fmla="*/ 1798320 w 20071080"/>
              <a:gd name="connsiteY67" fmla="*/ 7061974 h 28291294"/>
              <a:gd name="connsiteX68" fmla="*/ 1923891 w 20071080"/>
              <a:gd name="connsiteY68" fmla="*/ 6909046 h 28291294"/>
              <a:gd name="connsiteX69" fmla="*/ 2037061 w 20071080"/>
              <a:gd name="connsiteY69" fmla="*/ 6747480 h 28291294"/>
              <a:gd name="connsiteX70" fmla="*/ 5168098 w 20071080"/>
              <a:gd name="connsiteY70" fmla="*/ 5374175 h 28291294"/>
              <a:gd name="connsiteX71" fmla="*/ 6073459 w 20071080"/>
              <a:gd name="connsiteY71" fmla="*/ 5131827 h 28291294"/>
              <a:gd name="connsiteX72" fmla="*/ 6370320 w 20071080"/>
              <a:gd name="connsiteY72" fmla="*/ 5598934 h 28291294"/>
              <a:gd name="connsiteX73" fmla="*/ 7376160 w 20071080"/>
              <a:gd name="connsiteY73" fmla="*/ 5141734 h 28291294"/>
              <a:gd name="connsiteX74" fmla="*/ 7544669 w 20071080"/>
              <a:gd name="connsiteY74" fmla="*/ 3798914 h 28291294"/>
              <a:gd name="connsiteX75" fmla="*/ 8676370 w 20071080"/>
              <a:gd name="connsiteY75" fmla="*/ 3314218 h 28291294"/>
              <a:gd name="connsiteX76" fmla="*/ 9279943 w 20071080"/>
              <a:gd name="connsiteY76" fmla="*/ 3475783 h 28291294"/>
              <a:gd name="connsiteX77" fmla="*/ 9845040 w 20071080"/>
              <a:gd name="connsiteY77" fmla="*/ 3038614 h 28291294"/>
              <a:gd name="connsiteX78" fmla="*/ 9936480 w 20071080"/>
              <a:gd name="connsiteY78" fmla="*/ 2489974 h 28291294"/>
              <a:gd name="connsiteX79" fmla="*/ 9936480 w 20071080"/>
              <a:gd name="connsiteY79" fmla="*/ 661174 h 28291294"/>
              <a:gd name="connsiteX80" fmla="*/ 11203834 w 20071080"/>
              <a:gd name="connsiteY80" fmla="*/ 42522 h 28291294"/>
              <a:gd name="connsiteX81" fmla="*/ 12109194 w 20071080"/>
              <a:gd name="connsiteY81" fmla="*/ 406044 h 28291294"/>
              <a:gd name="connsiteX0" fmla="*/ 12109194 w 20071080"/>
              <a:gd name="connsiteY0" fmla="*/ 406044 h 28291294"/>
              <a:gd name="connsiteX1" fmla="*/ 12405360 w 20071080"/>
              <a:gd name="connsiteY1" fmla="*/ 2581414 h 28291294"/>
              <a:gd name="connsiteX2" fmla="*/ 13411200 w 20071080"/>
              <a:gd name="connsiteY2" fmla="*/ 3861574 h 28291294"/>
              <a:gd name="connsiteX3" fmla="*/ 14782800 w 20071080"/>
              <a:gd name="connsiteY3" fmla="*/ 3495814 h 28291294"/>
              <a:gd name="connsiteX4" fmla="*/ 15514320 w 20071080"/>
              <a:gd name="connsiteY4" fmla="*/ 3130054 h 28291294"/>
              <a:gd name="connsiteX5" fmla="*/ 17800320 w 20071080"/>
              <a:gd name="connsiteY5" fmla="*/ 2489974 h 28291294"/>
              <a:gd name="connsiteX6" fmla="*/ 18166080 w 20071080"/>
              <a:gd name="connsiteY6" fmla="*/ 2855734 h 28291294"/>
              <a:gd name="connsiteX7" fmla="*/ 18861673 w 20071080"/>
              <a:gd name="connsiteY7" fmla="*/ 2667957 h 28291294"/>
              <a:gd name="connsiteX8" fmla="*/ 19720560 w 20071080"/>
              <a:gd name="connsiteY8" fmla="*/ 1392694 h 28291294"/>
              <a:gd name="connsiteX9" fmla="*/ 19994880 w 20071080"/>
              <a:gd name="connsiteY9" fmla="*/ 1484134 h 28291294"/>
              <a:gd name="connsiteX10" fmla="*/ 19263360 w 20071080"/>
              <a:gd name="connsiteY10" fmla="*/ 2489974 h 28291294"/>
              <a:gd name="connsiteX11" fmla="*/ 19812000 w 20071080"/>
              <a:gd name="connsiteY11" fmla="*/ 2672854 h 28291294"/>
              <a:gd name="connsiteX12" fmla="*/ 19537680 w 20071080"/>
              <a:gd name="connsiteY12" fmla="*/ 2947174 h 28291294"/>
              <a:gd name="connsiteX13" fmla="*/ 18241011 w 20071080"/>
              <a:gd name="connsiteY13" fmla="*/ 3112261 h 28291294"/>
              <a:gd name="connsiteX14" fmla="*/ 18348960 w 20071080"/>
              <a:gd name="connsiteY14" fmla="*/ 3312934 h 28291294"/>
              <a:gd name="connsiteX15" fmla="*/ 14508480 w 20071080"/>
              <a:gd name="connsiteY15" fmla="*/ 4958854 h 28291294"/>
              <a:gd name="connsiteX16" fmla="*/ 12954000 w 20071080"/>
              <a:gd name="connsiteY16" fmla="*/ 5781814 h 28291294"/>
              <a:gd name="connsiteX17" fmla="*/ 12222480 w 20071080"/>
              <a:gd name="connsiteY17" fmla="*/ 10628134 h 28291294"/>
              <a:gd name="connsiteX18" fmla="*/ 11948160 w 20071080"/>
              <a:gd name="connsiteY18" fmla="*/ 11176774 h 28291294"/>
              <a:gd name="connsiteX19" fmla="*/ 13136880 w 20071080"/>
              <a:gd name="connsiteY19" fmla="*/ 12914134 h 28291294"/>
              <a:gd name="connsiteX20" fmla="*/ 12954000 w 20071080"/>
              <a:gd name="connsiteY20" fmla="*/ 13371334 h 28291294"/>
              <a:gd name="connsiteX21" fmla="*/ 11765280 w 20071080"/>
              <a:gd name="connsiteY21" fmla="*/ 13645654 h 28291294"/>
              <a:gd name="connsiteX22" fmla="*/ 11497624 w 20071080"/>
              <a:gd name="connsiteY22" fmla="*/ 14462222 h 28291294"/>
              <a:gd name="connsiteX23" fmla="*/ 11033760 w 20071080"/>
              <a:gd name="connsiteY23" fmla="*/ 14925814 h 28291294"/>
              <a:gd name="connsiteX24" fmla="*/ 11125200 w 20071080"/>
              <a:gd name="connsiteY24" fmla="*/ 15200134 h 28291294"/>
              <a:gd name="connsiteX25" fmla="*/ 12863661 w 20071080"/>
              <a:gd name="connsiteY25" fmla="*/ 18339789 h 28291294"/>
              <a:gd name="connsiteX26" fmla="*/ 13542681 w 20071080"/>
              <a:gd name="connsiteY26" fmla="*/ 21071039 h 28291294"/>
              <a:gd name="connsiteX27" fmla="*/ 14825275 w 20071080"/>
              <a:gd name="connsiteY27" fmla="*/ 23994574 h 28291294"/>
              <a:gd name="connsiteX28" fmla="*/ 14183978 w 20071080"/>
              <a:gd name="connsiteY28" fmla="*/ 24317705 h 28291294"/>
              <a:gd name="connsiteX29" fmla="*/ 14599920 w 20071080"/>
              <a:gd name="connsiteY29" fmla="*/ 26172934 h 28291294"/>
              <a:gd name="connsiteX30" fmla="*/ 15331440 w 20071080"/>
              <a:gd name="connsiteY30" fmla="*/ 26904454 h 28291294"/>
              <a:gd name="connsiteX31" fmla="*/ 15605760 w 20071080"/>
              <a:gd name="connsiteY31" fmla="*/ 27727414 h 28291294"/>
              <a:gd name="connsiteX32" fmla="*/ 16504230 w 20071080"/>
              <a:gd name="connsiteY32" fmla="*/ 27791358 h 28291294"/>
              <a:gd name="connsiteX33" fmla="*/ 16703040 w 20071080"/>
              <a:gd name="connsiteY33" fmla="*/ 28093174 h 28291294"/>
              <a:gd name="connsiteX34" fmla="*/ 15240000 w 20071080"/>
              <a:gd name="connsiteY34" fmla="*/ 28276054 h 28291294"/>
              <a:gd name="connsiteX35" fmla="*/ 14599920 w 20071080"/>
              <a:gd name="connsiteY35" fmla="*/ 28001734 h 28291294"/>
              <a:gd name="connsiteX36" fmla="*/ 13502640 w 20071080"/>
              <a:gd name="connsiteY36" fmla="*/ 27910294 h 28291294"/>
              <a:gd name="connsiteX37" fmla="*/ 13844468 w 20071080"/>
              <a:gd name="connsiteY37" fmla="*/ 26135314 h 28291294"/>
              <a:gd name="connsiteX38" fmla="*/ 13411200 w 20071080"/>
              <a:gd name="connsiteY38" fmla="*/ 24618454 h 28291294"/>
              <a:gd name="connsiteX39" fmla="*/ 10485120 w 20071080"/>
              <a:gd name="connsiteY39" fmla="*/ 18126214 h 28291294"/>
              <a:gd name="connsiteX40" fmla="*/ 9387840 w 20071080"/>
              <a:gd name="connsiteY40" fmla="*/ 17028934 h 28291294"/>
              <a:gd name="connsiteX41" fmla="*/ 7423503 w 20071080"/>
              <a:gd name="connsiteY41" fmla="*/ 19107224 h 28291294"/>
              <a:gd name="connsiteX42" fmla="*/ 6178632 w 20071080"/>
              <a:gd name="connsiteY42" fmla="*/ 18945659 h 28291294"/>
              <a:gd name="connsiteX43" fmla="*/ 3462551 w 20071080"/>
              <a:gd name="connsiteY43" fmla="*/ 15875919 h 28291294"/>
              <a:gd name="connsiteX44" fmla="*/ 3500275 w 20071080"/>
              <a:gd name="connsiteY44" fmla="*/ 14906527 h 28291294"/>
              <a:gd name="connsiteX45" fmla="*/ 2712720 w 20071080"/>
              <a:gd name="connsiteY45" fmla="*/ 13919974 h 28291294"/>
              <a:gd name="connsiteX46" fmla="*/ 1706880 w 20071080"/>
              <a:gd name="connsiteY46" fmla="*/ 13919974 h 28291294"/>
              <a:gd name="connsiteX47" fmla="*/ 1249680 w 20071080"/>
              <a:gd name="connsiteY47" fmla="*/ 13737094 h 28291294"/>
              <a:gd name="connsiteX48" fmla="*/ 426720 w 20071080"/>
              <a:gd name="connsiteY48" fmla="*/ 14285734 h 28291294"/>
              <a:gd name="connsiteX49" fmla="*/ 218343 w 20071080"/>
              <a:gd name="connsiteY49" fmla="*/ 14058309 h 28291294"/>
              <a:gd name="connsiteX50" fmla="*/ 2164080 w 20071080"/>
              <a:gd name="connsiteY50" fmla="*/ 11359654 h 28291294"/>
              <a:gd name="connsiteX51" fmla="*/ 2529840 w 20071080"/>
              <a:gd name="connsiteY51" fmla="*/ 11725414 h 28291294"/>
              <a:gd name="connsiteX52" fmla="*/ 2712720 w 20071080"/>
              <a:gd name="connsiteY52" fmla="*/ 13005574 h 28291294"/>
              <a:gd name="connsiteX53" fmla="*/ 6918960 w 20071080"/>
              <a:gd name="connsiteY53" fmla="*/ 16480294 h 28291294"/>
              <a:gd name="connsiteX54" fmla="*/ 7924800 w 20071080"/>
              <a:gd name="connsiteY54" fmla="*/ 14925814 h 28291294"/>
              <a:gd name="connsiteX55" fmla="*/ 7467600 w 20071080"/>
              <a:gd name="connsiteY55" fmla="*/ 13828534 h 28291294"/>
              <a:gd name="connsiteX56" fmla="*/ 8747760 w 20071080"/>
              <a:gd name="connsiteY56" fmla="*/ 10353814 h 28291294"/>
              <a:gd name="connsiteX57" fmla="*/ 8656320 w 20071080"/>
              <a:gd name="connsiteY57" fmla="*/ 9805174 h 28291294"/>
              <a:gd name="connsiteX58" fmla="*/ 8930640 w 20071080"/>
              <a:gd name="connsiteY58" fmla="*/ 9165094 h 28291294"/>
              <a:gd name="connsiteX59" fmla="*/ 7650480 w 20071080"/>
              <a:gd name="connsiteY59" fmla="*/ 6696214 h 28291294"/>
              <a:gd name="connsiteX60" fmla="*/ 2621280 w 20071080"/>
              <a:gd name="connsiteY60" fmla="*/ 8067814 h 28291294"/>
              <a:gd name="connsiteX61" fmla="*/ 2072640 w 20071080"/>
              <a:gd name="connsiteY61" fmla="*/ 7702054 h 28291294"/>
              <a:gd name="connsiteX62" fmla="*/ 1341120 w 20071080"/>
              <a:gd name="connsiteY62" fmla="*/ 7793494 h 28291294"/>
              <a:gd name="connsiteX63" fmla="*/ 975360 w 20071080"/>
              <a:gd name="connsiteY63" fmla="*/ 7336294 h 28291294"/>
              <a:gd name="connsiteX64" fmla="*/ 1249680 w 20071080"/>
              <a:gd name="connsiteY64" fmla="*/ 7061974 h 28291294"/>
              <a:gd name="connsiteX65" fmla="*/ 152400 w 20071080"/>
              <a:gd name="connsiteY65" fmla="*/ 5964694 h 28291294"/>
              <a:gd name="connsiteX66" fmla="*/ 335280 w 20071080"/>
              <a:gd name="connsiteY66" fmla="*/ 5873254 h 28291294"/>
              <a:gd name="connsiteX67" fmla="*/ 1798320 w 20071080"/>
              <a:gd name="connsiteY67" fmla="*/ 7061974 h 28291294"/>
              <a:gd name="connsiteX68" fmla="*/ 1923891 w 20071080"/>
              <a:gd name="connsiteY68" fmla="*/ 6909046 h 28291294"/>
              <a:gd name="connsiteX69" fmla="*/ 2037061 w 20071080"/>
              <a:gd name="connsiteY69" fmla="*/ 6747480 h 28291294"/>
              <a:gd name="connsiteX70" fmla="*/ 5168098 w 20071080"/>
              <a:gd name="connsiteY70" fmla="*/ 5374175 h 28291294"/>
              <a:gd name="connsiteX71" fmla="*/ 6073459 w 20071080"/>
              <a:gd name="connsiteY71" fmla="*/ 5131827 h 28291294"/>
              <a:gd name="connsiteX72" fmla="*/ 6370320 w 20071080"/>
              <a:gd name="connsiteY72" fmla="*/ 5598934 h 28291294"/>
              <a:gd name="connsiteX73" fmla="*/ 7376160 w 20071080"/>
              <a:gd name="connsiteY73" fmla="*/ 5141734 h 28291294"/>
              <a:gd name="connsiteX74" fmla="*/ 7544669 w 20071080"/>
              <a:gd name="connsiteY74" fmla="*/ 3798914 h 28291294"/>
              <a:gd name="connsiteX75" fmla="*/ 8676370 w 20071080"/>
              <a:gd name="connsiteY75" fmla="*/ 3314218 h 28291294"/>
              <a:gd name="connsiteX76" fmla="*/ 9279943 w 20071080"/>
              <a:gd name="connsiteY76" fmla="*/ 3475783 h 28291294"/>
              <a:gd name="connsiteX77" fmla="*/ 9845040 w 20071080"/>
              <a:gd name="connsiteY77" fmla="*/ 3038614 h 28291294"/>
              <a:gd name="connsiteX78" fmla="*/ 9936480 w 20071080"/>
              <a:gd name="connsiteY78" fmla="*/ 2489974 h 28291294"/>
              <a:gd name="connsiteX79" fmla="*/ 9936480 w 20071080"/>
              <a:gd name="connsiteY79" fmla="*/ 661174 h 28291294"/>
              <a:gd name="connsiteX80" fmla="*/ 11203834 w 20071080"/>
              <a:gd name="connsiteY80" fmla="*/ 42522 h 28291294"/>
              <a:gd name="connsiteX81" fmla="*/ 12109194 w 20071080"/>
              <a:gd name="connsiteY81" fmla="*/ 406044 h 28291294"/>
              <a:gd name="connsiteX0" fmla="*/ 12109194 w 20071080"/>
              <a:gd name="connsiteY0" fmla="*/ 406044 h 28291294"/>
              <a:gd name="connsiteX1" fmla="*/ 12405360 w 20071080"/>
              <a:gd name="connsiteY1" fmla="*/ 2581414 h 28291294"/>
              <a:gd name="connsiteX2" fmla="*/ 13411200 w 20071080"/>
              <a:gd name="connsiteY2" fmla="*/ 3861574 h 28291294"/>
              <a:gd name="connsiteX3" fmla="*/ 14782800 w 20071080"/>
              <a:gd name="connsiteY3" fmla="*/ 3495814 h 28291294"/>
              <a:gd name="connsiteX4" fmla="*/ 15514320 w 20071080"/>
              <a:gd name="connsiteY4" fmla="*/ 3130054 h 28291294"/>
              <a:gd name="connsiteX5" fmla="*/ 17800320 w 20071080"/>
              <a:gd name="connsiteY5" fmla="*/ 2489974 h 28291294"/>
              <a:gd name="connsiteX6" fmla="*/ 18166080 w 20071080"/>
              <a:gd name="connsiteY6" fmla="*/ 2855734 h 28291294"/>
              <a:gd name="connsiteX7" fmla="*/ 18861673 w 20071080"/>
              <a:gd name="connsiteY7" fmla="*/ 2667957 h 28291294"/>
              <a:gd name="connsiteX8" fmla="*/ 19720560 w 20071080"/>
              <a:gd name="connsiteY8" fmla="*/ 1392694 h 28291294"/>
              <a:gd name="connsiteX9" fmla="*/ 19994880 w 20071080"/>
              <a:gd name="connsiteY9" fmla="*/ 1484134 h 28291294"/>
              <a:gd name="connsiteX10" fmla="*/ 19263360 w 20071080"/>
              <a:gd name="connsiteY10" fmla="*/ 2489974 h 28291294"/>
              <a:gd name="connsiteX11" fmla="*/ 19812000 w 20071080"/>
              <a:gd name="connsiteY11" fmla="*/ 2672854 h 28291294"/>
              <a:gd name="connsiteX12" fmla="*/ 19537680 w 20071080"/>
              <a:gd name="connsiteY12" fmla="*/ 2947174 h 28291294"/>
              <a:gd name="connsiteX13" fmla="*/ 18241011 w 20071080"/>
              <a:gd name="connsiteY13" fmla="*/ 3112261 h 28291294"/>
              <a:gd name="connsiteX14" fmla="*/ 18348960 w 20071080"/>
              <a:gd name="connsiteY14" fmla="*/ 3312934 h 28291294"/>
              <a:gd name="connsiteX15" fmla="*/ 14508480 w 20071080"/>
              <a:gd name="connsiteY15" fmla="*/ 4958854 h 28291294"/>
              <a:gd name="connsiteX16" fmla="*/ 12954000 w 20071080"/>
              <a:gd name="connsiteY16" fmla="*/ 5781814 h 28291294"/>
              <a:gd name="connsiteX17" fmla="*/ 12222480 w 20071080"/>
              <a:gd name="connsiteY17" fmla="*/ 10628134 h 28291294"/>
              <a:gd name="connsiteX18" fmla="*/ 11948160 w 20071080"/>
              <a:gd name="connsiteY18" fmla="*/ 11176774 h 28291294"/>
              <a:gd name="connsiteX19" fmla="*/ 13136880 w 20071080"/>
              <a:gd name="connsiteY19" fmla="*/ 12914134 h 28291294"/>
              <a:gd name="connsiteX20" fmla="*/ 12954000 w 20071080"/>
              <a:gd name="connsiteY20" fmla="*/ 13371334 h 28291294"/>
              <a:gd name="connsiteX21" fmla="*/ 11765280 w 20071080"/>
              <a:gd name="connsiteY21" fmla="*/ 13645654 h 28291294"/>
              <a:gd name="connsiteX22" fmla="*/ 11497624 w 20071080"/>
              <a:gd name="connsiteY22" fmla="*/ 14462222 h 28291294"/>
              <a:gd name="connsiteX23" fmla="*/ 11033760 w 20071080"/>
              <a:gd name="connsiteY23" fmla="*/ 14925814 h 28291294"/>
              <a:gd name="connsiteX24" fmla="*/ 11125200 w 20071080"/>
              <a:gd name="connsiteY24" fmla="*/ 15200134 h 28291294"/>
              <a:gd name="connsiteX25" fmla="*/ 12863661 w 20071080"/>
              <a:gd name="connsiteY25" fmla="*/ 18339789 h 28291294"/>
              <a:gd name="connsiteX26" fmla="*/ 13542681 w 20071080"/>
              <a:gd name="connsiteY26" fmla="*/ 21071039 h 28291294"/>
              <a:gd name="connsiteX27" fmla="*/ 14825275 w 20071080"/>
              <a:gd name="connsiteY27" fmla="*/ 23994574 h 28291294"/>
              <a:gd name="connsiteX28" fmla="*/ 14183978 w 20071080"/>
              <a:gd name="connsiteY28" fmla="*/ 24317705 h 28291294"/>
              <a:gd name="connsiteX29" fmla="*/ 14599920 w 20071080"/>
              <a:gd name="connsiteY29" fmla="*/ 26172934 h 28291294"/>
              <a:gd name="connsiteX30" fmla="*/ 15331440 w 20071080"/>
              <a:gd name="connsiteY30" fmla="*/ 26904454 h 28291294"/>
              <a:gd name="connsiteX31" fmla="*/ 15605760 w 20071080"/>
              <a:gd name="connsiteY31" fmla="*/ 27727414 h 28291294"/>
              <a:gd name="connsiteX32" fmla="*/ 16504230 w 20071080"/>
              <a:gd name="connsiteY32" fmla="*/ 27791358 h 28291294"/>
              <a:gd name="connsiteX33" fmla="*/ 16703040 w 20071080"/>
              <a:gd name="connsiteY33" fmla="*/ 28093174 h 28291294"/>
              <a:gd name="connsiteX34" fmla="*/ 15240000 w 20071080"/>
              <a:gd name="connsiteY34" fmla="*/ 28276054 h 28291294"/>
              <a:gd name="connsiteX35" fmla="*/ 14599920 w 20071080"/>
              <a:gd name="connsiteY35" fmla="*/ 28001734 h 28291294"/>
              <a:gd name="connsiteX36" fmla="*/ 13502640 w 20071080"/>
              <a:gd name="connsiteY36" fmla="*/ 27910294 h 28291294"/>
              <a:gd name="connsiteX37" fmla="*/ 13844468 w 20071080"/>
              <a:gd name="connsiteY37" fmla="*/ 26135314 h 28291294"/>
              <a:gd name="connsiteX38" fmla="*/ 13411200 w 20071080"/>
              <a:gd name="connsiteY38" fmla="*/ 24618454 h 28291294"/>
              <a:gd name="connsiteX39" fmla="*/ 10485120 w 20071080"/>
              <a:gd name="connsiteY39" fmla="*/ 18126214 h 28291294"/>
              <a:gd name="connsiteX40" fmla="*/ 9387840 w 20071080"/>
              <a:gd name="connsiteY40" fmla="*/ 17028934 h 28291294"/>
              <a:gd name="connsiteX41" fmla="*/ 7423503 w 20071080"/>
              <a:gd name="connsiteY41" fmla="*/ 19107224 h 28291294"/>
              <a:gd name="connsiteX42" fmla="*/ 6178632 w 20071080"/>
              <a:gd name="connsiteY42" fmla="*/ 18945659 h 28291294"/>
              <a:gd name="connsiteX43" fmla="*/ 3462551 w 20071080"/>
              <a:gd name="connsiteY43" fmla="*/ 15875919 h 28291294"/>
              <a:gd name="connsiteX44" fmla="*/ 3500275 w 20071080"/>
              <a:gd name="connsiteY44" fmla="*/ 14906527 h 28291294"/>
              <a:gd name="connsiteX45" fmla="*/ 2712720 w 20071080"/>
              <a:gd name="connsiteY45" fmla="*/ 13919974 h 28291294"/>
              <a:gd name="connsiteX46" fmla="*/ 1706880 w 20071080"/>
              <a:gd name="connsiteY46" fmla="*/ 13919974 h 28291294"/>
              <a:gd name="connsiteX47" fmla="*/ 1249680 w 20071080"/>
              <a:gd name="connsiteY47" fmla="*/ 13737094 h 28291294"/>
              <a:gd name="connsiteX48" fmla="*/ 426720 w 20071080"/>
              <a:gd name="connsiteY48" fmla="*/ 14285734 h 28291294"/>
              <a:gd name="connsiteX49" fmla="*/ 218343 w 20071080"/>
              <a:gd name="connsiteY49" fmla="*/ 14058309 h 28291294"/>
              <a:gd name="connsiteX50" fmla="*/ 2164080 w 20071080"/>
              <a:gd name="connsiteY50" fmla="*/ 11359654 h 28291294"/>
              <a:gd name="connsiteX51" fmla="*/ 2529840 w 20071080"/>
              <a:gd name="connsiteY51" fmla="*/ 11725414 h 28291294"/>
              <a:gd name="connsiteX52" fmla="*/ 2712720 w 20071080"/>
              <a:gd name="connsiteY52" fmla="*/ 13005574 h 28291294"/>
              <a:gd name="connsiteX53" fmla="*/ 6918960 w 20071080"/>
              <a:gd name="connsiteY53" fmla="*/ 16480294 h 28291294"/>
              <a:gd name="connsiteX54" fmla="*/ 7924800 w 20071080"/>
              <a:gd name="connsiteY54" fmla="*/ 14925814 h 28291294"/>
              <a:gd name="connsiteX55" fmla="*/ 7467600 w 20071080"/>
              <a:gd name="connsiteY55" fmla="*/ 13828534 h 28291294"/>
              <a:gd name="connsiteX56" fmla="*/ 8747760 w 20071080"/>
              <a:gd name="connsiteY56" fmla="*/ 10353814 h 28291294"/>
              <a:gd name="connsiteX57" fmla="*/ 8656320 w 20071080"/>
              <a:gd name="connsiteY57" fmla="*/ 9805174 h 28291294"/>
              <a:gd name="connsiteX58" fmla="*/ 8930640 w 20071080"/>
              <a:gd name="connsiteY58" fmla="*/ 9165094 h 28291294"/>
              <a:gd name="connsiteX59" fmla="*/ 7650480 w 20071080"/>
              <a:gd name="connsiteY59" fmla="*/ 6696214 h 28291294"/>
              <a:gd name="connsiteX60" fmla="*/ 2621280 w 20071080"/>
              <a:gd name="connsiteY60" fmla="*/ 8067814 h 28291294"/>
              <a:gd name="connsiteX61" fmla="*/ 2072640 w 20071080"/>
              <a:gd name="connsiteY61" fmla="*/ 7702054 h 28291294"/>
              <a:gd name="connsiteX62" fmla="*/ 1341120 w 20071080"/>
              <a:gd name="connsiteY62" fmla="*/ 7793494 h 28291294"/>
              <a:gd name="connsiteX63" fmla="*/ 975360 w 20071080"/>
              <a:gd name="connsiteY63" fmla="*/ 7336294 h 28291294"/>
              <a:gd name="connsiteX64" fmla="*/ 1249680 w 20071080"/>
              <a:gd name="connsiteY64" fmla="*/ 7061974 h 28291294"/>
              <a:gd name="connsiteX65" fmla="*/ 152400 w 20071080"/>
              <a:gd name="connsiteY65" fmla="*/ 5964694 h 28291294"/>
              <a:gd name="connsiteX66" fmla="*/ 335280 w 20071080"/>
              <a:gd name="connsiteY66" fmla="*/ 5873254 h 28291294"/>
              <a:gd name="connsiteX67" fmla="*/ 1798320 w 20071080"/>
              <a:gd name="connsiteY67" fmla="*/ 7061974 h 28291294"/>
              <a:gd name="connsiteX68" fmla="*/ 1923891 w 20071080"/>
              <a:gd name="connsiteY68" fmla="*/ 6909046 h 28291294"/>
              <a:gd name="connsiteX69" fmla="*/ 2037061 w 20071080"/>
              <a:gd name="connsiteY69" fmla="*/ 6747480 h 28291294"/>
              <a:gd name="connsiteX70" fmla="*/ 5168098 w 20071080"/>
              <a:gd name="connsiteY70" fmla="*/ 5374175 h 28291294"/>
              <a:gd name="connsiteX71" fmla="*/ 6073459 w 20071080"/>
              <a:gd name="connsiteY71" fmla="*/ 5131827 h 28291294"/>
              <a:gd name="connsiteX72" fmla="*/ 6370320 w 20071080"/>
              <a:gd name="connsiteY72" fmla="*/ 5598934 h 28291294"/>
              <a:gd name="connsiteX73" fmla="*/ 7376160 w 20071080"/>
              <a:gd name="connsiteY73" fmla="*/ 5141734 h 28291294"/>
              <a:gd name="connsiteX74" fmla="*/ 7544669 w 20071080"/>
              <a:gd name="connsiteY74" fmla="*/ 3798914 h 28291294"/>
              <a:gd name="connsiteX75" fmla="*/ 8676370 w 20071080"/>
              <a:gd name="connsiteY75" fmla="*/ 3314218 h 28291294"/>
              <a:gd name="connsiteX76" fmla="*/ 9279943 w 20071080"/>
              <a:gd name="connsiteY76" fmla="*/ 3475783 h 28291294"/>
              <a:gd name="connsiteX77" fmla="*/ 9845040 w 20071080"/>
              <a:gd name="connsiteY77" fmla="*/ 3038614 h 28291294"/>
              <a:gd name="connsiteX78" fmla="*/ 9936480 w 20071080"/>
              <a:gd name="connsiteY78" fmla="*/ 2489974 h 28291294"/>
              <a:gd name="connsiteX79" fmla="*/ 9936480 w 20071080"/>
              <a:gd name="connsiteY79" fmla="*/ 661174 h 28291294"/>
              <a:gd name="connsiteX80" fmla="*/ 11203834 w 20071080"/>
              <a:gd name="connsiteY80" fmla="*/ 42522 h 28291294"/>
              <a:gd name="connsiteX81" fmla="*/ 12109194 w 20071080"/>
              <a:gd name="connsiteY81" fmla="*/ 406044 h 28291294"/>
              <a:gd name="connsiteX0" fmla="*/ 12109194 w 20071080"/>
              <a:gd name="connsiteY0" fmla="*/ 406044 h 28291294"/>
              <a:gd name="connsiteX1" fmla="*/ 12405360 w 20071080"/>
              <a:gd name="connsiteY1" fmla="*/ 2581414 h 28291294"/>
              <a:gd name="connsiteX2" fmla="*/ 13411200 w 20071080"/>
              <a:gd name="connsiteY2" fmla="*/ 3861574 h 28291294"/>
              <a:gd name="connsiteX3" fmla="*/ 14636658 w 20071080"/>
              <a:gd name="connsiteY3" fmla="*/ 3516175 h 28291294"/>
              <a:gd name="connsiteX4" fmla="*/ 15514320 w 20071080"/>
              <a:gd name="connsiteY4" fmla="*/ 3130054 h 28291294"/>
              <a:gd name="connsiteX5" fmla="*/ 17800320 w 20071080"/>
              <a:gd name="connsiteY5" fmla="*/ 2489974 h 28291294"/>
              <a:gd name="connsiteX6" fmla="*/ 18166080 w 20071080"/>
              <a:gd name="connsiteY6" fmla="*/ 2855734 h 28291294"/>
              <a:gd name="connsiteX7" fmla="*/ 18861673 w 20071080"/>
              <a:gd name="connsiteY7" fmla="*/ 2667957 h 28291294"/>
              <a:gd name="connsiteX8" fmla="*/ 19720560 w 20071080"/>
              <a:gd name="connsiteY8" fmla="*/ 1392694 h 28291294"/>
              <a:gd name="connsiteX9" fmla="*/ 19994880 w 20071080"/>
              <a:gd name="connsiteY9" fmla="*/ 1484134 h 28291294"/>
              <a:gd name="connsiteX10" fmla="*/ 19263360 w 20071080"/>
              <a:gd name="connsiteY10" fmla="*/ 2489974 h 28291294"/>
              <a:gd name="connsiteX11" fmla="*/ 19812000 w 20071080"/>
              <a:gd name="connsiteY11" fmla="*/ 2672854 h 28291294"/>
              <a:gd name="connsiteX12" fmla="*/ 19537680 w 20071080"/>
              <a:gd name="connsiteY12" fmla="*/ 2947174 h 28291294"/>
              <a:gd name="connsiteX13" fmla="*/ 18241011 w 20071080"/>
              <a:gd name="connsiteY13" fmla="*/ 3112261 h 28291294"/>
              <a:gd name="connsiteX14" fmla="*/ 18348960 w 20071080"/>
              <a:gd name="connsiteY14" fmla="*/ 3312934 h 28291294"/>
              <a:gd name="connsiteX15" fmla="*/ 14508480 w 20071080"/>
              <a:gd name="connsiteY15" fmla="*/ 4958854 h 28291294"/>
              <a:gd name="connsiteX16" fmla="*/ 12954000 w 20071080"/>
              <a:gd name="connsiteY16" fmla="*/ 5781814 h 28291294"/>
              <a:gd name="connsiteX17" fmla="*/ 12222480 w 20071080"/>
              <a:gd name="connsiteY17" fmla="*/ 10628134 h 28291294"/>
              <a:gd name="connsiteX18" fmla="*/ 11948160 w 20071080"/>
              <a:gd name="connsiteY18" fmla="*/ 11176774 h 28291294"/>
              <a:gd name="connsiteX19" fmla="*/ 13136880 w 20071080"/>
              <a:gd name="connsiteY19" fmla="*/ 12914134 h 28291294"/>
              <a:gd name="connsiteX20" fmla="*/ 12954000 w 20071080"/>
              <a:gd name="connsiteY20" fmla="*/ 13371334 h 28291294"/>
              <a:gd name="connsiteX21" fmla="*/ 11765280 w 20071080"/>
              <a:gd name="connsiteY21" fmla="*/ 13645654 h 28291294"/>
              <a:gd name="connsiteX22" fmla="*/ 11497624 w 20071080"/>
              <a:gd name="connsiteY22" fmla="*/ 14462222 h 28291294"/>
              <a:gd name="connsiteX23" fmla="*/ 11033760 w 20071080"/>
              <a:gd name="connsiteY23" fmla="*/ 14925814 h 28291294"/>
              <a:gd name="connsiteX24" fmla="*/ 11125200 w 20071080"/>
              <a:gd name="connsiteY24" fmla="*/ 15200134 h 28291294"/>
              <a:gd name="connsiteX25" fmla="*/ 12863661 w 20071080"/>
              <a:gd name="connsiteY25" fmla="*/ 18339789 h 28291294"/>
              <a:gd name="connsiteX26" fmla="*/ 13542681 w 20071080"/>
              <a:gd name="connsiteY26" fmla="*/ 21071039 h 28291294"/>
              <a:gd name="connsiteX27" fmla="*/ 14825275 w 20071080"/>
              <a:gd name="connsiteY27" fmla="*/ 23994574 h 28291294"/>
              <a:gd name="connsiteX28" fmla="*/ 14183978 w 20071080"/>
              <a:gd name="connsiteY28" fmla="*/ 24317705 h 28291294"/>
              <a:gd name="connsiteX29" fmla="*/ 14599920 w 20071080"/>
              <a:gd name="connsiteY29" fmla="*/ 26172934 h 28291294"/>
              <a:gd name="connsiteX30" fmla="*/ 15331440 w 20071080"/>
              <a:gd name="connsiteY30" fmla="*/ 26904454 h 28291294"/>
              <a:gd name="connsiteX31" fmla="*/ 15605760 w 20071080"/>
              <a:gd name="connsiteY31" fmla="*/ 27727414 h 28291294"/>
              <a:gd name="connsiteX32" fmla="*/ 16504230 w 20071080"/>
              <a:gd name="connsiteY32" fmla="*/ 27791358 h 28291294"/>
              <a:gd name="connsiteX33" fmla="*/ 16703040 w 20071080"/>
              <a:gd name="connsiteY33" fmla="*/ 28093174 h 28291294"/>
              <a:gd name="connsiteX34" fmla="*/ 15240000 w 20071080"/>
              <a:gd name="connsiteY34" fmla="*/ 28276054 h 28291294"/>
              <a:gd name="connsiteX35" fmla="*/ 14599920 w 20071080"/>
              <a:gd name="connsiteY35" fmla="*/ 28001734 h 28291294"/>
              <a:gd name="connsiteX36" fmla="*/ 13502640 w 20071080"/>
              <a:gd name="connsiteY36" fmla="*/ 27910294 h 28291294"/>
              <a:gd name="connsiteX37" fmla="*/ 13844468 w 20071080"/>
              <a:gd name="connsiteY37" fmla="*/ 26135314 h 28291294"/>
              <a:gd name="connsiteX38" fmla="*/ 13411200 w 20071080"/>
              <a:gd name="connsiteY38" fmla="*/ 24618454 h 28291294"/>
              <a:gd name="connsiteX39" fmla="*/ 10485120 w 20071080"/>
              <a:gd name="connsiteY39" fmla="*/ 18126214 h 28291294"/>
              <a:gd name="connsiteX40" fmla="*/ 9387840 w 20071080"/>
              <a:gd name="connsiteY40" fmla="*/ 17028934 h 28291294"/>
              <a:gd name="connsiteX41" fmla="*/ 7423503 w 20071080"/>
              <a:gd name="connsiteY41" fmla="*/ 19107224 h 28291294"/>
              <a:gd name="connsiteX42" fmla="*/ 6178632 w 20071080"/>
              <a:gd name="connsiteY42" fmla="*/ 18945659 h 28291294"/>
              <a:gd name="connsiteX43" fmla="*/ 3462551 w 20071080"/>
              <a:gd name="connsiteY43" fmla="*/ 15875919 h 28291294"/>
              <a:gd name="connsiteX44" fmla="*/ 3500275 w 20071080"/>
              <a:gd name="connsiteY44" fmla="*/ 14906527 h 28291294"/>
              <a:gd name="connsiteX45" fmla="*/ 2712720 w 20071080"/>
              <a:gd name="connsiteY45" fmla="*/ 13919974 h 28291294"/>
              <a:gd name="connsiteX46" fmla="*/ 1706880 w 20071080"/>
              <a:gd name="connsiteY46" fmla="*/ 13919974 h 28291294"/>
              <a:gd name="connsiteX47" fmla="*/ 1249680 w 20071080"/>
              <a:gd name="connsiteY47" fmla="*/ 13737094 h 28291294"/>
              <a:gd name="connsiteX48" fmla="*/ 426720 w 20071080"/>
              <a:gd name="connsiteY48" fmla="*/ 14285734 h 28291294"/>
              <a:gd name="connsiteX49" fmla="*/ 218343 w 20071080"/>
              <a:gd name="connsiteY49" fmla="*/ 14058309 h 28291294"/>
              <a:gd name="connsiteX50" fmla="*/ 2164080 w 20071080"/>
              <a:gd name="connsiteY50" fmla="*/ 11359654 h 28291294"/>
              <a:gd name="connsiteX51" fmla="*/ 2529840 w 20071080"/>
              <a:gd name="connsiteY51" fmla="*/ 11725414 h 28291294"/>
              <a:gd name="connsiteX52" fmla="*/ 2712720 w 20071080"/>
              <a:gd name="connsiteY52" fmla="*/ 13005574 h 28291294"/>
              <a:gd name="connsiteX53" fmla="*/ 6918960 w 20071080"/>
              <a:gd name="connsiteY53" fmla="*/ 16480294 h 28291294"/>
              <a:gd name="connsiteX54" fmla="*/ 7924800 w 20071080"/>
              <a:gd name="connsiteY54" fmla="*/ 14925814 h 28291294"/>
              <a:gd name="connsiteX55" fmla="*/ 7467600 w 20071080"/>
              <a:gd name="connsiteY55" fmla="*/ 13828534 h 28291294"/>
              <a:gd name="connsiteX56" fmla="*/ 8747760 w 20071080"/>
              <a:gd name="connsiteY56" fmla="*/ 10353814 h 28291294"/>
              <a:gd name="connsiteX57" fmla="*/ 8656320 w 20071080"/>
              <a:gd name="connsiteY57" fmla="*/ 9805174 h 28291294"/>
              <a:gd name="connsiteX58" fmla="*/ 8930640 w 20071080"/>
              <a:gd name="connsiteY58" fmla="*/ 9165094 h 28291294"/>
              <a:gd name="connsiteX59" fmla="*/ 7650480 w 20071080"/>
              <a:gd name="connsiteY59" fmla="*/ 6696214 h 28291294"/>
              <a:gd name="connsiteX60" fmla="*/ 2621280 w 20071080"/>
              <a:gd name="connsiteY60" fmla="*/ 8067814 h 28291294"/>
              <a:gd name="connsiteX61" fmla="*/ 2072640 w 20071080"/>
              <a:gd name="connsiteY61" fmla="*/ 7702054 h 28291294"/>
              <a:gd name="connsiteX62" fmla="*/ 1341120 w 20071080"/>
              <a:gd name="connsiteY62" fmla="*/ 7793494 h 28291294"/>
              <a:gd name="connsiteX63" fmla="*/ 975360 w 20071080"/>
              <a:gd name="connsiteY63" fmla="*/ 7336294 h 28291294"/>
              <a:gd name="connsiteX64" fmla="*/ 1249680 w 20071080"/>
              <a:gd name="connsiteY64" fmla="*/ 7061974 h 28291294"/>
              <a:gd name="connsiteX65" fmla="*/ 152400 w 20071080"/>
              <a:gd name="connsiteY65" fmla="*/ 5964694 h 28291294"/>
              <a:gd name="connsiteX66" fmla="*/ 335280 w 20071080"/>
              <a:gd name="connsiteY66" fmla="*/ 5873254 h 28291294"/>
              <a:gd name="connsiteX67" fmla="*/ 1798320 w 20071080"/>
              <a:gd name="connsiteY67" fmla="*/ 7061974 h 28291294"/>
              <a:gd name="connsiteX68" fmla="*/ 1923891 w 20071080"/>
              <a:gd name="connsiteY68" fmla="*/ 6909046 h 28291294"/>
              <a:gd name="connsiteX69" fmla="*/ 2037061 w 20071080"/>
              <a:gd name="connsiteY69" fmla="*/ 6747480 h 28291294"/>
              <a:gd name="connsiteX70" fmla="*/ 5168098 w 20071080"/>
              <a:gd name="connsiteY70" fmla="*/ 5374175 h 28291294"/>
              <a:gd name="connsiteX71" fmla="*/ 6073459 w 20071080"/>
              <a:gd name="connsiteY71" fmla="*/ 5131827 h 28291294"/>
              <a:gd name="connsiteX72" fmla="*/ 6370320 w 20071080"/>
              <a:gd name="connsiteY72" fmla="*/ 5598934 h 28291294"/>
              <a:gd name="connsiteX73" fmla="*/ 7376160 w 20071080"/>
              <a:gd name="connsiteY73" fmla="*/ 5141734 h 28291294"/>
              <a:gd name="connsiteX74" fmla="*/ 7544669 w 20071080"/>
              <a:gd name="connsiteY74" fmla="*/ 3798914 h 28291294"/>
              <a:gd name="connsiteX75" fmla="*/ 8676370 w 20071080"/>
              <a:gd name="connsiteY75" fmla="*/ 3314218 h 28291294"/>
              <a:gd name="connsiteX76" fmla="*/ 9279943 w 20071080"/>
              <a:gd name="connsiteY76" fmla="*/ 3475783 h 28291294"/>
              <a:gd name="connsiteX77" fmla="*/ 9845040 w 20071080"/>
              <a:gd name="connsiteY77" fmla="*/ 3038614 h 28291294"/>
              <a:gd name="connsiteX78" fmla="*/ 9936480 w 20071080"/>
              <a:gd name="connsiteY78" fmla="*/ 2489974 h 28291294"/>
              <a:gd name="connsiteX79" fmla="*/ 9936480 w 20071080"/>
              <a:gd name="connsiteY79" fmla="*/ 661174 h 28291294"/>
              <a:gd name="connsiteX80" fmla="*/ 11203834 w 20071080"/>
              <a:gd name="connsiteY80" fmla="*/ 42522 h 28291294"/>
              <a:gd name="connsiteX81" fmla="*/ 12109194 w 20071080"/>
              <a:gd name="connsiteY81" fmla="*/ 406044 h 28291294"/>
              <a:gd name="connsiteX0" fmla="*/ 12109194 w 20071080"/>
              <a:gd name="connsiteY0" fmla="*/ 406044 h 28291294"/>
              <a:gd name="connsiteX1" fmla="*/ 12405360 w 20071080"/>
              <a:gd name="connsiteY1" fmla="*/ 2581414 h 28291294"/>
              <a:gd name="connsiteX2" fmla="*/ 13411200 w 20071080"/>
              <a:gd name="connsiteY2" fmla="*/ 3861574 h 28291294"/>
              <a:gd name="connsiteX3" fmla="*/ 14636658 w 20071080"/>
              <a:gd name="connsiteY3" fmla="*/ 3516175 h 28291294"/>
              <a:gd name="connsiteX4" fmla="*/ 15353402 w 20071080"/>
              <a:gd name="connsiteY4" fmla="*/ 3071871 h 28291294"/>
              <a:gd name="connsiteX5" fmla="*/ 17800320 w 20071080"/>
              <a:gd name="connsiteY5" fmla="*/ 2489974 h 28291294"/>
              <a:gd name="connsiteX6" fmla="*/ 18166080 w 20071080"/>
              <a:gd name="connsiteY6" fmla="*/ 2855734 h 28291294"/>
              <a:gd name="connsiteX7" fmla="*/ 18861673 w 20071080"/>
              <a:gd name="connsiteY7" fmla="*/ 2667957 h 28291294"/>
              <a:gd name="connsiteX8" fmla="*/ 19720560 w 20071080"/>
              <a:gd name="connsiteY8" fmla="*/ 1392694 h 28291294"/>
              <a:gd name="connsiteX9" fmla="*/ 19994880 w 20071080"/>
              <a:gd name="connsiteY9" fmla="*/ 1484134 h 28291294"/>
              <a:gd name="connsiteX10" fmla="*/ 19263360 w 20071080"/>
              <a:gd name="connsiteY10" fmla="*/ 2489974 h 28291294"/>
              <a:gd name="connsiteX11" fmla="*/ 19812000 w 20071080"/>
              <a:gd name="connsiteY11" fmla="*/ 2672854 h 28291294"/>
              <a:gd name="connsiteX12" fmla="*/ 19537680 w 20071080"/>
              <a:gd name="connsiteY12" fmla="*/ 2947174 h 28291294"/>
              <a:gd name="connsiteX13" fmla="*/ 18241011 w 20071080"/>
              <a:gd name="connsiteY13" fmla="*/ 3112261 h 28291294"/>
              <a:gd name="connsiteX14" fmla="*/ 18348960 w 20071080"/>
              <a:gd name="connsiteY14" fmla="*/ 3312934 h 28291294"/>
              <a:gd name="connsiteX15" fmla="*/ 14508480 w 20071080"/>
              <a:gd name="connsiteY15" fmla="*/ 4958854 h 28291294"/>
              <a:gd name="connsiteX16" fmla="*/ 12954000 w 20071080"/>
              <a:gd name="connsiteY16" fmla="*/ 5781814 h 28291294"/>
              <a:gd name="connsiteX17" fmla="*/ 12222480 w 20071080"/>
              <a:gd name="connsiteY17" fmla="*/ 10628134 h 28291294"/>
              <a:gd name="connsiteX18" fmla="*/ 11948160 w 20071080"/>
              <a:gd name="connsiteY18" fmla="*/ 11176774 h 28291294"/>
              <a:gd name="connsiteX19" fmla="*/ 13136880 w 20071080"/>
              <a:gd name="connsiteY19" fmla="*/ 12914134 h 28291294"/>
              <a:gd name="connsiteX20" fmla="*/ 12954000 w 20071080"/>
              <a:gd name="connsiteY20" fmla="*/ 13371334 h 28291294"/>
              <a:gd name="connsiteX21" fmla="*/ 11765280 w 20071080"/>
              <a:gd name="connsiteY21" fmla="*/ 13645654 h 28291294"/>
              <a:gd name="connsiteX22" fmla="*/ 11497624 w 20071080"/>
              <a:gd name="connsiteY22" fmla="*/ 14462222 h 28291294"/>
              <a:gd name="connsiteX23" fmla="*/ 11033760 w 20071080"/>
              <a:gd name="connsiteY23" fmla="*/ 14925814 h 28291294"/>
              <a:gd name="connsiteX24" fmla="*/ 11125200 w 20071080"/>
              <a:gd name="connsiteY24" fmla="*/ 15200134 h 28291294"/>
              <a:gd name="connsiteX25" fmla="*/ 12863661 w 20071080"/>
              <a:gd name="connsiteY25" fmla="*/ 18339789 h 28291294"/>
              <a:gd name="connsiteX26" fmla="*/ 13542681 w 20071080"/>
              <a:gd name="connsiteY26" fmla="*/ 21071039 h 28291294"/>
              <a:gd name="connsiteX27" fmla="*/ 14825275 w 20071080"/>
              <a:gd name="connsiteY27" fmla="*/ 23994574 h 28291294"/>
              <a:gd name="connsiteX28" fmla="*/ 14183978 w 20071080"/>
              <a:gd name="connsiteY28" fmla="*/ 24317705 h 28291294"/>
              <a:gd name="connsiteX29" fmla="*/ 14599920 w 20071080"/>
              <a:gd name="connsiteY29" fmla="*/ 26172934 h 28291294"/>
              <a:gd name="connsiteX30" fmla="*/ 15331440 w 20071080"/>
              <a:gd name="connsiteY30" fmla="*/ 26904454 h 28291294"/>
              <a:gd name="connsiteX31" fmla="*/ 15605760 w 20071080"/>
              <a:gd name="connsiteY31" fmla="*/ 27727414 h 28291294"/>
              <a:gd name="connsiteX32" fmla="*/ 16504230 w 20071080"/>
              <a:gd name="connsiteY32" fmla="*/ 27791358 h 28291294"/>
              <a:gd name="connsiteX33" fmla="*/ 16703040 w 20071080"/>
              <a:gd name="connsiteY33" fmla="*/ 28093174 h 28291294"/>
              <a:gd name="connsiteX34" fmla="*/ 15240000 w 20071080"/>
              <a:gd name="connsiteY34" fmla="*/ 28276054 h 28291294"/>
              <a:gd name="connsiteX35" fmla="*/ 14599920 w 20071080"/>
              <a:gd name="connsiteY35" fmla="*/ 28001734 h 28291294"/>
              <a:gd name="connsiteX36" fmla="*/ 13502640 w 20071080"/>
              <a:gd name="connsiteY36" fmla="*/ 27910294 h 28291294"/>
              <a:gd name="connsiteX37" fmla="*/ 13844468 w 20071080"/>
              <a:gd name="connsiteY37" fmla="*/ 26135314 h 28291294"/>
              <a:gd name="connsiteX38" fmla="*/ 13411200 w 20071080"/>
              <a:gd name="connsiteY38" fmla="*/ 24618454 h 28291294"/>
              <a:gd name="connsiteX39" fmla="*/ 10485120 w 20071080"/>
              <a:gd name="connsiteY39" fmla="*/ 18126214 h 28291294"/>
              <a:gd name="connsiteX40" fmla="*/ 9387840 w 20071080"/>
              <a:gd name="connsiteY40" fmla="*/ 17028934 h 28291294"/>
              <a:gd name="connsiteX41" fmla="*/ 7423503 w 20071080"/>
              <a:gd name="connsiteY41" fmla="*/ 19107224 h 28291294"/>
              <a:gd name="connsiteX42" fmla="*/ 6178632 w 20071080"/>
              <a:gd name="connsiteY42" fmla="*/ 18945659 h 28291294"/>
              <a:gd name="connsiteX43" fmla="*/ 3462551 w 20071080"/>
              <a:gd name="connsiteY43" fmla="*/ 15875919 h 28291294"/>
              <a:gd name="connsiteX44" fmla="*/ 3500275 w 20071080"/>
              <a:gd name="connsiteY44" fmla="*/ 14906527 h 28291294"/>
              <a:gd name="connsiteX45" fmla="*/ 2712720 w 20071080"/>
              <a:gd name="connsiteY45" fmla="*/ 13919974 h 28291294"/>
              <a:gd name="connsiteX46" fmla="*/ 1706880 w 20071080"/>
              <a:gd name="connsiteY46" fmla="*/ 13919974 h 28291294"/>
              <a:gd name="connsiteX47" fmla="*/ 1249680 w 20071080"/>
              <a:gd name="connsiteY47" fmla="*/ 13737094 h 28291294"/>
              <a:gd name="connsiteX48" fmla="*/ 426720 w 20071080"/>
              <a:gd name="connsiteY48" fmla="*/ 14285734 h 28291294"/>
              <a:gd name="connsiteX49" fmla="*/ 218343 w 20071080"/>
              <a:gd name="connsiteY49" fmla="*/ 14058309 h 28291294"/>
              <a:gd name="connsiteX50" fmla="*/ 2164080 w 20071080"/>
              <a:gd name="connsiteY50" fmla="*/ 11359654 h 28291294"/>
              <a:gd name="connsiteX51" fmla="*/ 2529840 w 20071080"/>
              <a:gd name="connsiteY51" fmla="*/ 11725414 h 28291294"/>
              <a:gd name="connsiteX52" fmla="*/ 2712720 w 20071080"/>
              <a:gd name="connsiteY52" fmla="*/ 13005574 h 28291294"/>
              <a:gd name="connsiteX53" fmla="*/ 6918960 w 20071080"/>
              <a:gd name="connsiteY53" fmla="*/ 16480294 h 28291294"/>
              <a:gd name="connsiteX54" fmla="*/ 7924800 w 20071080"/>
              <a:gd name="connsiteY54" fmla="*/ 14925814 h 28291294"/>
              <a:gd name="connsiteX55" fmla="*/ 7467600 w 20071080"/>
              <a:gd name="connsiteY55" fmla="*/ 13828534 h 28291294"/>
              <a:gd name="connsiteX56" fmla="*/ 8747760 w 20071080"/>
              <a:gd name="connsiteY56" fmla="*/ 10353814 h 28291294"/>
              <a:gd name="connsiteX57" fmla="*/ 8656320 w 20071080"/>
              <a:gd name="connsiteY57" fmla="*/ 9805174 h 28291294"/>
              <a:gd name="connsiteX58" fmla="*/ 8930640 w 20071080"/>
              <a:gd name="connsiteY58" fmla="*/ 9165094 h 28291294"/>
              <a:gd name="connsiteX59" fmla="*/ 7650480 w 20071080"/>
              <a:gd name="connsiteY59" fmla="*/ 6696214 h 28291294"/>
              <a:gd name="connsiteX60" fmla="*/ 2621280 w 20071080"/>
              <a:gd name="connsiteY60" fmla="*/ 8067814 h 28291294"/>
              <a:gd name="connsiteX61" fmla="*/ 2072640 w 20071080"/>
              <a:gd name="connsiteY61" fmla="*/ 7702054 h 28291294"/>
              <a:gd name="connsiteX62" fmla="*/ 1341120 w 20071080"/>
              <a:gd name="connsiteY62" fmla="*/ 7793494 h 28291294"/>
              <a:gd name="connsiteX63" fmla="*/ 975360 w 20071080"/>
              <a:gd name="connsiteY63" fmla="*/ 7336294 h 28291294"/>
              <a:gd name="connsiteX64" fmla="*/ 1249680 w 20071080"/>
              <a:gd name="connsiteY64" fmla="*/ 7061974 h 28291294"/>
              <a:gd name="connsiteX65" fmla="*/ 152400 w 20071080"/>
              <a:gd name="connsiteY65" fmla="*/ 5964694 h 28291294"/>
              <a:gd name="connsiteX66" fmla="*/ 335280 w 20071080"/>
              <a:gd name="connsiteY66" fmla="*/ 5873254 h 28291294"/>
              <a:gd name="connsiteX67" fmla="*/ 1798320 w 20071080"/>
              <a:gd name="connsiteY67" fmla="*/ 7061974 h 28291294"/>
              <a:gd name="connsiteX68" fmla="*/ 1923891 w 20071080"/>
              <a:gd name="connsiteY68" fmla="*/ 6909046 h 28291294"/>
              <a:gd name="connsiteX69" fmla="*/ 2037061 w 20071080"/>
              <a:gd name="connsiteY69" fmla="*/ 6747480 h 28291294"/>
              <a:gd name="connsiteX70" fmla="*/ 5168098 w 20071080"/>
              <a:gd name="connsiteY70" fmla="*/ 5374175 h 28291294"/>
              <a:gd name="connsiteX71" fmla="*/ 6073459 w 20071080"/>
              <a:gd name="connsiteY71" fmla="*/ 5131827 h 28291294"/>
              <a:gd name="connsiteX72" fmla="*/ 6370320 w 20071080"/>
              <a:gd name="connsiteY72" fmla="*/ 5598934 h 28291294"/>
              <a:gd name="connsiteX73" fmla="*/ 7376160 w 20071080"/>
              <a:gd name="connsiteY73" fmla="*/ 5141734 h 28291294"/>
              <a:gd name="connsiteX74" fmla="*/ 7544669 w 20071080"/>
              <a:gd name="connsiteY74" fmla="*/ 3798914 h 28291294"/>
              <a:gd name="connsiteX75" fmla="*/ 8676370 w 20071080"/>
              <a:gd name="connsiteY75" fmla="*/ 3314218 h 28291294"/>
              <a:gd name="connsiteX76" fmla="*/ 9279943 w 20071080"/>
              <a:gd name="connsiteY76" fmla="*/ 3475783 h 28291294"/>
              <a:gd name="connsiteX77" fmla="*/ 9845040 w 20071080"/>
              <a:gd name="connsiteY77" fmla="*/ 3038614 h 28291294"/>
              <a:gd name="connsiteX78" fmla="*/ 9936480 w 20071080"/>
              <a:gd name="connsiteY78" fmla="*/ 2489974 h 28291294"/>
              <a:gd name="connsiteX79" fmla="*/ 9936480 w 20071080"/>
              <a:gd name="connsiteY79" fmla="*/ 661174 h 28291294"/>
              <a:gd name="connsiteX80" fmla="*/ 11203834 w 20071080"/>
              <a:gd name="connsiteY80" fmla="*/ 42522 h 28291294"/>
              <a:gd name="connsiteX81" fmla="*/ 12109194 w 20071080"/>
              <a:gd name="connsiteY81" fmla="*/ 406044 h 28291294"/>
              <a:gd name="connsiteX0" fmla="*/ 12109194 w 20071080"/>
              <a:gd name="connsiteY0" fmla="*/ 406044 h 28291294"/>
              <a:gd name="connsiteX1" fmla="*/ 12405360 w 20071080"/>
              <a:gd name="connsiteY1" fmla="*/ 2581414 h 28291294"/>
              <a:gd name="connsiteX2" fmla="*/ 13411200 w 20071080"/>
              <a:gd name="connsiteY2" fmla="*/ 3861574 h 28291294"/>
              <a:gd name="connsiteX3" fmla="*/ 14636658 w 20071080"/>
              <a:gd name="connsiteY3" fmla="*/ 3516175 h 28291294"/>
              <a:gd name="connsiteX4" fmla="*/ 15353402 w 20071080"/>
              <a:gd name="connsiteY4" fmla="*/ 3071871 h 28291294"/>
              <a:gd name="connsiteX5" fmla="*/ 17800320 w 20071080"/>
              <a:gd name="connsiteY5" fmla="*/ 2489974 h 28291294"/>
              <a:gd name="connsiteX6" fmla="*/ 18166080 w 20071080"/>
              <a:gd name="connsiteY6" fmla="*/ 2855734 h 28291294"/>
              <a:gd name="connsiteX7" fmla="*/ 18861673 w 20071080"/>
              <a:gd name="connsiteY7" fmla="*/ 2667957 h 28291294"/>
              <a:gd name="connsiteX8" fmla="*/ 19720560 w 20071080"/>
              <a:gd name="connsiteY8" fmla="*/ 1392694 h 28291294"/>
              <a:gd name="connsiteX9" fmla="*/ 19994880 w 20071080"/>
              <a:gd name="connsiteY9" fmla="*/ 1484134 h 28291294"/>
              <a:gd name="connsiteX10" fmla="*/ 19263360 w 20071080"/>
              <a:gd name="connsiteY10" fmla="*/ 2489974 h 28291294"/>
              <a:gd name="connsiteX11" fmla="*/ 19812000 w 20071080"/>
              <a:gd name="connsiteY11" fmla="*/ 2672854 h 28291294"/>
              <a:gd name="connsiteX12" fmla="*/ 19537680 w 20071080"/>
              <a:gd name="connsiteY12" fmla="*/ 2947174 h 28291294"/>
              <a:gd name="connsiteX13" fmla="*/ 18241011 w 20071080"/>
              <a:gd name="connsiteY13" fmla="*/ 3112261 h 28291294"/>
              <a:gd name="connsiteX14" fmla="*/ 18348960 w 20071080"/>
              <a:gd name="connsiteY14" fmla="*/ 3312934 h 28291294"/>
              <a:gd name="connsiteX15" fmla="*/ 14508480 w 20071080"/>
              <a:gd name="connsiteY15" fmla="*/ 4958854 h 28291294"/>
              <a:gd name="connsiteX16" fmla="*/ 12954000 w 20071080"/>
              <a:gd name="connsiteY16" fmla="*/ 5781814 h 28291294"/>
              <a:gd name="connsiteX17" fmla="*/ 12222480 w 20071080"/>
              <a:gd name="connsiteY17" fmla="*/ 10628134 h 28291294"/>
              <a:gd name="connsiteX18" fmla="*/ 12071471 w 20071080"/>
              <a:gd name="connsiteY18" fmla="*/ 11230917 h 28291294"/>
              <a:gd name="connsiteX19" fmla="*/ 13136880 w 20071080"/>
              <a:gd name="connsiteY19" fmla="*/ 12914134 h 28291294"/>
              <a:gd name="connsiteX20" fmla="*/ 12954000 w 20071080"/>
              <a:gd name="connsiteY20" fmla="*/ 13371334 h 28291294"/>
              <a:gd name="connsiteX21" fmla="*/ 11765280 w 20071080"/>
              <a:gd name="connsiteY21" fmla="*/ 13645654 h 28291294"/>
              <a:gd name="connsiteX22" fmla="*/ 11497624 w 20071080"/>
              <a:gd name="connsiteY22" fmla="*/ 14462222 h 28291294"/>
              <a:gd name="connsiteX23" fmla="*/ 11033760 w 20071080"/>
              <a:gd name="connsiteY23" fmla="*/ 14925814 h 28291294"/>
              <a:gd name="connsiteX24" fmla="*/ 11125200 w 20071080"/>
              <a:gd name="connsiteY24" fmla="*/ 15200134 h 28291294"/>
              <a:gd name="connsiteX25" fmla="*/ 12863661 w 20071080"/>
              <a:gd name="connsiteY25" fmla="*/ 18339789 h 28291294"/>
              <a:gd name="connsiteX26" fmla="*/ 13542681 w 20071080"/>
              <a:gd name="connsiteY26" fmla="*/ 21071039 h 28291294"/>
              <a:gd name="connsiteX27" fmla="*/ 14825275 w 20071080"/>
              <a:gd name="connsiteY27" fmla="*/ 23994574 h 28291294"/>
              <a:gd name="connsiteX28" fmla="*/ 14183978 w 20071080"/>
              <a:gd name="connsiteY28" fmla="*/ 24317705 h 28291294"/>
              <a:gd name="connsiteX29" fmla="*/ 14599920 w 20071080"/>
              <a:gd name="connsiteY29" fmla="*/ 26172934 h 28291294"/>
              <a:gd name="connsiteX30" fmla="*/ 15331440 w 20071080"/>
              <a:gd name="connsiteY30" fmla="*/ 26904454 h 28291294"/>
              <a:gd name="connsiteX31" fmla="*/ 15605760 w 20071080"/>
              <a:gd name="connsiteY31" fmla="*/ 27727414 h 28291294"/>
              <a:gd name="connsiteX32" fmla="*/ 16504230 w 20071080"/>
              <a:gd name="connsiteY32" fmla="*/ 27791358 h 28291294"/>
              <a:gd name="connsiteX33" fmla="*/ 16703040 w 20071080"/>
              <a:gd name="connsiteY33" fmla="*/ 28093174 h 28291294"/>
              <a:gd name="connsiteX34" fmla="*/ 15240000 w 20071080"/>
              <a:gd name="connsiteY34" fmla="*/ 28276054 h 28291294"/>
              <a:gd name="connsiteX35" fmla="*/ 14599920 w 20071080"/>
              <a:gd name="connsiteY35" fmla="*/ 28001734 h 28291294"/>
              <a:gd name="connsiteX36" fmla="*/ 13502640 w 20071080"/>
              <a:gd name="connsiteY36" fmla="*/ 27910294 h 28291294"/>
              <a:gd name="connsiteX37" fmla="*/ 13844468 w 20071080"/>
              <a:gd name="connsiteY37" fmla="*/ 26135314 h 28291294"/>
              <a:gd name="connsiteX38" fmla="*/ 13411200 w 20071080"/>
              <a:gd name="connsiteY38" fmla="*/ 24618454 h 28291294"/>
              <a:gd name="connsiteX39" fmla="*/ 10485120 w 20071080"/>
              <a:gd name="connsiteY39" fmla="*/ 18126214 h 28291294"/>
              <a:gd name="connsiteX40" fmla="*/ 9387840 w 20071080"/>
              <a:gd name="connsiteY40" fmla="*/ 17028934 h 28291294"/>
              <a:gd name="connsiteX41" fmla="*/ 7423503 w 20071080"/>
              <a:gd name="connsiteY41" fmla="*/ 19107224 h 28291294"/>
              <a:gd name="connsiteX42" fmla="*/ 6178632 w 20071080"/>
              <a:gd name="connsiteY42" fmla="*/ 18945659 h 28291294"/>
              <a:gd name="connsiteX43" fmla="*/ 3462551 w 20071080"/>
              <a:gd name="connsiteY43" fmla="*/ 15875919 h 28291294"/>
              <a:gd name="connsiteX44" fmla="*/ 3500275 w 20071080"/>
              <a:gd name="connsiteY44" fmla="*/ 14906527 h 28291294"/>
              <a:gd name="connsiteX45" fmla="*/ 2712720 w 20071080"/>
              <a:gd name="connsiteY45" fmla="*/ 13919974 h 28291294"/>
              <a:gd name="connsiteX46" fmla="*/ 1706880 w 20071080"/>
              <a:gd name="connsiteY46" fmla="*/ 13919974 h 28291294"/>
              <a:gd name="connsiteX47" fmla="*/ 1249680 w 20071080"/>
              <a:gd name="connsiteY47" fmla="*/ 13737094 h 28291294"/>
              <a:gd name="connsiteX48" fmla="*/ 426720 w 20071080"/>
              <a:gd name="connsiteY48" fmla="*/ 14285734 h 28291294"/>
              <a:gd name="connsiteX49" fmla="*/ 218343 w 20071080"/>
              <a:gd name="connsiteY49" fmla="*/ 14058309 h 28291294"/>
              <a:gd name="connsiteX50" fmla="*/ 2164080 w 20071080"/>
              <a:gd name="connsiteY50" fmla="*/ 11359654 h 28291294"/>
              <a:gd name="connsiteX51" fmla="*/ 2529840 w 20071080"/>
              <a:gd name="connsiteY51" fmla="*/ 11725414 h 28291294"/>
              <a:gd name="connsiteX52" fmla="*/ 2712720 w 20071080"/>
              <a:gd name="connsiteY52" fmla="*/ 13005574 h 28291294"/>
              <a:gd name="connsiteX53" fmla="*/ 6918960 w 20071080"/>
              <a:gd name="connsiteY53" fmla="*/ 16480294 h 28291294"/>
              <a:gd name="connsiteX54" fmla="*/ 7924800 w 20071080"/>
              <a:gd name="connsiteY54" fmla="*/ 14925814 h 28291294"/>
              <a:gd name="connsiteX55" fmla="*/ 7467600 w 20071080"/>
              <a:gd name="connsiteY55" fmla="*/ 13828534 h 28291294"/>
              <a:gd name="connsiteX56" fmla="*/ 8747760 w 20071080"/>
              <a:gd name="connsiteY56" fmla="*/ 10353814 h 28291294"/>
              <a:gd name="connsiteX57" fmla="*/ 8656320 w 20071080"/>
              <a:gd name="connsiteY57" fmla="*/ 9805174 h 28291294"/>
              <a:gd name="connsiteX58" fmla="*/ 8930640 w 20071080"/>
              <a:gd name="connsiteY58" fmla="*/ 9165094 h 28291294"/>
              <a:gd name="connsiteX59" fmla="*/ 7650480 w 20071080"/>
              <a:gd name="connsiteY59" fmla="*/ 6696214 h 28291294"/>
              <a:gd name="connsiteX60" fmla="*/ 2621280 w 20071080"/>
              <a:gd name="connsiteY60" fmla="*/ 8067814 h 28291294"/>
              <a:gd name="connsiteX61" fmla="*/ 2072640 w 20071080"/>
              <a:gd name="connsiteY61" fmla="*/ 7702054 h 28291294"/>
              <a:gd name="connsiteX62" fmla="*/ 1341120 w 20071080"/>
              <a:gd name="connsiteY62" fmla="*/ 7793494 h 28291294"/>
              <a:gd name="connsiteX63" fmla="*/ 975360 w 20071080"/>
              <a:gd name="connsiteY63" fmla="*/ 7336294 h 28291294"/>
              <a:gd name="connsiteX64" fmla="*/ 1249680 w 20071080"/>
              <a:gd name="connsiteY64" fmla="*/ 7061974 h 28291294"/>
              <a:gd name="connsiteX65" fmla="*/ 152400 w 20071080"/>
              <a:gd name="connsiteY65" fmla="*/ 5964694 h 28291294"/>
              <a:gd name="connsiteX66" fmla="*/ 335280 w 20071080"/>
              <a:gd name="connsiteY66" fmla="*/ 5873254 h 28291294"/>
              <a:gd name="connsiteX67" fmla="*/ 1798320 w 20071080"/>
              <a:gd name="connsiteY67" fmla="*/ 7061974 h 28291294"/>
              <a:gd name="connsiteX68" fmla="*/ 1923891 w 20071080"/>
              <a:gd name="connsiteY68" fmla="*/ 6909046 h 28291294"/>
              <a:gd name="connsiteX69" fmla="*/ 2037061 w 20071080"/>
              <a:gd name="connsiteY69" fmla="*/ 6747480 h 28291294"/>
              <a:gd name="connsiteX70" fmla="*/ 5168098 w 20071080"/>
              <a:gd name="connsiteY70" fmla="*/ 5374175 h 28291294"/>
              <a:gd name="connsiteX71" fmla="*/ 6073459 w 20071080"/>
              <a:gd name="connsiteY71" fmla="*/ 5131827 h 28291294"/>
              <a:gd name="connsiteX72" fmla="*/ 6370320 w 20071080"/>
              <a:gd name="connsiteY72" fmla="*/ 5598934 h 28291294"/>
              <a:gd name="connsiteX73" fmla="*/ 7376160 w 20071080"/>
              <a:gd name="connsiteY73" fmla="*/ 5141734 h 28291294"/>
              <a:gd name="connsiteX74" fmla="*/ 7544669 w 20071080"/>
              <a:gd name="connsiteY74" fmla="*/ 3798914 h 28291294"/>
              <a:gd name="connsiteX75" fmla="*/ 8676370 w 20071080"/>
              <a:gd name="connsiteY75" fmla="*/ 3314218 h 28291294"/>
              <a:gd name="connsiteX76" fmla="*/ 9279943 w 20071080"/>
              <a:gd name="connsiteY76" fmla="*/ 3475783 h 28291294"/>
              <a:gd name="connsiteX77" fmla="*/ 9845040 w 20071080"/>
              <a:gd name="connsiteY77" fmla="*/ 3038614 h 28291294"/>
              <a:gd name="connsiteX78" fmla="*/ 9936480 w 20071080"/>
              <a:gd name="connsiteY78" fmla="*/ 2489974 h 28291294"/>
              <a:gd name="connsiteX79" fmla="*/ 9936480 w 20071080"/>
              <a:gd name="connsiteY79" fmla="*/ 661174 h 28291294"/>
              <a:gd name="connsiteX80" fmla="*/ 11203834 w 20071080"/>
              <a:gd name="connsiteY80" fmla="*/ 42522 h 28291294"/>
              <a:gd name="connsiteX81" fmla="*/ 12109194 w 20071080"/>
              <a:gd name="connsiteY81" fmla="*/ 406044 h 28291294"/>
              <a:gd name="connsiteX0" fmla="*/ 12109194 w 20071080"/>
              <a:gd name="connsiteY0" fmla="*/ 406044 h 28291294"/>
              <a:gd name="connsiteX1" fmla="*/ 11996024 w 20071080"/>
              <a:gd name="connsiteY1" fmla="*/ 2910305 h 28291294"/>
              <a:gd name="connsiteX2" fmla="*/ 13411200 w 20071080"/>
              <a:gd name="connsiteY2" fmla="*/ 3861574 h 28291294"/>
              <a:gd name="connsiteX3" fmla="*/ 14636658 w 20071080"/>
              <a:gd name="connsiteY3" fmla="*/ 3516175 h 28291294"/>
              <a:gd name="connsiteX4" fmla="*/ 15353402 w 20071080"/>
              <a:gd name="connsiteY4" fmla="*/ 3071871 h 28291294"/>
              <a:gd name="connsiteX5" fmla="*/ 17800320 w 20071080"/>
              <a:gd name="connsiteY5" fmla="*/ 2489974 h 28291294"/>
              <a:gd name="connsiteX6" fmla="*/ 18166080 w 20071080"/>
              <a:gd name="connsiteY6" fmla="*/ 2855734 h 28291294"/>
              <a:gd name="connsiteX7" fmla="*/ 18861673 w 20071080"/>
              <a:gd name="connsiteY7" fmla="*/ 2667957 h 28291294"/>
              <a:gd name="connsiteX8" fmla="*/ 19720560 w 20071080"/>
              <a:gd name="connsiteY8" fmla="*/ 1392694 h 28291294"/>
              <a:gd name="connsiteX9" fmla="*/ 19994880 w 20071080"/>
              <a:gd name="connsiteY9" fmla="*/ 1484134 h 28291294"/>
              <a:gd name="connsiteX10" fmla="*/ 19263360 w 20071080"/>
              <a:gd name="connsiteY10" fmla="*/ 2489974 h 28291294"/>
              <a:gd name="connsiteX11" fmla="*/ 19812000 w 20071080"/>
              <a:gd name="connsiteY11" fmla="*/ 2672854 h 28291294"/>
              <a:gd name="connsiteX12" fmla="*/ 19537680 w 20071080"/>
              <a:gd name="connsiteY12" fmla="*/ 2947174 h 28291294"/>
              <a:gd name="connsiteX13" fmla="*/ 18241011 w 20071080"/>
              <a:gd name="connsiteY13" fmla="*/ 3112261 h 28291294"/>
              <a:gd name="connsiteX14" fmla="*/ 18348960 w 20071080"/>
              <a:gd name="connsiteY14" fmla="*/ 3312934 h 28291294"/>
              <a:gd name="connsiteX15" fmla="*/ 14508480 w 20071080"/>
              <a:gd name="connsiteY15" fmla="*/ 4958854 h 28291294"/>
              <a:gd name="connsiteX16" fmla="*/ 12954000 w 20071080"/>
              <a:gd name="connsiteY16" fmla="*/ 5781814 h 28291294"/>
              <a:gd name="connsiteX17" fmla="*/ 12222480 w 20071080"/>
              <a:gd name="connsiteY17" fmla="*/ 10628134 h 28291294"/>
              <a:gd name="connsiteX18" fmla="*/ 12071471 w 20071080"/>
              <a:gd name="connsiteY18" fmla="*/ 11230917 h 28291294"/>
              <a:gd name="connsiteX19" fmla="*/ 13136880 w 20071080"/>
              <a:gd name="connsiteY19" fmla="*/ 12914134 h 28291294"/>
              <a:gd name="connsiteX20" fmla="*/ 12954000 w 20071080"/>
              <a:gd name="connsiteY20" fmla="*/ 13371334 h 28291294"/>
              <a:gd name="connsiteX21" fmla="*/ 11765280 w 20071080"/>
              <a:gd name="connsiteY21" fmla="*/ 13645654 h 28291294"/>
              <a:gd name="connsiteX22" fmla="*/ 11497624 w 20071080"/>
              <a:gd name="connsiteY22" fmla="*/ 14462222 h 28291294"/>
              <a:gd name="connsiteX23" fmla="*/ 11033760 w 20071080"/>
              <a:gd name="connsiteY23" fmla="*/ 14925814 h 28291294"/>
              <a:gd name="connsiteX24" fmla="*/ 11125200 w 20071080"/>
              <a:gd name="connsiteY24" fmla="*/ 15200134 h 28291294"/>
              <a:gd name="connsiteX25" fmla="*/ 12863661 w 20071080"/>
              <a:gd name="connsiteY25" fmla="*/ 18339789 h 28291294"/>
              <a:gd name="connsiteX26" fmla="*/ 13542681 w 20071080"/>
              <a:gd name="connsiteY26" fmla="*/ 21071039 h 28291294"/>
              <a:gd name="connsiteX27" fmla="*/ 14825275 w 20071080"/>
              <a:gd name="connsiteY27" fmla="*/ 23994574 h 28291294"/>
              <a:gd name="connsiteX28" fmla="*/ 14183978 w 20071080"/>
              <a:gd name="connsiteY28" fmla="*/ 24317705 h 28291294"/>
              <a:gd name="connsiteX29" fmla="*/ 14599920 w 20071080"/>
              <a:gd name="connsiteY29" fmla="*/ 26172934 h 28291294"/>
              <a:gd name="connsiteX30" fmla="*/ 15331440 w 20071080"/>
              <a:gd name="connsiteY30" fmla="*/ 26904454 h 28291294"/>
              <a:gd name="connsiteX31" fmla="*/ 15605760 w 20071080"/>
              <a:gd name="connsiteY31" fmla="*/ 27727414 h 28291294"/>
              <a:gd name="connsiteX32" fmla="*/ 16504230 w 20071080"/>
              <a:gd name="connsiteY32" fmla="*/ 27791358 h 28291294"/>
              <a:gd name="connsiteX33" fmla="*/ 16703040 w 20071080"/>
              <a:gd name="connsiteY33" fmla="*/ 28093174 h 28291294"/>
              <a:gd name="connsiteX34" fmla="*/ 15240000 w 20071080"/>
              <a:gd name="connsiteY34" fmla="*/ 28276054 h 28291294"/>
              <a:gd name="connsiteX35" fmla="*/ 14599920 w 20071080"/>
              <a:gd name="connsiteY35" fmla="*/ 28001734 h 28291294"/>
              <a:gd name="connsiteX36" fmla="*/ 13502640 w 20071080"/>
              <a:gd name="connsiteY36" fmla="*/ 27910294 h 28291294"/>
              <a:gd name="connsiteX37" fmla="*/ 13844468 w 20071080"/>
              <a:gd name="connsiteY37" fmla="*/ 26135314 h 28291294"/>
              <a:gd name="connsiteX38" fmla="*/ 13411200 w 20071080"/>
              <a:gd name="connsiteY38" fmla="*/ 24618454 h 28291294"/>
              <a:gd name="connsiteX39" fmla="*/ 10485120 w 20071080"/>
              <a:gd name="connsiteY39" fmla="*/ 18126214 h 28291294"/>
              <a:gd name="connsiteX40" fmla="*/ 9387840 w 20071080"/>
              <a:gd name="connsiteY40" fmla="*/ 17028934 h 28291294"/>
              <a:gd name="connsiteX41" fmla="*/ 7423503 w 20071080"/>
              <a:gd name="connsiteY41" fmla="*/ 19107224 h 28291294"/>
              <a:gd name="connsiteX42" fmla="*/ 6178632 w 20071080"/>
              <a:gd name="connsiteY42" fmla="*/ 18945659 h 28291294"/>
              <a:gd name="connsiteX43" fmla="*/ 3462551 w 20071080"/>
              <a:gd name="connsiteY43" fmla="*/ 15875919 h 28291294"/>
              <a:gd name="connsiteX44" fmla="*/ 3500275 w 20071080"/>
              <a:gd name="connsiteY44" fmla="*/ 14906527 h 28291294"/>
              <a:gd name="connsiteX45" fmla="*/ 2712720 w 20071080"/>
              <a:gd name="connsiteY45" fmla="*/ 13919974 h 28291294"/>
              <a:gd name="connsiteX46" fmla="*/ 1706880 w 20071080"/>
              <a:gd name="connsiteY46" fmla="*/ 13919974 h 28291294"/>
              <a:gd name="connsiteX47" fmla="*/ 1249680 w 20071080"/>
              <a:gd name="connsiteY47" fmla="*/ 13737094 h 28291294"/>
              <a:gd name="connsiteX48" fmla="*/ 426720 w 20071080"/>
              <a:gd name="connsiteY48" fmla="*/ 14285734 h 28291294"/>
              <a:gd name="connsiteX49" fmla="*/ 218343 w 20071080"/>
              <a:gd name="connsiteY49" fmla="*/ 14058309 h 28291294"/>
              <a:gd name="connsiteX50" fmla="*/ 2164080 w 20071080"/>
              <a:gd name="connsiteY50" fmla="*/ 11359654 h 28291294"/>
              <a:gd name="connsiteX51" fmla="*/ 2529840 w 20071080"/>
              <a:gd name="connsiteY51" fmla="*/ 11725414 h 28291294"/>
              <a:gd name="connsiteX52" fmla="*/ 2712720 w 20071080"/>
              <a:gd name="connsiteY52" fmla="*/ 13005574 h 28291294"/>
              <a:gd name="connsiteX53" fmla="*/ 6918960 w 20071080"/>
              <a:gd name="connsiteY53" fmla="*/ 16480294 h 28291294"/>
              <a:gd name="connsiteX54" fmla="*/ 7924800 w 20071080"/>
              <a:gd name="connsiteY54" fmla="*/ 14925814 h 28291294"/>
              <a:gd name="connsiteX55" fmla="*/ 7467600 w 20071080"/>
              <a:gd name="connsiteY55" fmla="*/ 13828534 h 28291294"/>
              <a:gd name="connsiteX56" fmla="*/ 8747760 w 20071080"/>
              <a:gd name="connsiteY56" fmla="*/ 10353814 h 28291294"/>
              <a:gd name="connsiteX57" fmla="*/ 8656320 w 20071080"/>
              <a:gd name="connsiteY57" fmla="*/ 9805174 h 28291294"/>
              <a:gd name="connsiteX58" fmla="*/ 8930640 w 20071080"/>
              <a:gd name="connsiteY58" fmla="*/ 9165094 h 28291294"/>
              <a:gd name="connsiteX59" fmla="*/ 7650480 w 20071080"/>
              <a:gd name="connsiteY59" fmla="*/ 6696214 h 28291294"/>
              <a:gd name="connsiteX60" fmla="*/ 2621280 w 20071080"/>
              <a:gd name="connsiteY60" fmla="*/ 8067814 h 28291294"/>
              <a:gd name="connsiteX61" fmla="*/ 2072640 w 20071080"/>
              <a:gd name="connsiteY61" fmla="*/ 7702054 h 28291294"/>
              <a:gd name="connsiteX62" fmla="*/ 1341120 w 20071080"/>
              <a:gd name="connsiteY62" fmla="*/ 7793494 h 28291294"/>
              <a:gd name="connsiteX63" fmla="*/ 975360 w 20071080"/>
              <a:gd name="connsiteY63" fmla="*/ 7336294 h 28291294"/>
              <a:gd name="connsiteX64" fmla="*/ 1249680 w 20071080"/>
              <a:gd name="connsiteY64" fmla="*/ 7061974 h 28291294"/>
              <a:gd name="connsiteX65" fmla="*/ 152400 w 20071080"/>
              <a:gd name="connsiteY65" fmla="*/ 5964694 h 28291294"/>
              <a:gd name="connsiteX66" fmla="*/ 335280 w 20071080"/>
              <a:gd name="connsiteY66" fmla="*/ 5873254 h 28291294"/>
              <a:gd name="connsiteX67" fmla="*/ 1798320 w 20071080"/>
              <a:gd name="connsiteY67" fmla="*/ 7061974 h 28291294"/>
              <a:gd name="connsiteX68" fmla="*/ 1923891 w 20071080"/>
              <a:gd name="connsiteY68" fmla="*/ 6909046 h 28291294"/>
              <a:gd name="connsiteX69" fmla="*/ 2037061 w 20071080"/>
              <a:gd name="connsiteY69" fmla="*/ 6747480 h 28291294"/>
              <a:gd name="connsiteX70" fmla="*/ 5168098 w 20071080"/>
              <a:gd name="connsiteY70" fmla="*/ 5374175 h 28291294"/>
              <a:gd name="connsiteX71" fmla="*/ 6073459 w 20071080"/>
              <a:gd name="connsiteY71" fmla="*/ 5131827 h 28291294"/>
              <a:gd name="connsiteX72" fmla="*/ 6370320 w 20071080"/>
              <a:gd name="connsiteY72" fmla="*/ 5598934 h 28291294"/>
              <a:gd name="connsiteX73" fmla="*/ 7376160 w 20071080"/>
              <a:gd name="connsiteY73" fmla="*/ 5141734 h 28291294"/>
              <a:gd name="connsiteX74" fmla="*/ 7544669 w 20071080"/>
              <a:gd name="connsiteY74" fmla="*/ 3798914 h 28291294"/>
              <a:gd name="connsiteX75" fmla="*/ 8676370 w 20071080"/>
              <a:gd name="connsiteY75" fmla="*/ 3314218 h 28291294"/>
              <a:gd name="connsiteX76" fmla="*/ 9279943 w 20071080"/>
              <a:gd name="connsiteY76" fmla="*/ 3475783 h 28291294"/>
              <a:gd name="connsiteX77" fmla="*/ 9845040 w 20071080"/>
              <a:gd name="connsiteY77" fmla="*/ 3038614 h 28291294"/>
              <a:gd name="connsiteX78" fmla="*/ 9936480 w 20071080"/>
              <a:gd name="connsiteY78" fmla="*/ 2489974 h 28291294"/>
              <a:gd name="connsiteX79" fmla="*/ 9936480 w 20071080"/>
              <a:gd name="connsiteY79" fmla="*/ 661174 h 28291294"/>
              <a:gd name="connsiteX80" fmla="*/ 11203834 w 20071080"/>
              <a:gd name="connsiteY80" fmla="*/ 42522 h 28291294"/>
              <a:gd name="connsiteX81" fmla="*/ 12109194 w 20071080"/>
              <a:gd name="connsiteY81" fmla="*/ 406044 h 28291294"/>
              <a:gd name="connsiteX0" fmla="*/ 12109194 w 20071080"/>
              <a:gd name="connsiteY0" fmla="*/ 543472 h 28428722"/>
              <a:gd name="connsiteX1" fmla="*/ 11996024 w 20071080"/>
              <a:gd name="connsiteY1" fmla="*/ 3047733 h 28428722"/>
              <a:gd name="connsiteX2" fmla="*/ 13411200 w 20071080"/>
              <a:gd name="connsiteY2" fmla="*/ 3999002 h 28428722"/>
              <a:gd name="connsiteX3" fmla="*/ 14636658 w 20071080"/>
              <a:gd name="connsiteY3" fmla="*/ 3653603 h 28428722"/>
              <a:gd name="connsiteX4" fmla="*/ 15353402 w 20071080"/>
              <a:gd name="connsiteY4" fmla="*/ 3209299 h 28428722"/>
              <a:gd name="connsiteX5" fmla="*/ 17800320 w 20071080"/>
              <a:gd name="connsiteY5" fmla="*/ 2627402 h 28428722"/>
              <a:gd name="connsiteX6" fmla="*/ 18166080 w 20071080"/>
              <a:gd name="connsiteY6" fmla="*/ 2993162 h 28428722"/>
              <a:gd name="connsiteX7" fmla="*/ 18861673 w 20071080"/>
              <a:gd name="connsiteY7" fmla="*/ 2805385 h 28428722"/>
              <a:gd name="connsiteX8" fmla="*/ 19720560 w 20071080"/>
              <a:gd name="connsiteY8" fmla="*/ 1530122 h 28428722"/>
              <a:gd name="connsiteX9" fmla="*/ 19994880 w 20071080"/>
              <a:gd name="connsiteY9" fmla="*/ 1621562 h 28428722"/>
              <a:gd name="connsiteX10" fmla="*/ 19263360 w 20071080"/>
              <a:gd name="connsiteY10" fmla="*/ 2627402 h 28428722"/>
              <a:gd name="connsiteX11" fmla="*/ 19812000 w 20071080"/>
              <a:gd name="connsiteY11" fmla="*/ 2810282 h 28428722"/>
              <a:gd name="connsiteX12" fmla="*/ 19537680 w 20071080"/>
              <a:gd name="connsiteY12" fmla="*/ 3084602 h 28428722"/>
              <a:gd name="connsiteX13" fmla="*/ 18241011 w 20071080"/>
              <a:gd name="connsiteY13" fmla="*/ 3249689 h 28428722"/>
              <a:gd name="connsiteX14" fmla="*/ 18348960 w 20071080"/>
              <a:gd name="connsiteY14" fmla="*/ 3450362 h 28428722"/>
              <a:gd name="connsiteX15" fmla="*/ 14508480 w 20071080"/>
              <a:gd name="connsiteY15" fmla="*/ 5096282 h 28428722"/>
              <a:gd name="connsiteX16" fmla="*/ 12954000 w 20071080"/>
              <a:gd name="connsiteY16" fmla="*/ 5919242 h 28428722"/>
              <a:gd name="connsiteX17" fmla="*/ 12222480 w 20071080"/>
              <a:gd name="connsiteY17" fmla="*/ 10765562 h 28428722"/>
              <a:gd name="connsiteX18" fmla="*/ 12071471 w 20071080"/>
              <a:gd name="connsiteY18" fmla="*/ 11368345 h 28428722"/>
              <a:gd name="connsiteX19" fmla="*/ 13136880 w 20071080"/>
              <a:gd name="connsiteY19" fmla="*/ 13051562 h 28428722"/>
              <a:gd name="connsiteX20" fmla="*/ 12954000 w 20071080"/>
              <a:gd name="connsiteY20" fmla="*/ 13508762 h 28428722"/>
              <a:gd name="connsiteX21" fmla="*/ 11765280 w 20071080"/>
              <a:gd name="connsiteY21" fmla="*/ 13783082 h 28428722"/>
              <a:gd name="connsiteX22" fmla="*/ 11497624 w 20071080"/>
              <a:gd name="connsiteY22" fmla="*/ 14599650 h 28428722"/>
              <a:gd name="connsiteX23" fmla="*/ 11033760 w 20071080"/>
              <a:gd name="connsiteY23" fmla="*/ 15063242 h 28428722"/>
              <a:gd name="connsiteX24" fmla="*/ 11125200 w 20071080"/>
              <a:gd name="connsiteY24" fmla="*/ 15337562 h 28428722"/>
              <a:gd name="connsiteX25" fmla="*/ 12863661 w 20071080"/>
              <a:gd name="connsiteY25" fmla="*/ 18477217 h 28428722"/>
              <a:gd name="connsiteX26" fmla="*/ 13542681 w 20071080"/>
              <a:gd name="connsiteY26" fmla="*/ 21208467 h 28428722"/>
              <a:gd name="connsiteX27" fmla="*/ 14825275 w 20071080"/>
              <a:gd name="connsiteY27" fmla="*/ 24132002 h 28428722"/>
              <a:gd name="connsiteX28" fmla="*/ 14183978 w 20071080"/>
              <a:gd name="connsiteY28" fmla="*/ 24455133 h 28428722"/>
              <a:gd name="connsiteX29" fmla="*/ 14599920 w 20071080"/>
              <a:gd name="connsiteY29" fmla="*/ 26310362 h 28428722"/>
              <a:gd name="connsiteX30" fmla="*/ 15331440 w 20071080"/>
              <a:gd name="connsiteY30" fmla="*/ 27041882 h 28428722"/>
              <a:gd name="connsiteX31" fmla="*/ 15605760 w 20071080"/>
              <a:gd name="connsiteY31" fmla="*/ 27864842 h 28428722"/>
              <a:gd name="connsiteX32" fmla="*/ 16504230 w 20071080"/>
              <a:gd name="connsiteY32" fmla="*/ 27928786 h 28428722"/>
              <a:gd name="connsiteX33" fmla="*/ 16703040 w 20071080"/>
              <a:gd name="connsiteY33" fmla="*/ 28230602 h 28428722"/>
              <a:gd name="connsiteX34" fmla="*/ 15240000 w 20071080"/>
              <a:gd name="connsiteY34" fmla="*/ 28413482 h 28428722"/>
              <a:gd name="connsiteX35" fmla="*/ 14599920 w 20071080"/>
              <a:gd name="connsiteY35" fmla="*/ 28139162 h 28428722"/>
              <a:gd name="connsiteX36" fmla="*/ 13502640 w 20071080"/>
              <a:gd name="connsiteY36" fmla="*/ 28047722 h 28428722"/>
              <a:gd name="connsiteX37" fmla="*/ 13844468 w 20071080"/>
              <a:gd name="connsiteY37" fmla="*/ 26272742 h 28428722"/>
              <a:gd name="connsiteX38" fmla="*/ 13411200 w 20071080"/>
              <a:gd name="connsiteY38" fmla="*/ 24755882 h 28428722"/>
              <a:gd name="connsiteX39" fmla="*/ 10485120 w 20071080"/>
              <a:gd name="connsiteY39" fmla="*/ 18263642 h 28428722"/>
              <a:gd name="connsiteX40" fmla="*/ 9387840 w 20071080"/>
              <a:gd name="connsiteY40" fmla="*/ 17166362 h 28428722"/>
              <a:gd name="connsiteX41" fmla="*/ 7423503 w 20071080"/>
              <a:gd name="connsiteY41" fmla="*/ 19244652 h 28428722"/>
              <a:gd name="connsiteX42" fmla="*/ 6178632 w 20071080"/>
              <a:gd name="connsiteY42" fmla="*/ 19083087 h 28428722"/>
              <a:gd name="connsiteX43" fmla="*/ 3462551 w 20071080"/>
              <a:gd name="connsiteY43" fmla="*/ 16013347 h 28428722"/>
              <a:gd name="connsiteX44" fmla="*/ 3500275 w 20071080"/>
              <a:gd name="connsiteY44" fmla="*/ 15043955 h 28428722"/>
              <a:gd name="connsiteX45" fmla="*/ 2712720 w 20071080"/>
              <a:gd name="connsiteY45" fmla="*/ 14057402 h 28428722"/>
              <a:gd name="connsiteX46" fmla="*/ 1706880 w 20071080"/>
              <a:gd name="connsiteY46" fmla="*/ 14057402 h 28428722"/>
              <a:gd name="connsiteX47" fmla="*/ 1249680 w 20071080"/>
              <a:gd name="connsiteY47" fmla="*/ 13874522 h 28428722"/>
              <a:gd name="connsiteX48" fmla="*/ 426720 w 20071080"/>
              <a:gd name="connsiteY48" fmla="*/ 14423162 h 28428722"/>
              <a:gd name="connsiteX49" fmla="*/ 218343 w 20071080"/>
              <a:gd name="connsiteY49" fmla="*/ 14195737 h 28428722"/>
              <a:gd name="connsiteX50" fmla="*/ 2164080 w 20071080"/>
              <a:gd name="connsiteY50" fmla="*/ 11497082 h 28428722"/>
              <a:gd name="connsiteX51" fmla="*/ 2529840 w 20071080"/>
              <a:gd name="connsiteY51" fmla="*/ 11862842 h 28428722"/>
              <a:gd name="connsiteX52" fmla="*/ 2712720 w 20071080"/>
              <a:gd name="connsiteY52" fmla="*/ 13143002 h 28428722"/>
              <a:gd name="connsiteX53" fmla="*/ 6918960 w 20071080"/>
              <a:gd name="connsiteY53" fmla="*/ 16617722 h 28428722"/>
              <a:gd name="connsiteX54" fmla="*/ 7924800 w 20071080"/>
              <a:gd name="connsiteY54" fmla="*/ 15063242 h 28428722"/>
              <a:gd name="connsiteX55" fmla="*/ 7467600 w 20071080"/>
              <a:gd name="connsiteY55" fmla="*/ 13965962 h 28428722"/>
              <a:gd name="connsiteX56" fmla="*/ 8747760 w 20071080"/>
              <a:gd name="connsiteY56" fmla="*/ 10491242 h 28428722"/>
              <a:gd name="connsiteX57" fmla="*/ 8656320 w 20071080"/>
              <a:gd name="connsiteY57" fmla="*/ 9942602 h 28428722"/>
              <a:gd name="connsiteX58" fmla="*/ 8930640 w 20071080"/>
              <a:gd name="connsiteY58" fmla="*/ 9302522 h 28428722"/>
              <a:gd name="connsiteX59" fmla="*/ 7650480 w 20071080"/>
              <a:gd name="connsiteY59" fmla="*/ 6833642 h 28428722"/>
              <a:gd name="connsiteX60" fmla="*/ 2621280 w 20071080"/>
              <a:gd name="connsiteY60" fmla="*/ 8205242 h 28428722"/>
              <a:gd name="connsiteX61" fmla="*/ 2072640 w 20071080"/>
              <a:gd name="connsiteY61" fmla="*/ 7839482 h 28428722"/>
              <a:gd name="connsiteX62" fmla="*/ 1341120 w 20071080"/>
              <a:gd name="connsiteY62" fmla="*/ 7930922 h 28428722"/>
              <a:gd name="connsiteX63" fmla="*/ 975360 w 20071080"/>
              <a:gd name="connsiteY63" fmla="*/ 7473722 h 28428722"/>
              <a:gd name="connsiteX64" fmla="*/ 1249680 w 20071080"/>
              <a:gd name="connsiteY64" fmla="*/ 7199402 h 28428722"/>
              <a:gd name="connsiteX65" fmla="*/ 152400 w 20071080"/>
              <a:gd name="connsiteY65" fmla="*/ 6102122 h 28428722"/>
              <a:gd name="connsiteX66" fmla="*/ 335280 w 20071080"/>
              <a:gd name="connsiteY66" fmla="*/ 6010682 h 28428722"/>
              <a:gd name="connsiteX67" fmla="*/ 1798320 w 20071080"/>
              <a:gd name="connsiteY67" fmla="*/ 7199402 h 28428722"/>
              <a:gd name="connsiteX68" fmla="*/ 1923891 w 20071080"/>
              <a:gd name="connsiteY68" fmla="*/ 7046474 h 28428722"/>
              <a:gd name="connsiteX69" fmla="*/ 2037061 w 20071080"/>
              <a:gd name="connsiteY69" fmla="*/ 6884908 h 28428722"/>
              <a:gd name="connsiteX70" fmla="*/ 5168098 w 20071080"/>
              <a:gd name="connsiteY70" fmla="*/ 5511603 h 28428722"/>
              <a:gd name="connsiteX71" fmla="*/ 6073459 w 20071080"/>
              <a:gd name="connsiteY71" fmla="*/ 5269255 h 28428722"/>
              <a:gd name="connsiteX72" fmla="*/ 6370320 w 20071080"/>
              <a:gd name="connsiteY72" fmla="*/ 5736362 h 28428722"/>
              <a:gd name="connsiteX73" fmla="*/ 7376160 w 20071080"/>
              <a:gd name="connsiteY73" fmla="*/ 5279162 h 28428722"/>
              <a:gd name="connsiteX74" fmla="*/ 7544669 w 20071080"/>
              <a:gd name="connsiteY74" fmla="*/ 3936342 h 28428722"/>
              <a:gd name="connsiteX75" fmla="*/ 8676370 w 20071080"/>
              <a:gd name="connsiteY75" fmla="*/ 3451646 h 28428722"/>
              <a:gd name="connsiteX76" fmla="*/ 9279943 w 20071080"/>
              <a:gd name="connsiteY76" fmla="*/ 3613211 h 28428722"/>
              <a:gd name="connsiteX77" fmla="*/ 9845040 w 20071080"/>
              <a:gd name="connsiteY77" fmla="*/ 3176042 h 28428722"/>
              <a:gd name="connsiteX78" fmla="*/ 9936480 w 20071080"/>
              <a:gd name="connsiteY78" fmla="*/ 2627402 h 28428722"/>
              <a:gd name="connsiteX79" fmla="*/ 9770347 w 20071080"/>
              <a:gd name="connsiteY79" fmla="*/ 503080 h 28428722"/>
              <a:gd name="connsiteX80" fmla="*/ 11203834 w 20071080"/>
              <a:gd name="connsiteY80" fmla="*/ 179950 h 28428722"/>
              <a:gd name="connsiteX81" fmla="*/ 12109194 w 20071080"/>
              <a:gd name="connsiteY81" fmla="*/ 543472 h 28428722"/>
              <a:gd name="connsiteX0" fmla="*/ 12109194 w 20071080"/>
              <a:gd name="connsiteY0" fmla="*/ 543472 h 28428722"/>
              <a:gd name="connsiteX1" fmla="*/ 11996024 w 20071080"/>
              <a:gd name="connsiteY1" fmla="*/ 3047733 h 28428722"/>
              <a:gd name="connsiteX2" fmla="*/ 13411200 w 20071080"/>
              <a:gd name="connsiteY2" fmla="*/ 3999002 h 28428722"/>
              <a:gd name="connsiteX3" fmla="*/ 14636658 w 20071080"/>
              <a:gd name="connsiteY3" fmla="*/ 3653603 h 28428722"/>
              <a:gd name="connsiteX4" fmla="*/ 15353402 w 20071080"/>
              <a:gd name="connsiteY4" fmla="*/ 3209299 h 28428722"/>
              <a:gd name="connsiteX5" fmla="*/ 17800320 w 20071080"/>
              <a:gd name="connsiteY5" fmla="*/ 2627402 h 28428722"/>
              <a:gd name="connsiteX6" fmla="*/ 18166080 w 20071080"/>
              <a:gd name="connsiteY6" fmla="*/ 2993162 h 28428722"/>
              <a:gd name="connsiteX7" fmla="*/ 18861673 w 20071080"/>
              <a:gd name="connsiteY7" fmla="*/ 2805385 h 28428722"/>
              <a:gd name="connsiteX8" fmla="*/ 19720560 w 20071080"/>
              <a:gd name="connsiteY8" fmla="*/ 1530122 h 28428722"/>
              <a:gd name="connsiteX9" fmla="*/ 19994880 w 20071080"/>
              <a:gd name="connsiteY9" fmla="*/ 1621562 h 28428722"/>
              <a:gd name="connsiteX10" fmla="*/ 19263360 w 20071080"/>
              <a:gd name="connsiteY10" fmla="*/ 2627402 h 28428722"/>
              <a:gd name="connsiteX11" fmla="*/ 19812000 w 20071080"/>
              <a:gd name="connsiteY11" fmla="*/ 2810282 h 28428722"/>
              <a:gd name="connsiteX12" fmla="*/ 19537680 w 20071080"/>
              <a:gd name="connsiteY12" fmla="*/ 3084602 h 28428722"/>
              <a:gd name="connsiteX13" fmla="*/ 18241011 w 20071080"/>
              <a:gd name="connsiteY13" fmla="*/ 3249689 h 28428722"/>
              <a:gd name="connsiteX14" fmla="*/ 18348960 w 20071080"/>
              <a:gd name="connsiteY14" fmla="*/ 3450362 h 28428722"/>
              <a:gd name="connsiteX15" fmla="*/ 14508480 w 20071080"/>
              <a:gd name="connsiteY15" fmla="*/ 5096282 h 28428722"/>
              <a:gd name="connsiteX16" fmla="*/ 12954000 w 20071080"/>
              <a:gd name="connsiteY16" fmla="*/ 5919242 h 28428722"/>
              <a:gd name="connsiteX17" fmla="*/ 12222480 w 20071080"/>
              <a:gd name="connsiteY17" fmla="*/ 10765562 h 28428722"/>
              <a:gd name="connsiteX18" fmla="*/ 12071471 w 20071080"/>
              <a:gd name="connsiteY18" fmla="*/ 11368345 h 28428722"/>
              <a:gd name="connsiteX19" fmla="*/ 13136880 w 20071080"/>
              <a:gd name="connsiteY19" fmla="*/ 13051562 h 28428722"/>
              <a:gd name="connsiteX20" fmla="*/ 12954000 w 20071080"/>
              <a:gd name="connsiteY20" fmla="*/ 13508762 h 28428722"/>
              <a:gd name="connsiteX21" fmla="*/ 11765280 w 20071080"/>
              <a:gd name="connsiteY21" fmla="*/ 13783082 h 28428722"/>
              <a:gd name="connsiteX22" fmla="*/ 11497624 w 20071080"/>
              <a:gd name="connsiteY22" fmla="*/ 14599650 h 28428722"/>
              <a:gd name="connsiteX23" fmla="*/ 11033760 w 20071080"/>
              <a:gd name="connsiteY23" fmla="*/ 15063242 h 28428722"/>
              <a:gd name="connsiteX24" fmla="*/ 11125200 w 20071080"/>
              <a:gd name="connsiteY24" fmla="*/ 15337562 h 28428722"/>
              <a:gd name="connsiteX25" fmla="*/ 12863661 w 20071080"/>
              <a:gd name="connsiteY25" fmla="*/ 18477217 h 28428722"/>
              <a:gd name="connsiteX26" fmla="*/ 13542681 w 20071080"/>
              <a:gd name="connsiteY26" fmla="*/ 21208467 h 28428722"/>
              <a:gd name="connsiteX27" fmla="*/ 14825275 w 20071080"/>
              <a:gd name="connsiteY27" fmla="*/ 24132002 h 28428722"/>
              <a:gd name="connsiteX28" fmla="*/ 14183978 w 20071080"/>
              <a:gd name="connsiteY28" fmla="*/ 24455133 h 28428722"/>
              <a:gd name="connsiteX29" fmla="*/ 14599920 w 20071080"/>
              <a:gd name="connsiteY29" fmla="*/ 26310362 h 28428722"/>
              <a:gd name="connsiteX30" fmla="*/ 15331440 w 20071080"/>
              <a:gd name="connsiteY30" fmla="*/ 27041882 h 28428722"/>
              <a:gd name="connsiteX31" fmla="*/ 15605760 w 20071080"/>
              <a:gd name="connsiteY31" fmla="*/ 27864842 h 28428722"/>
              <a:gd name="connsiteX32" fmla="*/ 16504230 w 20071080"/>
              <a:gd name="connsiteY32" fmla="*/ 27928786 h 28428722"/>
              <a:gd name="connsiteX33" fmla="*/ 16703040 w 20071080"/>
              <a:gd name="connsiteY33" fmla="*/ 28230602 h 28428722"/>
              <a:gd name="connsiteX34" fmla="*/ 15240000 w 20071080"/>
              <a:gd name="connsiteY34" fmla="*/ 28413482 h 28428722"/>
              <a:gd name="connsiteX35" fmla="*/ 14599920 w 20071080"/>
              <a:gd name="connsiteY35" fmla="*/ 28139162 h 28428722"/>
              <a:gd name="connsiteX36" fmla="*/ 13502640 w 20071080"/>
              <a:gd name="connsiteY36" fmla="*/ 28047722 h 28428722"/>
              <a:gd name="connsiteX37" fmla="*/ 13844468 w 20071080"/>
              <a:gd name="connsiteY37" fmla="*/ 26272742 h 28428722"/>
              <a:gd name="connsiteX38" fmla="*/ 13411200 w 20071080"/>
              <a:gd name="connsiteY38" fmla="*/ 24755882 h 28428722"/>
              <a:gd name="connsiteX39" fmla="*/ 10485120 w 20071080"/>
              <a:gd name="connsiteY39" fmla="*/ 18263642 h 28428722"/>
              <a:gd name="connsiteX40" fmla="*/ 9387840 w 20071080"/>
              <a:gd name="connsiteY40" fmla="*/ 17166362 h 28428722"/>
              <a:gd name="connsiteX41" fmla="*/ 7423503 w 20071080"/>
              <a:gd name="connsiteY41" fmla="*/ 19244652 h 28428722"/>
              <a:gd name="connsiteX42" fmla="*/ 6178632 w 20071080"/>
              <a:gd name="connsiteY42" fmla="*/ 19083087 h 28428722"/>
              <a:gd name="connsiteX43" fmla="*/ 3462551 w 20071080"/>
              <a:gd name="connsiteY43" fmla="*/ 16013347 h 28428722"/>
              <a:gd name="connsiteX44" fmla="*/ 3500275 w 20071080"/>
              <a:gd name="connsiteY44" fmla="*/ 15043955 h 28428722"/>
              <a:gd name="connsiteX45" fmla="*/ 2712720 w 20071080"/>
              <a:gd name="connsiteY45" fmla="*/ 14057402 h 28428722"/>
              <a:gd name="connsiteX46" fmla="*/ 1706880 w 20071080"/>
              <a:gd name="connsiteY46" fmla="*/ 14057402 h 28428722"/>
              <a:gd name="connsiteX47" fmla="*/ 1249680 w 20071080"/>
              <a:gd name="connsiteY47" fmla="*/ 13874522 h 28428722"/>
              <a:gd name="connsiteX48" fmla="*/ 426720 w 20071080"/>
              <a:gd name="connsiteY48" fmla="*/ 14423162 h 28428722"/>
              <a:gd name="connsiteX49" fmla="*/ 218343 w 20071080"/>
              <a:gd name="connsiteY49" fmla="*/ 14195737 h 28428722"/>
              <a:gd name="connsiteX50" fmla="*/ 2164080 w 20071080"/>
              <a:gd name="connsiteY50" fmla="*/ 11497082 h 28428722"/>
              <a:gd name="connsiteX51" fmla="*/ 2529840 w 20071080"/>
              <a:gd name="connsiteY51" fmla="*/ 11862842 h 28428722"/>
              <a:gd name="connsiteX52" fmla="*/ 2712720 w 20071080"/>
              <a:gd name="connsiteY52" fmla="*/ 13143002 h 28428722"/>
              <a:gd name="connsiteX53" fmla="*/ 6918960 w 20071080"/>
              <a:gd name="connsiteY53" fmla="*/ 16617722 h 28428722"/>
              <a:gd name="connsiteX54" fmla="*/ 7924800 w 20071080"/>
              <a:gd name="connsiteY54" fmla="*/ 15063242 h 28428722"/>
              <a:gd name="connsiteX55" fmla="*/ 7467600 w 20071080"/>
              <a:gd name="connsiteY55" fmla="*/ 13965962 h 28428722"/>
              <a:gd name="connsiteX56" fmla="*/ 8747760 w 20071080"/>
              <a:gd name="connsiteY56" fmla="*/ 10491242 h 28428722"/>
              <a:gd name="connsiteX57" fmla="*/ 8656320 w 20071080"/>
              <a:gd name="connsiteY57" fmla="*/ 9942602 h 28428722"/>
              <a:gd name="connsiteX58" fmla="*/ 8930640 w 20071080"/>
              <a:gd name="connsiteY58" fmla="*/ 9302522 h 28428722"/>
              <a:gd name="connsiteX59" fmla="*/ 7650480 w 20071080"/>
              <a:gd name="connsiteY59" fmla="*/ 6833642 h 28428722"/>
              <a:gd name="connsiteX60" fmla="*/ 2621280 w 20071080"/>
              <a:gd name="connsiteY60" fmla="*/ 8205242 h 28428722"/>
              <a:gd name="connsiteX61" fmla="*/ 2072640 w 20071080"/>
              <a:gd name="connsiteY61" fmla="*/ 7839482 h 28428722"/>
              <a:gd name="connsiteX62" fmla="*/ 1341120 w 20071080"/>
              <a:gd name="connsiteY62" fmla="*/ 7930922 h 28428722"/>
              <a:gd name="connsiteX63" fmla="*/ 975360 w 20071080"/>
              <a:gd name="connsiteY63" fmla="*/ 7473722 h 28428722"/>
              <a:gd name="connsiteX64" fmla="*/ 1249680 w 20071080"/>
              <a:gd name="connsiteY64" fmla="*/ 7199402 h 28428722"/>
              <a:gd name="connsiteX65" fmla="*/ 152400 w 20071080"/>
              <a:gd name="connsiteY65" fmla="*/ 6102122 h 28428722"/>
              <a:gd name="connsiteX66" fmla="*/ 335280 w 20071080"/>
              <a:gd name="connsiteY66" fmla="*/ 6010682 h 28428722"/>
              <a:gd name="connsiteX67" fmla="*/ 1798320 w 20071080"/>
              <a:gd name="connsiteY67" fmla="*/ 7199402 h 28428722"/>
              <a:gd name="connsiteX68" fmla="*/ 1923891 w 20071080"/>
              <a:gd name="connsiteY68" fmla="*/ 7046474 h 28428722"/>
              <a:gd name="connsiteX69" fmla="*/ 2037061 w 20071080"/>
              <a:gd name="connsiteY69" fmla="*/ 6884908 h 28428722"/>
              <a:gd name="connsiteX70" fmla="*/ 5168098 w 20071080"/>
              <a:gd name="connsiteY70" fmla="*/ 5511603 h 28428722"/>
              <a:gd name="connsiteX71" fmla="*/ 6073459 w 20071080"/>
              <a:gd name="connsiteY71" fmla="*/ 5269255 h 28428722"/>
              <a:gd name="connsiteX72" fmla="*/ 6370320 w 20071080"/>
              <a:gd name="connsiteY72" fmla="*/ 5736362 h 28428722"/>
              <a:gd name="connsiteX73" fmla="*/ 7376160 w 20071080"/>
              <a:gd name="connsiteY73" fmla="*/ 5279162 h 28428722"/>
              <a:gd name="connsiteX74" fmla="*/ 7544669 w 20071080"/>
              <a:gd name="connsiteY74" fmla="*/ 3936342 h 28428722"/>
              <a:gd name="connsiteX75" fmla="*/ 8676370 w 20071080"/>
              <a:gd name="connsiteY75" fmla="*/ 3451646 h 28428722"/>
              <a:gd name="connsiteX76" fmla="*/ 9279943 w 20071080"/>
              <a:gd name="connsiteY76" fmla="*/ 3613211 h 28428722"/>
              <a:gd name="connsiteX77" fmla="*/ 9845040 w 20071080"/>
              <a:gd name="connsiteY77" fmla="*/ 3176042 h 28428722"/>
              <a:gd name="connsiteX78" fmla="*/ 9936480 w 20071080"/>
              <a:gd name="connsiteY78" fmla="*/ 2627402 h 28428722"/>
              <a:gd name="connsiteX79" fmla="*/ 9770347 w 20071080"/>
              <a:gd name="connsiteY79" fmla="*/ 503080 h 28428722"/>
              <a:gd name="connsiteX80" fmla="*/ 11203834 w 20071080"/>
              <a:gd name="connsiteY80" fmla="*/ 179950 h 28428722"/>
              <a:gd name="connsiteX81" fmla="*/ 12109194 w 20071080"/>
              <a:gd name="connsiteY81" fmla="*/ 543472 h 28428722"/>
              <a:gd name="connsiteX0" fmla="*/ 12109194 w 20071080"/>
              <a:gd name="connsiteY0" fmla="*/ 543472 h 28428722"/>
              <a:gd name="connsiteX1" fmla="*/ 11996024 w 20071080"/>
              <a:gd name="connsiteY1" fmla="*/ 3047733 h 28428722"/>
              <a:gd name="connsiteX2" fmla="*/ 13411200 w 20071080"/>
              <a:gd name="connsiteY2" fmla="*/ 3999002 h 28428722"/>
              <a:gd name="connsiteX3" fmla="*/ 14636658 w 20071080"/>
              <a:gd name="connsiteY3" fmla="*/ 3653603 h 28428722"/>
              <a:gd name="connsiteX4" fmla="*/ 15353402 w 20071080"/>
              <a:gd name="connsiteY4" fmla="*/ 3209299 h 28428722"/>
              <a:gd name="connsiteX5" fmla="*/ 17800320 w 20071080"/>
              <a:gd name="connsiteY5" fmla="*/ 2627402 h 28428722"/>
              <a:gd name="connsiteX6" fmla="*/ 18166080 w 20071080"/>
              <a:gd name="connsiteY6" fmla="*/ 2993162 h 28428722"/>
              <a:gd name="connsiteX7" fmla="*/ 18861673 w 20071080"/>
              <a:gd name="connsiteY7" fmla="*/ 2805385 h 28428722"/>
              <a:gd name="connsiteX8" fmla="*/ 19720560 w 20071080"/>
              <a:gd name="connsiteY8" fmla="*/ 1530122 h 28428722"/>
              <a:gd name="connsiteX9" fmla="*/ 19994880 w 20071080"/>
              <a:gd name="connsiteY9" fmla="*/ 1621562 h 28428722"/>
              <a:gd name="connsiteX10" fmla="*/ 19263360 w 20071080"/>
              <a:gd name="connsiteY10" fmla="*/ 2627402 h 28428722"/>
              <a:gd name="connsiteX11" fmla="*/ 19812000 w 20071080"/>
              <a:gd name="connsiteY11" fmla="*/ 2810282 h 28428722"/>
              <a:gd name="connsiteX12" fmla="*/ 19537680 w 20071080"/>
              <a:gd name="connsiteY12" fmla="*/ 3084602 h 28428722"/>
              <a:gd name="connsiteX13" fmla="*/ 18241011 w 20071080"/>
              <a:gd name="connsiteY13" fmla="*/ 3249689 h 28428722"/>
              <a:gd name="connsiteX14" fmla="*/ 18348960 w 20071080"/>
              <a:gd name="connsiteY14" fmla="*/ 3450362 h 28428722"/>
              <a:gd name="connsiteX15" fmla="*/ 14508480 w 20071080"/>
              <a:gd name="connsiteY15" fmla="*/ 5096282 h 28428722"/>
              <a:gd name="connsiteX16" fmla="*/ 12954000 w 20071080"/>
              <a:gd name="connsiteY16" fmla="*/ 5919242 h 28428722"/>
              <a:gd name="connsiteX17" fmla="*/ 12222480 w 20071080"/>
              <a:gd name="connsiteY17" fmla="*/ 10765562 h 28428722"/>
              <a:gd name="connsiteX18" fmla="*/ 12071471 w 20071080"/>
              <a:gd name="connsiteY18" fmla="*/ 11368345 h 28428722"/>
              <a:gd name="connsiteX19" fmla="*/ 13136880 w 20071080"/>
              <a:gd name="connsiteY19" fmla="*/ 13051562 h 28428722"/>
              <a:gd name="connsiteX20" fmla="*/ 12954000 w 20071080"/>
              <a:gd name="connsiteY20" fmla="*/ 13508762 h 28428722"/>
              <a:gd name="connsiteX21" fmla="*/ 11765280 w 20071080"/>
              <a:gd name="connsiteY21" fmla="*/ 13783082 h 28428722"/>
              <a:gd name="connsiteX22" fmla="*/ 11497624 w 20071080"/>
              <a:gd name="connsiteY22" fmla="*/ 14599650 h 28428722"/>
              <a:gd name="connsiteX23" fmla="*/ 11033760 w 20071080"/>
              <a:gd name="connsiteY23" fmla="*/ 15063242 h 28428722"/>
              <a:gd name="connsiteX24" fmla="*/ 11125200 w 20071080"/>
              <a:gd name="connsiteY24" fmla="*/ 15337562 h 28428722"/>
              <a:gd name="connsiteX25" fmla="*/ 12863661 w 20071080"/>
              <a:gd name="connsiteY25" fmla="*/ 18477217 h 28428722"/>
              <a:gd name="connsiteX26" fmla="*/ 13542681 w 20071080"/>
              <a:gd name="connsiteY26" fmla="*/ 21208467 h 28428722"/>
              <a:gd name="connsiteX27" fmla="*/ 14825275 w 20071080"/>
              <a:gd name="connsiteY27" fmla="*/ 24132002 h 28428722"/>
              <a:gd name="connsiteX28" fmla="*/ 14183978 w 20071080"/>
              <a:gd name="connsiteY28" fmla="*/ 24455133 h 28428722"/>
              <a:gd name="connsiteX29" fmla="*/ 14599920 w 20071080"/>
              <a:gd name="connsiteY29" fmla="*/ 26310362 h 28428722"/>
              <a:gd name="connsiteX30" fmla="*/ 15331440 w 20071080"/>
              <a:gd name="connsiteY30" fmla="*/ 27041882 h 28428722"/>
              <a:gd name="connsiteX31" fmla="*/ 15605760 w 20071080"/>
              <a:gd name="connsiteY31" fmla="*/ 27864842 h 28428722"/>
              <a:gd name="connsiteX32" fmla="*/ 16504230 w 20071080"/>
              <a:gd name="connsiteY32" fmla="*/ 27928786 h 28428722"/>
              <a:gd name="connsiteX33" fmla="*/ 16703040 w 20071080"/>
              <a:gd name="connsiteY33" fmla="*/ 28230602 h 28428722"/>
              <a:gd name="connsiteX34" fmla="*/ 15240000 w 20071080"/>
              <a:gd name="connsiteY34" fmla="*/ 28413482 h 28428722"/>
              <a:gd name="connsiteX35" fmla="*/ 14599920 w 20071080"/>
              <a:gd name="connsiteY35" fmla="*/ 28139162 h 28428722"/>
              <a:gd name="connsiteX36" fmla="*/ 13502640 w 20071080"/>
              <a:gd name="connsiteY36" fmla="*/ 28047722 h 28428722"/>
              <a:gd name="connsiteX37" fmla="*/ 13844468 w 20071080"/>
              <a:gd name="connsiteY37" fmla="*/ 26272742 h 28428722"/>
              <a:gd name="connsiteX38" fmla="*/ 13411200 w 20071080"/>
              <a:gd name="connsiteY38" fmla="*/ 24755882 h 28428722"/>
              <a:gd name="connsiteX39" fmla="*/ 10485120 w 20071080"/>
              <a:gd name="connsiteY39" fmla="*/ 18263642 h 28428722"/>
              <a:gd name="connsiteX40" fmla="*/ 9387840 w 20071080"/>
              <a:gd name="connsiteY40" fmla="*/ 17166362 h 28428722"/>
              <a:gd name="connsiteX41" fmla="*/ 7423503 w 20071080"/>
              <a:gd name="connsiteY41" fmla="*/ 19244652 h 28428722"/>
              <a:gd name="connsiteX42" fmla="*/ 6178632 w 20071080"/>
              <a:gd name="connsiteY42" fmla="*/ 19083087 h 28428722"/>
              <a:gd name="connsiteX43" fmla="*/ 3462551 w 20071080"/>
              <a:gd name="connsiteY43" fmla="*/ 16013347 h 28428722"/>
              <a:gd name="connsiteX44" fmla="*/ 3500275 w 20071080"/>
              <a:gd name="connsiteY44" fmla="*/ 15043955 h 28428722"/>
              <a:gd name="connsiteX45" fmla="*/ 2712720 w 20071080"/>
              <a:gd name="connsiteY45" fmla="*/ 14057402 h 28428722"/>
              <a:gd name="connsiteX46" fmla="*/ 1706880 w 20071080"/>
              <a:gd name="connsiteY46" fmla="*/ 14057402 h 28428722"/>
              <a:gd name="connsiteX47" fmla="*/ 1249680 w 20071080"/>
              <a:gd name="connsiteY47" fmla="*/ 13874522 h 28428722"/>
              <a:gd name="connsiteX48" fmla="*/ 426720 w 20071080"/>
              <a:gd name="connsiteY48" fmla="*/ 14423162 h 28428722"/>
              <a:gd name="connsiteX49" fmla="*/ 218343 w 20071080"/>
              <a:gd name="connsiteY49" fmla="*/ 14195737 h 28428722"/>
              <a:gd name="connsiteX50" fmla="*/ 2164080 w 20071080"/>
              <a:gd name="connsiteY50" fmla="*/ 11497082 h 28428722"/>
              <a:gd name="connsiteX51" fmla="*/ 2529840 w 20071080"/>
              <a:gd name="connsiteY51" fmla="*/ 11862842 h 28428722"/>
              <a:gd name="connsiteX52" fmla="*/ 2712720 w 20071080"/>
              <a:gd name="connsiteY52" fmla="*/ 13143002 h 28428722"/>
              <a:gd name="connsiteX53" fmla="*/ 6918960 w 20071080"/>
              <a:gd name="connsiteY53" fmla="*/ 16617722 h 28428722"/>
              <a:gd name="connsiteX54" fmla="*/ 7924800 w 20071080"/>
              <a:gd name="connsiteY54" fmla="*/ 15063242 h 28428722"/>
              <a:gd name="connsiteX55" fmla="*/ 7467600 w 20071080"/>
              <a:gd name="connsiteY55" fmla="*/ 13965962 h 28428722"/>
              <a:gd name="connsiteX56" fmla="*/ 8747760 w 20071080"/>
              <a:gd name="connsiteY56" fmla="*/ 10491242 h 28428722"/>
              <a:gd name="connsiteX57" fmla="*/ 8656320 w 20071080"/>
              <a:gd name="connsiteY57" fmla="*/ 9942602 h 28428722"/>
              <a:gd name="connsiteX58" fmla="*/ 8930640 w 20071080"/>
              <a:gd name="connsiteY58" fmla="*/ 9302522 h 28428722"/>
              <a:gd name="connsiteX59" fmla="*/ 7650480 w 20071080"/>
              <a:gd name="connsiteY59" fmla="*/ 6833642 h 28428722"/>
              <a:gd name="connsiteX60" fmla="*/ 2621280 w 20071080"/>
              <a:gd name="connsiteY60" fmla="*/ 8205242 h 28428722"/>
              <a:gd name="connsiteX61" fmla="*/ 2072640 w 20071080"/>
              <a:gd name="connsiteY61" fmla="*/ 7839482 h 28428722"/>
              <a:gd name="connsiteX62" fmla="*/ 1341120 w 20071080"/>
              <a:gd name="connsiteY62" fmla="*/ 7930922 h 28428722"/>
              <a:gd name="connsiteX63" fmla="*/ 975360 w 20071080"/>
              <a:gd name="connsiteY63" fmla="*/ 7473722 h 28428722"/>
              <a:gd name="connsiteX64" fmla="*/ 1249680 w 20071080"/>
              <a:gd name="connsiteY64" fmla="*/ 7199402 h 28428722"/>
              <a:gd name="connsiteX65" fmla="*/ 152400 w 20071080"/>
              <a:gd name="connsiteY65" fmla="*/ 6102122 h 28428722"/>
              <a:gd name="connsiteX66" fmla="*/ 335280 w 20071080"/>
              <a:gd name="connsiteY66" fmla="*/ 6010682 h 28428722"/>
              <a:gd name="connsiteX67" fmla="*/ 1798320 w 20071080"/>
              <a:gd name="connsiteY67" fmla="*/ 7199402 h 28428722"/>
              <a:gd name="connsiteX68" fmla="*/ 1923891 w 20071080"/>
              <a:gd name="connsiteY68" fmla="*/ 7046474 h 28428722"/>
              <a:gd name="connsiteX69" fmla="*/ 2037061 w 20071080"/>
              <a:gd name="connsiteY69" fmla="*/ 6884908 h 28428722"/>
              <a:gd name="connsiteX70" fmla="*/ 5168098 w 20071080"/>
              <a:gd name="connsiteY70" fmla="*/ 5511603 h 28428722"/>
              <a:gd name="connsiteX71" fmla="*/ 6073459 w 20071080"/>
              <a:gd name="connsiteY71" fmla="*/ 5269255 h 28428722"/>
              <a:gd name="connsiteX72" fmla="*/ 6370320 w 20071080"/>
              <a:gd name="connsiteY72" fmla="*/ 5736362 h 28428722"/>
              <a:gd name="connsiteX73" fmla="*/ 7376160 w 20071080"/>
              <a:gd name="connsiteY73" fmla="*/ 5279162 h 28428722"/>
              <a:gd name="connsiteX74" fmla="*/ 7544669 w 20071080"/>
              <a:gd name="connsiteY74" fmla="*/ 3936342 h 28428722"/>
              <a:gd name="connsiteX75" fmla="*/ 8676370 w 20071080"/>
              <a:gd name="connsiteY75" fmla="*/ 3451646 h 28428722"/>
              <a:gd name="connsiteX76" fmla="*/ 9279943 w 20071080"/>
              <a:gd name="connsiteY76" fmla="*/ 3613211 h 28428722"/>
              <a:gd name="connsiteX77" fmla="*/ 9845040 w 20071080"/>
              <a:gd name="connsiteY77" fmla="*/ 3176042 h 28428722"/>
              <a:gd name="connsiteX78" fmla="*/ 9936480 w 20071080"/>
              <a:gd name="connsiteY78" fmla="*/ 2627402 h 28428722"/>
              <a:gd name="connsiteX79" fmla="*/ 9770347 w 20071080"/>
              <a:gd name="connsiteY79" fmla="*/ 503080 h 28428722"/>
              <a:gd name="connsiteX80" fmla="*/ 11203834 w 20071080"/>
              <a:gd name="connsiteY80" fmla="*/ 179950 h 28428722"/>
              <a:gd name="connsiteX81" fmla="*/ 12109194 w 20071080"/>
              <a:gd name="connsiteY81" fmla="*/ 543472 h 28428722"/>
              <a:gd name="connsiteX0" fmla="*/ 12109194 w 20071080"/>
              <a:gd name="connsiteY0" fmla="*/ 543472 h 28428722"/>
              <a:gd name="connsiteX1" fmla="*/ 11996024 w 20071080"/>
              <a:gd name="connsiteY1" fmla="*/ 3047733 h 28428722"/>
              <a:gd name="connsiteX2" fmla="*/ 13411200 w 20071080"/>
              <a:gd name="connsiteY2" fmla="*/ 3999002 h 28428722"/>
              <a:gd name="connsiteX3" fmla="*/ 14636658 w 20071080"/>
              <a:gd name="connsiteY3" fmla="*/ 3653603 h 28428722"/>
              <a:gd name="connsiteX4" fmla="*/ 15353402 w 20071080"/>
              <a:gd name="connsiteY4" fmla="*/ 3209299 h 28428722"/>
              <a:gd name="connsiteX5" fmla="*/ 17800320 w 20071080"/>
              <a:gd name="connsiteY5" fmla="*/ 2627402 h 28428722"/>
              <a:gd name="connsiteX6" fmla="*/ 18166080 w 20071080"/>
              <a:gd name="connsiteY6" fmla="*/ 2993162 h 28428722"/>
              <a:gd name="connsiteX7" fmla="*/ 18861673 w 20071080"/>
              <a:gd name="connsiteY7" fmla="*/ 2805385 h 28428722"/>
              <a:gd name="connsiteX8" fmla="*/ 19720560 w 20071080"/>
              <a:gd name="connsiteY8" fmla="*/ 1530122 h 28428722"/>
              <a:gd name="connsiteX9" fmla="*/ 19994880 w 20071080"/>
              <a:gd name="connsiteY9" fmla="*/ 1621562 h 28428722"/>
              <a:gd name="connsiteX10" fmla="*/ 19263360 w 20071080"/>
              <a:gd name="connsiteY10" fmla="*/ 2627402 h 28428722"/>
              <a:gd name="connsiteX11" fmla="*/ 19812000 w 20071080"/>
              <a:gd name="connsiteY11" fmla="*/ 2810282 h 28428722"/>
              <a:gd name="connsiteX12" fmla="*/ 19537680 w 20071080"/>
              <a:gd name="connsiteY12" fmla="*/ 3084602 h 28428722"/>
              <a:gd name="connsiteX13" fmla="*/ 18241011 w 20071080"/>
              <a:gd name="connsiteY13" fmla="*/ 3249689 h 28428722"/>
              <a:gd name="connsiteX14" fmla="*/ 18348960 w 20071080"/>
              <a:gd name="connsiteY14" fmla="*/ 3450362 h 28428722"/>
              <a:gd name="connsiteX15" fmla="*/ 14508480 w 20071080"/>
              <a:gd name="connsiteY15" fmla="*/ 5096282 h 28428722"/>
              <a:gd name="connsiteX16" fmla="*/ 12954000 w 20071080"/>
              <a:gd name="connsiteY16" fmla="*/ 5919242 h 28428722"/>
              <a:gd name="connsiteX17" fmla="*/ 12222480 w 20071080"/>
              <a:gd name="connsiteY17" fmla="*/ 10765562 h 28428722"/>
              <a:gd name="connsiteX18" fmla="*/ 12071471 w 20071080"/>
              <a:gd name="connsiteY18" fmla="*/ 11368345 h 28428722"/>
              <a:gd name="connsiteX19" fmla="*/ 13136880 w 20071080"/>
              <a:gd name="connsiteY19" fmla="*/ 13051562 h 28428722"/>
              <a:gd name="connsiteX20" fmla="*/ 12954000 w 20071080"/>
              <a:gd name="connsiteY20" fmla="*/ 13508762 h 28428722"/>
              <a:gd name="connsiteX21" fmla="*/ 11765280 w 20071080"/>
              <a:gd name="connsiteY21" fmla="*/ 13783082 h 28428722"/>
              <a:gd name="connsiteX22" fmla="*/ 11497624 w 20071080"/>
              <a:gd name="connsiteY22" fmla="*/ 14599650 h 28428722"/>
              <a:gd name="connsiteX23" fmla="*/ 11033760 w 20071080"/>
              <a:gd name="connsiteY23" fmla="*/ 15063242 h 28428722"/>
              <a:gd name="connsiteX24" fmla="*/ 11125200 w 20071080"/>
              <a:gd name="connsiteY24" fmla="*/ 15337562 h 28428722"/>
              <a:gd name="connsiteX25" fmla="*/ 12863661 w 20071080"/>
              <a:gd name="connsiteY25" fmla="*/ 18477217 h 28428722"/>
              <a:gd name="connsiteX26" fmla="*/ 13542681 w 20071080"/>
              <a:gd name="connsiteY26" fmla="*/ 21208467 h 28428722"/>
              <a:gd name="connsiteX27" fmla="*/ 14825275 w 20071080"/>
              <a:gd name="connsiteY27" fmla="*/ 24132002 h 28428722"/>
              <a:gd name="connsiteX28" fmla="*/ 14183978 w 20071080"/>
              <a:gd name="connsiteY28" fmla="*/ 24455133 h 28428722"/>
              <a:gd name="connsiteX29" fmla="*/ 14599920 w 20071080"/>
              <a:gd name="connsiteY29" fmla="*/ 26310362 h 28428722"/>
              <a:gd name="connsiteX30" fmla="*/ 15331440 w 20071080"/>
              <a:gd name="connsiteY30" fmla="*/ 27041882 h 28428722"/>
              <a:gd name="connsiteX31" fmla="*/ 15605760 w 20071080"/>
              <a:gd name="connsiteY31" fmla="*/ 27864842 h 28428722"/>
              <a:gd name="connsiteX32" fmla="*/ 16504230 w 20071080"/>
              <a:gd name="connsiteY32" fmla="*/ 27928786 h 28428722"/>
              <a:gd name="connsiteX33" fmla="*/ 16703040 w 20071080"/>
              <a:gd name="connsiteY33" fmla="*/ 28230602 h 28428722"/>
              <a:gd name="connsiteX34" fmla="*/ 15240000 w 20071080"/>
              <a:gd name="connsiteY34" fmla="*/ 28413482 h 28428722"/>
              <a:gd name="connsiteX35" fmla="*/ 14599920 w 20071080"/>
              <a:gd name="connsiteY35" fmla="*/ 28139162 h 28428722"/>
              <a:gd name="connsiteX36" fmla="*/ 13502640 w 20071080"/>
              <a:gd name="connsiteY36" fmla="*/ 28047722 h 28428722"/>
              <a:gd name="connsiteX37" fmla="*/ 13844468 w 20071080"/>
              <a:gd name="connsiteY37" fmla="*/ 26272742 h 28428722"/>
              <a:gd name="connsiteX38" fmla="*/ 13411200 w 20071080"/>
              <a:gd name="connsiteY38" fmla="*/ 24755882 h 28428722"/>
              <a:gd name="connsiteX39" fmla="*/ 10485120 w 20071080"/>
              <a:gd name="connsiteY39" fmla="*/ 18263642 h 28428722"/>
              <a:gd name="connsiteX40" fmla="*/ 9387840 w 20071080"/>
              <a:gd name="connsiteY40" fmla="*/ 17166362 h 28428722"/>
              <a:gd name="connsiteX41" fmla="*/ 7423503 w 20071080"/>
              <a:gd name="connsiteY41" fmla="*/ 19244652 h 28428722"/>
              <a:gd name="connsiteX42" fmla="*/ 6178632 w 20071080"/>
              <a:gd name="connsiteY42" fmla="*/ 19083087 h 28428722"/>
              <a:gd name="connsiteX43" fmla="*/ 3462551 w 20071080"/>
              <a:gd name="connsiteY43" fmla="*/ 16013347 h 28428722"/>
              <a:gd name="connsiteX44" fmla="*/ 3500275 w 20071080"/>
              <a:gd name="connsiteY44" fmla="*/ 15043955 h 28428722"/>
              <a:gd name="connsiteX45" fmla="*/ 2712720 w 20071080"/>
              <a:gd name="connsiteY45" fmla="*/ 14057402 h 28428722"/>
              <a:gd name="connsiteX46" fmla="*/ 1706880 w 20071080"/>
              <a:gd name="connsiteY46" fmla="*/ 14057402 h 28428722"/>
              <a:gd name="connsiteX47" fmla="*/ 1249680 w 20071080"/>
              <a:gd name="connsiteY47" fmla="*/ 13874522 h 28428722"/>
              <a:gd name="connsiteX48" fmla="*/ 426720 w 20071080"/>
              <a:gd name="connsiteY48" fmla="*/ 14423162 h 28428722"/>
              <a:gd name="connsiteX49" fmla="*/ 218343 w 20071080"/>
              <a:gd name="connsiteY49" fmla="*/ 14195737 h 28428722"/>
              <a:gd name="connsiteX50" fmla="*/ 2164080 w 20071080"/>
              <a:gd name="connsiteY50" fmla="*/ 11497082 h 28428722"/>
              <a:gd name="connsiteX51" fmla="*/ 2529840 w 20071080"/>
              <a:gd name="connsiteY51" fmla="*/ 11862842 h 28428722"/>
              <a:gd name="connsiteX52" fmla="*/ 2712720 w 20071080"/>
              <a:gd name="connsiteY52" fmla="*/ 13143002 h 28428722"/>
              <a:gd name="connsiteX53" fmla="*/ 6918960 w 20071080"/>
              <a:gd name="connsiteY53" fmla="*/ 16617722 h 28428722"/>
              <a:gd name="connsiteX54" fmla="*/ 7924800 w 20071080"/>
              <a:gd name="connsiteY54" fmla="*/ 15063242 h 28428722"/>
              <a:gd name="connsiteX55" fmla="*/ 7467600 w 20071080"/>
              <a:gd name="connsiteY55" fmla="*/ 13965962 h 28428722"/>
              <a:gd name="connsiteX56" fmla="*/ 8747760 w 20071080"/>
              <a:gd name="connsiteY56" fmla="*/ 10491242 h 28428722"/>
              <a:gd name="connsiteX57" fmla="*/ 8656320 w 20071080"/>
              <a:gd name="connsiteY57" fmla="*/ 9942602 h 28428722"/>
              <a:gd name="connsiteX58" fmla="*/ 8930640 w 20071080"/>
              <a:gd name="connsiteY58" fmla="*/ 9302522 h 28428722"/>
              <a:gd name="connsiteX59" fmla="*/ 7650480 w 20071080"/>
              <a:gd name="connsiteY59" fmla="*/ 6833642 h 28428722"/>
              <a:gd name="connsiteX60" fmla="*/ 2621280 w 20071080"/>
              <a:gd name="connsiteY60" fmla="*/ 8205242 h 28428722"/>
              <a:gd name="connsiteX61" fmla="*/ 2072640 w 20071080"/>
              <a:gd name="connsiteY61" fmla="*/ 7839482 h 28428722"/>
              <a:gd name="connsiteX62" fmla="*/ 1341120 w 20071080"/>
              <a:gd name="connsiteY62" fmla="*/ 7930922 h 28428722"/>
              <a:gd name="connsiteX63" fmla="*/ 975360 w 20071080"/>
              <a:gd name="connsiteY63" fmla="*/ 7473722 h 28428722"/>
              <a:gd name="connsiteX64" fmla="*/ 1249680 w 20071080"/>
              <a:gd name="connsiteY64" fmla="*/ 7199402 h 28428722"/>
              <a:gd name="connsiteX65" fmla="*/ 152400 w 20071080"/>
              <a:gd name="connsiteY65" fmla="*/ 6102122 h 28428722"/>
              <a:gd name="connsiteX66" fmla="*/ 335280 w 20071080"/>
              <a:gd name="connsiteY66" fmla="*/ 6010682 h 28428722"/>
              <a:gd name="connsiteX67" fmla="*/ 1798320 w 20071080"/>
              <a:gd name="connsiteY67" fmla="*/ 7199402 h 28428722"/>
              <a:gd name="connsiteX68" fmla="*/ 1923891 w 20071080"/>
              <a:gd name="connsiteY68" fmla="*/ 7046474 h 28428722"/>
              <a:gd name="connsiteX69" fmla="*/ 2037061 w 20071080"/>
              <a:gd name="connsiteY69" fmla="*/ 6884908 h 28428722"/>
              <a:gd name="connsiteX70" fmla="*/ 4338185 w 20071080"/>
              <a:gd name="connsiteY70" fmla="*/ 5834735 h 28428722"/>
              <a:gd name="connsiteX71" fmla="*/ 6073459 w 20071080"/>
              <a:gd name="connsiteY71" fmla="*/ 5269255 h 28428722"/>
              <a:gd name="connsiteX72" fmla="*/ 6370320 w 20071080"/>
              <a:gd name="connsiteY72" fmla="*/ 5736362 h 28428722"/>
              <a:gd name="connsiteX73" fmla="*/ 7376160 w 20071080"/>
              <a:gd name="connsiteY73" fmla="*/ 5279162 h 28428722"/>
              <a:gd name="connsiteX74" fmla="*/ 7544669 w 20071080"/>
              <a:gd name="connsiteY74" fmla="*/ 3936342 h 28428722"/>
              <a:gd name="connsiteX75" fmla="*/ 8676370 w 20071080"/>
              <a:gd name="connsiteY75" fmla="*/ 3451646 h 28428722"/>
              <a:gd name="connsiteX76" fmla="*/ 9279943 w 20071080"/>
              <a:gd name="connsiteY76" fmla="*/ 3613211 h 28428722"/>
              <a:gd name="connsiteX77" fmla="*/ 9845040 w 20071080"/>
              <a:gd name="connsiteY77" fmla="*/ 3176042 h 28428722"/>
              <a:gd name="connsiteX78" fmla="*/ 9936480 w 20071080"/>
              <a:gd name="connsiteY78" fmla="*/ 2627402 h 28428722"/>
              <a:gd name="connsiteX79" fmla="*/ 9770347 w 20071080"/>
              <a:gd name="connsiteY79" fmla="*/ 503080 h 28428722"/>
              <a:gd name="connsiteX80" fmla="*/ 11203834 w 20071080"/>
              <a:gd name="connsiteY80" fmla="*/ 179950 h 28428722"/>
              <a:gd name="connsiteX81" fmla="*/ 12109194 w 20071080"/>
              <a:gd name="connsiteY81" fmla="*/ 543472 h 28428722"/>
              <a:gd name="connsiteX0" fmla="*/ 12109194 w 20071080"/>
              <a:gd name="connsiteY0" fmla="*/ 543472 h 28428722"/>
              <a:gd name="connsiteX1" fmla="*/ 11996024 w 20071080"/>
              <a:gd name="connsiteY1" fmla="*/ 3047733 h 28428722"/>
              <a:gd name="connsiteX2" fmla="*/ 13411200 w 20071080"/>
              <a:gd name="connsiteY2" fmla="*/ 3999002 h 28428722"/>
              <a:gd name="connsiteX3" fmla="*/ 14636658 w 20071080"/>
              <a:gd name="connsiteY3" fmla="*/ 3653603 h 28428722"/>
              <a:gd name="connsiteX4" fmla="*/ 15353402 w 20071080"/>
              <a:gd name="connsiteY4" fmla="*/ 3209299 h 28428722"/>
              <a:gd name="connsiteX5" fmla="*/ 17800320 w 20071080"/>
              <a:gd name="connsiteY5" fmla="*/ 2627402 h 28428722"/>
              <a:gd name="connsiteX6" fmla="*/ 18166080 w 20071080"/>
              <a:gd name="connsiteY6" fmla="*/ 2993162 h 28428722"/>
              <a:gd name="connsiteX7" fmla="*/ 18861673 w 20071080"/>
              <a:gd name="connsiteY7" fmla="*/ 2805385 h 28428722"/>
              <a:gd name="connsiteX8" fmla="*/ 19720560 w 20071080"/>
              <a:gd name="connsiteY8" fmla="*/ 1530122 h 28428722"/>
              <a:gd name="connsiteX9" fmla="*/ 19994880 w 20071080"/>
              <a:gd name="connsiteY9" fmla="*/ 1621562 h 28428722"/>
              <a:gd name="connsiteX10" fmla="*/ 19263360 w 20071080"/>
              <a:gd name="connsiteY10" fmla="*/ 2627402 h 28428722"/>
              <a:gd name="connsiteX11" fmla="*/ 19812000 w 20071080"/>
              <a:gd name="connsiteY11" fmla="*/ 2810282 h 28428722"/>
              <a:gd name="connsiteX12" fmla="*/ 19537680 w 20071080"/>
              <a:gd name="connsiteY12" fmla="*/ 3084602 h 28428722"/>
              <a:gd name="connsiteX13" fmla="*/ 18241011 w 20071080"/>
              <a:gd name="connsiteY13" fmla="*/ 3249689 h 28428722"/>
              <a:gd name="connsiteX14" fmla="*/ 18348960 w 20071080"/>
              <a:gd name="connsiteY14" fmla="*/ 3450362 h 28428722"/>
              <a:gd name="connsiteX15" fmla="*/ 14508480 w 20071080"/>
              <a:gd name="connsiteY15" fmla="*/ 5096282 h 28428722"/>
              <a:gd name="connsiteX16" fmla="*/ 12954000 w 20071080"/>
              <a:gd name="connsiteY16" fmla="*/ 5919242 h 28428722"/>
              <a:gd name="connsiteX17" fmla="*/ 12222480 w 20071080"/>
              <a:gd name="connsiteY17" fmla="*/ 10765562 h 28428722"/>
              <a:gd name="connsiteX18" fmla="*/ 12071471 w 20071080"/>
              <a:gd name="connsiteY18" fmla="*/ 11368345 h 28428722"/>
              <a:gd name="connsiteX19" fmla="*/ 13136880 w 20071080"/>
              <a:gd name="connsiteY19" fmla="*/ 13051562 h 28428722"/>
              <a:gd name="connsiteX20" fmla="*/ 12954000 w 20071080"/>
              <a:gd name="connsiteY20" fmla="*/ 13508762 h 28428722"/>
              <a:gd name="connsiteX21" fmla="*/ 11765280 w 20071080"/>
              <a:gd name="connsiteY21" fmla="*/ 13783082 h 28428722"/>
              <a:gd name="connsiteX22" fmla="*/ 11497624 w 20071080"/>
              <a:gd name="connsiteY22" fmla="*/ 14599650 h 28428722"/>
              <a:gd name="connsiteX23" fmla="*/ 11033760 w 20071080"/>
              <a:gd name="connsiteY23" fmla="*/ 15063242 h 28428722"/>
              <a:gd name="connsiteX24" fmla="*/ 11125200 w 20071080"/>
              <a:gd name="connsiteY24" fmla="*/ 15337562 h 28428722"/>
              <a:gd name="connsiteX25" fmla="*/ 12863661 w 20071080"/>
              <a:gd name="connsiteY25" fmla="*/ 18477217 h 28428722"/>
              <a:gd name="connsiteX26" fmla="*/ 13542681 w 20071080"/>
              <a:gd name="connsiteY26" fmla="*/ 21208467 h 28428722"/>
              <a:gd name="connsiteX27" fmla="*/ 14825275 w 20071080"/>
              <a:gd name="connsiteY27" fmla="*/ 24132002 h 28428722"/>
              <a:gd name="connsiteX28" fmla="*/ 14183978 w 20071080"/>
              <a:gd name="connsiteY28" fmla="*/ 24455133 h 28428722"/>
              <a:gd name="connsiteX29" fmla="*/ 14599920 w 20071080"/>
              <a:gd name="connsiteY29" fmla="*/ 26310362 h 28428722"/>
              <a:gd name="connsiteX30" fmla="*/ 15331440 w 20071080"/>
              <a:gd name="connsiteY30" fmla="*/ 27041882 h 28428722"/>
              <a:gd name="connsiteX31" fmla="*/ 15605760 w 20071080"/>
              <a:gd name="connsiteY31" fmla="*/ 27864842 h 28428722"/>
              <a:gd name="connsiteX32" fmla="*/ 16504230 w 20071080"/>
              <a:gd name="connsiteY32" fmla="*/ 27928786 h 28428722"/>
              <a:gd name="connsiteX33" fmla="*/ 16703040 w 20071080"/>
              <a:gd name="connsiteY33" fmla="*/ 28230602 h 28428722"/>
              <a:gd name="connsiteX34" fmla="*/ 15240000 w 20071080"/>
              <a:gd name="connsiteY34" fmla="*/ 28413482 h 28428722"/>
              <a:gd name="connsiteX35" fmla="*/ 14599920 w 20071080"/>
              <a:gd name="connsiteY35" fmla="*/ 28139162 h 28428722"/>
              <a:gd name="connsiteX36" fmla="*/ 13502640 w 20071080"/>
              <a:gd name="connsiteY36" fmla="*/ 28047722 h 28428722"/>
              <a:gd name="connsiteX37" fmla="*/ 13844468 w 20071080"/>
              <a:gd name="connsiteY37" fmla="*/ 26272742 h 28428722"/>
              <a:gd name="connsiteX38" fmla="*/ 13411200 w 20071080"/>
              <a:gd name="connsiteY38" fmla="*/ 24755882 h 28428722"/>
              <a:gd name="connsiteX39" fmla="*/ 10485120 w 20071080"/>
              <a:gd name="connsiteY39" fmla="*/ 18263642 h 28428722"/>
              <a:gd name="connsiteX40" fmla="*/ 9387840 w 20071080"/>
              <a:gd name="connsiteY40" fmla="*/ 17166362 h 28428722"/>
              <a:gd name="connsiteX41" fmla="*/ 7423503 w 20071080"/>
              <a:gd name="connsiteY41" fmla="*/ 19244652 h 28428722"/>
              <a:gd name="connsiteX42" fmla="*/ 6178632 w 20071080"/>
              <a:gd name="connsiteY42" fmla="*/ 19083087 h 28428722"/>
              <a:gd name="connsiteX43" fmla="*/ 3462551 w 20071080"/>
              <a:gd name="connsiteY43" fmla="*/ 16013347 h 28428722"/>
              <a:gd name="connsiteX44" fmla="*/ 3500275 w 20071080"/>
              <a:gd name="connsiteY44" fmla="*/ 15043955 h 28428722"/>
              <a:gd name="connsiteX45" fmla="*/ 2712720 w 20071080"/>
              <a:gd name="connsiteY45" fmla="*/ 14057402 h 28428722"/>
              <a:gd name="connsiteX46" fmla="*/ 1706880 w 20071080"/>
              <a:gd name="connsiteY46" fmla="*/ 14057402 h 28428722"/>
              <a:gd name="connsiteX47" fmla="*/ 1249680 w 20071080"/>
              <a:gd name="connsiteY47" fmla="*/ 13874522 h 28428722"/>
              <a:gd name="connsiteX48" fmla="*/ 426720 w 20071080"/>
              <a:gd name="connsiteY48" fmla="*/ 14423162 h 28428722"/>
              <a:gd name="connsiteX49" fmla="*/ 218343 w 20071080"/>
              <a:gd name="connsiteY49" fmla="*/ 14195737 h 28428722"/>
              <a:gd name="connsiteX50" fmla="*/ 2164080 w 20071080"/>
              <a:gd name="connsiteY50" fmla="*/ 11497082 h 28428722"/>
              <a:gd name="connsiteX51" fmla="*/ 2529840 w 20071080"/>
              <a:gd name="connsiteY51" fmla="*/ 11862842 h 28428722"/>
              <a:gd name="connsiteX52" fmla="*/ 2712720 w 20071080"/>
              <a:gd name="connsiteY52" fmla="*/ 13143002 h 28428722"/>
              <a:gd name="connsiteX53" fmla="*/ 6918960 w 20071080"/>
              <a:gd name="connsiteY53" fmla="*/ 16617722 h 28428722"/>
              <a:gd name="connsiteX54" fmla="*/ 7924800 w 20071080"/>
              <a:gd name="connsiteY54" fmla="*/ 15063242 h 28428722"/>
              <a:gd name="connsiteX55" fmla="*/ 7467600 w 20071080"/>
              <a:gd name="connsiteY55" fmla="*/ 13965962 h 28428722"/>
              <a:gd name="connsiteX56" fmla="*/ 8747760 w 20071080"/>
              <a:gd name="connsiteY56" fmla="*/ 10491242 h 28428722"/>
              <a:gd name="connsiteX57" fmla="*/ 8656320 w 20071080"/>
              <a:gd name="connsiteY57" fmla="*/ 9942602 h 28428722"/>
              <a:gd name="connsiteX58" fmla="*/ 8930640 w 20071080"/>
              <a:gd name="connsiteY58" fmla="*/ 9302522 h 28428722"/>
              <a:gd name="connsiteX59" fmla="*/ 7650480 w 20071080"/>
              <a:gd name="connsiteY59" fmla="*/ 6833642 h 28428722"/>
              <a:gd name="connsiteX60" fmla="*/ 2621280 w 20071080"/>
              <a:gd name="connsiteY60" fmla="*/ 8205242 h 28428722"/>
              <a:gd name="connsiteX61" fmla="*/ 2072640 w 20071080"/>
              <a:gd name="connsiteY61" fmla="*/ 7839482 h 28428722"/>
              <a:gd name="connsiteX62" fmla="*/ 1341120 w 20071080"/>
              <a:gd name="connsiteY62" fmla="*/ 7930922 h 28428722"/>
              <a:gd name="connsiteX63" fmla="*/ 975360 w 20071080"/>
              <a:gd name="connsiteY63" fmla="*/ 7473722 h 28428722"/>
              <a:gd name="connsiteX64" fmla="*/ 1249680 w 20071080"/>
              <a:gd name="connsiteY64" fmla="*/ 7199402 h 28428722"/>
              <a:gd name="connsiteX65" fmla="*/ 152400 w 20071080"/>
              <a:gd name="connsiteY65" fmla="*/ 6102122 h 28428722"/>
              <a:gd name="connsiteX66" fmla="*/ 335280 w 20071080"/>
              <a:gd name="connsiteY66" fmla="*/ 6010682 h 28428722"/>
              <a:gd name="connsiteX67" fmla="*/ 1798320 w 20071080"/>
              <a:gd name="connsiteY67" fmla="*/ 7199402 h 28428722"/>
              <a:gd name="connsiteX68" fmla="*/ 1923891 w 20071080"/>
              <a:gd name="connsiteY68" fmla="*/ 7046474 h 28428722"/>
              <a:gd name="connsiteX69" fmla="*/ 2037061 w 20071080"/>
              <a:gd name="connsiteY69" fmla="*/ 6884908 h 28428722"/>
              <a:gd name="connsiteX70" fmla="*/ 4338185 w 20071080"/>
              <a:gd name="connsiteY70" fmla="*/ 5834735 h 28428722"/>
              <a:gd name="connsiteX71" fmla="*/ 5545332 w 20071080"/>
              <a:gd name="connsiteY71" fmla="*/ 5632779 h 28428722"/>
              <a:gd name="connsiteX72" fmla="*/ 6370320 w 20071080"/>
              <a:gd name="connsiteY72" fmla="*/ 5736362 h 28428722"/>
              <a:gd name="connsiteX73" fmla="*/ 7376160 w 20071080"/>
              <a:gd name="connsiteY73" fmla="*/ 5279162 h 28428722"/>
              <a:gd name="connsiteX74" fmla="*/ 7544669 w 20071080"/>
              <a:gd name="connsiteY74" fmla="*/ 3936342 h 28428722"/>
              <a:gd name="connsiteX75" fmla="*/ 8676370 w 20071080"/>
              <a:gd name="connsiteY75" fmla="*/ 3451646 h 28428722"/>
              <a:gd name="connsiteX76" fmla="*/ 9279943 w 20071080"/>
              <a:gd name="connsiteY76" fmla="*/ 3613211 h 28428722"/>
              <a:gd name="connsiteX77" fmla="*/ 9845040 w 20071080"/>
              <a:gd name="connsiteY77" fmla="*/ 3176042 h 28428722"/>
              <a:gd name="connsiteX78" fmla="*/ 9936480 w 20071080"/>
              <a:gd name="connsiteY78" fmla="*/ 2627402 h 28428722"/>
              <a:gd name="connsiteX79" fmla="*/ 9770347 w 20071080"/>
              <a:gd name="connsiteY79" fmla="*/ 503080 h 28428722"/>
              <a:gd name="connsiteX80" fmla="*/ 11203834 w 20071080"/>
              <a:gd name="connsiteY80" fmla="*/ 179950 h 28428722"/>
              <a:gd name="connsiteX81" fmla="*/ 12109194 w 20071080"/>
              <a:gd name="connsiteY81" fmla="*/ 543472 h 28428722"/>
              <a:gd name="connsiteX0" fmla="*/ 12109194 w 20071080"/>
              <a:gd name="connsiteY0" fmla="*/ 543472 h 28428722"/>
              <a:gd name="connsiteX1" fmla="*/ 11996024 w 20071080"/>
              <a:gd name="connsiteY1" fmla="*/ 3047733 h 28428722"/>
              <a:gd name="connsiteX2" fmla="*/ 13411200 w 20071080"/>
              <a:gd name="connsiteY2" fmla="*/ 3999002 h 28428722"/>
              <a:gd name="connsiteX3" fmla="*/ 14636658 w 20071080"/>
              <a:gd name="connsiteY3" fmla="*/ 3653603 h 28428722"/>
              <a:gd name="connsiteX4" fmla="*/ 15353402 w 20071080"/>
              <a:gd name="connsiteY4" fmla="*/ 3209299 h 28428722"/>
              <a:gd name="connsiteX5" fmla="*/ 17800320 w 20071080"/>
              <a:gd name="connsiteY5" fmla="*/ 2627402 h 28428722"/>
              <a:gd name="connsiteX6" fmla="*/ 18166080 w 20071080"/>
              <a:gd name="connsiteY6" fmla="*/ 2993162 h 28428722"/>
              <a:gd name="connsiteX7" fmla="*/ 18861673 w 20071080"/>
              <a:gd name="connsiteY7" fmla="*/ 2805385 h 28428722"/>
              <a:gd name="connsiteX8" fmla="*/ 19720560 w 20071080"/>
              <a:gd name="connsiteY8" fmla="*/ 1530122 h 28428722"/>
              <a:gd name="connsiteX9" fmla="*/ 19994880 w 20071080"/>
              <a:gd name="connsiteY9" fmla="*/ 1621562 h 28428722"/>
              <a:gd name="connsiteX10" fmla="*/ 19263360 w 20071080"/>
              <a:gd name="connsiteY10" fmla="*/ 2627402 h 28428722"/>
              <a:gd name="connsiteX11" fmla="*/ 19812000 w 20071080"/>
              <a:gd name="connsiteY11" fmla="*/ 2810282 h 28428722"/>
              <a:gd name="connsiteX12" fmla="*/ 19537680 w 20071080"/>
              <a:gd name="connsiteY12" fmla="*/ 3084602 h 28428722"/>
              <a:gd name="connsiteX13" fmla="*/ 18241011 w 20071080"/>
              <a:gd name="connsiteY13" fmla="*/ 3249689 h 28428722"/>
              <a:gd name="connsiteX14" fmla="*/ 18348960 w 20071080"/>
              <a:gd name="connsiteY14" fmla="*/ 3450362 h 28428722"/>
              <a:gd name="connsiteX15" fmla="*/ 14508480 w 20071080"/>
              <a:gd name="connsiteY15" fmla="*/ 5096282 h 28428722"/>
              <a:gd name="connsiteX16" fmla="*/ 12954000 w 20071080"/>
              <a:gd name="connsiteY16" fmla="*/ 5919242 h 28428722"/>
              <a:gd name="connsiteX17" fmla="*/ 12222480 w 20071080"/>
              <a:gd name="connsiteY17" fmla="*/ 10765562 h 28428722"/>
              <a:gd name="connsiteX18" fmla="*/ 12071471 w 20071080"/>
              <a:gd name="connsiteY18" fmla="*/ 11368345 h 28428722"/>
              <a:gd name="connsiteX19" fmla="*/ 13136880 w 20071080"/>
              <a:gd name="connsiteY19" fmla="*/ 13051562 h 28428722"/>
              <a:gd name="connsiteX20" fmla="*/ 12954000 w 20071080"/>
              <a:gd name="connsiteY20" fmla="*/ 13508762 h 28428722"/>
              <a:gd name="connsiteX21" fmla="*/ 11765280 w 20071080"/>
              <a:gd name="connsiteY21" fmla="*/ 13783082 h 28428722"/>
              <a:gd name="connsiteX22" fmla="*/ 11497624 w 20071080"/>
              <a:gd name="connsiteY22" fmla="*/ 14599650 h 28428722"/>
              <a:gd name="connsiteX23" fmla="*/ 11033760 w 20071080"/>
              <a:gd name="connsiteY23" fmla="*/ 15063242 h 28428722"/>
              <a:gd name="connsiteX24" fmla="*/ 11125200 w 20071080"/>
              <a:gd name="connsiteY24" fmla="*/ 15337562 h 28428722"/>
              <a:gd name="connsiteX25" fmla="*/ 12863661 w 20071080"/>
              <a:gd name="connsiteY25" fmla="*/ 18477217 h 28428722"/>
              <a:gd name="connsiteX26" fmla="*/ 13542681 w 20071080"/>
              <a:gd name="connsiteY26" fmla="*/ 21208467 h 28428722"/>
              <a:gd name="connsiteX27" fmla="*/ 14825275 w 20071080"/>
              <a:gd name="connsiteY27" fmla="*/ 24132002 h 28428722"/>
              <a:gd name="connsiteX28" fmla="*/ 14183978 w 20071080"/>
              <a:gd name="connsiteY28" fmla="*/ 24455133 h 28428722"/>
              <a:gd name="connsiteX29" fmla="*/ 14599920 w 20071080"/>
              <a:gd name="connsiteY29" fmla="*/ 26310362 h 28428722"/>
              <a:gd name="connsiteX30" fmla="*/ 15331440 w 20071080"/>
              <a:gd name="connsiteY30" fmla="*/ 27041882 h 28428722"/>
              <a:gd name="connsiteX31" fmla="*/ 15605760 w 20071080"/>
              <a:gd name="connsiteY31" fmla="*/ 27864842 h 28428722"/>
              <a:gd name="connsiteX32" fmla="*/ 16504230 w 20071080"/>
              <a:gd name="connsiteY32" fmla="*/ 27928786 h 28428722"/>
              <a:gd name="connsiteX33" fmla="*/ 16703040 w 20071080"/>
              <a:gd name="connsiteY33" fmla="*/ 28230602 h 28428722"/>
              <a:gd name="connsiteX34" fmla="*/ 15240000 w 20071080"/>
              <a:gd name="connsiteY34" fmla="*/ 28413482 h 28428722"/>
              <a:gd name="connsiteX35" fmla="*/ 14599920 w 20071080"/>
              <a:gd name="connsiteY35" fmla="*/ 28139162 h 28428722"/>
              <a:gd name="connsiteX36" fmla="*/ 13502640 w 20071080"/>
              <a:gd name="connsiteY36" fmla="*/ 28047722 h 28428722"/>
              <a:gd name="connsiteX37" fmla="*/ 13844468 w 20071080"/>
              <a:gd name="connsiteY37" fmla="*/ 26272742 h 28428722"/>
              <a:gd name="connsiteX38" fmla="*/ 13411200 w 20071080"/>
              <a:gd name="connsiteY38" fmla="*/ 24755882 h 28428722"/>
              <a:gd name="connsiteX39" fmla="*/ 10485120 w 20071080"/>
              <a:gd name="connsiteY39" fmla="*/ 18263642 h 28428722"/>
              <a:gd name="connsiteX40" fmla="*/ 9387840 w 20071080"/>
              <a:gd name="connsiteY40" fmla="*/ 17166362 h 28428722"/>
              <a:gd name="connsiteX41" fmla="*/ 7423503 w 20071080"/>
              <a:gd name="connsiteY41" fmla="*/ 19244652 h 28428722"/>
              <a:gd name="connsiteX42" fmla="*/ 6178632 w 20071080"/>
              <a:gd name="connsiteY42" fmla="*/ 19083087 h 28428722"/>
              <a:gd name="connsiteX43" fmla="*/ 3462551 w 20071080"/>
              <a:gd name="connsiteY43" fmla="*/ 16013347 h 28428722"/>
              <a:gd name="connsiteX44" fmla="*/ 3500275 w 20071080"/>
              <a:gd name="connsiteY44" fmla="*/ 15043955 h 28428722"/>
              <a:gd name="connsiteX45" fmla="*/ 2712720 w 20071080"/>
              <a:gd name="connsiteY45" fmla="*/ 14057402 h 28428722"/>
              <a:gd name="connsiteX46" fmla="*/ 1706880 w 20071080"/>
              <a:gd name="connsiteY46" fmla="*/ 14057402 h 28428722"/>
              <a:gd name="connsiteX47" fmla="*/ 1249680 w 20071080"/>
              <a:gd name="connsiteY47" fmla="*/ 13874522 h 28428722"/>
              <a:gd name="connsiteX48" fmla="*/ 426720 w 20071080"/>
              <a:gd name="connsiteY48" fmla="*/ 14423162 h 28428722"/>
              <a:gd name="connsiteX49" fmla="*/ 218343 w 20071080"/>
              <a:gd name="connsiteY49" fmla="*/ 14195737 h 28428722"/>
              <a:gd name="connsiteX50" fmla="*/ 2164080 w 20071080"/>
              <a:gd name="connsiteY50" fmla="*/ 11497082 h 28428722"/>
              <a:gd name="connsiteX51" fmla="*/ 2529840 w 20071080"/>
              <a:gd name="connsiteY51" fmla="*/ 11862842 h 28428722"/>
              <a:gd name="connsiteX52" fmla="*/ 2712720 w 20071080"/>
              <a:gd name="connsiteY52" fmla="*/ 13143002 h 28428722"/>
              <a:gd name="connsiteX53" fmla="*/ 6918960 w 20071080"/>
              <a:gd name="connsiteY53" fmla="*/ 16617722 h 28428722"/>
              <a:gd name="connsiteX54" fmla="*/ 7924800 w 20071080"/>
              <a:gd name="connsiteY54" fmla="*/ 15063242 h 28428722"/>
              <a:gd name="connsiteX55" fmla="*/ 7467600 w 20071080"/>
              <a:gd name="connsiteY55" fmla="*/ 13965962 h 28428722"/>
              <a:gd name="connsiteX56" fmla="*/ 8747760 w 20071080"/>
              <a:gd name="connsiteY56" fmla="*/ 10491242 h 28428722"/>
              <a:gd name="connsiteX57" fmla="*/ 8656320 w 20071080"/>
              <a:gd name="connsiteY57" fmla="*/ 9942602 h 28428722"/>
              <a:gd name="connsiteX58" fmla="*/ 8930640 w 20071080"/>
              <a:gd name="connsiteY58" fmla="*/ 9302522 h 28428722"/>
              <a:gd name="connsiteX59" fmla="*/ 7650480 w 20071080"/>
              <a:gd name="connsiteY59" fmla="*/ 6833642 h 28428722"/>
              <a:gd name="connsiteX60" fmla="*/ 2621280 w 20071080"/>
              <a:gd name="connsiteY60" fmla="*/ 8205242 h 28428722"/>
              <a:gd name="connsiteX61" fmla="*/ 2072640 w 20071080"/>
              <a:gd name="connsiteY61" fmla="*/ 7839482 h 28428722"/>
              <a:gd name="connsiteX62" fmla="*/ 1341120 w 20071080"/>
              <a:gd name="connsiteY62" fmla="*/ 7930922 h 28428722"/>
              <a:gd name="connsiteX63" fmla="*/ 975360 w 20071080"/>
              <a:gd name="connsiteY63" fmla="*/ 7473722 h 28428722"/>
              <a:gd name="connsiteX64" fmla="*/ 1249680 w 20071080"/>
              <a:gd name="connsiteY64" fmla="*/ 7199402 h 28428722"/>
              <a:gd name="connsiteX65" fmla="*/ 152400 w 20071080"/>
              <a:gd name="connsiteY65" fmla="*/ 6102122 h 28428722"/>
              <a:gd name="connsiteX66" fmla="*/ 335280 w 20071080"/>
              <a:gd name="connsiteY66" fmla="*/ 6010682 h 28428722"/>
              <a:gd name="connsiteX67" fmla="*/ 1798320 w 20071080"/>
              <a:gd name="connsiteY67" fmla="*/ 7199402 h 28428722"/>
              <a:gd name="connsiteX68" fmla="*/ 1923891 w 20071080"/>
              <a:gd name="connsiteY68" fmla="*/ 7046474 h 28428722"/>
              <a:gd name="connsiteX69" fmla="*/ 2037061 w 20071080"/>
              <a:gd name="connsiteY69" fmla="*/ 6884908 h 28428722"/>
              <a:gd name="connsiteX70" fmla="*/ 4338185 w 20071080"/>
              <a:gd name="connsiteY70" fmla="*/ 6077083 h 28428722"/>
              <a:gd name="connsiteX71" fmla="*/ 5545332 w 20071080"/>
              <a:gd name="connsiteY71" fmla="*/ 5632779 h 28428722"/>
              <a:gd name="connsiteX72" fmla="*/ 6370320 w 20071080"/>
              <a:gd name="connsiteY72" fmla="*/ 5736362 h 28428722"/>
              <a:gd name="connsiteX73" fmla="*/ 7376160 w 20071080"/>
              <a:gd name="connsiteY73" fmla="*/ 5279162 h 28428722"/>
              <a:gd name="connsiteX74" fmla="*/ 7544669 w 20071080"/>
              <a:gd name="connsiteY74" fmla="*/ 3936342 h 28428722"/>
              <a:gd name="connsiteX75" fmla="*/ 8676370 w 20071080"/>
              <a:gd name="connsiteY75" fmla="*/ 3451646 h 28428722"/>
              <a:gd name="connsiteX76" fmla="*/ 9279943 w 20071080"/>
              <a:gd name="connsiteY76" fmla="*/ 3613211 h 28428722"/>
              <a:gd name="connsiteX77" fmla="*/ 9845040 w 20071080"/>
              <a:gd name="connsiteY77" fmla="*/ 3176042 h 28428722"/>
              <a:gd name="connsiteX78" fmla="*/ 9936480 w 20071080"/>
              <a:gd name="connsiteY78" fmla="*/ 2627402 h 28428722"/>
              <a:gd name="connsiteX79" fmla="*/ 9770347 w 20071080"/>
              <a:gd name="connsiteY79" fmla="*/ 503080 h 28428722"/>
              <a:gd name="connsiteX80" fmla="*/ 11203834 w 20071080"/>
              <a:gd name="connsiteY80" fmla="*/ 179950 h 28428722"/>
              <a:gd name="connsiteX81" fmla="*/ 12109194 w 20071080"/>
              <a:gd name="connsiteY81" fmla="*/ 543472 h 28428722"/>
              <a:gd name="connsiteX0" fmla="*/ 12109194 w 20071080"/>
              <a:gd name="connsiteY0" fmla="*/ 543472 h 28428722"/>
              <a:gd name="connsiteX1" fmla="*/ 11996024 w 20071080"/>
              <a:gd name="connsiteY1" fmla="*/ 3047733 h 28428722"/>
              <a:gd name="connsiteX2" fmla="*/ 13411200 w 20071080"/>
              <a:gd name="connsiteY2" fmla="*/ 3999002 h 28428722"/>
              <a:gd name="connsiteX3" fmla="*/ 14636658 w 20071080"/>
              <a:gd name="connsiteY3" fmla="*/ 3653603 h 28428722"/>
              <a:gd name="connsiteX4" fmla="*/ 15353402 w 20071080"/>
              <a:gd name="connsiteY4" fmla="*/ 3209299 h 28428722"/>
              <a:gd name="connsiteX5" fmla="*/ 17800320 w 20071080"/>
              <a:gd name="connsiteY5" fmla="*/ 2627402 h 28428722"/>
              <a:gd name="connsiteX6" fmla="*/ 18166080 w 20071080"/>
              <a:gd name="connsiteY6" fmla="*/ 2993162 h 28428722"/>
              <a:gd name="connsiteX7" fmla="*/ 18861673 w 20071080"/>
              <a:gd name="connsiteY7" fmla="*/ 2805385 h 28428722"/>
              <a:gd name="connsiteX8" fmla="*/ 19720560 w 20071080"/>
              <a:gd name="connsiteY8" fmla="*/ 1530122 h 28428722"/>
              <a:gd name="connsiteX9" fmla="*/ 19994880 w 20071080"/>
              <a:gd name="connsiteY9" fmla="*/ 1621562 h 28428722"/>
              <a:gd name="connsiteX10" fmla="*/ 19263360 w 20071080"/>
              <a:gd name="connsiteY10" fmla="*/ 2627402 h 28428722"/>
              <a:gd name="connsiteX11" fmla="*/ 19812000 w 20071080"/>
              <a:gd name="connsiteY11" fmla="*/ 2810282 h 28428722"/>
              <a:gd name="connsiteX12" fmla="*/ 19537680 w 20071080"/>
              <a:gd name="connsiteY12" fmla="*/ 3084602 h 28428722"/>
              <a:gd name="connsiteX13" fmla="*/ 18241011 w 20071080"/>
              <a:gd name="connsiteY13" fmla="*/ 3249689 h 28428722"/>
              <a:gd name="connsiteX14" fmla="*/ 18348960 w 20071080"/>
              <a:gd name="connsiteY14" fmla="*/ 3450362 h 28428722"/>
              <a:gd name="connsiteX15" fmla="*/ 14508480 w 20071080"/>
              <a:gd name="connsiteY15" fmla="*/ 5096282 h 28428722"/>
              <a:gd name="connsiteX16" fmla="*/ 12954000 w 20071080"/>
              <a:gd name="connsiteY16" fmla="*/ 5919242 h 28428722"/>
              <a:gd name="connsiteX17" fmla="*/ 12222480 w 20071080"/>
              <a:gd name="connsiteY17" fmla="*/ 10765562 h 28428722"/>
              <a:gd name="connsiteX18" fmla="*/ 12071471 w 20071080"/>
              <a:gd name="connsiteY18" fmla="*/ 11368345 h 28428722"/>
              <a:gd name="connsiteX19" fmla="*/ 13136880 w 20071080"/>
              <a:gd name="connsiteY19" fmla="*/ 13051562 h 28428722"/>
              <a:gd name="connsiteX20" fmla="*/ 12954000 w 20071080"/>
              <a:gd name="connsiteY20" fmla="*/ 13508762 h 28428722"/>
              <a:gd name="connsiteX21" fmla="*/ 11765280 w 20071080"/>
              <a:gd name="connsiteY21" fmla="*/ 13783082 h 28428722"/>
              <a:gd name="connsiteX22" fmla="*/ 11497624 w 20071080"/>
              <a:gd name="connsiteY22" fmla="*/ 14599650 h 28428722"/>
              <a:gd name="connsiteX23" fmla="*/ 11033760 w 20071080"/>
              <a:gd name="connsiteY23" fmla="*/ 15063242 h 28428722"/>
              <a:gd name="connsiteX24" fmla="*/ 11125200 w 20071080"/>
              <a:gd name="connsiteY24" fmla="*/ 15337562 h 28428722"/>
              <a:gd name="connsiteX25" fmla="*/ 12863661 w 20071080"/>
              <a:gd name="connsiteY25" fmla="*/ 18477217 h 28428722"/>
              <a:gd name="connsiteX26" fmla="*/ 13542681 w 20071080"/>
              <a:gd name="connsiteY26" fmla="*/ 21208467 h 28428722"/>
              <a:gd name="connsiteX27" fmla="*/ 14825275 w 20071080"/>
              <a:gd name="connsiteY27" fmla="*/ 24132002 h 28428722"/>
              <a:gd name="connsiteX28" fmla="*/ 14183978 w 20071080"/>
              <a:gd name="connsiteY28" fmla="*/ 24455133 h 28428722"/>
              <a:gd name="connsiteX29" fmla="*/ 14599920 w 20071080"/>
              <a:gd name="connsiteY29" fmla="*/ 26310362 h 28428722"/>
              <a:gd name="connsiteX30" fmla="*/ 15331440 w 20071080"/>
              <a:gd name="connsiteY30" fmla="*/ 27041882 h 28428722"/>
              <a:gd name="connsiteX31" fmla="*/ 15605760 w 20071080"/>
              <a:gd name="connsiteY31" fmla="*/ 27864842 h 28428722"/>
              <a:gd name="connsiteX32" fmla="*/ 16504230 w 20071080"/>
              <a:gd name="connsiteY32" fmla="*/ 27928786 h 28428722"/>
              <a:gd name="connsiteX33" fmla="*/ 16703040 w 20071080"/>
              <a:gd name="connsiteY33" fmla="*/ 28230602 h 28428722"/>
              <a:gd name="connsiteX34" fmla="*/ 15240000 w 20071080"/>
              <a:gd name="connsiteY34" fmla="*/ 28413482 h 28428722"/>
              <a:gd name="connsiteX35" fmla="*/ 14599920 w 20071080"/>
              <a:gd name="connsiteY35" fmla="*/ 28139162 h 28428722"/>
              <a:gd name="connsiteX36" fmla="*/ 13502640 w 20071080"/>
              <a:gd name="connsiteY36" fmla="*/ 28047722 h 28428722"/>
              <a:gd name="connsiteX37" fmla="*/ 13844468 w 20071080"/>
              <a:gd name="connsiteY37" fmla="*/ 26272742 h 28428722"/>
              <a:gd name="connsiteX38" fmla="*/ 13411200 w 20071080"/>
              <a:gd name="connsiteY38" fmla="*/ 24755882 h 28428722"/>
              <a:gd name="connsiteX39" fmla="*/ 10485120 w 20071080"/>
              <a:gd name="connsiteY39" fmla="*/ 18263642 h 28428722"/>
              <a:gd name="connsiteX40" fmla="*/ 9387840 w 20071080"/>
              <a:gd name="connsiteY40" fmla="*/ 17166362 h 28428722"/>
              <a:gd name="connsiteX41" fmla="*/ 7423503 w 20071080"/>
              <a:gd name="connsiteY41" fmla="*/ 19244652 h 28428722"/>
              <a:gd name="connsiteX42" fmla="*/ 6178632 w 20071080"/>
              <a:gd name="connsiteY42" fmla="*/ 19083087 h 28428722"/>
              <a:gd name="connsiteX43" fmla="*/ 3462551 w 20071080"/>
              <a:gd name="connsiteY43" fmla="*/ 16013347 h 28428722"/>
              <a:gd name="connsiteX44" fmla="*/ 3500275 w 20071080"/>
              <a:gd name="connsiteY44" fmla="*/ 15043955 h 28428722"/>
              <a:gd name="connsiteX45" fmla="*/ 2712720 w 20071080"/>
              <a:gd name="connsiteY45" fmla="*/ 14057402 h 28428722"/>
              <a:gd name="connsiteX46" fmla="*/ 1706880 w 20071080"/>
              <a:gd name="connsiteY46" fmla="*/ 14057402 h 28428722"/>
              <a:gd name="connsiteX47" fmla="*/ 1249680 w 20071080"/>
              <a:gd name="connsiteY47" fmla="*/ 13874522 h 28428722"/>
              <a:gd name="connsiteX48" fmla="*/ 426720 w 20071080"/>
              <a:gd name="connsiteY48" fmla="*/ 14423162 h 28428722"/>
              <a:gd name="connsiteX49" fmla="*/ 218343 w 20071080"/>
              <a:gd name="connsiteY49" fmla="*/ 14195737 h 28428722"/>
              <a:gd name="connsiteX50" fmla="*/ 2164080 w 20071080"/>
              <a:gd name="connsiteY50" fmla="*/ 11497082 h 28428722"/>
              <a:gd name="connsiteX51" fmla="*/ 2529840 w 20071080"/>
              <a:gd name="connsiteY51" fmla="*/ 11862842 h 28428722"/>
              <a:gd name="connsiteX52" fmla="*/ 2712720 w 20071080"/>
              <a:gd name="connsiteY52" fmla="*/ 13143002 h 28428722"/>
              <a:gd name="connsiteX53" fmla="*/ 6918960 w 20071080"/>
              <a:gd name="connsiteY53" fmla="*/ 16617722 h 28428722"/>
              <a:gd name="connsiteX54" fmla="*/ 7924800 w 20071080"/>
              <a:gd name="connsiteY54" fmla="*/ 15063242 h 28428722"/>
              <a:gd name="connsiteX55" fmla="*/ 7467600 w 20071080"/>
              <a:gd name="connsiteY55" fmla="*/ 13965962 h 28428722"/>
              <a:gd name="connsiteX56" fmla="*/ 8747760 w 20071080"/>
              <a:gd name="connsiteY56" fmla="*/ 10491242 h 28428722"/>
              <a:gd name="connsiteX57" fmla="*/ 8656320 w 20071080"/>
              <a:gd name="connsiteY57" fmla="*/ 9942602 h 28428722"/>
              <a:gd name="connsiteX58" fmla="*/ 8930640 w 20071080"/>
              <a:gd name="connsiteY58" fmla="*/ 9302522 h 28428722"/>
              <a:gd name="connsiteX59" fmla="*/ 7650480 w 20071080"/>
              <a:gd name="connsiteY59" fmla="*/ 6833642 h 28428722"/>
              <a:gd name="connsiteX60" fmla="*/ 2621280 w 20071080"/>
              <a:gd name="connsiteY60" fmla="*/ 8205242 h 28428722"/>
              <a:gd name="connsiteX61" fmla="*/ 2072640 w 20071080"/>
              <a:gd name="connsiteY61" fmla="*/ 7839482 h 28428722"/>
              <a:gd name="connsiteX62" fmla="*/ 1341120 w 20071080"/>
              <a:gd name="connsiteY62" fmla="*/ 7930922 h 28428722"/>
              <a:gd name="connsiteX63" fmla="*/ 975360 w 20071080"/>
              <a:gd name="connsiteY63" fmla="*/ 7473722 h 28428722"/>
              <a:gd name="connsiteX64" fmla="*/ 1249680 w 20071080"/>
              <a:gd name="connsiteY64" fmla="*/ 7199402 h 28428722"/>
              <a:gd name="connsiteX65" fmla="*/ 152400 w 20071080"/>
              <a:gd name="connsiteY65" fmla="*/ 6102122 h 28428722"/>
              <a:gd name="connsiteX66" fmla="*/ 335280 w 20071080"/>
              <a:gd name="connsiteY66" fmla="*/ 6010682 h 28428722"/>
              <a:gd name="connsiteX67" fmla="*/ 1798320 w 20071080"/>
              <a:gd name="connsiteY67" fmla="*/ 7199402 h 28428722"/>
              <a:gd name="connsiteX68" fmla="*/ 1923891 w 20071080"/>
              <a:gd name="connsiteY68" fmla="*/ 7046474 h 28428722"/>
              <a:gd name="connsiteX69" fmla="*/ 2037061 w 20071080"/>
              <a:gd name="connsiteY69" fmla="*/ 6884908 h 28428722"/>
              <a:gd name="connsiteX70" fmla="*/ 4338185 w 20071080"/>
              <a:gd name="connsiteY70" fmla="*/ 6077083 h 28428722"/>
              <a:gd name="connsiteX71" fmla="*/ 5545332 w 20071080"/>
              <a:gd name="connsiteY71" fmla="*/ 5632779 h 28428722"/>
              <a:gd name="connsiteX72" fmla="*/ 6370320 w 20071080"/>
              <a:gd name="connsiteY72" fmla="*/ 5736362 h 28428722"/>
              <a:gd name="connsiteX73" fmla="*/ 7376160 w 20071080"/>
              <a:gd name="connsiteY73" fmla="*/ 5279162 h 28428722"/>
              <a:gd name="connsiteX74" fmla="*/ 7242882 w 20071080"/>
              <a:gd name="connsiteY74" fmla="*/ 4501822 h 28428722"/>
              <a:gd name="connsiteX75" fmla="*/ 8676370 w 20071080"/>
              <a:gd name="connsiteY75" fmla="*/ 3451646 h 28428722"/>
              <a:gd name="connsiteX76" fmla="*/ 9279943 w 20071080"/>
              <a:gd name="connsiteY76" fmla="*/ 3613211 h 28428722"/>
              <a:gd name="connsiteX77" fmla="*/ 9845040 w 20071080"/>
              <a:gd name="connsiteY77" fmla="*/ 3176042 h 28428722"/>
              <a:gd name="connsiteX78" fmla="*/ 9936480 w 20071080"/>
              <a:gd name="connsiteY78" fmla="*/ 2627402 h 28428722"/>
              <a:gd name="connsiteX79" fmla="*/ 9770347 w 20071080"/>
              <a:gd name="connsiteY79" fmla="*/ 503080 h 28428722"/>
              <a:gd name="connsiteX80" fmla="*/ 11203834 w 20071080"/>
              <a:gd name="connsiteY80" fmla="*/ 179950 h 28428722"/>
              <a:gd name="connsiteX81" fmla="*/ 12109194 w 20071080"/>
              <a:gd name="connsiteY81" fmla="*/ 543472 h 28428722"/>
              <a:gd name="connsiteX0" fmla="*/ 12109194 w 20071080"/>
              <a:gd name="connsiteY0" fmla="*/ 543472 h 28428722"/>
              <a:gd name="connsiteX1" fmla="*/ 11996024 w 20071080"/>
              <a:gd name="connsiteY1" fmla="*/ 3047733 h 28428722"/>
              <a:gd name="connsiteX2" fmla="*/ 13411200 w 20071080"/>
              <a:gd name="connsiteY2" fmla="*/ 3999002 h 28428722"/>
              <a:gd name="connsiteX3" fmla="*/ 14636658 w 20071080"/>
              <a:gd name="connsiteY3" fmla="*/ 3653603 h 28428722"/>
              <a:gd name="connsiteX4" fmla="*/ 15353402 w 20071080"/>
              <a:gd name="connsiteY4" fmla="*/ 3209299 h 28428722"/>
              <a:gd name="connsiteX5" fmla="*/ 17800320 w 20071080"/>
              <a:gd name="connsiteY5" fmla="*/ 2627402 h 28428722"/>
              <a:gd name="connsiteX6" fmla="*/ 18166080 w 20071080"/>
              <a:gd name="connsiteY6" fmla="*/ 2993162 h 28428722"/>
              <a:gd name="connsiteX7" fmla="*/ 18861673 w 20071080"/>
              <a:gd name="connsiteY7" fmla="*/ 2805385 h 28428722"/>
              <a:gd name="connsiteX8" fmla="*/ 19720560 w 20071080"/>
              <a:gd name="connsiteY8" fmla="*/ 1530122 h 28428722"/>
              <a:gd name="connsiteX9" fmla="*/ 19994880 w 20071080"/>
              <a:gd name="connsiteY9" fmla="*/ 1621562 h 28428722"/>
              <a:gd name="connsiteX10" fmla="*/ 19263360 w 20071080"/>
              <a:gd name="connsiteY10" fmla="*/ 2627402 h 28428722"/>
              <a:gd name="connsiteX11" fmla="*/ 19812000 w 20071080"/>
              <a:gd name="connsiteY11" fmla="*/ 2810282 h 28428722"/>
              <a:gd name="connsiteX12" fmla="*/ 19537680 w 20071080"/>
              <a:gd name="connsiteY12" fmla="*/ 3084602 h 28428722"/>
              <a:gd name="connsiteX13" fmla="*/ 18241011 w 20071080"/>
              <a:gd name="connsiteY13" fmla="*/ 3249689 h 28428722"/>
              <a:gd name="connsiteX14" fmla="*/ 18348960 w 20071080"/>
              <a:gd name="connsiteY14" fmla="*/ 3450362 h 28428722"/>
              <a:gd name="connsiteX15" fmla="*/ 14508480 w 20071080"/>
              <a:gd name="connsiteY15" fmla="*/ 5096282 h 28428722"/>
              <a:gd name="connsiteX16" fmla="*/ 12954000 w 20071080"/>
              <a:gd name="connsiteY16" fmla="*/ 5919242 h 28428722"/>
              <a:gd name="connsiteX17" fmla="*/ 12222480 w 20071080"/>
              <a:gd name="connsiteY17" fmla="*/ 10765562 h 28428722"/>
              <a:gd name="connsiteX18" fmla="*/ 12071471 w 20071080"/>
              <a:gd name="connsiteY18" fmla="*/ 11368345 h 28428722"/>
              <a:gd name="connsiteX19" fmla="*/ 13136880 w 20071080"/>
              <a:gd name="connsiteY19" fmla="*/ 13051562 h 28428722"/>
              <a:gd name="connsiteX20" fmla="*/ 12954000 w 20071080"/>
              <a:gd name="connsiteY20" fmla="*/ 13508762 h 28428722"/>
              <a:gd name="connsiteX21" fmla="*/ 11765280 w 20071080"/>
              <a:gd name="connsiteY21" fmla="*/ 13783082 h 28428722"/>
              <a:gd name="connsiteX22" fmla="*/ 11497624 w 20071080"/>
              <a:gd name="connsiteY22" fmla="*/ 14599650 h 28428722"/>
              <a:gd name="connsiteX23" fmla="*/ 11033760 w 20071080"/>
              <a:gd name="connsiteY23" fmla="*/ 15063242 h 28428722"/>
              <a:gd name="connsiteX24" fmla="*/ 11125200 w 20071080"/>
              <a:gd name="connsiteY24" fmla="*/ 15337562 h 28428722"/>
              <a:gd name="connsiteX25" fmla="*/ 12863661 w 20071080"/>
              <a:gd name="connsiteY25" fmla="*/ 18477217 h 28428722"/>
              <a:gd name="connsiteX26" fmla="*/ 13542681 w 20071080"/>
              <a:gd name="connsiteY26" fmla="*/ 21208467 h 28428722"/>
              <a:gd name="connsiteX27" fmla="*/ 14825275 w 20071080"/>
              <a:gd name="connsiteY27" fmla="*/ 24132002 h 28428722"/>
              <a:gd name="connsiteX28" fmla="*/ 14183978 w 20071080"/>
              <a:gd name="connsiteY28" fmla="*/ 24455133 h 28428722"/>
              <a:gd name="connsiteX29" fmla="*/ 14599920 w 20071080"/>
              <a:gd name="connsiteY29" fmla="*/ 26310362 h 28428722"/>
              <a:gd name="connsiteX30" fmla="*/ 15331440 w 20071080"/>
              <a:gd name="connsiteY30" fmla="*/ 27041882 h 28428722"/>
              <a:gd name="connsiteX31" fmla="*/ 15605760 w 20071080"/>
              <a:gd name="connsiteY31" fmla="*/ 27864842 h 28428722"/>
              <a:gd name="connsiteX32" fmla="*/ 16504230 w 20071080"/>
              <a:gd name="connsiteY32" fmla="*/ 27928786 h 28428722"/>
              <a:gd name="connsiteX33" fmla="*/ 16703040 w 20071080"/>
              <a:gd name="connsiteY33" fmla="*/ 28230602 h 28428722"/>
              <a:gd name="connsiteX34" fmla="*/ 15240000 w 20071080"/>
              <a:gd name="connsiteY34" fmla="*/ 28413482 h 28428722"/>
              <a:gd name="connsiteX35" fmla="*/ 14599920 w 20071080"/>
              <a:gd name="connsiteY35" fmla="*/ 28139162 h 28428722"/>
              <a:gd name="connsiteX36" fmla="*/ 13502640 w 20071080"/>
              <a:gd name="connsiteY36" fmla="*/ 28047722 h 28428722"/>
              <a:gd name="connsiteX37" fmla="*/ 13844468 w 20071080"/>
              <a:gd name="connsiteY37" fmla="*/ 26272742 h 28428722"/>
              <a:gd name="connsiteX38" fmla="*/ 13411200 w 20071080"/>
              <a:gd name="connsiteY38" fmla="*/ 24755882 h 28428722"/>
              <a:gd name="connsiteX39" fmla="*/ 10485120 w 20071080"/>
              <a:gd name="connsiteY39" fmla="*/ 18263642 h 28428722"/>
              <a:gd name="connsiteX40" fmla="*/ 9387840 w 20071080"/>
              <a:gd name="connsiteY40" fmla="*/ 17166362 h 28428722"/>
              <a:gd name="connsiteX41" fmla="*/ 7423503 w 20071080"/>
              <a:gd name="connsiteY41" fmla="*/ 19244652 h 28428722"/>
              <a:gd name="connsiteX42" fmla="*/ 6178632 w 20071080"/>
              <a:gd name="connsiteY42" fmla="*/ 19083087 h 28428722"/>
              <a:gd name="connsiteX43" fmla="*/ 3462551 w 20071080"/>
              <a:gd name="connsiteY43" fmla="*/ 16013347 h 28428722"/>
              <a:gd name="connsiteX44" fmla="*/ 3500275 w 20071080"/>
              <a:gd name="connsiteY44" fmla="*/ 15043955 h 28428722"/>
              <a:gd name="connsiteX45" fmla="*/ 2712720 w 20071080"/>
              <a:gd name="connsiteY45" fmla="*/ 14057402 h 28428722"/>
              <a:gd name="connsiteX46" fmla="*/ 1706880 w 20071080"/>
              <a:gd name="connsiteY46" fmla="*/ 14057402 h 28428722"/>
              <a:gd name="connsiteX47" fmla="*/ 1249680 w 20071080"/>
              <a:gd name="connsiteY47" fmla="*/ 13874522 h 28428722"/>
              <a:gd name="connsiteX48" fmla="*/ 426720 w 20071080"/>
              <a:gd name="connsiteY48" fmla="*/ 14423162 h 28428722"/>
              <a:gd name="connsiteX49" fmla="*/ 218343 w 20071080"/>
              <a:gd name="connsiteY49" fmla="*/ 14195737 h 28428722"/>
              <a:gd name="connsiteX50" fmla="*/ 2164080 w 20071080"/>
              <a:gd name="connsiteY50" fmla="*/ 11497082 h 28428722"/>
              <a:gd name="connsiteX51" fmla="*/ 2529840 w 20071080"/>
              <a:gd name="connsiteY51" fmla="*/ 11862842 h 28428722"/>
              <a:gd name="connsiteX52" fmla="*/ 2712720 w 20071080"/>
              <a:gd name="connsiteY52" fmla="*/ 13143002 h 28428722"/>
              <a:gd name="connsiteX53" fmla="*/ 6918960 w 20071080"/>
              <a:gd name="connsiteY53" fmla="*/ 16617722 h 28428722"/>
              <a:gd name="connsiteX54" fmla="*/ 7924800 w 20071080"/>
              <a:gd name="connsiteY54" fmla="*/ 15063242 h 28428722"/>
              <a:gd name="connsiteX55" fmla="*/ 7467600 w 20071080"/>
              <a:gd name="connsiteY55" fmla="*/ 13965962 h 28428722"/>
              <a:gd name="connsiteX56" fmla="*/ 8747760 w 20071080"/>
              <a:gd name="connsiteY56" fmla="*/ 10491242 h 28428722"/>
              <a:gd name="connsiteX57" fmla="*/ 8656320 w 20071080"/>
              <a:gd name="connsiteY57" fmla="*/ 9942602 h 28428722"/>
              <a:gd name="connsiteX58" fmla="*/ 8930640 w 20071080"/>
              <a:gd name="connsiteY58" fmla="*/ 9302522 h 28428722"/>
              <a:gd name="connsiteX59" fmla="*/ 7650480 w 20071080"/>
              <a:gd name="connsiteY59" fmla="*/ 6833642 h 28428722"/>
              <a:gd name="connsiteX60" fmla="*/ 2621280 w 20071080"/>
              <a:gd name="connsiteY60" fmla="*/ 8205242 h 28428722"/>
              <a:gd name="connsiteX61" fmla="*/ 2072640 w 20071080"/>
              <a:gd name="connsiteY61" fmla="*/ 7839482 h 28428722"/>
              <a:gd name="connsiteX62" fmla="*/ 1341120 w 20071080"/>
              <a:gd name="connsiteY62" fmla="*/ 7930922 h 28428722"/>
              <a:gd name="connsiteX63" fmla="*/ 975360 w 20071080"/>
              <a:gd name="connsiteY63" fmla="*/ 7473722 h 28428722"/>
              <a:gd name="connsiteX64" fmla="*/ 1249680 w 20071080"/>
              <a:gd name="connsiteY64" fmla="*/ 7199402 h 28428722"/>
              <a:gd name="connsiteX65" fmla="*/ 152400 w 20071080"/>
              <a:gd name="connsiteY65" fmla="*/ 6102122 h 28428722"/>
              <a:gd name="connsiteX66" fmla="*/ 335280 w 20071080"/>
              <a:gd name="connsiteY66" fmla="*/ 6010682 h 28428722"/>
              <a:gd name="connsiteX67" fmla="*/ 1798320 w 20071080"/>
              <a:gd name="connsiteY67" fmla="*/ 7199402 h 28428722"/>
              <a:gd name="connsiteX68" fmla="*/ 1923891 w 20071080"/>
              <a:gd name="connsiteY68" fmla="*/ 7046474 h 28428722"/>
              <a:gd name="connsiteX69" fmla="*/ 2037061 w 20071080"/>
              <a:gd name="connsiteY69" fmla="*/ 6884908 h 28428722"/>
              <a:gd name="connsiteX70" fmla="*/ 4338185 w 20071080"/>
              <a:gd name="connsiteY70" fmla="*/ 6077083 h 28428722"/>
              <a:gd name="connsiteX71" fmla="*/ 5545332 w 20071080"/>
              <a:gd name="connsiteY71" fmla="*/ 5632779 h 28428722"/>
              <a:gd name="connsiteX72" fmla="*/ 6370320 w 20071080"/>
              <a:gd name="connsiteY72" fmla="*/ 5736362 h 28428722"/>
              <a:gd name="connsiteX73" fmla="*/ 6941096 w 20071080"/>
              <a:gd name="connsiteY73" fmla="*/ 5511605 h 28428722"/>
              <a:gd name="connsiteX74" fmla="*/ 7242882 w 20071080"/>
              <a:gd name="connsiteY74" fmla="*/ 4501822 h 28428722"/>
              <a:gd name="connsiteX75" fmla="*/ 8676370 w 20071080"/>
              <a:gd name="connsiteY75" fmla="*/ 3451646 h 28428722"/>
              <a:gd name="connsiteX76" fmla="*/ 9279943 w 20071080"/>
              <a:gd name="connsiteY76" fmla="*/ 3613211 h 28428722"/>
              <a:gd name="connsiteX77" fmla="*/ 9845040 w 20071080"/>
              <a:gd name="connsiteY77" fmla="*/ 3176042 h 28428722"/>
              <a:gd name="connsiteX78" fmla="*/ 9936480 w 20071080"/>
              <a:gd name="connsiteY78" fmla="*/ 2627402 h 28428722"/>
              <a:gd name="connsiteX79" fmla="*/ 9770347 w 20071080"/>
              <a:gd name="connsiteY79" fmla="*/ 503080 h 28428722"/>
              <a:gd name="connsiteX80" fmla="*/ 11203834 w 20071080"/>
              <a:gd name="connsiteY80" fmla="*/ 179950 h 28428722"/>
              <a:gd name="connsiteX81" fmla="*/ 12109194 w 20071080"/>
              <a:gd name="connsiteY81" fmla="*/ 543472 h 28428722"/>
              <a:gd name="connsiteX0" fmla="*/ 12109194 w 20071080"/>
              <a:gd name="connsiteY0" fmla="*/ 543472 h 28428722"/>
              <a:gd name="connsiteX1" fmla="*/ 11996024 w 20071080"/>
              <a:gd name="connsiteY1" fmla="*/ 3047733 h 28428722"/>
              <a:gd name="connsiteX2" fmla="*/ 13429511 w 20071080"/>
              <a:gd name="connsiteY2" fmla="*/ 3774778 h 28428722"/>
              <a:gd name="connsiteX3" fmla="*/ 14636658 w 20071080"/>
              <a:gd name="connsiteY3" fmla="*/ 3653603 h 28428722"/>
              <a:gd name="connsiteX4" fmla="*/ 15353402 w 20071080"/>
              <a:gd name="connsiteY4" fmla="*/ 3209299 h 28428722"/>
              <a:gd name="connsiteX5" fmla="*/ 17800320 w 20071080"/>
              <a:gd name="connsiteY5" fmla="*/ 2627402 h 28428722"/>
              <a:gd name="connsiteX6" fmla="*/ 18166080 w 20071080"/>
              <a:gd name="connsiteY6" fmla="*/ 2993162 h 28428722"/>
              <a:gd name="connsiteX7" fmla="*/ 18861673 w 20071080"/>
              <a:gd name="connsiteY7" fmla="*/ 2805385 h 28428722"/>
              <a:gd name="connsiteX8" fmla="*/ 19720560 w 20071080"/>
              <a:gd name="connsiteY8" fmla="*/ 1530122 h 28428722"/>
              <a:gd name="connsiteX9" fmla="*/ 19994880 w 20071080"/>
              <a:gd name="connsiteY9" fmla="*/ 1621562 h 28428722"/>
              <a:gd name="connsiteX10" fmla="*/ 19263360 w 20071080"/>
              <a:gd name="connsiteY10" fmla="*/ 2627402 h 28428722"/>
              <a:gd name="connsiteX11" fmla="*/ 19812000 w 20071080"/>
              <a:gd name="connsiteY11" fmla="*/ 2810282 h 28428722"/>
              <a:gd name="connsiteX12" fmla="*/ 19537680 w 20071080"/>
              <a:gd name="connsiteY12" fmla="*/ 3084602 h 28428722"/>
              <a:gd name="connsiteX13" fmla="*/ 18241011 w 20071080"/>
              <a:gd name="connsiteY13" fmla="*/ 3249689 h 28428722"/>
              <a:gd name="connsiteX14" fmla="*/ 18348960 w 20071080"/>
              <a:gd name="connsiteY14" fmla="*/ 3450362 h 28428722"/>
              <a:gd name="connsiteX15" fmla="*/ 14508480 w 20071080"/>
              <a:gd name="connsiteY15" fmla="*/ 5096282 h 28428722"/>
              <a:gd name="connsiteX16" fmla="*/ 12954000 w 20071080"/>
              <a:gd name="connsiteY16" fmla="*/ 5919242 h 28428722"/>
              <a:gd name="connsiteX17" fmla="*/ 12222480 w 20071080"/>
              <a:gd name="connsiteY17" fmla="*/ 10765562 h 28428722"/>
              <a:gd name="connsiteX18" fmla="*/ 12071471 w 20071080"/>
              <a:gd name="connsiteY18" fmla="*/ 11368345 h 28428722"/>
              <a:gd name="connsiteX19" fmla="*/ 13136880 w 20071080"/>
              <a:gd name="connsiteY19" fmla="*/ 13051562 h 28428722"/>
              <a:gd name="connsiteX20" fmla="*/ 12954000 w 20071080"/>
              <a:gd name="connsiteY20" fmla="*/ 13508762 h 28428722"/>
              <a:gd name="connsiteX21" fmla="*/ 11765280 w 20071080"/>
              <a:gd name="connsiteY21" fmla="*/ 13783082 h 28428722"/>
              <a:gd name="connsiteX22" fmla="*/ 11497624 w 20071080"/>
              <a:gd name="connsiteY22" fmla="*/ 14599650 h 28428722"/>
              <a:gd name="connsiteX23" fmla="*/ 11033760 w 20071080"/>
              <a:gd name="connsiteY23" fmla="*/ 15063242 h 28428722"/>
              <a:gd name="connsiteX24" fmla="*/ 11125200 w 20071080"/>
              <a:gd name="connsiteY24" fmla="*/ 15337562 h 28428722"/>
              <a:gd name="connsiteX25" fmla="*/ 12863661 w 20071080"/>
              <a:gd name="connsiteY25" fmla="*/ 18477217 h 28428722"/>
              <a:gd name="connsiteX26" fmla="*/ 13542681 w 20071080"/>
              <a:gd name="connsiteY26" fmla="*/ 21208467 h 28428722"/>
              <a:gd name="connsiteX27" fmla="*/ 14825275 w 20071080"/>
              <a:gd name="connsiteY27" fmla="*/ 24132002 h 28428722"/>
              <a:gd name="connsiteX28" fmla="*/ 14183978 w 20071080"/>
              <a:gd name="connsiteY28" fmla="*/ 24455133 h 28428722"/>
              <a:gd name="connsiteX29" fmla="*/ 14599920 w 20071080"/>
              <a:gd name="connsiteY29" fmla="*/ 26310362 h 28428722"/>
              <a:gd name="connsiteX30" fmla="*/ 15331440 w 20071080"/>
              <a:gd name="connsiteY30" fmla="*/ 27041882 h 28428722"/>
              <a:gd name="connsiteX31" fmla="*/ 15605760 w 20071080"/>
              <a:gd name="connsiteY31" fmla="*/ 27864842 h 28428722"/>
              <a:gd name="connsiteX32" fmla="*/ 16504230 w 20071080"/>
              <a:gd name="connsiteY32" fmla="*/ 27928786 h 28428722"/>
              <a:gd name="connsiteX33" fmla="*/ 16703040 w 20071080"/>
              <a:gd name="connsiteY33" fmla="*/ 28230602 h 28428722"/>
              <a:gd name="connsiteX34" fmla="*/ 15240000 w 20071080"/>
              <a:gd name="connsiteY34" fmla="*/ 28413482 h 28428722"/>
              <a:gd name="connsiteX35" fmla="*/ 14599920 w 20071080"/>
              <a:gd name="connsiteY35" fmla="*/ 28139162 h 28428722"/>
              <a:gd name="connsiteX36" fmla="*/ 13502640 w 20071080"/>
              <a:gd name="connsiteY36" fmla="*/ 28047722 h 28428722"/>
              <a:gd name="connsiteX37" fmla="*/ 13844468 w 20071080"/>
              <a:gd name="connsiteY37" fmla="*/ 26272742 h 28428722"/>
              <a:gd name="connsiteX38" fmla="*/ 13411200 w 20071080"/>
              <a:gd name="connsiteY38" fmla="*/ 24755882 h 28428722"/>
              <a:gd name="connsiteX39" fmla="*/ 10485120 w 20071080"/>
              <a:gd name="connsiteY39" fmla="*/ 18263642 h 28428722"/>
              <a:gd name="connsiteX40" fmla="*/ 9387840 w 20071080"/>
              <a:gd name="connsiteY40" fmla="*/ 17166362 h 28428722"/>
              <a:gd name="connsiteX41" fmla="*/ 7423503 w 20071080"/>
              <a:gd name="connsiteY41" fmla="*/ 19244652 h 28428722"/>
              <a:gd name="connsiteX42" fmla="*/ 6178632 w 20071080"/>
              <a:gd name="connsiteY42" fmla="*/ 19083087 h 28428722"/>
              <a:gd name="connsiteX43" fmla="*/ 3462551 w 20071080"/>
              <a:gd name="connsiteY43" fmla="*/ 16013347 h 28428722"/>
              <a:gd name="connsiteX44" fmla="*/ 3500275 w 20071080"/>
              <a:gd name="connsiteY44" fmla="*/ 15043955 h 28428722"/>
              <a:gd name="connsiteX45" fmla="*/ 2712720 w 20071080"/>
              <a:gd name="connsiteY45" fmla="*/ 14057402 h 28428722"/>
              <a:gd name="connsiteX46" fmla="*/ 1706880 w 20071080"/>
              <a:gd name="connsiteY46" fmla="*/ 14057402 h 28428722"/>
              <a:gd name="connsiteX47" fmla="*/ 1249680 w 20071080"/>
              <a:gd name="connsiteY47" fmla="*/ 13874522 h 28428722"/>
              <a:gd name="connsiteX48" fmla="*/ 426720 w 20071080"/>
              <a:gd name="connsiteY48" fmla="*/ 14423162 h 28428722"/>
              <a:gd name="connsiteX49" fmla="*/ 218343 w 20071080"/>
              <a:gd name="connsiteY49" fmla="*/ 14195737 h 28428722"/>
              <a:gd name="connsiteX50" fmla="*/ 2164080 w 20071080"/>
              <a:gd name="connsiteY50" fmla="*/ 11497082 h 28428722"/>
              <a:gd name="connsiteX51" fmla="*/ 2529840 w 20071080"/>
              <a:gd name="connsiteY51" fmla="*/ 11862842 h 28428722"/>
              <a:gd name="connsiteX52" fmla="*/ 2712720 w 20071080"/>
              <a:gd name="connsiteY52" fmla="*/ 13143002 h 28428722"/>
              <a:gd name="connsiteX53" fmla="*/ 6918960 w 20071080"/>
              <a:gd name="connsiteY53" fmla="*/ 16617722 h 28428722"/>
              <a:gd name="connsiteX54" fmla="*/ 7924800 w 20071080"/>
              <a:gd name="connsiteY54" fmla="*/ 15063242 h 28428722"/>
              <a:gd name="connsiteX55" fmla="*/ 7467600 w 20071080"/>
              <a:gd name="connsiteY55" fmla="*/ 13965962 h 28428722"/>
              <a:gd name="connsiteX56" fmla="*/ 8747760 w 20071080"/>
              <a:gd name="connsiteY56" fmla="*/ 10491242 h 28428722"/>
              <a:gd name="connsiteX57" fmla="*/ 8656320 w 20071080"/>
              <a:gd name="connsiteY57" fmla="*/ 9942602 h 28428722"/>
              <a:gd name="connsiteX58" fmla="*/ 8930640 w 20071080"/>
              <a:gd name="connsiteY58" fmla="*/ 9302522 h 28428722"/>
              <a:gd name="connsiteX59" fmla="*/ 7650480 w 20071080"/>
              <a:gd name="connsiteY59" fmla="*/ 6833642 h 28428722"/>
              <a:gd name="connsiteX60" fmla="*/ 2621280 w 20071080"/>
              <a:gd name="connsiteY60" fmla="*/ 8205242 h 28428722"/>
              <a:gd name="connsiteX61" fmla="*/ 2072640 w 20071080"/>
              <a:gd name="connsiteY61" fmla="*/ 7839482 h 28428722"/>
              <a:gd name="connsiteX62" fmla="*/ 1341120 w 20071080"/>
              <a:gd name="connsiteY62" fmla="*/ 7930922 h 28428722"/>
              <a:gd name="connsiteX63" fmla="*/ 975360 w 20071080"/>
              <a:gd name="connsiteY63" fmla="*/ 7473722 h 28428722"/>
              <a:gd name="connsiteX64" fmla="*/ 1249680 w 20071080"/>
              <a:gd name="connsiteY64" fmla="*/ 7199402 h 28428722"/>
              <a:gd name="connsiteX65" fmla="*/ 152400 w 20071080"/>
              <a:gd name="connsiteY65" fmla="*/ 6102122 h 28428722"/>
              <a:gd name="connsiteX66" fmla="*/ 335280 w 20071080"/>
              <a:gd name="connsiteY66" fmla="*/ 6010682 h 28428722"/>
              <a:gd name="connsiteX67" fmla="*/ 1798320 w 20071080"/>
              <a:gd name="connsiteY67" fmla="*/ 7199402 h 28428722"/>
              <a:gd name="connsiteX68" fmla="*/ 1923891 w 20071080"/>
              <a:gd name="connsiteY68" fmla="*/ 7046474 h 28428722"/>
              <a:gd name="connsiteX69" fmla="*/ 2037061 w 20071080"/>
              <a:gd name="connsiteY69" fmla="*/ 6884908 h 28428722"/>
              <a:gd name="connsiteX70" fmla="*/ 4338185 w 20071080"/>
              <a:gd name="connsiteY70" fmla="*/ 6077083 h 28428722"/>
              <a:gd name="connsiteX71" fmla="*/ 5545332 w 20071080"/>
              <a:gd name="connsiteY71" fmla="*/ 5632779 h 28428722"/>
              <a:gd name="connsiteX72" fmla="*/ 6370320 w 20071080"/>
              <a:gd name="connsiteY72" fmla="*/ 5736362 h 28428722"/>
              <a:gd name="connsiteX73" fmla="*/ 6941096 w 20071080"/>
              <a:gd name="connsiteY73" fmla="*/ 5511605 h 28428722"/>
              <a:gd name="connsiteX74" fmla="*/ 7242882 w 20071080"/>
              <a:gd name="connsiteY74" fmla="*/ 4501822 h 28428722"/>
              <a:gd name="connsiteX75" fmla="*/ 8676370 w 20071080"/>
              <a:gd name="connsiteY75" fmla="*/ 3451646 h 28428722"/>
              <a:gd name="connsiteX76" fmla="*/ 9279943 w 20071080"/>
              <a:gd name="connsiteY76" fmla="*/ 3613211 h 28428722"/>
              <a:gd name="connsiteX77" fmla="*/ 9845040 w 20071080"/>
              <a:gd name="connsiteY77" fmla="*/ 3176042 h 28428722"/>
              <a:gd name="connsiteX78" fmla="*/ 9936480 w 20071080"/>
              <a:gd name="connsiteY78" fmla="*/ 2627402 h 28428722"/>
              <a:gd name="connsiteX79" fmla="*/ 9770347 w 20071080"/>
              <a:gd name="connsiteY79" fmla="*/ 503080 h 28428722"/>
              <a:gd name="connsiteX80" fmla="*/ 11203834 w 20071080"/>
              <a:gd name="connsiteY80" fmla="*/ 179950 h 28428722"/>
              <a:gd name="connsiteX81" fmla="*/ 12109194 w 20071080"/>
              <a:gd name="connsiteY81" fmla="*/ 543472 h 28428722"/>
              <a:gd name="connsiteX0" fmla="*/ 12109194 w 20071080"/>
              <a:gd name="connsiteY0" fmla="*/ 543472 h 28428722"/>
              <a:gd name="connsiteX1" fmla="*/ 11996024 w 20071080"/>
              <a:gd name="connsiteY1" fmla="*/ 3047733 h 28428722"/>
              <a:gd name="connsiteX2" fmla="*/ 13429511 w 20071080"/>
              <a:gd name="connsiteY2" fmla="*/ 3774778 h 28428722"/>
              <a:gd name="connsiteX3" fmla="*/ 14636658 w 20071080"/>
              <a:gd name="connsiteY3" fmla="*/ 3653603 h 28428722"/>
              <a:gd name="connsiteX4" fmla="*/ 15353402 w 20071080"/>
              <a:gd name="connsiteY4" fmla="*/ 3209299 h 28428722"/>
              <a:gd name="connsiteX5" fmla="*/ 17800320 w 20071080"/>
              <a:gd name="connsiteY5" fmla="*/ 2627402 h 28428722"/>
              <a:gd name="connsiteX6" fmla="*/ 18166080 w 20071080"/>
              <a:gd name="connsiteY6" fmla="*/ 2993162 h 28428722"/>
              <a:gd name="connsiteX7" fmla="*/ 18861673 w 20071080"/>
              <a:gd name="connsiteY7" fmla="*/ 2805385 h 28428722"/>
              <a:gd name="connsiteX8" fmla="*/ 19720560 w 20071080"/>
              <a:gd name="connsiteY8" fmla="*/ 1530122 h 28428722"/>
              <a:gd name="connsiteX9" fmla="*/ 19994880 w 20071080"/>
              <a:gd name="connsiteY9" fmla="*/ 1621562 h 28428722"/>
              <a:gd name="connsiteX10" fmla="*/ 19263360 w 20071080"/>
              <a:gd name="connsiteY10" fmla="*/ 2627402 h 28428722"/>
              <a:gd name="connsiteX11" fmla="*/ 19812000 w 20071080"/>
              <a:gd name="connsiteY11" fmla="*/ 2810282 h 28428722"/>
              <a:gd name="connsiteX12" fmla="*/ 19537680 w 20071080"/>
              <a:gd name="connsiteY12" fmla="*/ 3084602 h 28428722"/>
              <a:gd name="connsiteX13" fmla="*/ 18241011 w 20071080"/>
              <a:gd name="connsiteY13" fmla="*/ 3249689 h 28428722"/>
              <a:gd name="connsiteX14" fmla="*/ 18348960 w 20071080"/>
              <a:gd name="connsiteY14" fmla="*/ 3450362 h 28428722"/>
              <a:gd name="connsiteX15" fmla="*/ 14508480 w 20071080"/>
              <a:gd name="connsiteY15" fmla="*/ 5096282 h 28428722"/>
              <a:gd name="connsiteX16" fmla="*/ 12954000 w 20071080"/>
              <a:gd name="connsiteY16" fmla="*/ 5919242 h 28428722"/>
              <a:gd name="connsiteX17" fmla="*/ 12222480 w 20071080"/>
              <a:gd name="connsiteY17" fmla="*/ 10765562 h 28428722"/>
              <a:gd name="connsiteX18" fmla="*/ 12071471 w 20071080"/>
              <a:gd name="connsiteY18" fmla="*/ 11368345 h 28428722"/>
              <a:gd name="connsiteX19" fmla="*/ 13136880 w 20071080"/>
              <a:gd name="connsiteY19" fmla="*/ 13051562 h 28428722"/>
              <a:gd name="connsiteX20" fmla="*/ 12954000 w 20071080"/>
              <a:gd name="connsiteY20" fmla="*/ 13508762 h 28428722"/>
              <a:gd name="connsiteX21" fmla="*/ 11765280 w 20071080"/>
              <a:gd name="connsiteY21" fmla="*/ 13783082 h 28428722"/>
              <a:gd name="connsiteX22" fmla="*/ 11497624 w 20071080"/>
              <a:gd name="connsiteY22" fmla="*/ 14599650 h 28428722"/>
              <a:gd name="connsiteX23" fmla="*/ 11033760 w 20071080"/>
              <a:gd name="connsiteY23" fmla="*/ 15063242 h 28428722"/>
              <a:gd name="connsiteX24" fmla="*/ 11125200 w 20071080"/>
              <a:gd name="connsiteY24" fmla="*/ 15337562 h 28428722"/>
              <a:gd name="connsiteX25" fmla="*/ 12863661 w 20071080"/>
              <a:gd name="connsiteY25" fmla="*/ 18477217 h 28428722"/>
              <a:gd name="connsiteX26" fmla="*/ 13542681 w 20071080"/>
              <a:gd name="connsiteY26" fmla="*/ 21208467 h 28428722"/>
              <a:gd name="connsiteX27" fmla="*/ 14825275 w 20071080"/>
              <a:gd name="connsiteY27" fmla="*/ 24132002 h 28428722"/>
              <a:gd name="connsiteX28" fmla="*/ 14183978 w 20071080"/>
              <a:gd name="connsiteY28" fmla="*/ 24455133 h 28428722"/>
              <a:gd name="connsiteX29" fmla="*/ 14599920 w 20071080"/>
              <a:gd name="connsiteY29" fmla="*/ 26310362 h 28428722"/>
              <a:gd name="connsiteX30" fmla="*/ 15331440 w 20071080"/>
              <a:gd name="connsiteY30" fmla="*/ 27041882 h 28428722"/>
              <a:gd name="connsiteX31" fmla="*/ 15605760 w 20071080"/>
              <a:gd name="connsiteY31" fmla="*/ 27864842 h 28428722"/>
              <a:gd name="connsiteX32" fmla="*/ 16504230 w 20071080"/>
              <a:gd name="connsiteY32" fmla="*/ 27928786 h 28428722"/>
              <a:gd name="connsiteX33" fmla="*/ 16703040 w 20071080"/>
              <a:gd name="connsiteY33" fmla="*/ 28230602 h 28428722"/>
              <a:gd name="connsiteX34" fmla="*/ 15240000 w 20071080"/>
              <a:gd name="connsiteY34" fmla="*/ 28413482 h 28428722"/>
              <a:gd name="connsiteX35" fmla="*/ 14599920 w 20071080"/>
              <a:gd name="connsiteY35" fmla="*/ 28139162 h 28428722"/>
              <a:gd name="connsiteX36" fmla="*/ 13502640 w 20071080"/>
              <a:gd name="connsiteY36" fmla="*/ 28047722 h 28428722"/>
              <a:gd name="connsiteX37" fmla="*/ 13844468 w 20071080"/>
              <a:gd name="connsiteY37" fmla="*/ 26272742 h 28428722"/>
              <a:gd name="connsiteX38" fmla="*/ 13411200 w 20071080"/>
              <a:gd name="connsiteY38" fmla="*/ 24755882 h 28428722"/>
              <a:gd name="connsiteX39" fmla="*/ 10485120 w 20071080"/>
              <a:gd name="connsiteY39" fmla="*/ 18263642 h 28428722"/>
              <a:gd name="connsiteX40" fmla="*/ 9387840 w 20071080"/>
              <a:gd name="connsiteY40" fmla="*/ 17166362 h 28428722"/>
              <a:gd name="connsiteX41" fmla="*/ 7423503 w 20071080"/>
              <a:gd name="connsiteY41" fmla="*/ 19244652 h 28428722"/>
              <a:gd name="connsiteX42" fmla="*/ 6178632 w 20071080"/>
              <a:gd name="connsiteY42" fmla="*/ 19083087 h 28428722"/>
              <a:gd name="connsiteX43" fmla="*/ 3462551 w 20071080"/>
              <a:gd name="connsiteY43" fmla="*/ 16013347 h 28428722"/>
              <a:gd name="connsiteX44" fmla="*/ 3500275 w 20071080"/>
              <a:gd name="connsiteY44" fmla="*/ 15043955 h 28428722"/>
              <a:gd name="connsiteX45" fmla="*/ 2712720 w 20071080"/>
              <a:gd name="connsiteY45" fmla="*/ 14057402 h 28428722"/>
              <a:gd name="connsiteX46" fmla="*/ 1706880 w 20071080"/>
              <a:gd name="connsiteY46" fmla="*/ 14057402 h 28428722"/>
              <a:gd name="connsiteX47" fmla="*/ 1249680 w 20071080"/>
              <a:gd name="connsiteY47" fmla="*/ 13874522 h 28428722"/>
              <a:gd name="connsiteX48" fmla="*/ 426720 w 20071080"/>
              <a:gd name="connsiteY48" fmla="*/ 14423162 h 28428722"/>
              <a:gd name="connsiteX49" fmla="*/ 218343 w 20071080"/>
              <a:gd name="connsiteY49" fmla="*/ 14195737 h 28428722"/>
              <a:gd name="connsiteX50" fmla="*/ 2164080 w 20071080"/>
              <a:gd name="connsiteY50" fmla="*/ 11497082 h 28428722"/>
              <a:gd name="connsiteX51" fmla="*/ 2529840 w 20071080"/>
              <a:gd name="connsiteY51" fmla="*/ 11862842 h 28428722"/>
              <a:gd name="connsiteX52" fmla="*/ 2712720 w 20071080"/>
              <a:gd name="connsiteY52" fmla="*/ 13143002 h 28428722"/>
              <a:gd name="connsiteX53" fmla="*/ 6918960 w 20071080"/>
              <a:gd name="connsiteY53" fmla="*/ 16617722 h 28428722"/>
              <a:gd name="connsiteX54" fmla="*/ 7924800 w 20071080"/>
              <a:gd name="connsiteY54" fmla="*/ 15063242 h 28428722"/>
              <a:gd name="connsiteX55" fmla="*/ 7467600 w 20071080"/>
              <a:gd name="connsiteY55" fmla="*/ 13965962 h 28428722"/>
              <a:gd name="connsiteX56" fmla="*/ 8747760 w 20071080"/>
              <a:gd name="connsiteY56" fmla="*/ 10491242 h 28428722"/>
              <a:gd name="connsiteX57" fmla="*/ 8656320 w 20071080"/>
              <a:gd name="connsiteY57" fmla="*/ 9942602 h 28428722"/>
              <a:gd name="connsiteX58" fmla="*/ 8930640 w 20071080"/>
              <a:gd name="connsiteY58" fmla="*/ 9302522 h 28428722"/>
              <a:gd name="connsiteX59" fmla="*/ 7650480 w 20071080"/>
              <a:gd name="connsiteY59" fmla="*/ 6833642 h 28428722"/>
              <a:gd name="connsiteX60" fmla="*/ 2621280 w 20071080"/>
              <a:gd name="connsiteY60" fmla="*/ 8205242 h 28428722"/>
              <a:gd name="connsiteX61" fmla="*/ 2072640 w 20071080"/>
              <a:gd name="connsiteY61" fmla="*/ 7839482 h 28428722"/>
              <a:gd name="connsiteX62" fmla="*/ 1341120 w 20071080"/>
              <a:gd name="connsiteY62" fmla="*/ 7930922 h 28428722"/>
              <a:gd name="connsiteX63" fmla="*/ 975360 w 20071080"/>
              <a:gd name="connsiteY63" fmla="*/ 7473722 h 28428722"/>
              <a:gd name="connsiteX64" fmla="*/ 1249680 w 20071080"/>
              <a:gd name="connsiteY64" fmla="*/ 7199402 h 28428722"/>
              <a:gd name="connsiteX65" fmla="*/ 152400 w 20071080"/>
              <a:gd name="connsiteY65" fmla="*/ 6102122 h 28428722"/>
              <a:gd name="connsiteX66" fmla="*/ 335280 w 20071080"/>
              <a:gd name="connsiteY66" fmla="*/ 6010682 h 28428722"/>
              <a:gd name="connsiteX67" fmla="*/ 1798320 w 20071080"/>
              <a:gd name="connsiteY67" fmla="*/ 7199402 h 28428722"/>
              <a:gd name="connsiteX68" fmla="*/ 1923891 w 20071080"/>
              <a:gd name="connsiteY68" fmla="*/ 7046474 h 28428722"/>
              <a:gd name="connsiteX69" fmla="*/ 2037061 w 20071080"/>
              <a:gd name="connsiteY69" fmla="*/ 6884908 h 28428722"/>
              <a:gd name="connsiteX70" fmla="*/ 4338185 w 20071080"/>
              <a:gd name="connsiteY70" fmla="*/ 6077083 h 28428722"/>
              <a:gd name="connsiteX71" fmla="*/ 5545332 w 20071080"/>
              <a:gd name="connsiteY71" fmla="*/ 5632779 h 28428722"/>
              <a:gd name="connsiteX72" fmla="*/ 6370320 w 20071080"/>
              <a:gd name="connsiteY72" fmla="*/ 5736362 h 28428722"/>
              <a:gd name="connsiteX73" fmla="*/ 6941096 w 20071080"/>
              <a:gd name="connsiteY73" fmla="*/ 5511605 h 28428722"/>
              <a:gd name="connsiteX74" fmla="*/ 7242882 w 20071080"/>
              <a:gd name="connsiteY74" fmla="*/ 4501822 h 28428722"/>
              <a:gd name="connsiteX75" fmla="*/ 8676370 w 20071080"/>
              <a:gd name="connsiteY75" fmla="*/ 3451646 h 28428722"/>
              <a:gd name="connsiteX76" fmla="*/ 9279943 w 20071080"/>
              <a:gd name="connsiteY76" fmla="*/ 3613211 h 28428722"/>
              <a:gd name="connsiteX77" fmla="*/ 9845040 w 20071080"/>
              <a:gd name="connsiteY77" fmla="*/ 3176042 h 28428722"/>
              <a:gd name="connsiteX78" fmla="*/ 9936480 w 20071080"/>
              <a:gd name="connsiteY78" fmla="*/ 2627402 h 28428722"/>
              <a:gd name="connsiteX79" fmla="*/ 9770347 w 20071080"/>
              <a:gd name="connsiteY79" fmla="*/ 503080 h 28428722"/>
              <a:gd name="connsiteX80" fmla="*/ 11203834 w 20071080"/>
              <a:gd name="connsiteY80" fmla="*/ 179950 h 28428722"/>
              <a:gd name="connsiteX81" fmla="*/ 12109194 w 20071080"/>
              <a:gd name="connsiteY81" fmla="*/ 543472 h 28428722"/>
              <a:gd name="connsiteX0" fmla="*/ 12109194 w 20071080"/>
              <a:gd name="connsiteY0" fmla="*/ 543472 h 28428722"/>
              <a:gd name="connsiteX1" fmla="*/ 11996024 w 20071080"/>
              <a:gd name="connsiteY1" fmla="*/ 3047733 h 28428722"/>
              <a:gd name="connsiteX2" fmla="*/ 13429511 w 20071080"/>
              <a:gd name="connsiteY2" fmla="*/ 3774778 h 28428722"/>
              <a:gd name="connsiteX3" fmla="*/ 14636658 w 20071080"/>
              <a:gd name="connsiteY3" fmla="*/ 3653603 h 28428722"/>
              <a:gd name="connsiteX4" fmla="*/ 15353402 w 20071080"/>
              <a:gd name="connsiteY4" fmla="*/ 3209299 h 28428722"/>
              <a:gd name="connsiteX5" fmla="*/ 17800320 w 20071080"/>
              <a:gd name="connsiteY5" fmla="*/ 2627402 h 28428722"/>
              <a:gd name="connsiteX6" fmla="*/ 18166080 w 20071080"/>
              <a:gd name="connsiteY6" fmla="*/ 2993162 h 28428722"/>
              <a:gd name="connsiteX7" fmla="*/ 18861673 w 20071080"/>
              <a:gd name="connsiteY7" fmla="*/ 2805385 h 28428722"/>
              <a:gd name="connsiteX8" fmla="*/ 19720560 w 20071080"/>
              <a:gd name="connsiteY8" fmla="*/ 1530122 h 28428722"/>
              <a:gd name="connsiteX9" fmla="*/ 19994880 w 20071080"/>
              <a:gd name="connsiteY9" fmla="*/ 1621562 h 28428722"/>
              <a:gd name="connsiteX10" fmla="*/ 19263360 w 20071080"/>
              <a:gd name="connsiteY10" fmla="*/ 2627402 h 28428722"/>
              <a:gd name="connsiteX11" fmla="*/ 19812000 w 20071080"/>
              <a:gd name="connsiteY11" fmla="*/ 2810282 h 28428722"/>
              <a:gd name="connsiteX12" fmla="*/ 19537680 w 20071080"/>
              <a:gd name="connsiteY12" fmla="*/ 3084602 h 28428722"/>
              <a:gd name="connsiteX13" fmla="*/ 18241011 w 20071080"/>
              <a:gd name="connsiteY13" fmla="*/ 3249689 h 28428722"/>
              <a:gd name="connsiteX14" fmla="*/ 18348960 w 20071080"/>
              <a:gd name="connsiteY14" fmla="*/ 3450362 h 28428722"/>
              <a:gd name="connsiteX15" fmla="*/ 14508480 w 20071080"/>
              <a:gd name="connsiteY15" fmla="*/ 5096282 h 28428722"/>
              <a:gd name="connsiteX16" fmla="*/ 12954000 w 20071080"/>
              <a:gd name="connsiteY16" fmla="*/ 5919242 h 28428722"/>
              <a:gd name="connsiteX17" fmla="*/ 12222480 w 20071080"/>
              <a:gd name="connsiteY17" fmla="*/ 10765562 h 28428722"/>
              <a:gd name="connsiteX18" fmla="*/ 12071471 w 20071080"/>
              <a:gd name="connsiteY18" fmla="*/ 11368345 h 28428722"/>
              <a:gd name="connsiteX19" fmla="*/ 13136880 w 20071080"/>
              <a:gd name="connsiteY19" fmla="*/ 13051562 h 28428722"/>
              <a:gd name="connsiteX20" fmla="*/ 12954000 w 20071080"/>
              <a:gd name="connsiteY20" fmla="*/ 13508762 h 28428722"/>
              <a:gd name="connsiteX21" fmla="*/ 11765280 w 20071080"/>
              <a:gd name="connsiteY21" fmla="*/ 13783082 h 28428722"/>
              <a:gd name="connsiteX22" fmla="*/ 11497624 w 20071080"/>
              <a:gd name="connsiteY22" fmla="*/ 14599650 h 28428722"/>
              <a:gd name="connsiteX23" fmla="*/ 11033760 w 20071080"/>
              <a:gd name="connsiteY23" fmla="*/ 15063242 h 28428722"/>
              <a:gd name="connsiteX24" fmla="*/ 11125200 w 20071080"/>
              <a:gd name="connsiteY24" fmla="*/ 15337562 h 28428722"/>
              <a:gd name="connsiteX25" fmla="*/ 12863661 w 20071080"/>
              <a:gd name="connsiteY25" fmla="*/ 18477217 h 28428722"/>
              <a:gd name="connsiteX26" fmla="*/ 13542681 w 20071080"/>
              <a:gd name="connsiteY26" fmla="*/ 21208467 h 28428722"/>
              <a:gd name="connsiteX27" fmla="*/ 14825275 w 20071080"/>
              <a:gd name="connsiteY27" fmla="*/ 24132002 h 28428722"/>
              <a:gd name="connsiteX28" fmla="*/ 14183978 w 20071080"/>
              <a:gd name="connsiteY28" fmla="*/ 24455133 h 28428722"/>
              <a:gd name="connsiteX29" fmla="*/ 14599920 w 20071080"/>
              <a:gd name="connsiteY29" fmla="*/ 26310362 h 28428722"/>
              <a:gd name="connsiteX30" fmla="*/ 15331440 w 20071080"/>
              <a:gd name="connsiteY30" fmla="*/ 27041882 h 28428722"/>
              <a:gd name="connsiteX31" fmla="*/ 15605760 w 20071080"/>
              <a:gd name="connsiteY31" fmla="*/ 27864842 h 28428722"/>
              <a:gd name="connsiteX32" fmla="*/ 16504230 w 20071080"/>
              <a:gd name="connsiteY32" fmla="*/ 27928786 h 28428722"/>
              <a:gd name="connsiteX33" fmla="*/ 16703040 w 20071080"/>
              <a:gd name="connsiteY33" fmla="*/ 28230602 h 28428722"/>
              <a:gd name="connsiteX34" fmla="*/ 15240000 w 20071080"/>
              <a:gd name="connsiteY34" fmla="*/ 28413482 h 28428722"/>
              <a:gd name="connsiteX35" fmla="*/ 14599920 w 20071080"/>
              <a:gd name="connsiteY35" fmla="*/ 28139162 h 28428722"/>
              <a:gd name="connsiteX36" fmla="*/ 13502640 w 20071080"/>
              <a:gd name="connsiteY36" fmla="*/ 28047722 h 28428722"/>
              <a:gd name="connsiteX37" fmla="*/ 13844468 w 20071080"/>
              <a:gd name="connsiteY37" fmla="*/ 26272742 h 28428722"/>
              <a:gd name="connsiteX38" fmla="*/ 13411200 w 20071080"/>
              <a:gd name="connsiteY38" fmla="*/ 24755882 h 28428722"/>
              <a:gd name="connsiteX39" fmla="*/ 10485120 w 20071080"/>
              <a:gd name="connsiteY39" fmla="*/ 18263642 h 28428722"/>
              <a:gd name="connsiteX40" fmla="*/ 9387840 w 20071080"/>
              <a:gd name="connsiteY40" fmla="*/ 17166362 h 28428722"/>
              <a:gd name="connsiteX41" fmla="*/ 7423503 w 20071080"/>
              <a:gd name="connsiteY41" fmla="*/ 19244652 h 28428722"/>
              <a:gd name="connsiteX42" fmla="*/ 6178632 w 20071080"/>
              <a:gd name="connsiteY42" fmla="*/ 19083087 h 28428722"/>
              <a:gd name="connsiteX43" fmla="*/ 3462551 w 20071080"/>
              <a:gd name="connsiteY43" fmla="*/ 16013347 h 28428722"/>
              <a:gd name="connsiteX44" fmla="*/ 3500275 w 20071080"/>
              <a:gd name="connsiteY44" fmla="*/ 15043955 h 28428722"/>
              <a:gd name="connsiteX45" fmla="*/ 2712720 w 20071080"/>
              <a:gd name="connsiteY45" fmla="*/ 14057402 h 28428722"/>
              <a:gd name="connsiteX46" fmla="*/ 1706880 w 20071080"/>
              <a:gd name="connsiteY46" fmla="*/ 14057402 h 28428722"/>
              <a:gd name="connsiteX47" fmla="*/ 1249680 w 20071080"/>
              <a:gd name="connsiteY47" fmla="*/ 13874522 h 28428722"/>
              <a:gd name="connsiteX48" fmla="*/ 426720 w 20071080"/>
              <a:gd name="connsiteY48" fmla="*/ 14423162 h 28428722"/>
              <a:gd name="connsiteX49" fmla="*/ 218343 w 20071080"/>
              <a:gd name="connsiteY49" fmla="*/ 14195737 h 28428722"/>
              <a:gd name="connsiteX50" fmla="*/ 2164080 w 20071080"/>
              <a:gd name="connsiteY50" fmla="*/ 11497082 h 28428722"/>
              <a:gd name="connsiteX51" fmla="*/ 2529840 w 20071080"/>
              <a:gd name="connsiteY51" fmla="*/ 11862842 h 28428722"/>
              <a:gd name="connsiteX52" fmla="*/ 2712720 w 20071080"/>
              <a:gd name="connsiteY52" fmla="*/ 13143002 h 28428722"/>
              <a:gd name="connsiteX53" fmla="*/ 6918960 w 20071080"/>
              <a:gd name="connsiteY53" fmla="*/ 16617722 h 28428722"/>
              <a:gd name="connsiteX54" fmla="*/ 7924800 w 20071080"/>
              <a:gd name="connsiteY54" fmla="*/ 15063242 h 28428722"/>
              <a:gd name="connsiteX55" fmla="*/ 7467600 w 20071080"/>
              <a:gd name="connsiteY55" fmla="*/ 13965962 h 28428722"/>
              <a:gd name="connsiteX56" fmla="*/ 8747760 w 20071080"/>
              <a:gd name="connsiteY56" fmla="*/ 10491242 h 28428722"/>
              <a:gd name="connsiteX57" fmla="*/ 8656320 w 20071080"/>
              <a:gd name="connsiteY57" fmla="*/ 9942602 h 28428722"/>
              <a:gd name="connsiteX58" fmla="*/ 8930640 w 20071080"/>
              <a:gd name="connsiteY58" fmla="*/ 9302522 h 28428722"/>
              <a:gd name="connsiteX59" fmla="*/ 7650480 w 20071080"/>
              <a:gd name="connsiteY59" fmla="*/ 6833642 h 28428722"/>
              <a:gd name="connsiteX60" fmla="*/ 2621280 w 20071080"/>
              <a:gd name="connsiteY60" fmla="*/ 8205242 h 28428722"/>
              <a:gd name="connsiteX61" fmla="*/ 2072640 w 20071080"/>
              <a:gd name="connsiteY61" fmla="*/ 7839482 h 28428722"/>
              <a:gd name="connsiteX62" fmla="*/ 1341120 w 20071080"/>
              <a:gd name="connsiteY62" fmla="*/ 7930922 h 28428722"/>
              <a:gd name="connsiteX63" fmla="*/ 975360 w 20071080"/>
              <a:gd name="connsiteY63" fmla="*/ 7473722 h 28428722"/>
              <a:gd name="connsiteX64" fmla="*/ 1249680 w 20071080"/>
              <a:gd name="connsiteY64" fmla="*/ 7199402 h 28428722"/>
              <a:gd name="connsiteX65" fmla="*/ 152400 w 20071080"/>
              <a:gd name="connsiteY65" fmla="*/ 6102122 h 28428722"/>
              <a:gd name="connsiteX66" fmla="*/ 335280 w 20071080"/>
              <a:gd name="connsiteY66" fmla="*/ 6010682 h 28428722"/>
              <a:gd name="connsiteX67" fmla="*/ 1798320 w 20071080"/>
              <a:gd name="connsiteY67" fmla="*/ 7199402 h 28428722"/>
              <a:gd name="connsiteX68" fmla="*/ 1923891 w 20071080"/>
              <a:gd name="connsiteY68" fmla="*/ 7046474 h 28428722"/>
              <a:gd name="connsiteX69" fmla="*/ 2037061 w 20071080"/>
              <a:gd name="connsiteY69" fmla="*/ 6884908 h 28428722"/>
              <a:gd name="connsiteX70" fmla="*/ 4338185 w 20071080"/>
              <a:gd name="connsiteY70" fmla="*/ 6077083 h 28428722"/>
              <a:gd name="connsiteX71" fmla="*/ 5545332 w 20071080"/>
              <a:gd name="connsiteY71" fmla="*/ 5632779 h 28428722"/>
              <a:gd name="connsiteX72" fmla="*/ 6370320 w 20071080"/>
              <a:gd name="connsiteY72" fmla="*/ 5736362 h 28428722"/>
              <a:gd name="connsiteX73" fmla="*/ 6941096 w 20071080"/>
              <a:gd name="connsiteY73" fmla="*/ 5511605 h 28428722"/>
              <a:gd name="connsiteX74" fmla="*/ 7242882 w 20071080"/>
              <a:gd name="connsiteY74" fmla="*/ 4501822 h 28428722"/>
              <a:gd name="connsiteX75" fmla="*/ 8676370 w 20071080"/>
              <a:gd name="connsiteY75" fmla="*/ 3451646 h 28428722"/>
              <a:gd name="connsiteX76" fmla="*/ 9279943 w 20071080"/>
              <a:gd name="connsiteY76" fmla="*/ 3613211 h 28428722"/>
              <a:gd name="connsiteX77" fmla="*/ 9845040 w 20071080"/>
              <a:gd name="connsiteY77" fmla="*/ 3176042 h 28428722"/>
              <a:gd name="connsiteX78" fmla="*/ 9936480 w 20071080"/>
              <a:gd name="connsiteY78" fmla="*/ 2627402 h 28428722"/>
              <a:gd name="connsiteX79" fmla="*/ 9770347 w 20071080"/>
              <a:gd name="connsiteY79" fmla="*/ 503080 h 28428722"/>
              <a:gd name="connsiteX80" fmla="*/ 11203834 w 20071080"/>
              <a:gd name="connsiteY80" fmla="*/ 179950 h 28428722"/>
              <a:gd name="connsiteX81" fmla="*/ 12109194 w 20071080"/>
              <a:gd name="connsiteY81" fmla="*/ 543472 h 28428722"/>
              <a:gd name="connsiteX0" fmla="*/ 12109194 w 20071080"/>
              <a:gd name="connsiteY0" fmla="*/ 543472 h 28428722"/>
              <a:gd name="connsiteX1" fmla="*/ 11996024 w 20071080"/>
              <a:gd name="connsiteY1" fmla="*/ 3047733 h 28428722"/>
              <a:gd name="connsiteX2" fmla="*/ 13429511 w 20071080"/>
              <a:gd name="connsiteY2" fmla="*/ 3774778 h 28428722"/>
              <a:gd name="connsiteX3" fmla="*/ 14636658 w 20071080"/>
              <a:gd name="connsiteY3" fmla="*/ 3653603 h 28428722"/>
              <a:gd name="connsiteX4" fmla="*/ 15353402 w 20071080"/>
              <a:gd name="connsiteY4" fmla="*/ 3209299 h 28428722"/>
              <a:gd name="connsiteX5" fmla="*/ 17800320 w 20071080"/>
              <a:gd name="connsiteY5" fmla="*/ 2627402 h 28428722"/>
              <a:gd name="connsiteX6" fmla="*/ 18166080 w 20071080"/>
              <a:gd name="connsiteY6" fmla="*/ 2993162 h 28428722"/>
              <a:gd name="connsiteX7" fmla="*/ 18861673 w 20071080"/>
              <a:gd name="connsiteY7" fmla="*/ 2805385 h 28428722"/>
              <a:gd name="connsiteX8" fmla="*/ 19720560 w 20071080"/>
              <a:gd name="connsiteY8" fmla="*/ 1530122 h 28428722"/>
              <a:gd name="connsiteX9" fmla="*/ 19994880 w 20071080"/>
              <a:gd name="connsiteY9" fmla="*/ 1621562 h 28428722"/>
              <a:gd name="connsiteX10" fmla="*/ 19263360 w 20071080"/>
              <a:gd name="connsiteY10" fmla="*/ 2627402 h 28428722"/>
              <a:gd name="connsiteX11" fmla="*/ 19812000 w 20071080"/>
              <a:gd name="connsiteY11" fmla="*/ 2810282 h 28428722"/>
              <a:gd name="connsiteX12" fmla="*/ 19537680 w 20071080"/>
              <a:gd name="connsiteY12" fmla="*/ 3084602 h 28428722"/>
              <a:gd name="connsiteX13" fmla="*/ 18241011 w 20071080"/>
              <a:gd name="connsiteY13" fmla="*/ 3249689 h 28428722"/>
              <a:gd name="connsiteX14" fmla="*/ 18348960 w 20071080"/>
              <a:gd name="connsiteY14" fmla="*/ 3450362 h 28428722"/>
              <a:gd name="connsiteX15" fmla="*/ 14508480 w 20071080"/>
              <a:gd name="connsiteY15" fmla="*/ 5096282 h 28428722"/>
              <a:gd name="connsiteX16" fmla="*/ 12954000 w 20071080"/>
              <a:gd name="connsiteY16" fmla="*/ 5919242 h 28428722"/>
              <a:gd name="connsiteX17" fmla="*/ 12222480 w 20071080"/>
              <a:gd name="connsiteY17" fmla="*/ 10765562 h 28428722"/>
              <a:gd name="connsiteX18" fmla="*/ 12071471 w 20071080"/>
              <a:gd name="connsiteY18" fmla="*/ 11368345 h 28428722"/>
              <a:gd name="connsiteX19" fmla="*/ 13136880 w 20071080"/>
              <a:gd name="connsiteY19" fmla="*/ 13051562 h 28428722"/>
              <a:gd name="connsiteX20" fmla="*/ 12954000 w 20071080"/>
              <a:gd name="connsiteY20" fmla="*/ 13508762 h 28428722"/>
              <a:gd name="connsiteX21" fmla="*/ 11765280 w 20071080"/>
              <a:gd name="connsiteY21" fmla="*/ 13783082 h 28428722"/>
              <a:gd name="connsiteX22" fmla="*/ 11497624 w 20071080"/>
              <a:gd name="connsiteY22" fmla="*/ 14599650 h 28428722"/>
              <a:gd name="connsiteX23" fmla="*/ 11033760 w 20071080"/>
              <a:gd name="connsiteY23" fmla="*/ 15063242 h 28428722"/>
              <a:gd name="connsiteX24" fmla="*/ 11125200 w 20071080"/>
              <a:gd name="connsiteY24" fmla="*/ 15337562 h 28428722"/>
              <a:gd name="connsiteX25" fmla="*/ 12863661 w 20071080"/>
              <a:gd name="connsiteY25" fmla="*/ 18477217 h 28428722"/>
              <a:gd name="connsiteX26" fmla="*/ 13542681 w 20071080"/>
              <a:gd name="connsiteY26" fmla="*/ 21208467 h 28428722"/>
              <a:gd name="connsiteX27" fmla="*/ 14825275 w 20071080"/>
              <a:gd name="connsiteY27" fmla="*/ 24132002 h 28428722"/>
              <a:gd name="connsiteX28" fmla="*/ 14183978 w 20071080"/>
              <a:gd name="connsiteY28" fmla="*/ 24455133 h 28428722"/>
              <a:gd name="connsiteX29" fmla="*/ 14599920 w 20071080"/>
              <a:gd name="connsiteY29" fmla="*/ 26310362 h 28428722"/>
              <a:gd name="connsiteX30" fmla="*/ 15331440 w 20071080"/>
              <a:gd name="connsiteY30" fmla="*/ 27041882 h 28428722"/>
              <a:gd name="connsiteX31" fmla="*/ 15605760 w 20071080"/>
              <a:gd name="connsiteY31" fmla="*/ 27864842 h 28428722"/>
              <a:gd name="connsiteX32" fmla="*/ 16504230 w 20071080"/>
              <a:gd name="connsiteY32" fmla="*/ 27928786 h 28428722"/>
              <a:gd name="connsiteX33" fmla="*/ 16703040 w 20071080"/>
              <a:gd name="connsiteY33" fmla="*/ 28230602 h 28428722"/>
              <a:gd name="connsiteX34" fmla="*/ 15240000 w 20071080"/>
              <a:gd name="connsiteY34" fmla="*/ 28413482 h 28428722"/>
              <a:gd name="connsiteX35" fmla="*/ 14599920 w 20071080"/>
              <a:gd name="connsiteY35" fmla="*/ 28139162 h 28428722"/>
              <a:gd name="connsiteX36" fmla="*/ 13502640 w 20071080"/>
              <a:gd name="connsiteY36" fmla="*/ 28047722 h 28428722"/>
              <a:gd name="connsiteX37" fmla="*/ 13844468 w 20071080"/>
              <a:gd name="connsiteY37" fmla="*/ 26272742 h 28428722"/>
              <a:gd name="connsiteX38" fmla="*/ 13411200 w 20071080"/>
              <a:gd name="connsiteY38" fmla="*/ 24755882 h 28428722"/>
              <a:gd name="connsiteX39" fmla="*/ 10485120 w 20071080"/>
              <a:gd name="connsiteY39" fmla="*/ 18263642 h 28428722"/>
              <a:gd name="connsiteX40" fmla="*/ 9387840 w 20071080"/>
              <a:gd name="connsiteY40" fmla="*/ 17166362 h 28428722"/>
              <a:gd name="connsiteX41" fmla="*/ 7423503 w 20071080"/>
              <a:gd name="connsiteY41" fmla="*/ 19244652 h 28428722"/>
              <a:gd name="connsiteX42" fmla="*/ 6178632 w 20071080"/>
              <a:gd name="connsiteY42" fmla="*/ 19083087 h 28428722"/>
              <a:gd name="connsiteX43" fmla="*/ 3462551 w 20071080"/>
              <a:gd name="connsiteY43" fmla="*/ 16013347 h 28428722"/>
              <a:gd name="connsiteX44" fmla="*/ 3500275 w 20071080"/>
              <a:gd name="connsiteY44" fmla="*/ 15043955 h 28428722"/>
              <a:gd name="connsiteX45" fmla="*/ 2712720 w 20071080"/>
              <a:gd name="connsiteY45" fmla="*/ 14057402 h 28428722"/>
              <a:gd name="connsiteX46" fmla="*/ 1706880 w 20071080"/>
              <a:gd name="connsiteY46" fmla="*/ 14057402 h 28428722"/>
              <a:gd name="connsiteX47" fmla="*/ 1249680 w 20071080"/>
              <a:gd name="connsiteY47" fmla="*/ 13874522 h 28428722"/>
              <a:gd name="connsiteX48" fmla="*/ 426720 w 20071080"/>
              <a:gd name="connsiteY48" fmla="*/ 14423162 h 28428722"/>
              <a:gd name="connsiteX49" fmla="*/ 218343 w 20071080"/>
              <a:gd name="connsiteY49" fmla="*/ 14195737 h 28428722"/>
              <a:gd name="connsiteX50" fmla="*/ 2164080 w 20071080"/>
              <a:gd name="connsiteY50" fmla="*/ 11497082 h 28428722"/>
              <a:gd name="connsiteX51" fmla="*/ 2529840 w 20071080"/>
              <a:gd name="connsiteY51" fmla="*/ 11862842 h 28428722"/>
              <a:gd name="connsiteX52" fmla="*/ 2712720 w 20071080"/>
              <a:gd name="connsiteY52" fmla="*/ 13143002 h 28428722"/>
              <a:gd name="connsiteX53" fmla="*/ 6918960 w 20071080"/>
              <a:gd name="connsiteY53" fmla="*/ 16617722 h 28428722"/>
              <a:gd name="connsiteX54" fmla="*/ 7924800 w 20071080"/>
              <a:gd name="connsiteY54" fmla="*/ 15063242 h 28428722"/>
              <a:gd name="connsiteX55" fmla="*/ 7467600 w 20071080"/>
              <a:gd name="connsiteY55" fmla="*/ 13965962 h 28428722"/>
              <a:gd name="connsiteX56" fmla="*/ 8747760 w 20071080"/>
              <a:gd name="connsiteY56" fmla="*/ 10491242 h 28428722"/>
              <a:gd name="connsiteX57" fmla="*/ 8656320 w 20071080"/>
              <a:gd name="connsiteY57" fmla="*/ 9942602 h 28428722"/>
              <a:gd name="connsiteX58" fmla="*/ 8930640 w 20071080"/>
              <a:gd name="connsiteY58" fmla="*/ 9302522 h 28428722"/>
              <a:gd name="connsiteX59" fmla="*/ 7650480 w 20071080"/>
              <a:gd name="connsiteY59" fmla="*/ 6833642 h 28428722"/>
              <a:gd name="connsiteX60" fmla="*/ 2621280 w 20071080"/>
              <a:gd name="connsiteY60" fmla="*/ 8205242 h 28428722"/>
              <a:gd name="connsiteX61" fmla="*/ 2072640 w 20071080"/>
              <a:gd name="connsiteY61" fmla="*/ 7839482 h 28428722"/>
              <a:gd name="connsiteX62" fmla="*/ 1341120 w 20071080"/>
              <a:gd name="connsiteY62" fmla="*/ 7930922 h 28428722"/>
              <a:gd name="connsiteX63" fmla="*/ 975360 w 20071080"/>
              <a:gd name="connsiteY63" fmla="*/ 7473722 h 28428722"/>
              <a:gd name="connsiteX64" fmla="*/ 1249680 w 20071080"/>
              <a:gd name="connsiteY64" fmla="*/ 7199402 h 28428722"/>
              <a:gd name="connsiteX65" fmla="*/ 152400 w 20071080"/>
              <a:gd name="connsiteY65" fmla="*/ 6102122 h 28428722"/>
              <a:gd name="connsiteX66" fmla="*/ 335280 w 20071080"/>
              <a:gd name="connsiteY66" fmla="*/ 6010682 h 28428722"/>
              <a:gd name="connsiteX67" fmla="*/ 1798320 w 20071080"/>
              <a:gd name="connsiteY67" fmla="*/ 7199402 h 28428722"/>
              <a:gd name="connsiteX68" fmla="*/ 1923891 w 20071080"/>
              <a:gd name="connsiteY68" fmla="*/ 7046474 h 28428722"/>
              <a:gd name="connsiteX69" fmla="*/ 2037061 w 20071080"/>
              <a:gd name="connsiteY69" fmla="*/ 6884908 h 28428722"/>
              <a:gd name="connsiteX70" fmla="*/ 4338185 w 20071080"/>
              <a:gd name="connsiteY70" fmla="*/ 6077083 h 28428722"/>
              <a:gd name="connsiteX71" fmla="*/ 5545332 w 20071080"/>
              <a:gd name="connsiteY71" fmla="*/ 5632779 h 28428722"/>
              <a:gd name="connsiteX72" fmla="*/ 6370320 w 20071080"/>
              <a:gd name="connsiteY72" fmla="*/ 5736362 h 28428722"/>
              <a:gd name="connsiteX73" fmla="*/ 7242882 w 20071080"/>
              <a:gd name="connsiteY73" fmla="*/ 4501822 h 28428722"/>
              <a:gd name="connsiteX74" fmla="*/ 8676370 w 20071080"/>
              <a:gd name="connsiteY74" fmla="*/ 3451646 h 28428722"/>
              <a:gd name="connsiteX75" fmla="*/ 9279943 w 20071080"/>
              <a:gd name="connsiteY75" fmla="*/ 3613211 h 28428722"/>
              <a:gd name="connsiteX76" fmla="*/ 9845040 w 20071080"/>
              <a:gd name="connsiteY76" fmla="*/ 3176042 h 28428722"/>
              <a:gd name="connsiteX77" fmla="*/ 9936480 w 20071080"/>
              <a:gd name="connsiteY77" fmla="*/ 2627402 h 28428722"/>
              <a:gd name="connsiteX78" fmla="*/ 9770347 w 20071080"/>
              <a:gd name="connsiteY78" fmla="*/ 503080 h 28428722"/>
              <a:gd name="connsiteX79" fmla="*/ 11203834 w 20071080"/>
              <a:gd name="connsiteY79" fmla="*/ 179950 h 28428722"/>
              <a:gd name="connsiteX80" fmla="*/ 12109194 w 20071080"/>
              <a:gd name="connsiteY80" fmla="*/ 543472 h 28428722"/>
              <a:gd name="connsiteX0" fmla="*/ 12109194 w 20071080"/>
              <a:gd name="connsiteY0" fmla="*/ 543472 h 28428722"/>
              <a:gd name="connsiteX1" fmla="*/ 11996024 w 20071080"/>
              <a:gd name="connsiteY1" fmla="*/ 3047733 h 28428722"/>
              <a:gd name="connsiteX2" fmla="*/ 13429511 w 20071080"/>
              <a:gd name="connsiteY2" fmla="*/ 3774778 h 28428722"/>
              <a:gd name="connsiteX3" fmla="*/ 14636658 w 20071080"/>
              <a:gd name="connsiteY3" fmla="*/ 3653603 h 28428722"/>
              <a:gd name="connsiteX4" fmla="*/ 15353402 w 20071080"/>
              <a:gd name="connsiteY4" fmla="*/ 3209299 h 28428722"/>
              <a:gd name="connsiteX5" fmla="*/ 17800320 w 20071080"/>
              <a:gd name="connsiteY5" fmla="*/ 2627402 h 28428722"/>
              <a:gd name="connsiteX6" fmla="*/ 18166080 w 20071080"/>
              <a:gd name="connsiteY6" fmla="*/ 2993162 h 28428722"/>
              <a:gd name="connsiteX7" fmla="*/ 18861673 w 20071080"/>
              <a:gd name="connsiteY7" fmla="*/ 2805385 h 28428722"/>
              <a:gd name="connsiteX8" fmla="*/ 19720560 w 20071080"/>
              <a:gd name="connsiteY8" fmla="*/ 1530122 h 28428722"/>
              <a:gd name="connsiteX9" fmla="*/ 19994880 w 20071080"/>
              <a:gd name="connsiteY9" fmla="*/ 1621562 h 28428722"/>
              <a:gd name="connsiteX10" fmla="*/ 19263360 w 20071080"/>
              <a:gd name="connsiteY10" fmla="*/ 2627402 h 28428722"/>
              <a:gd name="connsiteX11" fmla="*/ 19812000 w 20071080"/>
              <a:gd name="connsiteY11" fmla="*/ 2810282 h 28428722"/>
              <a:gd name="connsiteX12" fmla="*/ 19537680 w 20071080"/>
              <a:gd name="connsiteY12" fmla="*/ 3084602 h 28428722"/>
              <a:gd name="connsiteX13" fmla="*/ 18241011 w 20071080"/>
              <a:gd name="connsiteY13" fmla="*/ 3249689 h 28428722"/>
              <a:gd name="connsiteX14" fmla="*/ 18348960 w 20071080"/>
              <a:gd name="connsiteY14" fmla="*/ 3450362 h 28428722"/>
              <a:gd name="connsiteX15" fmla="*/ 14508480 w 20071080"/>
              <a:gd name="connsiteY15" fmla="*/ 5096282 h 28428722"/>
              <a:gd name="connsiteX16" fmla="*/ 12954000 w 20071080"/>
              <a:gd name="connsiteY16" fmla="*/ 5919242 h 28428722"/>
              <a:gd name="connsiteX17" fmla="*/ 12222480 w 20071080"/>
              <a:gd name="connsiteY17" fmla="*/ 10765562 h 28428722"/>
              <a:gd name="connsiteX18" fmla="*/ 12071471 w 20071080"/>
              <a:gd name="connsiteY18" fmla="*/ 11368345 h 28428722"/>
              <a:gd name="connsiteX19" fmla="*/ 13136880 w 20071080"/>
              <a:gd name="connsiteY19" fmla="*/ 13051562 h 28428722"/>
              <a:gd name="connsiteX20" fmla="*/ 12954000 w 20071080"/>
              <a:gd name="connsiteY20" fmla="*/ 13508762 h 28428722"/>
              <a:gd name="connsiteX21" fmla="*/ 11765280 w 20071080"/>
              <a:gd name="connsiteY21" fmla="*/ 13783082 h 28428722"/>
              <a:gd name="connsiteX22" fmla="*/ 11497624 w 20071080"/>
              <a:gd name="connsiteY22" fmla="*/ 14599650 h 28428722"/>
              <a:gd name="connsiteX23" fmla="*/ 11033760 w 20071080"/>
              <a:gd name="connsiteY23" fmla="*/ 15063242 h 28428722"/>
              <a:gd name="connsiteX24" fmla="*/ 11125200 w 20071080"/>
              <a:gd name="connsiteY24" fmla="*/ 15337562 h 28428722"/>
              <a:gd name="connsiteX25" fmla="*/ 12863661 w 20071080"/>
              <a:gd name="connsiteY25" fmla="*/ 18477217 h 28428722"/>
              <a:gd name="connsiteX26" fmla="*/ 13542681 w 20071080"/>
              <a:gd name="connsiteY26" fmla="*/ 21208467 h 28428722"/>
              <a:gd name="connsiteX27" fmla="*/ 14825275 w 20071080"/>
              <a:gd name="connsiteY27" fmla="*/ 24132002 h 28428722"/>
              <a:gd name="connsiteX28" fmla="*/ 14183978 w 20071080"/>
              <a:gd name="connsiteY28" fmla="*/ 24455133 h 28428722"/>
              <a:gd name="connsiteX29" fmla="*/ 14599920 w 20071080"/>
              <a:gd name="connsiteY29" fmla="*/ 26310362 h 28428722"/>
              <a:gd name="connsiteX30" fmla="*/ 15331440 w 20071080"/>
              <a:gd name="connsiteY30" fmla="*/ 27041882 h 28428722"/>
              <a:gd name="connsiteX31" fmla="*/ 15605760 w 20071080"/>
              <a:gd name="connsiteY31" fmla="*/ 27864842 h 28428722"/>
              <a:gd name="connsiteX32" fmla="*/ 16504230 w 20071080"/>
              <a:gd name="connsiteY32" fmla="*/ 27928786 h 28428722"/>
              <a:gd name="connsiteX33" fmla="*/ 16703040 w 20071080"/>
              <a:gd name="connsiteY33" fmla="*/ 28230602 h 28428722"/>
              <a:gd name="connsiteX34" fmla="*/ 15240000 w 20071080"/>
              <a:gd name="connsiteY34" fmla="*/ 28413482 h 28428722"/>
              <a:gd name="connsiteX35" fmla="*/ 14599920 w 20071080"/>
              <a:gd name="connsiteY35" fmla="*/ 28139162 h 28428722"/>
              <a:gd name="connsiteX36" fmla="*/ 13502640 w 20071080"/>
              <a:gd name="connsiteY36" fmla="*/ 28047722 h 28428722"/>
              <a:gd name="connsiteX37" fmla="*/ 13844468 w 20071080"/>
              <a:gd name="connsiteY37" fmla="*/ 26272742 h 28428722"/>
              <a:gd name="connsiteX38" fmla="*/ 13411200 w 20071080"/>
              <a:gd name="connsiteY38" fmla="*/ 24755882 h 28428722"/>
              <a:gd name="connsiteX39" fmla="*/ 10485120 w 20071080"/>
              <a:gd name="connsiteY39" fmla="*/ 18263642 h 28428722"/>
              <a:gd name="connsiteX40" fmla="*/ 9387840 w 20071080"/>
              <a:gd name="connsiteY40" fmla="*/ 17166362 h 28428722"/>
              <a:gd name="connsiteX41" fmla="*/ 7423503 w 20071080"/>
              <a:gd name="connsiteY41" fmla="*/ 19244652 h 28428722"/>
              <a:gd name="connsiteX42" fmla="*/ 6178632 w 20071080"/>
              <a:gd name="connsiteY42" fmla="*/ 19083087 h 28428722"/>
              <a:gd name="connsiteX43" fmla="*/ 3462551 w 20071080"/>
              <a:gd name="connsiteY43" fmla="*/ 16013347 h 28428722"/>
              <a:gd name="connsiteX44" fmla="*/ 3500275 w 20071080"/>
              <a:gd name="connsiteY44" fmla="*/ 15043955 h 28428722"/>
              <a:gd name="connsiteX45" fmla="*/ 2712720 w 20071080"/>
              <a:gd name="connsiteY45" fmla="*/ 14057402 h 28428722"/>
              <a:gd name="connsiteX46" fmla="*/ 1706880 w 20071080"/>
              <a:gd name="connsiteY46" fmla="*/ 14057402 h 28428722"/>
              <a:gd name="connsiteX47" fmla="*/ 1249680 w 20071080"/>
              <a:gd name="connsiteY47" fmla="*/ 13874522 h 28428722"/>
              <a:gd name="connsiteX48" fmla="*/ 426720 w 20071080"/>
              <a:gd name="connsiteY48" fmla="*/ 14423162 h 28428722"/>
              <a:gd name="connsiteX49" fmla="*/ 218343 w 20071080"/>
              <a:gd name="connsiteY49" fmla="*/ 14195737 h 28428722"/>
              <a:gd name="connsiteX50" fmla="*/ 2164080 w 20071080"/>
              <a:gd name="connsiteY50" fmla="*/ 11497082 h 28428722"/>
              <a:gd name="connsiteX51" fmla="*/ 2529840 w 20071080"/>
              <a:gd name="connsiteY51" fmla="*/ 11862842 h 28428722"/>
              <a:gd name="connsiteX52" fmla="*/ 2712720 w 20071080"/>
              <a:gd name="connsiteY52" fmla="*/ 13143002 h 28428722"/>
              <a:gd name="connsiteX53" fmla="*/ 6918960 w 20071080"/>
              <a:gd name="connsiteY53" fmla="*/ 16617722 h 28428722"/>
              <a:gd name="connsiteX54" fmla="*/ 7924800 w 20071080"/>
              <a:gd name="connsiteY54" fmla="*/ 15063242 h 28428722"/>
              <a:gd name="connsiteX55" fmla="*/ 7467600 w 20071080"/>
              <a:gd name="connsiteY55" fmla="*/ 13965962 h 28428722"/>
              <a:gd name="connsiteX56" fmla="*/ 8747760 w 20071080"/>
              <a:gd name="connsiteY56" fmla="*/ 10491242 h 28428722"/>
              <a:gd name="connsiteX57" fmla="*/ 8656320 w 20071080"/>
              <a:gd name="connsiteY57" fmla="*/ 9942602 h 28428722"/>
              <a:gd name="connsiteX58" fmla="*/ 8930640 w 20071080"/>
              <a:gd name="connsiteY58" fmla="*/ 9302522 h 28428722"/>
              <a:gd name="connsiteX59" fmla="*/ 7650480 w 20071080"/>
              <a:gd name="connsiteY59" fmla="*/ 6833642 h 28428722"/>
              <a:gd name="connsiteX60" fmla="*/ 2621280 w 20071080"/>
              <a:gd name="connsiteY60" fmla="*/ 8205242 h 28428722"/>
              <a:gd name="connsiteX61" fmla="*/ 2072640 w 20071080"/>
              <a:gd name="connsiteY61" fmla="*/ 7839482 h 28428722"/>
              <a:gd name="connsiteX62" fmla="*/ 1341120 w 20071080"/>
              <a:gd name="connsiteY62" fmla="*/ 7930922 h 28428722"/>
              <a:gd name="connsiteX63" fmla="*/ 975360 w 20071080"/>
              <a:gd name="connsiteY63" fmla="*/ 7473722 h 28428722"/>
              <a:gd name="connsiteX64" fmla="*/ 1249680 w 20071080"/>
              <a:gd name="connsiteY64" fmla="*/ 7199402 h 28428722"/>
              <a:gd name="connsiteX65" fmla="*/ 152400 w 20071080"/>
              <a:gd name="connsiteY65" fmla="*/ 6102122 h 28428722"/>
              <a:gd name="connsiteX66" fmla="*/ 335280 w 20071080"/>
              <a:gd name="connsiteY66" fmla="*/ 6010682 h 28428722"/>
              <a:gd name="connsiteX67" fmla="*/ 1798320 w 20071080"/>
              <a:gd name="connsiteY67" fmla="*/ 7199402 h 28428722"/>
              <a:gd name="connsiteX68" fmla="*/ 1923891 w 20071080"/>
              <a:gd name="connsiteY68" fmla="*/ 7046474 h 28428722"/>
              <a:gd name="connsiteX69" fmla="*/ 2037061 w 20071080"/>
              <a:gd name="connsiteY69" fmla="*/ 6884908 h 28428722"/>
              <a:gd name="connsiteX70" fmla="*/ 4338185 w 20071080"/>
              <a:gd name="connsiteY70" fmla="*/ 6077083 h 28428722"/>
              <a:gd name="connsiteX71" fmla="*/ 5545332 w 20071080"/>
              <a:gd name="connsiteY71" fmla="*/ 5632779 h 28428722"/>
              <a:gd name="connsiteX72" fmla="*/ 6337522 w 20071080"/>
              <a:gd name="connsiteY72" fmla="*/ 5471213 h 28428722"/>
              <a:gd name="connsiteX73" fmla="*/ 7242882 w 20071080"/>
              <a:gd name="connsiteY73" fmla="*/ 4501822 h 28428722"/>
              <a:gd name="connsiteX74" fmla="*/ 8676370 w 20071080"/>
              <a:gd name="connsiteY74" fmla="*/ 3451646 h 28428722"/>
              <a:gd name="connsiteX75" fmla="*/ 9279943 w 20071080"/>
              <a:gd name="connsiteY75" fmla="*/ 3613211 h 28428722"/>
              <a:gd name="connsiteX76" fmla="*/ 9845040 w 20071080"/>
              <a:gd name="connsiteY76" fmla="*/ 3176042 h 28428722"/>
              <a:gd name="connsiteX77" fmla="*/ 9936480 w 20071080"/>
              <a:gd name="connsiteY77" fmla="*/ 2627402 h 28428722"/>
              <a:gd name="connsiteX78" fmla="*/ 9770347 w 20071080"/>
              <a:gd name="connsiteY78" fmla="*/ 503080 h 28428722"/>
              <a:gd name="connsiteX79" fmla="*/ 11203834 w 20071080"/>
              <a:gd name="connsiteY79" fmla="*/ 179950 h 28428722"/>
              <a:gd name="connsiteX80" fmla="*/ 12109194 w 20071080"/>
              <a:gd name="connsiteY80" fmla="*/ 543472 h 28428722"/>
              <a:gd name="connsiteX0" fmla="*/ 12109194 w 20071080"/>
              <a:gd name="connsiteY0" fmla="*/ 543472 h 28428722"/>
              <a:gd name="connsiteX1" fmla="*/ 11996024 w 20071080"/>
              <a:gd name="connsiteY1" fmla="*/ 3047733 h 28428722"/>
              <a:gd name="connsiteX2" fmla="*/ 13429511 w 20071080"/>
              <a:gd name="connsiteY2" fmla="*/ 3774778 h 28428722"/>
              <a:gd name="connsiteX3" fmla="*/ 14636658 w 20071080"/>
              <a:gd name="connsiteY3" fmla="*/ 3653603 h 28428722"/>
              <a:gd name="connsiteX4" fmla="*/ 15353402 w 20071080"/>
              <a:gd name="connsiteY4" fmla="*/ 3209299 h 28428722"/>
              <a:gd name="connsiteX5" fmla="*/ 17800320 w 20071080"/>
              <a:gd name="connsiteY5" fmla="*/ 2627402 h 28428722"/>
              <a:gd name="connsiteX6" fmla="*/ 18166080 w 20071080"/>
              <a:gd name="connsiteY6" fmla="*/ 2993162 h 28428722"/>
              <a:gd name="connsiteX7" fmla="*/ 18861673 w 20071080"/>
              <a:gd name="connsiteY7" fmla="*/ 2805385 h 28428722"/>
              <a:gd name="connsiteX8" fmla="*/ 19720560 w 20071080"/>
              <a:gd name="connsiteY8" fmla="*/ 1530122 h 28428722"/>
              <a:gd name="connsiteX9" fmla="*/ 19994880 w 20071080"/>
              <a:gd name="connsiteY9" fmla="*/ 1621562 h 28428722"/>
              <a:gd name="connsiteX10" fmla="*/ 19263360 w 20071080"/>
              <a:gd name="connsiteY10" fmla="*/ 2627402 h 28428722"/>
              <a:gd name="connsiteX11" fmla="*/ 19812000 w 20071080"/>
              <a:gd name="connsiteY11" fmla="*/ 2810282 h 28428722"/>
              <a:gd name="connsiteX12" fmla="*/ 19537680 w 20071080"/>
              <a:gd name="connsiteY12" fmla="*/ 3084602 h 28428722"/>
              <a:gd name="connsiteX13" fmla="*/ 18241011 w 20071080"/>
              <a:gd name="connsiteY13" fmla="*/ 3249689 h 28428722"/>
              <a:gd name="connsiteX14" fmla="*/ 18348960 w 20071080"/>
              <a:gd name="connsiteY14" fmla="*/ 3450362 h 28428722"/>
              <a:gd name="connsiteX15" fmla="*/ 14508480 w 20071080"/>
              <a:gd name="connsiteY15" fmla="*/ 5096282 h 28428722"/>
              <a:gd name="connsiteX16" fmla="*/ 12954000 w 20071080"/>
              <a:gd name="connsiteY16" fmla="*/ 5919242 h 28428722"/>
              <a:gd name="connsiteX17" fmla="*/ 12222480 w 20071080"/>
              <a:gd name="connsiteY17" fmla="*/ 10765562 h 28428722"/>
              <a:gd name="connsiteX18" fmla="*/ 12071471 w 20071080"/>
              <a:gd name="connsiteY18" fmla="*/ 11368345 h 28428722"/>
              <a:gd name="connsiteX19" fmla="*/ 13136880 w 20071080"/>
              <a:gd name="connsiteY19" fmla="*/ 13051562 h 28428722"/>
              <a:gd name="connsiteX20" fmla="*/ 12954000 w 20071080"/>
              <a:gd name="connsiteY20" fmla="*/ 13508762 h 28428722"/>
              <a:gd name="connsiteX21" fmla="*/ 11765280 w 20071080"/>
              <a:gd name="connsiteY21" fmla="*/ 13783082 h 28428722"/>
              <a:gd name="connsiteX22" fmla="*/ 11497624 w 20071080"/>
              <a:gd name="connsiteY22" fmla="*/ 14599650 h 28428722"/>
              <a:gd name="connsiteX23" fmla="*/ 11033760 w 20071080"/>
              <a:gd name="connsiteY23" fmla="*/ 15063242 h 28428722"/>
              <a:gd name="connsiteX24" fmla="*/ 11125200 w 20071080"/>
              <a:gd name="connsiteY24" fmla="*/ 15337562 h 28428722"/>
              <a:gd name="connsiteX25" fmla="*/ 12863661 w 20071080"/>
              <a:gd name="connsiteY25" fmla="*/ 18477217 h 28428722"/>
              <a:gd name="connsiteX26" fmla="*/ 13542681 w 20071080"/>
              <a:gd name="connsiteY26" fmla="*/ 21208467 h 28428722"/>
              <a:gd name="connsiteX27" fmla="*/ 14825275 w 20071080"/>
              <a:gd name="connsiteY27" fmla="*/ 24132002 h 28428722"/>
              <a:gd name="connsiteX28" fmla="*/ 14183978 w 20071080"/>
              <a:gd name="connsiteY28" fmla="*/ 24455133 h 28428722"/>
              <a:gd name="connsiteX29" fmla="*/ 14599920 w 20071080"/>
              <a:gd name="connsiteY29" fmla="*/ 26310362 h 28428722"/>
              <a:gd name="connsiteX30" fmla="*/ 15331440 w 20071080"/>
              <a:gd name="connsiteY30" fmla="*/ 27041882 h 28428722"/>
              <a:gd name="connsiteX31" fmla="*/ 15605760 w 20071080"/>
              <a:gd name="connsiteY31" fmla="*/ 27864842 h 28428722"/>
              <a:gd name="connsiteX32" fmla="*/ 16504230 w 20071080"/>
              <a:gd name="connsiteY32" fmla="*/ 27928786 h 28428722"/>
              <a:gd name="connsiteX33" fmla="*/ 16703040 w 20071080"/>
              <a:gd name="connsiteY33" fmla="*/ 28230602 h 28428722"/>
              <a:gd name="connsiteX34" fmla="*/ 15240000 w 20071080"/>
              <a:gd name="connsiteY34" fmla="*/ 28413482 h 28428722"/>
              <a:gd name="connsiteX35" fmla="*/ 14599920 w 20071080"/>
              <a:gd name="connsiteY35" fmla="*/ 28139162 h 28428722"/>
              <a:gd name="connsiteX36" fmla="*/ 13502640 w 20071080"/>
              <a:gd name="connsiteY36" fmla="*/ 28047722 h 28428722"/>
              <a:gd name="connsiteX37" fmla="*/ 13844468 w 20071080"/>
              <a:gd name="connsiteY37" fmla="*/ 26272742 h 28428722"/>
              <a:gd name="connsiteX38" fmla="*/ 13411200 w 20071080"/>
              <a:gd name="connsiteY38" fmla="*/ 24755882 h 28428722"/>
              <a:gd name="connsiteX39" fmla="*/ 10485120 w 20071080"/>
              <a:gd name="connsiteY39" fmla="*/ 18263642 h 28428722"/>
              <a:gd name="connsiteX40" fmla="*/ 9387840 w 20071080"/>
              <a:gd name="connsiteY40" fmla="*/ 17166362 h 28428722"/>
              <a:gd name="connsiteX41" fmla="*/ 7423503 w 20071080"/>
              <a:gd name="connsiteY41" fmla="*/ 19244652 h 28428722"/>
              <a:gd name="connsiteX42" fmla="*/ 6178632 w 20071080"/>
              <a:gd name="connsiteY42" fmla="*/ 19083087 h 28428722"/>
              <a:gd name="connsiteX43" fmla="*/ 3462551 w 20071080"/>
              <a:gd name="connsiteY43" fmla="*/ 16013347 h 28428722"/>
              <a:gd name="connsiteX44" fmla="*/ 3500275 w 20071080"/>
              <a:gd name="connsiteY44" fmla="*/ 15043955 h 28428722"/>
              <a:gd name="connsiteX45" fmla="*/ 2712720 w 20071080"/>
              <a:gd name="connsiteY45" fmla="*/ 14057402 h 28428722"/>
              <a:gd name="connsiteX46" fmla="*/ 1706880 w 20071080"/>
              <a:gd name="connsiteY46" fmla="*/ 14057402 h 28428722"/>
              <a:gd name="connsiteX47" fmla="*/ 1249680 w 20071080"/>
              <a:gd name="connsiteY47" fmla="*/ 13874522 h 28428722"/>
              <a:gd name="connsiteX48" fmla="*/ 426720 w 20071080"/>
              <a:gd name="connsiteY48" fmla="*/ 14423162 h 28428722"/>
              <a:gd name="connsiteX49" fmla="*/ 218343 w 20071080"/>
              <a:gd name="connsiteY49" fmla="*/ 14195737 h 28428722"/>
              <a:gd name="connsiteX50" fmla="*/ 2164080 w 20071080"/>
              <a:gd name="connsiteY50" fmla="*/ 11497082 h 28428722"/>
              <a:gd name="connsiteX51" fmla="*/ 2529840 w 20071080"/>
              <a:gd name="connsiteY51" fmla="*/ 11862842 h 28428722"/>
              <a:gd name="connsiteX52" fmla="*/ 2712720 w 20071080"/>
              <a:gd name="connsiteY52" fmla="*/ 13143002 h 28428722"/>
              <a:gd name="connsiteX53" fmla="*/ 6918960 w 20071080"/>
              <a:gd name="connsiteY53" fmla="*/ 16617722 h 28428722"/>
              <a:gd name="connsiteX54" fmla="*/ 7924800 w 20071080"/>
              <a:gd name="connsiteY54" fmla="*/ 15063242 h 28428722"/>
              <a:gd name="connsiteX55" fmla="*/ 7467600 w 20071080"/>
              <a:gd name="connsiteY55" fmla="*/ 13965962 h 28428722"/>
              <a:gd name="connsiteX56" fmla="*/ 8747760 w 20071080"/>
              <a:gd name="connsiteY56" fmla="*/ 10491242 h 28428722"/>
              <a:gd name="connsiteX57" fmla="*/ 7771009 w 20071080"/>
              <a:gd name="connsiteY57" fmla="*/ 10439346 h 28428722"/>
              <a:gd name="connsiteX58" fmla="*/ 8930640 w 20071080"/>
              <a:gd name="connsiteY58" fmla="*/ 9302522 h 28428722"/>
              <a:gd name="connsiteX59" fmla="*/ 7650480 w 20071080"/>
              <a:gd name="connsiteY59" fmla="*/ 6833642 h 28428722"/>
              <a:gd name="connsiteX60" fmla="*/ 2621280 w 20071080"/>
              <a:gd name="connsiteY60" fmla="*/ 8205242 h 28428722"/>
              <a:gd name="connsiteX61" fmla="*/ 2072640 w 20071080"/>
              <a:gd name="connsiteY61" fmla="*/ 7839482 h 28428722"/>
              <a:gd name="connsiteX62" fmla="*/ 1341120 w 20071080"/>
              <a:gd name="connsiteY62" fmla="*/ 7930922 h 28428722"/>
              <a:gd name="connsiteX63" fmla="*/ 975360 w 20071080"/>
              <a:gd name="connsiteY63" fmla="*/ 7473722 h 28428722"/>
              <a:gd name="connsiteX64" fmla="*/ 1249680 w 20071080"/>
              <a:gd name="connsiteY64" fmla="*/ 7199402 h 28428722"/>
              <a:gd name="connsiteX65" fmla="*/ 152400 w 20071080"/>
              <a:gd name="connsiteY65" fmla="*/ 6102122 h 28428722"/>
              <a:gd name="connsiteX66" fmla="*/ 335280 w 20071080"/>
              <a:gd name="connsiteY66" fmla="*/ 6010682 h 28428722"/>
              <a:gd name="connsiteX67" fmla="*/ 1798320 w 20071080"/>
              <a:gd name="connsiteY67" fmla="*/ 7199402 h 28428722"/>
              <a:gd name="connsiteX68" fmla="*/ 1923891 w 20071080"/>
              <a:gd name="connsiteY68" fmla="*/ 7046474 h 28428722"/>
              <a:gd name="connsiteX69" fmla="*/ 2037061 w 20071080"/>
              <a:gd name="connsiteY69" fmla="*/ 6884908 h 28428722"/>
              <a:gd name="connsiteX70" fmla="*/ 4338185 w 20071080"/>
              <a:gd name="connsiteY70" fmla="*/ 6077083 h 28428722"/>
              <a:gd name="connsiteX71" fmla="*/ 5545332 w 20071080"/>
              <a:gd name="connsiteY71" fmla="*/ 5632779 h 28428722"/>
              <a:gd name="connsiteX72" fmla="*/ 6337522 w 20071080"/>
              <a:gd name="connsiteY72" fmla="*/ 5471213 h 28428722"/>
              <a:gd name="connsiteX73" fmla="*/ 7242882 w 20071080"/>
              <a:gd name="connsiteY73" fmla="*/ 4501822 h 28428722"/>
              <a:gd name="connsiteX74" fmla="*/ 8676370 w 20071080"/>
              <a:gd name="connsiteY74" fmla="*/ 3451646 h 28428722"/>
              <a:gd name="connsiteX75" fmla="*/ 9279943 w 20071080"/>
              <a:gd name="connsiteY75" fmla="*/ 3613211 h 28428722"/>
              <a:gd name="connsiteX76" fmla="*/ 9845040 w 20071080"/>
              <a:gd name="connsiteY76" fmla="*/ 3176042 h 28428722"/>
              <a:gd name="connsiteX77" fmla="*/ 9936480 w 20071080"/>
              <a:gd name="connsiteY77" fmla="*/ 2627402 h 28428722"/>
              <a:gd name="connsiteX78" fmla="*/ 9770347 w 20071080"/>
              <a:gd name="connsiteY78" fmla="*/ 503080 h 28428722"/>
              <a:gd name="connsiteX79" fmla="*/ 11203834 w 20071080"/>
              <a:gd name="connsiteY79" fmla="*/ 179950 h 28428722"/>
              <a:gd name="connsiteX80" fmla="*/ 12109194 w 20071080"/>
              <a:gd name="connsiteY80" fmla="*/ 543472 h 28428722"/>
              <a:gd name="connsiteX0" fmla="*/ 12109194 w 20071080"/>
              <a:gd name="connsiteY0" fmla="*/ 543472 h 28428722"/>
              <a:gd name="connsiteX1" fmla="*/ 11996024 w 20071080"/>
              <a:gd name="connsiteY1" fmla="*/ 3047733 h 28428722"/>
              <a:gd name="connsiteX2" fmla="*/ 13429511 w 20071080"/>
              <a:gd name="connsiteY2" fmla="*/ 3774778 h 28428722"/>
              <a:gd name="connsiteX3" fmla="*/ 14636658 w 20071080"/>
              <a:gd name="connsiteY3" fmla="*/ 3653603 h 28428722"/>
              <a:gd name="connsiteX4" fmla="*/ 15353402 w 20071080"/>
              <a:gd name="connsiteY4" fmla="*/ 3209299 h 28428722"/>
              <a:gd name="connsiteX5" fmla="*/ 17800320 w 20071080"/>
              <a:gd name="connsiteY5" fmla="*/ 2627402 h 28428722"/>
              <a:gd name="connsiteX6" fmla="*/ 18166080 w 20071080"/>
              <a:gd name="connsiteY6" fmla="*/ 2993162 h 28428722"/>
              <a:gd name="connsiteX7" fmla="*/ 18861673 w 20071080"/>
              <a:gd name="connsiteY7" fmla="*/ 2805385 h 28428722"/>
              <a:gd name="connsiteX8" fmla="*/ 19720560 w 20071080"/>
              <a:gd name="connsiteY8" fmla="*/ 1530122 h 28428722"/>
              <a:gd name="connsiteX9" fmla="*/ 19994880 w 20071080"/>
              <a:gd name="connsiteY9" fmla="*/ 1621562 h 28428722"/>
              <a:gd name="connsiteX10" fmla="*/ 19263360 w 20071080"/>
              <a:gd name="connsiteY10" fmla="*/ 2627402 h 28428722"/>
              <a:gd name="connsiteX11" fmla="*/ 19812000 w 20071080"/>
              <a:gd name="connsiteY11" fmla="*/ 2810282 h 28428722"/>
              <a:gd name="connsiteX12" fmla="*/ 19537680 w 20071080"/>
              <a:gd name="connsiteY12" fmla="*/ 3084602 h 28428722"/>
              <a:gd name="connsiteX13" fmla="*/ 18241011 w 20071080"/>
              <a:gd name="connsiteY13" fmla="*/ 3249689 h 28428722"/>
              <a:gd name="connsiteX14" fmla="*/ 18348960 w 20071080"/>
              <a:gd name="connsiteY14" fmla="*/ 3450362 h 28428722"/>
              <a:gd name="connsiteX15" fmla="*/ 14508480 w 20071080"/>
              <a:gd name="connsiteY15" fmla="*/ 5096282 h 28428722"/>
              <a:gd name="connsiteX16" fmla="*/ 12954000 w 20071080"/>
              <a:gd name="connsiteY16" fmla="*/ 5919242 h 28428722"/>
              <a:gd name="connsiteX17" fmla="*/ 12222480 w 20071080"/>
              <a:gd name="connsiteY17" fmla="*/ 10765562 h 28428722"/>
              <a:gd name="connsiteX18" fmla="*/ 12071471 w 20071080"/>
              <a:gd name="connsiteY18" fmla="*/ 11368345 h 28428722"/>
              <a:gd name="connsiteX19" fmla="*/ 13136880 w 20071080"/>
              <a:gd name="connsiteY19" fmla="*/ 13051562 h 28428722"/>
              <a:gd name="connsiteX20" fmla="*/ 12954000 w 20071080"/>
              <a:gd name="connsiteY20" fmla="*/ 13508762 h 28428722"/>
              <a:gd name="connsiteX21" fmla="*/ 11765280 w 20071080"/>
              <a:gd name="connsiteY21" fmla="*/ 13783082 h 28428722"/>
              <a:gd name="connsiteX22" fmla="*/ 11497624 w 20071080"/>
              <a:gd name="connsiteY22" fmla="*/ 14599650 h 28428722"/>
              <a:gd name="connsiteX23" fmla="*/ 11033760 w 20071080"/>
              <a:gd name="connsiteY23" fmla="*/ 15063242 h 28428722"/>
              <a:gd name="connsiteX24" fmla="*/ 11125200 w 20071080"/>
              <a:gd name="connsiteY24" fmla="*/ 15337562 h 28428722"/>
              <a:gd name="connsiteX25" fmla="*/ 12863661 w 20071080"/>
              <a:gd name="connsiteY25" fmla="*/ 18477217 h 28428722"/>
              <a:gd name="connsiteX26" fmla="*/ 13542681 w 20071080"/>
              <a:gd name="connsiteY26" fmla="*/ 21208467 h 28428722"/>
              <a:gd name="connsiteX27" fmla="*/ 14825275 w 20071080"/>
              <a:gd name="connsiteY27" fmla="*/ 24132002 h 28428722"/>
              <a:gd name="connsiteX28" fmla="*/ 14183978 w 20071080"/>
              <a:gd name="connsiteY28" fmla="*/ 24455133 h 28428722"/>
              <a:gd name="connsiteX29" fmla="*/ 14599920 w 20071080"/>
              <a:gd name="connsiteY29" fmla="*/ 26310362 h 28428722"/>
              <a:gd name="connsiteX30" fmla="*/ 15331440 w 20071080"/>
              <a:gd name="connsiteY30" fmla="*/ 27041882 h 28428722"/>
              <a:gd name="connsiteX31" fmla="*/ 15605760 w 20071080"/>
              <a:gd name="connsiteY31" fmla="*/ 27864842 h 28428722"/>
              <a:gd name="connsiteX32" fmla="*/ 16504230 w 20071080"/>
              <a:gd name="connsiteY32" fmla="*/ 27928786 h 28428722"/>
              <a:gd name="connsiteX33" fmla="*/ 16703040 w 20071080"/>
              <a:gd name="connsiteY33" fmla="*/ 28230602 h 28428722"/>
              <a:gd name="connsiteX34" fmla="*/ 15240000 w 20071080"/>
              <a:gd name="connsiteY34" fmla="*/ 28413482 h 28428722"/>
              <a:gd name="connsiteX35" fmla="*/ 14599920 w 20071080"/>
              <a:gd name="connsiteY35" fmla="*/ 28139162 h 28428722"/>
              <a:gd name="connsiteX36" fmla="*/ 13502640 w 20071080"/>
              <a:gd name="connsiteY36" fmla="*/ 28047722 h 28428722"/>
              <a:gd name="connsiteX37" fmla="*/ 13844468 w 20071080"/>
              <a:gd name="connsiteY37" fmla="*/ 26272742 h 28428722"/>
              <a:gd name="connsiteX38" fmla="*/ 13411200 w 20071080"/>
              <a:gd name="connsiteY38" fmla="*/ 24755882 h 28428722"/>
              <a:gd name="connsiteX39" fmla="*/ 10485120 w 20071080"/>
              <a:gd name="connsiteY39" fmla="*/ 18263642 h 28428722"/>
              <a:gd name="connsiteX40" fmla="*/ 9387840 w 20071080"/>
              <a:gd name="connsiteY40" fmla="*/ 17166362 h 28428722"/>
              <a:gd name="connsiteX41" fmla="*/ 7423503 w 20071080"/>
              <a:gd name="connsiteY41" fmla="*/ 19244652 h 28428722"/>
              <a:gd name="connsiteX42" fmla="*/ 6178632 w 20071080"/>
              <a:gd name="connsiteY42" fmla="*/ 19083087 h 28428722"/>
              <a:gd name="connsiteX43" fmla="*/ 3462551 w 20071080"/>
              <a:gd name="connsiteY43" fmla="*/ 16013347 h 28428722"/>
              <a:gd name="connsiteX44" fmla="*/ 3500275 w 20071080"/>
              <a:gd name="connsiteY44" fmla="*/ 15043955 h 28428722"/>
              <a:gd name="connsiteX45" fmla="*/ 2712720 w 20071080"/>
              <a:gd name="connsiteY45" fmla="*/ 14057402 h 28428722"/>
              <a:gd name="connsiteX46" fmla="*/ 1706880 w 20071080"/>
              <a:gd name="connsiteY46" fmla="*/ 14057402 h 28428722"/>
              <a:gd name="connsiteX47" fmla="*/ 1249680 w 20071080"/>
              <a:gd name="connsiteY47" fmla="*/ 13874522 h 28428722"/>
              <a:gd name="connsiteX48" fmla="*/ 426720 w 20071080"/>
              <a:gd name="connsiteY48" fmla="*/ 14423162 h 28428722"/>
              <a:gd name="connsiteX49" fmla="*/ 218343 w 20071080"/>
              <a:gd name="connsiteY49" fmla="*/ 14195737 h 28428722"/>
              <a:gd name="connsiteX50" fmla="*/ 2164080 w 20071080"/>
              <a:gd name="connsiteY50" fmla="*/ 11497082 h 28428722"/>
              <a:gd name="connsiteX51" fmla="*/ 2529840 w 20071080"/>
              <a:gd name="connsiteY51" fmla="*/ 11862842 h 28428722"/>
              <a:gd name="connsiteX52" fmla="*/ 2712720 w 20071080"/>
              <a:gd name="connsiteY52" fmla="*/ 13143002 h 28428722"/>
              <a:gd name="connsiteX53" fmla="*/ 6918960 w 20071080"/>
              <a:gd name="connsiteY53" fmla="*/ 16617722 h 28428722"/>
              <a:gd name="connsiteX54" fmla="*/ 7924800 w 20071080"/>
              <a:gd name="connsiteY54" fmla="*/ 15063242 h 28428722"/>
              <a:gd name="connsiteX55" fmla="*/ 7467600 w 20071080"/>
              <a:gd name="connsiteY55" fmla="*/ 13965962 h 28428722"/>
              <a:gd name="connsiteX56" fmla="*/ 8747760 w 20071080"/>
              <a:gd name="connsiteY56" fmla="*/ 10491242 h 28428722"/>
              <a:gd name="connsiteX57" fmla="*/ 8930640 w 20071080"/>
              <a:gd name="connsiteY57" fmla="*/ 9302522 h 28428722"/>
              <a:gd name="connsiteX58" fmla="*/ 7650480 w 20071080"/>
              <a:gd name="connsiteY58" fmla="*/ 6833642 h 28428722"/>
              <a:gd name="connsiteX59" fmla="*/ 2621280 w 20071080"/>
              <a:gd name="connsiteY59" fmla="*/ 8205242 h 28428722"/>
              <a:gd name="connsiteX60" fmla="*/ 2072640 w 20071080"/>
              <a:gd name="connsiteY60" fmla="*/ 7839482 h 28428722"/>
              <a:gd name="connsiteX61" fmla="*/ 1341120 w 20071080"/>
              <a:gd name="connsiteY61" fmla="*/ 7930922 h 28428722"/>
              <a:gd name="connsiteX62" fmla="*/ 975360 w 20071080"/>
              <a:gd name="connsiteY62" fmla="*/ 7473722 h 28428722"/>
              <a:gd name="connsiteX63" fmla="*/ 1249680 w 20071080"/>
              <a:gd name="connsiteY63" fmla="*/ 7199402 h 28428722"/>
              <a:gd name="connsiteX64" fmla="*/ 152400 w 20071080"/>
              <a:gd name="connsiteY64" fmla="*/ 6102122 h 28428722"/>
              <a:gd name="connsiteX65" fmla="*/ 335280 w 20071080"/>
              <a:gd name="connsiteY65" fmla="*/ 6010682 h 28428722"/>
              <a:gd name="connsiteX66" fmla="*/ 1798320 w 20071080"/>
              <a:gd name="connsiteY66" fmla="*/ 7199402 h 28428722"/>
              <a:gd name="connsiteX67" fmla="*/ 1923891 w 20071080"/>
              <a:gd name="connsiteY67" fmla="*/ 7046474 h 28428722"/>
              <a:gd name="connsiteX68" fmla="*/ 2037061 w 20071080"/>
              <a:gd name="connsiteY68" fmla="*/ 6884908 h 28428722"/>
              <a:gd name="connsiteX69" fmla="*/ 4338185 w 20071080"/>
              <a:gd name="connsiteY69" fmla="*/ 6077083 h 28428722"/>
              <a:gd name="connsiteX70" fmla="*/ 5545332 w 20071080"/>
              <a:gd name="connsiteY70" fmla="*/ 5632779 h 28428722"/>
              <a:gd name="connsiteX71" fmla="*/ 6337522 w 20071080"/>
              <a:gd name="connsiteY71" fmla="*/ 5471213 h 28428722"/>
              <a:gd name="connsiteX72" fmla="*/ 7242882 w 20071080"/>
              <a:gd name="connsiteY72" fmla="*/ 4501822 h 28428722"/>
              <a:gd name="connsiteX73" fmla="*/ 8676370 w 20071080"/>
              <a:gd name="connsiteY73" fmla="*/ 3451646 h 28428722"/>
              <a:gd name="connsiteX74" fmla="*/ 9279943 w 20071080"/>
              <a:gd name="connsiteY74" fmla="*/ 3613211 h 28428722"/>
              <a:gd name="connsiteX75" fmla="*/ 9845040 w 20071080"/>
              <a:gd name="connsiteY75" fmla="*/ 3176042 h 28428722"/>
              <a:gd name="connsiteX76" fmla="*/ 9936480 w 20071080"/>
              <a:gd name="connsiteY76" fmla="*/ 2627402 h 28428722"/>
              <a:gd name="connsiteX77" fmla="*/ 9770347 w 20071080"/>
              <a:gd name="connsiteY77" fmla="*/ 503080 h 28428722"/>
              <a:gd name="connsiteX78" fmla="*/ 11203834 w 20071080"/>
              <a:gd name="connsiteY78" fmla="*/ 179950 h 28428722"/>
              <a:gd name="connsiteX79" fmla="*/ 12109194 w 20071080"/>
              <a:gd name="connsiteY79" fmla="*/ 543472 h 28428722"/>
              <a:gd name="connsiteX0" fmla="*/ 12109194 w 20071080"/>
              <a:gd name="connsiteY0" fmla="*/ 543472 h 28428722"/>
              <a:gd name="connsiteX1" fmla="*/ 11996024 w 20071080"/>
              <a:gd name="connsiteY1" fmla="*/ 3047733 h 28428722"/>
              <a:gd name="connsiteX2" fmla="*/ 13429511 w 20071080"/>
              <a:gd name="connsiteY2" fmla="*/ 3774778 h 28428722"/>
              <a:gd name="connsiteX3" fmla="*/ 14636658 w 20071080"/>
              <a:gd name="connsiteY3" fmla="*/ 3653603 h 28428722"/>
              <a:gd name="connsiteX4" fmla="*/ 15353402 w 20071080"/>
              <a:gd name="connsiteY4" fmla="*/ 3209299 h 28428722"/>
              <a:gd name="connsiteX5" fmla="*/ 17800320 w 20071080"/>
              <a:gd name="connsiteY5" fmla="*/ 2627402 h 28428722"/>
              <a:gd name="connsiteX6" fmla="*/ 18166080 w 20071080"/>
              <a:gd name="connsiteY6" fmla="*/ 2993162 h 28428722"/>
              <a:gd name="connsiteX7" fmla="*/ 18861673 w 20071080"/>
              <a:gd name="connsiteY7" fmla="*/ 2805385 h 28428722"/>
              <a:gd name="connsiteX8" fmla="*/ 19720560 w 20071080"/>
              <a:gd name="connsiteY8" fmla="*/ 1530122 h 28428722"/>
              <a:gd name="connsiteX9" fmla="*/ 19994880 w 20071080"/>
              <a:gd name="connsiteY9" fmla="*/ 1621562 h 28428722"/>
              <a:gd name="connsiteX10" fmla="*/ 19263360 w 20071080"/>
              <a:gd name="connsiteY10" fmla="*/ 2627402 h 28428722"/>
              <a:gd name="connsiteX11" fmla="*/ 19812000 w 20071080"/>
              <a:gd name="connsiteY11" fmla="*/ 2810282 h 28428722"/>
              <a:gd name="connsiteX12" fmla="*/ 19537680 w 20071080"/>
              <a:gd name="connsiteY12" fmla="*/ 3084602 h 28428722"/>
              <a:gd name="connsiteX13" fmla="*/ 18241011 w 20071080"/>
              <a:gd name="connsiteY13" fmla="*/ 3249689 h 28428722"/>
              <a:gd name="connsiteX14" fmla="*/ 18348960 w 20071080"/>
              <a:gd name="connsiteY14" fmla="*/ 3450362 h 28428722"/>
              <a:gd name="connsiteX15" fmla="*/ 14508480 w 20071080"/>
              <a:gd name="connsiteY15" fmla="*/ 5096282 h 28428722"/>
              <a:gd name="connsiteX16" fmla="*/ 12954000 w 20071080"/>
              <a:gd name="connsiteY16" fmla="*/ 5919242 h 28428722"/>
              <a:gd name="connsiteX17" fmla="*/ 12222480 w 20071080"/>
              <a:gd name="connsiteY17" fmla="*/ 10765562 h 28428722"/>
              <a:gd name="connsiteX18" fmla="*/ 12071471 w 20071080"/>
              <a:gd name="connsiteY18" fmla="*/ 11368345 h 28428722"/>
              <a:gd name="connsiteX19" fmla="*/ 13136880 w 20071080"/>
              <a:gd name="connsiteY19" fmla="*/ 13051562 h 28428722"/>
              <a:gd name="connsiteX20" fmla="*/ 12954000 w 20071080"/>
              <a:gd name="connsiteY20" fmla="*/ 13508762 h 28428722"/>
              <a:gd name="connsiteX21" fmla="*/ 11765280 w 20071080"/>
              <a:gd name="connsiteY21" fmla="*/ 13783082 h 28428722"/>
              <a:gd name="connsiteX22" fmla="*/ 11497624 w 20071080"/>
              <a:gd name="connsiteY22" fmla="*/ 14599650 h 28428722"/>
              <a:gd name="connsiteX23" fmla="*/ 11033760 w 20071080"/>
              <a:gd name="connsiteY23" fmla="*/ 15063242 h 28428722"/>
              <a:gd name="connsiteX24" fmla="*/ 11125200 w 20071080"/>
              <a:gd name="connsiteY24" fmla="*/ 15337562 h 28428722"/>
              <a:gd name="connsiteX25" fmla="*/ 12863661 w 20071080"/>
              <a:gd name="connsiteY25" fmla="*/ 18477217 h 28428722"/>
              <a:gd name="connsiteX26" fmla="*/ 13542681 w 20071080"/>
              <a:gd name="connsiteY26" fmla="*/ 21208467 h 28428722"/>
              <a:gd name="connsiteX27" fmla="*/ 14825275 w 20071080"/>
              <a:gd name="connsiteY27" fmla="*/ 24132002 h 28428722"/>
              <a:gd name="connsiteX28" fmla="*/ 14183978 w 20071080"/>
              <a:gd name="connsiteY28" fmla="*/ 24455133 h 28428722"/>
              <a:gd name="connsiteX29" fmla="*/ 14599920 w 20071080"/>
              <a:gd name="connsiteY29" fmla="*/ 26310362 h 28428722"/>
              <a:gd name="connsiteX30" fmla="*/ 15331440 w 20071080"/>
              <a:gd name="connsiteY30" fmla="*/ 27041882 h 28428722"/>
              <a:gd name="connsiteX31" fmla="*/ 15605760 w 20071080"/>
              <a:gd name="connsiteY31" fmla="*/ 27864842 h 28428722"/>
              <a:gd name="connsiteX32" fmla="*/ 16504230 w 20071080"/>
              <a:gd name="connsiteY32" fmla="*/ 27928786 h 28428722"/>
              <a:gd name="connsiteX33" fmla="*/ 16703040 w 20071080"/>
              <a:gd name="connsiteY33" fmla="*/ 28230602 h 28428722"/>
              <a:gd name="connsiteX34" fmla="*/ 15240000 w 20071080"/>
              <a:gd name="connsiteY34" fmla="*/ 28413482 h 28428722"/>
              <a:gd name="connsiteX35" fmla="*/ 14599920 w 20071080"/>
              <a:gd name="connsiteY35" fmla="*/ 28139162 h 28428722"/>
              <a:gd name="connsiteX36" fmla="*/ 13502640 w 20071080"/>
              <a:gd name="connsiteY36" fmla="*/ 28047722 h 28428722"/>
              <a:gd name="connsiteX37" fmla="*/ 13844468 w 20071080"/>
              <a:gd name="connsiteY37" fmla="*/ 26272742 h 28428722"/>
              <a:gd name="connsiteX38" fmla="*/ 13411200 w 20071080"/>
              <a:gd name="connsiteY38" fmla="*/ 24755882 h 28428722"/>
              <a:gd name="connsiteX39" fmla="*/ 10485120 w 20071080"/>
              <a:gd name="connsiteY39" fmla="*/ 18263642 h 28428722"/>
              <a:gd name="connsiteX40" fmla="*/ 9387840 w 20071080"/>
              <a:gd name="connsiteY40" fmla="*/ 17166362 h 28428722"/>
              <a:gd name="connsiteX41" fmla="*/ 7423503 w 20071080"/>
              <a:gd name="connsiteY41" fmla="*/ 19244652 h 28428722"/>
              <a:gd name="connsiteX42" fmla="*/ 6178632 w 20071080"/>
              <a:gd name="connsiteY42" fmla="*/ 19083087 h 28428722"/>
              <a:gd name="connsiteX43" fmla="*/ 3462551 w 20071080"/>
              <a:gd name="connsiteY43" fmla="*/ 16013347 h 28428722"/>
              <a:gd name="connsiteX44" fmla="*/ 3500275 w 20071080"/>
              <a:gd name="connsiteY44" fmla="*/ 15043955 h 28428722"/>
              <a:gd name="connsiteX45" fmla="*/ 2712720 w 20071080"/>
              <a:gd name="connsiteY45" fmla="*/ 14057402 h 28428722"/>
              <a:gd name="connsiteX46" fmla="*/ 1706880 w 20071080"/>
              <a:gd name="connsiteY46" fmla="*/ 14057402 h 28428722"/>
              <a:gd name="connsiteX47" fmla="*/ 1249680 w 20071080"/>
              <a:gd name="connsiteY47" fmla="*/ 13874522 h 28428722"/>
              <a:gd name="connsiteX48" fmla="*/ 426720 w 20071080"/>
              <a:gd name="connsiteY48" fmla="*/ 14423162 h 28428722"/>
              <a:gd name="connsiteX49" fmla="*/ 218343 w 20071080"/>
              <a:gd name="connsiteY49" fmla="*/ 14195737 h 28428722"/>
              <a:gd name="connsiteX50" fmla="*/ 2164080 w 20071080"/>
              <a:gd name="connsiteY50" fmla="*/ 11497082 h 28428722"/>
              <a:gd name="connsiteX51" fmla="*/ 2529840 w 20071080"/>
              <a:gd name="connsiteY51" fmla="*/ 11862842 h 28428722"/>
              <a:gd name="connsiteX52" fmla="*/ 2712720 w 20071080"/>
              <a:gd name="connsiteY52" fmla="*/ 13143002 h 28428722"/>
              <a:gd name="connsiteX53" fmla="*/ 6918960 w 20071080"/>
              <a:gd name="connsiteY53" fmla="*/ 16617722 h 28428722"/>
              <a:gd name="connsiteX54" fmla="*/ 7924800 w 20071080"/>
              <a:gd name="connsiteY54" fmla="*/ 15063242 h 28428722"/>
              <a:gd name="connsiteX55" fmla="*/ 7467600 w 20071080"/>
              <a:gd name="connsiteY55" fmla="*/ 13965962 h 28428722"/>
              <a:gd name="connsiteX56" fmla="*/ 8148243 w 20071080"/>
              <a:gd name="connsiteY56" fmla="*/ 11004824 h 28428722"/>
              <a:gd name="connsiteX57" fmla="*/ 8930640 w 20071080"/>
              <a:gd name="connsiteY57" fmla="*/ 9302522 h 28428722"/>
              <a:gd name="connsiteX58" fmla="*/ 7650480 w 20071080"/>
              <a:gd name="connsiteY58" fmla="*/ 6833642 h 28428722"/>
              <a:gd name="connsiteX59" fmla="*/ 2621280 w 20071080"/>
              <a:gd name="connsiteY59" fmla="*/ 8205242 h 28428722"/>
              <a:gd name="connsiteX60" fmla="*/ 2072640 w 20071080"/>
              <a:gd name="connsiteY60" fmla="*/ 7839482 h 28428722"/>
              <a:gd name="connsiteX61" fmla="*/ 1341120 w 20071080"/>
              <a:gd name="connsiteY61" fmla="*/ 7930922 h 28428722"/>
              <a:gd name="connsiteX62" fmla="*/ 975360 w 20071080"/>
              <a:gd name="connsiteY62" fmla="*/ 7473722 h 28428722"/>
              <a:gd name="connsiteX63" fmla="*/ 1249680 w 20071080"/>
              <a:gd name="connsiteY63" fmla="*/ 7199402 h 28428722"/>
              <a:gd name="connsiteX64" fmla="*/ 152400 w 20071080"/>
              <a:gd name="connsiteY64" fmla="*/ 6102122 h 28428722"/>
              <a:gd name="connsiteX65" fmla="*/ 335280 w 20071080"/>
              <a:gd name="connsiteY65" fmla="*/ 6010682 h 28428722"/>
              <a:gd name="connsiteX66" fmla="*/ 1798320 w 20071080"/>
              <a:gd name="connsiteY66" fmla="*/ 7199402 h 28428722"/>
              <a:gd name="connsiteX67" fmla="*/ 1923891 w 20071080"/>
              <a:gd name="connsiteY67" fmla="*/ 7046474 h 28428722"/>
              <a:gd name="connsiteX68" fmla="*/ 2037061 w 20071080"/>
              <a:gd name="connsiteY68" fmla="*/ 6884908 h 28428722"/>
              <a:gd name="connsiteX69" fmla="*/ 4338185 w 20071080"/>
              <a:gd name="connsiteY69" fmla="*/ 6077083 h 28428722"/>
              <a:gd name="connsiteX70" fmla="*/ 5545332 w 20071080"/>
              <a:gd name="connsiteY70" fmla="*/ 5632779 h 28428722"/>
              <a:gd name="connsiteX71" fmla="*/ 6337522 w 20071080"/>
              <a:gd name="connsiteY71" fmla="*/ 5471213 h 28428722"/>
              <a:gd name="connsiteX72" fmla="*/ 7242882 w 20071080"/>
              <a:gd name="connsiteY72" fmla="*/ 4501822 h 28428722"/>
              <a:gd name="connsiteX73" fmla="*/ 8676370 w 20071080"/>
              <a:gd name="connsiteY73" fmla="*/ 3451646 h 28428722"/>
              <a:gd name="connsiteX74" fmla="*/ 9279943 w 20071080"/>
              <a:gd name="connsiteY74" fmla="*/ 3613211 h 28428722"/>
              <a:gd name="connsiteX75" fmla="*/ 9845040 w 20071080"/>
              <a:gd name="connsiteY75" fmla="*/ 3176042 h 28428722"/>
              <a:gd name="connsiteX76" fmla="*/ 9936480 w 20071080"/>
              <a:gd name="connsiteY76" fmla="*/ 2627402 h 28428722"/>
              <a:gd name="connsiteX77" fmla="*/ 9770347 w 20071080"/>
              <a:gd name="connsiteY77" fmla="*/ 503080 h 28428722"/>
              <a:gd name="connsiteX78" fmla="*/ 11203834 w 20071080"/>
              <a:gd name="connsiteY78" fmla="*/ 179950 h 28428722"/>
              <a:gd name="connsiteX79" fmla="*/ 12109194 w 20071080"/>
              <a:gd name="connsiteY79" fmla="*/ 543472 h 28428722"/>
              <a:gd name="connsiteX0" fmla="*/ 12109194 w 20071080"/>
              <a:gd name="connsiteY0" fmla="*/ 543472 h 28428722"/>
              <a:gd name="connsiteX1" fmla="*/ 11996024 w 20071080"/>
              <a:gd name="connsiteY1" fmla="*/ 3047733 h 28428722"/>
              <a:gd name="connsiteX2" fmla="*/ 13429511 w 20071080"/>
              <a:gd name="connsiteY2" fmla="*/ 3774778 h 28428722"/>
              <a:gd name="connsiteX3" fmla="*/ 14636658 w 20071080"/>
              <a:gd name="connsiteY3" fmla="*/ 3653603 h 28428722"/>
              <a:gd name="connsiteX4" fmla="*/ 15353402 w 20071080"/>
              <a:gd name="connsiteY4" fmla="*/ 3209299 h 28428722"/>
              <a:gd name="connsiteX5" fmla="*/ 17800320 w 20071080"/>
              <a:gd name="connsiteY5" fmla="*/ 2627402 h 28428722"/>
              <a:gd name="connsiteX6" fmla="*/ 18166080 w 20071080"/>
              <a:gd name="connsiteY6" fmla="*/ 2993162 h 28428722"/>
              <a:gd name="connsiteX7" fmla="*/ 18861673 w 20071080"/>
              <a:gd name="connsiteY7" fmla="*/ 2805385 h 28428722"/>
              <a:gd name="connsiteX8" fmla="*/ 19720560 w 20071080"/>
              <a:gd name="connsiteY8" fmla="*/ 1530122 h 28428722"/>
              <a:gd name="connsiteX9" fmla="*/ 19994880 w 20071080"/>
              <a:gd name="connsiteY9" fmla="*/ 1621562 h 28428722"/>
              <a:gd name="connsiteX10" fmla="*/ 19263360 w 20071080"/>
              <a:gd name="connsiteY10" fmla="*/ 2627402 h 28428722"/>
              <a:gd name="connsiteX11" fmla="*/ 19812000 w 20071080"/>
              <a:gd name="connsiteY11" fmla="*/ 2810282 h 28428722"/>
              <a:gd name="connsiteX12" fmla="*/ 19537680 w 20071080"/>
              <a:gd name="connsiteY12" fmla="*/ 3084602 h 28428722"/>
              <a:gd name="connsiteX13" fmla="*/ 18241011 w 20071080"/>
              <a:gd name="connsiteY13" fmla="*/ 3249689 h 28428722"/>
              <a:gd name="connsiteX14" fmla="*/ 18348960 w 20071080"/>
              <a:gd name="connsiteY14" fmla="*/ 3450362 h 28428722"/>
              <a:gd name="connsiteX15" fmla="*/ 14508480 w 20071080"/>
              <a:gd name="connsiteY15" fmla="*/ 5096282 h 28428722"/>
              <a:gd name="connsiteX16" fmla="*/ 12954000 w 20071080"/>
              <a:gd name="connsiteY16" fmla="*/ 5919242 h 28428722"/>
              <a:gd name="connsiteX17" fmla="*/ 12222480 w 20071080"/>
              <a:gd name="connsiteY17" fmla="*/ 10765562 h 28428722"/>
              <a:gd name="connsiteX18" fmla="*/ 12071471 w 20071080"/>
              <a:gd name="connsiteY18" fmla="*/ 11368345 h 28428722"/>
              <a:gd name="connsiteX19" fmla="*/ 13136880 w 20071080"/>
              <a:gd name="connsiteY19" fmla="*/ 13051562 h 28428722"/>
              <a:gd name="connsiteX20" fmla="*/ 12954000 w 20071080"/>
              <a:gd name="connsiteY20" fmla="*/ 13508762 h 28428722"/>
              <a:gd name="connsiteX21" fmla="*/ 11765280 w 20071080"/>
              <a:gd name="connsiteY21" fmla="*/ 13783082 h 28428722"/>
              <a:gd name="connsiteX22" fmla="*/ 11497624 w 20071080"/>
              <a:gd name="connsiteY22" fmla="*/ 14599650 h 28428722"/>
              <a:gd name="connsiteX23" fmla="*/ 11033760 w 20071080"/>
              <a:gd name="connsiteY23" fmla="*/ 15063242 h 28428722"/>
              <a:gd name="connsiteX24" fmla="*/ 11125200 w 20071080"/>
              <a:gd name="connsiteY24" fmla="*/ 15337562 h 28428722"/>
              <a:gd name="connsiteX25" fmla="*/ 12863661 w 20071080"/>
              <a:gd name="connsiteY25" fmla="*/ 18477217 h 28428722"/>
              <a:gd name="connsiteX26" fmla="*/ 13542681 w 20071080"/>
              <a:gd name="connsiteY26" fmla="*/ 21208467 h 28428722"/>
              <a:gd name="connsiteX27" fmla="*/ 14825275 w 20071080"/>
              <a:gd name="connsiteY27" fmla="*/ 24132002 h 28428722"/>
              <a:gd name="connsiteX28" fmla="*/ 14183978 w 20071080"/>
              <a:gd name="connsiteY28" fmla="*/ 24455133 h 28428722"/>
              <a:gd name="connsiteX29" fmla="*/ 14599920 w 20071080"/>
              <a:gd name="connsiteY29" fmla="*/ 26310362 h 28428722"/>
              <a:gd name="connsiteX30" fmla="*/ 15331440 w 20071080"/>
              <a:gd name="connsiteY30" fmla="*/ 27041882 h 28428722"/>
              <a:gd name="connsiteX31" fmla="*/ 15605760 w 20071080"/>
              <a:gd name="connsiteY31" fmla="*/ 27864842 h 28428722"/>
              <a:gd name="connsiteX32" fmla="*/ 16504230 w 20071080"/>
              <a:gd name="connsiteY32" fmla="*/ 27928786 h 28428722"/>
              <a:gd name="connsiteX33" fmla="*/ 16703040 w 20071080"/>
              <a:gd name="connsiteY33" fmla="*/ 28230602 h 28428722"/>
              <a:gd name="connsiteX34" fmla="*/ 15240000 w 20071080"/>
              <a:gd name="connsiteY34" fmla="*/ 28413482 h 28428722"/>
              <a:gd name="connsiteX35" fmla="*/ 14599920 w 20071080"/>
              <a:gd name="connsiteY35" fmla="*/ 28139162 h 28428722"/>
              <a:gd name="connsiteX36" fmla="*/ 13502640 w 20071080"/>
              <a:gd name="connsiteY36" fmla="*/ 28047722 h 28428722"/>
              <a:gd name="connsiteX37" fmla="*/ 13844468 w 20071080"/>
              <a:gd name="connsiteY37" fmla="*/ 26272742 h 28428722"/>
              <a:gd name="connsiteX38" fmla="*/ 13411200 w 20071080"/>
              <a:gd name="connsiteY38" fmla="*/ 24755882 h 28428722"/>
              <a:gd name="connsiteX39" fmla="*/ 10485120 w 20071080"/>
              <a:gd name="connsiteY39" fmla="*/ 18263642 h 28428722"/>
              <a:gd name="connsiteX40" fmla="*/ 9387840 w 20071080"/>
              <a:gd name="connsiteY40" fmla="*/ 17166362 h 28428722"/>
              <a:gd name="connsiteX41" fmla="*/ 7423503 w 20071080"/>
              <a:gd name="connsiteY41" fmla="*/ 19244652 h 28428722"/>
              <a:gd name="connsiteX42" fmla="*/ 6178632 w 20071080"/>
              <a:gd name="connsiteY42" fmla="*/ 19083087 h 28428722"/>
              <a:gd name="connsiteX43" fmla="*/ 3462551 w 20071080"/>
              <a:gd name="connsiteY43" fmla="*/ 16013347 h 28428722"/>
              <a:gd name="connsiteX44" fmla="*/ 3500275 w 20071080"/>
              <a:gd name="connsiteY44" fmla="*/ 15043955 h 28428722"/>
              <a:gd name="connsiteX45" fmla="*/ 2712720 w 20071080"/>
              <a:gd name="connsiteY45" fmla="*/ 14057402 h 28428722"/>
              <a:gd name="connsiteX46" fmla="*/ 1706880 w 20071080"/>
              <a:gd name="connsiteY46" fmla="*/ 14057402 h 28428722"/>
              <a:gd name="connsiteX47" fmla="*/ 1249680 w 20071080"/>
              <a:gd name="connsiteY47" fmla="*/ 13874522 h 28428722"/>
              <a:gd name="connsiteX48" fmla="*/ 426720 w 20071080"/>
              <a:gd name="connsiteY48" fmla="*/ 14423162 h 28428722"/>
              <a:gd name="connsiteX49" fmla="*/ 218343 w 20071080"/>
              <a:gd name="connsiteY49" fmla="*/ 14195737 h 28428722"/>
              <a:gd name="connsiteX50" fmla="*/ 2164080 w 20071080"/>
              <a:gd name="connsiteY50" fmla="*/ 11497082 h 28428722"/>
              <a:gd name="connsiteX51" fmla="*/ 2529840 w 20071080"/>
              <a:gd name="connsiteY51" fmla="*/ 11862842 h 28428722"/>
              <a:gd name="connsiteX52" fmla="*/ 2712720 w 20071080"/>
              <a:gd name="connsiteY52" fmla="*/ 13143002 h 28428722"/>
              <a:gd name="connsiteX53" fmla="*/ 6918960 w 20071080"/>
              <a:gd name="connsiteY53" fmla="*/ 16617722 h 28428722"/>
              <a:gd name="connsiteX54" fmla="*/ 7924800 w 20071080"/>
              <a:gd name="connsiteY54" fmla="*/ 15063242 h 28428722"/>
              <a:gd name="connsiteX55" fmla="*/ 7467600 w 20071080"/>
              <a:gd name="connsiteY55" fmla="*/ 13965962 h 28428722"/>
              <a:gd name="connsiteX56" fmla="*/ 8148243 w 20071080"/>
              <a:gd name="connsiteY56" fmla="*/ 11004824 h 28428722"/>
              <a:gd name="connsiteX57" fmla="*/ 8525476 w 20071080"/>
              <a:gd name="connsiteY57" fmla="*/ 9348780 h 28428722"/>
              <a:gd name="connsiteX58" fmla="*/ 7650480 w 20071080"/>
              <a:gd name="connsiteY58" fmla="*/ 6833642 h 28428722"/>
              <a:gd name="connsiteX59" fmla="*/ 2621280 w 20071080"/>
              <a:gd name="connsiteY59" fmla="*/ 8205242 h 28428722"/>
              <a:gd name="connsiteX60" fmla="*/ 2072640 w 20071080"/>
              <a:gd name="connsiteY60" fmla="*/ 7839482 h 28428722"/>
              <a:gd name="connsiteX61" fmla="*/ 1341120 w 20071080"/>
              <a:gd name="connsiteY61" fmla="*/ 7930922 h 28428722"/>
              <a:gd name="connsiteX62" fmla="*/ 975360 w 20071080"/>
              <a:gd name="connsiteY62" fmla="*/ 7473722 h 28428722"/>
              <a:gd name="connsiteX63" fmla="*/ 1249680 w 20071080"/>
              <a:gd name="connsiteY63" fmla="*/ 7199402 h 28428722"/>
              <a:gd name="connsiteX64" fmla="*/ 152400 w 20071080"/>
              <a:gd name="connsiteY64" fmla="*/ 6102122 h 28428722"/>
              <a:gd name="connsiteX65" fmla="*/ 335280 w 20071080"/>
              <a:gd name="connsiteY65" fmla="*/ 6010682 h 28428722"/>
              <a:gd name="connsiteX66" fmla="*/ 1798320 w 20071080"/>
              <a:gd name="connsiteY66" fmla="*/ 7199402 h 28428722"/>
              <a:gd name="connsiteX67" fmla="*/ 1923891 w 20071080"/>
              <a:gd name="connsiteY67" fmla="*/ 7046474 h 28428722"/>
              <a:gd name="connsiteX68" fmla="*/ 2037061 w 20071080"/>
              <a:gd name="connsiteY68" fmla="*/ 6884908 h 28428722"/>
              <a:gd name="connsiteX69" fmla="*/ 4338185 w 20071080"/>
              <a:gd name="connsiteY69" fmla="*/ 6077083 h 28428722"/>
              <a:gd name="connsiteX70" fmla="*/ 5545332 w 20071080"/>
              <a:gd name="connsiteY70" fmla="*/ 5632779 h 28428722"/>
              <a:gd name="connsiteX71" fmla="*/ 6337522 w 20071080"/>
              <a:gd name="connsiteY71" fmla="*/ 5471213 h 28428722"/>
              <a:gd name="connsiteX72" fmla="*/ 7242882 w 20071080"/>
              <a:gd name="connsiteY72" fmla="*/ 4501822 h 28428722"/>
              <a:gd name="connsiteX73" fmla="*/ 8676370 w 20071080"/>
              <a:gd name="connsiteY73" fmla="*/ 3451646 h 28428722"/>
              <a:gd name="connsiteX74" fmla="*/ 9279943 w 20071080"/>
              <a:gd name="connsiteY74" fmla="*/ 3613211 h 28428722"/>
              <a:gd name="connsiteX75" fmla="*/ 9845040 w 20071080"/>
              <a:gd name="connsiteY75" fmla="*/ 3176042 h 28428722"/>
              <a:gd name="connsiteX76" fmla="*/ 9936480 w 20071080"/>
              <a:gd name="connsiteY76" fmla="*/ 2627402 h 28428722"/>
              <a:gd name="connsiteX77" fmla="*/ 9770347 w 20071080"/>
              <a:gd name="connsiteY77" fmla="*/ 503080 h 28428722"/>
              <a:gd name="connsiteX78" fmla="*/ 11203834 w 20071080"/>
              <a:gd name="connsiteY78" fmla="*/ 179950 h 28428722"/>
              <a:gd name="connsiteX79" fmla="*/ 12109194 w 20071080"/>
              <a:gd name="connsiteY79" fmla="*/ 543472 h 28428722"/>
              <a:gd name="connsiteX0" fmla="*/ 12109194 w 20071080"/>
              <a:gd name="connsiteY0" fmla="*/ 543472 h 28428722"/>
              <a:gd name="connsiteX1" fmla="*/ 11996024 w 20071080"/>
              <a:gd name="connsiteY1" fmla="*/ 3047733 h 28428722"/>
              <a:gd name="connsiteX2" fmla="*/ 13429511 w 20071080"/>
              <a:gd name="connsiteY2" fmla="*/ 3774778 h 28428722"/>
              <a:gd name="connsiteX3" fmla="*/ 14636658 w 20071080"/>
              <a:gd name="connsiteY3" fmla="*/ 3653603 h 28428722"/>
              <a:gd name="connsiteX4" fmla="*/ 15353402 w 20071080"/>
              <a:gd name="connsiteY4" fmla="*/ 3209299 h 28428722"/>
              <a:gd name="connsiteX5" fmla="*/ 17800320 w 20071080"/>
              <a:gd name="connsiteY5" fmla="*/ 2627402 h 28428722"/>
              <a:gd name="connsiteX6" fmla="*/ 18166080 w 20071080"/>
              <a:gd name="connsiteY6" fmla="*/ 2993162 h 28428722"/>
              <a:gd name="connsiteX7" fmla="*/ 18861673 w 20071080"/>
              <a:gd name="connsiteY7" fmla="*/ 2805385 h 28428722"/>
              <a:gd name="connsiteX8" fmla="*/ 19720560 w 20071080"/>
              <a:gd name="connsiteY8" fmla="*/ 1530122 h 28428722"/>
              <a:gd name="connsiteX9" fmla="*/ 19994880 w 20071080"/>
              <a:gd name="connsiteY9" fmla="*/ 1621562 h 28428722"/>
              <a:gd name="connsiteX10" fmla="*/ 19263360 w 20071080"/>
              <a:gd name="connsiteY10" fmla="*/ 2627402 h 28428722"/>
              <a:gd name="connsiteX11" fmla="*/ 19812000 w 20071080"/>
              <a:gd name="connsiteY11" fmla="*/ 2810282 h 28428722"/>
              <a:gd name="connsiteX12" fmla="*/ 19537680 w 20071080"/>
              <a:gd name="connsiteY12" fmla="*/ 3084602 h 28428722"/>
              <a:gd name="connsiteX13" fmla="*/ 18241011 w 20071080"/>
              <a:gd name="connsiteY13" fmla="*/ 3249689 h 28428722"/>
              <a:gd name="connsiteX14" fmla="*/ 18348960 w 20071080"/>
              <a:gd name="connsiteY14" fmla="*/ 3450362 h 28428722"/>
              <a:gd name="connsiteX15" fmla="*/ 14508480 w 20071080"/>
              <a:gd name="connsiteY15" fmla="*/ 5096282 h 28428722"/>
              <a:gd name="connsiteX16" fmla="*/ 12954000 w 20071080"/>
              <a:gd name="connsiteY16" fmla="*/ 5919242 h 28428722"/>
              <a:gd name="connsiteX17" fmla="*/ 12222480 w 20071080"/>
              <a:gd name="connsiteY17" fmla="*/ 10765562 h 28428722"/>
              <a:gd name="connsiteX18" fmla="*/ 12071471 w 20071080"/>
              <a:gd name="connsiteY18" fmla="*/ 11368345 h 28428722"/>
              <a:gd name="connsiteX19" fmla="*/ 13136880 w 20071080"/>
              <a:gd name="connsiteY19" fmla="*/ 13051562 h 28428722"/>
              <a:gd name="connsiteX20" fmla="*/ 12954000 w 20071080"/>
              <a:gd name="connsiteY20" fmla="*/ 13508762 h 28428722"/>
              <a:gd name="connsiteX21" fmla="*/ 11765280 w 20071080"/>
              <a:gd name="connsiteY21" fmla="*/ 13783082 h 28428722"/>
              <a:gd name="connsiteX22" fmla="*/ 11497624 w 20071080"/>
              <a:gd name="connsiteY22" fmla="*/ 14599650 h 28428722"/>
              <a:gd name="connsiteX23" fmla="*/ 11033760 w 20071080"/>
              <a:gd name="connsiteY23" fmla="*/ 15063242 h 28428722"/>
              <a:gd name="connsiteX24" fmla="*/ 11125200 w 20071080"/>
              <a:gd name="connsiteY24" fmla="*/ 15337562 h 28428722"/>
              <a:gd name="connsiteX25" fmla="*/ 12863661 w 20071080"/>
              <a:gd name="connsiteY25" fmla="*/ 18477217 h 28428722"/>
              <a:gd name="connsiteX26" fmla="*/ 13542681 w 20071080"/>
              <a:gd name="connsiteY26" fmla="*/ 21208467 h 28428722"/>
              <a:gd name="connsiteX27" fmla="*/ 14825275 w 20071080"/>
              <a:gd name="connsiteY27" fmla="*/ 24132002 h 28428722"/>
              <a:gd name="connsiteX28" fmla="*/ 14183978 w 20071080"/>
              <a:gd name="connsiteY28" fmla="*/ 24455133 h 28428722"/>
              <a:gd name="connsiteX29" fmla="*/ 14599920 w 20071080"/>
              <a:gd name="connsiteY29" fmla="*/ 26310362 h 28428722"/>
              <a:gd name="connsiteX30" fmla="*/ 15331440 w 20071080"/>
              <a:gd name="connsiteY30" fmla="*/ 27041882 h 28428722"/>
              <a:gd name="connsiteX31" fmla="*/ 15605760 w 20071080"/>
              <a:gd name="connsiteY31" fmla="*/ 27864842 h 28428722"/>
              <a:gd name="connsiteX32" fmla="*/ 16504230 w 20071080"/>
              <a:gd name="connsiteY32" fmla="*/ 27928786 h 28428722"/>
              <a:gd name="connsiteX33" fmla="*/ 16703040 w 20071080"/>
              <a:gd name="connsiteY33" fmla="*/ 28230602 h 28428722"/>
              <a:gd name="connsiteX34" fmla="*/ 15240000 w 20071080"/>
              <a:gd name="connsiteY34" fmla="*/ 28413482 h 28428722"/>
              <a:gd name="connsiteX35" fmla="*/ 14599920 w 20071080"/>
              <a:gd name="connsiteY35" fmla="*/ 28139162 h 28428722"/>
              <a:gd name="connsiteX36" fmla="*/ 13502640 w 20071080"/>
              <a:gd name="connsiteY36" fmla="*/ 28047722 h 28428722"/>
              <a:gd name="connsiteX37" fmla="*/ 13844468 w 20071080"/>
              <a:gd name="connsiteY37" fmla="*/ 26272742 h 28428722"/>
              <a:gd name="connsiteX38" fmla="*/ 13411200 w 20071080"/>
              <a:gd name="connsiteY38" fmla="*/ 24755882 h 28428722"/>
              <a:gd name="connsiteX39" fmla="*/ 10485120 w 20071080"/>
              <a:gd name="connsiteY39" fmla="*/ 18263642 h 28428722"/>
              <a:gd name="connsiteX40" fmla="*/ 9387840 w 20071080"/>
              <a:gd name="connsiteY40" fmla="*/ 17166362 h 28428722"/>
              <a:gd name="connsiteX41" fmla="*/ 7423503 w 20071080"/>
              <a:gd name="connsiteY41" fmla="*/ 19244652 h 28428722"/>
              <a:gd name="connsiteX42" fmla="*/ 6178632 w 20071080"/>
              <a:gd name="connsiteY42" fmla="*/ 19083087 h 28428722"/>
              <a:gd name="connsiteX43" fmla="*/ 3462551 w 20071080"/>
              <a:gd name="connsiteY43" fmla="*/ 16013347 h 28428722"/>
              <a:gd name="connsiteX44" fmla="*/ 3500275 w 20071080"/>
              <a:gd name="connsiteY44" fmla="*/ 15043955 h 28428722"/>
              <a:gd name="connsiteX45" fmla="*/ 2712720 w 20071080"/>
              <a:gd name="connsiteY45" fmla="*/ 14057402 h 28428722"/>
              <a:gd name="connsiteX46" fmla="*/ 1706880 w 20071080"/>
              <a:gd name="connsiteY46" fmla="*/ 14057402 h 28428722"/>
              <a:gd name="connsiteX47" fmla="*/ 1249680 w 20071080"/>
              <a:gd name="connsiteY47" fmla="*/ 13874522 h 28428722"/>
              <a:gd name="connsiteX48" fmla="*/ 426720 w 20071080"/>
              <a:gd name="connsiteY48" fmla="*/ 14423162 h 28428722"/>
              <a:gd name="connsiteX49" fmla="*/ 218343 w 20071080"/>
              <a:gd name="connsiteY49" fmla="*/ 14195737 h 28428722"/>
              <a:gd name="connsiteX50" fmla="*/ 2164080 w 20071080"/>
              <a:gd name="connsiteY50" fmla="*/ 11497082 h 28428722"/>
              <a:gd name="connsiteX51" fmla="*/ 2529840 w 20071080"/>
              <a:gd name="connsiteY51" fmla="*/ 11862842 h 28428722"/>
              <a:gd name="connsiteX52" fmla="*/ 2712720 w 20071080"/>
              <a:gd name="connsiteY52" fmla="*/ 13143002 h 28428722"/>
              <a:gd name="connsiteX53" fmla="*/ 6918960 w 20071080"/>
              <a:gd name="connsiteY53" fmla="*/ 16617722 h 28428722"/>
              <a:gd name="connsiteX54" fmla="*/ 7924800 w 20071080"/>
              <a:gd name="connsiteY54" fmla="*/ 15063242 h 28428722"/>
              <a:gd name="connsiteX55" fmla="*/ 7467600 w 20071080"/>
              <a:gd name="connsiteY55" fmla="*/ 13965962 h 28428722"/>
              <a:gd name="connsiteX56" fmla="*/ 8148243 w 20071080"/>
              <a:gd name="connsiteY56" fmla="*/ 11004824 h 28428722"/>
              <a:gd name="connsiteX57" fmla="*/ 8525476 w 20071080"/>
              <a:gd name="connsiteY57" fmla="*/ 9348780 h 28428722"/>
              <a:gd name="connsiteX58" fmla="*/ 7650480 w 20071080"/>
              <a:gd name="connsiteY58" fmla="*/ 6833642 h 28428722"/>
              <a:gd name="connsiteX59" fmla="*/ 2621280 w 20071080"/>
              <a:gd name="connsiteY59" fmla="*/ 8205242 h 28428722"/>
              <a:gd name="connsiteX60" fmla="*/ 2072640 w 20071080"/>
              <a:gd name="connsiteY60" fmla="*/ 7839482 h 28428722"/>
              <a:gd name="connsiteX61" fmla="*/ 1341120 w 20071080"/>
              <a:gd name="connsiteY61" fmla="*/ 7930922 h 28428722"/>
              <a:gd name="connsiteX62" fmla="*/ 975360 w 20071080"/>
              <a:gd name="connsiteY62" fmla="*/ 7473722 h 28428722"/>
              <a:gd name="connsiteX63" fmla="*/ 1249680 w 20071080"/>
              <a:gd name="connsiteY63" fmla="*/ 7199402 h 28428722"/>
              <a:gd name="connsiteX64" fmla="*/ 152400 w 20071080"/>
              <a:gd name="connsiteY64" fmla="*/ 6102122 h 28428722"/>
              <a:gd name="connsiteX65" fmla="*/ 335280 w 20071080"/>
              <a:gd name="connsiteY65" fmla="*/ 6010682 h 28428722"/>
              <a:gd name="connsiteX66" fmla="*/ 1798320 w 20071080"/>
              <a:gd name="connsiteY66" fmla="*/ 7199402 h 28428722"/>
              <a:gd name="connsiteX67" fmla="*/ 1923891 w 20071080"/>
              <a:gd name="connsiteY67" fmla="*/ 7046474 h 28428722"/>
              <a:gd name="connsiteX68" fmla="*/ 2037061 w 20071080"/>
              <a:gd name="connsiteY68" fmla="*/ 6884908 h 28428722"/>
              <a:gd name="connsiteX69" fmla="*/ 4338185 w 20071080"/>
              <a:gd name="connsiteY69" fmla="*/ 6077083 h 28428722"/>
              <a:gd name="connsiteX70" fmla="*/ 5545332 w 20071080"/>
              <a:gd name="connsiteY70" fmla="*/ 5632779 h 28428722"/>
              <a:gd name="connsiteX71" fmla="*/ 6337522 w 20071080"/>
              <a:gd name="connsiteY71" fmla="*/ 5471213 h 28428722"/>
              <a:gd name="connsiteX72" fmla="*/ 7242882 w 20071080"/>
              <a:gd name="connsiteY72" fmla="*/ 4501822 h 28428722"/>
              <a:gd name="connsiteX73" fmla="*/ 8676370 w 20071080"/>
              <a:gd name="connsiteY73" fmla="*/ 3451646 h 28428722"/>
              <a:gd name="connsiteX74" fmla="*/ 9279943 w 20071080"/>
              <a:gd name="connsiteY74" fmla="*/ 3613211 h 28428722"/>
              <a:gd name="connsiteX75" fmla="*/ 9845040 w 20071080"/>
              <a:gd name="connsiteY75" fmla="*/ 3176042 h 28428722"/>
              <a:gd name="connsiteX76" fmla="*/ 9936480 w 20071080"/>
              <a:gd name="connsiteY76" fmla="*/ 2627402 h 28428722"/>
              <a:gd name="connsiteX77" fmla="*/ 9770347 w 20071080"/>
              <a:gd name="connsiteY77" fmla="*/ 503080 h 28428722"/>
              <a:gd name="connsiteX78" fmla="*/ 11203834 w 20071080"/>
              <a:gd name="connsiteY78" fmla="*/ 179950 h 28428722"/>
              <a:gd name="connsiteX79" fmla="*/ 12109194 w 20071080"/>
              <a:gd name="connsiteY79" fmla="*/ 543472 h 28428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20071080" h="28428722">
                <a:moveTo>
                  <a:pt x="12109194" y="543472"/>
                </a:moveTo>
                <a:cubicBezTo>
                  <a:pt x="12987566" y="1643968"/>
                  <a:pt x="11778156" y="2471731"/>
                  <a:pt x="11996024" y="3047733"/>
                </a:cubicBezTo>
                <a:cubicBezTo>
                  <a:pt x="12012339" y="3728584"/>
                  <a:pt x="12205505" y="3690255"/>
                  <a:pt x="13429511" y="3774778"/>
                </a:cubicBezTo>
                <a:cubicBezTo>
                  <a:pt x="13985042" y="4219623"/>
                  <a:pt x="14316010" y="3747849"/>
                  <a:pt x="14636658" y="3653603"/>
                </a:cubicBezTo>
                <a:cubicBezTo>
                  <a:pt x="14957306" y="3559357"/>
                  <a:pt x="14826125" y="3380332"/>
                  <a:pt x="15353402" y="3209299"/>
                </a:cubicBezTo>
                <a:cubicBezTo>
                  <a:pt x="15880679" y="3038266"/>
                  <a:pt x="17331540" y="2663425"/>
                  <a:pt x="17800320" y="2627402"/>
                </a:cubicBezTo>
                <a:cubicBezTo>
                  <a:pt x="18269100" y="2591379"/>
                  <a:pt x="17989188" y="2963498"/>
                  <a:pt x="18166080" y="2993162"/>
                </a:cubicBezTo>
                <a:cubicBezTo>
                  <a:pt x="18342972" y="3022826"/>
                  <a:pt x="18602593" y="3049225"/>
                  <a:pt x="18861673" y="2805385"/>
                </a:cubicBezTo>
                <a:cubicBezTo>
                  <a:pt x="19120753" y="2561545"/>
                  <a:pt x="19531692" y="1727426"/>
                  <a:pt x="19720560" y="1530122"/>
                </a:cubicBezTo>
                <a:cubicBezTo>
                  <a:pt x="19909428" y="1332818"/>
                  <a:pt x="20071080" y="1438682"/>
                  <a:pt x="19994880" y="1621562"/>
                </a:cubicBezTo>
                <a:cubicBezTo>
                  <a:pt x="19918680" y="1804442"/>
                  <a:pt x="19293840" y="2429282"/>
                  <a:pt x="19263360" y="2627402"/>
                </a:cubicBezTo>
                <a:cubicBezTo>
                  <a:pt x="19232880" y="2825522"/>
                  <a:pt x="19766280" y="2734082"/>
                  <a:pt x="19812000" y="2810282"/>
                </a:cubicBezTo>
                <a:cubicBezTo>
                  <a:pt x="19857720" y="2886482"/>
                  <a:pt x="19799511" y="3011368"/>
                  <a:pt x="19537680" y="3084602"/>
                </a:cubicBezTo>
                <a:lnTo>
                  <a:pt x="18241011" y="3249689"/>
                </a:lnTo>
                <a:lnTo>
                  <a:pt x="18348960" y="3450362"/>
                </a:lnTo>
                <a:cubicBezTo>
                  <a:pt x="17726872" y="3758128"/>
                  <a:pt x="14943506" y="4846915"/>
                  <a:pt x="14508480" y="5096282"/>
                </a:cubicBezTo>
                <a:cubicBezTo>
                  <a:pt x="14216997" y="5517935"/>
                  <a:pt x="13613837" y="5600578"/>
                  <a:pt x="12954000" y="5919242"/>
                </a:cubicBezTo>
                <a:cubicBezTo>
                  <a:pt x="12847734" y="6856363"/>
                  <a:pt x="12369568" y="9857378"/>
                  <a:pt x="12222480" y="10765562"/>
                </a:cubicBezTo>
                <a:cubicBezTo>
                  <a:pt x="12075392" y="11673746"/>
                  <a:pt x="11919071" y="10987345"/>
                  <a:pt x="12071471" y="11368345"/>
                </a:cubicBezTo>
                <a:cubicBezTo>
                  <a:pt x="12223871" y="11749345"/>
                  <a:pt x="12989792" y="12694826"/>
                  <a:pt x="13136880" y="13051562"/>
                </a:cubicBezTo>
                <a:cubicBezTo>
                  <a:pt x="13283968" y="13408298"/>
                  <a:pt x="13182600" y="13386842"/>
                  <a:pt x="12954000" y="13508762"/>
                </a:cubicBezTo>
                <a:cubicBezTo>
                  <a:pt x="12725400" y="13630682"/>
                  <a:pt x="12008009" y="13601267"/>
                  <a:pt x="11765280" y="13783082"/>
                </a:cubicBezTo>
                <a:cubicBezTo>
                  <a:pt x="11522551" y="13964897"/>
                  <a:pt x="11619544" y="14386290"/>
                  <a:pt x="11497624" y="14599650"/>
                </a:cubicBezTo>
                <a:cubicBezTo>
                  <a:pt x="11375704" y="14813010"/>
                  <a:pt x="11095831" y="14940257"/>
                  <a:pt x="11033760" y="15063242"/>
                </a:cubicBezTo>
                <a:cubicBezTo>
                  <a:pt x="10971689" y="15186227"/>
                  <a:pt x="10820217" y="14768566"/>
                  <a:pt x="11125200" y="15337562"/>
                </a:cubicBezTo>
                <a:cubicBezTo>
                  <a:pt x="11430183" y="15906558"/>
                  <a:pt x="12594934" y="17414514"/>
                  <a:pt x="12863661" y="18477217"/>
                </a:cubicBezTo>
                <a:cubicBezTo>
                  <a:pt x="13160450" y="19475397"/>
                  <a:pt x="13574929" y="19582001"/>
                  <a:pt x="13542681" y="21208467"/>
                </a:cubicBezTo>
                <a:cubicBezTo>
                  <a:pt x="14024326" y="22090849"/>
                  <a:pt x="14654949" y="22792797"/>
                  <a:pt x="14825275" y="24132002"/>
                </a:cubicBezTo>
                <a:cubicBezTo>
                  <a:pt x="14382870" y="24499422"/>
                  <a:pt x="14626573" y="24445271"/>
                  <a:pt x="14183978" y="24455133"/>
                </a:cubicBezTo>
                <a:cubicBezTo>
                  <a:pt x="14107778" y="24820893"/>
                  <a:pt x="14408676" y="25879237"/>
                  <a:pt x="14599920" y="26310362"/>
                </a:cubicBezTo>
                <a:cubicBezTo>
                  <a:pt x="14791164" y="26741487"/>
                  <a:pt x="15163800" y="26782802"/>
                  <a:pt x="15331440" y="27041882"/>
                </a:cubicBezTo>
                <a:cubicBezTo>
                  <a:pt x="15499080" y="27300962"/>
                  <a:pt x="15410295" y="27717025"/>
                  <a:pt x="15605760" y="27864842"/>
                </a:cubicBezTo>
                <a:cubicBezTo>
                  <a:pt x="15801225" y="28012659"/>
                  <a:pt x="16321350" y="27867826"/>
                  <a:pt x="16504230" y="27928786"/>
                </a:cubicBezTo>
                <a:cubicBezTo>
                  <a:pt x="16687110" y="27989746"/>
                  <a:pt x="16913745" y="28149819"/>
                  <a:pt x="16703040" y="28230602"/>
                </a:cubicBezTo>
                <a:cubicBezTo>
                  <a:pt x="16492335" y="28311385"/>
                  <a:pt x="15590520" y="28428722"/>
                  <a:pt x="15240000" y="28413482"/>
                </a:cubicBezTo>
                <a:cubicBezTo>
                  <a:pt x="14889480" y="28398242"/>
                  <a:pt x="14889480" y="28200122"/>
                  <a:pt x="14599920" y="28139162"/>
                </a:cubicBezTo>
                <a:cubicBezTo>
                  <a:pt x="14310360" y="28078202"/>
                  <a:pt x="13628549" y="28358792"/>
                  <a:pt x="13502640" y="28047722"/>
                </a:cubicBezTo>
                <a:cubicBezTo>
                  <a:pt x="13376731" y="27736652"/>
                  <a:pt x="13638087" y="26833668"/>
                  <a:pt x="13844468" y="26272742"/>
                </a:cubicBezTo>
                <a:cubicBezTo>
                  <a:pt x="13829228" y="25724102"/>
                  <a:pt x="13971091" y="26090732"/>
                  <a:pt x="13411200" y="24755882"/>
                </a:cubicBezTo>
                <a:cubicBezTo>
                  <a:pt x="12851309" y="23421032"/>
                  <a:pt x="11155680" y="19528562"/>
                  <a:pt x="10485120" y="18263642"/>
                </a:cubicBezTo>
                <a:cubicBezTo>
                  <a:pt x="9814560" y="16998722"/>
                  <a:pt x="9898110" y="17002860"/>
                  <a:pt x="9387840" y="17166362"/>
                </a:cubicBezTo>
                <a:cubicBezTo>
                  <a:pt x="8877571" y="17329864"/>
                  <a:pt x="7958371" y="18925198"/>
                  <a:pt x="7423503" y="19244652"/>
                </a:cubicBezTo>
                <a:cubicBezTo>
                  <a:pt x="6888635" y="19564106"/>
                  <a:pt x="6838790" y="19621638"/>
                  <a:pt x="6178632" y="19083087"/>
                </a:cubicBezTo>
                <a:cubicBezTo>
                  <a:pt x="5518474" y="18544536"/>
                  <a:pt x="3713344" y="16678155"/>
                  <a:pt x="3462551" y="16013347"/>
                </a:cubicBezTo>
                <a:cubicBezTo>
                  <a:pt x="3262759" y="15637445"/>
                  <a:pt x="3121616" y="15419610"/>
                  <a:pt x="3500275" y="15043955"/>
                </a:cubicBezTo>
                <a:cubicBezTo>
                  <a:pt x="3408835" y="14723915"/>
                  <a:pt x="3011619" y="14221827"/>
                  <a:pt x="2712720" y="14057402"/>
                </a:cubicBezTo>
                <a:cubicBezTo>
                  <a:pt x="2413821" y="13892977"/>
                  <a:pt x="1950720" y="14087882"/>
                  <a:pt x="1706880" y="14057402"/>
                </a:cubicBezTo>
                <a:cubicBezTo>
                  <a:pt x="1463040" y="14026922"/>
                  <a:pt x="1463040" y="13813562"/>
                  <a:pt x="1249680" y="13874522"/>
                </a:cubicBezTo>
                <a:cubicBezTo>
                  <a:pt x="1036320" y="13935482"/>
                  <a:pt x="598610" y="14369626"/>
                  <a:pt x="426720" y="14423162"/>
                </a:cubicBezTo>
                <a:cubicBezTo>
                  <a:pt x="254831" y="14476698"/>
                  <a:pt x="440485" y="14675657"/>
                  <a:pt x="218343" y="14195737"/>
                </a:cubicBezTo>
                <a:cubicBezTo>
                  <a:pt x="507903" y="13708057"/>
                  <a:pt x="1778831" y="11885898"/>
                  <a:pt x="2164080" y="11497082"/>
                </a:cubicBezTo>
                <a:cubicBezTo>
                  <a:pt x="2541320" y="11720441"/>
                  <a:pt x="2438400" y="11588522"/>
                  <a:pt x="2529840" y="11862842"/>
                </a:cubicBezTo>
                <a:cubicBezTo>
                  <a:pt x="2621280" y="12137162"/>
                  <a:pt x="1981200" y="12350522"/>
                  <a:pt x="2712720" y="13143002"/>
                </a:cubicBezTo>
                <a:cubicBezTo>
                  <a:pt x="3444240" y="13935482"/>
                  <a:pt x="6050280" y="16297682"/>
                  <a:pt x="6918960" y="16617722"/>
                </a:cubicBezTo>
                <a:lnTo>
                  <a:pt x="7924800" y="15063242"/>
                </a:lnTo>
                <a:cubicBezTo>
                  <a:pt x="8016240" y="14621282"/>
                  <a:pt x="7430360" y="14642365"/>
                  <a:pt x="7467600" y="13965962"/>
                </a:cubicBezTo>
                <a:cubicBezTo>
                  <a:pt x="7504840" y="13289559"/>
                  <a:pt x="7866392" y="11629993"/>
                  <a:pt x="8148243" y="11004824"/>
                </a:cubicBezTo>
                <a:cubicBezTo>
                  <a:pt x="8324556" y="10235294"/>
                  <a:pt x="8708356" y="9958380"/>
                  <a:pt x="8525476" y="9348780"/>
                </a:cubicBezTo>
                <a:cubicBezTo>
                  <a:pt x="8505388" y="8747829"/>
                  <a:pt x="8513255" y="7492184"/>
                  <a:pt x="7650480" y="6833642"/>
                </a:cubicBezTo>
                <a:cubicBezTo>
                  <a:pt x="6598920" y="6650762"/>
                  <a:pt x="3550920" y="8037602"/>
                  <a:pt x="2621280" y="8205242"/>
                </a:cubicBezTo>
                <a:cubicBezTo>
                  <a:pt x="2298575" y="7847638"/>
                  <a:pt x="2286000" y="7885202"/>
                  <a:pt x="2072640" y="7839482"/>
                </a:cubicBezTo>
                <a:cubicBezTo>
                  <a:pt x="1859280" y="7793762"/>
                  <a:pt x="1524000" y="7991882"/>
                  <a:pt x="1341120" y="7930922"/>
                </a:cubicBezTo>
                <a:cubicBezTo>
                  <a:pt x="1158240" y="7869962"/>
                  <a:pt x="990600" y="7595642"/>
                  <a:pt x="975360" y="7473722"/>
                </a:cubicBezTo>
                <a:cubicBezTo>
                  <a:pt x="960120" y="7351802"/>
                  <a:pt x="1386840" y="7428002"/>
                  <a:pt x="1249680" y="7199402"/>
                </a:cubicBezTo>
                <a:cubicBezTo>
                  <a:pt x="1112520" y="6970802"/>
                  <a:pt x="304800" y="6300242"/>
                  <a:pt x="152400" y="6102122"/>
                </a:cubicBezTo>
                <a:cubicBezTo>
                  <a:pt x="0" y="5904002"/>
                  <a:pt x="60960" y="5827802"/>
                  <a:pt x="335280" y="6010682"/>
                </a:cubicBezTo>
                <a:cubicBezTo>
                  <a:pt x="609600" y="6193562"/>
                  <a:pt x="1533552" y="7026770"/>
                  <a:pt x="1798320" y="7199402"/>
                </a:cubicBezTo>
                <a:cubicBezTo>
                  <a:pt x="2063088" y="7372034"/>
                  <a:pt x="1884101" y="7098890"/>
                  <a:pt x="1923891" y="7046474"/>
                </a:cubicBezTo>
                <a:cubicBezTo>
                  <a:pt x="1963681" y="6994058"/>
                  <a:pt x="1898749" y="7229944"/>
                  <a:pt x="2037061" y="6884908"/>
                </a:cubicBezTo>
                <a:cubicBezTo>
                  <a:pt x="2822202" y="6853676"/>
                  <a:pt x="3671382" y="6322574"/>
                  <a:pt x="4338185" y="6077083"/>
                </a:cubicBezTo>
                <a:cubicBezTo>
                  <a:pt x="4805408" y="5921798"/>
                  <a:pt x="5212109" y="5733757"/>
                  <a:pt x="5545332" y="5632779"/>
                </a:cubicBezTo>
                <a:cubicBezTo>
                  <a:pt x="5878555" y="5531801"/>
                  <a:pt x="6054597" y="5659706"/>
                  <a:pt x="6337522" y="5471213"/>
                </a:cubicBezTo>
                <a:cubicBezTo>
                  <a:pt x="6620447" y="5282720"/>
                  <a:pt x="6853074" y="4838416"/>
                  <a:pt x="7242882" y="4501822"/>
                </a:cubicBezTo>
                <a:cubicBezTo>
                  <a:pt x="7632690" y="4165228"/>
                  <a:pt x="8336860" y="3599748"/>
                  <a:pt x="8676370" y="3451646"/>
                </a:cubicBezTo>
                <a:cubicBezTo>
                  <a:pt x="9015880" y="3303544"/>
                  <a:pt x="9085165" y="3659145"/>
                  <a:pt x="9279943" y="3613211"/>
                </a:cubicBezTo>
                <a:cubicBezTo>
                  <a:pt x="9474721" y="3567277"/>
                  <a:pt x="9735617" y="3340343"/>
                  <a:pt x="9845040" y="3176042"/>
                </a:cubicBezTo>
                <a:cubicBezTo>
                  <a:pt x="9954463" y="3011741"/>
                  <a:pt x="9921240" y="3023642"/>
                  <a:pt x="9936480" y="2627402"/>
                </a:cubicBezTo>
                <a:cubicBezTo>
                  <a:pt x="9424658" y="2335431"/>
                  <a:pt x="9511267" y="884080"/>
                  <a:pt x="9770347" y="503080"/>
                </a:cubicBezTo>
                <a:cubicBezTo>
                  <a:pt x="10274811" y="0"/>
                  <a:pt x="10814026" y="173218"/>
                  <a:pt x="11203834" y="179950"/>
                </a:cubicBezTo>
                <a:cubicBezTo>
                  <a:pt x="11593642" y="186682"/>
                  <a:pt x="11926314" y="543472"/>
                  <a:pt x="12109194" y="543472"/>
                </a:cubicBezTo>
                <a:close/>
              </a:path>
            </a:pathLst>
          </a:custGeom>
          <a:solidFill>
            <a:srgbClr val="000000"/>
          </a:solidFill>
          <a:ln w="635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新細明體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12417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87"/>
          <p:cNvSpPr>
            <a:spLocks/>
          </p:cNvSpPr>
          <p:nvPr/>
        </p:nvSpPr>
        <p:spPr bwMode="gray">
          <a:xfrm>
            <a:off x="612402" y="1511920"/>
            <a:ext cx="4500563" cy="6165850"/>
          </a:xfrm>
          <a:custGeom>
            <a:avLst/>
            <a:gdLst>
              <a:gd name="T0" fmla="*/ 2147483647 w 1539"/>
              <a:gd name="T1" fmla="*/ 2147483647 h 1965"/>
              <a:gd name="T2" fmla="*/ 2147483647 w 1539"/>
              <a:gd name="T3" fmla="*/ 2147483647 h 1965"/>
              <a:gd name="T4" fmla="*/ 2147483647 w 1539"/>
              <a:gd name="T5" fmla="*/ 2147483647 h 1965"/>
              <a:gd name="T6" fmla="*/ 2147483647 w 1539"/>
              <a:gd name="T7" fmla="*/ 2147483647 h 1965"/>
              <a:gd name="T8" fmla="*/ 2147483647 w 1539"/>
              <a:gd name="T9" fmla="*/ 2147483647 h 1965"/>
              <a:gd name="T10" fmla="*/ 2147483647 w 1539"/>
              <a:gd name="T11" fmla="*/ 2147483647 h 1965"/>
              <a:gd name="T12" fmla="*/ 2147483647 w 1539"/>
              <a:gd name="T13" fmla="*/ 2147483647 h 1965"/>
              <a:gd name="T14" fmla="*/ 2147483647 w 1539"/>
              <a:gd name="T15" fmla="*/ 2147483647 h 1965"/>
              <a:gd name="T16" fmla="*/ 2147483647 w 1539"/>
              <a:gd name="T17" fmla="*/ 2147483647 h 1965"/>
              <a:gd name="T18" fmla="*/ 2147483647 w 1539"/>
              <a:gd name="T19" fmla="*/ 2147483647 h 1965"/>
              <a:gd name="T20" fmla="*/ 2147483647 w 1539"/>
              <a:gd name="T21" fmla="*/ 2147483647 h 1965"/>
              <a:gd name="T22" fmla="*/ 2147483647 w 1539"/>
              <a:gd name="T23" fmla="*/ 2147483647 h 1965"/>
              <a:gd name="T24" fmla="*/ 2147483647 w 1539"/>
              <a:gd name="T25" fmla="*/ 2147483647 h 1965"/>
              <a:gd name="T26" fmla="*/ 2147483647 w 1539"/>
              <a:gd name="T27" fmla="*/ 2147483647 h 1965"/>
              <a:gd name="T28" fmla="*/ 2147483647 w 1539"/>
              <a:gd name="T29" fmla="*/ 2147483647 h 1965"/>
              <a:gd name="T30" fmla="*/ 2147483647 w 1539"/>
              <a:gd name="T31" fmla="*/ 2147483647 h 1965"/>
              <a:gd name="T32" fmla="*/ 2147483647 w 1539"/>
              <a:gd name="T33" fmla="*/ 2147483647 h 1965"/>
              <a:gd name="T34" fmla="*/ 2147483647 w 1539"/>
              <a:gd name="T35" fmla="*/ 2147483647 h 1965"/>
              <a:gd name="T36" fmla="*/ 2147483647 w 1539"/>
              <a:gd name="T37" fmla="*/ 2147483647 h 1965"/>
              <a:gd name="T38" fmla="*/ 2147483647 w 1539"/>
              <a:gd name="T39" fmla="*/ 2147483647 h 1965"/>
              <a:gd name="T40" fmla="*/ 2147483647 w 1539"/>
              <a:gd name="T41" fmla="*/ 2147483647 h 1965"/>
              <a:gd name="T42" fmla="*/ 2147483647 w 1539"/>
              <a:gd name="T43" fmla="*/ 2147483647 h 1965"/>
              <a:gd name="T44" fmla="*/ 2147483647 w 1539"/>
              <a:gd name="T45" fmla="*/ 2147483647 h 1965"/>
              <a:gd name="T46" fmla="*/ 2147483647 w 1539"/>
              <a:gd name="T47" fmla="*/ 2147483647 h 1965"/>
              <a:gd name="T48" fmla="*/ 2147483647 w 1539"/>
              <a:gd name="T49" fmla="*/ 2147483647 h 1965"/>
              <a:gd name="T50" fmla="*/ 2147483647 w 1539"/>
              <a:gd name="T51" fmla="*/ 2147483647 h 1965"/>
              <a:gd name="T52" fmla="*/ 2147483647 w 1539"/>
              <a:gd name="T53" fmla="*/ 2147483647 h 1965"/>
              <a:gd name="T54" fmla="*/ 2147483647 w 1539"/>
              <a:gd name="T55" fmla="*/ 2147483647 h 1965"/>
              <a:gd name="T56" fmla="*/ 2147483647 w 1539"/>
              <a:gd name="T57" fmla="*/ 2147483647 h 1965"/>
              <a:gd name="T58" fmla="*/ 2147483647 w 1539"/>
              <a:gd name="T59" fmla="*/ 2147483647 h 1965"/>
              <a:gd name="T60" fmla="*/ 2147483647 w 1539"/>
              <a:gd name="T61" fmla="*/ 2147483647 h 1965"/>
              <a:gd name="T62" fmla="*/ 2147483647 w 1539"/>
              <a:gd name="T63" fmla="*/ 2147483647 h 1965"/>
              <a:gd name="T64" fmla="*/ 2147483647 w 1539"/>
              <a:gd name="T65" fmla="*/ 2147483647 h 1965"/>
              <a:gd name="T66" fmla="*/ 2147483647 w 1539"/>
              <a:gd name="T67" fmla="*/ 2147483647 h 1965"/>
              <a:gd name="T68" fmla="*/ 2147483647 w 1539"/>
              <a:gd name="T69" fmla="*/ 2147483647 h 1965"/>
              <a:gd name="T70" fmla="*/ 2147483647 w 1539"/>
              <a:gd name="T71" fmla="*/ 2147483647 h 1965"/>
              <a:gd name="T72" fmla="*/ 2147483647 w 1539"/>
              <a:gd name="T73" fmla="*/ 2147483647 h 1965"/>
              <a:gd name="T74" fmla="*/ 2147483647 w 1539"/>
              <a:gd name="T75" fmla="*/ 2147483647 h 1965"/>
              <a:gd name="T76" fmla="*/ 2147483647 w 1539"/>
              <a:gd name="T77" fmla="*/ 2147483647 h 1965"/>
              <a:gd name="T78" fmla="*/ 2147483647 w 1539"/>
              <a:gd name="T79" fmla="*/ 2147483647 h 1965"/>
              <a:gd name="T80" fmla="*/ 2147483647 w 1539"/>
              <a:gd name="T81" fmla="*/ 2147483647 h 1965"/>
              <a:gd name="T82" fmla="*/ 2147483647 w 1539"/>
              <a:gd name="T83" fmla="*/ 2147483647 h 1965"/>
              <a:gd name="T84" fmla="*/ 2147483647 w 1539"/>
              <a:gd name="T85" fmla="*/ 2147483647 h 1965"/>
              <a:gd name="T86" fmla="*/ 2147483647 w 1539"/>
              <a:gd name="T87" fmla="*/ 2147483647 h 1965"/>
              <a:gd name="T88" fmla="*/ 2147483647 w 1539"/>
              <a:gd name="T89" fmla="*/ 2147483647 h 1965"/>
              <a:gd name="T90" fmla="*/ 2147483647 w 1539"/>
              <a:gd name="T91" fmla="*/ 2147483647 h 1965"/>
              <a:gd name="T92" fmla="*/ 2147483647 w 1539"/>
              <a:gd name="T93" fmla="*/ 2147483647 h 1965"/>
              <a:gd name="T94" fmla="*/ 2147483647 w 1539"/>
              <a:gd name="T95" fmla="*/ 2147483647 h 1965"/>
              <a:gd name="T96" fmla="*/ 2147483647 w 1539"/>
              <a:gd name="T97" fmla="*/ 2147483647 h 196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539"/>
              <a:gd name="T148" fmla="*/ 0 h 1965"/>
              <a:gd name="T149" fmla="*/ 1539 w 1539"/>
              <a:gd name="T150" fmla="*/ 1965 h 1965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539" h="1965">
                <a:moveTo>
                  <a:pt x="609" y="300"/>
                </a:moveTo>
                <a:lnTo>
                  <a:pt x="597" y="273"/>
                </a:lnTo>
                <a:lnTo>
                  <a:pt x="612" y="243"/>
                </a:lnTo>
                <a:lnTo>
                  <a:pt x="609" y="192"/>
                </a:lnTo>
                <a:lnTo>
                  <a:pt x="624" y="150"/>
                </a:lnTo>
                <a:lnTo>
                  <a:pt x="585" y="102"/>
                </a:lnTo>
                <a:lnTo>
                  <a:pt x="516" y="84"/>
                </a:lnTo>
                <a:lnTo>
                  <a:pt x="450" y="93"/>
                </a:lnTo>
                <a:lnTo>
                  <a:pt x="393" y="168"/>
                </a:lnTo>
                <a:lnTo>
                  <a:pt x="396" y="225"/>
                </a:lnTo>
                <a:lnTo>
                  <a:pt x="405" y="249"/>
                </a:lnTo>
                <a:lnTo>
                  <a:pt x="381" y="276"/>
                </a:lnTo>
                <a:lnTo>
                  <a:pt x="351" y="297"/>
                </a:lnTo>
                <a:lnTo>
                  <a:pt x="348" y="336"/>
                </a:lnTo>
                <a:lnTo>
                  <a:pt x="246" y="420"/>
                </a:lnTo>
                <a:lnTo>
                  <a:pt x="213" y="462"/>
                </a:lnTo>
                <a:lnTo>
                  <a:pt x="180" y="471"/>
                </a:lnTo>
                <a:lnTo>
                  <a:pt x="183" y="534"/>
                </a:lnTo>
                <a:lnTo>
                  <a:pt x="183" y="576"/>
                </a:lnTo>
                <a:lnTo>
                  <a:pt x="180" y="621"/>
                </a:lnTo>
                <a:lnTo>
                  <a:pt x="192" y="654"/>
                </a:lnTo>
                <a:lnTo>
                  <a:pt x="183" y="696"/>
                </a:lnTo>
                <a:lnTo>
                  <a:pt x="195" y="741"/>
                </a:lnTo>
                <a:lnTo>
                  <a:pt x="174" y="774"/>
                </a:lnTo>
                <a:lnTo>
                  <a:pt x="177" y="801"/>
                </a:lnTo>
                <a:lnTo>
                  <a:pt x="174" y="831"/>
                </a:lnTo>
                <a:lnTo>
                  <a:pt x="174" y="873"/>
                </a:lnTo>
                <a:lnTo>
                  <a:pt x="165" y="954"/>
                </a:lnTo>
                <a:lnTo>
                  <a:pt x="162" y="1020"/>
                </a:lnTo>
                <a:lnTo>
                  <a:pt x="162" y="1044"/>
                </a:lnTo>
                <a:lnTo>
                  <a:pt x="126" y="987"/>
                </a:lnTo>
                <a:lnTo>
                  <a:pt x="111" y="969"/>
                </a:lnTo>
                <a:lnTo>
                  <a:pt x="81" y="978"/>
                </a:lnTo>
                <a:lnTo>
                  <a:pt x="48" y="999"/>
                </a:lnTo>
                <a:lnTo>
                  <a:pt x="0" y="1188"/>
                </a:lnTo>
                <a:lnTo>
                  <a:pt x="225" y="1437"/>
                </a:lnTo>
                <a:lnTo>
                  <a:pt x="246" y="1458"/>
                </a:lnTo>
                <a:lnTo>
                  <a:pt x="297" y="1449"/>
                </a:lnTo>
                <a:lnTo>
                  <a:pt x="315" y="1404"/>
                </a:lnTo>
                <a:lnTo>
                  <a:pt x="345" y="1311"/>
                </a:lnTo>
                <a:lnTo>
                  <a:pt x="354" y="1254"/>
                </a:lnTo>
                <a:lnTo>
                  <a:pt x="327" y="1224"/>
                </a:lnTo>
                <a:lnTo>
                  <a:pt x="246" y="1125"/>
                </a:lnTo>
                <a:lnTo>
                  <a:pt x="261" y="1104"/>
                </a:lnTo>
                <a:lnTo>
                  <a:pt x="252" y="1065"/>
                </a:lnTo>
                <a:lnTo>
                  <a:pt x="285" y="1059"/>
                </a:lnTo>
                <a:lnTo>
                  <a:pt x="273" y="945"/>
                </a:lnTo>
                <a:lnTo>
                  <a:pt x="288" y="834"/>
                </a:lnTo>
                <a:lnTo>
                  <a:pt x="291" y="1092"/>
                </a:lnTo>
                <a:lnTo>
                  <a:pt x="291" y="1140"/>
                </a:lnTo>
                <a:lnTo>
                  <a:pt x="312" y="1152"/>
                </a:lnTo>
                <a:lnTo>
                  <a:pt x="327" y="1227"/>
                </a:lnTo>
                <a:lnTo>
                  <a:pt x="354" y="1362"/>
                </a:lnTo>
                <a:lnTo>
                  <a:pt x="351" y="1389"/>
                </a:lnTo>
                <a:lnTo>
                  <a:pt x="312" y="1407"/>
                </a:lnTo>
                <a:lnTo>
                  <a:pt x="288" y="1455"/>
                </a:lnTo>
                <a:lnTo>
                  <a:pt x="333" y="1497"/>
                </a:lnTo>
                <a:lnTo>
                  <a:pt x="351" y="1491"/>
                </a:lnTo>
                <a:lnTo>
                  <a:pt x="369" y="1557"/>
                </a:lnTo>
                <a:lnTo>
                  <a:pt x="423" y="1635"/>
                </a:lnTo>
                <a:lnTo>
                  <a:pt x="429" y="1668"/>
                </a:lnTo>
                <a:lnTo>
                  <a:pt x="468" y="1704"/>
                </a:lnTo>
                <a:lnTo>
                  <a:pt x="507" y="1746"/>
                </a:lnTo>
                <a:lnTo>
                  <a:pt x="519" y="1797"/>
                </a:lnTo>
                <a:lnTo>
                  <a:pt x="549" y="1836"/>
                </a:lnTo>
                <a:lnTo>
                  <a:pt x="564" y="1926"/>
                </a:lnTo>
                <a:lnTo>
                  <a:pt x="624" y="1965"/>
                </a:lnTo>
                <a:lnTo>
                  <a:pt x="663" y="1947"/>
                </a:lnTo>
                <a:lnTo>
                  <a:pt x="675" y="1899"/>
                </a:lnTo>
                <a:lnTo>
                  <a:pt x="651" y="1848"/>
                </a:lnTo>
                <a:lnTo>
                  <a:pt x="621" y="1809"/>
                </a:lnTo>
                <a:lnTo>
                  <a:pt x="621" y="1695"/>
                </a:lnTo>
                <a:lnTo>
                  <a:pt x="588" y="1656"/>
                </a:lnTo>
                <a:lnTo>
                  <a:pt x="543" y="1575"/>
                </a:lnTo>
                <a:lnTo>
                  <a:pt x="552" y="1437"/>
                </a:lnTo>
                <a:lnTo>
                  <a:pt x="594" y="1380"/>
                </a:lnTo>
                <a:lnTo>
                  <a:pt x="642" y="1320"/>
                </a:lnTo>
                <a:lnTo>
                  <a:pt x="657" y="1293"/>
                </a:lnTo>
                <a:lnTo>
                  <a:pt x="684" y="1110"/>
                </a:lnTo>
                <a:lnTo>
                  <a:pt x="684" y="990"/>
                </a:lnTo>
                <a:lnTo>
                  <a:pt x="669" y="870"/>
                </a:lnTo>
                <a:lnTo>
                  <a:pt x="684" y="882"/>
                </a:lnTo>
                <a:lnTo>
                  <a:pt x="711" y="951"/>
                </a:lnTo>
                <a:lnTo>
                  <a:pt x="717" y="975"/>
                </a:lnTo>
                <a:lnTo>
                  <a:pt x="714" y="1005"/>
                </a:lnTo>
                <a:lnTo>
                  <a:pt x="753" y="1002"/>
                </a:lnTo>
                <a:lnTo>
                  <a:pt x="768" y="990"/>
                </a:lnTo>
                <a:lnTo>
                  <a:pt x="774" y="1038"/>
                </a:lnTo>
                <a:lnTo>
                  <a:pt x="819" y="1053"/>
                </a:lnTo>
                <a:lnTo>
                  <a:pt x="849" y="1035"/>
                </a:lnTo>
                <a:lnTo>
                  <a:pt x="849" y="981"/>
                </a:lnTo>
                <a:lnTo>
                  <a:pt x="906" y="1137"/>
                </a:lnTo>
                <a:lnTo>
                  <a:pt x="930" y="1233"/>
                </a:lnTo>
                <a:lnTo>
                  <a:pt x="900" y="1254"/>
                </a:lnTo>
                <a:lnTo>
                  <a:pt x="882" y="1254"/>
                </a:lnTo>
                <a:lnTo>
                  <a:pt x="867" y="1284"/>
                </a:lnTo>
                <a:lnTo>
                  <a:pt x="873" y="1308"/>
                </a:lnTo>
                <a:lnTo>
                  <a:pt x="864" y="1407"/>
                </a:lnTo>
                <a:lnTo>
                  <a:pt x="885" y="1476"/>
                </a:lnTo>
                <a:lnTo>
                  <a:pt x="945" y="1515"/>
                </a:lnTo>
                <a:lnTo>
                  <a:pt x="978" y="1500"/>
                </a:lnTo>
                <a:lnTo>
                  <a:pt x="960" y="1428"/>
                </a:lnTo>
                <a:lnTo>
                  <a:pt x="969" y="1386"/>
                </a:lnTo>
                <a:lnTo>
                  <a:pt x="984" y="1446"/>
                </a:lnTo>
                <a:lnTo>
                  <a:pt x="1008" y="1506"/>
                </a:lnTo>
                <a:lnTo>
                  <a:pt x="1023" y="1590"/>
                </a:lnTo>
                <a:lnTo>
                  <a:pt x="1056" y="1635"/>
                </a:lnTo>
                <a:lnTo>
                  <a:pt x="1080" y="1671"/>
                </a:lnTo>
                <a:lnTo>
                  <a:pt x="1125" y="1746"/>
                </a:lnTo>
                <a:lnTo>
                  <a:pt x="1188" y="1788"/>
                </a:lnTo>
                <a:lnTo>
                  <a:pt x="1245" y="1764"/>
                </a:lnTo>
                <a:lnTo>
                  <a:pt x="1218" y="1698"/>
                </a:lnTo>
                <a:lnTo>
                  <a:pt x="1164" y="1632"/>
                </a:lnTo>
                <a:lnTo>
                  <a:pt x="1140" y="1614"/>
                </a:lnTo>
                <a:lnTo>
                  <a:pt x="1173" y="1578"/>
                </a:lnTo>
                <a:lnTo>
                  <a:pt x="1143" y="1524"/>
                </a:lnTo>
                <a:lnTo>
                  <a:pt x="1116" y="1491"/>
                </a:lnTo>
                <a:lnTo>
                  <a:pt x="1119" y="1449"/>
                </a:lnTo>
                <a:lnTo>
                  <a:pt x="1104" y="1353"/>
                </a:lnTo>
                <a:lnTo>
                  <a:pt x="1110" y="1293"/>
                </a:lnTo>
                <a:lnTo>
                  <a:pt x="1116" y="1263"/>
                </a:lnTo>
                <a:lnTo>
                  <a:pt x="1122" y="1245"/>
                </a:lnTo>
                <a:lnTo>
                  <a:pt x="1167" y="1167"/>
                </a:lnTo>
                <a:lnTo>
                  <a:pt x="1188" y="1044"/>
                </a:lnTo>
                <a:lnTo>
                  <a:pt x="1197" y="1020"/>
                </a:lnTo>
                <a:lnTo>
                  <a:pt x="1212" y="1005"/>
                </a:lnTo>
                <a:lnTo>
                  <a:pt x="1191" y="705"/>
                </a:lnTo>
                <a:lnTo>
                  <a:pt x="1185" y="669"/>
                </a:lnTo>
                <a:lnTo>
                  <a:pt x="1221" y="741"/>
                </a:lnTo>
                <a:lnTo>
                  <a:pt x="1272" y="855"/>
                </a:lnTo>
                <a:lnTo>
                  <a:pt x="1290" y="882"/>
                </a:lnTo>
                <a:lnTo>
                  <a:pt x="1278" y="909"/>
                </a:lnTo>
                <a:lnTo>
                  <a:pt x="1293" y="927"/>
                </a:lnTo>
                <a:lnTo>
                  <a:pt x="1323" y="927"/>
                </a:lnTo>
                <a:lnTo>
                  <a:pt x="1341" y="942"/>
                </a:lnTo>
                <a:lnTo>
                  <a:pt x="1359" y="936"/>
                </a:lnTo>
                <a:lnTo>
                  <a:pt x="1368" y="954"/>
                </a:lnTo>
                <a:lnTo>
                  <a:pt x="1311" y="951"/>
                </a:lnTo>
                <a:lnTo>
                  <a:pt x="1293" y="924"/>
                </a:lnTo>
                <a:lnTo>
                  <a:pt x="1287" y="957"/>
                </a:lnTo>
                <a:lnTo>
                  <a:pt x="1233" y="957"/>
                </a:lnTo>
                <a:lnTo>
                  <a:pt x="1221" y="984"/>
                </a:lnTo>
                <a:lnTo>
                  <a:pt x="1281" y="1218"/>
                </a:lnTo>
                <a:lnTo>
                  <a:pt x="1320" y="1227"/>
                </a:lnTo>
                <a:lnTo>
                  <a:pt x="1470" y="1251"/>
                </a:lnTo>
                <a:lnTo>
                  <a:pt x="1521" y="1251"/>
                </a:lnTo>
                <a:lnTo>
                  <a:pt x="1539" y="1218"/>
                </a:lnTo>
                <a:lnTo>
                  <a:pt x="1506" y="1149"/>
                </a:lnTo>
                <a:lnTo>
                  <a:pt x="1470" y="1068"/>
                </a:lnTo>
                <a:lnTo>
                  <a:pt x="1494" y="1059"/>
                </a:lnTo>
                <a:lnTo>
                  <a:pt x="1464" y="972"/>
                </a:lnTo>
                <a:lnTo>
                  <a:pt x="1443" y="948"/>
                </a:lnTo>
                <a:lnTo>
                  <a:pt x="1419" y="957"/>
                </a:lnTo>
                <a:lnTo>
                  <a:pt x="1395" y="942"/>
                </a:lnTo>
                <a:lnTo>
                  <a:pt x="1368" y="930"/>
                </a:lnTo>
                <a:lnTo>
                  <a:pt x="1359" y="912"/>
                </a:lnTo>
                <a:lnTo>
                  <a:pt x="1374" y="897"/>
                </a:lnTo>
                <a:lnTo>
                  <a:pt x="1356" y="864"/>
                </a:lnTo>
                <a:lnTo>
                  <a:pt x="1344" y="846"/>
                </a:lnTo>
                <a:lnTo>
                  <a:pt x="1344" y="786"/>
                </a:lnTo>
                <a:lnTo>
                  <a:pt x="1317" y="726"/>
                </a:lnTo>
                <a:lnTo>
                  <a:pt x="1314" y="699"/>
                </a:lnTo>
                <a:lnTo>
                  <a:pt x="1320" y="657"/>
                </a:lnTo>
                <a:lnTo>
                  <a:pt x="1299" y="636"/>
                </a:lnTo>
                <a:lnTo>
                  <a:pt x="1257" y="435"/>
                </a:lnTo>
                <a:lnTo>
                  <a:pt x="1224" y="303"/>
                </a:lnTo>
                <a:lnTo>
                  <a:pt x="1209" y="279"/>
                </a:lnTo>
                <a:lnTo>
                  <a:pt x="1173" y="270"/>
                </a:lnTo>
                <a:lnTo>
                  <a:pt x="1095" y="252"/>
                </a:lnTo>
                <a:lnTo>
                  <a:pt x="1050" y="246"/>
                </a:lnTo>
                <a:lnTo>
                  <a:pt x="1032" y="225"/>
                </a:lnTo>
                <a:lnTo>
                  <a:pt x="1053" y="210"/>
                </a:lnTo>
                <a:lnTo>
                  <a:pt x="1062" y="162"/>
                </a:lnTo>
                <a:lnTo>
                  <a:pt x="1053" y="144"/>
                </a:lnTo>
                <a:lnTo>
                  <a:pt x="1071" y="63"/>
                </a:lnTo>
                <a:lnTo>
                  <a:pt x="1047" y="30"/>
                </a:lnTo>
                <a:lnTo>
                  <a:pt x="951" y="0"/>
                </a:lnTo>
                <a:lnTo>
                  <a:pt x="882" y="21"/>
                </a:lnTo>
                <a:lnTo>
                  <a:pt x="837" y="81"/>
                </a:lnTo>
                <a:lnTo>
                  <a:pt x="816" y="72"/>
                </a:lnTo>
                <a:lnTo>
                  <a:pt x="831" y="87"/>
                </a:lnTo>
                <a:lnTo>
                  <a:pt x="840" y="120"/>
                </a:lnTo>
                <a:lnTo>
                  <a:pt x="858" y="129"/>
                </a:lnTo>
                <a:lnTo>
                  <a:pt x="861" y="171"/>
                </a:lnTo>
                <a:lnTo>
                  <a:pt x="861" y="216"/>
                </a:lnTo>
                <a:lnTo>
                  <a:pt x="885" y="270"/>
                </a:lnTo>
                <a:lnTo>
                  <a:pt x="879" y="291"/>
                </a:lnTo>
                <a:lnTo>
                  <a:pt x="777" y="351"/>
                </a:lnTo>
                <a:lnTo>
                  <a:pt x="738" y="390"/>
                </a:lnTo>
                <a:lnTo>
                  <a:pt x="723" y="414"/>
                </a:lnTo>
                <a:lnTo>
                  <a:pt x="720" y="456"/>
                </a:lnTo>
                <a:lnTo>
                  <a:pt x="708" y="471"/>
                </a:lnTo>
                <a:lnTo>
                  <a:pt x="690" y="381"/>
                </a:lnTo>
                <a:lnTo>
                  <a:pt x="663" y="312"/>
                </a:lnTo>
                <a:lnTo>
                  <a:pt x="630" y="303"/>
                </a:lnTo>
                <a:lnTo>
                  <a:pt x="609" y="30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6" name="手繪多邊形 2"/>
          <p:cNvSpPr/>
          <p:nvPr/>
        </p:nvSpPr>
        <p:spPr>
          <a:xfrm>
            <a:off x="6191944" y="1296020"/>
            <a:ext cx="3024187" cy="6376987"/>
          </a:xfrm>
          <a:custGeom>
            <a:avLst/>
            <a:gdLst>
              <a:gd name="connsiteX0" fmla="*/ 3566160 w 17099280"/>
              <a:gd name="connsiteY0" fmla="*/ 365760 h 39044880"/>
              <a:gd name="connsiteX1" fmla="*/ 4663440 w 17099280"/>
              <a:gd name="connsiteY1" fmla="*/ 0 h 39044880"/>
              <a:gd name="connsiteX2" fmla="*/ 6583680 w 17099280"/>
              <a:gd name="connsiteY2" fmla="*/ 548640 h 39044880"/>
              <a:gd name="connsiteX3" fmla="*/ 5943600 w 17099280"/>
              <a:gd name="connsiteY3" fmla="*/ 1188720 h 39044880"/>
              <a:gd name="connsiteX4" fmla="*/ 6309360 w 17099280"/>
              <a:gd name="connsiteY4" fmla="*/ 1188720 h 39044880"/>
              <a:gd name="connsiteX5" fmla="*/ 6675120 w 17099280"/>
              <a:gd name="connsiteY5" fmla="*/ 2194560 h 39044880"/>
              <a:gd name="connsiteX6" fmla="*/ 6583680 w 17099280"/>
              <a:gd name="connsiteY6" fmla="*/ 2651760 h 39044880"/>
              <a:gd name="connsiteX7" fmla="*/ 7132320 w 17099280"/>
              <a:gd name="connsiteY7" fmla="*/ 3383280 h 39044880"/>
              <a:gd name="connsiteX8" fmla="*/ 6858000 w 17099280"/>
              <a:gd name="connsiteY8" fmla="*/ 3657600 h 39044880"/>
              <a:gd name="connsiteX9" fmla="*/ 7132320 w 17099280"/>
              <a:gd name="connsiteY9" fmla="*/ 4114800 h 39044880"/>
              <a:gd name="connsiteX10" fmla="*/ 6766560 w 17099280"/>
              <a:gd name="connsiteY10" fmla="*/ 4297680 h 39044880"/>
              <a:gd name="connsiteX11" fmla="*/ 6858000 w 17099280"/>
              <a:gd name="connsiteY11" fmla="*/ 4754880 h 39044880"/>
              <a:gd name="connsiteX12" fmla="*/ 6675120 w 17099280"/>
              <a:gd name="connsiteY12" fmla="*/ 4846320 h 39044880"/>
              <a:gd name="connsiteX13" fmla="*/ 6858000 w 17099280"/>
              <a:gd name="connsiteY13" fmla="*/ 5120640 h 39044880"/>
              <a:gd name="connsiteX14" fmla="*/ 6858000 w 17099280"/>
              <a:gd name="connsiteY14" fmla="*/ 5303520 h 39044880"/>
              <a:gd name="connsiteX15" fmla="*/ 5852160 w 17099280"/>
              <a:gd name="connsiteY15" fmla="*/ 5394960 h 39044880"/>
              <a:gd name="connsiteX16" fmla="*/ 5212080 w 17099280"/>
              <a:gd name="connsiteY16" fmla="*/ 6035040 h 39044880"/>
              <a:gd name="connsiteX17" fmla="*/ 6126480 w 17099280"/>
              <a:gd name="connsiteY17" fmla="*/ 7406640 h 39044880"/>
              <a:gd name="connsiteX18" fmla="*/ 6766560 w 17099280"/>
              <a:gd name="connsiteY18" fmla="*/ 9601200 h 39044880"/>
              <a:gd name="connsiteX19" fmla="*/ 6675120 w 17099280"/>
              <a:gd name="connsiteY19" fmla="*/ 11430000 h 39044880"/>
              <a:gd name="connsiteX20" fmla="*/ 7680960 w 17099280"/>
              <a:gd name="connsiteY20" fmla="*/ 11247120 h 39044880"/>
              <a:gd name="connsiteX21" fmla="*/ 7132320 w 17099280"/>
              <a:gd name="connsiteY21" fmla="*/ 9784080 h 39044880"/>
              <a:gd name="connsiteX22" fmla="*/ 8869680 w 17099280"/>
              <a:gd name="connsiteY22" fmla="*/ 8412480 h 39044880"/>
              <a:gd name="connsiteX23" fmla="*/ 9144000 w 17099280"/>
              <a:gd name="connsiteY23" fmla="*/ 7406640 h 39044880"/>
              <a:gd name="connsiteX24" fmla="*/ 9601200 w 17099280"/>
              <a:gd name="connsiteY24" fmla="*/ 7223760 h 39044880"/>
              <a:gd name="connsiteX25" fmla="*/ 9601200 w 17099280"/>
              <a:gd name="connsiteY25" fmla="*/ 6766560 h 39044880"/>
              <a:gd name="connsiteX26" fmla="*/ 9144000 w 17099280"/>
              <a:gd name="connsiteY26" fmla="*/ 6492240 h 39044880"/>
              <a:gd name="connsiteX27" fmla="*/ 8595360 w 17099280"/>
              <a:gd name="connsiteY27" fmla="*/ 5120640 h 39044880"/>
              <a:gd name="connsiteX28" fmla="*/ 8595360 w 17099280"/>
              <a:gd name="connsiteY28" fmla="*/ 5669280 h 39044880"/>
              <a:gd name="connsiteX29" fmla="*/ 8595360 w 17099280"/>
              <a:gd name="connsiteY29" fmla="*/ 6217920 h 39044880"/>
              <a:gd name="connsiteX30" fmla="*/ 8412480 w 17099280"/>
              <a:gd name="connsiteY30" fmla="*/ 5852160 h 39044880"/>
              <a:gd name="connsiteX31" fmla="*/ 8321040 w 17099280"/>
              <a:gd name="connsiteY31" fmla="*/ 6126480 h 39044880"/>
              <a:gd name="connsiteX32" fmla="*/ 8046720 w 17099280"/>
              <a:gd name="connsiteY32" fmla="*/ 6400800 h 39044880"/>
              <a:gd name="connsiteX33" fmla="*/ 8046720 w 17099280"/>
              <a:gd name="connsiteY33" fmla="*/ 5943600 h 39044880"/>
              <a:gd name="connsiteX34" fmla="*/ 7680960 w 17099280"/>
              <a:gd name="connsiteY34" fmla="*/ 5943600 h 39044880"/>
              <a:gd name="connsiteX35" fmla="*/ 8503920 w 17099280"/>
              <a:gd name="connsiteY35" fmla="*/ 5029200 h 39044880"/>
              <a:gd name="connsiteX36" fmla="*/ 8869680 w 17099280"/>
              <a:gd name="connsiteY36" fmla="*/ 3931920 h 39044880"/>
              <a:gd name="connsiteX37" fmla="*/ 10058400 w 17099280"/>
              <a:gd name="connsiteY37" fmla="*/ 3108960 h 39044880"/>
              <a:gd name="connsiteX38" fmla="*/ 10241280 w 17099280"/>
              <a:gd name="connsiteY38" fmla="*/ 3200400 h 39044880"/>
              <a:gd name="connsiteX39" fmla="*/ 10881360 w 17099280"/>
              <a:gd name="connsiteY39" fmla="*/ 2926080 h 39044880"/>
              <a:gd name="connsiteX40" fmla="*/ 11704320 w 17099280"/>
              <a:gd name="connsiteY40" fmla="*/ 3291840 h 39044880"/>
              <a:gd name="connsiteX41" fmla="*/ 11978640 w 17099280"/>
              <a:gd name="connsiteY41" fmla="*/ 4023360 h 39044880"/>
              <a:gd name="connsiteX42" fmla="*/ 12070080 w 17099280"/>
              <a:gd name="connsiteY42" fmla="*/ 4480560 h 39044880"/>
              <a:gd name="connsiteX43" fmla="*/ 12161520 w 17099280"/>
              <a:gd name="connsiteY43" fmla="*/ 5303520 h 39044880"/>
              <a:gd name="connsiteX44" fmla="*/ 12161520 w 17099280"/>
              <a:gd name="connsiteY44" fmla="*/ 5303520 h 39044880"/>
              <a:gd name="connsiteX45" fmla="*/ 12618720 w 17099280"/>
              <a:gd name="connsiteY45" fmla="*/ 6309360 h 39044880"/>
              <a:gd name="connsiteX46" fmla="*/ 12161520 w 17099280"/>
              <a:gd name="connsiteY46" fmla="*/ 6949440 h 39044880"/>
              <a:gd name="connsiteX47" fmla="*/ 12161520 w 17099280"/>
              <a:gd name="connsiteY47" fmla="*/ 7589520 h 39044880"/>
              <a:gd name="connsiteX48" fmla="*/ 11430000 w 17099280"/>
              <a:gd name="connsiteY48" fmla="*/ 7680960 h 39044880"/>
              <a:gd name="connsiteX49" fmla="*/ 11247120 w 17099280"/>
              <a:gd name="connsiteY49" fmla="*/ 7955280 h 39044880"/>
              <a:gd name="connsiteX50" fmla="*/ 11521440 w 17099280"/>
              <a:gd name="connsiteY50" fmla="*/ 8412480 h 39044880"/>
              <a:gd name="connsiteX51" fmla="*/ 12527280 w 17099280"/>
              <a:gd name="connsiteY51" fmla="*/ 8412480 h 39044880"/>
              <a:gd name="connsiteX52" fmla="*/ 12984480 w 17099280"/>
              <a:gd name="connsiteY52" fmla="*/ 8869680 h 39044880"/>
              <a:gd name="connsiteX53" fmla="*/ 13898880 w 17099280"/>
              <a:gd name="connsiteY53" fmla="*/ 10241280 h 39044880"/>
              <a:gd name="connsiteX54" fmla="*/ 15636240 w 17099280"/>
              <a:gd name="connsiteY54" fmla="*/ 9784080 h 39044880"/>
              <a:gd name="connsiteX55" fmla="*/ 17099280 w 17099280"/>
              <a:gd name="connsiteY55" fmla="*/ 9418320 h 39044880"/>
              <a:gd name="connsiteX56" fmla="*/ 15910560 w 17099280"/>
              <a:gd name="connsiteY56" fmla="*/ 10241280 h 39044880"/>
              <a:gd name="connsiteX57" fmla="*/ 16459200 w 17099280"/>
              <a:gd name="connsiteY57" fmla="*/ 10698480 h 39044880"/>
              <a:gd name="connsiteX58" fmla="*/ 15636240 w 17099280"/>
              <a:gd name="connsiteY58" fmla="*/ 11612880 h 39044880"/>
              <a:gd name="connsiteX59" fmla="*/ 15636240 w 17099280"/>
              <a:gd name="connsiteY59" fmla="*/ 10972800 h 39044880"/>
              <a:gd name="connsiteX60" fmla="*/ 13990320 w 17099280"/>
              <a:gd name="connsiteY60" fmla="*/ 10972800 h 39044880"/>
              <a:gd name="connsiteX61" fmla="*/ 13990320 w 17099280"/>
              <a:gd name="connsiteY61" fmla="*/ 11795760 h 39044880"/>
              <a:gd name="connsiteX62" fmla="*/ 15179040 w 17099280"/>
              <a:gd name="connsiteY62" fmla="*/ 12984480 h 39044880"/>
              <a:gd name="connsiteX63" fmla="*/ 15087600 w 17099280"/>
              <a:gd name="connsiteY63" fmla="*/ 13898880 h 39044880"/>
              <a:gd name="connsiteX64" fmla="*/ 15453360 w 17099280"/>
              <a:gd name="connsiteY64" fmla="*/ 14630400 h 39044880"/>
              <a:gd name="connsiteX65" fmla="*/ 15361920 w 17099280"/>
              <a:gd name="connsiteY65" fmla="*/ 15361920 h 39044880"/>
              <a:gd name="connsiteX66" fmla="*/ 15361920 w 17099280"/>
              <a:gd name="connsiteY66" fmla="*/ 15819120 h 39044880"/>
              <a:gd name="connsiteX67" fmla="*/ 15087600 w 17099280"/>
              <a:gd name="connsiteY67" fmla="*/ 15819120 h 39044880"/>
              <a:gd name="connsiteX68" fmla="*/ 15087600 w 17099280"/>
              <a:gd name="connsiteY68" fmla="*/ 16184880 h 39044880"/>
              <a:gd name="connsiteX69" fmla="*/ 14356080 w 17099280"/>
              <a:gd name="connsiteY69" fmla="*/ 16184880 h 39044880"/>
              <a:gd name="connsiteX70" fmla="*/ 14904720 w 17099280"/>
              <a:gd name="connsiteY70" fmla="*/ 16916400 h 39044880"/>
              <a:gd name="connsiteX71" fmla="*/ 15544800 w 17099280"/>
              <a:gd name="connsiteY71" fmla="*/ 25694640 h 39044880"/>
              <a:gd name="connsiteX72" fmla="*/ 13898880 w 17099280"/>
              <a:gd name="connsiteY72" fmla="*/ 25603200 h 39044880"/>
              <a:gd name="connsiteX73" fmla="*/ 13716000 w 17099280"/>
              <a:gd name="connsiteY73" fmla="*/ 29077920 h 39044880"/>
              <a:gd name="connsiteX74" fmla="*/ 12344400 w 17099280"/>
              <a:gd name="connsiteY74" fmla="*/ 33741360 h 39044880"/>
              <a:gd name="connsiteX75" fmla="*/ 13167360 w 17099280"/>
              <a:gd name="connsiteY75" fmla="*/ 35387280 h 39044880"/>
              <a:gd name="connsiteX76" fmla="*/ 15087600 w 17099280"/>
              <a:gd name="connsiteY76" fmla="*/ 35935920 h 39044880"/>
              <a:gd name="connsiteX77" fmla="*/ 12984480 w 17099280"/>
              <a:gd name="connsiteY77" fmla="*/ 36301680 h 39044880"/>
              <a:gd name="connsiteX78" fmla="*/ 13624560 w 17099280"/>
              <a:gd name="connsiteY78" fmla="*/ 36850320 h 39044880"/>
              <a:gd name="connsiteX79" fmla="*/ 12710160 w 17099280"/>
              <a:gd name="connsiteY79" fmla="*/ 37490400 h 39044880"/>
              <a:gd name="connsiteX80" fmla="*/ 10698480 w 17099280"/>
              <a:gd name="connsiteY80" fmla="*/ 37033200 h 39044880"/>
              <a:gd name="connsiteX81" fmla="*/ 10881360 w 17099280"/>
              <a:gd name="connsiteY81" fmla="*/ 36667440 h 39044880"/>
              <a:gd name="connsiteX82" fmla="*/ 9692640 w 17099280"/>
              <a:gd name="connsiteY82" fmla="*/ 36667440 h 39044880"/>
              <a:gd name="connsiteX83" fmla="*/ 10241280 w 17099280"/>
              <a:gd name="connsiteY83" fmla="*/ 35753040 h 39044880"/>
              <a:gd name="connsiteX84" fmla="*/ 9692640 w 17099280"/>
              <a:gd name="connsiteY84" fmla="*/ 35295840 h 39044880"/>
              <a:gd name="connsiteX85" fmla="*/ 10515600 w 17099280"/>
              <a:gd name="connsiteY85" fmla="*/ 34564320 h 39044880"/>
              <a:gd name="connsiteX86" fmla="*/ 9326880 w 17099280"/>
              <a:gd name="connsiteY86" fmla="*/ 27980640 h 39044880"/>
              <a:gd name="connsiteX87" fmla="*/ 10058400 w 17099280"/>
              <a:gd name="connsiteY87" fmla="*/ 26060400 h 39044880"/>
              <a:gd name="connsiteX88" fmla="*/ 9052560 w 17099280"/>
              <a:gd name="connsiteY88" fmla="*/ 25511760 h 39044880"/>
              <a:gd name="connsiteX89" fmla="*/ 8961120 w 17099280"/>
              <a:gd name="connsiteY89" fmla="*/ 20574000 h 39044880"/>
              <a:gd name="connsiteX90" fmla="*/ 9326880 w 17099280"/>
              <a:gd name="connsiteY90" fmla="*/ 18288000 h 39044880"/>
              <a:gd name="connsiteX91" fmla="*/ 8046720 w 17099280"/>
              <a:gd name="connsiteY91" fmla="*/ 16093440 h 39044880"/>
              <a:gd name="connsiteX92" fmla="*/ 7863840 w 17099280"/>
              <a:gd name="connsiteY92" fmla="*/ 16093440 h 39044880"/>
              <a:gd name="connsiteX93" fmla="*/ 7863840 w 17099280"/>
              <a:gd name="connsiteY93" fmla="*/ 15910560 h 39044880"/>
              <a:gd name="connsiteX94" fmla="*/ 7406640 w 17099280"/>
              <a:gd name="connsiteY94" fmla="*/ 15910560 h 39044880"/>
              <a:gd name="connsiteX95" fmla="*/ 8138160 w 17099280"/>
              <a:gd name="connsiteY95" fmla="*/ 19933920 h 39044880"/>
              <a:gd name="connsiteX96" fmla="*/ 7680960 w 17099280"/>
              <a:gd name="connsiteY96" fmla="*/ 21396960 h 39044880"/>
              <a:gd name="connsiteX97" fmla="*/ 6858000 w 17099280"/>
              <a:gd name="connsiteY97" fmla="*/ 21396960 h 39044880"/>
              <a:gd name="connsiteX98" fmla="*/ 7498080 w 17099280"/>
              <a:gd name="connsiteY98" fmla="*/ 27432000 h 39044880"/>
              <a:gd name="connsiteX99" fmla="*/ 7040880 w 17099280"/>
              <a:gd name="connsiteY99" fmla="*/ 35661600 h 39044880"/>
              <a:gd name="connsiteX100" fmla="*/ 6217920 w 17099280"/>
              <a:gd name="connsiteY100" fmla="*/ 35661600 h 39044880"/>
              <a:gd name="connsiteX101" fmla="*/ 6217920 w 17099280"/>
              <a:gd name="connsiteY101" fmla="*/ 35935920 h 39044880"/>
              <a:gd name="connsiteX102" fmla="*/ 6675120 w 17099280"/>
              <a:gd name="connsiteY102" fmla="*/ 35935920 h 39044880"/>
              <a:gd name="connsiteX103" fmla="*/ 6858000 w 17099280"/>
              <a:gd name="connsiteY103" fmla="*/ 37033200 h 39044880"/>
              <a:gd name="connsiteX104" fmla="*/ 7315200 w 17099280"/>
              <a:gd name="connsiteY104" fmla="*/ 36941760 h 39044880"/>
              <a:gd name="connsiteX105" fmla="*/ 8138160 w 17099280"/>
              <a:gd name="connsiteY105" fmla="*/ 37581840 h 39044880"/>
              <a:gd name="connsiteX106" fmla="*/ 10058400 w 17099280"/>
              <a:gd name="connsiteY106" fmla="*/ 38130480 h 39044880"/>
              <a:gd name="connsiteX107" fmla="*/ 10149840 w 17099280"/>
              <a:gd name="connsiteY107" fmla="*/ 38862000 h 39044880"/>
              <a:gd name="connsiteX108" fmla="*/ 6858000 w 17099280"/>
              <a:gd name="connsiteY108" fmla="*/ 39044880 h 39044880"/>
              <a:gd name="connsiteX109" fmla="*/ 5303520 w 17099280"/>
              <a:gd name="connsiteY109" fmla="*/ 38404800 h 39044880"/>
              <a:gd name="connsiteX110" fmla="*/ 4754880 w 17099280"/>
              <a:gd name="connsiteY110" fmla="*/ 38770560 h 39044880"/>
              <a:gd name="connsiteX111" fmla="*/ 3474720 w 17099280"/>
              <a:gd name="connsiteY111" fmla="*/ 38770560 h 39044880"/>
              <a:gd name="connsiteX112" fmla="*/ 3291840 w 17099280"/>
              <a:gd name="connsiteY112" fmla="*/ 37307520 h 39044880"/>
              <a:gd name="connsiteX113" fmla="*/ 3291840 w 17099280"/>
              <a:gd name="connsiteY113" fmla="*/ 37307520 h 39044880"/>
              <a:gd name="connsiteX114" fmla="*/ 2743200 w 17099280"/>
              <a:gd name="connsiteY114" fmla="*/ 37947600 h 39044880"/>
              <a:gd name="connsiteX115" fmla="*/ 457200 w 17099280"/>
              <a:gd name="connsiteY115" fmla="*/ 37947600 h 39044880"/>
              <a:gd name="connsiteX116" fmla="*/ 548640 w 17099280"/>
              <a:gd name="connsiteY116" fmla="*/ 35387280 h 39044880"/>
              <a:gd name="connsiteX117" fmla="*/ 1005840 w 17099280"/>
              <a:gd name="connsiteY117" fmla="*/ 35387280 h 39044880"/>
              <a:gd name="connsiteX118" fmla="*/ 914400 w 17099280"/>
              <a:gd name="connsiteY118" fmla="*/ 34472880 h 39044880"/>
              <a:gd name="connsiteX119" fmla="*/ 1645920 w 17099280"/>
              <a:gd name="connsiteY119" fmla="*/ 33832800 h 39044880"/>
              <a:gd name="connsiteX120" fmla="*/ 1737360 w 17099280"/>
              <a:gd name="connsiteY120" fmla="*/ 26151840 h 39044880"/>
              <a:gd name="connsiteX121" fmla="*/ 2468880 w 17099280"/>
              <a:gd name="connsiteY121" fmla="*/ 24688800 h 39044880"/>
              <a:gd name="connsiteX122" fmla="*/ 2194560 w 17099280"/>
              <a:gd name="connsiteY122" fmla="*/ 23317200 h 39044880"/>
              <a:gd name="connsiteX123" fmla="*/ 2377440 w 17099280"/>
              <a:gd name="connsiteY123" fmla="*/ 22402800 h 39044880"/>
              <a:gd name="connsiteX124" fmla="*/ 1920240 w 17099280"/>
              <a:gd name="connsiteY124" fmla="*/ 20848320 h 39044880"/>
              <a:gd name="connsiteX125" fmla="*/ 0 w 17099280"/>
              <a:gd name="connsiteY125" fmla="*/ 20391120 h 39044880"/>
              <a:gd name="connsiteX126" fmla="*/ 914400 w 17099280"/>
              <a:gd name="connsiteY126" fmla="*/ 15453360 h 39044880"/>
              <a:gd name="connsiteX127" fmla="*/ 1005840 w 17099280"/>
              <a:gd name="connsiteY127" fmla="*/ 13350240 h 39044880"/>
              <a:gd name="connsiteX128" fmla="*/ 914400 w 17099280"/>
              <a:gd name="connsiteY128" fmla="*/ 9052560 h 39044880"/>
              <a:gd name="connsiteX129" fmla="*/ 1371600 w 17099280"/>
              <a:gd name="connsiteY129" fmla="*/ 7315200 h 39044880"/>
              <a:gd name="connsiteX130" fmla="*/ 2926080 w 17099280"/>
              <a:gd name="connsiteY130" fmla="*/ 5303520 h 39044880"/>
              <a:gd name="connsiteX131" fmla="*/ 3108960 w 17099280"/>
              <a:gd name="connsiteY131" fmla="*/ 4572000 h 39044880"/>
              <a:gd name="connsiteX132" fmla="*/ 3657600 w 17099280"/>
              <a:gd name="connsiteY132" fmla="*/ 4572000 h 39044880"/>
              <a:gd name="connsiteX133" fmla="*/ 2743200 w 17099280"/>
              <a:gd name="connsiteY133" fmla="*/ 2011680 h 39044880"/>
              <a:gd name="connsiteX134" fmla="*/ 2743200 w 17099280"/>
              <a:gd name="connsiteY134" fmla="*/ 1737360 h 39044880"/>
              <a:gd name="connsiteX135" fmla="*/ 2286000 w 17099280"/>
              <a:gd name="connsiteY135" fmla="*/ 1737360 h 39044880"/>
              <a:gd name="connsiteX136" fmla="*/ 2560320 w 17099280"/>
              <a:gd name="connsiteY136" fmla="*/ 822960 h 39044880"/>
              <a:gd name="connsiteX137" fmla="*/ 4480560 w 17099280"/>
              <a:gd name="connsiteY137" fmla="*/ 274320 h 39044880"/>
              <a:gd name="connsiteX0" fmla="*/ 3566160 w 17099280"/>
              <a:gd name="connsiteY0" fmla="*/ 365760 h 39044880"/>
              <a:gd name="connsiteX1" fmla="*/ 4663440 w 17099280"/>
              <a:gd name="connsiteY1" fmla="*/ 0 h 39044880"/>
              <a:gd name="connsiteX2" fmla="*/ 6583680 w 17099280"/>
              <a:gd name="connsiteY2" fmla="*/ 548640 h 39044880"/>
              <a:gd name="connsiteX3" fmla="*/ 5943600 w 17099280"/>
              <a:gd name="connsiteY3" fmla="*/ 1188720 h 39044880"/>
              <a:gd name="connsiteX4" fmla="*/ 6309360 w 17099280"/>
              <a:gd name="connsiteY4" fmla="*/ 1188720 h 39044880"/>
              <a:gd name="connsiteX5" fmla="*/ 6675120 w 17099280"/>
              <a:gd name="connsiteY5" fmla="*/ 2194560 h 39044880"/>
              <a:gd name="connsiteX6" fmla="*/ 6583680 w 17099280"/>
              <a:gd name="connsiteY6" fmla="*/ 2651760 h 39044880"/>
              <a:gd name="connsiteX7" fmla="*/ 7132320 w 17099280"/>
              <a:gd name="connsiteY7" fmla="*/ 3383280 h 39044880"/>
              <a:gd name="connsiteX8" fmla="*/ 6858000 w 17099280"/>
              <a:gd name="connsiteY8" fmla="*/ 3657600 h 39044880"/>
              <a:gd name="connsiteX9" fmla="*/ 7132320 w 17099280"/>
              <a:gd name="connsiteY9" fmla="*/ 4114800 h 39044880"/>
              <a:gd name="connsiteX10" fmla="*/ 6766560 w 17099280"/>
              <a:gd name="connsiteY10" fmla="*/ 4297680 h 39044880"/>
              <a:gd name="connsiteX11" fmla="*/ 6858000 w 17099280"/>
              <a:gd name="connsiteY11" fmla="*/ 4754880 h 39044880"/>
              <a:gd name="connsiteX12" fmla="*/ 6675120 w 17099280"/>
              <a:gd name="connsiteY12" fmla="*/ 4846320 h 39044880"/>
              <a:gd name="connsiteX13" fmla="*/ 6858000 w 17099280"/>
              <a:gd name="connsiteY13" fmla="*/ 5120640 h 39044880"/>
              <a:gd name="connsiteX14" fmla="*/ 6858000 w 17099280"/>
              <a:gd name="connsiteY14" fmla="*/ 5303520 h 39044880"/>
              <a:gd name="connsiteX15" fmla="*/ 5852160 w 17099280"/>
              <a:gd name="connsiteY15" fmla="*/ 5394960 h 39044880"/>
              <a:gd name="connsiteX16" fmla="*/ 5212080 w 17099280"/>
              <a:gd name="connsiteY16" fmla="*/ 6035040 h 39044880"/>
              <a:gd name="connsiteX17" fmla="*/ 6126480 w 17099280"/>
              <a:gd name="connsiteY17" fmla="*/ 7406640 h 39044880"/>
              <a:gd name="connsiteX18" fmla="*/ 6766560 w 17099280"/>
              <a:gd name="connsiteY18" fmla="*/ 9601200 h 39044880"/>
              <a:gd name="connsiteX19" fmla="*/ 6675120 w 17099280"/>
              <a:gd name="connsiteY19" fmla="*/ 11430000 h 39044880"/>
              <a:gd name="connsiteX20" fmla="*/ 7680960 w 17099280"/>
              <a:gd name="connsiteY20" fmla="*/ 11247120 h 39044880"/>
              <a:gd name="connsiteX21" fmla="*/ 7132320 w 17099280"/>
              <a:gd name="connsiteY21" fmla="*/ 9784080 h 39044880"/>
              <a:gd name="connsiteX22" fmla="*/ 8869680 w 17099280"/>
              <a:gd name="connsiteY22" fmla="*/ 8412480 h 39044880"/>
              <a:gd name="connsiteX23" fmla="*/ 9144000 w 17099280"/>
              <a:gd name="connsiteY23" fmla="*/ 7406640 h 39044880"/>
              <a:gd name="connsiteX24" fmla="*/ 9601200 w 17099280"/>
              <a:gd name="connsiteY24" fmla="*/ 7223760 h 39044880"/>
              <a:gd name="connsiteX25" fmla="*/ 9601200 w 17099280"/>
              <a:gd name="connsiteY25" fmla="*/ 6766560 h 39044880"/>
              <a:gd name="connsiteX26" fmla="*/ 9144000 w 17099280"/>
              <a:gd name="connsiteY26" fmla="*/ 6492240 h 39044880"/>
              <a:gd name="connsiteX27" fmla="*/ 8595360 w 17099280"/>
              <a:gd name="connsiteY27" fmla="*/ 5120640 h 39044880"/>
              <a:gd name="connsiteX28" fmla="*/ 8595360 w 17099280"/>
              <a:gd name="connsiteY28" fmla="*/ 5669280 h 39044880"/>
              <a:gd name="connsiteX29" fmla="*/ 8595360 w 17099280"/>
              <a:gd name="connsiteY29" fmla="*/ 6217920 h 39044880"/>
              <a:gd name="connsiteX30" fmla="*/ 8412480 w 17099280"/>
              <a:gd name="connsiteY30" fmla="*/ 5852160 h 39044880"/>
              <a:gd name="connsiteX31" fmla="*/ 8321040 w 17099280"/>
              <a:gd name="connsiteY31" fmla="*/ 6126480 h 39044880"/>
              <a:gd name="connsiteX32" fmla="*/ 8046720 w 17099280"/>
              <a:gd name="connsiteY32" fmla="*/ 6400800 h 39044880"/>
              <a:gd name="connsiteX33" fmla="*/ 8046720 w 17099280"/>
              <a:gd name="connsiteY33" fmla="*/ 5943600 h 39044880"/>
              <a:gd name="connsiteX34" fmla="*/ 7680960 w 17099280"/>
              <a:gd name="connsiteY34" fmla="*/ 5943600 h 39044880"/>
              <a:gd name="connsiteX35" fmla="*/ 8503920 w 17099280"/>
              <a:gd name="connsiteY35" fmla="*/ 5029200 h 39044880"/>
              <a:gd name="connsiteX36" fmla="*/ 8869680 w 17099280"/>
              <a:gd name="connsiteY36" fmla="*/ 3931920 h 39044880"/>
              <a:gd name="connsiteX37" fmla="*/ 10058400 w 17099280"/>
              <a:gd name="connsiteY37" fmla="*/ 3108960 h 39044880"/>
              <a:gd name="connsiteX38" fmla="*/ 10241280 w 17099280"/>
              <a:gd name="connsiteY38" fmla="*/ 3200400 h 39044880"/>
              <a:gd name="connsiteX39" fmla="*/ 10881360 w 17099280"/>
              <a:gd name="connsiteY39" fmla="*/ 2926080 h 39044880"/>
              <a:gd name="connsiteX40" fmla="*/ 11704320 w 17099280"/>
              <a:gd name="connsiteY40" fmla="*/ 3291840 h 39044880"/>
              <a:gd name="connsiteX41" fmla="*/ 11978640 w 17099280"/>
              <a:gd name="connsiteY41" fmla="*/ 4023360 h 39044880"/>
              <a:gd name="connsiteX42" fmla="*/ 12070080 w 17099280"/>
              <a:gd name="connsiteY42" fmla="*/ 4480560 h 39044880"/>
              <a:gd name="connsiteX43" fmla="*/ 12161520 w 17099280"/>
              <a:gd name="connsiteY43" fmla="*/ 5303520 h 39044880"/>
              <a:gd name="connsiteX44" fmla="*/ 12161520 w 17099280"/>
              <a:gd name="connsiteY44" fmla="*/ 5303520 h 39044880"/>
              <a:gd name="connsiteX45" fmla="*/ 12618720 w 17099280"/>
              <a:gd name="connsiteY45" fmla="*/ 6309360 h 39044880"/>
              <a:gd name="connsiteX46" fmla="*/ 12161520 w 17099280"/>
              <a:gd name="connsiteY46" fmla="*/ 6949440 h 39044880"/>
              <a:gd name="connsiteX47" fmla="*/ 12161520 w 17099280"/>
              <a:gd name="connsiteY47" fmla="*/ 7589520 h 39044880"/>
              <a:gd name="connsiteX48" fmla="*/ 11430000 w 17099280"/>
              <a:gd name="connsiteY48" fmla="*/ 7680960 h 39044880"/>
              <a:gd name="connsiteX49" fmla="*/ 11247120 w 17099280"/>
              <a:gd name="connsiteY49" fmla="*/ 7955280 h 39044880"/>
              <a:gd name="connsiteX50" fmla="*/ 11521440 w 17099280"/>
              <a:gd name="connsiteY50" fmla="*/ 8412480 h 39044880"/>
              <a:gd name="connsiteX51" fmla="*/ 12527280 w 17099280"/>
              <a:gd name="connsiteY51" fmla="*/ 8412480 h 39044880"/>
              <a:gd name="connsiteX52" fmla="*/ 12984480 w 17099280"/>
              <a:gd name="connsiteY52" fmla="*/ 8869680 h 39044880"/>
              <a:gd name="connsiteX53" fmla="*/ 13898880 w 17099280"/>
              <a:gd name="connsiteY53" fmla="*/ 10241280 h 39044880"/>
              <a:gd name="connsiteX54" fmla="*/ 15636240 w 17099280"/>
              <a:gd name="connsiteY54" fmla="*/ 9784080 h 39044880"/>
              <a:gd name="connsiteX55" fmla="*/ 17099280 w 17099280"/>
              <a:gd name="connsiteY55" fmla="*/ 9418320 h 39044880"/>
              <a:gd name="connsiteX56" fmla="*/ 15910560 w 17099280"/>
              <a:gd name="connsiteY56" fmla="*/ 10241280 h 39044880"/>
              <a:gd name="connsiteX57" fmla="*/ 16459200 w 17099280"/>
              <a:gd name="connsiteY57" fmla="*/ 10698480 h 39044880"/>
              <a:gd name="connsiteX58" fmla="*/ 15636240 w 17099280"/>
              <a:gd name="connsiteY58" fmla="*/ 11612880 h 39044880"/>
              <a:gd name="connsiteX59" fmla="*/ 15636240 w 17099280"/>
              <a:gd name="connsiteY59" fmla="*/ 10972800 h 39044880"/>
              <a:gd name="connsiteX60" fmla="*/ 13990320 w 17099280"/>
              <a:gd name="connsiteY60" fmla="*/ 10972800 h 39044880"/>
              <a:gd name="connsiteX61" fmla="*/ 13990320 w 17099280"/>
              <a:gd name="connsiteY61" fmla="*/ 11795760 h 39044880"/>
              <a:gd name="connsiteX62" fmla="*/ 15179040 w 17099280"/>
              <a:gd name="connsiteY62" fmla="*/ 12984480 h 39044880"/>
              <a:gd name="connsiteX63" fmla="*/ 15087600 w 17099280"/>
              <a:gd name="connsiteY63" fmla="*/ 13898880 h 39044880"/>
              <a:gd name="connsiteX64" fmla="*/ 15453360 w 17099280"/>
              <a:gd name="connsiteY64" fmla="*/ 14630400 h 39044880"/>
              <a:gd name="connsiteX65" fmla="*/ 15361920 w 17099280"/>
              <a:gd name="connsiteY65" fmla="*/ 15361920 h 39044880"/>
              <a:gd name="connsiteX66" fmla="*/ 15361920 w 17099280"/>
              <a:gd name="connsiteY66" fmla="*/ 15819120 h 39044880"/>
              <a:gd name="connsiteX67" fmla="*/ 15087600 w 17099280"/>
              <a:gd name="connsiteY67" fmla="*/ 15819120 h 39044880"/>
              <a:gd name="connsiteX68" fmla="*/ 15087600 w 17099280"/>
              <a:gd name="connsiteY68" fmla="*/ 16184880 h 39044880"/>
              <a:gd name="connsiteX69" fmla="*/ 14356080 w 17099280"/>
              <a:gd name="connsiteY69" fmla="*/ 16184880 h 39044880"/>
              <a:gd name="connsiteX70" fmla="*/ 14904720 w 17099280"/>
              <a:gd name="connsiteY70" fmla="*/ 16916400 h 39044880"/>
              <a:gd name="connsiteX71" fmla="*/ 15544800 w 17099280"/>
              <a:gd name="connsiteY71" fmla="*/ 25694640 h 39044880"/>
              <a:gd name="connsiteX72" fmla="*/ 13898880 w 17099280"/>
              <a:gd name="connsiteY72" fmla="*/ 25603200 h 39044880"/>
              <a:gd name="connsiteX73" fmla="*/ 13716000 w 17099280"/>
              <a:gd name="connsiteY73" fmla="*/ 29077920 h 39044880"/>
              <a:gd name="connsiteX74" fmla="*/ 12344400 w 17099280"/>
              <a:gd name="connsiteY74" fmla="*/ 33741360 h 39044880"/>
              <a:gd name="connsiteX75" fmla="*/ 13167360 w 17099280"/>
              <a:gd name="connsiteY75" fmla="*/ 35387280 h 39044880"/>
              <a:gd name="connsiteX76" fmla="*/ 15087600 w 17099280"/>
              <a:gd name="connsiteY76" fmla="*/ 35935920 h 39044880"/>
              <a:gd name="connsiteX77" fmla="*/ 12984480 w 17099280"/>
              <a:gd name="connsiteY77" fmla="*/ 36301680 h 39044880"/>
              <a:gd name="connsiteX78" fmla="*/ 13624560 w 17099280"/>
              <a:gd name="connsiteY78" fmla="*/ 36850320 h 39044880"/>
              <a:gd name="connsiteX79" fmla="*/ 12710160 w 17099280"/>
              <a:gd name="connsiteY79" fmla="*/ 37490400 h 39044880"/>
              <a:gd name="connsiteX80" fmla="*/ 10698480 w 17099280"/>
              <a:gd name="connsiteY80" fmla="*/ 37033200 h 39044880"/>
              <a:gd name="connsiteX81" fmla="*/ 10881360 w 17099280"/>
              <a:gd name="connsiteY81" fmla="*/ 36667440 h 39044880"/>
              <a:gd name="connsiteX82" fmla="*/ 9692640 w 17099280"/>
              <a:gd name="connsiteY82" fmla="*/ 36667440 h 39044880"/>
              <a:gd name="connsiteX83" fmla="*/ 10241280 w 17099280"/>
              <a:gd name="connsiteY83" fmla="*/ 35753040 h 39044880"/>
              <a:gd name="connsiteX84" fmla="*/ 9692640 w 17099280"/>
              <a:gd name="connsiteY84" fmla="*/ 35295840 h 39044880"/>
              <a:gd name="connsiteX85" fmla="*/ 10515600 w 17099280"/>
              <a:gd name="connsiteY85" fmla="*/ 34564320 h 39044880"/>
              <a:gd name="connsiteX86" fmla="*/ 9326880 w 17099280"/>
              <a:gd name="connsiteY86" fmla="*/ 27980640 h 39044880"/>
              <a:gd name="connsiteX87" fmla="*/ 10058400 w 17099280"/>
              <a:gd name="connsiteY87" fmla="*/ 26060400 h 39044880"/>
              <a:gd name="connsiteX88" fmla="*/ 9052560 w 17099280"/>
              <a:gd name="connsiteY88" fmla="*/ 25511760 h 39044880"/>
              <a:gd name="connsiteX89" fmla="*/ 8961120 w 17099280"/>
              <a:gd name="connsiteY89" fmla="*/ 20574000 h 39044880"/>
              <a:gd name="connsiteX90" fmla="*/ 9326880 w 17099280"/>
              <a:gd name="connsiteY90" fmla="*/ 18288000 h 39044880"/>
              <a:gd name="connsiteX91" fmla="*/ 8046720 w 17099280"/>
              <a:gd name="connsiteY91" fmla="*/ 16093440 h 39044880"/>
              <a:gd name="connsiteX92" fmla="*/ 7863840 w 17099280"/>
              <a:gd name="connsiteY92" fmla="*/ 16093440 h 39044880"/>
              <a:gd name="connsiteX93" fmla="*/ 7863840 w 17099280"/>
              <a:gd name="connsiteY93" fmla="*/ 15910560 h 39044880"/>
              <a:gd name="connsiteX94" fmla="*/ 7406640 w 17099280"/>
              <a:gd name="connsiteY94" fmla="*/ 15910560 h 39044880"/>
              <a:gd name="connsiteX95" fmla="*/ 8138160 w 17099280"/>
              <a:gd name="connsiteY95" fmla="*/ 19933920 h 39044880"/>
              <a:gd name="connsiteX96" fmla="*/ 7680960 w 17099280"/>
              <a:gd name="connsiteY96" fmla="*/ 21396960 h 39044880"/>
              <a:gd name="connsiteX97" fmla="*/ 6858000 w 17099280"/>
              <a:gd name="connsiteY97" fmla="*/ 21396960 h 39044880"/>
              <a:gd name="connsiteX98" fmla="*/ 7498080 w 17099280"/>
              <a:gd name="connsiteY98" fmla="*/ 27432000 h 39044880"/>
              <a:gd name="connsiteX99" fmla="*/ 7040880 w 17099280"/>
              <a:gd name="connsiteY99" fmla="*/ 35661600 h 39044880"/>
              <a:gd name="connsiteX100" fmla="*/ 6217920 w 17099280"/>
              <a:gd name="connsiteY100" fmla="*/ 35661600 h 39044880"/>
              <a:gd name="connsiteX101" fmla="*/ 6217920 w 17099280"/>
              <a:gd name="connsiteY101" fmla="*/ 35935920 h 39044880"/>
              <a:gd name="connsiteX102" fmla="*/ 6675120 w 17099280"/>
              <a:gd name="connsiteY102" fmla="*/ 35935920 h 39044880"/>
              <a:gd name="connsiteX103" fmla="*/ 6858000 w 17099280"/>
              <a:gd name="connsiteY103" fmla="*/ 37033200 h 39044880"/>
              <a:gd name="connsiteX104" fmla="*/ 7315200 w 17099280"/>
              <a:gd name="connsiteY104" fmla="*/ 36941760 h 39044880"/>
              <a:gd name="connsiteX105" fmla="*/ 8138160 w 17099280"/>
              <a:gd name="connsiteY105" fmla="*/ 37581840 h 39044880"/>
              <a:gd name="connsiteX106" fmla="*/ 10058400 w 17099280"/>
              <a:gd name="connsiteY106" fmla="*/ 38130480 h 39044880"/>
              <a:gd name="connsiteX107" fmla="*/ 10149840 w 17099280"/>
              <a:gd name="connsiteY107" fmla="*/ 38862000 h 39044880"/>
              <a:gd name="connsiteX108" fmla="*/ 6858000 w 17099280"/>
              <a:gd name="connsiteY108" fmla="*/ 39044880 h 39044880"/>
              <a:gd name="connsiteX109" fmla="*/ 5303520 w 17099280"/>
              <a:gd name="connsiteY109" fmla="*/ 38404800 h 39044880"/>
              <a:gd name="connsiteX110" fmla="*/ 4754880 w 17099280"/>
              <a:gd name="connsiteY110" fmla="*/ 38770560 h 39044880"/>
              <a:gd name="connsiteX111" fmla="*/ 3474720 w 17099280"/>
              <a:gd name="connsiteY111" fmla="*/ 38770560 h 39044880"/>
              <a:gd name="connsiteX112" fmla="*/ 3291840 w 17099280"/>
              <a:gd name="connsiteY112" fmla="*/ 37307520 h 39044880"/>
              <a:gd name="connsiteX113" fmla="*/ 3291840 w 17099280"/>
              <a:gd name="connsiteY113" fmla="*/ 37307520 h 39044880"/>
              <a:gd name="connsiteX114" fmla="*/ 2743200 w 17099280"/>
              <a:gd name="connsiteY114" fmla="*/ 37947600 h 39044880"/>
              <a:gd name="connsiteX115" fmla="*/ 457200 w 17099280"/>
              <a:gd name="connsiteY115" fmla="*/ 37947600 h 39044880"/>
              <a:gd name="connsiteX116" fmla="*/ 548640 w 17099280"/>
              <a:gd name="connsiteY116" fmla="*/ 35387280 h 39044880"/>
              <a:gd name="connsiteX117" fmla="*/ 1005840 w 17099280"/>
              <a:gd name="connsiteY117" fmla="*/ 35387280 h 39044880"/>
              <a:gd name="connsiteX118" fmla="*/ 914400 w 17099280"/>
              <a:gd name="connsiteY118" fmla="*/ 34472880 h 39044880"/>
              <a:gd name="connsiteX119" fmla="*/ 1645920 w 17099280"/>
              <a:gd name="connsiteY119" fmla="*/ 33832800 h 39044880"/>
              <a:gd name="connsiteX120" fmla="*/ 1737360 w 17099280"/>
              <a:gd name="connsiteY120" fmla="*/ 26151840 h 39044880"/>
              <a:gd name="connsiteX121" fmla="*/ 2468880 w 17099280"/>
              <a:gd name="connsiteY121" fmla="*/ 24688800 h 39044880"/>
              <a:gd name="connsiteX122" fmla="*/ 2194560 w 17099280"/>
              <a:gd name="connsiteY122" fmla="*/ 23317200 h 39044880"/>
              <a:gd name="connsiteX123" fmla="*/ 2377440 w 17099280"/>
              <a:gd name="connsiteY123" fmla="*/ 22402800 h 39044880"/>
              <a:gd name="connsiteX124" fmla="*/ 1920240 w 17099280"/>
              <a:gd name="connsiteY124" fmla="*/ 20848320 h 39044880"/>
              <a:gd name="connsiteX125" fmla="*/ 0 w 17099280"/>
              <a:gd name="connsiteY125" fmla="*/ 20391120 h 39044880"/>
              <a:gd name="connsiteX126" fmla="*/ 914400 w 17099280"/>
              <a:gd name="connsiteY126" fmla="*/ 15453360 h 39044880"/>
              <a:gd name="connsiteX127" fmla="*/ 1005840 w 17099280"/>
              <a:gd name="connsiteY127" fmla="*/ 13350240 h 39044880"/>
              <a:gd name="connsiteX128" fmla="*/ 914400 w 17099280"/>
              <a:gd name="connsiteY128" fmla="*/ 9052560 h 39044880"/>
              <a:gd name="connsiteX129" fmla="*/ 1371600 w 17099280"/>
              <a:gd name="connsiteY129" fmla="*/ 7315200 h 39044880"/>
              <a:gd name="connsiteX130" fmla="*/ 2926080 w 17099280"/>
              <a:gd name="connsiteY130" fmla="*/ 5303520 h 39044880"/>
              <a:gd name="connsiteX131" fmla="*/ 3108960 w 17099280"/>
              <a:gd name="connsiteY131" fmla="*/ 4572000 h 39044880"/>
              <a:gd name="connsiteX132" fmla="*/ 3657600 w 17099280"/>
              <a:gd name="connsiteY132" fmla="*/ 4572000 h 39044880"/>
              <a:gd name="connsiteX133" fmla="*/ 2743200 w 17099280"/>
              <a:gd name="connsiteY133" fmla="*/ 2011680 h 39044880"/>
              <a:gd name="connsiteX134" fmla="*/ 2743200 w 17099280"/>
              <a:gd name="connsiteY134" fmla="*/ 1737360 h 39044880"/>
              <a:gd name="connsiteX135" fmla="*/ 2286000 w 17099280"/>
              <a:gd name="connsiteY135" fmla="*/ 1737360 h 39044880"/>
              <a:gd name="connsiteX136" fmla="*/ 2560320 w 17099280"/>
              <a:gd name="connsiteY136" fmla="*/ 822960 h 39044880"/>
              <a:gd name="connsiteX137" fmla="*/ 3381168 w 17099280"/>
              <a:gd name="connsiteY137" fmla="*/ 166000 h 39044880"/>
              <a:gd name="connsiteX0" fmla="*/ 3566160 w 17099280"/>
              <a:gd name="connsiteY0" fmla="*/ 365760 h 39044880"/>
              <a:gd name="connsiteX1" fmla="*/ 4663440 w 17099280"/>
              <a:gd name="connsiteY1" fmla="*/ 0 h 39044880"/>
              <a:gd name="connsiteX2" fmla="*/ 6583680 w 17099280"/>
              <a:gd name="connsiteY2" fmla="*/ 548640 h 39044880"/>
              <a:gd name="connsiteX3" fmla="*/ 5943600 w 17099280"/>
              <a:gd name="connsiteY3" fmla="*/ 1188720 h 39044880"/>
              <a:gd name="connsiteX4" fmla="*/ 6309360 w 17099280"/>
              <a:gd name="connsiteY4" fmla="*/ 1188720 h 39044880"/>
              <a:gd name="connsiteX5" fmla="*/ 6675120 w 17099280"/>
              <a:gd name="connsiteY5" fmla="*/ 2194560 h 39044880"/>
              <a:gd name="connsiteX6" fmla="*/ 6583680 w 17099280"/>
              <a:gd name="connsiteY6" fmla="*/ 2651760 h 39044880"/>
              <a:gd name="connsiteX7" fmla="*/ 7132320 w 17099280"/>
              <a:gd name="connsiteY7" fmla="*/ 3383280 h 39044880"/>
              <a:gd name="connsiteX8" fmla="*/ 6858000 w 17099280"/>
              <a:gd name="connsiteY8" fmla="*/ 3657600 h 39044880"/>
              <a:gd name="connsiteX9" fmla="*/ 7132320 w 17099280"/>
              <a:gd name="connsiteY9" fmla="*/ 4114800 h 39044880"/>
              <a:gd name="connsiteX10" fmla="*/ 6766560 w 17099280"/>
              <a:gd name="connsiteY10" fmla="*/ 4297680 h 39044880"/>
              <a:gd name="connsiteX11" fmla="*/ 6858000 w 17099280"/>
              <a:gd name="connsiteY11" fmla="*/ 4754880 h 39044880"/>
              <a:gd name="connsiteX12" fmla="*/ 6675120 w 17099280"/>
              <a:gd name="connsiteY12" fmla="*/ 4846320 h 39044880"/>
              <a:gd name="connsiteX13" fmla="*/ 6858000 w 17099280"/>
              <a:gd name="connsiteY13" fmla="*/ 5120640 h 39044880"/>
              <a:gd name="connsiteX14" fmla="*/ 6858000 w 17099280"/>
              <a:gd name="connsiteY14" fmla="*/ 5303520 h 39044880"/>
              <a:gd name="connsiteX15" fmla="*/ 5852160 w 17099280"/>
              <a:gd name="connsiteY15" fmla="*/ 5394960 h 39044880"/>
              <a:gd name="connsiteX16" fmla="*/ 5212080 w 17099280"/>
              <a:gd name="connsiteY16" fmla="*/ 6035040 h 39044880"/>
              <a:gd name="connsiteX17" fmla="*/ 6126480 w 17099280"/>
              <a:gd name="connsiteY17" fmla="*/ 7406640 h 39044880"/>
              <a:gd name="connsiteX18" fmla="*/ 6766560 w 17099280"/>
              <a:gd name="connsiteY18" fmla="*/ 9601200 h 39044880"/>
              <a:gd name="connsiteX19" fmla="*/ 6675120 w 17099280"/>
              <a:gd name="connsiteY19" fmla="*/ 11430000 h 39044880"/>
              <a:gd name="connsiteX20" fmla="*/ 7680960 w 17099280"/>
              <a:gd name="connsiteY20" fmla="*/ 11247120 h 39044880"/>
              <a:gd name="connsiteX21" fmla="*/ 7132320 w 17099280"/>
              <a:gd name="connsiteY21" fmla="*/ 9784080 h 39044880"/>
              <a:gd name="connsiteX22" fmla="*/ 8869680 w 17099280"/>
              <a:gd name="connsiteY22" fmla="*/ 8412480 h 39044880"/>
              <a:gd name="connsiteX23" fmla="*/ 9144000 w 17099280"/>
              <a:gd name="connsiteY23" fmla="*/ 7406640 h 39044880"/>
              <a:gd name="connsiteX24" fmla="*/ 9601200 w 17099280"/>
              <a:gd name="connsiteY24" fmla="*/ 7223760 h 39044880"/>
              <a:gd name="connsiteX25" fmla="*/ 9601200 w 17099280"/>
              <a:gd name="connsiteY25" fmla="*/ 6766560 h 39044880"/>
              <a:gd name="connsiteX26" fmla="*/ 9144000 w 17099280"/>
              <a:gd name="connsiteY26" fmla="*/ 6492240 h 39044880"/>
              <a:gd name="connsiteX27" fmla="*/ 8595360 w 17099280"/>
              <a:gd name="connsiteY27" fmla="*/ 5120640 h 39044880"/>
              <a:gd name="connsiteX28" fmla="*/ 8595360 w 17099280"/>
              <a:gd name="connsiteY28" fmla="*/ 5669280 h 39044880"/>
              <a:gd name="connsiteX29" fmla="*/ 8595360 w 17099280"/>
              <a:gd name="connsiteY29" fmla="*/ 6217920 h 39044880"/>
              <a:gd name="connsiteX30" fmla="*/ 8412480 w 17099280"/>
              <a:gd name="connsiteY30" fmla="*/ 5852160 h 39044880"/>
              <a:gd name="connsiteX31" fmla="*/ 8321040 w 17099280"/>
              <a:gd name="connsiteY31" fmla="*/ 6126480 h 39044880"/>
              <a:gd name="connsiteX32" fmla="*/ 8046720 w 17099280"/>
              <a:gd name="connsiteY32" fmla="*/ 6400800 h 39044880"/>
              <a:gd name="connsiteX33" fmla="*/ 8046720 w 17099280"/>
              <a:gd name="connsiteY33" fmla="*/ 5943600 h 39044880"/>
              <a:gd name="connsiteX34" fmla="*/ 7680960 w 17099280"/>
              <a:gd name="connsiteY34" fmla="*/ 5943600 h 39044880"/>
              <a:gd name="connsiteX35" fmla="*/ 8503920 w 17099280"/>
              <a:gd name="connsiteY35" fmla="*/ 5029200 h 39044880"/>
              <a:gd name="connsiteX36" fmla="*/ 8869680 w 17099280"/>
              <a:gd name="connsiteY36" fmla="*/ 3931920 h 39044880"/>
              <a:gd name="connsiteX37" fmla="*/ 10058400 w 17099280"/>
              <a:gd name="connsiteY37" fmla="*/ 3108960 h 39044880"/>
              <a:gd name="connsiteX38" fmla="*/ 10241280 w 17099280"/>
              <a:gd name="connsiteY38" fmla="*/ 3200400 h 39044880"/>
              <a:gd name="connsiteX39" fmla="*/ 10881360 w 17099280"/>
              <a:gd name="connsiteY39" fmla="*/ 2926080 h 39044880"/>
              <a:gd name="connsiteX40" fmla="*/ 11704320 w 17099280"/>
              <a:gd name="connsiteY40" fmla="*/ 3291840 h 39044880"/>
              <a:gd name="connsiteX41" fmla="*/ 11978640 w 17099280"/>
              <a:gd name="connsiteY41" fmla="*/ 4023360 h 39044880"/>
              <a:gd name="connsiteX42" fmla="*/ 12070080 w 17099280"/>
              <a:gd name="connsiteY42" fmla="*/ 4480560 h 39044880"/>
              <a:gd name="connsiteX43" fmla="*/ 12161520 w 17099280"/>
              <a:gd name="connsiteY43" fmla="*/ 5303520 h 39044880"/>
              <a:gd name="connsiteX44" fmla="*/ 12161520 w 17099280"/>
              <a:gd name="connsiteY44" fmla="*/ 5303520 h 39044880"/>
              <a:gd name="connsiteX45" fmla="*/ 12618720 w 17099280"/>
              <a:gd name="connsiteY45" fmla="*/ 6309360 h 39044880"/>
              <a:gd name="connsiteX46" fmla="*/ 12161520 w 17099280"/>
              <a:gd name="connsiteY46" fmla="*/ 6949440 h 39044880"/>
              <a:gd name="connsiteX47" fmla="*/ 12161520 w 17099280"/>
              <a:gd name="connsiteY47" fmla="*/ 7589520 h 39044880"/>
              <a:gd name="connsiteX48" fmla="*/ 11430000 w 17099280"/>
              <a:gd name="connsiteY48" fmla="*/ 7680960 h 39044880"/>
              <a:gd name="connsiteX49" fmla="*/ 11247120 w 17099280"/>
              <a:gd name="connsiteY49" fmla="*/ 7955280 h 39044880"/>
              <a:gd name="connsiteX50" fmla="*/ 11521440 w 17099280"/>
              <a:gd name="connsiteY50" fmla="*/ 8412480 h 39044880"/>
              <a:gd name="connsiteX51" fmla="*/ 12527280 w 17099280"/>
              <a:gd name="connsiteY51" fmla="*/ 8412480 h 39044880"/>
              <a:gd name="connsiteX52" fmla="*/ 12984480 w 17099280"/>
              <a:gd name="connsiteY52" fmla="*/ 8869680 h 39044880"/>
              <a:gd name="connsiteX53" fmla="*/ 13898880 w 17099280"/>
              <a:gd name="connsiteY53" fmla="*/ 10241280 h 39044880"/>
              <a:gd name="connsiteX54" fmla="*/ 15636240 w 17099280"/>
              <a:gd name="connsiteY54" fmla="*/ 9784080 h 39044880"/>
              <a:gd name="connsiteX55" fmla="*/ 17099280 w 17099280"/>
              <a:gd name="connsiteY55" fmla="*/ 9418320 h 39044880"/>
              <a:gd name="connsiteX56" fmla="*/ 15910560 w 17099280"/>
              <a:gd name="connsiteY56" fmla="*/ 10241280 h 39044880"/>
              <a:gd name="connsiteX57" fmla="*/ 16459200 w 17099280"/>
              <a:gd name="connsiteY57" fmla="*/ 10698480 h 39044880"/>
              <a:gd name="connsiteX58" fmla="*/ 15636240 w 17099280"/>
              <a:gd name="connsiteY58" fmla="*/ 11612880 h 39044880"/>
              <a:gd name="connsiteX59" fmla="*/ 15636240 w 17099280"/>
              <a:gd name="connsiteY59" fmla="*/ 10972800 h 39044880"/>
              <a:gd name="connsiteX60" fmla="*/ 13990320 w 17099280"/>
              <a:gd name="connsiteY60" fmla="*/ 10972800 h 39044880"/>
              <a:gd name="connsiteX61" fmla="*/ 13990320 w 17099280"/>
              <a:gd name="connsiteY61" fmla="*/ 11795760 h 39044880"/>
              <a:gd name="connsiteX62" fmla="*/ 15179040 w 17099280"/>
              <a:gd name="connsiteY62" fmla="*/ 12984480 h 39044880"/>
              <a:gd name="connsiteX63" fmla="*/ 15087600 w 17099280"/>
              <a:gd name="connsiteY63" fmla="*/ 13898880 h 39044880"/>
              <a:gd name="connsiteX64" fmla="*/ 15453360 w 17099280"/>
              <a:gd name="connsiteY64" fmla="*/ 14630400 h 39044880"/>
              <a:gd name="connsiteX65" fmla="*/ 15361920 w 17099280"/>
              <a:gd name="connsiteY65" fmla="*/ 15361920 h 39044880"/>
              <a:gd name="connsiteX66" fmla="*/ 15361920 w 17099280"/>
              <a:gd name="connsiteY66" fmla="*/ 15819120 h 39044880"/>
              <a:gd name="connsiteX67" fmla="*/ 15087600 w 17099280"/>
              <a:gd name="connsiteY67" fmla="*/ 15819120 h 39044880"/>
              <a:gd name="connsiteX68" fmla="*/ 15087600 w 17099280"/>
              <a:gd name="connsiteY68" fmla="*/ 16184880 h 39044880"/>
              <a:gd name="connsiteX69" fmla="*/ 14356080 w 17099280"/>
              <a:gd name="connsiteY69" fmla="*/ 16184880 h 39044880"/>
              <a:gd name="connsiteX70" fmla="*/ 14904720 w 17099280"/>
              <a:gd name="connsiteY70" fmla="*/ 16916400 h 39044880"/>
              <a:gd name="connsiteX71" fmla="*/ 15544800 w 17099280"/>
              <a:gd name="connsiteY71" fmla="*/ 25694640 h 39044880"/>
              <a:gd name="connsiteX72" fmla="*/ 13898880 w 17099280"/>
              <a:gd name="connsiteY72" fmla="*/ 25603200 h 39044880"/>
              <a:gd name="connsiteX73" fmla="*/ 13716000 w 17099280"/>
              <a:gd name="connsiteY73" fmla="*/ 29077920 h 39044880"/>
              <a:gd name="connsiteX74" fmla="*/ 12344400 w 17099280"/>
              <a:gd name="connsiteY74" fmla="*/ 33741360 h 39044880"/>
              <a:gd name="connsiteX75" fmla="*/ 13167360 w 17099280"/>
              <a:gd name="connsiteY75" fmla="*/ 35387280 h 39044880"/>
              <a:gd name="connsiteX76" fmla="*/ 15087600 w 17099280"/>
              <a:gd name="connsiteY76" fmla="*/ 35935920 h 39044880"/>
              <a:gd name="connsiteX77" fmla="*/ 12984480 w 17099280"/>
              <a:gd name="connsiteY77" fmla="*/ 36301680 h 39044880"/>
              <a:gd name="connsiteX78" fmla="*/ 13624560 w 17099280"/>
              <a:gd name="connsiteY78" fmla="*/ 36850320 h 39044880"/>
              <a:gd name="connsiteX79" fmla="*/ 12710160 w 17099280"/>
              <a:gd name="connsiteY79" fmla="*/ 37490400 h 39044880"/>
              <a:gd name="connsiteX80" fmla="*/ 10698480 w 17099280"/>
              <a:gd name="connsiteY80" fmla="*/ 37033200 h 39044880"/>
              <a:gd name="connsiteX81" fmla="*/ 10881360 w 17099280"/>
              <a:gd name="connsiteY81" fmla="*/ 36667440 h 39044880"/>
              <a:gd name="connsiteX82" fmla="*/ 9692640 w 17099280"/>
              <a:gd name="connsiteY82" fmla="*/ 36667440 h 39044880"/>
              <a:gd name="connsiteX83" fmla="*/ 10241280 w 17099280"/>
              <a:gd name="connsiteY83" fmla="*/ 35753040 h 39044880"/>
              <a:gd name="connsiteX84" fmla="*/ 9692640 w 17099280"/>
              <a:gd name="connsiteY84" fmla="*/ 35295840 h 39044880"/>
              <a:gd name="connsiteX85" fmla="*/ 10515600 w 17099280"/>
              <a:gd name="connsiteY85" fmla="*/ 34564320 h 39044880"/>
              <a:gd name="connsiteX86" fmla="*/ 9326880 w 17099280"/>
              <a:gd name="connsiteY86" fmla="*/ 27980640 h 39044880"/>
              <a:gd name="connsiteX87" fmla="*/ 10058400 w 17099280"/>
              <a:gd name="connsiteY87" fmla="*/ 26060400 h 39044880"/>
              <a:gd name="connsiteX88" fmla="*/ 9052560 w 17099280"/>
              <a:gd name="connsiteY88" fmla="*/ 25511760 h 39044880"/>
              <a:gd name="connsiteX89" fmla="*/ 8961120 w 17099280"/>
              <a:gd name="connsiteY89" fmla="*/ 20574000 h 39044880"/>
              <a:gd name="connsiteX90" fmla="*/ 9326880 w 17099280"/>
              <a:gd name="connsiteY90" fmla="*/ 18288000 h 39044880"/>
              <a:gd name="connsiteX91" fmla="*/ 8046720 w 17099280"/>
              <a:gd name="connsiteY91" fmla="*/ 16093440 h 39044880"/>
              <a:gd name="connsiteX92" fmla="*/ 7863840 w 17099280"/>
              <a:gd name="connsiteY92" fmla="*/ 16093440 h 39044880"/>
              <a:gd name="connsiteX93" fmla="*/ 7863840 w 17099280"/>
              <a:gd name="connsiteY93" fmla="*/ 15910560 h 39044880"/>
              <a:gd name="connsiteX94" fmla="*/ 7406640 w 17099280"/>
              <a:gd name="connsiteY94" fmla="*/ 15910560 h 39044880"/>
              <a:gd name="connsiteX95" fmla="*/ 8138160 w 17099280"/>
              <a:gd name="connsiteY95" fmla="*/ 19933920 h 39044880"/>
              <a:gd name="connsiteX96" fmla="*/ 7680960 w 17099280"/>
              <a:gd name="connsiteY96" fmla="*/ 21396960 h 39044880"/>
              <a:gd name="connsiteX97" fmla="*/ 6858000 w 17099280"/>
              <a:gd name="connsiteY97" fmla="*/ 21396960 h 39044880"/>
              <a:gd name="connsiteX98" fmla="*/ 7498080 w 17099280"/>
              <a:gd name="connsiteY98" fmla="*/ 27432000 h 39044880"/>
              <a:gd name="connsiteX99" fmla="*/ 7040880 w 17099280"/>
              <a:gd name="connsiteY99" fmla="*/ 35661600 h 39044880"/>
              <a:gd name="connsiteX100" fmla="*/ 6217920 w 17099280"/>
              <a:gd name="connsiteY100" fmla="*/ 35661600 h 39044880"/>
              <a:gd name="connsiteX101" fmla="*/ 6217920 w 17099280"/>
              <a:gd name="connsiteY101" fmla="*/ 35935920 h 39044880"/>
              <a:gd name="connsiteX102" fmla="*/ 6675120 w 17099280"/>
              <a:gd name="connsiteY102" fmla="*/ 35935920 h 39044880"/>
              <a:gd name="connsiteX103" fmla="*/ 6858000 w 17099280"/>
              <a:gd name="connsiteY103" fmla="*/ 37033200 h 39044880"/>
              <a:gd name="connsiteX104" fmla="*/ 7315200 w 17099280"/>
              <a:gd name="connsiteY104" fmla="*/ 36941760 h 39044880"/>
              <a:gd name="connsiteX105" fmla="*/ 8138160 w 17099280"/>
              <a:gd name="connsiteY105" fmla="*/ 37581840 h 39044880"/>
              <a:gd name="connsiteX106" fmla="*/ 10058400 w 17099280"/>
              <a:gd name="connsiteY106" fmla="*/ 38130480 h 39044880"/>
              <a:gd name="connsiteX107" fmla="*/ 10149840 w 17099280"/>
              <a:gd name="connsiteY107" fmla="*/ 38862000 h 39044880"/>
              <a:gd name="connsiteX108" fmla="*/ 6858000 w 17099280"/>
              <a:gd name="connsiteY108" fmla="*/ 39044880 h 39044880"/>
              <a:gd name="connsiteX109" fmla="*/ 5303520 w 17099280"/>
              <a:gd name="connsiteY109" fmla="*/ 38404800 h 39044880"/>
              <a:gd name="connsiteX110" fmla="*/ 4754880 w 17099280"/>
              <a:gd name="connsiteY110" fmla="*/ 38770560 h 39044880"/>
              <a:gd name="connsiteX111" fmla="*/ 3474720 w 17099280"/>
              <a:gd name="connsiteY111" fmla="*/ 38770560 h 39044880"/>
              <a:gd name="connsiteX112" fmla="*/ 3291840 w 17099280"/>
              <a:gd name="connsiteY112" fmla="*/ 37307520 h 39044880"/>
              <a:gd name="connsiteX113" fmla="*/ 3291840 w 17099280"/>
              <a:gd name="connsiteY113" fmla="*/ 37307520 h 39044880"/>
              <a:gd name="connsiteX114" fmla="*/ 2743200 w 17099280"/>
              <a:gd name="connsiteY114" fmla="*/ 37947600 h 39044880"/>
              <a:gd name="connsiteX115" fmla="*/ 457200 w 17099280"/>
              <a:gd name="connsiteY115" fmla="*/ 37947600 h 39044880"/>
              <a:gd name="connsiteX116" fmla="*/ 548640 w 17099280"/>
              <a:gd name="connsiteY116" fmla="*/ 35387280 h 39044880"/>
              <a:gd name="connsiteX117" fmla="*/ 1005840 w 17099280"/>
              <a:gd name="connsiteY117" fmla="*/ 35387280 h 39044880"/>
              <a:gd name="connsiteX118" fmla="*/ 914400 w 17099280"/>
              <a:gd name="connsiteY118" fmla="*/ 34472880 h 39044880"/>
              <a:gd name="connsiteX119" fmla="*/ 1645920 w 17099280"/>
              <a:gd name="connsiteY119" fmla="*/ 33832800 h 39044880"/>
              <a:gd name="connsiteX120" fmla="*/ 1737360 w 17099280"/>
              <a:gd name="connsiteY120" fmla="*/ 26151840 h 39044880"/>
              <a:gd name="connsiteX121" fmla="*/ 2468880 w 17099280"/>
              <a:gd name="connsiteY121" fmla="*/ 24688800 h 39044880"/>
              <a:gd name="connsiteX122" fmla="*/ 2194560 w 17099280"/>
              <a:gd name="connsiteY122" fmla="*/ 23317200 h 39044880"/>
              <a:gd name="connsiteX123" fmla="*/ 2377440 w 17099280"/>
              <a:gd name="connsiteY123" fmla="*/ 22402800 h 39044880"/>
              <a:gd name="connsiteX124" fmla="*/ 1920240 w 17099280"/>
              <a:gd name="connsiteY124" fmla="*/ 20848320 h 39044880"/>
              <a:gd name="connsiteX125" fmla="*/ 0 w 17099280"/>
              <a:gd name="connsiteY125" fmla="*/ 20391120 h 39044880"/>
              <a:gd name="connsiteX126" fmla="*/ 914400 w 17099280"/>
              <a:gd name="connsiteY126" fmla="*/ 15453360 h 39044880"/>
              <a:gd name="connsiteX127" fmla="*/ 1005840 w 17099280"/>
              <a:gd name="connsiteY127" fmla="*/ 13350240 h 39044880"/>
              <a:gd name="connsiteX128" fmla="*/ 914400 w 17099280"/>
              <a:gd name="connsiteY128" fmla="*/ 9052560 h 39044880"/>
              <a:gd name="connsiteX129" fmla="*/ 1371600 w 17099280"/>
              <a:gd name="connsiteY129" fmla="*/ 7315200 h 39044880"/>
              <a:gd name="connsiteX130" fmla="*/ 2926080 w 17099280"/>
              <a:gd name="connsiteY130" fmla="*/ 5303520 h 39044880"/>
              <a:gd name="connsiteX131" fmla="*/ 3108960 w 17099280"/>
              <a:gd name="connsiteY131" fmla="*/ 4572000 h 39044880"/>
              <a:gd name="connsiteX132" fmla="*/ 3657600 w 17099280"/>
              <a:gd name="connsiteY132" fmla="*/ 4572000 h 39044880"/>
              <a:gd name="connsiteX133" fmla="*/ 2743200 w 17099280"/>
              <a:gd name="connsiteY133" fmla="*/ 2011680 h 39044880"/>
              <a:gd name="connsiteX134" fmla="*/ 2743200 w 17099280"/>
              <a:gd name="connsiteY134" fmla="*/ 1737360 h 39044880"/>
              <a:gd name="connsiteX135" fmla="*/ 2286000 w 17099280"/>
              <a:gd name="connsiteY135" fmla="*/ 1737360 h 39044880"/>
              <a:gd name="connsiteX136" fmla="*/ 2560320 w 17099280"/>
              <a:gd name="connsiteY136" fmla="*/ 822960 h 39044880"/>
              <a:gd name="connsiteX137" fmla="*/ 3381168 w 17099280"/>
              <a:gd name="connsiteY137" fmla="*/ 166000 h 39044880"/>
              <a:gd name="connsiteX138" fmla="*/ 3566160 w 17099280"/>
              <a:gd name="connsiteY138" fmla="*/ 365760 h 39044880"/>
              <a:gd name="connsiteX0" fmla="*/ 3381168 w 17099280"/>
              <a:gd name="connsiteY0" fmla="*/ 166000 h 39044880"/>
              <a:gd name="connsiteX1" fmla="*/ 4663440 w 17099280"/>
              <a:gd name="connsiteY1" fmla="*/ 0 h 39044880"/>
              <a:gd name="connsiteX2" fmla="*/ 6583680 w 17099280"/>
              <a:gd name="connsiteY2" fmla="*/ 548640 h 39044880"/>
              <a:gd name="connsiteX3" fmla="*/ 5943600 w 17099280"/>
              <a:gd name="connsiteY3" fmla="*/ 1188720 h 39044880"/>
              <a:gd name="connsiteX4" fmla="*/ 6309360 w 17099280"/>
              <a:gd name="connsiteY4" fmla="*/ 1188720 h 39044880"/>
              <a:gd name="connsiteX5" fmla="*/ 6675120 w 17099280"/>
              <a:gd name="connsiteY5" fmla="*/ 2194560 h 39044880"/>
              <a:gd name="connsiteX6" fmla="*/ 6583680 w 17099280"/>
              <a:gd name="connsiteY6" fmla="*/ 2651760 h 39044880"/>
              <a:gd name="connsiteX7" fmla="*/ 7132320 w 17099280"/>
              <a:gd name="connsiteY7" fmla="*/ 3383280 h 39044880"/>
              <a:gd name="connsiteX8" fmla="*/ 6858000 w 17099280"/>
              <a:gd name="connsiteY8" fmla="*/ 3657600 h 39044880"/>
              <a:gd name="connsiteX9" fmla="*/ 7132320 w 17099280"/>
              <a:gd name="connsiteY9" fmla="*/ 4114800 h 39044880"/>
              <a:gd name="connsiteX10" fmla="*/ 6766560 w 17099280"/>
              <a:gd name="connsiteY10" fmla="*/ 4297680 h 39044880"/>
              <a:gd name="connsiteX11" fmla="*/ 6858000 w 17099280"/>
              <a:gd name="connsiteY11" fmla="*/ 4754880 h 39044880"/>
              <a:gd name="connsiteX12" fmla="*/ 6675120 w 17099280"/>
              <a:gd name="connsiteY12" fmla="*/ 4846320 h 39044880"/>
              <a:gd name="connsiteX13" fmla="*/ 6858000 w 17099280"/>
              <a:gd name="connsiteY13" fmla="*/ 5120640 h 39044880"/>
              <a:gd name="connsiteX14" fmla="*/ 6858000 w 17099280"/>
              <a:gd name="connsiteY14" fmla="*/ 5303520 h 39044880"/>
              <a:gd name="connsiteX15" fmla="*/ 5852160 w 17099280"/>
              <a:gd name="connsiteY15" fmla="*/ 5394960 h 39044880"/>
              <a:gd name="connsiteX16" fmla="*/ 5212080 w 17099280"/>
              <a:gd name="connsiteY16" fmla="*/ 6035040 h 39044880"/>
              <a:gd name="connsiteX17" fmla="*/ 6126480 w 17099280"/>
              <a:gd name="connsiteY17" fmla="*/ 7406640 h 39044880"/>
              <a:gd name="connsiteX18" fmla="*/ 6766560 w 17099280"/>
              <a:gd name="connsiteY18" fmla="*/ 9601200 h 39044880"/>
              <a:gd name="connsiteX19" fmla="*/ 6675120 w 17099280"/>
              <a:gd name="connsiteY19" fmla="*/ 11430000 h 39044880"/>
              <a:gd name="connsiteX20" fmla="*/ 7680960 w 17099280"/>
              <a:gd name="connsiteY20" fmla="*/ 11247120 h 39044880"/>
              <a:gd name="connsiteX21" fmla="*/ 7132320 w 17099280"/>
              <a:gd name="connsiteY21" fmla="*/ 9784080 h 39044880"/>
              <a:gd name="connsiteX22" fmla="*/ 8869680 w 17099280"/>
              <a:gd name="connsiteY22" fmla="*/ 8412480 h 39044880"/>
              <a:gd name="connsiteX23" fmla="*/ 9144000 w 17099280"/>
              <a:gd name="connsiteY23" fmla="*/ 7406640 h 39044880"/>
              <a:gd name="connsiteX24" fmla="*/ 9601200 w 17099280"/>
              <a:gd name="connsiteY24" fmla="*/ 7223760 h 39044880"/>
              <a:gd name="connsiteX25" fmla="*/ 9601200 w 17099280"/>
              <a:gd name="connsiteY25" fmla="*/ 6766560 h 39044880"/>
              <a:gd name="connsiteX26" fmla="*/ 9144000 w 17099280"/>
              <a:gd name="connsiteY26" fmla="*/ 6492240 h 39044880"/>
              <a:gd name="connsiteX27" fmla="*/ 8595360 w 17099280"/>
              <a:gd name="connsiteY27" fmla="*/ 5120640 h 39044880"/>
              <a:gd name="connsiteX28" fmla="*/ 8595360 w 17099280"/>
              <a:gd name="connsiteY28" fmla="*/ 5669280 h 39044880"/>
              <a:gd name="connsiteX29" fmla="*/ 8595360 w 17099280"/>
              <a:gd name="connsiteY29" fmla="*/ 6217920 h 39044880"/>
              <a:gd name="connsiteX30" fmla="*/ 8412480 w 17099280"/>
              <a:gd name="connsiteY30" fmla="*/ 5852160 h 39044880"/>
              <a:gd name="connsiteX31" fmla="*/ 8321040 w 17099280"/>
              <a:gd name="connsiteY31" fmla="*/ 6126480 h 39044880"/>
              <a:gd name="connsiteX32" fmla="*/ 8046720 w 17099280"/>
              <a:gd name="connsiteY32" fmla="*/ 6400800 h 39044880"/>
              <a:gd name="connsiteX33" fmla="*/ 8046720 w 17099280"/>
              <a:gd name="connsiteY33" fmla="*/ 5943600 h 39044880"/>
              <a:gd name="connsiteX34" fmla="*/ 7680960 w 17099280"/>
              <a:gd name="connsiteY34" fmla="*/ 5943600 h 39044880"/>
              <a:gd name="connsiteX35" fmla="*/ 8503920 w 17099280"/>
              <a:gd name="connsiteY35" fmla="*/ 5029200 h 39044880"/>
              <a:gd name="connsiteX36" fmla="*/ 8869680 w 17099280"/>
              <a:gd name="connsiteY36" fmla="*/ 3931920 h 39044880"/>
              <a:gd name="connsiteX37" fmla="*/ 10058400 w 17099280"/>
              <a:gd name="connsiteY37" fmla="*/ 3108960 h 39044880"/>
              <a:gd name="connsiteX38" fmla="*/ 10241280 w 17099280"/>
              <a:gd name="connsiteY38" fmla="*/ 3200400 h 39044880"/>
              <a:gd name="connsiteX39" fmla="*/ 10881360 w 17099280"/>
              <a:gd name="connsiteY39" fmla="*/ 2926080 h 39044880"/>
              <a:gd name="connsiteX40" fmla="*/ 11704320 w 17099280"/>
              <a:gd name="connsiteY40" fmla="*/ 3291840 h 39044880"/>
              <a:gd name="connsiteX41" fmla="*/ 11978640 w 17099280"/>
              <a:gd name="connsiteY41" fmla="*/ 4023360 h 39044880"/>
              <a:gd name="connsiteX42" fmla="*/ 12070080 w 17099280"/>
              <a:gd name="connsiteY42" fmla="*/ 4480560 h 39044880"/>
              <a:gd name="connsiteX43" fmla="*/ 12161520 w 17099280"/>
              <a:gd name="connsiteY43" fmla="*/ 5303520 h 39044880"/>
              <a:gd name="connsiteX44" fmla="*/ 12161520 w 17099280"/>
              <a:gd name="connsiteY44" fmla="*/ 5303520 h 39044880"/>
              <a:gd name="connsiteX45" fmla="*/ 12618720 w 17099280"/>
              <a:gd name="connsiteY45" fmla="*/ 6309360 h 39044880"/>
              <a:gd name="connsiteX46" fmla="*/ 12161520 w 17099280"/>
              <a:gd name="connsiteY46" fmla="*/ 6949440 h 39044880"/>
              <a:gd name="connsiteX47" fmla="*/ 12161520 w 17099280"/>
              <a:gd name="connsiteY47" fmla="*/ 7589520 h 39044880"/>
              <a:gd name="connsiteX48" fmla="*/ 11430000 w 17099280"/>
              <a:gd name="connsiteY48" fmla="*/ 7680960 h 39044880"/>
              <a:gd name="connsiteX49" fmla="*/ 11247120 w 17099280"/>
              <a:gd name="connsiteY49" fmla="*/ 7955280 h 39044880"/>
              <a:gd name="connsiteX50" fmla="*/ 11521440 w 17099280"/>
              <a:gd name="connsiteY50" fmla="*/ 8412480 h 39044880"/>
              <a:gd name="connsiteX51" fmla="*/ 12527280 w 17099280"/>
              <a:gd name="connsiteY51" fmla="*/ 8412480 h 39044880"/>
              <a:gd name="connsiteX52" fmla="*/ 12984480 w 17099280"/>
              <a:gd name="connsiteY52" fmla="*/ 8869680 h 39044880"/>
              <a:gd name="connsiteX53" fmla="*/ 13898880 w 17099280"/>
              <a:gd name="connsiteY53" fmla="*/ 10241280 h 39044880"/>
              <a:gd name="connsiteX54" fmla="*/ 15636240 w 17099280"/>
              <a:gd name="connsiteY54" fmla="*/ 9784080 h 39044880"/>
              <a:gd name="connsiteX55" fmla="*/ 17099280 w 17099280"/>
              <a:gd name="connsiteY55" fmla="*/ 9418320 h 39044880"/>
              <a:gd name="connsiteX56" fmla="*/ 15910560 w 17099280"/>
              <a:gd name="connsiteY56" fmla="*/ 10241280 h 39044880"/>
              <a:gd name="connsiteX57" fmla="*/ 16459200 w 17099280"/>
              <a:gd name="connsiteY57" fmla="*/ 10698480 h 39044880"/>
              <a:gd name="connsiteX58" fmla="*/ 15636240 w 17099280"/>
              <a:gd name="connsiteY58" fmla="*/ 11612880 h 39044880"/>
              <a:gd name="connsiteX59" fmla="*/ 15636240 w 17099280"/>
              <a:gd name="connsiteY59" fmla="*/ 10972800 h 39044880"/>
              <a:gd name="connsiteX60" fmla="*/ 13990320 w 17099280"/>
              <a:gd name="connsiteY60" fmla="*/ 10972800 h 39044880"/>
              <a:gd name="connsiteX61" fmla="*/ 13990320 w 17099280"/>
              <a:gd name="connsiteY61" fmla="*/ 11795760 h 39044880"/>
              <a:gd name="connsiteX62" fmla="*/ 15179040 w 17099280"/>
              <a:gd name="connsiteY62" fmla="*/ 12984480 h 39044880"/>
              <a:gd name="connsiteX63" fmla="*/ 15087600 w 17099280"/>
              <a:gd name="connsiteY63" fmla="*/ 13898880 h 39044880"/>
              <a:gd name="connsiteX64" fmla="*/ 15453360 w 17099280"/>
              <a:gd name="connsiteY64" fmla="*/ 14630400 h 39044880"/>
              <a:gd name="connsiteX65" fmla="*/ 15361920 w 17099280"/>
              <a:gd name="connsiteY65" fmla="*/ 15361920 h 39044880"/>
              <a:gd name="connsiteX66" fmla="*/ 15361920 w 17099280"/>
              <a:gd name="connsiteY66" fmla="*/ 15819120 h 39044880"/>
              <a:gd name="connsiteX67" fmla="*/ 15087600 w 17099280"/>
              <a:gd name="connsiteY67" fmla="*/ 15819120 h 39044880"/>
              <a:gd name="connsiteX68" fmla="*/ 15087600 w 17099280"/>
              <a:gd name="connsiteY68" fmla="*/ 16184880 h 39044880"/>
              <a:gd name="connsiteX69" fmla="*/ 14356080 w 17099280"/>
              <a:gd name="connsiteY69" fmla="*/ 16184880 h 39044880"/>
              <a:gd name="connsiteX70" fmla="*/ 14904720 w 17099280"/>
              <a:gd name="connsiteY70" fmla="*/ 16916400 h 39044880"/>
              <a:gd name="connsiteX71" fmla="*/ 15544800 w 17099280"/>
              <a:gd name="connsiteY71" fmla="*/ 25694640 h 39044880"/>
              <a:gd name="connsiteX72" fmla="*/ 13898880 w 17099280"/>
              <a:gd name="connsiteY72" fmla="*/ 25603200 h 39044880"/>
              <a:gd name="connsiteX73" fmla="*/ 13716000 w 17099280"/>
              <a:gd name="connsiteY73" fmla="*/ 29077920 h 39044880"/>
              <a:gd name="connsiteX74" fmla="*/ 12344400 w 17099280"/>
              <a:gd name="connsiteY74" fmla="*/ 33741360 h 39044880"/>
              <a:gd name="connsiteX75" fmla="*/ 13167360 w 17099280"/>
              <a:gd name="connsiteY75" fmla="*/ 35387280 h 39044880"/>
              <a:gd name="connsiteX76" fmla="*/ 15087600 w 17099280"/>
              <a:gd name="connsiteY76" fmla="*/ 35935920 h 39044880"/>
              <a:gd name="connsiteX77" fmla="*/ 12984480 w 17099280"/>
              <a:gd name="connsiteY77" fmla="*/ 36301680 h 39044880"/>
              <a:gd name="connsiteX78" fmla="*/ 13624560 w 17099280"/>
              <a:gd name="connsiteY78" fmla="*/ 36850320 h 39044880"/>
              <a:gd name="connsiteX79" fmla="*/ 12710160 w 17099280"/>
              <a:gd name="connsiteY79" fmla="*/ 37490400 h 39044880"/>
              <a:gd name="connsiteX80" fmla="*/ 10698480 w 17099280"/>
              <a:gd name="connsiteY80" fmla="*/ 37033200 h 39044880"/>
              <a:gd name="connsiteX81" fmla="*/ 10881360 w 17099280"/>
              <a:gd name="connsiteY81" fmla="*/ 36667440 h 39044880"/>
              <a:gd name="connsiteX82" fmla="*/ 9692640 w 17099280"/>
              <a:gd name="connsiteY82" fmla="*/ 36667440 h 39044880"/>
              <a:gd name="connsiteX83" fmla="*/ 10241280 w 17099280"/>
              <a:gd name="connsiteY83" fmla="*/ 35753040 h 39044880"/>
              <a:gd name="connsiteX84" fmla="*/ 9692640 w 17099280"/>
              <a:gd name="connsiteY84" fmla="*/ 35295840 h 39044880"/>
              <a:gd name="connsiteX85" fmla="*/ 10515600 w 17099280"/>
              <a:gd name="connsiteY85" fmla="*/ 34564320 h 39044880"/>
              <a:gd name="connsiteX86" fmla="*/ 9326880 w 17099280"/>
              <a:gd name="connsiteY86" fmla="*/ 27980640 h 39044880"/>
              <a:gd name="connsiteX87" fmla="*/ 10058400 w 17099280"/>
              <a:gd name="connsiteY87" fmla="*/ 26060400 h 39044880"/>
              <a:gd name="connsiteX88" fmla="*/ 9052560 w 17099280"/>
              <a:gd name="connsiteY88" fmla="*/ 25511760 h 39044880"/>
              <a:gd name="connsiteX89" fmla="*/ 8961120 w 17099280"/>
              <a:gd name="connsiteY89" fmla="*/ 20574000 h 39044880"/>
              <a:gd name="connsiteX90" fmla="*/ 9326880 w 17099280"/>
              <a:gd name="connsiteY90" fmla="*/ 18288000 h 39044880"/>
              <a:gd name="connsiteX91" fmla="*/ 8046720 w 17099280"/>
              <a:gd name="connsiteY91" fmla="*/ 16093440 h 39044880"/>
              <a:gd name="connsiteX92" fmla="*/ 7863840 w 17099280"/>
              <a:gd name="connsiteY92" fmla="*/ 16093440 h 39044880"/>
              <a:gd name="connsiteX93" fmla="*/ 7863840 w 17099280"/>
              <a:gd name="connsiteY93" fmla="*/ 15910560 h 39044880"/>
              <a:gd name="connsiteX94" fmla="*/ 7406640 w 17099280"/>
              <a:gd name="connsiteY94" fmla="*/ 15910560 h 39044880"/>
              <a:gd name="connsiteX95" fmla="*/ 8138160 w 17099280"/>
              <a:gd name="connsiteY95" fmla="*/ 19933920 h 39044880"/>
              <a:gd name="connsiteX96" fmla="*/ 7680960 w 17099280"/>
              <a:gd name="connsiteY96" fmla="*/ 21396960 h 39044880"/>
              <a:gd name="connsiteX97" fmla="*/ 6858000 w 17099280"/>
              <a:gd name="connsiteY97" fmla="*/ 21396960 h 39044880"/>
              <a:gd name="connsiteX98" fmla="*/ 7498080 w 17099280"/>
              <a:gd name="connsiteY98" fmla="*/ 27432000 h 39044880"/>
              <a:gd name="connsiteX99" fmla="*/ 7040880 w 17099280"/>
              <a:gd name="connsiteY99" fmla="*/ 35661600 h 39044880"/>
              <a:gd name="connsiteX100" fmla="*/ 6217920 w 17099280"/>
              <a:gd name="connsiteY100" fmla="*/ 35661600 h 39044880"/>
              <a:gd name="connsiteX101" fmla="*/ 6217920 w 17099280"/>
              <a:gd name="connsiteY101" fmla="*/ 35935920 h 39044880"/>
              <a:gd name="connsiteX102" fmla="*/ 6675120 w 17099280"/>
              <a:gd name="connsiteY102" fmla="*/ 35935920 h 39044880"/>
              <a:gd name="connsiteX103" fmla="*/ 6858000 w 17099280"/>
              <a:gd name="connsiteY103" fmla="*/ 37033200 h 39044880"/>
              <a:gd name="connsiteX104" fmla="*/ 7315200 w 17099280"/>
              <a:gd name="connsiteY104" fmla="*/ 36941760 h 39044880"/>
              <a:gd name="connsiteX105" fmla="*/ 8138160 w 17099280"/>
              <a:gd name="connsiteY105" fmla="*/ 37581840 h 39044880"/>
              <a:gd name="connsiteX106" fmla="*/ 10058400 w 17099280"/>
              <a:gd name="connsiteY106" fmla="*/ 38130480 h 39044880"/>
              <a:gd name="connsiteX107" fmla="*/ 10149840 w 17099280"/>
              <a:gd name="connsiteY107" fmla="*/ 38862000 h 39044880"/>
              <a:gd name="connsiteX108" fmla="*/ 6858000 w 17099280"/>
              <a:gd name="connsiteY108" fmla="*/ 39044880 h 39044880"/>
              <a:gd name="connsiteX109" fmla="*/ 5303520 w 17099280"/>
              <a:gd name="connsiteY109" fmla="*/ 38404800 h 39044880"/>
              <a:gd name="connsiteX110" fmla="*/ 4754880 w 17099280"/>
              <a:gd name="connsiteY110" fmla="*/ 38770560 h 39044880"/>
              <a:gd name="connsiteX111" fmla="*/ 3474720 w 17099280"/>
              <a:gd name="connsiteY111" fmla="*/ 38770560 h 39044880"/>
              <a:gd name="connsiteX112" fmla="*/ 3291840 w 17099280"/>
              <a:gd name="connsiteY112" fmla="*/ 37307520 h 39044880"/>
              <a:gd name="connsiteX113" fmla="*/ 3291840 w 17099280"/>
              <a:gd name="connsiteY113" fmla="*/ 37307520 h 39044880"/>
              <a:gd name="connsiteX114" fmla="*/ 2743200 w 17099280"/>
              <a:gd name="connsiteY114" fmla="*/ 37947600 h 39044880"/>
              <a:gd name="connsiteX115" fmla="*/ 457200 w 17099280"/>
              <a:gd name="connsiteY115" fmla="*/ 37947600 h 39044880"/>
              <a:gd name="connsiteX116" fmla="*/ 548640 w 17099280"/>
              <a:gd name="connsiteY116" fmla="*/ 35387280 h 39044880"/>
              <a:gd name="connsiteX117" fmla="*/ 1005840 w 17099280"/>
              <a:gd name="connsiteY117" fmla="*/ 35387280 h 39044880"/>
              <a:gd name="connsiteX118" fmla="*/ 914400 w 17099280"/>
              <a:gd name="connsiteY118" fmla="*/ 34472880 h 39044880"/>
              <a:gd name="connsiteX119" fmla="*/ 1645920 w 17099280"/>
              <a:gd name="connsiteY119" fmla="*/ 33832800 h 39044880"/>
              <a:gd name="connsiteX120" fmla="*/ 1737360 w 17099280"/>
              <a:gd name="connsiteY120" fmla="*/ 26151840 h 39044880"/>
              <a:gd name="connsiteX121" fmla="*/ 2468880 w 17099280"/>
              <a:gd name="connsiteY121" fmla="*/ 24688800 h 39044880"/>
              <a:gd name="connsiteX122" fmla="*/ 2194560 w 17099280"/>
              <a:gd name="connsiteY122" fmla="*/ 23317200 h 39044880"/>
              <a:gd name="connsiteX123" fmla="*/ 2377440 w 17099280"/>
              <a:gd name="connsiteY123" fmla="*/ 22402800 h 39044880"/>
              <a:gd name="connsiteX124" fmla="*/ 1920240 w 17099280"/>
              <a:gd name="connsiteY124" fmla="*/ 20848320 h 39044880"/>
              <a:gd name="connsiteX125" fmla="*/ 0 w 17099280"/>
              <a:gd name="connsiteY125" fmla="*/ 20391120 h 39044880"/>
              <a:gd name="connsiteX126" fmla="*/ 914400 w 17099280"/>
              <a:gd name="connsiteY126" fmla="*/ 15453360 h 39044880"/>
              <a:gd name="connsiteX127" fmla="*/ 1005840 w 17099280"/>
              <a:gd name="connsiteY127" fmla="*/ 13350240 h 39044880"/>
              <a:gd name="connsiteX128" fmla="*/ 914400 w 17099280"/>
              <a:gd name="connsiteY128" fmla="*/ 9052560 h 39044880"/>
              <a:gd name="connsiteX129" fmla="*/ 1371600 w 17099280"/>
              <a:gd name="connsiteY129" fmla="*/ 7315200 h 39044880"/>
              <a:gd name="connsiteX130" fmla="*/ 2926080 w 17099280"/>
              <a:gd name="connsiteY130" fmla="*/ 5303520 h 39044880"/>
              <a:gd name="connsiteX131" fmla="*/ 3108960 w 17099280"/>
              <a:gd name="connsiteY131" fmla="*/ 4572000 h 39044880"/>
              <a:gd name="connsiteX132" fmla="*/ 3657600 w 17099280"/>
              <a:gd name="connsiteY132" fmla="*/ 4572000 h 39044880"/>
              <a:gd name="connsiteX133" fmla="*/ 2743200 w 17099280"/>
              <a:gd name="connsiteY133" fmla="*/ 2011680 h 39044880"/>
              <a:gd name="connsiteX134" fmla="*/ 2743200 w 17099280"/>
              <a:gd name="connsiteY134" fmla="*/ 1737360 h 39044880"/>
              <a:gd name="connsiteX135" fmla="*/ 2286000 w 17099280"/>
              <a:gd name="connsiteY135" fmla="*/ 1737360 h 39044880"/>
              <a:gd name="connsiteX136" fmla="*/ 2560320 w 17099280"/>
              <a:gd name="connsiteY136" fmla="*/ 822960 h 39044880"/>
              <a:gd name="connsiteX137" fmla="*/ 3381168 w 17099280"/>
              <a:gd name="connsiteY137" fmla="*/ 166000 h 39044880"/>
              <a:gd name="connsiteX0" fmla="*/ 3381168 w 17099280"/>
              <a:gd name="connsiteY0" fmla="*/ 166000 h 39044880"/>
              <a:gd name="connsiteX1" fmla="*/ 4663440 w 17099280"/>
              <a:gd name="connsiteY1" fmla="*/ 0 h 39044880"/>
              <a:gd name="connsiteX2" fmla="*/ 6583680 w 17099280"/>
              <a:gd name="connsiteY2" fmla="*/ 548640 h 39044880"/>
              <a:gd name="connsiteX3" fmla="*/ 5943600 w 17099280"/>
              <a:gd name="connsiteY3" fmla="*/ 1188720 h 39044880"/>
              <a:gd name="connsiteX4" fmla="*/ 6309360 w 17099280"/>
              <a:gd name="connsiteY4" fmla="*/ 1188720 h 39044880"/>
              <a:gd name="connsiteX5" fmla="*/ 6675120 w 17099280"/>
              <a:gd name="connsiteY5" fmla="*/ 2194560 h 39044880"/>
              <a:gd name="connsiteX6" fmla="*/ 6583680 w 17099280"/>
              <a:gd name="connsiteY6" fmla="*/ 2651760 h 39044880"/>
              <a:gd name="connsiteX7" fmla="*/ 7132320 w 17099280"/>
              <a:gd name="connsiteY7" fmla="*/ 3383280 h 39044880"/>
              <a:gd name="connsiteX8" fmla="*/ 6858000 w 17099280"/>
              <a:gd name="connsiteY8" fmla="*/ 3657600 h 39044880"/>
              <a:gd name="connsiteX9" fmla="*/ 7132320 w 17099280"/>
              <a:gd name="connsiteY9" fmla="*/ 4114800 h 39044880"/>
              <a:gd name="connsiteX10" fmla="*/ 6766560 w 17099280"/>
              <a:gd name="connsiteY10" fmla="*/ 4297680 h 39044880"/>
              <a:gd name="connsiteX11" fmla="*/ 6858000 w 17099280"/>
              <a:gd name="connsiteY11" fmla="*/ 4754880 h 39044880"/>
              <a:gd name="connsiteX12" fmla="*/ 6675120 w 17099280"/>
              <a:gd name="connsiteY12" fmla="*/ 4846320 h 39044880"/>
              <a:gd name="connsiteX13" fmla="*/ 6858000 w 17099280"/>
              <a:gd name="connsiteY13" fmla="*/ 5120640 h 39044880"/>
              <a:gd name="connsiteX14" fmla="*/ 6858000 w 17099280"/>
              <a:gd name="connsiteY14" fmla="*/ 5303520 h 39044880"/>
              <a:gd name="connsiteX15" fmla="*/ 5852160 w 17099280"/>
              <a:gd name="connsiteY15" fmla="*/ 5394960 h 39044880"/>
              <a:gd name="connsiteX16" fmla="*/ 5212080 w 17099280"/>
              <a:gd name="connsiteY16" fmla="*/ 6035040 h 39044880"/>
              <a:gd name="connsiteX17" fmla="*/ 6126480 w 17099280"/>
              <a:gd name="connsiteY17" fmla="*/ 7406640 h 39044880"/>
              <a:gd name="connsiteX18" fmla="*/ 6766560 w 17099280"/>
              <a:gd name="connsiteY18" fmla="*/ 9601200 h 39044880"/>
              <a:gd name="connsiteX19" fmla="*/ 6675120 w 17099280"/>
              <a:gd name="connsiteY19" fmla="*/ 11430000 h 39044880"/>
              <a:gd name="connsiteX20" fmla="*/ 7680960 w 17099280"/>
              <a:gd name="connsiteY20" fmla="*/ 11247120 h 39044880"/>
              <a:gd name="connsiteX21" fmla="*/ 7132320 w 17099280"/>
              <a:gd name="connsiteY21" fmla="*/ 9784080 h 39044880"/>
              <a:gd name="connsiteX22" fmla="*/ 8869680 w 17099280"/>
              <a:gd name="connsiteY22" fmla="*/ 8412480 h 39044880"/>
              <a:gd name="connsiteX23" fmla="*/ 9144000 w 17099280"/>
              <a:gd name="connsiteY23" fmla="*/ 7406640 h 39044880"/>
              <a:gd name="connsiteX24" fmla="*/ 9601200 w 17099280"/>
              <a:gd name="connsiteY24" fmla="*/ 7223760 h 39044880"/>
              <a:gd name="connsiteX25" fmla="*/ 9601200 w 17099280"/>
              <a:gd name="connsiteY25" fmla="*/ 6766560 h 39044880"/>
              <a:gd name="connsiteX26" fmla="*/ 9144000 w 17099280"/>
              <a:gd name="connsiteY26" fmla="*/ 6492240 h 39044880"/>
              <a:gd name="connsiteX27" fmla="*/ 8595360 w 17099280"/>
              <a:gd name="connsiteY27" fmla="*/ 5120640 h 39044880"/>
              <a:gd name="connsiteX28" fmla="*/ 8595360 w 17099280"/>
              <a:gd name="connsiteY28" fmla="*/ 5669280 h 39044880"/>
              <a:gd name="connsiteX29" fmla="*/ 8595360 w 17099280"/>
              <a:gd name="connsiteY29" fmla="*/ 6217920 h 39044880"/>
              <a:gd name="connsiteX30" fmla="*/ 8412480 w 17099280"/>
              <a:gd name="connsiteY30" fmla="*/ 5852160 h 39044880"/>
              <a:gd name="connsiteX31" fmla="*/ 8321040 w 17099280"/>
              <a:gd name="connsiteY31" fmla="*/ 6126480 h 39044880"/>
              <a:gd name="connsiteX32" fmla="*/ 8046720 w 17099280"/>
              <a:gd name="connsiteY32" fmla="*/ 6400800 h 39044880"/>
              <a:gd name="connsiteX33" fmla="*/ 8046720 w 17099280"/>
              <a:gd name="connsiteY33" fmla="*/ 5943600 h 39044880"/>
              <a:gd name="connsiteX34" fmla="*/ 7680960 w 17099280"/>
              <a:gd name="connsiteY34" fmla="*/ 5943600 h 39044880"/>
              <a:gd name="connsiteX35" fmla="*/ 8503920 w 17099280"/>
              <a:gd name="connsiteY35" fmla="*/ 5029200 h 39044880"/>
              <a:gd name="connsiteX36" fmla="*/ 8869680 w 17099280"/>
              <a:gd name="connsiteY36" fmla="*/ 3931920 h 39044880"/>
              <a:gd name="connsiteX37" fmla="*/ 10058400 w 17099280"/>
              <a:gd name="connsiteY37" fmla="*/ 3108960 h 39044880"/>
              <a:gd name="connsiteX38" fmla="*/ 10241280 w 17099280"/>
              <a:gd name="connsiteY38" fmla="*/ 3200400 h 39044880"/>
              <a:gd name="connsiteX39" fmla="*/ 10881360 w 17099280"/>
              <a:gd name="connsiteY39" fmla="*/ 2926080 h 39044880"/>
              <a:gd name="connsiteX40" fmla="*/ 11704320 w 17099280"/>
              <a:gd name="connsiteY40" fmla="*/ 3291840 h 39044880"/>
              <a:gd name="connsiteX41" fmla="*/ 11978640 w 17099280"/>
              <a:gd name="connsiteY41" fmla="*/ 4023360 h 39044880"/>
              <a:gd name="connsiteX42" fmla="*/ 12070080 w 17099280"/>
              <a:gd name="connsiteY42" fmla="*/ 4480560 h 39044880"/>
              <a:gd name="connsiteX43" fmla="*/ 12161520 w 17099280"/>
              <a:gd name="connsiteY43" fmla="*/ 5303520 h 39044880"/>
              <a:gd name="connsiteX44" fmla="*/ 12161520 w 17099280"/>
              <a:gd name="connsiteY44" fmla="*/ 5303520 h 39044880"/>
              <a:gd name="connsiteX45" fmla="*/ 12618720 w 17099280"/>
              <a:gd name="connsiteY45" fmla="*/ 6309360 h 39044880"/>
              <a:gd name="connsiteX46" fmla="*/ 12161520 w 17099280"/>
              <a:gd name="connsiteY46" fmla="*/ 6949440 h 39044880"/>
              <a:gd name="connsiteX47" fmla="*/ 12161520 w 17099280"/>
              <a:gd name="connsiteY47" fmla="*/ 7589520 h 39044880"/>
              <a:gd name="connsiteX48" fmla="*/ 11430000 w 17099280"/>
              <a:gd name="connsiteY48" fmla="*/ 7680960 h 39044880"/>
              <a:gd name="connsiteX49" fmla="*/ 11247120 w 17099280"/>
              <a:gd name="connsiteY49" fmla="*/ 7955280 h 39044880"/>
              <a:gd name="connsiteX50" fmla="*/ 11521440 w 17099280"/>
              <a:gd name="connsiteY50" fmla="*/ 8412480 h 39044880"/>
              <a:gd name="connsiteX51" fmla="*/ 12527280 w 17099280"/>
              <a:gd name="connsiteY51" fmla="*/ 8412480 h 39044880"/>
              <a:gd name="connsiteX52" fmla="*/ 12984480 w 17099280"/>
              <a:gd name="connsiteY52" fmla="*/ 8869680 h 39044880"/>
              <a:gd name="connsiteX53" fmla="*/ 13898880 w 17099280"/>
              <a:gd name="connsiteY53" fmla="*/ 10241280 h 39044880"/>
              <a:gd name="connsiteX54" fmla="*/ 15636240 w 17099280"/>
              <a:gd name="connsiteY54" fmla="*/ 9784080 h 39044880"/>
              <a:gd name="connsiteX55" fmla="*/ 17099280 w 17099280"/>
              <a:gd name="connsiteY55" fmla="*/ 9418320 h 39044880"/>
              <a:gd name="connsiteX56" fmla="*/ 15910560 w 17099280"/>
              <a:gd name="connsiteY56" fmla="*/ 10241280 h 39044880"/>
              <a:gd name="connsiteX57" fmla="*/ 16459200 w 17099280"/>
              <a:gd name="connsiteY57" fmla="*/ 10698480 h 39044880"/>
              <a:gd name="connsiteX58" fmla="*/ 15636240 w 17099280"/>
              <a:gd name="connsiteY58" fmla="*/ 11612880 h 39044880"/>
              <a:gd name="connsiteX59" fmla="*/ 15636240 w 17099280"/>
              <a:gd name="connsiteY59" fmla="*/ 10972800 h 39044880"/>
              <a:gd name="connsiteX60" fmla="*/ 13990320 w 17099280"/>
              <a:gd name="connsiteY60" fmla="*/ 10972800 h 39044880"/>
              <a:gd name="connsiteX61" fmla="*/ 13990320 w 17099280"/>
              <a:gd name="connsiteY61" fmla="*/ 11795760 h 39044880"/>
              <a:gd name="connsiteX62" fmla="*/ 15179040 w 17099280"/>
              <a:gd name="connsiteY62" fmla="*/ 12984480 h 39044880"/>
              <a:gd name="connsiteX63" fmla="*/ 15087600 w 17099280"/>
              <a:gd name="connsiteY63" fmla="*/ 13898880 h 39044880"/>
              <a:gd name="connsiteX64" fmla="*/ 15453360 w 17099280"/>
              <a:gd name="connsiteY64" fmla="*/ 14630400 h 39044880"/>
              <a:gd name="connsiteX65" fmla="*/ 15361920 w 17099280"/>
              <a:gd name="connsiteY65" fmla="*/ 15361920 h 39044880"/>
              <a:gd name="connsiteX66" fmla="*/ 15361920 w 17099280"/>
              <a:gd name="connsiteY66" fmla="*/ 15819120 h 39044880"/>
              <a:gd name="connsiteX67" fmla="*/ 15087600 w 17099280"/>
              <a:gd name="connsiteY67" fmla="*/ 15819120 h 39044880"/>
              <a:gd name="connsiteX68" fmla="*/ 15087600 w 17099280"/>
              <a:gd name="connsiteY68" fmla="*/ 16184880 h 39044880"/>
              <a:gd name="connsiteX69" fmla="*/ 14356080 w 17099280"/>
              <a:gd name="connsiteY69" fmla="*/ 16184880 h 39044880"/>
              <a:gd name="connsiteX70" fmla="*/ 14904720 w 17099280"/>
              <a:gd name="connsiteY70" fmla="*/ 16916400 h 39044880"/>
              <a:gd name="connsiteX71" fmla="*/ 15544800 w 17099280"/>
              <a:gd name="connsiteY71" fmla="*/ 25694640 h 39044880"/>
              <a:gd name="connsiteX72" fmla="*/ 13898880 w 17099280"/>
              <a:gd name="connsiteY72" fmla="*/ 25603200 h 39044880"/>
              <a:gd name="connsiteX73" fmla="*/ 13716000 w 17099280"/>
              <a:gd name="connsiteY73" fmla="*/ 29077920 h 39044880"/>
              <a:gd name="connsiteX74" fmla="*/ 12344400 w 17099280"/>
              <a:gd name="connsiteY74" fmla="*/ 33741360 h 39044880"/>
              <a:gd name="connsiteX75" fmla="*/ 13167360 w 17099280"/>
              <a:gd name="connsiteY75" fmla="*/ 35387280 h 39044880"/>
              <a:gd name="connsiteX76" fmla="*/ 15087600 w 17099280"/>
              <a:gd name="connsiteY76" fmla="*/ 35935920 h 39044880"/>
              <a:gd name="connsiteX77" fmla="*/ 12984480 w 17099280"/>
              <a:gd name="connsiteY77" fmla="*/ 36301680 h 39044880"/>
              <a:gd name="connsiteX78" fmla="*/ 13624560 w 17099280"/>
              <a:gd name="connsiteY78" fmla="*/ 36850320 h 39044880"/>
              <a:gd name="connsiteX79" fmla="*/ 12710160 w 17099280"/>
              <a:gd name="connsiteY79" fmla="*/ 37490400 h 39044880"/>
              <a:gd name="connsiteX80" fmla="*/ 10698480 w 17099280"/>
              <a:gd name="connsiteY80" fmla="*/ 37033200 h 39044880"/>
              <a:gd name="connsiteX81" fmla="*/ 10881360 w 17099280"/>
              <a:gd name="connsiteY81" fmla="*/ 36667440 h 39044880"/>
              <a:gd name="connsiteX82" fmla="*/ 9692640 w 17099280"/>
              <a:gd name="connsiteY82" fmla="*/ 36667440 h 39044880"/>
              <a:gd name="connsiteX83" fmla="*/ 10241280 w 17099280"/>
              <a:gd name="connsiteY83" fmla="*/ 35753040 h 39044880"/>
              <a:gd name="connsiteX84" fmla="*/ 9692640 w 17099280"/>
              <a:gd name="connsiteY84" fmla="*/ 35295840 h 39044880"/>
              <a:gd name="connsiteX85" fmla="*/ 10515600 w 17099280"/>
              <a:gd name="connsiteY85" fmla="*/ 34564320 h 39044880"/>
              <a:gd name="connsiteX86" fmla="*/ 9326880 w 17099280"/>
              <a:gd name="connsiteY86" fmla="*/ 27980640 h 39044880"/>
              <a:gd name="connsiteX87" fmla="*/ 10058400 w 17099280"/>
              <a:gd name="connsiteY87" fmla="*/ 26060400 h 39044880"/>
              <a:gd name="connsiteX88" fmla="*/ 9052560 w 17099280"/>
              <a:gd name="connsiteY88" fmla="*/ 25511760 h 39044880"/>
              <a:gd name="connsiteX89" fmla="*/ 8961120 w 17099280"/>
              <a:gd name="connsiteY89" fmla="*/ 20574000 h 39044880"/>
              <a:gd name="connsiteX90" fmla="*/ 9326880 w 17099280"/>
              <a:gd name="connsiteY90" fmla="*/ 18288000 h 39044880"/>
              <a:gd name="connsiteX91" fmla="*/ 8046720 w 17099280"/>
              <a:gd name="connsiteY91" fmla="*/ 16093440 h 39044880"/>
              <a:gd name="connsiteX92" fmla="*/ 7863840 w 17099280"/>
              <a:gd name="connsiteY92" fmla="*/ 16093440 h 39044880"/>
              <a:gd name="connsiteX93" fmla="*/ 7863840 w 17099280"/>
              <a:gd name="connsiteY93" fmla="*/ 15910560 h 39044880"/>
              <a:gd name="connsiteX94" fmla="*/ 7406640 w 17099280"/>
              <a:gd name="connsiteY94" fmla="*/ 15910560 h 39044880"/>
              <a:gd name="connsiteX95" fmla="*/ 8138160 w 17099280"/>
              <a:gd name="connsiteY95" fmla="*/ 19933920 h 39044880"/>
              <a:gd name="connsiteX96" fmla="*/ 7680960 w 17099280"/>
              <a:gd name="connsiteY96" fmla="*/ 21396960 h 39044880"/>
              <a:gd name="connsiteX97" fmla="*/ 6858000 w 17099280"/>
              <a:gd name="connsiteY97" fmla="*/ 21396960 h 39044880"/>
              <a:gd name="connsiteX98" fmla="*/ 7498080 w 17099280"/>
              <a:gd name="connsiteY98" fmla="*/ 27432000 h 39044880"/>
              <a:gd name="connsiteX99" fmla="*/ 7040880 w 17099280"/>
              <a:gd name="connsiteY99" fmla="*/ 35661600 h 39044880"/>
              <a:gd name="connsiteX100" fmla="*/ 6217920 w 17099280"/>
              <a:gd name="connsiteY100" fmla="*/ 35661600 h 39044880"/>
              <a:gd name="connsiteX101" fmla="*/ 6217920 w 17099280"/>
              <a:gd name="connsiteY101" fmla="*/ 35935920 h 39044880"/>
              <a:gd name="connsiteX102" fmla="*/ 6675120 w 17099280"/>
              <a:gd name="connsiteY102" fmla="*/ 35935920 h 39044880"/>
              <a:gd name="connsiteX103" fmla="*/ 6858000 w 17099280"/>
              <a:gd name="connsiteY103" fmla="*/ 37033200 h 39044880"/>
              <a:gd name="connsiteX104" fmla="*/ 7315200 w 17099280"/>
              <a:gd name="connsiteY104" fmla="*/ 36941760 h 39044880"/>
              <a:gd name="connsiteX105" fmla="*/ 8138160 w 17099280"/>
              <a:gd name="connsiteY105" fmla="*/ 37581840 h 39044880"/>
              <a:gd name="connsiteX106" fmla="*/ 10058400 w 17099280"/>
              <a:gd name="connsiteY106" fmla="*/ 38130480 h 39044880"/>
              <a:gd name="connsiteX107" fmla="*/ 10149840 w 17099280"/>
              <a:gd name="connsiteY107" fmla="*/ 38862000 h 39044880"/>
              <a:gd name="connsiteX108" fmla="*/ 6858000 w 17099280"/>
              <a:gd name="connsiteY108" fmla="*/ 39044880 h 39044880"/>
              <a:gd name="connsiteX109" fmla="*/ 5303520 w 17099280"/>
              <a:gd name="connsiteY109" fmla="*/ 38404800 h 39044880"/>
              <a:gd name="connsiteX110" fmla="*/ 4754880 w 17099280"/>
              <a:gd name="connsiteY110" fmla="*/ 38770560 h 39044880"/>
              <a:gd name="connsiteX111" fmla="*/ 3474720 w 17099280"/>
              <a:gd name="connsiteY111" fmla="*/ 38770560 h 39044880"/>
              <a:gd name="connsiteX112" fmla="*/ 3291840 w 17099280"/>
              <a:gd name="connsiteY112" fmla="*/ 37307520 h 39044880"/>
              <a:gd name="connsiteX113" fmla="*/ 3291840 w 17099280"/>
              <a:gd name="connsiteY113" fmla="*/ 37307520 h 39044880"/>
              <a:gd name="connsiteX114" fmla="*/ 2743200 w 17099280"/>
              <a:gd name="connsiteY114" fmla="*/ 37947600 h 39044880"/>
              <a:gd name="connsiteX115" fmla="*/ 457200 w 17099280"/>
              <a:gd name="connsiteY115" fmla="*/ 37947600 h 39044880"/>
              <a:gd name="connsiteX116" fmla="*/ 548640 w 17099280"/>
              <a:gd name="connsiteY116" fmla="*/ 35387280 h 39044880"/>
              <a:gd name="connsiteX117" fmla="*/ 1005840 w 17099280"/>
              <a:gd name="connsiteY117" fmla="*/ 35387280 h 39044880"/>
              <a:gd name="connsiteX118" fmla="*/ 914400 w 17099280"/>
              <a:gd name="connsiteY118" fmla="*/ 34472880 h 39044880"/>
              <a:gd name="connsiteX119" fmla="*/ 1645920 w 17099280"/>
              <a:gd name="connsiteY119" fmla="*/ 33832800 h 39044880"/>
              <a:gd name="connsiteX120" fmla="*/ 1737360 w 17099280"/>
              <a:gd name="connsiteY120" fmla="*/ 26151840 h 39044880"/>
              <a:gd name="connsiteX121" fmla="*/ 2468880 w 17099280"/>
              <a:gd name="connsiteY121" fmla="*/ 24688800 h 39044880"/>
              <a:gd name="connsiteX122" fmla="*/ 2194560 w 17099280"/>
              <a:gd name="connsiteY122" fmla="*/ 23317200 h 39044880"/>
              <a:gd name="connsiteX123" fmla="*/ 2377440 w 17099280"/>
              <a:gd name="connsiteY123" fmla="*/ 22402800 h 39044880"/>
              <a:gd name="connsiteX124" fmla="*/ 1920240 w 17099280"/>
              <a:gd name="connsiteY124" fmla="*/ 20848320 h 39044880"/>
              <a:gd name="connsiteX125" fmla="*/ 0 w 17099280"/>
              <a:gd name="connsiteY125" fmla="*/ 20391120 h 39044880"/>
              <a:gd name="connsiteX126" fmla="*/ 914400 w 17099280"/>
              <a:gd name="connsiteY126" fmla="*/ 15453360 h 39044880"/>
              <a:gd name="connsiteX127" fmla="*/ 1005840 w 17099280"/>
              <a:gd name="connsiteY127" fmla="*/ 13350240 h 39044880"/>
              <a:gd name="connsiteX128" fmla="*/ 914400 w 17099280"/>
              <a:gd name="connsiteY128" fmla="*/ 9052560 h 39044880"/>
              <a:gd name="connsiteX129" fmla="*/ 1371600 w 17099280"/>
              <a:gd name="connsiteY129" fmla="*/ 7315200 h 39044880"/>
              <a:gd name="connsiteX130" fmla="*/ 2926080 w 17099280"/>
              <a:gd name="connsiteY130" fmla="*/ 5303520 h 39044880"/>
              <a:gd name="connsiteX131" fmla="*/ 3108960 w 17099280"/>
              <a:gd name="connsiteY131" fmla="*/ 4572000 h 39044880"/>
              <a:gd name="connsiteX132" fmla="*/ 3657600 w 17099280"/>
              <a:gd name="connsiteY132" fmla="*/ 4572000 h 39044880"/>
              <a:gd name="connsiteX133" fmla="*/ 2743200 w 17099280"/>
              <a:gd name="connsiteY133" fmla="*/ 2011680 h 39044880"/>
              <a:gd name="connsiteX134" fmla="*/ 2743200 w 17099280"/>
              <a:gd name="connsiteY134" fmla="*/ 1737360 h 39044880"/>
              <a:gd name="connsiteX135" fmla="*/ 2286000 w 17099280"/>
              <a:gd name="connsiteY135" fmla="*/ 1737360 h 39044880"/>
              <a:gd name="connsiteX136" fmla="*/ 2560320 w 17099280"/>
              <a:gd name="connsiteY136" fmla="*/ 822960 h 39044880"/>
              <a:gd name="connsiteX137" fmla="*/ 3381168 w 17099280"/>
              <a:gd name="connsiteY137" fmla="*/ 166000 h 39044880"/>
              <a:gd name="connsiteX0" fmla="*/ 3381168 w 17099280"/>
              <a:gd name="connsiteY0" fmla="*/ 166000 h 39044880"/>
              <a:gd name="connsiteX1" fmla="*/ 4663440 w 17099280"/>
              <a:gd name="connsiteY1" fmla="*/ 0 h 39044880"/>
              <a:gd name="connsiteX2" fmla="*/ 6583680 w 17099280"/>
              <a:gd name="connsiteY2" fmla="*/ 548640 h 39044880"/>
              <a:gd name="connsiteX3" fmla="*/ 5943600 w 17099280"/>
              <a:gd name="connsiteY3" fmla="*/ 1188720 h 39044880"/>
              <a:gd name="connsiteX4" fmla="*/ 6309360 w 17099280"/>
              <a:gd name="connsiteY4" fmla="*/ 1188720 h 39044880"/>
              <a:gd name="connsiteX5" fmla="*/ 6675120 w 17099280"/>
              <a:gd name="connsiteY5" fmla="*/ 2194560 h 39044880"/>
              <a:gd name="connsiteX6" fmla="*/ 6583680 w 17099280"/>
              <a:gd name="connsiteY6" fmla="*/ 2651760 h 39044880"/>
              <a:gd name="connsiteX7" fmla="*/ 7132320 w 17099280"/>
              <a:gd name="connsiteY7" fmla="*/ 3383280 h 39044880"/>
              <a:gd name="connsiteX8" fmla="*/ 6858000 w 17099280"/>
              <a:gd name="connsiteY8" fmla="*/ 3657600 h 39044880"/>
              <a:gd name="connsiteX9" fmla="*/ 7132320 w 17099280"/>
              <a:gd name="connsiteY9" fmla="*/ 4114800 h 39044880"/>
              <a:gd name="connsiteX10" fmla="*/ 6766560 w 17099280"/>
              <a:gd name="connsiteY10" fmla="*/ 4297680 h 39044880"/>
              <a:gd name="connsiteX11" fmla="*/ 6858000 w 17099280"/>
              <a:gd name="connsiteY11" fmla="*/ 4754880 h 39044880"/>
              <a:gd name="connsiteX12" fmla="*/ 6675120 w 17099280"/>
              <a:gd name="connsiteY12" fmla="*/ 4846320 h 39044880"/>
              <a:gd name="connsiteX13" fmla="*/ 6858000 w 17099280"/>
              <a:gd name="connsiteY13" fmla="*/ 5120640 h 39044880"/>
              <a:gd name="connsiteX14" fmla="*/ 6858000 w 17099280"/>
              <a:gd name="connsiteY14" fmla="*/ 5303520 h 39044880"/>
              <a:gd name="connsiteX15" fmla="*/ 5852160 w 17099280"/>
              <a:gd name="connsiteY15" fmla="*/ 5394960 h 39044880"/>
              <a:gd name="connsiteX16" fmla="*/ 5212080 w 17099280"/>
              <a:gd name="connsiteY16" fmla="*/ 6035040 h 39044880"/>
              <a:gd name="connsiteX17" fmla="*/ 6126480 w 17099280"/>
              <a:gd name="connsiteY17" fmla="*/ 7406640 h 39044880"/>
              <a:gd name="connsiteX18" fmla="*/ 6766560 w 17099280"/>
              <a:gd name="connsiteY18" fmla="*/ 9601200 h 39044880"/>
              <a:gd name="connsiteX19" fmla="*/ 6675120 w 17099280"/>
              <a:gd name="connsiteY19" fmla="*/ 11430000 h 39044880"/>
              <a:gd name="connsiteX20" fmla="*/ 7680960 w 17099280"/>
              <a:gd name="connsiteY20" fmla="*/ 11247120 h 39044880"/>
              <a:gd name="connsiteX21" fmla="*/ 7132320 w 17099280"/>
              <a:gd name="connsiteY21" fmla="*/ 9784080 h 39044880"/>
              <a:gd name="connsiteX22" fmla="*/ 8869680 w 17099280"/>
              <a:gd name="connsiteY22" fmla="*/ 8412480 h 39044880"/>
              <a:gd name="connsiteX23" fmla="*/ 9144000 w 17099280"/>
              <a:gd name="connsiteY23" fmla="*/ 7406640 h 39044880"/>
              <a:gd name="connsiteX24" fmla="*/ 9601200 w 17099280"/>
              <a:gd name="connsiteY24" fmla="*/ 7223760 h 39044880"/>
              <a:gd name="connsiteX25" fmla="*/ 9601200 w 17099280"/>
              <a:gd name="connsiteY25" fmla="*/ 6766560 h 39044880"/>
              <a:gd name="connsiteX26" fmla="*/ 9144000 w 17099280"/>
              <a:gd name="connsiteY26" fmla="*/ 6492240 h 39044880"/>
              <a:gd name="connsiteX27" fmla="*/ 8595360 w 17099280"/>
              <a:gd name="connsiteY27" fmla="*/ 5120640 h 39044880"/>
              <a:gd name="connsiteX28" fmla="*/ 8595360 w 17099280"/>
              <a:gd name="connsiteY28" fmla="*/ 5669280 h 39044880"/>
              <a:gd name="connsiteX29" fmla="*/ 8595360 w 17099280"/>
              <a:gd name="connsiteY29" fmla="*/ 6217920 h 39044880"/>
              <a:gd name="connsiteX30" fmla="*/ 8412480 w 17099280"/>
              <a:gd name="connsiteY30" fmla="*/ 5852160 h 39044880"/>
              <a:gd name="connsiteX31" fmla="*/ 8321040 w 17099280"/>
              <a:gd name="connsiteY31" fmla="*/ 6126480 h 39044880"/>
              <a:gd name="connsiteX32" fmla="*/ 8046720 w 17099280"/>
              <a:gd name="connsiteY32" fmla="*/ 6400800 h 39044880"/>
              <a:gd name="connsiteX33" fmla="*/ 8046720 w 17099280"/>
              <a:gd name="connsiteY33" fmla="*/ 5943600 h 39044880"/>
              <a:gd name="connsiteX34" fmla="*/ 7680960 w 17099280"/>
              <a:gd name="connsiteY34" fmla="*/ 5943600 h 39044880"/>
              <a:gd name="connsiteX35" fmla="*/ 8503920 w 17099280"/>
              <a:gd name="connsiteY35" fmla="*/ 5029200 h 39044880"/>
              <a:gd name="connsiteX36" fmla="*/ 8869680 w 17099280"/>
              <a:gd name="connsiteY36" fmla="*/ 3931920 h 39044880"/>
              <a:gd name="connsiteX37" fmla="*/ 10058400 w 17099280"/>
              <a:gd name="connsiteY37" fmla="*/ 3108960 h 39044880"/>
              <a:gd name="connsiteX38" fmla="*/ 10241280 w 17099280"/>
              <a:gd name="connsiteY38" fmla="*/ 3200400 h 39044880"/>
              <a:gd name="connsiteX39" fmla="*/ 10881360 w 17099280"/>
              <a:gd name="connsiteY39" fmla="*/ 2926080 h 39044880"/>
              <a:gd name="connsiteX40" fmla="*/ 11704320 w 17099280"/>
              <a:gd name="connsiteY40" fmla="*/ 3291840 h 39044880"/>
              <a:gd name="connsiteX41" fmla="*/ 11978640 w 17099280"/>
              <a:gd name="connsiteY41" fmla="*/ 4023360 h 39044880"/>
              <a:gd name="connsiteX42" fmla="*/ 12070080 w 17099280"/>
              <a:gd name="connsiteY42" fmla="*/ 4480560 h 39044880"/>
              <a:gd name="connsiteX43" fmla="*/ 12161520 w 17099280"/>
              <a:gd name="connsiteY43" fmla="*/ 5303520 h 39044880"/>
              <a:gd name="connsiteX44" fmla="*/ 12161520 w 17099280"/>
              <a:gd name="connsiteY44" fmla="*/ 5303520 h 39044880"/>
              <a:gd name="connsiteX45" fmla="*/ 12618720 w 17099280"/>
              <a:gd name="connsiteY45" fmla="*/ 6309360 h 39044880"/>
              <a:gd name="connsiteX46" fmla="*/ 12161520 w 17099280"/>
              <a:gd name="connsiteY46" fmla="*/ 6949440 h 39044880"/>
              <a:gd name="connsiteX47" fmla="*/ 12161520 w 17099280"/>
              <a:gd name="connsiteY47" fmla="*/ 7589520 h 39044880"/>
              <a:gd name="connsiteX48" fmla="*/ 11430000 w 17099280"/>
              <a:gd name="connsiteY48" fmla="*/ 7680960 h 39044880"/>
              <a:gd name="connsiteX49" fmla="*/ 11247120 w 17099280"/>
              <a:gd name="connsiteY49" fmla="*/ 7955280 h 39044880"/>
              <a:gd name="connsiteX50" fmla="*/ 11521440 w 17099280"/>
              <a:gd name="connsiteY50" fmla="*/ 8412480 h 39044880"/>
              <a:gd name="connsiteX51" fmla="*/ 12527280 w 17099280"/>
              <a:gd name="connsiteY51" fmla="*/ 8412480 h 39044880"/>
              <a:gd name="connsiteX52" fmla="*/ 12984480 w 17099280"/>
              <a:gd name="connsiteY52" fmla="*/ 8869680 h 39044880"/>
              <a:gd name="connsiteX53" fmla="*/ 13898880 w 17099280"/>
              <a:gd name="connsiteY53" fmla="*/ 10241280 h 39044880"/>
              <a:gd name="connsiteX54" fmla="*/ 15636240 w 17099280"/>
              <a:gd name="connsiteY54" fmla="*/ 9784080 h 39044880"/>
              <a:gd name="connsiteX55" fmla="*/ 17099280 w 17099280"/>
              <a:gd name="connsiteY55" fmla="*/ 9418320 h 39044880"/>
              <a:gd name="connsiteX56" fmla="*/ 15910560 w 17099280"/>
              <a:gd name="connsiteY56" fmla="*/ 10241280 h 39044880"/>
              <a:gd name="connsiteX57" fmla="*/ 16459200 w 17099280"/>
              <a:gd name="connsiteY57" fmla="*/ 10698480 h 39044880"/>
              <a:gd name="connsiteX58" fmla="*/ 15636240 w 17099280"/>
              <a:gd name="connsiteY58" fmla="*/ 11612880 h 39044880"/>
              <a:gd name="connsiteX59" fmla="*/ 15636240 w 17099280"/>
              <a:gd name="connsiteY59" fmla="*/ 10972800 h 39044880"/>
              <a:gd name="connsiteX60" fmla="*/ 13990320 w 17099280"/>
              <a:gd name="connsiteY60" fmla="*/ 10972800 h 39044880"/>
              <a:gd name="connsiteX61" fmla="*/ 13990320 w 17099280"/>
              <a:gd name="connsiteY61" fmla="*/ 11795760 h 39044880"/>
              <a:gd name="connsiteX62" fmla="*/ 15179040 w 17099280"/>
              <a:gd name="connsiteY62" fmla="*/ 12984480 h 39044880"/>
              <a:gd name="connsiteX63" fmla="*/ 15087600 w 17099280"/>
              <a:gd name="connsiteY63" fmla="*/ 13898880 h 39044880"/>
              <a:gd name="connsiteX64" fmla="*/ 15453360 w 17099280"/>
              <a:gd name="connsiteY64" fmla="*/ 14630400 h 39044880"/>
              <a:gd name="connsiteX65" fmla="*/ 15361920 w 17099280"/>
              <a:gd name="connsiteY65" fmla="*/ 15361920 h 39044880"/>
              <a:gd name="connsiteX66" fmla="*/ 15361920 w 17099280"/>
              <a:gd name="connsiteY66" fmla="*/ 15819120 h 39044880"/>
              <a:gd name="connsiteX67" fmla="*/ 15087600 w 17099280"/>
              <a:gd name="connsiteY67" fmla="*/ 15819120 h 39044880"/>
              <a:gd name="connsiteX68" fmla="*/ 15087600 w 17099280"/>
              <a:gd name="connsiteY68" fmla="*/ 16184880 h 39044880"/>
              <a:gd name="connsiteX69" fmla="*/ 14356080 w 17099280"/>
              <a:gd name="connsiteY69" fmla="*/ 16184880 h 39044880"/>
              <a:gd name="connsiteX70" fmla="*/ 14904720 w 17099280"/>
              <a:gd name="connsiteY70" fmla="*/ 16916400 h 39044880"/>
              <a:gd name="connsiteX71" fmla="*/ 15544800 w 17099280"/>
              <a:gd name="connsiteY71" fmla="*/ 25694640 h 39044880"/>
              <a:gd name="connsiteX72" fmla="*/ 13898880 w 17099280"/>
              <a:gd name="connsiteY72" fmla="*/ 25603200 h 39044880"/>
              <a:gd name="connsiteX73" fmla="*/ 13716000 w 17099280"/>
              <a:gd name="connsiteY73" fmla="*/ 29077920 h 39044880"/>
              <a:gd name="connsiteX74" fmla="*/ 12344400 w 17099280"/>
              <a:gd name="connsiteY74" fmla="*/ 33741360 h 39044880"/>
              <a:gd name="connsiteX75" fmla="*/ 13167360 w 17099280"/>
              <a:gd name="connsiteY75" fmla="*/ 35387280 h 39044880"/>
              <a:gd name="connsiteX76" fmla="*/ 15087600 w 17099280"/>
              <a:gd name="connsiteY76" fmla="*/ 35935920 h 39044880"/>
              <a:gd name="connsiteX77" fmla="*/ 12984480 w 17099280"/>
              <a:gd name="connsiteY77" fmla="*/ 36301680 h 39044880"/>
              <a:gd name="connsiteX78" fmla="*/ 13624560 w 17099280"/>
              <a:gd name="connsiteY78" fmla="*/ 36850320 h 39044880"/>
              <a:gd name="connsiteX79" fmla="*/ 12710160 w 17099280"/>
              <a:gd name="connsiteY79" fmla="*/ 37490400 h 39044880"/>
              <a:gd name="connsiteX80" fmla="*/ 10698480 w 17099280"/>
              <a:gd name="connsiteY80" fmla="*/ 37033200 h 39044880"/>
              <a:gd name="connsiteX81" fmla="*/ 10881360 w 17099280"/>
              <a:gd name="connsiteY81" fmla="*/ 36667440 h 39044880"/>
              <a:gd name="connsiteX82" fmla="*/ 9692640 w 17099280"/>
              <a:gd name="connsiteY82" fmla="*/ 36667440 h 39044880"/>
              <a:gd name="connsiteX83" fmla="*/ 10241280 w 17099280"/>
              <a:gd name="connsiteY83" fmla="*/ 35753040 h 39044880"/>
              <a:gd name="connsiteX84" fmla="*/ 9692640 w 17099280"/>
              <a:gd name="connsiteY84" fmla="*/ 35295840 h 39044880"/>
              <a:gd name="connsiteX85" fmla="*/ 10515600 w 17099280"/>
              <a:gd name="connsiteY85" fmla="*/ 34564320 h 39044880"/>
              <a:gd name="connsiteX86" fmla="*/ 9326880 w 17099280"/>
              <a:gd name="connsiteY86" fmla="*/ 27980640 h 39044880"/>
              <a:gd name="connsiteX87" fmla="*/ 10058400 w 17099280"/>
              <a:gd name="connsiteY87" fmla="*/ 26060400 h 39044880"/>
              <a:gd name="connsiteX88" fmla="*/ 9052560 w 17099280"/>
              <a:gd name="connsiteY88" fmla="*/ 25511760 h 39044880"/>
              <a:gd name="connsiteX89" fmla="*/ 8961120 w 17099280"/>
              <a:gd name="connsiteY89" fmla="*/ 20574000 h 39044880"/>
              <a:gd name="connsiteX90" fmla="*/ 9326880 w 17099280"/>
              <a:gd name="connsiteY90" fmla="*/ 18288000 h 39044880"/>
              <a:gd name="connsiteX91" fmla="*/ 8046720 w 17099280"/>
              <a:gd name="connsiteY91" fmla="*/ 16093440 h 39044880"/>
              <a:gd name="connsiteX92" fmla="*/ 7863840 w 17099280"/>
              <a:gd name="connsiteY92" fmla="*/ 16093440 h 39044880"/>
              <a:gd name="connsiteX93" fmla="*/ 7863840 w 17099280"/>
              <a:gd name="connsiteY93" fmla="*/ 15910560 h 39044880"/>
              <a:gd name="connsiteX94" fmla="*/ 7406640 w 17099280"/>
              <a:gd name="connsiteY94" fmla="*/ 15910560 h 39044880"/>
              <a:gd name="connsiteX95" fmla="*/ 8138160 w 17099280"/>
              <a:gd name="connsiteY95" fmla="*/ 19933920 h 39044880"/>
              <a:gd name="connsiteX96" fmla="*/ 7680960 w 17099280"/>
              <a:gd name="connsiteY96" fmla="*/ 21396960 h 39044880"/>
              <a:gd name="connsiteX97" fmla="*/ 6858000 w 17099280"/>
              <a:gd name="connsiteY97" fmla="*/ 21396960 h 39044880"/>
              <a:gd name="connsiteX98" fmla="*/ 7498080 w 17099280"/>
              <a:gd name="connsiteY98" fmla="*/ 27432000 h 39044880"/>
              <a:gd name="connsiteX99" fmla="*/ 7040880 w 17099280"/>
              <a:gd name="connsiteY99" fmla="*/ 35661600 h 39044880"/>
              <a:gd name="connsiteX100" fmla="*/ 6217920 w 17099280"/>
              <a:gd name="connsiteY100" fmla="*/ 35661600 h 39044880"/>
              <a:gd name="connsiteX101" fmla="*/ 6217920 w 17099280"/>
              <a:gd name="connsiteY101" fmla="*/ 35935920 h 39044880"/>
              <a:gd name="connsiteX102" fmla="*/ 6675120 w 17099280"/>
              <a:gd name="connsiteY102" fmla="*/ 35935920 h 39044880"/>
              <a:gd name="connsiteX103" fmla="*/ 6858000 w 17099280"/>
              <a:gd name="connsiteY103" fmla="*/ 37033200 h 39044880"/>
              <a:gd name="connsiteX104" fmla="*/ 7315200 w 17099280"/>
              <a:gd name="connsiteY104" fmla="*/ 36941760 h 39044880"/>
              <a:gd name="connsiteX105" fmla="*/ 8138160 w 17099280"/>
              <a:gd name="connsiteY105" fmla="*/ 37581840 h 39044880"/>
              <a:gd name="connsiteX106" fmla="*/ 10058400 w 17099280"/>
              <a:gd name="connsiteY106" fmla="*/ 38130480 h 39044880"/>
              <a:gd name="connsiteX107" fmla="*/ 10149840 w 17099280"/>
              <a:gd name="connsiteY107" fmla="*/ 38862000 h 39044880"/>
              <a:gd name="connsiteX108" fmla="*/ 6858000 w 17099280"/>
              <a:gd name="connsiteY108" fmla="*/ 39044880 h 39044880"/>
              <a:gd name="connsiteX109" fmla="*/ 5303520 w 17099280"/>
              <a:gd name="connsiteY109" fmla="*/ 38404800 h 39044880"/>
              <a:gd name="connsiteX110" fmla="*/ 4754880 w 17099280"/>
              <a:gd name="connsiteY110" fmla="*/ 38770560 h 39044880"/>
              <a:gd name="connsiteX111" fmla="*/ 3474720 w 17099280"/>
              <a:gd name="connsiteY111" fmla="*/ 38770560 h 39044880"/>
              <a:gd name="connsiteX112" fmla="*/ 3291840 w 17099280"/>
              <a:gd name="connsiteY112" fmla="*/ 37307520 h 39044880"/>
              <a:gd name="connsiteX113" fmla="*/ 3291840 w 17099280"/>
              <a:gd name="connsiteY113" fmla="*/ 37307520 h 39044880"/>
              <a:gd name="connsiteX114" fmla="*/ 2743200 w 17099280"/>
              <a:gd name="connsiteY114" fmla="*/ 37947600 h 39044880"/>
              <a:gd name="connsiteX115" fmla="*/ 457200 w 17099280"/>
              <a:gd name="connsiteY115" fmla="*/ 37947600 h 39044880"/>
              <a:gd name="connsiteX116" fmla="*/ 548640 w 17099280"/>
              <a:gd name="connsiteY116" fmla="*/ 35387280 h 39044880"/>
              <a:gd name="connsiteX117" fmla="*/ 1005840 w 17099280"/>
              <a:gd name="connsiteY117" fmla="*/ 35387280 h 39044880"/>
              <a:gd name="connsiteX118" fmla="*/ 914400 w 17099280"/>
              <a:gd name="connsiteY118" fmla="*/ 34472880 h 39044880"/>
              <a:gd name="connsiteX119" fmla="*/ 1645920 w 17099280"/>
              <a:gd name="connsiteY119" fmla="*/ 33832800 h 39044880"/>
              <a:gd name="connsiteX120" fmla="*/ 1737360 w 17099280"/>
              <a:gd name="connsiteY120" fmla="*/ 26151840 h 39044880"/>
              <a:gd name="connsiteX121" fmla="*/ 2468880 w 17099280"/>
              <a:gd name="connsiteY121" fmla="*/ 24688800 h 39044880"/>
              <a:gd name="connsiteX122" fmla="*/ 2194560 w 17099280"/>
              <a:gd name="connsiteY122" fmla="*/ 23317200 h 39044880"/>
              <a:gd name="connsiteX123" fmla="*/ 2377440 w 17099280"/>
              <a:gd name="connsiteY123" fmla="*/ 22402800 h 39044880"/>
              <a:gd name="connsiteX124" fmla="*/ 1920240 w 17099280"/>
              <a:gd name="connsiteY124" fmla="*/ 20848320 h 39044880"/>
              <a:gd name="connsiteX125" fmla="*/ 0 w 17099280"/>
              <a:gd name="connsiteY125" fmla="*/ 20391120 h 39044880"/>
              <a:gd name="connsiteX126" fmla="*/ 914400 w 17099280"/>
              <a:gd name="connsiteY126" fmla="*/ 15453360 h 39044880"/>
              <a:gd name="connsiteX127" fmla="*/ 1005840 w 17099280"/>
              <a:gd name="connsiteY127" fmla="*/ 13350240 h 39044880"/>
              <a:gd name="connsiteX128" fmla="*/ 914400 w 17099280"/>
              <a:gd name="connsiteY128" fmla="*/ 9052560 h 39044880"/>
              <a:gd name="connsiteX129" fmla="*/ 1371600 w 17099280"/>
              <a:gd name="connsiteY129" fmla="*/ 7315200 h 39044880"/>
              <a:gd name="connsiteX130" fmla="*/ 2926080 w 17099280"/>
              <a:gd name="connsiteY130" fmla="*/ 5303520 h 39044880"/>
              <a:gd name="connsiteX131" fmla="*/ 3108960 w 17099280"/>
              <a:gd name="connsiteY131" fmla="*/ 4572000 h 39044880"/>
              <a:gd name="connsiteX132" fmla="*/ 3657600 w 17099280"/>
              <a:gd name="connsiteY132" fmla="*/ 4572000 h 39044880"/>
              <a:gd name="connsiteX133" fmla="*/ 2743200 w 17099280"/>
              <a:gd name="connsiteY133" fmla="*/ 2011680 h 39044880"/>
              <a:gd name="connsiteX134" fmla="*/ 2743200 w 17099280"/>
              <a:gd name="connsiteY134" fmla="*/ 1737360 h 39044880"/>
              <a:gd name="connsiteX135" fmla="*/ 2592556 w 17099280"/>
              <a:gd name="connsiteY135" fmla="*/ 1690459 h 39044880"/>
              <a:gd name="connsiteX136" fmla="*/ 2560320 w 17099280"/>
              <a:gd name="connsiteY136" fmla="*/ 822960 h 39044880"/>
              <a:gd name="connsiteX137" fmla="*/ 3381168 w 17099280"/>
              <a:gd name="connsiteY137" fmla="*/ 166000 h 39044880"/>
              <a:gd name="connsiteX0" fmla="*/ 3381168 w 17099280"/>
              <a:gd name="connsiteY0" fmla="*/ 190860 h 39069740"/>
              <a:gd name="connsiteX1" fmla="*/ 5098693 w 17099280"/>
              <a:gd name="connsiteY1" fmla="*/ 0 h 39069740"/>
              <a:gd name="connsiteX2" fmla="*/ 6583680 w 17099280"/>
              <a:gd name="connsiteY2" fmla="*/ 573500 h 39069740"/>
              <a:gd name="connsiteX3" fmla="*/ 5943600 w 17099280"/>
              <a:gd name="connsiteY3" fmla="*/ 1213580 h 39069740"/>
              <a:gd name="connsiteX4" fmla="*/ 6309360 w 17099280"/>
              <a:gd name="connsiteY4" fmla="*/ 1213580 h 39069740"/>
              <a:gd name="connsiteX5" fmla="*/ 6675120 w 17099280"/>
              <a:gd name="connsiteY5" fmla="*/ 2219420 h 39069740"/>
              <a:gd name="connsiteX6" fmla="*/ 6583680 w 17099280"/>
              <a:gd name="connsiteY6" fmla="*/ 2676620 h 39069740"/>
              <a:gd name="connsiteX7" fmla="*/ 7132320 w 17099280"/>
              <a:gd name="connsiteY7" fmla="*/ 3408140 h 39069740"/>
              <a:gd name="connsiteX8" fmla="*/ 6858000 w 17099280"/>
              <a:gd name="connsiteY8" fmla="*/ 3682460 h 39069740"/>
              <a:gd name="connsiteX9" fmla="*/ 7132320 w 17099280"/>
              <a:gd name="connsiteY9" fmla="*/ 4139660 h 39069740"/>
              <a:gd name="connsiteX10" fmla="*/ 6766560 w 17099280"/>
              <a:gd name="connsiteY10" fmla="*/ 4322540 h 39069740"/>
              <a:gd name="connsiteX11" fmla="*/ 6858000 w 17099280"/>
              <a:gd name="connsiteY11" fmla="*/ 4779740 h 39069740"/>
              <a:gd name="connsiteX12" fmla="*/ 6675120 w 17099280"/>
              <a:gd name="connsiteY12" fmla="*/ 4871180 h 39069740"/>
              <a:gd name="connsiteX13" fmla="*/ 6858000 w 17099280"/>
              <a:gd name="connsiteY13" fmla="*/ 5145500 h 39069740"/>
              <a:gd name="connsiteX14" fmla="*/ 6858000 w 17099280"/>
              <a:gd name="connsiteY14" fmla="*/ 5328380 h 39069740"/>
              <a:gd name="connsiteX15" fmla="*/ 5852160 w 17099280"/>
              <a:gd name="connsiteY15" fmla="*/ 5419820 h 39069740"/>
              <a:gd name="connsiteX16" fmla="*/ 5212080 w 17099280"/>
              <a:gd name="connsiteY16" fmla="*/ 6059900 h 39069740"/>
              <a:gd name="connsiteX17" fmla="*/ 6126480 w 17099280"/>
              <a:gd name="connsiteY17" fmla="*/ 7431500 h 39069740"/>
              <a:gd name="connsiteX18" fmla="*/ 6766560 w 17099280"/>
              <a:gd name="connsiteY18" fmla="*/ 9626060 h 39069740"/>
              <a:gd name="connsiteX19" fmla="*/ 6675120 w 17099280"/>
              <a:gd name="connsiteY19" fmla="*/ 11454860 h 39069740"/>
              <a:gd name="connsiteX20" fmla="*/ 7680960 w 17099280"/>
              <a:gd name="connsiteY20" fmla="*/ 11271980 h 39069740"/>
              <a:gd name="connsiteX21" fmla="*/ 7132320 w 17099280"/>
              <a:gd name="connsiteY21" fmla="*/ 9808940 h 39069740"/>
              <a:gd name="connsiteX22" fmla="*/ 8869680 w 17099280"/>
              <a:gd name="connsiteY22" fmla="*/ 8437340 h 39069740"/>
              <a:gd name="connsiteX23" fmla="*/ 9144000 w 17099280"/>
              <a:gd name="connsiteY23" fmla="*/ 7431500 h 39069740"/>
              <a:gd name="connsiteX24" fmla="*/ 9601200 w 17099280"/>
              <a:gd name="connsiteY24" fmla="*/ 7248620 h 39069740"/>
              <a:gd name="connsiteX25" fmla="*/ 9601200 w 17099280"/>
              <a:gd name="connsiteY25" fmla="*/ 6791420 h 39069740"/>
              <a:gd name="connsiteX26" fmla="*/ 9144000 w 17099280"/>
              <a:gd name="connsiteY26" fmla="*/ 6517100 h 39069740"/>
              <a:gd name="connsiteX27" fmla="*/ 8595360 w 17099280"/>
              <a:gd name="connsiteY27" fmla="*/ 5145500 h 39069740"/>
              <a:gd name="connsiteX28" fmla="*/ 8595360 w 17099280"/>
              <a:gd name="connsiteY28" fmla="*/ 5694140 h 39069740"/>
              <a:gd name="connsiteX29" fmla="*/ 8595360 w 17099280"/>
              <a:gd name="connsiteY29" fmla="*/ 6242780 h 39069740"/>
              <a:gd name="connsiteX30" fmla="*/ 8412480 w 17099280"/>
              <a:gd name="connsiteY30" fmla="*/ 5877020 h 39069740"/>
              <a:gd name="connsiteX31" fmla="*/ 8321040 w 17099280"/>
              <a:gd name="connsiteY31" fmla="*/ 6151340 h 39069740"/>
              <a:gd name="connsiteX32" fmla="*/ 8046720 w 17099280"/>
              <a:gd name="connsiteY32" fmla="*/ 6425660 h 39069740"/>
              <a:gd name="connsiteX33" fmla="*/ 8046720 w 17099280"/>
              <a:gd name="connsiteY33" fmla="*/ 5968460 h 39069740"/>
              <a:gd name="connsiteX34" fmla="*/ 7680960 w 17099280"/>
              <a:gd name="connsiteY34" fmla="*/ 5968460 h 39069740"/>
              <a:gd name="connsiteX35" fmla="*/ 8503920 w 17099280"/>
              <a:gd name="connsiteY35" fmla="*/ 5054060 h 39069740"/>
              <a:gd name="connsiteX36" fmla="*/ 8869680 w 17099280"/>
              <a:gd name="connsiteY36" fmla="*/ 3956780 h 39069740"/>
              <a:gd name="connsiteX37" fmla="*/ 10058400 w 17099280"/>
              <a:gd name="connsiteY37" fmla="*/ 3133820 h 39069740"/>
              <a:gd name="connsiteX38" fmla="*/ 10241280 w 17099280"/>
              <a:gd name="connsiteY38" fmla="*/ 3225260 h 39069740"/>
              <a:gd name="connsiteX39" fmla="*/ 10881360 w 17099280"/>
              <a:gd name="connsiteY39" fmla="*/ 2950940 h 39069740"/>
              <a:gd name="connsiteX40" fmla="*/ 11704320 w 17099280"/>
              <a:gd name="connsiteY40" fmla="*/ 3316700 h 39069740"/>
              <a:gd name="connsiteX41" fmla="*/ 11978640 w 17099280"/>
              <a:gd name="connsiteY41" fmla="*/ 4048220 h 39069740"/>
              <a:gd name="connsiteX42" fmla="*/ 12070080 w 17099280"/>
              <a:gd name="connsiteY42" fmla="*/ 4505420 h 39069740"/>
              <a:gd name="connsiteX43" fmla="*/ 12161520 w 17099280"/>
              <a:gd name="connsiteY43" fmla="*/ 5328380 h 39069740"/>
              <a:gd name="connsiteX44" fmla="*/ 12161520 w 17099280"/>
              <a:gd name="connsiteY44" fmla="*/ 5328380 h 39069740"/>
              <a:gd name="connsiteX45" fmla="*/ 12618720 w 17099280"/>
              <a:gd name="connsiteY45" fmla="*/ 6334220 h 39069740"/>
              <a:gd name="connsiteX46" fmla="*/ 12161520 w 17099280"/>
              <a:gd name="connsiteY46" fmla="*/ 6974300 h 39069740"/>
              <a:gd name="connsiteX47" fmla="*/ 12161520 w 17099280"/>
              <a:gd name="connsiteY47" fmla="*/ 7614380 h 39069740"/>
              <a:gd name="connsiteX48" fmla="*/ 11430000 w 17099280"/>
              <a:gd name="connsiteY48" fmla="*/ 7705820 h 39069740"/>
              <a:gd name="connsiteX49" fmla="*/ 11247120 w 17099280"/>
              <a:gd name="connsiteY49" fmla="*/ 7980140 h 39069740"/>
              <a:gd name="connsiteX50" fmla="*/ 11521440 w 17099280"/>
              <a:gd name="connsiteY50" fmla="*/ 8437340 h 39069740"/>
              <a:gd name="connsiteX51" fmla="*/ 12527280 w 17099280"/>
              <a:gd name="connsiteY51" fmla="*/ 8437340 h 39069740"/>
              <a:gd name="connsiteX52" fmla="*/ 12984480 w 17099280"/>
              <a:gd name="connsiteY52" fmla="*/ 8894540 h 39069740"/>
              <a:gd name="connsiteX53" fmla="*/ 13898880 w 17099280"/>
              <a:gd name="connsiteY53" fmla="*/ 10266140 h 39069740"/>
              <a:gd name="connsiteX54" fmla="*/ 15636240 w 17099280"/>
              <a:gd name="connsiteY54" fmla="*/ 9808940 h 39069740"/>
              <a:gd name="connsiteX55" fmla="*/ 17099280 w 17099280"/>
              <a:gd name="connsiteY55" fmla="*/ 9443180 h 39069740"/>
              <a:gd name="connsiteX56" fmla="*/ 15910560 w 17099280"/>
              <a:gd name="connsiteY56" fmla="*/ 10266140 h 39069740"/>
              <a:gd name="connsiteX57" fmla="*/ 16459200 w 17099280"/>
              <a:gd name="connsiteY57" fmla="*/ 10723340 h 39069740"/>
              <a:gd name="connsiteX58" fmla="*/ 15636240 w 17099280"/>
              <a:gd name="connsiteY58" fmla="*/ 11637740 h 39069740"/>
              <a:gd name="connsiteX59" fmla="*/ 15636240 w 17099280"/>
              <a:gd name="connsiteY59" fmla="*/ 10997660 h 39069740"/>
              <a:gd name="connsiteX60" fmla="*/ 13990320 w 17099280"/>
              <a:gd name="connsiteY60" fmla="*/ 10997660 h 39069740"/>
              <a:gd name="connsiteX61" fmla="*/ 13990320 w 17099280"/>
              <a:gd name="connsiteY61" fmla="*/ 11820620 h 39069740"/>
              <a:gd name="connsiteX62" fmla="*/ 15179040 w 17099280"/>
              <a:gd name="connsiteY62" fmla="*/ 13009340 h 39069740"/>
              <a:gd name="connsiteX63" fmla="*/ 15087600 w 17099280"/>
              <a:gd name="connsiteY63" fmla="*/ 13923740 h 39069740"/>
              <a:gd name="connsiteX64" fmla="*/ 15453360 w 17099280"/>
              <a:gd name="connsiteY64" fmla="*/ 14655260 h 39069740"/>
              <a:gd name="connsiteX65" fmla="*/ 15361920 w 17099280"/>
              <a:gd name="connsiteY65" fmla="*/ 15386780 h 39069740"/>
              <a:gd name="connsiteX66" fmla="*/ 15361920 w 17099280"/>
              <a:gd name="connsiteY66" fmla="*/ 15843980 h 39069740"/>
              <a:gd name="connsiteX67" fmla="*/ 15087600 w 17099280"/>
              <a:gd name="connsiteY67" fmla="*/ 15843980 h 39069740"/>
              <a:gd name="connsiteX68" fmla="*/ 15087600 w 17099280"/>
              <a:gd name="connsiteY68" fmla="*/ 16209740 h 39069740"/>
              <a:gd name="connsiteX69" fmla="*/ 14356080 w 17099280"/>
              <a:gd name="connsiteY69" fmla="*/ 16209740 h 39069740"/>
              <a:gd name="connsiteX70" fmla="*/ 14904720 w 17099280"/>
              <a:gd name="connsiteY70" fmla="*/ 16941260 h 39069740"/>
              <a:gd name="connsiteX71" fmla="*/ 15544800 w 17099280"/>
              <a:gd name="connsiteY71" fmla="*/ 25719500 h 39069740"/>
              <a:gd name="connsiteX72" fmla="*/ 13898880 w 17099280"/>
              <a:gd name="connsiteY72" fmla="*/ 25628060 h 39069740"/>
              <a:gd name="connsiteX73" fmla="*/ 13716000 w 17099280"/>
              <a:gd name="connsiteY73" fmla="*/ 29102780 h 39069740"/>
              <a:gd name="connsiteX74" fmla="*/ 12344400 w 17099280"/>
              <a:gd name="connsiteY74" fmla="*/ 33766220 h 39069740"/>
              <a:gd name="connsiteX75" fmla="*/ 13167360 w 17099280"/>
              <a:gd name="connsiteY75" fmla="*/ 35412140 h 39069740"/>
              <a:gd name="connsiteX76" fmla="*/ 15087600 w 17099280"/>
              <a:gd name="connsiteY76" fmla="*/ 35960780 h 39069740"/>
              <a:gd name="connsiteX77" fmla="*/ 12984480 w 17099280"/>
              <a:gd name="connsiteY77" fmla="*/ 36326540 h 39069740"/>
              <a:gd name="connsiteX78" fmla="*/ 13624560 w 17099280"/>
              <a:gd name="connsiteY78" fmla="*/ 36875180 h 39069740"/>
              <a:gd name="connsiteX79" fmla="*/ 12710160 w 17099280"/>
              <a:gd name="connsiteY79" fmla="*/ 37515260 h 39069740"/>
              <a:gd name="connsiteX80" fmla="*/ 10698480 w 17099280"/>
              <a:gd name="connsiteY80" fmla="*/ 37058060 h 39069740"/>
              <a:gd name="connsiteX81" fmla="*/ 10881360 w 17099280"/>
              <a:gd name="connsiteY81" fmla="*/ 36692300 h 39069740"/>
              <a:gd name="connsiteX82" fmla="*/ 9692640 w 17099280"/>
              <a:gd name="connsiteY82" fmla="*/ 36692300 h 39069740"/>
              <a:gd name="connsiteX83" fmla="*/ 10241280 w 17099280"/>
              <a:gd name="connsiteY83" fmla="*/ 35777900 h 39069740"/>
              <a:gd name="connsiteX84" fmla="*/ 9692640 w 17099280"/>
              <a:gd name="connsiteY84" fmla="*/ 35320700 h 39069740"/>
              <a:gd name="connsiteX85" fmla="*/ 10515600 w 17099280"/>
              <a:gd name="connsiteY85" fmla="*/ 34589180 h 39069740"/>
              <a:gd name="connsiteX86" fmla="*/ 9326880 w 17099280"/>
              <a:gd name="connsiteY86" fmla="*/ 28005500 h 39069740"/>
              <a:gd name="connsiteX87" fmla="*/ 10058400 w 17099280"/>
              <a:gd name="connsiteY87" fmla="*/ 26085260 h 39069740"/>
              <a:gd name="connsiteX88" fmla="*/ 9052560 w 17099280"/>
              <a:gd name="connsiteY88" fmla="*/ 25536620 h 39069740"/>
              <a:gd name="connsiteX89" fmla="*/ 8961120 w 17099280"/>
              <a:gd name="connsiteY89" fmla="*/ 20598860 h 39069740"/>
              <a:gd name="connsiteX90" fmla="*/ 9326880 w 17099280"/>
              <a:gd name="connsiteY90" fmla="*/ 18312860 h 39069740"/>
              <a:gd name="connsiteX91" fmla="*/ 8046720 w 17099280"/>
              <a:gd name="connsiteY91" fmla="*/ 16118300 h 39069740"/>
              <a:gd name="connsiteX92" fmla="*/ 7863840 w 17099280"/>
              <a:gd name="connsiteY92" fmla="*/ 16118300 h 39069740"/>
              <a:gd name="connsiteX93" fmla="*/ 7863840 w 17099280"/>
              <a:gd name="connsiteY93" fmla="*/ 15935420 h 39069740"/>
              <a:gd name="connsiteX94" fmla="*/ 7406640 w 17099280"/>
              <a:gd name="connsiteY94" fmla="*/ 15935420 h 39069740"/>
              <a:gd name="connsiteX95" fmla="*/ 8138160 w 17099280"/>
              <a:gd name="connsiteY95" fmla="*/ 19958780 h 39069740"/>
              <a:gd name="connsiteX96" fmla="*/ 7680960 w 17099280"/>
              <a:gd name="connsiteY96" fmla="*/ 21421820 h 39069740"/>
              <a:gd name="connsiteX97" fmla="*/ 6858000 w 17099280"/>
              <a:gd name="connsiteY97" fmla="*/ 21421820 h 39069740"/>
              <a:gd name="connsiteX98" fmla="*/ 7498080 w 17099280"/>
              <a:gd name="connsiteY98" fmla="*/ 27456860 h 39069740"/>
              <a:gd name="connsiteX99" fmla="*/ 7040880 w 17099280"/>
              <a:gd name="connsiteY99" fmla="*/ 35686460 h 39069740"/>
              <a:gd name="connsiteX100" fmla="*/ 6217920 w 17099280"/>
              <a:gd name="connsiteY100" fmla="*/ 35686460 h 39069740"/>
              <a:gd name="connsiteX101" fmla="*/ 6217920 w 17099280"/>
              <a:gd name="connsiteY101" fmla="*/ 35960780 h 39069740"/>
              <a:gd name="connsiteX102" fmla="*/ 6675120 w 17099280"/>
              <a:gd name="connsiteY102" fmla="*/ 35960780 h 39069740"/>
              <a:gd name="connsiteX103" fmla="*/ 6858000 w 17099280"/>
              <a:gd name="connsiteY103" fmla="*/ 37058060 h 39069740"/>
              <a:gd name="connsiteX104" fmla="*/ 7315200 w 17099280"/>
              <a:gd name="connsiteY104" fmla="*/ 36966620 h 39069740"/>
              <a:gd name="connsiteX105" fmla="*/ 8138160 w 17099280"/>
              <a:gd name="connsiteY105" fmla="*/ 37606700 h 39069740"/>
              <a:gd name="connsiteX106" fmla="*/ 10058400 w 17099280"/>
              <a:gd name="connsiteY106" fmla="*/ 38155340 h 39069740"/>
              <a:gd name="connsiteX107" fmla="*/ 10149840 w 17099280"/>
              <a:gd name="connsiteY107" fmla="*/ 38886860 h 39069740"/>
              <a:gd name="connsiteX108" fmla="*/ 6858000 w 17099280"/>
              <a:gd name="connsiteY108" fmla="*/ 39069740 h 39069740"/>
              <a:gd name="connsiteX109" fmla="*/ 5303520 w 17099280"/>
              <a:gd name="connsiteY109" fmla="*/ 38429660 h 39069740"/>
              <a:gd name="connsiteX110" fmla="*/ 4754880 w 17099280"/>
              <a:gd name="connsiteY110" fmla="*/ 38795420 h 39069740"/>
              <a:gd name="connsiteX111" fmla="*/ 3474720 w 17099280"/>
              <a:gd name="connsiteY111" fmla="*/ 38795420 h 39069740"/>
              <a:gd name="connsiteX112" fmla="*/ 3291840 w 17099280"/>
              <a:gd name="connsiteY112" fmla="*/ 37332380 h 39069740"/>
              <a:gd name="connsiteX113" fmla="*/ 3291840 w 17099280"/>
              <a:gd name="connsiteY113" fmla="*/ 37332380 h 39069740"/>
              <a:gd name="connsiteX114" fmla="*/ 2743200 w 17099280"/>
              <a:gd name="connsiteY114" fmla="*/ 37972460 h 39069740"/>
              <a:gd name="connsiteX115" fmla="*/ 457200 w 17099280"/>
              <a:gd name="connsiteY115" fmla="*/ 37972460 h 39069740"/>
              <a:gd name="connsiteX116" fmla="*/ 548640 w 17099280"/>
              <a:gd name="connsiteY116" fmla="*/ 35412140 h 39069740"/>
              <a:gd name="connsiteX117" fmla="*/ 1005840 w 17099280"/>
              <a:gd name="connsiteY117" fmla="*/ 35412140 h 39069740"/>
              <a:gd name="connsiteX118" fmla="*/ 914400 w 17099280"/>
              <a:gd name="connsiteY118" fmla="*/ 34497740 h 39069740"/>
              <a:gd name="connsiteX119" fmla="*/ 1645920 w 17099280"/>
              <a:gd name="connsiteY119" fmla="*/ 33857660 h 39069740"/>
              <a:gd name="connsiteX120" fmla="*/ 1737360 w 17099280"/>
              <a:gd name="connsiteY120" fmla="*/ 26176700 h 39069740"/>
              <a:gd name="connsiteX121" fmla="*/ 2468880 w 17099280"/>
              <a:gd name="connsiteY121" fmla="*/ 24713660 h 39069740"/>
              <a:gd name="connsiteX122" fmla="*/ 2194560 w 17099280"/>
              <a:gd name="connsiteY122" fmla="*/ 23342060 h 39069740"/>
              <a:gd name="connsiteX123" fmla="*/ 2377440 w 17099280"/>
              <a:gd name="connsiteY123" fmla="*/ 22427660 h 39069740"/>
              <a:gd name="connsiteX124" fmla="*/ 1920240 w 17099280"/>
              <a:gd name="connsiteY124" fmla="*/ 20873180 h 39069740"/>
              <a:gd name="connsiteX125" fmla="*/ 0 w 17099280"/>
              <a:gd name="connsiteY125" fmla="*/ 20415980 h 39069740"/>
              <a:gd name="connsiteX126" fmla="*/ 914400 w 17099280"/>
              <a:gd name="connsiteY126" fmla="*/ 15478220 h 39069740"/>
              <a:gd name="connsiteX127" fmla="*/ 1005840 w 17099280"/>
              <a:gd name="connsiteY127" fmla="*/ 13375100 h 39069740"/>
              <a:gd name="connsiteX128" fmla="*/ 914400 w 17099280"/>
              <a:gd name="connsiteY128" fmla="*/ 9077420 h 39069740"/>
              <a:gd name="connsiteX129" fmla="*/ 1371600 w 17099280"/>
              <a:gd name="connsiteY129" fmla="*/ 7340060 h 39069740"/>
              <a:gd name="connsiteX130" fmla="*/ 2926080 w 17099280"/>
              <a:gd name="connsiteY130" fmla="*/ 5328380 h 39069740"/>
              <a:gd name="connsiteX131" fmla="*/ 3108960 w 17099280"/>
              <a:gd name="connsiteY131" fmla="*/ 4596860 h 39069740"/>
              <a:gd name="connsiteX132" fmla="*/ 3657600 w 17099280"/>
              <a:gd name="connsiteY132" fmla="*/ 4596860 h 39069740"/>
              <a:gd name="connsiteX133" fmla="*/ 2743200 w 17099280"/>
              <a:gd name="connsiteY133" fmla="*/ 2036540 h 39069740"/>
              <a:gd name="connsiteX134" fmla="*/ 2743200 w 17099280"/>
              <a:gd name="connsiteY134" fmla="*/ 1762220 h 39069740"/>
              <a:gd name="connsiteX135" fmla="*/ 2592556 w 17099280"/>
              <a:gd name="connsiteY135" fmla="*/ 1715319 h 39069740"/>
              <a:gd name="connsiteX136" fmla="*/ 2560320 w 17099280"/>
              <a:gd name="connsiteY136" fmla="*/ 847820 h 39069740"/>
              <a:gd name="connsiteX137" fmla="*/ 3381168 w 17099280"/>
              <a:gd name="connsiteY137" fmla="*/ 190860 h 39069740"/>
              <a:gd name="connsiteX0" fmla="*/ 4201948 w 17099280"/>
              <a:gd name="connsiteY0" fmla="*/ 99439 h 39069740"/>
              <a:gd name="connsiteX1" fmla="*/ 5098693 w 17099280"/>
              <a:gd name="connsiteY1" fmla="*/ 0 h 39069740"/>
              <a:gd name="connsiteX2" fmla="*/ 6583680 w 17099280"/>
              <a:gd name="connsiteY2" fmla="*/ 573500 h 39069740"/>
              <a:gd name="connsiteX3" fmla="*/ 5943600 w 17099280"/>
              <a:gd name="connsiteY3" fmla="*/ 1213580 h 39069740"/>
              <a:gd name="connsiteX4" fmla="*/ 6309360 w 17099280"/>
              <a:gd name="connsiteY4" fmla="*/ 1213580 h 39069740"/>
              <a:gd name="connsiteX5" fmla="*/ 6675120 w 17099280"/>
              <a:gd name="connsiteY5" fmla="*/ 2219420 h 39069740"/>
              <a:gd name="connsiteX6" fmla="*/ 6583680 w 17099280"/>
              <a:gd name="connsiteY6" fmla="*/ 2676620 h 39069740"/>
              <a:gd name="connsiteX7" fmla="*/ 7132320 w 17099280"/>
              <a:gd name="connsiteY7" fmla="*/ 3408140 h 39069740"/>
              <a:gd name="connsiteX8" fmla="*/ 6858000 w 17099280"/>
              <a:gd name="connsiteY8" fmla="*/ 3682460 h 39069740"/>
              <a:gd name="connsiteX9" fmla="*/ 7132320 w 17099280"/>
              <a:gd name="connsiteY9" fmla="*/ 4139660 h 39069740"/>
              <a:gd name="connsiteX10" fmla="*/ 6766560 w 17099280"/>
              <a:gd name="connsiteY10" fmla="*/ 4322540 h 39069740"/>
              <a:gd name="connsiteX11" fmla="*/ 6858000 w 17099280"/>
              <a:gd name="connsiteY11" fmla="*/ 4779740 h 39069740"/>
              <a:gd name="connsiteX12" fmla="*/ 6675120 w 17099280"/>
              <a:gd name="connsiteY12" fmla="*/ 4871180 h 39069740"/>
              <a:gd name="connsiteX13" fmla="*/ 6858000 w 17099280"/>
              <a:gd name="connsiteY13" fmla="*/ 5145500 h 39069740"/>
              <a:gd name="connsiteX14" fmla="*/ 6858000 w 17099280"/>
              <a:gd name="connsiteY14" fmla="*/ 5328380 h 39069740"/>
              <a:gd name="connsiteX15" fmla="*/ 5852160 w 17099280"/>
              <a:gd name="connsiteY15" fmla="*/ 5419820 h 39069740"/>
              <a:gd name="connsiteX16" fmla="*/ 5212080 w 17099280"/>
              <a:gd name="connsiteY16" fmla="*/ 6059900 h 39069740"/>
              <a:gd name="connsiteX17" fmla="*/ 6126480 w 17099280"/>
              <a:gd name="connsiteY17" fmla="*/ 7431500 h 39069740"/>
              <a:gd name="connsiteX18" fmla="*/ 6766560 w 17099280"/>
              <a:gd name="connsiteY18" fmla="*/ 9626060 h 39069740"/>
              <a:gd name="connsiteX19" fmla="*/ 6675120 w 17099280"/>
              <a:gd name="connsiteY19" fmla="*/ 11454860 h 39069740"/>
              <a:gd name="connsiteX20" fmla="*/ 7680960 w 17099280"/>
              <a:gd name="connsiteY20" fmla="*/ 11271980 h 39069740"/>
              <a:gd name="connsiteX21" fmla="*/ 7132320 w 17099280"/>
              <a:gd name="connsiteY21" fmla="*/ 9808940 h 39069740"/>
              <a:gd name="connsiteX22" fmla="*/ 8869680 w 17099280"/>
              <a:gd name="connsiteY22" fmla="*/ 8437340 h 39069740"/>
              <a:gd name="connsiteX23" fmla="*/ 9144000 w 17099280"/>
              <a:gd name="connsiteY23" fmla="*/ 7431500 h 39069740"/>
              <a:gd name="connsiteX24" fmla="*/ 9601200 w 17099280"/>
              <a:gd name="connsiteY24" fmla="*/ 7248620 h 39069740"/>
              <a:gd name="connsiteX25" fmla="*/ 9601200 w 17099280"/>
              <a:gd name="connsiteY25" fmla="*/ 6791420 h 39069740"/>
              <a:gd name="connsiteX26" fmla="*/ 9144000 w 17099280"/>
              <a:gd name="connsiteY26" fmla="*/ 6517100 h 39069740"/>
              <a:gd name="connsiteX27" fmla="*/ 8595360 w 17099280"/>
              <a:gd name="connsiteY27" fmla="*/ 5145500 h 39069740"/>
              <a:gd name="connsiteX28" fmla="*/ 8595360 w 17099280"/>
              <a:gd name="connsiteY28" fmla="*/ 5694140 h 39069740"/>
              <a:gd name="connsiteX29" fmla="*/ 8595360 w 17099280"/>
              <a:gd name="connsiteY29" fmla="*/ 6242780 h 39069740"/>
              <a:gd name="connsiteX30" fmla="*/ 8412480 w 17099280"/>
              <a:gd name="connsiteY30" fmla="*/ 5877020 h 39069740"/>
              <a:gd name="connsiteX31" fmla="*/ 8321040 w 17099280"/>
              <a:gd name="connsiteY31" fmla="*/ 6151340 h 39069740"/>
              <a:gd name="connsiteX32" fmla="*/ 8046720 w 17099280"/>
              <a:gd name="connsiteY32" fmla="*/ 6425660 h 39069740"/>
              <a:gd name="connsiteX33" fmla="*/ 8046720 w 17099280"/>
              <a:gd name="connsiteY33" fmla="*/ 5968460 h 39069740"/>
              <a:gd name="connsiteX34" fmla="*/ 7680960 w 17099280"/>
              <a:gd name="connsiteY34" fmla="*/ 5968460 h 39069740"/>
              <a:gd name="connsiteX35" fmla="*/ 8503920 w 17099280"/>
              <a:gd name="connsiteY35" fmla="*/ 5054060 h 39069740"/>
              <a:gd name="connsiteX36" fmla="*/ 8869680 w 17099280"/>
              <a:gd name="connsiteY36" fmla="*/ 3956780 h 39069740"/>
              <a:gd name="connsiteX37" fmla="*/ 10058400 w 17099280"/>
              <a:gd name="connsiteY37" fmla="*/ 3133820 h 39069740"/>
              <a:gd name="connsiteX38" fmla="*/ 10241280 w 17099280"/>
              <a:gd name="connsiteY38" fmla="*/ 3225260 h 39069740"/>
              <a:gd name="connsiteX39" fmla="*/ 10881360 w 17099280"/>
              <a:gd name="connsiteY39" fmla="*/ 2950940 h 39069740"/>
              <a:gd name="connsiteX40" fmla="*/ 11704320 w 17099280"/>
              <a:gd name="connsiteY40" fmla="*/ 3316700 h 39069740"/>
              <a:gd name="connsiteX41" fmla="*/ 11978640 w 17099280"/>
              <a:gd name="connsiteY41" fmla="*/ 4048220 h 39069740"/>
              <a:gd name="connsiteX42" fmla="*/ 12070080 w 17099280"/>
              <a:gd name="connsiteY42" fmla="*/ 4505420 h 39069740"/>
              <a:gd name="connsiteX43" fmla="*/ 12161520 w 17099280"/>
              <a:gd name="connsiteY43" fmla="*/ 5328380 h 39069740"/>
              <a:gd name="connsiteX44" fmla="*/ 12161520 w 17099280"/>
              <a:gd name="connsiteY44" fmla="*/ 5328380 h 39069740"/>
              <a:gd name="connsiteX45" fmla="*/ 12618720 w 17099280"/>
              <a:gd name="connsiteY45" fmla="*/ 6334220 h 39069740"/>
              <a:gd name="connsiteX46" fmla="*/ 12161520 w 17099280"/>
              <a:gd name="connsiteY46" fmla="*/ 6974300 h 39069740"/>
              <a:gd name="connsiteX47" fmla="*/ 12161520 w 17099280"/>
              <a:gd name="connsiteY47" fmla="*/ 7614380 h 39069740"/>
              <a:gd name="connsiteX48" fmla="*/ 11430000 w 17099280"/>
              <a:gd name="connsiteY48" fmla="*/ 7705820 h 39069740"/>
              <a:gd name="connsiteX49" fmla="*/ 11247120 w 17099280"/>
              <a:gd name="connsiteY49" fmla="*/ 7980140 h 39069740"/>
              <a:gd name="connsiteX50" fmla="*/ 11521440 w 17099280"/>
              <a:gd name="connsiteY50" fmla="*/ 8437340 h 39069740"/>
              <a:gd name="connsiteX51" fmla="*/ 12527280 w 17099280"/>
              <a:gd name="connsiteY51" fmla="*/ 8437340 h 39069740"/>
              <a:gd name="connsiteX52" fmla="*/ 12984480 w 17099280"/>
              <a:gd name="connsiteY52" fmla="*/ 8894540 h 39069740"/>
              <a:gd name="connsiteX53" fmla="*/ 13898880 w 17099280"/>
              <a:gd name="connsiteY53" fmla="*/ 10266140 h 39069740"/>
              <a:gd name="connsiteX54" fmla="*/ 15636240 w 17099280"/>
              <a:gd name="connsiteY54" fmla="*/ 9808940 h 39069740"/>
              <a:gd name="connsiteX55" fmla="*/ 17099280 w 17099280"/>
              <a:gd name="connsiteY55" fmla="*/ 9443180 h 39069740"/>
              <a:gd name="connsiteX56" fmla="*/ 15910560 w 17099280"/>
              <a:gd name="connsiteY56" fmla="*/ 10266140 h 39069740"/>
              <a:gd name="connsiteX57" fmla="*/ 16459200 w 17099280"/>
              <a:gd name="connsiteY57" fmla="*/ 10723340 h 39069740"/>
              <a:gd name="connsiteX58" fmla="*/ 15636240 w 17099280"/>
              <a:gd name="connsiteY58" fmla="*/ 11637740 h 39069740"/>
              <a:gd name="connsiteX59" fmla="*/ 15636240 w 17099280"/>
              <a:gd name="connsiteY59" fmla="*/ 10997660 h 39069740"/>
              <a:gd name="connsiteX60" fmla="*/ 13990320 w 17099280"/>
              <a:gd name="connsiteY60" fmla="*/ 10997660 h 39069740"/>
              <a:gd name="connsiteX61" fmla="*/ 13990320 w 17099280"/>
              <a:gd name="connsiteY61" fmla="*/ 11820620 h 39069740"/>
              <a:gd name="connsiteX62" fmla="*/ 15179040 w 17099280"/>
              <a:gd name="connsiteY62" fmla="*/ 13009340 h 39069740"/>
              <a:gd name="connsiteX63" fmla="*/ 15087600 w 17099280"/>
              <a:gd name="connsiteY63" fmla="*/ 13923740 h 39069740"/>
              <a:gd name="connsiteX64" fmla="*/ 15453360 w 17099280"/>
              <a:gd name="connsiteY64" fmla="*/ 14655260 h 39069740"/>
              <a:gd name="connsiteX65" fmla="*/ 15361920 w 17099280"/>
              <a:gd name="connsiteY65" fmla="*/ 15386780 h 39069740"/>
              <a:gd name="connsiteX66" fmla="*/ 15361920 w 17099280"/>
              <a:gd name="connsiteY66" fmla="*/ 15843980 h 39069740"/>
              <a:gd name="connsiteX67" fmla="*/ 15087600 w 17099280"/>
              <a:gd name="connsiteY67" fmla="*/ 15843980 h 39069740"/>
              <a:gd name="connsiteX68" fmla="*/ 15087600 w 17099280"/>
              <a:gd name="connsiteY68" fmla="*/ 16209740 h 39069740"/>
              <a:gd name="connsiteX69" fmla="*/ 14356080 w 17099280"/>
              <a:gd name="connsiteY69" fmla="*/ 16209740 h 39069740"/>
              <a:gd name="connsiteX70" fmla="*/ 14904720 w 17099280"/>
              <a:gd name="connsiteY70" fmla="*/ 16941260 h 39069740"/>
              <a:gd name="connsiteX71" fmla="*/ 15544800 w 17099280"/>
              <a:gd name="connsiteY71" fmla="*/ 25719500 h 39069740"/>
              <a:gd name="connsiteX72" fmla="*/ 13898880 w 17099280"/>
              <a:gd name="connsiteY72" fmla="*/ 25628060 h 39069740"/>
              <a:gd name="connsiteX73" fmla="*/ 13716000 w 17099280"/>
              <a:gd name="connsiteY73" fmla="*/ 29102780 h 39069740"/>
              <a:gd name="connsiteX74" fmla="*/ 12344400 w 17099280"/>
              <a:gd name="connsiteY74" fmla="*/ 33766220 h 39069740"/>
              <a:gd name="connsiteX75" fmla="*/ 13167360 w 17099280"/>
              <a:gd name="connsiteY75" fmla="*/ 35412140 h 39069740"/>
              <a:gd name="connsiteX76" fmla="*/ 15087600 w 17099280"/>
              <a:gd name="connsiteY76" fmla="*/ 35960780 h 39069740"/>
              <a:gd name="connsiteX77" fmla="*/ 12984480 w 17099280"/>
              <a:gd name="connsiteY77" fmla="*/ 36326540 h 39069740"/>
              <a:gd name="connsiteX78" fmla="*/ 13624560 w 17099280"/>
              <a:gd name="connsiteY78" fmla="*/ 36875180 h 39069740"/>
              <a:gd name="connsiteX79" fmla="*/ 12710160 w 17099280"/>
              <a:gd name="connsiteY79" fmla="*/ 37515260 h 39069740"/>
              <a:gd name="connsiteX80" fmla="*/ 10698480 w 17099280"/>
              <a:gd name="connsiteY80" fmla="*/ 37058060 h 39069740"/>
              <a:gd name="connsiteX81" fmla="*/ 10881360 w 17099280"/>
              <a:gd name="connsiteY81" fmla="*/ 36692300 h 39069740"/>
              <a:gd name="connsiteX82" fmla="*/ 9692640 w 17099280"/>
              <a:gd name="connsiteY82" fmla="*/ 36692300 h 39069740"/>
              <a:gd name="connsiteX83" fmla="*/ 10241280 w 17099280"/>
              <a:gd name="connsiteY83" fmla="*/ 35777900 h 39069740"/>
              <a:gd name="connsiteX84" fmla="*/ 9692640 w 17099280"/>
              <a:gd name="connsiteY84" fmla="*/ 35320700 h 39069740"/>
              <a:gd name="connsiteX85" fmla="*/ 10515600 w 17099280"/>
              <a:gd name="connsiteY85" fmla="*/ 34589180 h 39069740"/>
              <a:gd name="connsiteX86" fmla="*/ 9326880 w 17099280"/>
              <a:gd name="connsiteY86" fmla="*/ 28005500 h 39069740"/>
              <a:gd name="connsiteX87" fmla="*/ 10058400 w 17099280"/>
              <a:gd name="connsiteY87" fmla="*/ 26085260 h 39069740"/>
              <a:gd name="connsiteX88" fmla="*/ 9052560 w 17099280"/>
              <a:gd name="connsiteY88" fmla="*/ 25536620 h 39069740"/>
              <a:gd name="connsiteX89" fmla="*/ 8961120 w 17099280"/>
              <a:gd name="connsiteY89" fmla="*/ 20598860 h 39069740"/>
              <a:gd name="connsiteX90" fmla="*/ 9326880 w 17099280"/>
              <a:gd name="connsiteY90" fmla="*/ 18312860 h 39069740"/>
              <a:gd name="connsiteX91" fmla="*/ 8046720 w 17099280"/>
              <a:gd name="connsiteY91" fmla="*/ 16118300 h 39069740"/>
              <a:gd name="connsiteX92" fmla="*/ 7863840 w 17099280"/>
              <a:gd name="connsiteY92" fmla="*/ 16118300 h 39069740"/>
              <a:gd name="connsiteX93" fmla="*/ 7863840 w 17099280"/>
              <a:gd name="connsiteY93" fmla="*/ 15935420 h 39069740"/>
              <a:gd name="connsiteX94" fmla="*/ 7406640 w 17099280"/>
              <a:gd name="connsiteY94" fmla="*/ 15935420 h 39069740"/>
              <a:gd name="connsiteX95" fmla="*/ 8138160 w 17099280"/>
              <a:gd name="connsiteY95" fmla="*/ 19958780 h 39069740"/>
              <a:gd name="connsiteX96" fmla="*/ 7680960 w 17099280"/>
              <a:gd name="connsiteY96" fmla="*/ 21421820 h 39069740"/>
              <a:gd name="connsiteX97" fmla="*/ 6858000 w 17099280"/>
              <a:gd name="connsiteY97" fmla="*/ 21421820 h 39069740"/>
              <a:gd name="connsiteX98" fmla="*/ 7498080 w 17099280"/>
              <a:gd name="connsiteY98" fmla="*/ 27456860 h 39069740"/>
              <a:gd name="connsiteX99" fmla="*/ 7040880 w 17099280"/>
              <a:gd name="connsiteY99" fmla="*/ 35686460 h 39069740"/>
              <a:gd name="connsiteX100" fmla="*/ 6217920 w 17099280"/>
              <a:gd name="connsiteY100" fmla="*/ 35686460 h 39069740"/>
              <a:gd name="connsiteX101" fmla="*/ 6217920 w 17099280"/>
              <a:gd name="connsiteY101" fmla="*/ 35960780 h 39069740"/>
              <a:gd name="connsiteX102" fmla="*/ 6675120 w 17099280"/>
              <a:gd name="connsiteY102" fmla="*/ 35960780 h 39069740"/>
              <a:gd name="connsiteX103" fmla="*/ 6858000 w 17099280"/>
              <a:gd name="connsiteY103" fmla="*/ 37058060 h 39069740"/>
              <a:gd name="connsiteX104" fmla="*/ 7315200 w 17099280"/>
              <a:gd name="connsiteY104" fmla="*/ 36966620 h 39069740"/>
              <a:gd name="connsiteX105" fmla="*/ 8138160 w 17099280"/>
              <a:gd name="connsiteY105" fmla="*/ 37606700 h 39069740"/>
              <a:gd name="connsiteX106" fmla="*/ 10058400 w 17099280"/>
              <a:gd name="connsiteY106" fmla="*/ 38155340 h 39069740"/>
              <a:gd name="connsiteX107" fmla="*/ 10149840 w 17099280"/>
              <a:gd name="connsiteY107" fmla="*/ 38886860 h 39069740"/>
              <a:gd name="connsiteX108" fmla="*/ 6858000 w 17099280"/>
              <a:gd name="connsiteY108" fmla="*/ 39069740 h 39069740"/>
              <a:gd name="connsiteX109" fmla="*/ 5303520 w 17099280"/>
              <a:gd name="connsiteY109" fmla="*/ 38429660 h 39069740"/>
              <a:gd name="connsiteX110" fmla="*/ 4754880 w 17099280"/>
              <a:gd name="connsiteY110" fmla="*/ 38795420 h 39069740"/>
              <a:gd name="connsiteX111" fmla="*/ 3474720 w 17099280"/>
              <a:gd name="connsiteY111" fmla="*/ 38795420 h 39069740"/>
              <a:gd name="connsiteX112" fmla="*/ 3291840 w 17099280"/>
              <a:gd name="connsiteY112" fmla="*/ 37332380 h 39069740"/>
              <a:gd name="connsiteX113" fmla="*/ 3291840 w 17099280"/>
              <a:gd name="connsiteY113" fmla="*/ 37332380 h 39069740"/>
              <a:gd name="connsiteX114" fmla="*/ 2743200 w 17099280"/>
              <a:gd name="connsiteY114" fmla="*/ 37972460 h 39069740"/>
              <a:gd name="connsiteX115" fmla="*/ 457200 w 17099280"/>
              <a:gd name="connsiteY115" fmla="*/ 37972460 h 39069740"/>
              <a:gd name="connsiteX116" fmla="*/ 548640 w 17099280"/>
              <a:gd name="connsiteY116" fmla="*/ 35412140 h 39069740"/>
              <a:gd name="connsiteX117" fmla="*/ 1005840 w 17099280"/>
              <a:gd name="connsiteY117" fmla="*/ 35412140 h 39069740"/>
              <a:gd name="connsiteX118" fmla="*/ 914400 w 17099280"/>
              <a:gd name="connsiteY118" fmla="*/ 34497740 h 39069740"/>
              <a:gd name="connsiteX119" fmla="*/ 1645920 w 17099280"/>
              <a:gd name="connsiteY119" fmla="*/ 33857660 h 39069740"/>
              <a:gd name="connsiteX120" fmla="*/ 1737360 w 17099280"/>
              <a:gd name="connsiteY120" fmla="*/ 26176700 h 39069740"/>
              <a:gd name="connsiteX121" fmla="*/ 2468880 w 17099280"/>
              <a:gd name="connsiteY121" fmla="*/ 24713660 h 39069740"/>
              <a:gd name="connsiteX122" fmla="*/ 2194560 w 17099280"/>
              <a:gd name="connsiteY122" fmla="*/ 23342060 h 39069740"/>
              <a:gd name="connsiteX123" fmla="*/ 2377440 w 17099280"/>
              <a:gd name="connsiteY123" fmla="*/ 22427660 h 39069740"/>
              <a:gd name="connsiteX124" fmla="*/ 1920240 w 17099280"/>
              <a:gd name="connsiteY124" fmla="*/ 20873180 h 39069740"/>
              <a:gd name="connsiteX125" fmla="*/ 0 w 17099280"/>
              <a:gd name="connsiteY125" fmla="*/ 20415980 h 39069740"/>
              <a:gd name="connsiteX126" fmla="*/ 914400 w 17099280"/>
              <a:gd name="connsiteY126" fmla="*/ 15478220 h 39069740"/>
              <a:gd name="connsiteX127" fmla="*/ 1005840 w 17099280"/>
              <a:gd name="connsiteY127" fmla="*/ 13375100 h 39069740"/>
              <a:gd name="connsiteX128" fmla="*/ 914400 w 17099280"/>
              <a:gd name="connsiteY128" fmla="*/ 9077420 h 39069740"/>
              <a:gd name="connsiteX129" fmla="*/ 1371600 w 17099280"/>
              <a:gd name="connsiteY129" fmla="*/ 7340060 h 39069740"/>
              <a:gd name="connsiteX130" fmla="*/ 2926080 w 17099280"/>
              <a:gd name="connsiteY130" fmla="*/ 5328380 h 39069740"/>
              <a:gd name="connsiteX131" fmla="*/ 3108960 w 17099280"/>
              <a:gd name="connsiteY131" fmla="*/ 4596860 h 39069740"/>
              <a:gd name="connsiteX132" fmla="*/ 3657600 w 17099280"/>
              <a:gd name="connsiteY132" fmla="*/ 4596860 h 39069740"/>
              <a:gd name="connsiteX133" fmla="*/ 2743200 w 17099280"/>
              <a:gd name="connsiteY133" fmla="*/ 2036540 h 39069740"/>
              <a:gd name="connsiteX134" fmla="*/ 2743200 w 17099280"/>
              <a:gd name="connsiteY134" fmla="*/ 1762220 h 39069740"/>
              <a:gd name="connsiteX135" fmla="*/ 2592556 w 17099280"/>
              <a:gd name="connsiteY135" fmla="*/ 1715319 h 39069740"/>
              <a:gd name="connsiteX136" fmla="*/ 2560320 w 17099280"/>
              <a:gd name="connsiteY136" fmla="*/ 847820 h 39069740"/>
              <a:gd name="connsiteX137" fmla="*/ 4201948 w 17099280"/>
              <a:gd name="connsiteY137" fmla="*/ 99439 h 39069740"/>
              <a:gd name="connsiteX0" fmla="*/ 4201948 w 17099280"/>
              <a:gd name="connsiteY0" fmla="*/ 99438 h 39069739"/>
              <a:gd name="connsiteX1" fmla="*/ 5293135 w 17099280"/>
              <a:gd name="connsiteY1" fmla="*/ 0 h 39069739"/>
              <a:gd name="connsiteX2" fmla="*/ 6583680 w 17099280"/>
              <a:gd name="connsiteY2" fmla="*/ 573499 h 39069739"/>
              <a:gd name="connsiteX3" fmla="*/ 5943600 w 17099280"/>
              <a:gd name="connsiteY3" fmla="*/ 1213579 h 39069739"/>
              <a:gd name="connsiteX4" fmla="*/ 6309360 w 17099280"/>
              <a:gd name="connsiteY4" fmla="*/ 1213579 h 39069739"/>
              <a:gd name="connsiteX5" fmla="*/ 6675120 w 17099280"/>
              <a:gd name="connsiteY5" fmla="*/ 2219419 h 39069739"/>
              <a:gd name="connsiteX6" fmla="*/ 6583680 w 17099280"/>
              <a:gd name="connsiteY6" fmla="*/ 2676619 h 39069739"/>
              <a:gd name="connsiteX7" fmla="*/ 7132320 w 17099280"/>
              <a:gd name="connsiteY7" fmla="*/ 3408139 h 39069739"/>
              <a:gd name="connsiteX8" fmla="*/ 6858000 w 17099280"/>
              <a:gd name="connsiteY8" fmla="*/ 3682459 h 39069739"/>
              <a:gd name="connsiteX9" fmla="*/ 7132320 w 17099280"/>
              <a:gd name="connsiteY9" fmla="*/ 4139659 h 39069739"/>
              <a:gd name="connsiteX10" fmla="*/ 6766560 w 17099280"/>
              <a:gd name="connsiteY10" fmla="*/ 4322539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858000 w 17099280"/>
              <a:gd name="connsiteY14" fmla="*/ 5328379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2743200 w 17099280"/>
              <a:gd name="connsiteY133" fmla="*/ 2036539 h 39069739"/>
              <a:gd name="connsiteX134" fmla="*/ 2743200 w 17099280"/>
              <a:gd name="connsiteY134" fmla="*/ 1762219 h 39069739"/>
              <a:gd name="connsiteX135" fmla="*/ 2592556 w 17099280"/>
              <a:gd name="connsiteY135" fmla="*/ 1715318 h 39069739"/>
              <a:gd name="connsiteX136" fmla="*/ 2560320 w 17099280"/>
              <a:gd name="connsiteY136" fmla="*/ 847819 h 39069739"/>
              <a:gd name="connsiteX137" fmla="*/ 4201948 w 17099280"/>
              <a:gd name="connsiteY137" fmla="*/ 99438 h 39069739"/>
              <a:gd name="connsiteX0" fmla="*/ 4201948 w 17099280"/>
              <a:gd name="connsiteY0" fmla="*/ 99438 h 39069739"/>
              <a:gd name="connsiteX1" fmla="*/ 5293135 w 17099280"/>
              <a:gd name="connsiteY1" fmla="*/ 0 h 39069739"/>
              <a:gd name="connsiteX2" fmla="*/ 6583680 w 17099280"/>
              <a:gd name="connsiteY2" fmla="*/ 573499 h 39069739"/>
              <a:gd name="connsiteX3" fmla="*/ 5943600 w 17099280"/>
              <a:gd name="connsiteY3" fmla="*/ 1213579 h 39069739"/>
              <a:gd name="connsiteX4" fmla="*/ 6309360 w 17099280"/>
              <a:gd name="connsiteY4" fmla="*/ 1213579 h 39069739"/>
              <a:gd name="connsiteX5" fmla="*/ 6675120 w 17099280"/>
              <a:gd name="connsiteY5" fmla="*/ 2219419 h 39069739"/>
              <a:gd name="connsiteX6" fmla="*/ 6583680 w 17099280"/>
              <a:gd name="connsiteY6" fmla="*/ 2676619 h 39069739"/>
              <a:gd name="connsiteX7" fmla="*/ 7132320 w 17099280"/>
              <a:gd name="connsiteY7" fmla="*/ 3408139 h 39069739"/>
              <a:gd name="connsiteX8" fmla="*/ 6858000 w 17099280"/>
              <a:gd name="connsiteY8" fmla="*/ 3682459 h 39069739"/>
              <a:gd name="connsiteX9" fmla="*/ 7132320 w 17099280"/>
              <a:gd name="connsiteY9" fmla="*/ 4139659 h 39069739"/>
              <a:gd name="connsiteX10" fmla="*/ 6766560 w 17099280"/>
              <a:gd name="connsiteY10" fmla="*/ 4322539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858000 w 17099280"/>
              <a:gd name="connsiteY14" fmla="*/ 5328379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2743200 w 17099280"/>
              <a:gd name="connsiteY133" fmla="*/ 2036539 h 39069739"/>
              <a:gd name="connsiteX134" fmla="*/ 2743200 w 17099280"/>
              <a:gd name="connsiteY134" fmla="*/ 1762219 h 39069739"/>
              <a:gd name="connsiteX135" fmla="*/ 2592556 w 17099280"/>
              <a:gd name="connsiteY135" fmla="*/ 1715318 h 39069739"/>
              <a:gd name="connsiteX136" fmla="*/ 3391927 w 17099280"/>
              <a:gd name="connsiteY136" fmla="*/ 646351 h 39069739"/>
              <a:gd name="connsiteX137" fmla="*/ 4201948 w 17099280"/>
              <a:gd name="connsiteY137" fmla="*/ 99438 h 39069739"/>
              <a:gd name="connsiteX0" fmla="*/ 4201948 w 17099280"/>
              <a:gd name="connsiteY0" fmla="*/ 99438 h 39069739"/>
              <a:gd name="connsiteX1" fmla="*/ 5293135 w 17099280"/>
              <a:gd name="connsiteY1" fmla="*/ 0 h 39069739"/>
              <a:gd name="connsiteX2" fmla="*/ 6583680 w 17099280"/>
              <a:gd name="connsiteY2" fmla="*/ 573499 h 39069739"/>
              <a:gd name="connsiteX3" fmla="*/ 5943600 w 17099280"/>
              <a:gd name="connsiteY3" fmla="*/ 1213579 h 39069739"/>
              <a:gd name="connsiteX4" fmla="*/ 6309360 w 17099280"/>
              <a:gd name="connsiteY4" fmla="*/ 1213579 h 39069739"/>
              <a:gd name="connsiteX5" fmla="*/ 6675120 w 17099280"/>
              <a:gd name="connsiteY5" fmla="*/ 2219419 h 39069739"/>
              <a:gd name="connsiteX6" fmla="*/ 6583680 w 17099280"/>
              <a:gd name="connsiteY6" fmla="*/ 2676619 h 39069739"/>
              <a:gd name="connsiteX7" fmla="*/ 7132320 w 17099280"/>
              <a:gd name="connsiteY7" fmla="*/ 3408139 h 39069739"/>
              <a:gd name="connsiteX8" fmla="*/ 6858000 w 17099280"/>
              <a:gd name="connsiteY8" fmla="*/ 3682459 h 39069739"/>
              <a:gd name="connsiteX9" fmla="*/ 7132320 w 17099280"/>
              <a:gd name="connsiteY9" fmla="*/ 4139659 h 39069739"/>
              <a:gd name="connsiteX10" fmla="*/ 6766560 w 17099280"/>
              <a:gd name="connsiteY10" fmla="*/ 4322539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858000 w 17099280"/>
              <a:gd name="connsiteY14" fmla="*/ 5328379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2743200 w 17099280"/>
              <a:gd name="connsiteY133" fmla="*/ 2036539 h 39069739"/>
              <a:gd name="connsiteX134" fmla="*/ 2743200 w 17099280"/>
              <a:gd name="connsiteY134" fmla="*/ 1762219 h 39069739"/>
              <a:gd name="connsiteX135" fmla="*/ 2895021 w 17099280"/>
              <a:gd name="connsiteY135" fmla="*/ 1019247 h 39069739"/>
              <a:gd name="connsiteX136" fmla="*/ 3391927 w 17099280"/>
              <a:gd name="connsiteY136" fmla="*/ 646351 h 39069739"/>
              <a:gd name="connsiteX137" fmla="*/ 4201948 w 17099280"/>
              <a:gd name="connsiteY137" fmla="*/ 99438 h 39069739"/>
              <a:gd name="connsiteX0" fmla="*/ 4201948 w 17099280"/>
              <a:gd name="connsiteY0" fmla="*/ 99438 h 39069739"/>
              <a:gd name="connsiteX1" fmla="*/ 5293135 w 17099280"/>
              <a:gd name="connsiteY1" fmla="*/ 0 h 39069739"/>
              <a:gd name="connsiteX2" fmla="*/ 6583680 w 17099280"/>
              <a:gd name="connsiteY2" fmla="*/ 573499 h 39069739"/>
              <a:gd name="connsiteX3" fmla="*/ 5943600 w 17099280"/>
              <a:gd name="connsiteY3" fmla="*/ 1213579 h 39069739"/>
              <a:gd name="connsiteX4" fmla="*/ 6309360 w 17099280"/>
              <a:gd name="connsiteY4" fmla="*/ 1213579 h 39069739"/>
              <a:gd name="connsiteX5" fmla="*/ 6675120 w 17099280"/>
              <a:gd name="connsiteY5" fmla="*/ 2219419 h 39069739"/>
              <a:gd name="connsiteX6" fmla="*/ 6583680 w 17099280"/>
              <a:gd name="connsiteY6" fmla="*/ 2676619 h 39069739"/>
              <a:gd name="connsiteX7" fmla="*/ 7132320 w 17099280"/>
              <a:gd name="connsiteY7" fmla="*/ 3408139 h 39069739"/>
              <a:gd name="connsiteX8" fmla="*/ 6858000 w 17099280"/>
              <a:gd name="connsiteY8" fmla="*/ 3682459 h 39069739"/>
              <a:gd name="connsiteX9" fmla="*/ 7132320 w 17099280"/>
              <a:gd name="connsiteY9" fmla="*/ 4139659 h 39069739"/>
              <a:gd name="connsiteX10" fmla="*/ 6766560 w 17099280"/>
              <a:gd name="connsiteY10" fmla="*/ 4322539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858000 w 17099280"/>
              <a:gd name="connsiteY14" fmla="*/ 5328379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2743200 w 17099280"/>
              <a:gd name="connsiteY133" fmla="*/ 2036539 h 39069739"/>
              <a:gd name="connsiteX134" fmla="*/ 2743200 w 17099280"/>
              <a:gd name="connsiteY134" fmla="*/ 1762219 h 39069739"/>
              <a:gd name="connsiteX135" fmla="*/ 2895021 w 17099280"/>
              <a:gd name="connsiteY135" fmla="*/ 1019247 h 39069739"/>
              <a:gd name="connsiteX136" fmla="*/ 3283904 w 17099280"/>
              <a:gd name="connsiteY136" fmla="*/ 497193 h 39069739"/>
              <a:gd name="connsiteX137" fmla="*/ 4201948 w 17099280"/>
              <a:gd name="connsiteY137" fmla="*/ 99438 h 39069739"/>
              <a:gd name="connsiteX0" fmla="*/ 4201948 w 17099280"/>
              <a:gd name="connsiteY0" fmla="*/ 99438 h 39069739"/>
              <a:gd name="connsiteX1" fmla="*/ 5293135 w 17099280"/>
              <a:gd name="connsiteY1" fmla="*/ 0 h 39069739"/>
              <a:gd name="connsiteX2" fmla="*/ 6583680 w 17099280"/>
              <a:gd name="connsiteY2" fmla="*/ 573499 h 39069739"/>
              <a:gd name="connsiteX3" fmla="*/ 5943600 w 17099280"/>
              <a:gd name="connsiteY3" fmla="*/ 1213579 h 39069739"/>
              <a:gd name="connsiteX4" fmla="*/ 6309360 w 17099280"/>
              <a:gd name="connsiteY4" fmla="*/ 1213579 h 39069739"/>
              <a:gd name="connsiteX5" fmla="*/ 6675120 w 17099280"/>
              <a:gd name="connsiteY5" fmla="*/ 2219419 h 39069739"/>
              <a:gd name="connsiteX6" fmla="*/ 6583680 w 17099280"/>
              <a:gd name="connsiteY6" fmla="*/ 2676619 h 39069739"/>
              <a:gd name="connsiteX7" fmla="*/ 7132320 w 17099280"/>
              <a:gd name="connsiteY7" fmla="*/ 3408139 h 39069739"/>
              <a:gd name="connsiteX8" fmla="*/ 6858000 w 17099280"/>
              <a:gd name="connsiteY8" fmla="*/ 3682459 h 39069739"/>
              <a:gd name="connsiteX9" fmla="*/ 7132320 w 17099280"/>
              <a:gd name="connsiteY9" fmla="*/ 4139659 h 39069739"/>
              <a:gd name="connsiteX10" fmla="*/ 6766560 w 17099280"/>
              <a:gd name="connsiteY10" fmla="*/ 4322539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858000 w 17099280"/>
              <a:gd name="connsiteY14" fmla="*/ 5328379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2743200 w 17099280"/>
              <a:gd name="connsiteY133" fmla="*/ 2036539 h 39069739"/>
              <a:gd name="connsiteX134" fmla="*/ 2981439 w 17099280"/>
              <a:gd name="connsiteY134" fmla="*/ 1765037 h 39069739"/>
              <a:gd name="connsiteX135" fmla="*/ 2895021 w 17099280"/>
              <a:gd name="connsiteY135" fmla="*/ 1019247 h 39069739"/>
              <a:gd name="connsiteX136" fmla="*/ 3283904 w 17099280"/>
              <a:gd name="connsiteY136" fmla="*/ 497193 h 39069739"/>
              <a:gd name="connsiteX137" fmla="*/ 4201948 w 17099280"/>
              <a:gd name="connsiteY137" fmla="*/ 99438 h 39069739"/>
              <a:gd name="connsiteX0" fmla="*/ 4201948 w 17099280"/>
              <a:gd name="connsiteY0" fmla="*/ 99438 h 39069739"/>
              <a:gd name="connsiteX1" fmla="*/ 5293135 w 17099280"/>
              <a:gd name="connsiteY1" fmla="*/ 0 h 39069739"/>
              <a:gd name="connsiteX2" fmla="*/ 6583680 w 17099280"/>
              <a:gd name="connsiteY2" fmla="*/ 573499 h 39069739"/>
              <a:gd name="connsiteX3" fmla="*/ 5943600 w 17099280"/>
              <a:gd name="connsiteY3" fmla="*/ 1213579 h 39069739"/>
              <a:gd name="connsiteX4" fmla="*/ 6309360 w 17099280"/>
              <a:gd name="connsiteY4" fmla="*/ 1213579 h 39069739"/>
              <a:gd name="connsiteX5" fmla="*/ 6675120 w 17099280"/>
              <a:gd name="connsiteY5" fmla="*/ 2219419 h 39069739"/>
              <a:gd name="connsiteX6" fmla="*/ 6583680 w 17099280"/>
              <a:gd name="connsiteY6" fmla="*/ 2676619 h 39069739"/>
              <a:gd name="connsiteX7" fmla="*/ 7132320 w 17099280"/>
              <a:gd name="connsiteY7" fmla="*/ 3408139 h 39069739"/>
              <a:gd name="connsiteX8" fmla="*/ 6858000 w 17099280"/>
              <a:gd name="connsiteY8" fmla="*/ 3682459 h 39069739"/>
              <a:gd name="connsiteX9" fmla="*/ 7132320 w 17099280"/>
              <a:gd name="connsiteY9" fmla="*/ 4139659 h 39069739"/>
              <a:gd name="connsiteX10" fmla="*/ 6766560 w 17099280"/>
              <a:gd name="connsiteY10" fmla="*/ 4322539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858000 w 17099280"/>
              <a:gd name="connsiteY14" fmla="*/ 5328379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2743200 w 17099280"/>
              <a:gd name="connsiteY133" fmla="*/ 2036539 h 39069739"/>
              <a:gd name="connsiteX134" fmla="*/ 2851811 w 17099280"/>
              <a:gd name="connsiteY134" fmla="*/ 1690458 h 39069739"/>
              <a:gd name="connsiteX135" fmla="*/ 2895021 w 17099280"/>
              <a:gd name="connsiteY135" fmla="*/ 1019247 h 39069739"/>
              <a:gd name="connsiteX136" fmla="*/ 3283904 w 17099280"/>
              <a:gd name="connsiteY136" fmla="*/ 497193 h 39069739"/>
              <a:gd name="connsiteX137" fmla="*/ 4201948 w 17099280"/>
              <a:gd name="connsiteY137" fmla="*/ 99438 h 39069739"/>
              <a:gd name="connsiteX0" fmla="*/ 4201948 w 17099280"/>
              <a:gd name="connsiteY0" fmla="*/ 99438 h 39069739"/>
              <a:gd name="connsiteX1" fmla="*/ 5293135 w 17099280"/>
              <a:gd name="connsiteY1" fmla="*/ 0 h 39069739"/>
              <a:gd name="connsiteX2" fmla="*/ 6583680 w 17099280"/>
              <a:gd name="connsiteY2" fmla="*/ 573499 h 39069739"/>
              <a:gd name="connsiteX3" fmla="*/ 5943600 w 17099280"/>
              <a:gd name="connsiteY3" fmla="*/ 1213579 h 39069739"/>
              <a:gd name="connsiteX4" fmla="*/ 6309360 w 17099280"/>
              <a:gd name="connsiteY4" fmla="*/ 1213579 h 39069739"/>
              <a:gd name="connsiteX5" fmla="*/ 6675120 w 17099280"/>
              <a:gd name="connsiteY5" fmla="*/ 2219419 h 39069739"/>
              <a:gd name="connsiteX6" fmla="*/ 6583680 w 17099280"/>
              <a:gd name="connsiteY6" fmla="*/ 2676619 h 39069739"/>
              <a:gd name="connsiteX7" fmla="*/ 7132320 w 17099280"/>
              <a:gd name="connsiteY7" fmla="*/ 3408139 h 39069739"/>
              <a:gd name="connsiteX8" fmla="*/ 6858000 w 17099280"/>
              <a:gd name="connsiteY8" fmla="*/ 3682459 h 39069739"/>
              <a:gd name="connsiteX9" fmla="*/ 7132320 w 17099280"/>
              <a:gd name="connsiteY9" fmla="*/ 4139659 h 39069739"/>
              <a:gd name="connsiteX10" fmla="*/ 6766560 w 17099280"/>
              <a:gd name="connsiteY10" fmla="*/ 4322539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858000 w 17099280"/>
              <a:gd name="connsiteY14" fmla="*/ 5328379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2938230 w 17099280"/>
              <a:gd name="connsiteY133" fmla="*/ 2809144 h 39069739"/>
              <a:gd name="connsiteX134" fmla="*/ 2851811 w 17099280"/>
              <a:gd name="connsiteY134" fmla="*/ 1690458 h 39069739"/>
              <a:gd name="connsiteX135" fmla="*/ 2895021 w 17099280"/>
              <a:gd name="connsiteY135" fmla="*/ 1019247 h 39069739"/>
              <a:gd name="connsiteX136" fmla="*/ 3283904 w 17099280"/>
              <a:gd name="connsiteY136" fmla="*/ 497193 h 39069739"/>
              <a:gd name="connsiteX137" fmla="*/ 4201948 w 17099280"/>
              <a:gd name="connsiteY137" fmla="*/ 99438 h 39069739"/>
              <a:gd name="connsiteX0" fmla="*/ 4201948 w 17099280"/>
              <a:gd name="connsiteY0" fmla="*/ 99438 h 39069739"/>
              <a:gd name="connsiteX1" fmla="*/ 5293135 w 17099280"/>
              <a:gd name="connsiteY1" fmla="*/ 0 h 39069739"/>
              <a:gd name="connsiteX2" fmla="*/ 6583680 w 17099280"/>
              <a:gd name="connsiteY2" fmla="*/ 573499 h 39069739"/>
              <a:gd name="connsiteX3" fmla="*/ 5943600 w 17099280"/>
              <a:gd name="connsiteY3" fmla="*/ 1213579 h 39069739"/>
              <a:gd name="connsiteX4" fmla="*/ 6309360 w 17099280"/>
              <a:gd name="connsiteY4" fmla="*/ 1213579 h 39069739"/>
              <a:gd name="connsiteX5" fmla="*/ 6675120 w 17099280"/>
              <a:gd name="connsiteY5" fmla="*/ 2219419 h 39069739"/>
              <a:gd name="connsiteX6" fmla="*/ 6583680 w 17099280"/>
              <a:gd name="connsiteY6" fmla="*/ 2676619 h 39069739"/>
              <a:gd name="connsiteX7" fmla="*/ 7132320 w 17099280"/>
              <a:gd name="connsiteY7" fmla="*/ 3408139 h 39069739"/>
              <a:gd name="connsiteX8" fmla="*/ 6858000 w 17099280"/>
              <a:gd name="connsiteY8" fmla="*/ 3682459 h 39069739"/>
              <a:gd name="connsiteX9" fmla="*/ 7132320 w 17099280"/>
              <a:gd name="connsiteY9" fmla="*/ 4139659 h 39069739"/>
              <a:gd name="connsiteX10" fmla="*/ 6766560 w 17099280"/>
              <a:gd name="connsiteY10" fmla="*/ 4322539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858000 w 17099280"/>
              <a:gd name="connsiteY14" fmla="*/ 5328379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3111067 w 17099280"/>
              <a:gd name="connsiteY133" fmla="*/ 3738407 h 39069739"/>
              <a:gd name="connsiteX134" fmla="*/ 2851811 w 17099280"/>
              <a:gd name="connsiteY134" fmla="*/ 1690458 h 39069739"/>
              <a:gd name="connsiteX135" fmla="*/ 2895021 w 17099280"/>
              <a:gd name="connsiteY135" fmla="*/ 1019247 h 39069739"/>
              <a:gd name="connsiteX136" fmla="*/ 3283904 w 17099280"/>
              <a:gd name="connsiteY136" fmla="*/ 497193 h 39069739"/>
              <a:gd name="connsiteX137" fmla="*/ 4201948 w 17099280"/>
              <a:gd name="connsiteY137" fmla="*/ 99438 h 39069739"/>
              <a:gd name="connsiteX0" fmla="*/ 4201948 w 17099280"/>
              <a:gd name="connsiteY0" fmla="*/ 99438 h 39069739"/>
              <a:gd name="connsiteX1" fmla="*/ 5293135 w 17099280"/>
              <a:gd name="connsiteY1" fmla="*/ 0 h 39069739"/>
              <a:gd name="connsiteX2" fmla="*/ 6583680 w 17099280"/>
              <a:gd name="connsiteY2" fmla="*/ 573499 h 39069739"/>
              <a:gd name="connsiteX3" fmla="*/ 5943600 w 17099280"/>
              <a:gd name="connsiteY3" fmla="*/ 1213579 h 39069739"/>
              <a:gd name="connsiteX4" fmla="*/ 6309360 w 17099280"/>
              <a:gd name="connsiteY4" fmla="*/ 1213579 h 39069739"/>
              <a:gd name="connsiteX5" fmla="*/ 6675120 w 17099280"/>
              <a:gd name="connsiteY5" fmla="*/ 2219419 h 39069739"/>
              <a:gd name="connsiteX6" fmla="*/ 6583680 w 17099280"/>
              <a:gd name="connsiteY6" fmla="*/ 2676619 h 39069739"/>
              <a:gd name="connsiteX7" fmla="*/ 7132320 w 17099280"/>
              <a:gd name="connsiteY7" fmla="*/ 3408139 h 39069739"/>
              <a:gd name="connsiteX8" fmla="*/ 6858000 w 17099280"/>
              <a:gd name="connsiteY8" fmla="*/ 3682459 h 39069739"/>
              <a:gd name="connsiteX9" fmla="*/ 7132320 w 17099280"/>
              <a:gd name="connsiteY9" fmla="*/ 4139659 h 39069739"/>
              <a:gd name="connsiteX10" fmla="*/ 6766560 w 17099280"/>
              <a:gd name="connsiteY10" fmla="*/ 4322539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858000 w 17099280"/>
              <a:gd name="connsiteY14" fmla="*/ 5328379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3111067 w 17099280"/>
              <a:gd name="connsiteY133" fmla="*/ 3738407 h 39069739"/>
              <a:gd name="connsiteX134" fmla="*/ 2851811 w 17099280"/>
              <a:gd name="connsiteY134" fmla="*/ 1690458 h 39069739"/>
              <a:gd name="connsiteX135" fmla="*/ 2895021 w 17099280"/>
              <a:gd name="connsiteY135" fmla="*/ 1019247 h 39069739"/>
              <a:gd name="connsiteX136" fmla="*/ 3283904 w 17099280"/>
              <a:gd name="connsiteY136" fmla="*/ 497193 h 39069739"/>
              <a:gd name="connsiteX137" fmla="*/ 4201948 w 17099280"/>
              <a:gd name="connsiteY137" fmla="*/ 99438 h 39069739"/>
              <a:gd name="connsiteX0" fmla="*/ 4201948 w 17099280"/>
              <a:gd name="connsiteY0" fmla="*/ 99438 h 39069739"/>
              <a:gd name="connsiteX1" fmla="*/ 5293135 w 17099280"/>
              <a:gd name="connsiteY1" fmla="*/ 0 h 39069739"/>
              <a:gd name="connsiteX2" fmla="*/ 6583680 w 17099280"/>
              <a:gd name="connsiteY2" fmla="*/ 573499 h 39069739"/>
              <a:gd name="connsiteX3" fmla="*/ 5943600 w 17099280"/>
              <a:gd name="connsiteY3" fmla="*/ 1213579 h 39069739"/>
              <a:gd name="connsiteX4" fmla="*/ 6309360 w 17099280"/>
              <a:gd name="connsiteY4" fmla="*/ 1213579 h 39069739"/>
              <a:gd name="connsiteX5" fmla="*/ 6675120 w 17099280"/>
              <a:gd name="connsiteY5" fmla="*/ 2219419 h 39069739"/>
              <a:gd name="connsiteX6" fmla="*/ 6583680 w 17099280"/>
              <a:gd name="connsiteY6" fmla="*/ 2676619 h 39069739"/>
              <a:gd name="connsiteX7" fmla="*/ 7132320 w 17099280"/>
              <a:gd name="connsiteY7" fmla="*/ 3408139 h 39069739"/>
              <a:gd name="connsiteX8" fmla="*/ 6858000 w 17099280"/>
              <a:gd name="connsiteY8" fmla="*/ 3682459 h 39069739"/>
              <a:gd name="connsiteX9" fmla="*/ 7132320 w 17099280"/>
              <a:gd name="connsiteY9" fmla="*/ 4139659 h 39069739"/>
              <a:gd name="connsiteX10" fmla="*/ 6766560 w 17099280"/>
              <a:gd name="connsiteY10" fmla="*/ 4322539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858000 w 17099280"/>
              <a:gd name="connsiteY14" fmla="*/ 5328379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3197486 w 17099280"/>
              <a:gd name="connsiteY133" fmla="*/ 3763267 h 39069739"/>
              <a:gd name="connsiteX134" fmla="*/ 2851811 w 17099280"/>
              <a:gd name="connsiteY134" fmla="*/ 1690458 h 39069739"/>
              <a:gd name="connsiteX135" fmla="*/ 2895021 w 17099280"/>
              <a:gd name="connsiteY135" fmla="*/ 1019247 h 39069739"/>
              <a:gd name="connsiteX136" fmla="*/ 3283904 w 17099280"/>
              <a:gd name="connsiteY136" fmla="*/ 497193 h 39069739"/>
              <a:gd name="connsiteX137" fmla="*/ 4201948 w 17099280"/>
              <a:gd name="connsiteY137" fmla="*/ 99438 h 39069739"/>
              <a:gd name="connsiteX0" fmla="*/ 4201948 w 17099280"/>
              <a:gd name="connsiteY0" fmla="*/ 99438 h 39069739"/>
              <a:gd name="connsiteX1" fmla="*/ 5293135 w 17099280"/>
              <a:gd name="connsiteY1" fmla="*/ 0 h 39069739"/>
              <a:gd name="connsiteX2" fmla="*/ 6583680 w 17099280"/>
              <a:gd name="connsiteY2" fmla="*/ 573499 h 39069739"/>
              <a:gd name="connsiteX3" fmla="*/ 5943600 w 17099280"/>
              <a:gd name="connsiteY3" fmla="*/ 1213579 h 39069739"/>
              <a:gd name="connsiteX4" fmla="*/ 6309360 w 17099280"/>
              <a:gd name="connsiteY4" fmla="*/ 1213579 h 39069739"/>
              <a:gd name="connsiteX5" fmla="*/ 6675120 w 17099280"/>
              <a:gd name="connsiteY5" fmla="*/ 2219419 h 39069739"/>
              <a:gd name="connsiteX6" fmla="*/ 6583680 w 17099280"/>
              <a:gd name="connsiteY6" fmla="*/ 2676619 h 39069739"/>
              <a:gd name="connsiteX7" fmla="*/ 7132320 w 17099280"/>
              <a:gd name="connsiteY7" fmla="*/ 3408139 h 39069739"/>
              <a:gd name="connsiteX8" fmla="*/ 6858000 w 17099280"/>
              <a:gd name="connsiteY8" fmla="*/ 3682459 h 39069739"/>
              <a:gd name="connsiteX9" fmla="*/ 7132320 w 17099280"/>
              <a:gd name="connsiteY9" fmla="*/ 4139659 h 39069739"/>
              <a:gd name="connsiteX10" fmla="*/ 6766560 w 17099280"/>
              <a:gd name="connsiteY10" fmla="*/ 4322539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858000 w 17099280"/>
              <a:gd name="connsiteY14" fmla="*/ 5328379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3197486 w 17099280"/>
              <a:gd name="connsiteY133" fmla="*/ 3763267 h 39069739"/>
              <a:gd name="connsiteX134" fmla="*/ 2851811 w 17099280"/>
              <a:gd name="connsiteY134" fmla="*/ 1690458 h 39069739"/>
              <a:gd name="connsiteX135" fmla="*/ 2895021 w 17099280"/>
              <a:gd name="connsiteY135" fmla="*/ 1019247 h 39069739"/>
              <a:gd name="connsiteX136" fmla="*/ 3283904 w 17099280"/>
              <a:gd name="connsiteY136" fmla="*/ 497193 h 39069739"/>
              <a:gd name="connsiteX137" fmla="*/ 4201948 w 17099280"/>
              <a:gd name="connsiteY137" fmla="*/ 99438 h 39069739"/>
              <a:gd name="connsiteX0" fmla="*/ 4201948 w 17099280"/>
              <a:gd name="connsiteY0" fmla="*/ 99438 h 39069739"/>
              <a:gd name="connsiteX1" fmla="*/ 5293135 w 17099280"/>
              <a:gd name="connsiteY1" fmla="*/ 0 h 39069739"/>
              <a:gd name="connsiteX2" fmla="*/ 6583680 w 17099280"/>
              <a:gd name="connsiteY2" fmla="*/ 573499 h 39069739"/>
              <a:gd name="connsiteX3" fmla="*/ 5943600 w 17099280"/>
              <a:gd name="connsiteY3" fmla="*/ 1213579 h 39069739"/>
              <a:gd name="connsiteX4" fmla="*/ 6309360 w 17099280"/>
              <a:gd name="connsiteY4" fmla="*/ 1213579 h 39069739"/>
              <a:gd name="connsiteX5" fmla="*/ 6675120 w 17099280"/>
              <a:gd name="connsiteY5" fmla="*/ 2219419 h 39069739"/>
              <a:gd name="connsiteX6" fmla="*/ 6583680 w 17099280"/>
              <a:gd name="connsiteY6" fmla="*/ 2676619 h 39069739"/>
              <a:gd name="connsiteX7" fmla="*/ 7132320 w 17099280"/>
              <a:gd name="connsiteY7" fmla="*/ 3408139 h 39069739"/>
              <a:gd name="connsiteX8" fmla="*/ 6858000 w 17099280"/>
              <a:gd name="connsiteY8" fmla="*/ 3682459 h 39069739"/>
              <a:gd name="connsiteX9" fmla="*/ 7132320 w 17099280"/>
              <a:gd name="connsiteY9" fmla="*/ 4139659 h 39069739"/>
              <a:gd name="connsiteX10" fmla="*/ 6766560 w 17099280"/>
              <a:gd name="connsiteY10" fmla="*/ 4322539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858000 w 17099280"/>
              <a:gd name="connsiteY14" fmla="*/ 5328379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3175881 w 17099280"/>
              <a:gd name="connsiteY133" fmla="*/ 3763267 h 39069739"/>
              <a:gd name="connsiteX134" fmla="*/ 2851811 w 17099280"/>
              <a:gd name="connsiteY134" fmla="*/ 1690458 h 39069739"/>
              <a:gd name="connsiteX135" fmla="*/ 2895021 w 17099280"/>
              <a:gd name="connsiteY135" fmla="*/ 1019247 h 39069739"/>
              <a:gd name="connsiteX136" fmla="*/ 3283904 w 17099280"/>
              <a:gd name="connsiteY136" fmla="*/ 497193 h 39069739"/>
              <a:gd name="connsiteX137" fmla="*/ 4201948 w 17099280"/>
              <a:gd name="connsiteY137" fmla="*/ 99438 h 39069739"/>
              <a:gd name="connsiteX0" fmla="*/ 4201948 w 17099280"/>
              <a:gd name="connsiteY0" fmla="*/ 99438 h 39069739"/>
              <a:gd name="connsiteX1" fmla="*/ 5293135 w 17099280"/>
              <a:gd name="connsiteY1" fmla="*/ 0 h 39069739"/>
              <a:gd name="connsiteX2" fmla="*/ 6583680 w 17099280"/>
              <a:gd name="connsiteY2" fmla="*/ 573499 h 39069739"/>
              <a:gd name="connsiteX3" fmla="*/ 5943600 w 17099280"/>
              <a:gd name="connsiteY3" fmla="*/ 1213579 h 39069739"/>
              <a:gd name="connsiteX4" fmla="*/ 6309360 w 17099280"/>
              <a:gd name="connsiteY4" fmla="*/ 1213579 h 39069739"/>
              <a:gd name="connsiteX5" fmla="*/ 6675120 w 17099280"/>
              <a:gd name="connsiteY5" fmla="*/ 2219419 h 39069739"/>
              <a:gd name="connsiteX6" fmla="*/ 6583680 w 17099280"/>
              <a:gd name="connsiteY6" fmla="*/ 2676619 h 39069739"/>
              <a:gd name="connsiteX7" fmla="*/ 7132320 w 17099280"/>
              <a:gd name="connsiteY7" fmla="*/ 3408139 h 39069739"/>
              <a:gd name="connsiteX8" fmla="*/ 6858000 w 17099280"/>
              <a:gd name="connsiteY8" fmla="*/ 3682459 h 39069739"/>
              <a:gd name="connsiteX9" fmla="*/ 7132320 w 17099280"/>
              <a:gd name="connsiteY9" fmla="*/ 4139659 h 39069739"/>
              <a:gd name="connsiteX10" fmla="*/ 6766560 w 17099280"/>
              <a:gd name="connsiteY10" fmla="*/ 4322539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858000 w 17099280"/>
              <a:gd name="connsiteY14" fmla="*/ 5328379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3175881 w 17099280"/>
              <a:gd name="connsiteY133" fmla="*/ 3763267 h 39069739"/>
              <a:gd name="connsiteX134" fmla="*/ 2851811 w 17099280"/>
              <a:gd name="connsiteY134" fmla="*/ 1690458 h 39069739"/>
              <a:gd name="connsiteX135" fmla="*/ 2895021 w 17099280"/>
              <a:gd name="connsiteY135" fmla="*/ 1019247 h 39069739"/>
              <a:gd name="connsiteX136" fmla="*/ 3283904 w 17099280"/>
              <a:gd name="connsiteY136" fmla="*/ 497193 h 39069739"/>
              <a:gd name="connsiteX137" fmla="*/ 4201948 w 17099280"/>
              <a:gd name="connsiteY137" fmla="*/ 99438 h 39069739"/>
              <a:gd name="connsiteX0" fmla="*/ 4201948 w 17099280"/>
              <a:gd name="connsiteY0" fmla="*/ 99438 h 39069739"/>
              <a:gd name="connsiteX1" fmla="*/ 5293135 w 17099280"/>
              <a:gd name="connsiteY1" fmla="*/ 0 h 39069739"/>
              <a:gd name="connsiteX2" fmla="*/ 6583680 w 17099280"/>
              <a:gd name="connsiteY2" fmla="*/ 573499 h 39069739"/>
              <a:gd name="connsiteX3" fmla="*/ 5943600 w 17099280"/>
              <a:gd name="connsiteY3" fmla="*/ 1213579 h 39069739"/>
              <a:gd name="connsiteX4" fmla="*/ 6309360 w 17099280"/>
              <a:gd name="connsiteY4" fmla="*/ 1213579 h 39069739"/>
              <a:gd name="connsiteX5" fmla="*/ 6675120 w 17099280"/>
              <a:gd name="connsiteY5" fmla="*/ 2219419 h 39069739"/>
              <a:gd name="connsiteX6" fmla="*/ 6583680 w 17099280"/>
              <a:gd name="connsiteY6" fmla="*/ 2676619 h 39069739"/>
              <a:gd name="connsiteX7" fmla="*/ 7132320 w 17099280"/>
              <a:gd name="connsiteY7" fmla="*/ 3408139 h 39069739"/>
              <a:gd name="connsiteX8" fmla="*/ 6858000 w 17099280"/>
              <a:gd name="connsiteY8" fmla="*/ 3682459 h 39069739"/>
              <a:gd name="connsiteX9" fmla="*/ 7132320 w 17099280"/>
              <a:gd name="connsiteY9" fmla="*/ 4139659 h 39069739"/>
              <a:gd name="connsiteX10" fmla="*/ 6766560 w 17099280"/>
              <a:gd name="connsiteY10" fmla="*/ 4322539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858000 w 17099280"/>
              <a:gd name="connsiteY14" fmla="*/ 5328379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3305509 w 17099280"/>
              <a:gd name="connsiteY133" fmla="*/ 3763267 h 39069739"/>
              <a:gd name="connsiteX134" fmla="*/ 2851811 w 17099280"/>
              <a:gd name="connsiteY134" fmla="*/ 1690458 h 39069739"/>
              <a:gd name="connsiteX135" fmla="*/ 2895021 w 17099280"/>
              <a:gd name="connsiteY135" fmla="*/ 1019247 h 39069739"/>
              <a:gd name="connsiteX136" fmla="*/ 3283904 w 17099280"/>
              <a:gd name="connsiteY136" fmla="*/ 497193 h 39069739"/>
              <a:gd name="connsiteX137" fmla="*/ 4201948 w 17099280"/>
              <a:gd name="connsiteY137" fmla="*/ 99438 h 39069739"/>
              <a:gd name="connsiteX0" fmla="*/ 4201948 w 17099280"/>
              <a:gd name="connsiteY0" fmla="*/ 99438 h 39069739"/>
              <a:gd name="connsiteX1" fmla="*/ 5293135 w 17099280"/>
              <a:gd name="connsiteY1" fmla="*/ 0 h 39069739"/>
              <a:gd name="connsiteX2" fmla="*/ 6583680 w 17099280"/>
              <a:gd name="connsiteY2" fmla="*/ 573499 h 39069739"/>
              <a:gd name="connsiteX3" fmla="*/ 5943600 w 17099280"/>
              <a:gd name="connsiteY3" fmla="*/ 1213579 h 39069739"/>
              <a:gd name="connsiteX4" fmla="*/ 6309360 w 17099280"/>
              <a:gd name="connsiteY4" fmla="*/ 1213579 h 39069739"/>
              <a:gd name="connsiteX5" fmla="*/ 6675120 w 17099280"/>
              <a:gd name="connsiteY5" fmla="*/ 2219419 h 39069739"/>
              <a:gd name="connsiteX6" fmla="*/ 6583680 w 17099280"/>
              <a:gd name="connsiteY6" fmla="*/ 2676619 h 39069739"/>
              <a:gd name="connsiteX7" fmla="*/ 7132320 w 17099280"/>
              <a:gd name="connsiteY7" fmla="*/ 3408139 h 39069739"/>
              <a:gd name="connsiteX8" fmla="*/ 6858000 w 17099280"/>
              <a:gd name="connsiteY8" fmla="*/ 3682459 h 39069739"/>
              <a:gd name="connsiteX9" fmla="*/ 7132320 w 17099280"/>
              <a:gd name="connsiteY9" fmla="*/ 4139659 h 39069739"/>
              <a:gd name="connsiteX10" fmla="*/ 6766560 w 17099280"/>
              <a:gd name="connsiteY10" fmla="*/ 4322539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858000 w 17099280"/>
              <a:gd name="connsiteY14" fmla="*/ 5328379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895021 w 17099280"/>
              <a:gd name="connsiteY135" fmla="*/ 1019247 h 39069739"/>
              <a:gd name="connsiteX136" fmla="*/ 3283904 w 17099280"/>
              <a:gd name="connsiteY136" fmla="*/ 497193 h 39069739"/>
              <a:gd name="connsiteX137" fmla="*/ 4201948 w 17099280"/>
              <a:gd name="connsiteY137" fmla="*/ 99438 h 39069739"/>
              <a:gd name="connsiteX0" fmla="*/ 4201948 w 17099280"/>
              <a:gd name="connsiteY0" fmla="*/ 99438 h 39069739"/>
              <a:gd name="connsiteX1" fmla="*/ 5293135 w 17099280"/>
              <a:gd name="connsiteY1" fmla="*/ 0 h 39069739"/>
              <a:gd name="connsiteX2" fmla="*/ 6583680 w 17099280"/>
              <a:gd name="connsiteY2" fmla="*/ 573499 h 39069739"/>
              <a:gd name="connsiteX3" fmla="*/ 5943600 w 17099280"/>
              <a:gd name="connsiteY3" fmla="*/ 1213579 h 39069739"/>
              <a:gd name="connsiteX4" fmla="*/ 6309360 w 17099280"/>
              <a:gd name="connsiteY4" fmla="*/ 1213579 h 39069739"/>
              <a:gd name="connsiteX5" fmla="*/ 6675120 w 17099280"/>
              <a:gd name="connsiteY5" fmla="*/ 2219419 h 39069739"/>
              <a:gd name="connsiteX6" fmla="*/ 6583680 w 17099280"/>
              <a:gd name="connsiteY6" fmla="*/ 2676619 h 39069739"/>
              <a:gd name="connsiteX7" fmla="*/ 7132320 w 17099280"/>
              <a:gd name="connsiteY7" fmla="*/ 3408139 h 39069739"/>
              <a:gd name="connsiteX8" fmla="*/ 6858000 w 17099280"/>
              <a:gd name="connsiteY8" fmla="*/ 3682459 h 39069739"/>
              <a:gd name="connsiteX9" fmla="*/ 7132320 w 17099280"/>
              <a:gd name="connsiteY9" fmla="*/ 4139659 h 39069739"/>
              <a:gd name="connsiteX10" fmla="*/ 6766560 w 17099280"/>
              <a:gd name="connsiteY10" fmla="*/ 4322539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858000 w 17099280"/>
              <a:gd name="connsiteY14" fmla="*/ 5328379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895021 w 17099280"/>
              <a:gd name="connsiteY135" fmla="*/ 1019247 h 39069739"/>
              <a:gd name="connsiteX136" fmla="*/ 3283904 w 17099280"/>
              <a:gd name="connsiteY136" fmla="*/ 497193 h 39069739"/>
              <a:gd name="connsiteX137" fmla="*/ 4201948 w 17099280"/>
              <a:gd name="connsiteY137" fmla="*/ 99438 h 39069739"/>
              <a:gd name="connsiteX0" fmla="*/ 4201948 w 17099280"/>
              <a:gd name="connsiteY0" fmla="*/ 99438 h 39069739"/>
              <a:gd name="connsiteX1" fmla="*/ 5293135 w 17099280"/>
              <a:gd name="connsiteY1" fmla="*/ 0 h 39069739"/>
              <a:gd name="connsiteX2" fmla="*/ 6583680 w 17099280"/>
              <a:gd name="connsiteY2" fmla="*/ 573499 h 39069739"/>
              <a:gd name="connsiteX3" fmla="*/ 5943600 w 17099280"/>
              <a:gd name="connsiteY3" fmla="*/ 1213579 h 39069739"/>
              <a:gd name="connsiteX4" fmla="*/ 6309360 w 17099280"/>
              <a:gd name="connsiteY4" fmla="*/ 1213579 h 39069739"/>
              <a:gd name="connsiteX5" fmla="*/ 6675120 w 17099280"/>
              <a:gd name="connsiteY5" fmla="*/ 2219419 h 39069739"/>
              <a:gd name="connsiteX6" fmla="*/ 6583680 w 17099280"/>
              <a:gd name="connsiteY6" fmla="*/ 2676619 h 39069739"/>
              <a:gd name="connsiteX7" fmla="*/ 7132320 w 17099280"/>
              <a:gd name="connsiteY7" fmla="*/ 3408139 h 39069739"/>
              <a:gd name="connsiteX8" fmla="*/ 6858000 w 17099280"/>
              <a:gd name="connsiteY8" fmla="*/ 3682459 h 39069739"/>
              <a:gd name="connsiteX9" fmla="*/ 7132320 w 17099280"/>
              <a:gd name="connsiteY9" fmla="*/ 4139659 h 39069739"/>
              <a:gd name="connsiteX10" fmla="*/ 6766560 w 17099280"/>
              <a:gd name="connsiteY10" fmla="*/ 4322539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858000 w 17099280"/>
              <a:gd name="connsiteY14" fmla="*/ 5328379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895021 w 17099280"/>
              <a:gd name="connsiteY135" fmla="*/ 1019247 h 39069739"/>
              <a:gd name="connsiteX136" fmla="*/ 3283904 w 17099280"/>
              <a:gd name="connsiteY136" fmla="*/ 497193 h 39069739"/>
              <a:gd name="connsiteX137" fmla="*/ 4201948 w 17099280"/>
              <a:gd name="connsiteY137" fmla="*/ 99438 h 39069739"/>
              <a:gd name="connsiteX0" fmla="*/ 4201948 w 17099280"/>
              <a:gd name="connsiteY0" fmla="*/ 99438 h 39069739"/>
              <a:gd name="connsiteX1" fmla="*/ 5293135 w 17099280"/>
              <a:gd name="connsiteY1" fmla="*/ 0 h 39069739"/>
              <a:gd name="connsiteX2" fmla="*/ 6583680 w 17099280"/>
              <a:gd name="connsiteY2" fmla="*/ 573499 h 39069739"/>
              <a:gd name="connsiteX3" fmla="*/ 5943600 w 17099280"/>
              <a:gd name="connsiteY3" fmla="*/ 1213579 h 39069739"/>
              <a:gd name="connsiteX4" fmla="*/ 6309360 w 17099280"/>
              <a:gd name="connsiteY4" fmla="*/ 1213579 h 39069739"/>
              <a:gd name="connsiteX5" fmla="*/ 6675120 w 17099280"/>
              <a:gd name="connsiteY5" fmla="*/ 2219419 h 39069739"/>
              <a:gd name="connsiteX6" fmla="*/ 6583680 w 17099280"/>
              <a:gd name="connsiteY6" fmla="*/ 2676619 h 39069739"/>
              <a:gd name="connsiteX7" fmla="*/ 7132320 w 17099280"/>
              <a:gd name="connsiteY7" fmla="*/ 3408139 h 39069739"/>
              <a:gd name="connsiteX8" fmla="*/ 6858000 w 17099280"/>
              <a:gd name="connsiteY8" fmla="*/ 3682459 h 39069739"/>
              <a:gd name="connsiteX9" fmla="*/ 7132320 w 17099280"/>
              <a:gd name="connsiteY9" fmla="*/ 4139659 h 39069739"/>
              <a:gd name="connsiteX10" fmla="*/ 6766560 w 17099280"/>
              <a:gd name="connsiteY10" fmla="*/ 4322539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858000 w 17099280"/>
              <a:gd name="connsiteY14" fmla="*/ 5328379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895021 w 17099280"/>
              <a:gd name="connsiteY135" fmla="*/ 1019247 h 39069739"/>
              <a:gd name="connsiteX136" fmla="*/ 3283904 w 17099280"/>
              <a:gd name="connsiteY136" fmla="*/ 497193 h 39069739"/>
              <a:gd name="connsiteX137" fmla="*/ 4201948 w 17099280"/>
              <a:gd name="connsiteY137" fmla="*/ 99438 h 39069739"/>
              <a:gd name="connsiteX0" fmla="*/ 4201948 w 17099280"/>
              <a:gd name="connsiteY0" fmla="*/ 99438 h 39069739"/>
              <a:gd name="connsiteX1" fmla="*/ 5293135 w 17099280"/>
              <a:gd name="connsiteY1" fmla="*/ 0 h 39069739"/>
              <a:gd name="connsiteX2" fmla="*/ 6583680 w 17099280"/>
              <a:gd name="connsiteY2" fmla="*/ 573499 h 39069739"/>
              <a:gd name="connsiteX3" fmla="*/ 5943600 w 17099280"/>
              <a:gd name="connsiteY3" fmla="*/ 1213579 h 39069739"/>
              <a:gd name="connsiteX4" fmla="*/ 6309360 w 17099280"/>
              <a:gd name="connsiteY4" fmla="*/ 1213579 h 39069739"/>
              <a:gd name="connsiteX5" fmla="*/ 6675120 w 17099280"/>
              <a:gd name="connsiteY5" fmla="*/ 2219419 h 39069739"/>
              <a:gd name="connsiteX6" fmla="*/ 6583680 w 17099280"/>
              <a:gd name="connsiteY6" fmla="*/ 2676619 h 39069739"/>
              <a:gd name="connsiteX7" fmla="*/ 7132320 w 17099280"/>
              <a:gd name="connsiteY7" fmla="*/ 3408139 h 39069739"/>
              <a:gd name="connsiteX8" fmla="*/ 6858000 w 17099280"/>
              <a:gd name="connsiteY8" fmla="*/ 3682459 h 39069739"/>
              <a:gd name="connsiteX9" fmla="*/ 7132320 w 17099280"/>
              <a:gd name="connsiteY9" fmla="*/ 4139659 h 39069739"/>
              <a:gd name="connsiteX10" fmla="*/ 6766560 w 17099280"/>
              <a:gd name="connsiteY10" fmla="*/ 4322539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858000 w 17099280"/>
              <a:gd name="connsiteY14" fmla="*/ 5328379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895021 w 17099280"/>
              <a:gd name="connsiteY135" fmla="*/ 1019247 h 39069739"/>
              <a:gd name="connsiteX136" fmla="*/ 3283904 w 17099280"/>
              <a:gd name="connsiteY136" fmla="*/ 497193 h 39069739"/>
              <a:gd name="connsiteX137" fmla="*/ 4201948 w 17099280"/>
              <a:gd name="connsiteY137" fmla="*/ 99438 h 39069739"/>
              <a:gd name="connsiteX0" fmla="*/ 4201948 w 17099280"/>
              <a:gd name="connsiteY0" fmla="*/ 99438 h 39069739"/>
              <a:gd name="connsiteX1" fmla="*/ 5293135 w 17099280"/>
              <a:gd name="connsiteY1" fmla="*/ 0 h 39069739"/>
              <a:gd name="connsiteX2" fmla="*/ 6583680 w 17099280"/>
              <a:gd name="connsiteY2" fmla="*/ 573499 h 39069739"/>
              <a:gd name="connsiteX3" fmla="*/ 5943600 w 17099280"/>
              <a:gd name="connsiteY3" fmla="*/ 1213579 h 39069739"/>
              <a:gd name="connsiteX4" fmla="*/ 6309360 w 17099280"/>
              <a:gd name="connsiteY4" fmla="*/ 1213579 h 39069739"/>
              <a:gd name="connsiteX5" fmla="*/ 6675120 w 17099280"/>
              <a:gd name="connsiteY5" fmla="*/ 2219419 h 39069739"/>
              <a:gd name="connsiteX6" fmla="*/ 6583680 w 17099280"/>
              <a:gd name="connsiteY6" fmla="*/ 2676619 h 39069739"/>
              <a:gd name="connsiteX7" fmla="*/ 7132320 w 17099280"/>
              <a:gd name="connsiteY7" fmla="*/ 3408139 h 39069739"/>
              <a:gd name="connsiteX8" fmla="*/ 6858000 w 17099280"/>
              <a:gd name="connsiteY8" fmla="*/ 3682459 h 39069739"/>
              <a:gd name="connsiteX9" fmla="*/ 7132320 w 17099280"/>
              <a:gd name="connsiteY9" fmla="*/ 4139659 h 39069739"/>
              <a:gd name="connsiteX10" fmla="*/ 6766560 w 17099280"/>
              <a:gd name="connsiteY10" fmla="*/ 4322539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858000 w 17099280"/>
              <a:gd name="connsiteY14" fmla="*/ 5328379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895021 w 17099280"/>
              <a:gd name="connsiteY135" fmla="*/ 1019247 h 39069739"/>
              <a:gd name="connsiteX136" fmla="*/ 3283904 w 17099280"/>
              <a:gd name="connsiteY136" fmla="*/ 497193 h 39069739"/>
              <a:gd name="connsiteX137" fmla="*/ 4201948 w 17099280"/>
              <a:gd name="connsiteY137" fmla="*/ 99438 h 39069739"/>
              <a:gd name="connsiteX0" fmla="*/ 4201948 w 17099280"/>
              <a:gd name="connsiteY0" fmla="*/ 99438 h 39069739"/>
              <a:gd name="connsiteX1" fmla="*/ 5293135 w 17099280"/>
              <a:gd name="connsiteY1" fmla="*/ 0 h 39069739"/>
              <a:gd name="connsiteX2" fmla="*/ 6583680 w 17099280"/>
              <a:gd name="connsiteY2" fmla="*/ 573499 h 39069739"/>
              <a:gd name="connsiteX3" fmla="*/ 5943600 w 17099280"/>
              <a:gd name="connsiteY3" fmla="*/ 1213579 h 39069739"/>
              <a:gd name="connsiteX4" fmla="*/ 6309360 w 17099280"/>
              <a:gd name="connsiteY4" fmla="*/ 1213579 h 39069739"/>
              <a:gd name="connsiteX5" fmla="*/ 6675120 w 17099280"/>
              <a:gd name="connsiteY5" fmla="*/ 2219419 h 39069739"/>
              <a:gd name="connsiteX6" fmla="*/ 6583680 w 17099280"/>
              <a:gd name="connsiteY6" fmla="*/ 2676619 h 39069739"/>
              <a:gd name="connsiteX7" fmla="*/ 7132320 w 17099280"/>
              <a:gd name="connsiteY7" fmla="*/ 3408139 h 39069739"/>
              <a:gd name="connsiteX8" fmla="*/ 6858000 w 17099280"/>
              <a:gd name="connsiteY8" fmla="*/ 3682459 h 39069739"/>
              <a:gd name="connsiteX9" fmla="*/ 7132320 w 17099280"/>
              <a:gd name="connsiteY9" fmla="*/ 4139659 h 39069739"/>
              <a:gd name="connsiteX10" fmla="*/ 6766560 w 17099280"/>
              <a:gd name="connsiteY10" fmla="*/ 4322539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858000 w 17099280"/>
              <a:gd name="connsiteY14" fmla="*/ 5328379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895021 w 17099280"/>
              <a:gd name="connsiteY135" fmla="*/ 1019247 h 39069739"/>
              <a:gd name="connsiteX136" fmla="*/ 3283904 w 17099280"/>
              <a:gd name="connsiteY136" fmla="*/ 497193 h 39069739"/>
              <a:gd name="connsiteX137" fmla="*/ 4201948 w 17099280"/>
              <a:gd name="connsiteY137" fmla="*/ 99438 h 39069739"/>
              <a:gd name="connsiteX0" fmla="*/ 4201948 w 17099280"/>
              <a:gd name="connsiteY0" fmla="*/ 99438 h 39069739"/>
              <a:gd name="connsiteX1" fmla="*/ 5293135 w 17099280"/>
              <a:gd name="connsiteY1" fmla="*/ 0 h 39069739"/>
              <a:gd name="connsiteX2" fmla="*/ 6583680 w 17099280"/>
              <a:gd name="connsiteY2" fmla="*/ 573499 h 39069739"/>
              <a:gd name="connsiteX3" fmla="*/ 5943600 w 17099280"/>
              <a:gd name="connsiteY3" fmla="*/ 1213579 h 39069739"/>
              <a:gd name="connsiteX4" fmla="*/ 6309360 w 17099280"/>
              <a:gd name="connsiteY4" fmla="*/ 1213579 h 39069739"/>
              <a:gd name="connsiteX5" fmla="*/ 6675120 w 17099280"/>
              <a:gd name="connsiteY5" fmla="*/ 2219419 h 39069739"/>
              <a:gd name="connsiteX6" fmla="*/ 6583680 w 17099280"/>
              <a:gd name="connsiteY6" fmla="*/ 2676619 h 39069739"/>
              <a:gd name="connsiteX7" fmla="*/ 7132320 w 17099280"/>
              <a:gd name="connsiteY7" fmla="*/ 3408139 h 39069739"/>
              <a:gd name="connsiteX8" fmla="*/ 6858000 w 17099280"/>
              <a:gd name="connsiteY8" fmla="*/ 3682459 h 39069739"/>
              <a:gd name="connsiteX9" fmla="*/ 7132320 w 17099280"/>
              <a:gd name="connsiteY9" fmla="*/ 4139659 h 39069739"/>
              <a:gd name="connsiteX10" fmla="*/ 6766560 w 17099280"/>
              <a:gd name="connsiteY10" fmla="*/ 4322539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858000 w 17099280"/>
              <a:gd name="connsiteY14" fmla="*/ 5328379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283904 w 17099280"/>
              <a:gd name="connsiteY136" fmla="*/ 497193 h 39069739"/>
              <a:gd name="connsiteX137" fmla="*/ 4201948 w 17099280"/>
              <a:gd name="connsiteY137" fmla="*/ 99438 h 39069739"/>
              <a:gd name="connsiteX0" fmla="*/ 4201948 w 17099280"/>
              <a:gd name="connsiteY0" fmla="*/ 99438 h 39069739"/>
              <a:gd name="connsiteX1" fmla="*/ 5293135 w 17099280"/>
              <a:gd name="connsiteY1" fmla="*/ 0 h 39069739"/>
              <a:gd name="connsiteX2" fmla="*/ 6583680 w 17099280"/>
              <a:gd name="connsiteY2" fmla="*/ 573499 h 39069739"/>
              <a:gd name="connsiteX3" fmla="*/ 5943600 w 17099280"/>
              <a:gd name="connsiteY3" fmla="*/ 1213579 h 39069739"/>
              <a:gd name="connsiteX4" fmla="*/ 6309360 w 17099280"/>
              <a:gd name="connsiteY4" fmla="*/ 1213579 h 39069739"/>
              <a:gd name="connsiteX5" fmla="*/ 6675120 w 17099280"/>
              <a:gd name="connsiteY5" fmla="*/ 2219419 h 39069739"/>
              <a:gd name="connsiteX6" fmla="*/ 6583680 w 17099280"/>
              <a:gd name="connsiteY6" fmla="*/ 2676619 h 39069739"/>
              <a:gd name="connsiteX7" fmla="*/ 7132320 w 17099280"/>
              <a:gd name="connsiteY7" fmla="*/ 3408139 h 39069739"/>
              <a:gd name="connsiteX8" fmla="*/ 6858000 w 17099280"/>
              <a:gd name="connsiteY8" fmla="*/ 3682459 h 39069739"/>
              <a:gd name="connsiteX9" fmla="*/ 7132320 w 17099280"/>
              <a:gd name="connsiteY9" fmla="*/ 4139659 h 39069739"/>
              <a:gd name="connsiteX10" fmla="*/ 6766560 w 17099280"/>
              <a:gd name="connsiteY10" fmla="*/ 4322539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858000 w 17099280"/>
              <a:gd name="connsiteY14" fmla="*/ 5328379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8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83680 w 17099280"/>
              <a:gd name="connsiteY2" fmla="*/ 573499 h 39069739"/>
              <a:gd name="connsiteX3" fmla="*/ 5943600 w 17099280"/>
              <a:gd name="connsiteY3" fmla="*/ 1213579 h 39069739"/>
              <a:gd name="connsiteX4" fmla="*/ 6309360 w 17099280"/>
              <a:gd name="connsiteY4" fmla="*/ 1213579 h 39069739"/>
              <a:gd name="connsiteX5" fmla="*/ 6675120 w 17099280"/>
              <a:gd name="connsiteY5" fmla="*/ 2219419 h 39069739"/>
              <a:gd name="connsiteX6" fmla="*/ 6583680 w 17099280"/>
              <a:gd name="connsiteY6" fmla="*/ 2676619 h 39069739"/>
              <a:gd name="connsiteX7" fmla="*/ 7132320 w 17099280"/>
              <a:gd name="connsiteY7" fmla="*/ 3408139 h 39069739"/>
              <a:gd name="connsiteX8" fmla="*/ 6858000 w 17099280"/>
              <a:gd name="connsiteY8" fmla="*/ 3682459 h 39069739"/>
              <a:gd name="connsiteX9" fmla="*/ 7132320 w 17099280"/>
              <a:gd name="connsiteY9" fmla="*/ 4139659 h 39069739"/>
              <a:gd name="connsiteX10" fmla="*/ 6766560 w 17099280"/>
              <a:gd name="connsiteY10" fmla="*/ 4322539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858000 w 17099280"/>
              <a:gd name="connsiteY14" fmla="*/ 5328379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83680 w 17099280"/>
              <a:gd name="connsiteY2" fmla="*/ 573499 h 39069739"/>
              <a:gd name="connsiteX3" fmla="*/ 5943600 w 17099280"/>
              <a:gd name="connsiteY3" fmla="*/ 1213579 h 39069739"/>
              <a:gd name="connsiteX4" fmla="*/ 6308552 w 17099280"/>
              <a:gd name="connsiteY4" fmla="*/ 1491581 h 39069739"/>
              <a:gd name="connsiteX5" fmla="*/ 6675120 w 17099280"/>
              <a:gd name="connsiteY5" fmla="*/ 2219419 h 39069739"/>
              <a:gd name="connsiteX6" fmla="*/ 6583680 w 17099280"/>
              <a:gd name="connsiteY6" fmla="*/ 2676619 h 39069739"/>
              <a:gd name="connsiteX7" fmla="*/ 7132320 w 17099280"/>
              <a:gd name="connsiteY7" fmla="*/ 3408139 h 39069739"/>
              <a:gd name="connsiteX8" fmla="*/ 6858000 w 17099280"/>
              <a:gd name="connsiteY8" fmla="*/ 3682459 h 39069739"/>
              <a:gd name="connsiteX9" fmla="*/ 7132320 w 17099280"/>
              <a:gd name="connsiteY9" fmla="*/ 4139659 h 39069739"/>
              <a:gd name="connsiteX10" fmla="*/ 6766560 w 17099280"/>
              <a:gd name="connsiteY10" fmla="*/ 4322539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858000 w 17099280"/>
              <a:gd name="connsiteY14" fmla="*/ 5328379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83680 w 17099280"/>
              <a:gd name="connsiteY2" fmla="*/ 573499 h 39069739"/>
              <a:gd name="connsiteX3" fmla="*/ 6027692 w 17099280"/>
              <a:gd name="connsiteY3" fmla="*/ 969528 h 39069739"/>
              <a:gd name="connsiteX4" fmla="*/ 6308552 w 17099280"/>
              <a:gd name="connsiteY4" fmla="*/ 1491581 h 39069739"/>
              <a:gd name="connsiteX5" fmla="*/ 6675120 w 17099280"/>
              <a:gd name="connsiteY5" fmla="*/ 2219419 h 39069739"/>
              <a:gd name="connsiteX6" fmla="*/ 6583680 w 17099280"/>
              <a:gd name="connsiteY6" fmla="*/ 2676619 h 39069739"/>
              <a:gd name="connsiteX7" fmla="*/ 7132320 w 17099280"/>
              <a:gd name="connsiteY7" fmla="*/ 3408139 h 39069739"/>
              <a:gd name="connsiteX8" fmla="*/ 6858000 w 17099280"/>
              <a:gd name="connsiteY8" fmla="*/ 3682459 h 39069739"/>
              <a:gd name="connsiteX9" fmla="*/ 7132320 w 17099280"/>
              <a:gd name="connsiteY9" fmla="*/ 4139659 h 39069739"/>
              <a:gd name="connsiteX10" fmla="*/ 6766560 w 17099280"/>
              <a:gd name="connsiteY10" fmla="*/ 4322539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858000 w 17099280"/>
              <a:gd name="connsiteY14" fmla="*/ 5328379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83680 w 17099280"/>
              <a:gd name="connsiteY2" fmla="*/ 573499 h 39069739"/>
              <a:gd name="connsiteX3" fmla="*/ 5919669 w 17099280"/>
              <a:gd name="connsiteY3" fmla="*/ 770650 h 39069739"/>
              <a:gd name="connsiteX4" fmla="*/ 6308552 w 17099280"/>
              <a:gd name="connsiteY4" fmla="*/ 1491581 h 39069739"/>
              <a:gd name="connsiteX5" fmla="*/ 6675120 w 17099280"/>
              <a:gd name="connsiteY5" fmla="*/ 2219419 h 39069739"/>
              <a:gd name="connsiteX6" fmla="*/ 6583680 w 17099280"/>
              <a:gd name="connsiteY6" fmla="*/ 2676619 h 39069739"/>
              <a:gd name="connsiteX7" fmla="*/ 7132320 w 17099280"/>
              <a:gd name="connsiteY7" fmla="*/ 3408139 h 39069739"/>
              <a:gd name="connsiteX8" fmla="*/ 6858000 w 17099280"/>
              <a:gd name="connsiteY8" fmla="*/ 3682459 h 39069739"/>
              <a:gd name="connsiteX9" fmla="*/ 7132320 w 17099280"/>
              <a:gd name="connsiteY9" fmla="*/ 4139659 h 39069739"/>
              <a:gd name="connsiteX10" fmla="*/ 6766560 w 17099280"/>
              <a:gd name="connsiteY10" fmla="*/ 4322539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858000 w 17099280"/>
              <a:gd name="connsiteY14" fmla="*/ 5328379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83680 w 17099280"/>
              <a:gd name="connsiteY2" fmla="*/ 573499 h 39069739"/>
              <a:gd name="connsiteX3" fmla="*/ 6027692 w 17099280"/>
              <a:gd name="connsiteY3" fmla="*/ 845229 h 39069739"/>
              <a:gd name="connsiteX4" fmla="*/ 6308552 w 17099280"/>
              <a:gd name="connsiteY4" fmla="*/ 1491581 h 39069739"/>
              <a:gd name="connsiteX5" fmla="*/ 6675120 w 17099280"/>
              <a:gd name="connsiteY5" fmla="*/ 2219419 h 39069739"/>
              <a:gd name="connsiteX6" fmla="*/ 6583680 w 17099280"/>
              <a:gd name="connsiteY6" fmla="*/ 2676619 h 39069739"/>
              <a:gd name="connsiteX7" fmla="*/ 7132320 w 17099280"/>
              <a:gd name="connsiteY7" fmla="*/ 3408139 h 39069739"/>
              <a:gd name="connsiteX8" fmla="*/ 6858000 w 17099280"/>
              <a:gd name="connsiteY8" fmla="*/ 3682459 h 39069739"/>
              <a:gd name="connsiteX9" fmla="*/ 7132320 w 17099280"/>
              <a:gd name="connsiteY9" fmla="*/ 4139659 h 39069739"/>
              <a:gd name="connsiteX10" fmla="*/ 6766560 w 17099280"/>
              <a:gd name="connsiteY10" fmla="*/ 4322539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858000 w 17099280"/>
              <a:gd name="connsiteY14" fmla="*/ 5328379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83680 w 17099280"/>
              <a:gd name="connsiteY2" fmla="*/ 573499 h 39069739"/>
              <a:gd name="connsiteX3" fmla="*/ 6027692 w 17099280"/>
              <a:gd name="connsiteY3" fmla="*/ 845229 h 39069739"/>
              <a:gd name="connsiteX4" fmla="*/ 6308552 w 17099280"/>
              <a:gd name="connsiteY4" fmla="*/ 1491581 h 39069739"/>
              <a:gd name="connsiteX5" fmla="*/ 6675120 w 17099280"/>
              <a:gd name="connsiteY5" fmla="*/ 2219419 h 39069739"/>
              <a:gd name="connsiteX6" fmla="*/ 6583680 w 17099280"/>
              <a:gd name="connsiteY6" fmla="*/ 2676619 h 39069739"/>
              <a:gd name="connsiteX7" fmla="*/ 7132320 w 17099280"/>
              <a:gd name="connsiteY7" fmla="*/ 3408139 h 39069739"/>
              <a:gd name="connsiteX8" fmla="*/ 6858000 w 17099280"/>
              <a:gd name="connsiteY8" fmla="*/ 3682459 h 39069739"/>
              <a:gd name="connsiteX9" fmla="*/ 7132320 w 17099280"/>
              <a:gd name="connsiteY9" fmla="*/ 4139659 h 39069739"/>
              <a:gd name="connsiteX10" fmla="*/ 6766560 w 17099280"/>
              <a:gd name="connsiteY10" fmla="*/ 4322539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858000 w 17099280"/>
              <a:gd name="connsiteY14" fmla="*/ 5328379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394971 w 17099280"/>
              <a:gd name="connsiteY2" fmla="*/ 571773 h 39069739"/>
              <a:gd name="connsiteX3" fmla="*/ 6027692 w 17099280"/>
              <a:gd name="connsiteY3" fmla="*/ 845229 h 39069739"/>
              <a:gd name="connsiteX4" fmla="*/ 6308552 w 17099280"/>
              <a:gd name="connsiteY4" fmla="*/ 1491581 h 39069739"/>
              <a:gd name="connsiteX5" fmla="*/ 6675120 w 17099280"/>
              <a:gd name="connsiteY5" fmla="*/ 2219419 h 39069739"/>
              <a:gd name="connsiteX6" fmla="*/ 6583680 w 17099280"/>
              <a:gd name="connsiteY6" fmla="*/ 2676619 h 39069739"/>
              <a:gd name="connsiteX7" fmla="*/ 7132320 w 17099280"/>
              <a:gd name="connsiteY7" fmla="*/ 3408139 h 39069739"/>
              <a:gd name="connsiteX8" fmla="*/ 6858000 w 17099280"/>
              <a:gd name="connsiteY8" fmla="*/ 3682459 h 39069739"/>
              <a:gd name="connsiteX9" fmla="*/ 7132320 w 17099280"/>
              <a:gd name="connsiteY9" fmla="*/ 4139659 h 39069739"/>
              <a:gd name="connsiteX10" fmla="*/ 6766560 w 17099280"/>
              <a:gd name="connsiteY10" fmla="*/ 4322539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858000 w 17099280"/>
              <a:gd name="connsiteY14" fmla="*/ 5328379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265343 w 17099280"/>
              <a:gd name="connsiteY2" fmla="*/ 571773 h 39069739"/>
              <a:gd name="connsiteX3" fmla="*/ 6027692 w 17099280"/>
              <a:gd name="connsiteY3" fmla="*/ 845229 h 39069739"/>
              <a:gd name="connsiteX4" fmla="*/ 6308552 w 17099280"/>
              <a:gd name="connsiteY4" fmla="*/ 1491581 h 39069739"/>
              <a:gd name="connsiteX5" fmla="*/ 6675120 w 17099280"/>
              <a:gd name="connsiteY5" fmla="*/ 2219419 h 39069739"/>
              <a:gd name="connsiteX6" fmla="*/ 6583680 w 17099280"/>
              <a:gd name="connsiteY6" fmla="*/ 2676619 h 39069739"/>
              <a:gd name="connsiteX7" fmla="*/ 7132320 w 17099280"/>
              <a:gd name="connsiteY7" fmla="*/ 3408139 h 39069739"/>
              <a:gd name="connsiteX8" fmla="*/ 6858000 w 17099280"/>
              <a:gd name="connsiteY8" fmla="*/ 3682459 h 39069739"/>
              <a:gd name="connsiteX9" fmla="*/ 7132320 w 17099280"/>
              <a:gd name="connsiteY9" fmla="*/ 4139659 h 39069739"/>
              <a:gd name="connsiteX10" fmla="*/ 6766560 w 17099280"/>
              <a:gd name="connsiteY10" fmla="*/ 4322539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858000 w 17099280"/>
              <a:gd name="connsiteY14" fmla="*/ 5328379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265343 w 17099280"/>
              <a:gd name="connsiteY2" fmla="*/ 571773 h 39069739"/>
              <a:gd name="connsiteX3" fmla="*/ 6157320 w 17099280"/>
              <a:gd name="connsiteY3" fmla="*/ 1019247 h 39069739"/>
              <a:gd name="connsiteX4" fmla="*/ 6308552 w 17099280"/>
              <a:gd name="connsiteY4" fmla="*/ 1491581 h 39069739"/>
              <a:gd name="connsiteX5" fmla="*/ 6675120 w 17099280"/>
              <a:gd name="connsiteY5" fmla="*/ 2219419 h 39069739"/>
              <a:gd name="connsiteX6" fmla="*/ 6583680 w 17099280"/>
              <a:gd name="connsiteY6" fmla="*/ 2676619 h 39069739"/>
              <a:gd name="connsiteX7" fmla="*/ 7132320 w 17099280"/>
              <a:gd name="connsiteY7" fmla="*/ 3408139 h 39069739"/>
              <a:gd name="connsiteX8" fmla="*/ 6858000 w 17099280"/>
              <a:gd name="connsiteY8" fmla="*/ 3682459 h 39069739"/>
              <a:gd name="connsiteX9" fmla="*/ 7132320 w 17099280"/>
              <a:gd name="connsiteY9" fmla="*/ 4139659 h 39069739"/>
              <a:gd name="connsiteX10" fmla="*/ 6766560 w 17099280"/>
              <a:gd name="connsiteY10" fmla="*/ 4322539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858000 w 17099280"/>
              <a:gd name="connsiteY14" fmla="*/ 5328379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265343 w 17099280"/>
              <a:gd name="connsiteY2" fmla="*/ 571773 h 39069739"/>
              <a:gd name="connsiteX3" fmla="*/ 5876460 w 17099280"/>
              <a:gd name="connsiteY3" fmla="*/ 472334 h 39069739"/>
              <a:gd name="connsiteX4" fmla="*/ 6308552 w 17099280"/>
              <a:gd name="connsiteY4" fmla="*/ 1491581 h 39069739"/>
              <a:gd name="connsiteX5" fmla="*/ 6675120 w 17099280"/>
              <a:gd name="connsiteY5" fmla="*/ 2219419 h 39069739"/>
              <a:gd name="connsiteX6" fmla="*/ 6583680 w 17099280"/>
              <a:gd name="connsiteY6" fmla="*/ 2676619 h 39069739"/>
              <a:gd name="connsiteX7" fmla="*/ 7132320 w 17099280"/>
              <a:gd name="connsiteY7" fmla="*/ 3408139 h 39069739"/>
              <a:gd name="connsiteX8" fmla="*/ 6858000 w 17099280"/>
              <a:gd name="connsiteY8" fmla="*/ 3682459 h 39069739"/>
              <a:gd name="connsiteX9" fmla="*/ 7132320 w 17099280"/>
              <a:gd name="connsiteY9" fmla="*/ 4139659 h 39069739"/>
              <a:gd name="connsiteX10" fmla="*/ 6766560 w 17099280"/>
              <a:gd name="connsiteY10" fmla="*/ 4322539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858000 w 17099280"/>
              <a:gd name="connsiteY14" fmla="*/ 5328379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270548 h 39240848"/>
              <a:gd name="connsiteX1" fmla="*/ 5293135 w 17099280"/>
              <a:gd name="connsiteY1" fmla="*/ 171109 h 39240848"/>
              <a:gd name="connsiteX2" fmla="*/ 7237552 w 17099280"/>
              <a:gd name="connsiteY2" fmla="*/ 444566 h 39240848"/>
              <a:gd name="connsiteX3" fmla="*/ 5876460 w 17099280"/>
              <a:gd name="connsiteY3" fmla="*/ 643443 h 39240848"/>
              <a:gd name="connsiteX4" fmla="*/ 6308552 w 17099280"/>
              <a:gd name="connsiteY4" fmla="*/ 1662690 h 39240848"/>
              <a:gd name="connsiteX5" fmla="*/ 6675120 w 17099280"/>
              <a:gd name="connsiteY5" fmla="*/ 2390528 h 39240848"/>
              <a:gd name="connsiteX6" fmla="*/ 6583680 w 17099280"/>
              <a:gd name="connsiteY6" fmla="*/ 2847728 h 39240848"/>
              <a:gd name="connsiteX7" fmla="*/ 7132320 w 17099280"/>
              <a:gd name="connsiteY7" fmla="*/ 3579248 h 39240848"/>
              <a:gd name="connsiteX8" fmla="*/ 6858000 w 17099280"/>
              <a:gd name="connsiteY8" fmla="*/ 3853568 h 39240848"/>
              <a:gd name="connsiteX9" fmla="*/ 7132320 w 17099280"/>
              <a:gd name="connsiteY9" fmla="*/ 4310768 h 39240848"/>
              <a:gd name="connsiteX10" fmla="*/ 6766560 w 17099280"/>
              <a:gd name="connsiteY10" fmla="*/ 4493648 h 39240848"/>
              <a:gd name="connsiteX11" fmla="*/ 6858000 w 17099280"/>
              <a:gd name="connsiteY11" fmla="*/ 4950848 h 39240848"/>
              <a:gd name="connsiteX12" fmla="*/ 6675120 w 17099280"/>
              <a:gd name="connsiteY12" fmla="*/ 5042288 h 39240848"/>
              <a:gd name="connsiteX13" fmla="*/ 6858000 w 17099280"/>
              <a:gd name="connsiteY13" fmla="*/ 5316608 h 39240848"/>
              <a:gd name="connsiteX14" fmla="*/ 6858000 w 17099280"/>
              <a:gd name="connsiteY14" fmla="*/ 5499488 h 39240848"/>
              <a:gd name="connsiteX15" fmla="*/ 5852160 w 17099280"/>
              <a:gd name="connsiteY15" fmla="*/ 5590928 h 39240848"/>
              <a:gd name="connsiteX16" fmla="*/ 5212080 w 17099280"/>
              <a:gd name="connsiteY16" fmla="*/ 6231008 h 39240848"/>
              <a:gd name="connsiteX17" fmla="*/ 6126480 w 17099280"/>
              <a:gd name="connsiteY17" fmla="*/ 7602608 h 39240848"/>
              <a:gd name="connsiteX18" fmla="*/ 6766560 w 17099280"/>
              <a:gd name="connsiteY18" fmla="*/ 9797168 h 39240848"/>
              <a:gd name="connsiteX19" fmla="*/ 6675120 w 17099280"/>
              <a:gd name="connsiteY19" fmla="*/ 11625968 h 39240848"/>
              <a:gd name="connsiteX20" fmla="*/ 7680960 w 17099280"/>
              <a:gd name="connsiteY20" fmla="*/ 11443088 h 39240848"/>
              <a:gd name="connsiteX21" fmla="*/ 7132320 w 17099280"/>
              <a:gd name="connsiteY21" fmla="*/ 9980048 h 39240848"/>
              <a:gd name="connsiteX22" fmla="*/ 8869680 w 17099280"/>
              <a:gd name="connsiteY22" fmla="*/ 8608448 h 39240848"/>
              <a:gd name="connsiteX23" fmla="*/ 9144000 w 17099280"/>
              <a:gd name="connsiteY23" fmla="*/ 7602608 h 39240848"/>
              <a:gd name="connsiteX24" fmla="*/ 9601200 w 17099280"/>
              <a:gd name="connsiteY24" fmla="*/ 7419728 h 39240848"/>
              <a:gd name="connsiteX25" fmla="*/ 9601200 w 17099280"/>
              <a:gd name="connsiteY25" fmla="*/ 6962528 h 39240848"/>
              <a:gd name="connsiteX26" fmla="*/ 9144000 w 17099280"/>
              <a:gd name="connsiteY26" fmla="*/ 6688208 h 39240848"/>
              <a:gd name="connsiteX27" fmla="*/ 8595360 w 17099280"/>
              <a:gd name="connsiteY27" fmla="*/ 5316608 h 39240848"/>
              <a:gd name="connsiteX28" fmla="*/ 8595360 w 17099280"/>
              <a:gd name="connsiteY28" fmla="*/ 5865248 h 39240848"/>
              <a:gd name="connsiteX29" fmla="*/ 8595360 w 17099280"/>
              <a:gd name="connsiteY29" fmla="*/ 6413888 h 39240848"/>
              <a:gd name="connsiteX30" fmla="*/ 8412480 w 17099280"/>
              <a:gd name="connsiteY30" fmla="*/ 6048128 h 39240848"/>
              <a:gd name="connsiteX31" fmla="*/ 8321040 w 17099280"/>
              <a:gd name="connsiteY31" fmla="*/ 6322448 h 39240848"/>
              <a:gd name="connsiteX32" fmla="*/ 8046720 w 17099280"/>
              <a:gd name="connsiteY32" fmla="*/ 6596768 h 39240848"/>
              <a:gd name="connsiteX33" fmla="*/ 8046720 w 17099280"/>
              <a:gd name="connsiteY33" fmla="*/ 6139568 h 39240848"/>
              <a:gd name="connsiteX34" fmla="*/ 7680960 w 17099280"/>
              <a:gd name="connsiteY34" fmla="*/ 6139568 h 39240848"/>
              <a:gd name="connsiteX35" fmla="*/ 8503920 w 17099280"/>
              <a:gd name="connsiteY35" fmla="*/ 5225168 h 39240848"/>
              <a:gd name="connsiteX36" fmla="*/ 8869680 w 17099280"/>
              <a:gd name="connsiteY36" fmla="*/ 4127888 h 39240848"/>
              <a:gd name="connsiteX37" fmla="*/ 10058400 w 17099280"/>
              <a:gd name="connsiteY37" fmla="*/ 3304928 h 39240848"/>
              <a:gd name="connsiteX38" fmla="*/ 10241280 w 17099280"/>
              <a:gd name="connsiteY38" fmla="*/ 3396368 h 39240848"/>
              <a:gd name="connsiteX39" fmla="*/ 10881360 w 17099280"/>
              <a:gd name="connsiteY39" fmla="*/ 3122048 h 39240848"/>
              <a:gd name="connsiteX40" fmla="*/ 11704320 w 17099280"/>
              <a:gd name="connsiteY40" fmla="*/ 3487808 h 39240848"/>
              <a:gd name="connsiteX41" fmla="*/ 11978640 w 17099280"/>
              <a:gd name="connsiteY41" fmla="*/ 4219328 h 39240848"/>
              <a:gd name="connsiteX42" fmla="*/ 12070080 w 17099280"/>
              <a:gd name="connsiteY42" fmla="*/ 4676528 h 39240848"/>
              <a:gd name="connsiteX43" fmla="*/ 12161520 w 17099280"/>
              <a:gd name="connsiteY43" fmla="*/ 5499488 h 39240848"/>
              <a:gd name="connsiteX44" fmla="*/ 12161520 w 17099280"/>
              <a:gd name="connsiteY44" fmla="*/ 5499488 h 39240848"/>
              <a:gd name="connsiteX45" fmla="*/ 12618720 w 17099280"/>
              <a:gd name="connsiteY45" fmla="*/ 6505328 h 39240848"/>
              <a:gd name="connsiteX46" fmla="*/ 12161520 w 17099280"/>
              <a:gd name="connsiteY46" fmla="*/ 7145408 h 39240848"/>
              <a:gd name="connsiteX47" fmla="*/ 12161520 w 17099280"/>
              <a:gd name="connsiteY47" fmla="*/ 7785488 h 39240848"/>
              <a:gd name="connsiteX48" fmla="*/ 11430000 w 17099280"/>
              <a:gd name="connsiteY48" fmla="*/ 7876928 h 39240848"/>
              <a:gd name="connsiteX49" fmla="*/ 11247120 w 17099280"/>
              <a:gd name="connsiteY49" fmla="*/ 8151248 h 39240848"/>
              <a:gd name="connsiteX50" fmla="*/ 11521440 w 17099280"/>
              <a:gd name="connsiteY50" fmla="*/ 8608448 h 39240848"/>
              <a:gd name="connsiteX51" fmla="*/ 12527280 w 17099280"/>
              <a:gd name="connsiteY51" fmla="*/ 8608448 h 39240848"/>
              <a:gd name="connsiteX52" fmla="*/ 12984480 w 17099280"/>
              <a:gd name="connsiteY52" fmla="*/ 9065648 h 39240848"/>
              <a:gd name="connsiteX53" fmla="*/ 13898880 w 17099280"/>
              <a:gd name="connsiteY53" fmla="*/ 10437248 h 39240848"/>
              <a:gd name="connsiteX54" fmla="*/ 15636240 w 17099280"/>
              <a:gd name="connsiteY54" fmla="*/ 9980048 h 39240848"/>
              <a:gd name="connsiteX55" fmla="*/ 17099280 w 17099280"/>
              <a:gd name="connsiteY55" fmla="*/ 9614288 h 39240848"/>
              <a:gd name="connsiteX56" fmla="*/ 15910560 w 17099280"/>
              <a:gd name="connsiteY56" fmla="*/ 10437248 h 39240848"/>
              <a:gd name="connsiteX57" fmla="*/ 16459200 w 17099280"/>
              <a:gd name="connsiteY57" fmla="*/ 10894448 h 39240848"/>
              <a:gd name="connsiteX58" fmla="*/ 15636240 w 17099280"/>
              <a:gd name="connsiteY58" fmla="*/ 11808848 h 39240848"/>
              <a:gd name="connsiteX59" fmla="*/ 15636240 w 17099280"/>
              <a:gd name="connsiteY59" fmla="*/ 11168768 h 39240848"/>
              <a:gd name="connsiteX60" fmla="*/ 13990320 w 17099280"/>
              <a:gd name="connsiteY60" fmla="*/ 11168768 h 39240848"/>
              <a:gd name="connsiteX61" fmla="*/ 13990320 w 17099280"/>
              <a:gd name="connsiteY61" fmla="*/ 11991728 h 39240848"/>
              <a:gd name="connsiteX62" fmla="*/ 15179040 w 17099280"/>
              <a:gd name="connsiteY62" fmla="*/ 13180448 h 39240848"/>
              <a:gd name="connsiteX63" fmla="*/ 15087600 w 17099280"/>
              <a:gd name="connsiteY63" fmla="*/ 14094848 h 39240848"/>
              <a:gd name="connsiteX64" fmla="*/ 15453360 w 17099280"/>
              <a:gd name="connsiteY64" fmla="*/ 14826368 h 39240848"/>
              <a:gd name="connsiteX65" fmla="*/ 15361920 w 17099280"/>
              <a:gd name="connsiteY65" fmla="*/ 15557888 h 39240848"/>
              <a:gd name="connsiteX66" fmla="*/ 15361920 w 17099280"/>
              <a:gd name="connsiteY66" fmla="*/ 16015088 h 39240848"/>
              <a:gd name="connsiteX67" fmla="*/ 15087600 w 17099280"/>
              <a:gd name="connsiteY67" fmla="*/ 16015088 h 39240848"/>
              <a:gd name="connsiteX68" fmla="*/ 15087600 w 17099280"/>
              <a:gd name="connsiteY68" fmla="*/ 16380848 h 39240848"/>
              <a:gd name="connsiteX69" fmla="*/ 14356080 w 17099280"/>
              <a:gd name="connsiteY69" fmla="*/ 16380848 h 39240848"/>
              <a:gd name="connsiteX70" fmla="*/ 14904720 w 17099280"/>
              <a:gd name="connsiteY70" fmla="*/ 17112368 h 39240848"/>
              <a:gd name="connsiteX71" fmla="*/ 15544800 w 17099280"/>
              <a:gd name="connsiteY71" fmla="*/ 25890608 h 39240848"/>
              <a:gd name="connsiteX72" fmla="*/ 13898880 w 17099280"/>
              <a:gd name="connsiteY72" fmla="*/ 25799168 h 39240848"/>
              <a:gd name="connsiteX73" fmla="*/ 13716000 w 17099280"/>
              <a:gd name="connsiteY73" fmla="*/ 29273888 h 39240848"/>
              <a:gd name="connsiteX74" fmla="*/ 12344400 w 17099280"/>
              <a:gd name="connsiteY74" fmla="*/ 33937328 h 39240848"/>
              <a:gd name="connsiteX75" fmla="*/ 13167360 w 17099280"/>
              <a:gd name="connsiteY75" fmla="*/ 35583248 h 39240848"/>
              <a:gd name="connsiteX76" fmla="*/ 15087600 w 17099280"/>
              <a:gd name="connsiteY76" fmla="*/ 36131888 h 39240848"/>
              <a:gd name="connsiteX77" fmla="*/ 12984480 w 17099280"/>
              <a:gd name="connsiteY77" fmla="*/ 36497648 h 39240848"/>
              <a:gd name="connsiteX78" fmla="*/ 13624560 w 17099280"/>
              <a:gd name="connsiteY78" fmla="*/ 37046288 h 39240848"/>
              <a:gd name="connsiteX79" fmla="*/ 12710160 w 17099280"/>
              <a:gd name="connsiteY79" fmla="*/ 37686368 h 39240848"/>
              <a:gd name="connsiteX80" fmla="*/ 10698480 w 17099280"/>
              <a:gd name="connsiteY80" fmla="*/ 37229168 h 39240848"/>
              <a:gd name="connsiteX81" fmla="*/ 10881360 w 17099280"/>
              <a:gd name="connsiteY81" fmla="*/ 36863408 h 39240848"/>
              <a:gd name="connsiteX82" fmla="*/ 9692640 w 17099280"/>
              <a:gd name="connsiteY82" fmla="*/ 36863408 h 39240848"/>
              <a:gd name="connsiteX83" fmla="*/ 10241280 w 17099280"/>
              <a:gd name="connsiteY83" fmla="*/ 35949008 h 39240848"/>
              <a:gd name="connsiteX84" fmla="*/ 9692640 w 17099280"/>
              <a:gd name="connsiteY84" fmla="*/ 35491808 h 39240848"/>
              <a:gd name="connsiteX85" fmla="*/ 10515600 w 17099280"/>
              <a:gd name="connsiteY85" fmla="*/ 34760288 h 39240848"/>
              <a:gd name="connsiteX86" fmla="*/ 9326880 w 17099280"/>
              <a:gd name="connsiteY86" fmla="*/ 28176608 h 39240848"/>
              <a:gd name="connsiteX87" fmla="*/ 10058400 w 17099280"/>
              <a:gd name="connsiteY87" fmla="*/ 26256368 h 39240848"/>
              <a:gd name="connsiteX88" fmla="*/ 9052560 w 17099280"/>
              <a:gd name="connsiteY88" fmla="*/ 25707728 h 39240848"/>
              <a:gd name="connsiteX89" fmla="*/ 8961120 w 17099280"/>
              <a:gd name="connsiteY89" fmla="*/ 20769968 h 39240848"/>
              <a:gd name="connsiteX90" fmla="*/ 9326880 w 17099280"/>
              <a:gd name="connsiteY90" fmla="*/ 18483968 h 39240848"/>
              <a:gd name="connsiteX91" fmla="*/ 8046720 w 17099280"/>
              <a:gd name="connsiteY91" fmla="*/ 16289408 h 39240848"/>
              <a:gd name="connsiteX92" fmla="*/ 7863840 w 17099280"/>
              <a:gd name="connsiteY92" fmla="*/ 16289408 h 39240848"/>
              <a:gd name="connsiteX93" fmla="*/ 7863840 w 17099280"/>
              <a:gd name="connsiteY93" fmla="*/ 16106528 h 39240848"/>
              <a:gd name="connsiteX94" fmla="*/ 7406640 w 17099280"/>
              <a:gd name="connsiteY94" fmla="*/ 16106528 h 39240848"/>
              <a:gd name="connsiteX95" fmla="*/ 8138160 w 17099280"/>
              <a:gd name="connsiteY95" fmla="*/ 20129888 h 39240848"/>
              <a:gd name="connsiteX96" fmla="*/ 7680960 w 17099280"/>
              <a:gd name="connsiteY96" fmla="*/ 21592928 h 39240848"/>
              <a:gd name="connsiteX97" fmla="*/ 6858000 w 17099280"/>
              <a:gd name="connsiteY97" fmla="*/ 21592928 h 39240848"/>
              <a:gd name="connsiteX98" fmla="*/ 7498080 w 17099280"/>
              <a:gd name="connsiteY98" fmla="*/ 27627968 h 39240848"/>
              <a:gd name="connsiteX99" fmla="*/ 7040880 w 17099280"/>
              <a:gd name="connsiteY99" fmla="*/ 35857568 h 39240848"/>
              <a:gd name="connsiteX100" fmla="*/ 6217920 w 17099280"/>
              <a:gd name="connsiteY100" fmla="*/ 35857568 h 39240848"/>
              <a:gd name="connsiteX101" fmla="*/ 6217920 w 17099280"/>
              <a:gd name="connsiteY101" fmla="*/ 36131888 h 39240848"/>
              <a:gd name="connsiteX102" fmla="*/ 6675120 w 17099280"/>
              <a:gd name="connsiteY102" fmla="*/ 36131888 h 39240848"/>
              <a:gd name="connsiteX103" fmla="*/ 6858000 w 17099280"/>
              <a:gd name="connsiteY103" fmla="*/ 37229168 h 39240848"/>
              <a:gd name="connsiteX104" fmla="*/ 7315200 w 17099280"/>
              <a:gd name="connsiteY104" fmla="*/ 37137728 h 39240848"/>
              <a:gd name="connsiteX105" fmla="*/ 8138160 w 17099280"/>
              <a:gd name="connsiteY105" fmla="*/ 37777808 h 39240848"/>
              <a:gd name="connsiteX106" fmla="*/ 10058400 w 17099280"/>
              <a:gd name="connsiteY106" fmla="*/ 38326448 h 39240848"/>
              <a:gd name="connsiteX107" fmla="*/ 10149840 w 17099280"/>
              <a:gd name="connsiteY107" fmla="*/ 39057968 h 39240848"/>
              <a:gd name="connsiteX108" fmla="*/ 6858000 w 17099280"/>
              <a:gd name="connsiteY108" fmla="*/ 39240848 h 39240848"/>
              <a:gd name="connsiteX109" fmla="*/ 5303520 w 17099280"/>
              <a:gd name="connsiteY109" fmla="*/ 38600768 h 39240848"/>
              <a:gd name="connsiteX110" fmla="*/ 4754880 w 17099280"/>
              <a:gd name="connsiteY110" fmla="*/ 38966528 h 39240848"/>
              <a:gd name="connsiteX111" fmla="*/ 3474720 w 17099280"/>
              <a:gd name="connsiteY111" fmla="*/ 38966528 h 39240848"/>
              <a:gd name="connsiteX112" fmla="*/ 3291840 w 17099280"/>
              <a:gd name="connsiteY112" fmla="*/ 37503488 h 39240848"/>
              <a:gd name="connsiteX113" fmla="*/ 3291840 w 17099280"/>
              <a:gd name="connsiteY113" fmla="*/ 37503488 h 39240848"/>
              <a:gd name="connsiteX114" fmla="*/ 2743200 w 17099280"/>
              <a:gd name="connsiteY114" fmla="*/ 38143568 h 39240848"/>
              <a:gd name="connsiteX115" fmla="*/ 457200 w 17099280"/>
              <a:gd name="connsiteY115" fmla="*/ 38143568 h 39240848"/>
              <a:gd name="connsiteX116" fmla="*/ 548640 w 17099280"/>
              <a:gd name="connsiteY116" fmla="*/ 35583248 h 39240848"/>
              <a:gd name="connsiteX117" fmla="*/ 1005840 w 17099280"/>
              <a:gd name="connsiteY117" fmla="*/ 35583248 h 39240848"/>
              <a:gd name="connsiteX118" fmla="*/ 914400 w 17099280"/>
              <a:gd name="connsiteY118" fmla="*/ 34668848 h 39240848"/>
              <a:gd name="connsiteX119" fmla="*/ 1645920 w 17099280"/>
              <a:gd name="connsiteY119" fmla="*/ 34028768 h 39240848"/>
              <a:gd name="connsiteX120" fmla="*/ 1737360 w 17099280"/>
              <a:gd name="connsiteY120" fmla="*/ 26347808 h 39240848"/>
              <a:gd name="connsiteX121" fmla="*/ 2468880 w 17099280"/>
              <a:gd name="connsiteY121" fmla="*/ 24884768 h 39240848"/>
              <a:gd name="connsiteX122" fmla="*/ 2194560 w 17099280"/>
              <a:gd name="connsiteY122" fmla="*/ 23513168 h 39240848"/>
              <a:gd name="connsiteX123" fmla="*/ 2377440 w 17099280"/>
              <a:gd name="connsiteY123" fmla="*/ 22598768 h 39240848"/>
              <a:gd name="connsiteX124" fmla="*/ 1920240 w 17099280"/>
              <a:gd name="connsiteY124" fmla="*/ 21044288 h 39240848"/>
              <a:gd name="connsiteX125" fmla="*/ 0 w 17099280"/>
              <a:gd name="connsiteY125" fmla="*/ 20587088 h 39240848"/>
              <a:gd name="connsiteX126" fmla="*/ 914400 w 17099280"/>
              <a:gd name="connsiteY126" fmla="*/ 15649328 h 39240848"/>
              <a:gd name="connsiteX127" fmla="*/ 1005840 w 17099280"/>
              <a:gd name="connsiteY127" fmla="*/ 13546208 h 39240848"/>
              <a:gd name="connsiteX128" fmla="*/ 914400 w 17099280"/>
              <a:gd name="connsiteY128" fmla="*/ 9248528 h 39240848"/>
              <a:gd name="connsiteX129" fmla="*/ 1371600 w 17099280"/>
              <a:gd name="connsiteY129" fmla="*/ 7511168 h 39240848"/>
              <a:gd name="connsiteX130" fmla="*/ 2926080 w 17099280"/>
              <a:gd name="connsiteY130" fmla="*/ 5499488 h 39240848"/>
              <a:gd name="connsiteX131" fmla="*/ 3108960 w 17099280"/>
              <a:gd name="connsiteY131" fmla="*/ 4767968 h 39240848"/>
              <a:gd name="connsiteX132" fmla="*/ 3657600 w 17099280"/>
              <a:gd name="connsiteY132" fmla="*/ 4767968 h 39240848"/>
              <a:gd name="connsiteX133" fmla="*/ 3219090 w 17099280"/>
              <a:gd name="connsiteY133" fmla="*/ 3934376 h 39240848"/>
              <a:gd name="connsiteX134" fmla="*/ 2851811 w 17099280"/>
              <a:gd name="connsiteY134" fmla="*/ 1861567 h 39240848"/>
              <a:gd name="connsiteX135" fmla="*/ 2938230 w 17099280"/>
              <a:gd name="connsiteY135" fmla="*/ 1016338 h 39240848"/>
              <a:gd name="connsiteX136" fmla="*/ 3413532 w 17099280"/>
              <a:gd name="connsiteY136" fmla="*/ 618583 h 39240848"/>
              <a:gd name="connsiteX137" fmla="*/ 4201948 w 17099280"/>
              <a:gd name="connsiteY137" fmla="*/ 270548 h 39240848"/>
              <a:gd name="connsiteX0" fmla="*/ 4201948 w 17099280"/>
              <a:gd name="connsiteY0" fmla="*/ 270548 h 39240848"/>
              <a:gd name="connsiteX1" fmla="*/ 5293135 w 17099280"/>
              <a:gd name="connsiteY1" fmla="*/ 171109 h 39240848"/>
              <a:gd name="connsiteX2" fmla="*/ 7237552 w 17099280"/>
              <a:gd name="connsiteY2" fmla="*/ 444566 h 39240848"/>
              <a:gd name="connsiteX3" fmla="*/ 5876460 w 17099280"/>
              <a:gd name="connsiteY3" fmla="*/ 643443 h 39240848"/>
              <a:gd name="connsiteX4" fmla="*/ 6308552 w 17099280"/>
              <a:gd name="connsiteY4" fmla="*/ 1662690 h 39240848"/>
              <a:gd name="connsiteX5" fmla="*/ 6675120 w 17099280"/>
              <a:gd name="connsiteY5" fmla="*/ 2390528 h 39240848"/>
              <a:gd name="connsiteX6" fmla="*/ 6583680 w 17099280"/>
              <a:gd name="connsiteY6" fmla="*/ 2847728 h 39240848"/>
              <a:gd name="connsiteX7" fmla="*/ 7132320 w 17099280"/>
              <a:gd name="connsiteY7" fmla="*/ 3579248 h 39240848"/>
              <a:gd name="connsiteX8" fmla="*/ 6858000 w 17099280"/>
              <a:gd name="connsiteY8" fmla="*/ 3853568 h 39240848"/>
              <a:gd name="connsiteX9" fmla="*/ 7132320 w 17099280"/>
              <a:gd name="connsiteY9" fmla="*/ 4310768 h 39240848"/>
              <a:gd name="connsiteX10" fmla="*/ 6766560 w 17099280"/>
              <a:gd name="connsiteY10" fmla="*/ 4493648 h 39240848"/>
              <a:gd name="connsiteX11" fmla="*/ 6858000 w 17099280"/>
              <a:gd name="connsiteY11" fmla="*/ 4950848 h 39240848"/>
              <a:gd name="connsiteX12" fmla="*/ 6675120 w 17099280"/>
              <a:gd name="connsiteY12" fmla="*/ 5042288 h 39240848"/>
              <a:gd name="connsiteX13" fmla="*/ 6858000 w 17099280"/>
              <a:gd name="connsiteY13" fmla="*/ 5316608 h 39240848"/>
              <a:gd name="connsiteX14" fmla="*/ 6858000 w 17099280"/>
              <a:gd name="connsiteY14" fmla="*/ 5499488 h 39240848"/>
              <a:gd name="connsiteX15" fmla="*/ 5852160 w 17099280"/>
              <a:gd name="connsiteY15" fmla="*/ 5590928 h 39240848"/>
              <a:gd name="connsiteX16" fmla="*/ 5212080 w 17099280"/>
              <a:gd name="connsiteY16" fmla="*/ 6231008 h 39240848"/>
              <a:gd name="connsiteX17" fmla="*/ 6126480 w 17099280"/>
              <a:gd name="connsiteY17" fmla="*/ 7602608 h 39240848"/>
              <a:gd name="connsiteX18" fmla="*/ 6766560 w 17099280"/>
              <a:gd name="connsiteY18" fmla="*/ 9797168 h 39240848"/>
              <a:gd name="connsiteX19" fmla="*/ 6675120 w 17099280"/>
              <a:gd name="connsiteY19" fmla="*/ 11625968 h 39240848"/>
              <a:gd name="connsiteX20" fmla="*/ 7680960 w 17099280"/>
              <a:gd name="connsiteY20" fmla="*/ 11443088 h 39240848"/>
              <a:gd name="connsiteX21" fmla="*/ 7132320 w 17099280"/>
              <a:gd name="connsiteY21" fmla="*/ 9980048 h 39240848"/>
              <a:gd name="connsiteX22" fmla="*/ 8869680 w 17099280"/>
              <a:gd name="connsiteY22" fmla="*/ 8608448 h 39240848"/>
              <a:gd name="connsiteX23" fmla="*/ 9144000 w 17099280"/>
              <a:gd name="connsiteY23" fmla="*/ 7602608 h 39240848"/>
              <a:gd name="connsiteX24" fmla="*/ 9601200 w 17099280"/>
              <a:gd name="connsiteY24" fmla="*/ 7419728 h 39240848"/>
              <a:gd name="connsiteX25" fmla="*/ 9601200 w 17099280"/>
              <a:gd name="connsiteY25" fmla="*/ 6962528 h 39240848"/>
              <a:gd name="connsiteX26" fmla="*/ 9144000 w 17099280"/>
              <a:gd name="connsiteY26" fmla="*/ 6688208 h 39240848"/>
              <a:gd name="connsiteX27" fmla="*/ 8595360 w 17099280"/>
              <a:gd name="connsiteY27" fmla="*/ 5316608 h 39240848"/>
              <a:gd name="connsiteX28" fmla="*/ 8595360 w 17099280"/>
              <a:gd name="connsiteY28" fmla="*/ 5865248 h 39240848"/>
              <a:gd name="connsiteX29" fmla="*/ 8595360 w 17099280"/>
              <a:gd name="connsiteY29" fmla="*/ 6413888 h 39240848"/>
              <a:gd name="connsiteX30" fmla="*/ 8412480 w 17099280"/>
              <a:gd name="connsiteY30" fmla="*/ 6048128 h 39240848"/>
              <a:gd name="connsiteX31" fmla="*/ 8321040 w 17099280"/>
              <a:gd name="connsiteY31" fmla="*/ 6322448 h 39240848"/>
              <a:gd name="connsiteX32" fmla="*/ 8046720 w 17099280"/>
              <a:gd name="connsiteY32" fmla="*/ 6596768 h 39240848"/>
              <a:gd name="connsiteX33" fmla="*/ 8046720 w 17099280"/>
              <a:gd name="connsiteY33" fmla="*/ 6139568 h 39240848"/>
              <a:gd name="connsiteX34" fmla="*/ 7680960 w 17099280"/>
              <a:gd name="connsiteY34" fmla="*/ 6139568 h 39240848"/>
              <a:gd name="connsiteX35" fmla="*/ 8503920 w 17099280"/>
              <a:gd name="connsiteY35" fmla="*/ 5225168 h 39240848"/>
              <a:gd name="connsiteX36" fmla="*/ 8869680 w 17099280"/>
              <a:gd name="connsiteY36" fmla="*/ 4127888 h 39240848"/>
              <a:gd name="connsiteX37" fmla="*/ 10058400 w 17099280"/>
              <a:gd name="connsiteY37" fmla="*/ 3304928 h 39240848"/>
              <a:gd name="connsiteX38" fmla="*/ 10241280 w 17099280"/>
              <a:gd name="connsiteY38" fmla="*/ 3396368 h 39240848"/>
              <a:gd name="connsiteX39" fmla="*/ 10881360 w 17099280"/>
              <a:gd name="connsiteY39" fmla="*/ 3122048 h 39240848"/>
              <a:gd name="connsiteX40" fmla="*/ 11704320 w 17099280"/>
              <a:gd name="connsiteY40" fmla="*/ 3487808 h 39240848"/>
              <a:gd name="connsiteX41" fmla="*/ 11978640 w 17099280"/>
              <a:gd name="connsiteY41" fmla="*/ 4219328 h 39240848"/>
              <a:gd name="connsiteX42" fmla="*/ 12070080 w 17099280"/>
              <a:gd name="connsiteY42" fmla="*/ 4676528 h 39240848"/>
              <a:gd name="connsiteX43" fmla="*/ 12161520 w 17099280"/>
              <a:gd name="connsiteY43" fmla="*/ 5499488 h 39240848"/>
              <a:gd name="connsiteX44" fmla="*/ 12161520 w 17099280"/>
              <a:gd name="connsiteY44" fmla="*/ 5499488 h 39240848"/>
              <a:gd name="connsiteX45" fmla="*/ 12618720 w 17099280"/>
              <a:gd name="connsiteY45" fmla="*/ 6505328 h 39240848"/>
              <a:gd name="connsiteX46" fmla="*/ 12161520 w 17099280"/>
              <a:gd name="connsiteY46" fmla="*/ 7145408 h 39240848"/>
              <a:gd name="connsiteX47" fmla="*/ 12161520 w 17099280"/>
              <a:gd name="connsiteY47" fmla="*/ 7785488 h 39240848"/>
              <a:gd name="connsiteX48" fmla="*/ 11430000 w 17099280"/>
              <a:gd name="connsiteY48" fmla="*/ 7876928 h 39240848"/>
              <a:gd name="connsiteX49" fmla="*/ 11247120 w 17099280"/>
              <a:gd name="connsiteY49" fmla="*/ 8151248 h 39240848"/>
              <a:gd name="connsiteX50" fmla="*/ 11521440 w 17099280"/>
              <a:gd name="connsiteY50" fmla="*/ 8608448 h 39240848"/>
              <a:gd name="connsiteX51" fmla="*/ 12527280 w 17099280"/>
              <a:gd name="connsiteY51" fmla="*/ 8608448 h 39240848"/>
              <a:gd name="connsiteX52" fmla="*/ 12984480 w 17099280"/>
              <a:gd name="connsiteY52" fmla="*/ 9065648 h 39240848"/>
              <a:gd name="connsiteX53" fmla="*/ 13898880 w 17099280"/>
              <a:gd name="connsiteY53" fmla="*/ 10437248 h 39240848"/>
              <a:gd name="connsiteX54" fmla="*/ 15636240 w 17099280"/>
              <a:gd name="connsiteY54" fmla="*/ 9980048 h 39240848"/>
              <a:gd name="connsiteX55" fmla="*/ 17099280 w 17099280"/>
              <a:gd name="connsiteY55" fmla="*/ 9614288 h 39240848"/>
              <a:gd name="connsiteX56" fmla="*/ 15910560 w 17099280"/>
              <a:gd name="connsiteY56" fmla="*/ 10437248 h 39240848"/>
              <a:gd name="connsiteX57" fmla="*/ 16459200 w 17099280"/>
              <a:gd name="connsiteY57" fmla="*/ 10894448 h 39240848"/>
              <a:gd name="connsiteX58" fmla="*/ 15636240 w 17099280"/>
              <a:gd name="connsiteY58" fmla="*/ 11808848 h 39240848"/>
              <a:gd name="connsiteX59" fmla="*/ 15636240 w 17099280"/>
              <a:gd name="connsiteY59" fmla="*/ 11168768 h 39240848"/>
              <a:gd name="connsiteX60" fmla="*/ 13990320 w 17099280"/>
              <a:gd name="connsiteY60" fmla="*/ 11168768 h 39240848"/>
              <a:gd name="connsiteX61" fmla="*/ 13990320 w 17099280"/>
              <a:gd name="connsiteY61" fmla="*/ 11991728 h 39240848"/>
              <a:gd name="connsiteX62" fmla="*/ 15179040 w 17099280"/>
              <a:gd name="connsiteY62" fmla="*/ 13180448 h 39240848"/>
              <a:gd name="connsiteX63" fmla="*/ 15087600 w 17099280"/>
              <a:gd name="connsiteY63" fmla="*/ 14094848 h 39240848"/>
              <a:gd name="connsiteX64" fmla="*/ 15453360 w 17099280"/>
              <a:gd name="connsiteY64" fmla="*/ 14826368 h 39240848"/>
              <a:gd name="connsiteX65" fmla="*/ 15361920 w 17099280"/>
              <a:gd name="connsiteY65" fmla="*/ 15557888 h 39240848"/>
              <a:gd name="connsiteX66" fmla="*/ 15361920 w 17099280"/>
              <a:gd name="connsiteY66" fmla="*/ 16015088 h 39240848"/>
              <a:gd name="connsiteX67" fmla="*/ 15087600 w 17099280"/>
              <a:gd name="connsiteY67" fmla="*/ 16015088 h 39240848"/>
              <a:gd name="connsiteX68" fmla="*/ 15087600 w 17099280"/>
              <a:gd name="connsiteY68" fmla="*/ 16380848 h 39240848"/>
              <a:gd name="connsiteX69" fmla="*/ 14356080 w 17099280"/>
              <a:gd name="connsiteY69" fmla="*/ 16380848 h 39240848"/>
              <a:gd name="connsiteX70" fmla="*/ 14904720 w 17099280"/>
              <a:gd name="connsiteY70" fmla="*/ 17112368 h 39240848"/>
              <a:gd name="connsiteX71" fmla="*/ 15544800 w 17099280"/>
              <a:gd name="connsiteY71" fmla="*/ 25890608 h 39240848"/>
              <a:gd name="connsiteX72" fmla="*/ 13898880 w 17099280"/>
              <a:gd name="connsiteY72" fmla="*/ 25799168 h 39240848"/>
              <a:gd name="connsiteX73" fmla="*/ 13716000 w 17099280"/>
              <a:gd name="connsiteY73" fmla="*/ 29273888 h 39240848"/>
              <a:gd name="connsiteX74" fmla="*/ 12344400 w 17099280"/>
              <a:gd name="connsiteY74" fmla="*/ 33937328 h 39240848"/>
              <a:gd name="connsiteX75" fmla="*/ 13167360 w 17099280"/>
              <a:gd name="connsiteY75" fmla="*/ 35583248 h 39240848"/>
              <a:gd name="connsiteX76" fmla="*/ 15087600 w 17099280"/>
              <a:gd name="connsiteY76" fmla="*/ 36131888 h 39240848"/>
              <a:gd name="connsiteX77" fmla="*/ 12984480 w 17099280"/>
              <a:gd name="connsiteY77" fmla="*/ 36497648 h 39240848"/>
              <a:gd name="connsiteX78" fmla="*/ 13624560 w 17099280"/>
              <a:gd name="connsiteY78" fmla="*/ 37046288 h 39240848"/>
              <a:gd name="connsiteX79" fmla="*/ 12710160 w 17099280"/>
              <a:gd name="connsiteY79" fmla="*/ 37686368 h 39240848"/>
              <a:gd name="connsiteX80" fmla="*/ 10698480 w 17099280"/>
              <a:gd name="connsiteY80" fmla="*/ 37229168 h 39240848"/>
              <a:gd name="connsiteX81" fmla="*/ 10881360 w 17099280"/>
              <a:gd name="connsiteY81" fmla="*/ 36863408 h 39240848"/>
              <a:gd name="connsiteX82" fmla="*/ 9692640 w 17099280"/>
              <a:gd name="connsiteY82" fmla="*/ 36863408 h 39240848"/>
              <a:gd name="connsiteX83" fmla="*/ 10241280 w 17099280"/>
              <a:gd name="connsiteY83" fmla="*/ 35949008 h 39240848"/>
              <a:gd name="connsiteX84" fmla="*/ 9692640 w 17099280"/>
              <a:gd name="connsiteY84" fmla="*/ 35491808 h 39240848"/>
              <a:gd name="connsiteX85" fmla="*/ 10515600 w 17099280"/>
              <a:gd name="connsiteY85" fmla="*/ 34760288 h 39240848"/>
              <a:gd name="connsiteX86" fmla="*/ 9326880 w 17099280"/>
              <a:gd name="connsiteY86" fmla="*/ 28176608 h 39240848"/>
              <a:gd name="connsiteX87" fmla="*/ 10058400 w 17099280"/>
              <a:gd name="connsiteY87" fmla="*/ 26256368 h 39240848"/>
              <a:gd name="connsiteX88" fmla="*/ 9052560 w 17099280"/>
              <a:gd name="connsiteY88" fmla="*/ 25707728 h 39240848"/>
              <a:gd name="connsiteX89" fmla="*/ 8961120 w 17099280"/>
              <a:gd name="connsiteY89" fmla="*/ 20769968 h 39240848"/>
              <a:gd name="connsiteX90" fmla="*/ 9326880 w 17099280"/>
              <a:gd name="connsiteY90" fmla="*/ 18483968 h 39240848"/>
              <a:gd name="connsiteX91" fmla="*/ 8046720 w 17099280"/>
              <a:gd name="connsiteY91" fmla="*/ 16289408 h 39240848"/>
              <a:gd name="connsiteX92" fmla="*/ 7863840 w 17099280"/>
              <a:gd name="connsiteY92" fmla="*/ 16289408 h 39240848"/>
              <a:gd name="connsiteX93" fmla="*/ 7863840 w 17099280"/>
              <a:gd name="connsiteY93" fmla="*/ 16106528 h 39240848"/>
              <a:gd name="connsiteX94" fmla="*/ 7406640 w 17099280"/>
              <a:gd name="connsiteY94" fmla="*/ 16106528 h 39240848"/>
              <a:gd name="connsiteX95" fmla="*/ 8138160 w 17099280"/>
              <a:gd name="connsiteY95" fmla="*/ 20129888 h 39240848"/>
              <a:gd name="connsiteX96" fmla="*/ 7680960 w 17099280"/>
              <a:gd name="connsiteY96" fmla="*/ 21592928 h 39240848"/>
              <a:gd name="connsiteX97" fmla="*/ 6858000 w 17099280"/>
              <a:gd name="connsiteY97" fmla="*/ 21592928 h 39240848"/>
              <a:gd name="connsiteX98" fmla="*/ 7498080 w 17099280"/>
              <a:gd name="connsiteY98" fmla="*/ 27627968 h 39240848"/>
              <a:gd name="connsiteX99" fmla="*/ 7040880 w 17099280"/>
              <a:gd name="connsiteY99" fmla="*/ 35857568 h 39240848"/>
              <a:gd name="connsiteX100" fmla="*/ 6217920 w 17099280"/>
              <a:gd name="connsiteY100" fmla="*/ 35857568 h 39240848"/>
              <a:gd name="connsiteX101" fmla="*/ 6217920 w 17099280"/>
              <a:gd name="connsiteY101" fmla="*/ 36131888 h 39240848"/>
              <a:gd name="connsiteX102" fmla="*/ 6675120 w 17099280"/>
              <a:gd name="connsiteY102" fmla="*/ 36131888 h 39240848"/>
              <a:gd name="connsiteX103" fmla="*/ 6858000 w 17099280"/>
              <a:gd name="connsiteY103" fmla="*/ 37229168 h 39240848"/>
              <a:gd name="connsiteX104" fmla="*/ 7315200 w 17099280"/>
              <a:gd name="connsiteY104" fmla="*/ 37137728 h 39240848"/>
              <a:gd name="connsiteX105" fmla="*/ 8138160 w 17099280"/>
              <a:gd name="connsiteY105" fmla="*/ 37777808 h 39240848"/>
              <a:gd name="connsiteX106" fmla="*/ 10058400 w 17099280"/>
              <a:gd name="connsiteY106" fmla="*/ 38326448 h 39240848"/>
              <a:gd name="connsiteX107" fmla="*/ 10149840 w 17099280"/>
              <a:gd name="connsiteY107" fmla="*/ 39057968 h 39240848"/>
              <a:gd name="connsiteX108" fmla="*/ 6858000 w 17099280"/>
              <a:gd name="connsiteY108" fmla="*/ 39240848 h 39240848"/>
              <a:gd name="connsiteX109" fmla="*/ 5303520 w 17099280"/>
              <a:gd name="connsiteY109" fmla="*/ 38600768 h 39240848"/>
              <a:gd name="connsiteX110" fmla="*/ 4754880 w 17099280"/>
              <a:gd name="connsiteY110" fmla="*/ 38966528 h 39240848"/>
              <a:gd name="connsiteX111" fmla="*/ 3474720 w 17099280"/>
              <a:gd name="connsiteY111" fmla="*/ 38966528 h 39240848"/>
              <a:gd name="connsiteX112" fmla="*/ 3291840 w 17099280"/>
              <a:gd name="connsiteY112" fmla="*/ 37503488 h 39240848"/>
              <a:gd name="connsiteX113" fmla="*/ 3291840 w 17099280"/>
              <a:gd name="connsiteY113" fmla="*/ 37503488 h 39240848"/>
              <a:gd name="connsiteX114" fmla="*/ 2743200 w 17099280"/>
              <a:gd name="connsiteY114" fmla="*/ 38143568 h 39240848"/>
              <a:gd name="connsiteX115" fmla="*/ 457200 w 17099280"/>
              <a:gd name="connsiteY115" fmla="*/ 38143568 h 39240848"/>
              <a:gd name="connsiteX116" fmla="*/ 548640 w 17099280"/>
              <a:gd name="connsiteY116" fmla="*/ 35583248 h 39240848"/>
              <a:gd name="connsiteX117" fmla="*/ 1005840 w 17099280"/>
              <a:gd name="connsiteY117" fmla="*/ 35583248 h 39240848"/>
              <a:gd name="connsiteX118" fmla="*/ 914400 w 17099280"/>
              <a:gd name="connsiteY118" fmla="*/ 34668848 h 39240848"/>
              <a:gd name="connsiteX119" fmla="*/ 1645920 w 17099280"/>
              <a:gd name="connsiteY119" fmla="*/ 34028768 h 39240848"/>
              <a:gd name="connsiteX120" fmla="*/ 1737360 w 17099280"/>
              <a:gd name="connsiteY120" fmla="*/ 26347808 h 39240848"/>
              <a:gd name="connsiteX121" fmla="*/ 2468880 w 17099280"/>
              <a:gd name="connsiteY121" fmla="*/ 24884768 h 39240848"/>
              <a:gd name="connsiteX122" fmla="*/ 2194560 w 17099280"/>
              <a:gd name="connsiteY122" fmla="*/ 23513168 h 39240848"/>
              <a:gd name="connsiteX123" fmla="*/ 2377440 w 17099280"/>
              <a:gd name="connsiteY123" fmla="*/ 22598768 h 39240848"/>
              <a:gd name="connsiteX124" fmla="*/ 1920240 w 17099280"/>
              <a:gd name="connsiteY124" fmla="*/ 21044288 h 39240848"/>
              <a:gd name="connsiteX125" fmla="*/ 0 w 17099280"/>
              <a:gd name="connsiteY125" fmla="*/ 20587088 h 39240848"/>
              <a:gd name="connsiteX126" fmla="*/ 914400 w 17099280"/>
              <a:gd name="connsiteY126" fmla="*/ 15649328 h 39240848"/>
              <a:gd name="connsiteX127" fmla="*/ 1005840 w 17099280"/>
              <a:gd name="connsiteY127" fmla="*/ 13546208 h 39240848"/>
              <a:gd name="connsiteX128" fmla="*/ 914400 w 17099280"/>
              <a:gd name="connsiteY128" fmla="*/ 9248528 h 39240848"/>
              <a:gd name="connsiteX129" fmla="*/ 1371600 w 17099280"/>
              <a:gd name="connsiteY129" fmla="*/ 7511168 h 39240848"/>
              <a:gd name="connsiteX130" fmla="*/ 2926080 w 17099280"/>
              <a:gd name="connsiteY130" fmla="*/ 5499488 h 39240848"/>
              <a:gd name="connsiteX131" fmla="*/ 3108960 w 17099280"/>
              <a:gd name="connsiteY131" fmla="*/ 4767968 h 39240848"/>
              <a:gd name="connsiteX132" fmla="*/ 3657600 w 17099280"/>
              <a:gd name="connsiteY132" fmla="*/ 4767968 h 39240848"/>
              <a:gd name="connsiteX133" fmla="*/ 3219090 w 17099280"/>
              <a:gd name="connsiteY133" fmla="*/ 3934376 h 39240848"/>
              <a:gd name="connsiteX134" fmla="*/ 2851811 w 17099280"/>
              <a:gd name="connsiteY134" fmla="*/ 1861567 h 39240848"/>
              <a:gd name="connsiteX135" fmla="*/ 2938230 w 17099280"/>
              <a:gd name="connsiteY135" fmla="*/ 1016338 h 39240848"/>
              <a:gd name="connsiteX136" fmla="*/ 3413532 w 17099280"/>
              <a:gd name="connsiteY136" fmla="*/ 618583 h 39240848"/>
              <a:gd name="connsiteX137" fmla="*/ 4201948 w 17099280"/>
              <a:gd name="connsiteY137" fmla="*/ 270548 h 39240848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5876460 w 17099280"/>
              <a:gd name="connsiteY3" fmla="*/ 472334 h 39069739"/>
              <a:gd name="connsiteX4" fmla="*/ 6308552 w 17099280"/>
              <a:gd name="connsiteY4" fmla="*/ 1491581 h 39069739"/>
              <a:gd name="connsiteX5" fmla="*/ 6675120 w 17099280"/>
              <a:gd name="connsiteY5" fmla="*/ 2219419 h 39069739"/>
              <a:gd name="connsiteX6" fmla="*/ 6583680 w 17099280"/>
              <a:gd name="connsiteY6" fmla="*/ 2676619 h 39069739"/>
              <a:gd name="connsiteX7" fmla="*/ 7132320 w 17099280"/>
              <a:gd name="connsiteY7" fmla="*/ 3408139 h 39069739"/>
              <a:gd name="connsiteX8" fmla="*/ 6858000 w 17099280"/>
              <a:gd name="connsiteY8" fmla="*/ 3682459 h 39069739"/>
              <a:gd name="connsiteX9" fmla="*/ 7132320 w 17099280"/>
              <a:gd name="connsiteY9" fmla="*/ 4139659 h 39069739"/>
              <a:gd name="connsiteX10" fmla="*/ 6766560 w 17099280"/>
              <a:gd name="connsiteY10" fmla="*/ 4322539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858000 w 17099280"/>
              <a:gd name="connsiteY14" fmla="*/ 5328379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092506 w 17099280"/>
              <a:gd name="connsiteY3" fmla="*/ 845229 h 39069739"/>
              <a:gd name="connsiteX4" fmla="*/ 6308552 w 17099280"/>
              <a:gd name="connsiteY4" fmla="*/ 1491581 h 39069739"/>
              <a:gd name="connsiteX5" fmla="*/ 6675120 w 17099280"/>
              <a:gd name="connsiteY5" fmla="*/ 2219419 h 39069739"/>
              <a:gd name="connsiteX6" fmla="*/ 6583680 w 17099280"/>
              <a:gd name="connsiteY6" fmla="*/ 2676619 h 39069739"/>
              <a:gd name="connsiteX7" fmla="*/ 7132320 w 17099280"/>
              <a:gd name="connsiteY7" fmla="*/ 3408139 h 39069739"/>
              <a:gd name="connsiteX8" fmla="*/ 6858000 w 17099280"/>
              <a:gd name="connsiteY8" fmla="*/ 3682459 h 39069739"/>
              <a:gd name="connsiteX9" fmla="*/ 7132320 w 17099280"/>
              <a:gd name="connsiteY9" fmla="*/ 4139659 h 39069739"/>
              <a:gd name="connsiteX10" fmla="*/ 6766560 w 17099280"/>
              <a:gd name="connsiteY10" fmla="*/ 4322539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858000 w 17099280"/>
              <a:gd name="connsiteY14" fmla="*/ 5328379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092506 w 17099280"/>
              <a:gd name="connsiteY3" fmla="*/ 845229 h 39069739"/>
              <a:gd name="connsiteX4" fmla="*/ 6308552 w 17099280"/>
              <a:gd name="connsiteY4" fmla="*/ 1491581 h 39069739"/>
              <a:gd name="connsiteX5" fmla="*/ 6675120 w 17099280"/>
              <a:gd name="connsiteY5" fmla="*/ 2219419 h 39069739"/>
              <a:gd name="connsiteX6" fmla="*/ 6583680 w 17099280"/>
              <a:gd name="connsiteY6" fmla="*/ 2676619 h 39069739"/>
              <a:gd name="connsiteX7" fmla="*/ 7132320 w 17099280"/>
              <a:gd name="connsiteY7" fmla="*/ 3408139 h 39069739"/>
              <a:gd name="connsiteX8" fmla="*/ 6858000 w 17099280"/>
              <a:gd name="connsiteY8" fmla="*/ 3682459 h 39069739"/>
              <a:gd name="connsiteX9" fmla="*/ 7132320 w 17099280"/>
              <a:gd name="connsiteY9" fmla="*/ 4139659 h 39069739"/>
              <a:gd name="connsiteX10" fmla="*/ 6766560 w 17099280"/>
              <a:gd name="connsiteY10" fmla="*/ 4322539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858000 w 17099280"/>
              <a:gd name="connsiteY14" fmla="*/ 5328379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308552 w 17099280"/>
              <a:gd name="connsiteY4" fmla="*/ 1491581 h 39069739"/>
              <a:gd name="connsiteX5" fmla="*/ 6675120 w 17099280"/>
              <a:gd name="connsiteY5" fmla="*/ 2219419 h 39069739"/>
              <a:gd name="connsiteX6" fmla="*/ 6583680 w 17099280"/>
              <a:gd name="connsiteY6" fmla="*/ 2676619 h 39069739"/>
              <a:gd name="connsiteX7" fmla="*/ 7132320 w 17099280"/>
              <a:gd name="connsiteY7" fmla="*/ 3408139 h 39069739"/>
              <a:gd name="connsiteX8" fmla="*/ 6858000 w 17099280"/>
              <a:gd name="connsiteY8" fmla="*/ 3682459 h 39069739"/>
              <a:gd name="connsiteX9" fmla="*/ 7132320 w 17099280"/>
              <a:gd name="connsiteY9" fmla="*/ 4139659 h 39069739"/>
              <a:gd name="connsiteX10" fmla="*/ 6766560 w 17099280"/>
              <a:gd name="connsiteY10" fmla="*/ 4322539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858000 w 17099280"/>
              <a:gd name="connsiteY14" fmla="*/ 5328379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75120 w 17099280"/>
              <a:gd name="connsiteY5" fmla="*/ 2219419 h 39069739"/>
              <a:gd name="connsiteX6" fmla="*/ 6583680 w 17099280"/>
              <a:gd name="connsiteY6" fmla="*/ 2676619 h 39069739"/>
              <a:gd name="connsiteX7" fmla="*/ 7132320 w 17099280"/>
              <a:gd name="connsiteY7" fmla="*/ 3408139 h 39069739"/>
              <a:gd name="connsiteX8" fmla="*/ 6858000 w 17099280"/>
              <a:gd name="connsiteY8" fmla="*/ 3682459 h 39069739"/>
              <a:gd name="connsiteX9" fmla="*/ 7132320 w 17099280"/>
              <a:gd name="connsiteY9" fmla="*/ 4139659 h 39069739"/>
              <a:gd name="connsiteX10" fmla="*/ 6766560 w 17099280"/>
              <a:gd name="connsiteY10" fmla="*/ 4322539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858000 w 17099280"/>
              <a:gd name="connsiteY14" fmla="*/ 5328379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481390 w 17099280"/>
              <a:gd name="connsiteY5" fmla="*/ 2187653 h 39069739"/>
              <a:gd name="connsiteX6" fmla="*/ 6583680 w 17099280"/>
              <a:gd name="connsiteY6" fmla="*/ 2676619 h 39069739"/>
              <a:gd name="connsiteX7" fmla="*/ 7132320 w 17099280"/>
              <a:gd name="connsiteY7" fmla="*/ 3408139 h 39069739"/>
              <a:gd name="connsiteX8" fmla="*/ 6858000 w 17099280"/>
              <a:gd name="connsiteY8" fmla="*/ 3682459 h 39069739"/>
              <a:gd name="connsiteX9" fmla="*/ 7132320 w 17099280"/>
              <a:gd name="connsiteY9" fmla="*/ 4139659 h 39069739"/>
              <a:gd name="connsiteX10" fmla="*/ 6766560 w 17099280"/>
              <a:gd name="connsiteY10" fmla="*/ 4322539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858000 w 17099280"/>
              <a:gd name="connsiteY14" fmla="*/ 5328379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583680 w 17099280"/>
              <a:gd name="connsiteY6" fmla="*/ 2676619 h 39069739"/>
              <a:gd name="connsiteX7" fmla="*/ 7132320 w 17099280"/>
              <a:gd name="connsiteY7" fmla="*/ 3408139 h 39069739"/>
              <a:gd name="connsiteX8" fmla="*/ 6858000 w 17099280"/>
              <a:gd name="connsiteY8" fmla="*/ 3682459 h 39069739"/>
              <a:gd name="connsiteX9" fmla="*/ 7132320 w 17099280"/>
              <a:gd name="connsiteY9" fmla="*/ 4139659 h 39069739"/>
              <a:gd name="connsiteX10" fmla="*/ 6766560 w 17099280"/>
              <a:gd name="connsiteY10" fmla="*/ 4322539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858000 w 17099280"/>
              <a:gd name="connsiteY14" fmla="*/ 5328379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330157 w 17099280"/>
              <a:gd name="connsiteY6" fmla="*/ 2709706 h 39069739"/>
              <a:gd name="connsiteX7" fmla="*/ 7132320 w 17099280"/>
              <a:gd name="connsiteY7" fmla="*/ 3408139 h 39069739"/>
              <a:gd name="connsiteX8" fmla="*/ 6858000 w 17099280"/>
              <a:gd name="connsiteY8" fmla="*/ 3682459 h 39069739"/>
              <a:gd name="connsiteX9" fmla="*/ 7132320 w 17099280"/>
              <a:gd name="connsiteY9" fmla="*/ 4139659 h 39069739"/>
              <a:gd name="connsiteX10" fmla="*/ 6766560 w 17099280"/>
              <a:gd name="connsiteY10" fmla="*/ 4322539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858000 w 17099280"/>
              <a:gd name="connsiteY14" fmla="*/ 5328379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502994 w 17099280"/>
              <a:gd name="connsiteY6" fmla="*/ 2709706 h 39069739"/>
              <a:gd name="connsiteX7" fmla="*/ 7132320 w 17099280"/>
              <a:gd name="connsiteY7" fmla="*/ 3408139 h 39069739"/>
              <a:gd name="connsiteX8" fmla="*/ 6858000 w 17099280"/>
              <a:gd name="connsiteY8" fmla="*/ 3682459 h 39069739"/>
              <a:gd name="connsiteX9" fmla="*/ 7132320 w 17099280"/>
              <a:gd name="connsiteY9" fmla="*/ 4139659 h 39069739"/>
              <a:gd name="connsiteX10" fmla="*/ 6766560 w 17099280"/>
              <a:gd name="connsiteY10" fmla="*/ 4322539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858000 w 17099280"/>
              <a:gd name="connsiteY14" fmla="*/ 5328379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502994 w 17099280"/>
              <a:gd name="connsiteY6" fmla="*/ 2709706 h 39069739"/>
              <a:gd name="connsiteX7" fmla="*/ 6891878 w 17099280"/>
              <a:gd name="connsiteY7" fmla="*/ 3763267 h 39069739"/>
              <a:gd name="connsiteX8" fmla="*/ 6858000 w 17099280"/>
              <a:gd name="connsiteY8" fmla="*/ 3682459 h 39069739"/>
              <a:gd name="connsiteX9" fmla="*/ 7132320 w 17099280"/>
              <a:gd name="connsiteY9" fmla="*/ 4139659 h 39069739"/>
              <a:gd name="connsiteX10" fmla="*/ 6766560 w 17099280"/>
              <a:gd name="connsiteY10" fmla="*/ 4322539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858000 w 17099280"/>
              <a:gd name="connsiteY14" fmla="*/ 5328379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502994 w 17099280"/>
              <a:gd name="connsiteY6" fmla="*/ 2709706 h 39069739"/>
              <a:gd name="connsiteX7" fmla="*/ 6891878 w 17099280"/>
              <a:gd name="connsiteY7" fmla="*/ 3763267 h 39069739"/>
              <a:gd name="connsiteX8" fmla="*/ 6858000 w 17099280"/>
              <a:gd name="connsiteY8" fmla="*/ 3682459 h 39069739"/>
              <a:gd name="connsiteX9" fmla="*/ 7132320 w 17099280"/>
              <a:gd name="connsiteY9" fmla="*/ 4139659 h 39069739"/>
              <a:gd name="connsiteX10" fmla="*/ 6766560 w 17099280"/>
              <a:gd name="connsiteY10" fmla="*/ 4322539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858000 w 17099280"/>
              <a:gd name="connsiteY14" fmla="*/ 5328379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502994 w 17099280"/>
              <a:gd name="connsiteY6" fmla="*/ 2709706 h 39069739"/>
              <a:gd name="connsiteX7" fmla="*/ 6891878 w 17099280"/>
              <a:gd name="connsiteY7" fmla="*/ 3763267 h 39069739"/>
              <a:gd name="connsiteX8" fmla="*/ 6858000 w 17099280"/>
              <a:gd name="connsiteY8" fmla="*/ 3682459 h 39069739"/>
              <a:gd name="connsiteX9" fmla="*/ 6913482 w 17099280"/>
              <a:gd name="connsiteY9" fmla="*/ 4151568 h 39069739"/>
              <a:gd name="connsiteX10" fmla="*/ 6766560 w 17099280"/>
              <a:gd name="connsiteY10" fmla="*/ 4322539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858000 w 17099280"/>
              <a:gd name="connsiteY14" fmla="*/ 5328379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502994 w 17099280"/>
              <a:gd name="connsiteY6" fmla="*/ 2709706 h 39069739"/>
              <a:gd name="connsiteX7" fmla="*/ 6891878 w 17099280"/>
              <a:gd name="connsiteY7" fmla="*/ 3763267 h 39069739"/>
              <a:gd name="connsiteX8" fmla="*/ 6632622 w 17099280"/>
              <a:gd name="connsiteY8" fmla="*/ 3763267 h 39069739"/>
              <a:gd name="connsiteX9" fmla="*/ 6913482 w 17099280"/>
              <a:gd name="connsiteY9" fmla="*/ 4151568 h 39069739"/>
              <a:gd name="connsiteX10" fmla="*/ 6766560 w 17099280"/>
              <a:gd name="connsiteY10" fmla="*/ 4322539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858000 w 17099280"/>
              <a:gd name="connsiteY14" fmla="*/ 5328379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502994 w 17099280"/>
              <a:gd name="connsiteY6" fmla="*/ 2709706 h 39069739"/>
              <a:gd name="connsiteX7" fmla="*/ 6999901 w 17099280"/>
              <a:gd name="connsiteY7" fmla="*/ 3763267 h 39069739"/>
              <a:gd name="connsiteX8" fmla="*/ 6632622 w 17099280"/>
              <a:gd name="connsiteY8" fmla="*/ 3763267 h 39069739"/>
              <a:gd name="connsiteX9" fmla="*/ 6913482 w 17099280"/>
              <a:gd name="connsiteY9" fmla="*/ 4151568 h 39069739"/>
              <a:gd name="connsiteX10" fmla="*/ 6766560 w 17099280"/>
              <a:gd name="connsiteY10" fmla="*/ 4322539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858000 w 17099280"/>
              <a:gd name="connsiteY14" fmla="*/ 5328379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502994 w 17099280"/>
              <a:gd name="connsiteY6" fmla="*/ 2709706 h 39069739"/>
              <a:gd name="connsiteX7" fmla="*/ 6999901 w 17099280"/>
              <a:gd name="connsiteY7" fmla="*/ 3763267 h 39069739"/>
              <a:gd name="connsiteX8" fmla="*/ 6697436 w 17099280"/>
              <a:gd name="connsiteY8" fmla="*/ 3763267 h 39069739"/>
              <a:gd name="connsiteX9" fmla="*/ 6913482 w 17099280"/>
              <a:gd name="connsiteY9" fmla="*/ 4151568 h 39069739"/>
              <a:gd name="connsiteX10" fmla="*/ 6766560 w 17099280"/>
              <a:gd name="connsiteY10" fmla="*/ 4322539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858000 w 17099280"/>
              <a:gd name="connsiteY14" fmla="*/ 5328379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502994 w 17099280"/>
              <a:gd name="connsiteY6" fmla="*/ 2709706 h 39069739"/>
              <a:gd name="connsiteX7" fmla="*/ 6999901 w 17099280"/>
              <a:gd name="connsiteY7" fmla="*/ 3763267 h 39069739"/>
              <a:gd name="connsiteX8" fmla="*/ 6697436 w 17099280"/>
              <a:gd name="connsiteY8" fmla="*/ 3763267 h 39069739"/>
              <a:gd name="connsiteX9" fmla="*/ 6935087 w 17099280"/>
              <a:gd name="connsiteY9" fmla="*/ 4251007 h 39069739"/>
              <a:gd name="connsiteX10" fmla="*/ 6766560 w 17099280"/>
              <a:gd name="connsiteY10" fmla="*/ 4322539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858000 w 17099280"/>
              <a:gd name="connsiteY14" fmla="*/ 5328379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502994 w 17099280"/>
              <a:gd name="connsiteY6" fmla="*/ 2709706 h 39069739"/>
              <a:gd name="connsiteX7" fmla="*/ 6999901 w 17099280"/>
              <a:gd name="connsiteY7" fmla="*/ 3763267 h 39069739"/>
              <a:gd name="connsiteX8" fmla="*/ 6697436 w 17099280"/>
              <a:gd name="connsiteY8" fmla="*/ 3763267 h 39069739"/>
              <a:gd name="connsiteX9" fmla="*/ 6935087 w 17099280"/>
              <a:gd name="connsiteY9" fmla="*/ 4251007 h 39069739"/>
              <a:gd name="connsiteX10" fmla="*/ 6762250 w 17099280"/>
              <a:gd name="connsiteY10" fmla="*/ 4400165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858000 w 17099280"/>
              <a:gd name="connsiteY14" fmla="*/ 5328379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502994 w 17099280"/>
              <a:gd name="connsiteY6" fmla="*/ 2709706 h 39069739"/>
              <a:gd name="connsiteX7" fmla="*/ 6999901 w 17099280"/>
              <a:gd name="connsiteY7" fmla="*/ 3763267 h 39069739"/>
              <a:gd name="connsiteX8" fmla="*/ 6697436 w 17099280"/>
              <a:gd name="connsiteY8" fmla="*/ 3763267 h 39069739"/>
              <a:gd name="connsiteX9" fmla="*/ 6935087 w 17099280"/>
              <a:gd name="connsiteY9" fmla="*/ 4251007 h 39069739"/>
              <a:gd name="connsiteX10" fmla="*/ 6762250 w 17099280"/>
              <a:gd name="connsiteY10" fmla="*/ 4400165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675831 w 17099280"/>
              <a:gd name="connsiteY14" fmla="*/ 5319974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502994 w 17099280"/>
              <a:gd name="connsiteY6" fmla="*/ 2709706 h 39069739"/>
              <a:gd name="connsiteX7" fmla="*/ 6999901 w 17099280"/>
              <a:gd name="connsiteY7" fmla="*/ 3763267 h 39069739"/>
              <a:gd name="connsiteX8" fmla="*/ 6697436 w 17099280"/>
              <a:gd name="connsiteY8" fmla="*/ 3763267 h 39069739"/>
              <a:gd name="connsiteX9" fmla="*/ 6935087 w 17099280"/>
              <a:gd name="connsiteY9" fmla="*/ 4251007 h 39069739"/>
              <a:gd name="connsiteX10" fmla="*/ 6762250 w 17099280"/>
              <a:gd name="connsiteY10" fmla="*/ 4400165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308552 w 17099280"/>
              <a:gd name="connsiteY14" fmla="*/ 5344834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502994 w 17099280"/>
              <a:gd name="connsiteY6" fmla="*/ 2709706 h 39069739"/>
              <a:gd name="connsiteX7" fmla="*/ 6999901 w 17099280"/>
              <a:gd name="connsiteY7" fmla="*/ 3763267 h 39069739"/>
              <a:gd name="connsiteX8" fmla="*/ 6697436 w 17099280"/>
              <a:gd name="connsiteY8" fmla="*/ 3763267 h 39069739"/>
              <a:gd name="connsiteX9" fmla="*/ 6935087 w 17099280"/>
              <a:gd name="connsiteY9" fmla="*/ 4251007 h 39069739"/>
              <a:gd name="connsiteX10" fmla="*/ 6762250 w 17099280"/>
              <a:gd name="connsiteY10" fmla="*/ 4400165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308552 w 17099280"/>
              <a:gd name="connsiteY14" fmla="*/ 5518851 h 39069739"/>
              <a:gd name="connsiteX15" fmla="*/ 5852160 w 17099280"/>
              <a:gd name="connsiteY15" fmla="*/ 5419819 h 39069739"/>
              <a:gd name="connsiteX16" fmla="*/ 5212080 w 17099280"/>
              <a:gd name="connsiteY16" fmla="*/ 6059899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502994 w 17099280"/>
              <a:gd name="connsiteY6" fmla="*/ 2709706 h 39069739"/>
              <a:gd name="connsiteX7" fmla="*/ 6999901 w 17099280"/>
              <a:gd name="connsiteY7" fmla="*/ 3763267 h 39069739"/>
              <a:gd name="connsiteX8" fmla="*/ 6697436 w 17099280"/>
              <a:gd name="connsiteY8" fmla="*/ 3763267 h 39069739"/>
              <a:gd name="connsiteX9" fmla="*/ 6935087 w 17099280"/>
              <a:gd name="connsiteY9" fmla="*/ 4251007 h 39069739"/>
              <a:gd name="connsiteX10" fmla="*/ 6762250 w 17099280"/>
              <a:gd name="connsiteY10" fmla="*/ 4400165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308552 w 17099280"/>
              <a:gd name="connsiteY14" fmla="*/ 5518851 h 39069739"/>
              <a:gd name="connsiteX15" fmla="*/ 5852160 w 17099280"/>
              <a:gd name="connsiteY15" fmla="*/ 5419819 h 39069739"/>
              <a:gd name="connsiteX16" fmla="*/ 5422763 w 17099280"/>
              <a:gd name="connsiteY16" fmla="*/ 6130890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08960 w 17099280"/>
              <a:gd name="connsiteY131" fmla="*/ 4596859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502994 w 17099280"/>
              <a:gd name="connsiteY6" fmla="*/ 2709706 h 39069739"/>
              <a:gd name="connsiteX7" fmla="*/ 6999901 w 17099280"/>
              <a:gd name="connsiteY7" fmla="*/ 3763267 h 39069739"/>
              <a:gd name="connsiteX8" fmla="*/ 6697436 w 17099280"/>
              <a:gd name="connsiteY8" fmla="*/ 3763267 h 39069739"/>
              <a:gd name="connsiteX9" fmla="*/ 6935087 w 17099280"/>
              <a:gd name="connsiteY9" fmla="*/ 4251007 h 39069739"/>
              <a:gd name="connsiteX10" fmla="*/ 6762250 w 17099280"/>
              <a:gd name="connsiteY10" fmla="*/ 4400165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308552 w 17099280"/>
              <a:gd name="connsiteY14" fmla="*/ 5518851 h 39069739"/>
              <a:gd name="connsiteX15" fmla="*/ 5852160 w 17099280"/>
              <a:gd name="connsiteY15" fmla="*/ 5419819 h 39069739"/>
              <a:gd name="connsiteX16" fmla="*/ 5422763 w 17099280"/>
              <a:gd name="connsiteY16" fmla="*/ 6130890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111067 w 17099280"/>
              <a:gd name="connsiteY131" fmla="*/ 4723341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502994 w 17099280"/>
              <a:gd name="connsiteY6" fmla="*/ 2709706 h 39069739"/>
              <a:gd name="connsiteX7" fmla="*/ 6999901 w 17099280"/>
              <a:gd name="connsiteY7" fmla="*/ 3763267 h 39069739"/>
              <a:gd name="connsiteX8" fmla="*/ 6697436 w 17099280"/>
              <a:gd name="connsiteY8" fmla="*/ 3763267 h 39069739"/>
              <a:gd name="connsiteX9" fmla="*/ 6935087 w 17099280"/>
              <a:gd name="connsiteY9" fmla="*/ 4251007 h 39069739"/>
              <a:gd name="connsiteX10" fmla="*/ 6762250 w 17099280"/>
              <a:gd name="connsiteY10" fmla="*/ 4400165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308552 w 17099280"/>
              <a:gd name="connsiteY14" fmla="*/ 5518851 h 39069739"/>
              <a:gd name="connsiteX15" fmla="*/ 5852160 w 17099280"/>
              <a:gd name="connsiteY15" fmla="*/ 5419819 h 39069739"/>
              <a:gd name="connsiteX16" fmla="*/ 5422763 w 17099280"/>
              <a:gd name="connsiteY16" fmla="*/ 6130890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26080 w 17099280"/>
              <a:gd name="connsiteY130" fmla="*/ 5328379 h 39069739"/>
              <a:gd name="connsiteX131" fmla="*/ 3219090 w 17099280"/>
              <a:gd name="connsiteY131" fmla="*/ 4922219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502994 w 17099280"/>
              <a:gd name="connsiteY6" fmla="*/ 2709706 h 39069739"/>
              <a:gd name="connsiteX7" fmla="*/ 6999901 w 17099280"/>
              <a:gd name="connsiteY7" fmla="*/ 3763267 h 39069739"/>
              <a:gd name="connsiteX8" fmla="*/ 6697436 w 17099280"/>
              <a:gd name="connsiteY8" fmla="*/ 3763267 h 39069739"/>
              <a:gd name="connsiteX9" fmla="*/ 6935087 w 17099280"/>
              <a:gd name="connsiteY9" fmla="*/ 4251007 h 39069739"/>
              <a:gd name="connsiteX10" fmla="*/ 6762250 w 17099280"/>
              <a:gd name="connsiteY10" fmla="*/ 4400165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308552 w 17099280"/>
              <a:gd name="connsiteY14" fmla="*/ 5518851 h 39069739"/>
              <a:gd name="connsiteX15" fmla="*/ 5852160 w 17099280"/>
              <a:gd name="connsiteY15" fmla="*/ 5419819 h 39069739"/>
              <a:gd name="connsiteX16" fmla="*/ 5422763 w 17099280"/>
              <a:gd name="connsiteY16" fmla="*/ 6130890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38230 w 17099280"/>
              <a:gd name="connsiteY130" fmla="*/ 5692869 h 39069739"/>
              <a:gd name="connsiteX131" fmla="*/ 3219090 w 17099280"/>
              <a:gd name="connsiteY131" fmla="*/ 4922219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502994 w 17099280"/>
              <a:gd name="connsiteY6" fmla="*/ 2709706 h 39069739"/>
              <a:gd name="connsiteX7" fmla="*/ 6999901 w 17099280"/>
              <a:gd name="connsiteY7" fmla="*/ 3763267 h 39069739"/>
              <a:gd name="connsiteX8" fmla="*/ 6697436 w 17099280"/>
              <a:gd name="connsiteY8" fmla="*/ 3763267 h 39069739"/>
              <a:gd name="connsiteX9" fmla="*/ 6935087 w 17099280"/>
              <a:gd name="connsiteY9" fmla="*/ 4251007 h 39069739"/>
              <a:gd name="connsiteX10" fmla="*/ 6762250 w 17099280"/>
              <a:gd name="connsiteY10" fmla="*/ 4400165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308552 w 17099280"/>
              <a:gd name="connsiteY14" fmla="*/ 5518851 h 39069739"/>
              <a:gd name="connsiteX15" fmla="*/ 5852160 w 17099280"/>
              <a:gd name="connsiteY15" fmla="*/ 5419819 h 39069739"/>
              <a:gd name="connsiteX16" fmla="*/ 5422763 w 17099280"/>
              <a:gd name="connsiteY16" fmla="*/ 6130890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38230 w 17099280"/>
              <a:gd name="connsiteY130" fmla="*/ 5692869 h 39069739"/>
              <a:gd name="connsiteX131" fmla="*/ 3435136 w 17099280"/>
              <a:gd name="connsiteY131" fmla="*/ 5071377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502994 w 17099280"/>
              <a:gd name="connsiteY6" fmla="*/ 2709706 h 39069739"/>
              <a:gd name="connsiteX7" fmla="*/ 6999901 w 17099280"/>
              <a:gd name="connsiteY7" fmla="*/ 3763267 h 39069739"/>
              <a:gd name="connsiteX8" fmla="*/ 6697436 w 17099280"/>
              <a:gd name="connsiteY8" fmla="*/ 3763267 h 39069739"/>
              <a:gd name="connsiteX9" fmla="*/ 6935087 w 17099280"/>
              <a:gd name="connsiteY9" fmla="*/ 4251007 h 39069739"/>
              <a:gd name="connsiteX10" fmla="*/ 6762250 w 17099280"/>
              <a:gd name="connsiteY10" fmla="*/ 4400165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308552 w 17099280"/>
              <a:gd name="connsiteY14" fmla="*/ 5518851 h 39069739"/>
              <a:gd name="connsiteX15" fmla="*/ 5852160 w 17099280"/>
              <a:gd name="connsiteY15" fmla="*/ 5419819 h 39069739"/>
              <a:gd name="connsiteX16" fmla="*/ 5422763 w 17099280"/>
              <a:gd name="connsiteY16" fmla="*/ 6130890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38230 w 17099280"/>
              <a:gd name="connsiteY130" fmla="*/ 5692869 h 39069739"/>
              <a:gd name="connsiteX131" fmla="*/ 3154276 w 17099280"/>
              <a:gd name="connsiteY131" fmla="*/ 4897359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502994 w 17099280"/>
              <a:gd name="connsiteY6" fmla="*/ 2709706 h 39069739"/>
              <a:gd name="connsiteX7" fmla="*/ 6999901 w 17099280"/>
              <a:gd name="connsiteY7" fmla="*/ 3763267 h 39069739"/>
              <a:gd name="connsiteX8" fmla="*/ 6697436 w 17099280"/>
              <a:gd name="connsiteY8" fmla="*/ 3763267 h 39069739"/>
              <a:gd name="connsiteX9" fmla="*/ 6935087 w 17099280"/>
              <a:gd name="connsiteY9" fmla="*/ 4251007 h 39069739"/>
              <a:gd name="connsiteX10" fmla="*/ 6762250 w 17099280"/>
              <a:gd name="connsiteY10" fmla="*/ 4400165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308552 w 17099280"/>
              <a:gd name="connsiteY14" fmla="*/ 5518851 h 39069739"/>
              <a:gd name="connsiteX15" fmla="*/ 5852160 w 17099280"/>
              <a:gd name="connsiteY15" fmla="*/ 5419819 h 39069739"/>
              <a:gd name="connsiteX16" fmla="*/ 5422763 w 17099280"/>
              <a:gd name="connsiteY16" fmla="*/ 6130890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916625 w 17099280"/>
              <a:gd name="connsiteY130" fmla="*/ 6130890 h 39069739"/>
              <a:gd name="connsiteX131" fmla="*/ 3154276 w 17099280"/>
              <a:gd name="connsiteY131" fmla="*/ 4897359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502994 w 17099280"/>
              <a:gd name="connsiteY6" fmla="*/ 2709706 h 39069739"/>
              <a:gd name="connsiteX7" fmla="*/ 6999901 w 17099280"/>
              <a:gd name="connsiteY7" fmla="*/ 3763267 h 39069739"/>
              <a:gd name="connsiteX8" fmla="*/ 6697436 w 17099280"/>
              <a:gd name="connsiteY8" fmla="*/ 3763267 h 39069739"/>
              <a:gd name="connsiteX9" fmla="*/ 6935087 w 17099280"/>
              <a:gd name="connsiteY9" fmla="*/ 4251007 h 39069739"/>
              <a:gd name="connsiteX10" fmla="*/ 6762250 w 17099280"/>
              <a:gd name="connsiteY10" fmla="*/ 4400165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308552 w 17099280"/>
              <a:gd name="connsiteY14" fmla="*/ 5518851 h 39069739"/>
              <a:gd name="connsiteX15" fmla="*/ 5852160 w 17099280"/>
              <a:gd name="connsiteY15" fmla="*/ 5419819 h 39069739"/>
              <a:gd name="connsiteX16" fmla="*/ 5422763 w 17099280"/>
              <a:gd name="connsiteY16" fmla="*/ 6130890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371600 w 17099280"/>
              <a:gd name="connsiteY129" fmla="*/ 7340059 h 39069739"/>
              <a:gd name="connsiteX130" fmla="*/ 2786998 w 17099280"/>
              <a:gd name="connsiteY130" fmla="*/ 6130890 h 39069739"/>
              <a:gd name="connsiteX131" fmla="*/ 3154276 w 17099280"/>
              <a:gd name="connsiteY131" fmla="*/ 4897359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502994 w 17099280"/>
              <a:gd name="connsiteY6" fmla="*/ 2709706 h 39069739"/>
              <a:gd name="connsiteX7" fmla="*/ 6999901 w 17099280"/>
              <a:gd name="connsiteY7" fmla="*/ 3763267 h 39069739"/>
              <a:gd name="connsiteX8" fmla="*/ 6697436 w 17099280"/>
              <a:gd name="connsiteY8" fmla="*/ 3763267 h 39069739"/>
              <a:gd name="connsiteX9" fmla="*/ 6935087 w 17099280"/>
              <a:gd name="connsiteY9" fmla="*/ 4251007 h 39069739"/>
              <a:gd name="connsiteX10" fmla="*/ 6762250 w 17099280"/>
              <a:gd name="connsiteY10" fmla="*/ 4400165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308552 w 17099280"/>
              <a:gd name="connsiteY14" fmla="*/ 5518851 h 39069739"/>
              <a:gd name="connsiteX15" fmla="*/ 5852160 w 17099280"/>
              <a:gd name="connsiteY15" fmla="*/ 5419819 h 39069739"/>
              <a:gd name="connsiteX16" fmla="*/ 5422763 w 17099280"/>
              <a:gd name="connsiteY16" fmla="*/ 6130890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857998 w 17099280"/>
              <a:gd name="connsiteY129" fmla="*/ 7706504 h 39069739"/>
              <a:gd name="connsiteX130" fmla="*/ 2786998 w 17099280"/>
              <a:gd name="connsiteY130" fmla="*/ 6130890 h 39069739"/>
              <a:gd name="connsiteX131" fmla="*/ 3154276 w 17099280"/>
              <a:gd name="connsiteY131" fmla="*/ 4897359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502994 w 17099280"/>
              <a:gd name="connsiteY6" fmla="*/ 2709706 h 39069739"/>
              <a:gd name="connsiteX7" fmla="*/ 6999901 w 17099280"/>
              <a:gd name="connsiteY7" fmla="*/ 3763267 h 39069739"/>
              <a:gd name="connsiteX8" fmla="*/ 6697436 w 17099280"/>
              <a:gd name="connsiteY8" fmla="*/ 3763267 h 39069739"/>
              <a:gd name="connsiteX9" fmla="*/ 6935087 w 17099280"/>
              <a:gd name="connsiteY9" fmla="*/ 4251007 h 39069739"/>
              <a:gd name="connsiteX10" fmla="*/ 6762250 w 17099280"/>
              <a:gd name="connsiteY10" fmla="*/ 4400165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308552 w 17099280"/>
              <a:gd name="connsiteY14" fmla="*/ 5518851 h 39069739"/>
              <a:gd name="connsiteX15" fmla="*/ 5852160 w 17099280"/>
              <a:gd name="connsiteY15" fmla="*/ 5419819 h 39069739"/>
              <a:gd name="connsiteX16" fmla="*/ 5422763 w 17099280"/>
              <a:gd name="connsiteY16" fmla="*/ 6130890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857998 w 17099280"/>
              <a:gd name="connsiteY129" fmla="*/ 7706504 h 39069739"/>
              <a:gd name="connsiteX130" fmla="*/ 2786998 w 17099280"/>
              <a:gd name="connsiteY130" fmla="*/ 6130890 h 39069739"/>
              <a:gd name="connsiteX131" fmla="*/ 3154276 w 17099280"/>
              <a:gd name="connsiteY131" fmla="*/ 4897359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502994 w 17099280"/>
              <a:gd name="connsiteY6" fmla="*/ 2709706 h 39069739"/>
              <a:gd name="connsiteX7" fmla="*/ 6999901 w 17099280"/>
              <a:gd name="connsiteY7" fmla="*/ 3763267 h 39069739"/>
              <a:gd name="connsiteX8" fmla="*/ 6697436 w 17099280"/>
              <a:gd name="connsiteY8" fmla="*/ 3763267 h 39069739"/>
              <a:gd name="connsiteX9" fmla="*/ 6935087 w 17099280"/>
              <a:gd name="connsiteY9" fmla="*/ 4251007 h 39069739"/>
              <a:gd name="connsiteX10" fmla="*/ 6762250 w 17099280"/>
              <a:gd name="connsiteY10" fmla="*/ 4400165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308552 w 17099280"/>
              <a:gd name="connsiteY14" fmla="*/ 5518851 h 39069739"/>
              <a:gd name="connsiteX15" fmla="*/ 5852160 w 17099280"/>
              <a:gd name="connsiteY15" fmla="*/ 5419819 h 39069739"/>
              <a:gd name="connsiteX16" fmla="*/ 5422763 w 17099280"/>
              <a:gd name="connsiteY16" fmla="*/ 6130890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857998 w 17099280"/>
              <a:gd name="connsiteY129" fmla="*/ 7706504 h 39069739"/>
              <a:gd name="connsiteX130" fmla="*/ 2786998 w 17099280"/>
              <a:gd name="connsiteY130" fmla="*/ 6130890 h 39069739"/>
              <a:gd name="connsiteX131" fmla="*/ 3154276 w 17099280"/>
              <a:gd name="connsiteY131" fmla="*/ 4897359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502994 w 17099280"/>
              <a:gd name="connsiteY6" fmla="*/ 2709706 h 39069739"/>
              <a:gd name="connsiteX7" fmla="*/ 6999901 w 17099280"/>
              <a:gd name="connsiteY7" fmla="*/ 3763267 h 39069739"/>
              <a:gd name="connsiteX8" fmla="*/ 6697436 w 17099280"/>
              <a:gd name="connsiteY8" fmla="*/ 3763267 h 39069739"/>
              <a:gd name="connsiteX9" fmla="*/ 6935087 w 17099280"/>
              <a:gd name="connsiteY9" fmla="*/ 4251007 h 39069739"/>
              <a:gd name="connsiteX10" fmla="*/ 6762250 w 17099280"/>
              <a:gd name="connsiteY10" fmla="*/ 4400165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308552 w 17099280"/>
              <a:gd name="connsiteY14" fmla="*/ 5518851 h 39069739"/>
              <a:gd name="connsiteX15" fmla="*/ 5852160 w 17099280"/>
              <a:gd name="connsiteY15" fmla="*/ 5419819 h 39069739"/>
              <a:gd name="connsiteX16" fmla="*/ 5422763 w 17099280"/>
              <a:gd name="connsiteY16" fmla="*/ 6130890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857998 w 17099280"/>
              <a:gd name="connsiteY129" fmla="*/ 7706504 h 39069739"/>
              <a:gd name="connsiteX130" fmla="*/ 2786998 w 17099280"/>
              <a:gd name="connsiteY130" fmla="*/ 6130890 h 39069739"/>
              <a:gd name="connsiteX131" fmla="*/ 3262299 w 17099280"/>
              <a:gd name="connsiteY131" fmla="*/ 5145956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502994 w 17099280"/>
              <a:gd name="connsiteY6" fmla="*/ 2709706 h 39069739"/>
              <a:gd name="connsiteX7" fmla="*/ 6999901 w 17099280"/>
              <a:gd name="connsiteY7" fmla="*/ 3763267 h 39069739"/>
              <a:gd name="connsiteX8" fmla="*/ 6697436 w 17099280"/>
              <a:gd name="connsiteY8" fmla="*/ 3763267 h 39069739"/>
              <a:gd name="connsiteX9" fmla="*/ 6935087 w 17099280"/>
              <a:gd name="connsiteY9" fmla="*/ 4251007 h 39069739"/>
              <a:gd name="connsiteX10" fmla="*/ 6762250 w 17099280"/>
              <a:gd name="connsiteY10" fmla="*/ 4400165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308552 w 17099280"/>
              <a:gd name="connsiteY14" fmla="*/ 5518851 h 39069739"/>
              <a:gd name="connsiteX15" fmla="*/ 5852160 w 17099280"/>
              <a:gd name="connsiteY15" fmla="*/ 5419819 h 39069739"/>
              <a:gd name="connsiteX16" fmla="*/ 5422763 w 17099280"/>
              <a:gd name="connsiteY16" fmla="*/ 6130890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857998 w 17099280"/>
              <a:gd name="connsiteY129" fmla="*/ 7706504 h 39069739"/>
              <a:gd name="connsiteX130" fmla="*/ 2786998 w 17099280"/>
              <a:gd name="connsiteY130" fmla="*/ 6130890 h 39069739"/>
              <a:gd name="connsiteX131" fmla="*/ 3262299 w 17099280"/>
              <a:gd name="connsiteY131" fmla="*/ 5145956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502994 w 17099280"/>
              <a:gd name="connsiteY6" fmla="*/ 2709706 h 39069739"/>
              <a:gd name="connsiteX7" fmla="*/ 6999901 w 17099280"/>
              <a:gd name="connsiteY7" fmla="*/ 3763267 h 39069739"/>
              <a:gd name="connsiteX8" fmla="*/ 6697436 w 17099280"/>
              <a:gd name="connsiteY8" fmla="*/ 3763267 h 39069739"/>
              <a:gd name="connsiteX9" fmla="*/ 6935087 w 17099280"/>
              <a:gd name="connsiteY9" fmla="*/ 4251007 h 39069739"/>
              <a:gd name="connsiteX10" fmla="*/ 6762250 w 17099280"/>
              <a:gd name="connsiteY10" fmla="*/ 4400165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308552 w 17099280"/>
              <a:gd name="connsiteY14" fmla="*/ 5518851 h 39069739"/>
              <a:gd name="connsiteX15" fmla="*/ 5852160 w 17099280"/>
              <a:gd name="connsiteY15" fmla="*/ 5419819 h 39069739"/>
              <a:gd name="connsiteX16" fmla="*/ 5422763 w 17099280"/>
              <a:gd name="connsiteY16" fmla="*/ 6130890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857998 w 17099280"/>
              <a:gd name="connsiteY129" fmla="*/ 7706504 h 39069739"/>
              <a:gd name="connsiteX130" fmla="*/ 2635765 w 17099280"/>
              <a:gd name="connsiteY130" fmla="*/ 6130890 h 39069739"/>
              <a:gd name="connsiteX131" fmla="*/ 3262299 w 17099280"/>
              <a:gd name="connsiteY131" fmla="*/ 5145956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502994 w 17099280"/>
              <a:gd name="connsiteY6" fmla="*/ 2709706 h 39069739"/>
              <a:gd name="connsiteX7" fmla="*/ 6999901 w 17099280"/>
              <a:gd name="connsiteY7" fmla="*/ 3763267 h 39069739"/>
              <a:gd name="connsiteX8" fmla="*/ 6697436 w 17099280"/>
              <a:gd name="connsiteY8" fmla="*/ 3763267 h 39069739"/>
              <a:gd name="connsiteX9" fmla="*/ 6935087 w 17099280"/>
              <a:gd name="connsiteY9" fmla="*/ 4251007 h 39069739"/>
              <a:gd name="connsiteX10" fmla="*/ 6762250 w 17099280"/>
              <a:gd name="connsiteY10" fmla="*/ 4400165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308552 w 17099280"/>
              <a:gd name="connsiteY14" fmla="*/ 5518851 h 39069739"/>
              <a:gd name="connsiteX15" fmla="*/ 5852160 w 17099280"/>
              <a:gd name="connsiteY15" fmla="*/ 5419819 h 39069739"/>
              <a:gd name="connsiteX16" fmla="*/ 5422763 w 17099280"/>
              <a:gd name="connsiteY16" fmla="*/ 6130890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857998 w 17099280"/>
              <a:gd name="connsiteY129" fmla="*/ 7706504 h 39069739"/>
              <a:gd name="connsiteX130" fmla="*/ 2635765 w 17099280"/>
              <a:gd name="connsiteY130" fmla="*/ 6130890 h 39069739"/>
              <a:gd name="connsiteX131" fmla="*/ 3262299 w 17099280"/>
              <a:gd name="connsiteY131" fmla="*/ 5145956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502994 w 17099280"/>
              <a:gd name="connsiteY6" fmla="*/ 2709706 h 39069739"/>
              <a:gd name="connsiteX7" fmla="*/ 6999901 w 17099280"/>
              <a:gd name="connsiteY7" fmla="*/ 3763267 h 39069739"/>
              <a:gd name="connsiteX8" fmla="*/ 6697436 w 17099280"/>
              <a:gd name="connsiteY8" fmla="*/ 3763267 h 39069739"/>
              <a:gd name="connsiteX9" fmla="*/ 6935087 w 17099280"/>
              <a:gd name="connsiteY9" fmla="*/ 4251007 h 39069739"/>
              <a:gd name="connsiteX10" fmla="*/ 6762250 w 17099280"/>
              <a:gd name="connsiteY10" fmla="*/ 4400165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308552 w 17099280"/>
              <a:gd name="connsiteY14" fmla="*/ 5518851 h 39069739"/>
              <a:gd name="connsiteX15" fmla="*/ 5852160 w 17099280"/>
              <a:gd name="connsiteY15" fmla="*/ 5419819 h 39069739"/>
              <a:gd name="connsiteX16" fmla="*/ 5422763 w 17099280"/>
              <a:gd name="connsiteY16" fmla="*/ 6130890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857998 w 17099280"/>
              <a:gd name="connsiteY129" fmla="*/ 7706504 h 39069739"/>
              <a:gd name="connsiteX130" fmla="*/ 2635765 w 17099280"/>
              <a:gd name="connsiteY130" fmla="*/ 6130890 h 39069739"/>
              <a:gd name="connsiteX131" fmla="*/ 3262299 w 17099280"/>
              <a:gd name="connsiteY131" fmla="*/ 5145956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502994 w 17099280"/>
              <a:gd name="connsiteY6" fmla="*/ 2709706 h 39069739"/>
              <a:gd name="connsiteX7" fmla="*/ 6999901 w 17099280"/>
              <a:gd name="connsiteY7" fmla="*/ 3763267 h 39069739"/>
              <a:gd name="connsiteX8" fmla="*/ 6697436 w 17099280"/>
              <a:gd name="connsiteY8" fmla="*/ 3763267 h 39069739"/>
              <a:gd name="connsiteX9" fmla="*/ 6935087 w 17099280"/>
              <a:gd name="connsiteY9" fmla="*/ 4251007 h 39069739"/>
              <a:gd name="connsiteX10" fmla="*/ 6762250 w 17099280"/>
              <a:gd name="connsiteY10" fmla="*/ 4400165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308552 w 17099280"/>
              <a:gd name="connsiteY14" fmla="*/ 5518851 h 39069739"/>
              <a:gd name="connsiteX15" fmla="*/ 5852160 w 17099280"/>
              <a:gd name="connsiteY15" fmla="*/ 5419819 h 39069739"/>
              <a:gd name="connsiteX16" fmla="*/ 5422763 w 17099280"/>
              <a:gd name="connsiteY16" fmla="*/ 6130890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857998 w 17099280"/>
              <a:gd name="connsiteY129" fmla="*/ 7706504 h 39069739"/>
              <a:gd name="connsiteX130" fmla="*/ 2570951 w 17099280"/>
              <a:gd name="connsiteY130" fmla="*/ 6130890 h 39069739"/>
              <a:gd name="connsiteX131" fmla="*/ 3262299 w 17099280"/>
              <a:gd name="connsiteY131" fmla="*/ 5145956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999901 w 17099280"/>
              <a:gd name="connsiteY7" fmla="*/ 3763267 h 39069739"/>
              <a:gd name="connsiteX8" fmla="*/ 6697436 w 17099280"/>
              <a:gd name="connsiteY8" fmla="*/ 3763267 h 39069739"/>
              <a:gd name="connsiteX9" fmla="*/ 6935087 w 17099280"/>
              <a:gd name="connsiteY9" fmla="*/ 4251007 h 39069739"/>
              <a:gd name="connsiteX10" fmla="*/ 6762250 w 17099280"/>
              <a:gd name="connsiteY10" fmla="*/ 4400165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308552 w 17099280"/>
              <a:gd name="connsiteY14" fmla="*/ 5518851 h 39069739"/>
              <a:gd name="connsiteX15" fmla="*/ 5852160 w 17099280"/>
              <a:gd name="connsiteY15" fmla="*/ 5419819 h 39069739"/>
              <a:gd name="connsiteX16" fmla="*/ 5422763 w 17099280"/>
              <a:gd name="connsiteY16" fmla="*/ 6130890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857998 w 17099280"/>
              <a:gd name="connsiteY129" fmla="*/ 7706504 h 39069739"/>
              <a:gd name="connsiteX130" fmla="*/ 2570951 w 17099280"/>
              <a:gd name="connsiteY130" fmla="*/ 6130890 h 39069739"/>
              <a:gd name="connsiteX131" fmla="*/ 3262299 w 17099280"/>
              <a:gd name="connsiteY131" fmla="*/ 5145956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999901 w 17099280"/>
              <a:gd name="connsiteY7" fmla="*/ 3763267 h 39069739"/>
              <a:gd name="connsiteX8" fmla="*/ 6697436 w 17099280"/>
              <a:gd name="connsiteY8" fmla="*/ 3763267 h 39069739"/>
              <a:gd name="connsiteX9" fmla="*/ 6935087 w 17099280"/>
              <a:gd name="connsiteY9" fmla="*/ 4251007 h 39069739"/>
              <a:gd name="connsiteX10" fmla="*/ 6762250 w 17099280"/>
              <a:gd name="connsiteY10" fmla="*/ 4400165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308552 w 17099280"/>
              <a:gd name="connsiteY14" fmla="*/ 5518851 h 39069739"/>
              <a:gd name="connsiteX15" fmla="*/ 5852160 w 17099280"/>
              <a:gd name="connsiteY15" fmla="*/ 5419819 h 39069739"/>
              <a:gd name="connsiteX16" fmla="*/ 5422763 w 17099280"/>
              <a:gd name="connsiteY16" fmla="*/ 6130890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857998 w 17099280"/>
              <a:gd name="connsiteY129" fmla="*/ 7706504 h 39069739"/>
              <a:gd name="connsiteX130" fmla="*/ 2570951 w 17099280"/>
              <a:gd name="connsiteY130" fmla="*/ 6130890 h 39069739"/>
              <a:gd name="connsiteX131" fmla="*/ 3262299 w 17099280"/>
              <a:gd name="connsiteY131" fmla="*/ 5145956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999901 w 17099280"/>
              <a:gd name="connsiteY7" fmla="*/ 3763267 h 39069739"/>
              <a:gd name="connsiteX8" fmla="*/ 6697436 w 17099280"/>
              <a:gd name="connsiteY8" fmla="*/ 3763267 h 39069739"/>
              <a:gd name="connsiteX9" fmla="*/ 6935087 w 17099280"/>
              <a:gd name="connsiteY9" fmla="*/ 4251007 h 39069739"/>
              <a:gd name="connsiteX10" fmla="*/ 6762250 w 17099280"/>
              <a:gd name="connsiteY10" fmla="*/ 4400165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308552 w 17099280"/>
              <a:gd name="connsiteY14" fmla="*/ 5518851 h 39069739"/>
              <a:gd name="connsiteX15" fmla="*/ 5852160 w 17099280"/>
              <a:gd name="connsiteY15" fmla="*/ 5419819 h 39069739"/>
              <a:gd name="connsiteX16" fmla="*/ 5422763 w 17099280"/>
              <a:gd name="connsiteY16" fmla="*/ 6130890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857998 w 17099280"/>
              <a:gd name="connsiteY129" fmla="*/ 7706504 h 39069739"/>
              <a:gd name="connsiteX130" fmla="*/ 2570951 w 17099280"/>
              <a:gd name="connsiteY130" fmla="*/ 6130890 h 39069739"/>
              <a:gd name="connsiteX131" fmla="*/ 3262299 w 17099280"/>
              <a:gd name="connsiteY131" fmla="*/ 5145956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7475203 w 17099280"/>
              <a:gd name="connsiteY7" fmla="*/ 3763267 h 39069739"/>
              <a:gd name="connsiteX8" fmla="*/ 6697436 w 17099280"/>
              <a:gd name="connsiteY8" fmla="*/ 3763267 h 39069739"/>
              <a:gd name="connsiteX9" fmla="*/ 6935087 w 17099280"/>
              <a:gd name="connsiteY9" fmla="*/ 4251007 h 39069739"/>
              <a:gd name="connsiteX10" fmla="*/ 6762250 w 17099280"/>
              <a:gd name="connsiteY10" fmla="*/ 4400165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308552 w 17099280"/>
              <a:gd name="connsiteY14" fmla="*/ 5518851 h 39069739"/>
              <a:gd name="connsiteX15" fmla="*/ 5852160 w 17099280"/>
              <a:gd name="connsiteY15" fmla="*/ 5419819 h 39069739"/>
              <a:gd name="connsiteX16" fmla="*/ 5422763 w 17099280"/>
              <a:gd name="connsiteY16" fmla="*/ 6130890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857998 w 17099280"/>
              <a:gd name="connsiteY129" fmla="*/ 7706504 h 39069739"/>
              <a:gd name="connsiteX130" fmla="*/ 2570951 w 17099280"/>
              <a:gd name="connsiteY130" fmla="*/ 6130890 h 39069739"/>
              <a:gd name="connsiteX131" fmla="*/ 3262299 w 17099280"/>
              <a:gd name="connsiteY131" fmla="*/ 5145956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7475203 w 17099280"/>
              <a:gd name="connsiteY7" fmla="*/ 3763267 h 39069739"/>
              <a:gd name="connsiteX8" fmla="*/ 6697436 w 17099280"/>
              <a:gd name="connsiteY8" fmla="*/ 3763267 h 39069739"/>
              <a:gd name="connsiteX9" fmla="*/ 6935087 w 17099280"/>
              <a:gd name="connsiteY9" fmla="*/ 4251007 h 39069739"/>
              <a:gd name="connsiteX10" fmla="*/ 6762250 w 17099280"/>
              <a:gd name="connsiteY10" fmla="*/ 4400165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308552 w 17099280"/>
              <a:gd name="connsiteY14" fmla="*/ 5518851 h 39069739"/>
              <a:gd name="connsiteX15" fmla="*/ 5852160 w 17099280"/>
              <a:gd name="connsiteY15" fmla="*/ 5419819 h 39069739"/>
              <a:gd name="connsiteX16" fmla="*/ 5422763 w 17099280"/>
              <a:gd name="connsiteY16" fmla="*/ 6130890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857998 w 17099280"/>
              <a:gd name="connsiteY129" fmla="*/ 7706504 h 39069739"/>
              <a:gd name="connsiteX130" fmla="*/ 2570951 w 17099280"/>
              <a:gd name="connsiteY130" fmla="*/ 6130890 h 39069739"/>
              <a:gd name="connsiteX131" fmla="*/ 3262299 w 17099280"/>
              <a:gd name="connsiteY131" fmla="*/ 5145956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7172738 w 17099280"/>
              <a:gd name="connsiteY7" fmla="*/ 3763267 h 39069739"/>
              <a:gd name="connsiteX8" fmla="*/ 6697436 w 17099280"/>
              <a:gd name="connsiteY8" fmla="*/ 3763267 h 39069739"/>
              <a:gd name="connsiteX9" fmla="*/ 6935087 w 17099280"/>
              <a:gd name="connsiteY9" fmla="*/ 4251007 h 39069739"/>
              <a:gd name="connsiteX10" fmla="*/ 6762250 w 17099280"/>
              <a:gd name="connsiteY10" fmla="*/ 4400165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308552 w 17099280"/>
              <a:gd name="connsiteY14" fmla="*/ 5518851 h 39069739"/>
              <a:gd name="connsiteX15" fmla="*/ 5852160 w 17099280"/>
              <a:gd name="connsiteY15" fmla="*/ 5419819 h 39069739"/>
              <a:gd name="connsiteX16" fmla="*/ 5422763 w 17099280"/>
              <a:gd name="connsiteY16" fmla="*/ 6130890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857998 w 17099280"/>
              <a:gd name="connsiteY129" fmla="*/ 7706504 h 39069739"/>
              <a:gd name="connsiteX130" fmla="*/ 2570951 w 17099280"/>
              <a:gd name="connsiteY130" fmla="*/ 6130890 h 39069739"/>
              <a:gd name="connsiteX131" fmla="*/ 3262299 w 17099280"/>
              <a:gd name="connsiteY131" fmla="*/ 5145956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7151133 w 17099280"/>
              <a:gd name="connsiteY7" fmla="*/ 3763267 h 39069739"/>
              <a:gd name="connsiteX8" fmla="*/ 6697436 w 17099280"/>
              <a:gd name="connsiteY8" fmla="*/ 3763267 h 39069739"/>
              <a:gd name="connsiteX9" fmla="*/ 6935087 w 17099280"/>
              <a:gd name="connsiteY9" fmla="*/ 4251007 h 39069739"/>
              <a:gd name="connsiteX10" fmla="*/ 6762250 w 17099280"/>
              <a:gd name="connsiteY10" fmla="*/ 4400165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308552 w 17099280"/>
              <a:gd name="connsiteY14" fmla="*/ 5518851 h 39069739"/>
              <a:gd name="connsiteX15" fmla="*/ 5852160 w 17099280"/>
              <a:gd name="connsiteY15" fmla="*/ 5419819 h 39069739"/>
              <a:gd name="connsiteX16" fmla="*/ 5422763 w 17099280"/>
              <a:gd name="connsiteY16" fmla="*/ 6130890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857998 w 17099280"/>
              <a:gd name="connsiteY129" fmla="*/ 7706504 h 39069739"/>
              <a:gd name="connsiteX130" fmla="*/ 2570951 w 17099280"/>
              <a:gd name="connsiteY130" fmla="*/ 6130890 h 39069739"/>
              <a:gd name="connsiteX131" fmla="*/ 3262299 w 17099280"/>
              <a:gd name="connsiteY131" fmla="*/ 5145956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7151133 w 17099280"/>
              <a:gd name="connsiteY7" fmla="*/ 3763267 h 39069739"/>
              <a:gd name="connsiteX8" fmla="*/ 6697436 w 17099280"/>
              <a:gd name="connsiteY8" fmla="*/ 3763267 h 39069739"/>
              <a:gd name="connsiteX9" fmla="*/ 7043110 w 17099280"/>
              <a:gd name="connsiteY9" fmla="*/ 4350446 h 39069739"/>
              <a:gd name="connsiteX10" fmla="*/ 6762250 w 17099280"/>
              <a:gd name="connsiteY10" fmla="*/ 4400165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308552 w 17099280"/>
              <a:gd name="connsiteY14" fmla="*/ 5518851 h 39069739"/>
              <a:gd name="connsiteX15" fmla="*/ 5852160 w 17099280"/>
              <a:gd name="connsiteY15" fmla="*/ 5419819 h 39069739"/>
              <a:gd name="connsiteX16" fmla="*/ 5422763 w 17099280"/>
              <a:gd name="connsiteY16" fmla="*/ 6130890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857998 w 17099280"/>
              <a:gd name="connsiteY129" fmla="*/ 7706504 h 39069739"/>
              <a:gd name="connsiteX130" fmla="*/ 2570951 w 17099280"/>
              <a:gd name="connsiteY130" fmla="*/ 6130890 h 39069739"/>
              <a:gd name="connsiteX131" fmla="*/ 3262299 w 17099280"/>
              <a:gd name="connsiteY131" fmla="*/ 5145956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7151133 w 17099280"/>
              <a:gd name="connsiteY7" fmla="*/ 3763267 h 39069739"/>
              <a:gd name="connsiteX8" fmla="*/ 6697436 w 17099280"/>
              <a:gd name="connsiteY8" fmla="*/ 3763267 h 39069739"/>
              <a:gd name="connsiteX9" fmla="*/ 7043110 w 17099280"/>
              <a:gd name="connsiteY9" fmla="*/ 4350446 h 39069739"/>
              <a:gd name="connsiteX10" fmla="*/ 6762250 w 17099280"/>
              <a:gd name="connsiteY10" fmla="*/ 4400165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308552 w 17099280"/>
              <a:gd name="connsiteY14" fmla="*/ 5518851 h 39069739"/>
              <a:gd name="connsiteX15" fmla="*/ 5852160 w 17099280"/>
              <a:gd name="connsiteY15" fmla="*/ 5419819 h 39069739"/>
              <a:gd name="connsiteX16" fmla="*/ 5422763 w 17099280"/>
              <a:gd name="connsiteY16" fmla="*/ 6130890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857998 w 17099280"/>
              <a:gd name="connsiteY129" fmla="*/ 7706504 h 39069739"/>
              <a:gd name="connsiteX130" fmla="*/ 2570951 w 17099280"/>
              <a:gd name="connsiteY130" fmla="*/ 6130890 h 39069739"/>
              <a:gd name="connsiteX131" fmla="*/ 3262299 w 17099280"/>
              <a:gd name="connsiteY131" fmla="*/ 5145956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7151133 w 17099280"/>
              <a:gd name="connsiteY7" fmla="*/ 3763267 h 39069739"/>
              <a:gd name="connsiteX8" fmla="*/ 6697436 w 17099280"/>
              <a:gd name="connsiteY8" fmla="*/ 3763267 h 39069739"/>
              <a:gd name="connsiteX9" fmla="*/ 7043110 w 17099280"/>
              <a:gd name="connsiteY9" fmla="*/ 4350446 h 39069739"/>
              <a:gd name="connsiteX10" fmla="*/ 6762250 w 17099280"/>
              <a:gd name="connsiteY10" fmla="*/ 4400165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308552 w 17099280"/>
              <a:gd name="connsiteY14" fmla="*/ 5518851 h 39069739"/>
              <a:gd name="connsiteX15" fmla="*/ 5852160 w 17099280"/>
              <a:gd name="connsiteY15" fmla="*/ 5419819 h 39069739"/>
              <a:gd name="connsiteX16" fmla="*/ 5422763 w 17099280"/>
              <a:gd name="connsiteY16" fmla="*/ 6130890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857998 w 17099280"/>
              <a:gd name="connsiteY129" fmla="*/ 7706504 h 39069739"/>
              <a:gd name="connsiteX130" fmla="*/ 2570951 w 17099280"/>
              <a:gd name="connsiteY130" fmla="*/ 6130890 h 39069739"/>
              <a:gd name="connsiteX131" fmla="*/ 3262299 w 17099280"/>
              <a:gd name="connsiteY131" fmla="*/ 5145956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7043110 w 17099280"/>
              <a:gd name="connsiteY7" fmla="*/ 3763267 h 39069739"/>
              <a:gd name="connsiteX8" fmla="*/ 6697436 w 17099280"/>
              <a:gd name="connsiteY8" fmla="*/ 3763267 h 39069739"/>
              <a:gd name="connsiteX9" fmla="*/ 7043110 w 17099280"/>
              <a:gd name="connsiteY9" fmla="*/ 4350446 h 39069739"/>
              <a:gd name="connsiteX10" fmla="*/ 6762250 w 17099280"/>
              <a:gd name="connsiteY10" fmla="*/ 4400165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308552 w 17099280"/>
              <a:gd name="connsiteY14" fmla="*/ 5518851 h 39069739"/>
              <a:gd name="connsiteX15" fmla="*/ 5852160 w 17099280"/>
              <a:gd name="connsiteY15" fmla="*/ 5419819 h 39069739"/>
              <a:gd name="connsiteX16" fmla="*/ 5422763 w 17099280"/>
              <a:gd name="connsiteY16" fmla="*/ 6130890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857998 w 17099280"/>
              <a:gd name="connsiteY129" fmla="*/ 7706504 h 39069739"/>
              <a:gd name="connsiteX130" fmla="*/ 2570951 w 17099280"/>
              <a:gd name="connsiteY130" fmla="*/ 6130890 h 39069739"/>
              <a:gd name="connsiteX131" fmla="*/ 3262299 w 17099280"/>
              <a:gd name="connsiteY131" fmla="*/ 5145956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978296 w 17099280"/>
              <a:gd name="connsiteY7" fmla="*/ 3763267 h 39069739"/>
              <a:gd name="connsiteX8" fmla="*/ 6697436 w 17099280"/>
              <a:gd name="connsiteY8" fmla="*/ 3763267 h 39069739"/>
              <a:gd name="connsiteX9" fmla="*/ 7043110 w 17099280"/>
              <a:gd name="connsiteY9" fmla="*/ 4350446 h 39069739"/>
              <a:gd name="connsiteX10" fmla="*/ 6762250 w 17099280"/>
              <a:gd name="connsiteY10" fmla="*/ 4400165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308552 w 17099280"/>
              <a:gd name="connsiteY14" fmla="*/ 5518851 h 39069739"/>
              <a:gd name="connsiteX15" fmla="*/ 5852160 w 17099280"/>
              <a:gd name="connsiteY15" fmla="*/ 5419819 h 39069739"/>
              <a:gd name="connsiteX16" fmla="*/ 5422763 w 17099280"/>
              <a:gd name="connsiteY16" fmla="*/ 6130890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857998 w 17099280"/>
              <a:gd name="connsiteY129" fmla="*/ 7706504 h 39069739"/>
              <a:gd name="connsiteX130" fmla="*/ 2570951 w 17099280"/>
              <a:gd name="connsiteY130" fmla="*/ 6130890 h 39069739"/>
              <a:gd name="connsiteX131" fmla="*/ 3262299 w 17099280"/>
              <a:gd name="connsiteY131" fmla="*/ 5145956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956691 w 17099280"/>
              <a:gd name="connsiteY7" fmla="*/ 3763267 h 39069739"/>
              <a:gd name="connsiteX8" fmla="*/ 6697436 w 17099280"/>
              <a:gd name="connsiteY8" fmla="*/ 3763267 h 39069739"/>
              <a:gd name="connsiteX9" fmla="*/ 7043110 w 17099280"/>
              <a:gd name="connsiteY9" fmla="*/ 4350446 h 39069739"/>
              <a:gd name="connsiteX10" fmla="*/ 6762250 w 17099280"/>
              <a:gd name="connsiteY10" fmla="*/ 4400165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308552 w 17099280"/>
              <a:gd name="connsiteY14" fmla="*/ 5518851 h 39069739"/>
              <a:gd name="connsiteX15" fmla="*/ 5852160 w 17099280"/>
              <a:gd name="connsiteY15" fmla="*/ 5419819 h 39069739"/>
              <a:gd name="connsiteX16" fmla="*/ 5422763 w 17099280"/>
              <a:gd name="connsiteY16" fmla="*/ 6130890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857998 w 17099280"/>
              <a:gd name="connsiteY129" fmla="*/ 7706504 h 39069739"/>
              <a:gd name="connsiteX130" fmla="*/ 2570951 w 17099280"/>
              <a:gd name="connsiteY130" fmla="*/ 6130890 h 39069739"/>
              <a:gd name="connsiteX131" fmla="*/ 3262299 w 17099280"/>
              <a:gd name="connsiteY131" fmla="*/ 5145956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891878 w 17099280"/>
              <a:gd name="connsiteY7" fmla="*/ 3763267 h 39069739"/>
              <a:gd name="connsiteX8" fmla="*/ 6697436 w 17099280"/>
              <a:gd name="connsiteY8" fmla="*/ 3763267 h 39069739"/>
              <a:gd name="connsiteX9" fmla="*/ 7043110 w 17099280"/>
              <a:gd name="connsiteY9" fmla="*/ 4350446 h 39069739"/>
              <a:gd name="connsiteX10" fmla="*/ 6762250 w 17099280"/>
              <a:gd name="connsiteY10" fmla="*/ 4400165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308552 w 17099280"/>
              <a:gd name="connsiteY14" fmla="*/ 5518851 h 39069739"/>
              <a:gd name="connsiteX15" fmla="*/ 5852160 w 17099280"/>
              <a:gd name="connsiteY15" fmla="*/ 5419819 h 39069739"/>
              <a:gd name="connsiteX16" fmla="*/ 5422763 w 17099280"/>
              <a:gd name="connsiteY16" fmla="*/ 6130890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857998 w 17099280"/>
              <a:gd name="connsiteY129" fmla="*/ 7706504 h 39069739"/>
              <a:gd name="connsiteX130" fmla="*/ 2570951 w 17099280"/>
              <a:gd name="connsiteY130" fmla="*/ 6130890 h 39069739"/>
              <a:gd name="connsiteX131" fmla="*/ 3262299 w 17099280"/>
              <a:gd name="connsiteY131" fmla="*/ 5145956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978296 w 17099280"/>
              <a:gd name="connsiteY7" fmla="*/ 3763267 h 39069739"/>
              <a:gd name="connsiteX8" fmla="*/ 6697436 w 17099280"/>
              <a:gd name="connsiteY8" fmla="*/ 3763267 h 39069739"/>
              <a:gd name="connsiteX9" fmla="*/ 7043110 w 17099280"/>
              <a:gd name="connsiteY9" fmla="*/ 4350446 h 39069739"/>
              <a:gd name="connsiteX10" fmla="*/ 6762250 w 17099280"/>
              <a:gd name="connsiteY10" fmla="*/ 4400165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308552 w 17099280"/>
              <a:gd name="connsiteY14" fmla="*/ 5518851 h 39069739"/>
              <a:gd name="connsiteX15" fmla="*/ 5852160 w 17099280"/>
              <a:gd name="connsiteY15" fmla="*/ 5419819 h 39069739"/>
              <a:gd name="connsiteX16" fmla="*/ 5422763 w 17099280"/>
              <a:gd name="connsiteY16" fmla="*/ 6130890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857998 w 17099280"/>
              <a:gd name="connsiteY129" fmla="*/ 7706504 h 39069739"/>
              <a:gd name="connsiteX130" fmla="*/ 2570951 w 17099280"/>
              <a:gd name="connsiteY130" fmla="*/ 6130890 h 39069739"/>
              <a:gd name="connsiteX131" fmla="*/ 3262299 w 17099280"/>
              <a:gd name="connsiteY131" fmla="*/ 5145956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891878 w 17099280"/>
              <a:gd name="connsiteY7" fmla="*/ 3763267 h 39069739"/>
              <a:gd name="connsiteX8" fmla="*/ 6697436 w 17099280"/>
              <a:gd name="connsiteY8" fmla="*/ 3763267 h 39069739"/>
              <a:gd name="connsiteX9" fmla="*/ 7043110 w 17099280"/>
              <a:gd name="connsiteY9" fmla="*/ 4350446 h 39069739"/>
              <a:gd name="connsiteX10" fmla="*/ 6762250 w 17099280"/>
              <a:gd name="connsiteY10" fmla="*/ 4400165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308552 w 17099280"/>
              <a:gd name="connsiteY14" fmla="*/ 5518851 h 39069739"/>
              <a:gd name="connsiteX15" fmla="*/ 5852160 w 17099280"/>
              <a:gd name="connsiteY15" fmla="*/ 5419819 h 39069739"/>
              <a:gd name="connsiteX16" fmla="*/ 5422763 w 17099280"/>
              <a:gd name="connsiteY16" fmla="*/ 6130890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857998 w 17099280"/>
              <a:gd name="connsiteY129" fmla="*/ 7706504 h 39069739"/>
              <a:gd name="connsiteX130" fmla="*/ 2570951 w 17099280"/>
              <a:gd name="connsiteY130" fmla="*/ 6130890 h 39069739"/>
              <a:gd name="connsiteX131" fmla="*/ 3262299 w 17099280"/>
              <a:gd name="connsiteY131" fmla="*/ 5145956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870273 w 17099280"/>
              <a:gd name="connsiteY7" fmla="*/ 3480357 h 39069739"/>
              <a:gd name="connsiteX8" fmla="*/ 6697436 w 17099280"/>
              <a:gd name="connsiteY8" fmla="*/ 3763267 h 39069739"/>
              <a:gd name="connsiteX9" fmla="*/ 7043110 w 17099280"/>
              <a:gd name="connsiteY9" fmla="*/ 4350446 h 39069739"/>
              <a:gd name="connsiteX10" fmla="*/ 6762250 w 17099280"/>
              <a:gd name="connsiteY10" fmla="*/ 4400165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308552 w 17099280"/>
              <a:gd name="connsiteY14" fmla="*/ 5518851 h 39069739"/>
              <a:gd name="connsiteX15" fmla="*/ 5852160 w 17099280"/>
              <a:gd name="connsiteY15" fmla="*/ 5419819 h 39069739"/>
              <a:gd name="connsiteX16" fmla="*/ 5422763 w 17099280"/>
              <a:gd name="connsiteY16" fmla="*/ 6130890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857998 w 17099280"/>
              <a:gd name="connsiteY129" fmla="*/ 7706504 h 39069739"/>
              <a:gd name="connsiteX130" fmla="*/ 2570951 w 17099280"/>
              <a:gd name="connsiteY130" fmla="*/ 6130890 h 39069739"/>
              <a:gd name="connsiteX131" fmla="*/ 3262299 w 17099280"/>
              <a:gd name="connsiteY131" fmla="*/ 5145956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870273 w 17099280"/>
              <a:gd name="connsiteY7" fmla="*/ 3480357 h 39069739"/>
              <a:gd name="connsiteX8" fmla="*/ 6697436 w 17099280"/>
              <a:gd name="connsiteY8" fmla="*/ 3763267 h 39069739"/>
              <a:gd name="connsiteX9" fmla="*/ 7043110 w 17099280"/>
              <a:gd name="connsiteY9" fmla="*/ 4350446 h 39069739"/>
              <a:gd name="connsiteX10" fmla="*/ 6762250 w 17099280"/>
              <a:gd name="connsiteY10" fmla="*/ 4400165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308552 w 17099280"/>
              <a:gd name="connsiteY14" fmla="*/ 5518851 h 39069739"/>
              <a:gd name="connsiteX15" fmla="*/ 5852160 w 17099280"/>
              <a:gd name="connsiteY15" fmla="*/ 5419819 h 39069739"/>
              <a:gd name="connsiteX16" fmla="*/ 5422763 w 17099280"/>
              <a:gd name="connsiteY16" fmla="*/ 6130890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857998 w 17099280"/>
              <a:gd name="connsiteY129" fmla="*/ 7706504 h 39069739"/>
              <a:gd name="connsiteX130" fmla="*/ 2570951 w 17099280"/>
              <a:gd name="connsiteY130" fmla="*/ 6130890 h 39069739"/>
              <a:gd name="connsiteX131" fmla="*/ 3262299 w 17099280"/>
              <a:gd name="connsiteY131" fmla="*/ 5145956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870273 w 17099280"/>
              <a:gd name="connsiteY7" fmla="*/ 3480357 h 39069739"/>
              <a:gd name="connsiteX8" fmla="*/ 6697436 w 17099280"/>
              <a:gd name="connsiteY8" fmla="*/ 3763267 h 39069739"/>
              <a:gd name="connsiteX9" fmla="*/ 7043110 w 17099280"/>
              <a:gd name="connsiteY9" fmla="*/ 4350446 h 39069739"/>
              <a:gd name="connsiteX10" fmla="*/ 6762250 w 17099280"/>
              <a:gd name="connsiteY10" fmla="*/ 4400165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308552 w 17099280"/>
              <a:gd name="connsiteY14" fmla="*/ 5518851 h 39069739"/>
              <a:gd name="connsiteX15" fmla="*/ 5852160 w 17099280"/>
              <a:gd name="connsiteY15" fmla="*/ 5419819 h 39069739"/>
              <a:gd name="connsiteX16" fmla="*/ 5422763 w 17099280"/>
              <a:gd name="connsiteY16" fmla="*/ 6130890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857998 w 17099280"/>
              <a:gd name="connsiteY129" fmla="*/ 7706504 h 39069739"/>
              <a:gd name="connsiteX130" fmla="*/ 2570951 w 17099280"/>
              <a:gd name="connsiteY130" fmla="*/ 6130890 h 39069739"/>
              <a:gd name="connsiteX131" fmla="*/ 3262299 w 17099280"/>
              <a:gd name="connsiteY131" fmla="*/ 5145956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870273 w 17099280"/>
              <a:gd name="connsiteY7" fmla="*/ 3480357 h 39069739"/>
              <a:gd name="connsiteX8" fmla="*/ 6589413 w 17099280"/>
              <a:gd name="connsiteY8" fmla="*/ 3480357 h 39069739"/>
              <a:gd name="connsiteX9" fmla="*/ 7043110 w 17099280"/>
              <a:gd name="connsiteY9" fmla="*/ 4350446 h 39069739"/>
              <a:gd name="connsiteX10" fmla="*/ 6762250 w 17099280"/>
              <a:gd name="connsiteY10" fmla="*/ 4400165 h 39069739"/>
              <a:gd name="connsiteX11" fmla="*/ 6858000 w 17099280"/>
              <a:gd name="connsiteY11" fmla="*/ 4779739 h 39069739"/>
              <a:gd name="connsiteX12" fmla="*/ 6675120 w 17099280"/>
              <a:gd name="connsiteY12" fmla="*/ 4871179 h 39069739"/>
              <a:gd name="connsiteX13" fmla="*/ 6858000 w 17099280"/>
              <a:gd name="connsiteY13" fmla="*/ 5145499 h 39069739"/>
              <a:gd name="connsiteX14" fmla="*/ 6308552 w 17099280"/>
              <a:gd name="connsiteY14" fmla="*/ 5518851 h 39069739"/>
              <a:gd name="connsiteX15" fmla="*/ 5852160 w 17099280"/>
              <a:gd name="connsiteY15" fmla="*/ 5419819 h 39069739"/>
              <a:gd name="connsiteX16" fmla="*/ 5422763 w 17099280"/>
              <a:gd name="connsiteY16" fmla="*/ 6130890 h 39069739"/>
              <a:gd name="connsiteX17" fmla="*/ 6126480 w 17099280"/>
              <a:gd name="connsiteY17" fmla="*/ 7431499 h 39069739"/>
              <a:gd name="connsiteX18" fmla="*/ 6766560 w 17099280"/>
              <a:gd name="connsiteY18" fmla="*/ 9626059 h 39069739"/>
              <a:gd name="connsiteX19" fmla="*/ 6675120 w 17099280"/>
              <a:gd name="connsiteY19" fmla="*/ 11454859 h 39069739"/>
              <a:gd name="connsiteX20" fmla="*/ 7680960 w 17099280"/>
              <a:gd name="connsiteY20" fmla="*/ 11271979 h 39069739"/>
              <a:gd name="connsiteX21" fmla="*/ 7132320 w 17099280"/>
              <a:gd name="connsiteY21" fmla="*/ 9808939 h 39069739"/>
              <a:gd name="connsiteX22" fmla="*/ 8869680 w 17099280"/>
              <a:gd name="connsiteY22" fmla="*/ 8437339 h 39069739"/>
              <a:gd name="connsiteX23" fmla="*/ 9144000 w 17099280"/>
              <a:gd name="connsiteY23" fmla="*/ 7431499 h 39069739"/>
              <a:gd name="connsiteX24" fmla="*/ 9601200 w 17099280"/>
              <a:gd name="connsiteY24" fmla="*/ 7248619 h 39069739"/>
              <a:gd name="connsiteX25" fmla="*/ 9601200 w 17099280"/>
              <a:gd name="connsiteY25" fmla="*/ 6791419 h 39069739"/>
              <a:gd name="connsiteX26" fmla="*/ 9144000 w 17099280"/>
              <a:gd name="connsiteY26" fmla="*/ 6517099 h 39069739"/>
              <a:gd name="connsiteX27" fmla="*/ 8595360 w 17099280"/>
              <a:gd name="connsiteY27" fmla="*/ 5145499 h 39069739"/>
              <a:gd name="connsiteX28" fmla="*/ 8595360 w 17099280"/>
              <a:gd name="connsiteY28" fmla="*/ 5694139 h 39069739"/>
              <a:gd name="connsiteX29" fmla="*/ 8595360 w 17099280"/>
              <a:gd name="connsiteY29" fmla="*/ 6242779 h 39069739"/>
              <a:gd name="connsiteX30" fmla="*/ 8412480 w 17099280"/>
              <a:gd name="connsiteY30" fmla="*/ 5877019 h 39069739"/>
              <a:gd name="connsiteX31" fmla="*/ 8321040 w 17099280"/>
              <a:gd name="connsiteY31" fmla="*/ 6151339 h 39069739"/>
              <a:gd name="connsiteX32" fmla="*/ 8046720 w 17099280"/>
              <a:gd name="connsiteY32" fmla="*/ 6425659 h 39069739"/>
              <a:gd name="connsiteX33" fmla="*/ 8046720 w 17099280"/>
              <a:gd name="connsiteY33" fmla="*/ 5968459 h 39069739"/>
              <a:gd name="connsiteX34" fmla="*/ 7680960 w 17099280"/>
              <a:gd name="connsiteY34" fmla="*/ 5968459 h 39069739"/>
              <a:gd name="connsiteX35" fmla="*/ 8503920 w 17099280"/>
              <a:gd name="connsiteY35" fmla="*/ 5054059 h 39069739"/>
              <a:gd name="connsiteX36" fmla="*/ 8869680 w 17099280"/>
              <a:gd name="connsiteY36" fmla="*/ 3956779 h 39069739"/>
              <a:gd name="connsiteX37" fmla="*/ 10058400 w 17099280"/>
              <a:gd name="connsiteY37" fmla="*/ 3133819 h 39069739"/>
              <a:gd name="connsiteX38" fmla="*/ 10241280 w 17099280"/>
              <a:gd name="connsiteY38" fmla="*/ 3225259 h 39069739"/>
              <a:gd name="connsiteX39" fmla="*/ 10881360 w 17099280"/>
              <a:gd name="connsiteY39" fmla="*/ 2950939 h 39069739"/>
              <a:gd name="connsiteX40" fmla="*/ 11704320 w 17099280"/>
              <a:gd name="connsiteY40" fmla="*/ 3316699 h 39069739"/>
              <a:gd name="connsiteX41" fmla="*/ 11978640 w 17099280"/>
              <a:gd name="connsiteY41" fmla="*/ 4048219 h 39069739"/>
              <a:gd name="connsiteX42" fmla="*/ 12070080 w 17099280"/>
              <a:gd name="connsiteY42" fmla="*/ 4505419 h 39069739"/>
              <a:gd name="connsiteX43" fmla="*/ 12161520 w 17099280"/>
              <a:gd name="connsiteY43" fmla="*/ 5328379 h 39069739"/>
              <a:gd name="connsiteX44" fmla="*/ 12161520 w 17099280"/>
              <a:gd name="connsiteY44" fmla="*/ 5328379 h 39069739"/>
              <a:gd name="connsiteX45" fmla="*/ 12618720 w 17099280"/>
              <a:gd name="connsiteY45" fmla="*/ 6334219 h 39069739"/>
              <a:gd name="connsiteX46" fmla="*/ 12161520 w 17099280"/>
              <a:gd name="connsiteY46" fmla="*/ 6974299 h 39069739"/>
              <a:gd name="connsiteX47" fmla="*/ 12161520 w 17099280"/>
              <a:gd name="connsiteY47" fmla="*/ 7614379 h 39069739"/>
              <a:gd name="connsiteX48" fmla="*/ 11430000 w 17099280"/>
              <a:gd name="connsiteY48" fmla="*/ 7705819 h 39069739"/>
              <a:gd name="connsiteX49" fmla="*/ 11247120 w 17099280"/>
              <a:gd name="connsiteY49" fmla="*/ 7980139 h 39069739"/>
              <a:gd name="connsiteX50" fmla="*/ 11521440 w 17099280"/>
              <a:gd name="connsiteY50" fmla="*/ 8437339 h 39069739"/>
              <a:gd name="connsiteX51" fmla="*/ 12527280 w 17099280"/>
              <a:gd name="connsiteY51" fmla="*/ 8437339 h 39069739"/>
              <a:gd name="connsiteX52" fmla="*/ 12984480 w 17099280"/>
              <a:gd name="connsiteY52" fmla="*/ 8894539 h 39069739"/>
              <a:gd name="connsiteX53" fmla="*/ 13898880 w 17099280"/>
              <a:gd name="connsiteY53" fmla="*/ 10266139 h 39069739"/>
              <a:gd name="connsiteX54" fmla="*/ 15636240 w 17099280"/>
              <a:gd name="connsiteY54" fmla="*/ 9808939 h 39069739"/>
              <a:gd name="connsiteX55" fmla="*/ 17099280 w 17099280"/>
              <a:gd name="connsiteY55" fmla="*/ 9443179 h 39069739"/>
              <a:gd name="connsiteX56" fmla="*/ 15910560 w 17099280"/>
              <a:gd name="connsiteY56" fmla="*/ 10266139 h 39069739"/>
              <a:gd name="connsiteX57" fmla="*/ 16459200 w 17099280"/>
              <a:gd name="connsiteY57" fmla="*/ 10723339 h 39069739"/>
              <a:gd name="connsiteX58" fmla="*/ 15636240 w 17099280"/>
              <a:gd name="connsiteY58" fmla="*/ 11637739 h 39069739"/>
              <a:gd name="connsiteX59" fmla="*/ 15636240 w 17099280"/>
              <a:gd name="connsiteY59" fmla="*/ 10997659 h 39069739"/>
              <a:gd name="connsiteX60" fmla="*/ 13990320 w 17099280"/>
              <a:gd name="connsiteY60" fmla="*/ 10997659 h 39069739"/>
              <a:gd name="connsiteX61" fmla="*/ 13990320 w 17099280"/>
              <a:gd name="connsiteY61" fmla="*/ 11820619 h 39069739"/>
              <a:gd name="connsiteX62" fmla="*/ 15179040 w 17099280"/>
              <a:gd name="connsiteY62" fmla="*/ 13009339 h 39069739"/>
              <a:gd name="connsiteX63" fmla="*/ 15087600 w 17099280"/>
              <a:gd name="connsiteY63" fmla="*/ 13923739 h 39069739"/>
              <a:gd name="connsiteX64" fmla="*/ 15453360 w 17099280"/>
              <a:gd name="connsiteY64" fmla="*/ 14655259 h 39069739"/>
              <a:gd name="connsiteX65" fmla="*/ 15361920 w 17099280"/>
              <a:gd name="connsiteY65" fmla="*/ 15386779 h 39069739"/>
              <a:gd name="connsiteX66" fmla="*/ 15361920 w 17099280"/>
              <a:gd name="connsiteY66" fmla="*/ 15843979 h 39069739"/>
              <a:gd name="connsiteX67" fmla="*/ 15087600 w 17099280"/>
              <a:gd name="connsiteY67" fmla="*/ 15843979 h 39069739"/>
              <a:gd name="connsiteX68" fmla="*/ 15087600 w 17099280"/>
              <a:gd name="connsiteY68" fmla="*/ 16209739 h 39069739"/>
              <a:gd name="connsiteX69" fmla="*/ 14356080 w 17099280"/>
              <a:gd name="connsiteY69" fmla="*/ 16209739 h 39069739"/>
              <a:gd name="connsiteX70" fmla="*/ 14904720 w 17099280"/>
              <a:gd name="connsiteY70" fmla="*/ 16941259 h 39069739"/>
              <a:gd name="connsiteX71" fmla="*/ 15544800 w 17099280"/>
              <a:gd name="connsiteY71" fmla="*/ 25719499 h 39069739"/>
              <a:gd name="connsiteX72" fmla="*/ 13898880 w 17099280"/>
              <a:gd name="connsiteY72" fmla="*/ 25628059 h 39069739"/>
              <a:gd name="connsiteX73" fmla="*/ 13716000 w 17099280"/>
              <a:gd name="connsiteY73" fmla="*/ 29102779 h 39069739"/>
              <a:gd name="connsiteX74" fmla="*/ 12344400 w 17099280"/>
              <a:gd name="connsiteY74" fmla="*/ 33766219 h 39069739"/>
              <a:gd name="connsiteX75" fmla="*/ 13167360 w 17099280"/>
              <a:gd name="connsiteY75" fmla="*/ 35412139 h 39069739"/>
              <a:gd name="connsiteX76" fmla="*/ 15087600 w 17099280"/>
              <a:gd name="connsiteY76" fmla="*/ 35960779 h 39069739"/>
              <a:gd name="connsiteX77" fmla="*/ 12984480 w 17099280"/>
              <a:gd name="connsiteY77" fmla="*/ 36326539 h 39069739"/>
              <a:gd name="connsiteX78" fmla="*/ 13624560 w 17099280"/>
              <a:gd name="connsiteY78" fmla="*/ 36875179 h 39069739"/>
              <a:gd name="connsiteX79" fmla="*/ 12710160 w 17099280"/>
              <a:gd name="connsiteY79" fmla="*/ 37515259 h 39069739"/>
              <a:gd name="connsiteX80" fmla="*/ 10698480 w 17099280"/>
              <a:gd name="connsiteY80" fmla="*/ 37058059 h 39069739"/>
              <a:gd name="connsiteX81" fmla="*/ 10881360 w 17099280"/>
              <a:gd name="connsiteY81" fmla="*/ 36692299 h 39069739"/>
              <a:gd name="connsiteX82" fmla="*/ 9692640 w 17099280"/>
              <a:gd name="connsiteY82" fmla="*/ 36692299 h 39069739"/>
              <a:gd name="connsiteX83" fmla="*/ 10241280 w 17099280"/>
              <a:gd name="connsiteY83" fmla="*/ 35777899 h 39069739"/>
              <a:gd name="connsiteX84" fmla="*/ 9692640 w 17099280"/>
              <a:gd name="connsiteY84" fmla="*/ 35320699 h 39069739"/>
              <a:gd name="connsiteX85" fmla="*/ 10515600 w 17099280"/>
              <a:gd name="connsiteY85" fmla="*/ 34589179 h 39069739"/>
              <a:gd name="connsiteX86" fmla="*/ 9326880 w 17099280"/>
              <a:gd name="connsiteY86" fmla="*/ 28005499 h 39069739"/>
              <a:gd name="connsiteX87" fmla="*/ 10058400 w 17099280"/>
              <a:gd name="connsiteY87" fmla="*/ 26085259 h 39069739"/>
              <a:gd name="connsiteX88" fmla="*/ 9052560 w 17099280"/>
              <a:gd name="connsiteY88" fmla="*/ 25536619 h 39069739"/>
              <a:gd name="connsiteX89" fmla="*/ 8961120 w 17099280"/>
              <a:gd name="connsiteY89" fmla="*/ 20598859 h 39069739"/>
              <a:gd name="connsiteX90" fmla="*/ 9326880 w 17099280"/>
              <a:gd name="connsiteY90" fmla="*/ 18312859 h 39069739"/>
              <a:gd name="connsiteX91" fmla="*/ 8046720 w 17099280"/>
              <a:gd name="connsiteY91" fmla="*/ 16118299 h 39069739"/>
              <a:gd name="connsiteX92" fmla="*/ 7863840 w 17099280"/>
              <a:gd name="connsiteY92" fmla="*/ 16118299 h 39069739"/>
              <a:gd name="connsiteX93" fmla="*/ 7863840 w 17099280"/>
              <a:gd name="connsiteY93" fmla="*/ 15935419 h 39069739"/>
              <a:gd name="connsiteX94" fmla="*/ 7406640 w 17099280"/>
              <a:gd name="connsiteY94" fmla="*/ 15935419 h 39069739"/>
              <a:gd name="connsiteX95" fmla="*/ 8138160 w 17099280"/>
              <a:gd name="connsiteY95" fmla="*/ 19958779 h 39069739"/>
              <a:gd name="connsiteX96" fmla="*/ 7680960 w 17099280"/>
              <a:gd name="connsiteY96" fmla="*/ 21421819 h 39069739"/>
              <a:gd name="connsiteX97" fmla="*/ 6858000 w 17099280"/>
              <a:gd name="connsiteY97" fmla="*/ 21421819 h 39069739"/>
              <a:gd name="connsiteX98" fmla="*/ 7498080 w 17099280"/>
              <a:gd name="connsiteY98" fmla="*/ 27456859 h 39069739"/>
              <a:gd name="connsiteX99" fmla="*/ 7040880 w 17099280"/>
              <a:gd name="connsiteY99" fmla="*/ 35686459 h 39069739"/>
              <a:gd name="connsiteX100" fmla="*/ 6217920 w 17099280"/>
              <a:gd name="connsiteY100" fmla="*/ 35686459 h 39069739"/>
              <a:gd name="connsiteX101" fmla="*/ 6217920 w 17099280"/>
              <a:gd name="connsiteY101" fmla="*/ 35960779 h 39069739"/>
              <a:gd name="connsiteX102" fmla="*/ 6675120 w 17099280"/>
              <a:gd name="connsiteY102" fmla="*/ 35960779 h 39069739"/>
              <a:gd name="connsiteX103" fmla="*/ 6858000 w 17099280"/>
              <a:gd name="connsiteY103" fmla="*/ 37058059 h 39069739"/>
              <a:gd name="connsiteX104" fmla="*/ 7315200 w 17099280"/>
              <a:gd name="connsiteY104" fmla="*/ 36966619 h 39069739"/>
              <a:gd name="connsiteX105" fmla="*/ 8138160 w 17099280"/>
              <a:gd name="connsiteY105" fmla="*/ 37606699 h 39069739"/>
              <a:gd name="connsiteX106" fmla="*/ 10058400 w 17099280"/>
              <a:gd name="connsiteY106" fmla="*/ 38155339 h 39069739"/>
              <a:gd name="connsiteX107" fmla="*/ 10149840 w 17099280"/>
              <a:gd name="connsiteY107" fmla="*/ 38886859 h 39069739"/>
              <a:gd name="connsiteX108" fmla="*/ 6858000 w 17099280"/>
              <a:gd name="connsiteY108" fmla="*/ 39069739 h 39069739"/>
              <a:gd name="connsiteX109" fmla="*/ 5303520 w 17099280"/>
              <a:gd name="connsiteY109" fmla="*/ 38429659 h 39069739"/>
              <a:gd name="connsiteX110" fmla="*/ 4754880 w 17099280"/>
              <a:gd name="connsiteY110" fmla="*/ 38795419 h 39069739"/>
              <a:gd name="connsiteX111" fmla="*/ 3474720 w 17099280"/>
              <a:gd name="connsiteY111" fmla="*/ 38795419 h 39069739"/>
              <a:gd name="connsiteX112" fmla="*/ 3291840 w 17099280"/>
              <a:gd name="connsiteY112" fmla="*/ 37332379 h 39069739"/>
              <a:gd name="connsiteX113" fmla="*/ 3291840 w 17099280"/>
              <a:gd name="connsiteY113" fmla="*/ 37332379 h 39069739"/>
              <a:gd name="connsiteX114" fmla="*/ 2743200 w 17099280"/>
              <a:gd name="connsiteY114" fmla="*/ 37972459 h 39069739"/>
              <a:gd name="connsiteX115" fmla="*/ 457200 w 17099280"/>
              <a:gd name="connsiteY115" fmla="*/ 37972459 h 39069739"/>
              <a:gd name="connsiteX116" fmla="*/ 548640 w 17099280"/>
              <a:gd name="connsiteY116" fmla="*/ 35412139 h 39069739"/>
              <a:gd name="connsiteX117" fmla="*/ 1005840 w 17099280"/>
              <a:gd name="connsiteY117" fmla="*/ 35412139 h 39069739"/>
              <a:gd name="connsiteX118" fmla="*/ 914400 w 17099280"/>
              <a:gd name="connsiteY118" fmla="*/ 34497739 h 39069739"/>
              <a:gd name="connsiteX119" fmla="*/ 1645920 w 17099280"/>
              <a:gd name="connsiteY119" fmla="*/ 33857659 h 39069739"/>
              <a:gd name="connsiteX120" fmla="*/ 1737360 w 17099280"/>
              <a:gd name="connsiteY120" fmla="*/ 26176699 h 39069739"/>
              <a:gd name="connsiteX121" fmla="*/ 2468880 w 17099280"/>
              <a:gd name="connsiteY121" fmla="*/ 24713659 h 39069739"/>
              <a:gd name="connsiteX122" fmla="*/ 2194560 w 17099280"/>
              <a:gd name="connsiteY122" fmla="*/ 23342059 h 39069739"/>
              <a:gd name="connsiteX123" fmla="*/ 2377440 w 17099280"/>
              <a:gd name="connsiteY123" fmla="*/ 22427659 h 39069739"/>
              <a:gd name="connsiteX124" fmla="*/ 1920240 w 17099280"/>
              <a:gd name="connsiteY124" fmla="*/ 20873179 h 39069739"/>
              <a:gd name="connsiteX125" fmla="*/ 0 w 17099280"/>
              <a:gd name="connsiteY125" fmla="*/ 20415979 h 39069739"/>
              <a:gd name="connsiteX126" fmla="*/ 914400 w 17099280"/>
              <a:gd name="connsiteY126" fmla="*/ 15478219 h 39069739"/>
              <a:gd name="connsiteX127" fmla="*/ 1005840 w 17099280"/>
              <a:gd name="connsiteY127" fmla="*/ 13375099 h 39069739"/>
              <a:gd name="connsiteX128" fmla="*/ 914400 w 17099280"/>
              <a:gd name="connsiteY128" fmla="*/ 9077419 h 39069739"/>
              <a:gd name="connsiteX129" fmla="*/ 1857998 w 17099280"/>
              <a:gd name="connsiteY129" fmla="*/ 7706504 h 39069739"/>
              <a:gd name="connsiteX130" fmla="*/ 2570951 w 17099280"/>
              <a:gd name="connsiteY130" fmla="*/ 6130890 h 39069739"/>
              <a:gd name="connsiteX131" fmla="*/ 3262299 w 17099280"/>
              <a:gd name="connsiteY131" fmla="*/ 5145956 h 39069739"/>
              <a:gd name="connsiteX132" fmla="*/ 3657600 w 17099280"/>
              <a:gd name="connsiteY132" fmla="*/ 4596859 h 39069739"/>
              <a:gd name="connsiteX133" fmla="*/ 3219090 w 17099280"/>
              <a:gd name="connsiteY133" fmla="*/ 3763267 h 39069739"/>
              <a:gd name="connsiteX134" fmla="*/ 2851811 w 17099280"/>
              <a:gd name="connsiteY134" fmla="*/ 1690458 h 39069739"/>
              <a:gd name="connsiteX135" fmla="*/ 2938230 w 17099280"/>
              <a:gd name="connsiteY135" fmla="*/ 845229 h 39069739"/>
              <a:gd name="connsiteX136" fmla="*/ 3413532 w 17099280"/>
              <a:gd name="connsiteY136" fmla="*/ 447474 h 39069739"/>
              <a:gd name="connsiteX137" fmla="*/ 4201948 w 17099280"/>
              <a:gd name="connsiteY137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870273 w 17099280"/>
              <a:gd name="connsiteY7" fmla="*/ 3480357 h 39069739"/>
              <a:gd name="connsiteX8" fmla="*/ 7043110 w 17099280"/>
              <a:gd name="connsiteY8" fmla="*/ 4350446 h 39069739"/>
              <a:gd name="connsiteX9" fmla="*/ 6762250 w 17099280"/>
              <a:gd name="connsiteY9" fmla="*/ 4400165 h 39069739"/>
              <a:gd name="connsiteX10" fmla="*/ 6858000 w 17099280"/>
              <a:gd name="connsiteY10" fmla="*/ 4779739 h 39069739"/>
              <a:gd name="connsiteX11" fmla="*/ 6675120 w 17099280"/>
              <a:gd name="connsiteY11" fmla="*/ 4871179 h 39069739"/>
              <a:gd name="connsiteX12" fmla="*/ 6858000 w 17099280"/>
              <a:gd name="connsiteY12" fmla="*/ 5145499 h 39069739"/>
              <a:gd name="connsiteX13" fmla="*/ 6308552 w 17099280"/>
              <a:gd name="connsiteY13" fmla="*/ 5518851 h 39069739"/>
              <a:gd name="connsiteX14" fmla="*/ 5852160 w 17099280"/>
              <a:gd name="connsiteY14" fmla="*/ 5419819 h 39069739"/>
              <a:gd name="connsiteX15" fmla="*/ 5422763 w 17099280"/>
              <a:gd name="connsiteY15" fmla="*/ 6130890 h 39069739"/>
              <a:gd name="connsiteX16" fmla="*/ 6126480 w 17099280"/>
              <a:gd name="connsiteY16" fmla="*/ 7431499 h 39069739"/>
              <a:gd name="connsiteX17" fmla="*/ 6766560 w 17099280"/>
              <a:gd name="connsiteY17" fmla="*/ 9626059 h 39069739"/>
              <a:gd name="connsiteX18" fmla="*/ 6675120 w 17099280"/>
              <a:gd name="connsiteY18" fmla="*/ 11454859 h 39069739"/>
              <a:gd name="connsiteX19" fmla="*/ 7680960 w 17099280"/>
              <a:gd name="connsiteY19" fmla="*/ 11271979 h 39069739"/>
              <a:gd name="connsiteX20" fmla="*/ 7132320 w 17099280"/>
              <a:gd name="connsiteY20" fmla="*/ 9808939 h 39069739"/>
              <a:gd name="connsiteX21" fmla="*/ 8869680 w 17099280"/>
              <a:gd name="connsiteY21" fmla="*/ 8437339 h 39069739"/>
              <a:gd name="connsiteX22" fmla="*/ 9144000 w 17099280"/>
              <a:gd name="connsiteY22" fmla="*/ 7431499 h 39069739"/>
              <a:gd name="connsiteX23" fmla="*/ 9601200 w 17099280"/>
              <a:gd name="connsiteY23" fmla="*/ 7248619 h 39069739"/>
              <a:gd name="connsiteX24" fmla="*/ 9601200 w 17099280"/>
              <a:gd name="connsiteY24" fmla="*/ 6791419 h 39069739"/>
              <a:gd name="connsiteX25" fmla="*/ 9144000 w 17099280"/>
              <a:gd name="connsiteY25" fmla="*/ 6517099 h 39069739"/>
              <a:gd name="connsiteX26" fmla="*/ 8595360 w 17099280"/>
              <a:gd name="connsiteY26" fmla="*/ 5145499 h 39069739"/>
              <a:gd name="connsiteX27" fmla="*/ 8595360 w 17099280"/>
              <a:gd name="connsiteY27" fmla="*/ 5694139 h 39069739"/>
              <a:gd name="connsiteX28" fmla="*/ 8595360 w 17099280"/>
              <a:gd name="connsiteY28" fmla="*/ 6242779 h 39069739"/>
              <a:gd name="connsiteX29" fmla="*/ 8412480 w 17099280"/>
              <a:gd name="connsiteY29" fmla="*/ 5877019 h 39069739"/>
              <a:gd name="connsiteX30" fmla="*/ 8321040 w 17099280"/>
              <a:gd name="connsiteY30" fmla="*/ 6151339 h 39069739"/>
              <a:gd name="connsiteX31" fmla="*/ 8046720 w 17099280"/>
              <a:gd name="connsiteY31" fmla="*/ 6425659 h 39069739"/>
              <a:gd name="connsiteX32" fmla="*/ 8046720 w 17099280"/>
              <a:gd name="connsiteY32" fmla="*/ 5968459 h 39069739"/>
              <a:gd name="connsiteX33" fmla="*/ 7680960 w 17099280"/>
              <a:gd name="connsiteY33" fmla="*/ 5968459 h 39069739"/>
              <a:gd name="connsiteX34" fmla="*/ 8503920 w 17099280"/>
              <a:gd name="connsiteY34" fmla="*/ 5054059 h 39069739"/>
              <a:gd name="connsiteX35" fmla="*/ 8869680 w 17099280"/>
              <a:gd name="connsiteY35" fmla="*/ 3956779 h 39069739"/>
              <a:gd name="connsiteX36" fmla="*/ 10058400 w 17099280"/>
              <a:gd name="connsiteY36" fmla="*/ 3133819 h 39069739"/>
              <a:gd name="connsiteX37" fmla="*/ 10241280 w 17099280"/>
              <a:gd name="connsiteY37" fmla="*/ 3225259 h 39069739"/>
              <a:gd name="connsiteX38" fmla="*/ 10881360 w 17099280"/>
              <a:gd name="connsiteY38" fmla="*/ 2950939 h 39069739"/>
              <a:gd name="connsiteX39" fmla="*/ 11704320 w 17099280"/>
              <a:gd name="connsiteY39" fmla="*/ 3316699 h 39069739"/>
              <a:gd name="connsiteX40" fmla="*/ 11978640 w 17099280"/>
              <a:gd name="connsiteY40" fmla="*/ 4048219 h 39069739"/>
              <a:gd name="connsiteX41" fmla="*/ 12070080 w 17099280"/>
              <a:gd name="connsiteY41" fmla="*/ 4505419 h 39069739"/>
              <a:gd name="connsiteX42" fmla="*/ 12161520 w 17099280"/>
              <a:gd name="connsiteY42" fmla="*/ 5328379 h 39069739"/>
              <a:gd name="connsiteX43" fmla="*/ 12161520 w 17099280"/>
              <a:gd name="connsiteY43" fmla="*/ 5328379 h 39069739"/>
              <a:gd name="connsiteX44" fmla="*/ 12618720 w 17099280"/>
              <a:gd name="connsiteY44" fmla="*/ 6334219 h 39069739"/>
              <a:gd name="connsiteX45" fmla="*/ 12161520 w 17099280"/>
              <a:gd name="connsiteY45" fmla="*/ 6974299 h 39069739"/>
              <a:gd name="connsiteX46" fmla="*/ 12161520 w 17099280"/>
              <a:gd name="connsiteY46" fmla="*/ 7614379 h 39069739"/>
              <a:gd name="connsiteX47" fmla="*/ 11430000 w 17099280"/>
              <a:gd name="connsiteY47" fmla="*/ 7705819 h 39069739"/>
              <a:gd name="connsiteX48" fmla="*/ 11247120 w 17099280"/>
              <a:gd name="connsiteY48" fmla="*/ 7980139 h 39069739"/>
              <a:gd name="connsiteX49" fmla="*/ 11521440 w 17099280"/>
              <a:gd name="connsiteY49" fmla="*/ 8437339 h 39069739"/>
              <a:gd name="connsiteX50" fmla="*/ 12527280 w 17099280"/>
              <a:gd name="connsiteY50" fmla="*/ 8437339 h 39069739"/>
              <a:gd name="connsiteX51" fmla="*/ 12984480 w 17099280"/>
              <a:gd name="connsiteY51" fmla="*/ 8894539 h 39069739"/>
              <a:gd name="connsiteX52" fmla="*/ 13898880 w 17099280"/>
              <a:gd name="connsiteY52" fmla="*/ 10266139 h 39069739"/>
              <a:gd name="connsiteX53" fmla="*/ 15636240 w 17099280"/>
              <a:gd name="connsiteY53" fmla="*/ 9808939 h 39069739"/>
              <a:gd name="connsiteX54" fmla="*/ 17099280 w 17099280"/>
              <a:gd name="connsiteY54" fmla="*/ 9443179 h 39069739"/>
              <a:gd name="connsiteX55" fmla="*/ 15910560 w 17099280"/>
              <a:gd name="connsiteY55" fmla="*/ 10266139 h 39069739"/>
              <a:gd name="connsiteX56" fmla="*/ 16459200 w 17099280"/>
              <a:gd name="connsiteY56" fmla="*/ 10723339 h 39069739"/>
              <a:gd name="connsiteX57" fmla="*/ 15636240 w 17099280"/>
              <a:gd name="connsiteY57" fmla="*/ 11637739 h 39069739"/>
              <a:gd name="connsiteX58" fmla="*/ 15636240 w 17099280"/>
              <a:gd name="connsiteY58" fmla="*/ 10997659 h 39069739"/>
              <a:gd name="connsiteX59" fmla="*/ 13990320 w 17099280"/>
              <a:gd name="connsiteY59" fmla="*/ 10997659 h 39069739"/>
              <a:gd name="connsiteX60" fmla="*/ 13990320 w 17099280"/>
              <a:gd name="connsiteY60" fmla="*/ 11820619 h 39069739"/>
              <a:gd name="connsiteX61" fmla="*/ 15179040 w 17099280"/>
              <a:gd name="connsiteY61" fmla="*/ 13009339 h 39069739"/>
              <a:gd name="connsiteX62" fmla="*/ 15087600 w 17099280"/>
              <a:gd name="connsiteY62" fmla="*/ 13923739 h 39069739"/>
              <a:gd name="connsiteX63" fmla="*/ 15453360 w 17099280"/>
              <a:gd name="connsiteY63" fmla="*/ 14655259 h 39069739"/>
              <a:gd name="connsiteX64" fmla="*/ 15361920 w 17099280"/>
              <a:gd name="connsiteY64" fmla="*/ 15386779 h 39069739"/>
              <a:gd name="connsiteX65" fmla="*/ 15361920 w 17099280"/>
              <a:gd name="connsiteY65" fmla="*/ 15843979 h 39069739"/>
              <a:gd name="connsiteX66" fmla="*/ 15087600 w 17099280"/>
              <a:gd name="connsiteY66" fmla="*/ 15843979 h 39069739"/>
              <a:gd name="connsiteX67" fmla="*/ 15087600 w 17099280"/>
              <a:gd name="connsiteY67" fmla="*/ 16209739 h 39069739"/>
              <a:gd name="connsiteX68" fmla="*/ 14356080 w 17099280"/>
              <a:gd name="connsiteY68" fmla="*/ 16209739 h 39069739"/>
              <a:gd name="connsiteX69" fmla="*/ 14904720 w 17099280"/>
              <a:gd name="connsiteY69" fmla="*/ 16941259 h 39069739"/>
              <a:gd name="connsiteX70" fmla="*/ 15544800 w 17099280"/>
              <a:gd name="connsiteY70" fmla="*/ 25719499 h 39069739"/>
              <a:gd name="connsiteX71" fmla="*/ 13898880 w 17099280"/>
              <a:gd name="connsiteY71" fmla="*/ 25628059 h 39069739"/>
              <a:gd name="connsiteX72" fmla="*/ 13716000 w 17099280"/>
              <a:gd name="connsiteY72" fmla="*/ 29102779 h 39069739"/>
              <a:gd name="connsiteX73" fmla="*/ 12344400 w 17099280"/>
              <a:gd name="connsiteY73" fmla="*/ 33766219 h 39069739"/>
              <a:gd name="connsiteX74" fmla="*/ 13167360 w 17099280"/>
              <a:gd name="connsiteY74" fmla="*/ 35412139 h 39069739"/>
              <a:gd name="connsiteX75" fmla="*/ 15087600 w 17099280"/>
              <a:gd name="connsiteY75" fmla="*/ 35960779 h 39069739"/>
              <a:gd name="connsiteX76" fmla="*/ 12984480 w 17099280"/>
              <a:gd name="connsiteY76" fmla="*/ 36326539 h 39069739"/>
              <a:gd name="connsiteX77" fmla="*/ 13624560 w 17099280"/>
              <a:gd name="connsiteY77" fmla="*/ 36875179 h 39069739"/>
              <a:gd name="connsiteX78" fmla="*/ 12710160 w 17099280"/>
              <a:gd name="connsiteY78" fmla="*/ 37515259 h 39069739"/>
              <a:gd name="connsiteX79" fmla="*/ 10698480 w 17099280"/>
              <a:gd name="connsiteY79" fmla="*/ 37058059 h 39069739"/>
              <a:gd name="connsiteX80" fmla="*/ 10881360 w 17099280"/>
              <a:gd name="connsiteY80" fmla="*/ 36692299 h 39069739"/>
              <a:gd name="connsiteX81" fmla="*/ 9692640 w 17099280"/>
              <a:gd name="connsiteY81" fmla="*/ 36692299 h 39069739"/>
              <a:gd name="connsiteX82" fmla="*/ 10241280 w 17099280"/>
              <a:gd name="connsiteY82" fmla="*/ 35777899 h 39069739"/>
              <a:gd name="connsiteX83" fmla="*/ 9692640 w 17099280"/>
              <a:gd name="connsiteY83" fmla="*/ 35320699 h 39069739"/>
              <a:gd name="connsiteX84" fmla="*/ 10515600 w 17099280"/>
              <a:gd name="connsiteY84" fmla="*/ 34589179 h 39069739"/>
              <a:gd name="connsiteX85" fmla="*/ 9326880 w 17099280"/>
              <a:gd name="connsiteY85" fmla="*/ 28005499 h 39069739"/>
              <a:gd name="connsiteX86" fmla="*/ 10058400 w 17099280"/>
              <a:gd name="connsiteY86" fmla="*/ 26085259 h 39069739"/>
              <a:gd name="connsiteX87" fmla="*/ 9052560 w 17099280"/>
              <a:gd name="connsiteY87" fmla="*/ 25536619 h 39069739"/>
              <a:gd name="connsiteX88" fmla="*/ 8961120 w 17099280"/>
              <a:gd name="connsiteY88" fmla="*/ 20598859 h 39069739"/>
              <a:gd name="connsiteX89" fmla="*/ 9326880 w 17099280"/>
              <a:gd name="connsiteY89" fmla="*/ 18312859 h 39069739"/>
              <a:gd name="connsiteX90" fmla="*/ 8046720 w 17099280"/>
              <a:gd name="connsiteY90" fmla="*/ 16118299 h 39069739"/>
              <a:gd name="connsiteX91" fmla="*/ 7863840 w 17099280"/>
              <a:gd name="connsiteY91" fmla="*/ 16118299 h 39069739"/>
              <a:gd name="connsiteX92" fmla="*/ 7863840 w 17099280"/>
              <a:gd name="connsiteY92" fmla="*/ 15935419 h 39069739"/>
              <a:gd name="connsiteX93" fmla="*/ 7406640 w 17099280"/>
              <a:gd name="connsiteY93" fmla="*/ 15935419 h 39069739"/>
              <a:gd name="connsiteX94" fmla="*/ 8138160 w 17099280"/>
              <a:gd name="connsiteY94" fmla="*/ 19958779 h 39069739"/>
              <a:gd name="connsiteX95" fmla="*/ 7680960 w 17099280"/>
              <a:gd name="connsiteY95" fmla="*/ 21421819 h 39069739"/>
              <a:gd name="connsiteX96" fmla="*/ 6858000 w 17099280"/>
              <a:gd name="connsiteY96" fmla="*/ 21421819 h 39069739"/>
              <a:gd name="connsiteX97" fmla="*/ 7498080 w 17099280"/>
              <a:gd name="connsiteY97" fmla="*/ 27456859 h 39069739"/>
              <a:gd name="connsiteX98" fmla="*/ 7040880 w 17099280"/>
              <a:gd name="connsiteY98" fmla="*/ 35686459 h 39069739"/>
              <a:gd name="connsiteX99" fmla="*/ 6217920 w 17099280"/>
              <a:gd name="connsiteY99" fmla="*/ 35686459 h 39069739"/>
              <a:gd name="connsiteX100" fmla="*/ 6217920 w 17099280"/>
              <a:gd name="connsiteY100" fmla="*/ 35960779 h 39069739"/>
              <a:gd name="connsiteX101" fmla="*/ 6675120 w 17099280"/>
              <a:gd name="connsiteY101" fmla="*/ 35960779 h 39069739"/>
              <a:gd name="connsiteX102" fmla="*/ 6858000 w 17099280"/>
              <a:gd name="connsiteY102" fmla="*/ 37058059 h 39069739"/>
              <a:gd name="connsiteX103" fmla="*/ 7315200 w 17099280"/>
              <a:gd name="connsiteY103" fmla="*/ 36966619 h 39069739"/>
              <a:gd name="connsiteX104" fmla="*/ 8138160 w 17099280"/>
              <a:gd name="connsiteY104" fmla="*/ 37606699 h 39069739"/>
              <a:gd name="connsiteX105" fmla="*/ 10058400 w 17099280"/>
              <a:gd name="connsiteY105" fmla="*/ 38155339 h 39069739"/>
              <a:gd name="connsiteX106" fmla="*/ 10149840 w 17099280"/>
              <a:gd name="connsiteY106" fmla="*/ 38886859 h 39069739"/>
              <a:gd name="connsiteX107" fmla="*/ 6858000 w 17099280"/>
              <a:gd name="connsiteY107" fmla="*/ 39069739 h 39069739"/>
              <a:gd name="connsiteX108" fmla="*/ 5303520 w 17099280"/>
              <a:gd name="connsiteY108" fmla="*/ 38429659 h 39069739"/>
              <a:gd name="connsiteX109" fmla="*/ 4754880 w 17099280"/>
              <a:gd name="connsiteY109" fmla="*/ 38795419 h 39069739"/>
              <a:gd name="connsiteX110" fmla="*/ 3474720 w 17099280"/>
              <a:gd name="connsiteY110" fmla="*/ 38795419 h 39069739"/>
              <a:gd name="connsiteX111" fmla="*/ 3291840 w 17099280"/>
              <a:gd name="connsiteY111" fmla="*/ 37332379 h 39069739"/>
              <a:gd name="connsiteX112" fmla="*/ 3291840 w 17099280"/>
              <a:gd name="connsiteY112" fmla="*/ 37332379 h 39069739"/>
              <a:gd name="connsiteX113" fmla="*/ 2743200 w 17099280"/>
              <a:gd name="connsiteY113" fmla="*/ 37972459 h 39069739"/>
              <a:gd name="connsiteX114" fmla="*/ 457200 w 17099280"/>
              <a:gd name="connsiteY114" fmla="*/ 37972459 h 39069739"/>
              <a:gd name="connsiteX115" fmla="*/ 548640 w 17099280"/>
              <a:gd name="connsiteY115" fmla="*/ 35412139 h 39069739"/>
              <a:gd name="connsiteX116" fmla="*/ 1005840 w 17099280"/>
              <a:gd name="connsiteY116" fmla="*/ 35412139 h 39069739"/>
              <a:gd name="connsiteX117" fmla="*/ 914400 w 17099280"/>
              <a:gd name="connsiteY117" fmla="*/ 34497739 h 39069739"/>
              <a:gd name="connsiteX118" fmla="*/ 1645920 w 17099280"/>
              <a:gd name="connsiteY118" fmla="*/ 33857659 h 39069739"/>
              <a:gd name="connsiteX119" fmla="*/ 1737360 w 17099280"/>
              <a:gd name="connsiteY119" fmla="*/ 26176699 h 39069739"/>
              <a:gd name="connsiteX120" fmla="*/ 2468880 w 17099280"/>
              <a:gd name="connsiteY120" fmla="*/ 24713659 h 39069739"/>
              <a:gd name="connsiteX121" fmla="*/ 2194560 w 17099280"/>
              <a:gd name="connsiteY121" fmla="*/ 23342059 h 39069739"/>
              <a:gd name="connsiteX122" fmla="*/ 2377440 w 17099280"/>
              <a:gd name="connsiteY122" fmla="*/ 22427659 h 39069739"/>
              <a:gd name="connsiteX123" fmla="*/ 1920240 w 17099280"/>
              <a:gd name="connsiteY123" fmla="*/ 20873179 h 39069739"/>
              <a:gd name="connsiteX124" fmla="*/ 0 w 17099280"/>
              <a:gd name="connsiteY124" fmla="*/ 20415979 h 39069739"/>
              <a:gd name="connsiteX125" fmla="*/ 914400 w 17099280"/>
              <a:gd name="connsiteY125" fmla="*/ 15478219 h 39069739"/>
              <a:gd name="connsiteX126" fmla="*/ 1005840 w 17099280"/>
              <a:gd name="connsiteY126" fmla="*/ 13375099 h 39069739"/>
              <a:gd name="connsiteX127" fmla="*/ 914400 w 17099280"/>
              <a:gd name="connsiteY127" fmla="*/ 9077419 h 39069739"/>
              <a:gd name="connsiteX128" fmla="*/ 1857998 w 17099280"/>
              <a:gd name="connsiteY128" fmla="*/ 7706504 h 39069739"/>
              <a:gd name="connsiteX129" fmla="*/ 2570951 w 17099280"/>
              <a:gd name="connsiteY129" fmla="*/ 6130890 h 39069739"/>
              <a:gd name="connsiteX130" fmla="*/ 3262299 w 17099280"/>
              <a:gd name="connsiteY130" fmla="*/ 5145956 h 39069739"/>
              <a:gd name="connsiteX131" fmla="*/ 3657600 w 17099280"/>
              <a:gd name="connsiteY131" fmla="*/ 4596859 h 39069739"/>
              <a:gd name="connsiteX132" fmla="*/ 3219090 w 17099280"/>
              <a:gd name="connsiteY132" fmla="*/ 3763267 h 39069739"/>
              <a:gd name="connsiteX133" fmla="*/ 2851811 w 17099280"/>
              <a:gd name="connsiteY133" fmla="*/ 1690458 h 39069739"/>
              <a:gd name="connsiteX134" fmla="*/ 2938230 w 17099280"/>
              <a:gd name="connsiteY134" fmla="*/ 845229 h 39069739"/>
              <a:gd name="connsiteX135" fmla="*/ 3413532 w 17099280"/>
              <a:gd name="connsiteY135" fmla="*/ 447474 h 39069739"/>
              <a:gd name="connsiteX136" fmla="*/ 4201948 w 17099280"/>
              <a:gd name="connsiteY136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870273 w 17099280"/>
              <a:gd name="connsiteY7" fmla="*/ 3480357 h 39069739"/>
              <a:gd name="connsiteX8" fmla="*/ 7043110 w 17099280"/>
              <a:gd name="connsiteY8" fmla="*/ 4350446 h 39069739"/>
              <a:gd name="connsiteX9" fmla="*/ 6762250 w 17099280"/>
              <a:gd name="connsiteY9" fmla="*/ 4400165 h 39069739"/>
              <a:gd name="connsiteX10" fmla="*/ 6858000 w 17099280"/>
              <a:gd name="connsiteY10" fmla="*/ 4779739 h 39069739"/>
              <a:gd name="connsiteX11" fmla="*/ 6675120 w 17099280"/>
              <a:gd name="connsiteY11" fmla="*/ 4871179 h 39069739"/>
              <a:gd name="connsiteX12" fmla="*/ 6858000 w 17099280"/>
              <a:gd name="connsiteY12" fmla="*/ 5145499 h 39069739"/>
              <a:gd name="connsiteX13" fmla="*/ 6308552 w 17099280"/>
              <a:gd name="connsiteY13" fmla="*/ 5518851 h 39069739"/>
              <a:gd name="connsiteX14" fmla="*/ 5852160 w 17099280"/>
              <a:gd name="connsiteY14" fmla="*/ 5419819 h 39069739"/>
              <a:gd name="connsiteX15" fmla="*/ 5422763 w 17099280"/>
              <a:gd name="connsiteY15" fmla="*/ 6130890 h 39069739"/>
              <a:gd name="connsiteX16" fmla="*/ 6126480 w 17099280"/>
              <a:gd name="connsiteY16" fmla="*/ 7431499 h 39069739"/>
              <a:gd name="connsiteX17" fmla="*/ 6766560 w 17099280"/>
              <a:gd name="connsiteY17" fmla="*/ 9626059 h 39069739"/>
              <a:gd name="connsiteX18" fmla="*/ 6675120 w 17099280"/>
              <a:gd name="connsiteY18" fmla="*/ 11454859 h 39069739"/>
              <a:gd name="connsiteX19" fmla="*/ 7680960 w 17099280"/>
              <a:gd name="connsiteY19" fmla="*/ 11271979 h 39069739"/>
              <a:gd name="connsiteX20" fmla="*/ 7132320 w 17099280"/>
              <a:gd name="connsiteY20" fmla="*/ 9808939 h 39069739"/>
              <a:gd name="connsiteX21" fmla="*/ 8869680 w 17099280"/>
              <a:gd name="connsiteY21" fmla="*/ 8437339 h 39069739"/>
              <a:gd name="connsiteX22" fmla="*/ 9144000 w 17099280"/>
              <a:gd name="connsiteY22" fmla="*/ 7431499 h 39069739"/>
              <a:gd name="connsiteX23" fmla="*/ 9601200 w 17099280"/>
              <a:gd name="connsiteY23" fmla="*/ 7248619 h 39069739"/>
              <a:gd name="connsiteX24" fmla="*/ 9601200 w 17099280"/>
              <a:gd name="connsiteY24" fmla="*/ 6791419 h 39069739"/>
              <a:gd name="connsiteX25" fmla="*/ 9144000 w 17099280"/>
              <a:gd name="connsiteY25" fmla="*/ 6517099 h 39069739"/>
              <a:gd name="connsiteX26" fmla="*/ 8595360 w 17099280"/>
              <a:gd name="connsiteY26" fmla="*/ 5145499 h 39069739"/>
              <a:gd name="connsiteX27" fmla="*/ 8595360 w 17099280"/>
              <a:gd name="connsiteY27" fmla="*/ 5694139 h 39069739"/>
              <a:gd name="connsiteX28" fmla="*/ 8595360 w 17099280"/>
              <a:gd name="connsiteY28" fmla="*/ 6242779 h 39069739"/>
              <a:gd name="connsiteX29" fmla="*/ 8412480 w 17099280"/>
              <a:gd name="connsiteY29" fmla="*/ 5877019 h 39069739"/>
              <a:gd name="connsiteX30" fmla="*/ 8321040 w 17099280"/>
              <a:gd name="connsiteY30" fmla="*/ 6151339 h 39069739"/>
              <a:gd name="connsiteX31" fmla="*/ 8046720 w 17099280"/>
              <a:gd name="connsiteY31" fmla="*/ 6425659 h 39069739"/>
              <a:gd name="connsiteX32" fmla="*/ 8046720 w 17099280"/>
              <a:gd name="connsiteY32" fmla="*/ 5968459 h 39069739"/>
              <a:gd name="connsiteX33" fmla="*/ 7680960 w 17099280"/>
              <a:gd name="connsiteY33" fmla="*/ 5968459 h 39069739"/>
              <a:gd name="connsiteX34" fmla="*/ 8503920 w 17099280"/>
              <a:gd name="connsiteY34" fmla="*/ 5054059 h 39069739"/>
              <a:gd name="connsiteX35" fmla="*/ 8869680 w 17099280"/>
              <a:gd name="connsiteY35" fmla="*/ 3956779 h 39069739"/>
              <a:gd name="connsiteX36" fmla="*/ 10058400 w 17099280"/>
              <a:gd name="connsiteY36" fmla="*/ 3133819 h 39069739"/>
              <a:gd name="connsiteX37" fmla="*/ 10241280 w 17099280"/>
              <a:gd name="connsiteY37" fmla="*/ 3225259 h 39069739"/>
              <a:gd name="connsiteX38" fmla="*/ 10881360 w 17099280"/>
              <a:gd name="connsiteY38" fmla="*/ 2950939 h 39069739"/>
              <a:gd name="connsiteX39" fmla="*/ 11704320 w 17099280"/>
              <a:gd name="connsiteY39" fmla="*/ 3316699 h 39069739"/>
              <a:gd name="connsiteX40" fmla="*/ 11978640 w 17099280"/>
              <a:gd name="connsiteY40" fmla="*/ 4048219 h 39069739"/>
              <a:gd name="connsiteX41" fmla="*/ 12070080 w 17099280"/>
              <a:gd name="connsiteY41" fmla="*/ 4505419 h 39069739"/>
              <a:gd name="connsiteX42" fmla="*/ 12161520 w 17099280"/>
              <a:gd name="connsiteY42" fmla="*/ 5328379 h 39069739"/>
              <a:gd name="connsiteX43" fmla="*/ 12161520 w 17099280"/>
              <a:gd name="connsiteY43" fmla="*/ 5328379 h 39069739"/>
              <a:gd name="connsiteX44" fmla="*/ 12618720 w 17099280"/>
              <a:gd name="connsiteY44" fmla="*/ 6334219 h 39069739"/>
              <a:gd name="connsiteX45" fmla="*/ 12161520 w 17099280"/>
              <a:gd name="connsiteY45" fmla="*/ 6974299 h 39069739"/>
              <a:gd name="connsiteX46" fmla="*/ 12161520 w 17099280"/>
              <a:gd name="connsiteY46" fmla="*/ 7614379 h 39069739"/>
              <a:gd name="connsiteX47" fmla="*/ 11430000 w 17099280"/>
              <a:gd name="connsiteY47" fmla="*/ 7705819 h 39069739"/>
              <a:gd name="connsiteX48" fmla="*/ 11247120 w 17099280"/>
              <a:gd name="connsiteY48" fmla="*/ 7980139 h 39069739"/>
              <a:gd name="connsiteX49" fmla="*/ 11521440 w 17099280"/>
              <a:gd name="connsiteY49" fmla="*/ 8437339 h 39069739"/>
              <a:gd name="connsiteX50" fmla="*/ 12527280 w 17099280"/>
              <a:gd name="connsiteY50" fmla="*/ 8437339 h 39069739"/>
              <a:gd name="connsiteX51" fmla="*/ 12984480 w 17099280"/>
              <a:gd name="connsiteY51" fmla="*/ 8894539 h 39069739"/>
              <a:gd name="connsiteX52" fmla="*/ 13898880 w 17099280"/>
              <a:gd name="connsiteY52" fmla="*/ 10266139 h 39069739"/>
              <a:gd name="connsiteX53" fmla="*/ 15636240 w 17099280"/>
              <a:gd name="connsiteY53" fmla="*/ 9808939 h 39069739"/>
              <a:gd name="connsiteX54" fmla="*/ 17099280 w 17099280"/>
              <a:gd name="connsiteY54" fmla="*/ 9443179 h 39069739"/>
              <a:gd name="connsiteX55" fmla="*/ 15910560 w 17099280"/>
              <a:gd name="connsiteY55" fmla="*/ 10266139 h 39069739"/>
              <a:gd name="connsiteX56" fmla="*/ 16459200 w 17099280"/>
              <a:gd name="connsiteY56" fmla="*/ 10723339 h 39069739"/>
              <a:gd name="connsiteX57" fmla="*/ 15636240 w 17099280"/>
              <a:gd name="connsiteY57" fmla="*/ 11637739 h 39069739"/>
              <a:gd name="connsiteX58" fmla="*/ 15636240 w 17099280"/>
              <a:gd name="connsiteY58" fmla="*/ 10997659 h 39069739"/>
              <a:gd name="connsiteX59" fmla="*/ 13990320 w 17099280"/>
              <a:gd name="connsiteY59" fmla="*/ 10997659 h 39069739"/>
              <a:gd name="connsiteX60" fmla="*/ 13990320 w 17099280"/>
              <a:gd name="connsiteY60" fmla="*/ 11820619 h 39069739"/>
              <a:gd name="connsiteX61" fmla="*/ 15179040 w 17099280"/>
              <a:gd name="connsiteY61" fmla="*/ 13009339 h 39069739"/>
              <a:gd name="connsiteX62" fmla="*/ 15087600 w 17099280"/>
              <a:gd name="connsiteY62" fmla="*/ 13923739 h 39069739"/>
              <a:gd name="connsiteX63" fmla="*/ 15453360 w 17099280"/>
              <a:gd name="connsiteY63" fmla="*/ 14655259 h 39069739"/>
              <a:gd name="connsiteX64" fmla="*/ 15361920 w 17099280"/>
              <a:gd name="connsiteY64" fmla="*/ 15386779 h 39069739"/>
              <a:gd name="connsiteX65" fmla="*/ 15361920 w 17099280"/>
              <a:gd name="connsiteY65" fmla="*/ 15843979 h 39069739"/>
              <a:gd name="connsiteX66" fmla="*/ 15087600 w 17099280"/>
              <a:gd name="connsiteY66" fmla="*/ 15843979 h 39069739"/>
              <a:gd name="connsiteX67" fmla="*/ 15087600 w 17099280"/>
              <a:gd name="connsiteY67" fmla="*/ 16209739 h 39069739"/>
              <a:gd name="connsiteX68" fmla="*/ 14356080 w 17099280"/>
              <a:gd name="connsiteY68" fmla="*/ 16209739 h 39069739"/>
              <a:gd name="connsiteX69" fmla="*/ 14904720 w 17099280"/>
              <a:gd name="connsiteY69" fmla="*/ 16941259 h 39069739"/>
              <a:gd name="connsiteX70" fmla="*/ 15544800 w 17099280"/>
              <a:gd name="connsiteY70" fmla="*/ 25719499 h 39069739"/>
              <a:gd name="connsiteX71" fmla="*/ 13898880 w 17099280"/>
              <a:gd name="connsiteY71" fmla="*/ 25628059 h 39069739"/>
              <a:gd name="connsiteX72" fmla="*/ 13716000 w 17099280"/>
              <a:gd name="connsiteY72" fmla="*/ 29102779 h 39069739"/>
              <a:gd name="connsiteX73" fmla="*/ 12344400 w 17099280"/>
              <a:gd name="connsiteY73" fmla="*/ 33766219 h 39069739"/>
              <a:gd name="connsiteX74" fmla="*/ 13167360 w 17099280"/>
              <a:gd name="connsiteY74" fmla="*/ 35412139 h 39069739"/>
              <a:gd name="connsiteX75" fmla="*/ 15087600 w 17099280"/>
              <a:gd name="connsiteY75" fmla="*/ 35960779 h 39069739"/>
              <a:gd name="connsiteX76" fmla="*/ 12984480 w 17099280"/>
              <a:gd name="connsiteY76" fmla="*/ 36326539 h 39069739"/>
              <a:gd name="connsiteX77" fmla="*/ 13624560 w 17099280"/>
              <a:gd name="connsiteY77" fmla="*/ 36875179 h 39069739"/>
              <a:gd name="connsiteX78" fmla="*/ 12710160 w 17099280"/>
              <a:gd name="connsiteY78" fmla="*/ 37515259 h 39069739"/>
              <a:gd name="connsiteX79" fmla="*/ 10698480 w 17099280"/>
              <a:gd name="connsiteY79" fmla="*/ 37058059 h 39069739"/>
              <a:gd name="connsiteX80" fmla="*/ 10881360 w 17099280"/>
              <a:gd name="connsiteY80" fmla="*/ 36692299 h 39069739"/>
              <a:gd name="connsiteX81" fmla="*/ 9692640 w 17099280"/>
              <a:gd name="connsiteY81" fmla="*/ 36692299 h 39069739"/>
              <a:gd name="connsiteX82" fmla="*/ 10241280 w 17099280"/>
              <a:gd name="connsiteY82" fmla="*/ 35777899 h 39069739"/>
              <a:gd name="connsiteX83" fmla="*/ 9692640 w 17099280"/>
              <a:gd name="connsiteY83" fmla="*/ 35320699 h 39069739"/>
              <a:gd name="connsiteX84" fmla="*/ 10515600 w 17099280"/>
              <a:gd name="connsiteY84" fmla="*/ 34589179 h 39069739"/>
              <a:gd name="connsiteX85" fmla="*/ 9326880 w 17099280"/>
              <a:gd name="connsiteY85" fmla="*/ 28005499 h 39069739"/>
              <a:gd name="connsiteX86" fmla="*/ 10058400 w 17099280"/>
              <a:gd name="connsiteY86" fmla="*/ 26085259 h 39069739"/>
              <a:gd name="connsiteX87" fmla="*/ 9052560 w 17099280"/>
              <a:gd name="connsiteY87" fmla="*/ 25536619 h 39069739"/>
              <a:gd name="connsiteX88" fmla="*/ 8961120 w 17099280"/>
              <a:gd name="connsiteY88" fmla="*/ 20598859 h 39069739"/>
              <a:gd name="connsiteX89" fmla="*/ 9326880 w 17099280"/>
              <a:gd name="connsiteY89" fmla="*/ 18312859 h 39069739"/>
              <a:gd name="connsiteX90" fmla="*/ 8046720 w 17099280"/>
              <a:gd name="connsiteY90" fmla="*/ 16118299 h 39069739"/>
              <a:gd name="connsiteX91" fmla="*/ 7863840 w 17099280"/>
              <a:gd name="connsiteY91" fmla="*/ 16118299 h 39069739"/>
              <a:gd name="connsiteX92" fmla="*/ 7863840 w 17099280"/>
              <a:gd name="connsiteY92" fmla="*/ 15935419 h 39069739"/>
              <a:gd name="connsiteX93" fmla="*/ 7406640 w 17099280"/>
              <a:gd name="connsiteY93" fmla="*/ 15935419 h 39069739"/>
              <a:gd name="connsiteX94" fmla="*/ 8138160 w 17099280"/>
              <a:gd name="connsiteY94" fmla="*/ 19958779 h 39069739"/>
              <a:gd name="connsiteX95" fmla="*/ 7680960 w 17099280"/>
              <a:gd name="connsiteY95" fmla="*/ 21421819 h 39069739"/>
              <a:gd name="connsiteX96" fmla="*/ 6858000 w 17099280"/>
              <a:gd name="connsiteY96" fmla="*/ 21421819 h 39069739"/>
              <a:gd name="connsiteX97" fmla="*/ 7498080 w 17099280"/>
              <a:gd name="connsiteY97" fmla="*/ 27456859 h 39069739"/>
              <a:gd name="connsiteX98" fmla="*/ 7040880 w 17099280"/>
              <a:gd name="connsiteY98" fmla="*/ 35686459 h 39069739"/>
              <a:gd name="connsiteX99" fmla="*/ 6217920 w 17099280"/>
              <a:gd name="connsiteY99" fmla="*/ 35686459 h 39069739"/>
              <a:gd name="connsiteX100" fmla="*/ 6217920 w 17099280"/>
              <a:gd name="connsiteY100" fmla="*/ 35960779 h 39069739"/>
              <a:gd name="connsiteX101" fmla="*/ 6675120 w 17099280"/>
              <a:gd name="connsiteY101" fmla="*/ 35960779 h 39069739"/>
              <a:gd name="connsiteX102" fmla="*/ 6858000 w 17099280"/>
              <a:gd name="connsiteY102" fmla="*/ 37058059 h 39069739"/>
              <a:gd name="connsiteX103" fmla="*/ 7315200 w 17099280"/>
              <a:gd name="connsiteY103" fmla="*/ 36966619 h 39069739"/>
              <a:gd name="connsiteX104" fmla="*/ 8138160 w 17099280"/>
              <a:gd name="connsiteY104" fmla="*/ 37606699 h 39069739"/>
              <a:gd name="connsiteX105" fmla="*/ 10058400 w 17099280"/>
              <a:gd name="connsiteY105" fmla="*/ 38155339 h 39069739"/>
              <a:gd name="connsiteX106" fmla="*/ 10149840 w 17099280"/>
              <a:gd name="connsiteY106" fmla="*/ 38886859 h 39069739"/>
              <a:gd name="connsiteX107" fmla="*/ 6858000 w 17099280"/>
              <a:gd name="connsiteY107" fmla="*/ 39069739 h 39069739"/>
              <a:gd name="connsiteX108" fmla="*/ 5303520 w 17099280"/>
              <a:gd name="connsiteY108" fmla="*/ 38429659 h 39069739"/>
              <a:gd name="connsiteX109" fmla="*/ 4754880 w 17099280"/>
              <a:gd name="connsiteY109" fmla="*/ 38795419 h 39069739"/>
              <a:gd name="connsiteX110" fmla="*/ 3474720 w 17099280"/>
              <a:gd name="connsiteY110" fmla="*/ 38795419 h 39069739"/>
              <a:gd name="connsiteX111" fmla="*/ 3291840 w 17099280"/>
              <a:gd name="connsiteY111" fmla="*/ 37332379 h 39069739"/>
              <a:gd name="connsiteX112" fmla="*/ 3291840 w 17099280"/>
              <a:gd name="connsiteY112" fmla="*/ 37332379 h 39069739"/>
              <a:gd name="connsiteX113" fmla="*/ 2743200 w 17099280"/>
              <a:gd name="connsiteY113" fmla="*/ 37972459 h 39069739"/>
              <a:gd name="connsiteX114" fmla="*/ 457200 w 17099280"/>
              <a:gd name="connsiteY114" fmla="*/ 37972459 h 39069739"/>
              <a:gd name="connsiteX115" fmla="*/ 548640 w 17099280"/>
              <a:gd name="connsiteY115" fmla="*/ 35412139 h 39069739"/>
              <a:gd name="connsiteX116" fmla="*/ 1005840 w 17099280"/>
              <a:gd name="connsiteY116" fmla="*/ 35412139 h 39069739"/>
              <a:gd name="connsiteX117" fmla="*/ 914400 w 17099280"/>
              <a:gd name="connsiteY117" fmla="*/ 34497739 h 39069739"/>
              <a:gd name="connsiteX118" fmla="*/ 1645920 w 17099280"/>
              <a:gd name="connsiteY118" fmla="*/ 33857659 h 39069739"/>
              <a:gd name="connsiteX119" fmla="*/ 1737360 w 17099280"/>
              <a:gd name="connsiteY119" fmla="*/ 26176699 h 39069739"/>
              <a:gd name="connsiteX120" fmla="*/ 2468880 w 17099280"/>
              <a:gd name="connsiteY120" fmla="*/ 24713659 h 39069739"/>
              <a:gd name="connsiteX121" fmla="*/ 2194560 w 17099280"/>
              <a:gd name="connsiteY121" fmla="*/ 23342059 h 39069739"/>
              <a:gd name="connsiteX122" fmla="*/ 2377440 w 17099280"/>
              <a:gd name="connsiteY122" fmla="*/ 22427659 h 39069739"/>
              <a:gd name="connsiteX123" fmla="*/ 1920240 w 17099280"/>
              <a:gd name="connsiteY123" fmla="*/ 20873179 h 39069739"/>
              <a:gd name="connsiteX124" fmla="*/ 0 w 17099280"/>
              <a:gd name="connsiteY124" fmla="*/ 20415979 h 39069739"/>
              <a:gd name="connsiteX125" fmla="*/ 914400 w 17099280"/>
              <a:gd name="connsiteY125" fmla="*/ 15478219 h 39069739"/>
              <a:gd name="connsiteX126" fmla="*/ 1005840 w 17099280"/>
              <a:gd name="connsiteY126" fmla="*/ 13375099 h 39069739"/>
              <a:gd name="connsiteX127" fmla="*/ 914400 w 17099280"/>
              <a:gd name="connsiteY127" fmla="*/ 9077419 h 39069739"/>
              <a:gd name="connsiteX128" fmla="*/ 1857998 w 17099280"/>
              <a:gd name="connsiteY128" fmla="*/ 7706504 h 39069739"/>
              <a:gd name="connsiteX129" fmla="*/ 2570951 w 17099280"/>
              <a:gd name="connsiteY129" fmla="*/ 6130890 h 39069739"/>
              <a:gd name="connsiteX130" fmla="*/ 3262299 w 17099280"/>
              <a:gd name="connsiteY130" fmla="*/ 5145956 h 39069739"/>
              <a:gd name="connsiteX131" fmla="*/ 3657600 w 17099280"/>
              <a:gd name="connsiteY131" fmla="*/ 4596859 h 39069739"/>
              <a:gd name="connsiteX132" fmla="*/ 3219090 w 17099280"/>
              <a:gd name="connsiteY132" fmla="*/ 3763267 h 39069739"/>
              <a:gd name="connsiteX133" fmla="*/ 2851811 w 17099280"/>
              <a:gd name="connsiteY133" fmla="*/ 1690458 h 39069739"/>
              <a:gd name="connsiteX134" fmla="*/ 2938230 w 17099280"/>
              <a:gd name="connsiteY134" fmla="*/ 845229 h 39069739"/>
              <a:gd name="connsiteX135" fmla="*/ 3413532 w 17099280"/>
              <a:gd name="connsiteY135" fmla="*/ 447474 h 39069739"/>
              <a:gd name="connsiteX136" fmla="*/ 4201948 w 17099280"/>
              <a:gd name="connsiteY136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870273 w 17099280"/>
              <a:gd name="connsiteY7" fmla="*/ 3480357 h 39069739"/>
              <a:gd name="connsiteX8" fmla="*/ 7043110 w 17099280"/>
              <a:gd name="connsiteY8" fmla="*/ 4350446 h 39069739"/>
              <a:gd name="connsiteX9" fmla="*/ 6762250 w 17099280"/>
              <a:gd name="connsiteY9" fmla="*/ 4400165 h 39069739"/>
              <a:gd name="connsiteX10" fmla="*/ 6858000 w 17099280"/>
              <a:gd name="connsiteY10" fmla="*/ 4779739 h 39069739"/>
              <a:gd name="connsiteX11" fmla="*/ 6675120 w 17099280"/>
              <a:gd name="connsiteY11" fmla="*/ 4871179 h 39069739"/>
              <a:gd name="connsiteX12" fmla="*/ 6858000 w 17099280"/>
              <a:gd name="connsiteY12" fmla="*/ 5145499 h 39069739"/>
              <a:gd name="connsiteX13" fmla="*/ 6308552 w 17099280"/>
              <a:gd name="connsiteY13" fmla="*/ 5518851 h 39069739"/>
              <a:gd name="connsiteX14" fmla="*/ 5852160 w 17099280"/>
              <a:gd name="connsiteY14" fmla="*/ 5419819 h 39069739"/>
              <a:gd name="connsiteX15" fmla="*/ 5422763 w 17099280"/>
              <a:gd name="connsiteY15" fmla="*/ 6130890 h 39069739"/>
              <a:gd name="connsiteX16" fmla="*/ 6126480 w 17099280"/>
              <a:gd name="connsiteY16" fmla="*/ 7431499 h 39069739"/>
              <a:gd name="connsiteX17" fmla="*/ 6766560 w 17099280"/>
              <a:gd name="connsiteY17" fmla="*/ 9626059 h 39069739"/>
              <a:gd name="connsiteX18" fmla="*/ 6675120 w 17099280"/>
              <a:gd name="connsiteY18" fmla="*/ 11454859 h 39069739"/>
              <a:gd name="connsiteX19" fmla="*/ 7680960 w 17099280"/>
              <a:gd name="connsiteY19" fmla="*/ 11271979 h 39069739"/>
              <a:gd name="connsiteX20" fmla="*/ 7132320 w 17099280"/>
              <a:gd name="connsiteY20" fmla="*/ 9808939 h 39069739"/>
              <a:gd name="connsiteX21" fmla="*/ 8869680 w 17099280"/>
              <a:gd name="connsiteY21" fmla="*/ 8437339 h 39069739"/>
              <a:gd name="connsiteX22" fmla="*/ 9144000 w 17099280"/>
              <a:gd name="connsiteY22" fmla="*/ 7431499 h 39069739"/>
              <a:gd name="connsiteX23" fmla="*/ 9601200 w 17099280"/>
              <a:gd name="connsiteY23" fmla="*/ 7248619 h 39069739"/>
              <a:gd name="connsiteX24" fmla="*/ 9601200 w 17099280"/>
              <a:gd name="connsiteY24" fmla="*/ 6791419 h 39069739"/>
              <a:gd name="connsiteX25" fmla="*/ 9144000 w 17099280"/>
              <a:gd name="connsiteY25" fmla="*/ 6517099 h 39069739"/>
              <a:gd name="connsiteX26" fmla="*/ 8595360 w 17099280"/>
              <a:gd name="connsiteY26" fmla="*/ 5145499 h 39069739"/>
              <a:gd name="connsiteX27" fmla="*/ 8595360 w 17099280"/>
              <a:gd name="connsiteY27" fmla="*/ 5694139 h 39069739"/>
              <a:gd name="connsiteX28" fmla="*/ 8595360 w 17099280"/>
              <a:gd name="connsiteY28" fmla="*/ 6242779 h 39069739"/>
              <a:gd name="connsiteX29" fmla="*/ 8412480 w 17099280"/>
              <a:gd name="connsiteY29" fmla="*/ 5877019 h 39069739"/>
              <a:gd name="connsiteX30" fmla="*/ 8321040 w 17099280"/>
              <a:gd name="connsiteY30" fmla="*/ 6151339 h 39069739"/>
              <a:gd name="connsiteX31" fmla="*/ 8046720 w 17099280"/>
              <a:gd name="connsiteY31" fmla="*/ 6425659 h 39069739"/>
              <a:gd name="connsiteX32" fmla="*/ 8046720 w 17099280"/>
              <a:gd name="connsiteY32" fmla="*/ 5968459 h 39069739"/>
              <a:gd name="connsiteX33" fmla="*/ 7680960 w 17099280"/>
              <a:gd name="connsiteY33" fmla="*/ 5968459 h 39069739"/>
              <a:gd name="connsiteX34" fmla="*/ 8503920 w 17099280"/>
              <a:gd name="connsiteY34" fmla="*/ 5054059 h 39069739"/>
              <a:gd name="connsiteX35" fmla="*/ 8869680 w 17099280"/>
              <a:gd name="connsiteY35" fmla="*/ 3956779 h 39069739"/>
              <a:gd name="connsiteX36" fmla="*/ 10058400 w 17099280"/>
              <a:gd name="connsiteY36" fmla="*/ 3133819 h 39069739"/>
              <a:gd name="connsiteX37" fmla="*/ 10241280 w 17099280"/>
              <a:gd name="connsiteY37" fmla="*/ 3225259 h 39069739"/>
              <a:gd name="connsiteX38" fmla="*/ 10881360 w 17099280"/>
              <a:gd name="connsiteY38" fmla="*/ 2950939 h 39069739"/>
              <a:gd name="connsiteX39" fmla="*/ 11704320 w 17099280"/>
              <a:gd name="connsiteY39" fmla="*/ 3316699 h 39069739"/>
              <a:gd name="connsiteX40" fmla="*/ 11978640 w 17099280"/>
              <a:gd name="connsiteY40" fmla="*/ 4048219 h 39069739"/>
              <a:gd name="connsiteX41" fmla="*/ 12070080 w 17099280"/>
              <a:gd name="connsiteY41" fmla="*/ 4505419 h 39069739"/>
              <a:gd name="connsiteX42" fmla="*/ 12161520 w 17099280"/>
              <a:gd name="connsiteY42" fmla="*/ 5328379 h 39069739"/>
              <a:gd name="connsiteX43" fmla="*/ 12161520 w 17099280"/>
              <a:gd name="connsiteY43" fmla="*/ 5328379 h 39069739"/>
              <a:gd name="connsiteX44" fmla="*/ 12618720 w 17099280"/>
              <a:gd name="connsiteY44" fmla="*/ 6334219 h 39069739"/>
              <a:gd name="connsiteX45" fmla="*/ 12161520 w 17099280"/>
              <a:gd name="connsiteY45" fmla="*/ 6974299 h 39069739"/>
              <a:gd name="connsiteX46" fmla="*/ 12161520 w 17099280"/>
              <a:gd name="connsiteY46" fmla="*/ 7614379 h 39069739"/>
              <a:gd name="connsiteX47" fmla="*/ 11430000 w 17099280"/>
              <a:gd name="connsiteY47" fmla="*/ 7705819 h 39069739"/>
              <a:gd name="connsiteX48" fmla="*/ 11247120 w 17099280"/>
              <a:gd name="connsiteY48" fmla="*/ 7980139 h 39069739"/>
              <a:gd name="connsiteX49" fmla="*/ 11521440 w 17099280"/>
              <a:gd name="connsiteY49" fmla="*/ 8437339 h 39069739"/>
              <a:gd name="connsiteX50" fmla="*/ 12527280 w 17099280"/>
              <a:gd name="connsiteY50" fmla="*/ 8437339 h 39069739"/>
              <a:gd name="connsiteX51" fmla="*/ 12984480 w 17099280"/>
              <a:gd name="connsiteY51" fmla="*/ 8894539 h 39069739"/>
              <a:gd name="connsiteX52" fmla="*/ 13898880 w 17099280"/>
              <a:gd name="connsiteY52" fmla="*/ 10266139 h 39069739"/>
              <a:gd name="connsiteX53" fmla="*/ 15636240 w 17099280"/>
              <a:gd name="connsiteY53" fmla="*/ 9808939 h 39069739"/>
              <a:gd name="connsiteX54" fmla="*/ 17099280 w 17099280"/>
              <a:gd name="connsiteY54" fmla="*/ 9443179 h 39069739"/>
              <a:gd name="connsiteX55" fmla="*/ 15910560 w 17099280"/>
              <a:gd name="connsiteY55" fmla="*/ 10266139 h 39069739"/>
              <a:gd name="connsiteX56" fmla="*/ 16459200 w 17099280"/>
              <a:gd name="connsiteY56" fmla="*/ 10723339 h 39069739"/>
              <a:gd name="connsiteX57" fmla="*/ 15636240 w 17099280"/>
              <a:gd name="connsiteY57" fmla="*/ 11637739 h 39069739"/>
              <a:gd name="connsiteX58" fmla="*/ 15636240 w 17099280"/>
              <a:gd name="connsiteY58" fmla="*/ 10997659 h 39069739"/>
              <a:gd name="connsiteX59" fmla="*/ 13990320 w 17099280"/>
              <a:gd name="connsiteY59" fmla="*/ 10997659 h 39069739"/>
              <a:gd name="connsiteX60" fmla="*/ 13990320 w 17099280"/>
              <a:gd name="connsiteY60" fmla="*/ 11820619 h 39069739"/>
              <a:gd name="connsiteX61" fmla="*/ 15179040 w 17099280"/>
              <a:gd name="connsiteY61" fmla="*/ 13009339 h 39069739"/>
              <a:gd name="connsiteX62" fmla="*/ 15087600 w 17099280"/>
              <a:gd name="connsiteY62" fmla="*/ 13923739 h 39069739"/>
              <a:gd name="connsiteX63" fmla="*/ 15453360 w 17099280"/>
              <a:gd name="connsiteY63" fmla="*/ 14655259 h 39069739"/>
              <a:gd name="connsiteX64" fmla="*/ 15361920 w 17099280"/>
              <a:gd name="connsiteY64" fmla="*/ 15386779 h 39069739"/>
              <a:gd name="connsiteX65" fmla="*/ 15361920 w 17099280"/>
              <a:gd name="connsiteY65" fmla="*/ 15843979 h 39069739"/>
              <a:gd name="connsiteX66" fmla="*/ 15087600 w 17099280"/>
              <a:gd name="connsiteY66" fmla="*/ 15843979 h 39069739"/>
              <a:gd name="connsiteX67" fmla="*/ 15087600 w 17099280"/>
              <a:gd name="connsiteY67" fmla="*/ 16209739 h 39069739"/>
              <a:gd name="connsiteX68" fmla="*/ 14356080 w 17099280"/>
              <a:gd name="connsiteY68" fmla="*/ 16209739 h 39069739"/>
              <a:gd name="connsiteX69" fmla="*/ 14904720 w 17099280"/>
              <a:gd name="connsiteY69" fmla="*/ 16941259 h 39069739"/>
              <a:gd name="connsiteX70" fmla="*/ 15544800 w 17099280"/>
              <a:gd name="connsiteY70" fmla="*/ 25719499 h 39069739"/>
              <a:gd name="connsiteX71" fmla="*/ 13898880 w 17099280"/>
              <a:gd name="connsiteY71" fmla="*/ 25628059 h 39069739"/>
              <a:gd name="connsiteX72" fmla="*/ 13716000 w 17099280"/>
              <a:gd name="connsiteY72" fmla="*/ 29102779 h 39069739"/>
              <a:gd name="connsiteX73" fmla="*/ 12344400 w 17099280"/>
              <a:gd name="connsiteY73" fmla="*/ 33766219 h 39069739"/>
              <a:gd name="connsiteX74" fmla="*/ 13167360 w 17099280"/>
              <a:gd name="connsiteY74" fmla="*/ 35412139 h 39069739"/>
              <a:gd name="connsiteX75" fmla="*/ 15087600 w 17099280"/>
              <a:gd name="connsiteY75" fmla="*/ 35960779 h 39069739"/>
              <a:gd name="connsiteX76" fmla="*/ 12984480 w 17099280"/>
              <a:gd name="connsiteY76" fmla="*/ 36326539 h 39069739"/>
              <a:gd name="connsiteX77" fmla="*/ 13624560 w 17099280"/>
              <a:gd name="connsiteY77" fmla="*/ 36875179 h 39069739"/>
              <a:gd name="connsiteX78" fmla="*/ 12710160 w 17099280"/>
              <a:gd name="connsiteY78" fmla="*/ 37515259 h 39069739"/>
              <a:gd name="connsiteX79" fmla="*/ 10698480 w 17099280"/>
              <a:gd name="connsiteY79" fmla="*/ 37058059 h 39069739"/>
              <a:gd name="connsiteX80" fmla="*/ 10881360 w 17099280"/>
              <a:gd name="connsiteY80" fmla="*/ 36692299 h 39069739"/>
              <a:gd name="connsiteX81" fmla="*/ 9692640 w 17099280"/>
              <a:gd name="connsiteY81" fmla="*/ 36692299 h 39069739"/>
              <a:gd name="connsiteX82" fmla="*/ 10241280 w 17099280"/>
              <a:gd name="connsiteY82" fmla="*/ 35777899 h 39069739"/>
              <a:gd name="connsiteX83" fmla="*/ 9692640 w 17099280"/>
              <a:gd name="connsiteY83" fmla="*/ 35320699 h 39069739"/>
              <a:gd name="connsiteX84" fmla="*/ 10515600 w 17099280"/>
              <a:gd name="connsiteY84" fmla="*/ 34589179 h 39069739"/>
              <a:gd name="connsiteX85" fmla="*/ 9326880 w 17099280"/>
              <a:gd name="connsiteY85" fmla="*/ 28005499 h 39069739"/>
              <a:gd name="connsiteX86" fmla="*/ 10058400 w 17099280"/>
              <a:gd name="connsiteY86" fmla="*/ 26085259 h 39069739"/>
              <a:gd name="connsiteX87" fmla="*/ 9052560 w 17099280"/>
              <a:gd name="connsiteY87" fmla="*/ 25536619 h 39069739"/>
              <a:gd name="connsiteX88" fmla="*/ 8961120 w 17099280"/>
              <a:gd name="connsiteY88" fmla="*/ 20598859 h 39069739"/>
              <a:gd name="connsiteX89" fmla="*/ 9326880 w 17099280"/>
              <a:gd name="connsiteY89" fmla="*/ 18312859 h 39069739"/>
              <a:gd name="connsiteX90" fmla="*/ 8046720 w 17099280"/>
              <a:gd name="connsiteY90" fmla="*/ 16118299 h 39069739"/>
              <a:gd name="connsiteX91" fmla="*/ 7863840 w 17099280"/>
              <a:gd name="connsiteY91" fmla="*/ 16118299 h 39069739"/>
              <a:gd name="connsiteX92" fmla="*/ 7863840 w 17099280"/>
              <a:gd name="connsiteY92" fmla="*/ 15935419 h 39069739"/>
              <a:gd name="connsiteX93" fmla="*/ 7406640 w 17099280"/>
              <a:gd name="connsiteY93" fmla="*/ 15935419 h 39069739"/>
              <a:gd name="connsiteX94" fmla="*/ 8138160 w 17099280"/>
              <a:gd name="connsiteY94" fmla="*/ 19958779 h 39069739"/>
              <a:gd name="connsiteX95" fmla="*/ 7680960 w 17099280"/>
              <a:gd name="connsiteY95" fmla="*/ 21421819 h 39069739"/>
              <a:gd name="connsiteX96" fmla="*/ 6858000 w 17099280"/>
              <a:gd name="connsiteY96" fmla="*/ 21421819 h 39069739"/>
              <a:gd name="connsiteX97" fmla="*/ 7498080 w 17099280"/>
              <a:gd name="connsiteY97" fmla="*/ 27456859 h 39069739"/>
              <a:gd name="connsiteX98" fmla="*/ 7040880 w 17099280"/>
              <a:gd name="connsiteY98" fmla="*/ 35686459 h 39069739"/>
              <a:gd name="connsiteX99" fmla="*/ 6217920 w 17099280"/>
              <a:gd name="connsiteY99" fmla="*/ 35686459 h 39069739"/>
              <a:gd name="connsiteX100" fmla="*/ 6217920 w 17099280"/>
              <a:gd name="connsiteY100" fmla="*/ 35960779 h 39069739"/>
              <a:gd name="connsiteX101" fmla="*/ 6675120 w 17099280"/>
              <a:gd name="connsiteY101" fmla="*/ 35960779 h 39069739"/>
              <a:gd name="connsiteX102" fmla="*/ 6858000 w 17099280"/>
              <a:gd name="connsiteY102" fmla="*/ 37058059 h 39069739"/>
              <a:gd name="connsiteX103" fmla="*/ 7315200 w 17099280"/>
              <a:gd name="connsiteY103" fmla="*/ 36966619 h 39069739"/>
              <a:gd name="connsiteX104" fmla="*/ 8138160 w 17099280"/>
              <a:gd name="connsiteY104" fmla="*/ 37606699 h 39069739"/>
              <a:gd name="connsiteX105" fmla="*/ 10058400 w 17099280"/>
              <a:gd name="connsiteY105" fmla="*/ 38155339 h 39069739"/>
              <a:gd name="connsiteX106" fmla="*/ 10149840 w 17099280"/>
              <a:gd name="connsiteY106" fmla="*/ 38886859 h 39069739"/>
              <a:gd name="connsiteX107" fmla="*/ 6858000 w 17099280"/>
              <a:gd name="connsiteY107" fmla="*/ 39069739 h 39069739"/>
              <a:gd name="connsiteX108" fmla="*/ 5303520 w 17099280"/>
              <a:gd name="connsiteY108" fmla="*/ 38429659 h 39069739"/>
              <a:gd name="connsiteX109" fmla="*/ 4754880 w 17099280"/>
              <a:gd name="connsiteY109" fmla="*/ 38795419 h 39069739"/>
              <a:gd name="connsiteX110" fmla="*/ 3474720 w 17099280"/>
              <a:gd name="connsiteY110" fmla="*/ 38795419 h 39069739"/>
              <a:gd name="connsiteX111" fmla="*/ 3291840 w 17099280"/>
              <a:gd name="connsiteY111" fmla="*/ 37332379 h 39069739"/>
              <a:gd name="connsiteX112" fmla="*/ 3291840 w 17099280"/>
              <a:gd name="connsiteY112" fmla="*/ 37332379 h 39069739"/>
              <a:gd name="connsiteX113" fmla="*/ 2743200 w 17099280"/>
              <a:gd name="connsiteY113" fmla="*/ 37972459 h 39069739"/>
              <a:gd name="connsiteX114" fmla="*/ 457200 w 17099280"/>
              <a:gd name="connsiteY114" fmla="*/ 37972459 h 39069739"/>
              <a:gd name="connsiteX115" fmla="*/ 548640 w 17099280"/>
              <a:gd name="connsiteY115" fmla="*/ 35412139 h 39069739"/>
              <a:gd name="connsiteX116" fmla="*/ 1005840 w 17099280"/>
              <a:gd name="connsiteY116" fmla="*/ 35412139 h 39069739"/>
              <a:gd name="connsiteX117" fmla="*/ 914400 w 17099280"/>
              <a:gd name="connsiteY117" fmla="*/ 34497739 h 39069739"/>
              <a:gd name="connsiteX118" fmla="*/ 1645920 w 17099280"/>
              <a:gd name="connsiteY118" fmla="*/ 33857659 h 39069739"/>
              <a:gd name="connsiteX119" fmla="*/ 1737360 w 17099280"/>
              <a:gd name="connsiteY119" fmla="*/ 26176699 h 39069739"/>
              <a:gd name="connsiteX120" fmla="*/ 2468880 w 17099280"/>
              <a:gd name="connsiteY120" fmla="*/ 24713659 h 39069739"/>
              <a:gd name="connsiteX121" fmla="*/ 2194560 w 17099280"/>
              <a:gd name="connsiteY121" fmla="*/ 23342059 h 39069739"/>
              <a:gd name="connsiteX122" fmla="*/ 2377440 w 17099280"/>
              <a:gd name="connsiteY122" fmla="*/ 22427659 h 39069739"/>
              <a:gd name="connsiteX123" fmla="*/ 1920240 w 17099280"/>
              <a:gd name="connsiteY123" fmla="*/ 20873179 h 39069739"/>
              <a:gd name="connsiteX124" fmla="*/ 0 w 17099280"/>
              <a:gd name="connsiteY124" fmla="*/ 20415979 h 39069739"/>
              <a:gd name="connsiteX125" fmla="*/ 914400 w 17099280"/>
              <a:gd name="connsiteY125" fmla="*/ 15478219 h 39069739"/>
              <a:gd name="connsiteX126" fmla="*/ 1005840 w 17099280"/>
              <a:gd name="connsiteY126" fmla="*/ 13375099 h 39069739"/>
              <a:gd name="connsiteX127" fmla="*/ 914400 w 17099280"/>
              <a:gd name="connsiteY127" fmla="*/ 9077419 h 39069739"/>
              <a:gd name="connsiteX128" fmla="*/ 1857998 w 17099280"/>
              <a:gd name="connsiteY128" fmla="*/ 7706504 h 39069739"/>
              <a:gd name="connsiteX129" fmla="*/ 2570951 w 17099280"/>
              <a:gd name="connsiteY129" fmla="*/ 6130890 h 39069739"/>
              <a:gd name="connsiteX130" fmla="*/ 3262299 w 17099280"/>
              <a:gd name="connsiteY130" fmla="*/ 5145956 h 39069739"/>
              <a:gd name="connsiteX131" fmla="*/ 3657600 w 17099280"/>
              <a:gd name="connsiteY131" fmla="*/ 4596859 h 39069739"/>
              <a:gd name="connsiteX132" fmla="*/ 3219090 w 17099280"/>
              <a:gd name="connsiteY132" fmla="*/ 3763267 h 39069739"/>
              <a:gd name="connsiteX133" fmla="*/ 2851811 w 17099280"/>
              <a:gd name="connsiteY133" fmla="*/ 1690458 h 39069739"/>
              <a:gd name="connsiteX134" fmla="*/ 2938230 w 17099280"/>
              <a:gd name="connsiteY134" fmla="*/ 845229 h 39069739"/>
              <a:gd name="connsiteX135" fmla="*/ 3413532 w 17099280"/>
              <a:gd name="connsiteY135" fmla="*/ 447474 h 39069739"/>
              <a:gd name="connsiteX136" fmla="*/ 4201948 w 17099280"/>
              <a:gd name="connsiteY136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870273 w 17099280"/>
              <a:gd name="connsiteY7" fmla="*/ 3480357 h 39069739"/>
              <a:gd name="connsiteX8" fmla="*/ 7043110 w 17099280"/>
              <a:gd name="connsiteY8" fmla="*/ 4350446 h 39069739"/>
              <a:gd name="connsiteX9" fmla="*/ 6762250 w 17099280"/>
              <a:gd name="connsiteY9" fmla="*/ 4400165 h 39069739"/>
              <a:gd name="connsiteX10" fmla="*/ 6858000 w 17099280"/>
              <a:gd name="connsiteY10" fmla="*/ 4779739 h 39069739"/>
              <a:gd name="connsiteX11" fmla="*/ 6675120 w 17099280"/>
              <a:gd name="connsiteY11" fmla="*/ 4871179 h 39069739"/>
              <a:gd name="connsiteX12" fmla="*/ 6858000 w 17099280"/>
              <a:gd name="connsiteY12" fmla="*/ 5145499 h 39069739"/>
              <a:gd name="connsiteX13" fmla="*/ 6308552 w 17099280"/>
              <a:gd name="connsiteY13" fmla="*/ 5518851 h 39069739"/>
              <a:gd name="connsiteX14" fmla="*/ 5852160 w 17099280"/>
              <a:gd name="connsiteY14" fmla="*/ 5419819 h 39069739"/>
              <a:gd name="connsiteX15" fmla="*/ 5422763 w 17099280"/>
              <a:gd name="connsiteY15" fmla="*/ 6130890 h 39069739"/>
              <a:gd name="connsiteX16" fmla="*/ 6126480 w 17099280"/>
              <a:gd name="connsiteY16" fmla="*/ 7431499 h 39069739"/>
              <a:gd name="connsiteX17" fmla="*/ 6766560 w 17099280"/>
              <a:gd name="connsiteY17" fmla="*/ 9626059 h 39069739"/>
              <a:gd name="connsiteX18" fmla="*/ 6675120 w 17099280"/>
              <a:gd name="connsiteY18" fmla="*/ 11454859 h 39069739"/>
              <a:gd name="connsiteX19" fmla="*/ 7680960 w 17099280"/>
              <a:gd name="connsiteY19" fmla="*/ 11271979 h 39069739"/>
              <a:gd name="connsiteX20" fmla="*/ 7132320 w 17099280"/>
              <a:gd name="connsiteY20" fmla="*/ 9808939 h 39069739"/>
              <a:gd name="connsiteX21" fmla="*/ 8869680 w 17099280"/>
              <a:gd name="connsiteY21" fmla="*/ 8437339 h 39069739"/>
              <a:gd name="connsiteX22" fmla="*/ 9144000 w 17099280"/>
              <a:gd name="connsiteY22" fmla="*/ 7431499 h 39069739"/>
              <a:gd name="connsiteX23" fmla="*/ 9601200 w 17099280"/>
              <a:gd name="connsiteY23" fmla="*/ 7248619 h 39069739"/>
              <a:gd name="connsiteX24" fmla="*/ 9601200 w 17099280"/>
              <a:gd name="connsiteY24" fmla="*/ 6791419 h 39069739"/>
              <a:gd name="connsiteX25" fmla="*/ 9144000 w 17099280"/>
              <a:gd name="connsiteY25" fmla="*/ 6517099 h 39069739"/>
              <a:gd name="connsiteX26" fmla="*/ 8595360 w 17099280"/>
              <a:gd name="connsiteY26" fmla="*/ 5145499 h 39069739"/>
              <a:gd name="connsiteX27" fmla="*/ 8595360 w 17099280"/>
              <a:gd name="connsiteY27" fmla="*/ 5694139 h 39069739"/>
              <a:gd name="connsiteX28" fmla="*/ 8595360 w 17099280"/>
              <a:gd name="connsiteY28" fmla="*/ 6242779 h 39069739"/>
              <a:gd name="connsiteX29" fmla="*/ 8412480 w 17099280"/>
              <a:gd name="connsiteY29" fmla="*/ 5877019 h 39069739"/>
              <a:gd name="connsiteX30" fmla="*/ 8321040 w 17099280"/>
              <a:gd name="connsiteY30" fmla="*/ 6151339 h 39069739"/>
              <a:gd name="connsiteX31" fmla="*/ 8046720 w 17099280"/>
              <a:gd name="connsiteY31" fmla="*/ 6425659 h 39069739"/>
              <a:gd name="connsiteX32" fmla="*/ 8046720 w 17099280"/>
              <a:gd name="connsiteY32" fmla="*/ 5968459 h 39069739"/>
              <a:gd name="connsiteX33" fmla="*/ 7680960 w 17099280"/>
              <a:gd name="connsiteY33" fmla="*/ 5968459 h 39069739"/>
              <a:gd name="connsiteX34" fmla="*/ 8503920 w 17099280"/>
              <a:gd name="connsiteY34" fmla="*/ 5054059 h 39069739"/>
              <a:gd name="connsiteX35" fmla="*/ 8869680 w 17099280"/>
              <a:gd name="connsiteY35" fmla="*/ 3956779 h 39069739"/>
              <a:gd name="connsiteX36" fmla="*/ 10058400 w 17099280"/>
              <a:gd name="connsiteY36" fmla="*/ 3133819 h 39069739"/>
              <a:gd name="connsiteX37" fmla="*/ 10241280 w 17099280"/>
              <a:gd name="connsiteY37" fmla="*/ 3225259 h 39069739"/>
              <a:gd name="connsiteX38" fmla="*/ 10881360 w 17099280"/>
              <a:gd name="connsiteY38" fmla="*/ 2950939 h 39069739"/>
              <a:gd name="connsiteX39" fmla="*/ 11704320 w 17099280"/>
              <a:gd name="connsiteY39" fmla="*/ 3316699 h 39069739"/>
              <a:gd name="connsiteX40" fmla="*/ 11978640 w 17099280"/>
              <a:gd name="connsiteY40" fmla="*/ 4048219 h 39069739"/>
              <a:gd name="connsiteX41" fmla="*/ 12070080 w 17099280"/>
              <a:gd name="connsiteY41" fmla="*/ 4505419 h 39069739"/>
              <a:gd name="connsiteX42" fmla="*/ 12161520 w 17099280"/>
              <a:gd name="connsiteY42" fmla="*/ 5328379 h 39069739"/>
              <a:gd name="connsiteX43" fmla="*/ 12161520 w 17099280"/>
              <a:gd name="connsiteY43" fmla="*/ 5328379 h 39069739"/>
              <a:gd name="connsiteX44" fmla="*/ 12618720 w 17099280"/>
              <a:gd name="connsiteY44" fmla="*/ 6334219 h 39069739"/>
              <a:gd name="connsiteX45" fmla="*/ 12161520 w 17099280"/>
              <a:gd name="connsiteY45" fmla="*/ 6974299 h 39069739"/>
              <a:gd name="connsiteX46" fmla="*/ 12161520 w 17099280"/>
              <a:gd name="connsiteY46" fmla="*/ 7614379 h 39069739"/>
              <a:gd name="connsiteX47" fmla="*/ 11430000 w 17099280"/>
              <a:gd name="connsiteY47" fmla="*/ 7705819 h 39069739"/>
              <a:gd name="connsiteX48" fmla="*/ 11247120 w 17099280"/>
              <a:gd name="connsiteY48" fmla="*/ 7980139 h 39069739"/>
              <a:gd name="connsiteX49" fmla="*/ 11521440 w 17099280"/>
              <a:gd name="connsiteY49" fmla="*/ 8437339 h 39069739"/>
              <a:gd name="connsiteX50" fmla="*/ 12527280 w 17099280"/>
              <a:gd name="connsiteY50" fmla="*/ 8437339 h 39069739"/>
              <a:gd name="connsiteX51" fmla="*/ 12984480 w 17099280"/>
              <a:gd name="connsiteY51" fmla="*/ 8894539 h 39069739"/>
              <a:gd name="connsiteX52" fmla="*/ 13898880 w 17099280"/>
              <a:gd name="connsiteY52" fmla="*/ 10266139 h 39069739"/>
              <a:gd name="connsiteX53" fmla="*/ 15636240 w 17099280"/>
              <a:gd name="connsiteY53" fmla="*/ 9808939 h 39069739"/>
              <a:gd name="connsiteX54" fmla="*/ 17099280 w 17099280"/>
              <a:gd name="connsiteY54" fmla="*/ 9443179 h 39069739"/>
              <a:gd name="connsiteX55" fmla="*/ 15910560 w 17099280"/>
              <a:gd name="connsiteY55" fmla="*/ 10266139 h 39069739"/>
              <a:gd name="connsiteX56" fmla="*/ 16459200 w 17099280"/>
              <a:gd name="connsiteY56" fmla="*/ 10723339 h 39069739"/>
              <a:gd name="connsiteX57" fmla="*/ 15636240 w 17099280"/>
              <a:gd name="connsiteY57" fmla="*/ 11637739 h 39069739"/>
              <a:gd name="connsiteX58" fmla="*/ 15636240 w 17099280"/>
              <a:gd name="connsiteY58" fmla="*/ 10997659 h 39069739"/>
              <a:gd name="connsiteX59" fmla="*/ 13990320 w 17099280"/>
              <a:gd name="connsiteY59" fmla="*/ 10997659 h 39069739"/>
              <a:gd name="connsiteX60" fmla="*/ 13990320 w 17099280"/>
              <a:gd name="connsiteY60" fmla="*/ 11820619 h 39069739"/>
              <a:gd name="connsiteX61" fmla="*/ 15179040 w 17099280"/>
              <a:gd name="connsiteY61" fmla="*/ 13009339 h 39069739"/>
              <a:gd name="connsiteX62" fmla="*/ 15087600 w 17099280"/>
              <a:gd name="connsiteY62" fmla="*/ 13923739 h 39069739"/>
              <a:gd name="connsiteX63" fmla="*/ 15453360 w 17099280"/>
              <a:gd name="connsiteY63" fmla="*/ 14655259 h 39069739"/>
              <a:gd name="connsiteX64" fmla="*/ 15361920 w 17099280"/>
              <a:gd name="connsiteY64" fmla="*/ 15386779 h 39069739"/>
              <a:gd name="connsiteX65" fmla="*/ 15361920 w 17099280"/>
              <a:gd name="connsiteY65" fmla="*/ 15843979 h 39069739"/>
              <a:gd name="connsiteX66" fmla="*/ 15087600 w 17099280"/>
              <a:gd name="connsiteY66" fmla="*/ 15843979 h 39069739"/>
              <a:gd name="connsiteX67" fmla="*/ 15087600 w 17099280"/>
              <a:gd name="connsiteY67" fmla="*/ 16209739 h 39069739"/>
              <a:gd name="connsiteX68" fmla="*/ 14356080 w 17099280"/>
              <a:gd name="connsiteY68" fmla="*/ 16209739 h 39069739"/>
              <a:gd name="connsiteX69" fmla="*/ 14904720 w 17099280"/>
              <a:gd name="connsiteY69" fmla="*/ 16941259 h 39069739"/>
              <a:gd name="connsiteX70" fmla="*/ 15544800 w 17099280"/>
              <a:gd name="connsiteY70" fmla="*/ 25719499 h 39069739"/>
              <a:gd name="connsiteX71" fmla="*/ 13898880 w 17099280"/>
              <a:gd name="connsiteY71" fmla="*/ 25628059 h 39069739"/>
              <a:gd name="connsiteX72" fmla="*/ 13716000 w 17099280"/>
              <a:gd name="connsiteY72" fmla="*/ 29102779 h 39069739"/>
              <a:gd name="connsiteX73" fmla="*/ 12344400 w 17099280"/>
              <a:gd name="connsiteY73" fmla="*/ 33766219 h 39069739"/>
              <a:gd name="connsiteX74" fmla="*/ 13167360 w 17099280"/>
              <a:gd name="connsiteY74" fmla="*/ 35412139 h 39069739"/>
              <a:gd name="connsiteX75" fmla="*/ 15087600 w 17099280"/>
              <a:gd name="connsiteY75" fmla="*/ 35960779 h 39069739"/>
              <a:gd name="connsiteX76" fmla="*/ 12984480 w 17099280"/>
              <a:gd name="connsiteY76" fmla="*/ 36326539 h 39069739"/>
              <a:gd name="connsiteX77" fmla="*/ 13624560 w 17099280"/>
              <a:gd name="connsiteY77" fmla="*/ 36875179 h 39069739"/>
              <a:gd name="connsiteX78" fmla="*/ 12710160 w 17099280"/>
              <a:gd name="connsiteY78" fmla="*/ 37515259 h 39069739"/>
              <a:gd name="connsiteX79" fmla="*/ 10698480 w 17099280"/>
              <a:gd name="connsiteY79" fmla="*/ 37058059 h 39069739"/>
              <a:gd name="connsiteX80" fmla="*/ 10881360 w 17099280"/>
              <a:gd name="connsiteY80" fmla="*/ 36692299 h 39069739"/>
              <a:gd name="connsiteX81" fmla="*/ 9692640 w 17099280"/>
              <a:gd name="connsiteY81" fmla="*/ 36692299 h 39069739"/>
              <a:gd name="connsiteX82" fmla="*/ 10241280 w 17099280"/>
              <a:gd name="connsiteY82" fmla="*/ 35777899 h 39069739"/>
              <a:gd name="connsiteX83" fmla="*/ 9692640 w 17099280"/>
              <a:gd name="connsiteY83" fmla="*/ 35320699 h 39069739"/>
              <a:gd name="connsiteX84" fmla="*/ 10515600 w 17099280"/>
              <a:gd name="connsiteY84" fmla="*/ 34589179 h 39069739"/>
              <a:gd name="connsiteX85" fmla="*/ 9326880 w 17099280"/>
              <a:gd name="connsiteY85" fmla="*/ 28005499 h 39069739"/>
              <a:gd name="connsiteX86" fmla="*/ 10058400 w 17099280"/>
              <a:gd name="connsiteY86" fmla="*/ 26085259 h 39069739"/>
              <a:gd name="connsiteX87" fmla="*/ 9052560 w 17099280"/>
              <a:gd name="connsiteY87" fmla="*/ 25536619 h 39069739"/>
              <a:gd name="connsiteX88" fmla="*/ 8961120 w 17099280"/>
              <a:gd name="connsiteY88" fmla="*/ 20598859 h 39069739"/>
              <a:gd name="connsiteX89" fmla="*/ 9326880 w 17099280"/>
              <a:gd name="connsiteY89" fmla="*/ 18312859 h 39069739"/>
              <a:gd name="connsiteX90" fmla="*/ 8046720 w 17099280"/>
              <a:gd name="connsiteY90" fmla="*/ 16118299 h 39069739"/>
              <a:gd name="connsiteX91" fmla="*/ 7863840 w 17099280"/>
              <a:gd name="connsiteY91" fmla="*/ 16118299 h 39069739"/>
              <a:gd name="connsiteX92" fmla="*/ 7863840 w 17099280"/>
              <a:gd name="connsiteY92" fmla="*/ 15935419 h 39069739"/>
              <a:gd name="connsiteX93" fmla="*/ 7406640 w 17099280"/>
              <a:gd name="connsiteY93" fmla="*/ 15935419 h 39069739"/>
              <a:gd name="connsiteX94" fmla="*/ 8138160 w 17099280"/>
              <a:gd name="connsiteY94" fmla="*/ 19958779 h 39069739"/>
              <a:gd name="connsiteX95" fmla="*/ 7680960 w 17099280"/>
              <a:gd name="connsiteY95" fmla="*/ 21421819 h 39069739"/>
              <a:gd name="connsiteX96" fmla="*/ 6858000 w 17099280"/>
              <a:gd name="connsiteY96" fmla="*/ 21421819 h 39069739"/>
              <a:gd name="connsiteX97" fmla="*/ 7498080 w 17099280"/>
              <a:gd name="connsiteY97" fmla="*/ 27456859 h 39069739"/>
              <a:gd name="connsiteX98" fmla="*/ 7040880 w 17099280"/>
              <a:gd name="connsiteY98" fmla="*/ 35686459 h 39069739"/>
              <a:gd name="connsiteX99" fmla="*/ 6217920 w 17099280"/>
              <a:gd name="connsiteY99" fmla="*/ 35686459 h 39069739"/>
              <a:gd name="connsiteX100" fmla="*/ 6217920 w 17099280"/>
              <a:gd name="connsiteY100" fmla="*/ 35960779 h 39069739"/>
              <a:gd name="connsiteX101" fmla="*/ 6675120 w 17099280"/>
              <a:gd name="connsiteY101" fmla="*/ 35960779 h 39069739"/>
              <a:gd name="connsiteX102" fmla="*/ 6858000 w 17099280"/>
              <a:gd name="connsiteY102" fmla="*/ 37058059 h 39069739"/>
              <a:gd name="connsiteX103" fmla="*/ 7315200 w 17099280"/>
              <a:gd name="connsiteY103" fmla="*/ 36966619 h 39069739"/>
              <a:gd name="connsiteX104" fmla="*/ 8138160 w 17099280"/>
              <a:gd name="connsiteY104" fmla="*/ 37606699 h 39069739"/>
              <a:gd name="connsiteX105" fmla="*/ 10058400 w 17099280"/>
              <a:gd name="connsiteY105" fmla="*/ 38155339 h 39069739"/>
              <a:gd name="connsiteX106" fmla="*/ 10149840 w 17099280"/>
              <a:gd name="connsiteY106" fmla="*/ 38886859 h 39069739"/>
              <a:gd name="connsiteX107" fmla="*/ 6858000 w 17099280"/>
              <a:gd name="connsiteY107" fmla="*/ 39069739 h 39069739"/>
              <a:gd name="connsiteX108" fmla="*/ 5303520 w 17099280"/>
              <a:gd name="connsiteY108" fmla="*/ 38429659 h 39069739"/>
              <a:gd name="connsiteX109" fmla="*/ 4754880 w 17099280"/>
              <a:gd name="connsiteY109" fmla="*/ 38795419 h 39069739"/>
              <a:gd name="connsiteX110" fmla="*/ 3474720 w 17099280"/>
              <a:gd name="connsiteY110" fmla="*/ 38795419 h 39069739"/>
              <a:gd name="connsiteX111" fmla="*/ 3291840 w 17099280"/>
              <a:gd name="connsiteY111" fmla="*/ 37332379 h 39069739"/>
              <a:gd name="connsiteX112" fmla="*/ 3291840 w 17099280"/>
              <a:gd name="connsiteY112" fmla="*/ 37332379 h 39069739"/>
              <a:gd name="connsiteX113" fmla="*/ 2743200 w 17099280"/>
              <a:gd name="connsiteY113" fmla="*/ 37972459 h 39069739"/>
              <a:gd name="connsiteX114" fmla="*/ 457200 w 17099280"/>
              <a:gd name="connsiteY114" fmla="*/ 37972459 h 39069739"/>
              <a:gd name="connsiteX115" fmla="*/ 548640 w 17099280"/>
              <a:gd name="connsiteY115" fmla="*/ 35412139 h 39069739"/>
              <a:gd name="connsiteX116" fmla="*/ 1005840 w 17099280"/>
              <a:gd name="connsiteY116" fmla="*/ 35412139 h 39069739"/>
              <a:gd name="connsiteX117" fmla="*/ 914400 w 17099280"/>
              <a:gd name="connsiteY117" fmla="*/ 34497739 h 39069739"/>
              <a:gd name="connsiteX118" fmla="*/ 1645920 w 17099280"/>
              <a:gd name="connsiteY118" fmla="*/ 33857659 h 39069739"/>
              <a:gd name="connsiteX119" fmla="*/ 1737360 w 17099280"/>
              <a:gd name="connsiteY119" fmla="*/ 26176699 h 39069739"/>
              <a:gd name="connsiteX120" fmla="*/ 2468880 w 17099280"/>
              <a:gd name="connsiteY120" fmla="*/ 24713659 h 39069739"/>
              <a:gd name="connsiteX121" fmla="*/ 2194560 w 17099280"/>
              <a:gd name="connsiteY121" fmla="*/ 23342059 h 39069739"/>
              <a:gd name="connsiteX122" fmla="*/ 2377440 w 17099280"/>
              <a:gd name="connsiteY122" fmla="*/ 22427659 h 39069739"/>
              <a:gd name="connsiteX123" fmla="*/ 1920240 w 17099280"/>
              <a:gd name="connsiteY123" fmla="*/ 20873179 h 39069739"/>
              <a:gd name="connsiteX124" fmla="*/ 0 w 17099280"/>
              <a:gd name="connsiteY124" fmla="*/ 20415979 h 39069739"/>
              <a:gd name="connsiteX125" fmla="*/ 914400 w 17099280"/>
              <a:gd name="connsiteY125" fmla="*/ 15478219 h 39069739"/>
              <a:gd name="connsiteX126" fmla="*/ 1005840 w 17099280"/>
              <a:gd name="connsiteY126" fmla="*/ 13375099 h 39069739"/>
              <a:gd name="connsiteX127" fmla="*/ 914400 w 17099280"/>
              <a:gd name="connsiteY127" fmla="*/ 9077419 h 39069739"/>
              <a:gd name="connsiteX128" fmla="*/ 1857998 w 17099280"/>
              <a:gd name="connsiteY128" fmla="*/ 7706504 h 39069739"/>
              <a:gd name="connsiteX129" fmla="*/ 2570951 w 17099280"/>
              <a:gd name="connsiteY129" fmla="*/ 6130890 h 39069739"/>
              <a:gd name="connsiteX130" fmla="*/ 3262299 w 17099280"/>
              <a:gd name="connsiteY130" fmla="*/ 5145956 h 39069739"/>
              <a:gd name="connsiteX131" fmla="*/ 3657600 w 17099280"/>
              <a:gd name="connsiteY131" fmla="*/ 4596859 h 39069739"/>
              <a:gd name="connsiteX132" fmla="*/ 3219090 w 17099280"/>
              <a:gd name="connsiteY132" fmla="*/ 3763267 h 39069739"/>
              <a:gd name="connsiteX133" fmla="*/ 2851811 w 17099280"/>
              <a:gd name="connsiteY133" fmla="*/ 1690458 h 39069739"/>
              <a:gd name="connsiteX134" fmla="*/ 2938230 w 17099280"/>
              <a:gd name="connsiteY134" fmla="*/ 845229 h 39069739"/>
              <a:gd name="connsiteX135" fmla="*/ 3413532 w 17099280"/>
              <a:gd name="connsiteY135" fmla="*/ 447474 h 39069739"/>
              <a:gd name="connsiteX136" fmla="*/ 4201948 w 17099280"/>
              <a:gd name="connsiteY136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870273 w 17099280"/>
              <a:gd name="connsiteY7" fmla="*/ 3480357 h 39069739"/>
              <a:gd name="connsiteX8" fmla="*/ 6913482 w 17099280"/>
              <a:gd name="connsiteY8" fmla="*/ 3887566 h 39069739"/>
              <a:gd name="connsiteX9" fmla="*/ 6762250 w 17099280"/>
              <a:gd name="connsiteY9" fmla="*/ 4400165 h 39069739"/>
              <a:gd name="connsiteX10" fmla="*/ 6858000 w 17099280"/>
              <a:gd name="connsiteY10" fmla="*/ 4779739 h 39069739"/>
              <a:gd name="connsiteX11" fmla="*/ 6675120 w 17099280"/>
              <a:gd name="connsiteY11" fmla="*/ 4871179 h 39069739"/>
              <a:gd name="connsiteX12" fmla="*/ 6858000 w 17099280"/>
              <a:gd name="connsiteY12" fmla="*/ 5145499 h 39069739"/>
              <a:gd name="connsiteX13" fmla="*/ 6308552 w 17099280"/>
              <a:gd name="connsiteY13" fmla="*/ 5518851 h 39069739"/>
              <a:gd name="connsiteX14" fmla="*/ 5852160 w 17099280"/>
              <a:gd name="connsiteY14" fmla="*/ 5419819 h 39069739"/>
              <a:gd name="connsiteX15" fmla="*/ 5422763 w 17099280"/>
              <a:gd name="connsiteY15" fmla="*/ 6130890 h 39069739"/>
              <a:gd name="connsiteX16" fmla="*/ 6126480 w 17099280"/>
              <a:gd name="connsiteY16" fmla="*/ 7431499 h 39069739"/>
              <a:gd name="connsiteX17" fmla="*/ 6766560 w 17099280"/>
              <a:gd name="connsiteY17" fmla="*/ 9626059 h 39069739"/>
              <a:gd name="connsiteX18" fmla="*/ 6675120 w 17099280"/>
              <a:gd name="connsiteY18" fmla="*/ 11454859 h 39069739"/>
              <a:gd name="connsiteX19" fmla="*/ 7680960 w 17099280"/>
              <a:gd name="connsiteY19" fmla="*/ 11271979 h 39069739"/>
              <a:gd name="connsiteX20" fmla="*/ 7132320 w 17099280"/>
              <a:gd name="connsiteY20" fmla="*/ 9808939 h 39069739"/>
              <a:gd name="connsiteX21" fmla="*/ 8869680 w 17099280"/>
              <a:gd name="connsiteY21" fmla="*/ 8437339 h 39069739"/>
              <a:gd name="connsiteX22" fmla="*/ 9144000 w 17099280"/>
              <a:gd name="connsiteY22" fmla="*/ 7431499 h 39069739"/>
              <a:gd name="connsiteX23" fmla="*/ 9601200 w 17099280"/>
              <a:gd name="connsiteY23" fmla="*/ 7248619 h 39069739"/>
              <a:gd name="connsiteX24" fmla="*/ 9601200 w 17099280"/>
              <a:gd name="connsiteY24" fmla="*/ 6791419 h 39069739"/>
              <a:gd name="connsiteX25" fmla="*/ 9144000 w 17099280"/>
              <a:gd name="connsiteY25" fmla="*/ 6517099 h 39069739"/>
              <a:gd name="connsiteX26" fmla="*/ 8595360 w 17099280"/>
              <a:gd name="connsiteY26" fmla="*/ 5145499 h 39069739"/>
              <a:gd name="connsiteX27" fmla="*/ 8595360 w 17099280"/>
              <a:gd name="connsiteY27" fmla="*/ 5694139 h 39069739"/>
              <a:gd name="connsiteX28" fmla="*/ 8595360 w 17099280"/>
              <a:gd name="connsiteY28" fmla="*/ 6242779 h 39069739"/>
              <a:gd name="connsiteX29" fmla="*/ 8412480 w 17099280"/>
              <a:gd name="connsiteY29" fmla="*/ 5877019 h 39069739"/>
              <a:gd name="connsiteX30" fmla="*/ 8321040 w 17099280"/>
              <a:gd name="connsiteY30" fmla="*/ 6151339 h 39069739"/>
              <a:gd name="connsiteX31" fmla="*/ 8046720 w 17099280"/>
              <a:gd name="connsiteY31" fmla="*/ 6425659 h 39069739"/>
              <a:gd name="connsiteX32" fmla="*/ 8046720 w 17099280"/>
              <a:gd name="connsiteY32" fmla="*/ 5968459 h 39069739"/>
              <a:gd name="connsiteX33" fmla="*/ 7680960 w 17099280"/>
              <a:gd name="connsiteY33" fmla="*/ 5968459 h 39069739"/>
              <a:gd name="connsiteX34" fmla="*/ 8503920 w 17099280"/>
              <a:gd name="connsiteY34" fmla="*/ 5054059 h 39069739"/>
              <a:gd name="connsiteX35" fmla="*/ 8869680 w 17099280"/>
              <a:gd name="connsiteY35" fmla="*/ 3956779 h 39069739"/>
              <a:gd name="connsiteX36" fmla="*/ 10058400 w 17099280"/>
              <a:gd name="connsiteY36" fmla="*/ 3133819 h 39069739"/>
              <a:gd name="connsiteX37" fmla="*/ 10241280 w 17099280"/>
              <a:gd name="connsiteY37" fmla="*/ 3225259 h 39069739"/>
              <a:gd name="connsiteX38" fmla="*/ 10881360 w 17099280"/>
              <a:gd name="connsiteY38" fmla="*/ 2950939 h 39069739"/>
              <a:gd name="connsiteX39" fmla="*/ 11704320 w 17099280"/>
              <a:gd name="connsiteY39" fmla="*/ 3316699 h 39069739"/>
              <a:gd name="connsiteX40" fmla="*/ 11978640 w 17099280"/>
              <a:gd name="connsiteY40" fmla="*/ 4048219 h 39069739"/>
              <a:gd name="connsiteX41" fmla="*/ 12070080 w 17099280"/>
              <a:gd name="connsiteY41" fmla="*/ 4505419 h 39069739"/>
              <a:gd name="connsiteX42" fmla="*/ 12161520 w 17099280"/>
              <a:gd name="connsiteY42" fmla="*/ 5328379 h 39069739"/>
              <a:gd name="connsiteX43" fmla="*/ 12161520 w 17099280"/>
              <a:gd name="connsiteY43" fmla="*/ 5328379 h 39069739"/>
              <a:gd name="connsiteX44" fmla="*/ 12618720 w 17099280"/>
              <a:gd name="connsiteY44" fmla="*/ 6334219 h 39069739"/>
              <a:gd name="connsiteX45" fmla="*/ 12161520 w 17099280"/>
              <a:gd name="connsiteY45" fmla="*/ 6974299 h 39069739"/>
              <a:gd name="connsiteX46" fmla="*/ 12161520 w 17099280"/>
              <a:gd name="connsiteY46" fmla="*/ 7614379 h 39069739"/>
              <a:gd name="connsiteX47" fmla="*/ 11430000 w 17099280"/>
              <a:gd name="connsiteY47" fmla="*/ 7705819 h 39069739"/>
              <a:gd name="connsiteX48" fmla="*/ 11247120 w 17099280"/>
              <a:gd name="connsiteY48" fmla="*/ 7980139 h 39069739"/>
              <a:gd name="connsiteX49" fmla="*/ 11521440 w 17099280"/>
              <a:gd name="connsiteY49" fmla="*/ 8437339 h 39069739"/>
              <a:gd name="connsiteX50" fmla="*/ 12527280 w 17099280"/>
              <a:gd name="connsiteY50" fmla="*/ 8437339 h 39069739"/>
              <a:gd name="connsiteX51" fmla="*/ 12984480 w 17099280"/>
              <a:gd name="connsiteY51" fmla="*/ 8894539 h 39069739"/>
              <a:gd name="connsiteX52" fmla="*/ 13898880 w 17099280"/>
              <a:gd name="connsiteY52" fmla="*/ 10266139 h 39069739"/>
              <a:gd name="connsiteX53" fmla="*/ 15636240 w 17099280"/>
              <a:gd name="connsiteY53" fmla="*/ 9808939 h 39069739"/>
              <a:gd name="connsiteX54" fmla="*/ 17099280 w 17099280"/>
              <a:gd name="connsiteY54" fmla="*/ 9443179 h 39069739"/>
              <a:gd name="connsiteX55" fmla="*/ 15910560 w 17099280"/>
              <a:gd name="connsiteY55" fmla="*/ 10266139 h 39069739"/>
              <a:gd name="connsiteX56" fmla="*/ 16459200 w 17099280"/>
              <a:gd name="connsiteY56" fmla="*/ 10723339 h 39069739"/>
              <a:gd name="connsiteX57" fmla="*/ 15636240 w 17099280"/>
              <a:gd name="connsiteY57" fmla="*/ 11637739 h 39069739"/>
              <a:gd name="connsiteX58" fmla="*/ 15636240 w 17099280"/>
              <a:gd name="connsiteY58" fmla="*/ 10997659 h 39069739"/>
              <a:gd name="connsiteX59" fmla="*/ 13990320 w 17099280"/>
              <a:gd name="connsiteY59" fmla="*/ 10997659 h 39069739"/>
              <a:gd name="connsiteX60" fmla="*/ 13990320 w 17099280"/>
              <a:gd name="connsiteY60" fmla="*/ 11820619 h 39069739"/>
              <a:gd name="connsiteX61" fmla="*/ 15179040 w 17099280"/>
              <a:gd name="connsiteY61" fmla="*/ 13009339 h 39069739"/>
              <a:gd name="connsiteX62" fmla="*/ 15087600 w 17099280"/>
              <a:gd name="connsiteY62" fmla="*/ 13923739 h 39069739"/>
              <a:gd name="connsiteX63" fmla="*/ 15453360 w 17099280"/>
              <a:gd name="connsiteY63" fmla="*/ 14655259 h 39069739"/>
              <a:gd name="connsiteX64" fmla="*/ 15361920 w 17099280"/>
              <a:gd name="connsiteY64" fmla="*/ 15386779 h 39069739"/>
              <a:gd name="connsiteX65" fmla="*/ 15361920 w 17099280"/>
              <a:gd name="connsiteY65" fmla="*/ 15843979 h 39069739"/>
              <a:gd name="connsiteX66" fmla="*/ 15087600 w 17099280"/>
              <a:gd name="connsiteY66" fmla="*/ 15843979 h 39069739"/>
              <a:gd name="connsiteX67" fmla="*/ 15087600 w 17099280"/>
              <a:gd name="connsiteY67" fmla="*/ 16209739 h 39069739"/>
              <a:gd name="connsiteX68" fmla="*/ 14356080 w 17099280"/>
              <a:gd name="connsiteY68" fmla="*/ 16209739 h 39069739"/>
              <a:gd name="connsiteX69" fmla="*/ 14904720 w 17099280"/>
              <a:gd name="connsiteY69" fmla="*/ 16941259 h 39069739"/>
              <a:gd name="connsiteX70" fmla="*/ 15544800 w 17099280"/>
              <a:gd name="connsiteY70" fmla="*/ 25719499 h 39069739"/>
              <a:gd name="connsiteX71" fmla="*/ 13898880 w 17099280"/>
              <a:gd name="connsiteY71" fmla="*/ 25628059 h 39069739"/>
              <a:gd name="connsiteX72" fmla="*/ 13716000 w 17099280"/>
              <a:gd name="connsiteY72" fmla="*/ 29102779 h 39069739"/>
              <a:gd name="connsiteX73" fmla="*/ 12344400 w 17099280"/>
              <a:gd name="connsiteY73" fmla="*/ 33766219 h 39069739"/>
              <a:gd name="connsiteX74" fmla="*/ 13167360 w 17099280"/>
              <a:gd name="connsiteY74" fmla="*/ 35412139 h 39069739"/>
              <a:gd name="connsiteX75" fmla="*/ 15087600 w 17099280"/>
              <a:gd name="connsiteY75" fmla="*/ 35960779 h 39069739"/>
              <a:gd name="connsiteX76" fmla="*/ 12984480 w 17099280"/>
              <a:gd name="connsiteY76" fmla="*/ 36326539 h 39069739"/>
              <a:gd name="connsiteX77" fmla="*/ 13624560 w 17099280"/>
              <a:gd name="connsiteY77" fmla="*/ 36875179 h 39069739"/>
              <a:gd name="connsiteX78" fmla="*/ 12710160 w 17099280"/>
              <a:gd name="connsiteY78" fmla="*/ 37515259 h 39069739"/>
              <a:gd name="connsiteX79" fmla="*/ 10698480 w 17099280"/>
              <a:gd name="connsiteY79" fmla="*/ 37058059 h 39069739"/>
              <a:gd name="connsiteX80" fmla="*/ 10881360 w 17099280"/>
              <a:gd name="connsiteY80" fmla="*/ 36692299 h 39069739"/>
              <a:gd name="connsiteX81" fmla="*/ 9692640 w 17099280"/>
              <a:gd name="connsiteY81" fmla="*/ 36692299 h 39069739"/>
              <a:gd name="connsiteX82" fmla="*/ 10241280 w 17099280"/>
              <a:gd name="connsiteY82" fmla="*/ 35777899 h 39069739"/>
              <a:gd name="connsiteX83" fmla="*/ 9692640 w 17099280"/>
              <a:gd name="connsiteY83" fmla="*/ 35320699 h 39069739"/>
              <a:gd name="connsiteX84" fmla="*/ 10515600 w 17099280"/>
              <a:gd name="connsiteY84" fmla="*/ 34589179 h 39069739"/>
              <a:gd name="connsiteX85" fmla="*/ 9326880 w 17099280"/>
              <a:gd name="connsiteY85" fmla="*/ 28005499 h 39069739"/>
              <a:gd name="connsiteX86" fmla="*/ 10058400 w 17099280"/>
              <a:gd name="connsiteY86" fmla="*/ 26085259 h 39069739"/>
              <a:gd name="connsiteX87" fmla="*/ 9052560 w 17099280"/>
              <a:gd name="connsiteY87" fmla="*/ 25536619 h 39069739"/>
              <a:gd name="connsiteX88" fmla="*/ 8961120 w 17099280"/>
              <a:gd name="connsiteY88" fmla="*/ 20598859 h 39069739"/>
              <a:gd name="connsiteX89" fmla="*/ 9326880 w 17099280"/>
              <a:gd name="connsiteY89" fmla="*/ 18312859 h 39069739"/>
              <a:gd name="connsiteX90" fmla="*/ 8046720 w 17099280"/>
              <a:gd name="connsiteY90" fmla="*/ 16118299 h 39069739"/>
              <a:gd name="connsiteX91" fmla="*/ 7863840 w 17099280"/>
              <a:gd name="connsiteY91" fmla="*/ 16118299 h 39069739"/>
              <a:gd name="connsiteX92" fmla="*/ 7863840 w 17099280"/>
              <a:gd name="connsiteY92" fmla="*/ 15935419 h 39069739"/>
              <a:gd name="connsiteX93" fmla="*/ 7406640 w 17099280"/>
              <a:gd name="connsiteY93" fmla="*/ 15935419 h 39069739"/>
              <a:gd name="connsiteX94" fmla="*/ 8138160 w 17099280"/>
              <a:gd name="connsiteY94" fmla="*/ 19958779 h 39069739"/>
              <a:gd name="connsiteX95" fmla="*/ 7680960 w 17099280"/>
              <a:gd name="connsiteY95" fmla="*/ 21421819 h 39069739"/>
              <a:gd name="connsiteX96" fmla="*/ 6858000 w 17099280"/>
              <a:gd name="connsiteY96" fmla="*/ 21421819 h 39069739"/>
              <a:gd name="connsiteX97" fmla="*/ 7498080 w 17099280"/>
              <a:gd name="connsiteY97" fmla="*/ 27456859 h 39069739"/>
              <a:gd name="connsiteX98" fmla="*/ 7040880 w 17099280"/>
              <a:gd name="connsiteY98" fmla="*/ 35686459 h 39069739"/>
              <a:gd name="connsiteX99" fmla="*/ 6217920 w 17099280"/>
              <a:gd name="connsiteY99" fmla="*/ 35686459 h 39069739"/>
              <a:gd name="connsiteX100" fmla="*/ 6217920 w 17099280"/>
              <a:gd name="connsiteY100" fmla="*/ 35960779 h 39069739"/>
              <a:gd name="connsiteX101" fmla="*/ 6675120 w 17099280"/>
              <a:gd name="connsiteY101" fmla="*/ 35960779 h 39069739"/>
              <a:gd name="connsiteX102" fmla="*/ 6858000 w 17099280"/>
              <a:gd name="connsiteY102" fmla="*/ 37058059 h 39069739"/>
              <a:gd name="connsiteX103" fmla="*/ 7315200 w 17099280"/>
              <a:gd name="connsiteY103" fmla="*/ 36966619 h 39069739"/>
              <a:gd name="connsiteX104" fmla="*/ 8138160 w 17099280"/>
              <a:gd name="connsiteY104" fmla="*/ 37606699 h 39069739"/>
              <a:gd name="connsiteX105" fmla="*/ 10058400 w 17099280"/>
              <a:gd name="connsiteY105" fmla="*/ 38155339 h 39069739"/>
              <a:gd name="connsiteX106" fmla="*/ 10149840 w 17099280"/>
              <a:gd name="connsiteY106" fmla="*/ 38886859 h 39069739"/>
              <a:gd name="connsiteX107" fmla="*/ 6858000 w 17099280"/>
              <a:gd name="connsiteY107" fmla="*/ 39069739 h 39069739"/>
              <a:gd name="connsiteX108" fmla="*/ 5303520 w 17099280"/>
              <a:gd name="connsiteY108" fmla="*/ 38429659 h 39069739"/>
              <a:gd name="connsiteX109" fmla="*/ 4754880 w 17099280"/>
              <a:gd name="connsiteY109" fmla="*/ 38795419 h 39069739"/>
              <a:gd name="connsiteX110" fmla="*/ 3474720 w 17099280"/>
              <a:gd name="connsiteY110" fmla="*/ 38795419 h 39069739"/>
              <a:gd name="connsiteX111" fmla="*/ 3291840 w 17099280"/>
              <a:gd name="connsiteY111" fmla="*/ 37332379 h 39069739"/>
              <a:gd name="connsiteX112" fmla="*/ 3291840 w 17099280"/>
              <a:gd name="connsiteY112" fmla="*/ 37332379 h 39069739"/>
              <a:gd name="connsiteX113" fmla="*/ 2743200 w 17099280"/>
              <a:gd name="connsiteY113" fmla="*/ 37972459 h 39069739"/>
              <a:gd name="connsiteX114" fmla="*/ 457200 w 17099280"/>
              <a:gd name="connsiteY114" fmla="*/ 37972459 h 39069739"/>
              <a:gd name="connsiteX115" fmla="*/ 548640 w 17099280"/>
              <a:gd name="connsiteY115" fmla="*/ 35412139 h 39069739"/>
              <a:gd name="connsiteX116" fmla="*/ 1005840 w 17099280"/>
              <a:gd name="connsiteY116" fmla="*/ 35412139 h 39069739"/>
              <a:gd name="connsiteX117" fmla="*/ 914400 w 17099280"/>
              <a:gd name="connsiteY117" fmla="*/ 34497739 h 39069739"/>
              <a:gd name="connsiteX118" fmla="*/ 1645920 w 17099280"/>
              <a:gd name="connsiteY118" fmla="*/ 33857659 h 39069739"/>
              <a:gd name="connsiteX119" fmla="*/ 1737360 w 17099280"/>
              <a:gd name="connsiteY119" fmla="*/ 26176699 h 39069739"/>
              <a:gd name="connsiteX120" fmla="*/ 2468880 w 17099280"/>
              <a:gd name="connsiteY120" fmla="*/ 24713659 h 39069739"/>
              <a:gd name="connsiteX121" fmla="*/ 2194560 w 17099280"/>
              <a:gd name="connsiteY121" fmla="*/ 23342059 h 39069739"/>
              <a:gd name="connsiteX122" fmla="*/ 2377440 w 17099280"/>
              <a:gd name="connsiteY122" fmla="*/ 22427659 h 39069739"/>
              <a:gd name="connsiteX123" fmla="*/ 1920240 w 17099280"/>
              <a:gd name="connsiteY123" fmla="*/ 20873179 h 39069739"/>
              <a:gd name="connsiteX124" fmla="*/ 0 w 17099280"/>
              <a:gd name="connsiteY124" fmla="*/ 20415979 h 39069739"/>
              <a:gd name="connsiteX125" fmla="*/ 914400 w 17099280"/>
              <a:gd name="connsiteY125" fmla="*/ 15478219 h 39069739"/>
              <a:gd name="connsiteX126" fmla="*/ 1005840 w 17099280"/>
              <a:gd name="connsiteY126" fmla="*/ 13375099 h 39069739"/>
              <a:gd name="connsiteX127" fmla="*/ 914400 w 17099280"/>
              <a:gd name="connsiteY127" fmla="*/ 9077419 h 39069739"/>
              <a:gd name="connsiteX128" fmla="*/ 1857998 w 17099280"/>
              <a:gd name="connsiteY128" fmla="*/ 7706504 h 39069739"/>
              <a:gd name="connsiteX129" fmla="*/ 2570951 w 17099280"/>
              <a:gd name="connsiteY129" fmla="*/ 6130890 h 39069739"/>
              <a:gd name="connsiteX130" fmla="*/ 3262299 w 17099280"/>
              <a:gd name="connsiteY130" fmla="*/ 5145956 h 39069739"/>
              <a:gd name="connsiteX131" fmla="*/ 3657600 w 17099280"/>
              <a:gd name="connsiteY131" fmla="*/ 4596859 h 39069739"/>
              <a:gd name="connsiteX132" fmla="*/ 3219090 w 17099280"/>
              <a:gd name="connsiteY132" fmla="*/ 3763267 h 39069739"/>
              <a:gd name="connsiteX133" fmla="*/ 2851811 w 17099280"/>
              <a:gd name="connsiteY133" fmla="*/ 1690458 h 39069739"/>
              <a:gd name="connsiteX134" fmla="*/ 2938230 w 17099280"/>
              <a:gd name="connsiteY134" fmla="*/ 845229 h 39069739"/>
              <a:gd name="connsiteX135" fmla="*/ 3413532 w 17099280"/>
              <a:gd name="connsiteY135" fmla="*/ 447474 h 39069739"/>
              <a:gd name="connsiteX136" fmla="*/ 4201948 w 17099280"/>
              <a:gd name="connsiteY136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870273 w 17099280"/>
              <a:gd name="connsiteY7" fmla="*/ 3480357 h 39069739"/>
              <a:gd name="connsiteX8" fmla="*/ 6719040 w 17099280"/>
              <a:gd name="connsiteY8" fmla="*/ 3887566 h 39069739"/>
              <a:gd name="connsiteX9" fmla="*/ 6762250 w 17099280"/>
              <a:gd name="connsiteY9" fmla="*/ 4400165 h 39069739"/>
              <a:gd name="connsiteX10" fmla="*/ 6858000 w 17099280"/>
              <a:gd name="connsiteY10" fmla="*/ 4779739 h 39069739"/>
              <a:gd name="connsiteX11" fmla="*/ 6675120 w 17099280"/>
              <a:gd name="connsiteY11" fmla="*/ 4871179 h 39069739"/>
              <a:gd name="connsiteX12" fmla="*/ 6858000 w 17099280"/>
              <a:gd name="connsiteY12" fmla="*/ 5145499 h 39069739"/>
              <a:gd name="connsiteX13" fmla="*/ 6308552 w 17099280"/>
              <a:gd name="connsiteY13" fmla="*/ 5518851 h 39069739"/>
              <a:gd name="connsiteX14" fmla="*/ 5852160 w 17099280"/>
              <a:gd name="connsiteY14" fmla="*/ 5419819 h 39069739"/>
              <a:gd name="connsiteX15" fmla="*/ 5422763 w 17099280"/>
              <a:gd name="connsiteY15" fmla="*/ 6130890 h 39069739"/>
              <a:gd name="connsiteX16" fmla="*/ 6126480 w 17099280"/>
              <a:gd name="connsiteY16" fmla="*/ 7431499 h 39069739"/>
              <a:gd name="connsiteX17" fmla="*/ 6766560 w 17099280"/>
              <a:gd name="connsiteY17" fmla="*/ 9626059 h 39069739"/>
              <a:gd name="connsiteX18" fmla="*/ 6675120 w 17099280"/>
              <a:gd name="connsiteY18" fmla="*/ 11454859 h 39069739"/>
              <a:gd name="connsiteX19" fmla="*/ 7680960 w 17099280"/>
              <a:gd name="connsiteY19" fmla="*/ 11271979 h 39069739"/>
              <a:gd name="connsiteX20" fmla="*/ 7132320 w 17099280"/>
              <a:gd name="connsiteY20" fmla="*/ 9808939 h 39069739"/>
              <a:gd name="connsiteX21" fmla="*/ 8869680 w 17099280"/>
              <a:gd name="connsiteY21" fmla="*/ 8437339 h 39069739"/>
              <a:gd name="connsiteX22" fmla="*/ 9144000 w 17099280"/>
              <a:gd name="connsiteY22" fmla="*/ 7431499 h 39069739"/>
              <a:gd name="connsiteX23" fmla="*/ 9601200 w 17099280"/>
              <a:gd name="connsiteY23" fmla="*/ 7248619 h 39069739"/>
              <a:gd name="connsiteX24" fmla="*/ 9601200 w 17099280"/>
              <a:gd name="connsiteY24" fmla="*/ 6791419 h 39069739"/>
              <a:gd name="connsiteX25" fmla="*/ 9144000 w 17099280"/>
              <a:gd name="connsiteY25" fmla="*/ 6517099 h 39069739"/>
              <a:gd name="connsiteX26" fmla="*/ 8595360 w 17099280"/>
              <a:gd name="connsiteY26" fmla="*/ 5145499 h 39069739"/>
              <a:gd name="connsiteX27" fmla="*/ 8595360 w 17099280"/>
              <a:gd name="connsiteY27" fmla="*/ 5694139 h 39069739"/>
              <a:gd name="connsiteX28" fmla="*/ 8595360 w 17099280"/>
              <a:gd name="connsiteY28" fmla="*/ 6242779 h 39069739"/>
              <a:gd name="connsiteX29" fmla="*/ 8412480 w 17099280"/>
              <a:gd name="connsiteY29" fmla="*/ 5877019 h 39069739"/>
              <a:gd name="connsiteX30" fmla="*/ 8321040 w 17099280"/>
              <a:gd name="connsiteY30" fmla="*/ 6151339 h 39069739"/>
              <a:gd name="connsiteX31" fmla="*/ 8046720 w 17099280"/>
              <a:gd name="connsiteY31" fmla="*/ 6425659 h 39069739"/>
              <a:gd name="connsiteX32" fmla="*/ 8046720 w 17099280"/>
              <a:gd name="connsiteY32" fmla="*/ 5968459 h 39069739"/>
              <a:gd name="connsiteX33" fmla="*/ 7680960 w 17099280"/>
              <a:gd name="connsiteY33" fmla="*/ 5968459 h 39069739"/>
              <a:gd name="connsiteX34" fmla="*/ 8503920 w 17099280"/>
              <a:gd name="connsiteY34" fmla="*/ 5054059 h 39069739"/>
              <a:gd name="connsiteX35" fmla="*/ 8869680 w 17099280"/>
              <a:gd name="connsiteY35" fmla="*/ 3956779 h 39069739"/>
              <a:gd name="connsiteX36" fmla="*/ 10058400 w 17099280"/>
              <a:gd name="connsiteY36" fmla="*/ 3133819 h 39069739"/>
              <a:gd name="connsiteX37" fmla="*/ 10241280 w 17099280"/>
              <a:gd name="connsiteY37" fmla="*/ 3225259 h 39069739"/>
              <a:gd name="connsiteX38" fmla="*/ 10881360 w 17099280"/>
              <a:gd name="connsiteY38" fmla="*/ 2950939 h 39069739"/>
              <a:gd name="connsiteX39" fmla="*/ 11704320 w 17099280"/>
              <a:gd name="connsiteY39" fmla="*/ 3316699 h 39069739"/>
              <a:gd name="connsiteX40" fmla="*/ 11978640 w 17099280"/>
              <a:gd name="connsiteY40" fmla="*/ 4048219 h 39069739"/>
              <a:gd name="connsiteX41" fmla="*/ 12070080 w 17099280"/>
              <a:gd name="connsiteY41" fmla="*/ 4505419 h 39069739"/>
              <a:gd name="connsiteX42" fmla="*/ 12161520 w 17099280"/>
              <a:gd name="connsiteY42" fmla="*/ 5328379 h 39069739"/>
              <a:gd name="connsiteX43" fmla="*/ 12161520 w 17099280"/>
              <a:gd name="connsiteY43" fmla="*/ 5328379 h 39069739"/>
              <a:gd name="connsiteX44" fmla="*/ 12618720 w 17099280"/>
              <a:gd name="connsiteY44" fmla="*/ 6334219 h 39069739"/>
              <a:gd name="connsiteX45" fmla="*/ 12161520 w 17099280"/>
              <a:gd name="connsiteY45" fmla="*/ 6974299 h 39069739"/>
              <a:gd name="connsiteX46" fmla="*/ 12161520 w 17099280"/>
              <a:gd name="connsiteY46" fmla="*/ 7614379 h 39069739"/>
              <a:gd name="connsiteX47" fmla="*/ 11430000 w 17099280"/>
              <a:gd name="connsiteY47" fmla="*/ 7705819 h 39069739"/>
              <a:gd name="connsiteX48" fmla="*/ 11247120 w 17099280"/>
              <a:gd name="connsiteY48" fmla="*/ 7980139 h 39069739"/>
              <a:gd name="connsiteX49" fmla="*/ 11521440 w 17099280"/>
              <a:gd name="connsiteY49" fmla="*/ 8437339 h 39069739"/>
              <a:gd name="connsiteX50" fmla="*/ 12527280 w 17099280"/>
              <a:gd name="connsiteY50" fmla="*/ 8437339 h 39069739"/>
              <a:gd name="connsiteX51" fmla="*/ 12984480 w 17099280"/>
              <a:gd name="connsiteY51" fmla="*/ 8894539 h 39069739"/>
              <a:gd name="connsiteX52" fmla="*/ 13898880 w 17099280"/>
              <a:gd name="connsiteY52" fmla="*/ 10266139 h 39069739"/>
              <a:gd name="connsiteX53" fmla="*/ 15636240 w 17099280"/>
              <a:gd name="connsiteY53" fmla="*/ 9808939 h 39069739"/>
              <a:gd name="connsiteX54" fmla="*/ 17099280 w 17099280"/>
              <a:gd name="connsiteY54" fmla="*/ 9443179 h 39069739"/>
              <a:gd name="connsiteX55" fmla="*/ 15910560 w 17099280"/>
              <a:gd name="connsiteY55" fmla="*/ 10266139 h 39069739"/>
              <a:gd name="connsiteX56" fmla="*/ 16459200 w 17099280"/>
              <a:gd name="connsiteY56" fmla="*/ 10723339 h 39069739"/>
              <a:gd name="connsiteX57" fmla="*/ 15636240 w 17099280"/>
              <a:gd name="connsiteY57" fmla="*/ 11637739 h 39069739"/>
              <a:gd name="connsiteX58" fmla="*/ 15636240 w 17099280"/>
              <a:gd name="connsiteY58" fmla="*/ 10997659 h 39069739"/>
              <a:gd name="connsiteX59" fmla="*/ 13990320 w 17099280"/>
              <a:gd name="connsiteY59" fmla="*/ 10997659 h 39069739"/>
              <a:gd name="connsiteX60" fmla="*/ 13990320 w 17099280"/>
              <a:gd name="connsiteY60" fmla="*/ 11820619 h 39069739"/>
              <a:gd name="connsiteX61" fmla="*/ 15179040 w 17099280"/>
              <a:gd name="connsiteY61" fmla="*/ 13009339 h 39069739"/>
              <a:gd name="connsiteX62" fmla="*/ 15087600 w 17099280"/>
              <a:gd name="connsiteY62" fmla="*/ 13923739 h 39069739"/>
              <a:gd name="connsiteX63" fmla="*/ 15453360 w 17099280"/>
              <a:gd name="connsiteY63" fmla="*/ 14655259 h 39069739"/>
              <a:gd name="connsiteX64" fmla="*/ 15361920 w 17099280"/>
              <a:gd name="connsiteY64" fmla="*/ 15386779 h 39069739"/>
              <a:gd name="connsiteX65" fmla="*/ 15361920 w 17099280"/>
              <a:gd name="connsiteY65" fmla="*/ 15843979 h 39069739"/>
              <a:gd name="connsiteX66" fmla="*/ 15087600 w 17099280"/>
              <a:gd name="connsiteY66" fmla="*/ 15843979 h 39069739"/>
              <a:gd name="connsiteX67" fmla="*/ 15087600 w 17099280"/>
              <a:gd name="connsiteY67" fmla="*/ 16209739 h 39069739"/>
              <a:gd name="connsiteX68" fmla="*/ 14356080 w 17099280"/>
              <a:gd name="connsiteY68" fmla="*/ 16209739 h 39069739"/>
              <a:gd name="connsiteX69" fmla="*/ 14904720 w 17099280"/>
              <a:gd name="connsiteY69" fmla="*/ 16941259 h 39069739"/>
              <a:gd name="connsiteX70" fmla="*/ 15544800 w 17099280"/>
              <a:gd name="connsiteY70" fmla="*/ 25719499 h 39069739"/>
              <a:gd name="connsiteX71" fmla="*/ 13898880 w 17099280"/>
              <a:gd name="connsiteY71" fmla="*/ 25628059 h 39069739"/>
              <a:gd name="connsiteX72" fmla="*/ 13716000 w 17099280"/>
              <a:gd name="connsiteY72" fmla="*/ 29102779 h 39069739"/>
              <a:gd name="connsiteX73" fmla="*/ 12344400 w 17099280"/>
              <a:gd name="connsiteY73" fmla="*/ 33766219 h 39069739"/>
              <a:gd name="connsiteX74" fmla="*/ 13167360 w 17099280"/>
              <a:gd name="connsiteY74" fmla="*/ 35412139 h 39069739"/>
              <a:gd name="connsiteX75" fmla="*/ 15087600 w 17099280"/>
              <a:gd name="connsiteY75" fmla="*/ 35960779 h 39069739"/>
              <a:gd name="connsiteX76" fmla="*/ 12984480 w 17099280"/>
              <a:gd name="connsiteY76" fmla="*/ 36326539 h 39069739"/>
              <a:gd name="connsiteX77" fmla="*/ 13624560 w 17099280"/>
              <a:gd name="connsiteY77" fmla="*/ 36875179 h 39069739"/>
              <a:gd name="connsiteX78" fmla="*/ 12710160 w 17099280"/>
              <a:gd name="connsiteY78" fmla="*/ 37515259 h 39069739"/>
              <a:gd name="connsiteX79" fmla="*/ 10698480 w 17099280"/>
              <a:gd name="connsiteY79" fmla="*/ 37058059 h 39069739"/>
              <a:gd name="connsiteX80" fmla="*/ 10881360 w 17099280"/>
              <a:gd name="connsiteY80" fmla="*/ 36692299 h 39069739"/>
              <a:gd name="connsiteX81" fmla="*/ 9692640 w 17099280"/>
              <a:gd name="connsiteY81" fmla="*/ 36692299 h 39069739"/>
              <a:gd name="connsiteX82" fmla="*/ 10241280 w 17099280"/>
              <a:gd name="connsiteY82" fmla="*/ 35777899 h 39069739"/>
              <a:gd name="connsiteX83" fmla="*/ 9692640 w 17099280"/>
              <a:gd name="connsiteY83" fmla="*/ 35320699 h 39069739"/>
              <a:gd name="connsiteX84" fmla="*/ 10515600 w 17099280"/>
              <a:gd name="connsiteY84" fmla="*/ 34589179 h 39069739"/>
              <a:gd name="connsiteX85" fmla="*/ 9326880 w 17099280"/>
              <a:gd name="connsiteY85" fmla="*/ 28005499 h 39069739"/>
              <a:gd name="connsiteX86" fmla="*/ 10058400 w 17099280"/>
              <a:gd name="connsiteY86" fmla="*/ 26085259 h 39069739"/>
              <a:gd name="connsiteX87" fmla="*/ 9052560 w 17099280"/>
              <a:gd name="connsiteY87" fmla="*/ 25536619 h 39069739"/>
              <a:gd name="connsiteX88" fmla="*/ 8961120 w 17099280"/>
              <a:gd name="connsiteY88" fmla="*/ 20598859 h 39069739"/>
              <a:gd name="connsiteX89" fmla="*/ 9326880 w 17099280"/>
              <a:gd name="connsiteY89" fmla="*/ 18312859 h 39069739"/>
              <a:gd name="connsiteX90" fmla="*/ 8046720 w 17099280"/>
              <a:gd name="connsiteY90" fmla="*/ 16118299 h 39069739"/>
              <a:gd name="connsiteX91" fmla="*/ 7863840 w 17099280"/>
              <a:gd name="connsiteY91" fmla="*/ 16118299 h 39069739"/>
              <a:gd name="connsiteX92" fmla="*/ 7863840 w 17099280"/>
              <a:gd name="connsiteY92" fmla="*/ 15935419 h 39069739"/>
              <a:gd name="connsiteX93" fmla="*/ 7406640 w 17099280"/>
              <a:gd name="connsiteY93" fmla="*/ 15935419 h 39069739"/>
              <a:gd name="connsiteX94" fmla="*/ 8138160 w 17099280"/>
              <a:gd name="connsiteY94" fmla="*/ 19958779 h 39069739"/>
              <a:gd name="connsiteX95" fmla="*/ 7680960 w 17099280"/>
              <a:gd name="connsiteY95" fmla="*/ 21421819 h 39069739"/>
              <a:gd name="connsiteX96" fmla="*/ 6858000 w 17099280"/>
              <a:gd name="connsiteY96" fmla="*/ 21421819 h 39069739"/>
              <a:gd name="connsiteX97" fmla="*/ 7498080 w 17099280"/>
              <a:gd name="connsiteY97" fmla="*/ 27456859 h 39069739"/>
              <a:gd name="connsiteX98" fmla="*/ 7040880 w 17099280"/>
              <a:gd name="connsiteY98" fmla="*/ 35686459 h 39069739"/>
              <a:gd name="connsiteX99" fmla="*/ 6217920 w 17099280"/>
              <a:gd name="connsiteY99" fmla="*/ 35686459 h 39069739"/>
              <a:gd name="connsiteX100" fmla="*/ 6217920 w 17099280"/>
              <a:gd name="connsiteY100" fmla="*/ 35960779 h 39069739"/>
              <a:gd name="connsiteX101" fmla="*/ 6675120 w 17099280"/>
              <a:gd name="connsiteY101" fmla="*/ 35960779 h 39069739"/>
              <a:gd name="connsiteX102" fmla="*/ 6858000 w 17099280"/>
              <a:gd name="connsiteY102" fmla="*/ 37058059 h 39069739"/>
              <a:gd name="connsiteX103" fmla="*/ 7315200 w 17099280"/>
              <a:gd name="connsiteY103" fmla="*/ 36966619 h 39069739"/>
              <a:gd name="connsiteX104" fmla="*/ 8138160 w 17099280"/>
              <a:gd name="connsiteY104" fmla="*/ 37606699 h 39069739"/>
              <a:gd name="connsiteX105" fmla="*/ 10058400 w 17099280"/>
              <a:gd name="connsiteY105" fmla="*/ 38155339 h 39069739"/>
              <a:gd name="connsiteX106" fmla="*/ 10149840 w 17099280"/>
              <a:gd name="connsiteY106" fmla="*/ 38886859 h 39069739"/>
              <a:gd name="connsiteX107" fmla="*/ 6858000 w 17099280"/>
              <a:gd name="connsiteY107" fmla="*/ 39069739 h 39069739"/>
              <a:gd name="connsiteX108" fmla="*/ 5303520 w 17099280"/>
              <a:gd name="connsiteY108" fmla="*/ 38429659 h 39069739"/>
              <a:gd name="connsiteX109" fmla="*/ 4754880 w 17099280"/>
              <a:gd name="connsiteY109" fmla="*/ 38795419 h 39069739"/>
              <a:gd name="connsiteX110" fmla="*/ 3474720 w 17099280"/>
              <a:gd name="connsiteY110" fmla="*/ 38795419 h 39069739"/>
              <a:gd name="connsiteX111" fmla="*/ 3291840 w 17099280"/>
              <a:gd name="connsiteY111" fmla="*/ 37332379 h 39069739"/>
              <a:gd name="connsiteX112" fmla="*/ 3291840 w 17099280"/>
              <a:gd name="connsiteY112" fmla="*/ 37332379 h 39069739"/>
              <a:gd name="connsiteX113" fmla="*/ 2743200 w 17099280"/>
              <a:gd name="connsiteY113" fmla="*/ 37972459 h 39069739"/>
              <a:gd name="connsiteX114" fmla="*/ 457200 w 17099280"/>
              <a:gd name="connsiteY114" fmla="*/ 37972459 h 39069739"/>
              <a:gd name="connsiteX115" fmla="*/ 548640 w 17099280"/>
              <a:gd name="connsiteY115" fmla="*/ 35412139 h 39069739"/>
              <a:gd name="connsiteX116" fmla="*/ 1005840 w 17099280"/>
              <a:gd name="connsiteY116" fmla="*/ 35412139 h 39069739"/>
              <a:gd name="connsiteX117" fmla="*/ 914400 w 17099280"/>
              <a:gd name="connsiteY117" fmla="*/ 34497739 h 39069739"/>
              <a:gd name="connsiteX118" fmla="*/ 1645920 w 17099280"/>
              <a:gd name="connsiteY118" fmla="*/ 33857659 h 39069739"/>
              <a:gd name="connsiteX119" fmla="*/ 1737360 w 17099280"/>
              <a:gd name="connsiteY119" fmla="*/ 26176699 h 39069739"/>
              <a:gd name="connsiteX120" fmla="*/ 2468880 w 17099280"/>
              <a:gd name="connsiteY120" fmla="*/ 24713659 h 39069739"/>
              <a:gd name="connsiteX121" fmla="*/ 2194560 w 17099280"/>
              <a:gd name="connsiteY121" fmla="*/ 23342059 h 39069739"/>
              <a:gd name="connsiteX122" fmla="*/ 2377440 w 17099280"/>
              <a:gd name="connsiteY122" fmla="*/ 22427659 h 39069739"/>
              <a:gd name="connsiteX123" fmla="*/ 1920240 w 17099280"/>
              <a:gd name="connsiteY123" fmla="*/ 20873179 h 39069739"/>
              <a:gd name="connsiteX124" fmla="*/ 0 w 17099280"/>
              <a:gd name="connsiteY124" fmla="*/ 20415979 h 39069739"/>
              <a:gd name="connsiteX125" fmla="*/ 914400 w 17099280"/>
              <a:gd name="connsiteY125" fmla="*/ 15478219 h 39069739"/>
              <a:gd name="connsiteX126" fmla="*/ 1005840 w 17099280"/>
              <a:gd name="connsiteY126" fmla="*/ 13375099 h 39069739"/>
              <a:gd name="connsiteX127" fmla="*/ 914400 w 17099280"/>
              <a:gd name="connsiteY127" fmla="*/ 9077419 h 39069739"/>
              <a:gd name="connsiteX128" fmla="*/ 1857998 w 17099280"/>
              <a:gd name="connsiteY128" fmla="*/ 7706504 h 39069739"/>
              <a:gd name="connsiteX129" fmla="*/ 2570951 w 17099280"/>
              <a:gd name="connsiteY129" fmla="*/ 6130890 h 39069739"/>
              <a:gd name="connsiteX130" fmla="*/ 3262299 w 17099280"/>
              <a:gd name="connsiteY130" fmla="*/ 5145956 h 39069739"/>
              <a:gd name="connsiteX131" fmla="*/ 3657600 w 17099280"/>
              <a:gd name="connsiteY131" fmla="*/ 4596859 h 39069739"/>
              <a:gd name="connsiteX132" fmla="*/ 3219090 w 17099280"/>
              <a:gd name="connsiteY132" fmla="*/ 3763267 h 39069739"/>
              <a:gd name="connsiteX133" fmla="*/ 2851811 w 17099280"/>
              <a:gd name="connsiteY133" fmla="*/ 1690458 h 39069739"/>
              <a:gd name="connsiteX134" fmla="*/ 2938230 w 17099280"/>
              <a:gd name="connsiteY134" fmla="*/ 845229 h 39069739"/>
              <a:gd name="connsiteX135" fmla="*/ 3413532 w 17099280"/>
              <a:gd name="connsiteY135" fmla="*/ 447474 h 39069739"/>
              <a:gd name="connsiteX136" fmla="*/ 4201948 w 17099280"/>
              <a:gd name="connsiteY136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870273 w 17099280"/>
              <a:gd name="connsiteY7" fmla="*/ 3480357 h 39069739"/>
              <a:gd name="connsiteX8" fmla="*/ 6719040 w 17099280"/>
              <a:gd name="connsiteY8" fmla="*/ 3887566 h 39069739"/>
              <a:gd name="connsiteX9" fmla="*/ 6611017 w 17099280"/>
              <a:gd name="connsiteY9" fmla="*/ 4400165 h 39069739"/>
              <a:gd name="connsiteX10" fmla="*/ 6858000 w 17099280"/>
              <a:gd name="connsiteY10" fmla="*/ 4779739 h 39069739"/>
              <a:gd name="connsiteX11" fmla="*/ 6675120 w 17099280"/>
              <a:gd name="connsiteY11" fmla="*/ 4871179 h 39069739"/>
              <a:gd name="connsiteX12" fmla="*/ 6858000 w 17099280"/>
              <a:gd name="connsiteY12" fmla="*/ 5145499 h 39069739"/>
              <a:gd name="connsiteX13" fmla="*/ 6308552 w 17099280"/>
              <a:gd name="connsiteY13" fmla="*/ 5518851 h 39069739"/>
              <a:gd name="connsiteX14" fmla="*/ 5852160 w 17099280"/>
              <a:gd name="connsiteY14" fmla="*/ 5419819 h 39069739"/>
              <a:gd name="connsiteX15" fmla="*/ 5422763 w 17099280"/>
              <a:gd name="connsiteY15" fmla="*/ 6130890 h 39069739"/>
              <a:gd name="connsiteX16" fmla="*/ 6126480 w 17099280"/>
              <a:gd name="connsiteY16" fmla="*/ 7431499 h 39069739"/>
              <a:gd name="connsiteX17" fmla="*/ 6766560 w 17099280"/>
              <a:gd name="connsiteY17" fmla="*/ 9626059 h 39069739"/>
              <a:gd name="connsiteX18" fmla="*/ 6675120 w 17099280"/>
              <a:gd name="connsiteY18" fmla="*/ 11454859 h 39069739"/>
              <a:gd name="connsiteX19" fmla="*/ 7680960 w 17099280"/>
              <a:gd name="connsiteY19" fmla="*/ 11271979 h 39069739"/>
              <a:gd name="connsiteX20" fmla="*/ 7132320 w 17099280"/>
              <a:gd name="connsiteY20" fmla="*/ 9808939 h 39069739"/>
              <a:gd name="connsiteX21" fmla="*/ 8869680 w 17099280"/>
              <a:gd name="connsiteY21" fmla="*/ 8437339 h 39069739"/>
              <a:gd name="connsiteX22" fmla="*/ 9144000 w 17099280"/>
              <a:gd name="connsiteY22" fmla="*/ 7431499 h 39069739"/>
              <a:gd name="connsiteX23" fmla="*/ 9601200 w 17099280"/>
              <a:gd name="connsiteY23" fmla="*/ 7248619 h 39069739"/>
              <a:gd name="connsiteX24" fmla="*/ 9601200 w 17099280"/>
              <a:gd name="connsiteY24" fmla="*/ 6791419 h 39069739"/>
              <a:gd name="connsiteX25" fmla="*/ 9144000 w 17099280"/>
              <a:gd name="connsiteY25" fmla="*/ 6517099 h 39069739"/>
              <a:gd name="connsiteX26" fmla="*/ 8595360 w 17099280"/>
              <a:gd name="connsiteY26" fmla="*/ 5145499 h 39069739"/>
              <a:gd name="connsiteX27" fmla="*/ 8595360 w 17099280"/>
              <a:gd name="connsiteY27" fmla="*/ 5694139 h 39069739"/>
              <a:gd name="connsiteX28" fmla="*/ 8595360 w 17099280"/>
              <a:gd name="connsiteY28" fmla="*/ 6242779 h 39069739"/>
              <a:gd name="connsiteX29" fmla="*/ 8412480 w 17099280"/>
              <a:gd name="connsiteY29" fmla="*/ 5877019 h 39069739"/>
              <a:gd name="connsiteX30" fmla="*/ 8321040 w 17099280"/>
              <a:gd name="connsiteY30" fmla="*/ 6151339 h 39069739"/>
              <a:gd name="connsiteX31" fmla="*/ 8046720 w 17099280"/>
              <a:gd name="connsiteY31" fmla="*/ 6425659 h 39069739"/>
              <a:gd name="connsiteX32" fmla="*/ 8046720 w 17099280"/>
              <a:gd name="connsiteY32" fmla="*/ 5968459 h 39069739"/>
              <a:gd name="connsiteX33" fmla="*/ 7680960 w 17099280"/>
              <a:gd name="connsiteY33" fmla="*/ 5968459 h 39069739"/>
              <a:gd name="connsiteX34" fmla="*/ 8503920 w 17099280"/>
              <a:gd name="connsiteY34" fmla="*/ 5054059 h 39069739"/>
              <a:gd name="connsiteX35" fmla="*/ 8869680 w 17099280"/>
              <a:gd name="connsiteY35" fmla="*/ 3956779 h 39069739"/>
              <a:gd name="connsiteX36" fmla="*/ 10058400 w 17099280"/>
              <a:gd name="connsiteY36" fmla="*/ 3133819 h 39069739"/>
              <a:gd name="connsiteX37" fmla="*/ 10241280 w 17099280"/>
              <a:gd name="connsiteY37" fmla="*/ 3225259 h 39069739"/>
              <a:gd name="connsiteX38" fmla="*/ 10881360 w 17099280"/>
              <a:gd name="connsiteY38" fmla="*/ 2950939 h 39069739"/>
              <a:gd name="connsiteX39" fmla="*/ 11704320 w 17099280"/>
              <a:gd name="connsiteY39" fmla="*/ 3316699 h 39069739"/>
              <a:gd name="connsiteX40" fmla="*/ 11978640 w 17099280"/>
              <a:gd name="connsiteY40" fmla="*/ 4048219 h 39069739"/>
              <a:gd name="connsiteX41" fmla="*/ 12070080 w 17099280"/>
              <a:gd name="connsiteY41" fmla="*/ 4505419 h 39069739"/>
              <a:gd name="connsiteX42" fmla="*/ 12161520 w 17099280"/>
              <a:gd name="connsiteY42" fmla="*/ 5328379 h 39069739"/>
              <a:gd name="connsiteX43" fmla="*/ 12161520 w 17099280"/>
              <a:gd name="connsiteY43" fmla="*/ 5328379 h 39069739"/>
              <a:gd name="connsiteX44" fmla="*/ 12618720 w 17099280"/>
              <a:gd name="connsiteY44" fmla="*/ 6334219 h 39069739"/>
              <a:gd name="connsiteX45" fmla="*/ 12161520 w 17099280"/>
              <a:gd name="connsiteY45" fmla="*/ 6974299 h 39069739"/>
              <a:gd name="connsiteX46" fmla="*/ 12161520 w 17099280"/>
              <a:gd name="connsiteY46" fmla="*/ 7614379 h 39069739"/>
              <a:gd name="connsiteX47" fmla="*/ 11430000 w 17099280"/>
              <a:gd name="connsiteY47" fmla="*/ 7705819 h 39069739"/>
              <a:gd name="connsiteX48" fmla="*/ 11247120 w 17099280"/>
              <a:gd name="connsiteY48" fmla="*/ 7980139 h 39069739"/>
              <a:gd name="connsiteX49" fmla="*/ 11521440 w 17099280"/>
              <a:gd name="connsiteY49" fmla="*/ 8437339 h 39069739"/>
              <a:gd name="connsiteX50" fmla="*/ 12527280 w 17099280"/>
              <a:gd name="connsiteY50" fmla="*/ 8437339 h 39069739"/>
              <a:gd name="connsiteX51" fmla="*/ 12984480 w 17099280"/>
              <a:gd name="connsiteY51" fmla="*/ 8894539 h 39069739"/>
              <a:gd name="connsiteX52" fmla="*/ 13898880 w 17099280"/>
              <a:gd name="connsiteY52" fmla="*/ 10266139 h 39069739"/>
              <a:gd name="connsiteX53" fmla="*/ 15636240 w 17099280"/>
              <a:gd name="connsiteY53" fmla="*/ 9808939 h 39069739"/>
              <a:gd name="connsiteX54" fmla="*/ 17099280 w 17099280"/>
              <a:gd name="connsiteY54" fmla="*/ 9443179 h 39069739"/>
              <a:gd name="connsiteX55" fmla="*/ 15910560 w 17099280"/>
              <a:gd name="connsiteY55" fmla="*/ 10266139 h 39069739"/>
              <a:gd name="connsiteX56" fmla="*/ 16459200 w 17099280"/>
              <a:gd name="connsiteY56" fmla="*/ 10723339 h 39069739"/>
              <a:gd name="connsiteX57" fmla="*/ 15636240 w 17099280"/>
              <a:gd name="connsiteY57" fmla="*/ 11637739 h 39069739"/>
              <a:gd name="connsiteX58" fmla="*/ 15636240 w 17099280"/>
              <a:gd name="connsiteY58" fmla="*/ 10997659 h 39069739"/>
              <a:gd name="connsiteX59" fmla="*/ 13990320 w 17099280"/>
              <a:gd name="connsiteY59" fmla="*/ 10997659 h 39069739"/>
              <a:gd name="connsiteX60" fmla="*/ 13990320 w 17099280"/>
              <a:gd name="connsiteY60" fmla="*/ 11820619 h 39069739"/>
              <a:gd name="connsiteX61" fmla="*/ 15179040 w 17099280"/>
              <a:gd name="connsiteY61" fmla="*/ 13009339 h 39069739"/>
              <a:gd name="connsiteX62" fmla="*/ 15087600 w 17099280"/>
              <a:gd name="connsiteY62" fmla="*/ 13923739 h 39069739"/>
              <a:gd name="connsiteX63" fmla="*/ 15453360 w 17099280"/>
              <a:gd name="connsiteY63" fmla="*/ 14655259 h 39069739"/>
              <a:gd name="connsiteX64" fmla="*/ 15361920 w 17099280"/>
              <a:gd name="connsiteY64" fmla="*/ 15386779 h 39069739"/>
              <a:gd name="connsiteX65" fmla="*/ 15361920 w 17099280"/>
              <a:gd name="connsiteY65" fmla="*/ 15843979 h 39069739"/>
              <a:gd name="connsiteX66" fmla="*/ 15087600 w 17099280"/>
              <a:gd name="connsiteY66" fmla="*/ 15843979 h 39069739"/>
              <a:gd name="connsiteX67" fmla="*/ 15087600 w 17099280"/>
              <a:gd name="connsiteY67" fmla="*/ 16209739 h 39069739"/>
              <a:gd name="connsiteX68" fmla="*/ 14356080 w 17099280"/>
              <a:gd name="connsiteY68" fmla="*/ 16209739 h 39069739"/>
              <a:gd name="connsiteX69" fmla="*/ 14904720 w 17099280"/>
              <a:gd name="connsiteY69" fmla="*/ 16941259 h 39069739"/>
              <a:gd name="connsiteX70" fmla="*/ 15544800 w 17099280"/>
              <a:gd name="connsiteY70" fmla="*/ 25719499 h 39069739"/>
              <a:gd name="connsiteX71" fmla="*/ 13898880 w 17099280"/>
              <a:gd name="connsiteY71" fmla="*/ 25628059 h 39069739"/>
              <a:gd name="connsiteX72" fmla="*/ 13716000 w 17099280"/>
              <a:gd name="connsiteY72" fmla="*/ 29102779 h 39069739"/>
              <a:gd name="connsiteX73" fmla="*/ 12344400 w 17099280"/>
              <a:gd name="connsiteY73" fmla="*/ 33766219 h 39069739"/>
              <a:gd name="connsiteX74" fmla="*/ 13167360 w 17099280"/>
              <a:gd name="connsiteY74" fmla="*/ 35412139 h 39069739"/>
              <a:gd name="connsiteX75" fmla="*/ 15087600 w 17099280"/>
              <a:gd name="connsiteY75" fmla="*/ 35960779 h 39069739"/>
              <a:gd name="connsiteX76" fmla="*/ 12984480 w 17099280"/>
              <a:gd name="connsiteY76" fmla="*/ 36326539 h 39069739"/>
              <a:gd name="connsiteX77" fmla="*/ 13624560 w 17099280"/>
              <a:gd name="connsiteY77" fmla="*/ 36875179 h 39069739"/>
              <a:gd name="connsiteX78" fmla="*/ 12710160 w 17099280"/>
              <a:gd name="connsiteY78" fmla="*/ 37515259 h 39069739"/>
              <a:gd name="connsiteX79" fmla="*/ 10698480 w 17099280"/>
              <a:gd name="connsiteY79" fmla="*/ 37058059 h 39069739"/>
              <a:gd name="connsiteX80" fmla="*/ 10881360 w 17099280"/>
              <a:gd name="connsiteY80" fmla="*/ 36692299 h 39069739"/>
              <a:gd name="connsiteX81" fmla="*/ 9692640 w 17099280"/>
              <a:gd name="connsiteY81" fmla="*/ 36692299 h 39069739"/>
              <a:gd name="connsiteX82" fmla="*/ 10241280 w 17099280"/>
              <a:gd name="connsiteY82" fmla="*/ 35777899 h 39069739"/>
              <a:gd name="connsiteX83" fmla="*/ 9692640 w 17099280"/>
              <a:gd name="connsiteY83" fmla="*/ 35320699 h 39069739"/>
              <a:gd name="connsiteX84" fmla="*/ 10515600 w 17099280"/>
              <a:gd name="connsiteY84" fmla="*/ 34589179 h 39069739"/>
              <a:gd name="connsiteX85" fmla="*/ 9326880 w 17099280"/>
              <a:gd name="connsiteY85" fmla="*/ 28005499 h 39069739"/>
              <a:gd name="connsiteX86" fmla="*/ 10058400 w 17099280"/>
              <a:gd name="connsiteY86" fmla="*/ 26085259 h 39069739"/>
              <a:gd name="connsiteX87" fmla="*/ 9052560 w 17099280"/>
              <a:gd name="connsiteY87" fmla="*/ 25536619 h 39069739"/>
              <a:gd name="connsiteX88" fmla="*/ 8961120 w 17099280"/>
              <a:gd name="connsiteY88" fmla="*/ 20598859 h 39069739"/>
              <a:gd name="connsiteX89" fmla="*/ 9326880 w 17099280"/>
              <a:gd name="connsiteY89" fmla="*/ 18312859 h 39069739"/>
              <a:gd name="connsiteX90" fmla="*/ 8046720 w 17099280"/>
              <a:gd name="connsiteY90" fmla="*/ 16118299 h 39069739"/>
              <a:gd name="connsiteX91" fmla="*/ 7863840 w 17099280"/>
              <a:gd name="connsiteY91" fmla="*/ 16118299 h 39069739"/>
              <a:gd name="connsiteX92" fmla="*/ 7863840 w 17099280"/>
              <a:gd name="connsiteY92" fmla="*/ 15935419 h 39069739"/>
              <a:gd name="connsiteX93" fmla="*/ 7406640 w 17099280"/>
              <a:gd name="connsiteY93" fmla="*/ 15935419 h 39069739"/>
              <a:gd name="connsiteX94" fmla="*/ 8138160 w 17099280"/>
              <a:gd name="connsiteY94" fmla="*/ 19958779 h 39069739"/>
              <a:gd name="connsiteX95" fmla="*/ 7680960 w 17099280"/>
              <a:gd name="connsiteY95" fmla="*/ 21421819 h 39069739"/>
              <a:gd name="connsiteX96" fmla="*/ 6858000 w 17099280"/>
              <a:gd name="connsiteY96" fmla="*/ 21421819 h 39069739"/>
              <a:gd name="connsiteX97" fmla="*/ 7498080 w 17099280"/>
              <a:gd name="connsiteY97" fmla="*/ 27456859 h 39069739"/>
              <a:gd name="connsiteX98" fmla="*/ 7040880 w 17099280"/>
              <a:gd name="connsiteY98" fmla="*/ 35686459 h 39069739"/>
              <a:gd name="connsiteX99" fmla="*/ 6217920 w 17099280"/>
              <a:gd name="connsiteY99" fmla="*/ 35686459 h 39069739"/>
              <a:gd name="connsiteX100" fmla="*/ 6217920 w 17099280"/>
              <a:gd name="connsiteY100" fmla="*/ 35960779 h 39069739"/>
              <a:gd name="connsiteX101" fmla="*/ 6675120 w 17099280"/>
              <a:gd name="connsiteY101" fmla="*/ 35960779 h 39069739"/>
              <a:gd name="connsiteX102" fmla="*/ 6858000 w 17099280"/>
              <a:gd name="connsiteY102" fmla="*/ 37058059 h 39069739"/>
              <a:gd name="connsiteX103" fmla="*/ 7315200 w 17099280"/>
              <a:gd name="connsiteY103" fmla="*/ 36966619 h 39069739"/>
              <a:gd name="connsiteX104" fmla="*/ 8138160 w 17099280"/>
              <a:gd name="connsiteY104" fmla="*/ 37606699 h 39069739"/>
              <a:gd name="connsiteX105" fmla="*/ 10058400 w 17099280"/>
              <a:gd name="connsiteY105" fmla="*/ 38155339 h 39069739"/>
              <a:gd name="connsiteX106" fmla="*/ 10149840 w 17099280"/>
              <a:gd name="connsiteY106" fmla="*/ 38886859 h 39069739"/>
              <a:gd name="connsiteX107" fmla="*/ 6858000 w 17099280"/>
              <a:gd name="connsiteY107" fmla="*/ 39069739 h 39069739"/>
              <a:gd name="connsiteX108" fmla="*/ 5303520 w 17099280"/>
              <a:gd name="connsiteY108" fmla="*/ 38429659 h 39069739"/>
              <a:gd name="connsiteX109" fmla="*/ 4754880 w 17099280"/>
              <a:gd name="connsiteY109" fmla="*/ 38795419 h 39069739"/>
              <a:gd name="connsiteX110" fmla="*/ 3474720 w 17099280"/>
              <a:gd name="connsiteY110" fmla="*/ 38795419 h 39069739"/>
              <a:gd name="connsiteX111" fmla="*/ 3291840 w 17099280"/>
              <a:gd name="connsiteY111" fmla="*/ 37332379 h 39069739"/>
              <a:gd name="connsiteX112" fmla="*/ 3291840 w 17099280"/>
              <a:gd name="connsiteY112" fmla="*/ 37332379 h 39069739"/>
              <a:gd name="connsiteX113" fmla="*/ 2743200 w 17099280"/>
              <a:gd name="connsiteY113" fmla="*/ 37972459 h 39069739"/>
              <a:gd name="connsiteX114" fmla="*/ 457200 w 17099280"/>
              <a:gd name="connsiteY114" fmla="*/ 37972459 h 39069739"/>
              <a:gd name="connsiteX115" fmla="*/ 548640 w 17099280"/>
              <a:gd name="connsiteY115" fmla="*/ 35412139 h 39069739"/>
              <a:gd name="connsiteX116" fmla="*/ 1005840 w 17099280"/>
              <a:gd name="connsiteY116" fmla="*/ 35412139 h 39069739"/>
              <a:gd name="connsiteX117" fmla="*/ 914400 w 17099280"/>
              <a:gd name="connsiteY117" fmla="*/ 34497739 h 39069739"/>
              <a:gd name="connsiteX118" fmla="*/ 1645920 w 17099280"/>
              <a:gd name="connsiteY118" fmla="*/ 33857659 h 39069739"/>
              <a:gd name="connsiteX119" fmla="*/ 1737360 w 17099280"/>
              <a:gd name="connsiteY119" fmla="*/ 26176699 h 39069739"/>
              <a:gd name="connsiteX120" fmla="*/ 2468880 w 17099280"/>
              <a:gd name="connsiteY120" fmla="*/ 24713659 h 39069739"/>
              <a:gd name="connsiteX121" fmla="*/ 2194560 w 17099280"/>
              <a:gd name="connsiteY121" fmla="*/ 23342059 h 39069739"/>
              <a:gd name="connsiteX122" fmla="*/ 2377440 w 17099280"/>
              <a:gd name="connsiteY122" fmla="*/ 22427659 h 39069739"/>
              <a:gd name="connsiteX123" fmla="*/ 1920240 w 17099280"/>
              <a:gd name="connsiteY123" fmla="*/ 20873179 h 39069739"/>
              <a:gd name="connsiteX124" fmla="*/ 0 w 17099280"/>
              <a:gd name="connsiteY124" fmla="*/ 20415979 h 39069739"/>
              <a:gd name="connsiteX125" fmla="*/ 914400 w 17099280"/>
              <a:gd name="connsiteY125" fmla="*/ 15478219 h 39069739"/>
              <a:gd name="connsiteX126" fmla="*/ 1005840 w 17099280"/>
              <a:gd name="connsiteY126" fmla="*/ 13375099 h 39069739"/>
              <a:gd name="connsiteX127" fmla="*/ 914400 w 17099280"/>
              <a:gd name="connsiteY127" fmla="*/ 9077419 h 39069739"/>
              <a:gd name="connsiteX128" fmla="*/ 1857998 w 17099280"/>
              <a:gd name="connsiteY128" fmla="*/ 7706504 h 39069739"/>
              <a:gd name="connsiteX129" fmla="*/ 2570951 w 17099280"/>
              <a:gd name="connsiteY129" fmla="*/ 6130890 h 39069739"/>
              <a:gd name="connsiteX130" fmla="*/ 3262299 w 17099280"/>
              <a:gd name="connsiteY130" fmla="*/ 5145956 h 39069739"/>
              <a:gd name="connsiteX131" fmla="*/ 3657600 w 17099280"/>
              <a:gd name="connsiteY131" fmla="*/ 4596859 h 39069739"/>
              <a:gd name="connsiteX132" fmla="*/ 3219090 w 17099280"/>
              <a:gd name="connsiteY132" fmla="*/ 3763267 h 39069739"/>
              <a:gd name="connsiteX133" fmla="*/ 2851811 w 17099280"/>
              <a:gd name="connsiteY133" fmla="*/ 1690458 h 39069739"/>
              <a:gd name="connsiteX134" fmla="*/ 2938230 w 17099280"/>
              <a:gd name="connsiteY134" fmla="*/ 845229 h 39069739"/>
              <a:gd name="connsiteX135" fmla="*/ 3413532 w 17099280"/>
              <a:gd name="connsiteY135" fmla="*/ 447474 h 39069739"/>
              <a:gd name="connsiteX136" fmla="*/ 4201948 w 17099280"/>
              <a:gd name="connsiteY136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870273 w 17099280"/>
              <a:gd name="connsiteY7" fmla="*/ 3480357 h 39069739"/>
              <a:gd name="connsiteX8" fmla="*/ 6719040 w 17099280"/>
              <a:gd name="connsiteY8" fmla="*/ 3887566 h 39069739"/>
              <a:gd name="connsiteX9" fmla="*/ 6611017 w 17099280"/>
              <a:gd name="connsiteY9" fmla="*/ 4400165 h 39069739"/>
              <a:gd name="connsiteX10" fmla="*/ 6611017 w 17099280"/>
              <a:gd name="connsiteY10" fmla="*/ 4773061 h 39069739"/>
              <a:gd name="connsiteX11" fmla="*/ 6675120 w 17099280"/>
              <a:gd name="connsiteY11" fmla="*/ 4871179 h 39069739"/>
              <a:gd name="connsiteX12" fmla="*/ 6858000 w 17099280"/>
              <a:gd name="connsiteY12" fmla="*/ 5145499 h 39069739"/>
              <a:gd name="connsiteX13" fmla="*/ 6308552 w 17099280"/>
              <a:gd name="connsiteY13" fmla="*/ 5518851 h 39069739"/>
              <a:gd name="connsiteX14" fmla="*/ 5852160 w 17099280"/>
              <a:gd name="connsiteY14" fmla="*/ 5419819 h 39069739"/>
              <a:gd name="connsiteX15" fmla="*/ 5422763 w 17099280"/>
              <a:gd name="connsiteY15" fmla="*/ 6130890 h 39069739"/>
              <a:gd name="connsiteX16" fmla="*/ 6126480 w 17099280"/>
              <a:gd name="connsiteY16" fmla="*/ 7431499 h 39069739"/>
              <a:gd name="connsiteX17" fmla="*/ 6766560 w 17099280"/>
              <a:gd name="connsiteY17" fmla="*/ 9626059 h 39069739"/>
              <a:gd name="connsiteX18" fmla="*/ 6675120 w 17099280"/>
              <a:gd name="connsiteY18" fmla="*/ 11454859 h 39069739"/>
              <a:gd name="connsiteX19" fmla="*/ 7680960 w 17099280"/>
              <a:gd name="connsiteY19" fmla="*/ 11271979 h 39069739"/>
              <a:gd name="connsiteX20" fmla="*/ 7132320 w 17099280"/>
              <a:gd name="connsiteY20" fmla="*/ 9808939 h 39069739"/>
              <a:gd name="connsiteX21" fmla="*/ 8869680 w 17099280"/>
              <a:gd name="connsiteY21" fmla="*/ 8437339 h 39069739"/>
              <a:gd name="connsiteX22" fmla="*/ 9144000 w 17099280"/>
              <a:gd name="connsiteY22" fmla="*/ 7431499 h 39069739"/>
              <a:gd name="connsiteX23" fmla="*/ 9601200 w 17099280"/>
              <a:gd name="connsiteY23" fmla="*/ 7248619 h 39069739"/>
              <a:gd name="connsiteX24" fmla="*/ 9601200 w 17099280"/>
              <a:gd name="connsiteY24" fmla="*/ 6791419 h 39069739"/>
              <a:gd name="connsiteX25" fmla="*/ 9144000 w 17099280"/>
              <a:gd name="connsiteY25" fmla="*/ 6517099 h 39069739"/>
              <a:gd name="connsiteX26" fmla="*/ 8595360 w 17099280"/>
              <a:gd name="connsiteY26" fmla="*/ 5145499 h 39069739"/>
              <a:gd name="connsiteX27" fmla="*/ 8595360 w 17099280"/>
              <a:gd name="connsiteY27" fmla="*/ 5694139 h 39069739"/>
              <a:gd name="connsiteX28" fmla="*/ 8595360 w 17099280"/>
              <a:gd name="connsiteY28" fmla="*/ 6242779 h 39069739"/>
              <a:gd name="connsiteX29" fmla="*/ 8412480 w 17099280"/>
              <a:gd name="connsiteY29" fmla="*/ 5877019 h 39069739"/>
              <a:gd name="connsiteX30" fmla="*/ 8321040 w 17099280"/>
              <a:gd name="connsiteY30" fmla="*/ 6151339 h 39069739"/>
              <a:gd name="connsiteX31" fmla="*/ 8046720 w 17099280"/>
              <a:gd name="connsiteY31" fmla="*/ 6425659 h 39069739"/>
              <a:gd name="connsiteX32" fmla="*/ 8046720 w 17099280"/>
              <a:gd name="connsiteY32" fmla="*/ 5968459 h 39069739"/>
              <a:gd name="connsiteX33" fmla="*/ 7680960 w 17099280"/>
              <a:gd name="connsiteY33" fmla="*/ 5968459 h 39069739"/>
              <a:gd name="connsiteX34" fmla="*/ 8503920 w 17099280"/>
              <a:gd name="connsiteY34" fmla="*/ 5054059 h 39069739"/>
              <a:gd name="connsiteX35" fmla="*/ 8869680 w 17099280"/>
              <a:gd name="connsiteY35" fmla="*/ 3956779 h 39069739"/>
              <a:gd name="connsiteX36" fmla="*/ 10058400 w 17099280"/>
              <a:gd name="connsiteY36" fmla="*/ 3133819 h 39069739"/>
              <a:gd name="connsiteX37" fmla="*/ 10241280 w 17099280"/>
              <a:gd name="connsiteY37" fmla="*/ 3225259 h 39069739"/>
              <a:gd name="connsiteX38" fmla="*/ 10881360 w 17099280"/>
              <a:gd name="connsiteY38" fmla="*/ 2950939 h 39069739"/>
              <a:gd name="connsiteX39" fmla="*/ 11704320 w 17099280"/>
              <a:gd name="connsiteY39" fmla="*/ 3316699 h 39069739"/>
              <a:gd name="connsiteX40" fmla="*/ 11978640 w 17099280"/>
              <a:gd name="connsiteY40" fmla="*/ 4048219 h 39069739"/>
              <a:gd name="connsiteX41" fmla="*/ 12070080 w 17099280"/>
              <a:gd name="connsiteY41" fmla="*/ 4505419 h 39069739"/>
              <a:gd name="connsiteX42" fmla="*/ 12161520 w 17099280"/>
              <a:gd name="connsiteY42" fmla="*/ 5328379 h 39069739"/>
              <a:gd name="connsiteX43" fmla="*/ 12161520 w 17099280"/>
              <a:gd name="connsiteY43" fmla="*/ 5328379 h 39069739"/>
              <a:gd name="connsiteX44" fmla="*/ 12618720 w 17099280"/>
              <a:gd name="connsiteY44" fmla="*/ 6334219 h 39069739"/>
              <a:gd name="connsiteX45" fmla="*/ 12161520 w 17099280"/>
              <a:gd name="connsiteY45" fmla="*/ 6974299 h 39069739"/>
              <a:gd name="connsiteX46" fmla="*/ 12161520 w 17099280"/>
              <a:gd name="connsiteY46" fmla="*/ 7614379 h 39069739"/>
              <a:gd name="connsiteX47" fmla="*/ 11430000 w 17099280"/>
              <a:gd name="connsiteY47" fmla="*/ 7705819 h 39069739"/>
              <a:gd name="connsiteX48" fmla="*/ 11247120 w 17099280"/>
              <a:gd name="connsiteY48" fmla="*/ 7980139 h 39069739"/>
              <a:gd name="connsiteX49" fmla="*/ 11521440 w 17099280"/>
              <a:gd name="connsiteY49" fmla="*/ 8437339 h 39069739"/>
              <a:gd name="connsiteX50" fmla="*/ 12527280 w 17099280"/>
              <a:gd name="connsiteY50" fmla="*/ 8437339 h 39069739"/>
              <a:gd name="connsiteX51" fmla="*/ 12984480 w 17099280"/>
              <a:gd name="connsiteY51" fmla="*/ 8894539 h 39069739"/>
              <a:gd name="connsiteX52" fmla="*/ 13898880 w 17099280"/>
              <a:gd name="connsiteY52" fmla="*/ 10266139 h 39069739"/>
              <a:gd name="connsiteX53" fmla="*/ 15636240 w 17099280"/>
              <a:gd name="connsiteY53" fmla="*/ 9808939 h 39069739"/>
              <a:gd name="connsiteX54" fmla="*/ 17099280 w 17099280"/>
              <a:gd name="connsiteY54" fmla="*/ 9443179 h 39069739"/>
              <a:gd name="connsiteX55" fmla="*/ 15910560 w 17099280"/>
              <a:gd name="connsiteY55" fmla="*/ 10266139 h 39069739"/>
              <a:gd name="connsiteX56" fmla="*/ 16459200 w 17099280"/>
              <a:gd name="connsiteY56" fmla="*/ 10723339 h 39069739"/>
              <a:gd name="connsiteX57" fmla="*/ 15636240 w 17099280"/>
              <a:gd name="connsiteY57" fmla="*/ 11637739 h 39069739"/>
              <a:gd name="connsiteX58" fmla="*/ 15636240 w 17099280"/>
              <a:gd name="connsiteY58" fmla="*/ 10997659 h 39069739"/>
              <a:gd name="connsiteX59" fmla="*/ 13990320 w 17099280"/>
              <a:gd name="connsiteY59" fmla="*/ 10997659 h 39069739"/>
              <a:gd name="connsiteX60" fmla="*/ 13990320 w 17099280"/>
              <a:gd name="connsiteY60" fmla="*/ 11820619 h 39069739"/>
              <a:gd name="connsiteX61" fmla="*/ 15179040 w 17099280"/>
              <a:gd name="connsiteY61" fmla="*/ 13009339 h 39069739"/>
              <a:gd name="connsiteX62" fmla="*/ 15087600 w 17099280"/>
              <a:gd name="connsiteY62" fmla="*/ 13923739 h 39069739"/>
              <a:gd name="connsiteX63" fmla="*/ 15453360 w 17099280"/>
              <a:gd name="connsiteY63" fmla="*/ 14655259 h 39069739"/>
              <a:gd name="connsiteX64" fmla="*/ 15361920 w 17099280"/>
              <a:gd name="connsiteY64" fmla="*/ 15386779 h 39069739"/>
              <a:gd name="connsiteX65" fmla="*/ 15361920 w 17099280"/>
              <a:gd name="connsiteY65" fmla="*/ 15843979 h 39069739"/>
              <a:gd name="connsiteX66" fmla="*/ 15087600 w 17099280"/>
              <a:gd name="connsiteY66" fmla="*/ 15843979 h 39069739"/>
              <a:gd name="connsiteX67" fmla="*/ 15087600 w 17099280"/>
              <a:gd name="connsiteY67" fmla="*/ 16209739 h 39069739"/>
              <a:gd name="connsiteX68" fmla="*/ 14356080 w 17099280"/>
              <a:gd name="connsiteY68" fmla="*/ 16209739 h 39069739"/>
              <a:gd name="connsiteX69" fmla="*/ 14904720 w 17099280"/>
              <a:gd name="connsiteY69" fmla="*/ 16941259 h 39069739"/>
              <a:gd name="connsiteX70" fmla="*/ 15544800 w 17099280"/>
              <a:gd name="connsiteY70" fmla="*/ 25719499 h 39069739"/>
              <a:gd name="connsiteX71" fmla="*/ 13898880 w 17099280"/>
              <a:gd name="connsiteY71" fmla="*/ 25628059 h 39069739"/>
              <a:gd name="connsiteX72" fmla="*/ 13716000 w 17099280"/>
              <a:gd name="connsiteY72" fmla="*/ 29102779 h 39069739"/>
              <a:gd name="connsiteX73" fmla="*/ 12344400 w 17099280"/>
              <a:gd name="connsiteY73" fmla="*/ 33766219 h 39069739"/>
              <a:gd name="connsiteX74" fmla="*/ 13167360 w 17099280"/>
              <a:gd name="connsiteY74" fmla="*/ 35412139 h 39069739"/>
              <a:gd name="connsiteX75" fmla="*/ 15087600 w 17099280"/>
              <a:gd name="connsiteY75" fmla="*/ 35960779 h 39069739"/>
              <a:gd name="connsiteX76" fmla="*/ 12984480 w 17099280"/>
              <a:gd name="connsiteY76" fmla="*/ 36326539 h 39069739"/>
              <a:gd name="connsiteX77" fmla="*/ 13624560 w 17099280"/>
              <a:gd name="connsiteY77" fmla="*/ 36875179 h 39069739"/>
              <a:gd name="connsiteX78" fmla="*/ 12710160 w 17099280"/>
              <a:gd name="connsiteY78" fmla="*/ 37515259 h 39069739"/>
              <a:gd name="connsiteX79" fmla="*/ 10698480 w 17099280"/>
              <a:gd name="connsiteY79" fmla="*/ 37058059 h 39069739"/>
              <a:gd name="connsiteX80" fmla="*/ 10881360 w 17099280"/>
              <a:gd name="connsiteY80" fmla="*/ 36692299 h 39069739"/>
              <a:gd name="connsiteX81" fmla="*/ 9692640 w 17099280"/>
              <a:gd name="connsiteY81" fmla="*/ 36692299 h 39069739"/>
              <a:gd name="connsiteX82" fmla="*/ 10241280 w 17099280"/>
              <a:gd name="connsiteY82" fmla="*/ 35777899 h 39069739"/>
              <a:gd name="connsiteX83" fmla="*/ 9692640 w 17099280"/>
              <a:gd name="connsiteY83" fmla="*/ 35320699 h 39069739"/>
              <a:gd name="connsiteX84" fmla="*/ 10515600 w 17099280"/>
              <a:gd name="connsiteY84" fmla="*/ 34589179 h 39069739"/>
              <a:gd name="connsiteX85" fmla="*/ 9326880 w 17099280"/>
              <a:gd name="connsiteY85" fmla="*/ 28005499 h 39069739"/>
              <a:gd name="connsiteX86" fmla="*/ 10058400 w 17099280"/>
              <a:gd name="connsiteY86" fmla="*/ 26085259 h 39069739"/>
              <a:gd name="connsiteX87" fmla="*/ 9052560 w 17099280"/>
              <a:gd name="connsiteY87" fmla="*/ 25536619 h 39069739"/>
              <a:gd name="connsiteX88" fmla="*/ 8961120 w 17099280"/>
              <a:gd name="connsiteY88" fmla="*/ 20598859 h 39069739"/>
              <a:gd name="connsiteX89" fmla="*/ 9326880 w 17099280"/>
              <a:gd name="connsiteY89" fmla="*/ 18312859 h 39069739"/>
              <a:gd name="connsiteX90" fmla="*/ 8046720 w 17099280"/>
              <a:gd name="connsiteY90" fmla="*/ 16118299 h 39069739"/>
              <a:gd name="connsiteX91" fmla="*/ 7863840 w 17099280"/>
              <a:gd name="connsiteY91" fmla="*/ 16118299 h 39069739"/>
              <a:gd name="connsiteX92" fmla="*/ 7863840 w 17099280"/>
              <a:gd name="connsiteY92" fmla="*/ 15935419 h 39069739"/>
              <a:gd name="connsiteX93" fmla="*/ 7406640 w 17099280"/>
              <a:gd name="connsiteY93" fmla="*/ 15935419 h 39069739"/>
              <a:gd name="connsiteX94" fmla="*/ 8138160 w 17099280"/>
              <a:gd name="connsiteY94" fmla="*/ 19958779 h 39069739"/>
              <a:gd name="connsiteX95" fmla="*/ 7680960 w 17099280"/>
              <a:gd name="connsiteY95" fmla="*/ 21421819 h 39069739"/>
              <a:gd name="connsiteX96" fmla="*/ 6858000 w 17099280"/>
              <a:gd name="connsiteY96" fmla="*/ 21421819 h 39069739"/>
              <a:gd name="connsiteX97" fmla="*/ 7498080 w 17099280"/>
              <a:gd name="connsiteY97" fmla="*/ 27456859 h 39069739"/>
              <a:gd name="connsiteX98" fmla="*/ 7040880 w 17099280"/>
              <a:gd name="connsiteY98" fmla="*/ 35686459 h 39069739"/>
              <a:gd name="connsiteX99" fmla="*/ 6217920 w 17099280"/>
              <a:gd name="connsiteY99" fmla="*/ 35686459 h 39069739"/>
              <a:gd name="connsiteX100" fmla="*/ 6217920 w 17099280"/>
              <a:gd name="connsiteY100" fmla="*/ 35960779 h 39069739"/>
              <a:gd name="connsiteX101" fmla="*/ 6675120 w 17099280"/>
              <a:gd name="connsiteY101" fmla="*/ 35960779 h 39069739"/>
              <a:gd name="connsiteX102" fmla="*/ 6858000 w 17099280"/>
              <a:gd name="connsiteY102" fmla="*/ 37058059 h 39069739"/>
              <a:gd name="connsiteX103" fmla="*/ 7315200 w 17099280"/>
              <a:gd name="connsiteY103" fmla="*/ 36966619 h 39069739"/>
              <a:gd name="connsiteX104" fmla="*/ 8138160 w 17099280"/>
              <a:gd name="connsiteY104" fmla="*/ 37606699 h 39069739"/>
              <a:gd name="connsiteX105" fmla="*/ 10058400 w 17099280"/>
              <a:gd name="connsiteY105" fmla="*/ 38155339 h 39069739"/>
              <a:gd name="connsiteX106" fmla="*/ 10149840 w 17099280"/>
              <a:gd name="connsiteY106" fmla="*/ 38886859 h 39069739"/>
              <a:gd name="connsiteX107" fmla="*/ 6858000 w 17099280"/>
              <a:gd name="connsiteY107" fmla="*/ 39069739 h 39069739"/>
              <a:gd name="connsiteX108" fmla="*/ 5303520 w 17099280"/>
              <a:gd name="connsiteY108" fmla="*/ 38429659 h 39069739"/>
              <a:gd name="connsiteX109" fmla="*/ 4754880 w 17099280"/>
              <a:gd name="connsiteY109" fmla="*/ 38795419 h 39069739"/>
              <a:gd name="connsiteX110" fmla="*/ 3474720 w 17099280"/>
              <a:gd name="connsiteY110" fmla="*/ 38795419 h 39069739"/>
              <a:gd name="connsiteX111" fmla="*/ 3291840 w 17099280"/>
              <a:gd name="connsiteY111" fmla="*/ 37332379 h 39069739"/>
              <a:gd name="connsiteX112" fmla="*/ 3291840 w 17099280"/>
              <a:gd name="connsiteY112" fmla="*/ 37332379 h 39069739"/>
              <a:gd name="connsiteX113" fmla="*/ 2743200 w 17099280"/>
              <a:gd name="connsiteY113" fmla="*/ 37972459 h 39069739"/>
              <a:gd name="connsiteX114" fmla="*/ 457200 w 17099280"/>
              <a:gd name="connsiteY114" fmla="*/ 37972459 h 39069739"/>
              <a:gd name="connsiteX115" fmla="*/ 548640 w 17099280"/>
              <a:gd name="connsiteY115" fmla="*/ 35412139 h 39069739"/>
              <a:gd name="connsiteX116" fmla="*/ 1005840 w 17099280"/>
              <a:gd name="connsiteY116" fmla="*/ 35412139 h 39069739"/>
              <a:gd name="connsiteX117" fmla="*/ 914400 w 17099280"/>
              <a:gd name="connsiteY117" fmla="*/ 34497739 h 39069739"/>
              <a:gd name="connsiteX118" fmla="*/ 1645920 w 17099280"/>
              <a:gd name="connsiteY118" fmla="*/ 33857659 h 39069739"/>
              <a:gd name="connsiteX119" fmla="*/ 1737360 w 17099280"/>
              <a:gd name="connsiteY119" fmla="*/ 26176699 h 39069739"/>
              <a:gd name="connsiteX120" fmla="*/ 2468880 w 17099280"/>
              <a:gd name="connsiteY120" fmla="*/ 24713659 h 39069739"/>
              <a:gd name="connsiteX121" fmla="*/ 2194560 w 17099280"/>
              <a:gd name="connsiteY121" fmla="*/ 23342059 h 39069739"/>
              <a:gd name="connsiteX122" fmla="*/ 2377440 w 17099280"/>
              <a:gd name="connsiteY122" fmla="*/ 22427659 h 39069739"/>
              <a:gd name="connsiteX123" fmla="*/ 1920240 w 17099280"/>
              <a:gd name="connsiteY123" fmla="*/ 20873179 h 39069739"/>
              <a:gd name="connsiteX124" fmla="*/ 0 w 17099280"/>
              <a:gd name="connsiteY124" fmla="*/ 20415979 h 39069739"/>
              <a:gd name="connsiteX125" fmla="*/ 914400 w 17099280"/>
              <a:gd name="connsiteY125" fmla="*/ 15478219 h 39069739"/>
              <a:gd name="connsiteX126" fmla="*/ 1005840 w 17099280"/>
              <a:gd name="connsiteY126" fmla="*/ 13375099 h 39069739"/>
              <a:gd name="connsiteX127" fmla="*/ 914400 w 17099280"/>
              <a:gd name="connsiteY127" fmla="*/ 9077419 h 39069739"/>
              <a:gd name="connsiteX128" fmla="*/ 1857998 w 17099280"/>
              <a:gd name="connsiteY128" fmla="*/ 7706504 h 39069739"/>
              <a:gd name="connsiteX129" fmla="*/ 2570951 w 17099280"/>
              <a:gd name="connsiteY129" fmla="*/ 6130890 h 39069739"/>
              <a:gd name="connsiteX130" fmla="*/ 3262299 w 17099280"/>
              <a:gd name="connsiteY130" fmla="*/ 5145956 h 39069739"/>
              <a:gd name="connsiteX131" fmla="*/ 3657600 w 17099280"/>
              <a:gd name="connsiteY131" fmla="*/ 4596859 h 39069739"/>
              <a:gd name="connsiteX132" fmla="*/ 3219090 w 17099280"/>
              <a:gd name="connsiteY132" fmla="*/ 3763267 h 39069739"/>
              <a:gd name="connsiteX133" fmla="*/ 2851811 w 17099280"/>
              <a:gd name="connsiteY133" fmla="*/ 1690458 h 39069739"/>
              <a:gd name="connsiteX134" fmla="*/ 2938230 w 17099280"/>
              <a:gd name="connsiteY134" fmla="*/ 845229 h 39069739"/>
              <a:gd name="connsiteX135" fmla="*/ 3413532 w 17099280"/>
              <a:gd name="connsiteY135" fmla="*/ 447474 h 39069739"/>
              <a:gd name="connsiteX136" fmla="*/ 4201948 w 17099280"/>
              <a:gd name="connsiteY136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870273 w 17099280"/>
              <a:gd name="connsiteY7" fmla="*/ 3480357 h 39069739"/>
              <a:gd name="connsiteX8" fmla="*/ 6719040 w 17099280"/>
              <a:gd name="connsiteY8" fmla="*/ 3887566 h 39069739"/>
              <a:gd name="connsiteX9" fmla="*/ 6611017 w 17099280"/>
              <a:gd name="connsiteY9" fmla="*/ 4400165 h 39069739"/>
              <a:gd name="connsiteX10" fmla="*/ 6611017 w 17099280"/>
              <a:gd name="connsiteY10" fmla="*/ 4773061 h 39069739"/>
              <a:gd name="connsiteX11" fmla="*/ 6675120 w 17099280"/>
              <a:gd name="connsiteY11" fmla="*/ 4871179 h 39069739"/>
              <a:gd name="connsiteX12" fmla="*/ 6654227 w 17099280"/>
              <a:gd name="connsiteY12" fmla="*/ 5170816 h 39069739"/>
              <a:gd name="connsiteX13" fmla="*/ 6308552 w 17099280"/>
              <a:gd name="connsiteY13" fmla="*/ 5518851 h 39069739"/>
              <a:gd name="connsiteX14" fmla="*/ 5852160 w 17099280"/>
              <a:gd name="connsiteY14" fmla="*/ 5419819 h 39069739"/>
              <a:gd name="connsiteX15" fmla="*/ 5422763 w 17099280"/>
              <a:gd name="connsiteY15" fmla="*/ 6130890 h 39069739"/>
              <a:gd name="connsiteX16" fmla="*/ 6126480 w 17099280"/>
              <a:gd name="connsiteY16" fmla="*/ 7431499 h 39069739"/>
              <a:gd name="connsiteX17" fmla="*/ 6766560 w 17099280"/>
              <a:gd name="connsiteY17" fmla="*/ 9626059 h 39069739"/>
              <a:gd name="connsiteX18" fmla="*/ 6675120 w 17099280"/>
              <a:gd name="connsiteY18" fmla="*/ 11454859 h 39069739"/>
              <a:gd name="connsiteX19" fmla="*/ 7680960 w 17099280"/>
              <a:gd name="connsiteY19" fmla="*/ 11271979 h 39069739"/>
              <a:gd name="connsiteX20" fmla="*/ 7132320 w 17099280"/>
              <a:gd name="connsiteY20" fmla="*/ 9808939 h 39069739"/>
              <a:gd name="connsiteX21" fmla="*/ 8869680 w 17099280"/>
              <a:gd name="connsiteY21" fmla="*/ 8437339 h 39069739"/>
              <a:gd name="connsiteX22" fmla="*/ 9144000 w 17099280"/>
              <a:gd name="connsiteY22" fmla="*/ 7431499 h 39069739"/>
              <a:gd name="connsiteX23" fmla="*/ 9601200 w 17099280"/>
              <a:gd name="connsiteY23" fmla="*/ 7248619 h 39069739"/>
              <a:gd name="connsiteX24" fmla="*/ 9601200 w 17099280"/>
              <a:gd name="connsiteY24" fmla="*/ 6791419 h 39069739"/>
              <a:gd name="connsiteX25" fmla="*/ 9144000 w 17099280"/>
              <a:gd name="connsiteY25" fmla="*/ 6517099 h 39069739"/>
              <a:gd name="connsiteX26" fmla="*/ 8595360 w 17099280"/>
              <a:gd name="connsiteY26" fmla="*/ 5145499 h 39069739"/>
              <a:gd name="connsiteX27" fmla="*/ 8595360 w 17099280"/>
              <a:gd name="connsiteY27" fmla="*/ 5694139 h 39069739"/>
              <a:gd name="connsiteX28" fmla="*/ 8595360 w 17099280"/>
              <a:gd name="connsiteY28" fmla="*/ 6242779 h 39069739"/>
              <a:gd name="connsiteX29" fmla="*/ 8412480 w 17099280"/>
              <a:gd name="connsiteY29" fmla="*/ 5877019 h 39069739"/>
              <a:gd name="connsiteX30" fmla="*/ 8321040 w 17099280"/>
              <a:gd name="connsiteY30" fmla="*/ 6151339 h 39069739"/>
              <a:gd name="connsiteX31" fmla="*/ 8046720 w 17099280"/>
              <a:gd name="connsiteY31" fmla="*/ 6425659 h 39069739"/>
              <a:gd name="connsiteX32" fmla="*/ 8046720 w 17099280"/>
              <a:gd name="connsiteY32" fmla="*/ 5968459 h 39069739"/>
              <a:gd name="connsiteX33" fmla="*/ 7680960 w 17099280"/>
              <a:gd name="connsiteY33" fmla="*/ 5968459 h 39069739"/>
              <a:gd name="connsiteX34" fmla="*/ 8503920 w 17099280"/>
              <a:gd name="connsiteY34" fmla="*/ 5054059 h 39069739"/>
              <a:gd name="connsiteX35" fmla="*/ 8869680 w 17099280"/>
              <a:gd name="connsiteY35" fmla="*/ 3956779 h 39069739"/>
              <a:gd name="connsiteX36" fmla="*/ 10058400 w 17099280"/>
              <a:gd name="connsiteY36" fmla="*/ 3133819 h 39069739"/>
              <a:gd name="connsiteX37" fmla="*/ 10241280 w 17099280"/>
              <a:gd name="connsiteY37" fmla="*/ 3225259 h 39069739"/>
              <a:gd name="connsiteX38" fmla="*/ 10881360 w 17099280"/>
              <a:gd name="connsiteY38" fmla="*/ 2950939 h 39069739"/>
              <a:gd name="connsiteX39" fmla="*/ 11704320 w 17099280"/>
              <a:gd name="connsiteY39" fmla="*/ 3316699 h 39069739"/>
              <a:gd name="connsiteX40" fmla="*/ 11978640 w 17099280"/>
              <a:gd name="connsiteY40" fmla="*/ 4048219 h 39069739"/>
              <a:gd name="connsiteX41" fmla="*/ 12070080 w 17099280"/>
              <a:gd name="connsiteY41" fmla="*/ 4505419 h 39069739"/>
              <a:gd name="connsiteX42" fmla="*/ 12161520 w 17099280"/>
              <a:gd name="connsiteY42" fmla="*/ 5328379 h 39069739"/>
              <a:gd name="connsiteX43" fmla="*/ 12161520 w 17099280"/>
              <a:gd name="connsiteY43" fmla="*/ 5328379 h 39069739"/>
              <a:gd name="connsiteX44" fmla="*/ 12618720 w 17099280"/>
              <a:gd name="connsiteY44" fmla="*/ 6334219 h 39069739"/>
              <a:gd name="connsiteX45" fmla="*/ 12161520 w 17099280"/>
              <a:gd name="connsiteY45" fmla="*/ 6974299 h 39069739"/>
              <a:gd name="connsiteX46" fmla="*/ 12161520 w 17099280"/>
              <a:gd name="connsiteY46" fmla="*/ 7614379 h 39069739"/>
              <a:gd name="connsiteX47" fmla="*/ 11430000 w 17099280"/>
              <a:gd name="connsiteY47" fmla="*/ 7705819 h 39069739"/>
              <a:gd name="connsiteX48" fmla="*/ 11247120 w 17099280"/>
              <a:gd name="connsiteY48" fmla="*/ 7980139 h 39069739"/>
              <a:gd name="connsiteX49" fmla="*/ 11521440 w 17099280"/>
              <a:gd name="connsiteY49" fmla="*/ 8437339 h 39069739"/>
              <a:gd name="connsiteX50" fmla="*/ 12527280 w 17099280"/>
              <a:gd name="connsiteY50" fmla="*/ 8437339 h 39069739"/>
              <a:gd name="connsiteX51" fmla="*/ 12984480 w 17099280"/>
              <a:gd name="connsiteY51" fmla="*/ 8894539 h 39069739"/>
              <a:gd name="connsiteX52" fmla="*/ 13898880 w 17099280"/>
              <a:gd name="connsiteY52" fmla="*/ 10266139 h 39069739"/>
              <a:gd name="connsiteX53" fmla="*/ 15636240 w 17099280"/>
              <a:gd name="connsiteY53" fmla="*/ 9808939 h 39069739"/>
              <a:gd name="connsiteX54" fmla="*/ 17099280 w 17099280"/>
              <a:gd name="connsiteY54" fmla="*/ 9443179 h 39069739"/>
              <a:gd name="connsiteX55" fmla="*/ 15910560 w 17099280"/>
              <a:gd name="connsiteY55" fmla="*/ 10266139 h 39069739"/>
              <a:gd name="connsiteX56" fmla="*/ 16459200 w 17099280"/>
              <a:gd name="connsiteY56" fmla="*/ 10723339 h 39069739"/>
              <a:gd name="connsiteX57" fmla="*/ 15636240 w 17099280"/>
              <a:gd name="connsiteY57" fmla="*/ 11637739 h 39069739"/>
              <a:gd name="connsiteX58" fmla="*/ 15636240 w 17099280"/>
              <a:gd name="connsiteY58" fmla="*/ 10997659 h 39069739"/>
              <a:gd name="connsiteX59" fmla="*/ 13990320 w 17099280"/>
              <a:gd name="connsiteY59" fmla="*/ 10997659 h 39069739"/>
              <a:gd name="connsiteX60" fmla="*/ 13990320 w 17099280"/>
              <a:gd name="connsiteY60" fmla="*/ 11820619 h 39069739"/>
              <a:gd name="connsiteX61" fmla="*/ 15179040 w 17099280"/>
              <a:gd name="connsiteY61" fmla="*/ 13009339 h 39069739"/>
              <a:gd name="connsiteX62" fmla="*/ 15087600 w 17099280"/>
              <a:gd name="connsiteY62" fmla="*/ 13923739 h 39069739"/>
              <a:gd name="connsiteX63" fmla="*/ 15453360 w 17099280"/>
              <a:gd name="connsiteY63" fmla="*/ 14655259 h 39069739"/>
              <a:gd name="connsiteX64" fmla="*/ 15361920 w 17099280"/>
              <a:gd name="connsiteY64" fmla="*/ 15386779 h 39069739"/>
              <a:gd name="connsiteX65" fmla="*/ 15361920 w 17099280"/>
              <a:gd name="connsiteY65" fmla="*/ 15843979 h 39069739"/>
              <a:gd name="connsiteX66" fmla="*/ 15087600 w 17099280"/>
              <a:gd name="connsiteY66" fmla="*/ 15843979 h 39069739"/>
              <a:gd name="connsiteX67" fmla="*/ 15087600 w 17099280"/>
              <a:gd name="connsiteY67" fmla="*/ 16209739 h 39069739"/>
              <a:gd name="connsiteX68" fmla="*/ 14356080 w 17099280"/>
              <a:gd name="connsiteY68" fmla="*/ 16209739 h 39069739"/>
              <a:gd name="connsiteX69" fmla="*/ 14904720 w 17099280"/>
              <a:gd name="connsiteY69" fmla="*/ 16941259 h 39069739"/>
              <a:gd name="connsiteX70" fmla="*/ 15544800 w 17099280"/>
              <a:gd name="connsiteY70" fmla="*/ 25719499 h 39069739"/>
              <a:gd name="connsiteX71" fmla="*/ 13898880 w 17099280"/>
              <a:gd name="connsiteY71" fmla="*/ 25628059 h 39069739"/>
              <a:gd name="connsiteX72" fmla="*/ 13716000 w 17099280"/>
              <a:gd name="connsiteY72" fmla="*/ 29102779 h 39069739"/>
              <a:gd name="connsiteX73" fmla="*/ 12344400 w 17099280"/>
              <a:gd name="connsiteY73" fmla="*/ 33766219 h 39069739"/>
              <a:gd name="connsiteX74" fmla="*/ 13167360 w 17099280"/>
              <a:gd name="connsiteY74" fmla="*/ 35412139 h 39069739"/>
              <a:gd name="connsiteX75" fmla="*/ 15087600 w 17099280"/>
              <a:gd name="connsiteY75" fmla="*/ 35960779 h 39069739"/>
              <a:gd name="connsiteX76" fmla="*/ 12984480 w 17099280"/>
              <a:gd name="connsiteY76" fmla="*/ 36326539 h 39069739"/>
              <a:gd name="connsiteX77" fmla="*/ 13624560 w 17099280"/>
              <a:gd name="connsiteY77" fmla="*/ 36875179 h 39069739"/>
              <a:gd name="connsiteX78" fmla="*/ 12710160 w 17099280"/>
              <a:gd name="connsiteY78" fmla="*/ 37515259 h 39069739"/>
              <a:gd name="connsiteX79" fmla="*/ 10698480 w 17099280"/>
              <a:gd name="connsiteY79" fmla="*/ 37058059 h 39069739"/>
              <a:gd name="connsiteX80" fmla="*/ 10881360 w 17099280"/>
              <a:gd name="connsiteY80" fmla="*/ 36692299 h 39069739"/>
              <a:gd name="connsiteX81" fmla="*/ 9692640 w 17099280"/>
              <a:gd name="connsiteY81" fmla="*/ 36692299 h 39069739"/>
              <a:gd name="connsiteX82" fmla="*/ 10241280 w 17099280"/>
              <a:gd name="connsiteY82" fmla="*/ 35777899 h 39069739"/>
              <a:gd name="connsiteX83" fmla="*/ 9692640 w 17099280"/>
              <a:gd name="connsiteY83" fmla="*/ 35320699 h 39069739"/>
              <a:gd name="connsiteX84" fmla="*/ 10515600 w 17099280"/>
              <a:gd name="connsiteY84" fmla="*/ 34589179 h 39069739"/>
              <a:gd name="connsiteX85" fmla="*/ 9326880 w 17099280"/>
              <a:gd name="connsiteY85" fmla="*/ 28005499 h 39069739"/>
              <a:gd name="connsiteX86" fmla="*/ 10058400 w 17099280"/>
              <a:gd name="connsiteY86" fmla="*/ 26085259 h 39069739"/>
              <a:gd name="connsiteX87" fmla="*/ 9052560 w 17099280"/>
              <a:gd name="connsiteY87" fmla="*/ 25536619 h 39069739"/>
              <a:gd name="connsiteX88" fmla="*/ 8961120 w 17099280"/>
              <a:gd name="connsiteY88" fmla="*/ 20598859 h 39069739"/>
              <a:gd name="connsiteX89" fmla="*/ 9326880 w 17099280"/>
              <a:gd name="connsiteY89" fmla="*/ 18312859 h 39069739"/>
              <a:gd name="connsiteX90" fmla="*/ 8046720 w 17099280"/>
              <a:gd name="connsiteY90" fmla="*/ 16118299 h 39069739"/>
              <a:gd name="connsiteX91" fmla="*/ 7863840 w 17099280"/>
              <a:gd name="connsiteY91" fmla="*/ 16118299 h 39069739"/>
              <a:gd name="connsiteX92" fmla="*/ 7863840 w 17099280"/>
              <a:gd name="connsiteY92" fmla="*/ 15935419 h 39069739"/>
              <a:gd name="connsiteX93" fmla="*/ 7406640 w 17099280"/>
              <a:gd name="connsiteY93" fmla="*/ 15935419 h 39069739"/>
              <a:gd name="connsiteX94" fmla="*/ 8138160 w 17099280"/>
              <a:gd name="connsiteY94" fmla="*/ 19958779 h 39069739"/>
              <a:gd name="connsiteX95" fmla="*/ 7680960 w 17099280"/>
              <a:gd name="connsiteY95" fmla="*/ 21421819 h 39069739"/>
              <a:gd name="connsiteX96" fmla="*/ 6858000 w 17099280"/>
              <a:gd name="connsiteY96" fmla="*/ 21421819 h 39069739"/>
              <a:gd name="connsiteX97" fmla="*/ 7498080 w 17099280"/>
              <a:gd name="connsiteY97" fmla="*/ 27456859 h 39069739"/>
              <a:gd name="connsiteX98" fmla="*/ 7040880 w 17099280"/>
              <a:gd name="connsiteY98" fmla="*/ 35686459 h 39069739"/>
              <a:gd name="connsiteX99" fmla="*/ 6217920 w 17099280"/>
              <a:gd name="connsiteY99" fmla="*/ 35686459 h 39069739"/>
              <a:gd name="connsiteX100" fmla="*/ 6217920 w 17099280"/>
              <a:gd name="connsiteY100" fmla="*/ 35960779 h 39069739"/>
              <a:gd name="connsiteX101" fmla="*/ 6675120 w 17099280"/>
              <a:gd name="connsiteY101" fmla="*/ 35960779 h 39069739"/>
              <a:gd name="connsiteX102" fmla="*/ 6858000 w 17099280"/>
              <a:gd name="connsiteY102" fmla="*/ 37058059 h 39069739"/>
              <a:gd name="connsiteX103" fmla="*/ 7315200 w 17099280"/>
              <a:gd name="connsiteY103" fmla="*/ 36966619 h 39069739"/>
              <a:gd name="connsiteX104" fmla="*/ 8138160 w 17099280"/>
              <a:gd name="connsiteY104" fmla="*/ 37606699 h 39069739"/>
              <a:gd name="connsiteX105" fmla="*/ 10058400 w 17099280"/>
              <a:gd name="connsiteY105" fmla="*/ 38155339 h 39069739"/>
              <a:gd name="connsiteX106" fmla="*/ 10149840 w 17099280"/>
              <a:gd name="connsiteY106" fmla="*/ 38886859 h 39069739"/>
              <a:gd name="connsiteX107" fmla="*/ 6858000 w 17099280"/>
              <a:gd name="connsiteY107" fmla="*/ 39069739 h 39069739"/>
              <a:gd name="connsiteX108" fmla="*/ 5303520 w 17099280"/>
              <a:gd name="connsiteY108" fmla="*/ 38429659 h 39069739"/>
              <a:gd name="connsiteX109" fmla="*/ 4754880 w 17099280"/>
              <a:gd name="connsiteY109" fmla="*/ 38795419 h 39069739"/>
              <a:gd name="connsiteX110" fmla="*/ 3474720 w 17099280"/>
              <a:gd name="connsiteY110" fmla="*/ 38795419 h 39069739"/>
              <a:gd name="connsiteX111" fmla="*/ 3291840 w 17099280"/>
              <a:gd name="connsiteY111" fmla="*/ 37332379 h 39069739"/>
              <a:gd name="connsiteX112" fmla="*/ 3291840 w 17099280"/>
              <a:gd name="connsiteY112" fmla="*/ 37332379 h 39069739"/>
              <a:gd name="connsiteX113" fmla="*/ 2743200 w 17099280"/>
              <a:gd name="connsiteY113" fmla="*/ 37972459 h 39069739"/>
              <a:gd name="connsiteX114" fmla="*/ 457200 w 17099280"/>
              <a:gd name="connsiteY114" fmla="*/ 37972459 h 39069739"/>
              <a:gd name="connsiteX115" fmla="*/ 548640 w 17099280"/>
              <a:gd name="connsiteY115" fmla="*/ 35412139 h 39069739"/>
              <a:gd name="connsiteX116" fmla="*/ 1005840 w 17099280"/>
              <a:gd name="connsiteY116" fmla="*/ 35412139 h 39069739"/>
              <a:gd name="connsiteX117" fmla="*/ 914400 w 17099280"/>
              <a:gd name="connsiteY117" fmla="*/ 34497739 h 39069739"/>
              <a:gd name="connsiteX118" fmla="*/ 1645920 w 17099280"/>
              <a:gd name="connsiteY118" fmla="*/ 33857659 h 39069739"/>
              <a:gd name="connsiteX119" fmla="*/ 1737360 w 17099280"/>
              <a:gd name="connsiteY119" fmla="*/ 26176699 h 39069739"/>
              <a:gd name="connsiteX120" fmla="*/ 2468880 w 17099280"/>
              <a:gd name="connsiteY120" fmla="*/ 24713659 h 39069739"/>
              <a:gd name="connsiteX121" fmla="*/ 2194560 w 17099280"/>
              <a:gd name="connsiteY121" fmla="*/ 23342059 h 39069739"/>
              <a:gd name="connsiteX122" fmla="*/ 2377440 w 17099280"/>
              <a:gd name="connsiteY122" fmla="*/ 22427659 h 39069739"/>
              <a:gd name="connsiteX123" fmla="*/ 1920240 w 17099280"/>
              <a:gd name="connsiteY123" fmla="*/ 20873179 h 39069739"/>
              <a:gd name="connsiteX124" fmla="*/ 0 w 17099280"/>
              <a:gd name="connsiteY124" fmla="*/ 20415979 h 39069739"/>
              <a:gd name="connsiteX125" fmla="*/ 914400 w 17099280"/>
              <a:gd name="connsiteY125" fmla="*/ 15478219 h 39069739"/>
              <a:gd name="connsiteX126" fmla="*/ 1005840 w 17099280"/>
              <a:gd name="connsiteY126" fmla="*/ 13375099 h 39069739"/>
              <a:gd name="connsiteX127" fmla="*/ 914400 w 17099280"/>
              <a:gd name="connsiteY127" fmla="*/ 9077419 h 39069739"/>
              <a:gd name="connsiteX128" fmla="*/ 1857998 w 17099280"/>
              <a:gd name="connsiteY128" fmla="*/ 7706504 h 39069739"/>
              <a:gd name="connsiteX129" fmla="*/ 2570951 w 17099280"/>
              <a:gd name="connsiteY129" fmla="*/ 6130890 h 39069739"/>
              <a:gd name="connsiteX130" fmla="*/ 3262299 w 17099280"/>
              <a:gd name="connsiteY130" fmla="*/ 5145956 h 39069739"/>
              <a:gd name="connsiteX131" fmla="*/ 3657600 w 17099280"/>
              <a:gd name="connsiteY131" fmla="*/ 4596859 h 39069739"/>
              <a:gd name="connsiteX132" fmla="*/ 3219090 w 17099280"/>
              <a:gd name="connsiteY132" fmla="*/ 3763267 h 39069739"/>
              <a:gd name="connsiteX133" fmla="*/ 2851811 w 17099280"/>
              <a:gd name="connsiteY133" fmla="*/ 1690458 h 39069739"/>
              <a:gd name="connsiteX134" fmla="*/ 2938230 w 17099280"/>
              <a:gd name="connsiteY134" fmla="*/ 845229 h 39069739"/>
              <a:gd name="connsiteX135" fmla="*/ 3413532 w 17099280"/>
              <a:gd name="connsiteY135" fmla="*/ 447474 h 39069739"/>
              <a:gd name="connsiteX136" fmla="*/ 4201948 w 17099280"/>
              <a:gd name="connsiteY136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956691 w 17099280"/>
              <a:gd name="connsiteY7" fmla="*/ 3480357 h 39069739"/>
              <a:gd name="connsiteX8" fmla="*/ 6719040 w 17099280"/>
              <a:gd name="connsiteY8" fmla="*/ 3887566 h 39069739"/>
              <a:gd name="connsiteX9" fmla="*/ 6611017 w 17099280"/>
              <a:gd name="connsiteY9" fmla="*/ 4400165 h 39069739"/>
              <a:gd name="connsiteX10" fmla="*/ 6611017 w 17099280"/>
              <a:gd name="connsiteY10" fmla="*/ 4773061 h 39069739"/>
              <a:gd name="connsiteX11" fmla="*/ 6675120 w 17099280"/>
              <a:gd name="connsiteY11" fmla="*/ 4871179 h 39069739"/>
              <a:gd name="connsiteX12" fmla="*/ 6654227 w 17099280"/>
              <a:gd name="connsiteY12" fmla="*/ 5170816 h 39069739"/>
              <a:gd name="connsiteX13" fmla="*/ 6308552 w 17099280"/>
              <a:gd name="connsiteY13" fmla="*/ 5518851 h 39069739"/>
              <a:gd name="connsiteX14" fmla="*/ 5852160 w 17099280"/>
              <a:gd name="connsiteY14" fmla="*/ 5419819 h 39069739"/>
              <a:gd name="connsiteX15" fmla="*/ 5422763 w 17099280"/>
              <a:gd name="connsiteY15" fmla="*/ 6130890 h 39069739"/>
              <a:gd name="connsiteX16" fmla="*/ 6126480 w 17099280"/>
              <a:gd name="connsiteY16" fmla="*/ 7431499 h 39069739"/>
              <a:gd name="connsiteX17" fmla="*/ 6766560 w 17099280"/>
              <a:gd name="connsiteY17" fmla="*/ 9626059 h 39069739"/>
              <a:gd name="connsiteX18" fmla="*/ 6675120 w 17099280"/>
              <a:gd name="connsiteY18" fmla="*/ 11454859 h 39069739"/>
              <a:gd name="connsiteX19" fmla="*/ 7680960 w 17099280"/>
              <a:gd name="connsiteY19" fmla="*/ 11271979 h 39069739"/>
              <a:gd name="connsiteX20" fmla="*/ 7132320 w 17099280"/>
              <a:gd name="connsiteY20" fmla="*/ 9808939 h 39069739"/>
              <a:gd name="connsiteX21" fmla="*/ 8869680 w 17099280"/>
              <a:gd name="connsiteY21" fmla="*/ 8437339 h 39069739"/>
              <a:gd name="connsiteX22" fmla="*/ 9144000 w 17099280"/>
              <a:gd name="connsiteY22" fmla="*/ 7431499 h 39069739"/>
              <a:gd name="connsiteX23" fmla="*/ 9601200 w 17099280"/>
              <a:gd name="connsiteY23" fmla="*/ 7248619 h 39069739"/>
              <a:gd name="connsiteX24" fmla="*/ 9601200 w 17099280"/>
              <a:gd name="connsiteY24" fmla="*/ 6791419 h 39069739"/>
              <a:gd name="connsiteX25" fmla="*/ 9144000 w 17099280"/>
              <a:gd name="connsiteY25" fmla="*/ 6517099 h 39069739"/>
              <a:gd name="connsiteX26" fmla="*/ 8595360 w 17099280"/>
              <a:gd name="connsiteY26" fmla="*/ 5145499 h 39069739"/>
              <a:gd name="connsiteX27" fmla="*/ 8595360 w 17099280"/>
              <a:gd name="connsiteY27" fmla="*/ 5694139 h 39069739"/>
              <a:gd name="connsiteX28" fmla="*/ 8595360 w 17099280"/>
              <a:gd name="connsiteY28" fmla="*/ 6242779 h 39069739"/>
              <a:gd name="connsiteX29" fmla="*/ 8412480 w 17099280"/>
              <a:gd name="connsiteY29" fmla="*/ 5877019 h 39069739"/>
              <a:gd name="connsiteX30" fmla="*/ 8321040 w 17099280"/>
              <a:gd name="connsiteY30" fmla="*/ 6151339 h 39069739"/>
              <a:gd name="connsiteX31" fmla="*/ 8046720 w 17099280"/>
              <a:gd name="connsiteY31" fmla="*/ 6425659 h 39069739"/>
              <a:gd name="connsiteX32" fmla="*/ 8046720 w 17099280"/>
              <a:gd name="connsiteY32" fmla="*/ 5968459 h 39069739"/>
              <a:gd name="connsiteX33" fmla="*/ 7680960 w 17099280"/>
              <a:gd name="connsiteY33" fmla="*/ 5968459 h 39069739"/>
              <a:gd name="connsiteX34" fmla="*/ 8503920 w 17099280"/>
              <a:gd name="connsiteY34" fmla="*/ 5054059 h 39069739"/>
              <a:gd name="connsiteX35" fmla="*/ 8869680 w 17099280"/>
              <a:gd name="connsiteY35" fmla="*/ 3956779 h 39069739"/>
              <a:gd name="connsiteX36" fmla="*/ 10058400 w 17099280"/>
              <a:gd name="connsiteY36" fmla="*/ 3133819 h 39069739"/>
              <a:gd name="connsiteX37" fmla="*/ 10241280 w 17099280"/>
              <a:gd name="connsiteY37" fmla="*/ 3225259 h 39069739"/>
              <a:gd name="connsiteX38" fmla="*/ 10881360 w 17099280"/>
              <a:gd name="connsiteY38" fmla="*/ 2950939 h 39069739"/>
              <a:gd name="connsiteX39" fmla="*/ 11704320 w 17099280"/>
              <a:gd name="connsiteY39" fmla="*/ 3316699 h 39069739"/>
              <a:gd name="connsiteX40" fmla="*/ 11978640 w 17099280"/>
              <a:gd name="connsiteY40" fmla="*/ 4048219 h 39069739"/>
              <a:gd name="connsiteX41" fmla="*/ 12070080 w 17099280"/>
              <a:gd name="connsiteY41" fmla="*/ 4505419 h 39069739"/>
              <a:gd name="connsiteX42" fmla="*/ 12161520 w 17099280"/>
              <a:gd name="connsiteY42" fmla="*/ 5328379 h 39069739"/>
              <a:gd name="connsiteX43" fmla="*/ 12161520 w 17099280"/>
              <a:gd name="connsiteY43" fmla="*/ 5328379 h 39069739"/>
              <a:gd name="connsiteX44" fmla="*/ 12618720 w 17099280"/>
              <a:gd name="connsiteY44" fmla="*/ 6334219 h 39069739"/>
              <a:gd name="connsiteX45" fmla="*/ 12161520 w 17099280"/>
              <a:gd name="connsiteY45" fmla="*/ 6974299 h 39069739"/>
              <a:gd name="connsiteX46" fmla="*/ 12161520 w 17099280"/>
              <a:gd name="connsiteY46" fmla="*/ 7614379 h 39069739"/>
              <a:gd name="connsiteX47" fmla="*/ 11430000 w 17099280"/>
              <a:gd name="connsiteY47" fmla="*/ 7705819 h 39069739"/>
              <a:gd name="connsiteX48" fmla="*/ 11247120 w 17099280"/>
              <a:gd name="connsiteY48" fmla="*/ 7980139 h 39069739"/>
              <a:gd name="connsiteX49" fmla="*/ 11521440 w 17099280"/>
              <a:gd name="connsiteY49" fmla="*/ 8437339 h 39069739"/>
              <a:gd name="connsiteX50" fmla="*/ 12527280 w 17099280"/>
              <a:gd name="connsiteY50" fmla="*/ 8437339 h 39069739"/>
              <a:gd name="connsiteX51" fmla="*/ 12984480 w 17099280"/>
              <a:gd name="connsiteY51" fmla="*/ 8894539 h 39069739"/>
              <a:gd name="connsiteX52" fmla="*/ 13898880 w 17099280"/>
              <a:gd name="connsiteY52" fmla="*/ 10266139 h 39069739"/>
              <a:gd name="connsiteX53" fmla="*/ 15636240 w 17099280"/>
              <a:gd name="connsiteY53" fmla="*/ 9808939 h 39069739"/>
              <a:gd name="connsiteX54" fmla="*/ 17099280 w 17099280"/>
              <a:gd name="connsiteY54" fmla="*/ 9443179 h 39069739"/>
              <a:gd name="connsiteX55" fmla="*/ 15910560 w 17099280"/>
              <a:gd name="connsiteY55" fmla="*/ 10266139 h 39069739"/>
              <a:gd name="connsiteX56" fmla="*/ 16459200 w 17099280"/>
              <a:gd name="connsiteY56" fmla="*/ 10723339 h 39069739"/>
              <a:gd name="connsiteX57" fmla="*/ 15636240 w 17099280"/>
              <a:gd name="connsiteY57" fmla="*/ 11637739 h 39069739"/>
              <a:gd name="connsiteX58" fmla="*/ 15636240 w 17099280"/>
              <a:gd name="connsiteY58" fmla="*/ 10997659 h 39069739"/>
              <a:gd name="connsiteX59" fmla="*/ 13990320 w 17099280"/>
              <a:gd name="connsiteY59" fmla="*/ 10997659 h 39069739"/>
              <a:gd name="connsiteX60" fmla="*/ 13990320 w 17099280"/>
              <a:gd name="connsiteY60" fmla="*/ 11820619 h 39069739"/>
              <a:gd name="connsiteX61" fmla="*/ 15179040 w 17099280"/>
              <a:gd name="connsiteY61" fmla="*/ 13009339 h 39069739"/>
              <a:gd name="connsiteX62" fmla="*/ 15087600 w 17099280"/>
              <a:gd name="connsiteY62" fmla="*/ 13923739 h 39069739"/>
              <a:gd name="connsiteX63" fmla="*/ 15453360 w 17099280"/>
              <a:gd name="connsiteY63" fmla="*/ 14655259 h 39069739"/>
              <a:gd name="connsiteX64" fmla="*/ 15361920 w 17099280"/>
              <a:gd name="connsiteY64" fmla="*/ 15386779 h 39069739"/>
              <a:gd name="connsiteX65" fmla="*/ 15361920 w 17099280"/>
              <a:gd name="connsiteY65" fmla="*/ 15843979 h 39069739"/>
              <a:gd name="connsiteX66" fmla="*/ 15087600 w 17099280"/>
              <a:gd name="connsiteY66" fmla="*/ 15843979 h 39069739"/>
              <a:gd name="connsiteX67" fmla="*/ 15087600 w 17099280"/>
              <a:gd name="connsiteY67" fmla="*/ 16209739 h 39069739"/>
              <a:gd name="connsiteX68" fmla="*/ 14356080 w 17099280"/>
              <a:gd name="connsiteY68" fmla="*/ 16209739 h 39069739"/>
              <a:gd name="connsiteX69" fmla="*/ 14904720 w 17099280"/>
              <a:gd name="connsiteY69" fmla="*/ 16941259 h 39069739"/>
              <a:gd name="connsiteX70" fmla="*/ 15544800 w 17099280"/>
              <a:gd name="connsiteY70" fmla="*/ 25719499 h 39069739"/>
              <a:gd name="connsiteX71" fmla="*/ 13898880 w 17099280"/>
              <a:gd name="connsiteY71" fmla="*/ 25628059 h 39069739"/>
              <a:gd name="connsiteX72" fmla="*/ 13716000 w 17099280"/>
              <a:gd name="connsiteY72" fmla="*/ 29102779 h 39069739"/>
              <a:gd name="connsiteX73" fmla="*/ 12344400 w 17099280"/>
              <a:gd name="connsiteY73" fmla="*/ 33766219 h 39069739"/>
              <a:gd name="connsiteX74" fmla="*/ 13167360 w 17099280"/>
              <a:gd name="connsiteY74" fmla="*/ 35412139 h 39069739"/>
              <a:gd name="connsiteX75" fmla="*/ 15087600 w 17099280"/>
              <a:gd name="connsiteY75" fmla="*/ 35960779 h 39069739"/>
              <a:gd name="connsiteX76" fmla="*/ 12984480 w 17099280"/>
              <a:gd name="connsiteY76" fmla="*/ 36326539 h 39069739"/>
              <a:gd name="connsiteX77" fmla="*/ 13624560 w 17099280"/>
              <a:gd name="connsiteY77" fmla="*/ 36875179 h 39069739"/>
              <a:gd name="connsiteX78" fmla="*/ 12710160 w 17099280"/>
              <a:gd name="connsiteY78" fmla="*/ 37515259 h 39069739"/>
              <a:gd name="connsiteX79" fmla="*/ 10698480 w 17099280"/>
              <a:gd name="connsiteY79" fmla="*/ 37058059 h 39069739"/>
              <a:gd name="connsiteX80" fmla="*/ 10881360 w 17099280"/>
              <a:gd name="connsiteY80" fmla="*/ 36692299 h 39069739"/>
              <a:gd name="connsiteX81" fmla="*/ 9692640 w 17099280"/>
              <a:gd name="connsiteY81" fmla="*/ 36692299 h 39069739"/>
              <a:gd name="connsiteX82" fmla="*/ 10241280 w 17099280"/>
              <a:gd name="connsiteY82" fmla="*/ 35777899 h 39069739"/>
              <a:gd name="connsiteX83" fmla="*/ 9692640 w 17099280"/>
              <a:gd name="connsiteY83" fmla="*/ 35320699 h 39069739"/>
              <a:gd name="connsiteX84" fmla="*/ 10515600 w 17099280"/>
              <a:gd name="connsiteY84" fmla="*/ 34589179 h 39069739"/>
              <a:gd name="connsiteX85" fmla="*/ 9326880 w 17099280"/>
              <a:gd name="connsiteY85" fmla="*/ 28005499 h 39069739"/>
              <a:gd name="connsiteX86" fmla="*/ 10058400 w 17099280"/>
              <a:gd name="connsiteY86" fmla="*/ 26085259 h 39069739"/>
              <a:gd name="connsiteX87" fmla="*/ 9052560 w 17099280"/>
              <a:gd name="connsiteY87" fmla="*/ 25536619 h 39069739"/>
              <a:gd name="connsiteX88" fmla="*/ 8961120 w 17099280"/>
              <a:gd name="connsiteY88" fmla="*/ 20598859 h 39069739"/>
              <a:gd name="connsiteX89" fmla="*/ 9326880 w 17099280"/>
              <a:gd name="connsiteY89" fmla="*/ 18312859 h 39069739"/>
              <a:gd name="connsiteX90" fmla="*/ 8046720 w 17099280"/>
              <a:gd name="connsiteY90" fmla="*/ 16118299 h 39069739"/>
              <a:gd name="connsiteX91" fmla="*/ 7863840 w 17099280"/>
              <a:gd name="connsiteY91" fmla="*/ 16118299 h 39069739"/>
              <a:gd name="connsiteX92" fmla="*/ 7863840 w 17099280"/>
              <a:gd name="connsiteY92" fmla="*/ 15935419 h 39069739"/>
              <a:gd name="connsiteX93" fmla="*/ 7406640 w 17099280"/>
              <a:gd name="connsiteY93" fmla="*/ 15935419 h 39069739"/>
              <a:gd name="connsiteX94" fmla="*/ 8138160 w 17099280"/>
              <a:gd name="connsiteY94" fmla="*/ 19958779 h 39069739"/>
              <a:gd name="connsiteX95" fmla="*/ 7680960 w 17099280"/>
              <a:gd name="connsiteY95" fmla="*/ 21421819 h 39069739"/>
              <a:gd name="connsiteX96" fmla="*/ 6858000 w 17099280"/>
              <a:gd name="connsiteY96" fmla="*/ 21421819 h 39069739"/>
              <a:gd name="connsiteX97" fmla="*/ 7498080 w 17099280"/>
              <a:gd name="connsiteY97" fmla="*/ 27456859 h 39069739"/>
              <a:gd name="connsiteX98" fmla="*/ 7040880 w 17099280"/>
              <a:gd name="connsiteY98" fmla="*/ 35686459 h 39069739"/>
              <a:gd name="connsiteX99" fmla="*/ 6217920 w 17099280"/>
              <a:gd name="connsiteY99" fmla="*/ 35686459 h 39069739"/>
              <a:gd name="connsiteX100" fmla="*/ 6217920 w 17099280"/>
              <a:gd name="connsiteY100" fmla="*/ 35960779 h 39069739"/>
              <a:gd name="connsiteX101" fmla="*/ 6675120 w 17099280"/>
              <a:gd name="connsiteY101" fmla="*/ 35960779 h 39069739"/>
              <a:gd name="connsiteX102" fmla="*/ 6858000 w 17099280"/>
              <a:gd name="connsiteY102" fmla="*/ 37058059 h 39069739"/>
              <a:gd name="connsiteX103" fmla="*/ 7315200 w 17099280"/>
              <a:gd name="connsiteY103" fmla="*/ 36966619 h 39069739"/>
              <a:gd name="connsiteX104" fmla="*/ 8138160 w 17099280"/>
              <a:gd name="connsiteY104" fmla="*/ 37606699 h 39069739"/>
              <a:gd name="connsiteX105" fmla="*/ 10058400 w 17099280"/>
              <a:gd name="connsiteY105" fmla="*/ 38155339 h 39069739"/>
              <a:gd name="connsiteX106" fmla="*/ 10149840 w 17099280"/>
              <a:gd name="connsiteY106" fmla="*/ 38886859 h 39069739"/>
              <a:gd name="connsiteX107" fmla="*/ 6858000 w 17099280"/>
              <a:gd name="connsiteY107" fmla="*/ 39069739 h 39069739"/>
              <a:gd name="connsiteX108" fmla="*/ 5303520 w 17099280"/>
              <a:gd name="connsiteY108" fmla="*/ 38429659 h 39069739"/>
              <a:gd name="connsiteX109" fmla="*/ 4754880 w 17099280"/>
              <a:gd name="connsiteY109" fmla="*/ 38795419 h 39069739"/>
              <a:gd name="connsiteX110" fmla="*/ 3474720 w 17099280"/>
              <a:gd name="connsiteY110" fmla="*/ 38795419 h 39069739"/>
              <a:gd name="connsiteX111" fmla="*/ 3291840 w 17099280"/>
              <a:gd name="connsiteY111" fmla="*/ 37332379 h 39069739"/>
              <a:gd name="connsiteX112" fmla="*/ 3291840 w 17099280"/>
              <a:gd name="connsiteY112" fmla="*/ 37332379 h 39069739"/>
              <a:gd name="connsiteX113" fmla="*/ 2743200 w 17099280"/>
              <a:gd name="connsiteY113" fmla="*/ 37972459 h 39069739"/>
              <a:gd name="connsiteX114" fmla="*/ 457200 w 17099280"/>
              <a:gd name="connsiteY114" fmla="*/ 37972459 h 39069739"/>
              <a:gd name="connsiteX115" fmla="*/ 548640 w 17099280"/>
              <a:gd name="connsiteY115" fmla="*/ 35412139 h 39069739"/>
              <a:gd name="connsiteX116" fmla="*/ 1005840 w 17099280"/>
              <a:gd name="connsiteY116" fmla="*/ 35412139 h 39069739"/>
              <a:gd name="connsiteX117" fmla="*/ 914400 w 17099280"/>
              <a:gd name="connsiteY117" fmla="*/ 34497739 h 39069739"/>
              <a:gd name="connsiteX118" fmla="*/ 1645920 w 17099280"/>
              <a:gd name="connsiteY118" fmla="*/ 33857659 h 39069739"/>
              <a:gd name="connsiteX119" fmla="*/ 1737360 w 17099280"/>
              <a:gd name="connsiteY119" fmla="*/ 26176699 h 39069739"/>
              <a:gd name="connsiteX120" fmla="*/ 2468880 w 17099280"/>
              <a:gd name="connsiteY120" fmla="*/ 24713659 h 39069739"/>
              <a:gd name="connsiteX121" fmla="*/ 2194560 w 17099280"/>
              <a:gd name="connsiteY121" fmla="*/ 23342059 h 39069739"/>
              <a:gd name="connsiteX122" fmla="*/ 2377440 w 17099280"/>
              <a:gd name="connsiteY122" fmla="*/ 22427659 h 39069739"/>
              <a:gd name="connsiteX123" fmla="*/ 1920240 w 17099280"/>
              <a:gd name="connsiteY123" fmla="*/ 20873179 h 39069739"/>
              <a:gd name="connsiteX124" fmla="*/ 0 w 17099280"/>
              <a:gd name="connsiteY124" fmla="*/ 20415979 h 39069739"/>
              <a:gd name="connsiteX125" fmla="*/ 914400 w 17099280"/>
              <a:gd name="connsiteY125" fmla="*/ 15478219 h 39069739"/>
              <a:gd name="connsiteX126" fmla="*/ 1005840 w 17099280"/>
              <a:gd name="connsiteY126" fmla="*/ 13375099 h 39069739"/>
              <a:gd name="connsiteX127" fmla="*/ 914400 w 17099280"/>
              <a:gd name="connsiteY127" fmla="*/ 9077419 h 39069739"/>
              <a:gd name="connsiteX128" fmla="*/ 1857998 w 17099280"/>
              <a:gd name="connsiteY128" fmla="*/ 7706504 h 39069739"/>
              <a:gd name="connsiteX129" fmla="*/ 2570951 w 17099280"/>
              <a:gd name="connsiteY129" fmla="*/ 6130890 h 39069739"/>
              <a:gd name="connsiteX130" fmla="*/ 3262299 w 17099280"/>
              <a:gd name="connsiteY130" fmla="*/ 5145956 h 39069739"/>
              <a:gd name="connsiteX131" fmla="*/ 3657600 w 17099280"/>
              <a:gd name="connsiteY131" fmla="*/ 4596859 h 39069739"/>
              <a:gd name="connsiteX132" fmla="*/ 3219090 w 17099280"/>
              <a:gd name="connsiteY132" fmla="*/ 3763267 h 39069739"/>
              <a:gd name="connsiteX133" fmla="*/ 2851811 w 17099280"/>
              <a:gd name="connsiteY133" fmla="*/ 1690458 h 39069739"/>
              <a:gd name="connsiteX134" fmla="*/ 2938230 w 17099280"/>
              <a:gd name="connsiteY134" fmla="*/ 845229 h 39069739"/>
              <a:gd name="connsiteX135" fmla="*/ 3413532 w 17099280"/>
              <a:gd name="connsiteY135" fmla="*/ 447474 h 39069739"/>
              <a:gd name="connsiteX136" fmla="*/ 4201948 w 17099280"/>
              <a:gd name="connsiteY136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956691 w 17099280"/>
              <a:gd name="connsiteY7" fmla="*/ 3480357 h 39069739"/>
              <a:gd name="connsiteX8" fmla="*/ 6719040 w 17099280"/>
              <a:gd name="connsiteY8" fmla="*/ 3887566 h 39069739"/>
              <a:gd name="connsiteX9" fmla="*/ 6611017 w 17099280"/>
              <a:gd name="connsiteY9" fmla="*/ 4773061 h 39069739"/>
              <a:gd name="connsiteX10" fmla="*/ 6675120 w 17099280"/>
              <a:gd name="connsiteY10" fmla="*/ 4871179 h 39069739"/>
              <a:gd name="connsiteX11" fmla="*/ 6654227 w 17099280"/>
              <a:gd name="connsiteY11" fmla="*/ 5170816 h 39069739"/>
              <a:gd name="connsiteX12" fmla="*/ 6308552 w 17099280"/>
              <a:gd name="connsiteY12" fmla="*/ 5518851 h 39069739"/>
              <a:gd name="connsiteX13" fmla="*/ 5852160 w 17099280"/>
              <a:gd name="connsiteY13" fmla="*/ 5419819 h 39069739"/>
              <a:gd name="connsiteX14" fmla="*/ 5422763 w 17099280"/>
              <a:gd name="connsiteY14" fmla="*/ 6130890 h 39069739"/>
              <a:gd name="connsiteX15" fmla="*/ 6126480 w 17099280"/>
              <a:gd name="connsiteY15" fmla="*/ 7431499 h 39069739"/>
              <a:gd name="connsiteX16" fmla="*/ 6766560 w 17099280"/>
              <a:gd name="connsiteY16" fmla="*/ 9626059 h 39069739"/>
              <a:gd name="connsiteX17" fmla="*/ 6675120 w 17099280"/>
              <a:gd name="connsiteY17" fmla="*/ 11454859 h 39069739"/>
              <a:gd name="connsiteX18" fmla="*/ 7680960 w 17099280"/>
              <a:gd name="connsiteY18" fmla="*/ 11271979 h 39069739"/>
              <a:gd name="connsiteX19" fmla="*/ 7132320 w 17099280"/>
              <a:gd name="connsiteY19" fmla="*/ 9808939 h 39069739"/>
              <a:gd name="connsiteX20" fmla="*/ 8869680 w 17099280"/>
              <a:gd name="connsiteY20" fmla="*/ 8437339 h 39069739"/>
              <a:gd name="connsiteX21" fmla="*/ 9144000 w 17099280"/>
              <a:gd name="connsiteY21" fmla="*/ 7431499 h 39069739"/>
              <a:gd name="connsiteX22" fmla="*/ 9601200 w 17099280"/>
              <a:gd name="connsiteY22" fmla="*/ 7248619 h 39069739"/>
              <a:gd name="connsiteX23" fmla="*/ 9601200 w 17099280"/>
              <a:gd name="connsiteY23" fmla="*/ 6791419 h 39069739"/>
              <a:gd name="connsiteX24" fmla="*/ 9144000 w 17099280"/>
              <a:gd name="connsiteY24" fmla="*/ 6517099 h 39069739"/>
              <a:gd name="connsiteX25" fmla="*/ 8595360 w 17099280"/>
              <a:gd name="connsiteY25" fmla="*/ 5145499 h 39069739"/>
              <a:gd name="connsiteX26" fmla="*/ 8595360 w 17099280"/>
              <a:gd name="connsiteY26" fmla="*/ 5694139 h 39069739"/>
              <a:gd name="connsiteX27" fmla="*/ 8595360 w 17099280"/>
              <a:gd name="connsiteY27" fmla="*/ 6242779 h 39069739"/>
              <a:gd name="connsiteX28" fmla="*/ 8412480 w 17099280"/>
              <a:gd name="connsiteY28" fmla="*/ 5877019 h 39069739"/>
              <a:gd name="connsiteX29" fmla="*/ 8321040 w 17099280"/>
              <a:gd name="connsiteY29" fmla="*/ 6151339 h 39069739"/>
              <a:gd name="connsiteX30" fmla="*/ 8046720 w 17099280"/>
              <a:gd name="connsiteY30" fmla="*/ 6425659 h 39069739"/>
              <a:gd name="connsiteX31" fmla="*/ 8046720 w 17099280"/>
              <a:gd name="connsiteY31" fmla="*/ 5968459 h 39069739"/>
              <a:gd name="connsiteX32" fmla="*/ 7680960 w 17099280"/>
              <a:gd name="connsiteY32" fmla="*/ 5968459 h 39069739"/>
              <a:gd name="connsiteX33" fmla="*/ 8503920 w 17099280"/>
              <a:gd name="connsiteY33" fmla="*/ 5054059 h 39069739"/>
              <a:gd name="connsiteX34" fmla="*/ 8869680 w 17099280"/>
              <a:gd name="connsiteY34" fmla="*/ 3956779 h 39069739"/>
              <a:gd name="connsiteX35" fmla="*/ 10058400 w 17099280"/>
              <a:gd name="connsiteY35" fmla="*/ 3133819 h 39069739"/>
              <a:gd name="connsiteX36" fmla="*/ 10241280 w 17099280"/>
              <a:gd name="connsiteY36" fmla="*/ 3225259 h 39069739"/>
              <a:gd name="connsiteX37" fmla="*/ 10881360 w 17099280"/>
              <a:gd name="connsiteY37" fmla="*/ 2950939 h 39069739"/>
              <a:gd name="connsiteX38" fmla="*/ 11704320 w 17099280"/>
              <a:gd name="connsiteY38" fmla="*/ 3316699 h 39069739"/>
              <a:gd name="connsiteX39" fmla="*/ 11978640 w 17099280"/>
              <a:gd name="connsiteY39" fmla="*/ 4048219 h 39069739"/>
              <a:gd name="connsiteX40" fmla="*/ 12070080 w 17099280"/>
              <a:gd name="connsiteY40" fmla="*/ 4505419 h 39069739"/>
              <a:gd name="connsiteX41" fmla="*/ 12161520 w 17099280"/>
              <a:gd name="connsiteY41" fmla="*/ 5328379 h 39069739"/>
              <a:gd name="connsiteX42" fmla="*/ 12161520 w 17099280"/>
              <a:gd name="connsiteY42" fmla="*/ 5328379 h 39069739"/>
              <a:gd name="connsiteX43" fmla="*/ 12618720 w 17099280"/>
              <a:gd name="connsiteY43" fmla="*/ 6334219 h 39069739"/>
              <a:gd name="connsiteX44" fmla="*/ 12161520 w 17099280"/>
              <a:gd name="connsiteY44" fmla="*/ 6974299 h 39069739"/>
              <a:gd name="connsiteX45" fmla="*/ 12161520 w 17099280"/>
              <a:gd name="connsiteY45" fmla="*/ 7614379 h 39069739"/>
              <a:gd name="connsiteX46" fmla="*/ 11430000 w 17099280"/>
              <a:gd name="connsiteY46" fmla="*/ 7705819 h 39069739"/>
              <a:gd name="connsiteX47" fmla="*/ 11247120 w 17099280"/>
              <a:gd name="connsiteY47" fmla="*/ 7980139 h 39069739"/>
              <a:gd name="connsiteX48" fmla="*/ 11521440 w 17099280"/>
              <a:gd name="connsiteY48" fmla="*/ 8437339 h 39069739"/>
              <a:gd name="connsiteX49" fmla="*/ 12527280 w 17099280"/>
              <a:gd name="connsiteY49" fmla="*/ 8437339 h 39069739"/>
              <a:gd name="connsiteX50" fmla="*/ 12984480 w 17099280"/>
              <a:gd name="connsiteY50" fmla="*/ 8894539 h 39069739"/>
              <a:gd name="connsiteX51" fmla="*/ 13898880 w 17099280"/>
              <a:gd name="connsiteY51" fmla="*/ 10266139 h 39069739"/>
              <a:gd name="connsiteX52" fmla="*/ 15636240 w 17099280"/>
              <a:gd name="connsiteY52" fmla="*/ 9808939 h 39069739"/>
              <a:gd name="connsiteX53" fmla="*/ 17099280 w 17099280"/>
              <a:gd name="connsiteY53" fmla="*/ 9443179 h 39069739"/>
              <a:gd name="connsiteX54" fmla="*/ 15910560 w 17099280"/>
              <a:gd name="connsiteY54" fmla="*/ 10266139 h 39069739"/>
              <a:gd name="connsiteX55" fmla="*/ 16459200 w 17099280"/>
              <a:gd name="connsiteY55" fmla="*/ 10723339 h 39069739"/>
              <a:gd name="connsiteX56" fmla="*/ 15636240 w 17099280"/>
              <a:gd name="connsiteY56" fmla="*/ 11637739 h 39069739"/>
              <a:gd name="connsiteX57" fmla="*/ 15636240 w 17099280"/>
              <a:gd name="connsiteY57" fmla="*/ 10997659 h 39069739"/>
              <a:gd name="connsiteX58" fmla="*/ 13990320 w 17099280"/>
              <a:gd name="connsiteY58" fmla="*/ 10997659 h 39069739"/>
              <a:gd name="connsiteX59" fmla="*/ 13990320 w 17099280"/>
              <a:gd name="connsiteY59" fmla="*/ 11820619 h 39069739"/>
              <a:gd name="connsiteX60" fmla="*/ 15179040 w 17099280"/>
              <a:gd name="connsiteY60" fmla="*/ 13009339 h 39069739"/>
              <a:gd name="connsiteX61" fmla="*/ 15087600 w 17099280"/>
              <a:gd name="connsiteY61" fmla="*/ 13923739 h 39069739"/>
              <a:gd name="connsiteX62" fmla="*/ 15453360 w 17099280"/>
              <a:gd name="connsiteY62" fmla="*/ 14655259 h 39069739"/>
              <a:gd name="connsiteX63" fmla="*/ 15361920 w 17099280"/>
              <a:gd name="connsiteY63" fmla="*/ 15386779 h 39069739"/>
              <a:gd name="connsiteX64" fmla="*/ 15361920 w 17099280"/>
              <a:gd name="connsiteY64" fmla="*/ 15843979 h 39069739"/>
              <a:gd name="connsiteX65" fmla="*/ 15087600 w 17099280"/>
              <a:gd name="connsiteY65" fmla="*/ 15843979 h 39069739"/>
              <a:gd name="connsiteX66" fmla="*/ 15087600 w 17099280"/>
              <a:gd name="connsiteY66" fmla="*/ 16209739 h 39069739"/>
              <a:gd name="connsiteX67" fmla="*/ 14356080 w 17099280"/>
              <a:gd name="connsiteY67" fmla="*/ 16209739 h 39069739"/>
              <a:gd name="connsiteX68" fmla="*/ 14904720 w 17099280"/>
              <a:gd name="connsiteY68" fmla="*/ 16941259 h 39069739"/>
              <a:gd name="connsiteX69" fmla="*/ 15544800 w 17099280"/>
              <a:gd name="connsiteY69" fmla="*/ 25719499 h 39069739"/>
              <a:gd name="connsiteX70" fmla="*/ 13898880 w 17099280"/>
              <a:gd name="connsiteY70" fmla="*/ 25628059 h 39069739"/>
              <a:gd name="connsiteX71" fmla="*/ 13716000 w 17099280"/>
              <a:gd name="connsiteY71" fmla="*/ 29102779 h 39069739"/>
              <a:gd name="connsiteX72" fmla="*/ 12344400 w 17099280"/>
              <a:gd name="connsiteY72" fmla="*/ 33766219 h 39069739"/>
              <a:gd name="connsiteX73" fmla="*/ 13167360 w 17099280"/>
              <a:gd name="connsiteY73" fmla="*/ 35412139 h 39069739"/>
              <a:gd name="connsiteX74" fmla="*/ 15087600 w 17099280"/>
              <a:gd name="connsiteY74" fmla="*/ 35960779 h 39069739"/>
              <a:gd name="connsiteX75" fmla="*/ 12984480 w 17099280"/>
              <a:gd name="connsiteY75" fmla="*/ 36326539 h 39069739"/>
              <a:gd name="connsiteX76" fmla="*/ 13624560 w 17099280"/>
              <a:gd name="connsiteY76" fmla="*/ 36875179 h 39069739"/>
              <a:gd name="connsiteX77" fmla="*/ 12710160 w 17099280"/>
              <a:gd name="connsiteY77" fmla="*/ 37515259 h 39069739"/>
              <a:gd name="connsiteX78" fmla="*/ 10698480 w 17099280"/>
              <a:gd name="connsiteY78" fmla="*/ 37058059 h 39069739"/>
              <a:gd name="connsiteX79" fmla="*/ 10881360 w 17099280"/>
              <a:gd name="connsiteY79" fmla="*/ 36692299 h 39069739"/>
              <a:gd name="connsiteX80" fmla="*/ 9692640 w 17099280"/>
              <a:gd name="connsiteY80" fmla="*/ 36692299 h 39069739"/>
              <a:gd name="connsiteX81" fmla="*/ 10241280 w 17099280"/>
              <a:gd name="connsiteY81" fmla="*/ 35777899 h 39069739"/>
              <a:gd name="connsiteX82" fmla="*/ 9692640 w 17099280"/>
              <a:gd name="connsiteY82" fmla="*/ 35320699 h 39069739"/>
              <a:gd name="connsiteX83" fmla="*/ 10515600 w 17099280"/>
              <a:gd name="connsiteY83" fmla="*/ 34589179 h 39069739"/>
              <a:gd name="connsiteX84" fmla="*/ 9326880 w 17099280"/>
              <a:gd name="connsiteY84" fmla="*/ 28005499 h 39069739"/>
              <a:gd name="connsiteX85" fmla="*/ 10058400 w 17099280"/>
              <a:gd name="connsiteY85" fmla="*/ 26085259 h 39069739"/>
              <a:gd name="connsiteX86" fmla="*/ 9052560 w 17099280"/>
              <a:gd name="connsiteY86" fmla="*/ 25536619 h 39069739"/>
              <a:gd name="connsiteX87" fmla="*/ 8961120 w 17099280"/>
              <a:gd name="connsiteY87" fmla="*/ 20598859 h 39069739"/>
              <a:gd name="connsiteX88" fmla="*/ 9326880 w 17099280"/>
              <a:gd name="connsiteY88" fmla="*/ 18312859 h 39069739"/>
              <a:gd name="connsiteX89" fmla="*/ 8046720 w 17099280"/>
              <a:gd name="connsiteY89" fmla="*/ 16118299 h 39069739"/>
              <a:gd name="connsiteX90" fmla="*/ 7863840 w 17099280"/>
              <a:gd name="connsiteY90" fmla="*/ 16118299 h 39069739"/>
              <a:gd name="connsiteX91" fmla="*/ 7863840 w 17099280"/>
              <a:gd name="connsiteY91" fmla="*/ 15935419 h 39069739"/>
              <a:gd name="connsiteX92" fmla="*/ 7406640 w 17099280"/>
              <a:gd name="connsiteY92" fmla="*/ 15935419 h 39069739"/>
              <a:gd name="connsiteX93" fmla="*/ 8138160 w 17099280"/>
              <a:gd name="connsiteY93" fmla="*/ 19958779 h 39069739"/>
              <a:gd name="connsiteX94" fmla="*/ 7680960 w 17099280"/>
              <a:gd name="connsiteY94" fmla="*/ 21421819 h 39069739"/>
              <a:gd name="connsiteX95" fmla="*/ 6858000 w 17099280"/>
              <a:gd name="connsiteY95" fmla="*/ 21421819 h 39069739"/>
              <a:gd name="connsiteX96" fmla="*/ 7498080 w 17099280"/>
              <a:gd name="connsiteY96" fmla="*/ 27456859 h 39069739"/>
              <a:gd name="connsiteX97" fmla="*/ 7040880 w 17099280"/>
              <a:gd name="connsiteY97" fmla="*/ 35686459 h 39069739"/>
              <a:gd name="connsiteX98" fmla="*/ 6217920 w 17099280"/>
              <a:gd name="connsiteY98" fmla="*/ 35686459 h 39069739"/>
              <a:gd name="connsiteX99" fmla="*/ 6217920 w 17099280"/>
              <a:gd name="connsiteY99" fmla="*/ 35960779 h 39069739"/>
              <a:gd name="connsiteX100" fmla="*/ 6675120 w 17099280"/>
              <a:gd name="connsiteY100" fmla="*/ 35960779 h 39069739"/>
              <a:gd name="connsiteX101" fmla="*/ 6858000 w 17099280"/>
              <a:gd name="connsiteY101" fmla="*/ 37058059 h 39069739"/>
              <a:gd name="connsiteX102" fmla="*/ 7315200 w 17099280"/>
              <a:gd name="connsiteY102" fmla="*/ 36966619 h 39069739"/>
              <a:gd name="connsiteX103" fmla="*/ 8138160 w 17099280"/>
              <a:gd name="connsiteY103" fmla="*/ 37606699 h 39069739"/>
              <a:gd name="connsiteX104" fmla="*/ 10058400 w 17099280"/>
              <a:gd name="connsiteY104" fmla="*/ 38155339 h 39069739"/>
              <a:gd name="connsiteX105" fmla="*/ 10149840 w 17099280"/>
              <a:gd name="connsiteY105" fmla="*/ 38886859 h 39069739"/>
              <a:gd name="connsiteX106" fmla="*/ 6858000 w 17099280"/>
              <a:gd name="connsiteY106" fmla="*/ 39069739 h 39069739"/>
              <a:gd name="connsiteX107" fmla="*/ 5303520 w 17099280"/>
              <a:gd name="connsiteY107" fmla="*/ 38429659 h 39069739"/>
              <a:gd name="connsiteX108" fmla="*/ 4754880 w 17099280"/>
              <a:gd name="connsiteY108" fmla="*/ 38795419 h 39069739"/>
              <a:gd name="connsiteX109" fmla="*/ 3474720 w 17099280"/>
              <a:gd name="connsiteY109" fmla="*/ 38795419 h 39069739"/>
              <a:gd name="connsiteX110" fmla="*/ 3291840 w 17099280"/>
              <a:gd name="connsiteY110" fmla="*/ 37332379 h 39069739"/>
              <a:gd name="connsiteX111" fmla="*/ 3291840 w 17099280"/>
              <a:gd name="connsiteY111" fmla="*/ 37332379 h 39069739"/>
              <a:gd name="connsiteX112" fmla="*/ 2743200 w 17099280"/>
              <a:gd name="connsiteY112" fmla="*/ 37972459 h 39069739"/>
              <a:gd name="connsiteX113" fmla="*/ 457200 w 17099280"/>
              <a:gd name="connsiteY113" fmla="*/ 37972459 h 39069739"/>
              <a:gd name="connsiteX114" fmla="*/ 548640 w 17099280"/>
              <a:gd name="connsiteY114" fmla="*/ 35412139 h 39069739"/>
              <a:gd name="connsiteX115" fmla="*/ 1005840 w 17099280"/>
              <a:gd name="connsiteY115" fmla="*/ 35412139 h 39069739"/>
              <a:gd name="connsiteX116" fmla="*/ 914400 w 17099280"/>
              <a:gd name="connsiteY116" fmla="*/ 34497739 h 39069739"/>
              <a:gd name="connsiteX117" fmla="*/ 1645920 w 17099280"/>
              <a:gd name="connsiteY117" fmla="*/ 33857659 h 39069739"/>
              <a:gd name="connsiteX118" fmla="*/ 1737360 w 17099280"/>
              <a:gd name="connsiteY118" fmla="*/ 26176699 h 39069739"/>
              <a:gd name="connsiteX119" fmla="*/ 2468880 w 17099280"/>
              <a:gd name="connsiteY119" fmla="*/ 24713659 h 39069739"/>
              <a:gd name="connsiteX120" fmla="*/ 2194560 w 17099280"/>
              <a:gd name="connsiteY120" fmla="*/ 23342059 h 39069739"/>
              <a:gd name="connsiteX121" fmla="*/ 2377440 w 17099280"/>
              <a:gd name="connsiteY121" fmla="*/ 22427659 h 39069739"/>
              <a:gd name="connsiteX122" fmla="*/ 1920240 w 17099280"/>
              <a:gd name="connsiteY122" fmla="*/ 20873179 h 39069739"/>
              <a:gd name="connsiteX123" fmla="*/ 0 w 17099280"/>
              <a:gd name="connsiteY123" fmla="*/ 20415979 h 39069739"/>
              <a:gd name="connsiteX124" fmla="*/ 914400 w 17099280"/>
              <a:gd name="connsiteY124" fmla="*/ 15478219 h 39069739"/>
              <a:gd name="connsiteX125" fmla="*/ 1005840 w 17099280"/>
              <a:gd name="connsiteY125" fmla="*/ 13375099 h 39069739"/>
              <a:gd name="connsiteX126" fmla="*/ 914400 w 17099280"/>
              <a:gd name="connsiteY126" fmla="*/ 9077419 h 39069739"/>
              <a:gd name="connsiteX127" fmla="*/ 1857998 w 17099280"/>
              <a:gd name="connsiteY127" fmla="*/ 7706504 h 39069739"/>
              <a:gd name="connsiteX128" fmla="*/ 2570951 w 17099280"/>
              <a:gd name="connsiteY128" fmla="*/ 6130890 h 39069739"/>
              <a:gd name="connsiteX129" fmla="*/ 3262299 w 17099280"/>
              <a:gd name="connsiteY129" fmla="*/ 5145956 h 39069739"/>
              <a:gd name="connsiteX130" fmla="*/ 3657600 w 17099280"/>
              <a:gd name="connsiteY130" fmla="*/ 4596859 h 39069739"/>
              <a:gd name="connsiteX131" fmla="*/ 3219090 w 17099280"/>
              <a:gd name="connsiteY131" fmla="*/ 3763267 h 39069739"/>
              <a:gd name="connsiteX132" fmla="*/ 2851811 w 17099280"/>
              <a:gd name="connsiteY132" fmla="*/ 1690458 h 39069739"/>
              <a:gd name="connsiteX133" fmla="*/ 2938230 w 17099280"/>
              <a:gd name="connsiteY133" fmla="*/ 845229 h 39069739"/>
              <a:gd name="connsiteX134" fmla="*/ 3413532 w 17099280"/>
              <a:gd name="connsiteY134" fmla="*/ 447474 h 39069739"/>
              <a:gd name="connsiteX135" fmla="*/ 4201948 w 17099280"/>
              <a:gd name="connsiteY135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956691 w 17099280"/>
              <a:gd name="connsiteY7" fmla="*/ 3480357 h 39069739"/>
              <a:gd name="connsiteX8" fmla="*/ 6762250 w 17099280"/>
              <a:gd name="connsiteY8" fmla="*/ 3887566 h 39069739"/>
              <a:gd name="connsiteX9" fmla="*/ 6611017 w 17099280"/>
              <a:gd name="connsiteY9" fmla="*/ 4773061 h 39069739"/>
              <a:gd name="connsiteX10" fmla="*/ 6675120 w 17099280"/>
              <a:gd name="connsiteY10" fmla="*/ 4871179 h 39069739"/>
              <a:gd name="connsiteX11" fmla="*/ 6654227 w 17099280"/>
              <a:gd name="connsiteY11" fmla="*/ 5170816 h 39069739"/>
              <a:gd name="connsiteX12" fmla="*/ 6308552 w 17099280"/>
              <a:gd name="connsiteY12" fmla="*/ 5518851 h 39069739"/>
              <a:gd name="connsiteX13" fmla="*/ 5852160 w 17099280"/>
              <a:gd name="connsiteY13" fmla="*/ 5419819 h 39069739"/>
              <a:gd name="connsiteX14" fmla="*/ 5422763 w 17099280"/>
              <a:gd name="connsiteY14" fmla="*/ 6130890 h 39069739"/>
              <a:gd name="connsiteX15" fmla="*/ 6126480 w 17099280"/>
              <a:gd name="connsiteY15" fmla="*/ 7431499 h 39069739"/>
              <a:gd name="connsiteX16" fmla="*/ 6766560 w 17099280"/>
              <a:gd name="connsiteY16" fmla="*/ 9626059 h 39069739"/>
              <a:gd name="connsiteX17" fmla="*/ 6675120 w 17099280"/>
              <a:gd name="connsiteY17" fmla="*/ 11454859 h 39069739"/>
              <a:gd name="connsiteX18" fmla="*/ 7680960 w 17099280"/>
              <a:gd name="connsiteY18" fmla="*/ 11271979 h 39069739"/>
              <a:gd name="connsiteX19" fmla="*/ 7132320 w 17099280"/>
              <a:gd name="connsiteY19" fmla="*/ 9808939 h 39069739"/>
              <a:gd name="connsiteX20" fmla="*/ 8869680 w 17099280"/>
              <a:gd name="connsiteY20" fmla="*/ 8437339 h 39069739"/>
              <a:gd name="connsiteX21" fmla="*/ 9144000 w 17099280"/>
              <a:gd name="connsiteY21" fmla="*/ 7431499 h 39069739"/>
              <a:gd name="connsiteX22" fmla="*/ 9601200 w 17099280"/>
              <a:gd name="connsiteY22" fmla="*/ 7248619 h 39069739"/>
              <a:gd name="connsiteX23" fmla="*/ 9601200 w 17099280"/>
              <a:gd name="connsiteY23" fmla="*/ 6791419 h 39069739"/>
              <a:gd name="connsiteX24" fmla="*/ 9144000 w 17099280"/>
              <a:gd name="connsiteY24" fmla="*/ 6517099 h 39069739"/>
              <a:gd name="connsiteX25" fmla="*/ 8595360 w 17099280"/>
              <a:gd name="connsiteY25" fmla="*/ 5145499 h 39069739"/>
              <a:gd name="connsiteX26" fmla="*/ 8595360 w 17099280"/>
              <a:gd name="connsiteY26" fmla="*/ 5694139 h 39069739"/>
              <a:gd name="connsiteX27" fmla="*/ 8595360 w 17099280"/>
              <a:gd name="connsiteY27" fmla="*/ 6242779 h 39069739"/>
              <a:gd name="connsiteX28" fmla="*/ 8412480 w 17099280"/>
              <a:gd name="connsiteY28" fmla="*/ 5877019 h 39069739"/>
              <a:gd name="connsiteX29" fmla="*/ 8321040 w 17099280"/>
              <a:gd name="connsiteY29" fmla="*/ 6151339 h 39069739"/>
              <a:gd name="connsiteX30" fmla="*/ 8046720 w 17099280"/>
              <a:gd name="connsiteY30" fmla="*/ 6425659 h 39069739"/>
              <a:gd name="connsiteX31" fmla="*/ 8046720 w 17099280"/>
              <a:gd name="connsiteY31" fmla="*/ 5968459 h 39069739"/>
              <a:gd name="connsiteX32" fmla="*/ 7680960 w 17099280"/>
              <a:gd name="connsiteY32" fmla="*/ 5968459 h 39069739"/>
              <a:gd name="connsiteX33" fmla="*/ 8503920 w 17099280"/>
              <a:gd name="connsiteY33" fmla="*/ 5054059 h 39069739"/>
              <a:gd name="connsiteX34" fmla="*/ 8869680 w 17099280"/>
              <a:gd name="connsiteY34" fmla="*/ 3956779 h 39069739"/>
              <a:gd name="connsiteX35" fmla="*/ 10058400 w 17099280"/>
              <a:gd name="connsiteY35" fmla="*/ 3133819 h 39069739"/>
              <a:gd name="connsiteX36" fmla="*/ 10241280 w 17099280"/>
              <a:gd name="connsiteY36" fmla="*/ 3225259 h 39069739"/>
              <a:gd name="connsiteX37" fmla="*/ 10881360 w 17099280"/>
              <a:gd name="connsiteY37" fmla="*/ 2950939 h 39069739"/>
              <a:gd name="connsiteX38" fmla="*/ 11704320 w 17099280"/>
              <a:gd name="connsiteY38" fmla="*/ 3316699 h 39069739"/>
              <a:gd name="connsiteX39" fmla="*/ 11978640 w 17099280"/>
              <a:gd name="connsiteY39" fmla="*/ 4048219 h 39069739"/>
              <a:gd name="connsiteX40" fmla="*/ 12070080 w 17099280"/>
              <a:gd name="connsiteY40" fmla="*/ 4505419 h 39069739"/>
              <a:gd name="connsiteX41" fmla="*/ 12161520 w 17099280"/>
              <a:gd name="connsiteY41" fmla="*/ 5328379 h 39069739"/>
              <a:gd name="connsiteX42" fmla="*/ 12161520 w 17099280"/>
              <a:gd name="connsiteY42" fmla="*/ 5328379 h 39069739"/>
              <a:gd name="connsiteX43" fmla="*/ 12618720 w 17099280"/>
              <a:gd name="connsiteY43" fmla="*/ 6334219 h 39069739"/>
              <a:gd name="connsiteX44" fmla="*/ 12161520 w 17099280"/>
              <a:gd name="connsiteY44" fmla="*/ 6974299 h 39069739"/>
              <a:gd name="connsiteX45" fmla="*/ 12161520 w 17099280"/>
              <a:gd name="connsiteY45" fmla="*/ 7614379 h 39069739"/>
              <a:gd name="connsiteX46" fmla="*/ 11430000 w 17099280"/>
              <a:gd name="connsiteY46" fmla="*/ 7705819 h 39069739"/>
              <a:gd name="connsiteX47" fmla="*/ 11247120 w 17099280"/>
              <a:gd name="connsiteY47" fmla="*/ 7980139 h 39069739"/>
              <a:gd name="connsiteX48" fmla="*/ 11521440 w 17099280"/>
              <a:gd name="connsiteY48" fmla="*/ 8437339 h 39069739"/>
              <a:gd name="connsiteX49" fmla="*/ 12527280 w 17099280"/>
              <a:gd name="connsiteY49" fmla="*/ 8437339 h 39069739"/>
              <a:gd name="connsiteX50" fmla="*/ 12984480 w 17099280"/>
              <a:gd name="connsiteY50" fmla="*/ 8894539 h 39069739"/>
              <a:gd name="connsiteX51" fmla="*/ 13898880 w 17099280"/>
              <a:gd name="connsiteY51" fmla="*/ 10266139 h 39069739"/>
              <a:gd name="connsiteX52" fmla="*/ 15636240 w 17099280"/>
              <a:gd name="connsiteY52" fmla="*/ 9808939 h 39069739"/>
              <a:gd name="connsiteX53" fmla="*/ 17099280 w 17099280"/>
              <a:gd name="connsiteY53" fmla="*/ 9443179 h 39069739"/>
              <a:gd name="connsiteX54" fmla="*/ 15910560 w 17099280"/>
              <a:gd name="connsiteY54" fmla="*/ 10266139 h 39069739"/>
              <a:gd name="connsiteX55" fmla="*/ 16459200 w 17099280"/>
              <a:gd name="connsiteY55" fmla="*/ 10723339 h 39069739"/>
              <a:gd name="connsiteX56" fmla="*/ 15636240 w 17099280"/>
              <a:gd name="connsiteY56" fmla="*/ 11637739 h 39069739"/>
              <a:gd name="connsiteX57" fmla="*/ 15636240 w 17099280"/>
              <a:gd name="connsiteY57" fmla="*/ 10997659 h 39069739"/>
              <a:gd name="connsiteX58" fmla="*/ 13990320 w 17099280"/>
              <a:gd name="connsiteY58" fmla="*/ 10997659 h 39069739"/>
              <a:gd name="connsiteX59" fmla="*/ 13990320 w 17099280"/>
              <a:gd name="connsiteY59" fmla="*/ 11820619 h 39069739"/>
              <a:gd name="connsiteX60" fmla="*/ 15179040 w 17099280"/>
              <a:gd name="connsiteY60" fmla="*/ 13009339 h 39069739"/>
              <a:gd name="connsiteX61" fmla="*/ 15087600 w 17099280"/>
              <a:gd name="connsiteY61" fmla="*/ 13923739 h 39069739"/>
              <a:gd name="connsiteX62" fmla="*/ 15453360 w 17099280"/>
              <a:gd name="connsiteY62" fmla="*/ 14655259 h 39069739"/>
              <a:gd name="connsiteX63" fmla="*/ 15361920 w 17099280"/>
              <a:gd name="connsiteY63" fmla="*/ 15386779 h 39069739"/>
              <a:gd name="connsiteX64" fmla="*/ 15361920 w 17099280"/>
              <a:gd name="connsiteY64" fmla="*/ 15843979 h 39069739"/>
              <a:gd name="connsiteX65" fmla="*/ 15087600 w 17099280"/>
              <a:gd name="connsiteY65" fmla="*/ 15843979 h 39069739"/>
              <a:gd name="connsiteX66" fmla="*/ 15087600 w 17099280"/>
              <a:gd name="connsiteY66" fmla="*/ 16209739 h 39069739"/>
              <a:gd name="connsiteX67" fmla="*/ 14356080 w 17099280"/>
              <a:gd name="connsiteY67" fmla="*/ 16209739 h 39069739"/>
              <a:gd name="connsiteX68" fmla="*/ 14904720 w 17099280"/>
              <a:gd name="connsiteY68" fmla="*/ 16941259 h 39069739"/>
              <a:gd name="connsiteX69" fmla="*/ 15544800 w 17099280"/>
              <a:gd name="connsiteY69" fmla="*/ 25719499 h 39069739"/>
              <a:gd name="connsiteX70" fmla="*/ 13898880 w 17099280"/>
              <a:gd name="connsiteY70" fmla="*/ 25628059 h 39069739"/>
              <a:gd name="connsiteX71" fmla="*/ 13716000 w 17099280"/>
              <a:gd name="connsiteY71" fmla="*/ 29102779 h 39069739"/>
              <a:gd name="connsiteX72" fmla="*/ 12344400 w 17099280"/>
              <a:gd name="connsiteY72" fmla="*/ 33766219 h 39069739"/>
              <a:gd name="connsiteX73" fmla="*/ 13167360 w 17099280"/>
              <a:gd name="connsiteY73" fmla="*/ 35412139 h 39069739"/>
              <a:gd name="connsiteX74" fmla="*/ 15087600 w 17099280"/>
              <a:gd name="connsiteY74" fmla="*/ 35960779 h 39069739"/>
              <a:gd name="connsiteX75" fmla="*/ 12984480 w 17099280"/>
              <a:gd name="connsiteY75" fmla="*/ 36326539 h 39069739"/>
              <a:gd name="connsiteX76" fmla="*/ 13624560 w 17099280"/>
              <a:gd name="connsiteY76" fmla="*/ 36875179 h 39069739"/>
              <a:gd name="connsiteX77" fmla="*/ 12710160 w 17099280"/>
              <a:gd name="connsiteY77" fmla="*/ 37515259 h 39069739"/>
              <a:gd name="connsiteX78" fmla="*/ 10698480 w 17099280"/>
              <a:gd name="connsiteY78" fmla="*/ 37058059 h 39069739"/>
              <a:gd name="connsiteX79" fmla="*/ 10881360 w 17099280"/>
              <a:gd name="connsiteY79" fmla="*/ 36692299 h 39069739"/>
              <a:gd name="connsiteX80" fmla="*/ 9692640 w 17099280"/>
              <a:gd name="connsiteY80" fmla="*/ 36692299 h 39069739"/>
              <a:gd name="connsiteX81" fmla="*/ 10241280 w 17099280"/>
              <a:gd name="connsiteY81" fmla="*/ 35777899 h 39069739"/>
              <a:gd name="connsiteX82" fmla="*/ 9692640 w 17099280"/>
              <a:gd name="connsiteY82" fmla="*/ 35320699 h 39069739"/>
              <a:gd name="connsiteX83" fmla="*/ 10515600 w 17099280"/>
              <a:gd name="connsiteY83" fmla="*/ 34589179 h 39069739"/>
              <a:gd name="connsiteX84" fmla="*/ 9326880 w 17099280"/>
              <a:gd name="connsiteY84" fmla="*/ 28005499 h 39069739"/>
              <a:gd name="connsiteX85" fmla="*/ 10058400 w 17099280"/>
              <a:gd name="connsiteY85" fmla="*/ 26085259 h 39069739"/>
              <a:gd name="connsiteX86" fmla="*/ 9052560 w 17099280"/>
              <a:gd name="connsiteY86" fmla="*/ 25536619 h 39069739"/>
              <a:gd name="connsiteX87" fmla="*/ 8961120 w 17099280"/>
              <a:gd name="connsiteY87" fmla="*/ 20598859 h 39069739"/>
              <a:gd name="connsiteX88" fmla="*/ 9326880 w 17099280"/>
              <a:gd name="connsiteY88" fmla="*/ 18312859 h 39069739"/>
              <a:gd name="connsiteX89" fmla="*/ 8046720 w 17099280"/>
              <a:gd name="connsiteY89" fmla="*/ 16118299 h 39069739"/>
              <a:gd name="connsiteX90" fmla="*/ 7863840 w 17099280"/>
              <a:gd name="connsiteY90" fmla="*/ 16118299 h 39069739"/>
              <a:gd name="connsiteX91" fmla="*/ 7863840 w 17099280"/>
              <a:gd name="connsiteY91" fmla="*/ 15935419 h 39069739"/>
              <a:gd name="connsiteX92" fmla="*/ 7406640 w 17099280"/>
              <a:gd name="connsiteY92" fmla="*/ 15935419 h 39069739"/>
              <a:gd name="connsiteX93" fmla="*/ 8138160 w 17099280"/>
              <a:gd name="connsiteY93" fmla="*/ 19958779 h 39069739"/>
              <a:gd name="connsiteX94" fmla="*/ 7680960 w 17099280"/>
              <a:gd name="connsiteY94" fmla="*/ 21421819 h 39069739"/>
              <a:gd name="connsiteX95" fmla="*/ 6858000 w 17099280"/>
              <a:gd name="connsiteY95" fmla="*/ 21421819 h 39069739"/>
              <a:gd name="connsiteX96" fmla="*/ 7498080 w 17099280"/>
              <a:gd name="connsiteY96" fmla="*/ 27456859 h 39069739"/>
              <a:gd name="connsiteX97" fmla="*/ 7040880 w 17099280"/>
              <a:gd name="connsiteY97" fmla="*/ 35686459 h 39069739"/>
              <a:gd name="connsiteX98" fmla="*/ 6217920 w 17099280"/>
              <a:gd name="connsiteY98" fmla="*/ 35686459 h 39069739"/>
              <a:gd name="connsiteX99" fmla="*/ 6217920 w 17099280"/>
              <a:gd name="connsiteY99" fmla="*/ 35960779 h 39069739"/>
              <a:gd name="connsiteX100" fmla="*/ 6675120 w 17099280"/>
              <a:gd name="connsiteY100" fmla="*/ 35960779 h 39069739"/>
              <a:gd name="connsiteX101" fmla="*/ 6858000 w 17099280"/>
              <a:gd name="connsiteY101" fmla="*/ 37058059 h 39069739"/>
              <a:gd name="connsiteX102" fmla="*/ 7315200 w 17099280"/>
              <a:gd name="connsiteY102" fmla="*/ 36966619 h 39069739"/>
              <a:gd name="connsiteX103" fmla="*/ 8138160 w 17099280"/>
              <a:gd name="connsiteY103" fmla="*/ 37606699 h 39069739"/>
              <a:gd name="connsiteX104" fmla="*/ 10058400 w 17099280"/>
              <a:gd name="connsiteY104" fmla="*/ 38155339 h 39069739"/>
              <a:gd name="connsiteX105" fmla="*/ 10149840 w 17099280"/>
              <a:gd name="connsiteY105" fmla="*/ 38886859 h 39069739"/>
              <a:gd name="connsiteX106" fmla="*/ 6858000 w 17099280"/>
              <a:gd name="connsiteY106" fmla="*/ 39069739 h 39069739"/>
              <a:gd name="connsiteX107" fmla="*/ 5303520 w 17099280"/>
              <a:gd name="connsiteY107" fmla="*/ 38429659 h 39069739"/>
              <a:gd name="connsiteX108" fmla="*/ 4754880 w 17099280"/>
              <a:gd name="connsiteY108" fmla="*/ 38795419 h 39069739"/>
              <a:gd name="connsiteX109" fmla="*/ 3474720 w 17099280"/>
              <a:gd name="connsiteY109" fmla="*/ 38795419 h 39069739"/>
              <a:gd name="connsiteX110" fmla="*/ 3291840 w 17099280"/>
              <a:gd name="connsiteY110" fmla="*/ 37332379 h 39069739"/>
              <a:gd name="connsiteX111" fmla="*/ 3291840 w 17099280"/>
              <a:gd name="connsiteY111" fmla="*/ 37332379 h 39069739"/>
              <a:gd name="connsiteX112" fmla="*/ 2743200 w 17099280"/>
              <a:gd name="connsiteY112" fmla="*/ 37972459 h 39069739"/>
              <a:gd name="connsiteX113" fmla="*/ 457200 w 17099280"/>
              <a:gd name="connsiteY113" fmla="*/ 37972459 h 39069739"/>
              <a:gd name="connsiteX114" fmla="*/ 548640 w 17099280"/>
              <a:gd name="connsiteY114" fmla="*/ 35412139 h 39069739"/>
              <a:gd name="connsiteX115" fmla="*/ 1005840 w 17099280"/>
              <a:gd name="connsiteY115" fmla="*/ 35412139 h 39069739"/>
              <a:gd name="connsiteX116" fmla="*/ 914400 w 17099280"/>
              <a:gd name="connsiteY116" fmla="*/ 34497739 h 39069739"/>
              <a:gd name="connsiteX117" fmla="*/ 1645920 w 17099280"/>
              <a:gd name="connsiteY117" fmla="*/ 33857659 h 39069739"/>
              <a:gd name="connsiteX118" fmla="*/ 1737360 w 17099280"/>
              <a:gd name="connsiteY118" fmla="*/ 26176699 h 39069739"/>
              <a:gd name="connsiteX119" fmla="*/ 2468880 w 17099280"/>
              <a:gd name="connsiteY119" fmla="*/ 24713659 h 39069739"/>
              <a:gd name="connsiteX120" fmla="*/ 2194560 w 17099280"/>
              <a:gd name="connsiteY120" fmla="*/ 23342059 h 39069739"/>
              <a:gd name="connsiteX121" fmla="*/ 2377440 w 17099280"/>
              <a:gd name="connsiteY121" fmla="*/ 22427659 h 39069739"/>
              <a:gd name="connsiteX122" fmla="*/ 1920240 w 17099280"/>
              <a:gd name="connsiteY122" fmla="*/ 20873179 h 39069739"/>
              <a:gd name="connsiteX123" fmla="*/ 0 w 17099280"/>
              <a:gd name="connsiteY123" fmla="*/ 20415979 h 39069739"/>
              <a:gd name="connsiteX124" fmla="*/ 914400 w 17099280"/>
              <a:gd name="connsiteY124" fmla="*/ 15478219 h 39069739"/>
              <a:gd name="connsiteX125" fmla="*/ 1005840 w 17099280"/>
              <a:gd name="connsiteY125" fmla="*/ 13375099 h 39069739"/>
              <a:gd name="connsiteX126" fmla="*/ 914400 w 17099280"/>
              <a:gd name="connsiteY126" fmla="*/ 9077419 h 39069739"/>
              <a:gd name="connsiteX127" fmla="*/ 1857998 w 17099280"/>
              <a:gd name="connsiteY127" fmla="*/ 7706504 h 39069739"/>
              <a:gd name="connsiteX128" fmla="*/ 2570951 w 17099280"/>
              <a:gd name="connsiteY128" fmla="*/ 6130890 h 39069739"/>
              <a:gd name="connsiteX129" fmla="*/ 3262299 w 17099280"/>
              <a:gd name="connsiteY129" fmla="*/ 5145956 h 39069739"/>
              <a:gd name="connsiteX130" fmla="*/ 3657600 w 17099280"/>
              <a:gd name="connsiteY130" fmla="*/ 4596859 h 39069739"/>
              <a:gd name="connsiteX131" fmla="*/ 3219090 w 17099280"/>
              <a:gd name="connsiteY131" fmla="*/ 3763267 h 39069739"/>
              <a:gd name="connsiteX132" fmla="*/ 2851811 w 17099280"/>
              <a:gd name="connsiteY132" fmla="*/ 1690458 h 39069739"/>
              <a:gd name="connsiteX133" fmla="*/ 2938230 w 17099280"/>
              <a:gd name="connsiteY133" fmla="*/ 845229 h 39069739"/>
              <a:gd name="connsiteX134" fmla="*/ 3413532 w 17099280"/>
              <a:gd name="connsiteY134" fmla="*/ 447474 h 39069739"/>
              <a:gd name="connsiteX135" fmla="*/ 4201948 w 17099280"/>
              <a:gd name="connsiteY135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956691 w 17099280"/>
              <a:gd name="connsiteY7" fmla="*/ 3480357 h 39069739"/>
              <a:gd name="connsiteX8" fmla="*/ 6762250 w 17099280"/>
              <a:gd name="connsiteY8" fmla="*/ 3887566 h 39069739"/>
              <a:gd name="connsiteX9" fmla="*/ 6611017 w 17099280"/>
              <a:gd name="connsiteY9" fmla="*/ 4773061 h 39069739"/>
              <a:gd name="connsiteX10" fmla="*/ 6675120 w 17099280"/>
              <a:gd name="connsiteY10" fmla="*/ 4871179 h 39069739"/>
              <a:gd name="connsiteX11" fmla="*/ 6654227 w 17099280"/>
              <a:gd name="connsiteY11" fmla="*/ 5170816 h 39069739"/>
              <a:gd name="connsiteX12" fmla="*/ 6308552 w 17099280"/>
              <a:gd name="connsiteY12" fmla="*/ 5518851 h 39069739"/>
              <a:gd name="connsiteX13" fmla="*/ 5852160 w 17099280"/>
              <a:gd name="connsiteY13" fmla="*/ 5419819 h 39069739"/>
              <a:gd name="connsiteX14" fmla="*/ 5422763 w 17099280"/>
              <a:gd name="connsiteY14" fmla="*/ 6130890 h 39069739"/>
              <a:gd name="connsiteX15" fmla="*/ 6126480 w 17099280"/>
              <a:gd name="connsiteY15" fmla="*/ 7431499 h 39069739"/>
              <a:gd name="connsiteX16" fmla="*/ 6766560 w 17099280"/>
              <a:gd name="connsiteY16" fmla="*/ 9626059 h 39069739"/>
              <a:gd name="connsiteX17" fmla="*/ 6675120 w 17099280"/>
              <a:gd name="connsiteY17" fmla="*/ 11454859 h 39069739"/>
              <a:gd name="connsiteX18" fmla="*/ 7680960 w 17099280"/>
              <a:gd name="connsiteY18" fmla="*/ 11271979 h 39069739"/>
              <a:gd name="connsiteX19" fmla="*/ 7132320 w 17099280"/>
              <a:gd name="connsiteY19" fmla="*/ 9808939 h 39069739"/>
              <a:gd name="connsiteX20" fmla="*/ 8869680 w 17099280"/>
              <a:gd name="connsiteY20" fmla="*/ 8437339 h 39069739"/>
              <a:gd name="connsiteX21" fmla="*/ 9144000 w 17099280"/>
              <a:gd name="connsiteY21" fmla="*/ 7431499 h 39069739"/>
              <a:gd name="connsiteX22" fmla="*/ 9601200 w 17099280"/>
              <a:gd name="connsiteY22" fmla="*/ 7248619 h 39069739"/>
              <a:gd name="connsiteX23" fmla="*/ 9601200 w 17099280"/>
              <a:gd name="connsiteY23" fmla="*/ 6791419 h 39069739"/>
              <a:gd name="connsiteX24" fmla="*/ 9144000 w 17099280"/>
              <a:gd name="connsiteY24" fmla="*/ 6517099 h 39069739"/>
              <a:gd name="connsiteX25" fmla="*/ 8595360 w 17099280"/>
              <a:gd name="connsiteY25" fmla="*/ 5145499 h 39069739"/>
              <a:gd name="connsiteX26" fmla="*/ 8595360 w 17099280"/>
              <a:gd name="connsiteY26" fmla="*/ 5694139 h 39069739"/>
              <a:gd name="connsiteX27" fmla="*/ 8595360 w 17099280"/>
              <a:gd name="connsiteY27" fmla="*/ 6242779 h 39069739"/>
              <a:gd name="connsiteX28" fmla="*/ 8412480 w 17099280"/>
              <a:gd name="connsiteY28" fmla="*/ 5877019 h 39069739"/>
              <a:gd name="connsiteX29" fmla="*/ 8321040 w 17099280"/>
              <a:gd name="connsiteY29" fmla="*/ 6151339 h 39069739"/>
              <a:gd name="connsiteX30" fmla="*/ 8046720 w 17099280"/>
              <a:gd name="connsiteY30" fmla="*/ 6425659 h 39069739"/>
              <a:gd name="connsiteX31" fmla="*/ 8046720 w 17099280"/>
              <a:gd name="connsiteY31" fmla="*/ 5968459 h 39069739"/>
              <a:gd name="connsiteX32" fmla="*/ 7680960 w 17099280"/>
              <a:gd name="connsiteY32" fmla="*/ 5968459 h 39069739"/>
              <a:gd name="connsiteX33" fmla="*/ 8503920 w 17099280"/>
              <a:gd name="connsiteY33" fmla="*/ 5054059 h 39069739"/>
              <a:gd name="connsiteX34" fmla="*/ 8869680 w 17099280"/>
              <a:gd name="connsiteY34" fmla="*/ 3956779 h 39069739"/>
              <a:gd name="connsiteX35" fmla="*/ 10058400 w 17099280"/>
              <a:gd name="connsiteY35" fmla="*/ 3133819 h 39069739"/>
              <a:gd name="connsiteX36" fmla="*/ 10241280 w 17099280"/>
              <a:gd name="connsiteY36" fmla="*/ 3225259 h 39069739"/>
              <a:gd name="connsiteX37" fmla="*/ 10881360 w 17099280"/>
              <a:gd name="connsiteY37" fmla="*/ 2950939 h 39069739"/>
              <a:gd name="connsiteX38" fmla="*/ 11704320 w 17099280"/>
              <a:gd name="connsiteY38" fmla="*/ 3316699 h 39069739"/>
              <a:gd name="connsiteX39" fmla="*/ 11978640 w 17099280"/>
              <a:gd name="connsiteY39" fmla="*/ 4048219 h 39069739"/>
              <a:gd name="connsiteX40" fmla="*/ 12070080 w 17099280"/>
              <a:gd name="connsiteY40" fmla="*/ 4505419 h 39069739"/>
              <a:gd name="connsiteX41" fmla="*/ 12161520 w 17099280"/>
              <a:gd name="connsiteY41" fmla="*/ 5328379 h 39069739"/>
              <a:gd name="connsiteX42" fmla="*/ 12161520 w 17099280"/>
              <a:gd name="connsiteY42" fmla="*/ 5328379 h 39069739"/>
              <a:gd name="connsiteX43" fmla="*/ 12618720 w 17099280"/>
              <a:gd name="connsiteY43" fmla="*/ 6334219 h 39069739"/>
              <a:gd name="connsiteX44" fmla="*/ 12161520 w 17099280"/>
              <a:gd name="connsiteY44" fmla="*/ 6974299 h 39069739"/>
              <a:gd name="connsiteX45" fmla="*/ 12161520 w 17099280"/>
              <a:gd name="connsiteY45" fmla="*/ 7614379 h 39069739"/>
              <a:gd name="connsiteX46" fmla="*/ 11430000 w 17099280"/>
              <a:gd name="connsiteY46" fmla="*/ 7705819 h 39069739"/>
              <a:gd name="connsiteX47" fmla="*/ 11247120 w 17099280"/>
              <a:gd name="connsiteY47" fmla="*/ 7980139 h 39069739"/>
              <a:gd name="connsiteX48" fmla="*/ 11521440 w 17099280"/>
              <a:gd name="connsiteY48" fmla="*/ 8437339 h 39069739"/>
              <a:gd name="connsiteX49" fmla="*/ 12527280 w 17099280"/>
              <a:gd name="connsiteY49" fmla="*/ 8437339 h 39069739"/>
              <a:gd name="connsiteX50" fmla="*/ 12984480 w 17099280"/>
              <a:gd name="connsiteY50" fmla="*/ 8894539 h 39069739"/>
              <a:gd name="connsiteX51" fmla="*/ 13898880 w 17099280"/>
              <a:gd name="connsiteY51" fmla="*/ 10266139 h 39069739"/>
              <a:gd name="connsiteX52" fmla="*/ 15636240 w 17099280"/>
              <a:gd name="connsiteY52" fmla="*/ 9808939 h 39069739"/>
              <a:gd name="connsiteX53" fmla="*/ 17099280 w 17099280"/>
              <a:gd name="connsiteY53" fmla="*/ 9443179 h 39069739"/>
              <a:gd name="connsiteX54" fmla="*/ 15910560 w 17099280"/>
              <a:gd name="connsiteY54" fmla="*/ 10266139 h 39069739"/>
              <a:gd name="connsiteX55" fmla="*/ 16459200 w 17099280"/>
              <a:gd name="connsiteY55" fmla="*/ 10723339 h 39069739"/>
              <a:gd name="connsiteX56" fmla="*/ 15636240 w 17099280"/>
              <a:gd name="connsiteY56" fmla="*/ 11637739 h 39069739"/>
              <a:gd name="connsiteX57" fmla="*/ 15636240 w 17099280"/>
              <a:gd name="connsiteY57" fmla="*/ 10997659 h 39069739"/>
              <a:gd name="connsiteX58" fmla="*/ 13990320 w 17099280"/>
              <a:gd name="connsiteY58" fmla="*/ 10997659 h 39069739"/>
              <a:gd name="connsiteX59" fmla="*/ 13990320 w 17099280"/>
              <a:gd name="connsiteY59" fmla="*/ 11820619 h 39069739"/>
              <a:gd name="connsiteX60" fmla="*/ 15179040 w 17099280"/>
              <a:gd name="connsiteY60" fmla="*/ 13009339 h 39069739"/>
              <a:gd name="connsiteX61" fmla="*/ 15087600 w 17099280"/>
              <a:gd name="connsiteY61" fmla="*/ 13923739 h 39069739"/>
              <a:gd name="connsiteX62" fmla="*/ 15453360 w 17099280"/>
              <a:gd name="connsiteY62" fmla="*/ 14655259 h 39069739"/>
              <a:gd name="connsiteX63" fmla="*/ 15361920 w 17099280"/>
              <a:gd name="connsiteY63" fmla="*/ 15386779 h 39069739"/>
              <a:gd name="connsiteX64" fmla="*/ 15361920 w 17099280"/>
              <a:gd name="connsiteY64" fmla="*/ 15843979 h 39069739"/>
              <a:gd name="connsiteX65" fmla="*/ 15087600 w 17099280"/>
              <a:gd name="connsiteY65" fmla="*/ 15843979 h 39069739"/>
              <a:gd name="connsiteX66" fmla="*/ 15087600 w 17099280"/>
              <a:gd name="connsiteY66" fmla="*/ 16209739 h 39069739"/>
              <a:gd name="connsiteX67" fmla="*/ 14356080 w 17099280"/>
              <a:gd name="connsiteY67" fmla="*/ 16209739 h 39069739"/>
              <a:gd name="connsiteX68" fmla="*/ 14904720 w 17099280"/>
              <a:gd name="connsiteY68" fmla="*/ 16941259 h 39069739"/>
              <a:gd name="connsiteX69" fmla="*/ 15544800 w 17099280"/>
              <a:gd name="connsiteY69" fmla="*/ 25719499 h 39069739"/>
              <a:gd name="connsiteX70" fmla="*/ 13898880 w 17099280"/>
              <a:gd name="connsiteY70" fmla="*/ 25628059 h 39069739"/>
              <a:gd name="connsiteX71" fmla="*/ 13716000 w 17099280"/>
              <a:gd name="connsiteY71" fmla="*/ 29102779 h 39069739"/>
              <a:gd name="connsiteX72" fmla="*/ 12344400 w 17099280"/>
              <a:gd name="connsiteY72" fmla="*/ 33766219 h 39069739"/>
              <a:gd name="connsiteX73" fmla="*/ 13167360 w 17099280"/>
              <a:gd name="connsiteY73" fmla="*/ 35412139 h 39069739"/>
              <a:gd name="connsiteX74" fmla="*/ 15087600 w 17099280"/>
              <a:gd name="connsiteY74" fmla="*/ 35960779 h 39069739"/>
              <a:gd name="connsiteX75" fmla="*/ 12984480 w 17099280"/>
              <a:gd name="connsiteY75" fmla="*/ 36326539 h 39069739"/>
              <a:gd name="connsiteX76" fmla="*/ 13624560 w 17099280"/>
              <a:gd name="connsiteY76" fmla="*/ 36875179 h 39069739"/>
              <a:gd name="connsiteX77" fmla="*/ 12710160 w 17099280"/>
              <a:gd name="connsiteY77" fmla="*/ 37515259 h 39069739"/>
              <a:gd name="connsiteX78" fmla="*/ 10698480 w 17099280"/>
              <a:gd name="connsiteY78" fmla="*/ 37058059 h 39069739"/>
              <a:gd name="connsiteX79" fmla="*/ 10881360 w 17099280"/>
              <a:gd name="connsiteY79" fmla="*/ 36692299 h 39069739"/>
              <a:gd name="connsiteX80" fmla="*/ 9692640 w 17099280"/>
              <a:gd name="connsiteY80" fmla="*/ 36692299 h 39069739"/>
              <a:gd name="connsiteX81" fmla="*/ 10241280 w 17099280"/>
              <a:gd name="connsiteY81" fmla="*/ 35777899 h 39069739"/>
              <a:gd name="connsiteX82" fmla="*/ 9692640 w 17099280"/>
              <a:gd name="connsiteY82" fmla="*/ 35320699 h 39069739"/>
              <a:gd name="connsiteX83" fmla="*/ 10515600 w 17099280"/>
              <a:gd name="connsiteY83" fmla="*/ 34589179 h 39069739"/>
              <a:gd name="connsiteX84" fmla="*/ 9326880 w 17099280"/>
              <a:gd name="connsiteY84" fmla="*/ 28005499 h 39069739"/>
              <a:gd name="connsiteX85" fmla="*/ 10058400 w 17099280"/>
              <a:gd name="connsiteY85" fmla="*/ 26085259 h 39069739"/>
              <a:gd name="connsiteX86" fmla="*/ 9052560 w 17099280"/>
              <a:gd name="connsiteY86" fmla="*/ 25536619 h 39069739"/>
              <a:gd name="connsiteX87" fmla="*/ 8961120 w 17099280"/>
              <a:gd name="connsiteY87" fmla="*/ 20598859 h 39069739"/>
              <a:gd name="connsiteX88" fmla="*/ 9326880 w 17099280"/>
              <a:gd name="connsiteY88" fmla="*/ 18312859 h 39069739"/>
              <a:gd name="connsiteX89" fmla="*/ 8046720 w 17099280"/>
              <a:gd name="connsiteY89" fmla="*/ 16118299 h 39069739"/>
              <a:gd name="connsiteX90" fmla="*/ 7863840 w 17099280"/>
              <a:gd name="connsiteY90" fmla="*/ 16118299 h 39069739"/>
              <a:gd name="connsiteX91" fmla="*/ 7863840 w 17099280"/>
              <a:gd name="connsiteY91" fmla="*/ 15935419 h 39069739"/>
              <a:gd name="connsiteX92" fmla="*/ 7406640 w 17099280"/>
              <a:gd name="connsiteY92" fmla="*/ 15935419 h 39069739"/>
              <a:gd name="connsiteX93" fmla="*/ 8138160 w 17099280"/>
              <a:gd name="connsiteY93" fmla="*/ 19958779 h 39069739"/>
              <a:gd name="connsiteX94" fmla="*/ 7680960 w 17099280"/>
              <a:gd name="connsiteY94" fmla="*/ 21421819 h 39069739"/>
              <a:gd name="connsiteX95" fmla="*/ 6858000 w 17099280"/>
              <a:gd name="connsiteY95" fmla="*/ 21421819 h 39069739"/>
              <a:gd name="connsiteX96" fmla="*/ 7498080 w 17099280"/>
              <a:gd name="connsiteY96" fmla="*/ 27456859 h 39069739"/>
              <a:gd name="connsiteX97" fmla="*/ 7040880 w 17099280"/>
              <a:gd name="connsiteY97" fmla="*/ 35686459 h 39069739"/>
              <a:gd name="connsiteX98" fmla="*/ 6217920 w 17099280"/>
              <a:gd name="connsiteY98" fmla="*/ 35686459 h 39069739"/>
              <a:gd name="connsiteX99" fmla="*/ 6217920 w 17099280"/>
              <a:gd name="connsiteY99" fmla="*/ 35960779 h 39069739"/>
              <a:gd name="connsiteX100" fmla="*/ 6675120 w 17099280"/>
              <a:gd name="connsiteY100" fmla="*/ 35960779 h 39069739"/>
              <a:gd name="connsiteX101" fmla="*/ 6858000 w 17099280"/>
              <a:gd name="connsiteY101" fmla="*/ 37058059 h 39069739"/>
              <a:gd name="connsiteX102" fmla="*/ 7315200 w 17099280"/>
              <a:gd name="connsiteY102" fmla="*/ 36966619 h 39069739"/>
              <a:gd name="connsiteX103" fmla="*/ 8138160 w 17099280"/>
              <a:gd name="connsiteY103" fmla="*/ 37606699 h 39069739"/>
              <a:gd name="connsiteX104" fmla="*/ 10058400 w 17099280"/>
              <a:gd name="connsiteY104" fmla="*/ 38155339 h 39069739"/>
              <a:gd name="connsiteX105" fmla="*/ 10149840 w 17099280"/>
              <a:gd name="connsiteY105" fmla="*/ 38886859 h 39069739"/>
              <a:gd name="connsiteX106" fmla="*/ 6858000 w 17099280"/>
              <a:gd name="connsiteY106" fmla="*/ 39069739 h 39069739"/>
              <a:gd name="connsiteX107" fmla="*/ 5303520 w 17099280"/>
              <a:gd name="connsiteY107" fmla="*/ 38429659 h 39069739"/>
              <a:gd name="connsiteX108" fmla="*/ 4754880 w 17099280"/>
              <a:gd name="connsiteY108" fmla="*/ 38795419 h 39069739"/>
              <a:gd name="connsiteX109" fmla="*/ 3474720 w 17099280"/>
              <a:gd name="connsiteY109" fmla="*/ 38795419 h 39069739"/>
              <a:gd name="connsiteX110" fmla="*/ 3291840 w 17099280"/>
              <a:gd name="connsiteY110" fmla="*/ 37332379 h 39069739"/>
              <a:gd name="connsiteX111" fmla="*/ 3291840 w 17099280"/>
              <a:gd name="connsiteY111" fmla="*/ 37332379 h 39069739"/>
              <a:gd name="connsiteX112" fmla="*/ 2743200 w 17099280"/>
              <a:gd name="connsiteY112" fmla="*/ 37972459 h 39069739"/>
              <a:gd name="connsiteX113" fmla="*/ 457200 w 17099280"/>
              <a:gd name="connsiteY113" fmla="*/ 37972459 h 39069739"/>
              <a:gd name="connsiteX114" fmla="*/ 548640 w 17099280"/>
              <a:gd name="connsiteY114" fmla="*/ 35412139 h 39069739"/>
              <a:gd name="connsiteX115" fmla="*/ 1005840 w 17099280"/>
              <a:gd name="connsiteY115" fmla="*/ 35412139 h 39069739"/>
              <a:gd name="connsiteX116" fmla="*/ 914400 w 17099280"/>
              <a:gd name="connsiteY116" fmla="*/ 34497739 h 39069739"/>
              <a:gd name="connsiteX117" fmla="*/ 1645920 w 17099280"/>
              <a:gd name="connsiteY117" fmla="*/ 33857659 h 39069739"/>
              <a:gd name="connsiteX118" fmla="*/ 1737360 w 17099280"/>
              <a:gd name="connsiteY118" fmla="*/ 26176699 h 39069739"/>
              <a:gd name="connsiteX119" fmla="*/ 2468880 w 17099280"/>
              <a:gd name="connsiteY119" fmla="*/ 24713659 h 39069739"/>
              <a:gd name="connsiteX120" fmla="*/ 2194560 w 17099280"/>
              <a:gd name="connsiteY120" fmla="*/ 23342059 h 39069739"/>
              <a:gd name="connsiteX121" fmla="*/ 2377440 w 17099280"/>
              <a:gd name="connsiteY121" fmla="*/ 22427659 h 39069739"/>
              <a:gd name="connsiteX122" fmla="*/ 1920240 w 17099280"/>
              <a:gd name="connsiteY122" fmla="*/ 20873179 h 39069739"/>
              <a:gd name="connsiteX123" fmla="*/ 0 w 17099280"/>
              <a:gd name="connsiteY123" fmla="*/ 20415979 h 39069739"/>
              <a:gd name="connsiteX124" fmla="*/ 914400 w 17099280"/>
              <a:gd name="connsiteY124" fmla="*/ 15478219 h 39069739"/>
              <a:gd name="connsiteX125" fmla="*/ 1005840 w 17099280"/>
              <a:gd name="connsiteY125" fmla="*/ 13375099 h 39069739"/>
              <a:gd name="connsiteX126" fmla="*/ 914400 w 17099280"/>
              <a:gd name="connsiteY126" fmla="*/ 9077419 h 39069739"/>
              <a:gd name="connsiteX127" fmla="*/ 1857998 w 17099280"/>
              <a:gd name="connsiteY127" fmla="*/ 7706504 h 39069739"/>
              <a:gd name="connsiteX128" fmla="*/ 2570951 w 17099280"/>
              <a:gd name="connsiteY128" fmla="*/ 6130890 h 39069739"/>
              <a:gd name="connsiteX129" fmla="*/ 3262299 w 17099280"/>
              <a:gd name="connsiteY129" fmla="*/ 5145956 h 39069739"/>
              <a:gd name="connsiteX130" fmla="*/ 3657600 w 17099280"/>
              <a:gd name="connsiteY130" fmla="*/ 4596859 h 39069739"/>
              <a:gd name="connsiteX131" fmla="*/ 3219090 w 17099280"/>
              <a:gd name="connsiteY131" fmla="*/ 3763267 h 39069739"/>
              <a:gd name="connsiteX132" fmla="*/ 2851811 w 17099280"/>
              <a:gd name="connsiteY132" fmla="*/ 1690458 h 39069739"/>
              <a:gd name="connsiteX133" fmla="*/ 2938230 w 17099280"/>
              <a:gd name="connsiteY133" fmla="*/ 845229 h 39069739"/>
              <a:gd name="connsiteX134" fmla="*/ 3413532 w 17099280"/>
              <a:gd name="connsiteY134" fmla="*/ 447474 h 39069739"/>
              <a:gd name="connsiteX135" fmla="*/ 4201948 w 17099280"/>
              <a:gd name="connsiteY135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956691 w 17099280"/>
              <a:gd name="connsiteY7" fmla="*/ 3480357 h 39069739"/>
              <a:gd name="connsiteX8" fmla="*/ 6848668 w 17099280"/>
              <a:gd name="connsiteY8" fmla="*/ 3887566 h 39069739"/>
              <a:gd name="connsiteX9" fmla="*/ 6611017 w 17099280"/>
              <a:gd name="connsiteY9" fmla="*/ 4773061 h 39069739"/>
              <a:gd name="connsiteX10" fmla="*/ 6675120 w 17099280"/>
              <a:gd name="connsiteY10" fmla="*/ 4871179 h 39069739"/>
              <a:gd name="connsiteX11" fmla="*/ 6654227 w 17099280"/>
              <a:gd name="connsiteY11" fmla="*/ 5170816 h 39069739"/>
              <a:gd name="connsiteX12" fmla="*/ 6308552 w 17099280"/>
              <a:gd name="connsiteY12" fmla="*/ 5518851 h 39069739"/>
              <a:gd name="connsiteX13" fmla="*/ 5852160 w 17099280"/>
              <a:gd name="connsiteY13" fmla="*/ 5419819 h 39069739"/>
              <a:gd name="connsiteX14" fmla="*/ 5422763 w 17099280"/>
              <a:gd name="connsiteY14" fmla="*/ 6130890 h 39069739"/>
              <a:gd name="connsiteX15" fmla="*/ 6126480 w 17099280"/>
              <a:gd name="connsiteY15" fmla="*/ 7431499 h 39069739"/>
              <a:gd name="connsiteX16" fmla="*/ 6766560 w 17099280"/>
              <a:gd name="connsiteY16" fmla="*/ 9626059 h 39069739"/>
              <a:gd name="connsiteX17" fmla="*/ 6675120 w 17099280"/>
              <a:gd name="connsiteY17" fmla="*/ 11454859 h 39069739"/>
              <a:gd name="connsiteX18" fmla="*/ 7680960 w 17099280"/>
              <a:gd name="connsiteY18" fmla="*/ 11271979 h 39069739"/>
              <a:gd name="connsiteX19" fmla="*/ 7132320 w 17099280"/>
              <a:gd name="connsiteY19" fmla="*/ 9808939 h 39069739"/>
              <a:gd name="connsiteX20" fmla="*/ 8869680 w 17099280"/>
              <a:gd name="connsiteY20" fmla="*/ 8437339 h 39069739"/>
              <a:gd name="connsiteX21" fmla="*/ 9144000 w 17099280"/>
              <a:gd name="connsiteY21" fmla="*/ 7431499 h 39069739"/>
              <a:gd name="connsiteX22" fmla="*/ 9601200 w 17099280"/>
              <a:gd name="connsiteY22" fmla="*/ 7248619 h 39069739"/>
              <a:gd name="connsiteX23" fmla="*/ 9601200 w 17099280"/>
              <a:gd name="connsiteY23" fmla="*/ 6791419 h 39069739"/>
              <a:gd name="connsiteX24" fmla="*/ 9144000 w 17099280"/>
              <a:gd name="connsiteY24" fmla="*/ 6517099 h 39069739"/>
              <a:gd name="connsiteX25" fmla="*/ 8595360 w 17099280"/>
              <a:gd name="connsiteY25" fmla="*/ 5145499 h 39069739"/>
              <a:gd name="connsiteX26" fmla="*/ 8595360 w 17099280"/>
              <a:gd name="connsiteY26" fmla="*/ 5694139 h 39069739"/>
              <a:gd name="connsiteX27" fmla="*/ 8595360 w 17099280"/>
              <a:gd name="connsiteY27" fmla="*/ 6242779 h 39069739"/>
              <a:gd name="connsiteX28" fmla="*/ 8412480 w 17099280"/>
              <a:gd name="connsiteY28" fmla="*/ 5877019 h 39069739"/>
              <a:gd name="connsiteX29" fmla="*/ 8321040 w 17099280"/>
              <a:gd name="connsiteY29" fmla="*/ 6151339 h 39069739"/>
              <a:gd name="connsiteX30" fmla="*/ 8046720 w 17099280"/>
              <a:gd name="connsiteY30" fmla="*/ 6425659 h 39069739"/>
              <a:gd name="connsiteX31" fmla="*/ 8046720 w 17099280"/>
              <a:gd name="connsiteY31" fmla="*/ 5968459 h 39069739"/>
              <a:gd name="connsiteX32" fmla="*/ 7680960 w 17099280"/>
              <a:gd name="connsiteY32" fmla="*/ 5968459 h 39069739"/>
              <a:gd name="connsiteX33" fmla="*/ 8503920 w 17099280"/>
              <a:gd name="connsiteY33" fmla="*/ 5054059 h 39069739"/>
              <a:gd name="connsiteX34" fmla="*/ 8869680 w 17099280"/>
              <a:gd name="connsiteY34" fmla="*/ 3956779 h 39069739"/>
              <a:gd name="connsiteX35" fmla="*/ 10058400 w 17099280"/>
              <a:gd name="connsiteY35" fmla="*/ 3133819 h 39069739"/>
              <a:gd name="connsiteX36" fmla="*/ 10241280 w 17099280"/>
              <a:gd name="connsiteY36" fmla="*/ 3225259 h 39069739"/>
              <a:gd name="connsiteX37" fmla="*/ 10881360 w 17099280"/>
              <a:gd name="connsiteY37" fmla="*/ 2950939 h 39069739"/>
              <a:gd name="connsiteX38" fmla="*/ 11704320 w 17099280"/>
              <a:gd name="connsiteY38" fmla="*/ 3316699 h 39069739"/>
              <a:gd name="connsiteX39" fmla="*/ 11978640 w 17099280"/>
              <a:gd name="connsiteY39" fmla="*/ 4048219 h 39069739"/>
              <a:gd name="connsiteX40" fmla="*/ 12070080 w 17099280"/>
              <a:gd name="connsiteY40" fmla="*/ 4505419 h 39069739"/>
              <a:gd name="connsiteX41" fmla="*/ 12161520 w 17099280"/>
              <a:gd name="connsiteY41" fmla="*/ 5328379 h 39069739"/>
              <a:gd name="connsiteX42" fmla="*/ 12161520 w 17099280"/>
              <a:gd name="connsiteY42" fmla="*/ 5328379 h 39069739"/>
              <a:gd name="connsiteX43" fmla="*/ 12618720 w 17099280"/>
              <a:gd name="connsiteY43" fmla="*/ 6334219 h 39069739"/>
              <a:gd name="connsiteX44" fmla="*/ 12161520 w 17099280"/>
              <a:gd name="connsiteY44" fmla="*/ 6974299 h 39069739"/>
              <a:gd name="connsiteX45" fmla="*/ 12161520 w 17099280"/>
              <a:gd name="connsiteY45" fmla="*/ 7614379 h 39069739"/>
              <a:gd name="connsiteX46" fmla="*/ 11430000 w 17099280"/>
              <a:gd name="connsiteY46" fmla="*/ 7705819 h 39069739"/>
              <a:gd name="connsiteX47" fmla="*/ 11247120 w 17099280"/>
              <a:gd name="connsiteY47" fmla="*/ 7980139 h 39069739"/>
              <a:gd name="connsiteX48" fmla="*/ 11521440 w 17099280"/>
              <a:gd name="connsiteY48" fmla="*/ 8437339 h 39069739"/>
              <a:gd name="connsiteX49" fmla="*/ 12527280 w 17099280"/>
              <a:gd name="connsiteY49" fmla="*/ 8437339 h 39069739"/>
              <a:gd name="connsiteX50" fmla="*/ 12984480 w 17099280"/>
              <a:gd name="connsiteY50" fmla="*/ 8894539 h 39069739"/>
              <a:gd name="connsiteX51" fmla="*/ 13898880 w 17099280"/>
              <a:gd name="connsiteY51" fmla="*/ 10266139 h 39069739"/>
              <a:gd name="connsiteX52" fmla="*/ 15636240 w 17099280"/>
              <a:gd name="connsiteY52" fmla="*/ 9808939 h 39069739"/>
              <a:gd name="connsiteX53" fmla="*/ 17099280 w 17099280"/>
              <a:gd name="connsiteY53" fmla="*/ 9443179 h 39069739"/>
              <a:gd name="connsiteX54" fmla="*/ 15910560 w 17099280"/>
              <a:gd name="connsiteY54" fmla="*/ 10266139 h 39069739"/>
              <a:gd name="connsiteX55" fmla="*/ 16459200 w 17099280"/>
              <a:gd name="connsiteY55" fmla="*/ 10723339 h 39069739"/>
              <a:gd name="connsiteX56" fmla="*/ 15636240 w 17099280"/>
              <a:gd name="connsiteY56" fmla="*/ 11637739 h 39069739"/>
              <a:gd name="connsiteX57" fmla="*/ 15636240 w 17099280"/>
              <a:gd name="connsiteY57" fmla="*/ 10997659 h 39069739"/>
              <a:gd name="connsiteX58" fmla="*/ 13990320 w 17099280"/>
              <a:gd name="connsiteY58" fmla="*/ 10997659 h 39069739"/>
              <a:gd name="connsiteX59" fmla="*/ 13990320 w 17099280"/>
              <a:gd name="connsiteY59" fmla="*/ 11820619 h 39069739"/>
              <a:gd name="connsiteX60" fmla="*/ 15179040 w 17099280"/>
              <a:gd name="connsiteY60" fmla="*/ 13009339 h 39069739"/>
              <a:gd name="connsiteX61" fmla="*/ 15087600 w 17099280"/>
              <a:gd name="connsiteY61" fmla="*/ 13923739 h 39069739"/>
              <a:gd name="connsiteX62" fmla="*/ 15453360 w 17099280"/>
              <a:gd name="connsiteY62" fmla="*/ 14655259 h 39069739"/>
              <a:gd name="connsiteX63" fmla="*/ 15361920 w 17099280"/>
              <a:gd name="connsiteY63" fmla="*/ 15386779 h 39069739"/>
              <a:gd name="connsiteX64" fmla="*/ 15361920 w 17099280"/>
              <a:gd name="connsiteY64" fmla="*/ 15843979 h 39069739"/>
              <a:gd name="connsiteX65" fmla="*/ 15087600 w 17099280"/>
              <a:gd name="connsiteY65" fmla="*/ 15843979 h 39069739"/>
              <a:gd name="connsiteX66" fmla="*/ 15087600 w 17099280"/>
              <a:gd name="connsiteY66" fmla="*/ 16209739 h 39069739"/>
              <a:gd name="connsiteX67" fmla="*/ 14356080 w 17099280"/>
              <a:gd name="connsiteY67" fmla="*/ 16209739 h 39069739"/>
              <a:gd name="connsiteX68" fmla="*/ 14904720 w 17099280"/>
              <a:gd name="connsiteY68" fmla="*/ 16941259 h 39069739"/>
              <a:gd name="connsiteX69" fmla="*/ 15544800 w 17099280"/>
              <a:gd name="connsiteY69" fmla="*/ 25719499 h 39069739"/>
              <a:gd name="connsiteX70" fmla="*/ 13898880 w 17099280"/>
              <a:gd name="connsiteY70" fmla="*/ 25628059 h 39069739"/>
              <a:gd name="connsiteX71" fmla="*/ 13716000 w 17099280"/>
              <a:gd name="connsiteY71" fmla="*/ 29102779 h 39069739"/>
              <a:gd name="connsiteX72" fmla="*/ 12344400 w 17099280"/>
              <a:gd name="connsiteY72" fmla="*/ 33766219 h 39069739"/>
              <a:gd name="connsiteX73" fmla="*/ 13167360 w 17099280"/>
              <a:gd name="connsiteY73" fmla="*/ 35412139 h 39069739"/>
              <a:gd name="connsiteX74" fmla="*/ 15087600 w 17099280"/>
              <a:gd name="connsiteY74" fmla="*/ 35960779 h 39069739"/>
              <a:gd name="connsiteX75" fmla="*/ 12984480 w 17099280"/>
              <a:gd name="connsiteY75" fmla="*/ 36326539 h 39069739"/>
              <a:gd name="connsiteX76" fmla="*/ 13624560 w 17099280"/>
              <a:gd name="connsiteY76" fmla="*/ 36875179 h 39069739"/>
              <a:gd name="connsiteX77" fmla="*/ 12710160 w 17099280"/>
              <a:gd name="connsiteY77" fmla="*/ 37515259 h 39069739"/>
              <a:gd name="connsiteX78" fmla="*/ 10698480 w 17099280"/>
              <a:gd name="connsiteY78" fmla="*/ 37058059 h 39069739"/>
              <a:gd name="connsiteX79" fmla="*/ 10881360 w 17099280"/>
              <a:gd name="connsiteY79" fmla="*/ 36692299 h 39069739"/>
              <a:gd name="connsiteX80" fmla="*/ 9692640 w 17099280"/>
              <a:gd name="connsiteY80" fmla="*/ 36692299 h 39069739"/>
              <a:gd name="connsiteX81" fmla="*/ 10241280 w 17099280"/>
              <a:gd name="connsiteY81" fmla="*/ 35777899 h 39069739"/>
              <a:gd name="connsiteX82" fmla="*/ 9692640 w 17099280"/>
              <a:gd name="connsiteY82" fmla="*/ 35320699 h 39069739"/>
              <a:gd name="connsiteX83" fmla="*/ 10515600 w 17099280"/>
              <a:gd name="connsiteY83" fmla="*/ 34589179 h 39069739"/>
              <a:gd name="connsiteX84" fmla="*/ 9326880 w 17099280"/>
              <a:gd name="connsiteY84" fmla="*/ 28005499 h 39069739"/>
              <a:gd name="connsiteX85" fmla="*/ 10058400 w 17099280"/>
              <a:gd name="connsiteY85" fmla="*/ 26085259 h 39069739"/>
              <a:gd name="connsiteX86" fmla="*/ 9052560 w 17099280"/>
              <a:gd name="connsiteY86" fmla="*/ 25536619 h 39069739"/>
              <a:gd name="connsiteX87" fmla="*/ 8961120 w 17099280"/>
              <a:gd name="connsiteY87" fmla="*/ 20598859 h 39069739"/>
              <a:gd name="connsiteX88" fmla="*/ 9326880 w 17099280"/>
              <a:gd name="connsiteY88" fmla="*/ 18312859 h 39069739"/>
              <a:gd name="connsiteX89" fmla="*/ 8046720 w 17099280"/>
              <a:gd name="connsiteY89" fmla="*/ 16118299 h 39069739"/>
              <a:gd name="connsiteX90" fmla="*/ 7863840 w 17099280"/>
              <a:gd name="connsiteY90" fmla="*/ 16118299 h 39069739"/>
              <a:gd name="connsiteX91" fmla="*/ 7863840 w 17099280"/>
              <a:gd name="connsiteY91" fmla="*/ 15935419 h 39069739"/>
              <a:gd name="connsiteX92" fmla="*/ 7406640 w 17099280"/>
              <a:gd name="connsiteY92" fmla="*/ 15935419 h 39069739"/>
              <a:gd name="connsiteX93" fmla="*/ 8138160 w 17099280"/>
              <a:gd name="connsiteY93" fmla="*/ 19958779 h 39069739"/>
              <a:gd name="connsiteX94" fmla="*/ 7680960 w 17099280"/>
              <a:gd name="connsiteY94" fmla="*/ 21421819 h 39069739"/>
              <a:gd name="connsiteX95" fmla="*/ 6858000 w 17099280"/>
              <a:gd name="connsiteY95" fmla="*/ 21421819 h 39069739"/>
              <a:gd name="connsiteX96" fmla="*/ 7498080 w 17099280"/>
              <a:gd name="connsiteY96" fmla="*/ 27456859 h 39069739"/>
              <a:gd name="connsiteX97" fmla="*/ 7040880 w 17099280"/>
              <a:gd name="connsiteY97" fmla="*/ 35686459 h 39069739"/>
              <a:gd name="connsiteX98" fmla="*/ 6217920 w 17099280"/>
              <a:gd name="connsiteY98" fmla="*/ 35686459 h 39069739"/>
              <a:gd name="connsiteX99" fmla="*/ 6217920 w 17099280"/>
              <a:gd name="connsiteY99" fmla="*/ 35960779 h 39069739"/>
              <a:gd name="connsiteX100" fmla="*/ 6675120 w 17099280"/>
              <a:gd name="connsiteY100" fmla="*/ 35960779 h 39069739"/>
              <a:gd name="connsiteX101" fmla="*/ 6858000 w 17099280"/>
              <a:gd name="connsiteY101" fmla="*/ 37058059 h 39069739"/>
              <a:gd name="connsiteX102" fmla="*/ 7315200 w 17099280"/>
              <a:gd name="connsiteY102" fmla="*/ 36966619 h 39069739"/>
              <a:gd name="connsiteX103" fmla="*/ 8138160 w 17099280"/>
              <a:gd name="connsiteY103" fmla="*/ 37606699 h 39069739"/>
              <a:gd name="connsiteX104" fmla="*/ 10058400 w 17099280"/>
              <a:gd name="connsiteY104" fmla="*/ 38155339 h 39069739"/>
              <a:gd name="connsiteX105" fmla="*/ 10149840 w 17099280"/>
              <a:gd name="connsiteY105" fmla="*/ 38886859 h 39069739"/>
              <a:gd name="connsiteX106" fmla="*/ 6858000 w 17099280"/>
              <a:gd name="connsiteY106" fmla="*/ 39069739 h 39069739"/>
              <a:gd name="connsiteX107" fmla="*/ 5303520 w 17099280"/>
              <a:gd name="connsiteY107" fmla="*/ 38429659 h 39069739"/>
              <a:gd name="connsiteX108" fmla="*/ 4754880 w 17099280"/>
              <a:gd name="connsiteY108" fmla="*/ 38795419 h 39069739"/>
              <a:gd name="connsiteX109" fmla="*/ 3474720 w 17099280"/>
              <a:gd name="connsiteY109" fmla="*/ 38795419 h 39069739"/>
              <a:gd name="connsiteX110" fmla="*/ 3291840 w 17099280"/>
              <a:gd name="connsiteY110" fmla="*/ 37332379 h 39069739"/>
              <a:gd name="connsiteX111" fmla="*/ 3291840 w 17099280"/>
              <a:gd name="connsiteY111" fmla="*/ 37332379 h 39069739"/>
              <a:gd name="connsiteX112" fmla="*/ 2743200 w 17099280"/>
              <a:gd name="connsiteY112" fmla="*/ 37972459 h 39069739"/>
              <a:gd name="connsiteX113" fmla="*/ 457200 w 17099280"/>
              <a:gd name="connsiteY113" fmla="*/ 37972459 h 39069739"/>
              <a:gd name="connsiteX114" fmla="*/ 548640 w 17099280"/>
              <a:gd name="connsiteY114" fmla="*/ 35412139 h 39069739"/>
              <a:gd name="connsiteX115" fmla="*/ 1005840 w 17099280"/>
              <a:gd name="connsiteY115" fmla="*/ 35412139 h 39069739"/>
              <a:gd name="connsiteX116" fmla="*/ 914400 w 17099280"/>
              <a:gd name="connsiteY116" fmla="*/ 34497739 h 39069739"/>
              <a:gd name="connsiteX117" fmla="*/ 1645920 w 17099280"/>
              <a:gd name="connsiteY117" fmla="*/ 33857659 h 39069739"/>
              <a:gd name="connsiteX118" fmla="*/ 1737360 w 17099280"/>
              <a:gd name="connsiteY118" fmla="*/ 26176699 h 39069739"/>
              <a:gd name="connsiteX119" fmla="*/ 2468880 w 17099280"/>
              <a:gd name="connsiteY119" fmla="*/ 24713659 h 39069739"/>
              <a:gd name="connsiteX120" fmla="*/ 2194560 w 17099280"/>
              <a:gd name="connsiteY120" fmla="*/ 23342059 h 39069739"/>
              <a:gd name="connsiteX121" fmla="*/ 2377440 w 17099280"/>
              <a:gd name="connsiteY121" fmla="*/ 22427659 h 39069739"/>
              <a:gd name="connsiteX122" fmla="*/ 1920240 w 17099280"/>
              <a:gd name="connsiteY122" fmla="*/ 20873179 h 39069739"/>
              <a:gd name="connsiteX123" fmla="*/ 0 w 17099280"/>
              <a:gd name="connsiteY123" fmla="*/ 20415979 h 39069739"/>
              <a:gd name="connsiteX124" fmla="*/ 914400 w 17099280"/>
              <a:gd name="connsiteY124" fmla="*/ 15478219 h 39069739"/>
              <a:gd name="connsiteX125" fmla="*/ 1005840 w 17099280"/>
              <a:gd name="connsiteY125" fmla="*/ 13375099 h 39069739"/>
              <a:gd name="connsiteX126" fmla="*/ 914400 w 17099280"/>
              <a:gd name="connsiteY126" fmla="*/ 9077419 h 39069739"/>
              <a:gd name="connsiteX127" fmla="*/ 1857998 w 17099280"/>
              <a:gd name="connsiteY127" fmla="*/ 7706504 h 39069739"/>
              <a:gd name="connsiteX128" fmla="*/ 2570951 w 17099280"/>
              <a:gd name="connsiteY128" fmla="*/ 6130890 h 39069739"/>
              <a:gd name="connsiteX129" fmla="*/ 3262299 w 17099280"/>
              <a:gd name="connsiteY129" fmla="*/ 5145956 h 39069739"/>
              <a:gd name="connsiteX130" fmla="*/ 3657600 w 17099280"/>
              <a:gd name="connsiteY130" fmla="*/ 4596859 h 39069739"/>
              <a:gd name="connsiteX131" fmla="*/ 3219090 w 17099280"/>
              <a:gd name="connsiteY131" fmla="*/ 3763267 h 39069739"/>
              <a:gd name="connsiteX132" fmla="*/ 2851811 w 17099280"/>
              <a:gd name="connsiteY132" fmla="*/ 1690458 h 39069739"/>
              <a:gd name="connsiteX133" fmla="*/ 2938230 w 17099280"/>
              <a:gd name="connsiteY133" fmla="*/ 845229 h 39069739"/>
              <a:gd name="connsiteX134" fmla="*/ 3413532 w 17099280"/>
              <a:gd name="connsiteY134" fmla="*/ 447474 h 39069739"/>
              <a:gd name="connsiteX135" fmla="*/ 4201948 w 17099280"/>
              <a:gd name="connsiteY135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956691 w 17099280"/>
              <a:gd name="connsiteY7" fmla="*/ 3480357 h 39069739"/>
              <a:gd name="connsiteX8" fmla="*/ 6848668 w 17099280"/>
              <a:gd name="connsiteY8" fmla="*/ 3887566 h 39069739"/>
              <a:gd name="connsiteX9" fmla="*/ 6611017 w 17099280"/>
              <a:gd name="connsiteY9" fmla="*/ 4773061 h 39069739"/>
              <a:gd name="connsiteX10" fmla="*/ 6675120 w 17099280"/>
              <a:gd name="connsiteY10" fmla="*/ 4871179 h 39069739"/>
              <a:gd name="connsiteX11" fmla="*/ 6654227 w 17099280"/>
              <a:gd name="connsiteY11" fmla="*/ 5170816 h 39069739"/>
              <a:gd name="connsiteX12" fmla="*/ 6308552 w 17099280"/>
              <a:gd name="connsiteY12" fmla="*/ 5518851 h 39069739"/>
              <a:gd name="connsiteX13" fmla="*/ 5852160 w 17099280"/>
              <a:gd name="connsiteY13" fmla="*/ 5419819 h 39069739"/>
              <a:gd name="connsiteX14" fmla="*/ 5422763 w 17099280"/>
              <a:gd name="connsiteY14" fmla="*/ 6130890 h 39069739"/>
              <a:gd name="connsiteX15" fmla="*/ 6126480 w 17099280"/>
              <a:gd name="connsiteY15" fmla="*/ 7431499 h 39069739"/>
              <a:gd name="connsiteX16" fmla="*/ 6766560 w 17099280"/>
              <a:gd name="connsiteY16" fmla="*/ 9626059 h 39069739"/>
              <a:gd name="connsiteX17" fmla="*/ 6675120 w 17099280"/>
              <a:gd name="connsiteY17" fmla="*/ 11454859 h 39069739"/>
              <a:gd name="connsiteX18" fmla="*/ 7680960 w 17099280"/>
              <a:gd name="connsiteY18" fmla="*/ 11271979 h 39069739"/>
              <a:gd name="connsiteX19" fmla="*/ 7132320 w 17099280"/>
              <a:gd name="connsiteY19" fmla="*/ 9808939 h 39069739"/>
              <a:gd name="connsiteX20" fmla="*/ 8869680 w 17099280"/>
              <a:gd name="connsiteY20" fmla="*/ 8437339 h 39069739"/>
              <a:gd name="connsiteX21" fmla="*/ 9144000 w 17099280"/>
              <a:gd name="connsiteY21" fmla="*/ 7431499 h 39069739"/>
              <a:gd name="connsiteX22" fmla="*/ 9601200 w 17099280"/>
              <a:gd name="connsiteY22" fmla="*/ 7248619 h 39069739"/>
              <a:gd name="connsiteX23" fmla="*/ 9601200 w 17099280"/>
              <a:gd name="connsiteY23" fmla="*/ 6791419 h 39069739"/>
              <a:gd name="connsiteX24" fmla="*/ 9144000 w 17099280"/>
              <a:gd name="connsiteY24" fmla="*/ 6517099 h 39069739"/>
              <a:gd name="connsiteX25" fmla="*/ 8595360 w 17099280"/>
              <a:gd name="connsiteY25" fmla="*/ 5145499 h 39069739"/>
              <a:gd name="connsiteX26" fmla="*/ 8595360 w 17099280"/>
              <a:gd name="connsiteY26" fmla="*/ 5694139 h 39069739"/>
              <a:gd name="connsiteX27" fmla="*/ 8595360 w 17099280"/>
              <a:gd name="connsiteY27" fmla="*/ 6242779 h 39069739"/>
              <a:gd name="connsiteX28" fmla="*/ 8412480 w 17099280"/>
              <a:gd name="connsiteY28" fmla="*/ 5877019 h 39069739"/>
              <a:gd name="connsiteX29" fmla="*/ 8321040 w 17099280"/>
              <a:gd name="connsiteY29" fmla="*/ 6151339 h 39069739"/>
              <a:gd name="connsiteX30" fmla="*/ 8046720 w 17099280"/>
              <a:gd name="connsiteY30" fmla="*/ 6425659 h 39069739"/>
              <a:gd name="connsiteX31" fmla="*/ 8046720 w 17099280"/>
              <a:gd name="connsiteY31" fmla="*/ 5968459 h 39069739"/>
              <a:gd name="connsiteX32" fmla="*/ 7680960 w 17099280"/>
              <a:gd name="connsiteY32" fmla="*/ 5968459 h 39069739"/>
              <a:gd name="connsiteX33" fmla="*/ 8503920 w 17099280"/>
              <a:gd name="connsiteY33" fmla="*/ 5054059 h 39069739"/>
              <a:gd name="connsiteX34" fmla="*/ 8869680 w 17099280"/>
              <a:gd name="connsiteY34" fmla="*/ 3956779 h 39069739"/>
              <a:gd name="connsiteX35" fmla="*/ 10058400 w 17099280"/>
              <a:gd name="connsiteY35" fmla="*/ 3133819 h 39069739"/>
              <a:gd name="connsiteX36" fmla="*/ 10241280 w 17099280"/>
              <a:gd name="connsiteY36" fmla="*/ 3225259 h 39069739"/>
              <a:gd name="connsiteX37" fmla="*/ 10881360 w 17099280"/>
              <a:gd name="connsiteY37" fmla="*/ 2950939 h 39069739"/>
              <a:gd name="connsiteX38" fmla="*/ 11704320 w 17099280"/>
              <a:gd name="connsiteY38" fmla="*/ 3316699 h 39069739"/>
              <a:gd name="connsiteX39" fmla="*/ 11978640 w 17099280"/>
              <a:gd name="connsiteY39" fmla="*/ 4048219 h 39069739"/>
              <a:gd name="connsiteX40" fmla="*/ 12070080 w 17099280"/>
              <a:gd name="connsiteY40" fmla="*/ 4505419 h 39069739"/>
              <a:gd name="connsiteX41" fmla="*/ 12161520 w 17099280"/>
              <a:gd name="connsiteY41" fmla="*/ 5328379 h 39069739"/>
              <a:gd name="connsiteX42" fmla="*/ 12161520 w 17099280"/>
              <a:gd name="connsiteY42" fmla="*/ 5328379 h 39069739"/>
              <a:gd name="connsiteX43" fmla="*/ 12618720 w 17099280"/>
              <a:gd name="connsiteY43" fmla="*/ 6334219 h 39069739"/>
              <a:gd name="connsiteX44" fmla="*/ 12161520 w 17099280"/>
              <a:gd name="connsiteY44" fmla="*/ 6974299 h 39069739"/>
              <a:gd name="connsiteX45" fmla="*/ 12161520 w 17099280"/>
              <a:gd name="connsiteY45" fmla="*/ 7614379 h 39069739"/>
              <a:gd name="connsiteX46" fmla="*/ 11430000 w 17099280"/>
              <a:gd name="connsiteY46" fmla="*/ 7705819 h 39069739"/>
              <a:gd name="connsiteX47" fmla="*/ 11247120 w 17099280"/>
              <a:gd name="connsiteY47" fmla="*/ 7980139 h 39069739"/>
              <a:gd name="connsiteX48" fmla="*/ 11521440 w 17099280"/>
              <a:gd name="connsiteY48" fmla="*/ 8437339 h 39069739"/>
              <a:gd name="connsiteX49" fmla="*/ 12527280 w 17099280"/>
              <a:gd name="connsiteY49" fmla="*/ 8437339 h 39069739"/>
              <a:gd name="connsiteX50" fmla="*/ 12984480 w 17099280"/>
              <a:gd name="connsiteY50" fmla="*/ 8894539 h 39069739"/>
              <a:gd name="connsiteX51" fmla="*/ 13898880 w 17099280"/>
              <a:gd name="connsiteY51" fmla="*/ 10266139 h 39069739"/>
              <a:gd name="connsiteX52" fmla="*/ 15636240 w 17099280"/>
              <a:gd name="connsiteY52" fmla="*/ 9808939 h 39069739"/>
              <a:gd name="connsiteX53" fmla="*/ 17099280 w 17099280"/>
              <a:gd name="connsiteY53" fmla="*/ 9443179 h 39069739"/>
              <a:gd name="connsiteX54" fmla="*/ 15910560 w 17099280"/>
              <a:gd name="connsiteY54" fmla="*/ 10266139 h 39069739"/>
              <a:gd name="connsiteX55" fmla="*/ 16459200 w 17099280"/>
              <a:gd name="connsiteY55" fmla="*/ 10723339 h 39069739"/>
              <a:gd name="connsiteX56" fmla="*/ 15636240 w 17099280"/>
              <a:gd name="connsiteY56" fmla="*/ 11637739 h 39069739"/>
              <a:gd name="connsiteX57" fmla="*/ 15636240 w 17099280"/>
              <a:gd name="connsiteY57" fmla="*/ 10997659 h 39069739"/>
              <a:gd name="connsiteX58" fmla="*/ 13990320 w 17099280"/>
              <a:gd name="connsiteY58" fmla="*/ 10997659 h 39069739"/>
              <a:gd name="connsiteX59" fmla="*/ 13990320 w 17099280"/>
              <a:gd name="connsiteY59" fmla="*/ 11820619 h 39069739"/>
              <a:gd name="connsiteX60" fmla="*/ 15179040 w 17099280"/>
              <a:gd name="connsiteY60" fmla="*/ 13009339 h 39069739"/>
              <a:gd name="connsiteX61" fmla="*/ 15087600 w 17099280"/>
              <a:gd name="connsiteY61" fmla="*/ 13923739 h 39069739"/>
              <a:gd name="connsiteX62" fmla="*/ 15453360 w 17099280"/>
              <a:gd name="connsiteY62" fmla="*/ 14655259 h 39069739"/>
              <a:gd name="connsiteX63" fmla="*/ 15361920 w 17099280"/>
              <a:gd name="connsiteY63" fmla="*/ 15386779 h 39069739"/>
              <a:gd name="connsiteX64" fmla="*/ 15361920 w 17099280"/>
              <a:gd name="connsiteY64" fmla="*/ 15843979 h 39069739"/>
              <a:gd name="connsiteX65" fmla="*/ 15087600 w 17099280"/>
              <a:gd name="connsiteY65" fmla="*/ 15843979 h 39069739"/>
              <a:gd name="connsiteX66" fmla="*/ 15087600 w 17099280"/>
              <a:gd name="connsiteY66" fmla="*/ 16209739 h 39069739"/>
              <a:gd name="connsiteX67" fmla="*/ 14356080 w 17099280"/>
              <a:gd name="connsiteY67" fmla="*/ 16209739 h 39069739"/>
              <a:gd name="connsiteX68" fmla="*/ 14904720 w 17099280"/>
              <a:gd name="connsiteY68" fmla="*/ 16941259 h 39069739"/>
              <a:gd name="connsiteX69" fmla="*/ 15544800 w 17099280"/>
              <a:gd name="connsiteY69" fmla="*/ 25719499 h 39069739"/>
              <a:gd name="connsiteX70" fmla="*/ 13898880 w 17099280"/>
              <a:gd name="connsiteY70" fmla="*/ 25628059 h 39069739"/>
              <a:gd name="connsiteX71" fmla="*/ 13716000 w 17099280"/>
              <a:gd name="connsiteY71" fmla="*/ 29102779 h 39069739"/>
              <a:gd name="connsiteX72" fmla="*/ 12344400 w 17099280"/>
              <a:gd name="connsiteY72" fmla="*/ 33766219 h 39069739"/>
              <a:gd name="connsiteX73" fmla="*/ 13167360 w 17099280"/>
              <a:gd name="connsiteY73" fmla="*/ 35412139 h 39069739"/>
              <a:gd name="connsiteX74" fmla="*/ 15087600 w 17099280"/>
              <a:gd name="connsiteY74" fmla="*/ 35960779 h 39069739"/>
              <a:gd name="connsiteX75" fmla="*/ 12984480 w 17099280"/>
              <a:gd name="connsiteY75" fmla="*/ 36326539 h 39069739"/>
              <a:gd name="connsiteX76" fmla="*/ 13624560 w 17099280"/>
              <a:gd name="connsiteY76" fmla="*/ 36875179 h 39069739"/>
              <a:gd name="connsiteX77" fmla="*/ 12710160 w 17099280"/>
              <a:gd name="connsiteY77" fmla="*/ 37515259 h 39069739"/>
              <a:gd name="connsiteX78" fmla="*/ 10698480 w 17099280"/>
              <a:gd name="connsiteY78" fmla="*/ 37058059 h 39069739"/>
              <a:gd name="connsiteX79" fmla="*/ 10881360 w 17099280"/>
              <a:gd name="connsiteY79" fmla="*/ 36692299 h 39069739"/>
              <a:gd name="connsiteX80" fmla="*/ 9692640 w 17099280"/>
              <a:gd name="connsiteY80" fmla="*/ 36692299 h 39069739"/>
              <a:gd name="connsiteX81" fmla="*/ 10241280 w 17099280"/>
              <a:gd name="connsiteY81" fmla="*/ 35777899 h 39069739"/>
              <a:gd name="connsiteX82" fmla="*/ 9692640 w 17099280"/>
              <a:gd name="connsiteY82" fmla="*/ 35320699 h 39069739"/>
              <a:gd name="connsiteX83" fmla="*/ 10515600 w 17099280"/>
              <a:gd name="connsiteY83" fmla="*/ 34589179 h 39069739"/>
              <a:gd name="connsiteX84" fmla="*/ 9326880 w 17099280"/>
              <a:gd name="connsiteY84" fmla="*/ 28005499 h 39069739"/>
              <a:gd name="connsiteX85" fmla="*/ 10058400 w 17099280"/>
              <a:gd name="connsiteY85" fmla="*/ 26085259 h 39069739"/>
              <a:gd name="connsiteX86" fmla="*/ 9052560 w 17099280"/>
              <a:gd name="connsiteY86" fmla="*/ 25536619 h 39069739"/>
              <a:gd name="connsiteX87" fmla="*/ 8961120 w 17099280"/>
              <a:gd name="connsiteY87" fmla="*/ 20598859 h 39069739"/>
              <a:gd name="connsiteX88" fmla="*/ 9326880 w 17099280"/>
              <a:gd name="connsiteY88" fmla="*/ 18312859 h 39069739"/>
              <a:gd name="connsiteX89" fmla="*/ 8046720 w 17099280"/>
              <a:gd name="connsiteY89" fmla="*/ 16118299 h 39069739"/>
              <a:gd name="connsiteX90" fmla="*/ 7863840 w 17099280"/>
              <a:gd name="connsiteY90" fmla="*/ 16118299 h 39069739"/>
              <a:gd name="connsiteX91" fmla="*/ 7863840 w 17099280"/>
              <a:gd name="connsiteY91" fmla="*/ 15935419 h 39069739"/>
              <a:gd name="connsiteX92" fmla="*/ 7406640 w 17099280"/>
              <a:gd name="connsiteY92" fmla="*/ 15935419 h 39069739"/>
              <a:gd name="connsiteX93" fmla="*/ 8138160 w 17099280"/>
              <a:gd name="connsiteY93" fmla="*/ 19958779 h 39069739"/>
              <a:gd name="connsiteX94" fmla="*/ 7680960 w 17099280"/>
              <a:gd name="connsiteY94" fmla="*/ 21421819 h 39069739"/>
              <a:gd name="connsiteX95" fmla="*/ 6858000 w 17099280"/>
              <a:gd name="connsiteY95" fmla="*/ 21421819 h 39069739"/>
              <a:gd name="connsiteX96" fmla="*/ 7498080 w 17099280"/>
              <a:gd name="connsiteY96" fmla="*/ 27456859 h 39069739"/>
              <a:gd name="connsiteX97" fmla="*/ 7040880 w 17099280"/>
              <a:gd name="connsiteY97" fmla="*/ 35686459 h 39069739"/>
              <a:gd name="connsiteX98" fmla="*/ 6217920 w 17099280"/>
              <a:gd name="connsiteY98" fmla="*/ 35686459 h 39069739"/>
              <a:gd name="connsiteX99" fmla="*/ 6217920 w 17099280"/>
              <a:gd name="connsiteY99" fmla="*/ 35960779 h 39069739"/>
              <a:gd name="connsiteX100" fmla="*/ 6675120 w 17099280"/>
              <a:gd name="connsiteY100" fmla="*/ 35960779 h 39069739"/>
              <a:gd name="connsiteX101" fmla="*/ 6858000 w 17099280"/>
              <a:gd name="connsiteY101" fmla="*/ 37058059 h 39069739"/>
              <a:gd name="connsiteX102" fmla="*/ 7315200 w 17099280"/>
              <a:gd name="connsiteY102" fmla="*/ 36966619 h 39069739"/>
              <a:gd name="connsiteX103" fmla="*/ 8138160 w 17099280"/>
              <a:gd name="connsiteY103" fmla="*/ 37606699 h 39069739"/>
              <a:gd name="connsiteX104" fmla="*/ 10058400 w 17099280"/>
              <a:gd name="connsiteY104" fmla="*/ 38155339 h 39069739"/>
              <a:gd name="connsiteX105" fmla="*/ 10149840 w 17099280"/>
              <a:gd name="connsiteY105" fmla="*/ 38886859 h 39069739"/>
              <a:gd name="connsiteX106" fmla="*/ 6858000 w 17099280"/>
              <a:gd name="connsiteY106" fmla="*/ 39069739 h 39069739"/>
              <a:gd name="connsiteX107" fmla="*/ 5303520 w 17099280"/>
              <a:gd name="connsiteY107" fmla="*/ 38429659 h 39069739"/>
              <a:gd name="connsiteX108" fmla="*/ 4754880 w 17099280"/>
              <a:gd name="connsiteY108" fmla="*/ 38795419 h 39069739"/>
              <a:gd name="connsiteX109" fmla="*/ 3474720 w 17099280"/>
              <a:gd name="connsiteY109" fmla="*/ 38795419 h 39069739"/>
              <a:gd name="connsiteX110" fmla="*/ 3291840 w 17099280"/>
              <a:gd name="connsiteY110" fmla="*/ 37332379 h 39069739"/>
              <a:gd name="connsiteX111" fmla="*/ 3291840 w 17099280"/>
              <a:gd name="connsiteY111" fmla="*/ 37332379 h 39069739"/>
              <a:gd name="connsiteX112" fmla="*/ 2743200 w 17099280"/>
              <a:gd name="connsiteY112" fmla="*/ 37972459 h 39069739"/>
              <a:gd name="connsiteX113" fmla="*/ 457200 w 17099280"/>
              <a:gd name="connsiteY113" fmla="*/ 37972459 h 39069739"/>
              <a:gd name="connsiteX114" fmla="*/ 548640 w 17099280"/>
              <a:gd name="connsiteY114" fmla="*/ 35412139 h 39069739"/>
              <a:gd name="connsiteX115" fmla="*/ 1005840 w 17099280"/>
              <a:gd name="connsiteY115" fmla="*/ 35412139 h 39069739"/>
              <a:gd name="connsiteX116" fmla="*/ 914400 w 17099280"/>
              <a:gd name="connsiteY116" fmla="*/ 34497739 h 39069739"/>
              <a:gd name="connsiteX117" fmla="*/ 1645920 w 17099280"/>
              <a:gd name="connsiteY117" fmla="*/ 33857659 h 39069739"/>
              <a:gd name="connsiteX118" fmla="*/ 1737360 w 17099280"/>
              <a:gd name="connsiteY118" fmla="*/ 26176699 h 39069739"/>
              <a:gd name="connsiteX119" fmla="*/ 2468880 w 17099280"/>
              <a:gd name="connsiteY119" fmla="*/ 24713659 h 39069739"/>
              <a:gd name="connsiteX120" fmla="*/ 2194560 w 17099280"/>
              <a:gd name="connsiteY120" fmla="*/ 23342059 h 39069739"/>
              <a:gd name="connsiteX121" fmla="*/ 2377440 w 17099280"/>
              <a:gd name="connsiteY121" fmla="*/ 22427659 h 39069739"/>
              <a:gd name="connsiteX122" fmla="*/ 1920240 w 17099280"/>
              <a:gd name="connsiteY122" fmla="*/ 20873179 h 39069739"/>
              <a:gd name="connsiteX123" fmla="*/ 0 w 17099280"/>
              <a:gd name="connsiteY123" fmla="*/ 20415979 h 39069739"/>
              <a:gd name="connsiteX124" fmla="*/ 914400 w 17099280"/>
              <a:gd name="connsiteY124" fmla="*/ 15478219 h 39069739"/>
              <a:gd name="connsiteX125" fmla="*/ 1005840 w 17099280"/>
              <a:gd name="connsiteY125" fmla="*/ 13375099 h 39069739"/>
              <a:gd name="connsiteX126" fmla="*/ 914400 w 17099280"/>
              <a:gd name="connsiteY126" fmla="*/ 9077419 h 39069739"/>
              <a:gd name="connsiteX127" fmla="*/ 1857998 w 17099280"/>
              <a:gd name="connsiteY127" fmla="*/ 7706504 h 39069739"/>
              <a:gd name="connsiteX128" fmla="*/ 2570951 w 17099280"/>
              <a:gd name="connsiteY128" fmla="*/ 6130890 h 39069739"/>
              <a:gd name="connsiteX129" fmla="*/ 3262299 w 17099280"/>
              <a:gd name="connsiteY129" fmla="*/ 5145956 h 39069739"/>
              <a:gd name="connsiteX130" fmla="*/ 3657600 w 17099280"/>
              <a:gd name="connsiteY130" fmla="*/ 4596859 h 39069739"/>
              <a:gd name="connsiteX131" fmla="*/ 3219090 w 17099280"/>
              <a:gd name="connsiteY131" fmla="*/ 3763267 h 39069739"/>
              <a:gd name="connsiteX132" fmla="*/ 2851811 w 17099280"/>
              <a:gd name="connsiteY132" fmla="*/ 1690458 h 39069739"/>
              <a:gd name="connsiteX133" fmla="*/ 2938230 w 17099280"/>
              <a:gd name="connsiteY133" fmla="*/ 845229 h 39069739"/>
              <a:gd name="connsiteX134" fmla="*/ 3413532 w 17099280"/>
              <a:gd name="connsiteY134" fmla="*/ 447474 h 39069739"/>
              <a:gd name="connsiteX135" fmla="*/ 4201948 w 17099280"/>
              <a:gd name="connsiteY135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956691 w 17099280"/>
              <a:gd name="connsiteY7" fmla="*/ 3480357 h 39069739"/>
              <a:gd name="connsiteX8" fmla="*/ 6913482 w 17099280"/>
              <a:gd name="connsiteY8" fmla="*/ 4275867 h 39069739"/>
              <a:gd name="connsiteX9" fmla="*/ 6611017 w 17099280"/>
              <a:gd name="connsiteY9" fmla="*/ 4773061 h 39069739"/>
              <a:gd name="connsiteX10" fmla="*/ 6675120 w 17099280"/>
              <a:gd name="connsiteY10" fmla="*/ 4871179 h 39069739"/>
              <a:gd name="connsiteX11" fmla="*/ 6654227 w 17099280"/>
              <a:gd name="connsiteY11" fmla="*/ 5170816 h 39069739"/>
              <a:gd name="connsiteX12" fmla="*/ 6308552 w 17099280"/>
              <a:gd name="connsiteY12" fmla="*/ 5518851 h 39069739"/>
              <a:gd name="connsiteX13" fmla="*/ 5852160 w 17099280"/>
              <a:gd name="connsiteY13" fmla="*/ 5419819 h 39069739"/>
              <a:gd name="connsiteX14" fmla="*/ 5422763 w 17099280"/>
              <a:gd name="connsiteY14" fmla="*/ 6130890 h 39069739"/>
              <a:gd name="connsiteX15" fmla="*/ 6126480 w 17099280"/>
              <a:gd name="connsiteY15" fmla="*/ 7431499 h 39069739"/>
              <a:gd name="connsiteX16" fmla="*/ 6766560 w 17099280"/>
              <a:gd name="connsiteY16" fmla="*/ 9626059 h 39069739"/>
              <a:gd name="connsiteX17" fmla="*/ 6675120 w 17099280"/>
              <a:gd name="connsiteY17" fmla="*/ 11454859 h 39069739"/>
              <a:gd name="connsiteX18" fmla="*/ 7680960 w 17099280"/>
              <a:gd name="connsiteY18" fmla="*/ 11271979 h 39069739"/>
              <a:gd name="connsiteX19" fmla="*/ 7132320 w 17099280"/>
              <a:gd name="connsiteY19" fmla="*/ 9808939 h 39069739"/>
              <a:gd name="connsiteX20" fmla="*/ 8869680 w 17099280"/>
              <a:gd name="connsiteY20" fmla="*/ 8437339 h 39069739"/>
              <a:gd name="connsiteX21" fmla="*/ 9144000 w 17099280"/>
              <a:gd name="connsiteY21" fmla="*/ 7431499 h 39069739"/>
              <a:gd name="connsiteX22" fmla="*/ 9601200 w 17099280"/>
              <a:gd name="connsiteY22" fmla="*/ 7248619 h 39069739"/>
              <a:gd name="connsiteX23" fmla="*/ 9601200 w 17099280"/>
              <a:gd name="connsiteY23" fmla="*/ 6791419 h 39069739"/>
              <a:gd name="connsiteX24" fmla="*/ 9144000 w 17099280"/>
              <a:gd name="connsiteY24" fmla="*/ 6517099 h 39069739"/>
              <a:gd name="connsiteX25" fmla="*/ 8595360 w 17099280"/>
              <a:gd name="connsiteY25" fmla="*/ 5145499 h 39069739"/>
              <a:gd name="connsiteX26" fmla="*/ 8595360 w 17099280"/>
              <a:gd name="connsiteY26" fmla="*/ 5694139 h 39069739"/>
              <a:gd name="connsiteX27" fmla="*/ 8595360 w 17099280"/>
              <a:gd name="connsiteY27" fmla="*/ 6242779 h 39069739"/>
              <a:gd name="connsiteX28" fmla="*/ 8412480 w 17099280"/>
              <a:gd name="connsiteY28" fmla="*/ 5877019 h 39069739"/>
              <a:gd name="connsiteX29" fmla="*/ 8321040 w 17099280"/>
              <a:gd name="connsiteY29" fmla="*/ 6151339 h 39069739"/>
              <a:gd name="connsiteX30" fmla="*/ 8046720 w 17099280"/>
              <a:gd name="connsiteY30" fmla="*/ 6425659 h 39069739"/>
              <a:gd name="connsiteX31" fmla="*/ 8046720 w 17099280"/>
              <a:gd name="connsiteY31" fmla="*/ 5968459 h 39069739"/>
              <a:gd name="connsiteX32" fmla="*/ 7680960 w 17099280"/>
              <a:gd name="connsiteY32" fmla="*/ 5968459 h 39069739"/>
              <a:gd name="connsiteX33" fmla="*/ 8503920 w 17099280"/>
              <a:gd name="connsiteY33" fmla="*/ 5054059 h 39069739"/>
              <a:gd name="connsiteX34" fmla="*/ 8869680 w 17099280"/>
              <a:gd name="connsiteY34" fmla="*/ 3956779 h 39069739"/>
              <a:gd name="connsiteX35" fmla="*/ 10058400 w 17099280"/>
              <a:gd name="connsiteY35" fmla="*/ 3133819 h 39069739"/>
              <a:gd name="connsiteX36" fmla="*/ 10241280 w 17099280"/>
              <a:gd name="connsiteY36" fmla="*/ 3225259 h 39069739"/>
              <a:gd name="connsiteX37" fmla="*/ 10881360 w 17099280"/>
              <a:gd name="connsiteY37" fmla="*/ 2950939 h 39069739"/>
              <a:gd name="connsiteX38" fmla="*/ 11704320 w 17099280"/>
              <a:gd name="connsiteY38" fmla="*/ 3316699 h 39069739"/>
              <a:gd name="connsiteX39" fmla="*/ 11978640 w 17099280"/>
              <a:gd name="connsiteY39" fmla="*/ 4048219 h 39069739"/>
              <a:gd name="connsiteX40" fmla="*/ 12070080 w 17099280"/>
              <a:gd name="connsiteY40" fmla="*/ 4505419 h 39069739"/>
              <a:gd name="connsiteX41" fmla="*/ 12161520 w 17099280"/>
              <a:gd name="connsiteY41" fmla="*/ 5328379 h 39069739"/>
              <a:gd name="connsiteX42" fmla="*/ 12161520 w 17099280"/>
              <a:gd name="connsiteY42" fmla="*/ 5328379 h 39069739"/>
              <a:gd name="connsiteX43" fmla="*/ 12618720 w 17099280"/>
              <a:gd name="connsiteY43" fmla="*/ 6334219 h 39069739"/>
              <a:gd name="connsiteX44" fmla="*/ 12161520 w 17099280"/>
              <a:gd name="connsiteY44" fmla="*/ 6974299 h 39069739"/>
              <a:gd name="connsiteX45" fmla="*/ 12161520 w 17099280"/>
              <a:gd name="connsiteY45" fmla="*/ 7614379 h 39069739"/>
              <a:gd name="connsiteX46" fmla="*/ 11430000 w 17099280"/>
              <a:gd name="connsiteY46" fmla="*/ 7705819 h 39069739"/>
              <a:gd name="connsiteX47" fmla="*/ 11247120 w 17099280"/>
              <a:gd name="connsiteY47" fmla="*/ 7980139 h 39069739"/>
              <a:gd name="connsiteX48" fmla="*/ 11521440 w 17099280"/>
              <a:gd name="connsiteY48" fmla="*/ 8437339 h 39069739"/>
              <a:gd name="connsiteX49" fmla="*/ 12527280 w 17099280"/>
              <a:gd name="connsiteY49" fmla="*/ 8437339 h 39069739"/>
              <a:gd name="connsiteX50" fmla="*/ 12984480 w 17099280"/>
              <a:gd name="connsiteY50" fmla="*/ 8894539 h 39069739"/>
              <a:gd name="connsiteX51" fmla="*/ 13898880 w 17099280"/>
              <a:gd name="connsiteY51" fmla="*/ 10266139 h 39069739"/>
              <a:gd name="connsiteX52" fmla="*/ 15636240 w 17099280"/>
              <a:gd name="connsiteY52" fmla="*/ 9808939 h 39069739"/>
              <a:gd name="connsiteX53" fmla="*/ 17099280 w 17099280"/>
              <a:gd name="connsiteY53" fmla="*/ 9443179 h 39069739"/>
              <a:gd name="connsiteX54" fmla="*/ 15910560 w 17099280"/>
              <a:gd name="connsiteY54" fmla="*/ 10266139 h 39069739"/>
              <a:gd name="connsiteX55" fmla="*/ 16459200 w 17099280"/>
              <a:gd name="connsiteY55" fmla="*/ 10723339 h 39069739"/>
              <a:gd name="connsiteX56" fmla="*/ 15636240 w 17099280"/>
              <a:gd name="connsiteY56" fmla="*/ 11637739 h 39069739"/>
              <a:gd name="connsiteX57" fmla="*/ 15636240 w 17099280"/>
              <a:gd name="connsiteY57" fmla="*/ 10997659 h 39069739"/>
              <a:gd name="connsiteX58" fmla="*/ 13990320 w 17099280"/>
              <a:gd name="connsiteY58" fmla="*/ 10997659 h 39069739"/>
              <a:gd name="connsiteX59" fmla="*/ 13990320 w 17099280"/>
              <a:gd name="connsiteY59" fmla="*/ 11820619 h 39069739"/>
              <a:gd name="connsiteX60" fmla="*/ 15179040 w 17099280"/>
              <a:gd name="connsiteY60" fmla="*/ 13009339 h 39069739"/>
              <a:gd name="connsiteX61" fmla="*/ 15087600 w 17099280"/>
              <a:gd name="connsiteY61" fmla="*/ 13923739 h 39069739"/>
              <a:gd name="connsiteX62" fmla="*/ 15453360 w 17099280"/>
              <a:gd name="connsiteY62" fmla="*/ 14655259 h 39069739"/>
              <a:gd name="connsiteX63" fmla="*/ 15361920 w 17099280"/>
              <a:gd name="connsiteY63" fmla="*/ 15386779 h 39069739"/>
              <a:gd name="connsiteX64" fmla="*/ 15361920 w 17099280"/>
              <a:gd name="connsiteY64" fmla="*/ 15843979 h 39069739"/>
              <a:gd name="connsiteX65" fmla="*/ 15087600 w 17099280"/>
              <a:gd name="connsiteY65" fmla="*/ 15843979 h 39069739"/>
              <a:gd name="connsiteX66" fmla="*/ 15087600 w 17099280"/>
              <a:gd name="connsiteY66" fmla="*/ 16209739 h 39069739"/>
              <a:gd name="connsiteX67" fmla="*/ 14356080 w 17099280"/>
              <a:gd name="connsiteY67" fmla="*/ 16209739 h 39069739"/>
              <a:gd name="connsiteX68" fmla="*/ 14904720 w 17099280"/>
              <a:gd name="connsiteY68" fmla="*/ 16941259 h 39069739"/>
              <a:gd name="connsiteX69" fmla="*/ 15544800 w 17099280"/>
              <a:gd name="connsiteY69" fmla="*/ 25719499 h 39069739"/>
              <a:gd name="connsiteX70" fmla="*/ 13898880 w 17099280"/>
              <a:gd name="connsiteY70" fmla="*/ 25628059 h 39069739"/>
              <a:gd name="connsiteX71" fmla="*/ 13716000 w 17099280"/>
              <a:gd name="connsiteY71" fmla="*/ 29102779 h 39069739"/>
              <a:gd name="connsiteX72" fmla="*/ 12344400 w 17099280"/>
              <a:gd name="connsiteY72" fmla="*/ 33766219 h 39069739"/>
              <a:gd name="connsiteX73" fmla="*/ 13167360 w 17099280"/>
              <a:gd name="connsiteY73" fmla="*/ 35412139 h 39069739"/>
              <a:gd name="connsiteX74" fmla="*/ 15087600 w 17099280"/>
              <a:gd name="connsiteY74" fmla="*/ 35960779 h 39069739"/>
              <a:gd name="connsiteX75" fmla="*/ 12984480 w 17099280"/>
              <a:gd name="connsiteY75" fmla="*/ 36326539 h 39069739"/>
              <a:gd name="connsiteX76" fmla="*/ 13624560 w 17099280"/>
              <a:gd name="connsiteY76" fmla="*/ 36875179 h 39069739"/>
              <a:gd name="connsiteX77" fmla="*/ 12710160 w 17099280"/>
              <a:gd name="connsiteY77" fmla="*/ 37515259 h 39069739"/>
              <a:gd name="connsiteX78" fmla="*/ 10698480 w 17099280"/>
              <a:gd name="connsiteY78" fmla="*/ 37058059 h 39069739"/>
              <a:gd name="connsiteX79" fmla="*/ 10881360 w 17099280"/>
              <a:gd name="connsiteY79" fmla="*/ 36692299 h 39069739"/>
              <a:gd name="connsiteX80" fmla="*/ 9692640 w 17099280"/>
              <a:gd name="connsiteY80" fmla="*/ 36692299 h 39069739"/>
              <a:gd name="connsiteX81" fmla="*/ 10241280 w 17099280"/>
              <a:gd name="connsiteY81" fmla="*/ 35777899 h 39069739"/>
              <a:gd name="connsiteX82" fmla="*/ 9692640 w 17099280"/>
              <a:gd name="connsiteY82" fmla="*/ 35320699 h 39069739"/>
              <a:gd name="connsiteX83" fmla="*/ 10515600 w 17099280"/>
              <a:gd name="connsiteY83" fmla="*/ 34589179 h 39069739"/>
              <a:gd name="connsiteX84" fmla="*/ 9326880 w 17099280"/>
              <a:gd name="connsiteY84" fmla="*/ 28005499 h 39069739"/>
              <a:gd name="connsiteX85" fmla="*/ 10058400 w 17099280"/>
              <a:gd name="connsiteY85" fmla="*/ 26085259 h 39069739"/>
              <a:gd name="connsiteX86" fmla="*/ 9052560 w 17099280"/>
              <a:gd name="connsiteY86" fmla="*/ 25536619 h 39069739"/>
              <a:gd name="connsiteX87" fmla="*/ 8961120 w 17099280"/>
              <a:gd name="connsiteY87" fmla="*/ 20598859 h 39069739"/>
              <a:gd name="connsiteX88" fmla="*/ 9326880 w 17099280"/>
              <a:gd name="connsiteY88" fmla="*/ 18312859 h 39069739"/>
              <a:gd name="connsiteX89" fmla="*/ 8046720 w 17099280"/>
              <a:gd name="connsiteY89" fmla="*/ 16118299 h 39069739"/>
              <a:gd name="connsiteX90" fmla="*/ 7863840 w 17099280"/>
              <a:gd name="connsiteY90" fmla="*/ 16118299 h 39069739"/>
              <a:gd name="connsiteX91" fmla="*/ 7863840 w 17099280"/>
              <a:gd name="connsiteY91" fmla="*/ 15935419 h 39069739"/>
              <a:gd name="connsiteX92" fmla="*/ 7406640 w 17099280"/>
              <a:gd name="connsiteY92" fmla="*/ 15935419 h 39069739"/>
              <a:gd name="connsiteX93" fmla="*/ 8138160 w 17099280"/>
              <a:gd name="connsiteY93" fmla="*/ 19958779 h 39069739"/>
              <a:gd name="connsiteX94" fmla="*/ 7680960 w 17099280"/>
              <a:gd name="connsiteY94" fmla="*/ 21421819 h 39069739"/>
              <a:gd name="connsiteX95" fmla="*/ 6858000 w 17099280"/>
              <a:gd name="connsiteY95" fmla="*/ 21421819 h 39069739"/>
              <a:gd name="connsiteX96" fmla="*/ 7498080 w 17099280"/>
              <a:gd name="connsiteY96" fmla="*/ 27456859 h 39069739"/>
              <a:gd name="connsiteX97" fmla="*/ 7040880 w 17099280"/>
              <a:gd name="connsiteY97" fmla="*/ 35686459 h 39069739"/>
              <a:gd name="connsiteX98" fmla="*/ 6217920 w 17099280"/>
              <a:gd name="connsiteY98" fmla="*/ 35686459 h 39069739"/>
              <a:gd name="connsiteX99" fmla="*/ 6217920 w 17099280"/>
              <a:gd name="connsiteY99" fmla="*/ 35960779 h 39069739"/>
              <a:gd name="connsiteX100" fmla="*/ 6675120 w 17099280"/>
              <a:gd name="connsiteY100" fmla="*/ 35960779 h 39069739"/>
              <a:gd name="connsiteX101" fmla="*/ 6858000 w 17099280"/>
              <a:gd name="connsiteY101" fmla="*/ 37058059 h 39069739"/>
              <a:gd name="connsiteX102" fmla="*/ 7315200 w 17099280"/>
              <a:gd name="connsiteY102" fmla="*/ 36966619 h 39069739"/>
              <a:gd name="connsiteX103" fmla="*/ 8138160 w 17099280"/>
              <a:gd name="connsiteY103" fmla="*/ 37606699 h 39069739"/>
              <a:gd name="connsiteX104" fmla="*/ 10058400 w 17099280"/>
              <a:gd name="connsiteY104" fmla="*/ 38155339 h 39069739"/>
              <a:gd name="connsiteX105" fmla="*/ 10149840 w 17099280"/>
              <a:gd name="connsiteY105" fmla="*/ 38886859 h 39069739"/>
              <a:gd name="connsiteX106" fmla="*/ 6858000 w 17099280"/>
              <a:gd name="connsiteY106" fmla="*/ 39069739 h 39069739"/>
              <a:gd name="connsiteX107" fmla="*/ 5303520 w 17099280"/>
              <a:gd name="connsiteY107" fmla="*/ 38429659 h 39069739"/>
              <a:gd name="connsiteX108" fmla="*/ 4754880 w 17099280"/>
              <a:gd name="connsiteY108" fmla="*/ 38795419 h 39069739"/>
              <a:gd name="connsiteX109" fmla="*/ 3474720 w 17099280"/>
              <a:gd name="connsiteY109" fmla="*/ 38795419 h 39069739"/>
              <a:gd name="connsiteX110" fmla="*/ 3291840 w 17099280"/>
              <a:gd name="connsiteY110" fmla="*/ 37332379 h 39069739"/>
              <a:gd name="connsiteX111" fmla="*/ 3291840 w 17099280"/>
              <a:gd name="connsiteY111" fmla="*/ 37332379 h 39069739"/>
              <a:gd name="connsiteX112" fmla="*/ 2743200 w 17099280"/>
              <a:gd name="connsiteY112" fmla="*/ 37972459 h 39069739"/>
              <a:gd name="connsiteX113" fmla="*/ 457200 w 17099280"/>
              <a:gd name="connsiteY113" fmla="*/ 37972459 h 39069739"/>
              <a:gd name="connsiteX114" fmla="*/ 548640 w 17099280"/>
              <a:gd name="connsiteY114" fmla="*/ 35412139 h 39069739"/>
              <a:gd name="connsiteX115" fmla="*/ 1005840 w 17099280"/>
              <a:gd name="connsiteY115" fmla="*/ 35412139 h 39069739"/>
              <a:gd name="connsiteX116" fmla="*/ 914400 w 17099280"/>
              <a:gd name="connsiteY116" fmla="*/ 34497739 h 39069739"/>
              <a:gd name="connsiteX117" fmla="*/ 1645920 w 17099280"/>
              <a:gd name="connsiteY117" fmla="*/ 33857659 h 39069739"/>
              <a:gd name="connsiteX118" fmla="*/ 1737360 w 17099280"/>
              <a:gd name="connsiteY118" fmla="*/ 26176699 h 39069739"/>
              <a:gd name="connsiteX119" fmla="*/ 2468880 w 17099280"/>
              <a:gd name="connsiteY119" fmla="*/ 24713659 h 39069739"/>
              <a:gd name="connsiteX120" fmla="*/ 2194560 w 17099280"/>
              <a:gd name="connsiteY120" fmla="*/ 23342059 h 39069739"/>
              <a:gd name="connsiteX121" fmla="*/ 2377440 w 17099280"/>
              <a:gd name="connsiteY121" fmla="*/ 22427659 h 39069739"/>
              <a:gd name="connsiteX122" fmla="*/ 1920240 w 17099280"/>
              <a:gd name="connsiteY122" fmla="*/ 20873179 h 39069739"/>
              <a:gd name="connsiteX123" fmla="*/ 0 w 17099280"/>
              <a:gd name="connsiteY123" fmla="*/ 20415979 h 39069739"/>
              <a:gd name="connsiteX124" fmla="*/ 914400 w 17099280"/>
              <a:gd name="connsiteY124" fmla="*/ 15478219 h 39069739"/>
              <a:gd name="connsiteX125" fmla="*/ 1005840 w 17099280"/>
              <a:gd name="connsiteY125" fmla="*/ 13375099 h 39069739"/>
              <a:gd name="connsiteX126" fmla="*/ 914400 w 17099280"/>
              <a:gd name="connsiteY126" fmla="*/ 9077419 h 39069739"/>
              <a:gd name="connsiteX127" fmla="*/ 1857998 w 17099280"/>
              <a:gd name="connsiteY127" fmla="*/ 7706504 h 39069739"/>
              <a:gd name="connsiteX128" fmla="*/ 2570951 w 17099280"/>
              <a:gd name="connsiteY128" fmla="*/ 6130890 h 39069739"/>
              <a:gd name="connsiteX129" fmla="*/ 3262299 w 17099280"/>
              <a:gd name="connsiteY129" fmla="*/ 5145956 h 39069739"/>
              <a:gd name="connsiteX130" fmla="*/ 3657600 w 17099280"/>
              <a:gd name="connsiteY130" fmla="*/ 4596859 h 39069739"/>
              <a:gd name="connsiteX131" fmla="*/ 3219090 w 17099280"/>
              <a:gd name="connsiteY131" fmla="*/ 3763267 h 39069739"/>
              <a:gd name="connsiteX132" fmla="*/ 2851811 w 17099280"/>
              <a:gd name="connsiteY132" fmla="*/ 1690458 h 39069739"/>
              <a:gd name="connsiteX133" fmla="*/ 2938230 w 17099280"/>
              <a:gd name="connsiteY133" fmla="*/ 845229 h 39069739"/>
              <a:gd name="connsiteX134" fmla="*/ 3413532 w 17099280"/>
              <a:gd name="connsiteY134" fmla="*/ 447474 h 39069739"/>
              <a:gd name="connsiteX135" fmla="*/ 4201948 w 17099280"/>
              <a:gd name="connsiteY135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956691 w 17099280"/>
              <a:gd name="connsiteY7" fmla="*/ 3480357 h 39069739"/>
              <a:gd name="connsiteX8" fmla="*/ 6783854 w 17099280"/>
              <a:gd name="connsiteY8" fmla="*/ 4375306 h 39069739"/>
              <a:gd name="connsiteX9" fmla="*/ 6611017 w 17099280"/>
              <a:gd name="connsiteY9" fmla="*/ 4773061 h 39069739"/>
              <a:gd name="connsiteX10" fmla="*/ 6675120 w 17099280"/>
              <a:gd name="connsiteY10" fmla="*/ 4871179 h 39069739"/>
              <a:gd name="connsiteX11" fmla="*/ 6654227 w 17099280"/>
              <a:gd name="connsiteY11" fmla="*/ 5170816 h 39069739"/>
              <a:gd name="connsiteX12" fmla="*/ 6308552 w 17099280"/>
              <a:gd name="connsiteY12" fmla="*/ 5518851 h 39069739"/>
              <a:gd name="connsiteX13" fmla="*/ 5852160 w 17099280"/>
              <a:gd name="connsiteY13" fmla="*/ 5419819 h 39069739"/>
              <a:gd name="connsiteX14" fmla="*/ 5422763 w 17099280"/>
              <a:gd name="connsiteY14" fmla="*/ 6130890 h 39069739"/>
              <a:gd name="connsiteX15" fmla="*/ 6126480 w 17099280"/>
              <a:gd name="connsiteY15" fmla="*/ 7431499 h 39069739"/>
              <a:gd name="connsiteX16" fmla="*/ 6766560 w 17099280"/>
              <a:gd name="connsiteY16" fmla="*/ 9626059 h 39069739"/>
              <a:gd name="connsiteX17" fmla="*/ 6675120 w 17099280"/>
              <a:gd name="connsiteY17" fmla="*/ 11454859 h 39069739"/>
              <a:gd name="connsiteX18" fmla="*/ 7680960 w 17099280"/>
              <a:gd name="connsiteY18" fmla="*/ 11271979 h 39069739"/>
              <a:gd name="connsiteX19" fmla="*/ 7132320 w 17099280"/>
              <a:gd name="connsiteY19" fmla="*/ 9808939 h 39069739"/>
              <a:gd name="connsiteX20" fmla="*/ 8869680 w 17099280"/>
              <a:gd name="connsiteY20" fmla="*/ 8437339 h 39069739"/>
              <a:gd name="connsiteX21" fmla="*/ 9144000 w 17099280"/>
              <a:gd name="connsiteY21" fmla="*/ 7431499 h 39069739"/>
              <a:gd name="connsiteX22" fmla="*/ 9601200 w 17099280"/>
              <a:gd name="connsiteY22" fmla="*/ 7248619 h 39069739"/>
              <a:gd name="connsiteX23" fmla="*/ 9601200 w 17099280"/>
              <a:gd name="connsiteY23" fmla="*/ 6791419 h 39069739"/>
              <a:gd name="connsiteX24" fmla="*/ 9144000 w 17099280"/>
              <a:gd name="connsiteY24" fmla="*/ 6517099 h 39069739"/>
              <a:gd name="connsiteX25" fmla="*/ 8595360 w 17099280"/>
              <a:gd name="connsiteY25" fmla="*/ 5145499 h 39069739"/>
              <a:gd name="connsiteX26" fmla="*/ 8595360 w 17099280"/>
              <a:gd name="connsiteY26" fmla="*/ 5694139 h 39069739"/>
              <a:gd name="connsiteX27" fmla="*/ 8595360 w 17099280"/>
              <a:gd name="connsiteY27" fmla="*/ 6242779 h 39069739"/>
              <a:gd name="connsiteX28" fmla="*/ 8412480 w 17099280"/>
              <a:gd name="connsiteY28" fmla="*/ 5877019 h 39069739"/>
              <a:gd name="connsiteX29" fmla="*/ 8321040 w 17099280"/>
              <a:gd name="connsiteY29" fmla="*/ 6151339 h 39069739"/>
              <a:gd name="connsiteX30" fmla="*/ 8046720 w 17099280"/>
              <a:gd name="connsiteY30" fmla="*/ 6425659 h 39069739"/>
              <a:gd name="connsiteX31" fmla="*/ 8046720 w 17099280"/>
              <a:gd name="connsiteY31" fmla="*/ 5968459 h 39069739"/>
              <a:gd name="connsiteX32" fmla="*/ 7680960 w 17099280"/>
              <a:gd name="connsiteY32" fmla="*/ 5968459 h 39069739"/>
              <a:gd name="connsiteX33" fmla="*/ 8503920 w 17099280"/>
              <a:gd name="connsiteY33" fmla="*/ 5054059 h 39069739"/>
              <a:gd name="connsiteX34" fmla="*/ 8869680 w 17099280"/>
              <a:gd name="connsiteY34" fmla="*/ 3956779 h 39069739"/>
              <a:gd name="connsiteX35" fmla="*/ 10058400 w 17099280"/>
              <a:gd name="connsiteY35" fmla="*/ 3133819 h 39069739"/>
              <a:gd name="connsiteX36" fmla="*/ 10241280 w 17099280"/>
              <a:gd name="connsiteY36" fmla="*/ 3225259 h 39069739"/>
              <a:gd name="connsiteX37" fmla="*/ 10881360 w 17099280"/>
              <a:gd name="connsiteY37" fmla="*/ 2950939 h 39069739"/>
              <a:gd name="connsiteX38" fmla="*/ 11704320 w 17099280"/>
              <a:gd name="connsiteY38" fmla="*/ 3316699 h 39069739"/>
              <a:gd name="connsiteX39" fmla="*/ 11978640 w 17099280"/>
              <a:gd name="connsiteY39" fmla="*/ 4048219 h 39069739"/>
              <a:gd name="connsiteX40" fmla="*/ 12070080 w 17099280"/>
              <a:gd name="connsiteY40" fmla="*/ 4505419 h 39069739"/>
              <a:gd name="connsiteX41" fmla="*/ 12161520 w 17099280"/>
              <a:gd name="connsiteY41" fmla="*/ 5328379 h 39069739"/>
              <a:gd name="connsiteX42" fmla="*/ 12161520 w 17099280"/>
              <a:gd name="connsiteY42" fmla="*/ 5328379 h 39069739"/>
              <a:gd name="connsiteX43" fmla="*/ 12618720 w 17099280"/>
              <a:gd name="connsiteY43" fmla="*/ 6334219 h 39069739"/>
              <a:gd name="connsiteX44" fmla="*/ 12161520 w 17099280"/>
              <a:gd name="connsiteY44" fmla="*/ 6974299 h 39069739"/>
              <a:gd name="connsiteX45" fmla="*/ 12161520 w 17099280"/>
              <a:gd name="connsiteY45" fmla="*/ 7614379 h 39069739"/>
              <a:gd name="connsiteX46" fmla="*/ 11430000 w 17099280"/>
              <a:gd name="connsiteY46" fmla="*/ 7705819 h 39069739"/>
              <a:gd name="connsiteX47" fmla="*/ 11247120 w 17099280"/>
              <a:gd name="connsiteY47" fmla="*/ 7980139 h 39069739"/>
              <a:gd name="connsiteX48" fmla="*/ 11521440 w 17099280"/>
              <a:gd name="connsiteY48" fmla="*/ 8437339 h 39069739"/>
              <a:gd name="connsiteX49" fmla="*/ 12527280 w 17099280"/>
              <a:gd name="connsiteY49" fmla="*/ 8437339 h 39069739"/>
              <a:gd name="connsiteX50" fmla="*/ 12984480 w 17099280"/>
              <a:gd name="connsiteY50" fmla="*/ 8894539 h 39069739"/>
              <a:gd name="connsiteX51" fmla="*/ 13898880 w 17099280"/>
              <a:gd name="connsiteY51" fmla="*/ 10266139 h 39069739"/>
              <a:gd name="connsiteX52" fmla="*/ 15636240 w 17099280"/>
              <a:gd name="connsiteY52" fmla="*/ 9808939 h 39069739"/>
              <a:gd name="connsiteX53" fmla="*/ 17099280 w 17099280"/>
              <a:gd name="connsiteY53" fmla="*/ 9443179 h 39069739"/>
              <a:gd name="connsiteX54" fmla="*/ 15910560 w 17099280"/>
              <a:gd name="connsiteY54" fmla="*/ 10266139 h 39069739"/>
              <a:gd name="connsiteX55" fmla="*/ 16459200 w 17099280"/>
              <a:gd name="connsiteY55" fmla="*/ 10723339 h 39069739"/>
              <a:gd name="connsiteX56" fmla="*/ 15636240 w 17099280"/>
              <a:gd name="connsiteY56" fmla="*/ 11637739 h 39069739"/>
              <a:gd name="connsiteX57" fmla="*/ 15636240 w 17099280"/>
              <a:gd name="connsiteY57" fmla="*/ 10997659 h 39069739"/>
              <a:gd name="connsiteX58" fmla="*/ 13990320 w 17099280"/>
              <a:gd name="connsiteY58" fmla="*/ 10997659 h 39069739"/>
              <a:gd name="connsiteX59" fmla="*/ 13990320 w 17099280"/>
              <a:gd name="connsiteY59" fmla="*/ 11820619 h 39069739"/>
              <a:gd name="connsiteX60" fmla="*/ 15179040 w 17099280"/>
              <a:gd name="connsiteY60" fmla="*/ 13009339 h 39069739"/>
              <a:gd name="connsiteX61" fmla="*/ 15087600 w 17099280"/>
              <a:gd name="connsiteY61" fmla="*/ 13923739 h 39069739"/>
              <a:gd name="connsiteX62" fmla="*/ 15453360 w 17099280"/>
              <a:gd name="connsiteY62" fmla="*/ 14655259 h 39069739"/>
              <a:gd name="connsiteX63" fmla="*/ 15361920 w 17099280"/>
              <a:gd name="connsiteY63" fmla="*/ 15386779 h 39069739"/>
              <a:gd name="connsiteX64" fmla="*/ 15361920 w 17099280"/>
              <a:gd name="connsiteY64" fmla="*/ 15843979 h 39069739"/>
              <a:gd name="connsiteX65" fmla="*/ 15087600 w 17099280"/>
              <a:gd name="connsiteY65" fmla="*/ 15843979 h 39069739"/>
              <a:gd name="connsiteX66" fmla="*/ 15087600 w 17099280"/>
              <a:gd name="connsiteY66" fmla="*/ 16209739 h 39069739"/>
              <a:gd name="connsiteX67" fmla="*/ 14356080 w 17099280"/>
              <a:gd name="connsiteY67" fmla="*/ 16209739 h 39069739"/>
              <a:gd name="connsiteX68" fmla="*/ 14904720 w 17099280"/>
              <a:gd name="connsiteY68" fmla="*/ 16941259 h 39069739"/>
              <a:gd name="connsiteX69" fmla="*/ 15544800 w 17099280"/>
              <a:gd name="connsiteY69" fmla="*/ 25719499 h 39069739"/>
              <a:gd name="connsiteX70" fmla="*/ 13898880 w 17099280"/>
              <a:gd name="connsiteY70" fmla="*/ 25628059 h 39069739"/>
              <a:gd name="connsiteX71" fmla="*/ 13716000 w 17099280"/>
              <a:gd name="connsiteY71" fmla="*/ 29102779 h 39069739"/>
              <a:gd name="connsiteX72" fmla="*/ 12344400 w 17099280"/>
              <a:gd name="connsiteY72" fmla="*/ 33766219 h 39069739"/>
              <a:gd name="connsiteX73" fmla="*/ 13167360 w 17099280"/>
              <a:gd name="connsiteY73" fmla="*/ 35412139 h 39069739"/>
              <a:gd name="connsiteX74" fmla="*/ 15087600 w 17099280"/>
              <a:gd name="connsiteY74" fmla="*/ 35960779 h 39069739"/>
              <a:gd name="connsiteX75" fmla="*/ 12984480 w 17099280"/>
              <a:gd name="connsiteY75" fmla="*/ 36326539 h 39069739"/>
              <a:gd name="connsiteX76" fmla="*/ 13624560 w 17099280"/>
              <a:gd name="connsiteY76" fmla="*/ 36875179 h 39069739"/>
              <a:gd name="connsiteX77" fmla="*/ 12710160 w 17099280"/>
              <a:gd name="connsiteY77" fmla="*/ 37515259 h 39069739"/>
              <a:gd name="connsiteX78" fmla="*/ 10698480 w 17099280"/>
              <a:gd name="connsiteY78" fmla="*/ 37058059 h 39069739"/>
              <a:gd name="connsiteX79" fmla="*/ 10881360 w 17099280"/>
              <a:gd name="connsiteY79" fmla="*/ 36692299 h 39069739"/>
              <a:gd name="connsiteX80" fmla="*/ 9692640 w 17099280"/>
              <a:gd name="connsiteY80" fmla="*/ 36692299 h 39069739"/>
              <a:gd name="connsiteX81" fmla="*/ 10241280 w 17099280"/>
              <a:gd name="connsiteY81" fmla="*/ 35777899 h 39069739"/>
              <a:gd name="connsiteX82" fmla="*/ 9692640 w 17099280"/>
              <a:gd name="connsiteY82" fmla="*/ 35320699 h 39069739"/>
              <a:gd name="connsiteX83" fmla="*/ 10515600 w 17099280"/>
              <a:gd name="connsiteY83" fmla="*/ 34589179 h 39069739"/>
              <a:gd name="connsiteX84" fmla="*/ 9326880 w 17099280"/>
              <a:gd name="connsiteY84" fmla="*/ 28005499 h 39069739"/>
              <a:gd name="connsiteX85" fmla="*/ 10058400 w 17099280"/>
              <a:gd name="connsiteY85" fmla="*/ 26085259 h 39069739"/>
              <a:gd name="connsiteX86" fmla="*/ 9052560 w 17099280"/>
              <a:gd name="connsiteY86" fmla="*/ 25536619 h 39069739"/>
              <a:gd name="connsiteX87" fmla="*/ 8961120 w 17099280"/>
              <a:gd name="connsiteY87" fmla="*/ 20598859 h 39069739"/>
              <a:gd name="connsiteX88" fmla="*/ 9326880 w 17099280"/>
              <a:gd name="connsiteY88" fmla="*/ 18312859 h 39069739"/>
              <a:gd name="connsiteX89" fmla="*/ 8046720 w 17099280"/>
              <a:gd name="connsiteY89" fmla="*/ 16118299 h 39069739"/>
              <a:gd name="connsiteX90" fmla="*/ 7863840 w 17099280"/>
              <a:gd name="connsiteY90" fmla="*/ 16118299 h 39069739"/>
              <a:gd name="connsiteX91" fmla="*/ 7863840 w 17099280"/>
              <a:gd name="connsiteY91" fmla="*/ 15935419 h 39069739"/>
              <a:gd name="connsiteX92" fmla="*/ 7406640 w 17099280"/>
              <a:gd name="connsiteY92" fmla="*/ 15935419 h 39069739"/>
              <a:gd name="connsiteX93" fmla="*/ 8138160 w 17099280"/>
              <a:gd name="connsiteY93" fmla="*/ 19958779 h 39069739"/>
              <a:gd name="connsiteX94" fmla="*/ 7680960 w 17099280"/>
              <a:gd name="connsiteY94" fmla="*/ 21421819 h 39069739"/>
              <a:gd name="connsiteX95" fmla="*/ 6858000 w 17099280"/>
              <a:gd name="connsiteY95" fmla="*/ 21421819 h 39069739"/>
              <a:gd name="connsiteX96" fmla="*/ 7498080 w 17099280"/>
              <a:gd name="connsiteY96" fmla="*/ 27456859 h 39069739"/>
              <a:gd name="connsiteX97" fmla="*/ 7040880 w 17099280"/>
              <a:gd name="connsiteY97" fmla="*/ 35686459 h 39069739"/>
              <a:gd name="connsiteX98" fmla="*/ 6217920 w 17099280"/>
              <a:gd name="connsiteY98" fmla="*/ 35686459 h 39069739"/>
              <a:gd name="connsiteX99" fmla="*/ 6217920 w 17099280"/>
              <a:gd name="connsiteY99" fmla="*/ 35960779 h 39069739"/>
              <a:gd name="connsiteX100" fmla="*/ 6675120 w 17099280"/>
              <a:gd name="connsiteY100" fmla="*/ 35960779 h 39069739"/>
              <a:gd name="connsiteX101" fmla="*/ 6858000 w 17099280"/>
              <a:gd name="connsiteY101" fmla="*/ 37058059 h 39069739"/>
              <a:gd name="connsiteX102" fmla="*/ 7315200 w 17099280"/>
              <a:gd name="connsiteY102" fmla="*/ 36966619 h 39069739"/>
              <a:gd name="connsiteX103" fmla="*/ 8138160 w 17099280"/>
              <a:gd name="connsiteY103" fmla="*/ 37606699 h 39069739"/>
              <a:gd name="connsiteX104" fmla="*/ 10058400 w 17099280"/>
              <a:gd name="connsiteY104" fmla="*/ 38155339 h 39069739"/>
              <a:gd name="connsiteX105" fmla="*/ 10149840 w 17099280"/>
              <a:gd name="connsiteY105" fmla="*/ 38886859 h 39069739"/>
              <a:gd name="connsiteX106" fmla="*/ 6858000 w 17099280"/>
              <a:gd name="connsiteY106" fmla="*/ 39069739 h 39069739"/>
              <a:gd name="connsiteX107" fmla="*/ 5303520 w 17099280"/>
              <a:gd name="connsiteY107" fmla="*/ 38429659 h 39069739"/>
              <a:gd name="connsiteX108" fmla="*/ 4754880 w 17099280"/>
              <a:gd name="connsiteY108" fmla="*/ 38795419 h 39069739"/>
              <a:gd name="connsiteX109" fmla="*/ 3474720 w 17099280"/>
              <a:gd name="connsiteY109" fmla="*/ 38795419 h 39069739"/>
              <a:gd name="connsiteX110" fmla="*/ 3291840 w 17099280"/>
              <a:gd name="connsiteY110" fmla="*/ 37332379 h 39069739"/>
              <a:gd name="connsiteX111" fmla="*/ 3291840 w 17099280"/>
              <a:gd name="connsiteY111" fmla="*/ 37332379 h 39069739"/>
              <a:gd name="connsiteX112" fmla="*/ 2743200 w 17099280"/>
              <a:gd name="connsiteY112" fmla="*/ 37972459 h 39069739"/>
              <a:gd name="connsiteX113" fmla="*/ 457200 w 17099280"/>
              <a:gd name="connsiteY113" fmla="*/ 37972459 h 39069739"/>
              <a:gd name="connsiteX114" fmla="*/ 548640 w 17099280"/>
              <a:gd name="connsiteY114" fmla="*/ 35412139 h 39069739"/>
              <a:gd name="connsiteX115" fmla="*/ 1005840 w 17099280"/>
              <a:gd name="connsiteY115" fmla="*/ 35412139 h 39069739"/>
              <a:gd name="connsiteX116" fmla="*/ 914400 w 17099280"/>
              <a:gd name="connsiteY116" fmla="*/ 34497739 h 39069739"/>
              <a:gd name="connsiteX117" fmla="*/ 1645920 w 17099280"/>
              <a:gd name="connsiteY117" fmla="*/ 33857659 h 39069739"/>
              <a:gd name="connsiteX118" fmla="*/ 1737360 w 17099280"/>
              <a:gd name="connsiteY118" fmla="*/ 26176699 h 39069739"/>
              <a:gd name="connsiteX119" fmla="*/ 2468880 w 17099280"/>
              <a:gd name="connsiteY119" fmla="*/ 24713659 h 39069739"/>
              <a:gd name="connsiteX120" fmla="*/ 2194560 w 17099280"/>
              <a:gd name="connsiteY120" fmla="*/ 23342059 h 39069739"/>
              <a:gd name="connsiteX121" fmla="*/ 2377440 w 17099280"/>
              <a:gd name="connsiteY121" fmla="*/ 22427659 h 39069739"/>
              <a:gd name="connsiteX122" fmla="*/ 1920240 w 17099280"/>
              <a:gd name="connsiteY122" fmla="*/ 20873179 h 39069739"/>
              <a:gd name="connsiteX123" fmla="*/ 0 w 17099280"/>
              <a:gd name="connsiteY123" fmla="*/ 20415979 h 39069739"/>
              <a:gd name="connsiteX124" fmla="*/ 914400 w 17099280"/>
              <a:gd name="connsiteY124" fmla="*/ 15478219 h 39069739"/>
              <a:gd name="connsiteX125" fmla="*/ 1005840 w 17099280"/>
              <a:gd name="connsiteY125" fmla="*/ 13375099 h 39069739"/>
              <a:gd name="connsiteX126" fmla="*/ 914400 w 17099280"/>
              <a:gd name="connsiteY126" fmla="*/ 9077419 h 39069739"/>
              <a:gd name="connsiteX127" fmla="*/ 1857998 w 17099280"/>
              <a:gd name="connsiteY127" fmla="*/ 7706504 h 39069739"/>
              <a:gd name="connsiteX128" fmla="*/ 2570951 w 17099280"/>
              <a:gd name="connsiteY128" fmla="*/ 6130890 h 39069739"/>
              <a:gd name="connsiteX129" fmla="*/ 3262299 w 17099280"/>
              <a:gd name="connsiteY129" fmla="*/ 5145956 h 39069739"/>
              <a:gd name="connsiteX130" fmla="*/ 3657600 w 17099280"/>
              <a:gd name="connsiteY130" fmla="*/ 4596859 h 39069739"/>
              <a:gd name="connsiteX131" fmla="*/ 3219090 w 17099280"/>
              <a:gd name="connsiteY131" fmla="*/ 3763267 h 39069739"/>
              <a:gd name="connsiteX132" fmla="*/ 2851811 w 17099280"/>
              <a:gd name="connsiteY132" fmla="*/ 1690458 h 39069739"/>
              <a:gd name="connsiteX133" fmla="*/ 2938230 w 17099280"/>
              <a:gd name="connsiteY133" fmla="*/ 845229 h 39069739"/>
              <a:gd name="connsiteX134" fmla="*/ 3413532 w 17099280"/>
              <a:gd name="connsiteY134" fmla="*/ 447474 h 39069739"/>
              <a:gd name="connsiteX135" fmla="*/ 4201948 w 17099280"/>
              <a:gd name="connsiteY135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956691 w 17099280"/>
              <a:gd name="connsiteY7" fmla="*/ 3480357 h 39069739"/>
              <a:gd name="connsiteX8" fmla="*/ 6827064 w 17099280"/>
              <a:gd name="connsiteY8" fmla="*/ 4474744 h 39069739"/>
              <a:gd name="connsiteX9" fmla="*/ 6611017 w 17099280"/>
              <a:gd name="connsiteY9" fmla="*/ 4773061 h 39069739"/>
              <a:gd name="connsiteX10" fmla="*/ 6675120 w 17099280"/>
              <a:gd name="connsiteY10" fmla="*/ 4871179 h 39069739"/>
              <a:gd name="connsiteX11" fmla="*/ 6654227 w 17099280"/>
              <a:gd name="connsiteY11" fmla="*/ 5170816 h 39069739"/>
              <a:gd name="connsiteX12" fmla="*/ 6308552 w 17099280"/>
              <a:gd name="connsiteY12" fmla="*/ 5518851 h 39069739"/>
              <a:gd name="connsiteX13" fmla="*/ 5852160 w 17099280"/>
              <a:gd name="connsiteY13" fmla="*/ 5419819 h 39069739"/>
              <a:gd name="connsiteX14" fmla="*/ 5422763 w 17099280"/>
              <a:gd name="connsiteY14" fmla="*/ 6130890 h 39069739"/>
              <a:gd name="connsiteX15" fmla="*/ 6126480 w 17099280"/>
              <a:gd name="connsiteY15" fmla="*/ 7431499 h 39069739"/>
              <a:gd name="connsiteX16" fmla="*/ 6766560 w 17099280"/>
              <a:gd name="connsiteY16" fmla="*/ 9626059 h 39069739"/>
              <a:gd name="connsiteX17" fmla="*/ 6675120 w 17099280"/>
              <a:gd name="connsiteY17" fmla="*/ 11454859 h 39069739"/>
              <a:gd name="connsiteX18" fmla="*/ 7680960 w 17099280"/>
              <a:gd name="connsiteY18" fmla="*/ 11271979 h 39069739"/>
              <a:gd name="connsiteX19" fmla="*/ 7132320 w 17099280"/>
              <a:gd name="connsiteY19" fmla="*/ 9808939 h 39069739"/>
              <a:gd name="connsiteX20" fmla="*/ 8869680 w 17099280"/>
              <a:gd name="connsiteY20" fmla="*/ 8437339 h 39069739"/>
              <a:gd name="connsiteX21" fmla="*/ 9144000 w 17099280"/>
              <a:gd name="connsiteY21" fmla="*/ 7431499 h 39069739"/>
              <a:gd name="connsiteX22" fmla="*/ 9601200 w 17099280"/>
              <a:gd name="connsiteY22" fmla="*/ 7248619 h 39069739"/>
              <a:gd name="connsiteX23" fmla="*/ 9601200 w 17099280"/>
              <a:gd name="connsiteY23" fmla="*/ 6791419 h 39069739"/>
              <a:gd name="connsiteX24" fmla="*/ 9144000 w 17099280"/>
              <a:gd name="connsiteY24" fmla="*/ 6517099 h 39069739"/>
              <a:gd name="connsiteX25" fmla="*/ 8595360 w 17099280"/>
              <a:gd name="connsiteY25" fmla="*/ 5145499 h 39069739"/>
              <a:gd name="connsiteX26" fmla="*/ 8595360 w 17099280"/>
              <a:gd name="connsiteY26" fmla="*/ 5694139 h 39069739"/>
              <a:gd name="connsiteX27" fmla="*/ 8595360 w 17099280"/>
              <a:gd name="connsiteY27" fmla="*/ 6242779 h 39069739"/>
              <a:gd name="connsiteX28" fmla="*/ 8412480 w 17099280"/>
              <a:gd name="connsiteY28" fmla="*/ 5877019 h 39069739"/>
              <a:gd name="connsiteX29" fmla="*/ 8321040 w 17099280"/>
              <a:gd name="connsiteY29" fmla="*/ 6151339 h 39069739"/>
              <a:gd name="connsiteX30" fmla="*/ 8046720 w 17099280"/>
              <a:gd name="connsiteY30" fmla="*/ 6425659 h 39069739"/>
              <a:gd name="connsiteX31" fmla="*/ 8046720 w 17099280"/>
              <a:gd name="connsiteY31" fmla="*/ 5968459 h 39069739"/>
              <a:gd name="connsiteX32" fmla="*/ 7680960 w 17099280"/>
              <a:gd name="connsiteY32" fmla="*/ 5968459 h 39069739"/>
              <a:gd name="connsiteX33" fmla="*/ 8503920 w 17099280"/>
              <a:gd name="connsiteY33" fmla="*/ 5054059 h 39069739"/>
              <a:gd name="connsiteX34" fmla="*/ 8869680 w 17099280"/>
              <a:gd name="connsiteY34" fmla="*/ 3956779 h 39069739"/>
              <a:gd name="connsiteX35" fmla="*/ 10058400 w 17099280"/>
              <a:gd name="connsiteY35" fmla="*/ 3133819 h 39069739"/>
              <a:gd name="connsiteX36" fmla="*/ 10241280 w 17099280"/>
              <a:gd name="connsiteY36" fmla="*/ 3225259 h 39069739"/>
              <a:gd name="connsiteX37" fmla="*/ 10881360 w 17099280"/>
              <a:gd name="connsiteY37" fmla="*/ 2950939 h 39069739"/>
              <a:gd name="connsiteX38" fmla="*/ 11704320 w 17099280"/>
              <a:gd name="connsiteY38" fmla="*/ 3316699 h 39069739"/>
              <a:gd name="connsiteX39" fmla="*/ 11978640 w 17099280"/>
              <a:gd name="connsiteY39" fmla="*/ 4048219 h 39069739"/>
              <a:gd name="connsiteX40" fmla="*/ 12070080 w 17099280"/>
              <a:gd name="connsiteY40" fmla="*/ 4505419 h 39069739"/>
              <a:gd name="connsiteX41" fmla="*/ 12161520 w 17099280"/>
              <a:gd name="connsiteY41" fmla="*/ 5328379 h 39069739"/>
              <a:gd name="connsiteX42" fmla="*/ 12161520 w 17099280"/>
              <a:gd name="connsiteY42" fmla="*/ 5328379 h 39069739"/>
              <a:gd name="connsiteX43" fmla="*/ 12618720 w 17099280"/>
              <a:gd name="connsiteY43" fmla="*/ 6334219 h 39069739"/>
              <a:gd name="connsiteX44" fmla="*/ 12161520 w 17099280"/>
              <a:gd name="connsiteY44" fmla="*/ 6974299 h 39069739"/>
              <a:gd name="connsiteX45" fmla="*/ 12161520 w 17099280"/>
              <a:gd name="connsiteY45" fmla="*/ 7614379 h 39069739"/>
              <a:gd name="connsiteX46" fmla="*/ 11430000 w 17099280"/>
              <a:gd name="connsiteY46" fmla="*/ 7705819 h 39069739"/>
              <a:gd name="connsiteX47" fmla="*/ 11247120 w 17099280"/>
              <a:gd name="connsiteY47" fmla="*/ 7980139 h 39069739"/>
              <a:gd name="connsiteX48" fmla="*/ 11521440 w 17099280"/>
              <a:gd name="connsiteY48" fmla="*/ 8437339 h 39069739"/>
              <a:gd name="connsiteX49" fmla="*/ 12527280 w 17099280"/>
              <a:gd name="connsiteY49" fmla="*/ 8437339 h 39069739"/>
              <a:gd name="connsiteX50" fmla="*/ 12984480 w 17099280"/>
              <a:gd name="connsiteY50" fmla="*/ 8894539 h 39069739"/>
              <a:gd name="connsiteX51" fmla="*/ 13898880 w 17099280"/>
              <a:gd name="connsiteY51" fmla="*/ 10266139 h 39069739"/>
              <a:gd name="connsiteX52" fmla="*/ 15636240 w 17099280"/>
              <a:gd name="connsiteY52" fmla="*/ 9808939 h 39069739"/>
              <a:gd name="connsiteX53" fmla="*/ 17099280 w 17099280"/>
              <a:gd name="connsiteY53" fmla="*/ 9443179 h 39069739"/>
              <a:gd name="connsiteX54" fmla="*/ 15910560 w 17099280"/>
              <a:gd name="connsiteY54" fmla="*/ 10266139 h 39069739"/>
              <a:gd name="connsiteX55" fmla="*/ 16459200 w 17099280"/>
              <a:gd name="connsiteY55" fmla="*/ 10723339 h 39069739"/>
              <a:gd name="connsiteX56" fmla="*/ 15636240 w 17099280"/>
              <a:gd name="connsiteY56" fmla="*/ 11637739 h 39069739"/>
              <a:gd name="connsiteX57" fmla="*/ 15636240 w 17099280"/>
              <a:gd name="connsiteY57" fmla="*/ 10997659 h 39069739"/>
              <a:gd name="connsiteX58" fmla="*/ 13990320 w 17099280"/>
              <a:gd name="connsiteY58" fmla="*/ 10997659 h 39069739"/>
              <a:gd name="connsiteX59" fmla="*/ 13990320 w 17099280"/>
              <a:gd name="connsiteY59" fmla="*/ 11820619 h 39069739"/>
              <a:gd name="connsiteX60" fmla="*/ 15179040 w 17099280"/>
              <a:gd name="connsiteY60" fmla="*/ 13009339 h 39069739"/>
              <a:gd name="connsiteX61" fmla="*/ 15087600 w 17099280"/>
              <a:gd name="connsiteY61" fmla="*/ 13923739 h 39069739"/>
              <a:gd name="connsiteX62" fmla="*/ 15453360 w 17099280"/>
              <a:gd name="connsiteY62" fmla="*/ 14655259 h 39069739"/>
              <a:gd name="connsiteX63" fmla="*/ 15361920 w 17099280"/>
              <a:gd name="connsiteY63" fmla="*/ 15386779 h 39069739"/>
              <a:gd name="connsiteX64" fmla="*/ 15361920 w 17099280"/>
              <a:gd name="connsiteY64" fmla="*/ 15843979 h 39069739"/>
              <a:gd name="connsiteX65" fmla="*/ 15087600 w 17099280"/>
              <a:gd name="connsiteY65" fmla="*/ 15843979 h 39069739"/>
              <a:gd name="connsiteX66" fmla="*/ 15087600 w 17099280"/>
              <a:gd name="connsiteY66" fmla="*/ 16209739 h 39069739"/>
              <a:gd name="connsiteX67" fmla="*/ 14356080 w 17099280"/>
              <a:gd name="connsiteY67" fmla="*/ 16209739 h 39069739"/>
              <a:gd name="connsiteX68" fmla="*/ 14904720 w 17099280"/>
              <a:gd name="connsiteY68" fmla="*/ 16941259 h 39069739"/>
              <a:gd name="connsiteX69" fmla="*/ 15544800 w 17099280"/>
              <a:gd name="connsiteY69" fmla="*/ 25719499 h 39069739"/>
              <a:gd name="connsiteX70" fmla="*/ 13898880 w 17099280"/>
              <a:gd name="connsiteY70" fmla="*/ 25628059 h 39069739"/>
              <a:gd name="connsiteX71" fmla="*/ 13716000 w 17099280"/>
              <a:gd name="connsiteY71" fmla="*/ 29102779 h 39069739"/>
              <a:gd name="connsiteX72" fmla="*/ 12344400 w 17099280"/>
              <a:gd name="connsiteY72" fmla="*/ 33766219 h 39069739"/>
              <a:gd name="connsiteX73" fmla="*/ 13167360 w 17099280"/>
              <a:gd name="connsiteY73" fmla="*/ 35412139 h 39069739"/>
              <a:gd name="connsiteX74" fmla="*/ 15087600 w 17099280"/>
              <a:gd name="connsiteY74" fmla="*/ 35960779 h 39069739"/>
              <a:gd name="connsiteX75" fmla="*/ 12984480 w 17099280"/>
              <a:gd name="connsiteY75" fmla="*/ 36326539 h 39069739"/>
              <a:gd name="connsiteX76" fmla="*/ 13624560 w 17099280"/>
              <a:gd name="connsiteY76" fmla="*/ 36875179 h 39069739"/>
              <a:gd name="connsiteX77" fmla="*/ 12710160 w 17099280"/>
              <a:gd name="connsiteY77" fmla="*/ 37515259 h 39069739"/>
              <a:gd name="connsiteX78" fmla="*/ 10698480 w 17099280"/>
              <a:gd name="connsiteY78" fmla="*/ 37058059 h 39069739"/>
              <a:gd name="connsiteX79" fmla="*/ 10881360 w 17099280"/>
              <a:gd name="connsiteY79" fmla="*/ 36692299 h 39069739"/>
              <a:gd name="connsiteX80" fmla="*/ 9692640 w 17099280"/>
              <a:gd name="connsiteY80" fmla="*/ 36692299 h 39069739"/>
              <a:gd name="connsiteX81" fmla="*/ 10241280 w 17099280"/>
              <a:gd name="connsiteY81" fmla="*/ 35777899 h 39069739"/>
              <a:gd name="connsiteX82" fmla="*/ 9692640 w 17099280"/>
              <a:gd name="connsiteY82" fmla="*/ 35320699 h 39069739"/>
              <a:gd name="connsiteX83" fmla="*/ 10515600 w 17099280"/>
              <a:gd name="connsiteY83" fmla="*/ 34589179 h 39069739"/>
              <a:gd name="connsiteX84" fmla="*/ 9326880 w 17099280"/>
              <a:gd name="connsiteY84" fmla="*/ 28005499 h 39069739"/>
              <a:gd name="connsiteX85" fmla="*/ 10058400 w 17099280"/>
              <a:gd name="connsiteY85" fmla="*/ 26085259 h 39069739"/>
              <a:gd name="connsiteX86" fmla="*/ 9052560 w 17099280"/>
              <a:gd name="connsiteY86" fmla="*/ 25536619 h 39069739"/>
              <a:gd name="connsiteX87" fmla="*/ 8961120 w 17099280"/>
              <a:gd name="connsiteY87" fmla="*/ 20598859 h 39069739"/>
              <a:gd name="connsiteX88" fmla="*/ 9326880 w 17099280"/>
              <a:gd name="connsiteY88" fmla="*/ 18312859 h 39069739"/>
              <a:gd name="connsiteX89" fmla="*/ 8046720 w 17099280"/>
              <a:gd name="connsiteY89" fmla="*/ 16118299 h 39069739"/>
              <a:gd name="connsiteX90" fmla="*/ 7863840 w 17099280"/>
              <a:gd name="connsiteY90" fmla="*/ 16118299 h 39069739"/>
              <a:gd name="connsiteX91" fmla="*/ 7863840 w 17099280"/>
              <a:gd name="connsiteY91" fmla="*/ 15935419 h 39069739"/>
              <a:gd name="connsiteX92" fmla="*/ 7406640 w 17099280"/>
              <a:gd name="connsiteY92" fmla="*/ 15935419 h 39069739"/>
              <a:gd name="connsiteX93" fmla="*/ 8138160 w 17099280"/>
              <a:gd name="connsiteY93" fmla="*/ 19958779 h 39069739"/>
              <a:gd name="connsiteX94" fmla="*/ 7680960 w 17099280"/>
              <a:gd name="connsiteY94" fmla="*/ 21421819 h 39069739"/>
              <a:gd name="connsiteX95" fmla="*/ 6858000 w 17099280"/>
              <a:gd name="connsiteY95" fmla="*/ 21421819 h 39069739"/>
              <a:gd name="connsiteX96" fmla="*/ 7498080 w 17099280"/>
              <a:gd name="connsiteY96" fmla="*/ 27456859 h 39069739"/>
              <a:gd name="connsiteX97" fmla="*/ 7040880 w 17099280"/>
              <a:gd name="connsiteY97" fmla="*/ 35686459 h 39069739"/>
              <a:gd name="connsiteX98" fmla="*/ 6217920 w 17099280"/>
              <a:gd name="connsiteY98" fmla="*/ 35686459 h 39069739"/>
              <a:gd name="connsiteX99" fmla="*/ 6217920 w 17099280"/>
              <a:gd name="connsiteY99" fmla="*/ 35960779 h 39069739"/>
              <a:gd name="connsiteX100" fmla="*/ 6675120 w 17099280"/>
              <a:gd name="connsiteY100" fmla="*/ 35960779 h 39069739"/>
              <a:gd name="connsiteX101" fmla="*/ 6858000 w 17099280"/>
              <a:gd name="connsiteY101" fmla="*/ 37058059 h 39069739"/>
              <a:gd name="connsiteX102" fmla="*/ 7315200 w 17099280"/>
              <a:gd name="connsiteY102" fmla="*/ 36966619 h 39069739"/>
              <a:gd name="connsiteX103" fmla="*/ 8138160 w 17099280"/>
              <a:gd name="connsiteY103" fmla="*/ 37606699 h 39069739"/>
              <a:gd name="connsiteX104" fmla="*/ 10058400 w 17099280"/>
              <a:gd name="connsiteY104" fmla="*/ 38155339 h 39069739"/>
              <a:gd name="connsiteX105" fmla="*/ 10149840 w 17099280"/>
              <a:gd name="connsiteY105" fmla="*/ 38886859 h 39069739"/>
              <a:gd name="connsiteX106" fmla="*/ 6858000 w 17099280"/>
              <a:gd name="connsiteY106" fmla="*/ 39069739 h 39069739"/>
              <a:gd name="connsiteX107" fmla="*/ 5303520 w 17099280"/>
              <a:gd name="connsiteY107" fmla="*/ 38429659 h 39069739"/>
              <a:gd name="connsiteX108" fmla="*/ 4754880 w 17099280"/>
              <a:gd name="connsiteY108" fmla="*/ 38795419 h 39069739"/>
              <a:gd name="connsiteX109" fmla="*/ 3474720 w 17099280"/>
              <a:gd name="connsiteY109" fmla="*/ 38795419 h 39069739"/>
              <a:gd name="connsiteX110" fmla="*/ 3291840 w 17099280"/>
              <a:gd name="connsiteY110" fmla="*/ 37332379 h 39069739"/>
              <a:gd name="connsiteX111" fmla="*/ 3291840 w 17099280"/>
              <a:gd name="connsiteY111" fmla="*/ 37332379 h 39069739"/>
              <a:gd name="connsiteX112" fmla="*/ 2743200 w 17099280"/>
              <a:gd name="connsiteY112" fmla="*/ 37972459 h 39069739"/>
              <a:gd name="connsiteX113" fmla="*/ 457200 w 17099280"/>
              <a:gd name="connsiteY113" fmla="*/ 37972459 h 39069739"/>
              <a:gd name="connsiteX114" fmla="*/ 548640 w 17099280"/>
              <a:gd name="connsiteY114" fmla="*/ 35412139 h 39069739"/>
              <a:gd name="connsiteX115" fmla="*/ 1005840 w 17099280"/>
              <a:gd name="connsiteY115" fmla="*/ 35412139 h 39069739"/>
              <a:gd name="connsiteX116" fmla="*/ 914400 w 17099280"/>
              <a:gd name="connsiteY116" fmla="*/ 34497739 h 39069739"/>
              <a:gd name="connsiteX117" fmla="*/ 1645920 w 17099280"/>
              <a:gd name="connsiteY117" fmla="*/ 33857659 h 39069739"/>
              <a:gd name="connsiteX118" fmla="*/ 1737360 w 17099280"/>
              <a:gd name="connsiteY118" fmla="*/ 26176699 h 39069739"/>
              <a:gd name="connsiteX119" fmla="*/ 2468880 w 17099280"/>
              <a:gd name="connsiteY119" fmla="*/ 24713659 h 39069739"/>
              <a:gd name="connsiteX120" fmla="*/ 2194560 w 17099280"/>
              <a:gd name="connsiteY120" fmla="*/ 23342059 h 39069739"/>
              <a:gd name="connsiteX121" fmla="*/ 2377440 w 17099280"/>
              <a:gd name="connsiteY121" fmla="*/ 22427659 h 39069739"/>
              <a:gd name="connsiteX122" fmla="*/ 1920240 w 17099280"/>
              <a:gd name="connsiteY122" fmla="*/ 20873179 h 39069739"/>
              <a:gd name="connsiteX123" fmla="*/ 0 w 17099280"/>
              <a:gd name="connsiteY123" fmla="*/ 20415979 h 39069739"/>
              <a:gd name="connsiteX124" fmla="*/ 914400 w 17099280"/>
              <a:gd name="connsiteY124" fmla="*/ 15478219 h 39069739"/>
              <a:gd name="connsiteX125" fmla="*/ 1005840 w 17099280"/>
              <a:gd name="connsiteY125" fmla="*/ 13375099 h 39069739"/>
              <a:gd name="connsiteX126" fmla="*/ 914400 w 17099280"/>
              <a:gd name="connsiteY126" fmla="*/ 9077419 h 39069739"/>
              <a:gd name="connsiteX127" fmla="*/ 1857998 w 17099280"/>
              <a:gd name="connsiteY127" fmla="*/ 7706504 h 39069739"/>
              <a:gd name="connsiteX128" fmla="*/ 2570951 w 17099280"/>
              <a:gd name="connsiteY128" fmla="*/ 6130890 h 39069739"/>
              <a:gd name="connsiteX129" fmla="*/ 3262299 w 17099280"/>
              <a:gd name="connsiteY129" fmla="*/ 5145956 h 39069739"/>
              <a:gd name="connsiteX130" fmla="*/ 3657600 w 17099280"/>
              <a:gd name="connsiteY130" fmla="*/ 4596859 h 39069739"/>
              <a:gd name="connsiteX131" fmla="*/ 3219090 w 17099280"/>
              <a:gd name="connsiteY131" fmla="*/ 3763267 h 39069739"/>
              <a:gd name="connsiteX132" fmla="*/ 2851811 w 17099280"/>
              <a:gd name="connsiteY132" fmla="*/ 1690458 h 39069739"/>
              <a:gd name="connsiteX133" fmla="*/ 2938230 w 17099280"/>
              <a:gd name="connsiteY133" fmla="*/ 845229 h 39069739"/>
              <a:gd name="connsiteX134" fmla="*/ 3413532 w 17099280"/>
              <a:gd name="connsiteY134" fmla="*/ 447474 h 39069739"/>
              <a:gd name="connsiteX135" fmla="*/ 4201948 w 17099280"/>
              <a:gd name="connsiteY135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956691 w 17099280"/>
              <a:gd name="connsiteY7" fmla="*/ 3480357 h 39069739"/>
              <a:gd name="connsiteX8" fmla="*/ 6827064 w 17099280"/>
              <a:gd name="connsiteY8" fmla="*/ 4474744 h 39069739"/>
              <a:gd name="connsiteX9" fmla="*/ 6611017 w 17099280"/>
              <a:gd name="connsiteY9" fmla="*/ 4773061 h 39069739"/>
              <a:gd name="connsiteX10" fmla="*/ 6675120 w 17099280"/>
              <a:gd name="connsiteY10" fmla="*/ 4871179 h 39069739"/>
              <a:gd name="connsiteX11" fmla="*/ 6654227 w 17099280"/>
              <a:gd name="connsiteY11" fmla="*/ 5170816 h 39069739"/>
              <a:gd name="connsiteX12" fmla="*/ 6308552 w 17099280"/>
              <a:gd name="connsiteY12" fmla="*/ 5518851 h 39069739"/>
              <a:gd name="connsiteX13" fmla="*/ 5852160 w 17099280"/>
              <a:gd name="connsiteY13" fmla="*/ 5419819 h 39069739"/>
              <a:gd name="connsiteX14" fmla="*/ 5422763 w 17099280"/>
              <a:gd name="connsiteY14" fmla="*/ 6130890 h 39069739"/>
              <a:gd name="connsiteX15" fmla="*/ 6126480 w 17099280"/>
              <a:gd name="connsiteY15" fmla="*/ 7431499 h 39069739"/>
              <a:gd name="connsiteX16" fmla="*/ 6766560 w 17099280"/>
              <a:gd name="connsiteY16" fmla="*/ 9626059 h 39069739"/>
              <a:gd name="connsiteX17" fmla="*/ 6675120 w 17099280"/>
              <a:gd name="connsiteY17" fmla="*/ 11454859 h 39069739"/>
              <a:gd name="connsiteX18" fmla="*/ 7680960 w 17099280"/>
              <a:gd name="connsiteY18" fmla="*/ 11271979 h 39069739"/>
              <a:gd name="connsiteX19" fmla="*/ 7132320 w 17099280"/>
              <a:gd name="connsiteY19" fmla="*/ 9808939 h 39069739"/>
              <a:gd name="connsiteX20" fmla="*/ 8869680 w 17099280"/>
              <a:gd name="connsiteY20" fmla="*/ 8437339 h 39069739"/>
              <a:gd name="connsiteX21" fmla="*/ 9144000 w 17099280"/>
              <a:gd name="connsiteY21" fmla="*/ 7431499 h 39069739"/>
              <a:gd name="connsiteX22" fmla="*/ 9601200 w 17099280"/>
              <a:gd name="connsiteY22" fmla="*/ 7248619 h 39069739"/>
              <a:gd name="connsiteX23" fmla="*/ 9601200 w 17099280"/>
              <a:gd name="connsiteY23" fmla="*/ 6791419 h 39069739"/>
              <a:gd name="connsiteX24" fmla="*/ 9144000 w 17099280"/>
              <a:gd name="connsiteY24" fmla="*/ 6517099 h 39069739"/>
              <a:gd name="connsiteX25" fmla="*/ 8595360 w 17099280"/>
              <a:gd name="connsiteY25" fmla="*/ 5145499 h 39069739"/>
              <a:gd name="connsiteX26" fmla="*/ 8595360 w 17099280"/>
              <a:gd name="connsiteY26" fmla="*/ 5694139 h 39069739"/>
              <a:gd name="connsiteX27" fmla="*/ 8595360 w 17099280"/>
              <a:gd name="connsiteY27" fmla="*/ 6242779 h 39069739"/>
              <a:gd name="connsiteX28" fmla="*/ 8412480 w 17099280"/>
              <a:gd name="connsiteY28" fmla="*/ 5877019 h 39069739"/>
              <a:gd name="connsiteX29" fmla="*/ 8321040 w 17099280"/>
              <a:gd name="connsiteY29" fmla="*/ 6151339 h 39069739"/>
              <a:gd name="connsiteX30" fmla="*/ 8046720 w 17099280"/>
              <a:gd name="connsiteY30" fmla="*/ 6425659 h 39069739"/>
              <a:gd name="connsiteX31" fmla="*/ 8046720 w 17099280"/>
              <a:gd name="connsiteY31" fmla="*/ 5968459 h 39069739"/>
              <a:gd name="connsiteX32" fmla="*/ 7680960 w 17099280"/>
              <a:gd name="connsiteY32" fmla="*/ 5968459 h 39069739"/>
              <a:gd name="connsiteX33" fmla="*/ 8503920 w 17099280"/>
              <a:gd name="connsiteY33" fmla="*/ 5054059 h 39069739"/>
              <a:gd name="connsiteX34" fmla="*/ 8869680 w 17099280"/>
              <a:gd name="connsiteY34" fmla="*/ 3956779 h 39069739"/>
              <a:gd name="connsiteX35" fmla="*/ 10058400 w 17099280"/>
              <a:gd name="connsiteY35" fmla="*/ 3133819 h 39069739"/>
              <a:gd name="connsiteX36" fmla="*/ 10241280 w 17099280"/>
              <a:gd name="connsiteY36" fmla="*/ 3225259 h 39069739"/>
              <a:gd name="connsiteX37" fmla="*/ 10881360 w 17099280"/>
              <a:gd name="connsiteY37" fmla="*/ 2950939 h 39069739"/>
              <a:gd name="connsiteX38" fmla="*/ 11704320 w 17099280"/>
              <a:gd name="connsiteY38" fmla="*/ 3316699 h 39069739"/>
              <a:gd name="connsiteX39" fmla="*/ 11978640 w 17099280"/>
              <a:gd name="connsiteY39" fmla="*/ 4048219 h 39069739"/>
              <a:gd name="connsiteX40" fmla="*/ 12070080 w 17099280"/>
              <a:gd name="connsiteY40" fmla="*/ 4505419 h 39069739"/>
              <a:gd name="connsiteX41" fmla="*/ 12161520 w 17099280"/>
              <a:gd name="connsiteY41" fmla="*/ 5328379 h 39069739"/>
              <a:gd name="connsiteX42" fmla="*/ 12161520 w 17099280"/>
              <a:gd name="connsiteY42" fmla="*/ 5328379 h 39069739"/>
              <a:gd name="connsiteX43" fmla="*/ 12618720 w 17099280"/>
              <a:gd name="connsiteY43" fmla="*/ 6334219 h 39069739"/>
              <a:gd name="connsiteX44" fmla="*/ 12161520 w 17099280"/>
              <a:gd name="connsiteY44" fmla="*/ 6974299 h 39069739"/>
              <a:gd name="connsiteX45" fmla="*/ 12161520 w 17099280"/>
              <a:gd name="connsiteY45" fmla="*/ 7614379 h 39069739"/>
              <a:gd name="connsiteX46" fmla="*/ 11430000 w 17099280"/>
              <a:gd name="connsiteY46" fmla="*/ 7705819 h 39069739"/>
              <a:gd name="connsiteX47" fmla="*/ 11247120 w 17099280"/>
              <a:gd name="connsiteY47" fmla="*/ 7980139 h 39069739"/>
              <a:gd name="connsiteX48" fmla="*/ 11521440 w 17099280"/>
              <a:gd name="connsiteY48" fmla="*/ 8437339 h 39069739"/>
              <a:gd name="connsiteX49" fmla="*/ 12527280 w 17099280"/>
              <a:gd name="connsiteY49" fmla="*/ 8437339 h 39069739"/>
              <a:gd name="connsiteX50" fmla="*/ 12984480 w 17099280"/>
              <a:gd name="connsiteY50" fmla="*/ 8894539 h 39069739"/>
              <a:gd name="connsiteX51" fmla="*/ 13898880 w 17099280"/>
              <a:gd name="connsiteY51" fmla="*/ 10266139 h 39069739"/>
              <a:gd name="connsiteX52" fmla="*/ 15636240 w 17099280"/>
              <a:gd name="connsiteY52" fmla="*/ 9808939 h 39069739"/>
              <a:gd name="connsiteX53" fmla="*/ 17099280 w 17099280"/>
              <a:gd name="connsiteY53" fmla="*/ 9443179 h 39069739"/>
              <a:gd name="connsiteX54" fmla="*/ 15910560 w 17099280"/>
              <a:gd name="connsiteY54" fmla="*/ 10266139 h 39069739"/>
              <a:gd name="connsiteX55" fmla="*/ 16459200 w 17099280"/>
              <a:gd name="connsiteY55" fmla="*/ 10723339 h 39069739"/>
              <a:gd name="connsiteX56" fmla="*/ 15636240 w 17099280"/>
              <a:gd name="connsiteY56" fmla="*/ 11637739 h 39069739"/>
              <a:gd name="connsiteX57" fmla="*/ 15636240 w 17099280"/>
              <a:gd name="connsiteY57" fmla="*/ 10997659 h 39069739"/>
              <a:gd name="connsiteX58" fmla="*/ 13990320 w 17099280"/>
              <a:gd name="connsiteY58" fmla="*/ 10997659 h 39069739"/>
              <a:gd name="connsiteX59" fmla="*/ 13990320 w 17099280"/>
              <a:gd name="connsiteY59" fmla="*/ 11820619 h 39069739"/>
              <a:gd name="connsiteX60" fmla="*/ 15179040 w 17099280"/>
              <a:gd name="connsiteY60" fmla="*/ 13009339 h 39069739"/>
              <a:gd name="connsiteX61" fmla="*/ 15087600 w 17099280"/>
              <a:gd name="connsiteY61" fmla="*/ 13923739 h 39069739"/>
              <a:gd name="connsiteX62" fmla="*/ 15453360 w 17099280"/>
              <a:gd name="connsiteY62" fmla="*/ 14655259 h 39069739"/>
              <a:gd name="connsiteX63" fmla="*/ 15361920 w 17099280"/>
              <a:gd name="connsiteY63" fmla="*/ 15386779 h 39069739"/>
              <a:gd name="connsiteX64" fmla="*/ 15361920 w 17099280"/>
              <a:gd name="connsiteY64" fmla="*/ 15843979 h 39069739"/>
              <a:gd name="connsiteX65" fmla="*/ 15087600 w 17099280"/>
              <a:gd name="connsiteY65" fmla="*/ 15843979 h 39069739"/>
              <a:gd name="connsiteX66" fmla="*/ 15087600 w 17099280"/>
              <a:gd name="connsiteY66" fmla="*/ 16209739 h 39069739"/>
              <a:gd name="connsiteX67" fmla="*/ 14356080 w 17099280"/>
              <a:gd name="connsiteY67" fmla="*/ 16209739 h 39069739"/>
              <a:gd name="connsiteX68" fmla="*/ 14904720 w 17099280"/>
              <a:gd name="connsiteY68" fmla="*/ 16941259 h 39069739"/>
              <a:gd name="connsiteX69" fmla="*/ 15544800 w 17099280"/>
              <a:gd name="connsiteY69" fmla="*/ 25719499 h 39069739"/>
              <a:gd name="connsiteX70" fmla="*/ 13898880 w 17099280"/>
              <a:gd name="connsiteY70" fmla="*/ 25628059 h 39069739"/>
              <a:gd name="connsiteX71" fmla="*/ 13716000 w 17099280"/>
              <a:gd name="connsiteY71" fmla="*/ 29102779 h 39069739"/>
              <a:gd name="connsiteX72" fmla="*/ 12344400 w 17099280"/>
              <a:gd name="connsiteY72" fmla="*/ 33766219 h 39069739"/>
              <a:gd name="connsiteX73" fmla="*/ 13167360 w 17099280"/>
              <a:gd name="connsiteY73" fmla="*/ 35412139 h 39069739"/>
              <a:gd name="connsiteX74" fmla="*/ 15087600 w 17099280"/>
              <a:gd name="connsiteY74" fmla="*/ 35960779 h 39069739"/>
              <a:gd name="connsiteX75" fmla="*/ 12984480 w 17099280"/>
              <a:gd name="connsiteY75" fmla="*/ 36326539 h 39069739"/>
              <a:gd name="connsiteX76" fmla="*/ 13624560 w 17099280"/>
              <a:gd name="connsiteY76" fmla="*/ 36875179 h 39069739"/>
              <a:gd name="connsiteX77" fmla="*/ 12710160 w 17099280"/>
              <a:gd name="connsiteY77" fmla="*/ 37515259 h 39069739"/>
              <a:gd name="connsiteX78" fmla="*/ 10698480 w 17099280"/>
              <a:gd name="connsiteY78" fmla="*/ 37058059 h 39069739"/>
              <a:gd name="connsiteX79" fmla="*/ 10881360 w 17099280"/>
              <a:gd name="connsiteY79" fmla="*/ 36692299 h 39069739"/>
              <a:gd name="connsiteX80" fmla="*/ 9692640 w 17099280"/>
              <a:gd name="connsiteY80" fmla="*/ 36692299 h 39069739"/>
              <a:gd name="connsiteX81" fmla="*/ 10241280 w 17099280"/>
              <a:gd name="connsiteY81" fmla="*/ 35777899 h 39069739"/>
              <a:gd name="connsiteX82" fmla="*/ 9692640 w 17099280"/>
              <a:gd name="connsiteY82" fmla="*/ 35320699 h 39069739"/>
              <a:gd name="connsiteX83" fmla="*/ 10515600 w 17099280"/>
              <a:gd name="connsiteY83" fmla="*/ 34589179 h 39069739"/>
              <a:gd name="connsiteX84" fmla="*/ 9326880 w 17099280"/>
              <a:gd name="connsiteY84" fmla="*/ 28005499 h 39069739"/>
              <a:gd name="connsiteX85" fmla="*/ 10058400 w 17099280"/>
              <a:gd name="connsiteY85" fmla="*/ 26085259 h 39069739"/>
              <a:gd name="connsiteX86" fmla="*/ 9052560 w 17099280"/>
              <a:gd name="connsiteY86" fmla="*/ 25536619 h 39069739"/>
              <a:gd name="connsiteX87" fmla="*/ 8961120 w 17099280"/>
              <a:gd name="connsiteY87" fmla="*/ 20598859 h 39069739"/>
              <a:gd name="connsiteX88" fmla="*/ 9326880 w 17099280"/>
              <a:gd name="connsiteY88" fmla="*/ 18312859 h 39069739"/>
              <a:gd name="connsiteX89" fmla="*/ 8046720 w 17099280"/>
              <a:gd name="connsiteY89" fmla="*/ 16118299 h 39069739"/>
              <a:gd name="connsiteX90" fmla="*/ 7863840 w 17099280"/>
              <a:gd name="connsiteY90" fmla="*/ 16118299 h 39069739"/>
              <a:gd name="connsiteX91" fmla="*/ 7863840 w 17099280"/>
              <a:gd name="connsiteY91" fmla="*/ 15935419 h 39069739"/>
              <a:gd name="connsiteX92" fmla="*/ 7406640 w 17099280"/>
              <a:gd name="connsiteY92" fmla="*/ 15935419 h 39069739"/>
              <a:gd name="connsiteX93" fmla="*/ 8138160 w 17099280"/>
              <a:gd name="connsiteY93" fmla="*/ 19958779 h 39069739"/>
              <a:gd name="connsiteX94" fmla="*/ 7680960 w 17099280"/>
              <a:gd name="connsiteY94" fmla="*/ 21421819 h 39069739"/>
              <a:gd name="connsiteX95" fmla="*/ 6858000 w 17099280"/>
              <a:gd name="connsiteY95" fmla="*/ 21421819 h 39069739"/>
              <a:gd name="connsiteX96" fmla="*/ 7498080 w 17099280"/>
              <a:gd name="connsiteY96" fmla="*/ 27456859 h 39069739"/>
              <a:gd name="connsiteX97" fmla="*/ 7040880 w 17099280"/>
              <a:gd name="connsiteY97" fmla="*/ 35686459 h 39069739"/>
              <a:gd name="connsiteX98" fmla="*/ 6217920 w 17099280"/>
              <a:gd name="connsiteY98" fmla="*/ 35686459 h 39069739"/>
              <a:gd name="connsiteX99" fmla="*/ 6217920 w 17099280"/>
              <a:gd name="connsiteY99" fmla="*/ 35960779 h 39069739"/>
              <a:gd name="connsiteX100" fmla="*/ 6675120 w 17099280"/>
              <a:gd name="connsiteY100" fmla="*/ 35960779 h 39069739"/>
              <a:gd name="connsiteX101" fmla="*/ 6858000 w 17099280"/>
              <a:gd name="connsiteY101" fmla="*/ 37058059 h 39069739"/>
              <a:gd name="connsiteX102" fmla="*/ 7315200 w 17099280"/>
              <a:gd name="connsiteY102" fmla="*/ 36966619 h 39069739"/>
              <a:gd name="connsiteX103" fmla="*/ 8138160 w 17099280"/>
              <a:gd name="connsiteY103" fmla="*/ 37606699 h 39069739"/>
              <a:gd name="connsiteX104" fmla="*/ 10058400 w 17099280"/>
              <a:gd name="connsiteY104" fmla="*/ 38155339 h 39069739"/>
              <a:gd name="connsiteX105" fmla="*/ 10149840 w 17099280"/>
              <a:gd name="connsiteY105" fmla="*/ 38886859 h 39069739"/>
              <a:gd name="connsiteX106" fmla="*/ 6858000 w 17099280"/>
              <a:gd name="connsiteY106" fmla="*/ 39069739 h 39069739"/>
              <a:gd name="connsiteX107" fmla="*/ 5303520 w 17099280"/>
              <a:gd name="connsiteY107" fmla="*/ 38429659 h 39069739"/>
              <a:gd name="connsiteX108" fmla="*/ 4754880 w 17099280"/>
              <a:gd name="connsiteY108" fmla="*/ 38795419 h 39069739"/>
              <a:gd name="connsiteX109" fmla="*/ 3474720 w 17099280"/>
              <a:gd name="connsiteY109" fmla="*/ 38795419 h 39069739"/>
              <a:gd name="connsiteX110" fmla="*/ 3291840 w 17099280"/>
              <a:gd name="connsiteY110" fmla="*/ 37332379 h 39069739"/>
              <a:gd name="connsiteX111" fmla="*/ 3291840 w 17099280"/>
              <a:gd name="connsiteY111" fmla="*/ 37332379 h 39069739"/>
              <a:gd name="connsiteX112" fmla="*/ 2743200 w 17099280"/>
              <a:gd name="connsiteY112" fmla="*/ 37972459 h 39069739"/>
              <a:gd name="connsiteX113" fmla="*/ 457200 w 17099280"/>
              <a:gd name="connsiteY113" fmla="*/ 37972459 h 39069739"/>
              <a:gd name="connsiteX114" fmla="*/ 548640 w 17099280"/>
              <a:gd name="connsiteY114" fmla="*/ 35412139 h 39069739"/>
              <a:gd name="connsiteX115" fmla="*/ 1005840 w 17099280"/>
              <a:gd name="connsiteY115" fmla="*/ 35412139 h 39069739"/>
              <a:gd name="connsiteX116" fmla="*/ 914400 w 17099280"/>
              <a:gd name="connsiteY116" fmla="*/ 34497739 h 39069739"/>
              <a:gd name="connsiteX117" fmla="*/ 1645920 w 17099280"/>
              <a:gd name="connsiteY117" fmla="*/ 33857659 h 39069739"/>
              <a:gd name="connsiteX118" fmla="*/ 1737360 w 17099280"/>
              <a:gd name="connsiteY118" fmla="*/ 26176699 h 39069739"/>
              <a:gd name="connsiteX119" fmla="*/ 2468880 w 17099280"/>
              <a:gd name="connsiteY119" fmla="*/ 24713659 h 39069739"/>
              <a:gd name="connsiteX120" fmla="*/ 2194560 w 17099280"/>
              <a:gd name="connsiteY120" fmla="*/ 23342059 h 39069739"/>
              <a:gd name="connsiteX121" fmla="*/ 2377440 w 17099280"/>
              <a:gd name="connsiteY121" fmla="*/ 22427659 h 39069739"/>
              <a:gd name="connsiteX122" fmla="*/ 1920240 w 17099280"/>
              <a:gd name="connsiteY122" fmla="*/ 20873179 h 39069739"/>
              <a:gd name="connsiteX123" fmla="*/ 0 w 17099280"/>
              <a:gd name="connsiteY123" fmla="*/ 20415979 h 39069739"/>
              <a:gd name="connsiteX124" fmla="*/ 914400 w 17099280"/>
              <a:gd name="connsiteY124" fmla="*/ 15478219 h 39069739"/>
              <a:gd name="connsiteX125" fmla="*/ 1005840 w 17099280"/>
              <a:gd name="connsiteY125" fmla="*/ 13375099 h 39069739"/>
              <a:gd name="connsiteX126" fmla="*/ 914400 w 17099280"/>
              <a:gd name="connsiteY126" fmla="*/ 9077419 h 39069739"/>
              <a:gd name="connsiteX127" fmla="*/ 1857998 w 17099280"/>
              <a:gd name="connsiteY127" fmla="*/ 7706504 h 39069739"/>
              <a:gd name="connsiteX128" fmla="*/ 2570951 w 17099280"/>
              <a:gd name="connsiteY128" fmla="*/ 6130890 h 39069739"/>
              <a:gd name="connsiteX129" fmla="*/ 3262299 w 17099280"/>
              <a:gd name="connsiteY129" fmla="*/ 5145956 h 39069739"/>
              <a:gd name="connsiteX130" fmla="*/ 3657600 w 17099280"/>
              <a:gd name="connsiteY130" fmla="*/ 4596859 h 39069739"/>
              <a:gd name="connsiteX131" fmla="*/ 3219090 w 17099280"/>
              <a:gd name="connsiteY131" fmla="*/ 3763267 h 39069739"/>
              <a:gd name="connsiteX132" fmla="*/ 2851811 w 17099280"/>
              <a:gd name="connsiteY132" fmla="*/ 1690458 h 39069739"/>
              <a:gd name="connsiteX133" fmla="*/ 2938230 w 17099280"/>
              <a:gd name="connsiteY133" fmla="*/ 845229 h 39069739"/>
              <a:gd name="connsiteX134" fmla="*/ 3413532 w 17099280"/>
              <a:gd name="connsiteY134" fmla="*/ 447474 h 39069739"/>
              <a:gd name="connsiteX135" fmla="*/ 4201948 w 17099280"/>
              <a:gd name="connsiteY135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956691 w 17099280"/>
              <a:gd name="connsiteY7" fmla="*/ 3480357 h 39069739"/>
              <a:gd name="connsiteX8" fmla="*/ 6848668 w 17099280"/>
              <a:gd name="connsiteY8" fmla="*/ 3887566 h 39069739"/>
              <a:gd name="connsiteX9" fmla="*/ 6611017 w 17099280"/>
              <a:gd name="connsiteY9" fmla="*/ 4773061 h 39069739"/>
              <a:gd name="connsiteX10" fmla="*/ 6675120 w 17099280"/>
              <a:gd name="connsiteY10" fmla="*/ 4871179 h 39069739"/>
              <a:gd name="connsiteX11" fmla="*/ 6654227 w 17099280"/>
              <a:gd name="connsiteY11" fmla="*/ 5170816 h 39069739"/>
              <a:gd name="connsiteX12" fmla="*/ 6308552 w 17099280"/>
              <a:gd name="connsiteY12" fmla="*/ 5518851 h 39069739"/>
              <a:gd name="connsiteX13" fmla="*/ 5852160 w 17099280"/>
              <a:gd name="connsiteY13" fmla="*/ 5419819 h 39069739"/>
              <a:gd name="connsiteX14" fmla="*/ 5422763 w 17099280"/>
              <a:gd name="connsiteY14" fmla="*/ 6130890 h 39069739"/>
              <a:gd name="connsiteX15" fmla="*/ 6126480 w 17099280"/>
              <a:gd name="connsiteY15" fmla="*/ 7431499 h 39069739"/>
              <a:gd name="connsiteX16" fmla="*/ 6766560 w 17099280"/>
              <a:gd name="connsiteY16" fmla="*/ 9626059 h 39069739"/>
              <a:gd name="connsiteX17" fmla="*/ 6675120 w 17099280"/>
              <a:gd name="connsiteY17" fmla="*/ 11454859 h 39069739"/>
              <a:gd name="connsiteX18" fmla="*/ 7680960 w 17099280"/>
              <a:gd name="connsiteY18" fmla="*/ 11271979 h 39069739"/>
              <a:gd name="connsiteX19" fmla="*/ 7132320 w 17099280"/>
              <a:gd name="connsiteY19" fmla="*/ 9808939 h 39069739"/>
              <a:gd name="connsiteX20" fmla="*/ 8869680 w 17099280"/>
              <a:gd name="connsiteY20" fmla="*/ 8437339 h 39069739"/>
              <a:gd name="connsiteX21" fmla="*/ 9144000 w 17099280"/>
              <a:gd name="connsiteY21" fmla="*/ 7431499 h 39069739"/>
              <a:gd name="connsiteX22" fmla="*/ 9601200 w 17099280"/>
              <a:gd name="connsiteY22" fmla="*/ 7248619 h 39069739"/>
              <a:gd name="connsiteX23" fmla="*/ 9601200 w 17099280"/>
              <a:gd name="connsiteY23" fmla="*/ 6791419 h 39069739"/>
              <a:gd name="connsiteX24" fmla="*/ 9144000 w 17099280"/>
              <a:gd name="connsiteY24" fmla="*/ 6517099 h 39069739"/>
              <a:gd name="connsiteX25" fmla="*/ 8595360 w 17099280"/>
              <a:gd name="connsiteY25" fmla="*/ 5145499 h 39069739"/>
              <a:gd name="connsiteX26" fmla="*/ 8595360 w 17099280"/>
              <a:gd name="connsiteY26" fmla="*/ 5694139 h 39069739"/>
              <a:gd name="connsiteX27" fmla="*/ 8595360 w 17099280"/>
              <a:gd name="connsiteY27" fmla="*/ 6242779 h 39069739"/>
              <a:gd name="connsiteX28" fmla="*/ 8412480 w 17099280"/>
              <a:gd name="connsiteY28" fmla="*/ 5877019 h 39069739"/>
              <a:gd name="connsiteX29" fmla="*/ 8321040 w 17099280"/>
              <a:gd name="connsiteY29" fmla="*/ 6151339 h 39069739"/>
              <a:gd name="connsiteX30" fmla="*/ 8046720 w 17099280"/>
              <a:gd name="connsiteY30" fmla="*/ 6425659 h 39069739"/>
              <a:gd name="connsiteX31" fmla="*/ 8046720 w 17099280"/>
              <a:gd name="connsiteY31" fmla="*/ 5968459 h 39069739"/>
              <a:gd name="connsiteX32" fmla="*/ 7680960 w 17099280"/>
              <a:gd name="connsiteY32" fmla="*/ 5968459 h 39069739"/>
              <a:gd name="connsiteX33" fmla="*/ 8503920 w 17099280"/>
              <a:gd name="connsiteY33" fmla="*/ 5054059 h 39069739"/>
              <a:gd name="connsiteX34" fmla="*/ 8869680 w 17099280"/>
              <a:gd name="connsiteY34" fmla="*/ 3956779 h 39069739"/>
              <a:gd name="connsiteX35" fmla="*/ 10058400 w 17099280"/>
              <a:gd name="connsiteY35" fmla="*/ 3133819 h 39069739"/>
              <a:gd name="connsiteX36" fmla="*/ 10241280 w 17099280"/>
              <a:gd name="connsiteY36" fmla="*/ 3225259 h 39069739"/>
              <a:gd name="connsiteX37" fmla="*/ 10881360 w 17099280"/>
              <a:gd name="connsiteY37" fmla="*/ 2950939 h 39069739"/>
              <a:gd name="connsiteX38" fmla="*/ 11704320 w 17099280"/>
              <a:gd name="connsiteY38" fmla="*/ 3316699 h 39069739"/>
              <a:gd name="connsiteX39" fmla="*/ 11978640 w 17099280"/>
              <a:gd name="connsiteY39" fmla="*/ 4048219 h 39069739"/>
              <a:gd name="connsiteX40" fmla="*/ 12070080 w 17099280"/>
              <a:gd name="connsiteY40" fmla="*/ 4505419 h 39069739"/>
              <a:gd name="connsiteX41" fmla="*/ 12161520 w 17099280"/>
              <a:gd name="connsiteY41" fmla="*/ 5328379 h 39069739"/>
              <a:gd name="connsiteX42" fmla="*/ 12161520 w 17099280"/>
              <a:gd name="connsiteY42" fmla="*/ 5328379 h 39069739"/>
              <a:gd name="connsiteX43" fmla="*/ 12618720 w 17099280"/>
              <a:gd name="connsiteY43" fmla="*/ 6334219 h 39069739"/>
              <a:gd name="connsiteX44" fmla="*/ 12161520 w 17099280"/>
              <a:gd name="connsiteY44" fmla="*/ 6974299 h 39069739"/>
              <a:gd name="connsiteX45" fmla="*/ 12161520 w 17099280"/>
              <a:gd name="connsiteY45" fmla="*/ 7614379 h 39069739"/>
              <a:gd name="connsiteX46" fmla="*/ 11430000 w 17099280"/>
              <a:gd name="connsiteY46" fmla="*/ 7705819 h 39069739"/>
              <a:gd name="connsiteX47" fmla="*/ 11247120 w 17099280"/>
              <a:gd name="connsiteY47" fmla="*/ 7980139 h 39069739"/>
              <a:gd name="connsiteX48" fmla="*/ 11521440 w 17099280"/>
              <a:gd name="connsiteY48" fmla="*/ 8437339 h 39069739"/>
              <a:gd name="connsiteX49" fmla="*/ 12527280 w 17099280"/>
              <a:gd name="connsiteY49" fmla="*/ 8437339 h 39069739"/>
              <a:gd name="connsiteX50" fmla="*/ 12984480 w 17099280"/>
              <a:gd name="connsiteY50" fmla="*/ 8894539 h 39069739"/>
              <a:gd name="connsiteX51" fmla="*/ 13898880 w 17099280"/>
              <a:gd name="connsiteY51" fmla="*/ 10266139 h 39069739"/>
              <a:gd name="connsiteX52" fmla="*/ 15636240 w 17099280"/>
              <a:gd name="connsiteY52" fmla="*/ 9808939 h 39069739"/>
              <a:gd name="connsiteX53" fmla="*/ 17099280 w 17099280"/>
              <a:gd name="connsiteY53" fmla="*/ 9443179 h 39069739"/>
              <a:gd name="connsiteX54" fmla="*/ 15910560 w 17099280"/>
              <a:gd name="connsiteY54" fmla="*/ 10266139 h 39069739"/>
              <a:gd name="connsiteX55" fmla="*/ 16459200 w 17099280"/>
              <a:gd name="connsiteY55" fmla="*/ 10723339 h 39069739"/>
              <a:gd name="connsiteX56" fmla="*/ 15636240 w 17099280"/>
              <a:gd name="connsiteY56" fmla="*/ 11637739 h 39069739"/>
              <a:gd name="connsiteX57" fmla="*/ 15636240 w 17099280"/>
              <a:gd name="connsiteY57" fmla="*/ 10997659 h 39069739"/>
              <a:gd name="connsiteX58" fmla="*/ 13990320 w 17099280"/>
              <a:gd name="connsiteY58" fmla="*/ 10997659 h 39069739"/>
              <a:gd name="connsiteX59" fmla="*/ 13990320 w 17099280"/>
              <a:gd name="connsiteY59" fmla="*/ 11820619 h 39069739"/>
              <a:gd name="connsiteX60" fmla="*/ 15179040 w 17099280"/>
              <a:gd name="connsiteY60" fmla="*/ 13009339 h 39069739"/>
              <a:gd name="connsiteX61" fmla="*/ 15087600 w 17099280"/>
              <a:gd name="connsiteY61" fmla="*/ 13923739 h 39069739"/>
              <a:gd name="connsiteX62" fmla="*/ 15453360 w 17099280"/>
              <a:gd name="connsiteY62" fmla="*/ 14655259 h 39069739"/>
              <a:gd name="connsiteX63" fmla="*/ 15361920 w 17099280"/>
              <a:gd name="connsiteY63" fmla="*/ 15386779 h 39069739"/>
              <a:gd name="connsiteX64" fmla="*/ 15361920 w 17099280"/>
              <a:gd name="connsiteY64" fmla="*/ 15843979 h 39069739"/>
              <a:gd name="connsiteX65" fmla="*/ 15087600 w 17099280"/>
              <a:gd name="connsiteY65" fmla="*/ 15843979 h 39069739"/>
              <a:gd name="connsiteX66" fmla="*/ 15087600 w 17099280"/>
              <a:gd name="connsiteY66" fmla="*/ 16209739 h 39069739"/>
              <a:gd name="connsiteX67" fmla="*/ 14356080 w 17099280"/>
              <a:gd name="connsiteY67" fmla="*/ 16209739 h 39069739"/>
              <a:gd name="connsiteX68" fmla="*/ 14904720 w 17099280"/>
              <a:gd name="connsiteY68" fmla="*/ 16941259 h 39069739"/>
              <a:gd name="connsiteX69" fmla="*/ 15544800 w 17099280"/>
              <a:gd name="connsiteY69" fmla="*/ 25719499 h 39069739"/>
              <a:gd name="connsiteX70" fmla="*/ 13898880 w 17099280"/>
              <a:gd name="connsiteY70" fmla="*/ 25628059 h 39069739"/>
              <a:gd name="connsiteX71" fmla="*/ 13716000 w 17099280"/>
              <a:gd name="connsiteY71" fmla="*/ 29102779 h 39069739"/>
              <a:gd name="connsiteX72" fmla="*/ 12344400 w 17099280"/>
              <a:gd name="connsiteY72" fmla="*/ 33766219 h 39069739"/>
              <a:gd name="connsiteX73" fmla="*/ 13167360 w 17099280"/>
              <a:gd name="connsiteY73" fmla="*/ 35412139 h 39069739"/>
              <a:gd name="connsiteX74" fmla="*/ 15087600 w 17099280"/>
              <a:gd name="connsiteY74" fmla="*/ 35960779 h 39069739"/>
              <a:gd name="connsiteX75" fmla="*/ 12984480 w 17099280"/>
              <a:gd name="connsiteY75" fmla="*/ 36326539 h 39069739"/>
              <a:gd name="connsiteX76" fmla="*/ 13624560 w 17099280"/>
              <a:gd name="connsiteY76" fmla="*/ 36875179 h 39069739"/>
              <a:gd name="connsiteX77" fmla="*/ 12710160 w 17099280"/>
              <a:gd name="connsiteY77" fmla="*/ 37515259 h 39069739"/>
              <a:gd name="connsiteX78" fmla="*/ 10698480 w 17099280"/>
              <a:gd name="connsiteY78" fmla="*/ 37058059 h 39069739"/>
              <a:gd name="connsiteX79" fmla="*/ 10881360 w 17099280"/>
              <a:gd name="connsiteY79" fmla="*/ 36692299 h 39069739"/>
              <a:gd name="connsiteX80" fmla="*/ 9692640 w 17099280"/>
              <a:gd name="connsiteY80" fmla="*/ 36692299 h 39069739"/>
              <a:gd name="connsiteX81" fmla="*/ 10241280 w 17099280"/>
              <a:gd name="connsiteY81" fmla="*/ 35777899 h 39069739"/>
              <a:gd name="connsiteX82" fmla="*/ 9692640 w 17099280"/>
              <a:gd name="connsiteY82" fmla="*/ 35320699 h 39069739"/>
              <a:gd name="connsiteX83" fmla="*/ 10515600 w 17099280"/>
              <a:gd name="connsiteY83" fmla="*/ 34589179 h 39069739"/>
              <a:gd name="connsiteX84" fmla="*/ 9326880 w 17099280"/>
              <a:gd name="connsiteY84" fmla="*/ 28005499 h 39069739"/>
              <a:gd name="connsiteX85" fmla="*/ 10058400 w 17099280"/>
              <a:gd name="connsiteY85" fmla="*/ 26085259 h 39069739"/>
              <a:gd name="connsiteX86" fmla="*/ 9052560 w 17099280"/>
              <a:gd name="connsiteY86" fmla="*/ 25536619 h 39069739"/>
              <a:gd name="connsiteX87" fmla="*/ 8961120 w 17099280"/>
              <a:gd name="connsiteY87" fmla="*/ 20598859 h 39069739"/>
              <a:gd name="connsiteX88" fmla="*/ 9326880 w 17099280"/>
              <a:gd name="connsiteY88" fmla="*/ 18312859 h 39069739"/>
              <a:gd name="connsiteX89" fmla="*/ 8046720 w 17099280"/>
              <a:gd name="connsiteY89" fmla="*/ 16118299 h 39069739"/>
              <a:gd name="connsiteX90" fmla="*/ 7863840 w 17099280"/>
              <a:gd name="connsiteY90" fmla="*/ 16118299 h 39069739"/>
              <a:gd name="connsiteX91" fmla="*/ 7863840 w 17099280"/>
              <a:gd name="connsiteY91" fmla="*/ 15935419 h 39069739"/>
              <a:gd name="connsiteX92" fmla="*/ 7406640 w 17099280"/>
              <a:gd name="connsiteY92" fmla="*/ 15935419 h 39069739"/>
              <a:gd name="connsiteX93" fmla="*/ 8138160 w 17099280"/>
              <a:gd name="connsiteY93" fmla="*/ 19958779 h 39069739"/>
              <a:gd name="connsiteX94" fmla="*/ 7680960 w 17099280"/>
              <a:gd name="connsiteY94" fmla="*/ 21421819 h 39069739"/>
              <a:gd name="connsiteX95" fmla="*/ 6858000 w 17099280"/>
              <a:gd name="connsiteY95" fmla="*/ 21421819 h 39069739"/>
              <a:gd name="connsiteX96" fmla="*/ 7498080 w 17099280"/>
              <a:gd name="connsiteY96" fmla="*/ 27456859 h 39069739"/>
              <a:gd name="connsiteX97" fmla="*/ 7040880 w 17099280"/>
              <a:gd name="connsiteY97" fmla="*/ 35686459 h 39069739"/>
              <a:gd name="connsiteX98" fmla="*/ 6217920 w 17099280"/>
              <a:gd name="connsiteY98" fmla="*/ 35686459 h 39069739"/>
              <a:gd name="connsiteX99" fmla="*/ 6217920 w 17099280"/>
              <a:gd name="connsiteY99" fmla="*/ 35960779 h 39069739"/>
              <a:gd name="connsiteX100" fmla="*/ 6675120 w 17099280"/>
              <a:gd name="connsiteY100" fmla="*/ 35960779 h 39069739"/>
              <a:gd name="connsiteX101" fmla="*/ 6858000 w 17099280"/>
              <a:gd name="connsiteY101" fmla="*/ 37058059 h 39069739"/>
              <a:gd name="connsiteX102" fmla="*/ 7315200 w 17099280"/>
              <a:gd name="connsiteY102" fmla="*/ 36966619 h 39069739"/>
              <a:gd name="connsiteX103" fmla="*/ 8138160 w 17099280"/>
              <a:gd name="connsiteY103" fmla="*/ 37606699 h 39069739"/>
              <a:gd name="connsiteX104" fmla="*/ 10058400 w 17099280"/>
              <a:gd name="connsiteY104" fmla="*/ 38155339 h 39069739"/>
              <a:gd name="connsiteX105" fmla="*/ 10149840 w 17099280"/>
              <a:gd name="connsiteY105" fmla="*/ 38886859 h 39069739"/>
              <a:gd name="connsiteX106" fmla="*/ 6858000 w 17099280"/>
              <a:gd name="connsiteY106" fmla="*/ 39069739 h 39069739"/>
              <a:gd name="connsiteX107" fmla="*/ 5303520 w 17099280"/>
              <a:gd name="connsiteY107" fmla="*/ 38429659 h 39069739"/>
              <a:gd name="connsiteX108" fmla="*/ 4754880 w 17099280"/>
              <a:gd name="connsiteY108" fmla="*/ 38795419 h 39069739"/>
              <a:gd name="connsiteX109" fmla="*/ 3474720 w 17099280"/>
              <a:gd name="connsiteY109" fmla="*/ 38795419 h 39069739"/>
              <a:gd name="connsiteX110" fmla="*/ 3291840 w 17099280"/>
              <a:gd name="connsiteY110" fmla="*/ 37332379 h 39069739"/>
              <a:gd name="connsiteX111" fmla="*/ 3291840 w 17099280"/>
              <a:gd name="connsiteY111" fmla="*/ 37332379 h 39069739"/>
              <a:gd name="connsiteX112" fmla="*/ 2743200 w 17099280"/>
              <a:gd name="connsiteY112" fmla="*/ 37972459 h 39069739"/>
              <a:gd name="connsiteX113" fmla="*/ 457200 w 17099280"/>
              <a:gd name="connsiteY113" fmla="*/ 37972459 h 39069739"/>
              <a:gd name="connsiteX114" fmla="*/ 548640 w 17099280"/>
              <a:gd name="connsiteY114" fmla="*/ 35412139 h 39069739"/>
              <a:gd name="connsiteX115" fmla="*/ 1005840 w 17099280"/>
              <a:gd name="connsiteY115" fmla="*/ 35412139 h 39069739"/>
              <a:gd name="connsiteX116" fmla="*/ 914400 w 17099280"/>
              <a:gd name="connsiteY116" fmla="*/ 34497739 h 39069739"/>
              <a:gd name="connsiteX117" fmla="*/ 1645920 w 17099280"/>
              <a:gd name="connsiteY117" fmla="*/ 33857659 h 39069739"/>
              <a:gd name="connsiteX118" fmla="*/ 1737360 w 17099280"/>
              <a:gd name="connsiteY118" fmla="*/ 26176699 h 39069739"/>
              <a:gd name="connsiteX119" fmla="*/ 2468880 w 17099280"/>
              <a:gd name="connsiteY119" fmla="*/ 24713659 h 39069739"/>
              <a:gd name="connsiteX120" fmla="*/ 2194560 w 17099280"/>
              <a:gd name="connsiteY120" fmla="*/ 23342059 h 39069739"/>
              <a:gd name="connsiteX121" fmla="*/ 2377440 w 17099280"/>
              <a:gd name="connsiteY121" fmla="*/ 22427659 h 39069739"/>
              <a:gd name="connsiteX122" fmla="*/ 1920240 w 17099280"/>
              <a:gd name="connsiteY122" fmla="*/ 20873179 h 39069739"/>
              <a:gd name="connsiteX123" fmla="*/ 0 w 17099280"/>
              <a:gd name="connsiteY123" fmla="*/ 20415979 h 39069739"/>
              <a:gd name="connsiteX124" fmla="*/ 914400 w 17099280"/>
              <a:gd name="connsiteY124" fmla="*/ 15478219 h 39069739"/>
              <a:gd name="connsiteX125" fmla="*/ 1005840 w 17099280"/>
              <a:gd name="connsiteY125" fmla="*/ 13375099 h 39069739"/>
              <a:gd name="connsiteX126" fmla="*/ 914400 w 17099280"/>
              <a:gd name="connsiteY126" fmla="*/ 9077419 h 39069739"/>
              <a:gd name="connsiteX127" fmla="*/ 1857998 w 17099280"/>
              <a:gd name="connsiteY127" fmla="*/ 7706504 h 39069739"/>
              <a:gd name="connsiteX128" fmla="*/ 2570951 w 17099280"/>
              <a:gd name="connsiteY128" fmla="*/ 6130890 h 39069739"/>
              <a:gd name="connsiteX129" fmla="*/ 3262299 w 17099280"/>
              <a:gd name="connsiteY129" fmla="*/ 5145956 h 39069739"/>
              <a:gd name="connsiteX130" fmla="*/ 3657600 w 17099280"/>
              <a:gd name="connsiteY130" fmla="*/ 4596859 h 39069739"/>
              <a:gd name="connsiteX131" fmla="*/ 3219090 w 17099280"/>
              <a:gd name="connsiteY131" fmla="*/ 3763267 h 39069739"/>
              <a:gd name="connsiteX132" fmla="*/ 2851811 w 17099280"/>
              <a:gd name="connsiteY132" fmla="*/ 1690458 h 39069739"/>
              <a:gd name="connsiteX133" fmla="*/ 2938230 w 17099280"/>
              <a:gd name="connsiteY133" fmla="*/ 845229 h 39069739"/>
              <a:gd name="connsiteX134" fmla="*/ 3413532 w 17099280"/>
              <a:gd name="connsiteY134" fmla="*/ 447474 h 39069739"/>
              <a:gd name="connsiteX135" fmla="*/ 4201948 w 17099280"/>
              <a:gd name="connsiteY135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956691 w 17099280"/>
              <a:gd name="connsiteY7" fmla="*/ 3480357 h 39069739"/>
              <a:gd name="connsiteX8" fmla="*/ 6848668 w 17099280"/>
              <a:gd name="connsiteY8" fmla="*/ 3887566 h 39069739"/>
              <a:gd name="connsiteX9" fmla="*/ 6611017 w 17099280"/>
              <a:gd name="connsiteY9" fmla="*/ 4773061 h 39069739"/>
              <a:gd name="connsiteX10" fmla="*/ 6675120 w 17099280"/>
              <a:gd name="connsiteY10" fmla="*/ 4871179 h 39069739"/>
              <a:gd name="connsiteX11" fmla="*/ 6654227 w 17099280"/>
              <a:gd name="connsiteY11" fmla="*/ 5170816 h 39069739"/>
              <a:gd name="connsiteX12" fmla="*/ 6308552 w 17099280"/>
              <a:gd name="connsiteY12" fmla="*/ 5518851 h 39069739"/>
              <a:gd name="connsiteX13" fmla="*/ 5852160 w 17099280"/>
              <a:gd name="connsiteY13" fmla="*/ 5419819 h 39069739"/>
              <a:gd name="connsiteX14" fmla="*/ 5422763 w 17099280"/>
              <a:gd name="connsiteY14" fmla="*/ 6130890 h 39069739"/>
              <a:gd name="connsiteX15" fmla="*/ 6126480 w 17099280"/>
              <a:gd name="connsiteY15" fmla="*/ 7431499 h 39069739"/>
              <a:gd name="connsiteX16" fmla="*/ 6766560 w 17099280"/>
              <a:gd name="connsiteY16" fmla="*/ 9626059 h 39069739"/>
              <a:gd name="connsiteX17" fmla="*/ 6675120 w 17099280"/>
              <a:gd name="connsiteY17" fmla="*/ 11454859 h 39069739"/>
              <a:gd name="connsiteX18" fmla="*/ 7680960 w 17099280"/>
              <a:gd name="connsiteY18" fmla="*/ 11271979 h 39069739"/>
              <a:gd name="connsiteX19" fmla="*/ 7132320 w 17099280"/>
              <a:gd name="connsiteY19" fmla="*/ 9808939 h 39069739"/>
              <a:gd name="connsiteX20" fmla="*/ 8869680 w 17099280"/>
              <a:gd name="connsiteY20" fmla="*/ 8437339 h 39069739"/>
              <a:gd name="connsiteX21" fmla="*/ 9144000 w 17099280"/>
              <a:gd name="connsiteY21" fmla="*/ 7431499 h 39069739"/>
              <a:gd name="connsiteX22" fmla="*/ 9601200 w 17099280"/>
              <a:gd name="connsiteY22" fmla="*/ 7248619 h 39069739"/>
              <a:gd name="connsiteX23" fmla="*/ 9601200 w 17099280"/>
              <a:gd name="connsiteY23" fmla="*/ 6791419 h 39069739"/>
              <a:gd name="connsiteX24" fmla="*/ 9144000 w 17099280"/>
              <a:gd name="connsiteY24" fmla="*/ 6517099 h 39069739"/>
              <a:gd name="connsiteX25" fmla="*/ 8595360 w 17099280"/>
              <a:gd name="connsiteY25" fmla="*/ 5145499 h 39069739"/>
              <a:gd name="connsiteX26" fmla="*/ 8595360 w 17099280"/>
              <a:gd name="connsiteY26" fmla="*/ 5694139 h 39069739"/>
              <a:gd name="connsiteX27" fmla="*/ 8595360 w 17099280"/>
              <a:gd name="connsiteY27" fmla="*/ 6242779 h 39069739"/>
              <a:gd name="connsiteX28" fmla="*/ 8412480 w 17099280"/>
              <a:gd name="connsiteY28" fmla="*/ 5877019 h 39069739"/>
              <a:gd name="connsiteX29" fmla="*/ 8321040 w 17099280"/>
              <a:gd name="connsiteY29" fmla="*/ 6151339 h 39069739"/>
              <a:gd name="connsiteX30" fmla="*/ 8046720 w 17099280"/>
              <a:gd name="connsiteY30" fmla="*/ 6425659 h 39069739"/>
              <a:gd name="connsiteX31" fmla="*/ 8046720 w 17099280"/>
              <a:gd name="connsiteY31" fmla="*/ 5968459 h 39069739"/>
              <a:gd name="connsiteX32" fmla="*/ 7680960 w 17099280"/>
              <a:gd name="connsiteY32" fmla="*/ 5968459 h 39069739"/>
              <a:gd name="connsiteX33" fmla="*/ 8503920 w 17099280"/>
              <a:gd name="connsiteY33" fmla="*/ 5054059 h 39069739"/>
              <a:gd name="connsiteX34" fmla="*/ 8869680 w 17099280"/>
              <a:gd name="connsiteY34" fmla="*/ 3956779 h 39069739"/>
              <a:gd name="connsiteX35" fmla="*/ 10058400 w 17099280"/>
              <a:gd name="connsiteY35" fmla="*/ 3133819 h 39069739"/>
              <a:gd name="connsiteX36" fmla="*/ 10241280 w 17099280"/>
              <a:gd name="connsiteY36" fmla="*/ 3225259 h 39069739"/>
              <a:gd name="connsiteX37" fmla="*/ 10881360 w 17099280"/>
              <a:gd name="connsiteY37" fmla="*/ 2950939 h 39069739"/>
              <a:gd name="connsiteX38" fmla="*/ 11704320 w 17099280"/>
              <a:gd name="connsiteY38" fmla="*/ 3316699 h 39069739"/>
              <a:gd name="connsiteX39" fmla="*/ 11978640 w 17099280"/>
              <a:gd name="connsiteY39" fmla="*/ 4048219 h 39069739"/>
              <a:gd name="connsiteX40" fmla="*/ 12070080 w 17099280"/>
              <a:gd name="connsiteY40" fmla="*/ 4505419 h 39069739"/>
              <a:gd name="connsiteX41" fmla="*/ 12161520 w 17099280"/>
              <a:gd name="connsiteY41" fmla="*/ 5328379 h 39069739"/>
              <a:gd name="connsiteX42" fmla="*/ 12161520 w 17099280"/>
              <a:gd name="connsiteY42" fmla="*/ 5328379 h 39069739"/>
              <a:gd name="connsiteX43" fmla="*/ 12618720 w 17099280"/>
              <a:gd name="connsiteY43" fmla="*/ 6334219 h 39069739"/>
              <a:gd name="connsiteX44" fmla="*/ 12161520 w 17099280"/>
              <a:gd name="connsiteY44" fmla="*/ 6974299 h 39069739"/>
              <a:gd name="connsiteX45" fmla="*/ 12161520 w 17099280"/>
              <a:gd name="connsiteY45" fmla="*/ 7614379 h 39069739"/>
              <a:gd name="connsiteX46" fmla="*/ 11430000 w 17099280"/>
              <a:gd name="connsiteY46" fmla="*/ 7705819 h 39069739"/>
              <a:gd name="connsiteX47" fmla="*/ 11247120 w 17099280"/>
              <a:gd name="connsiteY47" fmla="*/ 7980139 h 39069739"/>
              <a:gd name="connsiteX48" fmla="*/ 11521440 w 17099280"/>
              <a:gd name="connsiteY48" fmla="*/ 8437339 h 39069739"/>
              <a:gd name="connsiteX49" fmla="*/ 12527280 w 17099280"/>
              <a:gd name="connsiteY49" fmla="*/ 8437339 h 39069739"/>
              <a:gd name="connsiteX50" fmla="*/ 12984480 w 17099280"/>
              <a:gd name="connsiteY50" fmla="*/ 8894539 h 39069739"/>
              <a:gd name="connsiteX51" fmla="*/ 13898880 w 17099280"/>
              <a:gd name="connsiteY51" fmla="*/ 10266139 h 39069739"/>
              <a:gd name="connsiteX52" fmla="*/ 15636240 w 17099280"/>
              <a:gd name="connsiteY52" fmla="*/ 9808939 h 39069739"/>
              <a:gd name="connsiteX53" fmla="*/ 17099280 w 17099280"/>
              <a:gd name="connsiteY53" fmla="*/ 9443179 h 39069739"/>
              <a:gd name="connsiteX54" fmla="*/ 15910560 w 17099280"/>
              <a:gd name="connsiteY54" fmla="*/ 10266139 h 39069739"/>
              <a:gd name="connsiteX55" fmla="*/ 16459200 w 17099280"/>
              <a:gd name="connsiteY55" fmla="*/ 10723339 h 39069739"/>
              <a:gd name="connsiteX56" fmla="*/ 15636240 w 17099280"/>
              <a:gd name="connsiteY56" fmla="*/ 11637739 h 39069739"/>
              <a:gd name="connsiteX57" fmla="*/ 15636240 w 17099280"/>
              <a:gd name="connsiteY57" fmla="*/ 10997659 h 39069739"/>
              <a:gd name="connsiteX58" fmla="*/ 13990320 w 17099280"/>
              <a:gd name="connsiteY58" fmla="*/ 10997659 h 39069739"/>
              <a:gd name="connsiteX59" fmla="*/ 13990320 w 17099280"/>
              <a:gd name="connsiteY59" fmla="*/ 11820619 h 39069739"/>
              <a:gd name="connsiteX60" fmla="*/ 15179040 w 17099280"/>
              <a:gd name="connsiteY60" fmla="*/ 13009339 h 39069739"/>
              <a:gd name="connsiteX61" fmla="*/ 15087600 w 17099280"/>
              <a:gd name="connsiteY61" fmla="*/ 13923739 h 39069739"/>
              <a:gd name="connsiteX62" fmla="*/ 15453360 w 17099280"/>
              <a:gd name="connsiteY62" fmla="*/ 14655259 h 39069739"/>
              <a:gd name="connsiteX63" fmla="*/ 15361920 w 17099280"/>
              <a:gd name="connsiteY63" fmla="*/ 15386779 h 39069739"/>
              <a:gd name="connsiteX64" fmla="*/ 15361920 w 17099280"/>
              <a:gd name="connsiteY64" fmla="*/ 15843979 h 39069739"/>
              <a:gd name="connsiteX65" fmla="*/ 15087600 w 17099280"/>
              <a:gd name="connsiteY65" fmla="*/ 15843979 h 39069739"/>
              <a:gd name="connsiteX66" fmla="*/ 15087600 w 17099280"/>
              <a:gd name="connsiteY66" fmla="*/ 16209739 h 39069739"/>
              <a:gd name="connsiteX67" fmla="*/ 14356080 w 17099280"/>
              <a:gd name="connsiteY67" fmla="*/ 16209739 h 39069739"/>
              <a:gd name="connsiteX68" fmla="*/ 14904720 w 17099280"/>
              <a:gd name="connsiteY68" fmla="*/ 16941259 h 39069739"/>
              <a:gd name="connsiteX69" fmla="*/ 15544800 w 17099280"/>
              <a:gd name="connsiteY69" fmla="*/ 25719499 h 39069739"/>
              <a:gd name="connsiteX70" fmla="*/ 13898880 w 17099280"/>
              <a:gd name="connsiteY70" fmla="*/ 25628059 h 39069739"/>
              <a:gd name="connsiteX71" fmla="*/ 13716000 w 17099280"/>
              <a:gd name="connsiteY71" fmla="*/ 29102779 h 39069739"/>
              <a:gd name="connsiteX72" fmla="*/ 12344400 w 17099280"/>
              <a:gd name="connsiteY72" fmla="*/ 33766219 h 39069739"/>
              <a:gd name="connsiteX73" fmla="*/ 13167360 w 17099280"/>
              <a:gd name="connsiteY73" fmla="*/ 35412139 h 39069739"/>
              <a:gd name="connsiteX74" fmla="*/ 15087600 w 17099280"/>
              <a:gd name="connsiteY74" fmla="*/ 35960779 h 39069739"/>
              <a:gd name="connsiteX75" fmla="*/ 12984480 w 17099280"/>
              <a:gd name="connsiteY75" fmla="*/ 36326539 h 39069739"/>
              <a:gd name="connsiteX76" fmla="*/ 13624560 w 17099280"/>
              <a:gd name="connsiteY76" fmla="*/ 36875179 h 39069739"/>
              <a:gd name="connsiteX77" fmla="*/ 12710160 w 17099280"/>
              <a:gd name="connsiteY77" fmla="*/ 37515259 h 39069739"/>
              <a:gd name="connsiteX78" fmla="*/ 10698480 w 17099280"/>
              <a:gd name="connsiteY78" fmla="*/ 37058059 h 39069739"/>
              <a:gd name="connsiteX79" fmla="*/ 10881360 w 17099280"/>
              <a:gd name="connsiteY79" fmla="*/ 36692299 h 39069739"/>
              <a:gd name="connsiteX80" fmla="*/ 9692640 w 17099280"/>
              <a:gd name="connsiteY80" fmla="*/ 36692299 h 39069739"/>
              <a:gd name="connsiteX81" fmla="*/ 10241280 w 17099280"/>
              <a:gd name="connsiteY81" fmla="*/ 35777899 h 39069739"/>
              <a:gd name="connsiteX82" fmla="*/ 9692640 w 17099280"/>
              <a:gd name="connsiteY82" fmla="*/ 35320699 h 39069739"/>
              <a:gd name="connsiteX83" fmla="*/ 10515600 w 17099280"/>
              <a:gd name="connsiteY83" fmla="*/ 34589179 h 39069739"/>
              <a:gd name="connsiteX84" fmla="*/ 9326880 w 17099280"/>
              <a:gd name="connsiteY84" fmla="*/ 28005499 h 39069739"/>
              <a:gd name="connsiteX85" fmla="*/ 10058400 w 17099280"/>
              <a:gd name="connsiteY85" fmla="*/ 26085259 h 39069739"/>
              <a:gd name="connsiteX86" fmla="*/ 9052560 w 17099280"/>
              <a:gd name="connsiteY86" fmla="*/ 25536619 h 39069739"/>
              <a:gd name="connsiteX87" fmla="*/ 8961120 w 17099280"/>
              <a:gd name="connsiteY87" fmla="*/ 20598859 h 39069739"/>
              <a:gd name="connsiteX88" fmla="*/ 9326880 w 17099280"/>
              <a:gd name="connsiteY88" fmla="*/ 18312859 h 39069739"/>
              <a:gd name="connsiteX89" fmla="*/ 8046720 w 17099280"/>
              <a:gd name="connsiteY89" fmla="*/ 16118299 h 39069739"/>
              <a:gd name="connsiteX90" fmla="*/ 7863840 w 17099280"/>
              <a:gd name="connsiteY90" fmla="*/ 16118299 h 39069739"/>
              <a:gd name="connsiteX91" fmla="*/ 7863840 w 17099280"/>
              <a:gd name="connsiteY91" fmla="*/ 15935419 h 39069739"/>
              <a:gd name="connsiteX92" fmla="*/ 7406640 w 17099280"/>
              <a:gd name="connsiteY92" fmla="*/ 15935419 h 39069739"/>
              <a:gd name="connsiteX93" fmla="*/ 8138160 w 17099280"/>
              <a:gd name="connsiteY93" fmla="*/ 19958779 h 39069739"/>
              <a:gd name="connsiteX94" fmla="*/ 7680960 w 17099280"/>
              <a:gd name="connsiteY94" fmla="*/ 21421819 h 39069739"/>
              <a:gd name="connsiteX95" fmla="*/ 6858000 w 17099280"/>
              <a:gd name="connsiteY95" fmla="*/ 21421819 h 39069739"/>
              <a:gd name="connsiteX96" fmla="*/ 7498080 w 17099280"/>
              <a:gd name="connsiteY96" fmla="*/ 27456859 h 39069739"/>
              <a:gd name="connsiteX97" fmla="*/ 7040880 w 17099280"/>
              <a:gd name="connsiteY97" fmla="*/ 35686459 h 39069739"/>
              <a:gd name="connsiteX98" fmla="*/ 6217920 w 17099280"/>
              <a:gd name="connsiteY98" fmla="*/ 35686459 h 39069739"/>
              <a:gd name="connsiteX99" fmla="*/ 6217920 w 17099280"/>
              <a:gd name="connsiteY99" fmla="*/ 35960779 h 39069739"/>
              <a:gd name="connsiteX100" fmla="*/ 6675120 w 17099280"/>
              <a:gd name="connsiteY100" fmla="*/ 35960779 h 39069739"/>
              <a:gd name="connsiteX101" fmla="*/ 6858000 w 17099280"/>
              <a:gd name="connsiteY101" fmla="*/ 37058059 h 39069739"/>
              <a:gd name="connsiteX102" fmla="*/ 7315200 w 17099280"/>
              <a:gd name="connsiteY102" fmla="*/ 36966619 h 39069739"/>
              <a:gd name="connsiteX103" fmla="*/ 8138160 w 17099280"/>
              <a:gd name="connsiteY103" fmla="*/ 37606699 h 39069739"/>
              <a:gd name="connsiteX104" fmla="*/ 10058400 w 17099280"/>
              <a:gd name="connsiteY104" fmla="*/ 38155339 h 39069739"/>
              <a:gd name="connsiteX105" fmla="*/ 10149840 w 17099280"/>
              <a:gd name="connsiteY105" fmla="*/ 38886859 h 39069739"/>
              <a:gd name="connsiteX106" fmla="*/ 6858000 w 17099280"/>
              <a:gd name="connsiteY106" fmla="*/ 39069739 h 39069739"/>
              <a:gd name="connsiteX107" fmla="*/ 5303520 w 17099280"/>
              <a:gd name="connsiteY107" fmla="*/ 38429659 h 39069739"/>
              <a:gd name="connsiteX108" fmla="*/ 4754880 w 17099280"/>
              <a:gd name="connsiteY108" fmla="*/ 38795419 h 39069739"/>
              <a:gd name="connsiteX109" fmla="*/ 3474720 w 17099280"/>
              <a:gd name="connsiteY109" fmla="*/ 38795419 h 39069739"/>
              <a:gd name="connsiteX110" fmla="*/ 3291840 w 17099280"/>
              <a:gd name="connsiteY110" fmla="*/ 37332379 h 39069739"/>
              <a:gd name="connsiteX111" fmla="*/ 3291840 w 17099280"/>
              <a:gd name="connsiteY111" fmla="*/ 37332379 h 39069739"/>
              <a:gd name="connsiteX112" fmla="*/ 2743200 w 17099280"/>
              <a:gd name="connsiteY112" fmla="*/ 37972459 h 39069739"/>
              <a:gd name="connsiteX113" fmla="*/ 457200 w 17099280"/>
              <a:gd name="connsiteY113" fmla="*/ 37972459 h 39069739"/>
              <a:gd name="connsiteX114" fmla="*/ 548640 w 17099280"/>
              <a:gd name="connsiteY114" fmla="*/ 35412139 h 39069739"/>
              <a:gd name="connsiteX115" fmla="*/ 1005840 w 17099280"/>
              <a:gd name="connsiteY115" fmla="*/ 35412139 h 39069739"/>
              <a:gd name="connsiteX116" fmla="*/ 914400 w 17099280"/>
              <a:gd name="connsiteY116" fmla="*/ 34497739 h 39069739"/>
              <a:gd name="connsiteX117" fmla="*/ 1645920 w 17099280"/>
              <a:gd name="connsiteY117" fmla="*/ 33857659 h 39069739"/>
              <a:gd name="connsiteX118" fmla="*/ 1737360 w 17099280"/>
              <a:gd name="connsiteY118" fmla="*/ 26176699 h 39069739"/>
              <a:gd name="connsiteX119" fmla="*/ 2468880 w 17099280"/>
              <a:gd name="connsiteY119" fmla="*/ 24713659 h 39069739"/>
              <a:gd name="connsiteX120" fmla="*/ 2194560 w 17099280"/>
              <a:gd name="connsiteY120" fmla="*/ 23342059 h 39069739"/>
              <a:gd name="connsiteX121" fmla="*/ 2377440 w 17099280"/>
              <a:gd name="connsiteY121" fmla="*/ 22427659 h 39069739"/>
              <a:gd name="connsiteX122" fmla="*/ 1920240 w 17099280"/>
              <a:gd name="connsiteY122" fmla="*/ 20873179 h 39069739"/>
              <a:gd name="connsiteX123" fmla="*/ 0 w 17099280"/>
              <a:gd name="connsiteY123" fmla="*/ 20415979 h 39069739"/>
              <a:gd name="connsiteX124" fmla="*/ 914400 w 17099280"/>
              <a:gd name="connsiteY124" fmla="*/ 15478219 h 39069739"/>
              <a:gd name="connsiteX125" fmla="*/ 1005840 w 17099280"/>
              <a:gd name="connsiteY125" fmla="*/ 13375099 h 39069739"/>
              <a:gd name="connsiteX126" fmla="*/ 914400 w 17099280"/>
              <a:gd name="connsiteY126" fmla="*/ 9077419 h 39069739"/>
              <a:gd name="connsiteX127" fmla="*/ 1857998 w 17099280"/>
              <a:gd name="connsiteY127" fmla="*/ 7706504 h 39069739"/>
              <a:gd name="connsiteX128" fmla="*/ 2570951 w 17099280"/>
              <a:gd name="connsiteY128" fmla="*/ 6130890 h 39069739"/>
              <a:gd name="connsiteX129" fmla="*/ 3262299 w 17099280"/>
              <a:gd name="connsiteY129" fmla="*/ 5145956 h 39069739"/>
              <a:gd name="connsiteX130" fmla="*/ 3657600 w 17099280"/>
              <a:gd name="connsiteY130" fmla="*/ 4596859 h 39069739"/>
              <a:gd name="connsiteX131" fmla="*/ 3219090 w 17099280"/>
              <a:gd name="connsiteY131" fmla="*/ 3763267 h 39069739"/>
              <a:gd name="connsiteX132" fmla="*/ 2851811 w 17099280"/>
              <a:gd name="connsiteY132" fmla="*/ 1690458 h 39069739"/>
              <a:gd name="connsiteX133" fmla="*/ 2938230 w 17099280"/>
              <a:gd name="connsiteY133" fmla="*/ 845229 h 39069739"/>
              <a:gd name="connsiteX134" fmla="*/ 3413532 w 17099280"/>
              <a:gd name="connsiteY134" fmla="*/ 447474 h 39069739"/>
              <a:gd name="connsiteX135" fmla="*/ 4201948 w 17099280"/>
              <a:gd name="connsiteY135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956691 w 17099280"/>
              <a:gd name="connsiteY7" fmla="*/ 3480357 h 39069739"/>
              <a:gd name="connsiteX8" fmla="*/ 6848668 w 17099280"/>
              <a:gd name="connsiteY8" fmla="*/ 3887566 h 39069739"/>
              <a:gd name="connsiteX9" fmla="*/ 6611017 w 17099280"/>
              <a:gd name="connsiteY9" fmla="*/ 4773061 h 39069739"/>
              <a:gd name="connsiteX10" fmla="*/ 6675120 w 17099280"/>
              <a:gd name="connsiteY10" fmla="*/ 4871179 h 39069739"/>
              <a:gd name="connsiteX11" fmla="*/ 6654227 w 17099280"/>
              <a:gd name="connsiteY11" fmla="*/ 5170816 h 39069739"/>
              <a:gd name="connsiteX12" fmla="*/ 6308552 w 17099280"/>
              <a:gd name="connsiteY12" fmla="*/ 5518851 h 39069739"/>
              <a:gd name="connsiteX13" fmla="*/ 5852160 w 17099280"/>
              <a:gd name="connsiteY13" fmla="*/ 5419819 h 39069739"/>
              <a:gd name="connsiteX14" fmla="*/ 5422763 w 17099280"/>
              <a:gd name="connsiteY14" fmla="*/ 6130890 h 39069739"/>
              <a:gd name="connsiteX15" fmla="*/ 6126480 w 17099280"/>
              <a:gd name="connsiteY15" fmla="*/ 7431499 h 39069739"/>
              <a:gd name="connsiteX16" fmla="*/ 6766560 w 17099280"/>
              <a:gd name="connsiteY16" fmla="*/ 9626059 h 39069739"/>
              <a:gd name="connsiteX17" fmla="*/ 6675120 w 17099280"/>
              <a:gd name="connsiteY17" fmla="*/ 11454859 h 39069739"/>
              <a:gd name="connsiteX18" fmla="*/ 7680960 w 17099280"/>
              <a:gd name="connsiteY18" fmla="*/ 11271979 h 39069739"/>
              <a:gd name="connsiteX19" fmla="*/ 7132320 w 17099280"/>
              <a:gd name="connsiteY19" fmla="*/ 9808939 h 39069739"/>
              <a:gd name="connsiteX20" fmla="*/ 8869680 w 17099280"/>
              <a:gd name="connsiteY20" fmla="*/ 8437339 h 39069739"/>
              <a:gd name="connsiteX21" fmla="*/ 9144000 w 17099280"/>
              <a:gd name="connsiteY21" fmla="*/ 7431499 h 39069739"/>
              <a:gd name="connsiteX22" fmla="*/ 9601200 w 17099280"/>
              <a:gd name="connsiteY22" fmla="*/ 7248619 h 39069739"/>
              <a:gd name="connsiteX23" fmla="*/ 9601200 w 17099280"/>
              <a:gd name="connsiteY23" fmla="*/ 6791419 h 39069739"/>
              <a:gd name="connsiteX24" fmla="*/ 9144000 w 17099280"/>
              <a:gd name="connsiteY24" fmla="*/ 6517099 h 39069739"/>
              <a:gd name="connsiteX25" fmla="*/ 8595360 w 17099280"/>
              <a:gd name="connsiteY25" fmla="*/ 5145499 h 39069739"/>
              <a:gd name="connsiteX26" fmla="*/ 8595360 w 17099280"/>
              <a:gd name="connsiteY26" fmla="*/ 5694139 h 39069739"/>
              <a:gd name="connsiteX27" fmla="*/ 8595360 w 17099280"/>
              <a:gd name="connsiteY27" fmla="*/ 6242779 h 39069739"/>
              <a:gd name="connsiteX28" fmla="*/ 8412480 w 17099280"/>
              <a:gd name="connsiteY28" fmla="*/ 5877019 h 39069739"/>
              <a:gd name="connsiteX29" fmla="*/ 8321040 w 17099280"/>
              <a:gd name="connsiteY29" fmla="*/ 6151339 h 39069739"/>
              <a:gd name="connsiteX30" fmla="*/ 8046720 w 17099280"/>
              <a:gd name="connsiteY30" fmla="*/ 6425659 h 39069739"/>
              <a:gd name="connsiteX31" fmla="*/ 8046720 w 17099280"/>
              <a:gd name="connsiteY31" fmla="*/ 5968459 h 39069739"/>
              <a:gd name="connsiteX32" fmla="*/ 7680960 w 17099280"/>
              <a:gd name="connsiteY32" fmla="*/ 5968459 h 39069739"/>
              <a:gd name="connsiteX33" fmla="*/ 8503920 w 17099280"/>
              <a:gd name="connsiteY33" fmla="*/ 5054059 h 39069739"/>
              <a:gd name="connsiteX34" fmla="*/ 8869680 w 17099280"/>
              <a:gd name="connsiteY34" fmla="*/ 3956779 h 39069739"/>
              <a:gd name="connsiteX35" fmla="*/ 10058400 w 17099280"/>
              <a:gd name="connsiteY35" fmla="*/ 3133819 h 39069739"/>
              <a:gd name="connsiteX36" fmla="*/ 10241280 w 17099280"/>
              <a:gd name="connsiteY36" fmla="*/ 3225259 h 39069739"/>
              <a:gd name="connsiteX37" fmla="*/ 10881360 w 17099280"/>
              <a:gd name="connsiteY37" fmla="*/ 2950939 h 39069739"/>
              <a:gd name="connsiteX38" fmla="*/ 11704320 w 17099280"/>
              <a:gd name="connsiteY38" fmla="*/ 3316699 h 39069739"/>
              <a:gd name="connsiteX39" fmla="*/ 11978640 w 17099280"/>
              <a:gd name="connsiteY39" fmla="*/ 4048219 h 39069739"/>
              <a:gd name="connsiteX40" fmla="*/ 12070080 w 17099280"/>
              <a:gd name="connsiteY40" fmla="*/ 4505419 h 39069739"/>
              <a:gd name="connsiteX41" fmla="*/ 12161520 w 17099280"/>
              <a:gd name="connsiteY41" fmla="*/ 5328379 h 39069739"/>
              <a:gd name="connsiteX42" fmla="*/ 12161520 w 17099280"/>
              <a:gd name="connsiteY42" fmla="*/ 5328379 h 39069739"/>
              <a:gd name="connsiteX43" fmla="*/ 12618720 w 17099280"/>
              <a:gd name="connsiteY43" fmla="*/ 6334219 h 39069739"/>
              <a:gd name="connsiteX44" fmla="*/ 12161520 w 17099280"/>
              <a:gd name="connsiteY44" fmla="*/ 6974299 h 39069739"/>
              <a:gd name="connsiteX45" fmla="*/ 12161520 w 17099280"/>
              <a:gd name="connsiteY45" fmla="*/ 7614379 h 39069739"/>
              <a:gd name="connsiteX46" fmla="*/ 11430000 w 17099280"/>
              <a:gd name="connsiteY46" fmla="*/ 7705819 h 39069739"/>
              <a:gd name="connsiteX47" fmla="*/ 11247120 w 17099280"/>
              <a:gd name="connsiteY47" fmla="*/ 7980139 h 39069739"/>
              <a:gd name="connsiteX48" fmla="*/ 11521440 w 17099280"/>
              <a:gd name="connsiteY48" fmla="*/ 8437339 h 39069739"/>
              <a:gd name="connsiteX49" fmla="*/ 12527280 w 17099280"/>
              <a:gd name="connsiteY49" fmla="*/ 8437339 h 39069739"/>
              <a:gd name="connsiteX50" fmla="*/ 12984480 w 17099280"/>
              <a:gd name="connsiteY50" fmla="*/ 8894539 h 39069739"/>
              <a:gd name="connsiteX51" fmla="*/ 13898880 w 17099280"/>
              <a:gd name="connsiteY51" fmla="*/ 10266139 h 39069739"/>
              <a:gd name="connsiteX52" fmla="*/ 15636240 w 17099280"/>
              <a:gd name="connsiteY52" fmla="*/ 9808939 h 39069739"/>
              <a:gd name="connsiteX53" fmla="*/ 17099280 w 17099280"/>
              <a:gd name="connsiteY53" fmla="*/ 9443179 h 39069739"/>
              <a:gd name="connsiteX54" fmla="*/ 15910560 w 17099280"/>
              <a:gd name="connsiteY54" fmla="*/ 10266139 h 39069739"/>
              <a:gd name="connsiteX55" fmla="*/ 16459200 w 17099280"/>
              <a:gd name="connsiteY55" fmla="*/ 10723339 h 39069739"/>
              <a:gd name="connsiteX56" fmla="*/ 15636240 w 17099280"/>
              <a:gd name="connsiteY56" fmla="*/ 11637739 h 39069739"/>
              <a:gd name="connsiteX57" fmla="*/ 15636240 w 17099280"/>
              <a:gd name="connsiteY57" fmla="*/ 10997659 h 39069739"/>
              <a:gd name="connsiteX58" fmla="*/ 13990320 w 17099280"/>
              <a:gd name="connsiteY58" fmla="*/ 10997659 h 39069739"/>
              <a:gd name="connsiteX59" fmla="*/ 13990320 w 17099280"/>
              <a:gd name="connsiteY59" fmla="*/ 11820619 h 39069739"/>
              <a:gd name="connsiteX60" fmla="*/ 15179040 w 17099280"/>
              <a:gd name="connsiteY60" fmla="*/ 13009339 h 39069739"/>
              <a:gd name="connsiteX61" fmla="*/ 15087600 w 17099280"/>
              <a:gd name="connsiteY61" fmla="*/ 13923739 h 39069739"/>
              <a:gd name="connsiteX62" fmla="*/ 15453360 w 17099280"/>
              <a:gd name="connsiteY62" fmla="*/ 14655259 h 39069739"/>
              <a:gd name="connsiteX63" fmla="*/ 15361920 w 17099280"/>
              <a:gd name="connsiteY63" fmla="*/ 15386779 h 39069739"/>
              <a:gd name="connsiteX64" fmla="*/ 15361920 w 17099280"/>
              <a:gd name="connsiteY64" fmla="*/ 15843979 h 39069739"/>
              <a:gd name="connsiteX65" fmla="*/ 15087600 w 17099280"/>
              <a:gd name="connsiteY65" fmla="*/ 15843979 h 39069739"/>
              <a:gd name="connsiteX66" fmla="*/ 15087600 w 17099280"/>
              <a:gd name="connsiteY66" fmla="*/ 16209739 h 39069739"/>
              <a:gd name="connsiteX67" fmla="*/ 14356080 w 17099280"/>
              <a:gd name="connsiteY67" fmla="*/ 16209739 h 39069739"/>
              <a:gd name="connsiteX68" fmla="*/ 14904720 w 17099280"/>
              <a:gd name="connsiteY68" fmla="*/ 16941259 h 39069739"/>
              <a:gd name="connsiteX69" fmla="*/ 15544800 w 17099280"/>
              <a:gd name="connsiteY69" fmla="*/ 25719499 h 39069739"/>
              <a:gd name="connsiteX70" fmla="*/ 13898880 w 17099280"/>
              <a:gd name="connsiteY70" fmla="*/ 25628059 h 39069739"/>
              <a:gd name="connsiteX71" fmla="*/ 13716000 w 17099280"/>
              <a:gd name="connsiteY71" fmla="*/ 29102779 h 39069739"/>
              <a:gd name="connsiteX72" fmla="*/ 12344400 w 17099280"/>
              <a:gd name="connsiteY72" fmla="*/ 33766219 h 39069739"/>
              <a:gd name="connsiteX73" fmla="*/ 13167360 w 17099280"/>
              <a:gd name="connsiteY73" fmla="*/ 35412139 h 39069739"/>
              <a:gd name="connsiteX74" fmla="*/ 15087600 w 17099280"/>
              <a:gd name="connsiteY74" fmla="*/ 35960779 h 39069739"/>
              <a:gd name="connsiteX75" fmla="*/ 12984480 w 17099280"/>
              <a:gd name="connsiteY75" fmla="*/ 36326539 h 39069739"/>
              <a:gd name="connsiteX76" fmla="*/ 13624560 w 17099280"/>
              <a:gd name="connsiteY76" fmla="*/ 36875179 h 39069739"/>
              <a:gd name="connsiteX77" fmla="*/ 12710160 w 17099280"/>
              <a:gd name="connsiteY77" fmla="*/ 37515259 h 39069739"/>
              <a:gd name="connsiteX78" fmla="*/ 10698480 w 17099280"/>
              <a:gd name="connsiteY78" fmla="*/ 37058059 h 39069739"/>
              <a:gd name="connsiteX79" fmla="*/ 10881360 w 17099280"/>
              <a:gd name="connsiteY79" fmla="*/ 36692299 h 39069739"/>
              <a:gd name="connsiteX80" fmla="*/ 9692640 w 17099280"/>
              <a:gd name="connsiteY80" fmla="*/ 36692299 h 39069739"/>
              <a:gd name="connsiteX81" fmla="*/ 10241280 w 17099280"/>
              <a:gd name="connsiteY81" fmla="*/ 35777899 h 39069739"/>
              <a:gd name="connsiteX82" fmla="*/ 9692640 w 17099280"/>
              <a:gd name="connsiteY82" fmla="*/ 35320699 h 39069739"/>
              <a:gd name="connsiteX83" fmla="*/ 10515600 w 17099280"/>
              <a:gd name="connsiteY83" fmla="*/ 34589179 h 39069739"/>
              <a:gd name="connsiteX84" fmla="*/ 9326880 w 17099280"/>
              <a:gd name="connsiteY84" fmla="*/ 28005499 h 39069739"/>
              <a:gd name="connsiteX85" fmla="*/ 10058400 w 17099280"/>
              <a:gd name="connsiteY85" fmla="*/ 26085259 h 39069739"/>
              <a:gd name="connsiteX86" fmla="*/ 9052560 w 17099280"/>
              <a:gd name="connsiteY86" fmla="*/ 25536619 h 39069739"/>
              <a:gd name="connsiteX87" fmla="*/ 8961120 w 17099280"/>
              <a:gd name="connsiteY87" fmla="*/ 20598859 h 39069739"/>
              <a:gd name="connsiteX88" fmla="*/ 9326880 w 17099280"/>
              <a:gd name="connsiteY88" fmla="*/ 18312859 h 39069739"/>
              <a:gd name="connsiteX89" fmla="*/ 8046720 w 17099280"/>
              <a:gd name="connsiteY89" fmla="*/ 16118299 h 39069739"/>
              <a:gd name="connsiteX90" fmla="*/ 7863840 w 17099280"/>
              <a:gd name="connsiteY90" fmla="*/ 16118299 h 39069739"/>
              <a:gd name="connsiteX91" fmla="*/ 7863840 w 17099280"/>
              <a:gd name="connsiteY91" fmla="*/ 15935419 h 39069739"/>
              <a:gd name="connsiteX92" fmla="*/ 7406640 w 17099280"/>
              <a:gd name="connsiteY92" fmla="*/ 15935419 h 39069739"/>
              <a:gd name="connsiteX93" fmla="*/ 8138160 w 17099280"/>
              <a:gd name="connsiteY93" fmla="*/ 19958779 h 39069739"/>
              <a:gd name="connsiteX94" fmla="*/ 7680960 w 17099280"/>
              <a:gd name="connsiteY94" fmla="*/ 21421819 h 39069739"/>
              <a:gd name="connsiteX95" fmla="*/ 6858000 w 17099280"/>
              <a:gd name="connsiteY95" fmla="*/ 21421819 h 39069739"/>
              <a:gd name="connsiteX96" fmla="*/ 7498080 w 17099280"/>
              <a:gd name="connsiteY96" fmla="*/ 27456859 h 39069739"/>
              <a:gd name="connsiteX97" fmla="*/ 7040880 w 17099280"/>
              <a:gd name="connsiteY97" fmla="*/ 35686459 h 39069739"/>
              <a:gd name="connsiteX98" fmla="*/ 6217920 w 17099280"/>
              <a:gd name="connsiteY98" fmla="*/ 35686459 h 39069739"/>
              <a:gd name="connsiteX99" fmla="*/ 6217920 w 17099280"/>
              <a:gd name="connsiteY99" fmla="*/ 35960779 h 39069739"/>
              <a:gd name="connsiteX100" fmla="*/ 6675120 w 17099280"/>
              <a:gd name="connsiteY100" fmla="*/ 35960779 h 39069739"/>
              <a:gd name="connsiteX101" fmla="*/ 6858000 w 17099280"/>
              <a:gd name="connsiteY101" fmla="*/ 37058059 h 39069739"/>
              <a:gd name="connsiteX102" fmla="*/ 7315200 w 17099280"/>
              <a:gd name="connsiteY102" fmla="*/ 36966619 h 39069739"/>
              <a:gd name="connsiteX103" fmla="*/ 8138160 w 17099280"/>
              <a:gd name="connsiteY103" fmla="*/ 37606699 h 39069739"/>
              <a:gd name="connsiteX104" fmla="*/ 10058400 w 17099280"/>
              <a:gd name="connsiteY104" fmla="*/ 38155339 h 39069739"/>
              <a:gd name="connsiteX105" fmla="*/ 10149840 w 17099280"/>
              <a:gd name="connsiteY105" fmla="*/ 38886859 h 39069739"/>
              <a:gd name="connsiteX106" fmla="*/ 6858000 w 17099280"/>
              <a:gd name="connsiteY106" fmla="*/ 39069739 h 39069739"/>
              <a:gd name="connsiteX107" fmla="*/ 5303520 w 17099280"/>
              <a:gd name="connsiteY107" fmla="*/ 38429659 h 39069739"/>
              <a:gd name="connsiteX108" fmla="*/ 4754880 w 17099280"/>
              <a:gd name="connsiteY108" fmla="*/ 38795419 h 39069739"/>
              <a:gd name="connsiteX109" fmla="*/ 3474720 w 17099280"/>
              <a:gd name="connsiteY109" fmla="*/ 38795419 h 39069739"/>
              <a:gd name="connsiteX110" fmla="*/ 3291840 w 17099280"/>
              <a:gd name="connsiteY110" fmla="*/ 37332379 h 39069739"/>
              <a:gd name="connsiteX111" fmla="*/ 3291840 w 17099280"/>
              <a:gd name="connsiteY111" fmla="*/ 37332379 h 39069739"/>
              <a:gd name="connsiteX112" fmla="*/ 2743200 w 17099280"/>
              <a:gd name="connsiteY112" fmla="*/ 37972459 h 39069739"/>
              <a:gd name="connsiteX113" fmla="*/ 457200 w 17099280"/>
              <a:gd name="connsiteY113" fmla="*/ 37972459 h 39069739"/>
              <a:gd name="connsiteX114" fmla="*/ 548640 w 17099280"/>
              <a:gd name="connsiteY114" fmla="*/ 35412139 h 39069739"/>
              <a:gd name="connsiteX115" fmla="*/ 1005840 w 17099280"/>
              <a:gd name="connsiteY115" fmla="*/ 35412139 h 39069739"/>
              <a:gd name="connsiteX116" fmla="*/ 914400 w 17099280"/>
              <a:gd name="connsiteY116" fmla="*/ 34497739 h 39069739"/>
              <a:gd name="connsiteX117" fmla="*/ 1645920 w 17099280"/>
              <a:gd name="connsiteY117" fmla="*/ 33857659 h 39069739"/>
              <a:gd name="connsiteX118" fmla="*/ 1737360 w 17099280"/>
              <a:gd name="connsiteY118" fmla="*/ 26176699 h 39069739"/>
              <a:gd name="connsiteX119" fmla="*/ 2468880 w 17099280"/>
              <a:gd name="connsiteY119" fmla="*/ 24713659 h 39069739"/>
              <a:gd name="connsiteX120" fmla="*/ 2194560 w 17099280"/>
              <a:gd name="connsiteY120" fmla="*/ 23342059 h 39069739"/>
              <a:gd name="connsiteX121" fmla="*/ 2377440 w 17099280"/>
              <a:gd name="connsiteY121" fmla="*/ 22427659 h 39069739"/>
              <a:gd name="connsiteX122" fmla="*/ 1920240 w 17099280"/>
              <a:gd name="connsiteY122" fmla="*/ 20873179 h 39069739"/>
              <a:gd name="connsiteX123" fmla="*/ 0 w 17099280"/>
              <a:gd name="connsiteY123" fmla="*/ 20415979 h 39069739"/>
              <a:gd name="connsiteX124" fmla="*/ 914400 w 17099280"/>
              <a:gd name="connsiteY124" fmla="*/ 15478219 h 39069739"/>
              <a:gd name="connsiteX125" fmla="*/ 1005840 w 17099280"/>
              <a:gd name="connsiteY125" fmla="*/ 13375099 h 39069739"/>
              <a:gd name="connsiteX126" fmla="*/ 914400 w 17099280"/>
              <a:gd name="connsiteY126" fmla="*/ 9077419 h 39069739"/>
              <a:gd name="connsiteX127" fmla="*/ 1857998 w 17099280"/>
              <a:gd name="connsiteY127" fmla="*/ 7706504 h 39069739"/>
              <a:gd name="connsiteX128" fmla="*/ 2570951 w 17099280"/>
              <a:gd name="connsiteY128" fmla="*/ 6130890 h 39069739"/>
              <a:gd name="connsiteX129" fmla="*/ 3262299 w 17099280"/>
              <a:gd name="connsiteY129" fmla="*/ 5145956 h 39069739"/>
              <a:gd name="connsiteX130" fmla="*/ 3657600 w 17099280"/>
              <a:gd name="connsiteY130" fmla="*/ 4596859 h 39069739"/>
              <a:gd name="connsiteX131" fmla="*/ 3219090 w 17099280"/>
              <a:gd name="connsiteY131" fmla="*/ 3763267 h 39069739"/>
              <a:gd name="connsiteX132" fmla="*/ 2851811 w 17099280"/>
              <a:gd name="connsiteY132" fmla="*/ 1690458 h 39069739"/>
              <a:gd name="connsiteX133" fmla="*/ 2938230 w 17099280"/>
              <a:gd name="connsiteY133" fmla="*/ 845229 h 39069739"/>
              <a:gd name="connsiteX134" fmla="*/ 3413532 w 17099280"/>
              <a:gd name="connsiteY134" fmla="*/ 447474 h 39069739"/>
              <a:gd name="connsiteX135" fmla="*/ 4201948 w 17099280"/>
              <a:gd name="connsiteY135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956691 w 17099280"/>
              <a:gd name="connsiteY7" fmla="*/ 3480357 h 39069739"/>
              <a:gd name="connsiteX8" fmla="*/ 6848668 w 17099280"/>
              <a:gd name="connsiteY8" fmla="*/ 3887566 h 39069739"/>
              <a:gd name="connsiteX9" fmla="*/ 6611017 w 17099280"/>
              <a:gd name="connsiteY9" fmla="*/ 4773061 h 39069739"/>
              <a:gd name="connsiteX10" fmla="*/ 6675120 w 17099280"/>
              <a:gd name="connsiteY10" fmla="*/ 4871179 h 39069739"/>
              <a:gd name="connsiteX11" fmla="*/ 6654227 w 17099280"/>
              <a:gd name="connsiteY11" fmla="*/ 5170816 h 39069739"/>
              <a:gd name="connsiteX12" fmla="*/ 6308552 w 17099280"/>
              <a:gd name="connsiteY12" fmla="*/ 5518851 h 39069739"/>
              <a:gd name="connsiteX13" fmla="*/ 5852160 w 17099280"/>
              <a:gd name="connsiteY13" fmla="*/ 5419819 h 39069739"/>
              <a:gd name="connsiteX14" fmla="*/ 5422763 w 17099280"/>
              <a:gd name="connsiteY14" fmla="*/ 6130890 h 39069739"/>
              <a:gd name="connsiteX15" fmla="*/ 6126480 w 17099280"/>
              <a:gd name="connsiteY15" fmla="*/ 7431499 h 39069739"/>
              <a:gd name="connsiteX16" fmla="*/ 6766560 w 17099280"/>
              <a:gd name="connsiteY16" fmla="*/ 9626059 h 39069739"/>
              <a:gd name="connsiteX17" fmla="*/ 6675120 w 17099280"/>
              <a:gd name="connsiteY17" fmla="*/ 11454859 h 39069739"/>
              <a:gd name="connsiteX18" fmla="*/ 7680960 w 17099280"/>
              <a:gd name="connsiteY18" fmla="*/ 11271979 h 39069739"/>
              <a:gd name="connsiteX19" fmla="*/ 7132320 w 17099280"/>
              <a:gd name="connsiteY19" fmla="*/ 9808939 h 39069739"/>
              <a:gd name="connsiteX20" fmla="*/ 8869680 w 17099280"/>
              <a:gd name="connsiteY20" fmla="*/ 8437339 h 39069739"/>
              <a:gd name="connsiteX21" fmla="*/ 9144000 w 17099280"/>
              <a:gd name="connsiteY21" fmla="*/ 7431499 h 39069739"/>
              <a:gd name="connsiteX22" fmla="*/ 9601200 w 17099280"/>
              <a:gd name="connsiteY22" fmla="*/ 7248619 h 39069739"/>
              <a:gd name="connsiteX23" fmla="*/ 9601200 w 17099280"/>
              <a:gd name="connsiteY23" fmla="*/ 6791419 h 39069739"/>
              <a:gd name="connsiteX24" fmla="*/ 9144000 w 17099280"/>
              <a:gd name="connsiteY24" fmla="*/ 6517099 h 39069739"/>
              <a:gd name="connsiteX25" fmla="*/ 8595360 w 17099280"/>
              <a:gd name="connsiteY25" fmla="*/ 5145499 h 39069739"/>
              <a:gd name="connsiteX26" fmla="*/ 8595360 w 17099280"/>
              <a:gd name="connsiteY26" fmla="*/ 5694139 h 39069739"/>
              <a:gd name="connsiteX27" fmla="*/ 8595360 w 17099280"/>
              <a:gd name="connsiteY27" fmla="*/ 6242779 h 39069739"/>
              <a:gd name="connsiteX28" fmla="*/ 8412480 w 17099280"/>
              <a:gd name="connsiteY28" fmla="*/ 5877019 h 39069739"/>
              <a:gd name="connsiteX29" fmla="*/ 8321040 w 17099280"/>
              <a:gd name="connsiteY29" fmla="*/ 6151339 h 39069739"/>
              <a:gd name="connsiteX30" fmla="*/ 8046720 w 17099280"/>
              <a:gd name="connsiteY30" fmla="*/ 6425659 h 39069739"/>
              <a:gd name="connsiteX31" fmla="*/ 8046720 w 17099280"/>
              <a:gd name="connsiteY31" fmla="*/ 5968459 h 39069739"/>
              <a:gd name="connsiteX32" fmla="*/ 7680960 w 17099280"/>
              <a:gd name="connsiteY32" fmla="*/ 5968459 h 39069739"/>
              <a:gd name="connsiteX33" fmla="*/ 8503920 w 17099280"/>
              <a:gd name="connsiteY33" fmla="*/ 5054059 h 39069739"/>
              <a:gd name="connsiteX34" fmla="*/ 8869680 w 17099280"/>
              <a:gd name="connsiteY34" fmla="*/ 3956779 h 39069739"/>
              <a:gd name="connsiteX35" fmla="*/ 10058400 w 17099280"/>
              <a:gd name="connsiteY35" fmla="*/ 3133819 h 39069739"/>
              <a:gd name="connsiteX36" fmla="*/ 10241280 w 17099280"/>
              <a:gd name="connsiteY36" fmla="*/ 3225259 h 39069739"/>
              <a:gd name="connsiteX37" fmla="*/ 10881360 w 17099280"/>
              <a:gd name="connsiteY37" fmla="*/ 2950939 h 39069739"/>
              <a:gd name="connsiteX38" fmla="*/ 11704320 w 17099280"/>
              <a:gd name="connsiteY38" fmla="*/ 3316699 h 39069739"/>
              <a:gd name="connsiteX39" fmla="*/ 11978640 w 17099280"/>
              <a:gd name="connsiteY39" fmla="*/ 4048219 h 39069739"/>
              <a:gd name="connsiteX40" fmla="*/ 12070080 w 17099280"/>
              <a:gd name="connsiteY40" fmla="*/ 4505419 h 39069739"/>
              <a:gd name="connsiteX41" fmla="*/ 12161520 w 17099280"/>
              <a:gd name="connsiteY41" fmla="*/ 5328379 h 39069739"/>
              <a:gd name="connsiteX42" fmla="*/ 12161520 w 17099280"/>
              <a:gd name="connsiteY42" fmla="*/ 5328379 h 39069739"/>
              <a:gd name="connsiteX43" fmla="*/ 12618720 w 17099280"/>
              <a:gd name="connsiteY43" fmla="*/ 6334219 h 39069739"/>
              <a:gd name="connsiteX44" fmla="*/ 12161520 w 17099280"/>
              <a:gd name="connsiteY44" fmla="*/ 6974299 h 39069739"/>
              <a:gd name="connsiteX45" fmla="*/ 12161520 w 17099280"/>
              <a:gd name="connsiteY45" fmla="*/ 7614379 h 39069739"/>
              <a:gd name="connsiteX46" fmla="*/ 11430000 w 17099280"/>
              <a:gd name="connsiteY46" fmla="*/ 7705819 h 39069739"/>
              <a:gd name="connsiteX47" fmla="*/ 11247120 w 17099280"/>
              <a:gd name="connsiteY47" fmla="*/ 7980139 h 39069739"/>
              <a:gd name="connsiteX48" fmla="*/ 11521440 w 17099280"/>
              <a:gd name="connsiteY48" fmla="*/ 8437339 h 39069739"/>
              <a:gd name="connsiteX49" fmla="*/ 12527280 w 17099280"/>
              <a:gd name="connsiteY49" fmla="*/ 8437339 h 39069739"/>
              <a:gd name="connsiteX50" fmla="*/ 12984480 w 17099280"/>
              <a:gd name="connsiteY50" fmla="*/ 8894539 h 39069739"/>
              <a:gd name="connsiteX51" fmla="*/ 13898880 w 17099280"/>
              <a:gd name="connsiteY51" fmla="*/ 10266139 h 39069739"/>
              <a:gd name="connsiteX52" fmla="*/ 15636240 w 17099280"/>
              <a:gd name="connsiteY52" fmla="*/ 9808939 h 39069739"/>
              <a:gd name="connsiteX53" fmla="*/ 17099280 w 17099280"/>
              <a:gd name="connsiteY53" fmla="*/ 9443179 h 39069739"/>
              <a:gd name="connsiteX54" fmla="*/ 15910560 w 17099280"/>
              <a:gd name="connsiteY54" fmla="*/ 10266139 h 39069739"/>
              <a:gd name="connsiteX55" fmla="*/ 16459200 w 17099280"/>
              <a:gd name="connsiteY55" fmla="*/ 10723339 h 39069739"/>
              <a:gd name="connsiteX56" fmla="*/ 15636240 w 17099280"/>
              <a:gd name="connsiteY56" fmla="*/ 11637739 h 39069739"/>
              <a:gd name="connsiteX57" fmla="*/ 15636240 w 17099280"/>
              <a:gd name="connsiteY57" fmla="*/ 10997659 h 39069739"/>
              <a:gd name="connsiteX58" fmla="*/ 13990320 w 17099280"/>
              <a:gd name="connsiteY58" fmla="*/ 10997659 h 39069739"/>
              <a:gd name="connsiteX59" fmla="*/ 13990320 w 17099280"/>
              <a:gd name="connsiteY59" fmla="*/ 11820619 h 39069739"/>
              <a:gd name="connsiteX60" fmla="*/ 15179040 w 17099280"/>
              <a:gd name="connsiteY60" fmla="*/ 13009339 h 39069739"/>
              <a:gd name="connsiteX61" fmla="*/ 15087600 w 17099280"/>
              <a:gd name="connsiteY61" fmla="*/ 13923739 h 39069739"/>
              <a:gd name="connsiteX62" fmla="*/ 15453360 w 17099280"/>
              <a:gd name="connsiteY62" fmla="*/ 14655259 h 39069739"/>
              <a:gd name="connsiteX63" fmla="*/ 15361920 w 17099280"/>
              <a:gd name="connsiteY63" fmla="*/ 15386779 h 39069739"/>
              <a:gd name="connsiteX64" fmla="*/ 15361920 w 17099280"/>
              <a:gd name="connsiteY64" fmla="*/ 15843979 h 39069739"/>
              <a:gd name="connsiteX65" fmla="*/ 15087600 w 17099280"/>
              <a:gd name="connsiteY65" fmla="*/ 15843979 h 39069739"/>
              <a:gd name="connsiteX66" fmla="*/ 15087600 w 17099280"/>
              <a:gd name="connsiteY66" fmla="*/ 16209739 h 39069739"/>
              <a:gd name="connsiteX67" fmla="*/ 14356080 w 17099280"/>
              <a:gd name="connsiteY67" fmla="*/ 16209739 h 39069739"/>
              <a:gd name="connsiteX68" fmla="*/ 14904720 w 17099280"/>
              <a:gd name="connsiteY68" fmla="*/ 16941259 h 39069739"/>
              <a:gd name="connsiteX69" fmla="*/ 15544800 w 17099280"/>
              <a:gd name="connsiteY69" fmla="*/ 25719499 h 39069739"/>
              <a:gd name="connsiteX70" fmla="*/ 13898880 w 17099280"/>
              <a:gd name="connsiteY70" fmla="*/ 25628059 h 39069739"/>
              <a:gd name="connsiteX71" fmla="*/ 13716000 w 17099280"/>
              <a:gd name="connsiteY71" fmla="*/ 29102779 h 39069739"/>
              <a:gd name="connsiteX72" fmla="*/ 12344400 w 17099280"/>
              <a:gd name="connsiteY72" fmla="*/ 33766219 h 39069739"/>
              <a:gd name="connsiteX73" fmla="*/ 13167360 w 17099280"/>
              <a:gd name="connsiteY73" fmla="*/ 35412139 h 39069739"/>
              <a:gd name="connsiteX74" fmla="*/ 15087600 w 17099280"/>
              <a:gd name="connsiteY74" fmla="*/ 35960779 h 39069739"/>
              <a:gd name="connsiteX75" fmla="*/ 12984480 w 17099280"/>
              <a:gd name="connsiteY75" fmla="*/ 36326539 h 39069739"/>
              <a:gd name="connsiteX76" fmla="*/ 13624560 w 17099280"/>
              <a:gd name="connsiteY76" fmla="*/ 36875179 h 39069739"/>
              <a:gd name="connsiteX77" fmla="*/ 12710160 w 17099280"/>
              <a:gd name="connsiteY77" fmla="*/ 37515259 h 39069739"/>
              <a:gd name="connsiteX78" fmla="*/ 10698480 w 17099280"/>
              <a:gd name="connsiteY78" fmla="*/ 37058059 h 39069739"/>
              <a:gd name="connsiteX79" fmla="*/ 10881360 w 17099280"/>
              <a:gd name="connsiteY79" fmla="*/ 36692299 h 39069739"/>
              <a:gd name="connsiteX80" fmla="*/ 9692640 w 17099280"/>
              <a:gd name="connsiteY80" fmla="*/ 36692299 h 39069739"/>
              <a:gd name="connsiteX81" fmla="*/ 10241280 w 17099280"/>
              <a:gd name="connsiteY81" fmla="*/ 35777899 h 39069739"/>
              <a:gd name="connsiteX82" fmla="*/ 9692640 w 17099280"/>
              <a:gd name="connsiteY82" fmla="*/ 35320699 h 39069739"/>
              <a:gd name="connsiteX83" fmla="*/ 10515600 w 17099280"/>
              <a:gd name="connsiteY83" fmla="*/ 34589179 h 39069739"/>
              <a:gd name="connsiteX84" fmla="*/ 9326880 w 17099280"/>
              <a:gd name="connsiteY84" fmla="*/ 28005499 h 39069739"/>
              <a:gd name="connsiteX85" fmla="*/ 10058400 w 17099280"/>
              <a:gd name="connsiteY85" fmla="*/ 26085259 h 39069739"/>
              <a:gd name="connsiteX86" fmla="*/ 9052560 w 17099280"/>
              <a:gd name="connsiteY86" fmla="*/ 25536619 h 39069739"/>
              <a:gd name="connsiteX87" fmla="*/ 8961120 w 17099280"/>
              <a:gd name="connsiteY87" fmla="*/ 20598859 h 39069739"/>
              <a:gd name="connsiteX88" fmla="*/ 9326880 w 17099280"/>
              <a:gd name="connsiteY88" fmla="*/ 18312859 h 39069739"/>
              <a:gd name="connsiteX89" fmla="*/ 8046720 w 17099280"/>
              <a:gd name="connsiteY89" fmla="*/ 16118299 h 39069739"/>
              <a:gd name="connsiteX90" fmla="*/ 7863840 w 17099280"/>
              <a:gd name="connsiteY90" fmla="*/ 16118299 h 39069739"/>
              <a:gd name="connsiteX91" fmla="*/ 7863840 w 17099280"/>
              <a:gd name="connsiteY91" fmla="*/ 15935419 h 39069739"/>
              <a:gd name="connsiteX92" fmla="*/ 7406640 w 17099280"/>
              <a:gd name="connsiteY92" fmla="*/ 15935419 h 39069739"/>
              <a:gd name="connsiteX93" fmla="*/ 8138160 w 17099280"/>
              <a:gd name="connsiteY93" fmla="*/ 19958779 h 39069739"/>
              <a:gd name="connsiteX94" fmla="*/ 7680960 w 17099280"/>
              <a:gd name="connsiteY94" fmla="*/ 21421819 h 39069739"/>
              <a:gd name="connsiteX95" fmla="*/ 6858000 w 17099280"/>
              <a:gd name="connsiteY95" fmla="*/ 21421819 h 39069739"/>
              <a:gd name="connsiteX96" fmla="*/ 7498080 w 17099280"/>
              <a:gd name="connsiteY96" fmla="*/ 27456859 h 39069739"/>
              <a:gd name="connsiteX97" fmla="*/ 7040880 w 17099280"/>
              <a:gd name="connsiteY97" fmla="*/ 35686459 h 39069739"/>
              <a:gd name="connsiteX98" fmla="*/ 6217920 w 17099280"/>
              <a:gd name="connsiteY98" fmla="*/ 35686459 h 39069739"/>
              <a:gd name="connsiteX99" fmla="*/ 6217920 w 17099280"/>
              <a:gd name="connsiteY99" fmla="*/ 35960779 h 39069739"/>
              <a:gd name="connsiteX100" fmla="*/ 6675120 w 17099280"/>
              <a:gd name="connsiteY100" fmla="*/ 35960779 h 39069739"/>
              <a:gd name="connsiteX101" fmla="*/ 6858000 w 17099280"/>
              <a:gd name="connsiteY101" fmla="*/ 37058059 h 39069739"/>
              <a:gd name="connsiteX102" fmla="*/ 7315200 w 17099280"/>
              <a:gd name="connsiteY102" fmla="*/ 36966619 h 39069739"/>
              <a:gd name="connsiteX103" fmla="*/ 8138160 w 17099280"/>
              <a:gd name="connsiteY103" fmla="*/ 37606699 h 39069739"/>
              <a:gd name="connsiteX104" fmla="*/ 10058400 w 17099280"/>
              <a:gd name="connsiteY104" fmla="*/ 38155339 h 39069739"/>
              <a:gd name="connsiteX105" fmla="*/ 10149840 w 17099280"/>
              <a:gd name="connsiteY105" fmla="*/ 38886859 h 39069739"/>
              <a:gd name="connsiteX106" fmla="*/ 6858000 w 17099280"/>
              <a:gd name="connsiteY106" fmla="*/ 39069739 h 39069739"/>
              <a:gd name="connsiteX107" fmla="*/ 5303520 w 17099280"/>
              <a:gd name="connsiteY107" fmla="*/ 38429659 h 39069739"/>
              <a:gd name="connsiteX108" fmla="*/ 4754880 w 17099280"/>
              <a:gd name="connsiteY108" fmla="*/ 38795419 h 39069739"/>
              <a:gd name="connsiteX109" fmla="*/ 3474720 w 17099280"/>
              <a:gd name="connsiteY109" fmla="*/ 38795419 h 39069739"/>
              <a:gd name="connsiteX110" fmla="*/ 3291840 w 17099280"/>
              <a:gd name="connsiteY110" fmla="*/ 37332379 h 39069739"/>
              <a:gd name="connsiteX111" fmla="*/ 3291840 w 17099280"/>
              <a:gd name="connsiteY111" fmla="*/ 37332379 h 39069739"/>
              <a:gd name="connsiteX112" fmla="*/ 2743200 w 17099280"/>
              <a:gd name="connsiteY112" fmla="*/ 37972459 h 39069739"/>
              <a:gd name="connsiteX113" fmla="*/ 457200 w 17099280"/>
              <a:gd name="connsiteY113" fmla="*/ 37972459 h 39069739"/>
              <a:gd name="connsiteX114" fmla="*/ 548640 w 17099280"/>
              <a:gd name="connsiteY114" fmla="*/ 35412139 h 39069739"/>
              <a:gd name="connsiteX115" fmla="*/ 1005840 w 17099280"/>
              <a:gd name="connsiteY115" fmla="*/ 35412139 h 39069739"/>
              <a:gd name="connsiteX116" fmla="*/ 914400 w 17099280"/>
              <a:gd name="connsiteY116" fmla="*/ 34497739 h 39069739"/>
              <a:gd name="connsiteX117" fmla="*/ 1645920 w 17099280"/>
              <a:gd name="connsiteY117" fmla="*/ 33857659 h 39069739"/>
              <a:gd name="connsiteX118" fmla="*/ 1737360 w 17099280"/>
              <a:gd name="connsiteY118" fmla="*/ 26176699 h 39069739"/>
              <a:gd name="connsiteX119" fmla="*/ 2468880 w 17099280"/>
              <a:gd name="connsiteY119" fmla="*/ 24713659 h 39069739"/>
              <a:gd name="connsiteX120" fmla="*/ 2194560 w 17099280"/>
              <a:gd name="connsiteY120" fmla="*/ 23342059 h 39069739"/>
              <a:gd name="connsiteX121" fmla="*/ 2377440 w 17099280"/>
              <a:gd name="connsiteY121" fmla="*/ 22427659 h 39069739"/>
              <a:gd name="connsiteX122" fmla="*/ 1920240 w 17099280"/>
              <a:gd name="connsiteY122" fmla="*/ 20873179 h 39069739"/>
              <a:gd name="connsiteX123" fmla="*/ 0 w 17099280"/>
              <a:gd name="connsiteY123" fmla="*/ 20415979 h 39069739"/>
              <a:gd name="connsiteX124" fmla="*/ 914400 w 17099280"/>
              <a:gd name="connsiteY124" fmla="*/ 15478219 h 39069739"/>
              <a:gd name="connsiteX125" fmla="*/ 1005840 w 17099280"/>
              <a:gd name="connsiteY125" fmla="*/ 13375099 h 39069739"/>
              <a:gd name="connsiteX126" fmla="*/ 914400 w 17099280"/>
              <a:gd name="connsiteY126" fmla="*/ 9077419 h 39069739"/>
              <a:gd name="connsiteX127" fmla="*/ 1857998 w 17099280"/>
              <a:gd name="connsiteY127" fmla="*/ 7706504 h 39069739"/>
              <a:gd name="connsiteX128" fmla="*/ 2570951 w 17099280"/>
              <a:gd name="connsiteY128" fmla="*/ 6130890 h 39069739"/>
              <a:gd name="connsiteX129" fmla="*/ 3262299 w 17099280"/>
              <a:gd name="connsiteY129" fmla="*/ 5145956 h 39069739"/>
              <a:gd name="connsiteX130" fmla="*/ 3657600 w 17099280"/>
              <a:gd name="connsiteY130" fmla="*/ 4596859 h 39069739"/>
              <a:gd name="connsiteX131" fmla="*/ 3219090 w 17099280"/>
              <a:gd name="connsiteY131" fmla="*/ 3763267 h 39069739"/>
              <a:gd name="connsiteX132" fmla="*/ 2851811 w 17099280"/>
              <a:gd name="connsiteY132" fmla="*/ 1690458 h 39069739"/>
              <a:gd name="connsiteX133" fmla="*/ 2938230 w 17099280"/>
              <a:gd name="connsiteY133" fmla="*/ 845229 h 39069739"/>
              <a:gd name="connsiteX134" fmla="*/ 3413532 w 17099280"/>
              <a:gd name="connsiteY134" fmla="*/ 447474 h 39069739"/>
              <a:gd name="connsiteX135" fmla="*/ 4201948 w 17099280"/>
              <a:gd name="connsiteY135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956691 w 17099280"/>
              <a:gd name="connsiteY7" fmla="*/ 3480357 h 39069739"/>
              <a:gd name="connsiteX8" fmla="*/ 6848668 w 17099280"/>
              <a:gd name="connsiteY8" fmla="*/ 3887566 h 39069739"/>
              <a:gd name="connsiteX9" fmla="*/ 6675831 w 17099280"/>
              <a:gd name="connsiteY9" fmla="*/ 4400165 h 39069739"/>
              <a:gd name="connsiteX10" fmla="*/ 6675120 w 17099280"/>
              <a:gd name="connsiteY10" fmla="*/ 4871179 h 39069739"/>
              <a:gd name="connsiteX11" fmla="*/ 6654227 w 17099280"/>
              <a:gd name="connsiteY11" fmla="*/ 5170816 h 39069739"/>
              <a:gd name="connsiteX12" fmla="*/ 6308552 w 17099280"/>
              <a:gd name="connsiteY12" fmla="*/ 5518851 h 39069739"/>
              <a:gd name="connsiteX13" fmla="*/ 5852160 w 17099280"/>
              <a:gd name="connsiteY13" fmla="*/ 5419819 h 39069739"/>
              <a:gd name="connsiteX14" fmla="*/ 5422763 w 17099280"/>
              <a:gd name="connsiteY14" fmla="*/ 6130890 h 39069739"/>
              <a:gd name="connsiteX15" fmla="*/ 6126480 w 17099280"/>
              <a:gd name="connsiteY15" fmla="*/ 7431499 h 39069739"/>
              <a:gd name="connsiteX16" fmla="*/ 6766560 w 17099280"/>
              <a:gd name="connsiteY16" fmla="*/ 9626059 h 39069739"/>
              <a:gd name="connsiteX17" fmla="*/ 6675120 w 17099280"/>
              <a:gd name="connsiteY17" fmla="*/ 11454859 h 39069739"/>
              <a:gd name="connsiteX18" fmla="*/ 7680960 w 17099280"/>
              <a:gd name="connsiteY18" fmla="*/ 11271979 h 39069739"/>
              <a:gd name="connsiteX19" fmla="*/ 7132320 w 17099280"/>
              <a:gd name="connsiteY19" fmla="*/ 9808939 h 39069739"/>
              <a:gd name="connsiteX20" fmla="*/ 8869680 w 17099280"/>
              <a:gd name="connsiteY20" fmla="*/ 8437339 h 39069739"/>
              <a:gd name="connsiteX21" fmla="*/ 9144000 w 17099280"/>
              <a:gd name="connsiteY21" fmla="*/ 7431499 h 39069739"/>
              <a:gd name="connsiteX22" fmla="*/ 9601200 w 17099280"/>
              <a:gd name="connsiteY22" fmla="*/ 7248619 h 39069739"/>
              <a:gd name="connsiteX23" fmla="*/ 9601200 w 17099280"/>
              <a:gd name="connsiteY23" fmla="*/ 6791419 h 39069739"/>
              <a:gd name="connsiteX24" fmla="*/ 9144000 w 17099280"/>
              <a:gd name="connsiteY24" fmla="*/ 6517099 h 39069739"/>
              <a:gd name="connsiteX25" fmla="*/ 8595360 w 17099280"/>
              <a:gd name="connsiteY25" fmla="*/ 5145499 h 39069739"/>
              <a:gd name="connsiteX26" fmla="*/ 8595360 w 17099280"/>
              <a:gd name="connsiteY26" fmla="*/ 5694139 h 39069739"/>
              <a:gd name="connsiteX27" fmla="*/ 8595360 w 17099280"/>
              <a:gd name="connsiteY27" fmla="*/ 6242779 h 39069739"/>
              <a:gd name="connsiteX28" fmla="*/ 8412480 w 17099280"/>
              <a:gd name="connsiteY28" fmla="*/ 5877019 h 39069739"/>
              <a:gd name="connsiteX29" fmla="*/ 8321040 w 17099280"/>
              <a:gd name="connsiteY29" fmla="*/ 6151339 h 39069739"/>
              <a:gd name="connsiteX30" fmla="*/ 8046720 w 17099280"/>
              <a:gd name="connsiteY30" fmla="*/ 6425659 h 39069739"/>
              <a:gd name="connsiteX31" fmla="*/ 8046720 w 17099280"/>
              <a:gd name="connsiteY31" fmla="*/ 5968459 h 39069739"/>
              <a:gd name="connsiteX32" fmla="*/ 7680960 w 17099280"/>
              <a:gd name="connsiteY32" fmla="*/ 5968459 h 39069739"/>
              <a:gd name="connsiteX33" fmla="*/ 8503920 w 17099280"/>
              <a:gd name="connsiteY33" fmla="*/ 5054059 h 39069739"/>
              <a:gd name="connsiteX34" fmla="*/ 8869680 w 17099280"/>
              <a:gd name="connsiteY34" fmla="*/ 3956779 h 39069739"/>
              <a:gd name="connsiteX35" fmla="*/ 10058400 w 17099280"/>
              <a:gd name="connsiteY35" fmla="*/ 3133819 h 39069739"/>
              <a:gd name="connsiteX36" fmla="*/ 10241280 w 17099280"/>
              <a:gd name="connsiteY36" fmla="*/ 3225259 h 39069739"/>
              <a:gd name="connsiteX37" fmla="*/ 10881360 w 17099280"/>
              <a:gd name="connsiteY37" fmla="*/ 2950939 h 39069739"/>
              <a:gd name="connsiteX38" fmla="*/ 11704320 w 17099280"/>
              <a:gd name="connsiteY38" fmla="*/ 3316699 h 39069739"/>
              <a:gd name="connsiteX39" fmla="*/ 11978640 w 17099280"/>
              <a:gd name="connsiteY39" fmla="*/ 4048219 h 39069739"/>
              <a:gd name="connsiteX40" fmla="*/ 12070080 w 17099280"/>
              <a:gd name="connsiteY40" fmla="*/ 4505419 h 39069739"/>
              <a:gd name="connsiteX41" fmla="*/ 12161520 w 17099280"/>
              <a:gd name="connsiteY41" fmla="*/ 5328379 h 39069739"/>
              <a:gd name="connsiteX42" fmla="*/ 12161520 w 17099280"/>
              <a:gd name="connsiteY42" fmla="*/ 5328379 h 39069739"/>
              <a:gd name="connsiteX43" fmla="*/ 12618720 w 17099280"/>
              <a:gd name="connsiteY43" fmla="*/ 6334219 h 39069739"/>
              <a:gd name="connsiteX44" fmla="*/ 12161520 w 17099280"/>
              <a:gd name="connsiteY44" fmla="*/ 6974299 h 39069739"/>
              <a:gd name="connsiteX45" fmla="*/ 12161520 w 17099280"/>
              <a:gd name="connsiteY45" fmla="*/ 7614379 h 39069739"/>
              <a:gd name="connsiteX46" fmla="*/ 11430000 w 17099280"/>
              <a:gd name="connsiteY46" fmla="*/ 7705819 h 39069739"/>
              <a:gd name="connsiteX47" fmla="*/ 11247120 w 17099280"/>
              <a:gd name="connsiteY47" fmla="*/ 7980139 h 39069739"/>
              <a:gd name="connsiteX48" fmla="*/ 11521440 w 17099280"/>
              <a:gd name="connsiteY48" fmla="*/ 8437339 h 39069739"/>
              <a:gd name="connsiteX49" fmla="*/ 12527280 w 17099280"/>
              <a:gd name="connsiteY49" fmla="*/ 8437339 h 39069739"/>
              <a:gd name="connsiteX50" fmla="*/ 12984480 w 17099280"/>
              <a:gd name="connsiteY50" fmla="*/ 8894539 h 39069739"/>
              <a:gd name="connsiteX51" fmla="*/ 13898880 w 17099280"/>
              <a:gd name="connsiteY51" fmla="*/ 10266139 h 39069739"/>
              <a:gd name="connsiteX52" fmla="*/ 15636240 w 17099280"/>
              <a:gd name="connsiteY52" fmla="*/ 9808939 h 39069739"/>
              <a:gd name="connsiteX53" fmla="*/ 17099280 w 17099280"/>
              <a:gd name="connsiteY53" fmla="*/ 9443179 h 39069739"/>
              <a:gd name="connsiteX54" fmla="*/ 15910560 w 17099280"/>
              <a:gd name="connsiteY54" fmla="*/ 10266139 h 39069739"/>
              <a:gd name="connsiteX55" fmla="*/ 16459200 w 17099280"/>
              <a:gd name="connsiteY55" fmla="*/ 10723339 h 39069739"/>
              <a:gd name="connsiteX56" fmla="*/ 15636240 w 17099280"/>
              <a:gd name="connsiteY56" fmla="*/ 11637739 h 39069739"/>
              <a:gd name="connsiteX57" fmla="*/ 15636240 w 17099280"/>
              <a:gd name="connsiteY57" fmla="*/ 10997659 h 39069739"/>
              <a:gd name="connsiteX58" fmla="*/ 13990320 w 17099280"/>
              <a:gd name="connsiteY58" fmla="*/ 10997659 h 39069739"/>
              <a:gd name="connsiteX59" fmla="*/ 13990320 w 17099280"/>
              <a:gd name="connsiteY59" fmla="*/ 11820619 h 39069739"/>
              <a:gd name="connsiteX60" fmla="*/ 15179040 w 17099280"/>
              <a:gd name="connsiteY60" fmla="*/ 13009339 h 39069739"/>
              <a:gd name="connsiteX61" fmla="*/ 15087600 w 17099280"/>
              <a:gd name="connsiteY61" fmla="*/ 13923739 h 39069739"/>
              <a:gd name="connsiteX62" fmla="*/ 15453360 w 17099280"/>
              <a:gd name="connsiteY62" fmla="*/ 14655259 h 39069739"/>
              <a:gd name="connsiteX63" fmla="*/ 15361920 w 17099280"/>
              <a:gd name="connsiteY63" fmla="*/ 15386779 h 39069739"/>
              <a:gd name="connsiteX64" fmla="*/ 15361920 w 17099280"/>
              <a:gd name="connsiteY64" fmla="*/ 15843979 h 39069739"/>
              <a:gd name="connsiteX65" fmla="*/ 15087600 w 17099280"/>
              <a:gd name="connsiteY65" fmla="*/ 15843979 h 39069739"/>
              <a:gd name="connsiteX66" fmla="*/ 15087600 w 17099280"/>
              <a:gd name="connsiteY66" fmla="*/ 16209739 h 39069739"/>
              <a:gd name="connsiteX67" fmla="*/ 14356080 w 17099280"/>
              <a:gd name="connsiteY67" fmla="*/ 16209739 h 39069739"/>
              <a:gd name="connsiteX68" fmla="*/ 14904720 w 17099280"/>
              <a:gd name="connsiteY68" fmla="*/ 16941259 h 39069739"/>
              <a:gd name="connsiteX69" fmla="*/ 15544800 w 17099280"/>
              <a:gd name="connsiteY69" fmla="*/ 25719499 h 39069739"/>
              <a:gd name="connsiteX70" fmla="*/ 13898880 w 17099280"/>
              <a:gd name="connsiteY70" fmla="*/ 25628059 h 39069739"/>
              <a:gd name="connsiteX71" fmla="*/ 13716000 w 17099280"/>
              <a:gd name="connsiteY71" fmla="*/ 29102779 h 39069739"/>
              <a:gd name="connsiteX72" fmla="*/ 12344400 w 17099280"/>
              <a:gd name="connsiteY72" fmla="*/ 33766219 h 39069739"/>
              <a:gd name="connsiteX73" fmla="*/ 13167360 w 17099280"/>
              <a:gd name="connsiteY73" fmla="*/ 35412139 h 39069739"/>
              <a:gd name="connsiteX74" fmla="*/ 15087600 w 17099280"/>
              <a:gd name="connsiteY74" fmla="*/ 35960779 h 39069739"/>
              <a:gd name="connsiteX75" fmla="*/ 12984480 w 17099280"/>
              <a:gd name="connsiteY75" fmla="*/ 36326539 h 39069739"/>
              <a:gd name="connsiteX76" fmla="*/ 13624560 w 17099280"/>
              <a:gd name="connsiteY76" fmla="*/ 36875179 h 39069739"/>
              <a:gd name="connsiteX77" fmla="*/ 12710160 w 17099280"/>
              <a:gd name="connsiteY77" fmla="*/ 37515259 h 39069739"/>
              <a:gd name="connsiteX78" fmla="*/ 10698480 w 17099280"/>
              <a:gd name="connsiteY78" fmla="*/ 37058059 h 39069739"/>
              <a:gd name="connsiteX79" fmla="*/ 10881360 w 17099280"/>
              <a:gd name="connsiteY79" fmla="*/ 36692299 h 39069739"/>
              <a:gd name="connsiteX80" fmla="*/ 9692640 w 17099280"/>
              <a:gd name="connsiteY80" fmla="*/ 36692299 h 39069739"/>
              <a:gd name="connsiteX81" fmla="*/ 10241280 w 17099280"/>
              <a:gd name="connsiteY81" fmla="*/ 35777899 h 39069739"/>
              <a:gd name="connsiteX82" fmla="*/ 9692640 w 17099280"/>
              <a:gd name="connsiteY82" fmla="*/ 35320699 h 39069739"/>
              <a:gd name="connsiteX83" fmla="*/ 10515600 w 17099280"/>
              <a:gd name="connsiteY83" fmla="*/ 34589179 h 39069739"/>
              <a:gd name="connsiteX84" fmla="*/ 9326880 w 17099280"/>
              <a:gd name="connsiteY84" fmla="*/ 28005499 h 39069739"/>
              <a:gd name="connsiteX85" fmla="*/ 10058400 w 17099280"/>
              <a:gd name="connsiteY85" fmla="*/ 26085259 h 39069739"/>
              <a:gd name="connsiteX86" fmla="*/ 9052560 w 17099280"/>
              <a:gd name="connsiteY86" fmla="*/ 25536619 h 39069739"/>
              <a:gd name="connsiteX87" fmla="*/ 8961120 w 17099280"/>
              <a:gd name="connsiteY87" fmla="*/ 20598859 h 39069739"/>
              <a:gd name="connsiteX88" fmla="*/ 9326880 w 17099280"/>
              <a:gd name="connsiteY88" fmla="*/ 18312859 h 39069739"/>
              <a:gd name="connsiteX89" fmla="*/ 8046720 w 17099280"/>
              <a:gd name="connsiteY89" fmla="*/ 16118299 h 39069739"/>
              <a:gd name="connsiteX90" fmla="*/ 7863840 w 17099280"/>
              <a:gd name="connsiteY90" fmla="*/ 16118299 h 39069739"/>
              <a:gd name="connsiteX91" fmla="*/ 7863840 w 17099280"/>
              <a:gd name="connsiteY91" fmla="*/ 15935419 h 39069739"/>
              <a:gd name="connsiteX92" fmla="*/ 7406640 w 17099280"/>
              <a:gd name="connsiteY92" fmla="*/ 15935419 h 39069739"/>
              <a:gd name="connsiteX93" fmla="*/ 8138160 w 17099280"/>
              <a:gd name="connsiteY93" fmla="*/ 19958779 h 39069739"/>
              <a:gd name="connsiteX94" fmla="*/ 7680960 w 17099280"/>
              <a:gd name="connsiteY94" fmla="*/ 21421819 h 39069739"/>
              <a:gd name="connsiteX95" fmla="*/ 6858000 w 17099280"/>
              <a:gd name="connsiteY95" fmla="*/ 21421819 h 39069739"/>
              <a:gd name="connsiteX96" fmla="*/ 7498080 w 17099280"/>
              <a:gd name="connsiteY96" fmla="*/ 27456859 h 39069739"/>
              <a:gd name="connsiteX97" fmla="*/ 7040880 w 17099280"/>
              <a:gd name="connsiteY97" fmla="*/ 35686459 h 39069739"/>
              <a:gd name="connsiteX98" fmla="*/ 6217920 w 17099280"/>
              <a:gd name="connsiteY98" fmla="*/ 35686459 h 39069739"/>
              <a:gd name="connsiteX99" fmla="*/ 6217920 w 17099280"/>
              <a:gd name="connsiteY99" fmla="*/ 35960779 h 39069739"/>
              <a:gd name="connsiteX100" fmla="*/ 6675120 w 17099280"/>
              <a:gd name="connsiteY100" fmla="*/ 35960779 h 39069739"/>
              <a:gd name="connsiteX101" fmla="*/ 6858000 w 17099280"/>
              <a:gd name="connsiteY101" fmla="*/ 37058059 h 39069739"/>
              <a:gd name="connsiteX102" fmla="*/ 7315200 w 17099280"/>
              <a:gd name="connsiteY102" fmla="*/ 36966619 h 39069739"/>
              <a:gd name="connsiteX103" fmla="*/ 8138160 w 17099280"/>
              <a:gd name="connsiteY103" fmla="*/ 37606699 h 39069739"/>
              <a:gd name="connsiteX104" fmla="*/ 10058400 w 17099280"/>
              <a:gd name="connsiteY104" fmla="*/ 38155339 h 39069739"/>
              <a:gd name="connsiteX105" fmla="*/ 10149840 w 17099280"/>
              <a:gd name="connsiteY105" fmla="*/ 38886859 h 39069739"/>
              <a:gd name="connsiteX106" fmla="*/ 6858000 w 17099280"/>
              <a:gd name="connsiteY106" fmla="*/ 39069739 h 39069739"/>
              <a:gd name="connsiteX107" fmla="*/ 5303520 w 17099280"/>
              <a:gd name="connsiteY107" fmla="*/ 38429659 h 39069739"/>
              <a:gd name="connsiteX108" fmla="*/ 4754880 w 17099280"/>
              <a:gd name="connsiteY108" fmla="*/ 38795419 h 39069739"/>
              <a:gd name="connsiteX109" fmla="*/ 3474720 w 17099280"/>
              <a:gd name="connsiteY109" fmla="*/ 38795419 h 39069739"/>
              <a:gd name="connsiteX110" fmla="*/ 3291840 w 17099280"/>
              <a:gd name="connsiteY110" fmla="*/ 37332379 h 39069739"/>
              <a:gd name="connsiteX111" fmla="*/ 3291840 w 17099280"/>
              <a:gd name="connsiteY111" fmla="*/ 37332379 h 39069739"/>
              <a:gd name="connsiteX112" fmla="*/ 2743200 w 17099280"/>
              <a:gd name="connsiteY112" fmla="*/ 37972459 h 39069739"/>
              <a:gd name="connsiteX113" fmla="*/ 457200 w 17099280"/>
              <a:gd name="connsiteY113" fmla="*/ 37972459 h 39069739"/>
              <a:gd name="connsiteX114" fmla="*/ 548640 w 17099280"/>
              <a:gd name="connsiteY114" fmla="*/ 35412139 h 39069739"/>
              <a:gd name="connsiteX115" fmla="*/ 1005840 w 17099280"/>
              <a:gd name="connsiteY115" fmla="*/ 35412139 h 39069739"/>
              <a:gd name="connsiteX116" fmla="*/ 914400 w 17099280"/>
              <a:gd name="connsiteY116" fmla="*/ 34497739 h 39069739"/>
              <a:gd name="connsiteX117" fmla="*/ 1645920 w 17099280"/>
              <a:gd name="connsiteY117" fmla="*/ 33857659 h 39069739"/>
              <a:gd name="connsiteX118" fmla="*/ 1737360 w 17099280"/>
              <a:gd name="connsiteY118" fmla="*/ 26176699 h 39069739"/>
              <a:gd name="connsiteX119" fmla="*/ 2468880 w 17099280"/>
              <a:gd name="connsiteY119" fmla="*/ 24713659 h 39069739"/>
              <a:gd name="connsiteX120" fmla="*/ 2194560 w 17099280"/>
              <a:gd name="connsiteY120" fmla="*/ 23342059 h 39069739"/>
              <a:gd name="connsiteX121" fmla="*/ 2377440 w 17099280"/>
              <a:gd name="connsiteY121" fmla="*/ 22427659 h 39069739"/>
              <a:gd name="connsiteX122" fmla="*/ 1920240 w 17099280"/>
              <a:gd name="connsiteY122" fmla="*/ 20873179 h 39069739"/>
              <a:gd name="connsiteX123" fmla="*/ 0 w 17099280"/>
              <a:gd name="connsiteY123" fmla="*/ 20415979 h 39069739"/>
              <a:gd name="connsiteX124" fmla="*/ 914400 w 17099280"/>
              <a:gd name="connsiteY124" fmla="*/ 15478219 h 39069739"/>
              <a:gd name="connsiteX125" fmla="*/ 1005840 w 17099280"/>
              <a:gd name="connsiteY125" fmla="*/ 13375099 h 39069739"/>
              <a:gd name="connsiteX126" fmla="*/ 914400 w 17099280"/>
              <a:gd name="connsiteY126" fmla="*/ 9077419 h 39069739"/>
              <a:gd name="connsiteX127" fmla="*/ 1857998 w 17099280"/>
              <a:gd name="connsiteY127" fmla="*/ 7706504 h 39069739"/>
              <a:gd name="connsiteX128" fmla="*/ 2570951 w 17099280"/>
              <a:gd name="connsiteY128" fmla="*/ 6130890 h 39069739"/>
              <a:gd name="connsiteX129" fmla="*/ 3262299 w 17099280"/>
              <a:gd name="connsiteY129" fmla="*/ 5145956 h 39069739"/>
              <a:gd name="connsiteX130" fmla="*/ 3657600 w 17099280"/>
              <a:gd name="connsiteY130" fmla="*/ 4596859 h 39069739"/>
              <a:gd name="connsiteX131" fmla="*/ 3219090 w 17099280"/>
              <a:gd name="connsiteY131" fmla="*/ 3763267 h 39069739"/>
              <a:gd name="connsiteX132" fmla="*/ 2851811 w 17099280"/>
              <a:gd name="connsiteY132" fmla="*/ 1690458 h 39069739"/>
              <a:gd name="connsiteX133" fmla="*/ 2938230 w 17099280"/>
              <a:gd name="connsiteY133" fmla="*/ 845229 h 39069739"/>
              <a:gd name="connsiteX134" fmla="*/ 3413532 w 17099280"/>
              <a:gd name="connsiteY134" fmla="*/ 447474 h 39069739"/>
              <a:gd name="connsiteX135" fmla="*/ 4201948 w 17099280"/>
              <a:gd name="connsiteY135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956691 w 17099280"/>
              <a:gd name="connsiteY7" fmla="*/ 3480357 h 39069739"/>
              <a:gd name="connsiteX8" fmla="*/ 6848668 w 17099280"/>
              <a:gd name="connsiteY8" fmla="*/ 3887566 h 39069739"/>
              <a:gd name="connsiteX9" fmla="*/ 6675831 w 17099280"/>
              <a:gd name="connsiteY9" fmla="*/ 4400165 h 39069739"/>
              <a:gd name="connsiteX10" fmla="*/ 6675120 w 17099280"/>
              <a:gd name="connsiteY10" fmla="*/ 4871179 h 39069739"/>
              <a:gd name="connsiteX11" fmla="*/ 6654227 w 17099280"/>
              <a:gd name="connsiteY11" fmla="*/ 5170816 h 39069739"/>
              <a:gd name="connsiteX12" fmla="*/ 6308552 w 17099280"/>
              <a:gd name="connsiteY12" fmla="*/ 5518851 h 39069739"/>
              <a:gd name="connsiteX13" fmla="*/ 5852160 w 17099280"/>
              <a:gd name="connsiteY13" fmla="*/ 5419819 h 39069739"/>
              <a:gd name="connsiteX14" fmla="*/ 5422763 w 17099280"/>
              <a:gd name="connsiteY14" fmla="*/ 6130890 h 39069739"/>
              <a:gd name="connsiteX15" fmla="*/ 6126480 w 17099280"/>
              <a:gd name="connsiteY15" fmla="*/ 7431499 h 39069739"/>
              <a:gd name="connsiteX16" fmla="*/ 6766560 w 17099280"/>
              <a:gd name="connsiteY16" fmla="*/ 9626059 h 39069739"/>
              <a:gd name="connsiteX17" fmla="*/ 6675120 w 17099280"/>
              <a:gd name="connsiteY17" fmla="*/ 11454859 h 39069739"/>
              <a:gd name="connsiteX18" fmla="*/ 7680960 w 17099280"/>
              <a:gd name="connsiteY18" fmla="*/ 11271979 h 39069739"/>
              <a:gd name="connsiteX19" fmla="*/ 7132320 w 17099280"/>
              <a:gd name="connsiteY19" fmla="*/ 9808939 h 39069739"/>
              <a:gd name="connsiteX20" fmla="*/ 8869680 w 17099280"/>
              <a:gd name="connsiteY20" fmla="*/ 8437339 h 39069739"/>
              <a:gd name="connsiteX21" fmla="*/ 9144000 w 17099280"/>
              <a:gd name="connsiteY21" fmla="*/ 7431499 h 39069739"/>
              <a:gd name="connsiteX22" fmla="*/ 9601200 w 17099280"/>
              <a:gd name="connsiteY22" fmla="*/ 7248619 h 39069739"/>
              <a:gd name="connsiteX23" fmla="*/ 9601200 w 17099280"/>
              <a:gd name="connsiteY23" fmla="*/ 6791419 h 39069739"/>
              <a:gd name="connsiteX24" fmla="*/ 9144000 w 17099280"/>
              <a:gd name="connsiteY24" fmla="*/ 6517099 h 39069739"/>
              <a:gd name="connsiteX25" fmla="*/ 8595360 w 17099280"/>
              <a:gd name="connsiteY25" fmla="*/ 5145499 h 39069739"/>
              <a:gd name="connsiteX26" fmla="*/ 8595360 w 17099280"/>
              <a:gd name="connsiteY26" fmla="*/ 5694139 h 39069739"/>
              <a:gd name="connsiteX27" fmla="*/ 8595360 w 17099280"/>
              <a:gd name="connsiteY27" fmla="*/ 6242779 h 39069739"/>
              <a:gd name="connsiteX28" fmla="*/ 8412480 w 17099280"/>
              <a:gd name="connsiteY28" fmla="*/ 5877019 h 39069739"/>
              <a:gd name="connsiteX29" fmla="*/ 8321040 w 17099280"/>
              <a:gd name="connsiteY29" fmla="*/ 6151339 h 39069739"/>
              <a:gd name="connsiteX30" fmla="*/ 8046720 w 17099280"/>
              <a:gd name="connsiteY30" fmla="*/ 6425659 h 39069739"/>
              <a:gd name="connsiteX31" fmla="*/ 8046720 w 17099280"/>
              <a:gd name="connsiteY31" fmla="*/ 5968459 h 39069739"/>
              <a:gd name="connsiteX32" fmla="*/ 7680960 w 17099280"/>
              <a:gd name="connsiteY32" fmla="*/ 5968459 h 39069739"/>
              <a:gd name="connsiteX33" fmla="*/ 8503920 w 17099280"/>
              <a:gd name="connsiteY33" fmla="*/ 5054059 h 39069739"/>
              <a:gd name="connsiteX34" fmla="*/ 8869680 w 17099280"/>
              <a:gd name="connsiteY34" fmla="*/ 3956779 h 39069739"/>
              <a:gd name="connsiteX35" fmla="*/ 10058400 w 17099280"/>
              <a:gd name="connsiteY35" fmla="*/ 3133819 h 39069739"/>
              <a:gd name="connsiteX36" fmla="*/ 10241280 w 17099280"/>
              <a:gd name="connsiteY36" fmla="*/ 3225259 h 39069739"/>
              <a:gd name="connsiteX37" fmla="*/ 10881360 w 17099280"/>
              <a:gd name="connsiteY37" fmla="*/ 2950939 h 39069739"/>
              <a:gd name="connsiteX38" fmla="*/ 11704320 w 17099280"/>
              <a:gd name="connsiteY38" fmla="*/ 3316699 h 39069739"/>
              <a:gd name="connsiteX39" fmla="*/ 11978640 w 17099280"/>
              <a:gd name="connsiteY39" fmla="*/ 4048219 h 39069739"/>
              <a:gd name="connsiteX40" fmla="*/ 12070080 w 17099280"/>
              <a:gd name="connsiteY40" fmla="*/ 4505419 h 39069739"/>
              <a:gd name="connsiteX41" fmla="*/ 12161520 w 17099280"/>
              <a:gd name="connsiteY41" fmla="*/ 5328379 h 39069739"/>
              <a:gd name="connsiteX42" fmla="*/ 12161520 w 17099280"/>
              <a:gd name="connsiteY42" fmla="*/ 5328379 h 39069739"/>
              <a:gd name="connsiteX43" fmla="*/ 12618720 w 17099280"/>
              <a:gd name="connsiteY43" fmla="*/ 6334219 h 39069739"/>
              <a:gd name="connsiteX44" fmla="*/ 12161520 w 17099280"/>
              <a:gd name="connsiteY44" fmla="*/ 6974299 h 39069739"/>
              <a:gd name="connsiteX45" fmla="*/ 12161520 w 17099280"/>
              <a:gd name="connsiteY45" fmla="*/ 7614379 h 39069739"/>
              <a:gd name="connsiteX46" fmla="*/ 11430000 w 17099280"/>
              <a:gd name="connsiteY46" fmla="*/ 7705819 h 39069739"/>
              <a:gd name="connsiteX47" fmla="*/ 11247120 w 17099280"/>
              <a:gd name="connsiteY47" fmla="*/ 7980139 h 39069739"/>
              <a:gd name="connsiteX48" fmla="*/ 11521440 w 17099280"/>
              <a:gd name="connsiteY48" fmla="*/ 8437339 h 39069739"/>
              <a:gd name="connsiteX49" fmla="*/ 12527280 w 17099280"/>
              <a:gd name="connsiteY49" fmla="*/ 8437339 h 39069739"/>
              <a:gd name="connsiteX50" fmla="*/ 12984480 w 17099280"/>
              <a:gd name="connsiteY50" fmla="*/ 8894539 h 39069739"/>
              <a:gd name="connsiteX51" fmla="*/ 13898880 w 17099280"/>
              <a:gd name="connsiteY51" fmla="*/ 10266139 h 39069739"/>
              <a:gd name="connsiteX52" fmla="*/ 15636240 w 17099280"/>
              <a:gd name="connsiteY52" fmla="*/ 9808939 h 39069739"/>
              <a:gd name="connsiteX53" fmla="*/ 17099280 w 17099280"/>
              <a:gd name="connsiteY53" fmla="*/ 9443179 h 39069739"/>
              <a:gd name="connsiteX54" fmla="*/ 15910560 w 17099280"/>
              <a:gd name="connsiteY54" fmla="*/ 10266139 h 39069739"/>
              <a:gd name="connsiteX55" fmla="*/ 16459200 w 17099280"/>
              <a:gd name="connsiteY55" fmla="*/ 10723339 h 39069739"/>
              <a:gd name="connsiteX56" fmla="*/ 15636240 w 17099280"/>
              <a:gd name="connsiteY56" fmla="*/ 11637739 h 39069739"/>
              <a:gd name="connsiteX57" fmla="*/ 15636240 w 17099280"/>
              <a:gd name="connsiteY57" fmla="*/ 10997659 h 39069739"/>
              <a:gd name="connsiteX58" fmla="*/ 13990320 w 17099280"/>
              <a:gd name="connsiteY58" fmla="*/ 10997659 h 39069739"/>
              <a:gd name="connsiteX59" fmla="*/ 13990320 w 17099280"/>
              <a:gd name="connsiteY59" fmla="*/ 11820619 h 39069739"/>
              <a:gd name="connsiteX60" fmla="*/ 15179040 w 17099280"/>
              <a:gd name="connsiteY60" fmla="*/ 13009339 h 39069739"/>
              <a:gd name="connsiteX61" fmla="*/ 15087600 w 17099280"/>
              <a:gd name="connsiteY61" fmla="*/ 13923739 h 39069739"/>
              <a:gd name="connsiteX62" fmla="*/ 15453360 w 17099280"/>
              <a:gd name="connsiteY62" fmla="*/ 14655259 h 39069739"/>
              <a:gd name="connsiteX63" fmla="*/ 15361920 w 17099280"/>
              <a:gd name="connsiteY63" fmla="*/ 15386779 h 39069739"/>
              <a:gd name="connsiteX64" fmla="*/ 15361920 w 17099280"/>
              <a:gd name="connsiteY64" fmla="*/ 15843979 h 39069739"/>
              <a:gd name="connsiteX65" fmla="*/ 15087600 w 17099280"/>
              <a:gd name="connsiteY65" fmla="*/ 15843979 h 39069739"/>
              <a:gd name="connsiteX66" fmla="*/ 15087600 w 17099280"/>
              <a:gd name="connsiteY66" fmla="*/ 16209739 h 39069739"/>
              <a:gd name="connsiteX67" fmla="*/ 14356080 w 17099280"/>
              <a:gd name="connsiteY67" fmla="*/ 16209739 h 39069739"/>
              <a:gd name="connsiteX68" fmla="*/ 14904720 w 17099280"/>
              <a:gd name="connsiteY68" fmla="*/ 16941259 h 39069739"/>
              <a:gd name="connsiteX69" fmla="*/ 15544800 w 17099280"/>
              <a:gd name="connsiteY69" fmla="*/ 25719499 h 39069739"/>
              <a:gd name="connsiteX70" fmla="*/ 13898880 w 17099280"/>
              <a:gd name="connsiteY70" fmla="*/ 25628059 h 39069739"/>
              <a:gd name="connsiteX71" fmla="*/ 13716000 w 17099280"/>
              <a:gd name="connsiteY71" fmla="*/ 29102779 h 39069739"/>
              <a:gd name="connsiteX72" fmla="*/ 12344400 w 17099280"/>
              <a:gd name="connsiteY72" fmla="*/ 33766219 h 39069739"/>
              <a:gd name="connsiteX73" fmla="*/ 13167360 w 17099280"/>
              <a:gd name="connsiteY73" fmla="*/ 35412139 h 39069739"/>
              <a:gd name="connsiteX74" fmla="*/ 15087600 w 17099280"/>
              <a:gd name="connsiteY74" fmla="*/ 35960779 h 39069739"/>
              <a:gd name="connsiteX75" fmla="*/ 12984480 w 17099280"/>
              <a:gd name="connsiteY75" fmla="*/ 36326539 h 39069739"/>
              <a:gd name="connsiteX76" fmla="*/ 13624560 w 17099280"/>
              <a:gd name="connsiteY76" fmla="*/ 36875179 h 39069739"/>
              <a:gd name="connsiteX77" fmla="*/ 12710160 w 17099280"/>
              <a:gd name="connsiteY77" fmla="*/ 37515259 h 39069739"/>
              <a:gd name="connsiteX78" fmla="*/ 10698480 w 17099280"/>
              <a:gd name="connsiteY78" fmla="*/ 37058059 h 39069739"/>
              <a:gd name="connsiteX79" fmla="*/ 10881360 w 17099280"/>
              <a:gd name="connsiteY79" fmla="*/ 36692299 h 39069739"/>
              <a:gd name="connsiteX80" fmla="*/ 9692640 w 17099280"/>
              <a:gd name="connsiteY80" fmla="*/ 36692299 h 39069739"/>
              <a:gd name="connsiteX81" fmla="*/ 10241280 w 17099280"/>
              <a:gd name="connsiteY81" fmla="*/ 35777899 h 39069739"/>
              <a:gd name="connsiteX82" fmla="*/ 9692640 w 17099280"/>
              <a:gd name="connsiteY82" fmla="*/ 35320699 h 39069739"/>
              <a:gd name="connsiteX83" fmla="*/ 10515600 w 17099280"/>
              <a:gd name="connsiteY83" fmla="*/ 34589179 h 39069739"/>
              <a:gd name="connsiteX84" fmla="*/ 9326880 w 17099280"/>
              <a:gd name="connsiteY84" fmla="*/ 28005499 h 39069739"/>
              <a:gd name="connsiteX85" fmla="*/ 10058400 w 17099280"/>
              <a:gd name="connsiteY85" fmla="*/ 26085259 h 39069739"/>
              <a:gd name="connsiteX86" fmla="*/ 9052560 w 17099280"/>
              <a:gd name="connsiteY86" fmla="*/ 25536619 h 39069739"/>
              <a:gd name="connsiteX87" fmla="*/ 8961120 w 17099280"/>
              <a:gd name="connsiteY87" fmla="*/ 20598859 h 39069739"/>
              <a:gd name="connsiteX88" fmla="*/ 9326880 w 17099280"/>
              <a:gd name="connsiteY88" fmla="*/ 18312859 h 39069739"/>
              <a:gd name="connsiteX89" fmla="*/ 8046720 w 17099280"/>
              <a:gd name="connsiteY89" fmla="*/ 16118299 h 39069739"/>
              <a:gd name="connsiteX90" fmla="*/ 7863840 w 17099280"/>
              <a:gd name="connsiteY90" fmla="*/ 16118299 h 39069739"/>
              <a:gd name="connsiteX91" fmla="*/ 7863840 w 17099280"/>
              <a:gd name="connsiteY91" fmla="*/ 15935419 h 39069739"/>
              <a:gd name="connsiteX92" fmla="*/ 7406640 w 17099280"/>
              <a:gd name="connsiteY92" fmla="*/ 15935419 h 39069739"/>
              <a:gd name="connsiteX93" fmla="*/ 8138160 w 17099280"/>
              <a:gd name="connsiteY93" fmla="*/ 19958779 h 39069739"/>
              <a:gd name="connsiteX94" fmla="*/ 7680960 w 17099280"/>
              <a:gd name="connsiteY94" fmla="*/ 21421819 h 39069739"/>
              <a:gd name="connsiteX95" fmla="*/ 6858000 w 17099280"/>
              <a:gd name="connsiteY95" fmla="*/ 21421819 h 39069739"/>
              <a:gd name="connsiteX96" fmla="*/ 7498080 w 17099280"/>
              <a:gd name="connsiteY96" fmla="*/ 27456859 h 39069739"/>
              <a:gd name="connsiteX97" fmla="*/ 7040880 w 17099280"/>
              <a:gd name="connsiteY97" fmla="*/ 35686459 h 39069739"/>
              <a:gd name="connsiteX98" fmla="*/ 6217920 w 17099280"/>
              <a:gd name="connsiteY98" fmla="*/ 35686459 h 39069739"/>
              <a:gd name="connsiteX99" fmla="*/ 6217920 w 17099280"/>
              <a:gd name="connsiteY99" fmla="*/ 35960779 h 39069739"/>
              <a:gd name="connsiteX100" fmla="*/ 6675120 w 17099280"/>
              <a:gd name="connsiteY100" fmla="*/ 35960779 h 39069739"/>
              <a:gd name="connsiteX101" fmla="*/ 6858000 w 17099280"/>
              <a:gd name="connsiteY101" fmla="*/ 37058059 h 39069739"/>
              <a:gd name="connsiteX102" fmla="*/ 7315200 w 17099280"/>
              <a:gd name="connsiteY102" fmla="*/ 36966619 h 39069739"/>
              <a:gd name="connsiteX103" fmla="*/ 8138160 w 17099280"/>
              <a:gd name="connsiteY103" fmla="*/ 37606699 h 39069739"/>
              <a:gd name="connsiteX104" fmla="*/ 10058400 w 17099280"/>
              <a:gd name="connsiteY104" fmla="*/ 38155339 h 39069739"/>
              <a:gd name="connsiteX105" fmla="*/ 10149840 w 17099280"/>
              <a:gd name="connsiteY105" fmla="*/ 38886859 h 39069739"/>
              <a:gd name="connsiteX106" fmla="*/ 6858000 w 17099280"/>
              <a:gd name="connsiteY106" fmla="*/ 39069739 h 39069739"/>
              <a:gd name="connsiteX107" fmla="*/ 5303520 w 17099280"/>
              <a:gd name="connsiteY107" fmla="*/ 38429659 h 39069739"/>
              <a:gd name="connsiteX108" fmla="*/ 4754880 w 17099280"/>
              <a:gd name="connsiteY108" fmla="*/ 38795419 h 39069739"/>
              <a:gd name="connsiteX109" fmla="*/ 3474720 w 17099280"/>
              <a:gd name="connsiteY109" fmla="*/ 38795419 h 39069739"/>
              <a:gd name="connsiteX110" fmla="*/ 3291840 w 17099280"/>
              <a:gd name="connsiteY110" fmla="*/ 37332379 h 39069739"/>
              <a:gd name="connsiteX111" fmla="*/ 3291840 w 17099280"/>
              <a:gd name="connsiteY111" fmla="*/ 37332379 h 39069739"/>
              <a:gd name="connsiteX112" fmla="*/ 2743200 w 17099280"/>
              <a:gd name="connsiteY112" fmla="*/ 37972459 h 39069739"/>
              <a:gd name="connsiteX113" fmla="*/ 457200 w 17099280"/>
              <a:gd name="connsiteY113" fmla="*/ 37972459 h 39069739"/>
              <a:gd name="connsiteX114" fmla="*/ 548640 w 17099280"/>
              <a:gd name="connsiteY114" fmla="*/ 35412139 h 39069739"/>
              <a:gd name="connsiteX115" fmla="*/ 1005840 w 17099280"/>
              <a:gd name="connsiteY115" fmla="*/ 35412139 h 39069739"/>
              <a:gd name="connsiteX116" fmla="*/ 914400 w 17099280"/>
              <a:gd name="connsiteY116" fmla="*/ 34497739 h 39069739"/>
              <a:gd name="connsiteX117" fmla="*/ 1645920 w 17099280"/>
              <a:gd name="connsiteY117" fmla="*/ 33857659 h 39069739"/>
              <a:gd name="connsiteX118" fmla="*/ 1737360 w 17099280"/>
              <a:gd name="connsiteY118" fmla="*/ 26176699 h 39069739"/>
              <a:gd name="connsiteX119" fmla="*/ 2468880 w 17099280"/>
              <a:gd name="connsiteY119" fmla="*/ 24713659 h 39069739"/>
              <a:gd name="connsiteX120" fmla="*/ 2194560 w 17099280"/>
              <a:gd name="connsiteY120" fmla="*/ 23342059 h 39069739"/>
              <a:gd name="connsiteX121" fmla="*/ 2377440 w 17099280"/>
              <a:gd name="connsiteY121" fmla="*/ 22427659 h 39069739"/>
              <a:gd name="connsiteX122" fmla="*/ 1920240 w 17099280"/>
              <a:gd name="connsiteY122" fmla="*/ 20873179 h 39069739"/>
              <a:gd name="connsiteX123" fmla="*/ 0 w 17099280"/>
              <a:gd name="connsiteY123" fmla="*/ 20415979 h 39069739"/>
              <a:gd name="connsiteX124" fmla="*/ 914400 w 17099280"/>
              <a:gd name="connsiteY124" fmla="*/ 15478219 h 39069739"/>
              <a:gd name="connsiteX125" fmla="*/ 1005840 w 17099280"/>
              <a:gd name="connsiteY125" fmla="*/ 13375099 h 39069739"/>
              <a:gd name="connsiteX126" fmla="*/ 914400 w 17099280"/>
              <a:gd name="connsiteY126" fmla="*/ 9077419 h 39069739"/>
              <a:gd name="connsiteX127" fmla="*/ 1857998 w 17099280"/>
              <a:gd name="connsiteY127" fmla="*/ 7706504 h 39069739"/>
              <a:gd name="connsiteX128" fmla="*/ 2570951 w 17099280"/>
              <a:gd name="connsiteY128" fmla="*/ 6130890 h 39069739"/>
              <a:gd name="connsiteX129" fmla="*/ 3262299 w 17099280"/>
              <a:gd name="connsiteY129" fmla="*/ 5145956 h 39069739"/>
              <a:gd name="connsiteX130" fmla="*/ 3657600 w 17099280"/>
              <a:gd name="connsiteY130" fmla="*/ 4596859 h 39069739"/>
              <a:gd name="connsiteX131" fmla="*/ 3219090 w 17099280"/>
              <a:gd name="connsiteY131" fmla="*/ 3763267 h 39069739"/>
              <a:gd name="connsiteX132" fmla="*/ 2851811 w 17099280"/>
              <a:gd name="connsiteY132" fmla="*/ 1690458 h 39069739"/>
              <a:gd name="connsiteX133" fmla="*/ 2938230 w 17099280"/>
              <a:gd name="connsiteY133" fmla="*/ 845229 h 39069739"/>
              <a:gd name="connsiteX134" fmla="*/ 3413532 w 17099280"/>
              <a:gd name="connsiteY134" fmla="*/ 447474 h 39069739"/>
              <a:gd name="connsiteX135" fmla="*/ 4201948 w 17099280"/>
              <a:gd name="connsiteY135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956691 w 17099280"/>
              <a:gd name="connsiteY7" fmla="*/ 3480357 h 39069739"/>
              <a:gd name="connsiteX8" fmla="*/ 6848668 w 17099280"/>
              <a:gd name="connsiteY8" fmla="*/ 3887566 h 39069739"/>
              <a:gd name="connsiteX9" fmla="*/ 6675831 w 17099280"/>
              <a:gd name="connsiteY9" fmla="*/ 4400165 h 39069739"/>
              <a:gd name="connsiteX10" fmla="*/ 6675120 w 17099280"/>
              <a:gd name="connsiteY10" fmla="*/ 4871179 h 39069739"/>
              <a:gd name="connsiteX11" fmla="*/ 6654227 w 17099280"/>
              <a:gd name="connsiteY11" fmla="*/ 5170816 h 39069739"/>
              <a:gd name="connsiteX12" fmla="*/ 6308552 w 17099280"/>
              <a:gd name="connsiteY12" fmla="*/ 5518851 h 39069739"/>
              <a:gd name="connsiteX13" fmla="*/ 5852160 w 17099280"/>
              <a:gd name="connsiteY13" fmla="*/ 5419819 h 39069739"/>
              <a:gd name="connsiteX14" fmla="*/ 5422763 w 17099280"/>
              <a:gd name="connsiteY14" fmla="*/ 6130890 h 39069739"/>
              <a:gd name="connsiteX15" fmla="*/ 6126480 w 17099280"/>
              <a:gd name="connsiteY15" fmla="*/ 7431499 h 39069739"/>
              <a:gd name="connsiteX16" fmla="*/ 6766560 w 17099280"/>
              <a:gd name="connsiteY16" fmla="*/ 9626059 h 39069739"/>
              <a:gd name="connsiteX17" fmla="*/ 6675120 w 17099280"/>
              <a:gd name="connsiteY17" fmla="*/ 11454859 h 39069739"/>
              <a:gd name="connsiteX18" fmla="*/ 7680960 w 17099280"/>
              <a:gd name="connsiteY18" fmla="*/ 11271979 h 39069739"/>
              <a:gd name="connsiteX19" fmla="*/ 7132320 w 17099280"/>
              <a:gd name="connsiteY19" fmla="*/ 9808939 h 39069739"/>
              <a:gd name="connsiteX20" fmla="*/ 8869680 w 17099280"/>
              <a:gd name="connsiteY20" fmla="*/ 8437339 h 39069739"/>
              <a:gd name="connsiteX21" fmla="*/ 9144000 w 17099280"/>
              <a:gd name="connsiteY21" fmla="*/ 7431499 h 39069739"/>
              <a:gd name="connsiteX22" fmla="*/ 9601200 w 17099280"/>
              <a:gd name="connsiteY22" fmla="*/ 7248619 h 39069739"/>
              <a:gd name="connsiteX23" fmla="*/ 9601200 w 17099280"/>
              <a:gd name="connsiteY23" fmla="*/ 6791419 h 39069739"/>
              <a:gd name="connsiteX24" fmla="*/ 9144000 w 17099280"/>
              <a:gd name="connsiteY24" fmla="*/ 6517099 h 39069739"/>
              <a:gd name="connsiteX25" fmla="*/ 8595360 w 17099280"/>
              <a:gd name="connsiteY25" fmla="*/ 5145499 h 39069739"/>
              <a:gd name="connsiteX26" fmla="*/ 8595360 w 17099280"/>
              <a:gd name="connsiteY26" fmla="*/ 5694139 h 39069739"/>
              <a:gd name="connsiteX27" fmla="*/ 8595360 w 17099280"/>
              <a:gd name="connsiteY27" fmla="*/ 6242779 h 39069739"/>
              <a:gd name="connsiteX28" fmla="*/ 8412480 w 17099280"/>
              <a:gd name="connsiteY28" fmla="*/ 5877019 h 39069739"/>
              <a:gd name="connsiteX29" fmla="*/ 8321040 w 17099280"/>
              <a:gd name="connsiteY29" fmla="*/ 6151339 h 39069739"/>
              <a:gd name="connsiteX30" fmla="*/ 8046720 w 17099280"/>
              <a:gd name="connsiteY30" fmla="*/ 6425659 h 39069739"/>
              <a:gd name="connsiteX31" fmla="*/ 8046720 w 17099280"/>
              <a:gd name="connsiteY31" fmla="*/ 5968459 h 39069739"/>
              <a:gd name="connsiteX32" fmla="*/ 7680960 w 17099280"/>
              <a:gd name="connsiteY32" fmla="*/ 5968459 h 39069739"/>
              <a:gd name="connsiteX33" fmla="*/ 8503920 w 17099280"/>
              <a:gd name="connsiteY33" fmla="*/ 5054059 h 39069739"/>
              <a:gd name="connsiteX34" fmla="*/ 8869680 w 17099280"/>
              <a:gd name="connsiteY34" fmla="*/ 3956779 h 39069739"/>
              <a:gd name="connsiteX35" fmla="*/ 10058400 w 17099280"/>
              <a:gd name="connsiteY35" fmla="*/ 3133819 h 39069739"/>
              <a:gd name="connsiteX36" fmla="*/ 10241280 w 17099280"/>
              <a:gd name="connsiteY36" fmla="*/ 3225259 h 39069739"/>
              <a:gd name="connsiteX37" fmla="*/ 10881360 w 17099280"/>
              <a:gd name="connsiteY37" fmla="*/ 2950939 h 39069739"/>
              <a:gd name="connsiteX38" fmla="*/ 11704320 w 17099280"/>
              <a:gd name="connsiteY38" fmla="*/ 3316699 h 39069739"/>
              <a:gd name="connsiteX39" fmla="*/ 11978640 w 17099280"/>
              <a:gd name="connsiteY39" fmla="*/ 4048219 h 39069739"/>
              <a:gd name="connsiteX40" fmla="*/ 12070080 w 17099280"/>
              <a:gd name="connsiteY40" fmla="*/ 4505419 h 39069739"/>
              <a:gd name="connsiteX41" fmla="*/ 12161520 w 17099280"/>
              <a:gd name="connsiteY41" fmla="*/ 5328379 h 39069739"/>
              <a:gd name="connsiteX42" fmla="*/ 12161520 w 17099280"/>
              <a:gd name="connsiteY42" fmla="*/ 5328379 h 39069739"/>
              <a:gd name="connsiteX43" fmla="*/ 12618720 w 17099280"/>
              <a:gd name="connsiteY43" fmla="*/ 6334219 h 39069739"/>
              <a:gd name="connsiteX44" fmla="*/ 12161520 w 17099280"/>
              <a:gd name="connsiteY44" fmla="*/ 6974299 h 39069739"/>
              <a:gd name="connsiteX45" fmla="*/ 12161520 w 17099280"/>
              <a:gd name="connsiteY45" fmla="*/ 7614379 h 39069739"/>
              <a:gd name="connsiteX46" fmla="*/ 11430000 w 17099280"/>
              <a:gd name="connsiteY46" fmla="*/ 7705819 h 39069739"/>
              <a:gd name="connsiteX47" fmla="*/ 11247120 w 17099280"/>
              <a:gd name="connsiteY47" fmla="*/ 7980139 h 39069739"/>
              <a:gd name="connsiteX48" fmla="*/ 11521440 w 17099280"/>
              <a:gd name="connsiteY48" fmla="*/ 8437339 h 39069739"/>
              <a:gd name="connsiteX49" fmla="*/ 12527280 w 17099280"/>
              <a:gd name="connsiteY49" fmla="*/ 8437339 h 39069739"/>
              <a:gd name="connsiteX50" fmla="*/ 12984480 w 17099280"/>
              <a:gd name="connsiteY50" fmla="*/ 8894539 h 39069739"/>
              <a:gd name="connsiteX51" fmla="*/ 13898880 w 17099280"/>
              <a:gd name="connsiteY51" fmla="*/ 10266139 h 39069739"/>
              <a:gd name="connsiteX52" fmla="*/ 15636240 w 17099280"/>
              <a:gd name="connsiteY52" fmla="*/ 9808939 h 39069739"/>
              <a:gd name="connsiteX53" fmla="*/ 17099280 w 17099280"/>
              <a:gd name="connsiteY53" fmla="*/ 9443179 h 39069739"/>
              <a:gd name="connsiteX54" fmla="*/ 15910560 w 17099280"/>
              <a:gd name="connsiteY54" fmla="*/ 10266139 h 39069739"/>
              <a:gd name="connsiteX55" fmla="*/ 16459200 w 17099280"/>
              <a:gd name="connsiteY55" fmla="*/ 10723339 h 39069739"/>
              <a:gd name="connsiteX56" fmla="*/ 15636240 w 17099280"/>
              <a:gd name="connsiteY56" fmla="*/ 11637739 h 39069739"/>
              <a:gd name="connsiteX57" fmla="*/ 15636240 w 17099280"/>
              <a:gd name="connsiteY57" fmla="*/ 10997659 h 39069739"/>
              <a:gd name="connsiteX58" fmla="*/ 13990320 w 17099280"/>
              <a:gd name="connsiteY58" fmla="*/ 10997659 h 39069739"/>
              <a:gd name="connsiteX59" fmla="*/ 13990320 w 17099280"/>
              <a:gd name="connsiteY59" fmla="*/ 11820619 h 39069739"/>
              <a:gd name="connsiteX60" fmla="*/ 15179040 w 17099280"/>
              <a:gd name="connsiteY60" fmla="*/ 13009339 h 39069739"/>
              <a:gd name="connsiteX61" fmla="*/ 15087600 w 17099280"/>
              <a:gd name="connsiteY61" fmla="*/ 13923739 h 39069739"/>
              <a:gd name="connsiteX62" fmla="*/ 15453360 w 17099280"/>
              <a:gd name="connsiteY62" fmla="*/ 14655259 h 39069739"/>
              <a:gd name="connsiteX63" fmla="*/ 15361920 w 17099280"/>
              <a:gd name="connsiteY63" fmla="*/ 15386779 h 39069739"/>
              <a:gd name="connsiteX64" fmla="*/ 15361920 w 17099280"/>
              <a:gd name="connsiteY64" fmla="*/ 15843979 h 39069739"/>
              <a:gd name="connsiteX65" fmla="*/ 15087600 w 17099280"/>
              <a:gd name="connsiteY65" fmla="*/ 15843979 h 39069739"/>
              <a:gd name="connsiteX66" fmla="*/ 15087600 w 17099280"/>
              <a:gd name="connsiteY66" fmla="*/ 16209739 h 39069739"/>
              <a:gd name="connsiteX67" fmla="*/ 14356080 w 17099280"/>
              <a:gd name="connsiteY67" fmla="*/ 16209739 h 39069739"/>
              <a:gd name="connsiteX68" fmla="*/ 14904720 w 17099280"/>
              <a:gd name="connsiteY68" fmla="*/ 16941259 h 39069739"/>
              <a:gd name="connsiteX69" fmla="*/ 15544800 w 17099280"/>
              <a:gd name="connsiteY69" fmla="*/ 25719499 h 39069739"/>
              <a:gd name="connsiteX70" fmla="*/ 13898880 w 17099280"/>
              <a:gd name="connsiteY70" fmla="*/ 25628059 h 39069739"/>
              <a:gd name="connsiteX71" fmla="*/ 13716000 w 17099280"/>
              <a:gd name="connsiteY71" fmla="*/ 29102779 h 39069739"/>
              <a:gd name="connsiteX72" fmla="*/ 12344400 w 17099280"/>
              <a:gd name="connsiteY72" fmla="*/ 33766219 h 39069739"/>
              <a:gd name="connsiteX73" fmla="*/ 13167360 w 17099280"/>
              <a:gd name="connsiteY73" fmla="*/ 35412139 h 39069739"/>
              <a:gd name="connsiteX74" fmla="*/ 15087600 w 17099280"/>
              <a:gd name="connsiteY74" fmla="*/ 35960779 h 39069739"/>
              <a:gd name="connsiteX75" fmla="*/ 12984480 w 17099280"/>
              <a:gd name="connsiteY75" fmla="*/ 36326539 h 39069739"/>
              <a:gd name="connsiteX76" fmla="*/ 13624560 w 17099280"/>
              <a:gd name="connsiteY76" fmla="*/ 36875179 h 39069739"/>
              <a:gd name="connsiteX77" fmla="*/ 12710160 w 17099280"/>
              <a:gd name="connsiteY77" fmla="*/ 37515259 h 39069739"/>
              <a:gd name="connsiteX78" fmla="*/ 10698480 w 17099280"/>
              <a:gd name="connsiteY78" fmla="*/ 37058059 h 39069739"/>
              <a:gd name="connsiteX79" fmla="*/ 10881360 w 17099280"/>
              <a:gd name="connsiteY79" fmla="*/ 36692299 h 39069739"/>
              <a:gd name="connsiteX80" fmla="*/ 9692640 w 17099280"/>
              <a:gd name="connsiteY80" fmla="*/ 36692299 h 39069739"/>
              <a:gd name="connsiteX81" fmla="*/ 10241280 w 17099280"/>
              <a:gd name="connsiteY81" fmla="*/ 35777899 h 39069739"/>
              <a:gd name="connsiteX82" fmla="*/ 9692640 w 17099280"/>
              <a:gd name="connsiteY82" fmla="*/ 35320699 h 39069739"/>
              <a:gd name="connsiteX83" fmla="*/ 10515600 w 17099280"/>
              <a:gd name="connsiteY83" fmla="*/ 34589179 h 39069739"/>
              <a:gd name="connsiteX84" fmla="*/ 9326880 w 17099280"/>
              <a:gd name="connsiteY84" fmla="*/ 28005499 h 39069739"/>
              <a:gd name="connsiteX85" fmla="*/ 10058400 w 17099280"/>
              <a:gd name="connsiteY85" fmla="*/ 26085259 h 39069739"/>
              <a:gd name="connsiteX86" fmla="*/ 9052560 w 17099280"/>
              <a:gd name="connsiteY86" fmla="*/ 25536619 h 39069739"/>
              <a:gd name="connsiteX87" fmla="*/ 8961120 w 17099280"/>
              <a:gd name="connsiteY87" fmla="*/ 20598859 h 39069739"/>
              <a:gd name="connsiteX88" fmla="*/ 9326880 w 17099280"/>
              <a:gd name="connsiteY88" fmla="*/ 18312859 h 39069739"/>
              <a:gd name="connsiteX89" fmla="*/ 8046720 w 17099280"/>
              <a:gd name="connsiteY89" fmla="*/ 16118299 h 39069739"/>
              <a:gd name="connsiteX90" fmla="*/ 7863840 w 17099280"/>
              <a:gd name="connsiteY90" fmla="*/ 16118299 h 39069739"/>
              <a:gd name="connsiteX91" fmla="*/ 7863840 w 17099280"/>
              <a:gd name="connsiteY91" fmla="*/ 15935419 h 39069739"/>
              <a:gd name="connsiteX92" fmla="*/ 7406640 w 17099280"/>
              <a:gd name="connsiteY92" fmla="*/ 15935419 h 39069739"/>
              <a:gd name="connsiteX93" fmla="*/ 8138160 w 17099280"/>
              <a:gd name="connsiteY93" fmla="*/ 19958779 h 39069739"/>
              <a:gd name="connsiteX94" fmla="*/ 7680960 w 17099280"/>
              <a:gd name="connsiteY94" fmla="*/ 21421819 h 39069739"/>
              <a:gd name="connsiteX95" fmla="*/ 6858000 w 17099280"/>
              <a:gd name="connsiteY95" fmla="*/ 21421819 h 39069739"/>
              <a:gd name="connsiteX96" fmla="*/ 7498080 w 17099280"/>
              <a:gd name="connsiteY96" fmla="*/ 27456859 h 39069739"/>
              <a:gd name="connsiteX97" fmla="*/ 7040880 w 17099280"/>
              <a:gd name="connsiteY97" fmla="*/ 35686459 h 39069739"/>
              <a:gd name="connsiteX98" fmla="*/ 6217920 w 17099280"/>
              <a:gd name="connsiteY98" fmla="*/ 35686459 h 39069739"/>
              <a:gd name="connsiteX99" fmla="*/ 6217920 w 17099280"/>
              <a:gd name="connsiteY99" fmla="*/ 35960779 h 39069739"/>
              <a:gd name="connsiteX100" fmla="*/ 6675120 w 17099280"/>
              <a:gd name="connsiteY100" fmla="*/ 35960779 h 39069739"/>
              <a:gd name="connsiteX101" fmla="*/ 6858000 w 17099280"/>
              <a:gd name="connsiteY101" fmla="*/ 37058059 h 39069739"/>
              <a:gd name="connsiteX102" fmla="*/ 7315200 w 17099280"/>
              <a:gd name="connsiteY102" fmla="*/ 36966619 h 39069739"/>
              <a:gd name="connsiteX103" fmla="*/ 8138160 w 17099280"/>
              <a:gd name="connsiteY103" fmla="*/ 37606699 h 39069739"/>
              <a:gd name="connsiteX104" fmla="*/ 10058400 w 17099280"/>
              <a:gd name="connsiteY104" fmla="*/ 38155339 h 39069739"/>
              <a:gd name="connsiteX105" fmla="*/ 10149840 w 17099280"/>
              <a:gd name="connsiteY105" fmla="*/ 38886859 h 39069739"/>
              <a:gd name="connsiteX106" fmla="*/ 6858000 w 17099280"/>
              <a:gd name="connsiteY106" fmla="*/ 39069739 h 39069739"/>
              <a:gd name="connsiteX107" fmla="*/ 5303520 w 17099280"/>
              <a:gd name="connsiteY107" fmla="*/ 38429659 h 39069739"/>
              <a:gd name="connsiteX108" fmla="*/ 4754880 w 17099280"/>
              <a:gd name="connsiteY108" fmla="*/ 38795419 h 39069739"/>
              <a:gd name="connsiteX109" fmla="*/ 3474720 w 17099280"/>
              <a:gd name="connsiteY109" fmla="*/ 38795419 h 39069739"/>
              <a:gd name="connsiteX110" fmla="*/ 3291840 w 17099280"/>
              <a:gd name="connsiteY110" fmla="*/ 37332379 h 39069739"/>
              <a:gd name="connsiteX111" fmla="*/ 3291840 w 17099280"/>
              <a:gd name="connsiteY111" fmla="*/ 37332379 h 39069739"/>
              <a:gd name="connsiteX112" fmla="*/ 2743200 w 17099280"/>
              <a:gd name="connsiteY112" fmla="*/ 37972459 h 39069739"/>
              <a:gd name="connsiteX113" fmla="*/ 457200 w 17099280"/>
              <a:gd name="connsiteY113" fmla="*/ 37972459 h 39069739"/>
              <a:gd name="connsiteX114" fmla="*/ 548640 w 17099280"/>
              <a:gd name="connsiteY114" fmla="*/ 35412139 h 39069739"/>
              <a:gd name="connsiteX115" fmla="*/ 1005840 w 17099280"/>
              <a:gd name="connsiteY115" fmla="*/ 35412139 h 39069739"/>
              <a:gd name="connsiteX116" fmla="*/ 914400 w 17099280"/>
              <a:gd name="connsiteY116" fmla="*/ 34497739 h 39069739"/>
              <a:gd name="connsiteX117" fmla="*/ 1645920 w 17099280"/>
              <a:gd name="connsiteY117" fmla="*/ 33857659 h 39069739"/>
              <a:gd name="connsiteX118" fmla="*/ 1737360 w 17099280"/>
              <a:gd name="connsiteY118" fmla="*/ 26176699 h 39069739"/>
              <a:gd name="connsiteX119" fmla="*/ 2468880 w 17099280"/>
              <a:gd name="connsiteY119" fmla="*/ 24713659 h 39069739"/>
              <a:gd name="connsiteX120" fmla="*/ 2194560 w 17099280"/>
              <a:gd name="connsiteY120" fmla="*/ 23342059 h 39069739"/>
              <a:gd name="connsiteX121" fmla="*/ 2377440 w 17099280"/>
              <a:gd name="connsiteY121" fmla="*/ 22427659 h 39069739"/>
              <a:gd name="connsiteX122" fmla="*/ 1920240 w 17099280"/>
              <a:gd name="connsiteY122" fmla="*/ 20873179 h 39069739"/>
              <a:gd name="connsiteX123" fmla="*/ 0 w 17099280"/>
              <a:gd name="connsiteY123" fmla="*/ 20415979 h 39069739"/>
              <a:gd name="connsiteX124" fmla="*/ 914400 w 17099280"/>
              <a:gd name="connsiteY124" fmla="*/ 15478219 h 39069739"/>
              <a:gd name="connsiteX125" fmla="*/ 1005840 w 17099280"/>
              <a:gd name="connsiteY125" fmla="*/ 13375099 h 39069739"/>
              <a:gd name="connsiteX126" fmla="*/ 914400 w 17099280"/>
              <a:gd name="connsiteY126" fmla="*/ 9077419 h 39069739"/>
              <a:gd name="connsiteX127" fmla="*/ 1857998 w 17099280"/>
              <a:gd name="connsiteY127" fmla="*/ 7706504 h 39069739"/>
              <a:gd name="connsiteX128" fmla="*/ 2570951 w 17099280"/>
              <a:gd name="connsiteY128" fmla="*/ 6130890 h 39069739"/>
              <a:gd name="connsiteX129" fmla="*/ 3262299 w 17099280"/>
              <a:gd name="connsiteY129" fmla="*/ 5145956 h 39069739"/>
              <a:gd name="connsiteX130" fmla="*/ 3657600 w 17099280"/>
              <a:gd name="connsiteY130" fmla="*/ 4596859 h 39069739"/>
              <a:gd name="connsiteX131" fmla="*/ 3219090 w 17099280"/>
              <a:gd name="connsiteY131" fmla="*/ 3763267 h 39069739"/>
              <a:gd name="connsiteX132" fmla="*/ 2851811 w 17099280"/>
              <a:gd name="connsiteY132" fmla="*/ 1690458 h 39069739"/>
              <a:gd name="connsiteX133" fmla="*/ 2938230 w 17099280"/>
              <a:gd name="connsiteY133" fmla="*/ 845229 h 39069739"/>
              <a:gd name="connsiteX134" fmla="*/ 3413532 w 17099280"/>
              <a:gd name="connsiteY134" fmla="*/ 447474 h 39069739"/>
              <a:gd name="connsiteX135" fmla="*/ 4201948 w 17099280"/>
              <a:gd name="connsiteY135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956691 w 17099280"/>
              <a:gd name="connsiteY7" fmla="*/ 3480357 h 39069739"/>
              <a:gd name="connsiteX8" fmla="*/ 6848668 w 17099280"/>
              <a:gd name="connsiteY8" fmla="*/ 3887566 h 39069739"/>
              <a:gd name="connsiteX9" fmla="*/ 6675831 w 17099280"/>
              <a:gd name="connsiteY9" fmla="*/ 4400165 h 39069739"/>
              <a:gd name="connsiteX10" fmla="*/ 6675120 w 17099280"/>
              <a:gd name="connsiteY10" fmla="*/ 4871179 h 39069739"/>
              <a:gd name="connsiteX11" fmla="*/ 6654227 w 17099280"/>
              <a:gd name="connsiteY11" fmla="*/ 5170816 h 39069739"/>
              <a:gd name="connsiteX12" fmla="*/ 6308552 w 17099280"/>
              <a:gd name="connsiteY12" fmla="*/ 5518851 h 39069739"/>
              <a:gd name="connsiteX13" fmla="*/ 5852160 w 17099280"/>
              <a:gd name="connsiteY13" fmla="*/ 5419819 h 39069739"/>
              <a:gd name="connsiteX14" fmla="*/ 5422763 w 17099280"/>
              <a:gd name="connsiteY14" fmla="*/ 6130890 h 39069739"/>
              <a:gd name="connsiteX15" fmla="*/ 6126480 w 17099280"/>
              <a:gd name="connsiteY15" fmla="*/ 7431499 h 39069739"/>
              <a:gd name="connsiteX16" fmla="*/ 6766560 w 17099280"/>
              <a:gd name="connsiteY16" fmla="*/ 9626059 h 39069739"/>
              <a:gd name="connsiteX17" fmla="*/ 6675120 w 17099280"/>
              <a:gd name="connsiteY17" fmla="*/ 11454859 h 39069739"/>
              <a:gd name="connsiteX18" fmla="*/ 7680960 w 17099280"/>
              <a:gd name="connsiteY18" fmla="*/ 11271979 h 39069739"/>
              <a:gd name="connsiteX19" fmla="*/ 7132320 w 17099280"/>
              <a:gd name="connsiteY19" fmla="*/ 9808939 h 39069739"/>
              <a:gd name="connsiteX20" fmla="*/ 8869680 w 17099280"/>
              <a:gd name="connsiteY20" fmla="*/ 8437339 h 39069739"/>
              <a:gd name="connsiteX21" fmla="*/ 9144000 w 17099280"/>
              <a:gd name="connsiteY21" fmla="*/ 7431499 h 39069739"/>
              <a:gd name="connsiteX22" fmla="*/ 9601200 w 17099280"/>
              <a:gd name="connsiteY22" fmla="*/ 7248619 h 39069739"/>
              <a:gd name="connsiteX23" fmla="*/ 9601200 w 17099280"/>
              <a:gd name="connsiteY23" fmla="*/ 6791419 h 39069739"/>
              <a:gd name="connsiteX24" fmla="*/ 9144000 w 17099280"/>
              <a:gd name="connsiteY24" fmla="*/ 6517099 h 39069739"/>
              <a:gd name="connsiteX25" fmla="*/ 8595360 w 17099280"/>
              <a:gd name="connsiteY25" fmla="*/ 5145499 h 39069739"/>
              <a:gd name="connsiteX26" fmla="*/ 8595360 w 17099280"/>
              <a:gd name="connsiteY26" fmla="*/ 5694139 h 39069739"/>
              <a:gd name="connsiteX27" fmla="*/ 8595360 w 17099280"/>
              <a:gd name="connsiteY27" fmla="*/ 6242779 h 39069739"/>
              <a:gd name="connsiteX28" fmla="*/ 8412480 w 17099280"/>
              <a:gd name="connsiteY28" fmla="*/ 5877019 h 39069739"/>
              <a:gd name="connsiteX29" fmla="*/ 8321040 w 17099280"/>
              <a:gd name="connsiteY29" fmla="*/ 6151339 h 39069739"/>
              <a:gd name="connsiteX30" fmla="*/ 8046720 w 17099280"/>
              <a:gd name="connsiteY30" fmla="*/ 6425659 h 39069739"/>
              <a:gd name="connsiteX31" fmla="*/ 8046720 w 17099280"/>
              <a:gd name="connsiteY31" fmla="*/ 5968459 h 39069739"/>
              <a:gd name="connsiteX32" fmla="*/ 7680960 w 17099280"/>
              <a:gd name="connsiteY32" fmla="*/ 5968459 h 39069739"/>
              <a:gd name="connsiteX33" fmla="*/ 8503920 w 17099280"/>
              <a:gd name="connsiteY33" fmla="*/ 5054059 h 39069739"/>
              <a:gd name="connsiteX34" fmla="*/ 8869680 w 17099280"/>
              <a:gd name="connsiteY34" fmla="*/ 3956779 h 39069739"/>
              <a:gd name="connsiteX35" fmla="*/ 10058400 w 17099280"/>
              <a:gd name="connsiteY35" fmla="*/ 3133819 h 39069739"/>
              <a:gd name="connsiteX36" fmla="*/ 10241280 w 17099280"/>
              <a:gd name="connsiteY36" fmla="*/ 3225259 h 39069739"/>
              <a:gd name="connsiteX37" fmla="*/ 10881360 w 17099280"/>
              <a:gd name="connsiteY37" fmla="*/ 2950939 h 39069739"/>
              <a:gd name="connsiteX38" fmla="*/ 11704320 w 17099280"/>
              <a:gd name="connsiteY38" fmla="*/ 3316699 h 39069739"/>
              <a:gd name="connsiteX39" fmla="*/ 11978640 w 17099280"/>
              <a:gd name="connsiteY39" fmla="*/ 4048219 h 39069739"/>
              <a:gd name="connsiteX40" fmla="*/ 12070080 w 17099280"/>
              <a:gd name="connsiteY40" fmla="*/ 4505419 h 39069739"/>
              <a:gd name="connsiteX41" fmla="*/ 12161520 w 17099280"/>
              <a:gd name="connsiteY41" fmla="*/ 5328379 h 39069739"/>
              <a:gd name="connsiteX42" fmla="*/ 12161520 w 17099280"/>
              <a:gd name="connsiteY42" fmla="*/ 5328379 h 39069739"/>
              <a:gd name="connsiteX43" fmla="*/ 12618720 w 17099280"/>
              <a:gd name="connsiteY43" fmla="*/ 6334219 h 39069739"/>
              <a:gd name="connsiteX44" fmla="*/ 12161520 w 17099280"/>
              <a:gd name="connsiteY44" fmla="*/ 6974299 h 39069739"/>
              <a:gd name="connsiteX45" fmla="*/ 12161520 w 17099280"/>
              <a:gd name="connsiteY45" fmla="*/ 7614379 h 39069739"/>
              <a:gd name="connsiteX46" fmla="*/ 11430000 w 17099280"/>
              <a:gd name="connsiteY46" fmla="*/ 7705819 h 39069739"/>
              <a:gd name="connsiteX47" fmla="*/ 11247120 w 17099280"/>
              <a:gd name="connsiteY47" fmla="*/ 7980139 h 39069739"/>
              <a:gd name="connsiteX48" fmla="*/ 11521440 w 17099280"/>
              <a:gd name="connsiteY48" fmla="*/ 8437339 h 39069739"/>
              <a:gd name="connsiteX49" fmla="*/ 12527280 w 17099280"/>
              <a:gd name="connsiteY49" fmla="*/ 8437339 h 39069739"/>
              <a:gd name="connsiteX50" fmla="*/ 12984480 w 17099280"/>
              <a:gd name="connsiteY50" fmla="*/ 8894539 h 39069739"/>
              <a:gd name="connsiteX51" fmla="*/ 13898880 w 17099280"/>
              <a:gd name="connsiteY51" fmla="*/ 10266139 h 39069739"/>
              <a:gd name="connsiteX52" fmla="*/ 15636240 w 17099280"/>
              <a:gd name="connsiteY52" fmla="*/ 9808939 h 39069739"/>
              <a:gd name="connsiteX53" fmla="*/ 17099280 w 17099280"/>
              <a:gd name="connsiteY53" fmla="*/ 9443179 h 39069739"/>
              <a:gd name="connsiteX54" fmla="*/ 15910560 w 17099280"/>
              <a:gd name="connsiteY54" fmla="*/ 10266139 h 39069739"/>
              <a:gd name="connsiteX55" fmla="*/ 16459200 w 17099280"/>
              <a:gd name="connsiteY55" fmla="*/ 10723339 h 39069739"/>
              <a:gd name="connsiteX56" fmla="*/ 15636240 w 17099280"/>
              <a:gd name="connsiteY56" fmla="*/ 11637739 h 39069739"/>
              <a:gd name="connsiteX57" fmla="*/ 15636240 w 17099280"/>
              <a:gd name="connsiteY57" fmla="*/ 10997659 h 39069739"/>
              <a:gd name="connsiteX58" fmla="*/ 13990320 w 17099280"/>
              <a:gd name="connsiteY58" fmla="*/ 10997659 h 39069739"/>
              <a:gd name="connsiteX59" fmla="*/ 13990320 w 17099280"/>
              <a:gd name="connsiteY59" fmla="*/ 11820619 h 39069739"/>
              <a:gd name="connsiteX60" fmla="*/ 15179040 w 17099280"/>
              <a:gd name="connsiteY60" fmla="*/ 13009339 h 39069739"/>
              <a:gd name="connsiteX61" fmla="*/ 15087600 w 17099280"/>
              <a:gd name="connsiteY61" fmla="*/ 13923739 h 39069739"/>
              <a:gd name="connsiteX62" fmla="*/ 15453360 w 17099280"/>
              <a:gd name="connsiteY62" fmla="*/ 14655259 h 39069739"/>
              <a:gd name="connsiteX63" fmla="*/ 15361920 w 17099280"/>
              <a:gd name="connsiteY63" fmla="*/ 15386779 h 39069739"/>
              <a:gd name="connsiteX64" fmla="*/ 15361920 w 17099280"/>
              <a:gd name="connsiteY64" fmla="*/ 15843979 h 39069739"/>
              <a:gd name="connsiteX65" fmla="*/ 15087600 w 17099280"/>
              <a:gd name="connsiteY65" fmla="*/ 15843979 h 39069739"/>
              <a:gd name="connsiteX66" fmla="*/ 15087600 w 17099280"/>
              <a:gd name="connsiteY66" fmla="*/ 16209739 h 39069739"/>
              <a:gd name="connsiteX67" fmla="*/ 14356080 w 17099280"/>
              <a:gd name="connsiteY67" fmla="*/ 16209739 h 39069739"/>
              <a:gd name="connsiteX68" fmla="*/ 14904720 w 17099280"/>
              <a:gd name="connsiteY68" fmla="*/ 16941259 h 39069739"/>
              <a:gd name="connsiteX69" fmla="*/ 15544800 w 17099280"/>
              <a:gd name="connsiteY69" fmla="*/ 25719499 h 39069739"/>
              <a:gd name="connsiteX70" fmla="*/ 13898880 w 17099280"/>
              <a:gd name="connsiteY70" fmla="*/ 25628059 h 39069739"/>
              <a:gd name="connsiteX71" fmla="*/ 13716000 w 17099280"/>
              <a:gd name="connsiteY71" fmla="*/ 29102779 h 39069739"/>
              <a:gd name="connsiteX72" fmla="*/ 12344400 w 17099280"/>
              <a:gd name="connsiteY72" fmla="*/ 33766219 h 39069739"/>
              <a:gd name="connsiteX73" fmla="*/ 13167360 w 17099280"/>
              <a:gd name="connsiteY73" fmla="*/ 35412139 h 39069739"/>
              <a:gd name="connsiteX74" fmla="*/ 15087600 w 17099280"/>
              <a:gd name="connsiteY74" fmla="*/ 35960779 h 39069739"/>
              <a:gd name="connsiteX75" fmla="*/ 12984480 w 17099280"/>
              <a:gd name="connsiteY75" fmla="*/ 36326539 h 39069739"/>
              <a:gd name="connsiteX76" fmla="*/ 13624560 w 17099280"/>
              <a:gd name="connsiteY76" fmla="*/ 36875179 h 39069739"/>
              <a:gd name="connsiteX77" fmla="*/ 12710160 w 17099280"/>
              <a:gd name="connsiteY77" fmla="*/ 37515259 h 39069739"/>
              <a:gd name="connsiteX78" fmla="*/ 10698480 w 17099280"/>
              <a:gd name="connsiteY78" fmla="*/ 37058059 h 39069739"/>
              <a:gd name="connsiteX79" fmla="*/ 10881360 w 17099280"/>
              <a:gd name="connsiteY79" fmla="*/ 36692299 h 39069739"/>
              <a:gd name="connsiteX80" fmla="*/ 9692640 w 17099280"/>
              <a:gd name="connsiteY80" fmla="*/ 36692299 h 39069739"/>
              <a:gd name="connsiteX81" fmla="*/ 10241280 w 17099280"/>
              <a:gd name="connsiteY81" fmla="*/ 35777899 h 39069739"/>
              <a:gd name="connsiteX82" fmla="*/ 9692640 w 17099280"/>
              <a:gd name="connsiteY82" fmla="*/ 35320699 h 39069739"/>
              <a:gd name="connsiteX83" fmla="*/ 10515600 w 17099280"/>
              <a:gd name="connsiteY83" fmla="*/ 34589179 h 39069739"/>
              <a:gd name="connsiteX84" fmla="*/ 9326880 w 17099280"/>
              <a:gd name="connsiteY84" fmla="*/ 28005499 h 39069739"/>
              <a:gd name="connsiteX85" fmla="*/ 10058400 w 17099280"/>
              <a:gd name="connsiteY85" fmla="*/ 26085259 h 39069739"/>
              <a:gd name="connsiteX86" fmla="*/ 9052560 w 17099280"/>
              <a:gd name="connsiteY86" fmla="*/ 25536619 h 39069739"/>
              <a:gd name="connsiteX87" fmla="*/ 8961120 w 17099280"/>
              <a:gd name="connsiteY87" fmla="*/ 20598859 h 39069739"/>
              <a:gd name="connsiteX88" fmla="*/ 9326880 w 17099280"/>
              <a:gd name="connsiteY88" fmla="*/ 18312859 h 39069739"/>
              <a:gd name="connsiteX89" fmla="*/ 8046720 w 17099280"/>
              <a:gd name="connsiteY89" fmla="*/ 16118299 h 39069739"/>
              <a:gd name="connsiteX90" fmla="*/ 7863840 w 17099280"/>
              <a:gd name="connsiteY90" fmla="*/ 16118299 h 39069739"/>
              <a:gd name="connsiteX91" fmla="*/ 7863840 w 17099280"/>
              <a:gd name="connsiteY91" fmla="*/ 15935419 h 39069739"/>
              <a:gd name="connsiteX92" fmla="*/ 7406640 w 17099280"/>
              <a:gd name="connsiteY92" fmla="*/ 15935419 h 39069739"/>
              <a:gd name="connsiteX93" fmla="*/ 8138160 w 17099280"/>
              <a:gd name="connsiteY93" fmla="*/ 19958779 h 39069739"/>
              <a:gd name="connsiteX94" fmla="*/ 7680960 w 17099280"/>
              <a:gd name="connsiteY94" fmla="*/ 21421819 h 39069739"/>
              <a:gd name="connsiteX95" fmla="*/ 6858000 w 17099280"/>
              <a:gd name="connsiteY95" fmla="*/ 21421819 h 39069739"/>
              <a:gd name="connsiteX96" fmla="*/ 7498080 w 17099280"/>
              <a:gd name="connsiteY96" fmla="*/ 27456859 h 39069739"/>
              <a:gd name="connsiteX97" fmla="*/ 7040880 w 17099280"/>
              <a:gd name="connsiteY97" fmla="*/ 35686459 h 39069739"/>
              <a:gd name="connsiteX98" fmla="*/ 6217920 w 17099280"/>
              <a:gd name="connsiteY98" fmla="*/ 35686459 h 39069739"/>
              <a:gd name="connsiteX99" fmla="*/ 6217920 w 17099280"/>
              <a:gd name="connsiteY99" fmla="*/ 35960779 h 39069739"/>
              <a:gd name="connsiteX100" fmla="*/ 6675120 w 17099280"/>
              <a:gd name="connsiteY100" fmla="*/ 35960779 h 39069739"/>
              <a:gd name="connsiteX101" fmla="*/ 6858000 w 17099280"/>
              <a:gd name="connsiteY101" fmla="*/ 37058059 h 39069739"/>
              <a:gd name="connsiteX102" fmla="*/ 7315200 w 17099280"/>
              <a:gd name="connsiteY102" fmla="*/ 36966619 h 39069739"/>
              <a:gd name="connsiteX103" fmla="*/ 8138160 w 17099280"/>
              <a:gd name="connsiteY103" fmla="*/ 37606699 h 39069739"/>
              <a:gd name="connsiteX104" fmla="*/ 10058400 w 17099280"/>
              <a:gd name="connsiteY104" fmla="*/ 38155339 h 39069739"/>
              <a:gd name="connsiteX105" fmla="*/ 10149840 w 17099280"/>
              <a:gd name="connsiteY105" fmla="*/ 38886859 h 39069739"/>
              <a:gd name="connsiteX106" fmla="*/ 6858000 w 17099280"/>
              <a:gd name="connsiteY106" fmla="*/ 39069739 h 39069739"/>
              <a:gd name="connsiteX107" fmla="*/ 5303520 w 17099280"/>
              <a:gd name="connsiteY107" fmla="*/ 38429659 h 39069739"/>
              <a:gd name="connsiteX108" fmla="*/ 4754880 w 17099280"/>
              <a:gd name="connsiteY108" fmla="*/ 38795419 h 39069739"/>
              <a:gd name="connsiteX109" fmla="*/ 3474720 w 17099280"/>
              <a:gd name="connsiteY109" fmla="*/ 38795419 h 39069739"/>
              <a:gd name="connsiteX110" fmla="*/ 3291840 w 17099280"/>
              <a:gd name="connsiteY110" fmla="*/ 37332379 h 39069739"/>
              <a:gd name="connsiteX111" fmla="*/ 3291840 w 17099280"/>
              <a:gd name="connsiteY111" fmla="*/ 37332379 h 39069739"/>
              <a:gd name="connsiteX112" fmla="*/ 2743200 w 17099280"/>
              <a:gd name="connsiteY112" fmla="*/ 37972459 h 39069739"/>
              <a:gd name="connsiteX113" fmla="*/ 457200 w 17099280"/>
              <a:gd name="connsiteY113" fmla="*/ 37972459 h 39069739"/>
              <a:gd name="connsiteX114" fmla="*/ 548640 w 17099280"/>
              <a:gd name="connsiteY114" fmla="*/ 35412139 h 39069739"/>
              <a:gd name="connsiteX115" fmla="*/ 1005840 w 17099280"/>
              <a:gd name="connsiteY115" fmla="*/ 35412139 h 39069739"/>
              <a:gd name="connsiteX116" fmla="*/ 914400 w 17099280"/>
              <a:gd name="connsiteY116" fmla="*/ 34497739 h 39069739"/>
              <a:gd name="connsiteX117" fmla="*/ 1645920 w 17099280"/>
              <a:gd name="connsiteY117" fmla="*/ 33857659 h 39069739"/>
              <a:gd name="connsiteX118" fmla="*/ 1737360 w 17099280"/>
              <a:gd name="connsiteY118" fmla="*/ 26176699 h 39069739"/>
              <a:gd name="connsiteX119" fmla="*/ 2468880 w 17099280"/>
              <a:gd name="connsiteY119" fmla="*/ 24713659 h 39069739"/>
              <a:gd name="connsiteX120" fmla="*/ 2194560 w 17099280"/>
              <a:gd name="connsiteY120" fmla="*/ 23342059 h 39069739"/>
              <a:gd name="connsiteX121" fmla="*/ 2377440 w 17099280"/>
              <a:gd name="connsiteY121" fmla="*/ 22427659 h 39069739"/>
              <a:gd name="connsiteX122" fmla="*/ 1920240 w 17099280"/>
              <a:gd name="connsiteY122" fmla="*/ 20873179 h 39069739"/>
              <a:gd name="connsiteX123" fmla="*/ 0 w 17099280"/>
              <a:gd name="connsiteY123" fmla="*/ 20415979 h 39069739"/>
              <a:gd name="connsiteX124" fmla="*/ 914400 w 17099280"/>
              <a:gd name="connsiteY124" fmla="*/ 15478219 h 39069739"/>
              <a:gd name="connsiteX125" fmla="*/ 1005840 w 17099280"/>
              <a:gd name="connsiteY125" fmla="*/ 13375099 h 39069739"/>
              <a:gd name="connsiteX126" fmla="*/ 914400 w 17099280"/>
              <a:gd name="connsiteY126" fmla="*/ 9077419 h 39069739"/>
              <a:gd name="connsiteX127" fmla="*/ 1857998 w 17099280"/>
              <a:gd name="connsiteY127" fmla="*/ 7706504 h 39069739"/>
              <a:gd name="connsiteX128" fmla="*/ 2570951 w 17099280"/>
              <a:gd name="connsiteY128" fmla="*/ 6130890 h 39069739"/>
              <a:gd name="connsiteX129" fmla="*/ 3262299 w 17099280"/>
              <a:gd name="connsiteY129" fmla="*/ 5145956 h 39069739"/>
              <a:gd name="connsiteX130" fmla="*/ 3657600 w 17099280"/>
              <a:gd name="connsiteY130" fmla="*/ 4596859 h 39069739"/>
              <a:gd name="connsiteX131" fmla="*/ 3219090 w 17099280"/>
              <a:gd name="connsiteY131" fmla="*/ 3763267 h 39069739"/>
              <a:gd name="connsiteX132" fmla="*/ 2851811 w 17099280"/>
              <a:gd name="connsiteY132" fmla="*/ 1690458 h 39069739"/>
              <a:gd name="connsiteX133" fmla="*/ 2938230 w 17099280"/>
              <a:gd name="connsiteY133" fmla="*/ 845229 h 39069739"/>
              <a:gd name="connsiteX134" fmla="*/ 3413532 w 17099280"/>
              <a:gd name="connsiteY134" fmla="*/ 447474 h 39069739"/>
              <a:gd name="connsiteX135" fmla="*/ 4201948 w 17099280"/>
              <a:gd name="connsiteY135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956691 w 17099280"/>
              <a:gd name="connsiteY7" fmla="*/ 3480357 h 39069739"/>
              <a:gd name="connsiteX8" fmla="*/ 6848668 w 17099280"/>
              <a:gd name="connsiteY8" fmla="*/ 3887566 h 39069739"/>
              <a:gd name="connsiteX9" fmla="*/ 6675831 w 17099280"/>
              <a:gd name="connsiteY9" fmla="*/ 4400165 h 39069739"/>
              <a:gd name="connsiteX10" fmla="*/ 6654227 w 17099280"/>
              <a:gd name="connsiteY10" fmla="*/ 5170816 h 39069739"/>
              <a:gd name="connsiteX11" fmla="*/ 6308552 w 17099280"/>
              <a:gd name="connsiteY11" fmla="*/ 5518851 h 39069739"/>
              <a:gd name="connsiteX12" fmla="*/ 5852160 w 17099280"/>
              <a:gd name="connsiteY12" fmla="*/ 5419819 h 39069739"/>
              <a:gd name="connsiteX13" fmla="*/ 5422763 w 17099280"/>
              <a:gd name="connsiteY13" fmla="*/ 6130890 h 39069739"/>
              <a:gd name="connsiteX14" fmla="*/ 6126480 w 17099280"/>
              <a:gd name="connsiteY14" fmla="*/ 7431499 h 39069739"/>
              <a:gd name="connsiteX15" fmla="*/ 6766560 w 17099280"/>
              <a:gd name="connsiteY15" fmla="*/ 9626059 h 39069739"/>
              <a:gd name="connsiteX16" fmla="*/ 6675120 w 17099280"/>
              <a:gd name="connsiteY16" fmla="*/ 11454859 h 39069739"/>
              <a:gd name="connsiteX17" fmla="*/ 7680960 w 17099280"/>
              <a:gd name="connsiteY17" fmla="*/ 11271979 h 39069739"/>
              <a:gd name="connsiteX18" fmla="*/ 7132320 w 17099280"/>
              <a:gd name="connsiteY18" fmla="*/ 9808939 h 39069739"/>
              <a:gd name="connsiteX19" fmla="*/ 8869680 w 17099280"/>
              <a:gd name="connsiteY19" fmla="*/ 8437339 h 39069739"/>
              <a:gd name="connsiteX20" fmla="*/ 9144000 w 17099280"/>
              <a:gd name="connsiteY20" fmla="*/ 7431499 h 39069739"/>
              <a:gd name="connsiteX21" fmla="*/ 9601200 w 17099280"/>
              <a:gd name="connsiteY21" fmla="*/ 7248619 h 39069739"/>
              <a:gd name="connsiteX22" fmla="*/ 9601200 w 17099280"/>
              <a:gd name="connsiteY22" fmla="*/ 6791419 h 39069739"/>
              <a:gd name="connsiteX23" fmla="*/ 9144000 w 17099280"/>
              <a:gd name="connsiteY23" fmla="*/ 6517099 h 39069739"/>
              <a:gd name="connsiteX24" fmla="*/ 8595360 w 17099280"/>
              <a:gd name="connsiteY24" fmla="*/ 5145499 h 39069739"/>
              <a:gd name="connsiteX25" fmla="*/ 8595360 w 17099280"/>
              <a:gd name="connsiteY25" fmla="*/ 5694139 h 39069739"/>
              <a:gd name="connsiteX26" fmla="*/ 8595360 w 17099280"/>
              <a:gd name="connsiteY26" fmla="*/ 6242779 h 39069739"/>
              <a:gd name="connsiteX27" fmla="*/ 8412480 w 17099280"/>
              <a:gd name="connsiteY27" fmla="*/ 5877019 h 39069739"/>
              <a:gd name="connsiteX28" fmla="*/ 8321040 w 17099280"/>
              <a:gd name="connsiteY28" fmla="*/ 6151339 h 39069739"/>
              <a:gd name="connsiteX29" fmla="*/ 8046720 w 17099280"/>
              <a:gd name="connsiteY29" fmla="*/ 6425659 h 39069739"/>
              <a:gd name="connsiteX30" fmla="*/ 8046720 w 17099280"/>
              <a:gd name="connsiteY30" fmla="*/ 5968459 h 39069739"/>
              <a:gd name="connsiteX31" fmla="*/ 7680960 w 17099280"/>
              <a:gd name="connsiteY31" fmla="*/ 5968459 h 39069739"/>
              <a:gd name="connsiteX32" fmla="*/ 8503920 w 17099280"/>
              <a:gd name="connsiteY32" fmla="*/ 5054059 h 39069739"/>
              <a:gd name="connsiteX33" fmla="*/ 8869680 w 17099280"/>
              <a:gd name="connsiteY33" fmla="*/ 3956779 h 39069739"/>
              <a:gd name="connsiteX34" fmla="*/ 10058400 w 17099280"/>
              <a:gd name="connsiteY34" fmla="*/ 3133819 h 39069739"/>
              <a:gd name="connsiteX35" fmla="*/ 10241280 w 17099280"/>
              <a:gd name="connsiteY35" fmla="*/ 3225259 h 39069739"/>
              <a:gd name="connsiteX36" fmla="*/ 10881360 w 17099280"/>
              <a:gd name="connsiteY36" fmla="*/ 2950939 h 39069739"/>
              <a:gd name="connsiteX37" fmla="*/ 11704320 w 17099280"/>
              <a:gd name="connsiteY37" fmla="*/ 3316699 h 39069739"/>
              <a:gd name="connsiteX38" fmla="*/ 11978640 w 17099280"/>
              <a:gd name="connsiteY38" fmla="*/ 4048219 h 39069739"/>
              <a:gd name="connsiteX39" fmla="*/ 12070080 w 17099280"/>
              <a:gd name="connsiteY39" fmla="*/ 4505419 h 39069739"/>
              <a:gd name="connsiteX40" fmla="*/ 12161520 w 17099280"/>
              <a:gd name="connsiteY40" fmla="*/ 5328379 h 39069739"/>
              <a:gd name="connsiteX41" fmla="*/ 12161520 w 17099280"/>
              <a:gd name="connsiteY41" fmla="*/ 5328379 h 39069739"/>
              <a:gd name="connsiteX42" fmla="*/ 12618720 w 17099280"/>
              <a:gd name="connsiteY42" fmla="*/ 6334219 h 39069739"/>
              <a:gd name="connsiteX43" fmla="*/ 12161520 w 17099280"/>
              <a:gd name="connsiteY43" fmla="*/ 6974299 h 39069739"/>
              <a:gd name="connsiteX44" fmla="*/ 12161520 w 17099280"/>
              <a:gd name="connsiteY44" fmla="*/ 7614379 h 39069739"/>
              <a:gd name="connsiteX45" fmla="*/ 11430000 w 17099280"/>
              <a:gd name="connsiteY45" fmla="*/ 7705819 h 39069739"/>
              <a:gd name="connsiteX46" fmla="*/ 11247120 w 17099280"/>
              <a:gd name="connsiteY46" fmla="*/ 7980139 h 39069739"/>
              <a:gd name="connsiteX47" fmla="*/ 11521440 w 17099280"/>
              <a:gd name="connsiteY47" fmla="*/ 8437339 h 39069739"/>
              <a:gd name="connsiteX48" fmla="*/ 12527280 w 17099280"/>
              <a:gd name="connsiteY48" fmla="*/ 8437339 h 39069739"/>
              <a:gd name="connsiteX49" fmla="*/ 12984480 w 17099280"/>
              <a:gd name="connsiteY49" fmla="*/ 8894539 h 39069739"/>
              <a:gd name="connsiteX50" fmla="*/ 13898880 w 17099280"/>
              <a:gd name="connsiteY50" fmla="*/ 10266139 h 39069739"/>
              <a:gd name="connsiteX51" fmla="*/ 15636240 w 17099280"/>
              <a:gd name="connsiteY51" fmla="*/ 9808939 h 39069739"/>
              <a:gd name="connsiteX52" fmla="*/ 17099280 w 17099280"/>
              <a:gd name="connsiteY52" fmla="*/ 9443179 h 39069739"/>
              <a:gd name="connsiteX53" fmla="*/ 15910560 w 17099280"/>
              <a:gd name="connsiteY53" fmla="*/ 10266139 h 39069739"/>
              <a:gd name="connsiteX54" fmla="*/ 16459200 w 17099280"/>
              <a:gd name="connsiteY54" fmla="*/ 10723339 h 39069739"/>
              <a:gd name="connsiteX55" fmla="*/ 15636240 w 17099280"/>
              <a:gd name="connsiteY55" fmla="*/ 11637739 h 39069739"/>
              <a:gd name="connsiteX56" fmla="*/ 15636240 w 17099280"/>
              <a:gd name="connsiteY56" fmla="*/ 10997659 h 39069739"/>
              <a:gd name="connsiteX57" fmla="*/ 13990320 w 17099280"/>
              <a:gd name="connsiteY57" fmla="*/ 10997659 h 39069739"/>
              <a:gd name="connsiteX58" fmla="*/ 13990320 w 17099280"/>
              <a:gd name="connsiteY58" fmla="*/ 11820619 h 39069739"/>
              <a:gd name="connsiteX59" fmla="*/ 15179040 w 17099280"/>
              <a:gd name="connsiteY59" fmla="*/ 13009339 h 39069739"/>
              <a:gd name="connsiteX60" fmla="*/ 15087600 w 17099280"/>
              <a:gd name="connsiteY60" fmla="*/ 13923739 h 39069739"/>
              <a:gd name="connsiteX61" fmla="*/ 15453360 w 17099280"/>
              <a:gd name="connsiteY61" fmla="*/ 14655259 h 39069739"/>
              <a:gd name="connsiteX62" fmla="*/ 15361920 w 17099280"/>
              <a:gd name="connsiteY62" fmla="*/ 15386779 h 39069739"/>
              <a:gd name="connsiteX63" fmla="*/ 15361920 w 17099280"/>
              <a:gd name="connsiteY63" fmla="*/ 15843979 h 39069739"/>
              <a:gd name="connsiteX64" fmla="*/ 15087600 w 17099280"/>
              <a:gd name="connsiteY64" fmla="*/ 15843979 h 39069739"/>
              <a:gd name="connsiteX65" fmla="*/ 15087600 w 17099280"/>
              <a:gd name="connsiteY65" fmla="*/ 16209739 h 39069739"/>
              <a:gd name="connsiteX66" fmla="*/ 14356080 w 17099280"/>
              <a:gd name="connsiteY66" fmla="*/ 16209739 h 39069739"/>
              <a:gd name="connsiteX67" fmla="*/ 14904720 w 17099280"/>
              <a:gd name="connsiteY67" fmla="*/ 16941259 h 39069739"/>
              <a:gd name="connsiteX68" fmla="*/ 15544800 w 17099280"/>
              <a:gd name="connsiteY68" fmla="*/ 25719499 h 39069739"/>
              <a:gd name="connsiteX69" fmla="*/ 13898880 w 17099280"/>
              <a:gd name="connsiteY69" fmla="*/ 25628059 h 39069739"/>
              <a:gd name="connsiteX70" fmla="*/ 13716000 w 17099280"/>
              <a:gd name="connsiteY70" fmla="*/ 29102779 h 39069739"/>
              <a:gd name="connsiteX71" fmla="*/ 12344400 w 17099280"/>
              <a:gd name="connsiteY71" fmla="*/ 33766219 h 39069739"/>
              <a:gd name="connsiteX72" fmla="*/ 13167360 w 17099280"/>
              <a:gd name="connsiteY72" fmla="*/ 35412139 h 39069739"/>
              <a:gd name="connsiteX73" fmla="*/ 15087600 w 17099280"/>
              <a:gd name="connsiteY73" fmla="*/ 35960779 h 39069739"/>
              <a:gd name="connsiteX74" fmla="*/ 12984480 w 17099280"/>
              <a:gd name="connsiteY74" fmla="*/ 36326539 h 39069739"/>
              <a:gd name="connsiteX75" fmla="*/ 13624560 w 17099280"/>
              <a:gd name="connsiteY75" fmla="*/ 36875179 h 39069739"/>
              <a:gd name="connsiteX76" fmla="*/ 12710160 w 17099280"/>
              <a:gd name="connsiteY76" fmla="*/ 37515259 h 39069739"/>
              <a:gd name="connsiteX77" fmla="*/ 10698480 w 17099280"/>
              <a:gd name="connsiteY77" fmla="*/ 37058059 h 39069739"/>
              <a:gd name="connsiteX78" fmla="*/ 10881360 w 17099280"/>
              <a:gd name="connsiteY78" fmla="*/ 36692299 h 39069739"/>
              <a:gd name="connsiteX79" fmla="*/ 9692640 w 17099280"/>
              <a:gd name="connsiteY79" fmla="*/ 36692299 h 39069739"/>
              <a:gd name="connsiteX80" fmla="*/ 10241280 w 17099280"/>
              <a:gd name="connsiteY80" fmla="*/ 35777899 h 39069739"/>
              <a:gd name="connsiteX81" fmla="*/ 9692640 w 17099280"/>
              <a:gd name="connsiteY81" fmla="*/ 35320699 h 39069739"/>
              <a:gd name="connsiteX82" fmla="*/ 10515600 w 17099280"/>
              <a:gd name="connsiteY82" fmla="*/ 34589179 h 39069739"/>
              <a:gd name="connsiteX83" fmla="*/ 9326880 w 17099280"/>
              <a:gd name="connsiteY83" fmla="*/ 28005499 h 39069739"/>
              <a:gd name="connsiteX84" fmla="*/ 10058400 w 17099280"/>
              <a:gd name="connsiteY84" fmla="*/ 26085259 h 39069739"/>
              <a:gd name="connsiteX85" fmla="*/ 9052560 w 17099280"/>
              <a:gd name="connsiteY85" fmla="*/ 25536619 h 39069739"/>
              <a:gd name="connsiteX86" fmla="*/ 8961120 w 17099280"/>
              <a:gd name="connsiteY86" fmla="*/ 20598859 h 39069739"/>
              <a:gd name="connsiteX87" fmla="*/ 9326880 w 17099280"/>
              <a:gd name="connsiteY87" fmla="*/ 18312859 h 39069739"/>
              <a:gd name="connsiteX88" fmla="*/ 8046720 w 17099280"/>
              <a:gd name="connsiteY88" fmla="*/ 16118299 h 39069739"/>
              <a:gd name="connsiteX89" fmla="*/ 7863840 w 17099280"/>
              <a:gd name="connsiteY89" fmla="*/ 16118299 h 39069739"/>
              <a:gd name="connsiteX90" fmla="*/ 7863840 w 17099280"/>
              <a:gd name="connsiteY90" fmla="*/ 15935419 h 39069739"/>
              <a:gd name="connsiteX91" fmla="*/ 7406640 w 17099280"/>
              <a:gd name="connsiteY91" fmla="*/ 15935419 h 39069739"/>
              <a:gd name="connsiteX92" fmla="*/ 8138160 w 17099280"/>
              <a:gd name="connsiteY92" fmla="*/ 19958779 h 39069739"/>
              <a:gd name="connsiteX93" fmla="*/ 7680960 w 17099280"/>
              <a:gd name="connsiteY93" fmla="*/ 21421819 h 39069739"/>
              <a:gd name="connsiteX94" fmla="*/ 6858000 w 17099280"/>
              <a:gd name="connsiteY94" fmla="*/ 21421819 h 39069739"/>
              <a:gd name="connsiteX95" fmla="*/ 7498080 w 17099280"/>
              <a:gd name="connsiteY95" fmla="*/ 27456859 h 39069739"/>
              <a:gd name="connsiteX96" fmla="*/ 7040880 w 17099280"/>
              <a:gd name="connsiteY96" fmla="*/ 35686459 h 39069739"/>
              <a:gd name="connsiteX97" fmla="*/ 6217920 w 17099280"/>
              <a:gd name="connsiteY97" fmla="*/ 35686459 h 39069739"/>
              <a:gd name="connsiteX98" fmla="*/ 6217920 w 17099280"/>
              <a:gd name="connsiteY98" fmla="*/ 35960779 h 39069739"/>
              <a:gd name="connsiteX99" fmla="*/ 6675120 w 17099280"/>
              <a:gd name="connsiteY99" fmla="*/ 35960779 h 39069739"/>
              <a:gd name="connsiteX100" fmla="*/ 6858000 w 17099280"/>
              <a:gd name="connsiteY100" fmla="*/ 37058059 h 39069739"/>
              <a:gd name="connsiteX101" fmla="*/ 7315200 w 17099280"/>
              <a:gd name="connsiteY101" fmla="*/ 36966619 h 39069739"/>
              <a:gd name="connsiteX102" fmla="*/ 8138160 w 17099280"/>
              <a:gd name="connsiteY102" fmla="*/ 37606699 h 39069739"/>
              <a:gd name="connsiteX103" fmla="*/ 10058400 w 17099280"/>
              <a:gd name="connsiteY103" fmla="*/ 38155339 h 39069739"/>
              <a:gd name="connsiteX104" fmla="*/ 10149840 w 17099280"/>
              <a:gd name="connsiteY104" fmla="*/ 38886859 h 39069739"/>
              <a:gd name="connsiteX105" fmla="*/ 6858000 w 17099280"/>
              <a:gd name="connsiteY105" fmla="*/ 39069739 h 39069739"/>
              <a:gd name="connsiteX106" fmla="*/ 5303520 w 17099280"/>
              <a:gd name="connsiteY106" fmla="*/ 38429659 h 39069739"/>
              <a:gd name="connsiteX107" fmla="*/ 4754880 w 17099280"/>
              <a:gd name="connsiteY107" fmla="*/ 38795419 h 39069739"/>
              <a:gd name="connsiteX108" fmla="*/ 3474720 w 17099280"/>
              <a:gd name="connsiteY108" fmla="*/ 38795419 h 39069739"/>
              <a:gd name="connsiteX109" fmla="*/ 3291840 w 17099280"/>
              <a:gd name="connsiteY109" fmla="*/ 37332379 h 39069739"/>
              <a:gd name="connsiteX110" fmla="*/ 3291840 w 17099280"/>
              <a:gd name="connsiteY110" fmla="*/ 37332379 h 39069739"/>
              <a:gd name="connsiteX111" fmla="*/ 2743200 w 17099280"/>
              <a:gd name="connsiteY111" fmla="*/ 37972459 h 39069739"/>
              <a:gd name="connsiteX112" fmla="*/ 457200 w 17099280"/>
              <a:gd name="connsiteY112" fmla="*/ 37972459 h 39069739"/>
              <a:gd name="connsiteX113" fmla="*/ 548640 w 17099280"/>
              <a:gd name="connsiteY113" fmla="*/ 35412139 h 39069739"/>
              <a:gd name="connsiteX114" fmla="*/ 1005840 w 17099280"/>
              <a:gd name="connsiteY114" fmla="*/ 35412139 h 39069739"/>
              <a:gd name="connsiteX115" fmla="*/ 914400 w 17099280"/>
              <a:gd name="connsiteY115" fmla="*/ 34497739 h 39069739"/>
              <a:gd name="connsiteX116" fmla="*/ 1645920 w 17099280"/>
              <a:gd name="connsiteY116" fmla="*/ 33857659 h 39069739"/>
              <a:gd name="connsiteX117" fmla="*/ 1737360 w 17099280"/>
              <a:gd name="connsiteY117" fmla="*/ 26176699 h 39069739"/>
              <a:gd name="connsiteX118" fmla="*/ 2468880 w 17099280"/>
              <a:gd name="connsiteY118" fmla="*/ 24713659 h 39069739"/>
              <a:gd name="connsiteX119" fmla="*/ 2194560 w 17099280"/>
              <a:gd name="connsiteY119" fmla="*/ 23342059 h 39069739"/>
              <a:gd name="connsiteX120" fmla="*/ 2377440 w 17099280"/>
              <a:gd name="connsiteY120" fmla="*/ 22427659 h 39069739"/>
              <a:gd name="connsiteX121" fmla="*/ 1920240 w 17099280"/>
              <a:gd name="connsiteY121" fmla="*/ 20873179 h 39069739"/>
              <a:gd name="connsiteX122" fmla="*/ 0 w 17099280"/>
              <a:gd name="connsiteY122" fmla="*/ 20415979 h 39069739"/>
              <a:gd name="connsiteX123" fmla="*/ 914400 w 17099280"/>
              <a:gd name="connsiteY123" fmla="*/ 15478219 h 39069739"/>
              <a:gd name="connsiteX124" fmla="*/ 1005840 w 17099280"/>
              <a:gd name="connsiteY124" fmla="*/ 13375099 h 39069739"/>
              <a:gd name="connsiteX125" fmla="*/ 914400 w 17099280"/>
              <a:gd name="connsiteY125" fmla="*/ 9077419 h 39069739"/>
              <a:gd name="connsiteX126" fmla="*/ 1857998 w 17099280"/>
              <a:gd name="connsiteY126" fmla="*/ 7706504 h 39069739"/>
              <a:gd name="connsiteX127" fmla="*/ 2570951 w 17099280"/>
              <a:gd name="connsiteY127" fmla="*/ 6130890 h 39069739"/>
              <a:gd name="connsiteX128" fmla="*/ 3262299 w 17099280"/>
              <a:gd name="connsiteY128" fmla="*/ 5145956 h 39069739"/>
              <a:gd name="connsiteX129" fmla="*/ 3657600 w 17099280"/>
              <a:gd name="connsiteY129" fmla="*/ 4596859 h 39069739"/>
              <a:gd name="connsiteX130" fmla="*/ 3219090 w 17099280"/>
              <a:gd name="connsiteY130" fmla="*/ 3763267 h 39069739"/>
              <a:gd name="connsiteX131" fmla="*/ 2851811 w 17099280"/>
              <a:gd name="connsiteY131" fmla="*/ 1690458 h 39069739"/>
              <a:gd name="connsiteX132" fmla="*/ 2938230 w 17099280"/>
              <a:gd name="connsiteY132" fmla="*/ 845229 h 39069739"/>
              <a:gd name="connsiteX133" fmla="*/ 3413532 w 17099280"/>
              <a:gd name="connsiteY133" fmla="*/ 447474 h 39069739"/>
              <a:gd name="connsiteX134" fmla="*/ 4201948 w 17099280"/>
              <a:gd name="connsiteY134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956691 w 17099280"/>
              <a:gd name="connsiteY7" fmla="*/ 3480357 h 39069739"/>
              <a:gd name="connsiteX8" fmla="*/ 6848668 w 17099280"/>
              <a:gd name="connsiteY8" fmla="*/ 3887566 h 39069739"/>
              <a:gd name="connsiteX9" fmla="*/ 6675831 w 17099280"/>
              <a:gd name="connsiteY9" fmla="*/ 4400165 h 39069739"/>
              <a:gd name="connsiteX10" fmla="*/ 6654227 w 17099280"/>
              <a:gd name="connsiteY10" fmla="*/ 5170816 h 39069739"/>
              <a:gd name="connsiteX11" fmla="*/ 6308552 w 17099280"/>
              <a:gd name="connsiteY11" fmla="*/ 5518851 h 39069739"/>
              <a:gd name="connsiteX12" fmla="*/ 5852160 w 17099280"/>
              <a:gd name="connsiteY12" fmla="*/ 5419819 h 39069739"/>
              <a:gd name="connsiteX13" fmla="*/ 5422763 w 17099280"/>
              <a:gd name="connsiteY13" fmla="*/ 6130890 h 39069739"/>
              <a:gd name="connsiteX14" fmla="*/ 6126480 w 17099280"/>
              <a:gd name="connsiteY14" fmla="*/ 7431499 h 39069739"/>
              <a:gd name="connsiteX15" fmla="*/ 6766560 w 17099280"/>
              <a:gd name="connsiteY15" fmla="*/ 9626059 h 39069739"/>
              <a:gd name="connsiteX16" fmla="*/ 6675120 w 17099280"/>
              <a:gd name="connsiteY16" fmla="*/ 11454859 h 39069739"/>
              <a:gd name="connsiteX17" fmla="*/ 7680960 w 17099280"/>
              <a:gd name="connsiteY17" fmla="*/ 11271979 h 39069739"/>
              <a:gd name="connsiteX18" fmla="*/ 7132320 w 17099280"/>
              <a:gd name="connsiteY18" fmla="*/ 9808939 h 39069739"/>
              <a:gd name="connsiteX19" fmla="*/ 8869680 w 17099280"/>
              <a:gd name="connsiteY19" fmla="*/ 8437339 h 39069739"/>
              <a:gd name="connsiteX20" fmla="*/ 9144000 w 17099280"/>
              <a:gd name="connsiteY20" fmla="*/ 7431499 h 39069739"/>
              <a:gd name="connsiteX21" fmla="*/ 9601200 w 17099280"/>
              <a:gd name="connsiteY21" fmla="*/ 7248619 h 39069739"/>
              <a:gd name="connsiteX22" fmla="*/ 9601200 w 17099280"/>
              <a:gd name="connsiteY22" fmla="*/ 6791419 h 39069739"/>
              <a:gd name="connsiteX23" fmla="*/ 9144000 w 17099280"/>
              <a:gd name="connsiteY23" fmla="*/ 6517099 h 39069739"/>
              <a:gd name="connsiteX24" fmla="*/ 8595360 w 17099280"/>
              <a:gd name="connsiteY24" fmla="*/ 5145499 h 39069739"/>
              <a:gd name="connsiteX25" fmla="*/ 8595360 w 17099280"/>
              <a:gd name="connsiteY25" fmla="*/ 5694139 h 39069739"/>
              <a:gd name="connsiteX26" fmla="*/ 8595360 w 17099280"/>
              <a:gd name="connsiteY26" fmla="*/ 6242779 h 39069739"/>
              <a:gd name="connsiteX27" fmla="*/ 8412480 w 17099280"/>
              <a:gd name="connsiteY27" fmla="*/ 5877019 h 39069739"/>
              <a:gd name="connsiteX28" fmla="*/ 8321040 w 17099280"/>
              <a:gd name="connsiteY28" fmla="*/ 6151339 h 39069739"/>
              <a:gd name="connsiteX29" fmla="*/ 8046720 w 17099280"/>
              <a:gd name="connsiteY29" fmla="*/ 6425659 h 39069739"/>
              <a:gd name="connsiteX30" fmla="*/ 8046720 w 17099280"/>
              <a:gd name="connsiteY30" fmla="*/ 5968459 h 39069739"/>
              <a:gd name="connsiteX31" fmla="*/ 7680960 w 17099280"/>
              <a:gd name="connsiteY31" fmla="*/ 5968459 h 39069739"/>
              <a:gd name="connsiteX32" fmla="*/ 8503920 w 17099280"/>
              <a:gd name="connsiteY32" fmla="*/ 5054059 h 39069739"/>
              <a:gd name="connsiteX33" fmla="*/ 8869680 w 17099280"/>
              <a:gd name="connsiteY33" fmla="*/ 3956779 h 39069739"/>
              <a:gd name="connsiteX34" fmla="*/ 10058400 w 17099280"/>
              <a:gd name="connsiteY34" fmla="*/ 3133819 h 39069739"/>
              <a:gd name="connsiteX35" fmla="*/ 10241280 w 17099280"/>
              <a:gd name="connsiteY35" fmla="*/ 3225259 h 39069739"/>
              <a:gd name="connsiteX36" fmla="*/ 10881360 w 17099280"/>
              <a:gd name="connsiteY36" fmla="*/ 2950939 h 39069739"/>
              <a:gd name="connsiteX37" fmla="*/ 11704320 w 17099280"/>
              <a:gd name="connsiteY37" fmla="*/ 3316699 h 39069739"/>
              <a:gd name="connsiteX38" fmla="*/ 11978640 w 17099280"/>
              <a:gd name="connsiteY38" fmla="*/ 4048219 h 39069739"/>
              <a:gd name="connsiteX39" fmla="*/ 12070080 w 17099280"/>
              <a:gd name="connsiteY39" fmla="*/ 4505419 h 39069739"/>
              <a:gd name="connsiteX40" fmla="*/ 12161520 w 17099280"/>
              <a:gd name="connsiteY40" fmla="*/ 5328379 h 39069739"/>
              <a:gd name="connsiteX41" fmla="*/ 12161520 w 17099280"/>
              <a:gd name="connsiteY41" fmla="*/ 5328379 h 39069739"/>
              <a:gd name="connsiteX42" fmla="*/ 12618720 w 17099280"/>
              <a:gd name="connsiteY42" fmla="*/ 6334219 h 39069739"/>
              <a:gd name="connsiteX43" fmla="*/ 12161520 w 17099280"/>
              <a:gd name="connsiteY43" fmla="*/ 6974299 h 39069739"/>
              <a:gd name="connsiteX44" fmla="*/ 12161520 w 17099280"/>
              <a:gd name="connsiteY44" fmla="*/ 7614379 h 39069739"/>
              <a:gd name="connsiteX45" fmla="*/ 11430000 w 17099280"/>
              <a:gd name="connsiteY45" fmla="*/ 7705819 h 39069739"/>
              <a:gd name="connsiteX46" fmla="*/ 11247120 w 17099280"/>
              <a:gd name="connsiteY46" fmla="*/ 7980139 h 39069739"/>
              <a:gd name="connsiteX47" fmla="*/ 11521440 w 17099280"/>
              <a:gd name="connsiteY47" fmla="*/ 8437339 h 39069739"/>
              <a:gd name="connsiteX48" fmla="*/ 12527280 w 17099280"/>
              <a:gd name="connsiteY48" fmla="*/ 8437339 h 39069739"/>
              <a:gd name="connsiteX49" fmla="*/ 12984480 w 17099280"/>
              <a:gd name="connsiteY49" fmla="*/ 8894539 h 39069739"/>
              <a:gd name="connsiteX50" fmla="*/ 13898880 w 17099280"/>
              <a:gd name="connsiteY50" fmla="*/ 10266139 h 39069739"/>
              <a:gd name="connsiteX51" fmla="*/ 15636240 w 17099280"/>
              <a:gd name="connsiteY51" fmla="*/ 9808939 h 39069739"/>
              <a:gd name="connsiteX52" fmla="*/ 17099280 w 17099280"/>
              <a:gd name="connsiteY52" fmla="*/ 9443179 h 39069739"/>
              <a:gd name="connsiteX53" fmla="*/ 15910560 w 17099280"/>
              <a:gd name="connsiteY53" fmla="*/ 10266139 h 39069739"/>
              <a:gd name="connsiteX54" fmla="*/ 16459200 w 17099280"/>
              <a:gd name="connsiteY54" fmla="*/ 10723339 h 39069739"/>
              <a:gd name="connsiteX55" fmla="*/ 15636240 w 17099280"/>
              <a:gd name="connsiteY55" fmla="*/ 11637739 h 39069739"/>
              <a:gd name="connsiteX56" fmla="*/ 15636240 w 17099280"/>
              <a:gd name="connsiteY56" fmla="*/ 10997659 h 39069739"/>
              <a:gd name="connsiteX57" fmla="*/ 13990320 w 17099280"/>
              <a:gd name="connsiteY57" fmla="*/ 10997659 h 39069739"/>
              <a:gd name="connsiteX58" fmla="*/ 13990320 w 17099280"/>
              <a:gd name="connsiteY58" fmla="*/ 11820619 h 39069739"/>
              <a:gd name="connsiteX59" fmla="*/ 15179040 w 17099280"/>
              <a:gd name="connsiteY59" fmla="*/ 13009339 h 39069739"/>
              <a:gd name="connsiteX60" fmla="*/ 15087600 w 17099280"/>
              <a:gd name="connsiteY60" fmla="*/ 13923739 h 39069739"/>
              <a:gd name="connsiteX61" fmla="*/ 15453360 w 17099280"/>
              <a:gd name="connsiteY61" fmla="*/ 14655259 h 39069739"/>
              <a:gd name="connsiteX62" fmla="*/ 15361920 w 17099280"/>
              <a:gd name="connsiteY62" fmla="*/ 15386779 h 39069739"/>
              <a:gd name="connsiteX63" fmla="*/ 15361920 w 17099280"/>
              <a:gd name="connsiteY63" fmla="*/ 15843979 h 39069739"/>
              <a:gd name="connsiteX64" fmla="*/ 15087600 w 17099280"/>
              <a:gd name="connsiteY64" fmla="*/ 15843979 h 39069739"/>
              <a:gd name="connsiteX65" fmla="*/ 15087600 w 17099280"/>
              <a:gd name="connsiteY65" fmla="*/ 16209739 h 39069739"/>
              <a:gd name="connsiteX66" fmla="*/ 14356080 w 17099280"/>
              <a:gd name="connsiteY66" fmla="*/ 16209739 h 39069739"/>
              <a:gd name="connsiteX67" fmla="*/ 14904720 w 17099280"/>
              <a:gd name="connsiteY67" fmla="*/ 16941259 h 39069739"/>
              <a:gd name="connsiteX68" fmla="*/ 15544800 w 17099280"/>
              <a:gd name="connsiteY68" fmla="*/ 25719499 h 39069739"/>
              <a:gd name="connsiteX69" fmla="*/ 13898880 w 17099280"/>
              <a:gd name="connsiteY69" fmla="*/ 25628059 h 39069739"/>
              <a:gd name="connsiteX70" fmla="*/ 13716000 w 17099280"/>
              <a:gd name="connsiteY70" fmla="*/ 29102779 h 39069739"/>
              <a:gd name="connsiteX71" fmla="*/ 12344400 w 17099280"/>
              <a:gd name="connsiteY71" fmla="*/ 33766219 h 39069739"/>
              <a:gd name="connsiteX72" fmla="*/ 13167360 w 17099280"/>
              <a:gd name="connsiteY72" fmla="*/ 35412139 h 39069739"/>
              <a:gd name="connsiteX73" fmla="*/ 15087600 w 17099280"/>
              <a:gd name="connsiteY73" fmla="*/ 35960779 h 39069739"/>
              <a:gd name="connsiteX74" fmla="*/ 12984480 w 17099280"/>
              <a:gd name="connsiteY74" fmla="*/ 36326539 h 39069739"/>
              <a:gd name="connsiteX75" fmla="*/ 13624560 w 17099280"/>
              <a:gd name="connsiteY75" fmla="*/ 36875179 h 39069739"/>
              <a:gd name="connsiteX76" fmla="*/ 12710160 w 17099280"/>
              <a:gd name="connsiteY76" fmla="*/ 37515259 h 39069739"/>
              <a:gd name="connsiteX77" fmla="*/ 10698480 w 17099280"/>
              <a:gd name="connsiteY77" fmla="*/ 37058059 h 39069739"/>
              <a:gd name="connsiteX78" fmla="*/ 10881360 w 17099280"/>
              <a:gd name="connsiteY78" fmla="*/ 36692299 h 39069739"/>
              <a:gd name="connsiteX79" fmla="*/ 9692640 w 17099280"/>
              <a:gd name="connsiteY79" fmla="*/ 36692299 h 39069739"/>
              <a:gd name="connsiteX80" fmla="*/ 10241280 w 17099280"/>
              <a:gd name="connsiteY80" fmla="*/ 35777899 h 39069739"/>
              <a:gd name="connsiteX81" fmla="*/ 9692640 w 17099280"/>
              <a:gd name="connsiteY81" fmla="*/ 35320699 h 39069739"/>
              <a:gd name="connsiteX82" fmla="*/ 10515600 w 17099280"/>
              <a:gd name="connsiteY82" fmla="*/ 34589179 h 39069739"/>
              <a:gd name="connsiteX83" fmla="*/ 9326880 w 17099280"/>
              <a:gd name="connsiteY83" fmla="*/ 28005499 h 39069739"/>
              <a:gd name="connsiteX84" fmla="*/ 10058400 w 17099280"/>
              <a:gd name="connsiteY84" fmla="*/ 26085259 h 39069739"/>
              <a:gd name="connsiteX85" fmla="*/ 9052560 w 17099280"/>
              <a:gd name="connsiteY85" fmla="*/ 25536619 h 39069739"/>
              <a:gd name="connsiteX86" fmla="*/ 8961120 w 17099280"/>
              <a:gd name="connsiteY86" fmla="*/ 20598859 h 39069739"/>
              <a:gd name="connsiteX87" fmla="*/ 9326880 w 17099280"/>
              <a:gd name="connsiteY87" fmla="*/ 18312859 h 39069739"/>
              <a:gd name="connsiteX88" fmla="*/ 8046720 w 17099280"/>
              <a:gd name="connsiteY88" fmla="*/ 16118299 h 39069739"/>
              <a:gd name="connsiteX89" fmla="*/ 7863840 w 17099280"/>
              <a:gd name="connsiteY89" fmla="*/ 16118299 h 39069739"/>
              <a:gd name="connsiteX90" fmla="*/ 7863840 w 17099280"/>
              <a:gd name="connsiteY90" fmla="*/ 15935419 h 39069739"/>
              <a:gd name="connsiteX91" fmla="*/ 7406640 w 17099280"/>
              <a:gd name="connsiteY91" fmla="*/ 15935419 h 39069739"/>
              <a:gd name="connsiteX92" fmla="*/ 8138160 w 17099280"/>
              <a:gd name="connsiteY92" fmla="*/ 19958779 h 39069739"/>
              <a:gd name="connsiteX93" fmla="*/ 7680960 w 17099280"/>
              <a:gd name="connsiteY93" fmla="*/ 21421819 h 39069739"/>
              <a:gd name="connsiteX94" fmla="*/ 6858000 w 17099280"/>
              <a:gd name="connsiteY94" fmla="*/ 21421819 h 39069739"/>
              <a:gd name="connsiteX95" fmla="*/ 7498080 w 17099280"/>
              <a:gd name="connsiteY95" fmla="*/ 27456859 h 39069739"/>
              <a:gd name="connsiteX96" fmla="*/ 7040880 w 17099280"/>
              <a:gd name="connsiteY96" fmla="*/ 35686459 h 39069739"/>
              <a:gd name="connsiteX97" fmla="*/ 6217920 w 17099280"/>
              <a:gd name="connsiteY97" fmla="*/ 35686459 h 39069739"/>
              <a:gd name="connsiteX98" fmla="*/ 6217920 w 17099280"/>
              <a:gd name="connsiteY98" fmla="*/ 35960779 h 39069739"/>
              <a:gd name="connsiteX99" fmla="*/ 6675120 w 17099280"/>
              <a:gd name="connsiteY99" fmla="*/ 35960779 h 39069739"/>
              <a:gd name="connsiteX100" fmla="*/ 6858000 w 17099280"/>
              <a:gd name="connsiteY100" fmla="*/ 37058059 h 39069739"/>
              <a:gd name="connsiteX101" fmla="*/ 7315200 w 17099280"/>
              <a:gd name="connsiteY101" fmla="*/ 36966619 h 39069739"/>
              <a:gd name="connsiteX102" fmla="*/ 8138160 w 17099280"/>
              <a:gd name="connsiteY102" fmla="*/ 37606699 h 39069739"/>
              <a:gd name="connsiteX103" fmla="*/ 10058400 w 17099280"/>
              <a:gd name="connsiteY103" fmla="*/ 38155339 h 39069739"/>
              <a:gd name="connsiteX104" fmla="*/ 10149840 w 17099280"/>
              <a:gd name="connsiteY104" fmla="*/ 38886859 h 39069739"/>
              <a:gd name="connsiteX105" fmla="*/ 6858000 w 17099280"/>
              <a:gd name="connsiteY105" fmla="*/ 39069739 h 39069739"/>
              <a:gd name="connsiteX106" fmla="*/ 5303520 w 17099280"/>
              <a:gd name="connsiteY106" fmla="*/ 38429659 h 39069739"/>
              <a:gd name="connsiteX107" fmla="*/ 4754880 w 17099280"/>
              <a:gd name="connsiteY107" fmla="*/ 38795419 h 39069739"/>
              <a:gd name="connsiteX108" fmla="*/ 3474720 w 17099280"/>
              <a:gd name="connsiteY108" fmla="*/ 38795419 h 39069739"/>
              <a:gd name="connsiteX109" fmla="*/ 3291840 w 17099280"/>
              <a:gd name="connsiteY109" fmla="*/ 37332379 h 39069739"/>
              <a:gd name="connsiteX110" fmla="*/ 3291840 w 17099280"/>
              <a:gd name="connsiteY110" fmla="*/ 37332379 h 39069739"/>
              <a:gd name="connsiteX111" fmla="*/ 2743200 w 17099280"/>
              <a:gd name="connsiteY111" fmla="*/ 37972459 h 39069739"/>
              <a:gd name="connsiteX112" fmla="*/ 457200 w 17099280"/>
              <a:gd name="connsiteY112" fmla="*/ 37972459 h 39069739"/>
              <a:gd name="connsiteX113" fmla="*/ 548640 w 17099280"/>
              <a:gd name="connsiteY113" fmla="*/ 35412139 h 39069739"/>
              <a:gd name="connsiteX114" fmla="*/ 1005840 w 17099280"/>
              <a:gd name="connsiteY114" fmla="*/ 35412139 h 39069739"/>
              <a:gd name="connsiteX115" fmla="*/ 914400 w 17099280"/>
              <a:gd name="connsiteY115" fmla="*/ 34497739 h 39069739"/>
              <a:gd name="connsiteX116" fmla="*/ 1645920 w 17099280"/>
              <a:gd name="connsiteY116" fmla="*/ 33857659 h 39069739"/>
              <a:gd name="connsiteX117" fmla="*/ 1737360 w 17099280"/>
              <a:gd name="connsiteY117" fmla="*/ 26176699 h 39069739"/>
              <a:gd name="connsiteX118" fmla="*/ 2468880 w 17099280"/>
              <a:gd name="connsiteY118" fmla="*/ 24713659 h 39069739"/>
              <a:gd name="connsiteX119" fmla="*/ 2194560 w 17099280"/>
              <a:gd name="connsiteY119" fmla="*/ 23342059 h 39069739"/>
              <a:gd name="connsiteX120" fmla="*/ 2377440 w 17099280"/>
              <a:gd name="connsiteY120" fmla="*/ 22427659 h 39069739"/>
              <a:gd name="connsiteX121" fmla="*/ 1920240 w 17099280"/>
              <a:gd name="connsiteY121" fmla="*/ 20873179 h 39069739"/>
              <a:gd name="connsiteX122" fmla="*/ 0 w 17099280"/>
              <a:gd name="connsiteY122" fmla="*/ 20415979 h 39069739"/>
              <a:gd name="connsiteX123" fmla="*/ 914400 w 17099280"/>
              <a:gd name="connsiteY123" fmla="*/ 15478219 h 39069739"/>
              <a:gd name="connsiteX124" fmla="*/ 1005840 w 17099280"/>
              <a:gd name="connsiteY124" fmla="*/ 13375099 h 39069739"/>
              <a:gd name="connsiteX125" fmla="*/ 914400 w 17099280"/>
              <a:gd name="connsiteY125" fmla="*/ 9077419 h 39069739"/>
              <a:gd name="connsiteX126" fmla="*/ 1857998 w 17099280"/>
              <a:gd name="connsiteY126" fmla="*/ 7706504 h 39069739"/>
              <a:gd name="connsiteX127" fmla="*/ 2570951 w 17099280"/>
              <a:gd name="connsiteY127" fmla="*/ 6130890 h 39069739"/>
              <a:gd name="connsiteX128" fmla="*/ 3262299 w 17099280"/>
              <a:gd name="connsiteY128" fmla="*/ 5145956 h 39069739"/>
              <a:gd name="connsiteX129" fmla="*/ 3657600 w 17099280"/>
              <a:gd name="connsiteY129" fmla="*/ 4596859 h 39069739"/>
              <a:gd name="connsiteX130" fmla="*/ 3219090 w 17099280"/>
              <a:gd name="connsiteY130" fmla="*/ 3763267 h 39069739"/>
              <a:gd name="connsiteX131" fmla="*/ 2851811 w 17099280"/>
              <a:gd name="connsiteY131" fmla="*/ 1690458 h 39069739"/>
              <a:gd name="connsiteX132" fmla="*/ 2938230 w 17099280"/>
              <a:gd name="connsiteY132" fmla="*/ 845229 h 39069739"/>
              <a:gd name="connsiteX133" fmla="*/ 3413532 w 17099280"/>
              <a:gd name="connsiteY133" fmla="*/ 447474 h 39069739"/>
              <a:gd name="connsiteX134" fmla="*/ 4201948 w 17099280"/>
              <a:gd name="connsiteY134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956691 w 17099280"/>
              <a:gd name="connsiteY7" fmla="*/ 3480357 h 39069739"/>
              <a:gd name="connsiteX8" fmla="*/ 6848668 w 17099280"/>
              <a:gd name="connsiteY8" fmla="*/ 3887566 h 39069739"/>
              <a:gd name="connsiteX9" fmla="*/ 6675831 w 17099280"/>
              <a:gd name="connsiteY9" fmla="*/ 4400165 h 39069739"/>
              <a:gd name="connsiteX10" fmla="*/ 6697436 w 17099280"/>
              <a:gd name="connsiteY10" fmla="*/ 4947078 h 39069739"/>
              <a:gd name="connsiteX11" fmla="*/ 6308552 w 17099280"/>
              <a:gd name="connsiteY11" fmla="*/ 5518851 h 39069739"/>
              <a:gd name="connsiteX12" fmla="*/ 5852160 w 17099280"/>
              <a:gd name="connsiteY12" fmla="*/ 5419819 h 39069739"/>
              <a:gd name="connsiteX13" fmla="*/ 5422763 w 17099280"/>
              <a:gd name="connsiteY13" fmla="*/ 6130890 h 39069739"/>
              <a:gd name="connsiteX14" fmla="*/ 6126480 w 17099280"/>
              <a:gd name="connsiteY14" fmla="*/ 7431499 h 39069739"/>
              <a:gd name="connsiteX15" fmla="*/ 6766560 w 17099280"/>
              <a:gd name="connsiteY15" fmla="*/ 9626059 h 39069739"/>
              <a:gd name="connsiteX16" fmla="*/ 6675120 w 17099280"/>
              <a:gd name="connsiteY16" fmla="*/ 11454859 h 39069739"/>
              <a:gd name="connsiteX17" fmla="*/ 7680960 w 17099280"/>
              <a:gd name="connsiteY17" fmla="*/ 11271979 h 39069739"/>
              <a:gd name="connsiteX18" fmla="*/ 7132320 w 17099280"/>
              <a:gd name="connsiteY18" fmla="*/ 9808939 h 39069739"/>
              <a:gd name="connsiteX19" fmla="*/ 8869680 w 17099280"/>
              <a:gd name="connsiteY19" fmla="*/ 8437339 h 39069739"/>
              <a:gd name="connsiteX20" fmla="*/ 9144000 w 17099280"/>
              <a:gd name="connsiteY20" fmla="*/ 7431499 h 39069739"/>
              <a:gd name="connsiteX21" fmla="*/ 9601200 w 17099280"/>
              <a:gd name="connsiteY21" fmla="*/ 7248619 h 39069739"/>
              <a:gd name="connsiteX22" fmla="*/ 9601200 w 17099280"/>
              <a:gd name="connsiteY22" fmla="*/ 6791419 h 39069739"/>
              <a:gd name="connsiteX23" fmla="*/ 9144000 w 17099280"/>
              <a:gd name="connsiteY23" fmla="*/ 6517099 h 39069739"/>
              <a:gd name="connsiteX24" fmla="*/ 8595360 w 17099280"/>
              <a:gd name="connsiteY24" fmla="*/ 5145499 h 39069739"/>
              <a:gd name="connsiteX25" fmla="*/ 8595360 w 17099280"/>
              <a:gd name="connsiteY25" fmla="*/ 5694139 h 39069739"/>
              <a:gd name="connsiteX26" fmla="*/ 8595360 w 17099280"/>
              <a:gd name="connsiteY26" fmla="*/ 6242779 h 39069739"/>
              <a:gd name="connsiteX27" fmla="*/ 8412480 w 17099280"/>
              <a:gd name="connsiteY27" fmla="*/ 5877019 h 39069739"/>
              <a:gd name="connsiteX28" fmla="*/ 8321040 w 17099280"/>
              <a:gd name="connsiteY28" fmla="*/ 6151339 h 39069739"/>
              <a:gd name="connsiteX29" fmla="*/ 8046720 w 17099280"/>
              <a:gd name="connsiteY29" fmla="*/ 6425659 h 39069739"/>
              <a:gd name="connsiteX30" fmla="*/ 8046720 w 17099280"/>
              <a:gd name="connsiteY30" fmla="*/ 5968459 h 39069739"/>
              <a:gd name="connsiteX31" fmla="*/ 7680960 w 17099280"/>
              <a:gd name="connsiteY31" fmla="*/ 5968459 h 39069739"/>
              <a:gd name="connsiteX32" fmla="*/ 8503920 w 17099280"/>
              <a:gd name="connsiteY32" fmla="*/ 5054059 h 39069739"/>
              <a:gd name="connsiteX33" fmla="*/ 8869680 w 17099280"/>
              <a:gd name="connsiteY33" fmla="*/ 3956779 h 39069739"/>
              <a:gd name="connsiteX34" fmla="*/ 10058400 w 17099280"/>
              <a:gd name="connsiteY34" fmla="*/ 3133819 h 39069739"/>
              <a:gd name="connsiteX35" fmla="*/ 10241280 w 17099280"/>
              <a:gd name="connsiteY35" fmla="*/ 3225259 h 39069739"/>
              <a:gd name="connsiteX36" fmla="*/ 10881360 w 17099280"/>
              <a:gd name="connsiteY36" fmla="*/ 2950939 h 39069739"/>
              <a:gd name="connsiteX37" fmla="*/ 11704320 w 17099280"/>
              <a:gd name="connsiteY37" fmla="*/ 3316699 h 39069739"/>
              <a:gd name="connsiteX38" fmla="*/ 11978640 w 17099280"/>
              <a:gd name="connsiteY38" fmla="*/ 4048219 h 39069739"/>
              <a:gd name="connsiteX39" fmla="*/ 12070080 w 17099280"/>
              <a:gd name="connsiteY39" fmla="*/ 4505419 h 39069739"/>
              <a:gd name="connsiteX40" fmla="*/ 12161520 w 17099280"/>
              <a:gd name="connsiteY40" fmla="*/ 5328379 h 39069739"/>
              <a:gd name="connsiteX41" fmla="*/ 12161520 w 17099280"/>
              <a:gd name="connsiteY41" fmla="*/ 5328379 h 39069739"/>
              <a:gd name="connsiteX42" fmla="*/ 12618720 w 17099280"/>
              <a:gd name="connsiteY42" fmla="*/ 6334219 h 39069739"/>
              <a:gd name="connsiteX43" fmla="*/ 12161520 w 17099280"/>
              <a:gd name="connsiteY43" fmla="*/ 6974299 h 39069739"/>
              <a:gd name="connsiteX44" fmla="*/ 12161520 w 17099280"/>
              <a:gd name="connsiteY44" fmla="*/ 7614379 h 39069739"/>
              <a:gd name="connsiteX45" fmla="*/ 11430000 w 17099280"/>
              <a:gd name="connsiteY45" fmla="*/ 7705819 h 39069739"/>
              <a:gd name="connsiteX46" fmla="*/ 11247120 w 17099280"/>
              <a:gd name="connsiteY46" fmla="*/ 7980139 h 39069739"/>
              <a:gd name="connsiteX47" fmla="*/ 11521440 w 17099280"/>
              <a:gd name="connsiteY47" fmla="*/ 8437339 h 39069739"/>
              <a:gd name="connsiteX48" fmla="*/ 12527280 w 17099280"/>
              <a:gd name="connsiteY48" fmla="*/ 8437339 h 39069739"/>
              <a:gd name="connsiteX49" fmla="*/ 12984480 w 17099280"/>
              <a:gd name="connsiteY49" fmla="*/ 8894539 h 39069739"/>
              <a:gd name="connsiteX50" fmla="*/ 13898880 w 17099280"/>
              <a:gd name="connsiteY50" fmla="*/ 10266139 h 39069739"/>
              <a:gd name="connsiteX51" fmla="*/ 15636240 w 17099280"/>
              <a:gd name="connsiteY51" fmla="*/ 9808939 h 39069739"/>
              <a:gd name="connsiteX52" fmla="*/ 17099280 w 17099280"/>
              <a:gd name="connsiteY52" fmla="*/ 9443179 h 39069739"/>
              <a:gd name="connsiteX53" fmla="*/ 15910560 w 17099280"/>
              <a:gd name="connsiteY53" fmla="*/ 10266139 h 39069739"/>
              <a:gd name="connsiteX54" fmla="*/ 16459200 w 17099280"/>
              <a:gd name="connsiteY54" fmla="*/ 10723339 h 39069739"/>
              <a:gd name="connsiteX55" fmla="*/ 15636240 w 17099280"/>
              <a:gd name="connsiteY55" fmla="*/ 11637739 h 39069739"/>
              <a:gd name="connsiteX56" fmla="*/ 15636240 w 17099280"/>
              <a:gd name="connsiteY56" fmla="*/ 10997659 h 39069739"/>
              <a:gd name="connsiteX57" fmla="*/ 13990320 w 17099280"/>
              <a:gd name="connsiteY57" fmla="*/ 10997659 h 39069739"/>
              <a:gd name="connsiteX58" fmla="*/ 13990320 w 17099280"/>
              <a:gd name="connsiteY58" fmla="*/ 11820619 h 39069739"/>
              <a:gd name="connsiteX59" fmla="*/ 15179040 w 17099280"/>
              <a:gd name="connsiteY59" fmla="*/ 13009339 h 39069739"/>
              <a:gd name="connsiteX60" fmla="*/ 15087600 w 17099280"/>
              <a:gd name="connsiteY60" fmla="*/ 13923739 h 39069739"/>
              <a:gd name="connsiteX61" fmla="*/ 15453360 w 17099280"/>
              <a:gd name="connsiteY61" fmla="*/ 14655259 h 39069739"/>
              <a:gd name="connsiteX62" fmla="*/ 15361920 w 17099280"/>
              <a:gd name="connsiteY62" fmla="*/ 15386779 h 39069739"/>
              <a:gd name="connsiteX63" fmla="*/ 15361920 w 17099280"/>
              <a:gd name="connsiteY63" fmla="*/ 15843979 h 39069739"/>
              <a:gd name="connsiteX64" fmla="*/ 15087600 w 17099280"/>
              <a:gd name="connsiteY64" fmla="*/ 15843979 h 39069739"/>
              <a:gd name="connsiteX65" fmla="*/ 15087600 w 17099280"/>
              <a:gd name="connsiteY65" fmla="*/ 16209739 h 39069739"/>
              <a:gd name="connsiteX66" fmla="*/ 14356080 w 17099280"/>
              <a:gd name="connsiteY66" fmla="*/ 16209739 h 39069739"/>
              <a:gd name="connsiteX67" fmla="*/ 14904720 w 17099280"/>
              <a:gd name="connsiteY67" fmla="*/ 16941259 h 39069739"/>
              <a:gd name="connsiteX68" fmla="*/ 15544800 w 17099280"/>
              <a:gd name="connsiteY68" fmla="*/ 25719499 h 39069739"/>
              <a:gd name="connsiteX69" fmla="*/ 13898880 w 17099280"/>
              <a:gd name="connsiteY69" fmla="*/ 25628059 h 39069739"/>
              <a:gd name="connsiteX70" fmla="*/ 13716000 w 17099280"/>
              <a:gd name="connsiteY70" fmla="*/ 29102779 h 39069739"/>
              <a:gd name="connsiteX71" fmla="*/ 12344400 w 17099280"/>
              <a:gd name="connsiteY71" fmla="*/ 33766219 h 39069739"/>
              <a:gd name="connsiteX72" fmla="*/ 13167360 w 17099280"/>
              <a:gd name="connsiteY72" fmla="*/ 35412139 h 39069739"/>
              <a:gd name="connsiteX73" fmla="*/ 15087600 w 17099280"/>
              <a:gd name="connsiteY73" fmla="*/ 35960779 h 39069739"/>
              <a:gd name="connsiteX74" fmla="*/ 12984480 w 17099280"/>
              <a:gd name="connsiteY74" fmla="*/ 36326539 h 39069739"/>
              <a:gd name="connsiteX75" fmla="*/ 13624560 w 17099280"/>
              <a:gd name="connsiteY75" fmla="*/ 36875179 h 39069739"/>
              <a:gd name="connsiteX76" fmla="*/ 12710160 w 17099280"/>
              <a:gd name="connsiteY76" fmla="*/ 37515259 h 39069739"/>
              <a:gd name="connsiteX77" fmla="*/ 10698480 w 17099280"/>
              <a:gd name="connsiteY77" fmla="*/ 37058059 h 39069739"/>
              <a:gd name="connsiteX78" fmla="*/ 10881360 w 17099280"/>
              <a:gd name="connsiteY78" fmla="*/ 36692299 h 39069739"/>
              <a:gd name="connsiteX79" fmla="*/ 9692640 w 17099280"/>
              <a:gd name="connsiteY79" fmla="*/ 36692299 h 39069739"/>
              <a:gd name="connsiteX80" fmla="*/ 10241280 w 17099280"/>
              <a:gd name="connsiteY80" fmla="*/ 35777899 h 39069739"/>
              <a:gd name="connsiteX81" fmla="*/ 9692640 w 17099280"/>
              <a:gd name="connsiteY81" fmla="*/ 35320699 h 39069739"/>
              <a:gd name="connsiteX82" fmla="*/ 10515600 w 17099280"/>
              <a:gd name="connsiteY82" fmla="*/ 34589179 h 39069739"/>
              <a:gd name="connsiteX83" fmla="*/ 9326880 w 17099280"/>
              <a:gd name="connsiteY83" fmla="*/ 28005499 h 39069739"/>
              <a:gd name="connsiteX84" fmla="*/ 10058400 w 17099280"/>
              <a:gd name="connsiteY84" fmla="*/ 26085259 h 39069739"/>
              <a:gd name="connsiteX85" fmla="*/ 9052560 w 17099280"/>
              <a:gd name="connsiteY85" fmla="*/ 25536619 h 39069739"/>
              <a:gd name="connsiteX86" fmla="*/ 8961120 w 17099280"/>
              <a:gd name="connsiteY86" fmla="*/ 20598859 h 39069739"/>
              <a:gd name="connsiteX87" fmla="*/ 9326880 w 17099280"/>
              <a:gd name="connsiteY87" fmla="*/ 18312859 h 39069739"/>
              <a:gd name="connsiteX88" fmla="*/ 8046720 w 17099280"/>
              <a:gd name="connsiteY88" fmla="*/ 16118299 h 39069739"/>
              <a:gd name="connsiteX89" fmla="*/ 7863840 w 17099280"/>
              <a:gd name="connsiteY89" fmla="*/ 16118299 h 39069739"/>
              <a:gd name="connsiteX90" fmla="*/ 7863840 w 17099280"/>
              <a:gd name="connsiteY90" fmla="*/ 15935419 h 39069739"/>
              <a:gd name="connsiteX91" fmla="*/ 7406640 w 17099280"/>
              <a:gd name="connsiteY91" fmla="*/ 15935419 h 39069739"/>
              <a:gd name="connsiteX92" fmla="*/ 8138160 w 17099280"/>
              <a:gd name="connsiteY92" fmla="*/ 19958779 h 39069739"/>
              <a:gd name="connsiteX93" fmla="*/ 7680960 w 17099280"/>
              <a:gd name="connsiteY93" fmla="*/ 21421819 h 39069739"/>
              <a:gd name="connsiteX94" fmla="*/ 6858000 w 17099280"/>
              <a:gd name="connsiteY94" fmla="*/ 21421819 h 39069739"/>
              <a:gd name="connsiteX95" fmla="*/ 7498080 w 17099280"/>
              <a:gd name="connsiteY95" fmla="*/ 27456859 h 39069739"/>
              <a:gd name="connsiteX96" fmla="*/ 7040880 w 17099280"/>
              <a:gd name="connsiteY96" fmla="*/ 35686459 h 39069739"/>
              <a:gd name="connsiteX97" fmla="*/ 6217920 w 17099280"/>
              <a:gd name="connsiteY97" fmla="*/ 35686459 h 39069739"/>
              <a:gd name="connsiteX98" fmla="*/ 6217920 w 17099280"/>
              <a:gd name="connsiteY98" fmla="*/ 35960779 h 39069739"/>
              <a:gd name="connsiteX99" fmla="*/ 6675120 w 17099280"/>
              <a:gd name="connsiteY99" fmla="*/ 35960779 h 39069739"/>
              <a:gd name="connsiteX100" fmla="*/ 6858000 w 17099280"/>
              <a:gd name="connsiteY100" fmla="*/ 37058059 h 39069739"/>
              <a:gd name="connsiteX101" fmla="*/ 7315200 w 17099280"/>
              <a:gd name="connsiteY101" fmla="*/ 36966619 h 39069739"/>
              <a:gd name="connsiteX102" fmla="*/ 8138160 w 17099280"/>
              <a:gd name="connsiteY102" fmla="*/ 37606699 h 39069739"/>
              <a:gd name="connsiteX103" fmla="*/ 10058400 w 17099280"/>
              <a:gd name="connsiteY103" fmla="*/ 38155339 h 39069739"/>
              <a:gd name="connsiteX104" fmla="*/ 10149840 w 17099280"/>
              <a:gd name="connsiteY104" fmla="*/ 38886859 h 39069739"/>
              <a:gd name="connsiteX105" fmla="*/ 6858000 w 17099280"/>
              <a:gd name="connsiteY105" fmla="*/ 39069739 h 39069739"/>
              <a:gd name="connsiteX106" fmla="*/ 5303520 w 17099280"/>
              <a:gd name="connsiteY106" fmla="*/ 38429659 h 39069739"/>
              <a:gd name="connsiteX107" fmla="*/ 4754880 w 17099280"/>
              <a:gd name="connsiteY107" fmla="*/ 38795419 h 39069739"/>
              <a:gd name="connsiteX108" fmla="*/ 3474720 w 17099280"/>
              <a:gd name="connsiteY108" fmla="*/ 38795419 h 39069739"/>
              <a:gd name="connsiteX109" fmla="*/ 3291840 w 17099280"/>
              <a:gd name="connsiteY109" fmla="*/ 37332379 h 39069739"/>
              <a:gd name="connsiteX110" fmla="*/ 3291840 w 17099280"/>
              <a:gd name="connsiteY110" fmla="*/ 37332379 h 39069739"/>
              <a:gd name="connsiteX111" fmla="*/ 2743200 w 17099280"/>
              <a:gd name="connsiteY111" fmla="*/ 37972459 h 39069739"/>
              <a:gd name="connsiteX112" fmla="*/ 457200 w 17099280"/>
              <a:gd name="connsiteY112" fmla="*/ 37972459 h 39069739"/>
              <a:gd name="connsiteX113" fmla="*/ 548640 w 17099280"/>
              <a:gd name="connsiteY113" fmla="*/ 35412139 h 39069739"/>
              <a:gd name="connsiteX114" fmla="*/ 1005840 w 17099280"/>
              <a:gd name="connsiteY114" fmla="*/ 35412139 h 39069739"/>
              <a:gd name="connsiteX115" fmla="*/ 914400 w 17099280"/>
              <a:gd name="connsiteY115" fmla="*/ 34497739 h 39069739"/>
              <a:gd name="connsiteX116" fmla="*/ 1645920 w 17099280"/>
              <a:gd name="connsiteY116" fmla="*/ 33857659 h 39069739"/>
              <a:gd name="connsiteX117" fmla="*/ 1737360 w 17099280"/>
              <a:gd name="connsiteY117" fmla="*/ 26176699 h 39069739"/>
              <a:gd name="connsiteX118" fmla="*/ 2468880 w 17099280"/>
              <a:gd name="connsiteY118" fmla="*/ 24713659 h 39069739"/>
              <a:gd name="connsiteX119" fmla="*/ 2194560 w 17099280"/>
              <a:gd name="connsiteY119" fmla="*/ 23342059 h 39069739"/>
              <a:gd name="connsiteX120" fmla="*/ 2377440 w 17099280"/>
              <a:gd name="connsiteY120" fmla="*/ 22427659 h 39069739"/>
              <a:gd name="connsiteX121" fmla="*/ 1920240 w 17099280"/>
              <a:gd name="connsiteY121" fmla="*/ 20873179 h 39069739"/>
              <a:gd name="connsiteX122" fmla="*/ 0 w 17099280"/>
              <a:gd name="connsiteY122" fmla="*/ 20415979 h 39069739"/>
              <a:gd name="connsiteX123" fmla="*/ 914400 w 17099280"/>
              <a:gd name="connsiteY123" fmla="*/ 15478219 h 39069739"/>
              <a:gd name="connsiteX124" fmla="*/ 1005840 w 17099280"/>
              <a:gd name="connsiteY124" fmla="*/ 13375099 h 39069739"/>
              <a:gd name="connsiteX125" fmla="*/ 914400 w 17099280"/>
              <a:gd name="connsiteY125" fmla="*/ 9077419 h 39069739"/>
              <a:gd name="connsiteX126" fmla="*/ 1857998 w 17099280"/>
              <a:gd name="connsiteY126" fmla="*/ 7706504 h 39069739"/>
              <a:gd name="connsiteX127" fmla="*/ 2570951 w 17099280"/>
              <a:gd name="connsiteY127" fmla="*/ 6130890 h 39069739"/>
              <a:gd name="connsiteX128" fmla="*/ 3262299 w 17099280"/>
              <a:gd name="connsiteY128" fmla="*/ 5145956 h 39069739"/>
              <a:gd name="connsiteX129" fmla="*/ 3657600 w 17099280"/>
              <a:gd name="connsiteY129" fmla="*/ 4596859 h 39069739"/>
              <a:gd name="connsiteX130" fmla="*/ 3219090 w 17099280"/>
              <a:gd name="connsiteY130" fmla="*/ 3763267 h 39069739"/>
              <a:gd name="connsiteX131" fmla="*/ 2851811 w 17099280"/>
              <a:gd name="connsiteY131" fmla="*/ 1690458 h 39069739"/>
              <a:gd name="connsiteX132" fmla="*/ 2938230 w 17099280"/>
              <a:gd name="connsiteY132" fmla="*/ 845229 h 39069739"/>
              <a:gd name="connsiteX133" fmla="*/ 3413532 w 17099280"/>
              <a:gd name="connsiteY133" fmla="*/ 447474 h 39069739"/>
              <a:gd name="connsiteX134" fmla="*/ 4201948 w 17099280"/>
              <a:gd name="connsiteY134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956691 w 17099280"/>
              <a:gd name="connsiteY7" fmla="*/ 3480357 h 39069739"/>
              <a:gd name="connsiteX8" fmla="*/ 6848668 w 17099280"/>
              <a:gd name="connsiteY8" fmla="*/ 3887566 h 39069739"/>
              <a:gd name="connsiteX9" fmla="*/ 6675831 w 17099280"/>
              <a:gd name="connsiteY9" fmla="*/ 4400165 h 39069739"/>
              <a:gd name="connsiteX10" fmla="*/ 6740645 w 17099280"/>
              <a:gd name="connsiteY10" fmla="*/ 4797920 h 39069739"/>
              <a:gd name="connsiteX11" fmla="*/ 6308552 w 17099280"/>
              <a:gd name="connsiteY11" fmla="*/ 5518851 h 39069739"/>
              <a:gd name="connsiteX12" fmla="*/ 5852160 w 17099280"/>
              <a:gd name="connsiteY12" fmla="*/ 5419819 h 39069739"/>
              <a:gd name="connsiteX13" fmla="*/ 5422763 w 17099280"/>
              <a:gd name="connsiteY13" fmla="*/ 6130890 h 39069739"/>
              <a:gd name="connsiteX14" fmla="*/ 6126480 w 17099280"/>
              <a:gd name="connsiteY14" fmla="*/ 7431499 h 39069739"/>
              <a:gd name="connsiteX15" fmla="*/ 6766560 w 17099280"/>
              <a:gd name="connsiteY15" fmla="*/ 9626059 h 39069739"/>
              <a:gd name="connsiteX16" fmla="*/ 6675120 w 17099280"/>
              <a:gd name="connsiteY16" fmla="*/ 11454859 h 39069739"/>
              <a:gd name="connsiteX17" fmla="*/ 7680960 w 17099280"/>
              <a:gd name="connsiteY17" fmla="*/ 11271979 h 39069739"/>
              <a:gd name="connsiteX18" fmla="*/ 7132320 w 17099280"/>
              <a:gd name="connsiteY18" fmla="*/ 9808939 h 39069739"/>
              <a:gd name="connsiteX19" fmla="*/ 8869680 w 17099280"/>
              <a:gd name="connsiteY19" fmla="*/ 8437339 h 39069739"/>
              <a:gd name="connsiteX20" fmla="*/ 9144000 w 17099280"/>
              <a:gd name="connsiteY20" fmla="*/ 7431499 h 39069739"/>
              <a:gd name="connsiteX21" fmla="*/ 9601200 w 17099280"/>
              <a:gd name="connsiteY21" fmla="*/ 7248619 h 39069739"/>
              <a:gd name="connsiteX22" fmla="*/ 9601200 w 17099280"/>
              <a:gd name="connsiteY22" fmla="*/ 6791419 h 39069739"/>
              <a:gd name="connsiteX23" fmla="*/ 9144000 w 17099280"/>
              <a:gd name="connsiteY23" fmla="*/ 6517099 h 39069739"/>
              <a:gd name="connsiteX24" fmla="*/ 8595360 w 17099280"/>
              <a:gd name="connsiteY24" fmla="*/ 5145499 h 39069739"/>
              <a:gd name="connsiteX25" fmla="*/ 8595360 w 17099280"/>
              <a:gd name="connsiteY25" fmla="*/ 5694139 h 39069739"/>
              <a:gd name="connsiteX26" fmla="*/ 8595360 w 17099280"/>
              <a:gd name="connsiteY26" fmla="*/ 6242779 h 39069739"/>
              <a:gd name="connsiteX27" fmla="*/ 8412480 w 17099280"/>
              <a:gd name="connsiteY27" fmla="*/ 5877019 h 39069739"/>
              <a:gd name="connsiteX28" fmla="*/ 8321040 w 17099280"/>
              <a:gd name="connsiteY28" fmla="*/ 6151339 h 39069739"/>
              <a:gd name="connsiteX29" fmla="*/ 8046720 w 17099280"/>
              <a:gd name="connsiteY29" fmla="*/ 6425659 h 39069739"/>
              <a:gd name="connsiteX30" fmla="*/ 8046720 w 17099280"/>
              <a:gd name="connsiteY30" fmla="*/ 5968459 h 39069739"/>
              <a:gd name="connsiteX31" fmla="*/ 7680960 w 17099280"/>
              <a:gd name="connsiteY31" fmla="*/ 5968459 h 39069739"/>
              <a:gd name="connsiteX32" fmla="*/ 8503920 w 17099280"/>
              <a:gd name="connsiteY32" fmla="*/ 5054059 h 39069739"/>
              <a:gd name="connsiteX33" fmla="*/ 8869680 w 17099280"/>
              <a:gd name="connsiteY33" fmla="*/ 3956779 h 39069739"/>
              <a:gd name="connsiteX34" fmla="*/ 10058400 w 17099280"/>
              <a:gd name="connsiteY34" fmla="*/ 3133819 h 39069739"/>
              <a:gd name="connsiteX35" fmla="*/ 10241280 w 17099280"/>
              <a:gd name="connsiteY35" fmla="*/ 3225259 h 39069739"/>
              <a:gd name="connsiteX36" fmla="*/ 10881360 w 17099280"/>
              <a:gd name="connsiteY36" fmla="*/ 2950939 h 39069739"/>
              <a:gd name="connsiteX37" fmla="*/ 11704320 w 17099280"/>
              <a:gd name="connsiteY37" fmla="*/ 3316699 h 39069739"/>
              <a:gd name="connsiteX38" fmla="*/ 11978640 w 17099280"/>
              <a:gd name="connsiteY38" fmla="*/ 4048219 h 39069739"/>
              <a:gd name="connsiteX39" fmla="*/ 12070080 w 17099280"/>
              <a:gd name="connsiteY39" fmla="*/ 4505419 h 39069739"/>
              <a:gd name="connsiteX40" fmla="*/ 12161520 w 17099280"/>
              <a:gd name="connsiteY40" fmla="*/ 5328379 h 39069739"/>
              <a:gd name="connsiteX41" fmla="*/ 12161520 w 17099280"/>
              <a:gd name="connsiteY41" fmla="*/ 5328379 h 39069739"/>
              <a:gd name="connsiteX42" fmla="*/ 12618720 w 17099280"/>
              <a:gd name="connsiteY42" fmla="*/ 6334219 h 39069739"/>
              <a:gd name="connsiteX43" fmla="*/ 12161520 w 17099280"/>
              <a:gd name="connsiteY43" fmla="*/ 6974299 h 39069739"/>
              <a:gd name="connsiteX44" fmla="*/ 12161520 w 17099280"/>
              <a:gd name="connsiteY44" fmla="*/ 7614379 h 39069739"/>
              <a:gd name="connsiteX45" fmla="*/ 11430000 w 17099280"/>
              <a:gd name="connsiteY45" fmla="*/ 7705819 h 39069739"/>
              <a:gd name="connsiteX46" fmla="*/ 11247120 w 17099280"/>
              <a:gd name="connsiteY46" fmla="*/ 7980139 h 39069739"/>
              <a:gd name="connsiteX47" fmla="*/ 11521440 w 17099280"/>
              <a:gd name="connsiteY47" fmla="*/ 8437339 h 39069739"/>
              <a:gd name="connsiteX48" fmla="*/ 12527280 w 17099280"/>
              <a:gd name="connsiteY48" fmla="*/ 8437339 h 39069739"/>
              <a:gd name="connsiteX49" fmla="*/ 12984480 w 17099280"/>
              <a:gd name="connsiteY49" fmla="*/ 8894539 h 39069739"/>
              <a:gd name="connsiteX50" fmla="*/ 13898880 w 17099280"/>
              <a:gd name="connsiteY50" fmla="*/ 10266139 h 39069739"/>
              <a:gd name="connsiteX51" fmla="*/ 15636240 w 17099280"/>
              <a:gd name="connsiteY51" fmla="*/ 9808939 h 39069739"/>
              <a:gd name="connsiteX52" fmla="*/ 17099280 w 17099280"/>
              <a:gd name="connsiteY52" fmla="*/ 9443179 h 39069739"/>
              <a:gd name="connsiteX53" fmla="*/ 15910560 w 17099280"/>
              <a:gd name="connsiteY53" fmla="*/ 10266139 h 39069739"/>
              <a:gd name="connsiteX54" fmla="*/ 16459200 w 17099280"/>
              <a:gd name="connsiteY54" fmla="*/ 10723339 h 39069739"/>
              <a:gd name="connsiteX55" fmla="*/ 15636240 w 17099280"/>
              <a:gd name="connsiteY55" fmla="*/ 11637739 h 39069739"/>
              <a:gd name="connsiteX56" fmla="*/ 15636240 w 17099280"/>
              <a:gd name="connsiteY56" fmla="*/ 10997659 h 39069739"/>
              <a:gd name="connsiteX57" fmla="*/ 13990320 w 17099280"/>
              <a:gd name="connsiteY57" fmla="*/ 10997659 h 39069739"/>
              <a:gd name="connsiteX58" fmla="*/ 13990320 w 17099280"/>
              <a:gd name="connsiteY58" fmla="*/ 11820619 h 39069739"/>
              <a:gd name="connsiteX59" fmla="*/ 15179040 w 17099280"/>
              <a:gd name="connsiteY59" fmla="*/ 13009339 h 39069739"/>
              <a:gd name="connsiteX60" fmla="*/ 15087600 w 17099280"/>
              <a:gd name="connsiteY60" fmla="*/ 13923739 h 39069739"/>
              <a:gd name="connsiteX61" fmla="*/ 15453360 w 17099280"/>
              <a:gd name="connsiteY61" fmla="*/ 14655259 h 39069739"/>
              <a:gd name="connsiteX62" fmla="*/ 15361920 w 17099280"/>
              <a:gd name="connsiteY62" fmla="*/ 15386779 h 39069739"/>
              <a:gd name="connsiteX63" fmla="*/ 15361920 w 17099280"/>
              <a:gd name="connsiteY63" fmla="*/ 15843979 h 39069739"/>
              <a:gd name="connsiteX64" fmla="*/ 15087600 w 17099280"/>
              <a:gd name="connsiteY64" fmla="*/ 15843979 h 39069739"/>
              <a:gd name="connsiteX65" fmla="*/ 15087600 w 17099280"/>
              <a:gd name="connsiteY65" fmla="*/ 16209739 h 39069739"/>
              <a:gd name="connsiteX66" fmla="*/ 14356080 w 17099280"/>
              <a:gd name="connsiteY66" fmla="*/ 16209739 h 39069739"/>
              <a:gd name="connsiteX67" fmla="*/ 14904720 w 17099280"/>
              <a:gd name="connsiteY67" fmla="*/ 16941259 h 39069739"/>
              <a:gd name="connsiteX68" fmla="*/ 15544800 w 17099280"/>
              <a:gd name="connsiteY68" fmla="*/ 25719499 h 39069739"/>
              <a:gd name="connsiteX69" fmla="*/ 13898880 w 17099280"/>
              <a:gd name="connsiteY69" fmla="*/ 25628059 h 39069739"/>
              <a:gd name="connsiteX70" fmla="*/ 13716000 w 17099280"/>
              <a:gd name="connsiteY70" fmla="*/ 29102779 h 39069739"/>
              <a:gd name="connsiteX71" fmla="*/ 12344400 w 17099280"/>
              <a:gd name="connsiteY71" fmla="*/ 33766219 h 39069739"/>
              <a:gd name="connsiteX72" fmla="*/ 13167360 w 17099280"/>
              <a:gd name="connsiteY72" fmla="*/ 35412139 h 39069739"/>
              <a:gd name="connsiteX73" fmla="*/ 15087600 w 17099280"/>
              <a:gd name="connsiteY73" fmla="*/ 35960779 h 39069739"/>
              <a:gd name="connsiteX74" fmla="*/ 12984480 w 17099280"/>
              <a:gd name="connsiteY74" fmla="*/ 36326539 h 39069739"/>
              <a:gd name="connsiteX75" fmla="*/ 13624560 w 17099280"/>
              <a:gd name="connsiteY75" fmla="*/ 36875179 h 39069739"/>
              <a:gd name="connsiteX76" fmla="*/ 12710160 w 17099280"/>
              <a:gd name="connsiteY76" fmla="*/ 37515259 h 39069739"/>
              <a:gd name="connsiteX77" fmla="*/ 10698480 w 17099280"/>
              <a:gd name="connsiteY77" fmla="*/ 37058059 h 39069739"/>
              <a:gd name="connsiteX78" fmla="*/ 10881360 w 17099280"/>
              <a:gd name="connsiteY78" fmla="*/ 36692299 h 39069739"/>
              <a:gd name="connsiteX79" fmla="*/ 9692640 w 17099280"/>
              <a:gd name="connsiteY79" fmla="*/ 36692299 h 39069739"/>
              <a:gd name="connsiteX80" fmla="*/ 10241280 w 17099280"/>
              <a:gd name="connsiteY80" fmla="*/ 35777899 h 39069739"/>
              <a:gd name="connsiteX81" fmla="*/ 9692640 w 17099280"/>
              <a:gd name="connsiteY81" fmla="*/ 35320699 h 39069739"/>
              <a:gd name="connsiteX82" fmla="*/ 10515600 w 17099280"/>
              <a:gd name="connsiteY82" fmla="*/ 34589179 h 39069739"/>
              <a:gd name="connsiteX83" fmla="*/ 9326880 w 17099280"/>
              <a:gd name="connsiteY83" fmla="*/ 28005499 h 39069739"/>
              <a:gd name="connsiteX84" fmla="*/ 10058400 w 17099280"/>
              <a:gd name="connsiteY84" fmla="*/ 26085259 h 39069739"/>
              <a:gd name="connsiteX85" fmla="*/ 9052560 w 17099280"/>
              <a:gd name="connsiteY85" fmla="*/ 25536619 h 39069739"/>
              <a:gd name="connsiteX86" fmla="*/ 8961120 w 17099280"/>
              <a:gd name="connsiteY86" fmla="*/ 20598859 h 39069739"/>
              <a:gd name="connsiteX87" fmla="*/ 9326880 w 17099280"/>
              <a:gd name="connsiteY87" fmla="*/ 18312859 h 39069739"/>
              <a:gd name="connsiteX88" fmla="*/ 8046720 w 17099280"/>
              <a:gd name="connsiteY88" fmla="*/ 16118299 h 39069739"/>
              <a:gd name="connsiteX89" fmla="*/ 7863840 w 17099280"/>
              <a:gd name="connsiteY89" fmla="*/ 16118299 h 39069739"/>
              <a:gd name="connsiteX90" fmla="*/ 7863840 w 17099280"/>
              <a:gd name="connsiteY90" fmla="*/ 15935419 h 39069739"/>
              <a:gd name="connsiteX91" fmla="*/ 7406640 w 17099280"/>
              <a:gd name="connsiteY91" fmla="*/ 15935419 h 39069739"/>
              <a:gd name="connsiteX92" fmla="*/ 8138160 w 17099280"/>
              <a:gd name="connsiteY92" fmla="*/ 19958779 h 39069739"/>
              <a:gd name="connsiteX93" fmla="*/ 7680960 w 17099280"/>
              <a:gd name="connsiteY93" fmla="*/ 21421819 h 39069739"/>
              <a:gd name="connsiteX94" fmla="*/ 6858000 w 17099280"/>
              <a:gd name="connsiteY94" fmla="*/ 21421819 h 39069739"/>
              <a:gd name="connsiteX95" fmla="*/ 7498080 w 17099280"/>
              <a:gd name="connsiteY95" fmla="*/ 27456859 h 39069739"/>
              <a:gd name="connsiteX96" fmla="*/ 7040880 w 17099280"/>
              <a:gd name="connsiteY96" fmla="*/ 35686459 h 39069739"/>
              <a:gd name="connsiteX97" fmla="*/ 6217920 w 17099280"/>
              <a:gd name="connsiteY97" fmla="*/ 35686459 h 39069739"/>
              <a:gd name="connsiteX98" fmla="*/ 6217920 w 17099280"/>
              <a:gd name="connsiteY98" fmla="*/ 35960779 h 39069739"/>
              <a:gd name="connsiteX99" fmla="*/ 6675120 w 17099280"/>
              <a:gd name="connsiteY99" fmla="*/ 35960779 h 39069739"/>
              <a:gd name="connsiteX100" fmla="*/ 6858000 w 17099280"/>
              <a:gd name="connsiteY100" fmla="*/ 37058059 h 39069739"/>
              <a:gd name="connsiteX101" fmla="*/ 7315200 w 17099280"/>
              <a:gd name="connsiteY101" fmla="*/ 36966619 h 39069739"/>
              <a:gd name="connsiteX102" fmla="*/ 8138160 w 17099280"/>
              <a:gd name="connsiteY102" fmla="*/ 37606699 h 39069739"/>
              <a:gd name="connsiteX103" fmla="*/ 10058400 w 17099280"/>
              <a:gd name="connsiteY103" fmla="*/ 38155339 h 39069739"/>
              <a:gd name="connsiteX104" fmla="*/ 10149840 w 17099280"/>
              <a:gd name="connsiteY104" fmla="*/ 38886859 h 39069739"/>
              <a:gd name="connsiteX105" fmla="*/ 6858000 w 17099280"/>
              <a:gd name="connsiteY105" fmla="*/ 39069739 h 39069739"/>
              <a:gd name="connsiteX106" fmla="*/ 5303520 w 17099280"/>
              <a:gd name="connsiteY106" fmla="*/ 38429659 h 39069739"/>
              <a:gd name="connsiteX107" fmla="*/ 4754880 w 17099280"/>
              <a:gd name="connsiteY107" fmla="*/ 38795419 h 39069739"/>
              <a:gd name="connsiteX108" fmla="*/ 3474720 w 17099280"/>
              <a:gd name="connsiteY108" fmla="*/ 38795419 h 39069739"/>
              <a:gd name="connsiteX109" fmla="*/ 3291840 w 17099280"/>
              <a:gd name="connsiteY109" fmla="*/ 37332379 h 39069739"/>
              <a:gd name="connsiteX110" fmla="*/ 3291840 w 17099280"/>
              <a:gd name="connsiteY110" fmla="*/ 37332379 h 39069739"/>
              <a:gd name="connsiteX111" fmla="*/ 2743200 w 17099280"/>
              <a:gd name="connsiteY111" fmla="*/ 37972459 h 39069739"/>
              <a:gd name="connsiteX112" fmla="*/ 457200 w 17099280"/>
              <a:gd name="connsiteY112" fmla="*/ 37972459 h 39069739"/>
              <a:gd name="connsiteX113" fmla="*/ 548640 w 17099280"/>
              <a:gd name="connsiteY113" fmla="*/ 35412139 h 39069739"/>
              <a:gd name="connsiteX114" fmla="*/ 1005840 w 17099280"/>
              <a:gd name="connsiteY114" fmla="*/ 35412139 h 39069739"/>
              <a:gd name="connsiteX115" fmla="*/ 914400 w 17099280"/>
              <a:gd name="connsiteY115" fmla="*/ 34497739 h 39069739"/>
              <a:gd name="connsiteX116" fmla="*/ 1645920 w 17099280"/>
              <a:gd name="connsiteY116" fmla="*/ 33857659 h 39069739"/>
              <a:gd name="connsiteX117" fmla="*/ 1737360 w 17099280"/>
              <a:gd name="connsiteY117" fmla="*/ 26176699 h 39069739"/>
              <a:gd name="connsiteX118" fmla="*/ 2468880 w 17099280"/>
              <a:gd name="connsiteY118" fmla="*/ 24713659 h 39069739"/>
              <a:gd name="connsiteX119" fmla="*/ 2194560 w 17099280"/>
              <a:gd name="connsiteY119" fmla="*/ 23342059 h 39069739"/>
              <a:gd name="connsiteX120" fmla="*/ 2377440 w 17099280"/>
              <a:gd name="connsiteY120" fmla="*/ 22427659 h 39069739"/>
              <a:gd name="connsiteX121" fmla="*/ 1920240 w 17099280"/>
              <a:gd name="connsiteY121" fmla="*/ 20873179 h 39069739"/>
              <a:gd name="connsiteX122" fmla="*/ 0 w 17099280"/>
              <a:gd name="connsiteY122" fmla="*/ 20415979 h 39069739"/>
              <a:gd name="connsiteX123" fmla="*/ 914400 w 17099280"/>
              <a:gd name="connsiteY123" fmla="*/ 15478219 h 39069739"/>
              <a:gd name="connsiteX124" fmla="*/ 1005840 w 17099280"/>
              <a:gd name="connsiteY124" fmla="*/ 13375099 h 39069739"/>
              <a:gd name="connsiteX125" fmla="*/ 914400 w 17099280"/>
              <a:gd name="connsiteY125" fmla="*/ 9077419 h 39069739"/>
              <a:gd name="connsiteX126" fmla="*/ 1857998 w 17099280"/>
              <a:gd name="connsiteY126" fmla="*/ 7706504 h 39069739"/>
              <a:gd name="connsiteX127" fmla="*/ 2570951 w 17099280"/>
              <a:gd name="connsiteY127" fmla="*/ 6130890 h 39069739"/>
              <a:gd name="connsiteX128" fmla="*/ 3262299 w 17099280"/>
              <a:gd name="connsiteY128" fmla="*/ 5145956 h 39069739"/>
              <a:gd name="connsiteX129" fmla="*/ 3657600 w 17099280"/>
              <a:gd name="connsiteY129" fmla="*/ 4596859 h 39069739"/>
              <a:gd name="connsiteX130" fmla="*/ 3219090 w 17099280"/>
              <a:gd name="connsiteY130" fmla="*/ 3763267 h 39069739"/>
              <a:gd name="connsiteX131" fmla="*/ 2851811 w 17099280"/>
              <a:gd name="connsiteY131" fmla="*/ 1690458 h 39069739"/>
              <a:gd name="connsiteX132" fmla="*/ 2938230 w 17099280"/>
              <a:gd name="connsiteY132" fmla="*/ 845229 h 39069739"/>
              <a:gd name="connsiteX133" fmla="*/ 3413532 w 17099280"/>
              <a:gd name="connsiteY133" fmla="*/ 447474 h 39069739"/>
              <a:gd name="connsiteX134" fmla="*/ 4201948 w 17099280"/>
              <a:gd name="connsiteY134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956691 w 17099280"/>
              <a:gd name="connsiteY7" fmla="*/ 3480357 h 39069739"/>
              <a:gd name="connsiteX8" fmla="*/ 6848668 w 17099280"/>
              <a:gd name="connsiteY8" fmla="*/ 3887566 h 39069739"/>
              <a:gd name="connsiteX9" fmla="*/ 6675831 w 17099280"/>
              <a:gd name="connsiteY9" fmla="*/ 4400165 h 39069739"/>
              <a:gd name="connsiteX10" fmla="*/ 6740645 w 17099280"/>
              <a:gd name="connsiteY10" fmla="*/ 4797920 h 39069739"/>
              <a:gd name="connsiteX11" fmla="*/ 6502994 w 17099280"/>
              <a:gd name="connsiteY11" fmla="*/ 5444272 h 39069739"/>
              <a:gd name="connsiteX12" fmla="*/ 5852160 w 17099280"/>
              <a:gd name="connsiteY12" fmla="*/ 5419819 h 39069739"/>
              <a:gd name="connsiteX13" fmla="*/ 5422763 w 17099280"/>
              <a:gd name="connsiteY13" fmla="*/ 6130890 h 39069739"/>
              <a:gd name="connsiteX14" fmla="*/ 6126480 w 17099280"/>
              <a:gd name="connsiteY14" fmla="*/ 7431499 h 39069739"/>
              <a:gd name="connsiteX15" fmla="*/ 6766560 w 17099280"/>
              <a:gd name="connsiteY15" fmla="*/ 9626059 h 39069739"/>
              <a:gd name="connsiteX16" fmla="*/ 6675120 w 17099280"/>
              <a:gd name="connsiteY16" fmla="*/ 11454859 h 39069739"/>
              <a:gd name="connsiteX17" fmla="*/ 7680960 w 17099280"/>
              <a:gd name="connsiteY17" fmla="*/ 11271979 h 39069739"/>
              <a:gd name="connsiteX18" fmla="*/ 7132320 w 17099280"/>
              <a:gd name="connsiteY18" fmla="*/ 9808939 h 39069739"/>
              <a:gd name="connsiteX19" fmla="*/ 8869680 w 17099280"/>
              <a:gd name="connsiteY19" fmla="*/ 8437339 h 39069739"/>
              <a:gd name="connsiteX20" fmla="*/ 9144000 w 17099280"/>
              <a:gd name="connsiteY20" fmla="*/ 7431499 h 39069739"/>
              <a:gd name="connsiteX21" fmla="*/ 9601200 w 17099280"/>
              <a:gd name="connsiteY21" fmla="*/ 7248619 h 39069739"/>
              <a:gd name="connsiteX22" fmla="*/ 9601200 w 17099280"/>
              <a:gd name="connsiteY22" fmla="*/ 6791419 h 39069739"/>
              <a:gd name="connsiteX23" fmla="*/ 9144000 w 17099280"/>
              <a:gd name="connsiteY23" fmla="*/ 6517099 h 39069739"/>
              <a:gd name="connsiteX24" fmla="*/ 8595360 w 17099280"/>
              <a:gd name="connsiteY24" fmla="*/ 5145499 h 39069739"/>
              <a:gd name="connsiteX25" fmla="*/ 8595360 w 17099280"/>
              <a:gd name="connsiteY25" fmla="*/ 5694139 h 39069739"/>
              <a:gd name="connsiteX26" fmla="*/ 8595360 w 17099280"/>
              <a:gd name="connsiteY26" fmla="*/ 6242779 h 39069739"/>
              <a:gd name="connsiteX27" fmla="*/ 8412480 w 17099280"/>
              <a:gd name="connsiteY27" fmla="*/ 5877019 h 39069739"/>
              <a:gd name="connsiteX28" fmla="*/ 8321040 w 17099280"/>
              <a:gd name="connsiteY28" fmla="*/ 6151339 h 39069739"/>
              <a:gd name="connsiteX29" fmla="*/ 8046720 w 17099280"/>
              <a:gd name="connsiteY29" fmla="*/ 6425659 h 39069739"/>
              <a:gd name="connsiteX30" fmla="*/ 8046720 w 17099280"/>
              <a:gd name="connsiteY30" fmla="*/ 5968459 h 39069739"/>
              <a:gd name="connsiteX31" fmla="*/ 7680960 w 17099280"/>
              <a:gd name="connsiteY31" fmla="*/ 5968459 h 39069739"/>
              <a:gd name="connsiteX32" fmla="*/ 8503920 w 17099280"/>
              <a:gd name="connsiteY32" fmla="*/ 5054059 h 39069739"/>
              <a:gd name="connsiteX33" fmla="*/ 8869680 w 17099280"/>
              <a:gd name="connsiteY33" fmla="*/ 3956779 h 39069739"/>
              <a:gd name="connsiteX34" fmla="*/ 10058400 w 17099280"/>
              <a:gd name="connsiteY34" fmla="*/ 3133819 h 39069739"/>
              <a:gd name="connsiteX35" fmla="*/ 10241280 w 17099280"/>
              <a:gd name="connsiteY35" fmla="*/ 3225259 h 39069739"/>
              <a:gd name="connsiteX36" fmla="*/ 10881360 w 17099280"/>
              <a:gd name="connsiteY36" fmla="*/ 2950939 h 39069739"/>
              <a:gd name="connsiteX37" fmla="*/ 11704320 w 17099280"/>
              <a:gd name="connsiteY37" fmla="*/ 3316699 h 39069739"/>
              <a:gd name="connsiteX38" fmla="*/ 11978640 w 17099280"/>
              <a:gd name="connsiteY38" fmla="*/ 4048219 h 39069739"/>
              <a:gd name="connsiteX39" fmla="*/ 12070080 w 17099280"/>
              <a:gd name="connsiteY39" fmla="*/ 4505419 h 39069739"/>
              <a:gd name="connsiteX40" fmla="*/ 12161520 w 17099280"/>
              <a:gd name="connsiteY40" fmla="*/ 5328379 h 39069739"/>
              <a:gd name="connsiteX41" fmla="*/ 12161520 w 17099280"/>
              <a:gd name="connsiteY41" fmla="*/ 5328379 h 39069739"/>
              <a:gd name="connsiteX42" fmla="*/ 12618720 w 17099280"/>
              <a:gd name="connsiteY42" fmla="*/ 6334219 h 39069739"/>
              <a:gd name="connsiteX43" fmla="*/ 12161520 w 17099280"/>
              <a:gd name="connsiteY43" fmla="*/ 6974299 h 39069739"/>
              <a:gd name="connsiteX44" fmla="*/ 12161520 w 17099280"/>
              <a:gd name="connsiteY44" fmla="*/ 7614379 h 39069739"/>
              <a:gd name="connsiteX45" fmla="*/ 11430000 w 17099280"/>
              <a:gd name="connsiteY45" fmla="*/ 7705819 h 39069739"/>
              <a:gd name="connsiteX46" fmla="*/ 11247120 w 17099280"/>
              <a:gd name="connsiteY46" fmla="*/ 7980139 h 39069739"/>
              <a:gd name="connsiteX47" fmla="*/ 11521440 w 17099280"/>
              <a:gd name="connsiteY47" fmla="*/ 8437339 h 39069739"/>
              <a:gd name="connsiteX48" fmla="*/ 12527280 w 17099280"/>
              <a:gd name="connsiteY48" fmla="*/ 8437339 h 39069739"/>
              <a:gd name="connsiteX49" fmla="*/ 12984480 w 17099280"/>
              <a:gd name="connsiteY49" fmla="*/ 8894539 h 39069739"/>
              <a:gd name="connsiteX50" fmla="*/ 13898880 w 17099280"/>
              <a:gd name="connsiteY50" fmla="*/ 10266139 h 39069739"/>
              <a:gd name="connsiteX51" fmla="*/ 15636240 w 17099280"/>
              <a:gd name="connsiteY51" fmla="*/ 9808939 h 39069739"/>
              <a:gd name="connsiteX52" fmla="*/ 17099280 w 17099280"/>
              <a:gd name="connsiteY52" fmla="*/ 9443179 h 39069739"/>
              <a:gd name="connsiteX53" fmla="*/ 15910560 w 17099280"/>
              <a:gd name="connsiteY53" fmla="*/ 10266139 h 39069739"/>
              <a:gd name="connsiteX54" fmla="*/ 16459200 w 17099280"/>
              <a:gd name="connsiteY54" fmla="*/ 10723339 h 39069739"/>
              <a:gd name="connsiteX55" fmla="*/ 15636240 w 17099280"/>
              <a:gd name="connsiteY55" fmla="*/ 11637739 h 39069739"/>
              <a:gd name="connsiteX56" fmla="*/ 15636240 w 17099280"/>
              <a:gd name="connsiteY56" fmla="*/ 10997659 h 39069739"/>
              <a:gd name="connsiteX57" fmla="*/ 13990320 w 17099280"/>
              <a:gd name="connsiteY57" fmla="*/ 10997659 h 39069739"/>
              <a:gd name="connsiteX58" fmla="*/ 13990320 w 17099280"/>
              <a:gd name="connsiteY58" fmla="*/ 11820619 h 39069739"/>
              <a:gd name="connsiteX59" fmla="*/ 15179040 w 17099280"/>
              <a:gd name="connsiteY59" fmla="*/ 13009339 h 39069739"/>
              <a:gd name="connsiteX60" fmla="*/ 15087600 w 17099280"/>
              <a:gd name="connsiteY60" fmla="*/ 13923739 h 39069739"/>
              <a:gd name="connsiteX61" fmla="*/ 15453360 w 17099280"/>
              <a:gd name="connsiteY61" fmla="*/ 14655259 h 39069739"/>
              <a:gd name="connsiteX62" fmla="*/ 15361920 w 17099280"/>
              <a:gd name="connsiteY62" fmla="*/ 15386779 h 39069739"/>
              <a:gd name="connsiteX63" fmla="*/ 15361920 w 17099280"/>
              <a:gd name="connsiteY63" fmla="*/ 15843979 h 39069739"/>
              <a:gd name="connsiteX64" fmla="*/ 15087600 w 17099280"/>
              <a:gd name="connsiteY64" fmla="*/ 15843979 h 39069739"/>
              <a:gd name="connsiteX65" fmla="*/ 15087600 w 17099280"/>
              <a:gd name="connsiteY65" fmla="*/ 16209739 h 39069739"/>
              <a:gd name="connsiteX66" fmla="*/ 14356080 w 17099280"/>
              <a:gd name="connsiteY66" fmla="*/ 16209739 h 39069739"/>
              <a:gd name="connsiteX67" fmla="*/ 14904720 w 17099280"/>
              <a:gd name="connsiteY67" fmla="*/ 16941259 h 39069739"/>
              <a:gd name="connsiteX68" fmla="*/ 15544800 w 17099280"/>
              <a:gd name="connsiteY68" fmla="*/ 25719499 h 39069739"/>
              <a:gd name="connsiteX69" fmla="*/ 13898880 w 17099280"/>
              <a:gd name="connsiteY69" fmla="*/ 25628059 h 39069739"/>
              <a:gd name="connsiteX70" fmla="*/ 13716000 w 17099280"/>
              <a:gd name="connsiteY70" fmla="*/ 29102779 h 39069739"/>
              <a:gd name="connsiteX71" fmla="*/ 12344400 w 17099280"/>
              <a:gd name="connsiteY71" fmla="*/ 33766219 h 39069739"/>
              <a:gd name="connsiteX72" fmla="*/ 13167360 w 17099280"/>
              <a:gd name="connsiteY72" fmla="*/ 35412139 h 39069739"/>
              <a:gd name="connsiteX73" fmla="*/ 15087600 w 17099280"/>
              <a:gd name="connsiteY73" fmla="*/ 35960779 h 39069739"/>
              <a:gd name="connsiteX74" fmla="*/ 12984480 w 17099280"/>
              <a:gd name="connsiteY74" fmla="*/ 36326539 h 39069739"/>
              <a:gd name="connsiteX75" fmla="*/ 13624560 w 17099280"/>
              <a:gd name="connsiteY75" fmla="*/ 36875179 h 39069739"/>
              <a:gd name="connsiteX76" fmla="*/ 12710160 w 17099280"/>
              <a:gd name="connsiteY76" fmla="*/ 37515259 h 39069739"/>
              <a:gd name="connsiteX77" fmla="*/ 10698480 w 17099280"/>
              <a:gd name="connsiteY77" fmla="*/ 37058059 h 39069739"/>
              <a:gd name="connsiteX78" fmla="*/ 10881360 w 17099280"/>
              <a:gd name="connsiteY78" fmla="*/ 36692299 h 39069739"/>
              <a:gd name="connsiteX79" fmla="*/ 9692640 w 17099280"/>
              <a:gd name="connsiteY79" fmla="*/ 36692299 h 39069739"/>
              <a:gd name="connsiteX80" fmla="*/ 10241280 w 17099280"/>
              <a:gd name="connsiteY80" fmla="*/ 35777899 h 39069739"/>
              <a:gd name="connsiteX81" fmla="*/ 9692640 w 17099280"/>
              <a:gd name="connsiteY81" fmla="*/ 35320699 h 39069739"/>
              <a:gd name="connsiteX82" fmla="*/ 10515600 w 17099280"/>
              <a:gd name="connsiteY82" fmla="*/ 34589179 h 39069739"/>
              <a:gd name="connsiteX83" fmla="*/ 9326880 w 17099280"/>
              <a:gd name="connsiteY83" fmla="*/ 28005499 h 39069739"/>
              <a:gd name="connsiteX84" fmla="*/ 10058400 w 17099280"/>
              <a:gd name="connsiteY84" fmla="*/ 26085259 h 39069739"/>
              <a:gd name="connsiteX85" fmla="*/ 9052560 w 17099280"/>
              <a:gd name="connsiteY85" fmla="*/ 25536619 h 39069739"/>
              <a:gd name="connsiteX86" fmla="*/ 8961120 w 17099280"/>
              <a:gd name="connsiteY86" fmla="*/ 20598859 h 39069739"/>
              <a:gd name="connsiteX87" fmla="*/ 9326880 w 17099280"/>
              <a:gd name="connsiteY87" fmla="*/ 18312859 h 39069739"/>
              <a:gd name="connsiteX88" fmla="*/ 8046720 w 17099280"/>
              <a:gd name="connsiteY88" fmla="*/ 16118299 h 39069739"/>
              <a:gd name="connsiteX89" fmla="*/ 7863840 w 17099280"/>
              <a:gd name="connsiteY89" fmla="*/ 16118299 h 39069739"/>
              <a:gd name="connsiteX90" fmla="*/ 7863840 w 17099280"/>
              <a:gd name="connsiteY90" fmla="*/ 15935419 h 39069739"/>
              <a:gd name="connsiteX91" fmla="*/ 7406640 w 17099280"/>
              <a:gd name="connsiteY91" fmla="*/ 15935419 h 39069739"/>
              <a:gd name="connsiteX92" fmla="*/ 8138160 w 17099280"/>
              <a:gd name="connsiteY92" fmla="*/ 19958779 h 39069739"/>
              <a:gd name="connsiteX93" fmla="*/ 7680960 w 17099280"/>
              <a:gd name="connsiteY93" fmla="*/ 21421819 h 39069739"/>
              <a:gd name="connsiteX94" fmla="*/ 6858000 w 17099280"/>
              <a:gd name="connsiteY94" fmla="*/ 21421819 h 39069739"/>
              <a:gd name="connsiteX95" fmla="*/ 7498080 w 17099280"/>
              <a:gd name="connsiteY95" fmla="*/ 27456859 h 39069739"/>
              <a:gd name="connsiteX96" fmla="*/ 7040880 w 17099280"/>
              <a:gd name="connsiteY96" fmla="*/ 35686459 h 39069739"/>
              <a:gd name="connsiteX97" fmla="*/ 6217920 w 17099280"/>
              <a:gd name="connsiteY97" fmla="*/ 35686459 h 39069739"/>
              <a:gd name="connsiteX98" fmla="*/ 6217920 w 17099280"/>
              <a:gd name="connsiteY98" fmla="*/ 35960779 h 39069739"/>
              <a:gd name="connsiteX99" fmla="*/ 6675120 w 17099280"/>
              <a:gd name="connsiteY99" fmla="*/ 35960779 h 39069739"/>
              <a:gd name="connsiteX100" fmla="*/ 6858000 w 17099280"/>
              <a:gd name="connsiteY100" fmla="*/ 37058059 h 39069739"/>
              <a:gd name="connsiteX101" fmla="*/ 7315200 w 17099280"/>
              <a:gd name="connsiteY101" fmla="*/ 36966619 h 39069739"/>
              <a:gd name="connsiteX102" fmla="*/ 8138160 w 17099280"/>
              <a:gd name="connsiteY102" fmla="*/ 37606699 h 39069739"/>
              <a:gd name="connsiteX103" fmla="*/ 10058400 w 17099280"/>
              <a:gd name="connsiteY103" fmla="*/ 38155339 h 39069739"/>
              <a:gd name="connsiteX104" fmla="*/ 10149840 w 17099280"/>
              <a:gd name="connsiteY104" fmla="*/ 38886859 h 39069739"/>
              <a:gd name="connsiteX105" fmla="*/ 6858000 w 17099280"/>
              <a:gd name="connsiteY105" fmla="*/ 39069739 h 39069739"/>
              <a:gd name="connsiteX106" fmla="*/ 5303520 w 17099280"/>
              <a:gd name="connsiteY106" fmla="*/ 38429659 h 39069739"/>
              <a:gd name="connsiteX107" fmla="*/ 4754880 w 17099280"/>
              <a:gd name="connsiteY107" fmla="*/ 38795419 h 39069739"/>
              <a:gd name="connsiteX108" fmla="*/ 3474720 w 17099280"/>
              <a:gd name="connsiteY108" fmla="*/ 38795419 h 39069739"/>
              <a:gd name="connsiteX109" fmla="*/ 3291840 w 17099280"/>
              <a:gd name="connsiteY109" fmla="*/ 37332379 h 39069739"/>
              <a:gd name="connsiteX110" fmla="*/ 3291840 w 17099280"/>
              <a:gd name="connsiteY110" fmla="*/ 37332379 h 39069739"/>
              <a:gd name="connsiteX111" fmla="*/ 2743200 w 17099280"/>
              <a:gd name="connsiteY111" fmla="*/ 37972459 h 39069739"/>
              <a:gd name="connsiteX112" fmla="*/ 457200 w 17099280"/>
              <a:gd name="connsiteY112" fmla="*/ 37972459 h 39069739"/>
              <a:gd name="connsiteX113" fmla="*/ 548640 w 17099280"/>
              <a:gd name="connsiteY113" fmla="*/ 35412139 h 39069739"/>
              <a:gd name="connsiteX114" fmla="*/ 1005840 w 17099280"/>
              <a:gd name="connsiteY114" fmla="*/ 35412139 h 39069739"/>
              <a:gd name="connsiteX115" fmla="*/ 914400 w 17099280"/>
              <a:gd name="connsiteY115" fmla="*/ 34497739 h 39069739"/>
              <a:gd name="connsiteX116" fmla="*/ 1645920 w 17099280"/>
              <a:gd name="connsiteY116" fmla="*/ 33857659 h 39069739"/>
              <a:gd name="connsiteX117" fmla="*/ 1737360 w 17099280"/>
              <a:gd name="connsiteY117" fmla="*/ 26176699 h 39069739"/>
              <a:gd name="connsiteX118" fmla="*/ 2468880 w 17099280"/>
              <a:gd name="connsiteY118" fmla="*/ 24713659 h 39069739"/>
              <a:gd name="connsiteX119" fmla="*/ 2194560 w 17099280"/>
              <a:gd name="connsiteY119" fmla="*/ 23342059 h 39069739"/>
              <a:gd name="connsiteX120" fmla="*/ 2377440 w 17099280"/>
              <a:gd name="connsiteY120" fmla="*/ 22427659 h 39069739"/>
              <a:gd name="connsiteX121" fmla="*/ 1920240 w 17099280"/>
              <a:gd name="connsiteY121" fmla="*/ 20873179 h 39069739"/>
              <a:gd name="connsiteX122" fmla="*/ 0 w 17099280"/>
              <a:gd name="connsiteY122" fmla="*/ 20415979 h 39069739"/>
              <a:gd name="connsiteX123" fmla="*/ 914400 w 17099280"/>
              <a:gd name="connsiteY123" fmla="*/ 15478219 h 39069739"/>
              <a:gd name="connsiteX124" fmla="*/ 1005840 w 17099280"/>
              <a:gd name="connsiteY124" fmla="*/ 13375099 h 39069739"/>
              <a:gd name="connsiteX125" fmla="*/ 914400 w 17099280"/>
              <a:gd name="connsiteY125" fmla="*/ 9077419 h 39069739"/>
              <a:gd name="connsiteX126" fmla="*/ 1857998 w 17099280"/>
              <a:gd name="connsiteY126" fmla="*/ 7706504 h 39069739"/>
              <a:gd name="connsiteX127" fmla="*/ 2570951 w 17099280"/>
              <a:gd name="connsiteY127" fmla="*/ 6130890 h 39069739"/>
              <a:gd name="connsiteX128" fmla="*/ 3262299 w 17099280"/>
              <a:gd name="connsiteY128" fmla="*/ 5145956 h 39069739"/>
              <a:gd name="connsiteX129" fmla="*/ 3657600 w 17099280"/>
              <a:gd name="connsiteY129" fmla="*/ 4596859 h 39069739"/>
              <a:gd name="connsiteX130" fmla="*/ 3219090 w 17099280"/>
              <a:gd name="connsiteY130" fmla="*/ 3763267 h 39069739"/>
              <a:gd name="connsiteX131" fmla="*/ 2851811 w 17099280"/>
              <a:gd name="connsiteY131" fmla="*/ 1690458 h 39069739"/>
              <a:gd name="connsiteX132" fmla="*/ 2938230 w 17099280"/>
              <a:gd name="connsiteY132" fmla="*/ 845229 h 39069739"/>
              <a:gd name="connsiteX133" fmla="*/ 3413532 w 17099280"/>
              <a:gd name="connsiteY133" fmla="*/ 447474 h 39069739"/>
              <a:gd name="connsiteX134" fmla="*/ 4201948 w 17099280"/>
              <a:gd name="connsiteY134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956691 w 17099280"/>
              <a:gd name="connsiteY7" fmla="*/ 3480357 h 39069739"/>
              <a:gd name="connsiteX8" fmla="*/ 6848668 w 17099280"/>
              <a:gd name="connsiteY8" fmla="*/ 3887566 h 39069739"/>
              <a:gd name="connsiteX9" fmla="*/ 6675831 w 17099280"/>
              <a:gd name="connsiteY9" fmla="*/ 4400165 h 39069739"/>
              <a:gd name="connsiteX10" fmla="*/ 6740645 w 17099280"/>
              <a:gd name="connsiteY10" fmla="*/ 4797920 h 39069739"/>
              <a:gd name="connsiteX11" fmla="*/ 6611017 w 17099280"/>
              <a:gd name="connsiteY11" fmla="*/ 5394553 h 39069739"/>
              <a:gd name="connsiteX12" fmla="*/ 5852160 w 17099280"/>
              <a:gd name="connsiteY12" fmla="*/ 5419819 h 39069739"/>
              <a:gd name="connsiteX13" fmla="*/ 5422763 w 17099280"/>
              <a:gd name="connsiteY13" fmla="*/ 6130890 h 39069739"/>
              <a:gd name="connsiteX14" fmla="*/ 6126480 w 17099280"/>
              <a:gd name="connsiteY14" fmla="*/ 7431499 h 39069739"/>
              <a:gd name="connsiteX15" fmla="*/ 6766560 w 17099280"/>
              <a:gd name="connsiteY15" fmla="*/ 9626059 h 39069739"/>
              <a:gd name="connsiteX16" fmla="*/ 6675120 w 17099280"/>
              <a:gd name="connsiteY16" fmla="*/ 11454859 h 39069739"/>
              <a:gd name="connsiteX17" fmla="*/ 7680960 w 17099280"/>
              <a:gd name="connsiteY17" fmla="*/ 11271979 h 39069739"/>
              <a:gd name="connsiteX18" fmla="*/ 7132320 w 17099280"/>
              <a:gd name="connsiteY18" fmla="*/ 9808939 h 39069739"/>
              <a:gd name="connsiteX19" fmla="*/ 8869680 w 17099280"/>
              <a:gd name="connsiteY19" fmla="*/ 8437339 h 39069739"/>
              <a:gd name="connsiteX20" fmla="*/ 9144000 w 17099280"/>
              <a:gd name="connsiteY20" fmla="*/ 7431499 h 39069739"/>
              <a:gd name="connsiteX21" fmla="*/ 9601200 w 17099280"/>
              <a:gd name="connsiteY21" fmla="*/ 7248619 h 39069739"/>
              <a:gd name="connsiteX22" fmla="*/ 9601200 w 17099280"/>
              <a:gd name="connsiteY22" fmla="*/ 6791419 h 39069739"/>
              <a:gd name="connsiteX23" fmla="*/ 9144000 w 17099280"/>
              <a:gd name="connsiteY23" fmla="*/ 6517099 h 39069739"/>
              <a:gd name="connsiteX24" fmla="*/ 8595360 w 17099280"/>
              <a:gd name="connsiteY24" fmla="*/ 5145499 h 39069739"/>
              <a:gd name="connsiteX25" fmla="*/ 8595360 w 17099280"/>
              <a:gd name="connsiteY25" fmla="*/ 5694139 h 39069739"/>
              <a:gd name="connsiteX26" fmla="*/ 8595360 w 17099280"/>
              <a:gd name="connsiteY26" fmla="*/ 6242779 h 39069739"/>
              <a:gd name="connsiteX27" fmla="*/ 8412480 w 17099280"/>
              <a:gd name="connsiteY27" fmla="*/ 5877019 h 39069739"/>
              <a:gd name="connsiteX28" fmla="*/ 8321040 w 17099280"/>
              <a:gd name="connsiteY28" fmla="*/ 6151339 h 39069739"/>
              <a:gd name="connsiteX29" fmla="*/ 8046720 w 17099280"/>
              <a:gd name="connsiteY29" fmla="*/ 6425659 h 39069739"/>
              <a:gd name="connsiteX30" fmla="*/ 8046720 w 17099280"/>
              <a:gd name="connsiteY30" fmla="*/ 5968459 h 39069739"/>
              <a:gd name="connsiteX31" fmla="*/ 7680960 w 17099280"/>
              <a:gd name="connsiteY31" fmla="*/ 5968459 h 39069739"/>
              <a:gd name="connsiteX32" fmla="*/ 8503920 w 17099280"/>
              <a:gd name="connsiteY32" fmla="*/ 5054059 h 39069739"/>
              <a:gd name="connsiteX33" fmla="*/ 8869680 w 17099280"/>
              <a:gd name="connsiteY33" fmla="*/ 3956779 h 39069739"/>
              <a:gd name="connsiteX34" fmla="*/ 10058400 w 17099280"/>
              <a:gd name="connsiteY34" fmla="*/ 3133819 h 39069739"/>
              <a:gd name="connsiteX35" fmla="*/ 10241280 w 17099280"/>
              <a:gd name="connsiteY35" fmla="*/ 3225259 h 39069739"/>
              <a:gd name="connsiteX36" fmla="*/ 10881360 w 17099280"/>
              <a:gd name="connsiteY36" fmla="*/ 2950939 h 39069739"/>
              <a:gd name="connsiteX37" fmla="*/ 11704320 w 17099280"/>
              <a:gd name="connsiteY37" fmla="*/ 3316699 h 39069739"/>
              <a:gd name="connsiteX38" fmla="*/ 11978640 w 17099280"/>
              <a:gd name="connsiteY38" fmla="*/ 4048219 h 39069739"/>
              <a:gd name="connsiteX39" fmla="*/ 12070080 w 17099280"/>
              <a:gd name="connsiteY39" fmla="*/ 4505419 h 39069739"/>
              <a:gd name="connsiteX40" fmla="*/ 12161520 w 17099280"/>
              <a:gd name="connsiteY40" fmla="*/ 5328379 h 39069739"/>
              <a:gd name="connsiteX41" fmla="*/ 12161520 w 17099280"/>
              <a:gd name="connsiteY41" fmla="*/ 5328379 h 39069739"/>
              <a:gd name="connsiteX42" fmla="*/ 12618720 w 17099280"/>
              <a:gd name="connsiteY42" fmla="*/ 6334219 h 39069739"/>
              <a:gd name="connsiteX43" fmla="*/ 12161520 w 17099280"/>
              <a:gd name="connsiteY43" fmla="*/ 6974299 h 39069739"/>
              <a:gd name="connsiteX44" fmla="*/ 12161520 w 17099280"/>
              <a:gd name="connsiteY44" fmla="*/ 7614379 h 39069739"/>
              <a:gd name="connsiteX45" fmla="*/ 11430000 w 17099280"/>
              <a:gd name="connsiteY45" fmla="*/ 7705819 h 39069739"/>
              <a:gd name="connsiteX46" fmla="*/ 11247120 w 17099280"/>
              <a:gd name="connsiteY46" fmla="*/ 7980139 h 39069739"/>
              <a:gd name="connsiteX47" fmla="*/ 11521440 w 17099280"/>
              <a:gd name="connsiteY47" fmla="*/ 8437339 h 39069739"/>
              <a:gd name="connsiteX48" fmla="*/ 12527280 w 17099280"/>
              <a:gd name="connsiteY48" fmla="*/ 8437339 h 39069739"/>
              <a:gd name="connsiteX49" fmla="*/ 12984480 w 17099280"/>
              <a:gd name="connsiteY49" fmla="*/ 8894539 h 39069739"/>
              <a:gd name="connsiteX50" fmla="*/ 13898880 w 17099280"/>
              <a:gd name="connsiteY50" fmla="*/ 10266139 h 39069739"/>
              <a:gd name="connsiteX51" fmla="*/ 15636240 w 17099280"/>
              <a:gd name="connsiteY51" fmla="*/ 9808939 h 39069739"/>
              <a:gd name="connsiteX52" fmla="*/ 17099280 w 17099280"/>
              <a:gd name="connsiteY52" fmla="*/ 9443179 h 39069739"/>
              <a:gd name="connsiteX53" fmla="*/ 15910560 w 17099280"/>
              <a:gd name="connsiteY53" fmla="*/ 10266139 h 39069739"/>
              <a:gd name="connsiteX54" fmla="*/ 16459200 w 17099280"/>
              <a:gd name="connsiteY54" fmla="*/ 10723339 h 39069739"/>
              <a:gd name="connsiteX55" fmla="*/ 15636240 w 17099280"/>
              <a:gd name="connsiteY55" fmla="*/ 11637739 h 39069739"/>
              <a:gd name="connsiteX56" fmla="*/ 15636240 w 17099280"/>
              <a:gd name="connsiteY56" fmla="*/ 10997659 h 39069739"/>
              <a:gd name="connsiteX57" fmla="*/ 13990320 w 17099280"/>
              <a:gd name="connsiteY57" fmla="*/ 10997659 h 39069739"/>
              <a:gd name="connsiteX58" fmla="*/ 13990320 w 17099280"/>
              <a:gd name="connsiteY58" fmla="*/ 11820619 h 39069739"/>
              <a:gd name="connsiteX59" fmla="*/ 15179040 w 17099280"/>
              <a:gd name="connsiteY59" fmla="*/ 13009339 h 39069739"/>
              <a:gd name="connsiteX60" fmla="*/ 15087600 w 17099280"/>
              <a:gd name="connsiteY60" fmla="*/ 13923739 h 39069739"/>
              <a:gd name="connsiteX61" fmla="*/ 15453360 w 17099280"/>
              <a:gd name="connsiteY61" fmla="*/ 14655259 h 39069739"/>
              <a:gd name="connsiteX62" fmla="*/ 15361920 w 17099280"/>
              <a:gd name="connsiteY62" fmla="*/ 15386779 h 39069739"/>
              <a:gd name="connsiteX63" fmla="*/ 15361920 w 17099280"/>
              <a:gd name="connsiteY63" fmla="*/ 15843979 h 39069739"/>
              <a:gd name="connsiteX64" fmla="*/ 15087600 w 17099280"/>
              <a:gd name="connsiteY64" fmla="*/ 15843979 h 39069739"/>
              <a:gd name="connsiteX65" fmla="*/ 15087600 w 17099280"/>
              <a:gd name="connsiteY65" fmla="*/ 16209739 h 39069739"/>
              <a:gd name="connsiteX66" fmla="*/ 14356080 w 17099280"/>
              <a:gd name="connsiteY66" fmla="*/ 16209739 h 39069739"/>
              <a:gd name="connsiteX67" fmla="*/ 14904720 w 17099280"/>
              <a:gd name="connsiteY67" fmla="*/ 16941259 h 39069739"/>
              <a:gd name="connsiteX68" fmla="*/ 15544800 w 17099280"/>
              <a:gd name="connsiteY68" fmla="*/ 25719499 h 39069739"/>
              <a:gd name="connsiteX69" fmla="*/ 13898880 w 17099280"/>
              <a:gd name="connsiteY69" fmla="*/ 25628059 h 39069739"/>
              <a:gd name="connsiteX70" fmla="*/ 13716000 w 17099280"/>
              <a:gd name="connsiteY70" fmla="*/ 29102779 h 39069739"/>
              <a:gd name="connsiteX71" fmla="*/ 12344400 w 17099280"/>
              <a:gd name="connsiteY71" fmla="*/ 33766219 h 39069739"/>
              <a:gd name="connsiteX72" fmla="*/ 13167360 w 17099280"/>
              <a:gd name="connsiteY72" fmla="*/ 35412139 h 39069739"/>
              <a:gd name="connsiteX73" fmla="*/ 15087600 w 17099280"/>
              <a:gd name="connsiteY73" fmla="*/ 35960779 h 39069739"/>
              <a:gd name="connsiteX74" fmla="*/ 12984480 w 17099280"/>
              <a:gd name="connsiteY74" fmla="*/ 36326539 h 39069739"/>
              <a:gd name="connsiteX75" fmla="*/ 13624560 w 17099280"/>
              <a:gd name="connsiteY75" fmla="*/ 36875179 h 39069739"/>
              <a:gd name="connsiteX76" fmla="*/ 12710160 w 17099280"/>
              <a:gd name="connsiteY76" fmla="*/ 37515259 h 39069739"/>
              <a:gd name="connsiteX77" fmla="*/ 10698480 w 17099280"/>
              <a:gd name="connsiteY77" fmla="*/ 37058059 h 39069739"/>
              <a:gd name="connsiteX78" fmla="*/ 10881360 w 17099280"/>
              <a:gd name="connsiteY78" fmla="*/ 36692299 h 39069739"/>
              <a:gd name="connsiteX79" fmla="*/ 9692640 w 17099280"/>
              <a:gd name="connsiteY79" fmla="*/ 36692299 h 39069739"/>
              <a:gd name="connsiteX80" fmla="*/ 10241280 w 17099280"/>
              <a:gd name="connsiteY80" fmla="*/ 35777899 h 39069739"/>
              <a:gd name="connsiteX81" fmla="*/ 9692640 w 17099280"/>
              <a:gd name="connsiteY81" fmla="*/ 35320699 h 39069739"/>
              <a:gd name="connsiteX82" fmla="*/ 10515600 w 17099280"/>
              <a:gd name="connsiteY82" fmla="*/ 34589179 h 39069739"/>
              <a:gd name="connsiteX83" fmla="*/ 9326880 w 17099280"/>
              <a:gd name="connsiteY83" fmla="*/ 28005499 h 39069739"/>
              <a:gd name="connsiteX84" fmla="*/ 10058400 w 17099280"/>
              <a:gd name="connsiteY84" fmla="*/ 26085259 h 39069739"/>
              <a:gd name="connsiteX85" fmla="*/ 9052560 w 17099280"/>
              <a:gd name="connsiteY85" fmla="*/ 25536619 h 39069739"/>
              <a:gd name="connsiteX86" fmla="*/ 8961120 w 17099280"/>
              <a:gd name="connsiteY86" fmla="*/ 20598859 h 39069739"/>
              <a:gd name="connsiteX87" fmla="*/ 9326880 w 17099280"/>
              <a:gd name="connsiteY87" fmla="*/ 18312859 h 39069739"/>
              <a:gd name="connsiteX88" fmla="*/ 8046720 w 17099280"/>
              <a:gd name="connsiteY88" fmla="*/ 16118299 h 39069739"/>
              <a:gd name="connsiteX89" fmla="*/ 7863840 w 17099280"/>
              <a:gd name="connsiteY89" fmla="*/ 16118299 h 39069739"/>
              <a:gd name="connsiteX90" fmla="*/ 7863840 w 17099280"/>
              <a:gd name="connsiteY90" fmla="*/ 15935419 h 39069739"/>
              <a:gd name="connsiteX91" fmla="*/ 7406640 w 17099280"/>
              <a:gd name="connsiteY91" fmla="*/ 15935419 h 39069739"/>
              <a:gd name="connsiteX92" fmla="*/ 8138160 w 17099280"/>
              <a:gd name="connsiteY92" fmla="*/ 19958779 h 39069739"/>
              <a:gd name="connsiteX93" fmla="*/ 7680960 w 17099280"/>
              <a:gd name="connsiteY93" fmla="*/ 21421819 h 39069739"/>
              <a:gd name="connsiteX94" fmla="*/ 6858000 w 17099280"/>
              <a:gd name="connsiteY94" fmla="*/ 21421819 h 39069739"/>
              <a:gd name="connsiteX95" fmla="*/ 7498080 w 17099280"/>
              <a:gd name="connsiteY95" fmla="*/ 27456859 h 39069739"/>
              <a:gd name="connsiteX96" fmla="*/ 7040880 w 17099280"/>
              <a:gd name="connsiteY96" fmla="*/ 35686459 h 39069739"/>
              <a:gd name="connsiteX97" fmla="*/ 6217920 w 17099280"/>
              <a:gd name="connsiteY97" fmla="*/ 35686459 h 39069739"/>
              <a:gd name="connsiteX98" fmla="*/ 6217920 w 17099280"/>
              <a:gd name="connsiteY98" fmla="*/ 35960779 h 39069739"/>
              <a:gd name="connsiteX99" fmla="*/ 6675120 w 17099280"/>
              <a:gd name="connsiteY99" fmla="*/ 35960779 h 39069739"/>
              <a:gd name="connsiteX100" fmla="*/ 6858000 w 17099280"/>
              <a:gd name="connsiteY100" fmla="*/ 37058059 h 39069739"/>
              <a:gd name="connsiteX101" fmla="*/ 7315200 w 17099280"/>
              <a:gd name="connsiteY101" fmla="*/ 36966619 h 39069739"/>
              <a:gd name="connsiteX102" fmla="*/ 8138160 w 17099280"/>
              <a:gd name="connsiteY102" fmla="*/ 37606699 h 39069739"/>
              <a:gd name="connsiteX103" fmla="*/ 10058400 w 17099280"/>
              <a:gd name="connsiteY103" fmla="*/ 38155339 h 39069739"/>
              <a:gd name="connsiteX104" fmla="*/ 10149840 w 17099280"/>
              <a:gd name="connsiteY104" fmla="*/ 38886859 h 39069739"/>
              <a:gd name="connsiteX105" fmla="*/ 6858000 w 17099280"/>
              <a:gd name="connsiteY105" fmla="*/ 39069739 h 39069739"/>
              <a:gd name="connsiteX106" fmla="*/ 5303520 w 17099280"/>
              <a:gd name="connsiteY106" fmla="*/ 38429659 h 39069739"/>
              <a:gd name="connsiteX107" fmla="*/ 4754880 w 17099280"/>
              <a:gd name="connsiteY107" fmla="*/ 38795419 h 39069739"/>
              <a:gd name="connsiteX108" fmla="*/ 3474720 w 17099280"/>
              <a:gd name="connsiteY108" fmla="*/ 38795419 h 39069739"/>
              <a:gd name="connsiteX109" fmla="*/ 3291840 w 17099280"/>
              <a:gd name="connsiteY109" fmla="*/ 37332379 h 39069739"/>
              <a:gd name="connsiteX110" fmla="*/ 3291840 w 17099280"/>
              <a:gd name="connsiteY110" fmla="*/ 37332379 h 39069739"/>
              <a:gd name="connsiteX111" fmla="*/ 2743200 w 17099280"/>
              <a:gd name="connsiteY111" fmla="*/ 37972459 h 39069739"/>
              <a:gd name="connsiteX112" fmla="*/ 457200 w 17099280"/>
              <a:gd name="connsiteY112" fmla="*/ 37972459 h 39069739"/>
              <a:gd name="connsiteX113" fmla="*/ 548640 w 17099280"/>
              <a:gd name="connsiteY113" fmla="*/ 35412139 h 39069739"/>
              <a:gd name="connsiteX114" fmla="*/ 1005840 w 17099280"/>
              <a:gd name="connsiteY114" fmla="*/ 35412139 h 39069739"/>
              <a:gd name="connsiteX115" fmla="*/ 914400 w 17099280"/>
              <a:gd name="connsiteY115" fmla="*/ 34497739 h 39069739"/>
              <a:gd name="connsiteX116" fmla="*/ 1645920 w 17099280"/>
              <a:gd name="connsiteY116" fmla="*/ 33857659 h 39069739"/>
              <a:gd name="connsiteX117" fmla="*/ 1737360 w 17099280"/>
              <a:gd name="connsiteY117" fmla="*/ 26176699 h 39069739"/>
              <a:gd name="connsiteX118" fmla="*/ 2468880 w 17099280"/>
              <a:gd name="connsiteY118" fmla="*/ 24713659 h 39069739"/>
              <a:gd name="connsiteX119" fmla="*/ 2194560 w 17099280"/>
              <a:gd name="connsiteY119" fmla="*/ 23342059 h 39069739"/>
              <a:gd name="connsiteX120" fmla="*/ 2377440 w 17099280"/>
              <a:gd name="connsiteY120" fmla="*/ 22427659 h 39069739"/>
              <a:gd name="connsiteX121" fmla="*/ 1920240 w 17099280"/>
              <a:gd name="connsiteY121" fmla="*/ 20873179 h 39069739"/>
              <a:gd name="connsiteX122" fmla="*/ 0 w 17099280"/>
              <a:gd name="connsiteY122" fmla="*/ 20415979 h 39069739"/>
              <a:gd name="connsiteX123" fmla="*/ 914400 w 17099280"/>
              <a:gd name="connsiteY123" fmla="*/ 15478219 h 39069739"/>
              <a:gd name="connsiteX124" fmla="*/ 1005840 w 17099280"/>
              <a:gd name="connsiteY124" fmla="*/ 13375099 h 39069739"/>
              <a:gd name="connsiteX125" fmla="*/ 914400 w 17099280"/>
              <a:gd name="connsiteY125" fmla="*/ 9077419 h 39069739"/>
              <a:gd name="connsiteX126" fmla="*/ 1857998 w 17099280"/>
              <a:gd name="connsiteY126" fmla="*/ 7706504 h 39069739"/>
              <a:gd name="connsiteX127" fmla="*/ 2570951 w 17099280"/>
              <a:gd name="connsiteY127" fmla="*/ 6130890 h 39069739"/>
              <a:gd name="connsiteX128" fmla="*/ 3262299 w 17099280"/>
              <a:gd name="connsiteY128" fmla="*/ 5145956 h 39069739"/>
              <a:gd name="connsiteX129" fmla="*/ 3657600 w 17099280"/>
              <a:gd name="connsiteY129" fmla="*/ 4596859 h 39069739"/>
              <a:gd name="connsiteX130" fmla="*/ 3219090 w 17099280"/>
              <a:gd name="connsiteY130" fmla="*/ 3763267 h 39069739"/>
              <a:gd name="connsiteX131" fmla="*/ 2851811 w 17099280"/>
              <a:gd name="connsiteY131" fmla="*/ 1690458 h 39069739"/>
              <a:gd name="connsiteX132" fmla="*/ 2938230 w 17099280"/>
              <a:gd name="connsiteY132" fmla="*/ 845229 h 39069739"/>
              <a:gd name="connsiteX133" fmla="*/ 3413532 w 17099280"/>
              <a:gd name="connsiteY133" fmla="*/ 447474 h 39069739"/>
              <a:gd name="connsiteX134" fmla="*/ 4201948 w 17099280"/>
              <a:gd name="connsiteY134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956691 w 17099280"/>
              <a:gd name="connsiteY7" fmla="*/ 3480357 h 39069739"/>
              <a:gd name="connsiteX8" fmla="*/ 6848668 w 17099280"/>
              <a:gd name="connsiteY8" fmla="*/ 3887566 h 39069739"/>
              <a:gd name="connsiteX9" fmla="*/ 6675831 w 17099280"/>
              <a:gd name="connsiteY9" fmla="*/ 4400165 h 39069739"/>
              <a:gd name="connsiteX10" fmla="*/ 6740645 w 17099280"/>
              <a:gd name="connsiteY10" fmla="*/ 4797920 h 39069739"/>
              <a:gd name="connsiteX11" fmla="*/ 6611017 w 17099280"/>
              <a:gd name="connsiteY11" fmla="*/ 5394553 h 39069739"/>
              <a:gd name="connsiteX12" fmla="*/ 5852160 w 17099280"/>
              <a:gd name="connsiteY12" fmla="*/ 5419819 h 39069739"/>
              <a:gd name="connsiteX13" fmla="*/ 5422763 w 17099280"/>
              <a:gd name="connsiteY13" fmla="*/ 6130890 h 39069739"/>
              <a:gd name="connsiteX14" fmla="*/ 6126480 w 17099280"/>
              <a:gd name="connsiteY14" fmla="*/ 7431499 h 39069739"/>
              <a:gd name="connsiteX15" fmla="*/ 6766560 w 17099280"/>
              <a:gd name="connsiteY15" fmla="*/ 9626059 h 39069739"/>
              <a:gd name="connsiteX16" fmla="*/ 6675120 w 17099280"/>
              <a:gd name="connsiteY16" fmla="*/ 11454859 h 39069739"/>
              <a:gd name="connsiteX17" fmla="*/ 7680960 w 17099280"/>
              <a:gd name="connsiteY17" fmla="*/ 11271979 h 39069739"/>
              <a:gd name="connsiteX18" fmla="*/ 7132320 w 17099280"/>
              <a:gd name="connsiteY18" fmla="*/ 9808939 h 39069739"/>
              <a:gd name="connsiteX19" fmla="*/ 8869680 w 17099280"/>
              <a:gd name="connsiteY19" fmla="*/ 8437339 h 39069739"/>
              <a:gd name="connsiteX20" fmla="*/ 9144000 w 17099280"/>
              <a:gd name="connsiteY20" fmla="*/ 7431499 h 39069739"/>
              <a:gd name="connsiteX21" fmla="*/ 9601200 w 17099280"/>
              <a:gd name="connsiteY21" fmla="*/ 7248619 h 39069739"/>
              <a:gd name="connsiteX22" fmla="*/ 9601200 w 17099280"/>
              <a:gd name="connsiteY22" fmla="*/ 6791419 h 39069739"/>
              <a:gd name="connsiteX23" fmla="*/ 9144000 w 17099280"/>
              <a:gd name="connsiteY23" fmla="*/ 6517099 h 39069739"/>
              <a:gd name="connsiteX24" fmla="*/ 8595360 w 17099280"/>
              <a:gd name="connsiteY24" fmla="*/ 5145499 h 39069739"/>
              <a:gd name="connsiteX25" fmla="*/ 8595360 w 17099280"/>
              <a:gd name="connsiteY25" fmla="*/ 5694139 h 39069739"/>
              <a:gd name="connsiteX26" fmla="*/ 8595360 w 17099280"/>
              <a:gd name="connsiteY26" fmla="*/ 6242779 h 39069739"/>
              <a:gd name="connsiteX27" fmla="*/ 8412480 w 17099280"/>
              <a:gd name="connsiteY27" fmla="*/ 5877019 h 39069739"/>
              <a:gd name="connsiteX28" fmla="*/ 8321040 w 17099280"/>
              <a:gd name="connsiteY28" fmla="*/ 6151339 h 39069739"/>
              <a:gd name="connsiteX29" fmla="*/ 8046720 w 17099280"/>
              <a:gd name="connsiteY29" fmla="*/ 6425659 h 39069739"/>
              <a:gd name="connsiteX30" fmla="*/ 8046720 w 17099280"/>
              <a:gd name="connsiteY30" fmla="*/ 5968459 h 39069739"/>
              <a:gd name="connsiteX31" fmla="*/ 7680960 w 17099280"/>
              <a:gd name="connsiteY31" fmla="*/ 5968459 h 39069739"/>
              <a:gd name="connsiteX32" fmla="*/ 8503920 w 17099280"/>
              <a:gd name="connsiteY32" fmla="*/ 5054059 h 39069739"/>
              <a:gd name="connsiteX33" fmla="*/ 8869680 w 17099280"/>
              <a:gd name="connsiteY33" fmla="*/ 3956779 h 39069739"/>
              <a:gd name="connsiteX34" fmla="*/ 10058400 w 17099280"/>
              <a:gd name="connsiteY34" fmla="*/ 3133819 h 39069739"/>
              <a:gd name="connsiteX35" fmla="*/ 10241280 w 17099280"/>
              <a:gd name="connsiteY35" fmla="*/ 3225259 h 39069739"/>
              <a:gd name="connsiteX36" fmla="*/ 10881360 w 17099280"/>
              <a:gd name="connsiteY36" fmla="*/ 2950939 h 39069739"/>
              <a:gd name="connsiteX37" fmla="*/ 11704320 w 17099280"/>
              <a:gd name="connsiteY37" fmla="*/ 3316699 h 39069739"/>
              <a:gd name="connsiteX38" fmla="*/ 11978640 w 17099280"/>
              <a:gd name="connsiteY38" fmla="*/ 4048219 h 39069739"/>
              <a:gd name="connsiteX39" fmla="*/ 12070080 w 17099280"/>
              <a:gd name="connsiteY39" fmla="*/ 4505419 h 39069739"/>
              <a:gd name="connsiteX40" fmla="*/ 12161520 w 17099280"/>
              <a:gd name="connsiteY40" fmla="*/ 5328379 h 39069739"/>
              <a:gd name="connsiteX41" fmla="*/ 12161520 w 17099280"/>
              <a:gd name="connsiteY41" fmla="*/ 5328379 h 39069739"/>
              <a:gd name="connsiteX42" fmla="*/ 12618720 w 17099280"/>
              <a:gd name="connsiteY42" fmla="*/ 6334219 h 39069739"/>
              <a:gd name="connsiteX43" fmla="*/ 12161520 w 17099280"/>
              <a:gd name="connsiteY43" fmla="*/ 6974299 h 39069739"/>
              <a:gd name="connsiteX44" fmla="*/ 12161520 w 17099280"/>
              <a:gd name="connsiteY44" fmla="*/ 7614379 h 39069739"/>
              <a:gd name="connsiteX45" fmla="*/ 11430000 w 17099280"/>
              <a:gd name="connsiteY45" fmla="*/ 7705819 h 39069739"/>
              <a:gd name="connsiteX46" fmla="*/ 11247120 w 17099280"/>
              <a:gd name="connsiteY46" fmla="*/ 7980139 h 39069739"/>
              <a:gd name="connsiteX47" fmla="*/ 11521440 w 17099280"/>
              <a:gd name="connsiteY47" fmla="*/ 8437339 h 39069739"/>
              <a:gd name="connsiteX48" fmla="*/ 12527280 w 17099280"/>
              <a:gd name="connsiteY48" fmla="*/ 8437339 h 39069739"/>
              <a:gd name="connsiteX49" fmla="*/ 12984480 w 17099280"/>
              <a:gd name="connsiteY49" fmla="*/ 8894539 h 39069739"/>
              <a:gd name="connsiteX50" fmla="*/ 13898880 w 17099280"/>
              <a:gd name="connsiteY50" fmla="*/ 10266139 h 39069739"/>
              <a:gd name="connsiteX51" fmla="*/ 15636240 w 17099280"/>
              <a:gd name="connsiteY51" fmla="*/ 9808939 h 39069739"/>
              <a:gd name="connsiteX52" fmla="*/ 17099280 w 17099280"/>
              <a:gd name="connsiteY52" fmla="*/ 9443179 h 39069739"/>
              <a:gd name="connsiteX53" fmla="*/ 15910560 w 17099280"/>
              <a:gd name="connsiteY53" fmla="*/ 10266139 h 39069739"/>
              <a:gd name="connsiteX54" fmla="*/ 16459200 w 17099280"/>
              <a:gd name="connsiteY54" fmla="*/ 10723339 h 39069739"/>
              <a:gd name="connsiteX55" fmla="*/ 15636240 w 17099280"/>
              <a:gd name="connsiteY55" fmla="*/ 11637739 h 39069739"/>
              <a:gd name="connsiteX56" fmla="*/ 15636240 w 17099280"/>
              <a:gd name="connsiteY56" fmla="*/ 10997659 h 39069739"/>
              <a:gd name="connsiteX57" fmla="*/ 13990320 w 17099280"/>
              <a:gd name="connsiteY57" fmla="*/ 10997659 h 39069739"/>
              <a:gd name="connsiteX58" fmla="*/ 13990320 w 17099280"/>
              <a:gd name="connsiteY58" fmla="*/ 11820619 h 39069739"/>
              <a:gd name="connsiteX59" fmla="*/ 15179040 w 17099280"/>
              <a:gd name="connsiteY59" fmla="*/ 13009339 h 39069739"/>
              <a:gd name="connsiteX60" fmla="*/ 15087600 w 17099280"/>
              <a:gd name="connsiteY60" fmla="*/ 13923739 h 39069739"/>
              <a:gd name="connsiteX61" fmla="*/ 15453360 w 17099280"/>
              <a:gd name="connsiteY61" fmla="*/ 14655259 h 39069739"/>
              <a:gd name="connsiteX62" fmla="*/ 15361920 w 17099280"/>
              <a:gd name="connsiteY62" fmla="*/ 15386779 h 39069739"/>
              <a:gd name="connsiteX63" fmla="*/ 15361920 w 17099280"/>
              <a:gd name="connsiteY63" fmla="*/ 15843979 h 39069739"/>
              <a:gd name="connsiteX64" fmla="*/ 15087600 w 17099280"/>
              <a:gd name="connsiteY64" fmla="*/ 15843979 h 39069739"/>
              <a:gd name="connsiteX65" fmla="*/ 15087600 w 17099280"/>
              <a:gd name="connsiteY65" fmla="*/ 16209739 h 39069739"/>
              <a:gd name="connsiteX66" fmla="*/ 14356080 w 17099280"/>
              <a:gd name="connsiteY66" fmla="*/ 16209739 h 39069739"/>
              <a:gd name="connsiteX67" fmla="*/ 14904720 w 17099280"/>
              <a:gd name="connsiteY67" fmla="*/ 16941259 h 39069739"/>
              <a:gd name="connsiteX68" fmla="*/ 15544800 w 17099280"/>
              <a:gd name="connsiteY68" fmla="*/ 25719499 h 39069739"/>
              <a:gd name="connsiteX69" fmla="*/ 13898880 w 17099280"/>
              <a:gd name="connsiteY69" fmla="*/ 25628059 h 39069739"/>
              <a:gd name="connsiteX70" fmla="*/ 13716000 w 17099280"/>
              <a:gd name="connsiteY70" fmla="*/ 29102779 h 39069739"/>
              <a:gd name="connsiteX71" fmla="*/ 12344400 w 17099280"/>
              <a:gd name="connsiteY71" fmla="*/ 33766219 h 39069739"/>
              <a:gd name="connsiteX72" fmla="*/ 13167360 w 17099280"/>
              <a:gd name="connsiteY72" fmla="*/ 35412139 h 39069739"/>
              <a:gd name="connsiteX73" fmla="*/ 15087600 w 17099280"/>
              <a:gd name="connsiteY73" fmla="*/ 35960779 h 39069739"/>
              <a:gd name="connsiteX74" fmla="*/ 12984480 w 17099280"/>
              <a:gd name="connsiteY74" fmla="*/ 36326539 h 39069739"/>
              <a:gd name="connsiteX75" fmla="*/ 13624560 w 17099280"/>
              <a:gd name="connsiteY75" fmla="*/ 36875179 h 39069739"/>
              <a:gd name="connsiteX76" fmla="*/ 12710160 w 17099280"/>
              <a:gd name="connsiteY76" fmla="*/ 37515259 h 39069739"/>
              <a:gd name="connsiteX77" fmla="*/ 10698480 w 17099280"/>
              <a:gd name="connsiteY77" fmla="*/ 37058059 h 39069739"/>
              <a:gd name="connsiteX78" fmla="*/ 10881360 w 17099280"/>
              <a:gd name="connsiteY78" fmla="*/ 36692299 h 39069739"/>
              <a:gd name="connsiteX79" fmla="*/ 9692640 w 17099280"/>
              <a:gd name="connsiteY79" fmla="*/ 36692299 h 39069739"/>
              <a:gd name="connsiteX80" fmla="*/ 10241280 w 17099280"/>
              <a:gd name="connsiteY80" fmla="*/ 35777899 h 39069739"/>
              <a:gd name="connsiteX81" fmla="*/ 9692640 w 17099280"/>
              <a:gd name="connsiteY81" fmla="*/ 35320699 h 39069739"/>
              <a:gd name="connsiteX82" fmla="*/ 10515600 w 17099280"/>
              <a:gd name="connsiteY82" fmla="*/ 34589179 h 39069739"/>
              <a:gd name="connsiteX83" fmla="*/ 9326880 w 17099280"/>
              <a:gd name="connsiteY83" fmla="*/ 28005499 h 39069739"/>
              <a:gd name="connsiteX84" fmla="*/ 10058400 w 17099280"/>
              <a:gd name="connsiteY84" fmla="*/ 26085259 h 39069739"/>
              <a:gd name="connsiteX85" fmla="*/ 9052560 w 17099280"/>
              <a:gd name="connsiteY85" fmla="*/ 25536619 h 39069739"/>
              <a:gd name="connsiteX86" fmla="*/ 8961120 w 17099280"/>
              <a:gd name="connsiteY86" fmla="*/ 20598859 h 39069739"/>
              <a:gd name="connsiteX87" fmla="*/ 9326880 w 17099280"/>
              <a:gd name="connsiteY87" fmla="*/ 18312859 h 39069739"/>
              <a:gd name="connsiteX88" fmla="*/ 8046720 w 17099280"/>
              <a:gd name="connsiteY88" fmla="*/ 16118299 h 39069739"/>
              <a:gd name="connsiteX89" fmla="*/ 7863840 w 17099280"/>
              <a:gd name="connsiteY89" fmla="*/ 16118299 h 39069739"/>
              <a:gd name="connsiteX90" fmla="*/ 7863840 w 17099280"/>
              <a:gd name="connsiteY90" fmla="*/ 15935419 h 39069739"/>
              <a:gd name="connsiteX91" fmla="*/ 7406640 w 17099280"/>
              <a:gd name="connsiteY91" fmla="*/ 15935419 h 39069739"/>
              <a:gd name="connsiteX92" fmla="*/ 8138160 w 17099280"/>
              <a:gd name="connsiteY92" fmla="*/ 19958779 h 39069739"/>
              <a:gd name="connsiteX93" fmla="*/ 7680960 w 17099280"/>
              <a:gd name="connsiteY93" fmla="*/ 21421819 h 39069739"/>
              <a:gd name="connsiteX94" fmla="*/ 6858000 w 17099280"/>
              <a:gd name="connsiteY94" fmla="*/ 21421819 h 39069739"/>
              <a:gd name="connsiteX95" fmla="*/ 7498080 w 17099280"/>
              <a:gd name="connsiteY95" fmla="*/ 27456859 h 39069739"/>
              <a:gd name="connsiteX96" fmla="*/ 7040880 w 17099280"/>
              <a:gd name="connsiteY96" fmla="*/ 35686459 h 39069739"/>
              <a:gd name="connsiteX97" fmla="*/ 6217920 w 17099280"/>
              <a:gd name="connsiteY97" fmla="*/ 35686459 h 39069739"/>
              <a:gd name="connsiteX98" fmla="*/ 6217920 w 17099280"/>
              <a:gd name="connsiteY98" fmla="*/ 35960779 h 39069739"/>
              <a:gd name="connsiteX99" fmla="*/ 6675120 w 17099280"/>
              <a:gd name="connsiteY99" fmla="*/ 35960779 h 39069739"/>
              <a:gd name="connsiteX100" fmla="*/ 6858000 w 17099280"/>
              <a:gd name="connsiteY100" fmla="*/ 37058059 h 39069739"/>
              <a:gd name="connsiteX101" fmla="*/ 7315200 w 17099280"/>
              <a:gd name="connsiteY101" fmla="*/ 36966619 h 39069739"/>
              <a:gd name="connsiteX102" fmla="*/ 8138160 w 17099280"/>
              <a:gd name="connsiteY102" fmla="*/ 37606699 h 39069739"/>
              <a:gd name="connsiteX103" fmla="*/ 10058400 w 17099280"/>
              <a:gd name="connsiteY103" fmla="*/ 38155339 h 39069739"/>
              <a:gd name="connsiteX104" fmla="*/ 10149840 w 17099280"/>
              <a:gd name="connsiteY104" fmla="*/ 38886859 h 39069739"/>
              <a:gd name="connsiteX105" fmla="*/ 6858000 w 17099280"/>
              <a:gd name="connsiteY105" fmla="*/ 39069739 h 39069739"/>
              <a:gd name="connsiteX106" fmla="*/ 5303520 w 17099280"/>
              <a:gd name="connsiteY106" fmla="*/ 38429659 h 39069739"/>
              <a:gd name="connsiteX107" fmla="*/ 4754880 w 17099280"/>
              <a:gd name="connsiteY107" fmla="*/ 38795419 h 39069739"/>
              <a:gd name="connsiteX108" fmla="*/ 3474720 w 17099280"/>
              <a:gd name="connsiteY108" fmla="*/ 38795419 h 39069739"/>
              <a:gd name="connsiteX109" fmla="*/ 3291840 w 17099280"/>
              <a:gd name="connsiteY109" fmla="*/ 37332379 h 39069739"/>
              <a:gd name="connsiteX110" fmla="*/ 3291840 w 17099280"/>
              <a:gd name="connsiteY110" fmla="*/ 37332379 h 39069739"/>
              <a:gd name="connsiteX111" fmla="*/ 2743200 w 17099280"/>
              <a:gd name="connsiteY111" fmla="*/ 37972459 h 39069739"/>
              <a:gd name="connsiteX112" fmla="*/ 457200 w 17099280"/>
              <a:gd name="connsiteY112" fmla="*/ 37972459 h 39069739"/>
              <a:gd name="connsiteX113" fmla="*/ 548640 w 17099280"/>
              <a:gd name="connsiteY113" fmla="*/ 35412139 h 39069739"/>
              <a:gd name="connsiteX114" fmla="*/ 1005840 w 17099280"/>
              <a:gd name="connsiteY114" fmla="*/ 35412139 h 39069739"/>
              <a:gd name="connsiteX115" fmla="*/ 914400 w 17099280"/>
              <a:gd name="connsiteY115" fmla="*/ 34497739 h 39069739"/>
              <a:gd name="connsiteX116" fmla="*/ 1645920 w 17099280"/>
              <a:gd name="connsiteY116" fmla="*/ 33857659 h 39069739"/>
              <a:gd name="connsiteX117" fmla="*/ 1737360 w 17099280"/>
              <a:gd name="connsiteY117" fmla="*/ 26176699 h 39069739"/>
              <a:gd name="connsiteX118" fmla="*/ 2468880 w 17099280"/>
              <a:gd name="connsiteY118" fmla="*/ 24713659 h 39069739"/>
              <a:gd name="connsiteX119" fmla="*/ 2194560 w 17099280"/>
              <a:gd name="connsiteY119" fmla="*/ 23342059 h 39069739"/>
              <a:gd name="connsiteX120" fmla="*/ 2377440 w 17099280"/>
              <a:gd name="connsiteY120" fmla="*/ 22427659 h 39069739"/>
              <a:gd name="connsiteX121" fmla="*/ 1920240 w 17099280"/>
              <a:gd name="connsiteY121" fmla="*/ 20873179 h 39069739"/>
              <a:gd name="connsiteX122" fmla="*/ 0 w 17099280"/>
              <a:gd name="connsiteY122" fmla="*/ 20415979 h 39069739"/>
              <a:gd name="connsiteX123" fmla="*/ 914400 w 17099280"/>
              <a:gd name="connsiteY123" fmla="*/ 15478219 h 39069739"/>
              <a:gd name="connsiteX124" fmla="*/ 1005840 w 17099280"/>
              <a:gd name="connsiteY124" fmla="*/ 13375099 h 39069739"/>
              <a:gd name="connsiteX125" fmla="*/ 914400 w 17099280"/>
              <a:gd name="connsiteY125" fmla="*/ 9077419 h 39069739"/>
              <a:gd name="connsiteX126" fmla="*/ 1857998 w 17099280"/>
              <a:gd name="connsiteY126" fmla="*/ 7706504 h 39069739"/>
              <a:gd name="connsiteX127" fmla="*/ 2570951 w 17099280"/>
              <a:gd name="connsiteY127" fmla="*/ 6130890 h 39069739"/>
              <a:gd name="connsiteX128" fmla="*/ 3262299 w 17099280"/>
              <a:gd name="connsiteY128" fmla="*/ 5145956 h 39069739"/>
              <a:gd name="connsiteX129" fmla="*/ 3657600 w 17099280"/>
              <a:gd name="connsiteY129" fmla="*/ 4596859 h 39069739"/>
              <a:gd name="connsiteX130" fmla="*/ 3219090 w 17099280"/>
              <a:gd name="connsiteY130" fmla="*/ 3763267 h 39069739"/>
              <a:gd name="connsiteX131" fmla="*/ 2851811 w 17099280"/>
              <a:gd name="connsiteY131" fmla="*/ 1690458 h 39069739"/>
              <a:gd name="connsiteX132" fmla="*/ 2938230 w 17099280"/>
              <a:gd name="connsiteY132" fmla="*/ 845229 h 39069739"/>
              <a:gd name="connsiteX133" fmla="*/ 3413532 w 17099280"/>
              <a:gd name="connsiteY133" fmla="*/ 447474 h 39069739"/>
              <a:gd name="connsiteX134" fmla="*/ 4201948 w 17099280"/>
              <a:gd name="connsiteY134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956691 w 17099280"/>
              <a:gd name="connsiteY7" fmla="*/ 3480357 h 39069739"/>
              <a:gd name="connsiteX8" fmla="*/ 6848668 w 17099280"/>
              <a:gd name="connsiteY8" fmla="*/ 3887566 h 39069739"/>
              <a:gd name="connsiteX9" fmla="*/ 6675831 w 17099280"/>
              <a:gd name="connsiteY9" fmla="*/ 4400165 h 39069739"/>
              <a:gd name="connsiteX10" fmla="*/ 6740645 w 17099280"/>
              <a:gd name="connsiteY10" fmla="*/ 4797920 h 39069739"/>
              <a:gd name="connsiteX11" fmla="*/ 6611017 w 17099280"/>
              <a:gd name="connsiteY11" fmla="*/ 5394553 h 39069739"/>
              <a:gd name="connsiteX12" fmla="*/ 5852160 w 17099280"/>
              <a:gd name="connsiteY12" fmla="*/ 5419819 h 39069739"/>
              <a:gd name="connsiteX13" fmla="*/ 5422763 w 17099280"/>
              <a:gd name="connsiteY13" fmla="*/ 6130890 h 39069739"/>
              <a:gd name="connsiteX14" fmla="*/ 6126480 w 17099280"/>
              <a:gd name="connsiteY14" fmla="*/ 7431499 h 39069739"/>
              <a:gd name="connsiteX15" fmla="*/ 6766560 w 17099280"/>
              <a:gd name="connsiteY15" fmla="*/ 9626059 h 39069739"/>
              <a:gd name="connsiteX16" fmla="*/ 6675120 w 17099280"/>
              <a:gd name="connsiteY16" fmla="*/ 11454859 h 39069739"/>
              <a:gd name="connsiteX17" fmla="*/ 7680960 w 17099280"/>
              <a:gd name="connsiteY17" fmla="*/ 11271979 h 39069739"/>
              <a:gd name="connsiteX18" fmla="*/ 7132320 w 17099280"/>
              <a:gd name="connsiteY18" fmla="*/ 9808939 h 39069739"/>
              <a:gd name="connsiteX19" fmla="*/ 8869680 w 17099280"/>
              <a:gd name="connsiteY19" fmla="*/ 8437339 h 39069739"/>
              <a:gd name="connsiteX20" fmla="*/ 9144000 w 17099280"/>
              <a:gd name="connsiteY20" fmla="*/ 7431499 h 39069739"/>
              <a:gd name="connsiteX21" fmla="*/ 9601200 w 17099280"/>
              <a:gd name="connsiteY21" fmla="*/ 7248619 h 39069739"/>
              <a:gd name="connsiteX22" fmla="*/ 9601200 w 17099280"/>
              <a:gd name="connsiteY22" fmla="*/ 6791419 h 39069739"/>
              <a:gd name="connsiteX23" fmla="*/ 9144000 w 17099280"/>
              <a:gd name="connsiteY23" fmla="*/ 6517099 h 39069739"/>
              <a:gd name="connsiteX24" fmla="*/ 8595360 w 17099280"/>
              <a:gd name="connsiteY24" fmla="*/ 5145499 h 39069739"/>
              <a:gd name="connsiteX25" fmla="*/ 8595360 w 17099280"/>
              <a:gd name="connsiteY25" fmla="*/ 5694139 h 39069739"/>
              <a:gd name="connsiteX26" fmla="*/ 8595360 w 17099280"/>
              <a:gd name="connsiteY26" fmla="*/ 6242779 h 39069739"/>
              <a:gd name="connsiteX27" fmla="*/ 8412480 w 17099280"/>
              <a:gd name="connsiteY27" fmla="*/ 5877019 h 39069739"/>
              <a:gd name="connsiteX28" fmla="*/ 8321040 w 17099280"/>
              <a:gd name="connsiteY28" fmla="*/ 6151339 h 39069739"/>
              <a:gd name="connsiteX29" fmla="*/ 8046720 w 17099280"/>
              <a:gd name="connsiteY29" fmla="*/ 6425659 h 39069739"/>
              <a:gd name="connsiteX30" fmla="*/ 8046720 w 17099280"/>
              <a:gd name="connsiteY30" fmla="*/ 5968459 h 39069739"/>
              <a:gd name="connsiteX31" fmla="*/ 7680960 w 17099280"/>
              <a:gd name="connsiteY31" fmla="*/ 5968459 h 39069739"/>
              <a:gd name="connsiteX32" fmla="*/ 8503920 w 17099280"/>
              <a:gd name="connsiteY32" fmla="*/ 5054059 h 39069739"/>
              <a:gd name="connsiteX33" fmla="*/ 8869680 w 17099280"/>
              <a:gd name="connsiteY33" fmla="*/ 3956779 h 39069739"/>
              <a:gd name="connsiteX34" fmla="*/ 10058400 w 17099280"/>
              <a:gd name="connsiteY34" fmla="*/ 3133819 h 39069739"/>
              <a:gd name="connsiteX35" fmla="*/ 10241280 w 17099280"/>
              <a:gd name="connsiteY35" fmla="*/ 3225259 h 39069739"/>
              <a:gd name="connsiteX36" fmla="*/ 10881360 w 17099280"/>
              <a:gd name="connsiteY36" fmla="*/ 2950939 h 39069739"/>
              <a:gd name="connsiteX37" fmla="*/ 11704320 w 17099280"/>
              <a:gd name="connsiteY37" fmla="*/ 3316699 h 39069739"/>
              <a:gd name="connsiteX38" fmla="*/ 11978640 w 17099280"/>
              <a:gd name="connsiteY38" fmla="*/ 4048219 h 39069739"/>
              <a:gd name="connsiteX39" fmla="*/ 12070080 w 17099280"/>
              <a:gd name="connsiteY39" fmla="*/ 4505419 h 39069739"/>
              <a:gd name="connsiteX40" fmla="*/ 12161520 w 17099280"/>
              <a:gd name="connsiteY40" fmla="*/ 5328379 h 39069739"/>
              <a:gd name="connsiteX41" fmla="*/ 12161520 w 17099280"/>
              <a:gd name="connsiteY41" fmla="*/ 5328379 h 39069739"/>
              <a:gd name="connsiteX42" fmla="*/ 12618720 w 17099280"/>
              <a:gd name="connsiteY42" fmla="*/ 6334219 h 39069739"/>
              <a:gd name="connsiteX43" fmla="*/ 12161520 w 17099280"/>
              <a:gd name="connsiteY43" fmla="*/ 6974299 h 39069739"/>
              <a:gd name="connsiteX44" fmla="*/ 12161520 w 17099280"/>
              <a:gd name="connsiteY44" fmla="*/ 7614379 h 39069739"/>
              <a:gd name="connsiteX45" fmla="*/ 11430000 w 17099280"/>
              <a:gd name="connsiteY45" fmla="*/ 7705819 h 39069739"/>
              <a:gd name="connsiteX46" fmla="*/ 11247120 w 17099280"/>
              <a:gd name="connsiteY46" fmla="*/ 7980139 h 39069739"/>
              <a:gd name="connsiteX47" fmla="*/ 11521440 w 17099280"/>
              <a:gd name="connsiteY47" fmla="*/ 8437339 h 39069739"/>
              <a:gd name="connsiteX48" fmla="*/ 12527280 w 17099280"/>
              <a:gd name="connsiteY48" fmla="*/ 8437339 h 39069739"/>
              <a:gd name="connsiteX49" fmla="*/ 12984480 w 17099280"/>
              <a:gd name="connsiteY49" fmla="*/ 8894539 h 39069739"/>
              <a:gd name="connsiteX50" fmla="*/ 13898880 w 17099280"/>
              <a:gd name="connsiteY50" fmla="*/ 10266139 h 39069739"/>
              <a:gd name="connsiteX51" fmla="*/ 15636240 w 17099280"/>
              <a:gd name="connsiteY51" fmla="*/ 9808939 h 39069739"/>
              <a:gd name="connsiteX52" fmla="*/ 17099280 w 17099280"/>
              <a:gd name="connsiteY52" fmla="*/ 9443179 h 39069739"/>
              <a:gd name="connsiteX53" fmla="*/ 15910560 w 17099280"/>
              <a:gd name="connsiteY53" fmla="*/ 10266139 h 39069739"/>
              <a:gd name="connsiteX54" fmla="*/ 16459200 w 17099280"/>
              <a:gd name="connsiteY54" fmla="*/ 10723339 h 39069739"/>
              <a:gd name="connsiteX55" fmla="*/ 15636240 w 17099280"/>
              <a:gd name="connsiteY55" fmla="*/ 11637739 h 39069739"/>
              <a:gd name="connsiteX56" fmla="*/ 15636240 w 17099280"/>
              <a:gd name="connsiteY56" fmla="*/ 10997659 h 39069739"/>
              <a:gd name="connsiteX57" fmla="*/ 13990320 w 17099280"/>
              <a:gd name="connsiteY57" fmla="*/ 10997659 h 39069739"/>
              <a:gd name="connsiteX58" fmla="*/ 13990320 w 17099280"/>
              <a:gd name="connsiteY58" fmla="*/ 11820619 h 39069739"/>
              <a:gd name="connsiteX59" fmla="*/ 15179040 w 17099280"/>
              <a:gd name="connsiteY59" fmla="*/ 13009339 h 39069739"/>
              <a:gd name="connsiteX60" fmla="*/ 15087600 w 17099280"/>
              <a:gd name="connsiteY60" fmla="*/ 13923739 h 39069739"/>
              <a:gd name="connsiteX61" fmla="*/ 15453360 w 17099280"/>
              <a:gd name="connsiteY61" fmla="*/ 14655259 h 39069739"/>
              <a:gd name="connsiteX62" fmla="*/ 15361920 w 17099280"/>
              <a:gd name="connsiteY62" fmla="*/ 15386779 h 39069739"/>
              <a:gd name="connsiteX63" fmla="*/ 15361920 w 17099280"/>
              <a:gd name="connsiteY63" fmla="*/ 15843979 h 39069739"/>
              <a:gd name="connsiteX64" fmla="*/ 15087600 w 17099280"/>
              <a:gd name="connsiteY64" fmla="*/ 15843979 h 39069739"/>
              <a:gd name="connsiteX65" fmla="*/ 15087600 w 17099280"/>
              <a:gd name="connsiteY65" fmla="*/ 16209739 h 39069739"/>
              <a:gd name="connsiteX66" fmla="*/ 14356080 w 17099280"/>
              <a:gd name="connsiteY66" fmla="*/ 16209739 h 39069739"/>
              <a:gd name="connsiteX67" fmla="*/ 14904720 w 17099280"/>
              <a:gd name="connsiteY67" fmla="*/ 16941259 h 39069739"/>
              <a:gd name="connsiteX68" fmla="*/ 15544800 w 17099280"/>
              <a:gd name="connsiteY68" fmla="*/ 25719499 h 39069739"/>
              <a:gd name="connsiteX69" fmla="*/ 13898880 w 17099280"/>
              <a:gd name="connsiteY69" fmla="*/ 25628059 h 39069739"/>
              <a:gd name="connsiteX70" fmla="*/ 13716000 w 17099280"/>
              <a:gd name="connsiteY70" fmla="*/ 29102779 h 39069739"/>
              <a:gd name="connsiteX71" fmla="*/ 12344400 w 17099280"/>
              <a:gd name="connsiteY71" fmla="*/ 33766219 h 39069739"/>
              <a:gd name="connsiteX72" fmla="*/ 13167360 w 17099280"/>
              <a:gd name="connsiteY72" fmla="*/ 35412139 h 39069739"/>
              <a:gd name="connsiteX73" fmla="*/ 15087600 w 17099280"/>
              <a:gd name="connsiteY73" fmla="*/ 35960779 h 39069739"/>
              <a:gd name="connsiteX74" fmla="*/ 12984480 w 17099280"/>
              <a:gd name="connsiteY74" fmla="*/ 36326539 h 39069739"/>
              <a:gd name="connsiteX75" fmla="*/ 13624560 w 17099280"/>
              <a:gd name="connsiteY75" fmla="*/ 36875179 h 39069739"/>
              <a:gd name="connsiteX76" fmla="*/ 12710160 w 17099280"/>
              <a:gd name="connsiteY76" fmla="*/ 37515259 h 39069739"/>
              <a:gd name="connsiteX77" fmla="*/ 10698480 w 17099280"/>
              <a:gd name="connsiteY77" fmla="*/ 37058059 h 39069739"/>
              <a:gd name="connsiteX78" fmla="*/ 10881360 w 17099280"/>
              <a:gd name="connsiteY78" fmla="*/ 36692299 h 39069739"/>
              <a:gd name="connsiteX79" fmla="*/ 9692640 w 17099280"/>
              <a:gd name="connsiteY79" fmla="*/ 36692299 h 39069739"/>
              <a:gd name="connsiteX80" fmla="*/ 10241280 w 17099280"/>
              <a:gd name="connsiteY80" fmla="*/ 35777899 h 39069739"/>
              <a:gd name="connsiteX81" fmla="*/ 9692640 w 17099280"/>
              <a:gd name="connsiteY81" fmla="*/ 35320699 h 39069739"/>
              <a:gd name="connsiteX82" fmla="*/ 10515600 w 17099280"/>
              <a:gd name="connsiteY82" fmla="*/ 34589179 h 39069739"/>
              <a:gd name="connsiteX83" fmla="*/ 9326880 w 17099280"/>
              <a:gd name="connsiteY83" fmla="*/ 28005499 h 39069739"/>
              <a:gd name="connsiteX84" fmla="*/ 10058400 w 17099280"/>
              <a:gd name="connsiteY84" fmla="*/ 26085259 h 39069739"/>
              <a:gd name="connsiteX85" fmla="*/ 9052560 w 17099280"/>
              <a:gd name="connsiteY85" fmla="*/ 25536619 h 39069739"/>
              <a:gd name="connsiteX86" fmla="*/ 8961120 w 17099280"/>
              <a:gd name="connsiteY86" fmla="*/ 20598859 h 39069739"/>
              <a:gd name="connsiteX87" fmla="*/ 9326880 w 17099280"/>
              <a:gd name="connsiteY87" fmla="*/ 18312859 h 39069739"/>
              <a:gd name="connsiteX88" fmla="*/ 8046720 w 17099280"/>
              <a:gd name="connsiteY88" fmla="*/ 16118299 h 39069739"/>
              <a:gd name="connsiteX89" fmla="*/ 7863840 w 17099280"/>
              <a:gd name="connsiteY89" fmla="*/ 16118299 h 39069739"/>
              <a:gd name="connsiteX90" fmla="*/ 7863840 w 17099280"/>
              <a:gd name="connsiteY90" fmla="*/ 15935419 h 39069739"/>
              <a:gd name="connsiteX91" fmla="*/ 7406640 w 17099280"/>
              <a:gd name="connsiteY91" fmla="*/ 15935419 h 39069739"/>
              <a:gd name="connsiteX92" fmla="*/ 8138160 w 17099280"/>
              <a:gd name="connsiteY92" fmla="*/ 19958779 h 39069739"/>
              <a:gd name="connsiteX93" fmla="*/ 7680960 w 17099280"/>
              <a:gd name="connsiteY93" fmla="*/ 21421819 h 39069739"/>
              <a:gd name="connsiteX94" fmla="*/ 6858000 w 17099280"/>
              <a:gd name="connsiteY94" fmla="*/ 21421819 h 39069739"/>
              <a:gd name="connsiteX95" fmla="*/ 7498080 w 17099280"/>
              <a:gd name="connsiteY95" fmla="*/ 27456859 h 39069739"/>
              <a:gd name="connsiteX96" fmla="*/ 7040880 w 17099280"/>
              <a:gd name="connsiteY96" fmla="*/ 35686459 h 39069739"/>
              <a:gd name="connsiteX97" fmla="*/ 6217920 w 17099280"/>
              <a:gd name="connsiteY97" fmla="*/ 35686459 h 39069739"/>
              <a:gd name="connsiteX98" fmla="*/ 6217920 w 17099280"/>
              <a:gd name="connsiteY98" fmla="*/ 35960779 h 39069739"/>
              <a:gd name="connsiteX99" fmla="*/ 6675120 w 17099280"/>
              <a:gd name="connsiteY99" fmla="*/ 35960779 h 39069739"/>
              <a:gd name="connsiteX100" fmla="*/ 6858000 w 17099280"/>
              <a:gd name="connsiteY100" fmla="*/ 37058059 h 39069739"/>
              <a:gd name="connsiteX101" fmla="*/ 7315200 w 17099280"/>
              <a:gd name="connsiteY101" fmla="*/ 36966619 h 39069739"/>
              <a:gd name="connsiteX102" fmla="*/ 8138160 w 17099280"/>
              <a:gd name="connsiteY102" fmla="*/ 37606699 h 39069739"/>
              <a:gd name="connsiteX103" fmla="*/ 10058400 w 17099280"/>
              <a:gd name="connsiteY103" fmla="*/ 38155339 h 39069739"/>
              <a:gd name="connsiteX104" fmla="*/ 10149840 w 17099280"/>
              <a:gd name="connsiteY104" fmla="*/ 38886859 h 39069739"/>
              <a:gd name="connsiteX105" fmla="*/ 6858000 w 17099280"/>
              <a:gd name="connsiteY105" fmla="*/ 39069739 h 39069739"/>
              <a:gd name="connsiteX106" fmla="*/ 5303520 w 17099280"/>
              <a:gd name="connsiteY106" fmla="*/ 38429659 h 39069739"/>
              <a:gd name="connsiteX107" fmla="*/ 4754880 w 17099280"/>
              <a:gd name="connsiteY107" fmla="*/ 38795419 h 39069739"/>
              <a:gd name="connsiteX108" fmla="*/ 3474720 w 17099280"/>
              <a:gd name="connsiteY108" fmla="*/ 38795419 h 39069739"/>
              <a:gd name="connsiteX109" fmla="*/ 3291840 w 17099280"/>
              <a:gd name="connsiteY109" fmla="*/ 37332379 h 39069739"/>
              <a:gd name="connsiteX110" fmla="*/ 3291840 w 17099280"/>
              <a:gd name="connsiteY110" fmla="*/ 37332379 h 39069739"/>
              <a:gd name="connsiteX111" fmla="*/ 2743200 w 17099280"/>
              <a:gd name="connsiteY111" fmla="*/ 37972459 h 39069739"/>
              <a:gd name="connsiteX112" fmla="*/ 457200 w 17099280"/>
              <a:gd name="connsiteY112" fmla="*/ 37972459 h 39069739"/>
              <a:gd name="connsiteX113" fmla="*/ 548640 w 17099280"/>
              <a:gd name="connsiteY113" fmla="*/ 35412139 h 39069739"/>
              <a:gd name="connsiteX114" fmla="*/ 1005840 w 17099280"/>
              <a:gd name="connsiteY114" fmla="*/ 35412139 h 39069739"/>
              <a:gd name="connsiteX115" fmla="*/ 914400 w 17099280"/>
              <a:gd name="connsiteY115" fmla="*/ 34497739 h 39069739"/>
              <a:gd name="connsiteX116" fmla="*/ 1645920 w 17099280"/>
              <a:gd name="connsiteY116" fmla="*/ 33857659 h 39069739"/>
              <a:gd name="connsiteX117" fmla="*/ 1737360 w 17099280"/>
              <a:gd name="connsiteY117" fmla="*/ 26176699 h 39069739"/>
              <a:gd name="connsiteX118" fmla="*/ 2468880 w 17099280"/>
              <a:gd name="connsiteY118" fmla="*/ 24713659 h 39069739"/>
              <a:gd name="connsiteX119" fmla="*/ 2194560 w 17099280"/>
              <a:gd name="connsiteY119" fmla="*/ 23342059 h 39069739"/>
              <a:gd name="connsiteX120" fmla="*/ 2377440 w 17099280"/>
              <a:gd name="connsiteY120" fmla="*/ 22427659 h 39069739"/>
              <a:gd name="connsiteX121" fmla="*/ 1920240 w 17099280"/>
              <a:gd name="connsiteY121" fmla="*/ 20873179 h 39069739"/>
              <a:gd name="connsiteX122" fmla="*/ 0 w 17099280"/>
              <a:gd name="connsiteY122" fmla="*/ 20415979 h 39069739"/>
              <a:gd name="connsiteX123" fmla="*/ 914400 w 17099280"/>
              <a:gd name="connsiteY123" fmla="*/ 15478219 h 39069739"/>
              <a:gd name="connsiteX124" fmla="*/ 1005840 w 17099280"/>
              <a:gd name="connsiteY124" fmla="*/ 13375099 h 39069739"/>
              <a:gd name="connsiteX125" fmla="*/ 914400 w 17099280"/>
              <a:gd name="connsiteY125" fmla="*/ 9077419 h 39069739"/>
              <a:gd name="connsiteX126" fmla="*/ 1857998 w 17099280"/>
              <a:gd name="connsiteY126" fmla="*/ 7706504 h 39069739"/>
              <a:gd name="connsiteX127" fmla="*/ 2570951 w 17099280"/>
              <a:gd name="connsiteY127" fmla="*/ 6130890 h 39069739"/>
              <a:gd name="connsiteX128" fmla="*/ 3262299 w 17099280"/>
              <a:gd name="connsiteY128" fmla="*/ 5145956 h 39069739"/>
              <a:gd name="connsiteX129" fmla="*/ 3657600 w 17099280"/>
              <a:gd name="connsiteY129" fmla="*/ 4596859 h 39069739"/>
              <a:gd name="connsiteX130" fmla="*/ 3219090 w 17099280"/>
              <a:gd name="connsiteY130" fmla="*/ 3763267 h 39069739"/>
              <a:gd name="connsiteX131" fmla="*/ 2851811 w 17099280"/>
              <a:gd name="connsiteY131" fmla="*/ 1690458 h 39069739"/>
              <a:gd name="connsiteX132" fmla="*/ 2938230 w 17099280"/>
              <a:gd name="connsiteY132" fmla="*/ 845229 h 39069739"/>
              <a:gd name="connsiteX133" fmla="*/ 3413532 w 17099280"/>
              <a:gd name="connsiteY133" fmla="*/ 447474 h 39069739"/>
              <a:gd name="connsiteX134" fmla="*/ 4201948 w 17099280"/>
              <a:gd name="connsiteY134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956691 w 17099280"/>
              <a:gd name="connsiteY7" fmla="*/ 3480357 h 39069739"/>
              <a:gd name="connsiteX8" fmla="*/ 6848668 w 17099280"/>
              <a:gd name="connsiteY8" fmla="*/ 3887566 h 39069739"/>
              <a:gd name="connsiteX9" fmla="*/ 6675831 w 17099280"/>
              <a:gd name="connsiteY9" fmla="*/ 4400165 h 39069739"/>
              <a:gd name="connsiteX10" fmla="*/ 6740645 w 17099280"/>
              <a:gd name="connsiteY10" fmla="*/ 4797920 h 39069739"/>
              <a:gd name="connsiteX11" fmla="*/ 6611017 w 17099280"/>
              <a:gd name="connsiteY11" fmla="*/ 5394553 h 39069739"/>
              <a:gd name="connsiteX12" fmla="*/ 5852160 w 17099280"/>
              <a:gd name="connsiteY12" fmla="*/ 5419819 h 39069739"/>
              <a:gd name="connsiteX13" fmla="*/ 5422763 w 17099280"/>
              <a:gd name="connsiteY13" fmla="*/ 6130890 h 39069739"/>
              <a:gd name="connsiteX14" fmla="*/ 6126480 w 17099280"/>
              <a:gd name="connsiteY14" fmla="*/ 7431499 h 39069739"/>
              <a:gd name="connsiteX15" fmla="*/ 6766560 w 17099280"/>
              <a:gd name="connsiteY15" fmla="*/ 9626059 h 39069739"/>
              <a:gd name="connsiteX16" fmla="*/ 6675120 w 17099280"/>
              <a:gd name="connsiteY16" fmla="*/ 11454859 h 39069739"/>
              <a:gd name="connsiteX17" fmla="*/ 7680960 w 17099280"/>
              <a:gd name="connsiteY17" fmla="*/ 11271979 h 39069739"/>
              <a:gd name="connsiteX18" fmla="*/ 7132320 w 17099280"/>
              <a:gd name="connsiteY18" fmla="*/ 9808939 h 39069739"/>
              <a:gd name="connsiteX19" fmla="*/ 8869680 w 17099280"/>
              <a:gd name="connsiteY19" fmla="*/ 8437339 h 39069739"/>
              <a:gd name="connsiteX20" fmla="*/ 9144000 w 17099280"/>
              <a:gd name="connsiteY20" fmla="*/ 7431499 h 39069739"/>
              <a:gd name="connsiteX21" fmla="*/ 9601200 w 17099280"/>
              <a:gd name="connsiteY21" fmla="*/ 7248619 h 39069739"/>
              <a:gd name="connsiteX22" fmla="*/ 9601200 w 17099280"/>
              <a:gd name="connsiteY22" fmla="*/ 6791419 h 39069739"/>
              <a:gd name="connsiteX23" fmla="*/ 9144000 w 17099280"/>
              <a:gd name="connsiteY23" fmla="*/ 6517099 h 39069739"/>
              <a:gd name="connsiteX24" fmla="*/ 8595360 w 17099280"/>
              <a:gd name="connsiteY24" fmla="*/ 5145499 h 39069739"/>
              <a:gd name="connsiteX25" fmla="*/ 8595360 w 17099280"/>
              <a:gd name="connsiteY25" fmla="*/ 5694139 h 39069739"/>
              <a:gd name="connsiteX26" fmla="*/ 8595360 w 17099280"/>
              <a:gd name="connsiteY26" fmla="*/ 6242779 h 39069739"/>
              <a:gd name="connsiteX27" fmla="*/ 8412480 w 17099280"/>
              <a:gd name="connsiteY27" fmla="*/ 5877019 h 39069739"/>
              <a:gd name="connsiteX28" fmla="*/ 8321040 w 17099280"/>
              <a:gd name="connsiteY28" fmla="*/ 6151339 h 39069739"/>
              <a:gd name="connsiteX29" fmla="*/ 8046720 w 17099280"/>
              <a:gd name="connsiteY29" fmla="*/ 6425659 h 39069739"/>
              <a:gd name="connsiteX30" fmla="*/ 8046720 w 17099280"/>
              <a:gd name="connsiteY30" fmla="*/ 5968459 h 39069739"/>
              <a:gd name="connsiteX31" fmla="*/ 7680960 w 17099280"/>
              <a:gd name="connsiteY31" fmla="*/ 5968459 h 39069739"/>
              <a:gd name="connsiteX32" fmla="*/ 8503920 w 17099280"/>
              <a:gd name="connsiteY32" fmla="*/ 5054059 h 39069739"/>
              <a:gd name="connsiteX33" fmla="*/ 8869680 w 17099280"/>
              <a:gd name="connsiteY33" fmla="*/ 3956779 h 39069739"/>
              <a:gd name="connsiteX34" fmla="*/ 10058400 w 17099280"/>
              <a:gd name="connsiteY34" fmla="*/ 3133819 h 39069739"/>
              <a:gd name="connsiteX35" fmla="*/ 10241280 w 17099280"/>
              <a:gd name="connsiteY35" fmla="*/ 3225259 h 39069739"/>
              <a:gd name="connsiteX36" fmla="*/ 10881360 w 17099280"/>
              <a:gd name="connsiteY36" fmla="*/ 2950939 h 39069739"/>
              <a:gd name="connsiteX37" fmla="*/ 11704320 w 17099280"/>
              <a:gd name="connsiteY37" fmla="*/ 3316699 h 39069739"/>
              <a:gd name="connsiteX38" fmla="*/ 11978640 w 17099280"/>
              <a:gd name="connsiteY38" fmla="*/ 4048219 h 39069739"/>
              <a:gd name="connsiteX39" fmla="*/ 12070080 w 17099280"/>
              <a:gd name="connsiteY39" fmla="*/ 4505419 h 39069739"/>
              <a:gd name="connsiteX40" fmla="*/ 12161520 w 17099280"/>
              <a:gd name="connsiteY40" fmla="*/ 5328379 h 39069739"/>
              <a:gd name="connsiteX41" fmla="*/ 12161520 w 17099280"/>
              <a:gd name="connsiteY41" fmla="*/ 5328379 h 39069739"/>
              <a:gd name="connsiteX42" fmla="*/ 12618720 w 17099280"/>
              <a:gd name="connsiteY42" fmla="*/ 6334219 h 39069739"/>
              <a:gd name="connsiteX43" fmla="*/ 12161520 w 17099280"/>
              <a:gd name="connsiteY43" fmla="*/ 6974299 h 39069739"/>
              <a:gd name="connsiteX44" fmla="*/ 12161520 w 17099280"/>
              <a:gd name="connsiteY44" fmla="*/ 7614379 h 39069739"/>
              <a:gd name="connsiteX45" fmla="*/ 11430000 w 17099280"/>
              <a:gd name="connsiteY45" fmla="*/ 7705819 h 39069739"/>
              <a:gd name="connsiteX46" fmla="*/ 11247120 w 17099280"/>
              <a:gd name="connsiteY46" fmla="*/ 7980139 h 39069739"/>
              <a:gd name="connsiteX47" fmla="*/ 11521440 w 17099280"/>
              <a:gd name="connsiteY47" fmla="*/ 8437339 h 39069739"/>
              <a:gd name="connsiteX48" fmla="*/ 12527280 w 17099280"/>
              <a:gd name="connsiteY48" fmla="*/ 8437339 h 39069739"/>
              <a:gd name="connsiteX49" fmla="*/ 12984480 w 17099280"/>
              <a:gd name="connsiteY49" fmla="*/ 8894539 h 39069739"/>
              <a:gd name="connsiteX50" fmla="*/ 13898880 w 17099280"/>
              <a:gd name="connsiteY50" fmla="*/ 10266139 h 39069739"/>
              <a:gd name="connsiteX51" fmla="*/ 15636240 w 17099280"/>
              <a:gd name="connsiteY51" fmla="*/ 9808939 h 39069739"/>
              <a:gd name="connsiteX52" fmla="*/ 17099280 w 17099280"/>
              <a:gd name="connsiteY52" fmla="*/ 9443179 h 39069739"/>
              <a:gd name="connsiteX53" fmla="*/ 15910560 w 17099280"/>
              <a:gd name="connsiteY53" fmla="*/ 10266139 h 39069739"/>
              <a:gd name="connsiteX54" fmla="*/ 16459200 w 17099280"/>
              <a:gd name="connsiteY54" fmla="*/ 10723339 h 39069739"/>
              <a:gd name="connsiteX55" fmla="*/ 15636240 w 17099280"/>
              <a:gd name="connsiteY55" fmla="*/ 11637739 h 39069739"/>
              <a:gd name="connsiteX56" fmla="*/ 15636240 w 17099280"/>
              <a:gd name="connsiteY56" fmla="*/ 10997659 h 39069739"/>
              <a:gd name="connsiteX57" fmla="*/ 13990320 w 17099280"/>
              <a:gd name="connsiteY57" fmla="*/ 10997659 h 39069739"/>
              <a:gd name="connsiteX58" fmla="*/ 13990320 w 17099280"/>
              <a:gd name="connsiteY58" fmla="*/ 11820619 h 39069739"/>
              <a:gd name="connsiteX59" fmla="*/ 15179040 w 17099280"/>
              <a:gd name="connsiteY59" fmla="*/ 13009339 h 39069739"/>
              <a:gd name="connsiteX60" fmla="*/ 15087600 w 17099280"/>
              <a:gd name="connsiteY60" fmla="*/ 13923739 h 39069739"/>
              <a:gd name="connsiteX61" fmla="*/ 15453360 w 17099280"/>
              <a:gd name="connsiteY61" fmla="*/ 14655259 h 39069739"/>
              <a:gd name="connsiteX62" fmla="*/ 15361920 w 17099280"/>
              <a:gd name="connsiteY62" fmla="*/ 15386779 h 39069739"/>
              <a:gd name="connsiteX63" fmla="*/ 15361920 w 17099280"/>
              <a:gd name="connsiteY63" fmla="*/ 15843979 h 39069739"/>
              <a:gd name="connsiteX64" fmla="*/ 15087600 w 17099280"/>
              <a:gd name="connsiteY64" fmla="*/ 15843979 h 39069739"/>
              <a:gd name="connsiteX65" fmla="*/ 15087600 w 17099280"/>
              <a:gd name="connsiteY65" fmla="*/ 16209739 h 39069739"/>
              <a:gd name="connsiteX66" fmla="*/ 14356080 w 17099280"/>
              <a:gd name="connsiteY66" fmla="*/ 16209739 h 39069739"/>
              <a:gd name="connsiteX67" fmla="*/ 14904720 w 17099280"/>
              <a:gd name="connsiteY67" fmla="*/ 16941259 h 39069739"/>
              <a:gd name="connsiteX68" fmla="*/ 15544800 w 17099280"/>
              <a:gd name="connsiteY68" fmla="*/ 25719499 h 39069739"/>
              <a:gd name="connsiteX69" fmla="*/ 13898880 w 17099280"/>
              <a:gd name="connsiteY69" fmla="*/ 25628059 h 39069739"/>
              <a:gd name="connsiteX70" fmla="*/ 13716000 w 17099280"/>
              <a:gd name="connsiteY70" fmla="*/ 29102779 h 39069739"/>
              <a:gd name="connsiteX71" fmla="*/ 12344400 w 17099280"/>
              <a:gd name="connsiteY71" fmla="*/ 33766219 h 39069739"/>
              <a:gd name="connsiteX72" fmla="*/ 13167360 w 17099280"/>
              <a:gd name="connsiteY72" fmla="*/ 35412139 h 39069739"/>
              <a:gd name="connsiteX73" fmla="*/ 15087600 w 17099280"/>
              <a:gd name="connsiteY73" fmla="*/ 35960779 h 39069739"/>
              <a:gd name="connsiteX74" fmla="*/ 12984480 w 17099280"/>
              <a:gd name="connsiteY74" fmla="*/ 36326539 h 39069739"/>
              <a:gd name="connsiteX75" fmla="*/ 13624560 w 17099280"/>
              <a:gd name="connsiteY75" fmla="*/ 36875179 h 39069739"/>
              <a:gd name="connsiteX76" fmla="*/ 12710160 w 17099280"/>
              <a:gd name="connsiteY76" fmla="*/ 37515259 h 39069739"/>
              <a:gd name="connsiteX77" fmla="*/ 10698480 w 17099280"/>
              <a:gd name="connsiteY77" fmla="*/ 37058059 h 39069739"/>
              <a:gd name="connsiteX78" fmla="*/ 10881360 w 17099280"/>
              <a:gd name="connsiteY78" fmla="*/ 36692299 h 39069739"/>
              <a:gd name="connsiteX79" fmla="*/ 9692640 w 17099280"/>
              <a:gd name="connsiteY79" fmla="*/ 36692299 h 39069739"/>
              <a:gd name="connsiteX80" fmla="*/ 10241280 w 17099280"/>
              <a:gd name="connsiteY80" fmla="*/ 35777899 h 39069739"/>
              <a:gd name="connsiteX81" fmla="*/ 9692640 w 17099280"/>
              <a:gd name="connsiteY81" fmla="*/ 35320699 h 39069739"/>
              <a:gd name="connsiteX82" fmla="*/ 10515600 w 17099280"/>
              <a:gd name="connsiteY82" fmla="*/ 34589179 h 39069739"/>
              <a:gd name="connsiteX83" fmla="*/ 9326880 w 17099280"/>
              <a:gd name="connsiteY83" fmla="*/ 28005499 h 39069739"/>
              <a:gd name="connsiteX84" fmla="*/ 10058400 w 17099280"/>
              <a:gd name="connsiteY84" fmla="*/ 26085259 h 39069739"/>
              <a:gd name="connsiteX85" fmla="*/ 9052560 w 17099280"/>
              <a:gd name="connsiteY85" fmla="*/ 25536619 h 39069739"/>
              <a:gd name="connsiteX86" fmla="*/ 8961120 w 17099280"/>
              <a:gd name="connsiteY86" fmla="*/ 20598859 h 39069739"/>
              <a:gd name="connsiteX87" fmla="*/ 9326880 w 17099280"/>
              <a:gd name="connsiteY87" fmla="*/ 18312859 h 39069739"/>
              <a:gd name="connsiteX88" fmla="*/ 8046720 w 17099280"/>
              <a:gd name="connsiteY88" fmla="*/ 16118299 h 39069739"/>
              <a:gd name="connsiteX89" fmla="*/ 7863840 w 17099280"/>
              <a:gd name="connsiteY89" fmla="*/ 16118299 h 39069739"/>
              <a:gd name="connsiteX90" fmla="*/ 7863840 w 17099280"/>
              <a:gd name="connsiteY90" fmla="*/ 15935419 h 39069739"/>
              <a:gd name="connsiteX91" fmla="*/ 7406640 w 17099280"/>
              <a:gd name="connsiteY91" fmla="*/ 15935419 h 39069739"/>
              <a:gd name="connsiteX92" fmla="*/ 8138160 w 17099280"/>
              <a:gd name="connsiteY92" fmla="*/ 19958779 h 39069739"/>
              <a:gd name="connsiteX93" fmla="*/ 7680960 w 17099280"/>
              <a:gd name="connsiteY93" fmla="*/ 21421819 h 39069739"/>
              <a:gd name="connsiteX94" fmla="*/ 6858000 w 17099280"/>
              <a:gd name="connsiteY94" fmla="*/ 21421819 h 39069739"/>
              <a:gd name="connsiteX95" fmla="*/ 7498080 w 17099280"/>
              <a:gd name="connsiteY95" fmla="*/ 27456859 h 39069739"/>
              <a:gd name="connsiteX96" fmla="*/ 7040880 w 17099280"/>
              <a:gd name="connsiteY96" fmla="*/ 35686459 h 39069739"/>
              <a:gd name="connsiteX97" fmla="*/ 6217920 w 17099280"/>
              <a:gd name="connsiteY97" fmla="*/ 35686459 h 39069739"/>
              <a:gd name="connsiteX98" fmla="*/ 6217920 w 17099280"/>
              <a:gd name="connsiteY98" fmla="*/ 35960779 h 39069739"/>
              <a:gd name="connsiteX99" fmla="*/ 6675120 w 17099280"/>
              <a:gd name="connsiteY99" fmla="*/ 35960779 h 39069739"/>
              <a:gd name="connsiteX100" fmla="*/ 6858000 w 17099280"/>
              <a:gd name="connsiteY100" fmla="*/ 37058059 h 39069739"/>
              <a:gd name="connsiteX101" fmla="*/ 7315200 w 17099280"/>
              <a:gd name="connsiteY101" fmla="*/ 36966619 h 39069739"/>
              <a:gd name="connsiteX102" fmla="*/ 8138160 w 17099280"/>
              <a:gd name="connsiteY102" fmla="*/ 37606699 h 39069739"/>
              <a:gd name="connsiteX103" fmla="*/ 10058400 w 17099280"/>
              <a:gd name="connsiteY103" fmla="*/ 38155339 h 39069739"/>
              <a:gd name="connsiteX104" fmla="*/ 10149840 w 17099280"/>
              <a:gd name="connsiteY104" fmla="*/ 38886859 h 39069739"/>
              <a:gd name="connsiteX105" fmla="*/ 6858000 w 17099280"/>
              <a:gd name="connsiteY105" fmla="*/ 39069739 h 39069739"/>
              <a:gd name="connsiteX106" fmla="*/ 5303520 w 17099280"/>
              <a:gd name="connsiteY106" fmla="*/ 38429659 h 39069739"/>
              <a:gd name="connsiteX107" fmla="*/ 4754880 w 17099280"/>
              <a:gd name="connsiteY107" fmla="*/ 38795419 h 39069739"/>
              <a:gd name="connsiteX108" fmla="*/ 3474720 w 17099280"/>
              <a:gd name="connsiteY108" fmla="*/ 38795419 h 39069739"/>
              <a:gd name="connsiteX109" fmla="*/ 3291840 w 17099280"/>
              <a:gd name="connsiteY109" fmla="*/ 37332379 h 39069739"/>
              <a:gd name="connsiteX110" fmla="*/ 3291840 w 17099280"/>
              <a:gd name="connsiteY110" fmla="*/ 37332379 h 39069739"/>
              <a:gd name="connsiteX111" fmla="*/ 2743200 w 17099280"/>
              <a:gd name="connsiteY111" fmla="*/ 37972459 h 39069739"/>
              <a:gd name="connsiteX112" fmla="*/ 457200 w 17099280"/>
              <a:gd name="connsiteY112" fmla="*/ 37972459 h 39069739"/>
              <a:gd name="connsiteX113" fmla="*/ 548640 w 17099280"/>
              <a:gd name="connsiteY113" fmla="*/ 35412139 h 39069739"/>
              <a:gd name="connsiteX114" fmla="*/ 1005840 w 17099280"/>
              <a:gd name="connsiteY114" fmla="*/ 35412139 h 39069739"/>
              <a:gd name="connsiteX115" fmla="*/ 914400 w 17099280"/>
              <a:gd name="connsiteY115" fmla="*/ 34497739 h 39069739"/>
              <a:gd name="connsiteX116" fmla="*/ 1645920 w 17099280"/>
              <a:gd name="connsiteY116" fmla="*/ 33857659 h 39069739"/>
              <a:gd name="connsiteX117" fmla="*/ 1737360 w 17099280"/>
              <a:gd name="connsiteY117" fmla="*/ 26176699 h 39069739"/>
              <a:gd name="connsiteX118" fmla="*/ 2468880 w 17099280"/>
              <a:gd name="connsiteY118" fmla="*/ 24713659 h 39069739"/>
              <a:gd name="connsiteX119" fmla="*/ 2194560 w 17099280"/>
              <a:gd name="connsiteY119" fmla="*/ 23342059 h 39069739"/>
              <a:gd name="connsiteX120" fmla="*/ 2377440 w 17099280"/>
              <a:gd name="connsiteY120" fmla="*/ 22427659 h 39069739"/>
              <a:gd name="connsiteX121" fmla="*/ 1920240 w 17099280"/>
              <a:gd name="connsiteY121" fmla="*/ 20873179 h 39069739"/>
              <a:gd name="connsiteX122" fmla="*/ 0 w 17099280"/>
              <a:gd name="connsiteY122" fmla="*/ 20415979 h 39069739"/>
              <a:gd name="connsiteX123" fmla="*/ 914400 w 17099280"/>
              <a:gd name="connsiteY123" fmla="*/ 15478219 h 39069739"/>
              <a:gd name="connsiteX124" fmla="*/ 1005840 w 17099280"/>
              <a:gd name="connsiteY124" fmla="*/ 13375099 h 39069739"/>
              <a:gd name="connsiteX125" fmla="*/ 914400 w 17099280"/>
              <a:gd name="connsiteY125" fmla="*/ 9077419 h 39069739"/>
              <a:gd name="connsiteX126" fmla="*/ 1857998 w 17099280"/>
              <a:gd name="connsiteY126" fmla="*/ 7706504 h 39069739"/>
              <a:gd name="connsiteX127" fmla="*/ 2570951 w 17099280"/>
              <a:gd name="connsiteY127" fmla="*/ 6130890 h 39069739"/>
              <a:gd name="connsiteX128" fmla="*/ 3262299 w 17099280"/>
              <a:gd name="connsiteY128" fmla="*/ 5145956 h 39069739"/>
              <a:gd name="connsiteX129" fmla="*/ 3657600 w 17099280"/>
              <a:gd name="connsiteY129" fmla="*/ 4596859 h 39069739"/>
              <a:gd name="connsiteX130" fmla="*/ 3219090 w 17099280"/>
              <a:gd name="connsiteY130" fmla="*/ 3763267 h 39069739"/>
              <a:gd name="connsiteX131" fmla="*/ 2851811 w 17099280"/>
              <a:gd name="connsiteY131" fmla="*/ 1690458 h 39069739"/>
              <a:gd name="connsiteX132" fmla="*/ 2938230 w 17099280"/>
              <a:gd name="connsiteY132" fmla="*/ 845229 h 39069739"/>
              <a:gd name="connsiteX133" fmla="*/ 3413532 w 17099280"/>
              <a:gd name="connsiteY133" fmla="*/ 447474 h 39069739"/>
              <a:gd name="connsiteX134" fmla="*/ 4201948 w 17099280"/>
              <a:gd name="connsiteY134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956691 w 17099280"/>
              <a:gd name="connsiteY7" fmla="*/ 3480357 h 39069739"/>
              <a:gd name="connsiteX8" fmla="*/ 6848668 w 17099280"/>
              <a:gd name="connsiteY8" fmla="*/ 3887566 h 39069739"/>
              <a:gd name="connsiteX9" fmla="*/ 6675831 w 17099280"/>
              <a:gd name="connsiteY9" fmla="*/ 4400165 h 39069739"/>
              <a:gd name="connsiteX10" fmla="*/ 6740645 w 17099280"/>
              <a:gd name="connsiteY10" fmla="*/ 4797920 h 39069739"/>
              <a:gd name="connsiteX11" fmla="*/ 6611017 w 17099280"/>
              <a:gd name="connsiteY11" fmla="*/ 5394553 h 39069739"/>
              <a:gd name="connsiteX12" fmla="*/ 5852160 w 17099280"/>
              <a:gd name="connsiteY12" fmla="*/ 5419819 h 39069739"/>
              <a:gd name="connsiteX13" fmla="*/ 5422763 w 17099280"/>
              <a:gd name="connsiteY13" fmla="*/ 6130890 h 39069739"/>
              <a:gd name="connsiteX14" fmla="*/ 6126480 w 17099280"/>
              <a:gd name="connsiteY14" fmla="*/ 7431499 h 39069739"/>
              <a:gd name="connsiteX15" fmla="*/ 6766560 w 17099280"/>
              <a:gd name="connsiteY15" fmla="*/ 9626059 h 39069739"/>
              <a:gd name="connsiteX16" fmla="*/ 6675120 w 17099280"/>
              <a:gd name="connsiteY16" fmla="*/ 11454859 h 39069739"/>
              <a:gd name="connsiteX17" fmla="*/ 7680960 w 17099280"/>
              <a:gd name="connsiteY17" fmla="*/ 11271979 h 39069739"/>
              <a:gd name="connsiteX18" fmla="*/ 7132320 w 17099280"/>
              <a:gd name="connsiteY18" fmla="*/ 9808939 h 39069739"/>
              <a:gd name="connsiteX19" fmla="*/ 8869680 w 17099280"/>
              <a:gd name="connsiteY19" fmla="*/ 8437339 h 39069739"/>
              <a:gd name="connsiteX20" fmla="*/ 9144000 w 17099280"/>
              <a:gd name="connsiteY20" fmla="*/ 7431499 h 39069739"/>
              <a:gd name="connsiteX21" fmla="*/ 9601200 w 17099280"/>
              <a:gd name="connsiteY21" fmla="*/ 7248619 h 39069739"/>
              <a:gd name="connsiteX22" fmla="*/ 9601200 w 17099280"/>
              <a:gd name="connsiteY22" fmla="*/ 6791419 h 39069739"/>
              <a:gd name="connsiteX23" fmla="*/ 9144000 w 17099280"/>
              <a:gd name="connsiteY23" fmla="*/ 6517099 h 39069739"/>
              <a:gd name="connsiteX24" fmla="*/ 8595360 w 17099280"/>
              <a:gd name="connsiteY24" fmla="*/ 5145499 h 39069739"/>
              <a:gd name="connsiteX25" fmla="*/ 8595360 w 17099280"/>
              <a:gd name="connsiteY25" fmla="*/ 5694139 h 39069739"/>
              <a:gd name="connsiteX26" fmla="*/ 8595360 w 17099280"/>
              <a:gd name="connsiteY26" fmla="*/ 6242779 h 39069739"/>
              <a:gd name="connsiteX27" fmla="*/ 8412480 w 17099280"/>
              <a:gd name="connsiteY27" fmla="*/ 5877019 h 39069739"/>
              <a:gd name="connsiteX28" fmla="*/ 8321040 w 17099280"/>
              <a:gd name="connsiteY28" fmla="*/ 6151339 h 39069739"/>
              <a:gd name="connsiteX29" fmla="*/ 8046720 w 17099280"/>
              <a:gd name="connsiteY29" fmla="*/ 6425659 h 39069739"/>
              <a:gd name="connsiteX30" fmla="*/ 8046720 w 17099280"/>
              <a:gd name="connsiteY30" fmla="*/ 5968459 h 39069739"/>
              <a:gd name="connsiteX31" fmla="*/ 7680960 w 17099280"/>
              <a:gd name="connsiteY31" fmla="*/ 5968459 h 39069739"/>
              <a:gd name="connsiteX32" fmla="*/ 8503920 w 17099280"/>
              <a:gd name="connsiteY32" fmla="*/ 5054059 h 39069739"/>
              <a:gd name="connsiteX33" fmla="*/ 8869680 w 17099280"/>
              <a:gd name="connsiteY33" fmla="*/ 3956779 h 39069739"/>
              <a:gd name="connsiteX34" fmla="*/ 10058400 w 17099280"/>
              <a:gd name="connsiteY34" fmla="*/ 3133819 h 39069739"/>
              <a:gd name="connsiteX35" fmla="*/ 10241280 w 17099280"/>
              <a:gd name="connsiteY35" fmla="*/ 3225259 h 39069739"/>
              <a:gd name="connsiteX36" fmla="*/ 10881360 w 17099280"/>
              <a:gd name="connsiteY36" fmla="*/ 2950939 h 39069739"/>
              <a:gd name="connsiteX37" fmla="*/ 11704320 w 17099280"/>
              <a:gd name="connsiteY37" fmla="*/ 3316699 h 39069739"/>
              <a:gd name="connsiteX38" fmla="*/ 11978640 w 17099280"/>
              <a:gd name="connsiteY38" fmla="*/ 4048219 h 39069739"/>
              <a:gd name="connsiteX39" fmla="*/ 12070080 w 17099280"/>
              <a:gd name="connsiteY39" fmla="*/ 4505419 h 39069739"/>
              <a:gd name="connsiteX40" fmla="*/ 12161520 w 17099280"/>
              <a:gd name="connsiteY40" fmla="*/ 5328379 h 39069739"/>
              <a:gd name="connsiteX41" fmla="*/ 12161520 w 17099280"/>
              <a:gd name="connsiteY41" fmla="*/ 5328379 h 39069739"/>
              <a:gd name="connsiteX42" fmla="*/ 12618720 w 17099280"/>
              <a:gd name="connsiteY42" fmla="*/ 6334219 h 39069739"/>
              <a:gd name="connsiteX43" fmla="*/ 12161520 w 17099280"/>
              <a:gd name="connsiteY43" fmla="*/ 6974299 h 39069739"/>
              <a:gd name="connsiteX44" fmla="*/ 12161520 w 17099280"/>
              <a:gd name="connsiteY44" fmla="*/ 7614379 h 39069739"/>
              <a:gd name="connsiteX45" fmla="*/ 11430000 w 17099280"/>
              <a:gd name="connsiteY45" fmla="*/ 7705819 h 39069739"/>
              <a:gd name="connsiteX46" fmla="*/ 11247120 w 17099280"/>
              <a:gd name="connsiteY46" fmla="*/ 7980139 h 39069739"/>
              <a:gd name="connsiteX47" fmla="*/ 11521440 w 17099280"/>
              <a:gd name="connsiteY47" fmla="*/ 8437339 h 39069739"/>
              <a:gd name="connsiteX48" fmla="*/ 12527280 w 17099280"/>
              <a:gd name="connsiteY48" fmla="*/ 8437339 h 39069739"/>
              <a:gd name="connsiteX49" fmla="*/ 12984480 w 17099280"/>
              <a:gd name="connsiteY49" fmla="*/ 8894539 h 39069739"/>
              <a:gd name="connsiteX50" fmla="*/ 13898880 w 17099280"/>
              <a:gd name="connsiteY50" fmla="*/ 10266139 h 39069739"/>
              <a:gd name="connsiteX51" fmla="*/ 15636240 w 17099280"/>
              <a:gd name="connsiteY51" fmla="*/ 9808939 h 39069739"/>
              <a:gd name="connsiteX52" fmla="*/ 17099280 w 17099280"/>
              <a:gd name="connsiteY52" fmla="*/ 9443179 h 39069739"/>
              <a:gd name="connsiteX53" fmla="*/ 15910560 w 17099280"/>
              <a:gd name="connsiteY53" fmla="*/ 10266139 h 39069739"/>
              <a:gd name="connsiteX54" fmla="*/ 16459200 w 17099280"/>
              <a:gd name="connsiteY54" fmla="*/ 10723339 h 39069739"/>
              <a:gd name="connsiteX55" fmla="*/ 15636240 w 17099280"/>
              <a:gd name="connsiteY55" fmla="*/ 11637739 h 39069739"/>
              <a:gd name="connsiteX56" fmla="*/ 15636240 w 17099280"/>
              <a:gd name="connsiteY56" fmla="*/ 10997659 h 39069739"/>
              <a:gd name="connsiteX57" fmla="*/ 13990320 w 17099280"/>
              <a:gd name="connsiteY57" fmla="*/ 10997659 h 39069739"/>
              <a:gd name="connsiteX58" fmla="*/ 13990320 w 17099280"/>
              <a:gd name="connsiteY58" fmla="*/ 11820619 h 39069739"/>
              <a:gd name="connsiteX59" fmla="*/ 15179040 w 17099280"/>
              <a:gd name="connsiteY59" fmla="*/ 13009339 h 39069739"/>
              <a:gd name="connsiteX60" fmla="*/ 15087600 w 17099280"/>
              <a:gd name="connsiteY60" fmla="*/ 13923739 h 39069739"/>
              <a:gd name="connsiteX61" fmla="*/ 15453360 w 17099280"/>
              <a:gd name="connsiteY61" fmla="*/ 14655259 h 39069739"/>
              <a:gd name="connsiteX62" fmla="*/ 15361920 w 17099280"/>
              <a:gd name="connsiteY62" fmla="*/ 15386779 h 39069739"/>
              <a:gd name="connsiteX63" fmla="*/ 15361920 w 17099280"/>
              <a:gd name="connsiteY63" fmla="*/ 15843979 h 39069739"/>
              <a:gd name="connsiteX64" fmla="*/ 15087600 w 17099280"/>
              <a:gd name="connsiteY64" fmla="*/ 15843979 h 39069739"/>
              <a:gd name="connsiteX65" fmla="*/ 15087600 w 17099280"/>
              <a:gd name="connsiteY65" fmla="*/ 16209739 h 39069739"/>
              <a:gd name="connsiteX66" fmla="*/ 14356080 w 17099280"/>
              <a:gd name="connsiteY66" fmla="*/ 16209739 h 39069739"/>
              <a:gd name="connsiteX67" fmla="*/ 14904720 w 17099280"/>
              <a:gd name="connsiteY67" fmla="*/ 16941259 h 39069739"/>
              <a:gd name="connsiteX68" fmla="*/ 15544800 w 17099280"/>
              <a:gd name="connsiteY68" fmla="*/ 25719499 h 39069739"/>
              <a:gd name="connsiteX69" fmla="*/ 13898880 w 17099280"/>
              <a:gd name="connsiteY69" fmla="*/ 25628059 h 39069739"/>
              <a:gd name="connsiteX70" fmla="*/ 13716000 w 17099280"/>
              <a:gd name="connsiteY70" fmla="*/ 29102779 h 39069739"/>
              <a:gd name="connsiteX71" fmla="*/ 12344400 w 17099280"/>
              <a:gd name="connsiteY71" fmla="*/ 33766219 h 39069739"/>
              <a:gd name="connsiteX72" fmla="*/ 13167360 w 17099280"/>
              <a:gd name="connsiteY72" fmla="*/ 35412139 h 39069739"/>
              <a:gd name="connsiteX73" fmla="*/ 15087600 w 17099280"/>
              <a:gd name="connsiteY73" fmla="*/ 35960779 h 39069739"/>
              <a:gd name="connsiteX74" fmla="*/ 12984480 w 17099280"/>
              <a:gd name="connsiteY74" fmla="*/ 36326539 h 39069739"/>
              <a:gd name="connsiteX75" fmla="*/ 13624560 w 17099280"/>
              <a:gd name="connsiteY75" fmla="*/ 36875179 h 39069739"/>
              <a:gd name="connsiteX76" fmla="*/ 12710160 w 17099280"/>
              <a:gd name="connsiteY76" fmla="*/ 37515259 h 39069739"/>
              <a:gd name="connsiteX77" fmla="*/ 10698480 w 17099280"/>
              <a:gd name="connsiteY77" fmla="*/ 37058059 h 39069739"/>
              <a:gd name="connsiteX78" fmla="*/ 10881360 w 17099280"/>
              <a:gd name="connsiteY78" fmla="*/ 36692299 h 39069739"/>
              <a:gd name="connsiteX79" fmla="*/ 9692640 w 17099280"/>
              <a:gd name="connsiteY79" fmla="*/ 36692299 h 39069739"/>
              <a:gd name="connsiteX80" fmla="*/ 10241280 w 17099280"/>
              <a:gd name="connsiteY80" fmla="*/ 35777899 h 39069739"/>
              <a:gd name="connsiteX81" fmla="*/ 9692640 w 17099280"/>
              <a:gd name="connsiteY81" fmla="*/ 35320699 h 39069739"/>
              <a:gd name="connsiteX82" fmla="*/ 10515600 w 17099280"/>
              <a:gd name="connsiteY82" fmla="*/ 34589179 h 39069739"/>
              <a:gd name="connsiteX83" fmla="*/ 9326880 w 17099280"/>
              <a:gd name="connsiteY83" fmla="*/ 28005499 h 39069739"/>
              <a:gd name="connsiteX84" fmla="*/ 10058400 w 17099280"/>
              <a:gd name="connsiteY84" fmla="*/ 26085259 h 39069739"/>
              <a:gd name="connsiteX85" fmla="*/ 9052560 w 17099280"/>
              <a:gd name="connsiteY85" fmla="*/ 25536619 h 39069739"/>
              <a:gd name="connsiteX86" fmla="*/ 8961120 w 17099280"/>
              <a:gd name="connsiteY86" fmla="*/ 20598859 h 39069739"/>
              <a:gd name="connsiteX87" fmla="*/ 9326880 w 17099280"/>
              <a:gd name="connsiteY87" fmla="*/ 18312859 h 39069739"/>
              <a:gd name="connsiteX88" fmla="*/ 8046720 w 17099280"/>
              <a:gd name="connsiteY88" fmla="*/ 16118299 h 39069739"/>
              <a:gd name="connsiteX89" fmla="*/ 7863840 w 17099280"/>
              <a:gd name="connsiteY89" fmla="*/ 16118299 h 39069739"/>
              <a:gd name="connsiteX90" fmla="*/ 7863840 w 17099280"/>
              <a:gd name="connsiteY90" fmla="*/ 15935419 h 39069739"/>
              <a:gd name="connsiteX91" fmla="*/ 7406640 w 17099280"/>
              <a:gd name="connsiteY91" fmla="*/ 15935419 h 39069739"/>
              <a:gd name="connsiteX92" fmla="*/ 8138160 w 17099280"/>
              <a:gd name="connsiteY92" fmla="*/ 19958779 h 39069739"/>
              <a:gd name="connsiteX93" fmla="*/ 7680960 w 17099280"/>
              <a:gd name="connsiteY93" fmla="*/ 21421819 h 39069739"/>
              <a:gd name="connsiteX94" fmla="*/ 6858000 w 17099280"/>
              <a:gd name="connsiteY94" fmla="*/ 21421819 h 39069739"/>
              <a:gd name="connsiteX95" fmla="*/ 7498080 w 17099280"/>
              <a:gd name="connsiteY95" fmla="*/ 27456859 h 39069739"/>
              <a:gd name="connsiteX96" fmla="*/ 7040880 w 17099280"/>
              <a:gd name="connsiteY96" fmla="*/ 35686459 h 39069739"/>
              <a:gd name="connsiteX97" fmla="*/ 6217920 w 17099280"/>
              <a:gd name="connsiteY97" fmla="*/ 35686459 h 39069739"/>
              <a:gd name="connsiteX98" fmla="*/ 6217920 w 17099280"/>
              <a:gd name="connsiteY98" fmla="*/ 35960779 h 39069739"/>
              <a:gd name="connsiteX99" fmla="*/ 6675120 w 17099280"/>
              <a:gd name="connsiteY99" fmla="*/ 35960779 h 39069739"/>
              <a:gd name="connsiteX100" fmla="*/ 6858000 w 17099280"/>
              <a:gd name="connsiteY100" fmla="*/ 37058059 h 39069739"/>
              <a:gd name="connsiteX101" fmla="*/ 7315200 w 17099280"/>
              <a:gd name="connsiteY101" fmla="*/ 36966619 h 39069739"/>
              <a:gd name="connsiteX102" fmla="*/ 8138160 w 17099280"/>
              <a:gd name="connsiteY102" fmla="*/ 37606699 h 39069739"/>
              <a:gd name="connsiteX103" fmla="*/ 10058400 w 17099280"/>
              <a:gd name="connsiteY103" fmla="*/ 38155339 h 39069739"/>
              <a:gd name="connsiteX104" fmla="*/ 10149840 w 17099280"/>
              <a:gd name="connsiteY104" fmla="*/ 38886859 h 39069739"/>
              <a:gd name="connsiteX105" fmla="*/ 6858000 w 17099280"/>
              <a:gd name="connsiteY105" fmla="*/ 39069739 h 39069739"/>
              <a:gd name="connsiteX106" fmla="*/ 5303520 w 17099280"/>
              <a:gd name="connsiteY106" fmla="*/ 38429659 h 39069739"/>
              <a:gd name="connsiteX107" fmla="*/ 4754880 w 17099280"/>
              <a:gd name="connsiteY107" fmla="*/ 38795419 h 39069739"/>
              <a:gd name="connsiteX108" fmla="*/ 3474720 w 17099280"/>
              <a:gd name="connsiteY108" fmla="*/ 38795419 h 39069739"/>
              <a:gd name="connsiteX109" fmla="*/ 3291840 w 17099280"/>
              <a:gd name="connsiteY109" fmla="*/ 37332379 h 39069739"/>
              <a:gd name="connsiteX110" fmla="*/ 3291840 w 17099280"/>
              <a:gd name="connsiteY110" fmla="*/ 37332379 h 39069739"/>
              <a:gd name="connsiteX111" fmla="*/ 2743200 w 17099280"/>
              <a:gd name="connsiteY111" fmla="*/ 37972459 h 39069739"/>
              <a:gd name="connsiteX112" fmla="*/ 457200 w 17099280"/>
              <a:gd name="connsiteY112" fmla="*/ 37972459 h 39069739"/>
              <a:gd name="connsiteX113" fmla="*/ 548640 w 17099280"/>
              <a:gd name="connsiteY113" fmla="*/ 35412139 h 39069739"/>
              <a:gd name="connsiteX114" fmla="*/ 1005840 w 17099280"/>
              <a:gd name="connsiteY114" fmla="*/ 35412139 h 39069739"/>
              <a:gd name="connsiteX115" fmla="*/ 914400 w 17099280"/>
              <a:gd name="connsiteY115" fmla="*/ 34497739 h 39069739"/>
              <a:gd name="connsiteX116" fmla="*/ 1645920 w 17099280"/>
              <a:gd name="connsiteY116" fmla="*/ 33857659 h 39069739"/>
              <a:gd name="connsiteX117" fmla="*/ 1737360 w 17099280"/>
              <a:gd name="connsiteY117" fmla="*/ 26176699 h 39069739"/>
              <a:gd name="connsiteX118" fmla="*/ 2468880 w 17099280"/>
              <a:gd name="connsiteY118" fmla="*/ 24713659 h 39069739"/>
              <a:gd name="connsiteX119" fmla="*/ 2194560 w 17099280"/>
              <a:gd name="connsiteY119" fmla="*/ 23342059 h 39069739"/>
              <a:gd name="connsiteX120" fmla="*/ 2377440 w 17099280"/>
              <a:gd name="connsiteY120" fmla="*/ 22427659 h 39069739"/>
              <a:gd name="connsiteX121" fmla="*/ 1920240 w 17099280"/>
              <a:gd name="connsiteY121" fmla="*/ 20873179 h 39069739"/>
              <a:gd name="connsiteX122" fmla="*/ 0 w 17099280"/>
              <a:gd name="connsiteY122" fmla="*/ 20415979 h 39069739"/>
              <a:gd name="connsiteX123" fmla="*/ 914400 w 17099280"/>
              <a:gd name="connsiteY123" fmla="*/ 15478219 h 39069739"/>
              <a:gd name="connsiteX124" fmla="*/ 1005840 w 17099280"/>
              <a:gd name="connsiteY124" fmla="*/ 13375099 h 39069739"/>
              <a:gd name="connsiteX125" fmla="*/ 914400 w 17099280"/>
              <a:gd name="connsiteY125" fmla="*/ 9077419 h 39069739"/>
              <a:gd name="connsiteX126" fmla="*/ 1857998 w 17099280"/>
              <a:gd name="connsiteY126" fmla="*/ 7706504 h 39069739"/>
              <a:gd name="connsiteX127" fmla="*/ 2570951 w 17099280"/>
              <a:gd name="connsiteY127" fmla="*/ 6130890 h 39069739"/>
              <a:gd name="connsiteX128" fmla="*/ 3262299 w 17099280"/>
              <a:gd name="connsiteY128" fmla="*/ 5145956 h 39069739"/>
              <a:gd name="connsiteX129" fmla="*/ 3657600 w 17099280"/>
              <a:gd name="connsiteY129" fmla="*/ 4596859 h 39069739"/>
              <a:gd name="connsiteX130" fmla="*/ 3219090 w 17099280"/>
              <a:gd name="connsiteY130" fmla="*/ 3763267 h 39069739"/>
              <a:gd name="connsiteX131" fmla="*/ 2851811 w 17099280"/>
              <a:gd name="connsiteY131" fmla="*/ 1690458 h 39069739"/>
              <a:gd name="connsiteX132" fmla="*/ 2938230 w 17099280"/>
              <a:gd name="connsiteY132" fmla="*/ 845229 h 39069739"/>
              <a:gd name="connsiteX133" fmla="*/ 3413532 w 17099280"/>
              <a:gd name="connsiteY133" fmla="*/ 447474 h 39069739"/>
              <a:gd name="connsiteX134" fmla="*/ 4201948 w 17099280"/>
              <a:gd name="connsiteY134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956691 w 17099280"/>
              <a:gd name="connsiteY7" fmla="*/ 3480357 h 39069739"/>
              <a:gd name="connsiteX8" fmla="*/ 6848668 w 17099280"/>
              <a:gd name="connsiteY8" fmla="*/ 3887566 h 39069739"/>
              <a:gd name="connsiteX9" fmla="*/ 6675831 w 17099280"/>
              <a:gd name="connsiteY9" fmla="*/ 4400165 h 39069739"/>
              <a:gd name="connsiteX10" fmla="*/ 6740645 w 17099280"/>
              <a:gd name="connsiteY10" fmla="*/ 4797920 h 39069739"/>
              <a:gd name="connsiteX11" fmla="*/ 6611017 w 17099280"/>
              <a:gd name="connsiteY11" fmla="*/ 5394553 h 39069739"/>
              <a:gd name="connsiteX12" fmla="*/ 5852160 w 17099280"/>
              <a:gd name="connsiteY12" fmla="*/ 5419819 h 39069739"/>
              <a:gd name="connsiteX13" fmla="*/ 5422763 w 17099280"/>
              <a:gd name="connsiteY13" fmla="*/ 6130890 h 39069739"/>
              <a:gd name="connsiteX14" fmla="*/ 6126480 w 17099280"/>
              <a:gd name="connsiteY14" fmla="*/ 7431499 h 39069739"/>
              <a:gd name="connsiteX15" fmla="*/ 6766560 w 17099280"/>
              <a:gd name="connsiteY15" fmla="*/ 9626059 h 39069739"/>
              <a:gd name="connsiteX16" fmla="*/ 6675120 w 17099280"/>
              <a:gd name="connsiteY16" fmla="*/ 11454859 h 39069739"/>
              <a:gd name="connsiteX17" fmla="*/ 7680960 w 17099280"/>
              <a:gd name="connsiteY17" fmla="*/ 11271979 h 39069739"/>
              <a:gd name="connsiteX18" fmla="*/ 7132320 w 17099280"/>
              <a:gd name="connsiteY18" fmla="*/ 9808939 h 39069739"/>
              <a:gd name="connsiteX19" fmla="*/ 8869680 w 17099280"/>
              <a:gd name="connsiteY19" fmla="*/ 8437339 h 39069739"/>
              <a:gd name="connsiteX20" fmla="*/ 9144000 w 17099280"/>
              <a:gd name="connsiteY20" fmla="*/ 7431499 h 39069739"/>
              <a:gd name="connsiteX21" fmla="*/ 9601200 w 17099280"/>
              <a:gd name="connsiteY21" fmla="*/ 7248619 h 39069739"/>
              <a:gd name="connsiteX22" fmla="*/ 9601200 w 17099280"/>
              <a:gd name="connsiteY22" fmla="*/ 6791419 h 39069739"/>
              <a:gd name="connsiteX23" fmla="*/ 9144000 w 17099280"/>
              <a:gd name="connsiteY23" fmla="*/ 6517099 h 39069739"/>
              <a:gd name="connsiteX24" fmla="*/ 8595360 w 17099280"/>
              <a:gd name="connsiteY24" fmla="*/ 5145499 h 39069739"/>
              <a:gd name="connsiteX25" fmla="*/ 8595360 w 17099280"/>
              <a:gd name="connsiteY25" fmla="*/ 5694139 h 39069739"/>
              <a:gd name="connsiteX26" fmla="*/ 8595360 w 17099280"/>
              <a:gd name="connsiteY26" fmla="*/ 6242779 h 39069739"/>
              <a:gd name="connsiteX27" fmla="*/ 8412480 w 17099280"/>
              <a:gd name="connsiteY27" fmla="*/ 5877019 h 39069739"/>
              <a:gd name="connsiteX28" fmla="*/ 8321040 w 17099280"/>
              <a:gd name="connsiteY28" fmla="*/ 6151339 h 39069739"/>
              <a:gd name="connsiteX29" fmla="*/ 8046720 w 17099280"/>
              <a:gd name="connsiteY29" fmla="*/ 6425659 h 39069739"/>
              <a:gd name="connsiteX30" fmla="*/ 8046720 w 17099280"/>
              <a:gd name="connsiteY30" fmla="*/ 5968459 h 39069739"/>
              <a:gd name="connsiteX31" fmla="*/ 7680960 w 17099280"/>
              <a:gd name="connsiteY31" fmla="*/ 5968459 h 39069739"/>
              <a:gd name="connsiteX32" fmla="*/ 8503920 w 17099280"/>
              <a:gd name="connsiteY32" fmla="*/ 5054059 h 39069739"/>
              <a:gd name="connsiteX33" fmla="*/ 8869680 w 17099280"/>
              <a:gd name="connsiteY33" fmla="*/ 3956779 h 39069739"/>
              <a:gd name="connsiteX34" fmla="*/ 10058400 w 17099280"/>
              <a:gd name="connsiteY34" fmla="*/ 3133819 h 39069739"/>
              <a:gd name="connsiteX35" fmla="*/ 10241280 w 17099280"/>
              <a:gd name="connsiteY35" fmla="*/ 3225259 h 39069739"/>
              <a:gd name="connsiteX36" fmla="*/ 10881360 w 17099280"/>
              <a:gd name="connsiteY36" fmla="*/ 2950939 h 39069739"/>
              <a:gd name="connsiteX37" fmla="*/ 11704320 w 17099280"/>
              <a:gd name="connsiteY37" fmla="*/ 3316699 h 39069739"/>
              <a:gd name="connsiteX38" fmla="*/ 11978640 w 17099280"/>
              <a:gd name="connsiteY38" fmla="*/ 4048219 h 39069739"/>
              <a:gd name="connsiteX39" fmla="*/ 12070080 w 17099280"/>
              <a:gd name="connsiteY39" fmla="*/ 4505419 h 39069739"/>
              <a:gd name="connsiteX40" fmla="*/ 12161520 w 17099280"/>
              <a:gd name="connsiteY40" fmla="*/ 5328379 h 39069739"/>
              <a:gd name="connsiteX41" fmla="*/ 12161520 w 17099280"/>
              <a:gd name="connsiteY41" fmla="*/ 5328379 h 39069739"/>
              <a:gd name="connsiteX42" fmla="*/ 12618720 w 17099280"/>
              <a:gd name="connsiteY42" fmla="*/ 6334219 h 39069739"/>
              <a:gd name="connsiteX43" fmla="*/ 12161520 w 17099280"/>
              <a:gd name="connsiteY43" fmla="*/ 6974299 h 39069739"/>
              <a:gd name="connsiteX44" fmla="*/ 12161520 w 17099280"/>
              <a:gd name="connsiteY44" fmla="*/ 7614379 h 39069739"/>
              <a:gd name="connsiteX45" fmla="*/ 11430000 w 17099280"/>
              <a:gd name="connsiteY45" fmla="*/ 7705819 h 39069739"/>
              <a:gd name="connsiteX46" fmla="*/ 11247120 w 17099280"/>
              <a:gd name="connsiteY46" fmla="*/ 7980139 h 39069739"/>
              <a:gd name="connsiteX47" fmla="*/ 11521440 w 17099280"/>
              <a:gd name="connsiteY47" fmla="*/ 8437339 h 39069739"/>
              <a:gd name="connsiteX48" fmla="*/ 12527280 w 17099280"/>
              <a:gd name="connsiteY48" fmla="*/ 8437339 h 39069739"/>
              <a:gd name="connsiteX49" fmla="*/ 12984480 w 17099280"/>
              <a:gd name="connsiteY49" fmla="*/ 8894539 h 39069739"/>
              <a:gd name="connsiteX50" fmla="*/ 13898880 w 17099280"/>
              <a:gd name="connsiteY50" fmla="*/ 10266139 h 39069739"/>
              <a:gd name="connsiteX51" fmla="*/ 15636240 w 17099280"/>
              <a:gd name="connsiteY51" fmla="*/ 9808939 h 39069739"/>
              <a:gd name="connsiteX52" fmla="*/ 17099280 w 17099280"/>
              <a:gd name="connsiteY52" fmla="*/ 9443179 h 39069739"/>
              <a:gd name="connsiteX53" fmla="*/ 15910560 w 17099280"/>
              <a:gd name="connsiteY53" fmla="*/ 10266139 h 39069739"/>
              <a:gd name="connsiteX54" fmla="*/ 16459200 w 17099280"/>
              <a:gd name="connsiteY54" fmla="*/ 10723339 h 39069739"/>
              <a:gd name="connsiteX55" fmla="*/ 15636240 w 17099280"/>
              <a:gd name="connsiteY55" fmla="*/ 11637739 h 39069739"/>
              <a:gd name="connsiteX56" fmla="*/ 15636240 w 17099280"/>
              <a:gd name="connsiteY56" fmla="*/ 10997659 h 39069739"/>
              <a:gd name="connsiteX57" fmla="*/ 13990320 w 17099280"/>
              <a:gd name="connsiteY57" fmla="*/ 10997659 h 39069739"/>
              <a:gd name="connsiteX58" fmla="*/ 13990320 w 17099280"/>
              <a:gd name="connsiteY58" fmla="*/ 11820619 h 39069739"/>
              <a:gd name="connsiteX59" fmla="*/ 15179040 w 17099280"/>
              <a:gd name="connsiteY59" fmla="*/ 13009339 h 39069739"/>
              <a:gd name="connsiteX60" fmla="*/ 15087600 w 17099280"/>
              <a:gd name="connsiteY60" fmla="*/ 13923739 h 39069739"/>
              <a:gd name="connsiteX61" fmla="*/ 15453360 w 17099280"/>
              <a:gd name="connsiteY61" fmla="*/ 14655259 h 39069739"/>
              <a:gd name="connsiteX62" fmla="*/ 15361920 w 17099280"/>
              <a:gd name="connsiteY62" fmla="*/ 15386779 h 39069739"/>
              <a:gd name="connsiteX63" fmla="*/ 15361920 w 17099280"/>
              <a:gd name="connsiteY63" fmla="*/ 15843979 h 39069739"/>
              <a:gd name="connsiteX64" fmla="*/ 15087600 w 17099280"/>
              <a:gd name="connsiteY64" fmla="*/ 15843979 h 39069739"/>
              <a:gd name="connsiteX65" fmla="*/ 15087600 w 17099280"/>
              <a:gd name="connsiteY65" fmla="*/ 16209739 h 39069739"/>
              <a:gd name="connsiteX66" fmla="*/ 14356080 w 17099280"/>
              <a:gd name="connsiteY66" fmla="*/ 16209739 h 39069739"/>
              <a:gd name="connsiteX67" fmla="*/ 14904720 w 17099280"/>
              <a:gd name="connsiteY67" fmla="*/ 16941259 h 39069739"/>
              <a:gd name="connsiteX68" fmla="*/ 15544800 w 17099280"/>
              <a:gd name="connsiteY68" fmla="*/ 25719499 h 39069739"/>
              <a:gd name="connsiteX69" fmla="*/ 13898880 w 17099280"/>
              <a:gd name="connsiteY69" fmla="*/ 25628059 h 39069739"/>
              <a:gd name="connsiteX70" fmla="*/ 13716000 w 17099280"/>
              <a:gd name="connsiteY70" fmla="*/ 29102779 h 39069739"/>
              <a:gd name="connsiteX71" fmla="*/ 12344400 w 17099280"/>
              <a:gd name="connsiteY71" fmla="*/ 33766219 h 39069739"/>
              <a:gd name="connsiteX72" fmla="*/ 13167360 w 17099280"/>
              <a:gd name="connsiteY72" fmla="*/ 35412139 h 39069739"/>
              <a:gd name="connsiteX73" fmla="*/ 15087600 w 17099280"/>
              <a:gd name="connsiteY73" fmla="*/ 35960779 h 39069739"/>
              <a:gd name="connsiteX74" fmla="*/ 12984480 w 17099280"/>
              <a:gd name="connsiteY74" fmla="*/ 36326539 h 39069739"/>
              <a:gd name="connsiteX75" fmla="*/ 13624560 w 17099280"/>
              <a:gd name="connsiteY75" fmla="*/ 36875179 h 39069739"/>
              <a:gd name="connsiteX76" fmla="*/ 12710160 w 17099280"/>
              <a:gd name="connsiteY76" fmla="*/ 37515259 h 39069739"/>
              <a:gd name="connsiteX77" fmla="*/ 10698480 w 17099280"/>
              <a:gd name="connsiteY77" fmla="*/ 37058059 h 39069739"/>
              <a:gd name="connsiteX78" fmla="*/ 10881360 w 17099280"/>
              <a:gd name="connsiteY78" fmla="*/ 36692299 h 39069739"/>
              <a:gd name="connsiteX79" fmla="*/ 9692640 w 17099280"/>
              <a:gd name="connsiteY79" fmla="*/ 36692299 h 39069739"/>
              <a:gd name="connsiteX80" fmla="*/ 10241280 w 17099280"/>
              <a:gd name="connsiteY80" fmla="*/ 35777899 h 39069739"/>
              <a:gd name="connsiteX81" fmla="*/ 9692640 w 17099280"/>
              <a:gd name="connsiteY81" fmla="*/ 35320699 h 39069739"/>
              <a:gd name="connsiteX82" fmla="*/ 10515600 w 17099280"/>
              <a:gd name="connsiteY82" fmla="*/ 34589179 h 39069739"/>
              <a:gd name="connsiteX83" fmla="*/ 9326880 w 17099280"/>
              <a:gd name="connsiteY83" fmla="*/ 28005499 h 39069739"/>
              <a:gd name="connsiteX84" fmla="*/ 10058400 w 17099280"/>
              <a:gd name="connsiteY84" fmla="*/ 26085259 h 39069739"/>
              <a:gd name="connsiteX85" fmla="*/ 9052560 w 17099280"/>
              <a:gd name="connsiteY85" fmla="*/ 25536619 h 39069739"/>
              <a:gd name="connsiteX86" fmla="*/ 8961120 w 17099280"/>
              <a:gd name="connsiteY86" fmla="*/ 20598859 h 39069739"/>
              <a:gd name="connsiteX87" fmla="*/ 9326880 w 17099280"/>
              <a:gd name="connsiteY87" fmla="*/ 18312859 h 39069739"/>
              <a:gd name="connsiteX88" fmla="*/ 8046720 w 17099280"/>
              <a:gd name="connsiteY88" fmla="*/ 16118299 h 39069739"/>
              <a:gd name="connsiteX89" fmla="*/ 7863840 w 17099280"/>
              <a:gd name="connsiteY89" fmla="*/ 16118299 h 39069739"/>
              <a:gd name="connsiteX90" fmla="*/ 7863840 w 17099280"/>
              <a:gd name="connsiteY90" fmla="*/ 15935419 h 39069739"/>
              <a:gd name="connsiteX91" fmla="*/ 7406640 w 17099280"/>
              <a:gd name="connsiteY91" fmla="*/ 15935419 h 39069739"/>
              <a:gd name="connsiteX92" fmla="*/ 8138160 w 17099280"/>
              <a:gd name="connsiteY92" fmla="*/ 19958779 h 39069739"/>
              <a:gd name="connsiteX93" fmla="*/ 7680960 w 17099280"/>
              <a:gd name="connsiteY93" fmla="*/ 21421819 h 39069739"/>
              <a:gd name="connsiteX94" fmla="*/ 6858000 w 17099280"/>
              <a:gd name="connsiteY94" fmla="*/ 21421819 h 39069739"/>
              <a:gd name="connsiteX95" fmla="*/ 7498080 w 17099280"/>
              <a:gd name="connsiteY95" fmla="*/ 27456859 h 39069739"/>
              <a:gd name="connsiteX96" fmla="*/ 7040880 w 17099280"/>
              <a:gd name="connsiteY96" fmla="*/ 35686459 h 39069739"/>
              <a:gd name="connsiteX97" fmla="*/ 6217920 w 17099280"/>
              <a:gd name="connsiteY97" fmla="*/ 35686459 h 39069739"/>
              <a:gd name="connsiteX98" fmla="*/ 6217920 w 17099280"/>
              <a:gd name="connsiteY98" fmla="*/ 35960779 h 39069739"/>
              <a:gd name="connsiteX99" fmla="*/ 6675120 w 17099280"/>
              <a:gd name="connsiteY99" fmla="*/ 35960779 h 39069739"/>
              <a:gd name="connsiteX100" fmla="*/ 6858000 w 17099280"/>
              <a:gd name="connsiteY100" fmla="*/ 37058059 h 39069739"/>
              <a:gd name="connsiteX101" fmla="*/ 7315200 w 17099280"/>
              <a:gd name="connsiteY101" fmla="*/ 36966619 h 39069739"/>
              <a:gd name="connsiteX102" fmla="*/ 8138160 w 17099280"/>
              <a:gd name="connsiteY102" fmla="*/ 37606699 h 39069739"/>
              <a:gd name="connsiteX103" fmla="*/ 10058400 w 17099280"/>
              <a:gd name="connsiteY103" fmla="*/ 38155339 h 39069739"/>
              <a:gd name="connsiteX104" fmla="*/ 10149840 w 17099280"/>
              <a:gd name="connsiteY104" fmla="*/ 38886859 h 39069739"/>
              <a:gd name="connsiteX105" fmla="*/ 6858000 w 17099280"/>
              <a:gd name="connsiteY105" fmla="*/ 39069739 h 39069739"/>
              <a:gd name="connsiteX106" fmla="*/ 5303520 w 17099280"/>
              <a:gd name="connsiteY106" fmla="*/ 38429659 h 39069739"/>
              <a:gd name="connsiteX107" fmla="*/ 4754880 w 17099280"/>
              <a:gd name="connsiteY107" fmla="*/ 38795419 h 39069739"/>
              <a:gd name="connsiteX108" fmla="*/ 3474720 w 17099280"/>
              <a:gd name="connsiteY108" fmla="*/ 38795419 h 39069739"/>
              <a:gd name="connsiteX109" fmla="*/ 3291840 w 17099280"/>
              <a:gd name="connsiteY109" fmla="*/ 37332379 h 39069739"/>
              <a:gd name="connsiteX110" fmla="*/ 3291840 w 17099280"/>
              <a:gd name="connsiteY110" fmla="*/ 37332379 h 39069739"/>
              <a:gd name="connsiteX111" fmla="*/ 2743200 w 17099280"/>
              <a:gd name="connsiteY111" fmla="*/ 37972459 h 39069739"/>
              <a:gd name="connsiteX112" fmla="*/ 457200 w 17099280"/>
              <a:gd name="connsiteY112" fmla="*/ 37972459 h 39069739"/>
              <a:gd name="connsiteX113" fmla="*/ 548640 w 17099280"/>
              <a:gd name="connsiteY113" fmla="*/ 35412139 h 39069739"/>
              <a:gd name="connsiteX114" fmla="*/ 1005840 w 17099280"/>
              <a:gd name="connsiteY114" fmla="*/ 35412139 h 39069739"/>
              <a:gd name="connsiteX115" fmla="*/ 914400 w 17099280"/>
              <a:gd name="connsiteY115" fmla="*/ 34497739 h 39069739"/>
              <a:gd name="connsiteX116" fmla="*/ 1645920 w 17099280"/>
              <a:gd name="connsiteY116" fmla="*/ 33857659 h 39069739"/>
              <a:gd name="connsiteX117" fmla="*/ 1737360 w 17099280"/>
              <a:gd name="connsiteY117" fmla="*/ 26176699 h 39069739"/>
              <a:gd name="connsiteX118" fmla="*/ 2468880 w 17099280"/>
              <a:gd name="connsiteY118" fmla="*/ 24713659 h 39069739"/>
              <a:gd name="connsiteX119" fmla="*/ 2194560 w 17099280"/>
              <a:gd name="connsiteY119" fmla="*/ 23342059 h 39069739"/>
              <a:gd name="connsiteX120" fmla="*/ 2377440 w 17099280"/>
              <a:gd name="connsiteY120" fmla="*/ 22427659 h 39069739"/>
              <a:gd name="connsiteX121" fmla="*/ 1920240 w 17099280"/>
              <a:gd name="connsiteY121" fmla="*/ 20873179 h 39069739"/>
              <a:gd name="connsiteX122" fmla="*/ 0 w 17099280"/>
              <a:gd name="connsiteY122" fmla="*/ 20415979 h 39069739"/>
              <a:gd name="connsiteX123" fmla="*/ 914400 w 17099280"/>
              <a:gd name="connsiteY123" fmla="*/ 15478219 h 39069739"/>
              <a:gd name="connsiteX124" fmla="*/ 1005840 w 17099280"/>
              <a:gd name="connsiteY124" fmla="*/ 13375099 h 39069739"/>
              <a:gd name="connsiteX125" fmla="*/ 914400 w 17099280"/>
              <a:gd name="connsiteY125" fmla="*/ 9077419 h 39069739"/>
              <a:gd name="connsiteX126" fmla="*/ 1857998 w 17099280"/>
              <a:gd name="connsiteY126" fmla="*/ 7706504 h 39069739"/>
              <a:gd name="connsiteX127" fmla="*/ 2570951 w 17099280"/>
              <a:gd name="connsiteY127" fmla="*/ 6130890 h 39069739"/>
              <a:gd name="connsiteX128" fmla="*/ 3262299 w 17099280"/>
              <a:gd name="connsiteY128" fmla="*/ 5145956 h 39069739"/>
              <a:gd name="connsiteX129" fmla="*/ 3657600 w 17099280"/>
              <a:gd name="connsiteY129" fmla="*/ 4596859 h 39069739"/>
              <a:gd name="connsiteX130" fmla="*/ 3219090 w 17099280"/>
              <a:gd name="connsiteY130" fmla="*/ 3763267 h 39069739"/>
              <a:gd name="connsiteX131" fmla="*/ 2851811 w 17099280"/>
              <a:gd name="connsiteY131" fmla="*/ 1690458 h 39069739"/>
              <a:gd name="connsiteX132" fmla="*/ 2938230 w 17099280"/>
              <a:gd name="connsiteY132" fmla="*/ 845229 h 39069739"/>
              <a:gd name="connsiteX133" fmla="*/ 3413532 w 17099280"/>
              <a:gd name="connsiteY133" fmla="*/ 447474 h 39069739"/>
              <a:gd name="connsiteX134" fmla="*/ 4201948 w 17099280"/>
              <a:gd name="connsiteY134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956691 w 17099280"/>
              <a:gd name="connsiteY7" fmla="*/ 3480357 h 39069739"/>
              <a:gd name="connsiteX8" fmla="*/ 6848668 w 17099280"/>
              <a:gd name="connsiteY8" fmla="*/ 3887566 h 39069739"/>
              <a:gd name="connsiteX9" fmla="*/ 6675831 w 17099280"/>
              <a:gd name="connsiteY9" fmla="*/ 4400165 h 39069739"/>
              <a:gd name="connsiteX10" fmla="*/ 6740645 w 17099280"/>
              <a:gd name="connsiteY10" fmla="*/ 4797920 h 39069739"/>
              <a:gd name="connsiteX11" fmla="*/ 6611017 w 17099280"/>
              <a:gd name="connsiteY11" fmla="*/ 5394553 h 39069739"/>
              <a:gd name="connsiteX12" fmla="*/ 5852160 w 17099280"/>
              <a:gd name="connsiteY12" fmla="*/ 5419819 h 39069739"/>
              <a:gd name="connsiteX13" fmla="*/ 5422763 w 17099280"/>
              <a:gd name="connsiteY13" fmla="*/ 6130890 h 39069739"/>
              <a:gd name="connsiteX14" fmla="*/ 6126480 w 17099280"/>
              <a:gd name="connsiteY14" fmla="*/ 7431499 h 39069739"/>
              <a:gd name="connsiteX15" fmla="*/ 6766560 w 17099280"/>
              <a:gd name="connsiteY15" fmla="*/ 9626059 h 39069739"/>
              <a:gd name="connsiteX16" fmla="*/ 6675120 w 17099280"/>
              <a:gd name="connsiteY16" fmla="*/ 11454859 h 39069739"/>
              <a:gd name="connsiteX17" fmla="*/ 7680960 w 17099280"/>
              <a:gd name="connsiteY17" fmla="*/ 11271979 h 39069739"/>
              <a:gd name="connsiteX18" fmla="*/ 7132320 w 17099280"/>
              <a:gd name="connsiteY18" fmla="*/ 9808939 h 39069739"/>
              <a:gd name="connsiteX19" fmla="*/ 8869680 w 17099280"/>
              <a:gd name="connsiteY19" fmla="*/ 8437339 h 39069739"/>
              <a:gd name="connsiteX20" fmla="*/ 9144000 w 17099280"/>
              <a:gd name="connsiteY20" fmla="*/ 7431499 h 39069739"/>
              <a:gd name="connsiteX21" fmla="*/ 9601200 w 17099280"/>
              <a:gd name="connsiteY21" fmla="*/ 7248619 h 39069739"/>
              <a:gd name="connsiteX22" fmla="*/ 9601200 w 17099280"/>
              <a:gd name="connsiteY22" fmla="*/ 6791419 h 39069739"/>
              <a:gd name="connsiteX23" fmla="*/ 9144000 w 17099280"/>
              <a:gd name="connsiteY23" fmla="*/ 6517099 h 39069739"/>
              <a:gd name="connsiteX24" fmla="*/ 8595360 w 17099280"/>
              <a:gd name="connsiteY24" fmla="*/ 5145499 h 39069739"/>
              <a:gd name="connsiteX25" fmla="*/ 8595360 w 17099280"/>
              <a:gd name="connsiteY25" fmla="*/ 5694139 h 39069739"/>
              <a:gd name="connsiteX26" fmla="*/ 8595360 w 17099280"/>
              <a:gd name="connsiteY26" fmla="*/ 6242779 h 39069739"/>
              <a:gd name="connsiteX27" fmla="*/ 8412480 w 17099280"/>
              <a:gd name="connsiteY27" fmla="*/ 5877019 h 39069739"/>
              <a:gd name="connsiteX28" fmla="*/ 8321040 w 17099280"/>
              <a:gd name="connsiteY28" fmla="*/ 6151339 h 39069739"/>
              <a:gd name="connsiteX29" fmla="*/ 8046720 w 17099280"/>
              <a:gd name="connsiteY29" fmla="*/ 6425659 h 39069739"/>
              <a:gd name="connsiteX30" fmla="*/ 8046720 w 17099280"/>
              <a:gd name="connsiteY30" fmla="*/ 5968459 h 39069739"/>
              <a:gd name="connsiteX31" fmla="*/ 7680960 w 17099280"/>
              <a:gd name="connsiteY31" fmla="*/ 5968459 h 39069739"/>
              <a:gd name="connsiteX32" fmla="*/ 8503920 w 17099280"/>
              <a:gd name="connsiteY32" fmla="*/ 5054059 h 39069739"/>
              <a:gd name="connsiteX33" fmla="*/ 8869680 w 17099280"/>
              <a:gd name="connsiteY33" fmla="*/ 3956779 h 39069739"/>
              <a:gd name="connsiteX34" fmla="*/ 10058400 w 17099280"/>
              <a:gd name="connsiteY34" fmla="*/ 3133819 h 39069739"/>
              <a:gd name="connsiteX35" fmla="*/ 10241280 w 17099280"/>
              <a:gd name="connsiteY35" fmla="*/ 3225259 h 39069739"/>
              <a:gd name="connsiteX36" fmla="*/ 10881360 w 17099280"/>
              <a:gd name="connsiteY36" fmla="*/ 2950939 h 39069739"/>
              <a:gd name="connsiteX37" fmla="*/ 11704320 w 17099280"/>
              <a:gd name="connsiteY37" fmla="*/ 3316699 h 39069739"/>
              <a:gd name="connsiteX38" fmla="*/ 11978640 w 17099280"/>
              <a:gd name="connsiteY38" fmla="*/ 4048219 h 39069739"/>
              <a:gd name="connsiteX39" fmla="*/ 12070080 w 17099280"/>
              <a:gd name="connsiteY39" fmla="*/ 4505419 h 39069739"/>
              <a:gd name="connsiteX40" fmla="*/ 12161520 w 17099280"/>
              <a:gd name="connsiteY40" fmla="*/ 5328379 h 39069739"/>
              <a:gd name="connsiteX41" fmla="*/ 12161520 w 17099280"/>
              <a:gd name="connsiteY41" fmla="*/ 5328379 h 39069739"/>
              <a:gd name="connsiteX42" fmla="*/ 12618720 w 17099280"/>
              <a:gd name="connsiteY42" fmla="*/ 6334219 h 39069739"/>
              <a:gd name="connsiteX43" fmla="*/ 12161520 w 17099280"/>
              <a:gd name="connsiteY43" fmla="*/ 6974299 h 39069739"/>
              <a:gd name="connsiteX44" fmla="*/ 12161520 w 17099280"/>
              <a:gd name="connsiteY44" fmla="*/ 7614379 h 39069739"/>
              <a:gd name="connsiteX45" fmla="*/ 11430000 w 17099280"/>
              <a:gd name="connsiteY45" fmla="*/ 7705819 h 39069739"/>
              <a:gd name="connsiteX46" fmla="*/ 11247120 w 17099280"/>
              <a:gd name="connsiteY46" fmla="*/ 7980139 h 39069739"/>
              <a:gd name="connsiteX47" fmla="*/ 11521440 w 17099280"/>
              <a:gd name="connsiteY47" fmla="*/ 8437339 h 39069739"/>
              <a:gd name="connsiteX48" fmla="*/ 12527280 w 17099280"/>
              <a:gd name="connsiteY48" fmla="*/ 8437339 h 39069739"/>
              <a:gd name="connsiteX49" fmla="*/ 12984480 w 17099280"/>
              <a:gd name="connsiteY49" fmla="*/ 8894539 h 39069739"/>
              <a:gd name="connsiteX50" fmla="*/ 13898880 w 17099280"/>
              <a:gd name="connsiteY50" fmla="*/ 10266139 h 39069739"/>
              <a:gd name="connsiteX51" fmla="*/ 15636240 w 17099280"/>
              <a:gd name="connsiteY51" fmla="*/ 9808939 h 39069739"/>
              <a:gd name="connsiteX52" fmla="*/ 17099280 w 17099280"/>
              <a:gd name="connsiteY52" fmla="*/ 9443179 h 39069739"/>
              <a:gd name="connsiteX53" fmla="*/ 15910560 w 17099280"/>
              <a:gd name="connsiteY53" fmla="*/ 10266139 h 39069739"/>
              <a:gd name="connsiteX54" fmla="*/ 16459200 w 17099280"/>
              <a:gd name="connsiteY54" fmla="*/ 10723339 h 39069739"/>
              <a:gd name="connsiteX55" fmla="*/ 15636240 w 17099280"/>
              <a:gd name="connsiteY55" fmla="*/ 11637739 h 39069739"/>
              <a:gd name="connsiteX56" fmla="*/ 15636240 w 17099280"/>
              <a:gd name="connsiteY56" fmla="*/ 10997659 h 39069739"/>
              <a:gd name="connsiteX57" fmla="*/ 13990320 w 17099280"/>
              <a:gd name="connsiteY57" fmla="*/ 10997659 h 39069739"/>
              <a:gd name="connsiteX58" fmla="*/ 13990320 w 17099280"/>
              <a:gd name="connsiteY58" fmla="*/ 11820619 h 39069739"/>
              <a:gd name="connsiteX59" fmla="*/ 15179040 w 17099280"/>
              <a:gd name="connsiteY59" fmla="*/ 13009339 h 39069739"/>
              <a:gd name="connsiteX60" fmla="*/ 15087600 w 17099280"/>
              <a:gd name="connsiteY60" fmla="*/ 13923739 h 39069739"/>
              <a:gd name="connsiteX61" fmla="*/ 15453360 w 17099280"/>
              <a:gd name="connsiteY61" fmla="*/ 14655259 h 39069739"/>
              <a:gd name="connsiteX62" fmla="*/ 15361920 w 17099280"/>
              <a:gd name="connsiteY62" fmla="*/ 15386779 h 39069739"/>
              <a:gd name="connsiteX63" fmla="*/ 15361920 w 17099280"/>
              <a:gd name="connsiteY63" fmla="*/ 15843979 h 39069739"/>
              <a:gd name="connsiteX64" fmla="*/ 15087600 w 17099280"/>
              <a:gd name="connsiteY64" fmla="*/ 15843979 h 39069739"/>
              <a:gd name="connsiteX65" fmla="*/ 15087600 w 17099280"/>
              <a:gd name="connsiteY65" fmla="*/ 16209739 h 39069739"/>
              <a:gd name="connsiteX66" fmla="*/ 14356080 w 17099280"/>
              <a:gd name="connsiteY66" fmla="*/ 16209739 h 39069739"/>
              <a:gd name="connsiteX67" fmla="*/ 14904720 w 17099280"/>
              <a:gd name="connsiteY67" fmla="*/ 16941259 h 39069739"/>
              <a:gd name="connsiteX68" fmla="*/ 15544800 w 17099280"/>
              <a:gd name="connsiteY68" fmla="*/ 25719499 h 39069739"/>
              <a:gd name="connsiteX69" fmla="*/ 13898880 w 17099280"/>
              <a:gd name="connsiteY69" fmla="*/ 25628059 h 39069739"/>
              <a:gd name="connsiteX70" fmla="*/ 13716000 w 17099280"/>
              <a:gd name="connsiteY70" fmla="*/ 29102779 h 39069739"/>
              <a:gd name="connsiteX71" fmla="*/ 12344400 w 17099280"/>
              <a:gd name="connsiteY71" fmla="*/ 33766219 h 39069739"/>
              <a:gd name="connsiteX72" fmla="*/ 13167360 w 17099280"/>
              <a:gd name="connsiteY72" fmla="*/ 35412139 h 39069739"/>
              <a:gd name="connsiteX73" fmla="*/ 15087600 w 17099280"/>
              <a:gd name="connsiteY73" fmla="*/ 35960779 h 39069739"/>
              <a:gd name="connsiteX74" fmla="*/ 12984480 w 17099280"/>
              <a:gd name="connsiteY74" fmla="*/ 36326539 h 39069739"/>
              <a:gd name="connsiteX75" fmla="*/ 13624560 w 17099280"/>
              <a:gd name="connsiteY75" fmla="*/ 36875179 h 39069739"/>
              <a:gd name="connsiteX76" fmla="*/ 12710160 w 17099280"/>
              <a:gd name="connsiteY76" fmla="*/ 37515259 h 39069739"/>
              <a:gd name="connsiteX77" fmla="*/ 10698480 w 17099280"/>
              <a:gd name="connsiteY77" fmla="*/ 37058059 h 39069739"/>
              <a:gd name="connsiteX78" fmla="*/ 10881360 w 17099280"/>
              <a:gd name="connsiteY78" fmla="*/ 36692299 h 39069739"/>
              <a:gd name="connsiteX79" fmla="*/ 9692640 w 17099280"/>
              <a:gd name="connsiteY79" fmla="*/ 36692299 h 39069739"/>
              <a:gd name="connsiteX80" fmla="*/ 10241280 w 17099280"/>
              <a:gd name="connsiteY80" fmla="*/ 35777899 h 39069739"/>
              <a:gd name="connsiteX81" fmla="*/ 9692640 w 17099280"/>
              <a:gd name="connsiteY81" fmla="*/ 35320699 h 39069739"/>
              <a:gd name="connsiteX82" fmla="*/ 10515600 w 17099280"/>
              <a:gd name="connsiteY82" fmla="*/ 34589179 h 39069739"/>
              <a:gd name="connsiteX83" fmla="*/ 9326880 w 17099280"/>
              <a:gd name="connsiteY83" fmla="*/ 28005499 h 39069739"/>
              <a:gd name="connsiteX84" fmla="*/ 10058400 w 17099280"/>
              <a:gd name="connsiteY84" fmla="*/ 26085259 h 39069739"/>
              <a:gd name="connsiteX85" fmla="*/ 9052560 w 17099280"/>
              <a:gd name="connsiteY85" fmla="*/ 25536619 h 39069739"/>
              <a:gd name="connsiteX86" fmla="*/ 8961120 w 17099280"/>
              <a:gd name="connsiteY86" fmla="*/ 20598859 h 39069739"/>
              <a:gd name="connsiteX87" fmla="*/ 9326880 w 17099280"/>
              <a:gd name="connsiteY87" fmla="*/ 18312859 h 39069739"/>
              <a:gd name="connsiteX88" fmla="*/ 8046720 w 17099280"/>
              <a:gd name="connsiteY88" fmla="*/ 16118299 h 39069739"/>
              <a:gd name="connsiteX89" fmla="*/ 7863840 w 17099280"/>
              <a:gd name="connsiteY89" fmla="*/ 16118299 h 39069739"/>
              <a:gd name="connsiteX90" fmla="*/ 7863840 w 17099280"/>
              <a:gd name="connsiteY90" fmla="*/ 15935419 h 39069739"/>
              <a:gd name="connsiteX91" fmla="*/ 7406640 w 17099280"/>
              <a:gd name="connsiteY91" fmla="*/ 15935419 h 39069739"/>
              <a:gd name="connsiteX92" fmla="*/ 8138160 w 17099280"/>
              <a:gd name="connsiteY92" fmla="*/ 19958779 h 39069739"/>
              <a:gd name="connsiteX93" fmla="*/ 7680960 w 17099280"/>
              <a:gd name="connsiteY93" fmla="*/ 21421819 h 39069739"/>
              <a:gd name="connsiteX94" fmla="*/ 6858000 w 17099280"/>
              <a:gd name="connsiteY94" fmla="*/ 21421819 h 39069739"/>
              <a:gd name="connsiteX95" fmla="*/ 7498080 w 17099280"/>
              <a:gd name="connsiteY95" fmla="*/ 27456859 h 39069739"/>
              <a:gd name="connsiteX96" fmla="*/ 7040880 w 17099280"/>
              <a:gd name="connsiteY96" fmla="*/ 35686459 h 39069739"/>
              <a:gd name="connsiteX97" fmla="*/ 6217920 w 17099280"/>
              <a:gd name="connsiteY97" fmla="*/ 35686459 h 39069739"/>
              <a:gd name="connsiteX98" fmla="*/ 6217920 w 17099280"/>
              <a:gd name="connsiteY98" fmla="*/ 35960779 h 39069739"/>
              <a:gd name="connsiteX99" fmla="*/ 6675120 w 17099280"/>
              <a:gd name="connsiteY99" fmla="*/ 35960779 h 39069739"/>
              <a:gd name="connsiteX100" fmla="*/ 6858000 w 17099280"/>
              <a:gd name="connsiteY100" fmla="*/ 37058059 h 39069739"/>
              <a:gd name="connsiteX101" fmla="*/ 7315200 w 17099280"/>
              <a:gd name="connsiteY101" fmla="*/ 36966619 h 39069739"/>
              <a:gd name="connsiteX102" fmla="*/ 8138160 w 17099280"/>
              <a:gd name="connsiteY102" fmla="*/ 37606699 h 39069739"/>
              <a:gd name="connsiteX103" fmla="*/ 10058400 w 17099280"/>
              <a:gd name="connsiteY103" fmla="*/ 38155339 h 39069739"/>
              <a:gd name="connsiteX104" fmla="*/ 10149840 w 17099280"/>
              <a:gd name="connsiteY104" fmla="*/ 38886859 h 39069739"/>
              <a:gd name="connsiteX105" fmla="*/ 6858000 w 17099280"/>
              <a:gd name="connsiteY105" fmla="*/ 39069739 h 39069739"/>
              <a:gd name="connsiteX106" fmla="*/ 5303520 w 17099280"/>
              <a:gd name="connsiteY106" fmla="*/ 38429659 h 39069739"/>
              <a:gd name="connsiteX107" fmla="*/ 4754880 w 17099280"/>
              <a:gd name="connsiteY107" fmla="*/ 38795419 h 39069739"/>
              <a:gd name="connsiteX108" fmla="*/ 3474720 w 17099280"/>
              <a:gd name="connsiteY108" fmla="*/ 38795419 h 39069739"/>
              <a:gd name="connsiteX109" fmla="*/ 3291840 w 17099280"/>
              <a:gd name="connsiteY109" fmla="*/ 37332379 h 39069739"/>
              <a:gd name="connsiteX110" fmla="*/ 3291840 w 17099280"/>
              <a:gd name="connsiteY110" fmla="*/ 37332379 h 39069739"/>
              <a:gd name="connsiteX111" fmla="*/ 2743200 w 17099280"/>
              <a:gd name="connsiteY111" fmla="*/ 37972459 h 39069739"/>
              <a:gd name="connsiteX112" fmla="*/ 457200 w 17099280"/>
              <a:gd name="connsiteY112" fmla="*/ 37972459 h 39069739"/>
              <a:gd name="connsiteX113" fmla="*/ 548640 w 17099280"/>
              <a:gd name="connsiteY113" fmla="*/ 35412139 h 39069739"/>
              <a:gd name="connsiteX114" fmla="*/ 1005840 w 17099280"/>
              <a:gd name="connsiteY114" fmla="*/ 35412139 h 39069739"/>
              <a:gd name="connsiteX115" fmla="*/ 914400 w 17099280"/>
              <a:gd name="connsiteY115" fmla="*/ 34497739 h 39069739"/>
              <a:gd name="connsiteX116" fmla="*/ 1645920 w 17099280"/>
              <a:gd name="connsiteY116" fmla="*/ 33857659 h 39069739"/>
              <a:gd name="connsiteX117" fmla="*/ 1737360 w 17099280"/>
              <a:gd name="connsiteY117" fmla="*/ 26176699 h 39069739"/>
              <a:gd name="connsiteX118" fmla="*/ 2468880 w 17099280"/>
              <a:gd name="connsiteY118" fmla="*/ 24713659 h 39069739"/>
              <a:gd name="connsiteX119" fmla="*/ 2194560 w 17099280"/>
              <a:gd name="connsiteY119" fmla="*/ 23342059 h 39069739"/>
              <a:gd name="connsiteX120" fmla="*/ 2377440 w 17099280"/>
              <a:gd name="connsiteY120" fmla="*/ 22427659 h 39069739"/>
              <a:gd name="connsiteX121" fmla="*/ 1920240 w 17099280"/>
              <a:gd name="connsiteY121" fmla="*/ 20873179 h 39069739"/>
              <a:gd name="connsiteX122" fmla="*/ 0 w 17099280"/>
              <a:gd name="connsiteY122" fmla="*/ 20415979 h 39069739"/>
              <a:gd name="connsiteX123" fmla="*/ 914400 w 17099280"/>
              <a:gd name="connsiteY123" fmla="*/ 15478219 h 39069739"/>
              <a:gd name="connsiteX124" fmla="*/ 1005840 w 17099280"/>
              <a:gd name="connsiteY124" fmla="*/ 13375099 h 39069739"/>
              <a:gd name="connsiteX125" fmla="*/ 914400 w 17099280"/>
              <a:gd name="connsiteY125" fmla="*/ 9077419 h 39069739"/>
              <a:gd name="connsiteX126" fmla="*/ 1857998 w 17099280"/>
              <a:gd name="connsiteY126" fmla="*/ 7706504 h 39069739"/>
              <a:gd name="connsiteX127" fmla="*/ 2570951 w 17099280"/>
              <a:gd name="connsiteY127" fmla="*/ 6130890 h 39069739"/>
              <a:gd name="connsiteX128" fmla="*/ 3262299 w 17099280"/>
              <a:gd name="connsiteY128" fmla="*/ 5145956 h 39069739"/>
              <a:gd name="connsiteX129" fmla="*/ 3657600 w 17099280"/>
              <a:gd name="connsiteY129" fmla="*/ 4596859 h 39069739"/>
              <a:gd name="connsiteX130" fmla="*/ 3219090 w 17099280"/>
              <a:gd name="connsiteY130" fmla="*/ 3763267 h 39069739"/>
              <a:gd name="connsiteX131" fmla="*/ 2851811 w 17099280"/>
              <a:gd name="connsiteY131" fmla="*/ 1690458 h 39069739"/>
              <a:gd name="connsiteX132" fmla="*/ 2938230 w 17099280"/>
              <a:gd name="connsiteY132" fmla="*/ 845229 h 39069739"/>
              <a:gd name="connsiteX133" fmla="*/ 3413532 w 17099280"/>
              <a:gd name="connsiteY133" fmla="*/ 447474 h 39069739"/>
              <a:gd name="connsiteX134" fmla="*/ 4201948 w 17099280"/>
              <a:gd name="connsiteY134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956691 w 17099280"/>
              <a:gd name="connsiteY7" fmla="*/ 3480357 h 39069739"/>
              <a:gd name="connsiteX8" fmla="*/ 6848668 w 17099280"/>
              <a:gd name="connsiteY8" fmla="*/ 3887566 h 39069739"/>
              <a:gd name="connsiteX9" fmla="*/ 6675831 w 17099280"/>
              <a:gd name="connsiteY9" fmla="*/ 4400165 h 39069739"/>
              <a:gd name="connsiteX10" fmla="*/ 6740645 w 17099280"/>
              <a:gd name="connsiteY10" fmla="*/ 4797920 h 39069739"/>
              <a:gd name="connsiteX11" fmla="*/ 6611017 w 17099280"/>
              <a:gd name="connsiteY11" fmla="*/ 5394553 h 39069739"/>
              <a:gd name="connsiteX12" fmla="*/ 5852160 w 17099280"/>
              <a:gd name="connsiteY12" fmla="*/ 5419819 h 39069739"/>
              <a:gd name="connsiteX13" fmla="*/ 5422763 w 17099280"/>
              <a:gd name="connsiteY13" fmla="*/ 6130890 h 39069739"/>
              <a:gd name="connsiteX14" fmla="*/ 6126480 w 17099280"/>
              <a:gd name="connsiteY14" fmla="*/ 7431499 h 39069739"/>
              <a:gd name="connsiteX15" fmla="*/ 6766560 w 17099280"/>
              <a:gd name="connsiteY15" fmla="*/ 9626059 h 39069739"/>
              <a:gd name="connsiteX16" fmla="*/ 6675120 w 17099280"/>
              <a:gd name="connsiteY16" fmla="*/ 11454859 h 39069739"/>
              <a:gd name="connsiteX17" fmla="*/ 7680960 w 17099280"/>
              <a:gd name="connsiteY17" fmla="*/ 11271979 h 39069739"/>
              <a:gd name="connsiteX18" fmla="*/ 7132320 w 17099280"/>
              <a:gd name="connsiteY18" fmla="*/ 9808939 h 39069739"/>
              <a:gd name="connsiteX19" fmla="*/ 8869680 w 17099280"/>
              <a:gd name="connsiteY19" fmla="*/ 8437339 h 39069739"/>
              <a:gd name="connsiteX20" fmla="*/ 9144000 w 17099280"/>
              <a:gd name="connsiteY20" fmla="*/ 7431499 h 39069739"/>
              <a:gd name="connsiteX21" fmla="*/ 9601200 w 17099280"/>
              <a:gd name="connsiteY21" fmla="*/ 7248619 h 39069739"/>
              <a:gd name="connsiteX22" fmla="*/ 9601200 w 17099280"/>
              <a:gd name="connsiteY22" fmla="*/ 6791419 h 39069739"/>
              <a:gd name="connsiteX23" fmla="*/ 9144000 w 17099280"/>
              <a:gd name="connsiteY23" fmla="*/ 6517099 h 39069739"/>
              <a:gd name="connsiteX24" fmla="*/ 8595360 w 17099280"/>
              <a:gd name="connsiteY24" fmla="*/ 5145499 h 39069739"/>
              <a:gd name="connsiteX25" fmla="*/ 8595360 w 17099280"/>
              <a:gd name="connsiteY25" fmla="*/ 5694139 h 39069739"/>
              <a:gd name="connsiteX26" fmla="*/ 8595360 w 17099280"/>
              <a:gd name="connsiteY26" fmla="*/ 6242779 h 39069739"/>
              <a:gd name="connsiteX27" fmla="*/ 8412480 w 17099280"/>
              <a:gd name="connsiteY27" fmla="*/ 5877019 h 39069739"/>
              <a:gd name="connsiteX28" fmla="*/ 8321040 w 17099280"/>
              <a:gd name="connsiteY28" fmla="*/ 6151339 h 39069739"/>
              <a:gd name="connsiteX29" fmla="*/ 8046720 w 17099280"/>
              <a:gd name="connsiteY29" fmla="*/ 6425659 h 39069739"/>
              <a:gd name="connsiteX30" fmla="*/ 8046720 w 17099280"/>
              <a:gd name="connsiteY30" fmla="*/ 5968459 h 39069739"/>
              <a:gd name="connsiteX31" fmla="*/ 7680960 w 17099280"/>
              <a:gd name="connsiteY31" fmla="*/ 5968459 h 39069739"/>
              <a:gd name="connsiteX32" fmla="*/ 8503920 w 17099280"/>
              <a:gd name="connsiteY32" fmla="*/ 5054059 h 39069739"/>
              <a:gd name="connsiteX33" fmla="*/ 8869680 w 17099280"/>
              <a:gd name="connsiteY33" fmla="*/ 3956779 h 39069739"/>
              <a:gd name="connsiteX34" fmla="*/ 10058400 w 17099280"/>
              <a:gd name="connsiteY34" fmla="*/ 3133819 h 39069739"/>
              <a:gd name="connsiteX35" fmla="*/ 10241280 w 17099280"/>
              <a:gd name="connsiteY35" fmla="*/ 3225259 h 39069739"/>
              <a:gd name="connsiteX36" fmla="*/ 10881360 w 17099280"/>
              <a:gd name="connsiteY36" fmla="*/ 2950939 h 39069739"/>
              <a:gd name="connsiteX37" fmla="*/ 11704320 w 17099280"/>
              <a:gd name="connsiteY37" fmla="*/ 3316699 h 39069739"/>
              <a:gd name="connsiteX38" fmla="*/ 11978640 w 17099280"/>
              <a:gd name="connsiteY38" fmla="*/ 4048219 h 39069739"/>
              <a:gd name="connsiteX39" fmla="*/ 12070080 w 17099280"/>
              <a:gd name="connsiteY39" fmla="*/ 4505419 h 39069739"/>
              <a:gd name="connsiteX40" fmla="*/ 12161520 w 17099280"/>
              <a:gd name="connsiteY40" fmla="*/ 5328379 h 39069739"/>
              <a:gd name="connsiteX41" fmla="*/ 12161520 w 17099280"/>
              <a:gd name="connsiteY41" fmla="*/ 5328379 h 39069739"/>
              <a:gd name="connsiteX42" fmla="*/ 12618720 w 17099280"/>
              <a:gd name="connsiteY42" fmla="*/ 6334219 h 39069739"/>
              <a:gd name="connsiteX43" fmla="*/ 12161520 w 17099280"/>
              <a:gd name="connsiteY43" fmla="*/ 6974299 h 39069739"/>
              <a:gd name="connsiteX44" fmla="*/ 12161520 w 17099280"/>
              <a:gd name="connsiteY44" fmla="*/ 7614379 h 39069739"/>
              <a:gd name="connsiteX45" fmla="*/ 11430000 w 17099280"/>
              <a:gd name="connsiteY45" fmla="*/ 7705819 h 39069739"/>
              <a:gd name="connsiteX46" fmla="*/ 11247120 w 17099280"/>
              <a:gd name="connsiteY46" fmla="*/ 7980139 h 39069739"/>
              <a:gd name="connsiteX47" fmla="*/ 11521440 w 17099280"/>
              <a:gd name="connsiteY47" fmla="*/ 8437339 h 39069739"/>
              <a:gd name="connsiteX48" fmla="*/ 12527280 w 17099280"/>
              <a:gd name="connsiteY48" fmla="*/ 8437339 h 39069739"/>
              <a:gd name="connsiteX49" fmla="*/ 12984480 w 17099280"/>
              <a:gd name="connsiteY49" fmla="*/ 8894539 h 39069739"/>
              <a:gd name="connsiteX50" fmla="*/ 13898880 w 17099280"/>
              <a:gd name="connsiteY50" fmla="*/ 10266139 h 39069739"/>
              <a:gd name="connsiteX51" fmla="*/ 15636240 w 17099280"/>
              <a:gd name="connsiteY51" fmla="*/ 9808939 h 39069739"/>
              <a:gd name="connsiteX52" fmla="*/ 17099280 w 17099280"/>
              <a:gd name="connsiteY52" fmla="*/ 9443179 h 39069739"/>
              <a:gd name="connsiteX53" fmla="*/ 15910560 w 17099280"/>
              <a:gd name="connsiteY53" fmla="*/ 10266139 h 39069739"/>
              <a:gd name="connsiteX54" fmla="*/ 16459200 w 17099280"/>
              <a:gd name="connsiteY54" fmla="*/ 10723339 h 39069739"/>
              <a:gd name="connsiteX55" fmla="*/ 15636240 w 17099280"/>
              <a:gd name="connsiteY55" fmla="*/ 11637739 h 39069739"/>
              <a:gd name="connsiteX56" fmla="*/ 15636240 w 17099280"/>
              <a:gd name="connsiteY56" fmla="*/ 10997659 h 39069739"/>
              <a:gd name="connsiteX57" fmla="*/ 13990320 w 17099280"/>
              <a:gd name="connsiteY57" fmla="*/ 10997659 h 39069739"/>
              <a:gd name="connsiteX58" fmla="*/ 13990320 w 17099280"/>
              <a:gd name="connsiteY58" fmla="*/ 11820619 h 39069739"/>
              <a:gd name="connsiteX59" fmla="*/ 15179040 w 17099280"/>
              <a:gd name="connsiteY59" fmla="*/ 13009339 h 39069739"/>
              <a:gd name="connsiteX60" fmla="*/ 15087600 w 17099280"/>
              <a:gd name="connsiteY60" fmla="*/ 13923739 h 39069739"/>
              <a:gd name="connsiteX61" fmla="*/ 15453360 w 17099280"/>
              <a:gd name="connsiteY61" fmla="*/ 14655259 h 39069739"/>
              <a:gd name="connsiteX62" fmla="*/ 15361920 w 17099280"/>
              <a:gd name="connsiteY62" fmla="*/ 15386779 h 39069739"/>
              <a:gd name="connsiteX63" fmla="*/ 15361920 w 17099280"/>
              <a:gd name="connsiteY63" fmla="*/ 15843979 h 39069739"/>
              <a:gd name="connsiteX64" fmla="*/ 15087600 w 17099280"/>
              <a:gd name="connsiteY64" fmla="*/ 15843979 h 39069739"/>
              <a:gd name="connsiteX65" fmla="*/ 15087600 w 17099280"/>
              <a:gd name="connsiteY65" fmla="*/ 16209739 h 39069739"/>
              <a:gd name="connsiteX66" fmla="*/ 14356080 w 17099280"/>
              <a:gd name="connsiteY66" fmla="*/ 16209739 h 39069739"/>
              <a:gd name="connsiteX67" fmla="*/ 14904720 w 17099280"/>
              <a:gd name="connsiteY67" fmla="*/ 16941259 h 39069739"/>
              <a:gd name="connsiteX68" fmla="*/ 15544800 w 17099280"/>
              <a:gd name="connsiteY68" fmla="*/ 25719499 h 39069739"/>
              <a:gd name="connsiteX69" fmla="*/ 13898880 w 17099280"/>
              <a:gd name="connsiteY69" fmla="*/ 25628059 h 39069739"/>
              <a:gd name="connsiteX70" fmla="*/ 13716000 w 17099280"/>
              <a:gd name="connsiteY70" fmla="*/ 29102779 h 39069739"/>
              <a:gd name="connsiteX71" fmla="*/ 12344400 w 17099280"/>
              <a:gd name="connsiteY71" fmla="*/ 33766219 h 39069739"/>
              <a:gd name="connsiteX72" fmla="*/ 13167360 w 17099280"/>
              <a:gd name="connsiteY72" fmla="*/ 35412139 h 39069739"/>
              <a:gd name="connsiteX73" fmla="*/ 15087600 w 17099280"/>
              <a:gd name="connsiteY73" fmla="*/ 35960779 h 39069739"/>
              <a:gd name="connsiteX74" fmla="*/ 12984480 w 17099280"/>
              <a:gd name="connsiteY74" fmla="*/ 36326539 h 39069739"/>
              <a:gd name="connsiteX75" fmla="*/ 13624560 w 17099280"/>
              <a:gd name="connsiteY75" fmla="*/ 36875179 h 39069739"/>
              <a:gd name="connsiteX76" fmla="*/ 12710160 w 17099280"/>
              <a:gd name="connsiteY76" fmla="*/ 37515259 h 39069739"/>
              <a:gd name="connsiteX77" fmla="*/ 10698480 w 17099280"/>
              <a:gd name="connsiteY77" fmla="*/ 37058059 h 39069739"/>
              <a:gd name="connsiteX78" fmla="*/ 10881360 w 17099280"/>
              <a:gd name="connsiteY78" fmla="*/ 36692299 h 39069739"/>
              <a:gd name="connsiteX79" fmla="*/ 9692640 w 17099280"/>
              <a:gd name="connsiteY79" fmla="*/ 36692299 h 39069739"/>
              <a:gd name="connsiteX80" fmla="*/ 10241280 w 17099280"/>
              <a:gd name="connsiteY80" fmla="*/ 35777899 h 39069739"/>
              <a:gd name="connsiteX81" fmla="*/ 9692640 w 17099280"/>
              <a:gd name="connsiteY81" fmla="*/ 35320699 h 39069739"/>
              <a:gd name="connsiteX82" fmla="*/ 10515600 w 17099280"/>
              <a:gd name="connsiteY82" fmla="*/ 34589179 h 39069739"/>
              <a:gd name="connsiteX83" fmla="*/ 9326880 w 17099280"/>
              <a:gd name="connsiteY83" fmla="*/ 28005499 h 39069739"/>
              <a:gd name="connsiteX84" fmla="*/ 10058400 w 17099280"/>
              <a:gd name="connsiteY84" fmla="*/ 26085259 h 39069739"/>
              <a:gd name="connsiteX85" fmla="*/ 9052560 w 17099280"/>
              <a:gd name="connsiteY85" fmla="*/ 25536619 h 39069739"/>
              <a:gd name="connsiteX86" fmla="*/ 8961120 w 17099280"/>
              <a:gd name="connsiteY86" fmla="*/ 20598859 h 39069739"/>
              <a:gd name="connsiteX87" fmla="*/ 9326880 w 17099280"/>
              <a:gd name="connsiteY87" fmla="*/ 18312859 h 39069739"/>
              <a:gd name="connsiteX88" fmla="*/ 8046720 w 17099280"/>
              <a:gd name="connsiteY88" fmla="*/ 16118299 h 39069739"/>
              <a:gd name="connsiteX89" fmla="*/ 7863840 w 17099280"/>
              <a:gd name="connsiteY89" fmla="*/ 16118299 h 39069739"/>
              <a:gd name="connsiteX90" fmla="*/ 7863840 w 17099280"/>
              <a:gd name="connsiteY90" fmla="*/ 15935419 h 39069739"/>
              <a:gd name="connsiteX91" fmla="*/ 7406640 w 17099280"/>
              <a:gd name="connsiteY91" fmla="*/ 15935419 h 39069739"/>
              <a:gd name="connsiteX92" fmla="*/ 8138160 w 17099280"/>
              <a:gd name="connsiteY92" fmla="*/ 19958779 h 39069739"/>
              <a:gd name="connsiteX93" fmla="*/ 7680960 w 17099280"/>
              <a:gd name="connsiteY93" fmla="*/ 21421819 h 39069739"/>
              <a:gd name="connsiteX94" fmla="*/ 6858000 w 17099280"/>
              <a:gd name="connsiteY94" fmla="*/ 21421819 h 39069739"/>
              <a:gd name="connsiteX95" fmla="*/ 7498080 w 17099280"/>
              <a:gd name="connsiteY95" fmla="*/ 27456859 h 39069739"/>
              <a:gd name="connsiteX96" fmla="*/ 7040880 w 17099280"/>
              <a:gd name="connsiteY96" fmla="*/ 35686459 h 39069739"/>
              <a:gd name="connsiteX97" fmla="*/ 6217920 w 17099280"/>
              <a:gd name="connsiteY97" fmla="*/ 35686459 h 39069739"/>
              <a:gd name="connsiteX98" fmla="*/ 6217920 w 17099280"/>
              <a:gd name="connsiteY98" fmla="*/ 35960779 h 39069739"/>
              <a:gd name="connsiteX99" fmla="*/ 6675120 w 17099280"/>
              <a:gd name="connsiteY99" fmla="*/ 35960779 h 39069739"/>
              <a:gd name="connsiteX100" fmla="*/ 6858000 w 17099280"/>
              <a:gd name="connsiteY100" fmla="*/ 37058059 h 39069739"/>
              <a:gd name="connsiteX101" fmla="*/ 7315200 w 17099280"/>
              <a:gd name="connsiteY101" fmla="*/ 36966619 h 39069739"/>
              <a:gd name="connsiteX102" fmla="*/ 8138160 w 17099280"/>
              <a:gd name="connsiteY102" fmla="*/ 37606699 h 39069739"/>
              <a:gd name="connsiteX103" fmla="*/ 10058400 w 17099280"/>
              <a:gd name="connsiteY103" fmla="*/ 38155339 h 39069739"/>
              <a:gd name="connsiteX104" fmla="*/ 10149840 w 17099280"/>
              <a:gd name="connsiteY104" fmla="*/ 38886859 h 39069739"/>
              <a:gd name="connsiteX105" fmla="*/ 6858000 w 17099280"/>
              <a:gd name="connsiteY105" fmla="*/ 39069739 h 39069739"/>
              <a:gd name="connsiteX106" fmla="*/ 5303520 w 17099280"/>
              <a:gd name="connsiteY106" fmla="*/ 38429659 h 39069739"/>
              <a:gd name="connsiteX107" fmla="*/ 4754880 w 17099280"/>
              <a:gd name="connsiteY107" fmla="*/ 38795419 h 39069739"/>
              <a:gd name="connsiteX108" fmla="*/ 3474720 w 17099280"/>
              <a:gd name="connsiteY108" fmla="*/ 38795419 h 39069739"/>
              <a:gd name="connsiteX109" fmla="*/ 3291840 w 17099280"/>
              <a:gd name="connsiteY109" fmla="*/ 37332379 h 39069739"/>
              <a:gd name="connsiteX110" fmla="*/ 3291840 w 17099280"/>
              <a:gd name="connsiteY110" fmla="*/ 37332379 h 39069739"/>
              <a:gd name="connsiteX111" fmla="*/ 2743200 w 17099280"/>
              <a:gd name="connsiteY111" fmla="*/ 37972459 h 39069739"/>
              <a:gd name="connsiteX112" fmla="*/ 457200 w 17099280"/>
              <a:gd name="connsiteY112" fmla="*/ 37972459 h 39069739"/>
              <a:gd name="connsiteX113" fmla="*/ 548640 w 17099280"/>
              <a:gd name="connsiteY113" fmla="*/ 35412139 h 39069739"/>
              <a:gd name="connsiteX114" fmla="*/ 1005840 w 17099280"/>
              <a:gd name="connsiteY114" fmla="*/ 35412139 h 39069739"/>
              <a:gd name="connsiteX115" fmla="*/ 914400 w 17099280"/>
              <a:gd name="connsiteY115" fmla="*/ 34497739 h 39069739"/>
              <a:gd name="connsiteX116" fmla="*/ 1645920 w 17099280"/>
              <a:gd name="connsiteY116" fmla="*/ 33857659 h 39069739"/>
              <a:gd name="connsiteX117" fmla="*/ 1737360 w 17099280"/>
              <a:gd name="connsiteY117" fmla="*/ 26176699 h 39069739"/>
              <a:gd name="connsiteX118" fmla="*/ 2468880 w 17099280"/>
              <a:gd name="connsiteY118" fmla="*/ 24713659 h 39069739"/>
              <a:gd name="connsiteX119" fmla="*/ 2194560 w 17099280"/>
              <a:gd name="connsiteY119" fmla="*/ 23342059 h 39069739"/>
              <a:gd name="connsiteX120" fmla="*/ 2377440 w 17099280"/>
              <a:gd name="connsiteY120" fmla="*/ 22427659 h 39069739"/>
              <a:gd name="connsiteX121" fmla="*/ 1920240 w 17099280"/>
              <a:gd name="connsiteY121" fmla="*/ 20873179 h 39069739"/>
              <a:gd name="connsiteX122" fmla="*/ 0 w 17099280"/>
              <a:gd name="connsiteY122" fmla="*/ 20415979 h 39069739"/>
              <a:gd name="connsiteX123" fmla="*/ 914400 w 17099280"/>
              <a:gd name="connsiteY123" fmla="*/ 15478219 h 39069739"/>
              <a:gd name="connsiteX124" fmla="*/ 1005840 w 17099280"/>
              <a:gd name="connsiteY124" fmla="*/ 13375099 h 39069739"/>
              <a:gd name="connsiteX125" fmla="*/ 914400 w 17099280"/>
              <a:gd name="connsiteY125" fmla="*/ 9077419 h 39069739"/>
              <a:gd name="connsiteX126" fmla="*/ 1857998 w 17099280"/>
              <a:gd name="connsiteY126" fmla="*/ 7706504 h 39069739"/>
              <a:gd name="connsiteX127" fmla="*/ 2570951 w 17099280"/>
              <a:gd name="connsiteY127" fmla="*/ 6130890 h 39069739"/>
              <a:gd name="connsiteX128" fmla="*/ 3262299 w 17099280"/>
              <a:gd name="connsiteY128" fmla="*/ 5145956 h 39069739"/>
              <a:gd name="connsiteX129" fmla="*/ 3657600 w 17099280"/>
              <a:gd name="connsiteY129" fmla="*/ 4596859 h 39069739"/>
              <a:gd name="connsiteX130" fmla="*/ 3219090 w 17099280"/>
              <a:gd name="connsiteY130" fmla="*/ 3763267 h 39069739"/>
              <a:gd name="connsiteX131" fmla="*/ 2851811 w 17099280"/>
              <a:gd name="connsiteY131" fmla="*/ 1690458 h 39069739"/>
              <a:gd name="connsiteX132" fmla="*/ 2938230 w 17099280"/>
              <a:gd name="connsiteY132" fmla="*/ 845229 h 39069739"/>
              <a:gd name="connsiteX133" fmla="*/ 3413532 w 17099280"/>
              <a:gd name="connsiteY133" fmla="*/ 447474 h 39069739"/>
              <a:gd name="connsiteX134" fmla="*/ 4201948 w 17099280"/>
              <a:gd name="connsiteY134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956691 w 17099280"/>
              <a:gd name="connsiteY7" fmla="*/ 3480357 h 39069739"/>
              <a:gd name="connsiteX8" fmla="*/ 6848668 w 17099280"/>
              <a:gd name="connsiteY8" fmla="*/ 3887566 h 39069739"/>
              <a:gd name="connsiteX9" fmla="*/ 6675831 w 17099280"/>
              <a:gd name="connsiteY9" fmla="*/ 4400165 h 39069739"/>
              <a:gd name="connsiteX10" fmla="*/ 6740645 w 17099280"/>
              <a:gd name="connsiteY10" fmla="*/ 4797920 h 39069739"/>
              <a:gd name="connsiteX11" fmla="*/ 6611017 w 17099280"/>
              <a:gd name="connsiteY11" fmla="*/ 5394553 h 39069739"/>
              <a:gd name="connsiteX12" fmla="*/ 5852160 w 17099280"/>
              <a:gd name="connsiteY12" fmla="*/ 5419819 h 39069739"/>
              <a:gd name="connsiteX13" fmla="*/ 5422763 w 17099280"/>
              <a:gd name="connsiteY13" fmla="*/ 6130890 h 39069739"/>
              <a:gd name="connsiteX14" fmla="*/ 6126480 w 17099280"/>
              <a:gd name="connsiteY14" fmla="*/ 7431499 h 39069739"/>
              <a:gd name="connsiteX15" fmla="*/ 6766560 w 17099280"/>
              <a:gd name="connsiteY15" fmla="*/ 9626059 h 39069739"/>
              <a:gd name="connsiteX16" fmla="*/ 6675120 w 17099280"/>
              <a:gd name="connsiteY16" fmla="*/ 11454859 h 39069739"/>
              <a:gd name="connsiteX17" fmla="*/ 7680960 w 17099280"/>
              <a:gd name="connsiteY17" fmla="*/ 11271979 h 39069739"/>
              <a:gd name="connsiteX18" fmla="*/ 7132320 w 17099280"/>
              <a:gd name="connsiteY18" fmla="*/ 9808939 h 39069739"/>
              <a:gd name="connsiteX19" fmla="*/ 8869680 w 17099280"/>
              <a:gd name="connsiteY19" fmla="*/ 8437339 h 39069739"/>
              <a:gd name="connsiteX20" fmla="*/ 9144000 w 17099280"/>
              <a:gd name="connsiteY20" fmla="*/ 7431499 h 39069739"/>
              <a:gd name="connsiteX21" fmla="*/ 9601200 w 17099280"/>
              <a:gd name="connsiteY21" fmla="*/ 7248619 h 39069739"/>
              <a:gd name="connsiteX22" fmla="*/ 9601200 w 17099280"/>
              <a:gd name="connsiteY22" fmla="*/ 6791419 h 39069739"/>
              <a:gd name="connsiteX23" fmla="*/ 9144000 w 17099280"/>
              <a:gd name="connsiteY23" fmla="*/ 6517099 h 39069739"/>
              <a:gd name="connsiteX24" fmla="*/ 8595360 w 17099280"/>
              <a:gd name="connsiteY24" fmla="*/ 5145499 h 39069739"/>
              <a:gd name="connsiteX25" fmla="*/ 8595360 w 17099280"/>
              <a:gd name="connsiteY25" fmla="*/ 5694139 h 39069739"/>
              <a:gd name="connsiteX26" fmla="*/ 8595360 w 17099280"/>
              <a:gd name="connsiteY26" fmla="*/ 6242779 h 39069739"/>
              <a:gd name="connsiteX27" fmla="*/ 8412480 w 17099280"/>
              <a:gd name="connsiteY27" fmla="*/ 5877019 h 39069739"/>
              <a:gd name="connsiteX28" fmla="*/ 8321040 w 17099280"/>
              <a:gd name="connsiteY28" fmla="*/ 6151339 h 39069739"/>
              <a:gd name="connsiteX29" fmla="*/ 8046720 w 17099280"/>
              <a:gd name="connsiteY29" fmla="*/ 6425659 h 39069739"/>
              <a:gd name="connsiteX30" fmla="*/ 8046720 w 17099280"/>
              <a:gd name="connsiteY30" fmla="*/ 5968459 h 39069739"/>
              <a:gd name="connsiteX31" fmla="*/ 7680960 w 17099280"/>
              <a:gd name="connsiteY31" fmla="*/ 5968459 h 39069739"/>
              <a:gd name="connsiteX32" fmla="*/ 8503920 w 17099280"/>
              <a:gd name="connsiteY32" fmla="*/ 5054059 h 39069739"/>
              <a:gd name="connsiteX33" fmla="*/ 8869680 w 17099280"/>
              <a:gd name="connsiteY33" fmla="*/ 3956779 h 39069739"/>
              <a:gd name="connsiteX34" fmla="*/ 10058400 w 17099280"/>
              <a:gd name="connsiteY34" fmla="*/ 3133819 h 39069739"/>
              <a:gd name="connsiteX35" fmla="*/ 10241280 w 17099280"/>
              <a:gd name="connsiteY35" fmla="*/ 3225259 h 39069739"/>
              <a:gd name="connsiteX36" fmla="*/ 10881360 w 17099280"/>
              <a:gd name="connsiteY36" fmla="*/ 2950939 h 39069739"/>
              <a:gd name="connsiteX37" fmla="*/ 11704320 w 17099280"/>
              <a:gd name="connsiteY37" fmla="*/ 3316699 h 39069739"/>
              <a:gd name="connsiteX38" fmla="*/ 11978640 w 17099280"/>
              <a:gd name="connsiteY38" fmla="*/ 4048219 h 39069739"/>
              <a:gd name="connsiteX39" fmla="*/ 12070080 w 17099280"/>
              <a:gd name="connsiteY39" fmla="*/ 4505419 h 39069739"/>
              <a:gd name="connsiteX40" fmla="*/ 12161520 w 17099280"/>
              <a:gd name="connsiteY40" fmla="*/ 5328379 h 39069739"/>
              <a:gd name="connsiteX41" fmla="*/ 12161520 w 17099280"/>
              <a:gd name="connsiteY41" fmla="*/ 5328379 h 39069739"/>
              <a:gd name="connsiteX42" fmla="*/ 12618720 w 17099280"/>
              <a:gd name="connsiteY42" fmla="*/ 6334219 h 39069739"/>
              <a:gd name="connsiteX43" fmla="*/ 12161520 w 17099280"/>
              <a:gd name="connsiteY43" fmla="*/ 6974299 h 39069739"/>
              <a:gd name="connsiteX44" fmla="*/ 12161520 w 17099280"/>
              <a:gd name="connsiteY44" fmla="*/ 7614379 h 39069739"/>
              <a:gd name="connsiteX45" fmla="*/ 11430000 w 17099280"/>
              <a:gd name="connsiteY45" fmla="*/ 7705819 h 39069739"/>
              <a:gd name="connsiteX46" fmla="*/ 11247120 w 17099280"/>
              <a:gd name="connsiteY46" fmla="*/ 7980139 h 39069739"/>
              <a:gd name="connsiteX47" fmla="*/ 11521440 w 17099280"/>
              <a:gd name="connsiteY47" fmla="*/ 8437339 h 39069739"/>
              <a:gd name="connsiteX48" fmla="*/ 12527280 w 17099280"/>
              <a:gd name="connsiteY48" fmla="*/ 8437339 h 39069739"/>
              <a:gd name="connsiteX49" fmla="*/ 12984480 w 17099280"/>
              <a:gd name="connsiteY49" fmla="*/ 8894539 h 39069739"/>
              <a:gd name="connsiteX50" fmla="*/ 13898880 w 17099280"/>
              <a:gd name="connsiteY50" fmla="*/ 10266139 h 39069739"/>
              <a:gd name="connsiteX51" fmla="*/ 15636240 w 17099280"/>
              <a:gd name="connsiteY51" fmla="*/ 9808939 h 39069739"/>
              <a:gd name="connsiteX52" fmla="*/ 17099280 w 17099280"/>
              <a:gd name="connsiteY52" fmla="*/ 9443179 h 39069739"/>
              <a:gd name="connsiteX53" fmla="*/ 15910560 w 17099280"/>
              <a:gd name="connsiteY53" fmla="*/ 10266139 h 39069739"/>
              <a:gd name="connsiteX54" fmla="*/ 16459200 w 17099280"/>
              <a:gd name="connsiteY54" fmla="*/ 10723339 h 39069739"/>
              <a:gd name="connsiteX55" fmla="*/ 15636240 w 17099280"/>
              <a:gd name="connsiteY55" fmla="*/ 11637739 h 39069739"/>
              <a:gd name="connsiteX56" fmla="*/ 15636240 w 17099280"/>
              <a:gd name="connsiteY56" fmla="*/ 10997659 h 39069739"/>
              <a:gd name="connsiteX57" fmla="*/ 13990320 w 17099280"/>
              <a:gd name="connsiteY57" fmla="*/ 10997659 h 39069739"/>
              <a:gd name="connsiteX58" fmla="*/ 13990320 w 17099280"/>
              <a:gd name="connsiteY58" fmla="*/ 11820619 h 39069739"/>
              <a:gd name="connsiteX59" fmla="*/ 15179040 w 17099280"/>
              <a:gd name="connsiteY59" fmla="*/ 13009339 h 39069739"/>
              <a:gd name="connsiteX60" fmla="*/ 15087600 w 17099280"/>
              <a:gd name="connsiteY60" fmla="*/ 13923739 h 39069739"/>
              <a:gd name="connsiteX61" fmla="*/ 15453360 w 17099280"/>
              <a:gd name="connsiteY61" fmla="*/ 14655259 h 39069739"/>
              <a:gd name="connsiteX62" fmla="*/ 15361920 w 17099280"/>
              <a:gd name="connsiteY62" fmla="*/ 15386779 h 39069739"/>
              <a:gd name="connsiteX63" fmla="*/ 15361920 w 17099280"/>
              <a:gd name="connsiteY63" fmla="*/ 15843979 h 39069739"/>
              <a:gd name="connsiteX64" fmla="*/ 15087600 w 17099280"/>
              <a:gd name="connsiteY64" fmla="*/ 15843979 h 39069739"/>
              <a:gd name="connsiteX65" fmla="*/ 15087600 w 17099280"/>
              <a:gd name="connsiteY65" fmla="*/ 16209739 h 39069739"/>
              <a:gd name="connsiteX66" fmla="*/ 14356080 w 17099280"/>
              <a:gd name="connsiteY66" fmla="*/ 16209739 h 39069739"/>
              <a:gd name="connsiteX67" fmla="*/ 14904720 w 17099280"/>
              <a:gd name="connsiteY67" fmla="*/ 16941259 h 39069739"/>
              <a:gd name="connsiteX68" fmla="*/ 15544800 w 17099280"/>
              <a:gd name="connsiteY68" fmla="*/ 25719499 h 39069739"/>
              <a:gd name="connsiteX69" fmla="*/ 13898880 w 17099280"/>
              <a:gd name="connsiteY69" fmla="*/ 25628059 h 39069739"/>
              <a:gd name="connsiteX70" fmla="*/ 13716000 w 17099280"/>
              <a:gd name="connsiteY70" fmla="*/ 29102779 h 39069739"/>
              <a:gd name="connsiteX71" fmla="*/ 12344400 w 17099280"/>
              <a:gd name="connsiteY71" fmla="*/ 33766219 h 39069739"/>
              <a:gd name="connsiteX72" fmla="*/ 13167360 w 17099280"/>
              <a:gd name="connsiteY72" fmla="*/ 35412139 h 39069739"/>
              <a:gd name="connsiteX73" fmla="*/ 15087600 w 17099280"/>
              <a:gd name="connsiteY73" fmla="*/ 35960779 h 39069739"/>
              <a:gd name="connsiteX74" fmla="*/ 12984480 w 17099280"/>
              <a:gd name="connsiteY74" fmla="*/ 36326539 h 39069739"/>
              <a:gd name="connsiteX75" fmla="*/ 13624560 w 17099280"/>
              <a:gd name="connsiteY75" fmla="*/ 36875179 h 39069739"/>
              <a:gd name="connsiteX76" fmla="*/ 12710160 w 17099280"/>
              <a:gd name="connsiteY76" fmla="*/ 37515259 h 39069739"/>
              <a:gd name="connsiteX77" fmla="*/ 10698480 w 17099280"/>
              <a:gd name="connsiteY77" fmla="*/ 37058059 h 39069739"/>
              <a:gd name="connsiteX78" fmla="*/ 10881360 w 17099280"/>
              <a:gd name="connsiteY78" fmla="*/ 36692299 h 39069739"/>
              <a:gd name="connsiteX79" fmla="*/ 9692640 w 17099280"/>
              <a:gd name="connsiteY79" fmla="*/ 36692299 h 39069739"/>
              <a:gd name="connsiteX80" fmla="*/ 10241280 w 17099280"/>
              <a:gd name="connsiteY80" fmla="*/ 35777899 h 39069739"/>
              <a:gd name="connsiteX81" fmla="*/ 9692640 w 17099280"/>
              <a:gd name="connsiteY81" fmla="*/ 35320699 h 39069739"/>
              <a:gd name="connsiteX82" fmla="*/ 10515600 w 17099280"/>
              <a:gd name="connsiteY82" fmla="*/ 34589179 h 39069739"/>
              <a:gd name="connsiteX83" fmla="*/ 9326880 w 17099280"/>
              <a:gd name="connsiteY83" fmla="*/ 28005499 h 39069739"/>
              <a:gd name="connsiteX84" fmla="*/ 10058400 w 17099280"/>
              <a:gd name="connsiteY84" fmla="*/ 26085259 h 39069739"/>
              <a:gd name="connsiteX85" fmla="*/ 9052560 w 17099280"/>
              <a:gd name="connsiteY85" fmla="*/ 25536619 h 39069739"/>
              <a:gd name="connsiteX86" fmla="*/ 8961120 w 17099280"/>
              <a:gd name="connsiteY86" fmla="*/ 20598859 h 39069739"/>
              <a:gd name="connsiteX87" fmla="*/ 9326880 w 17099280"/>
              <a:gd name="connsiteY87" fmla="*/ 18312859 h 39069739"/>
              <a:gd name="connsiteX88" fmla="*/ 8046720 w 17099280"/>
              <a:gd name="connsiteY88" fmla="*/ 16118299 h 39069739"/>
              <a:gd name="connsiteX89" fmla="*/ 7863840 w 17099280"/>
              <a:gd name="connsiteY89" fmla="*/ 16118299 h 39069739"/>
              <a:gd name="connsiteX90" fmla="*/ 7863840 w 17099280"/>
              <a:gd name="connsiteY90" fmla="*/ 15935419 h 39069739"/>
              <a:gd name="connsiteX91" fmla="*/ 7406640 w 17099280"/>
              <a:gd name="connsiteY91" fmla="*/ 15935419 h 39069739"/>
              <a:gd name="connsiteX92" fmla="*/ 8138160 w 17099280"/>
              <a:gd name="connsiteY92" fmla="*/ 19958779 h 39069739"/>
              <a:gd name="connsiteX93" fmla="*/ 7680960 w 17099280"/>
              <a:gd name="connsiteY93" fmla="*/ 21421819 h 39069739"/>
              <a:gd name="connsiteX94" fmla="*/ 6858000 w 17099280"/>
              <a:gd name="connsiteY94" fmla="*/ 21421819 h 39069739"/>
              <a:gd name="connsiteX95" fmla="*/ 7498080 w 17099280"/>
              <a:gd name="connsiteY95" fmla="*/ 27456859 h 39069739"/>
              <a:gd name="connsiteX96" fmla="*/ 7040880 w 17099280"/>
              <a:gd name="connsiteY96" fmla="*/ 35686459 h 39069739"/>
              <a:gd name="connsiteX97" fmla="*/ 6217920 w 17099280"/>
              <a:gd name="connsiteY97" fmla="*/ 35686459 h 39069739"/>
              <a:gd name="connsiteX98" fmla="*/ 6217920 w 17099280"/>
              <a:gd name="connsiteY98" fmla="*/ 35960779 h 39069739"/>
              <a:gd name="connsiteX99" fmla="*/ 6675120 w 17099280"/>
              <a:gd name="connsiteY99" fmla="*/ 35960779 h 39069739"/>
              <a:gd name="connsiteX100" fmla="*/ 6858000 w 17099280"/>
              <a:gd name="connsiteY100" fmla="*/ 37058059 h 39069739"/>
              <a:gd name="connsiteX101" fmla="*/ 7315200 w 17099280"/>
              <a:gd name="connsiteY101" fmla="*/ 36966619 h 39069739"/>
              <a:gd name="connsiteX102" fmla="*/ 8138160 w 17099280"/>
              <a:gd name="connsiteY102" fmla="*/ 37606699 h 39069739"/>
              <a:gd name="connsiteX103" fmla="*/ 10058400 w 17099280"/>
              <a:gd name="connsiteY103" fmla="*/ 38155339 h 39069739"/>
              <a:gd name="connsiteX104" fmla="*/ 10149840 w 17099280"/>
              <a:gd name="connsiteY104" fmla="*/ 38886859 h 39069739"/>
              <a:gd name="connsiteX105" fmla="*/ 6858000 w 17099280"/>
              <a:gd name="connsiteY105" fmla="*/ 39069739 h 39069739"/>
              <a:gd name="connsiteX106" fmla="*/ 5303520 w 17099280"/>
              <a:gd name="connsiteY106" fmla="*/ 38429659 h 39069739"/>
              <a:gd name="connsiteX107" fmla="*/ 4754880 w 17099280"/>
              <a:gd name="connsiteY107" fmla="*/ 38795419 h 39069739"/>
              <a:gd name="connsiteX108" fmla="*/ 3474720 w 17099280"/>
              <a:gd name="connsiteY108" fmla="*/ 38795419 h 39069739"/>
              <a:gd name="connsiteX109" fmla="*/ 3291840 w 17099280"/>
              <a:gd name="connsiteY109" fmla="*/ 37332379 h 39069739"/>
              <a:gd name="connsiteX110" fmla="*/ 3291840 w 17099280"/>
              <a:gd name="connsiteY110" fmla="*/ 37332379 h 39069739"/>
              <a:gd name="connsiteX111" fmla="*/ 2743200 w 17099280"/>
              <a:gd name="connsiteY111" fmla="*/ 37972459 h 39069739"/>
              <a:gd name="connsiteX112" fmla="*/ 457200 w 17099280"/>
              <a:gd name="connsiteY112" fmla="*/ 37972459 h 39069739"/>
              <a:gd name="connsiteX113" fmla="*/ 548640 w 17099280"/>
              <a:gd name="connsiteY113" fmla="*/ 35412139 h 39069739"/>
              <a:gd name="connsiteX114" fmla="*/ 1005840 w 17099280"/>
              <a:gd name="connsiteY114" fmla="*/ 35412139 h 39069739"/>
              <a:gd name="connsiteX115" fmla="*/ 914400 w 17099280"/>
              <a:gd name="connsiteY115" fmla="*/ 34497739 h 39069739"/>
              <a:gd name="connsiteX116" fmla="*/ 1645920 w 17099280"/>
              <a:gd name="connsiteY116" fmla="*/ 33857659 h 39069739"/>
              <a:gd name="connsiteX117" fmla="*/ 1737360 w 17099280"/>
              <a:gd name="connsiteY117" fmla="*/ 26176699 h 39069739"/>
              <a:gd name="connsiteX118" fmla="*/ 2468880 w 17099280"/>
              <a:gd name="connsiteY118" fmla="*/ 24713659 h 39069739"/>
              <a:gd name="connsiteX119" fmla="*/ 2194560 w 17099280"/>
              <a:gd name="connsiteY119" fmla="*/ 23342059 h 39069739"/>
              <a:gd name="connsiteX120" fmla="*/ 2377440 w 17099280"/>
              <a:gd name="connsiteY120" fmla="*/ 22427659 h 39069739"/>
              <a:gd name="connsiteX121" fmla="*/ 1920240 w 17099280"/>
              <a:gd name="connsiteY121" fmla="*/ 20873179 h 39069739"/>
              <a:gd name="connsiteX122" fmla="*/ 0 w 17099280"/>
              <a:gd name="connsiteY122" fmla="*/ 20415979 h 39069739"/>
              <a:gd name="connsiteX123" fmla="*/ 914400 w 17099280"/>
              <a:gd name="connsiteY123" fmla="*/ 15478219 h 39069739"/>
              <a:gd name="connsiteX124" fmla="*/ 1005840 w 17099280"/>
              <a:gd name="connsiteY124" fmla="*/ 13375099 h 39069739"/>
              <a:gd name="connsiteX125" fmla="*/ 914400 w 17099280"/>
              <a:gd name="connsiteY125" fmla="*/ 9077419 h 39069739"/>
              <a:gd name="connsiteX126" fmla="*/ 1857998 w 17099280"/>
              <a:gd name="connsiteY126" fmla="*/ 7706504 h 39069739"/>
              <a:gd name="connsiteX127" fmla="*/ 2570951 w 17099280"/>
              <a:gd name="connsiteY127" fmla="*/ 6130890 h 39069739"/>
              <a:gd name="connsiteX128" fmla="*/ 3262299 w 17099280"/>
              <a:gd name="connsiteY128" fmla="*/ 5145956 h 39069739"/>
              <a:gd name="connsiteX129" fmla="*/ 3657600 w 17099280"/>
              <a:gd name="connsiteY129" fmla="*/ 4596859 h 39069739"/>
              <a:gd name="connsiteX130" fmla="*/ 3219090 w 17099280"/>
              <a:gd name="connsiteY130" fmla="*/ 3763267 h 39069739"/>
              <a:gd name="connsiteX131" fmla="*/ 2851811 w 17099280"/>
              <a:gd name="connsiteY131" fmla="*/ 1690458 h 39069739"/>
              <a:gd name="connsiteX132" fmla="*/ 2938230 w 17099280"/>
              <a:gd name="connsiteY132" fmla="*/ 845229 h 39069739"/>
              <a:gd name="connsiteX133" fmla="*/ 3413532 w 17099280"/>
              <a:gd name="connsiteY133" fmla="*/ 447474 h 39069739"/>
              <a:gd name="connsiteX134" fmla="*/ 4201948 w 17099280"/>
              <a:gd name="connsiteY134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956691 w 17099280"/>
              <a:gd name="connsiteY7" fmla="*/ 3480357 h 39069739"/>
              <a:gd name="connsiteX8" fmla="*/ 6848668 w 17099280"/>
              <a:gd name="connsiteY8" fmla="*/ 3887566 h 39069739"/>
              <a:gd name="connsiteX9" fmla="*/ 6675831 w 17099280"/>
              <a:gd name="connsiteY9" fmla="*/ 4400165 h 39069739"/>
              <a:gd name="connsiteX10" fmla="*/ 6740645 w 17099280"/>
              <a:gd name="connsiteY10" fmla="*/ 4797920 h 39069739"/>
              <a:gd name="connsiteX11" fmla="*/ 6611017 w 17099280"/>
              <a:gd name="connsiteY11" fmla="*/ 5394553 h 39069739"/>
              <a:gd name="connsiteX12" fmla="*/ 5852160 w 17099280"/>
              <a:gd name="connsiteY12" fmla="*/ 5419819 h 39069739"/>
              <a:gd name="connsiteX13" fmla="*/ 5422763 w 17099280"/>
              <a:gd name="connsiteY13" fmla="*/ 6130890 h 39069739"/>
              <a:gd name="connsiteX14" fmla="*/ 6126480 w 17099280"/>
              <a:gd name="connsiteY14" fmla="*/ 7431499 h 39069739"/>
              <a:gd name="connsiteX15" fmla="*/ 6766560 w 17099280"/>
              <a:gd name="connsiteY15" fmla="*/ 9626059 h 39069739"/>
              <a:gd name="connsiteX16" fmla="*/ 6675120 w 17099280"/>
              <a:gd name="connsiteY16" fmla="*/ 11454859 h 39069739"/>
              <a:gd name="connsiteX17" fmla="*/ 7680960 w 17099280"/>
              <a:gd name="connsiteY17" fmla="*/ 11271979 h 39069739"/>
              <a:gd name="connsiteX18" fmla="*/ 7132320 w 17099280"/>
              <a:gd name="connsiteY18" fmla="*/ 9808939 h 39069739"/>
              <a:gd name="connsiteX19" fmla="*/ 8869680 w 17099280"/>
              <a:gd name="connsiteY19" fmla="*/ 8437339 h 39069739"/>
              <a:gd name="connsiteX20" fmla="*/ 9144000 w 17099280"/>
              <a:gd name="connsiteY20" fmla="*/ 7431499 h 39069739"/>
              <a:gd name="connsiteX21" fmla="*/ 9601200 w 17099280"/>
              <a:gd name="connsiteY21" fmla="*/ 7248619 h 39069739"/>
              <a:gd name="connsiteX22" fmla="*/ 9601200 w 17099280"/>
              <a:gd name="connsiteY22" fmla="*/ 6791419 h 39069739"/>
              <a:gd name="connsiteX23" fmla="*/ 9144000 w 17099280"/>
              <a:gd name="connsiteY23" fmla="*/ 6517099 h 39069739"/>
              <a:gd name="connsiteX24" fmla="*/ 8595360 w 17099280"/>
              <a:gd name="connsiteY24" fmla="*/ 5145499 h 39069739"/>
              <a:gd name="connsiteX25" fmla="*/ 8595360 w 17099280"/>
              <a:gd name="connsiteY25" fmla="*/ 5694139 h 39069739"/>
              <a:gd name="connsiteX26" fmla="*/ 8595360 w 17099280"/>
              <a:gd name="connsiteY26" fmla="*/ 6242779 h 39069739"/>
              <a:gd name="connsiteX27" fmla="*/ 8412480 w 17099280"/>
              <a:gd name="connsiteY27" fmla="*/ 5877019 h 39069739"/>
              <a:gd name="connsiteX28" fmla="*/ 8321040 w 17099280"/>
              <a:gd name="connsiteY28" fmla="*/ 6151339 h 39069739"/>
              <a:gd name="connsiteX29" fmla="*/ 8046720 w 17099280"/>
              <a:gd name="connsiteY29" fmla="*/ 6425659 h 39069739"/>
              <a:gd name="connsiteX30" fmla="*/ 8046720 w 17099280"/>
              <a:gd name="connsiteY30" fmla="*/ 5968459 h 39069739"/>
              <a:gd name="connsiteX31" fmla="*/ 7680960 w 17099280"/>
              <a:gd name="connsiteY31" fmla="*/ 5968459 h 39069739"/>
              <a:gd name="connsiteX32" fmla="*/ 8503920 w 17099280"/>
              <a:gd name="connsiteY32" fmla="*/ 5054059 h 39069739"/>
              <a:gd name="connsiteX33" fmla="*/ 8869680 w 17099280"/>
              <a:gd name="connsiteY33" fmla="*/ 3956779 h 39069739"/>
              <a:gd name="connsiteX34" fmla="*/ 10058400 w 17099280"/>
              <a:gd name="connsiteY34" fmla="*/ 3133819 h 39069739"/>
              <a:gd name="connsiteX35" fmla="*/ 10241280 w 17099280"/>
              <a:gd name="connsiteY35" fmla="*/ 3225259 h 39069739"/>
              <a:gd name="connsiteX36" fmla="*/ 10881360 w 17099280"/>
              <a:gd name="connsiteY36" fmla="*/ 2950939 h 39069739"/>
              <a:gd name="connsiteX37" fmla="*/ 11704320 w 17099280"/>
              <a:gd name="connsiteY37" fmla="*/ 3316699 h 39069739"/>
              <a:gd name="connsiteX38" fmla="*/ 11978640 w 17099280"/>
              <a:gd name="connsiteY38" fmla="*/ 4048219 h 39069739"/>
              <a:gd name="connsiteX39" fmla="*/ 12070080 w 17099280"/>
              <a:gd name="connsiteY39" fmla="*/ 4505419 h 39069739"/>
              <a:gd name="connsiteX40" fmla="*/ 12161520 w 17099280"/>
              <a:gd name="connsiteY40" fmla="*/ 5328379 h 39069739"/>
              <a:gd name="connsiteX41" fmla="*/ 12161520 w 17099280"/>
              <a:gd name="connsiteY41" fmla="*/ 5328379 h 39069739"/>
              <a:gd name="connsiteX42" fmla="*/ 12618720 w 17099280"/>
              <a:gd name="connsiteY42" fmla="*/ 6334219 h 39069739"/>
              <a:gd name="connsiteX43" fmla="*/ 12161520 w 17099280"/>
              <a:gd name="connsiteY43" fmla="*/ 6974299 h 39069739"/>
              <a:gd name="connsiteX44" fmla="*/ 12161520 w 17099280"/>
              <a:gd name="connsiteY44" fmla="*/ 7614379 h 39069739"/>
              <a:gd name="connsiteX45" fmla="*/ 11430000 w 17099280"/>
              <a:gd name="connsiteY45" fmla="*/ 7705819 h 39069739"/>
              <a:gd name="connsiteX46" fmla="*/ 11247120 w 17099280"/>
              <a:gd name="connsiteY46" fmla="*/ 7980139 h 39069739"/>
              <a:gd name="connsiteX47" fmla="*/ 11521440 w 17099280"/>
              <a:gd name="connsiteY47" fmla="*/ 8437339 h 39069739"/>
              <a:gd name="connsiteX48" fmla="*/ 12527280 w 17099280"/>
              <a:gd name="connsiteY48" fmla="*/ 8437339 h 39069739"/>
              <a:gd name="connsiteX49" fmla="*/ 12984480 w 17099280"/>
              <a:gd name="connsiteY49" fmla="*/ 8894539 h 39069739"/>
              <a:gd name="connsiteX50" fmla="*/ 13898880 w 17099280"/>
              <a:gd name="connsiteY50" fmla="*/ 10266139 h 39069739"/>
              <a:gd name="connsiteX51" fmla="*/ 15636240 w 17099280"/>
              <a:gd name="connsiteY51" fmla="*/ 9808939 h 39069739"/>
              <a:gd name="connsiteX52" fmla="*/ 17099280 w 17099280"/>
              <a:gd name="connsiteY52" fmla="*/ 9443179 h 39069739"/>
              <a:gd name="connsiteX53" fmla="*/ 15910560 w 17099280"/>
              <a:gd name="connsiteY53" fmla="*/ 10266139 h 39069739"/>
              <a:gd name="connsiteX54" fmla="*/ 16459200 w 17099280"/>
              <a:gd name="connsiteY54" fmla="*/ 10723339 h 39069739"/>
              <a:gd name="connsiteX55" fmla="*/ 15636240 w 17099280"/>
              <a:gd name="connsiteY55" fmla="*/ 11637739 h 39069739"/>
              <a:gd name="connsiteX56" fmla="*/ 15636240 w 17099280"/>
              <a:gd name="connsiteY56" fmla="*/ 10997659 h 39069739"/>
              <a:gd name="connsiteX57" fmla="*/ 13990320 w 17099280"/>
              <a:gd name="connsiteY57" fmla="*/ 10997659 h 39069739"/>
              <a:gd name="connsiteX58" fmla="*/ 13990320 w 17099280"/>
              <a:gd name="connsiteY58" fmla="*/ 11820619 h 39069739"/>
              <a:gd name="connsiteX59" fmla="*/ 15179040 w 17099280"/>
              <a:gd name="connsiteY59" fmla="*/ 13009339 h 39069739"/>
              <a:gd name="connsiteX60" fmla="*/ 15087600 w 17099280"/>
              <a:gd name="connsiteY60" fmla="*/ 13923739 h 39069739"/>
              <a:gd name="connsiteX61" fmla="*/ 15453360 w 17099280"/>
              <a:gd name="connsiteY61" fmla="*/ 14655259 h 39069739"/>
              <a:gd name="connsiteX62" fmla="*/ 15361920 w 17099280"/>
              <a:gd name="connsiteY62" fmla="*/ 15386779 h 39069739"/>
              <a:gd name="connsiteX63" fmla="*/ 15361920 w 17099280"/>
              <a:gd name="connsiteY63" fmla="*/ 15843979 h 39069739"/>
              <a:gd name="connsiteX64" fmla="*/ 15087600 w 17099280"/>
              <a:gd name="connsiteY64" fmla="*/ 15843979 h 39069739"/>
              <a:gd name="connsiteX65" fmla="*/ 15087600 w 17099280"/>
              <a:gd name="connsiteY65" fmla="*/ 16209739 h 39069739"/>
              <a:gd name="connsiteX66" fmla="*/ 14356080 w 17099280"/>
              <a:gd name="connsiteY66" fmla="*/ 16209739 h 39069739"/>
              <a:gd name="connsiteX67" fmla="*/ 14904720 w 17099280"/>
              <a:gd name="connsiteY67" fmla="*/ 16941259 h 39069739"/>
              <a:gd name="connsiteX68" fmla="*/ 15544800 w 17099280"/>
              <a:gd name="connsiteY68" fmla="*/ 25719499 h 39069739"/>
              <a:gd name="connsiteX69" fmla="*/ 13898880 w 17099280"/>
              <a:gd name="connsiteY69" fmla="*/ 25628059 h 39069739"/>
              <a:gd name="connsiteX70" fmla="*/ 13716000 w 17099280"/>
              <a:gd name="connsiteY70" fmla="*/ 29102779 h 39069739"/>
              <a:gd name="connsiteX71" fmla="*/ 12344400 w 17099280"/>
              <a:gd name="connsiteY71" fmla="*/ 33766219 h 39069739"/>
              <a:gd name="connsiteX72" fmla="*/ 13167360 w 17099280"/>
              <a:gd name="connsiteY72" fmla="*/ 35412139 h 39069739"/>
              <a:gd name="connsiteX73" fmla="*/ 15087600 w 17099280"/>
              <a:gd name="connsiteY73" fmla="*/ 35960779 h 39069739"/>
              <a:gd name="connsiteX74" fmla="*/ 12984480 w 17099280"/>
              <a:gd name="connsiteY74" fmla="*/ 36326539 h 39069739"/>
              <a:gd name="connsiteX75" fmla="*/ 13624560 w 17099280"/>
              <a:gd name="connsiteY75" fmla="*/ 36875179 h 39069739"/>
              <a:gd name="connsiteX76" fmla="*/ 12710160 w 17099280"/>
              <a:gd name="connsiteY76" fmla="*/ 37515259 h 39069739"/>
              <a:gd name="connsiteX77" fmla="*/ 10698480 w 17099280"/>
              <a:gd name="connsiteY77" fmla="*/ 37058059 h 39069739"/>
              <a:gd name="connsiteX78" fmla="*/ 10881360 w 17099280"/>
              <a:gd name="connsiteY78" fmla="*/ 36692299 h 39069739"/>
              <a:gd name="connsiteX79" fmla="*/ 9692640 w 17099280"/>
              <a:gd name="connsiteY79" fmla="*/ 36692299 h 39069739"/>
              <a:gd name="connsiteX80" fmla="*/ 10241280 w 17099280"/>
              <a:gd name="connsiteY80" fmla="*/ 35777899 h 39069739"/>
              <a:gd name="connsiteX81" fmla="*/ 9692640 w 17099280"/>
              <a:gd name="connsiteY81" fmla="*/ 35320699 h 39069739"/>
              <a:gd name="connsiteX82" fmla="*/ 10515600 w 17099280"/>
              <a:gd name="connsiteY82" fmla="*/ 34589179 h 39069739"/>
              <a:gd name="connsiteX83" fmla="*/ 9326880 w 17099280"/>
              <a:gd name="connsiteY83" fmla="*/ 28005499 h 39069739"/>
              <a:gd name="connsiteX84" fmla="*/ 10058400 w 17099280"/>
              <a:gd name="connsiteY84" fmla="*/ 26085259 h 39069739"/>
              <a:gd name="connsiteX85" fmla="*/ 9052560 w 17099280"/>
              <a:gd name="connsiteY85" fmla="*/ 25536619 h 39069739"/>
              <a:gd name="connsiteX86" fmla="*/ 8961120 w 17099280"/>
              <a:gd name="connsiteY86" fmla="*/ 20598859 h 39069739"/>
              <a:gd name="connsiteX87" fmla="*/ 9326880 w 17099280"/>
              <a:gd name="connsiteY87" fmla="*/ 18312859 h 39069739"/>
              <a:gd name="connsiteX88" fmla="*/ 8046720 w 17099280"/>
              <a:gd name="connsiteY88" fmla="*/ 16118299 h 39069739"/>
              <a:gd name="connsiteX89" fmla="*/ 7863840 w 17099280"/>
              <a:gd name="connsiteY89" fmla="*/ 16118299 h 39069739"/>
              <a:gd name="connsiteX90" fmla="*/ 7863840 w 17099280"/>
              <a:gd name="connsiteY90" fmla="*/ 15935419 h 39069739"/>
              <a:gd name="connsiteX91" fmla="*/ 7406640 w 17099280"/>
              <a:gd name="connsiteY91" fmla="*/ 15935419 h 39069739"/>
              <a:gd name="connsiteX92" fmla="*/ 8138160 w 17099280"/>
              <a:gd name="connsiteY92" fmla="*/ 19958779 h 39069739"/>
              <a:gd name="connsiteX93" fmla="*/ 7680960 w 17099280"/>
              <a:gd name="connsiteY93" fmla="*/ 21421819 h 39069739"/>
              <a:gd name="connsiteX94" fmla="*/ 6858000 w 17099280"/>
              <a:gd name="connsiteY94" fmla="*/ 21421819 h 39069739"/>
              <a:gd name="connsiteX95" fmla="*/ 7498080 w 17099280"/>
              <a:gd name="connsiteY95" fmla="*/ 27456859 h 39069739"/>
              <a:gd name="connsiteX96" fmla="*/ 7040880 w 17099280"/>
              <a:gd name="connsiteY96" fmla="*/ 35686459 h 39069739"/>
              <a:gd name="connsiteX97" fmla="*/ 6217920 w 17099280"/>
              <a:gd name="connsiteY97" fmla="*/ 35686459 h 39069739"/>
              <a:gd name="connsiteX98" fmla="*/ 6217920 w 17099280"/>
              <a:gd name="connsiteY98" fmla="*/ 35960779 h 39069739"/>
              <a:gd name="connsiteX99" fmla="*/ 6675120 w 17099280"/>
              <a:gd name="connsiteY99" fmla="*/ 35960779 h 39069739"/>
              <a:gd name="connsiteX100" fmla="*/ 6858000 w 17099280"/>
              <a:gd name="connsiteY100" fmla="*/ 37058059 h 39069739"/>
              <a:gd name="connsiteX101" fmla="*/ 7315200 w 17099280"/>
              <a:gd name="connsiteY101" fmla="*/ 36966619 h 39069739"/>
              <a:gd name="connsiteX102" fmla="*/ 8138160 w 17099280"/>
              <a:gd name="connsiteY102" fmla="*/ 37606699 h 39069739"/>
              <a:gd name="connsiteX103" fmla="*/ 10058400 w 17099280"/>
              <a:gd name="connsiteY103" fmla="*/ 38155339 h 39069739"/>
              <a:gd name="connsiteX104" fmla="*/ 10149840 w 17099280"/>
              <a:gd name="connsiteY104" fmla="*/ 38886859 h 39069739"/>
              <a:gd name="connsiteX105" fmla="*/ 6858000 w 17099280"/>
              <a:gd name="connsiteY105" fmla="*/ 39069739 h 39069739"/>
              <a:gd name="connsiteX106" fmla="*/ 5303520 w 17099280"/>
              <a:gd name="connsiteY106" fmla="*/ 38429659 h 39069739"/>
              <a:gd name="connsiteX107" fmla="*/ 4754880 w 17099280"/>
              <a:gd name="connsiteY107" fmla="*/ 38795419 h 39069739"/>
              <a:gd name="connsiteX108" fmla="*/ 3474720 w 17099280"/>
              <a:gd name="connsiteY108" fmla="*/ 38795419 h 39069739"/>
              <a:gd name="connsiteX109" fmla="*/ 3291840 w 17099280"/>
              <a:gd name="connsiteY109" fmla="*/ 37332379 h 39069739"/>
              <a:gd name="connsiteX110" fmla="*/ 3291840 w 17099280"/>
              <a:gd name="connsiteY110" fmla="*/ 37332379 h 39069739"/>
              <a:gd name="connsiteX111" fmla="*/ 2743200 w 17099280"/>
              <a:gd name="connsiteY111" fmla="*/ 37972459 h 39069739"/>
              <a:gd name="connsiteX112" fmla="*/ 457200 w 17099280"/>
              <a:gd name="connsiteY112" fmla="*/ 37972459 h 39069739"/>
              <a:gd name="connsiteX113" fmla="*/ 548640 w 17099280"/>
              <a:gd name="connsiteY113" fmla="*/ 35412139 h 39069739"/>
              <a:gd name="connsiteX114" fmla="*/ 1005840 w 17099280"/>
              <a:gd name="connsiteY114" fmla="*/ 35412139 h 39069739"/>
              <a:gd name="connsiteX115" fmla="*/ 914400 w 17099280"/>
              <a:gd name="connsiteY115" fmla="*/ 34497739 h 39069739"/>
              <a:gd name="connsiteX116" fmla="*/ 1645920 w 17099280"/>
              <a:gd name="connsiteY116" fmla="*/ 33857659 h 39069739"/>
              <a:gd name="connsiteX117" fmla="*/ 1737360 w 17099280"/>
              <a:gd name="connsiteY117" fmla="*/ 26176699 h 39069739"/>
              <a:gd name="connsiteX118" fmla="*/ 2468880 w 17099280"/>
              <a:gd name="connsiteY118" fmla="*/ 24713659 h 39069739"/>
              <a:gd name="connsiteX119" fmla="*/ 2194560 w 17099280"/>
              <a:gd name="connsiteY119" fmla="*/ 23342059 h 39069739"/>
              <a:gd name="connsiteX120" fmla="*/ 2377440 w 17099280"/>
              <a:gd name="connsiteY120" fmla="*/ 22427659 h 39069739"/>
              <a:gd name="connsiteX121" fmla="*/ 1920240 w 17099280"/>
              <a:gd name="connsiteY121" fmla="*/ 20873179 h 39069739"/>
              <a:gd name="connsiteX122" fmla="*/ 0 w 17099280"/>
              <a:gd name="connsiteY122" fmla="*/ 20415979 h 39069739"/>
              <a:gd name="connsiteX123" fmla="*/ 914400 w 17099280"/>
              <a:gd name="connsiteY123" fmla="*/ 15478219 h 39069739"/>
              <a:gd name="connsiteX124" fmla="*/ 1005840 w 17099280"/>
              <a:gd name="connsiteY124" fmla="*/ 13375099 h 39069739"/>
              <a:gd name="connsiteX125" fmla="*/ 914400 w 17099280"/>
              <a:gd name="connsiteY125" fmla="*/ 9077419 h 39069739"/>
              <a:gd name="connsiteX126" fmla="*/ 1857998 w 17099280"/>
              <a:gd name="connsiteY126" fmla="*/ 7706504 h 39069739"/>
              <a:gd name="connsiteX127" fmla="*/ 2570951 w 17099280"/>
              <a:gd name="connsiteY127" fmla="*/ 6130890 h 39069739"/>
              <a:gd name="connsiteX128" fmla="*/ 3262299 w 17099280"/>
              <a:gd name="connsiteY128" fmla="*/ 5145956 h 39069739"/>
              <a:gd name="connsiteX129" fmla="*/ 3657600 w 17099280"/>
              <a:gd name="connsiteY129" fmla="*/ 4596859 h 39069739"/>
              <a:gd name="connsiteX130" fmla="*/ 3219090 w 17099280"/>
              <a:gd name="connsiteY130" fmla="*/ 3763267 h 39069739"/>
              <a:gd name="connsiteX131" fmla="*/ 2851811 w 17099280"/>
              <a:gd name="connsiteY131" fmla="*/ 1690458 h 39069739"/>
              <a:gd name="connsiteX132" fmla="*/ 2938230 w 17099280"/>
              <a:gd name="connsiteY132" fmla="*/ 845229 h 39069739"/>
              <a:gd name="connsiteX133" fmla="*/ 3413532 w 17099280"/>
              <a:gd name="connsiteY133" fmla="*/ 447474 h 39069739"/>
              <a:gd name="connsiteX134" fmla="*/ 4201948 w 17099280"/>
              <a:gd name="connsiteY134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956691 w 17099280"/>
              <a:gd name="connsiteY7" fmla="*/ 3480357 h 39069739"/>
              <a:gd name="connsiteX8" fmla="*/ 6848668 w 17099280"/>
              <a:gd name="connsiteY8" fmla="*/ 3887566 h 39069739"/>
              <a:gd name="connsiteX9" fmla="*/ 6675831 w 17099280"/>
              <a:gd name="connsiteY9" fmla="*/ 4400165 h 39069739"/>
              <a:gd name="connsiteX10" fmla="*/ 6740645 w 17099280"/>
              <a:gd name="connsiteY10" fmla="*/ 4797920 h 39069739"/>
              <a:gd name="connsiteX11" fmla="*/ 6611017 w 17099280"/>
              <a:gd name="connsiteY11" fmla="*/ 5394553 h 39069739"/>
              <a:gd name="connsiteX12" fmla="*/ 5852160 w 17099280"/>
              <a:gd name="connsiteY12" fmla="*/ 5419819 h 39069739"/>
              <a:gd name="connsiteX13" fmla="*/ 5422763 w 17099280"/>
              <a:gd name="connsiteY13" fmla="*/ 6130890 h 39069739"/>
              <a:gd name="connsiteX14" fmla="*/ 6126480 w 17099280"/>
              <a:gd name="connsiteY14" fmla="*/ 7431499 h 39069739"/>
              <a:gd name="connsiteX15" fmla="*/ 6766560 w 17099280"/>
              <a:gd name="connsiteY15" fmla="*/ 9626059 h 39069739"/>
              <a:gd name="connsiteX16" fmla="*/ 6675120 w 17099280"/>
              <a:gd name="connsiteY16" fmla="*/ 11454859 h 39069739"/>
              <a:gd name="connsiteX17" fmla="*/ 7680960 w 17099280"/>
              <a:gd name="connsiteY17" fmla="*/ 11271979 h 39069739"/>
              <a:gd name="connsiteX18" fmla="*/ 7132320 w 17099280"/>
              <a:gd name="connsiteY18" fmla="*/ 9808939 h 39069739"/>
              <a:gd name="connsiteX19" fmla="*/ 8869680 w 17099280"/>
              <a:gd name="connsiteY19" fmla="*/ 8437339 h 39069739"/>
              <a:gd name="connsiteX20" fmla="*/ 9144000 w 17099280"/>
              <a:gd name="connsiteY20" fmla="*/ 7431499 h 39069739"/>
              <a:gd name="connsiteX21" fmla="*/ 9601200 w 17099280"/>
              <a:gd name="connsiteY21" fmla="*/ 7248619 h 39069739"/>
              <a:gd name="connsiteX22" fmla="*/ 9601200 w 17099280"/>
              <a:gd name="connsiteY22" fmla="*/ 6791419 h 39069739"/>
              <a:gd name="connsiteX23" fmla="*/ 9144000 w 17099280"/>
              <a:gd name="connsiteY23" fmla="*/ 6517099 h 39069739"/>
              <a:gd name="connsiteX24" fmla="*/ 8595360 w 17099280"/>
              <a:gd name="connsiteY24" fmla="*/ 5145499 h 39069739"/>
              <a:gd name="connsiteX25" fmla="*/ 8595360 w 17099280"/>
              <a:gd name="connsiteY25" fmla="*/ 5694139 h 39069739"/>
              <a:gd name="connsiteX26" fmla="*/ 8595360 w 17099280"/>
              <a:gd name="connsiteY26" fmla="*/ 6242779 h 39069739"/>
              <a:gd name="connsiteX27" fmla="*/ 8412480 w 17099280"/>
              <a:gd name="connsiteY27" fmla="*/ 5877019 h 39069739"/>
              <a:gd name="connsiteX28" fmla="*/ 8321040 w 17099280"/>
              <a:gd name="connsiteY28" fmla="*/ 6151339 h 39069739"/>
              <a:gd name="connsiteX29" fmla="*/ 8046720 w 17099280"/>
              <a:gd name="connsiteY29" fmla="*/ 6425659 h 39069739"/>
              <a:gd name="connsiteX30" fmla="*/ 8046720 w 17099280"/>
              <a:gd name="connsiteY30" fmla="*/ 5968459 h 39069739"/>
              <a:gd name="connsiteX31" fmla="*/ 7680960 w 17099280"/>
              <a:gd name="connsiteY31" fmla="*/ 5968459 h 39069739"/>
              <a:gd name="connsiteX32" fmla="*/ 8503920 w 17099280"/>
              <a:gd name="connsiteY32" fmla="*/ 5054059 h 39069739"/>
              <a:gd name="connsiteX33" fmla="*/ 8869680 w 17099280"/>
              <a:gd name="connsiteY33" fmla="*/ 3956779 h 39069739"/>
              <a:gd name="connsiteX34" fmla="*/ 10058400 w 17099280"/>
              <a:gd name="connsiteY34" fmla="*/ 3133819 h 39069739"/>
              <a:gd name="connsiteX35" fmla="*/ 10241280 w 17099280"/>
              <a:gd name="connsiteY35" fmla="*/ 3225259 h 39069739"/>
              <a:gd name="connsiteX36" fmla="*/ 10881360 w 17099280"/>
              <a:gd name="connsiteY36" fmla="*/ 2950939 h 39069739"/>
              <a:gd name="connsiteX37" fmla="*/ 11704320 w 17099280"/>
              <a:gd name="connsiteY37" fmla="*/ 3316699 h 39069739"/>
              <a:gd name="connsiteX38" fmla="*/ 11978640 w 17099280"/>
              <a:gd name="connsiteY38" fmla="*/ 4048219 h 39069739"/>
              <a:gd name="connsiteX39" fmla="*/ 12070080 w 17099280"/>
              <a:gd name="connsiteY39" fmla="*/ 4505419 h 39069739"/>
              <a:gd name="connsiteX40" fmla="*/ 12161520 w 17099280"/>
              <a:gd name="connsiteY40" fmla="*/ 5328379 h 39069739"/>
              <a:gd name="connsiteX41" fmla="*/ 12161520 w 17099280"/>
              <a:gd name="connsiteY41" fmla="*/ 5328379 h 39069739"/>
              <a:gd name="connsiteX42" fmla="*/ 12618720 w 17099280"/>
              <a:gd name="connsiteY42" fmla="*/ 6334219 h 39069739"/>
              <a:gd name="connsiteX43" fmla="*/ 12161520 w 17099280"/>
              <a:gd name="connsiteY43" fmla="*/ 6974299 h 39069739"/>
              <a:gd name="connsiteX44" fmla="*/ 12161520 w 17099280"/>
              <a:gd name="connsiteY44" fmla="*/ 7614379 h 39069739"/>
              <a:gd name="connsiteX45" fmla="*/ 11430000 w 17099280"/>
              <a:gd name="connsiteY45" fmla="*/ 7705819 h 39069739"/>
              <a:gd name="connsiteX46" fmla="*/ 11247120 w 17099280"/>
              <a:gd name="connsiteY46" fmla="*/ 7980139 h 39069739"/>
              <a:gd name="connsiteX47" fmla="*/ 11521440 w 17099280"/>
              <a:gd name="connsiteY47" fmla="*/ 8437339 h 39069739"/>
              <a:gd name="connsiteX48" fmla="*/ 12527280 w 17099280"/>
              <a:gd name="connsiteY48" fmla="*/ 8437339 h 39069739"/>
              <a:gd name="connsiteX49" fmla="*/ 12984480 w 17099280"/>
              <a:gd name="connsiteY49" fmla="*/ 8894539 h 39069739"/>
              <a:gd name="connsiteX50" fmla="*/ 13898880 w 17099280"/>
              <a:gd name="connsiteY50" fmla="*/ 10266139 h 39069739"/>
              <a:gd name="connsiteX51" fmla="*/ 15636240 w 17099280"/>
              <a:gd name="connsiteY51" fmla="*/ 9808939 h 39069739"/>
              <a:gd name="connsiteX52" fmla="*/ 17099280 w 17099280"/>
              <a:gd name="connsiteY52" fmla="*/ 9443179 h 39069739"/>
              <a:gd name="connsiteX53" fmla="*/ 15910560 w 17099280"/>
              <a:gd name="connsiteY53" fmla="*/ 10266139 h 39069739"/>
              <a:gd name="connsiteX54" fmla="*/ 16459200 w 17099280"/>
              <a:gd name="connsiteY54" fmla="*/ 10723339 h 39069739"/>
              <a:gd name="connsiteX55" fmla="*/ 15636240 w 17099280"/>
              <a:gd name="connsiteY55" fmla="*/ 11637739 h 39069739"/>
              <a:gd name="connsiteX56" fmla="*/ 15636240 w 17099280"/>
              <a:gd name="connsiteY56" fmla="*/ 10997659 h 39069739"/>
              <a:gd name="connsiteX57" fmla="*/ 13990320 w 17099280"/>
              <a:gd name="connsiteY57" fmla="*/ 10997659 h 39069739"/>
              <a:gd name="connsiteX58" fmla="*/ 13990320 w 17099280"/>
              <a:gd name="connsiteY58" fmla="*/ 11820619 h 39069739"/>
              <a:gd name="connsiteX59" fmla="*/ 15179040 w 17099280"/>
              <a:gd name="connsiteY59" fmla="*/ 13009339 h 39069739"/>
              <a:gd name="connsiteX60" fmla="*/ 15087600 w 17099280"/>
              <a:gd name="connsiteY60" fmla="*/ 13923739 h 39069739"/>
              <a:gd name="connsiteX61" fmla="*/ 15453360 w 17099280"/>
              <a:gd name="connsiteY61" fmla="*/ 14655259 h 39069739"/>
              <a:gd name="connsiteX62" fmla="*/ 15361920 w 17099280"/>
              <a:gd name="connsiteY62" fmla="*/ 15386779 h 39069739"/>
              <a:gd name="connsiteX63" fmla="*/ 15361920 w 17099280"/>
              <a:gd name="connsiteY63" fmla="*/ 15843979 h 39069739"/>
              <a:gd name="connsiteX64" fmla="*/ 15087600 w 17099280"/>
              <a:gd name="connsiteY64" fmla="*/ 15843979 h 39069739"/>
              <a:gd name="connsiteX65" fmla="*/ 15087600 w 17099280"/>
              <a:gd name="connsiteY65" fmla="*/ 16209739 h 39069739"/>
              <a:gd name="connsiteX66" fmla="*/ 14356080 w 17099280"/>
              <a:gd name="connsiteY66" fmla="*/ 16209739 h 39069739"/>
              <a:gd name="connsiteX67" fmla="*/ 14904720 w 17099280"/>
              <a:gd name="connsiteY67" fmla="*/ 16941259 h 39069739"/>
              <a:gd name="connsiteX68" fmla="*/ 15544800 w 17099280"/>
              <a:gd name="connsiteY68" fmla="*/ 25719499 h 39069739"/>
              <a:gd name="connsiteX69" fmla="*/ 13898880 w 17099280"/>
              <a:gd name="connsiteY69" fmla="*/ 25628059 h 39069739"/>
              <a:gd name="connsiteX70" fmla="*/ 13716000 w 17099280"/>
              <a:gd name="connsiteY70" fmla="*/ 29102779 h 39069739"/>
              <a:gd name="connsiteX71" fmla="*/ 12344400 w 17099280"/>
              <a:gd name="connsiteY71" fmla="*/ 33766219 h 39069739"/>
              <a:gd name="connsiteX72" fmla="*/ 13167360 w 17099280"/>
              <a:gd name="connsiteY72" fmla="*/ 35412139 h 39069739"/>
              <a:gd name="connsiteX73" fmla="*/ 15087600 w 17099280"/>
              <a:gd name="connsiteY73" fmla="*/ 35960779 h 39069739"/>
              <a:gd name="connsiteX74" fmla="*/ 12984480 w 17099280"/>
              <a:gd name="connsiteY74" fmla="*/ 36326539 h 39069739"/>
              <a:gd name="connsiteX75" fmla="*/ 13624560 w 17099280"/>
              <a:gd name="connsiteY75" fmla="*/ 36875179 h 39069739"/>
              <a:gd name="connsiteX76" fmla="*/ 12710160 w 17099280"/>
              <a:gd name="connsiteY76" fmla="*/ 37515259 h 39069739"/>
              <a:gd name="connsiteX77" fmla="*/ 10698480 w 17099280"/>
              <a:gd name="connsiteY77" fmla="*/ 37058059 h 39069739"/>
              <a:gd name="connsiteX78" fmla="*/ 10881360 w 17099280"/>
              <a:gd name="connsiteY78" fmla="*/ 36692299 h 39069739"/>
              <a:gd name="connsiteX79" fmla="*/ 9692640 w 17099280"/>
              <a:gd name="connsiteY79" fmla="*/ 36692299 h 39069739"/>
              <a:gd name="connsiteX80" fmla="*/ 10241280 w 17099280"/>
              <a:gd name="connsiteY80" fmla="*/ 35777899 h 39069739"/>
              <a:gd name="connsiteX81" fmla="*/ 9692640 w 17099280"/>
              <a:gd name="connsiteY81" fmla="*/ 35320699 h 39069739"/>
              <a:gd name="connsiteX82" fmla="*/ 10515600 w 17099280"/>
              <a:gd name="connsiteY82" fmla="*/ 34589179 h 39069739"/>
              <a:gd name="connsiteX83" fmla="*/ 9326880 w 17099280"/>
              <a:gd name="connsiteY83" fmla="*/ 28005499 h 39069739"/>
              <a:gd name="connsiteX84" fmla="*/ 10058400 w 17099280"/>
              <a:gd name="connsiteY84" fmla="*/ 26085259 h 39069739"/>
              <a:gd name="connsiteX85" fmla="*/ 9052560 w 17099280"/>
              <a:gd name="connsiteY85" fmla="*/ 25536619 h 39069739"/>
              <a:gd name="connsiteX86" fmla="*/ 8961120 w 17099280"/>
              <a:gd name="connsiteY86" fmla="*/ 20598859 h 39069739"/>
              <a:gd name="connsiteX87" fmla="*/ 9326880 w 17099280"/>
              <a:gd name="connsiteY87" fmla="*/ 18312859 h 39069739"/>
              <a:gd name="connsiteX88" fmla="*/ 8046720 w 17099280"/>
              <a:gd name="connsiteY88" fmla="*/ 16118299 h 39069739"/>
              <a:gd name="connsiteX89" fmla="*/ 7863840 w 17099280"/>
              <a:gd name="connsiteY89" fmla="*/ 16118299 h 39069739"/>
              <a:gd name="connsiteX90" fmla="*/ 7863840 w 17099280"/>
              <a:gd name="connsiteY90" fmla="*/ 15935419 h 39069739"/>
              <a:gd name="connsiteX91" fmla="*/ 7406640 w 17099280"/>
              <a:gd name="connsiteY91" fmla="*/ 15935419 h 39069739"/>
              <a:gd name="connsiteX92" fmla="*/ 8138160 w 17099280"/>
              <a:gd name="connsiteY92" fmla="*/ 19958779 h 39069739"/>
              <a:gd name="connsiteX93" fmla="*/ 7680960 w 17099280"/>
              <a:gd name="connsiteY93" fmla="*/ 21421819 h 39069739"/>
              <a:gd name="connsiteX94" fmla="*/ 6858000 w 17099280"/>
              <a:gd name="connsiteY94" fmla="*/ 21421819 h 39069739"/>
              <a:gd name="connsiteX95" fmla="*/ 7498080 w 17099280"/>
              <a:gd name="connsiteY95" fmla="*/ 27456859 h 39069739"/>
              <a:gd name="connsiteX96" fmla="*/ 7040880 w 17099280"/>
              <a:gd name="connsiteY96" fmla="*/ 35686459 h 39069739"/>
              <a:gd name="connsiteX97" fmla="*/ 6217920 w 17099280"/>
              <a:gd name="connsiteY97" fmla="*/ 35686459 h 39069739"/>
              <a:gd name="connsiteX98" fmla="*/ 6217920 w 17099280"/>
              <a:gd name="connsiteY98" fmla="*/ 35960779 h 39069739"/>
              <a:gd name="connsiteX99" fmla="*/ 6675120 w 17099280"/>
              <a:gd name="connsiteY99" fmla="*/ 35960779 h 39069739"/>
              <a:gd name="connsiteX100" fmla="*/ 6858000 w 17099280"/>
              <a:gd name="connsiteY100" fmla="*/ 37058059 h 39069739"/>
              <a:gd name="connsiteX101" fmla="*/ 7315200 w 17099280"/>
              <a:gd name="connsiteY101" fmla="*/ 36966619 h 39069739"/>
              <a:gd name="connsiteX102" fmla="*/ 8138160 w 17099280"/>
              <a:gd name="connsiteY102" fmla="*/ 37606699 h 39069739"/>
              <a:gd name="connsiteX103" fmla="*/ 10058400 w 17099280"/>
              <a:gd name="connsiteY103" fmla="*/ 38155339 h 39069739"/>
              <a:gd name="connsiteX104" fmla="*/ 10149840 w 17099280"/>
              <a:gd name="connsiteY104" fmla="*/ 38886859 h 39069739"/>
              <a:gd name="connsiteX105" fmla="*/ 6858000 w 17099280"/>
              <a:gd name="connsiteY105" fmla="*/ 39069739 h 39069739"/>
              <a:gd name="connsiteX106" fmla="*/ 5303520 w 17099280"/>
              <a:gd name="connsiteY106" fmla="*/ 38429659 h 39069739"/>
              <a:gd name="connsiteX107" fmla="*/ 4754880 w 17099280"/>
              <a:gd name="connsiteY107" fmla="*/ 38795419 h 39069739"/>
              <a:gd name="connsiteX108" fmla="*/ 3474720 w 17099280"/>
              <a:gd name="connsiteY108" fmla="*/ 38795419 h 39069739"/>
              <a:gd name="connsiteX109" fmla="*/ 3291840 w 17099280"/>
              <a:gd name="connsiteY109" fmla="*/ 37332379 h 39069739"/>
              <a:gd name="connsiteX110" fmla="*/ 3291840 w 17099280"/>
              <a:gd name="connsiteY110" fmla="*/ 37332379 h 39069739"/>
              <a:gd name="connsiteX111" fmla="*/ 2743200 w 17099280"/>
              <a:gd name="connsiteY111" fmla="*/ 37972459 h 39069739"/>
              <a:gd name="connsiteX112" fmla="*/ 457200 w 17099280"/>
              <a:gd name="connsiteY112" fmla="*/ 37972459 h 39069739"/>
              <a:gd name="connsiteX113" fmla="*/ 548640 w 17099280"/>
              <a:gd name="connsiteY113" fmla="*/ 35412139 h 39069739"/>
              <a:gd name="connsiteX114" fmla="*/ 1005840 w 17099280"/>
              <a:gd name="connsiteY114" fmla="*/ 35412139 h 39069739"/>
              <a:gd name="connsiteX115" fmla="*/ 914400 w 17099280"/>
              <a:gd name="connsiteY115" fmla="*/ 34497739 h 39069739"/>
              <a:gd name="connsiteX116" fmla="*/ 1645920 w 17099280"/>
              <a:gd name="connsiteY116" fmla="*/ 33857659 h 39069739"/>
              <a:gd name="connsiteX117" fmla="*/ 1737360 w 17099280"/>
              <a:gd name="connsiteY117" fmla="*/ 26176699 h 39069739"/>
              <a:gd name="connsiteX118" fmla="*/ 2468880 w 17099280"/>
              <a:gd name="connsiteY118" fmla="*/ 24713659 h 39069739"/>
              <a:gd name="connsiteX119" fmla="*/ 2194560 w 17099280"/>
              <a:gd name="connsiteY119" fmla="*/ 23342059 h 39069739"/>
              <a:gd name="connsiteX120" fmla="*/ 2377440 w 17099280"/>
              <a:gd name="connsiteY120" fmla="*/ 22427659 h 39069739"/>
              <a:gd name="connsiteX121" fmla="*/ 1920240 w 17099280"/>
              <a:gd name="connsiteY121" fmla="*/ 20873179 h 39069739"/>
              <a:gd name="connsiteX122" fmla="*/ 0 w 17099280"/>
              <a:gd name="connsiteY122" fmla="*/ 20415979 h 39069739"/>
              <a:gd name="connsiteX123" fmla="*/ 914400 w 17099280"/>
              <a:gd name="connsiteY123" fmla="*/ 15478219 h 39069739"/>
              <a:gd name="connsiteX124" fmla="*/ 1005840 w 17099280"/>
              <a:gd name="connsiteY124" fmla="*/ 13375099 h 39069739"/>
              <a:gd name="connsiteX125" fmla="*/ 914400 w 17099280"/>
              <a:gd name="connsiteY125" fmla="*/ 9077419 h 39069739"/>
              <a:gd name="connsiteX126" fmla="*/ 1857998 w 17099280"/>
              <a:gd name="connsiteY126" fmla="*/ 7706504 h 39069739"/>
              <a:gd name="connsiteX127" fmla="*/ 2570951 w 17099280"/>
              <a:gd name="connsiteY127" fmla="*/ 6130890 h 39069739"/>
              <a:gd name="connsiteX128" fmla="*/ 3262299 w 17099280"/>
              <a:gd name="connsiteY128" fmla="*/ 5145956 h 39069739"/>
              <a:gd name="connsiteX129" fmla="*/ 3657600 w 17099280"/>
              <a:gd name="connsiteY129" fmla="*/ 4596859 h 39069739"/>
              <a:gd name="connsiteX130" fmla="*/ 3219090 w 17099280"/>
              <a:gd name="connsiteY130" fmla="*/ 3763267 h 39069739"/>
              <a:gd name="connsiteX131" fmla="*/ 2851811 w 17099280"/>
              <a:gd name="connsiteY131" fmla="*/ 1690458 h 39069739"/>
              <a:gd name="connsiteX132" fmla="*/ 2938230 w 17099280"/>
              <a:gd name="connsiteY132" fmla="*/ 845229 h 39069739"/>
              <a:gd name="connsiteX133" fmla="*/ 3413532 w 17099280"/>
              <a:gd name="connsiteY133" fmla="*/ 447474 h 39069739"/>
              <a:gd name="connsiteX134" fmla="*/ 4201948 w 17099280"/>
              <a:gd name="connsiteY134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956691 w 17099280"/>
              <a:gd name="connsiteY7" fmla="*/ 3480357 h 39069739"/>
              <a:gd name="connsiteX8" fmla="*/ 6848668 w 17099280"/>
              <a:gd name="connsiteY8" fmla="*/ 3887566 h 39069739"/>
              <a:gd name="connsiteX9" fmla="*/ 6675831 w 17099280"/>
              <a:gd name="connsiteY9" fmla="*/ 4400165 h 39069739"/>
              <a:gd name="connsiteX10" fmla="*/ 6740645 w 17099280"/>
              <a:gd name="connsiteY10" fmla="*/ 4797920 h 39069739"/>
              <a:gd name="connsiteX11" fmla="*/ 6611017 w 17099280"/>
              <a:gd name="connsiteY11" fmla="*/ 5394553 h 39069739"/>
              <a:gd name="connsiteX12" fmla="*/ 5852160 w 17099280"/>
              <a:gd name="connsiteY12" fmla="*/ 5419819 h 39069739"/>
              <a:gd name="connsiteX13" fmla="*/ 5422763 w 17099280"/>
              <a:gd name="connsiteY13" fmla="*/ 6130890 h 39069739"/>
              <a:gd name="connsiteX14" fmla="*/ 6126480 w 17099280"/>
              <a:gd name="connsiteY14" fmla="*/ 7431499 h 39069739"/>
              <a:gd name="connsiteX15" fmla="*/ 6766560 w 17099280"/>
              <a:gd name="connsiteY15" fmla="*/ 9626059 h 39069739"/>
              <a:gd name="connsiteX16" fmla="*/ 6675120 w 17099280"/>
              <a:gd name="connsiteY16" fmla="*/ 11454859 h 39069739"/>
              <a:gd name="connsiteX17" fmla="*/ 7680960 w 17099280"/>
              <a:gd name="connsiteY17" fmla="*/ 11271979 h 39069739"/>
              <a:gd name="connsiteX18" fmla="*/ 7132320 w 17099280"/>
              <a:gd name="connsiteY18" fmla="*/ 9808939 h 39069739"/>
              <a:gd name="connsiteX19" fmla="*/ 8869680 w 17099280"/>
              <a:gd name="connsiteY19" fmla="*/ 8437339 h 39069739"/>
              <a:gd name="connsiteX20" fmla="*/ 9144000 w 17099280"/>
              <a:gd name="connsiteY20" fmla="*/ 7431499 h 39069739"/>
              <a:gd name="connsiteX21" fmla="*/ 9601200 w 17099280"/>
              <a:gd name="connsiteY21" fmla="*/ 7248619 h 39069739"/>
              <a:gd name="connsiteX22" fmla="*/ 9601200 w 17099280"/>
              <a:gd name="connsiteY22" fmla="*/ 6791419 h 39069739"/>
              <a:gd name="connsiteX23" fmla="*/ 9144000 w 17099280"/>
              <a:gd name="connsiteY23" fmla="*/ 6517099 h 39069739"/>
              <a:gd name="connsiteX24" fmla="*/ 8595360 w 17099280"/>
              <a:gd name="connsiteY24" fmla="*/ 5145499 h 39069739"/>
              <a:gd name="connsiteX25" fmla="*/ 8595360 w 17099280"/>
              <a:gd name="connsiteY25" fmla="*/ 5694139 h 39069739"/>
              <a:gd name="connsiteX26" fmla="*/ 8595360 w 17099280"/>
              <a:gd name="connsiteY26" fmla="*/ 6242779 h 39069739"/>
              <a:gd name="connsiteX27" fmla="*/ 8412480 w 17099280"/>
              <a:gd name="connsiteY27" fmla="*/ 5877019 h 39069739"/>
              <a:gd name="connsiteX28" fmla="*/ 8321040 w 17099280"/>
              <a:gd name="connsiteY28" fmla="*/ 6151339 h 39069739"/>
              <a:gd name="connsiteX29" fmla="*/ 8046720 w 17099280"/>
              <a:gd name="connsiteY29" fmla="*/ 6425659 h 39069739"/>
              <a:gd name="connsiteX30" fmla="*/ 8046720 w 17099280"/>
              <a:gd name="connsiteY30" fmla="*/ 5968459 h 39069739"/>
              <a:gd name="connsiteX31" fmla="*/ 7680960 w 17099280"/>
              <a:gd name="connsiteY31" fmla="*/ 5968459 h 39069739"/>
              <a:gd name="connsiteX32" fmla="*/ 8503920 w 17099280"/>
              <a:gd name="connsiteY32" fmla="*/ 5054059 h 39069739"/>
              <a:gd name="connsiteX33" fmla="*/ 8869680 w 17099280"/>
              <a:gd name="connsiteY33" fmla="*/ 3956779 h 39069739"/>
              <a:gd name="connsiteX34" fmla="*/ 10058400 w 17099280"/>
              <a:gd name="connsiteY34" fmla="*/ 3133819 h 39069739"/>
              <a:gd name="connsiteX35" fmla="*/ 10241280 w 17099280"/>
              <a:gd name="connsiteY35" fmla="*/ 3225259 h 39069739"/>
              <a:gd name="connsiteX36" fmla="*/ 10881360 w 17099280"/>
              <a:gd name="connsiteY36" fmla="*/ 2950939 h 39069739"/>
              <a:gd name="connsiteX37" fmla="*/ 11704320 w 17099280"/>
              <a:gd name="connsiteY37" fmla="*/ 3316699 h 39069739"/>
              <a:gd name="connsiteX38" fmla="*/ 11978640 w 17099280"/>
              <a:gd name="connsiteY38" fmla="*/ 4048219 h 39069739"/>
              <a:gd name="connsiteX39" fmla="*/ 12070080 w 17099280"/>
              <a:gd name="connsiteY39" fmla="*/ 4505419 h 39069739"/>
              <a:gd name="connsiteX40" fmla="*/ 12161520 w 17099280"/>
              <a:gd name="connsiteY40" fmla="*/ 5328379 h 39069739"/>
              <a:gd name="connsiteX41" fmla="*/ 12161520 w 17099280"/>
              <a:gd name="connsiteY41" fmla="*/ 5328379 h 39069739"/>
              <a:gd name="connsiteX42" fmla="*/ 12618720 w 17099280"/>
              <a:gd name="connsiteY42" fmla="*/ 6334219 h 39069739"/>
              <a:gd name="connsiteX43" fmla="*/ 12161520 w 17099280"/>
              <a:gd name="connsiteY43" fmla="*/ 6974299 h 39069739"/>
              <a:gd name="connsiteX44" fmla="*/ 12161520 w 17099280"/>
              <a:gd name="connsiteY44" fmla="*/ 7614379 h 39069739"/>
              <a:gd name="connsiteX45" fmla="*/ 11430000 w 17099280"/>
              <a:gd name="connsiteY45" fmla="*/ 7705819 h 39069739"/>
              <a:gd name="connsiteX46" fmla="*/ 11247120 w 17099280"/>
              <a:gd name="connsiteY46" fmla="*/ 7980139 h 39069739"/>
              <a:gd name="connsiteX47" fmla="*/ 11521440 w 17099280"/>
              <a:gd name="connsiteY47" fmla="*/ 8437339 h 39069739"/>
              <a:gd name="connsiteX48" fmla="*/ 12527280 w 17099280"/>
              <a:gd name="connsiteY48" fmla="*/ 8437339 h 39069739"/>
              <a:gd name="connsiteX49" fmla="*/ 12984480 w 17099280"/>
              <a:gd name="connsiteY49" fmla="*/ 8894539 h 39069739"/>
              <a:gd name="connsiteX50" fmla="*/ 13898880 w 17099280"/>
              <a:gd name="connsiteY50" fmla="*/ 10266139 h 39069739"/>
              <a:gd name="connsiteX51" fmla="*/ 15636240 w 17099280"/>
              <a:gd name="connsiteY51" fmla="*/ 9808939 h 39069739"/>
              <a:gd name="connsiteX52" fmla="*/ 17099280 w 17099280"/>
              <a:gd name="connsiteY52" fmla="*/ 9443179 h 39069739"/>
              <a:gd name="connsiteX53" fmla="*/ 15910560 w 17099280"/>
              <a:gd name="connsiteY53" fmla="*/ 10266139 h 39069739"/>
              <a:gd name="connsiteX54" fmla="*/ 16459200 w 17099280"/>
              <a:gd name="connsiteY54" fmla="*/ 10723339 h 39069739"/>
              <a:gd name="connsiteX55" fmla="*/ 15636240 w 17099280"/>
              <a:gd name="connsiteY55" fmla="*/ 11637739 h 39069739"/>
              <a:gd name="connsiteX56" fmla="*/ 15636240 w 17099280"/>
              <a:gd name="connsiteY56" fmla="*/ 10997659 h 39069739"/>
              <a:gd name="connsiteX57" fmla="*/ 13990320 w 17099280"/>
              <a:gd name="connsiteY57" fmla="*/ 10997659 h 39069739"/>
              <a:gd name="connsiteX58" fmla="*/ 13990320 w 17099280"/>
              <a:gd name="connsiteY58" fmla="*/ 11820619 h 39069739"/>
              <a:gd name="connsiteX59" fmla="*/ 15179040 w 17099280"/>
              <a:gd name="connsiteY59" fmla="*/ 13009339 h 39069739"/>
              <a:gd name="connsiteX60" fmla="*/ 15087600 w 17099280"/>
              <a:gd name="connsiteY60" fmla="*/ 13923739 h 39069739"/>
              <a:gd name="connsiteX61" fmla="*/ 15453360 w 17099280"/>
              <a:gd name="connsiteY61" fmla="*/ 14655259 h 39069739"/>
              <a:gd name="connsiteX62" fmla="*/ 15361920 w 17099280"/>
              <a:gd name="connsiteY62" fmla="*/ 15386779 h 39069739"/>
              <a:gd name="connsiteX63" fmla="*/ 15361920 w 17099280"/>
              <a:gd name="connsiteY63" fmla="*/ 15843979 h 39069739"/>
              <a:gd name="connsiteX64" fmla="*/ 15087600 w 17099280"/>
              <a:gd name="connsiteY64" fmla="*/ 15843979 h 39069739"/>
              <a:gd name="connsiteX65" fmla="*/ 15087600 w 17099280"/>
              <a:gd name="connsiteY65" fmla="*/ 16209739 h 39069739"/>
              <a:gd name="connsiteX66" fmla="*/ 14356080 w 17099280"/>
              <a:gd name="connsiteY66" fmla="*/ 16209739 h 39069739"/>
              <a:gd name="connsiteX67" fmla="*/ 14904720 w 17099280"/>
              <a:gd name="connsiteY67" fmla="*/ 16941259 h 39069739"/>
              <a:gd name="connsiteX68" fmla="*/ 15544800 w 17099280"/>
              <a:gd name="connsiteY68" fmla="*/ 25719499 h 39069739"/>
              <a:gd name="connsiteX69" fmla="*/ 13898880 w 17099280"/>
              <a:gd name="connsiteY69" fmla="*/ 25628059 h 39069739"/>
              <a:gd name="connsiteX70" fmla="*/ 13716000 w 17099280"/>
              <a:gd name="connsiteY70" fmla="*/ 29102779 h 39069739"/>
              <a:gd name="connsiteX71" fmla="*/ 12344400 w 17099280"/>
              <a:gd name="connsiteY71" fmla="*/ 33766219 h 39069739"/>
              <a:gd name="connsiteX72" fmla="*/ 13167360 w 17099280"/>
              <a:gd name="connsiteY72" fmla="*/ 35412139 h 39069739"/>
              <a:gd name="connsiteX73" fmla="*/ 15087600 w 17099280"/>
              <a:gd name="connsiteY73" fmla="*/ 35960779 h 39069739"/>
              <a:gd name="connsiteX74" fmla="*/ 12984480 w 17099280"/>
              <a:gd name="connsiteY74" fmla="*/ 36326539 h 39069739"/>
              <a:gd name="connsiteX75" fmla="*/ 13624560 w 17099280"/>
              <a:gd name="connsiteY75" fmla="*/ 36875179 h 39069739"/>
              <a:gd name="connsiteX76" fmla="*/ 12710160 w 17099280"/>
              <a:gd name="connsiteY76" fmla="*/ 37515259 h 39069739"/>
              <a:gd name="connsiteX77" fmla="*/ 10698480 w 17099280"/>
              <a:gd name="connsiteY77" fmla="*/ 37058059 h 39069739"/>
              <a:gd name="connsiteX78" fmla="*/ 10881360 w 17099280"/>
              <a:gd name="connsiteY78" fmla="*/ 36692299 h 39069739"/>
              <a:gd name="connsiteX79" fmla="*/ 9692640 w 17099280"/>
              <a:gd name="connsiteY79" fmla="*/ 36692299 h 39069739"/>
              <a:gd name="connsiteX80" fmla="*/ 10241280 w 17099280"/>
              <a:gd name="connsiteY80" fmla="*/ 35777899 h 39069739"/>
              <a:gd name="connsiteX81" fmla="*/ 9692640 w 17099280"/>
              <a:gd name="connsiteY81" fmla="*/ 35320699 h 39069739"/>
              <a:gd name="connsiteX82" fmla="*/ 10515600 w 17099280"/>
              <a:gd name="connsiteY82" fmla="*/ 34589179 h 39069739"/>
              <a:gd name="connsiteX83" fmla="*/ 9326880 w 17099280"/>
              <a:gd name="connsiteY83" fmla="*/ 28005499 h 39069739"/>
              <a:gd name="connsiteX84" fmla="*/ 10058400 w 17099280"/>
              <a:gd name="connsiteY84" fmla="*/ 26085259 h 39069739"/>
              <a:gd name="connsiteX85" fmla="*/ 9052560 w 17099280"/>
              <a:gd name="connsiteY85" fmla="*/ 25536619 h 39069739"/>
              <a:gd name="connsiteX86" fmla="*/ 8961120 w 17099280"/>
              <a:gd name="connsiteY86" fmla="*/ 20598859 h 39069739"/>
              <a:gd name="connsiteX87" fmla="*/ 9326880 w 17099280"/>
              <a:gd name="connsiteY87" fmla="*/ 18312859 h 39069739"/>
              <a:gd name="connsiteX88" fmla="*/ 8046720 w 17099280"/>
              <a:gd name="connsiteY88" fmla="*/ 16118299 h 39069739"/>
              <a:gd name="connsiteX89" fmla="*/ 7863840 w 17099280"/>
              <a:gd name="connsiteY89" fmla="*/ 16118299 h 39069739"/>
              <a:gd name="connsiteX90" fmla="*/ 7863840 w 17099280"/>
              <a:gd name="connsiteY90" fmla="*/ 15935419 h 39069739"/>
              <a:gd name="connsiteX91" fmla="*/ 7406640 w 17099280"/>
              <a:gd name="connsiteY91" fmla="*/ 15935419 h 39069739"/>
              <a:gd name="connsiteX92" fmla="*/ 8138160 w 17099280"/>
              <a:gd name="connsiteY92" fmla="*/ 19958779 h 39069739"/>
              <a:gd name="connsiteX93" fmla="*/ 7680960 w 17099280"/>
              <a:gd name="connsiteY93" fmla="*/ 21421819 h 39069739"/>
              <a:gd name="connsiteX94" fmla="*/ 6858000 w 17099280"/>
              <a:gd name="connsiteY94" fmla="*/ 21421819 h 39069739"/>
              <a:gd name="connsiteX95" fmla="*/ 7498080 w 17099280"/>
              <a:gd name="connsiteY95" fmla="*/ 27456859 h 39069739"/>
              <a:gd name="connsiteX96" fmla="*/ 7040880 w 17099280"/>
              <a:gd name="connsiteY96" fmla="*/ 35686459 h 39069739"/>
              <a:gd name="connsiteX97" fmla="*/ 6217920 w 17099280"/>
              <a:gd name="connsiteY97" fmla="*/ 35686459 h 39069739"/>
              <a:gd name="connsiteX98" fmla="*/ 6217920 w 17099280"/>
              <a:gd name="connsiteY98" fmla="*/ 35960779 h 39069739"/>
              <a:gd name="connsiteX99" fmla="*/ 6675120 w 17099280"/>
              <a:gd name="connsiteY99" fmla="*/ 35960779 h 39069739"/>
              <a:gd name="connsiteX100" fmla="*/ 6858000 w 17099280"/>
              <a:gd name="connsiteY100" fmla="*/ 37058059 h 39069739"/>
              <a:gd name="connsiteX101" fmla="*/ 7315200 w 17099280"/>
              <a:gd name="connsiteY101" fmla="*/ 36966619 h 39069739"/>
              <a:gd name="connsiteX102" fmla="*/ 8138160 w 17099280"/>
              <a:gd name="connsiteY102" fmla="*/ 37606699 h 39069739"/>
              <a:gd name="connsiteX103" fmla="*/ 10058400 w 17099280"/>
              <a:gd name="connsiteY103" fmla="*/ 38155339 h 39069739"/>
              <a:gd name="connsiteX104" fmla="*/ 10149840 w 17099280"/>
              <a:gd name="connsiteY104" fmla="*/ 38886859 h 39069739"/>
              <a:gd name="connsiteX105" fmla="*/ 6858000 w 17099280"/>
              <a:gd name="connsiteY105" fmla="*/ 39069739 h 39069739"/>
              <a:gd name="connsiteX106" fmla="*/ 5303520 w 17099280"/>
              <a:gd name="connsiteY106" fmla="*/ 38429659 h 39069739"/>
              <a:gd name="connsiteX107" fmla="*/ 4754880 w 17099280"/>
              <a:gd name="connsiteY107" fmla="*/ 38795419 h 39069739"/>
              <a:gd name="connsiteX108" fmla="*/ 3474720 w 17099280"/>
              <a:gd name="connsiteY108" fmla="*/ 38795419 h 39069739"/>
              <a:gd name="connsiteX109" fmla="*/ 3291840 w 17099280"/>
              <a:gd name="connsiteY109" fmla="*/ 37332379 h 39069739"/>
              <a:gd name="connsiteX110" fmla="*/ 3291840 w 17099280"/>
              <a:gd name="connsiteY110" fmla="*/ 37332379 h 39069739"/>
              <a:gd name="connsiteX111" fmla="*/ 2743200 w 17099280"/>
              <a:gd name="connsiteY111" fmla="*/ 37972459 h 39069739"/>
              <a:gd name="connsiteX112" fmla="*/ 457200 w 17099280"/>
              <a:gd name="connsiteY112" fmla="*/ 37972459 h 39069739"/>
              <a:gd name="connsiteX113" fmla="*/ 548640 w 17099280"/>
              <a:gd name="connsiteY113" fmla="*/ 35412139 h 39069739"/>
              <a:gd name="connsiteX114" fmla="*/ 1005840 w 17099280"/>
              <a:gd name="connsiteY114" fmla="*/ 35412139 h 39069739"/>
              <a:gd name="connsiteX115" fmla="*/ 914400 w 17099280"/>
              <a:gd name="connsiteY115" fmla="*/ 34497739 h 39069739"/>
              <a:gd name="connsiteX116" fmla="*/ 1645920 w 17099280"/>
              <a:gd name="connsiteY116" fmla="*/ 33857659 h 39069739"/>
              <a:gd name="connsiteX117" fmla="*/ 1737360 w 17099280"/>
              <a:gd name="connsiteY117" fmla="*/ 26176699 h 39069739"/>
              <a:gd name="connsiteX118" fmla="*/ 2468880 w 17099280"/>
              <a:gd name="connsiteY118" fmla="*/ 24713659 h 39069739"/>
              <a:gd name="connsiteX119" fmla="*/ 2194560 w 17099280"/>
              <a:gd name="connsiteY119" fmla="*/ 23342059 h 39069739"/>
              <a:gd name="connsiteX120" fmla="*/ 2377440 w 17099280"/>
              <a:gd name="connsiteY120" fmla="*/ 22427659 h 39069739"/>
              <a:gd name="connsiteX121" fmla="*/ 1920240 w 17099280"/>
              <a:gd name="connsiteY121" fmla="*/ 20873179 h 39069739"/>
              <a:gd name="connsiteX122" fmla="*/ 0 w 17099280"/>
              <a:gd name="connsiteY122" fmla="*/ 20415979 h 39069739"/>
              <a:gd name="connsiteX123" fmla="*/ 914400 w 17099280"/>
              <a:gd name="connsiteY123" fmla="*/ 15478219 h 39069739"/>
              <a:gd name="connsiteX124" fmla="*/ 1005840 w 17099280"/>
              <a:gd name="connsiteY124" fmla="*/ 13375099 h 39069739"/>
              <a:gd name="connsiteX125" fmla="*/ 914400 w 17099280"/>
              <a:gd name="connsiteY125" fmla="*/ 9077419 h 39069739"/>
              <a:gd name="connsiteX126" fmla="*/ 1857998 w 17099280"/>
              <a:gd name="connsiteY126" fmla="*/ 7706504 h 39069739"/>
              <a:gd name="connsiteX127" fmla="*/ 2570951 w 17099280"/>
              <a:gd name="connsiteY127" fmla="*/ 6130890 h 39069739"/>
              <a:gd name="connsiteX128" fmla="*/ 3262299 w 17099280"/>
              <a:gd name="connsiteY128" fmla="*/ 5145956 h 39069739"/>
              <a:gd name="connsiteX129" fmla="*/ 3657600 w 17099280"/>
              <a:gd name="connsiteY129" fmla="*/ 4596859 h 39069739"/>
              <a:gd name="connsiteX130" fmla="*/ 3219090 w 17099280"/>
              <a:gd name="connsiteY130" fmla="*/ 3763267 h 39069739"/>
              <a:gd name="connsiteX131" fmla="*/ 2851811 w 17099280"/>
              <a:gd name="connsiteY131" fmla="*/ 1690458 h 39069739"/>
              <a:gd name="connsiteX132" fmla="*/ 2938230 w 17099280"/>
              <a:gd name="connsiteY132" fmla="*/ 845229 h 39069739"/>
              <a:gd name="connsiteX133" fmla="*/ 3413532 w 17099280"/>
              <a:gd name="connsiteY133" fmla="*/ 447474 h 39069739"/>
              <a:gd name="connsiteX134" fmla="*/ 4201948 w 17099280"/>
              <a:gd name="connsiteY134" fmla="*/ 99439 h 39069739"/>
              <a:gd name="connsiteX0" fmla="*/ 4201948 w 17099280"/>
              <a:gd name="connsiteY0" fmla="*/ 99439 h 39069739"/>
              <a:gd name="connsiteX1" fmla="*/ 5293135 w 17099280"/>
              <a:gd name="connsiteY1" fmla="*/ 0 h 39069739"/>
              <a:gd name="connsiteX2" fmla="*/ 6524599 w 17099280"/>
              <a:gd name="connsiteY2" fmla="*/ 522053 h 39069739"/>
              <a:gd name="connsiteX3" fmla="*/ 6157320 w 17099280"/>
              <a:gd name="connsiteY3" fmla="*/ 994388 h 39069739"/>
              <a:gd name="connsiteX4" fmla="*/ 6459785 w 17099280"/>
              <a:gd name="connsiteY4" fmla="*/ 1491581 h 39069739"/>
              <a:gd name="connsiteX5" fmla="*/ 6654227 w 17099280"/>
              <a:gd name="connsiteY5" fmla="*/ 2187653 h 39069739"/>
              <a:gd name="connsiteX6" fmla="*/ 6632622 w 17099280"/>
              <a:gd name="connsiteY6" fmla="*/ 2709706 h 39069739"/>
              <a:gd name="connsiteX7" fmla="*/ 6956691 w 17099280"/>
              <a:gd name="connsiteY7" fmla="*/ 3480357 h 39069739"/>
              <a:gd name="connsiteX8" fmla="*/ 6848668 w 17099280"/>
              <a:gd name="connsiteY8" fmla="*/ 3887566 h 39069739"/>
              <a:gd name="connsiteX9" fmla="*/ 6675831 w 17099280"/>
              <a:gd name="connsiteY9" fmla="*/ 4400165 h 39069739"/>
              <a:gd name="connsiteX10" fmla="*/ 6740645 w 17099280"/>
              <a:gd name="connsiteY10" fmla="*/ 4797920 h 39069739"/>
              <a:gd name="connsiteX11" fmla="*/ 6611017 w 17099280"/>
              <a:gd name="connsiteY11" fmla="*/ 5394553 h 39069739"/>
              <a:gd name="connsiteX12" fmla="*/ 5852160 w 17099280"/>
              <a:gd name="connsiteY12" fmla="*/ 5419819 h 39069739"/>
              <a:gd name="connsiteX13" fmla="*/ 5422763 w 17099280"/>
              <a:gd name="connsiteY13" fmla="*/ 6130890 h 39069739"/>
              <a:gd name="connsiteX14" fmla="*/ 6126480 w 17099280"/>
              <a:gd name="connsiteY14" fmla="*/ 7431499 h 39069739"/>
              <a:gd name="connsiteX15" fmla="*/ 6766560 w 17099280"/>
              <a:gd name="connsiteY15" fmla="*/ 9626059 h 39069739"/>
              <a:gd name="connsiteX16" fmla="*/ 6675120 w 17099280"/>
              <a:gd name="connsiteY16" fmla="*/ 11454859 h 39069739"/>
              <a:gd name="connsiteX17" fmla="*/ 7680960 w 17099280"/>
              <a:gd name="connsiteY17" fmla="*/ 11271979 h 39069739"/>
              <a:gd name="connsiteX18" fmla="*/ 7132320 w 17099280"/>
              <a:gd name="connsiteY18" fmla="*/ 9808939 h 39069739"/>
              <a:gd name="connsiteX19" fmla="*/ 8869680 w 17099280"/>
              <a:gd name="connsiteY19" fmla="*/ 8437339 h 39069739"/>
              <a:gd name="connsiteX20" fmla="*/ 9144000 w 17099280"/>
              <a:gd name="connsiteY20" fmla="*/ 7431499 h 39069739"/>
              <a:gd name="connsiteX21" fmla="*/ 9601200 w 17099280"/>
              <a:gd name="connsiteY21" fmla="*/ 7248619 h 39069739"/>
              <a:gd name="connsiteX22" fmla="*/ 9601200 w 17099280"/>
              <a:gd name="connsiteY22" fmla="*/ 6791419 h 39069739"/>
              <a:gd name="connsiteX23" fmla="*/ 9144000 w 17099280"/>
              <a:gd name="connsiteY23" fmla="*/ 6517099 h 39069739"/>
              <a:gd name="connsiteX24" fmla="*/ 8595360 w 17099280"/>
              <a:gd name="connsiteY24" fmla="*/ 5145499 h 39069739"/>
              <a:gd name="connsiteX25" fmla="*/ 8595360 w 17099280"/>
              <a:gd name="connsiteY25" fmla="*/ 5694139 h 39069739"/>
              <a:gd name="connsiteX26" fmla="*/ 8595360 w 17099280"/>
              <a:gd name="connsiteY26" fmla="*/ 6242779 h 39069739"/>
              <a:gd name="connsiteX27" fmla="*/ 8412480 w 17099280"/>
              <a:gd name="connsiteY27" fmla="*/ 5877019 h 39069739"/>
              <a:gd name="connsiteX28" fmla="*/ 8321040 w 17099280"/>
              <a:gd name="connsiteY28" fmla="*/ 6151339 h 39069739"/>
              <a:gd name="connsiteX29" fmla="*/ 8046720 w 17099280"/>
              <a:gd name="connsiteY29" fmla="*/ 6425659 h 39069739"/>
              <a:gd name="connsiteX30" fmla="*/ 8046720 w 17099280"/>
              <a:gd name="connsiteY30" fmla="*/ 5968459 h 39069739"/>
              <a:gd name="connsiteX31" fmla="*/ 7680960 w 17099280"/>
              <a:gd name="connsiteY31" fmla="*/ 5968459 h 39069739"/>
              <a:gd name="connsiteX32" fmla="*/ 8503920 w 17099280"/>
              <a:gd name="connsiteY32" fmla="*/ 5054059 h 39069739"/>
              <a:gd name="connsiteX33" fmla="*/ 8869680 w 17099280"/>
              <a:gd name="connsiteY33" fmla="*/ 3956779 h 39069739"/>
              <a:gd name="connsiteX34" fmla="*/ 10058400 w 17099280"/>
              <a:gd name="connsiteY34" fmla="*/ 3133819 h 39069739"/>
              <a:gd name="connsiteX35" fmla="*/ 10241280 w 17099280"/>
              <a:gd name="connsiteY35" fmla="*/ 3225259 h 39069739"/>
              <a:gd name="connsiteX36" fmla="*/ 10881360 w 17099280"/>
              <a:gd name="connsiteY36" fmla="*/ 2950939 h 39069739"/>
              <a:gd name="connsiteX37" fmla="*/ 11704320 w 17099280"/>
              <a:gd name="connsiteY37" fmla="*/ 3316699 h 39069739"/>
              <a:gd name="connsiteX38" fmla="*/ 11978640 w 17099280"/>
              <a:gd name="connsiteY38" fmla="*/ 4048219 h 39069739"/>
              <a:gd name="connsiteX39" fmla="*/ 12070080 w 17099280"/>
              <a:gd name="connsiteY39" fmla="*/ 4505419 h 39069739"/>
              <a:gd name="connsiteX40" fmla="*/ 12161520 w 17099280"/>
              <a:gd name="connsiteY40" fmla="*/ 5328379 h 39069739"/>
              <a:gd name="connsiteX41" fmla="*/ 12161520 w 17099280"/>
              <a:gd name="connsiteY41" fmla="*/ 5328379 h 39069739"/>
              <a:gd name="connsiteX42" fmla="*/ 12618720 w 17099280"/>
              <a:gd name="connsiteY42" fmla="*/ 6334219 h 39069739"/>
              <a:gd name="connsiteX43" fmla="*/ 12161520 w 17099280"/>
              <a:gd name="connsiteY43" fmla="*/ 6974299 h 39069739"/>
              <a:gd name="connsiteX44" fmla="*/ 12161520 w 17099280"/>
              <a:gd name="connsiteY44" fmla="*/ 7614379 h 39069739"/>
              <a:gd name="connsiteX45" fmla="*/ 11430000 w 17099280"/>
              <a:gd name="connsiteY45" fmla="*/ 7705819 h 39069739"/>
              <a:gd name="connsiteX46" fmla="*/ 11247120 w 17099280"/>
              <a:gd name="connsiteY46" fmla="*/ 7980139 h 39069739"/>
              <a:gd name="connsiteX47" fmla="*/ 11521440 w 17099280"/>
              <a:gd name="connsiteY47" fmla="*/ 8437339 h 39069739"/>
              <a:gd name="connsiteX48" fmla="*/ 12527280 w 17099280"/>
              <a:gd name="connsiteY48" fmla="*/ 8437339 h 39069739"/>
              <a:gd name="connsiteX49" fmla="*/ 12984480 w 17099280"/>
              <a:gd name="connsiteY49" fmla="*/ 8894539 h 39069739"/>
              <a:gd name="connsiteX50" fmla="*/ 13898880 w 17099280"/>
              <a:gd name="connsiteY50" fmla="*/ 10266139 h 39069739"/>
              <a:gd name="connsiteX51" fmla="*/ 15636240 w 17099280"/>
              <a:gd name="connsiteY51" fmla="*/ 9808939 h 39069739"/>
              <a:gd name="connsiteX52" fmla="*/ 17099280 w 17099280"/>
              <a:gd name="connsiteY52" fmla="*/ 9443179 h 39069739"/>
              <a:gd name="connsiteX53" fmla="*/ 15910560 w 17099280"/>
              <a:gd name="connsiteY53" fmla="*/ 10266139 h 39069739"/>
              <a:gd name="connsiteX54" fmla="*/ 16459200 w 17099280"/>
              <a:gd name="connsiteY54" fmla="*/ 10723339 h 39069739"/>
              <a:gd name="connsiteX55" fmla="*/ 15636240 w 17099280"/>
              <a:gd name="connsiteY55" fmla="*/ 11637739 h 39069739"/>
              <a:gd name="connsiteX56" fmla="*/ 15636240 w 17099280"/>
              <a:gd name="connsiteY56" fmla="*/ 10997659 h 39069739"/>
              <a:gd name="connsiteX57" fmla="*/ 13990320 w 17099280"/>
              <a:gd name="connsiteY57" fmla="*/ 10997659 h 39069739"/>
              <a:gd name="connsiteX58" fmla="*/ 13990320 w 17099280"/>
              <a:gd name="connsiteY58" fmla="*/ 11820619 h 39069739"/>
              <a:gd name="connsiteX59" fmla="*/ 15179040 w 17099280"/>
              <a:gd name="connsiteY59" fmla="*/ 13009339 h 39069739"/>
              <a:gd name="connsiteX60" fmla="*/ 15087600 w 17099280"/>
              <a:gd name="connsiteY60" fmla="*/ 13923739 h 39069739"/>
              <a:gd name="connsiteX61" fmla="*/ 15453360 w 17099280"/>
              <a:gd name="connsiteY61" fmla="*/ 14655259 h 39069739"/>
              <a:gd name="connsiteX62" fmla="*/ 15361920 w 17099280"/>
              <a:gd name="connsiteY62" fmla="*/ 15386779 h 39069739"/>
              <a:gd name="connsiteX63" fmla="*/ 15361920 w 17099280"/>
              <a:gd name="connsiteY63" fmla="*/ 15843979 h 39069739"/>
              <a:gd name="connsiteX64" fmla="*/ 15087600 w 17099280"/>
              <a:gd name="connsiteY64" fmla="*/ 15843979 h 39069739"/>
              <a:gd name="connsiteX65" fmla="*/ 15087600 w 17099280"/>
              <a:gd name="connsiteY65" fmla="*/ 16209739 h 39069739"/>
              <a:gd name="connsiteX66" fmla="*/ 14356080 w 17099280"/>
              <a:gd name="connsiteY66" fmla="*/ 16209739 h 39069739"/>
              <a:gd name="connsiteX67" fmla="*/ 14904720 w 17099280"/>
              <a:gd name="connsiteY67" fmla="*/ 16941259 h 39069739"/>
              <a:gd name="connsiteX68" fmla="*/ 15544800 w 17099280"/>
              <a:gd name="connsiteY68" fmla="*/ 25719499 h 39069739"/>
              <a:gd name="connsiteX69" fmla="*/ 13898880 w 17099280"/>
              <a:gd name="connsiteY69" fmla="*/ 25628059 h 39069739"/>
              <a:gd name="connsiteX70" fmla="*/ 13716000 w 17099280"/>
              <a:gd name="connsiteY70" fmla="*/ 29102779 h 39069739"/>
              <a:gd name="connsiteX71" fmla="*/ 12344400 w 17099280"/>
              <a:gd name="connsiteY71" fmla="*/ 33766219 h 39069739"/>
              <a:gd name="connsiteX72" fmla="*/ 13167360 w 17099280"/>
              <a:gd name="connsiteY72" fmla="*/ 35412139 h 39069739"/>
              <a:gd name="connsiteX73" fmla="*/ 15087600 w 17099280"/>
              <a:gd name="connsiteY73" fmla="*/ 35960779 h 39069739"/>
              <a:gd name="connsiteX74" fmla="*/ 12984480 w 17099280"/>
              <a:gd name="connsiteY74" fmla="*/ 36326539 h 39069739"/>
              <a:gd name="connsiteX75" fmla="*/ 13624560 w 17099280"/>
              <a:gd name="connsiteY75" fmla="*/ 36875179 h 39069739"/>
              <a:gd name="connsiteX76" fmla="*/ 12710160 w 17099280"/>
              <a:gd name="connsiteY76" fmla="*/ 37515259 h 39069739"/>
              <a:gd name="connsiteX77" fmla="*/ 10698480 w 17099280"/>
              <a:gd name="connsiteY77" fmla="*/ 37058059 h 39069739"/>
              <a:gd name="connsiteX78" fmla="*/ 10881360 w 17099280"/>
              <a:gd name="connsiteY78" fmla="*/ 36692299 h 39069739"/>
              <a:gd name="connsiteX79" fmla="*/ 9692640 w 17099280"/>
              <a:gd name="connsiteY79" fmla="*/ 36692299 h 39069739"/>
              <a:gd name="connsiteX80" fmla="*/ 10241280 w 17099280"/>
              <a:gd name="connsiteY80" fmla="*/ 35777899 h 39069739"/>
              <a:gd name="connsiteX81" fmla="*/ 9692640 w 17099280"/>
              <a:gd name="connsiteY81" fmla="*/ 35320699 h 39069739"/>
              <a:gd name="connsiteX82" fmla="*/ 10515600 w 17099280"/>
              <a:gd name="connsiteY82" fmla="*/ 34589179 h 39069739"/>
              <a:gd name="connsiteX83" fmla="*/ 9326880 w 17099280"/>
              <a:gd name="connsiteY83" fmla="*/ 28005499 h 39069739"/>
              <a:gd name="connsiteX84" fmla="*/ 10058400 w 17099280"/>
              <a:gd name="connsiteY84" fmla="*/ 26085259 h 39069739"/>
              <a:gd name="connsiteX85" fmla="*/ 9052560 w 17099280"/>
              <a:gd name="connsiteY85" fmla="*/ 25536619 h 39069739"/>
              <a:gd name="connsiteX86" fmla="*/ 8961120 w 17099280"/>
              <a:gd name="connsiteY86" fmla="*/ 20598859 h 39069739"/>
              <a:gd name="connsiteX87" fmla="*/ 9326880 w 17099280"/>
              <a:gd name="connsiteY87" fmla="*/ 18312859 h 39069739"/>
              <a:gd name="connsiteX88" fmla="*/ 8046720 w 17099280"/>
              <a:gd name="connsiteY88" fmla="*/ 16118299 h 39069739"/>
              <a:gd name="connsiteX89" fmla="*/ 7863840 w 17099280"/>
              <a:gd name="connsiteY89" fmla="*/ 16118299 h 39069739"/>
              <a:gd name="connsiteX90" fmla="*/ 7863840 w 17099280"/>
              <a:gd name="connsiteY90" fmla="*/ 15935419 h 39069739"/>
              <a:gd name="connsiteX91" fmla="*/ 7406640 w 17099280"/>
              <a:gd name="connsiteY91" fmla="*/ 15935419 h 39069739"/>
              <a:gd name="connsiteX92" fmla="*/ 8138160 w 17099280"/>
              <a:gd name="connsiteY92" fmla="*/ 19958779 h 39069739"/>
              <a:gd name="connsiteX93" fmla="*/ 7680960 w 17099280"/>
              <a:gd name="connsiteY93" fmla="*/ 21421819 h 39069739"/>
              <a:gd name="connsiteX94" fmla="*/ 6858000 w 17099280"/>
              <a:gd name="connsiteY94" fmla="*/ 21421819 h 39069739"/>
              <a:gd name="connsiteX95" fmla="*/ 7498080 w 17099280"/>
              <a:gd name="connsiteY95" fmla="*/ 27456859 h 39069739"/>
              <a:gd name="connsiteX96" fmla="*/ 7040880 w 17099280"/>
              <a:gd name="connsiteY96" fmla="*/ 35686459 h 39069739"/>
              <a:gd name="connsiteX97" fmla="*/ 6217920 w 17099280"/>
              <a:gd name="connsiteY97" fmla="*/ 35686459 h 39069739"/>
              <a:gd name="connsiteX98" fmla="*/ 6217920 w 17099280"/>
              <a:gd name="connsiteY98" fmla="*/ 35960779 h 39069739"/>
              <a:gd name="connsiteX99" fmla="*/ 6675120 w 17099280"/>
              <a:gd name="connsiteY99" fmla="*/ 35960779 h 39069739"/>
              <a:gd name="connsiteX100" fmla="*/ 6858000 w 17099280"/>
              <a:gd name="connsiteY100" fmla="*/ 37058059 h 39069739"/>
              <a:gd name="connsiteX101" fmla="*/ 7315200 w 17099280"/>
              <a:gd name="connsiteY101" fmla="*/ 36966619 h 39069739"/>
              <a:gd name="connsiteX102" fmla="*/ 8138160 w 17099280"/>
              <a:gd name="connsiteY102" fmla="*/ 37606699 h 39069739"/>
              <a:gd name="connsiteX103" fmla="*/ 10058400 w 17099280"/>
              <a:gd name="connsiteY103" fmla="*/ 38155339 h 39069739"/>
              <a:gd name="connsiteX104" fmla="*/ 10149840 w 17099280"/>
              <a:gd name="connsiteY104" fmla="*/ 38886859 h 39069739"/>
              <a:gd name="connsiteX105" fmla="*/ 6858000 w 17099280"/>
              <a:gd name="connsiteY105" fmla="*/ 39069739 h 39069739"/>
              <a:gd name="connsiteX106" fmla="*/ 5303520 w 17099280"/>
              <a:gd name="connsiteY106" fmla="*/ 38429659 h 39069739"/>
              <a:gd name="connsiteX107" fmla="*/ 4754880 w 17099280"/>
              <a:gd name="connsiteY107" fmla="*/ 38795419 h 39069739"/>
              <a:gd name="connsiteX108" fmla="*/ 3474720 w 17099280"/>
              <a:gd name="connsiteY108" fmla="*/ 38795419 h 39069739"/>
              <a:gd name="connsiteX109" fmla="*/ 3291840 w 17099280"/>
              <a:gd name="connsiteY109" fmla="*/ 37332379 h 39069739"/>
              <a:gd name="connsiteX110" fmla="*/ 3291840 w 17099280"/>
              <a:gd name="connsiteY110" fmla="*/ 37332379 h 39069739"/>
              <a:gd name="connsiteX111" fmla="*/ 2743200 w 17099280"/>
              <a:gd name="connsiteY111" fmla="*/ 37972459 h 39069739"/>
              <a:gd name="connsiteX112" fmla="*/ 457200 w 17099280"/>
              <a:gd name="connsiteY112" fmla="*/ 37972459 h 39069739"/>
              <a:gd name="connsiteX113" fmla="*/ 548640 w 17099280"/>
              <a:gd name="connsiteY113" fmla="*/ 35412139 h 39069739"/>
              <a:gd name="connsiteX114" fmla="*/ 1005840 w 17099280"/>
              <a:gd name="connsiteY114" fmla="*/ 35412139 h 39069739"/>
              <a:gd name="connsiteX115" fmla="*/ 914400 w 17099280"/>
              <a:gd name="connsiteY115" fmla="*/ 34497739 h 39069739"/>
              <a:gd name="connsiteX116" fmla="*/ 1645920 w 17099280"/>
              <a:gd name="connsiteY116" fmla="*/ 33857659 h 39069739"/>
              <a:gd name="connsiteX117" fmla="*/ 1737360 w 17099280"/>
              <a:gd name="connsiteY117" fmla="*/ 26176699 h 39069739"/>
              <a:gd name="connsiteX118" fmla="*/ 2468880 w 17099280"/>
              <a:gd name="connsiteY118" fmla="*/ 24713659 h 39069739"/>
              <a:gd name="connsiteX119" fmla="*/ 2194560 w 17099280"/>
              <a:gd name="connsiteY119" fmla="*/ 23342059 h 39069739"/>
              <a:gd name="connsiteX120" fmla="*/ 2377440 w 17099280"/>
              <a:gd name="connsiteY120" fmla="*/ 22427659 h 39069739"/>
              <a:gd name="connsiteX121" fmla="*/ 1920240 w 17099280"/>
              <a:gd name="connsiteY121" fmla="*/ 20873179 h 39069739"/>
              <a:gd name="connsiteX122" fmla="*/ 0 w 17099280"/>
              <a:gd name="connsiteY122" fmla="*/ 20415979 h 39069739"/>
              <a:gd name="connsiteX123" fmla="*/ 914400 w 17099280"/>
              <a:gd name="connsiteY123" fmla="*/ 15478219 h 39069739"/>
              <a:gd name="connsiteX124" fmla="*/ 1005840 w 17099280"/>
              <a:gd name="connsiteY124" fmla="*/ 13375099 h 39069739"/>
              <a:gd name="connsiteX125" fmla="*/ 914400 w 17099280"/>
              <a:gd name="connsiteY125" fmla="*/ 9077419 h 39069739"/>
              <a:gd name="connsiteX126" fmla="*/ 1857998 w 17099280"/>
              <a:gd name="connsiteY126" fmla="*/ 7706504 h 39069739"/>
              <a:gd name="connsiteX127" fmla="*/ 2570951 w 17099280"/>
              <a:gd name="connsiteY127" fmla="*/ 6130890 h 39069739"/>
              <a:gd name="connsiteX128" fmla="*/ 3262299 w 17099280"/>
              <a:gd name="connsiteY128" fmla="*/ 5145956 h 39069739"/>
              <a:gd name="connsiteX129" fmla="*/ 3657600 w 17099280"/>
              <a:gd name="connsiteY129" fmla="*/ 4596859 h 39069739"/>
              <a:gd name="connsiteX130" fmla="*/ 3219090 w 17099280"/>
              <a:gd name="connsiteY130" fmla="*/ 3763267 h 39069739"/>
              <a:gd name="connsiteX131" fmla="*/ 2851811 w 17099280"/>
              <a:gd name="connsiteY131" fmla="*/ 1690458 h 39069739"/>
              <a:gd name="connsiteX132" fmla="*/ 2938230 w 17099280"/>
              <a:gd name="connsiteY132" fmla="*/ 845229 h 39069739"/>
              <a:gd name="connsiteX133" fmla="*/ 3413532 w 17099280"/>
              <a:gd name="connsiteY133" fmla="*/ 447474 h 39069739"/>
              <a:gd name="connsiteX134" fmla="*/ 4201948 w 17099280"/>
              <a:gd name="connsiteY134" fmla="*/ 99439 h 39069739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675831 w 17099280"/>
              <a:gd name="connsiteY9" fmla="*/ 4591331 h 39260905"/>
              <a:gd name="connsiteX10" fmla="*/ 6740645 w 17099280"/>
              <a:gd name="connsiteY10" fmla="*/ 4989086 h 39260905"/>
              <a:gd name="connsiteX11" fmla="*/ 6611017 w 17099280"/>
              <a:gd name="connsiteY11" fmla="*/ 5585719 h 39260905"/>
              <a:gd name="connsiteX12" fmla="*/ 5852160 w 17099280"/>
              <a:gd name="connsiteY12" fmla="*/ 5610985 h 39260905"/>
              <a:gd name="connsiteX13" fmla="*/ 5422763 w 17099280"/>
              <a:gd name="connsiteY13" fmla="*/ 6322056 h 39260905"/>
              <a:gd name="connsiteX14" fmla="*/ 6126480 w 17099280"/>
              <a:gd name="connsiteY14" fmla="*/ 7622665 h 39260905"/>
              <a:gd name="connsiteX15" fmla="*/ 6766560 w 17099280"/>
              <a:gd name="connsiteY15" fmla="*/ 9817225 h 39260905"/>
              <a:gd name="connsiteX16" fmla="*/ 6675120 w 17099280"/>
              <a:gd name="connsiteY16" fmla="*/ 11646025 h 39260905"/>
              <a:gd name="connsiteX17" fmla="*/ 7680960 w 17099280"/>
              <a:gd name="connsiteY17" fmla="*/ 11463145 h 39260905"/>
              <a:gd name="connsiteX18" fmla="*/ 7132320 w 17099280"/>
              <a:gd name="connsiteY18" fmla="*/ 10000105 h 39260905"/>
              <a:gd name="connsiteX19" fmla="*/ 8869680 w 17099280"/>
              <a:gd name="connsiteY19" fmla="*/ 8628505 h 39260905"/>
              <a:gd name="connsiteX20" fmla="*/ 9144000 w 17099280"/>
              <a:gd name="connsiteY20" fmla="*/ 7622665 h 39260905"/>
              <a:gd name="connsiteX21" fmla="*/ 9601200 w 17099280"/>
              <a:gd name="connsiteY21" fmla="*/ 7439785 h 39260905"/>
              <a:gd name="connsiteX22" fmla="*/ 9601200 w 17099280"/>
              <a:gd name="connsiteY22" fmla="*/ 6982585 h 39260905"/>
              <a:gd name="connsiteX23" fmla="*/ 9144000 w 17099280"/>
              <a:gd name="connsiteY23" fmla="*/ 6708265 h 39260905"/>
              <a:gd name="connsiteX24" fmla="*/ 8595360 w 17099280"/>
              <a:gd name="connsiteY24" fmla="*/ 5336665 h 39260905"/>
              <a:gd name="connsiteX25" fmla="*/ 8595360 w 17099280"/>
              <a:gd name="connsiteY25" fmla="*/ 5885305 h 39260905"/>
              <a:gd name="connsiteX26" fmla="*/ 8595360 w 17099280"/>
              <a:gd name="connsiteY26" fmla="*/ 6433945 h 39260905"/>
              <a:gd name="connsiteX27" fmla="*/ 8412480 w 17099280"/>
              <a:gd name="connsiteY27" fmla="*/ 6068185 h 39260905"/>
              <a:gd name="connsiteX28" fmla="*/ 8321040 w 17099280"/>
              <a:gd name="connsiteY28" fmla="*/ 6342505 h 39260905"/>
              <a:gd name="connsiteX29" fmla="*/ 8046720 w 17099280"/>
              <a:gd name="connsiteY29" fmla="*/ 6616825 h 39260905"/>
              <a:gd name="connsiteX30" fmla="*/ 8046720 w 17099280"/>
              <a:gd name="connsiteY30" fmla="*/ 6159625 h 39260905"/>
              <a:gd name="connsiteX31" fmla="*/ 7680960 w 17099280"/>
              <a:gd name="connsiteY31" fmla="*/ 6159625 h 39260905"/>
              <a:gd name="connsiteX32" fmla="*/ 8503920 w 17099280"/>
              <a:gd name="connsiteY32" fmla="*/ 5245225 h 39260905"/>
              <a:gd name="connsiteX33" fmla="*/ 8869680 w 17099280"/>
              <a:gd name="connsiteY33" fmla="*/ 4147945 h 39260905"/>
              <a:gd name="connsiteX34" fmla="*/ 10058400 w 17099280"/>
              <a:gd name="connsiteY34" fmla="*/ 3324985 h 39260905"/>
              <a:gd name="connsiteX35" fmla="*/ 10241280 w 17099280"/>
              <a:gd name="connsiteY35" fmla="*/ 3416425 h 39260905"/>
              <a:gd name="connsiteX36" fmla="*/ 10881360 w 17099280"/>
              <a:gd name="connsiteY36" fmla="*/ 3142105 h 39260905"/>
              <a:gd name="connsiteX37" fmla="*/ 11704320 w 17099280"/>
              <a:gd name="connsiteY37" fmla="*/ 3507865 h 39260905"/>
              <a:gd name="connsiteX38" fmla="*/ 11978640 w 17099280"/>
              <a:gd name="connsiteY38" fmla="*/ 4239385 h 39260905"/>
              <a:gd name="connsiteX39" fmla="*/ 12070080 w 17099280"/>
              <a:gd name="connsiteY39" fmla="*/ 4696585 h 39260905"/>
              <a:gd name="connsiteX40" fmla="*/ 12161520 w 17099280"/>
              <a:gd name="connsiteY40" fmla="*/ 5519545 h 39260905"/>
              <a:gd name="connsiteX41" fmla="*/ 12161520 w 17099280"/>
              <a:gd name="connsiteY41" fmla="*/ 5519545 h 39260905"/>
              <a:gd name="connsiteX42" fmla="*/ 12618720 w 17099280"/>
              <a:gd name="connsiteY42" fmla="*/ 6525385 h 39260905"/>
              <a:gd name="connsiteX43" fmla="*/ 12161520 w 17099280"/>
              <a:gd name="connsiteY43" fmla="*/ 7165465 h 39260905"/>
              <a:gd name="connsiteX44" fmla="*/ 12161520 w 17099280"/>
              <a:gd name="connsiteY44" fmla="*/ 7805545 h 39260905"/>
              <a:gd name="connsiteX45" fmla="*/ 11430000 w 17099280"/>
              <a:gd name="connsiteY45" fmla="*/ 7896985 h 39260905"/>
              <a:gd name="connsiteX46" fmla="*/ 11247120 w 17099280"/>
              <a:gd name="connsiteY46" fmla="*/ 8171305 h 39260905"/>
              <a:gd name="connsiteX47" fmla="*/ 11521440 w 17099280"/>
              <a:gd name="connsiteY47" fmla="*/ 8628505 h 39260905"/>
              <a:gd name="connsiteX48" fmla="*/ 12527280 w 17099280"/>
              <a:gd name="connsiteY48" fmla="*/ 8628505 h 39260905"/>
              <a:gd name="connsiteX49" fmla="*/ 12984480 w 17099280"/>
              <a:gd name="connsiteY49" fmla="*/ 9085705 h 39260905"/>
              <a:gd name="connsiteX50" fmla="*/ 13898880 w 17099280"/>
              <a:gd name="connsiteY50" fmla="*/ 10457305 h 39260905"/>
              <a:gd name="connsiteX51" fmla="*/ 15636240 w 17099280"/>
              <a:gd name="connsiteY51" fmla="*/ 10000105 h 39260905"/>
              <a:gd name="connsiteX52" fmla="*/ 17099280 w 17099280"/>
              <a:gd name="connsiteY52" fmla="*/ 9634345 h 39260905"/>
              <a:gd name="connsiteX53" fmla="*/ 15910560 w 17099280"/>
              <a:gd name="connsiteY53" fmla="*/ 10457305 h 39260905"/>
              <a:gd name="connsiteX54" fmla="*/ 16459200 w 17099280"/>
              <a:gd name="connsiteY54" fmla="*/ 10914505 h 39260905"/>
              <a:gd name="connsiteX55" fmla="*/ 15636240 w 17099280"/>
              <a:gd name="connsiteY55" fmla="*/ 11828905 h 39260905"/>
              <a:gd name="connsiteX56" fmla="*/ 15636240 w 17099280"/>
              <a:gd name="connsiteY56" fmla="*/ 11188825 h 39260905"/>
              <a:gd name="connsiteX57" fmla="*/ 13990320 w 17099280"/>
              <a:gd name="connsiteY57" fmla="*/ 11188825 h 39260905"/>
              <a:gd name="connsiteX58" fmla="*/ 13990320 w 17099280"/>
              <a:gd name="connsiteY58" fmla="*/ 12011785 h 39260905"/>
              <a:gd name="connsiteX59" fmla="*/ 15179040 w 17099280"/>
              <a:gd name="connsiteY59" fmla="*/ 13200505 h 39260905"/>
              <a:gd name="connsiteX60" fmla="*/ 15087600 w 17099280"/>
              <a:gd name="connsiteY60" fmla="*/ 14114905 h 39260905"/>
              <a:gd name="connsiteX61" fmla="*/ 15453360 w 17099280"/>
              <a:gd name="connsiteY61" fmla="*/ 14846425 h 39260905"/>
              <a:gd name="connsiteX62" fmla="*/ 15361920 w 17099280"/>
              <a:gd name="connsiteY62" fmla="*/ 15577945 h 39260905"/>
              <a:gd name="connsiteX63" fmla="*/ 15361920 w 17099280"/>
              <a:gd name="connsiteY63" fmla="*/ 16035145 h 39260905"/>
              <a:gd name="connsiteX64" fmla="*/ 15087600 w 17099280"/>
              <a:gd name="connsiteY64" fmla="*/ 16035145 h 39260905"/>
              <a:gd name="connsiteX65" fmla="*/ 15087600 w 17099280"/>
              <a:gd name="connsiteY65" fmla="*/ 16400905 h 39260905"/>
              <a:gd name="connsiteX66" fmla="*/ 14356080 w 17099280"/>
              <a:gd name="connsiteY66" fmla="*/ 16400905 h 39260905"/>
              <a:gd name="connsiteX67" fmla="*/ 14904720 w 17099280"/>
              <a:gd name="connsiteY67" fmla="*/ 17132425 h 39260905"/>
              <a:gd name="connsiteX68" fmla="*/ 15544800 w 17099280"/>
              <a:gd name="connsiteY68" fmla="*/ 25910665 h 39260905"/>
              <a:gd name="connsiteX69" fmla="*/ 13898880 w 17099280"/>
              <a:gd name="connsiteY69" fmla="*/ 25819225 h 39260905"/>
              <a:gd name="connsiteX70" fmla="*/ 13716000 w 17099280"/>
              <a:gd name="connsiteY70" fmla="*/ 29293945 h 39260905"/>
              <a:gd name="connsiteX71" fmla="*/ 12344400 w 17099280"/>
              <a:gd name="connsiteY71" fmla="*/ 33957385 h 39260905"/>
              <a:gd name="connsiteX72" fmla="*/ 13167360 w 17099280"/>
              <a:gd name="connsiteY72" fmla="*/ 35603305 h 39260905"/>
              <a:gd name="connsiteX73" fmla="*/ 15087600 w 17099280"/>
              <a:gd name="connsiteY73" fmla="*/ 36151945 h 39260905"/>
              <a:gd name="connsiteX74" fmla="*/ 12984480 w 17099280"/>
              <a:gd name="connsiteY74" fmla="*/ 36517705 h 39260905"/>
              <a:gd name="connsiteX75" fmla="*/ 13624560 w 17099280"/>
              <a:gd name="connsiteY75" fmla="*/ 37066345 h 39260905"/>
              <a:gd name="connsiteX76" fmla="*/ 12710160 w 17099280"/>
              <a:gd name="connsiteY76" fmla="*/ 37706425 h 39260905"/>
              <a:gd name="connsiteX77" fmla="*/ 10698480 w 17099280"/>
              <a:gd name="connsiteY77" fmla="*/ 37249225 h 39260905"/>
              <a:gd name="connsiteX78" fmla="*/ 10881360 w 17099280"/>
              <a:gd name="connsiteY78" fmla="*/ 36883465 h 39260905"/>
              <a:gd name="connsiteX79" fmla="*/ 9692640 w 17099280"/>
              <a:gd name="connsiteY79" fmla="*/ 36883465 h 39260905"/>
              <a:gd name="connsiteX80" fmla="*/ 10241280 w 17099280"/>
              <a:gd name="connsiteY80" fmla="*/ 35969065 h 39260905"/>
              <a:gd name="connsiteX81" fmla="*/ 9692640 w 17099280"/>
              <a:gd name="connsiteY81" fmla="*/ 35511865 h 39260905"/>
              <a:gd name="connsiteX82" fmla="*/ 10515600 w 17099280"/>
              <a:gd name="connsiteY82" fmla="*/ 34780345 h 39260905"/>
              <a:gd name="connsiteX83" fmla="*/ 9326880 w 17099280"/>
              <a:gd name="connsiteY83" fmla="*/ 28196665 h 39260905"/>
              <a:gd name="connsiteX84" fmla="*/ 10058400 w 17099280"/>
              <a:gd name="connsiteY84" fmla="*/ 26276425 h 39260905"/>
              <a:gd name="connsiteX85" fmla="*/ 9052560 w 17099280"/>
              <a:gd name="connsiteY85" fmla="*/ 25727785 h 39260905"/>
              <a:gd name="connsiteX86" fmla="*/ 8961120 w 17099280"/>
              <a:gd name="connsiteY86" fmla="*/ 20790025 h 39260905"/>
              <a:gd name="connsiteX87" fmla="*/ 9326880 w 17099280"/>
              <a:gd name="connsiteY87" fmla="*/ 18504025 h 39260905"/>
              <a:gd name="connsiteX88" fmla="*/ 8046720 w 17099280"/>
              <a:gd name="connsiteY88" fmla="*/ 16309465 h 39260905"/>
              <a:gd name="connsiteX89" fmla="*/ 7863840 w 17099280"/>
              <a:gd name="connsiteY89" fmla="*/ 16309465 h 39260905"/>
              <a:gd name="connsiteX90" fmla="*/ 7863840 w 17099280"/>
              <a:gd name="connsiteY90" fmla="*/ 16126585 h 39260905"/>
              <a:gd name="connsiteX91" fmla="*/ 7406640 w 17099280"/>
              <a:gd name="connsiteY91" fmla="*/ 16126585 h 39260905"/>
              <a:gd name="connsiteX92" fmla="*/ 8138160 w 17099280"/>
              <a:gd name="connsiteY92" fmla="*/ 20149945 h 39260905"/>
              <a:gd name="connsiteX93" fmla="*/ 7680960 w 17099280"/>
              <a:gd name="connsiteY93" fmla="*/ 21612985 h 39260905"/>
              <a:gd name="connsiteX94" fmla="*/ 6858000 w 17099280"/>
              <a:gd name="connsiteY94" fmla="*/ 21612985 h 39260905"/>
              <a:gd name="connsiteX95" fmla="*/ 7498080 w 17099280"/>
              <a:gd name="connsiteY95" fmla="*/ 27648025 h 39260905"/>
              <a:gd name="connsiteX96" fmla="*/ 7040880 w 17099280"/>
              <a:gd name="connsiteY96" fmla="*/ 35877625 h 39260905"/>
              <a:gd name="connsiteX97" fmla="*/ 6217920 w 17099280"/>
              <a:gd name="connsiteY97" fmla="*/ 35877625 h 39260905"/>
              <a:gd name="connsiteX98" fmla="*/ 6217920 w 17099280"/>
              <a:gd name="connsiteY98" fmla="*/ 36151945 h 39260905"/>
              <a:gd name="connsiteX99" fmla="*/ 6675120 w 17099280"/>
              <a:gd name="connsiteY99" fmla="*/ 36151945 h 39260905"/>
              <a:gd name="connsiteX100" fmla="*/ 6858000 w 17099280"/>
              <a:gd name="connsiteY100" fmla="*/ 37249225 h 39260905"/>
              <a:gd name="connsiteX101" fmla="*/ 7315200 w 17099280"/>
              <a:gd name="connsiteY101" fmla="*/ 37157785 h 39260905"/>
              <a:gd name="connsiteX102" fmla="*/ 8138160 w 17099280"/>
              <a:gd name="connsiteY102" fmla="*/ 37797865 h 39260905"/>
              <a:gd name="connsiteX103" fmla="*/ 10058400 w 17099280"/>
              <a:gd name="connsiteY103" fmla="*/ 38346505 h 39260905"/>
              <a:gd name="connsiteX104" fmla="*/ 10149840 w 17099280"/>
              <a:gd name="connsiteY104" fmla="*/ 39078025 h 39260905"/>
              <a:gd name="connsiteX105" fmla="*/ 6858000 w 17099280"/>
              <a:gd name="connsiteY105" fmla="*/ 39260905 h 39260905"/>
              <a:gd name="connsiteX106" fmla="*/ 5303520 w 17099280"/>
              <a:gd name="connsiteY106" fmla="*/ 38620825 h 39260905"/>
              <a:gd name="connsiteX107" fmla="*/ 4754880 w 17099280"/>
              <a:gd name="connsiteY107" fmla="*/ 38986585 h 39260905"/>
              <a:gd name="connsiteX108" fmla="*/ 3474720 w 17099280"/>
              <a:gd name="connsiteY108" fmla="*/ 38986585 h 39260905"/>
              <a:gd name="connsiteX109" fmla="*/ 3291840 w 17099280"/>
              <a:gd name="connsiteY109" fmla="*/ 37523545 h 39260905"/>
              <a:gd name="connsiteX110" fmla="*/ 3291840 w 17099280"/>
              <a:gd name="connsiteY110" fmla="*/ 37523545 h 39260905"/>
              <a:gd name="connsiteX111" fmla="*/ 2743200 w 17099280"/>
              <a:gd name="connsiteY111" fmla="*/ 38163625 h 39260905"/>
              <a:gd name="connsiteX112" fmla="*/ 457200 w 17099280"/>
              <a:gd name="connsiteY112" fmla="*/ 38163625 h 39260905"/>
              <a:gd name="connsiteX113" fmla="*/ 548640 w 17099280"/>
              <a:gd name="connsiteY113" fmla="*/ 35603305 h 39260905"/>
              <a:gd name="connsiteX114" fmla="*/ 1005840 w 17099280"/>
              <a:gd name="connsiteY114" fmla="*/ 35603305 h 39260905"/>
              <a:gd name="connsiteX115" fmla="*/ 914400 w 17099280"/>
              <a:gd name="connsiteY115" fmla="*/ 34688905 h 39260905"/>
              <a:gd name="connsiteX116" fmla="*/ 1645920 w 17099280"/>
              <a:gd name="connsiteY116" fmla="*/ 34048825 h 39260905"/>
              <a:gd name="connsiteX117" fmla="*/ 1737360 w 17099280"/>
              <a:gd name="connsiteY117" fmla="*/ 26367865 h 39260905"/>
              <a:gd name="connsiteX118" fmla="*/ 2468880 w 17099280"/>
              <a:gd name="connsiteY118" fmla="*/ 24904825 h 39260905"/>
              <a:gd name="connsiteX119" fmla="*/ 2194560 w 17099280"/>
              <a:gd name="connsiteY119" fmla="*/ 23533225 h 39260905"/>
              <a:gd name="connsiteX120" fmla="*/ 2377440 w 17099280"/>
              <a:gd name="connsiteY120" fmla="*/ 22618825 h 39260905"/>
              <a:gd name="connsiteX121" fmla="*/ 1920240 w 17099280"/>
              <a:gd name="connsiteY121" fmla="*/ 21064345 h 39260905"/>
              <a:gd name="connsiteX122" fmla="*/ 0 w 17099280"/>
              <a:gd name="connsiteY122" fmla="*/ 20607145 h 39260905"/>
              <a:gd name="connsiteX123" fmla="*/ 914400 w 17099280"/>
              <a:gd name="connsiteY123" fmla="*/ 15669385 h 39260905"/>
              <a:gd name="connsiteX124" fmla="*/ 1005840 w 17099280"/>
              <a:gd name="connsiteY124" fmla="*/ 13566265 h 39260905"/>
              <a:gd name="connsiteX125" fmla="*/ 914400 w 17099280"/>
              <a:gd name="connsiteY125" fmla="*/ 9268585 h 39260905"/>
              <a:gd name="connsiteX126" fmla="*/ 1857998 w 17099280"/>
              <a:gd name="connsiteY126" fmla="*/ 7897670 h 39260905"/>
              <a:gd name="connsiteX127" fmla="*/ 2570951 w 17099280"/>
              <a:gd name="connsiteY127" fmla="*/ 6322056 h 39260905"/>
              <a:gd name="connsiteX128" fmla="*/ 3262299 w 17099280"/>
              <a:gd name="connsiteY128" fmla="*/ 5337122 h 39260905"/>
              <a:gd name="connsiteX129" fmla="*/ 3657600 w 17099280"/>
              <a:gd name="connsiteY129" fmla="*/ 4788025 h 39260905"/>
              <a:gd name="connsiteX130" fmla="*/ 3219090 w 17099280"/>
              <a:gd name="connsiteY130" fmla="*/ 3954433 h 39260905"/>
              <a:gd name="connsiteX131" fmla="*/ 2851811 w 17099280"/>
              <a:gd name="connsiteY131" fmla="*/ 1881624 h 39260905"/>
              <a:gd name="connsiteX132" fmla="*/ 2938230 w 17099280"/>
              <a:gd name="connsiteY132" fmla="*/ 1036395 h 39260905"/>
              <a:gd name="connsiteX133" fmla="*/ 3413532 w 17099280"/>
              <a:gd name="connsiteY133" fmla="*/ 638640 h 39260905"/>
              <a:gd name="connsiteX134" fmla="*/ 4201948 w 17099280"/>
              <a:gd name="connsiteY134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675831 w 17099280"/>
              <a:gd name="connsiteY9" fmla="*/ 4591331 h 39260905"/>
              <a:gd name="connsiteX10" fmla="*/ 6740645 w 17099280"/>
              <a:gd name="connsiteY10" fmla="*/ 4989086 h 39260905"/>
              <a:gd name="connsiteX11" fmla="*/ 6611017 w 17099280"/>
              <a:gd name="connsiteY11" fmla="*/ 5585719 h 39260905"/>
              <a:gd name="connsiteX12" fmla="*/ 5852160 w 17099280"/>
              <a:gd name="connsiteY12" fmla="*/ 5610985 h 39260905"/>
              <a:gd name="connsiteX13" fmla="*/ 5422763 w 17099280"/>
              <a:gd name="connsiteY13" fmla="*/ 6322056 h 39260905"/>
              <a:gd name="connsiteX14" fmla="*/ 6126480 w 17099280"/>
              <a:gd name="connsiteY14" fmla="*/ 7622665 h 39260905"/>
              <a:gd name="connsiteX15" fmla="*/ 6766560 w 17099280"/>
              <a:gd name="connsiteY15" fmla="*/ 9817225 h 39260905"/>
              <a:gd name="connsiteX16" fmla="*/ 6675120 w 17099280"/>
              <a:gd name="connsiteY16" fmla="*/ 11646025 h 39260905"/>
              <a:gd name="connsiteX17" fmla="*/ 7680960 w 17099280"/>
              <a:gd name="connsiteY17" fmla="*/ 11463145 h 39260905"/>
              <a:gd name="connsiteX18" fmla="*/ 7132320 w 17099280"/>
              <a:gd name="connsiteY18" fmla="*/ 10000105 h 39260905"/>
              <a:gd name="connsiteX19" fmla="*/ 8869680 w 17099280"/>
              <a:gd name="connsiteY19" fmla="*/ 8628505 h 39260905"/>
              <a:gd name="connsiteX20" fmla="*/ 9144000 w 17099280"/>
              <a:gd name="connsiteY20" fmla="*/ 7622665 h 39260905"/>
              <a:gd name="connsiteX21" fmla="*/ 9601200 w 17099280"/>
              <a:gd name="connsiteY21" fmla="*/ 7439785 h 39260905"/>
              <a:gd name="connsiteX22" fmla="*/ 9601200 w 17099280"/>
              <a:gd name="connsiteY22" fmla="*/ 6982585 h 39260905"/>
              <a:gd name="connsiteX23" fmla="*/ 9144000 w 17099280"/>
              <a:gd name="connsiteY23" fmla="*/ 6708265 h 39260905"/>
              <a:gd name="connsiteX24" fmla="*/ 8595360 w 17099280"/>
              <a:gd name="connsiteY24" fmla="*/ 5336665 h 39260905"/>
              <a:gd name="connsiteX25" fmla="*/ 8595360 w 17099280"/>
              <a:gd name="connsiteY25" fmla="*/ 5885305 h 39260905"/>
              <a:gd name="connsiteX26" fmla="*/ 8595360 w 17099280"/>
              <a:gd name="connsiteY26" fmla="*/ 6433945 h 39260905"/>
              <a:gd name="connsiteX27" fmla="*/ 8412480 w 17099280"/>
              <a:gd name="connsiteY27" fmla="*/ 6068185 h 39260905"/>
              <a:gd name="connsiteX28" fmla="*/ 8321040 w 17099280"/>
              <a:gd name="connsiteY28" fmla="*/ 6342505 h 39260905"/>
              <a:gd name="connsiteX29" fmla="*/ 8046720 w 17099280"/>
              <a:gd name="connsiteY29" fmla="*/ 6616825 h 39260905"/>
              <a:gd name="connsiteX30" fmla="*/ 8046720 w 17099280"/>
              <a:gd name="connsiteY30" fmla="*/ 6159625 h 39260905"/>
              <a:gd name="connsiteX31" fmla="*/ 7680960 w 17099280"/>
              <a:gd name="connsiteY31" fmla="*/ 6159625 h 39260905"/>
              <a:gd name="connsiteX32" fmla="*/ 8503920 w 17099280"/>
              <a:gd name="connsiteY32" fmla="*/ 5245225 h 39260905"/>
              <a:gd name="connsiteX33" fmla="*/ 8869680 w 17099280"/>
              <a:gd name="connsiteY33" fmla="*/ 4147945 h 39260905"/>
              <a:gd name="connsiteX34" fmla="*/ 10058400 w 17099280"/>
              <a:gd name="connsiteY34" fmla="*/ 3324985 h 39260905"/>
              <a:gd name="connsiteX35" fmla="*/ 10241280 w 17099280"/>
              <a:gd name="connsiteY35" fmla="*/ 3416425 h 39260905"/>
              <a:gd name="connsiteX36" fmla="*/ 10881360 w 17099280"/>
              <a:gd name="connsiteY36" fmla="*/ 3142105 h 39260905"/>
              <a:gd name="connsiteX37" fmla="*/ 11704320 w 17099280"/>
              <a:gd name="connsiteY37" fmla="*/ 3507865 h 39260905"/>
              <a:gd name="connsiteX38" fmla="*/ 11978640 w 17099280"/>
              <a:gd name="connsiteY38" fmla="*/ 4239385 h 39260905"/>
              <a:gd name="connsiteX39" fmla="*/ 12070080 w 17099280"/>
              <a:gd name="connsiteY39" fmla="*/ 4696585 h 39260905"/>
              <a:gd name="connsiteX40" fmla="*/ 12161520 w 17099280"/>
              <a:gd name="connsiteY40" fmla="*/ 5519545 h 39260905"/>
              <a:gd name="connsiteX41" fmla="*/ 12161520 w 17099280"/>
              <a:gd name="connsiteY41" fmla="*/ 5519545 h 39260905"/>
              <a:gd name="connsiteX42" fmla="*/ 12618720 w 17099280"/>
              <a:gd name="connsiteY42" fmla="*/ 6525385 h 39260905"/>
              <a:gd name="connsiteX43" fmla="*/ 12161520 w 17099280"/>
              <a:gd name="connsiteY43" fmla="*/ 7165465 h 39260905"/>
              <a:gd name="connsiteX44" fmla="*/ 12161520 w 17099280"/>
              <a:gd name="connsiteY44" fmla="*/ 7805545 h 39260905"/>
              <a:gd name="connsiteX45" fmla="*/ 11430000 w 17099280"/>
              <a:gd name="connsiteY45" fmla="*/ 7896985 h 39260905"/>
              <a:gd name="connsiteX46" fmla="*/ 11247120 w 17099280"/>
              <a:gd name="connsiteY46" fmla="*/ 8171305 h 39260905"/>
              <a:gd name="connsiteX47" fmla="*/ 11521440 w 17099280"/>
              <a:gd name="connsiteY47" fmla="*/ 8628505 h 39260905"/>
              <a:gd name="connsiteX48" fmla="*/ 12527280 w 17099280"/>
              <a:gd name="connsiteY48" fmla="*/ 8628505 h 39260905"/>
              <a:gd name="connsiteX49" fmla="*/ 12984480 w 17099280"/>
              <a:gd name="connsiteY49" fmla="*/ 9085705 h 39260905"/>
              <a:gd name="connsiteX50" fmla="*/ 13898880 w 17099280"/>
              <a:gd name="connsiteY50" fmla="*/ 10457305 h 39260905"/>
              <a:gd name="connsiteX51" fmla="*/ 15636240 w 17099280"/>
              <a:gd name="connsiteY51" fmla="*/ 10000105 h 39260905"/>
              <a:gd name="connsiteX52" fmla="*/ 17099280 w 17099280"/>
              <a:gd name="connsiteY52" fmla="*/ 9634345 h 39260905"/>
              <a:gd name="connsiteX53" fmla="*/ 15910560 w 17099280"/>
              <a:gd name="connsiteY53" fmla="*/ 10457305 h 39260905"/>
              <a:gd name="connsiteX54" fmla="*/ 16459200 w 17099280"/>
              <a:gd name="connsiteY54" fmla="*/ 10914505 h 39260905"/>
              <a:gd name="connsiteX55" fmla="*/ 15636240 w 17099280"/>
              <a:gd name="connsiteY55" fmla="*/ 11828905 h 39260905"/>
              <a:gd name="connsiteX56" fmla="*/ 15636240 w 17099280"/>
              <a:gd name="connsiteY56" fmla="*/ 11188825 h 39260905"/>
              <a:gd name="connsiteX57" fmla="*/ 13990320 w 17099280"/>
              <a:gd name="connsiteY57" fmla="*/ 11188825 h 39260905"/>
              <a:gd name="connsiteX58" fmla="*/ 13990320 w 17099280"/>
              <a:gd name="connsiteY58" fmla="*/ 12011785 h 39260905"/>
              <a:gd name="connsiteX59" fmla="*/ 15179040 w 17099280"/>
              <a:gd name="connsiteY59" fmla="*/ 13200505 h 39260905"/>
              <a:gd name="connsiteX60" fmla="*/ 15087600 w 17099280"/>
              <a:gd name="connsiteY60" fmla="*/ 14114905 h 39260905"/>
              <a:gd name="connsiteX61" fmla="*/ 15453360 w 17099280"/>
              <a:gd name="connsiteY61" fmla="*/ 14846425 h 39260905"/>
              <a:gd name="connsiteX62" fmla="*/ 15361920 w 17099280"/>
              <a:gd name="connsiteY62" fmla="*/ 15577945 h 39260905"/>
              <a:gd name="connsiteX63" fmla="*/ 15361920 w 17099280"/>
              <a:gd name="connsiteY63" fmla="*/ 16035145 h 39260905"/>
              <a:gd name="connsiteX64" fmla="*/ 15087600 w 17099280"/>
              <a:gd name="connsiteY64" fmla="*/ 16035145 h 39260905"/>
              <a:gd name="connsiteX65" fmla="*/ 15087600 w 17099280"/>
              <a:gd name="connsiteY65" fmla="*/ 16400905 h 39260905"/>
              <a:gd name="connsiteX66" fmla="*/ 14356080 w 17099280"/>
              <a:gd name="connsiteY66" fmla="*/ 16400905 h 39260905"/>
              <a:gd name="connsiteX67" fmla="*/ 14904720 w 17099280"/>
              <a:gd name="connsiteY67" fmla="*/ 17132425 h 39260905"/>
              <a:gd name="connsiteX68" fmla="*/ 15544800 w 17099280"/>
              <a:gd name="connsiteY68" fmla="*/ 25910665 h 39260905"/>
              <a:gd name="connsiteX69" fmla="*/ 13898880 w 17099280"/>
              <a:gd name="connsiteY69" fmla="*/ 25819225 h 39260905"/>
              <a:gd name="connsiteX70" fmla="*/ 13716000 w 17099280"/>
              <a:gd name="connsiteY70" fmla="*/ 29293945 h 39260905"/>
              <a:gd name="connsiteX71" fmla="*/ 12344400 w 17099280"/>
              <a:gd name="connsiteY71" fmla="*/ 33957385 h 39260905"/>
              <a:gd name="connsiteX72" fmla="*/ 13167360 w 17099280"/>
              <a:gd name="connsiteY72" fmla="*/ 35603305 h 39260905"/>
              <a:gd name="connsiteX73" fmla="*/ 15087600 w 17099280"/>
              <a:gd name="connsiteY73" fmla="*/ 36151945 h 39260905"/>
              <a:gd name="connsiteX74" fmla="*/ 12984480 w 17099280"/>
              <a:gd name="connsiteY74" fmla="*/ 36517705 h 39260905"/>
              <a:gd name="connsiteX75" fmla="*/ 13624560 w 17099280"/>
              <a:gd name="connsiteY75" fmla="*/ 37066345 h 39260905"/>
              <a:gd name="connsiteX76" fmla="*/ 12710160 w 17099280"/>
              <a:gd name="connsiteY76" fmla="*/ 37706425 h 39260905"/>
              <a:gd name="connsiteX77" fmla="*/ 10698480 w 17099280"/>
              <a:gd name="connsiteY77" fmla="*/ 37249225 h 39260905"/>
              <a:gd name="connsiteX78" fmla="*/ 10881360 w 17099280"/>
              <a:gd name="connsiteY78" fmla="*/ 36883465 h 39260905"/>
              <a:gd name="connsiteX79" fmla="*/ 9692640 w 17099280"/>
              <a:gd name="connsiteY79" fmla="*/ 36883465 h 39260905"/>
              <a:gd name="connsiteX80" fmla="*/ 10241280 w 17099280"/>
              <a:gd name="connsiteY80" fmla="*/ 35969065 h 39260905"/>
              <a:gd name="connsiteX81" fmla="*/ 9692640 w 17099280"/>
              <a:gd name="connsiteY81" fmla="*/ 35511865 h 39260905"/>
              <a:gd name="connsiteX82" fmla="*/ 10515600 w 17099280"/>
              <a:gd name="connsiteY82" fmla="*/ 34780345 h 39260905"/>
              <a:gd name="connsiteX83" fmla="*/ 9326880 w 17099280"/>
              <a:gd name="connsiteY83" fmla="*/ 28196665 h 39260905"/>
              <a:gd name="connsiteX84" fmla="*/ 10058400 w 17099280"/>
              <a:gd name="connsiteY84" fmla="*/ 26276425 h 39260905"/>
              <a:gd name="connsiteX85" fmla="*/ 9052560 w 17099280"/>
              <a:gd name="connsiteY85" fmla="*/ 25727785 h 39260905"/>
              <a:gd name="connsiteX86" fmla="*/ 8961120 w 17099280"/>
              <a:gd name="connsiteY86" fmla="*/ 20790025 h 39260905"/>
              <a:gd name="connsiteX87" fmla="*/ 9326880 w 17099280"/>
              <a:gd name="connsiteY87" fmla="*/ 18504025 h 39260905"/>
              <a:gd name="connsiteX88" fmla="*/ 8046720 w 17099280"/>
              <a:gd name="connsiteY88" fmla="*/ 16309465 h 39260905"/>
              <a:gd name="connsiteX89" fmla="*/ 7863840 w 17099280"/>
              <a:gd name="connsiteY89" fmla="*/ 16309465 h 39260905"/>
              <a:gd name="connsiteX90" fmla="*/ 7863840 w 17099280"/>
              <a:gd name="connsiteY90" fmla="*/ 16126585 h 39260905"/>
              <a:gd name="connsiteX91" fmla="*/ 7406640 w 17099280"/>
              <a:gd name="connsiteY91" fmla="*/ 16126585 h 39260905"/>
              <a:gd name="connsiteX92" fmla="*/ 8138160 w 17099280"/>
              <a:gd name="connsiteY92" fmla="*/ 20149945 h 39260905"/>
              <a:gd name="connsiteX93" fmla="*/ 7680960 w 17099280"/>
              <a:gd name="connsiteY93" fmla="*/ 21612985 h 39260905"/>
              <a:gd name="connsiteX94" fmla="*/ 6858000 w 17099280"/>
              <a:gd name="connsiteY94" fmla="*/ 21612985 h 39260905"/>
              <a:gd name="connsiteX95" fmla="*/ 7498080 w 17099280"/>
              <a:gd name="connsiteY95" fmla="*/ 27648025 h 39260905"/>
              <a:gd name="connsiteX96" fmla="*/ 7040880 w 17099280"/>
              <a:gd name="connsiteY96" fmla="*/ 35877625 h 39260905"/>
              <a:gd name="connsiteX97" fmla="*/ 6217920 w 17099280"/>
              <a:gd name="connsiteY97" fmla="*/ 35877625 h 39260905"/>
              <a:gd name="connsiteX98" fmla="*/ 6217920 w 17099280"/>
              <a:gd name="connsiteY98" fmla="*/ 36151945 h 39260905"/>
              <a:gd name="connsiteX99" fmla="*/ 6675120 w 17099280"/>
              <a:gd name="connsiteY99" fmla="*/ 36151945 h 39260905"/>
              <a:gd name="connsiteX100" fmla="*/ 6858000 w 17099280"/>
              <a:gd name="connsiteY100" fmla="*/ 37249225 h 39260905"/>
              <a:gd name="connsiteX101" fmla="*/ 7315200 w 17099280"/>
              <a:gd name="connsiteY101" fmla="*/ 37157785 h 39260905"/>
              <a:gd name="connsiteX102" fmla="*/ 8138160 w 17099280"/>
              <a:gd name="connsiteY102" fmla="*/ 37797865 h 39260905"/>
              <a:gd name="connsiteX103" fmla="*/ 10058400 w 17099280"/>
              <a:gd name="connsiteY103" fmla="*/ 38346505 h 39260905"/>
              <a:gd name="connsiteX104" fmla="*/ 10149840 w 17099280"/>
              <a:gd name="connsiteY104" fmla="*/ 39078025 h 39260905"/>
              <a:gd name="connsiteX105" fmla="*/ 6858000 w 17099280"/>
              <a:gd name="connsiteY105" fmla="*/ 39260905 h 39260905"/>
              <a:gd name="connsiteX106" fmla="*/ 5303520 w 17099280"/>
              <a:gd name="connsiteY106" fmla="*/ 38620825 h 39260905"/>
              <a:gd name="connsiteX107" fmla="*/ 4754880 w 17099280"/>
              <a:gd name="connsiteY107" fmla="*/ 38986585 h 39260905"/>
              <a:gd name="connsiteX108" fmla="*/ 3474720 w 17099280"/>
              <a:gd name="connsiteY108" fmla="*/ 38986585 h 39260905"/>
              <a:gd name="connsiteX109" fmla="*/ 3291840 w 17099280"/>
              <a:gd name="connsiteY109" fmla="*/ 37523545 h 39260905"/>
              <a:gd name="connsiteX110" fmla="*/ 3291840 w 17099280"/>
              <a:gd name="connsiteY110" fmla="*/ 37523545 h 39260905"/>
              <a:gd name="connsiteX111" fmla="*/ 2743200 w 17099280"/>
              <a:gd name="connsiteY111" fmla="*/ 38163625 h 39260905"/>
              <a:gd name="connsiteX112" fmla="*/ 457200 w 17099280"/>
              <a:gd name="connsiteY112" fmla="*/ 38163625 h 39260905"/>
              <a:gd name="connsiteX113" fmla="*/ 548640 w 17099280"/>
              <a:gd name="connsiteY113" fmla="*/ 35603305 h 39260905"/>
              <a:gd name="connsiteX114" fmla="*/ 1005840 w 17099280"/>
              <a:gd name="connsiteY114" fmla="*/ 35603305 h 39260905"/>
              <a:gd name="connsiteX115" fmla="*/ 914400 w 17099280"/>
              <a:gd name="connsiteY115" fmla="*/ 34688905 h 39260905"/>
              <a:gd name="connsiteX116" fmla="*/ 1645920 w 17099280"/>
              <a:gd name="connsiteY116" fmla="*/ 34048825 h 39260905"/>
              <a:gd name="connsiteX117" fmla="*/ 1737360 w 17099280"/>
              <a:gd name="connsiteY117" fmla="*/ 26367865 h 39260905"/>
              <a:gd name="connsiteX118" fmla="*/ 2468880 w 17099280"/>
              <a:gd name="connsiteY118" fmla="*/ 24904825 h 39260905"/>
              <a:gd name="connsiteX119" fmla="*/ 2194560 w 17099280"/>
              <a:gd name="connsiteY119" fmla="*/ 23533225 h 39260905"/>
              <a:gd name="connsiteX120" fmla="*/ 2377440 w 17099280"/>
              <a:gd name="connsiteY120" fmla="*/ 22618825 h 39260905"/>
              <a:gd name="connsiteX121" fmla="*/ 1920240 w 17099280"/>
              <a:gd name="connsiteY121" fmla="*/ 21064345 h 39260905"/>
              <a:gd name="connsiteX122" fmla="*/ 0 w 17099280"/>
              <a:gd name="connsiteY122" fmla="*/ 20607145 h 39260905"/>
              <a:gd name="connsiteX123" fmla="*/ 914400 w 17099280"/>
              <a:gd name="connsiteY123" fmla="*/ 15669385 h 39260905"/>
              <a:gd name="connsiteX124" fmla="*/ 1005840 w 17099280"/>
              <a:gd name="connsiteY124" fmla="*/ 13566265 h 39260905"/>
              <a:gd name="connsiteX125" fmla="*/ 914400 w 17099280"/>
              <a:gd name="connsiteY125" fmla="*/ 9268585 h 39260905"/>
              <a:gd name="connsiteX126" fmla="*/ 1857998 w 17099280"/>
              <a:gd name="connsiteY126" fmla="*/ 7897670 h 39260905"/>
              <a:gd name="connsiteX127" fmla="*/ 2570951 w 17099280"/>
              <a:gd name="connsiteY127" fmla="*/ 6322056 h 39260905"/>
              <a:gd name="connsiteX128" fmla="*/ 3262299 w 17099280"/>
              <a:gd name="connsiteY128" fmla="*/ 5337122 h 39260905"/>
              <a:gd name="connsiteX129" fmla="*/ 3657600 w 17099280"/>
              <a:gd name="connsiteY129" fmla="*/ 4788025 h 39260905"/>
              <a:gd name="connsiteX130" fmla="*/ 3219090 w 17099280"/>
              <a:gd name="connsiteY130" fmla="*/ 3954433 h 39260905"/>
              <a:gd name="connsiteX131" fmla="*/ 2851811 w 17099280"/>
              <a:gd name="connsiteY131" fmla="*/ 1881624 h 39260905"/>
              <a:gd name="connsiteX132" fmla="*/ 2938230 w 17099280"/>
              <a:gd name="connsiteY132" fmla="*/ 1036395 h 39260905"/>
              <a:gd name="connsiteX133" fmla="*/ 3413532 w 17099280"/>
              <a:gd name="connsiteY133" fmla="*/ 638640 h 39260905"/>
              <a:gd name="connsiteX134" fmla="*/ 4201948 w 17099280"/>
              <a:gd name="connsiteY134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675831 w 17099280"/>
              <a:gd name="connsiteY9" fmla="*/ 4591331 h 39260905"/>
              <a:gd name="connsiteX10" fmla="*/ 6740645 w 17099280"/>
              <a:gd name="connsiteY10" fmla="*/ 4989086 h 39260905"/>
              <a:gd name="connsiteX11" fmla="*/ 6611017 w 17099280"/>
              <a:gd name="connsiteY11" fmla="*/ 5585719 h 39260905"/>
              <a:gd name="connsiteX12" fmla="*/ 5852160 w 17099280"/>
              <a:gd name="connsiteY12" fmla="*/ 5610985 h 39260905"/>
              <a:gd name="connsiteX13" fmla="*/ 5422763 w 17099280"/>
              <a:gd name="connsiteY13" fmla="*/ 6322056 h 39260905"/>
              <a:gd name="connsiteX14" fmla="*/ 6126480 w 17099280"/>
              <a:gd name="connsiteY14" fmla="*/ 7622665 h 39260905"/>
              <a:gd name="connsiteX15" fmla="*/ 6766560 w 17099280"/>
              <a:gd name="connsiteY15" fmla="*/ 9817225 h 39260905"/>
              <a:gd name="connsiteX16" fmla="*/ 6675120 w 17099280"/>
              <a:gd name="connsiteY16" fmla="*/ 11646025 h 39260905"/>
              <a:gd name="connsiteX17" fmla="*/ 7680960 w 17099280"/>
              <a:gd name="connsiteY17" fmla="*/ 11463145 h 39260905"/>
              <a:gd name="connsiteX18" fmla="*/ 7132320 w 17099280"/>
              <a:gd name="connsiteY18" fmla="*/ 10000105 h 39260905"/>
              <a:gd name="connsiteX19" fmla="*/ 8869680 w 17099280"/>
              <a:gd name="connsiteY19" fmla="*/ 8628505 h 39260905"/>
              <a:gd name="connsiteX20" fmla="*/ 9144000 w 17099280"/>
              <a:gd name="connsiteY20" fmla="*/ 7622665 h 39260905"/>
              <a:gd name="connsiteX21" fmla="*/ 9601200 w 17099280"/>
              <a:gd name="connsiteY21" fmla="*/ 7439785 h 39260905"/>
              <a:gd name="connsiteX22" fmla="*/ 9601200 w 17099280"/>
              <a:gd name="connsiteY22" fmla="*/ 6982585 h 39260905"/>
              <a:gd name="connsiteX23" fmla="*/ 9144000 w 17099280"/>
              <a:gd name="connsiteY23" fmla="*/ 6708265 h 39260905"/>
              <a:gd name="connsiteX24" fmla="*/ 8595360 w 17099280"/>
              <a:gd name="connsiteY24" fmla="*/ 5336665 h 39260905"/>
              <a:gd name="connsiteX25" fmla="*/ 8595360 w 17099280"/>
              <a:gd name="connsiteY25" fmla="*/ 5885305 h 39260905"/>
              <a:gd name="connsiteX26" fmla="*/ 8595360 w 17099280"/>
              <a:gd name="connsiteY26" fmla="*/ 6433945 h 39260905"/>
              <a:gd name="connsiteX27" fmla="*/ 8412480 w 17099280"/>
              <a:gd name="connsiteY27" fmla="*/ 6068185 h 39260905"/>
              <a:gd name="connsiteX28" fmla="*/ 8321040 w 17099280"/>
              <a:gd name="connsiteY28" fmla="*/ 6342505 h 39260905"/>
              <a:gd name="connsiteX29" fmla="*/ 8046720 w 17099280"/>
              <a:gd name="connsiteY29" fmla="*/ 6616825 h 39260905"/>
              <a:gd name="connsiteX30" fmla="*/ 8046720 w 17099280"/>
              <a:gd name="connsiteY30" fmla="*/ 6159625 h 39260905"/>
              <a:gd name="connsiteX31" fmla="*/ 7680960 w 17099280"/>
              <a:gd name="connsiteY31" fmla="*/ 6159625 h 39260905"/>
              <a:gd name="connsiteX32" fmla="*/ 8503920 w 17099280"/>
              <a:gd name="connsiteY32" fmla="*/ 5245225 h 39260905"/>
              <a:gd name="connsiteX33" fmla="*/ 8869680 w 17099280"/>
              <a:gd name="connsiteY33" fmla="*/ 4147945 h 39260905"/>
              <a:gd name="connsiteX34" fmla="*/ 10058400 w 17099280"/>
              <a:gd name="connsiteY34" fmla="*/ 3324985 h 39260905"/>
              <a:gd name="connsiteX35" fmla="*/ 10241280 w 17099280"/>
              <a:gd name="connsiteY35" fmla="*/ 3416425 h 39260905"/>
              <a:gd name="connsiteX36" fmla="*/ 10881360 w 17099280"/>
              <a:gd name="connsiteY36" fmla="*/ 3142105 h 39260905"/>
              <a:gd name="connsiteX37" fmla="*/ 11704320 w 17099280"/>
              <a:gd name="connsiteY37" fmla="*/ 3507865 h 39260905"/>
              <a:gd name="connsiteX38" fmla="*/ 11978640 w 17099280"/>
              <a:gd name="connsiteY38" fmla="*/ 4239385 h 39260905"/>
              <a:gd name="connsiteX39" fmla="*/ 12070080 w 17099280"/>
              <a:gd name="connsiteY39" fmla="*/ 4696585 h 39260905"/>
              <a:gd name="connsiteX40" fmla="*/ 12161520 w 17099280"/>
              <a:gd name="connsiteY40" fmla="*/ 5519545 h 39260905"/>
              <a:gd name="connsiteX41" fmla="*/ 12161520 w 17099280"/>
              <a:gd name="connsiteY41" fmla="*/ 5519545 h 39260905"/>
              <a:gd name="connsiteX42" fmla="*/ 12618720 w 17099280"/>
              <a:gd name="connsiteY42" fmla="*/ 6525385 h 39260905"/>
              <a:gd name="connsiteX43" fmla="*/ 12161520 w 17099280"/>
              <a:gd name="connsiteY43" fmla="*/ 7165465 h 39260905"/>
              <a:gd name="connsiteX44" fmla="*/ 12161520 w 17099280"/>
              <a:gd name="connsiteY44" fmla="*/ 7805545 h 39260905"/>
              <a:gd name="connsiteX45" fmla="*/ 11430000 w 17099280"/>
              <a:gd name="connsiteY45" fmla="*/ 7896985 h 39260905"/>
              <a:gd name="connsiteX46" fmla="*/ 11247120 w 17099280"/>
              <a:gd name="connsiteY46" fmla="*/ 8171305 h 39260905"/>
              <a:gd name="connsiteX47" fmla="*/ 11521440 w 17099280"/>
              <a:gd name="connsiteY47" fmla="*/ 8628505 h 39260905"/>
              <a:gd name="connsiteX48" fmla="*/ 12527280 w 17099280"/>
              <a:gd name="connsiteY48" fmla="*/ 8628505 h 39260905"/>
              <a:gd name="connsiteX49" fmla="*/ 12984480 w 17099280"/>
              <a:gd name="connsiteY49" fmla="*/ 9085705 h 39260905"/>
              <a:gd name="connsiteX50" fmla="*/ 13898880 w 17099280"/>
              <a:gd name="connsiteY50" fmla="*/ 10457305 h 39260905"/>
              <a:gd name="connsiteX51" fmla="*/ 15636240 w 17099280"/>
              <a:gd name="connsiteY51" fmla="*/ 10000105 h 39260905"/>
              <a:gd name="connsiteX52" fmla="*/ 17099280 w 17099280"/>
              <a:gd name="connsiteY52" fmla="*/ 9634345 h 39260905"/>
              <a:gd name="connsiteX53" fmla="*/ 15910560 w 17099280"/>
              <a:gd name="connsiteY53" fmla="*/ 10457305 h 39260905"/>
              <a:gd name="connsiteX54" fmla="*/ 16459200 w 17099280"/>
              <a:gd name="connsiteY54" fmla="*/ 10914505 h 39260905"/>
              <a:gd name="connsiteX55" fmla="*/ 15636240 w 17099280"/>
              <a:gd name="connsiteY55" fmla="*/ 11828905 h 39260905"/>
              <a:gd name="connsiteX56" fmla="*/ 15636240 w 17099280"/>
              <a:gd name="connsiteY56" fmla="*/ 11188825 h 39260905"/>
              <a:gd name="connsiteX57" fmla="*/ 13990320 w 17099280"/>
              <a:gd name="connsiteY57" fmla="*/ 11188825 h 39260905"/>
              <a:gd name="connsiteX58" fmla="*/ 13990320 w 17099280"/>
              <a:gd name="connsiteY58" fmla="*/ 12011785 h 39260905"/>
              <a:gd name="connsiteX59" fmla="*/ 15179040 w 17099280"/>
              <a:gd name="connsiteY59" fmla="*/ 13200505 h 39260905"/>
              <a:gd name="connsiteX60" fmla="*/ 15087600 w 17099280"/>
              <a:gd name="connsiteY60" fmla="*/ 14114905 h 39260905"/>
              <a:gd name="connsiteX61" fmla="*/ 15453360 w 17099280"/>
              <a:gd name="connsiteY61" fmla="*/ 14846425 h 39260905"/>
              <a:gd name="connsiteX62" fmla="*/ 15361920 w 17099280"/>
              <a:gd name="connsiteY62" fmla="*/ 15577945 h 39260905"/>
              <a:gd name="connsiteX63" fmla="*/ 15361920 w 17099280"/>
              <a:gd name="connsiteY63" fmla="*/ 16035145 h 39260905"/>
              <a:gd name="connsiteX64" fmla="*/ 15087600 w 17099280"/>
              <a:gd name="connsiteY64" fmla="*/ 16035145 h 39260905"/>
              <a:gd name="connsiteX65" fmla="*/ 15087600 w 17099280"/>
              <a:gd name="connsiteY65" fmla="*/ 16400905 h 39260905"/>
              <a:gd name="connsiteX66" fmla="*/ 14356080 w 17099280"/>
              <a:gd name="connsiteY66" fmla="*/ 16400905 h 39260905"/>
              <a:gd name="connsiteX67" fmla="*/ 14904720 w 17099280"/>
              <a:gd name="connsiteY67" fmla="*/ 17132425 h 39260905"/>
              <a:gd name="connsiteX68" fmla="*/ 15544800 w 17099280"/>
              <a:gd name="connsiteY68" fmla="*/ 25910665 h 39260905"/>
              <a:gd name="connsiteX69" fmla="*/ 13898880 w 17099280"/>
              <a:gd name="connsiteY69" fmla="*/ 25819225 h 39260905"/>
              <a:gd name="connsiteX70" fmla="*/ 13716000 w 17099280"/>
              <a:gd name="connsiteY70" fmla="*/ 29293945 h 39260905"/>
              <a:gd name="connsiteX71" fmla="*/ 12344400 w 17099280"/>
              <a:gd name="connsiteY71" fmla="*/ 33957385 h 39260905"/>
              <a:gd name="connsiteX72" fmla="*/ 13167360 w 17099280"/>
              <a:gd name="connsiteY72" fmla="*/ 35603305 h 39260905"/>
              <a:gd name="connsiteX73" fmla="*/ 15087600 w 17099280"/>
              <a:gd name="connsiteY73" fmla="*/ 36151945 h 39260905"/>
              <a:gd name="connsiteX74" fmla="*/ 12984480 w 17099280"/>
              <a:gd name="connsiteY74" fmla="*/ 36517705 h 39260905"/>
              <a:gd name="connsiteX75" fmla="*/ 13624560 w 17099280"/>
              <a:gd name="connsiteY75" fmla="*/ 37066345 h 39260905"/>
              <a:gd name="connsiteX76" fmla="*/ 12710160 w 17099280"/>
              <a:gd name="connsiteY76" fmla="*/ 37706425 h 39260905"/>
              <a:gd name="connsiteX77" fmla="*/ 10698480 w 17099280"/>
              <a:gd name="connsiteY77" fmla="*/ 37249225 h 39260905"/>
              <a:gd name="connsiteX78" fmla="*/ 10881360 w 17099280"/>
              <a:gd name="connsiteY78" fmla="*/ 36883465 h 39260905"/>
              <a:gd name="connsiteX79" fmla="*/ 9692640 w 17099280"/>
              <a:gd name="connsiteY79" fmla="*/ 36883465 h 39260905"/>
              <a:gd name="connsiteX80" fmla="*/ 10241280 w 17099280"/>
              <a:gd name="connsiteY80" fmla="*/ 35969065 h 39260905"/>
              <a:gd name="connsiteX81" fmla="*/ 9692640 w 17099280"/>
              <a:gd name="connsiteY81" fmla="*/ 35511865 h 39260905"/>
              <a:gd name="connsiteX82" fmla="*/ 10515600 w 17099280"/>
              <a:gd name="connsiteY82" fmla="*/ 34780345 h 39260905"/>
              <a:gd name="connsiteX83" fmla="*/ 9326880 w 17099280"/>
              <a:gd name="connsiteY83" fmla="*/ 28196665 h 39260905"/>
              <a:gd name="connsiteX84" fmla="*/ 10058400 w 17099280"/>
              <a:gd name="connsiteY84" fmla="*/ 26276425 h 39260905"/>
              <a:gd name="connsiteX85" fmla="*/ 9052560 w 17099280"/>
              <a:gd name="connsiteY85" fmla="*/ 25727785 h 39260905"/>
              <a:gd name="connsiteX86" fmla="*/ 8961120 w 17099280"/>
              <a:gd name="connsiteY86" fmla="*/ 20790025 h 39260905"/>
              <a:gd name="connsiteX87" fmla="*/ 9326880 w 17099280"/>
              <a:gd name="connsiteY87" fmla="*/ 18504025 h 39260905"/>
              <a:gd name="connsiteX88" fmla="*/ 8046720 w 17099280"/>
              <a:gd name="connsiteY88" fmla="*/ 16309465 h 39260905"/>
              <a:gd name="connsiteX89" fmla="*/ 7863840 w 17099280"/>
              <a:gd name="connsiteY89" fmla="*/ 16309465 h 39260905"/>
              <a:gd name="connsiteX90" fmla="*/ 7863840 w 17099280"/>
              <a:gd name="connsiteY90" fmla="*/ 16126585 h 39260905"/>
              <a:gd name="connsiteX91" fmla="*/ 7406640 w 17099280"/>
              <a:gd name="connsiteY91" fmla="*/ 16126585 h 39260905"/>
              <a:gd name="connsiteX92" fmla="*/ 8138160 w 17099280"/>
              <a:gd name="connsiteY92" fmla="*/ 20149945 h 39260905"/>
              <a:gd name="connsiteX93" fmla="*/ 7680960 w 17099280"/>
              <a:gd name="connsiteY93" fmla="*/ 21612985 h 39260905"/>
              <a:gd name="connsiteX94" fmla="*/ 6858000 w 17099280"/>
              <a:gd name="connsiteY94" fmla="*/ 21612985 h 39260905"/>
              <a:gd name="connsiteX95" fmla="*/ 7498080 w 17099280"/>
              <a:gd name="connsiteY95" fmla="*/ 27648025 h 39260905"/>
              <a:gd name="connsiteX96" fmla="*/ 7040880 w 17099280"/>
              <a:gd name="connsiteY96" fmla="*/ 35877625 h 39260905"/>
              <a:gd name="connsiteX97" fmla="*/ 6217920 w 17099280"/>
              <a:gd name="connsiteY97" fmla="*/ 35877625 h 39260905"/>
              <a:gd name="connsiteX98" fmla="*/ 6217920 w 17099280"/>
              <a:gd name="connsiteY98" fmla="*/ 36151945 h 39260905"/>
              <a:gd name="connsiteX99" fmla="*/ 6675120 w 17099280"/>
              <a:gd name="connsiteY99" fmla="*/ 36151945 h 39260905"/>
              <a:gd name="connsiteX100" fmla="*/ 6858000 w 17099280"/>
              <a:gd name="connsiteY100" fmla="*/ 37249225 h 39260905"/>
              <a:gd name="connsiteX101" fmla="*/ 7315200 w 17099280"/>
              <a:gd name="connsiteY101" fmla="*/ 37157785 h 39260905"/>
              <a:gd name="connsiteX102" fmla="*/ 8138160 w 17099280"/>
              <a:gd name="connsiteY102" fmla="*/ 37797865 h 39260905"/>
              <a:gd name="connsiteX103" fmla="*/ 10058400 w 17099280"/>
              <a:gd name="connsiteY103" fmla="*/ 38346505 h 39260905"/>
              <a:gd name="connsiteX104" fmla="*/ 10149840 w 17099280"/>
              <a:gd name="connsiteY104" fmla="*/ 39078025 h 39260905"/>
              <a:gd name="connsiteX105" fmla="*/ 6858000 w 17099280"/>
              <a:gd name="connsiteY105" fmla="*/ 39260905 h 39260905"/>
              <a:gd name="connsiteX106" fmla="*/ 5303520 w 17099280"/>
              <a:gd name="connsiteY106" fmla="*/ 38620825 h 39260905"/>
              <a:gd name="connsiteX107" fmla="*/ 4754880 w 17099280"/>
              <a:gd name="connsiteY107" fmla="*/ 38986585 h 39260905"/>
              <a:gd name="connsiteX108" fmla="*/ 3474720 w 17099280"/>
              <a:gd name="connsiteY108" fmla="*/ 38986585 h 39260905"/>
              <a:gd name="connsiteX109" fmla="*/ 3291840 w 17099280"/>
              <a:gd name="connsiteY109" fmla="*/ 37523545 h 39260905"/>
              <a:gd name="connsiteX110" fmla="*/ 3291840 w 17099280"/>
              <a:gd name="connsiteY110" fmla="*/ 37523545 h 39260905"/>
              <a:gd name="connsiteX111" fmla="*/ 2743200 w 17099280"/>
              <a:gd name="connsiteY111" fmla="*/ 38163625 h 39260905"/>
              <a:gd name="connsiteX112" fmla="*/ 457200 w 17099280"/>
              <a:gd name="connsiteY112" fmla="*/ 38163625 h 39260905"/>
              <a:gd name="connsiteX113" fmla="*/ 548640 w 17099280"/>
              <a:gd name="connsiteY113" fmla="*/ 35603305 h 39260905"/>
              <a:gd name="connsiteX114" fmla="*/ 1005840 w 17099280"/>
              <a:gd name="connsiteY114" fmla="*/ 35603305 h 39260905"/>
              <a:gd name="connsiteX115" fmla="*/ 914400 w 17099280"/>
              <a:gd name="connsiteY115" fmla="*/ 34688905 h 39260905"/>
              <a:gd name="connsiteX116" fmla="*/ 1645920 w 17099280"/>
              <a:gd name="connsiteY116" fmla="*/ 34048825 h 39260905"/>
              <a:gd name="connsiteX117" fmla="*/ 1737360 w 17099280"/>
              <a:gd name="connsiteY117" fmla="*/ 26367865 h 39260905"/>
              <a:gd name="connsiteX118" fmla="*/ 2468880 w 17099280"/>
              <a:gd name="connsiteY118" fmla="*/ 24904825 h 39260905"/>
              <a:gd name="connsiteX119" fmla="*/ 2194560 w 17099280"/>
              <a:gd name="connsiteY119" fmla="*/ 23533225 h 39260905"/>
              <a:gd name="connsiteX120" fmla="*/ 2377440 w 17099280"/>
              <a:gd name="connsiteY120" fmla="*/ 22618825 h 39260905"/>
              <a:gd name="connsiteX121" fmla="*/ 1920240 w 17099280"/>
              <a:gd name="connsiteY121" fmla="*/ 21064345 h 39260905"/>
              <a:gd name="connsiteX122" fmla="*/ 0 w 17099280"/>
              <a:gd name="connsiteY122" fmla="*/ 20607145 h 39260905"/>
              <a:gd name="connsiteX123" fmla="*/ 914400 w 17099280"/>
              <a:gd name="connsiteY123" fmla="*/ 15669385 h 39260905"/>
              <a:gd name="connsiteX124" fmla="*/ 1005840 w 17099280"/>
              <a:gd name="connsiteY124" fmla="*/ 13566265 h 39260905"/>
              <a:gd name="connsiteX125" fmla="*/ 914400 w 17099280"/>
              <a:gd name="connsiteY125" fmla="*/ 9268585 h 39260905"/>
              <a:gd name="connsiteX126" fmla="*/ 1857998 w 17099280"/>
              <a:gd name="connsiteY126" fmla="*/ 7897670 h 39260905"/>
              <a:gd name="connsiteX127" fmla="*/ 2570951 w 17099280"/>
              <a:gd name="connsiteY127" fmla="*/ 6322056 h 39260905"/>
              <a:gd name="connsiteX128" fmla="*/ 3262299 w 17099280"/>
              <a:gd name="connsiteY128" fmla="*/ 5337122 h 39260905"/>
              <a:gd name="connsiteX129" fmla="*/ 3657600 w 17099280"/>
              <a:gd name="connsiteY129" fmla="*/ 4788025 h 39260905"/>
              <a:gd name="connsiteX130" fmla="*/ 3219090 w 17099280"/>
              <a:gd name="connsiteY130" fmla="*/ 3954433 h 39260905"/>
              <a:gd name="connsiteX131" fmla="*/ 2851811 w 17099280"/>
              <a:gd name="connsiteY131" fmla="*/ 1881624 h 39260905"/>
              <a:gd name="connsiteX132" fmla="*/ 2938230 w 17099280"/>
              <a:gd name="connsiteY132" fmla="*/ 1036395 h 39260905"/>
              <a:gd name="connsiteX133" fmla="*/ 3413532 w 17099280"/>
              <a:gd name="connsiteY133" fmla="*/ 638640 h 39260905"/>
              <a:gd name="connsiteX134" fmla="*/ 4201948 w 17099280"/>
              <a:gd name="connsiteY134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675831 w 17099280"/>
              <a:gd name="connsiteY9" fmla="*/ 4591331 h 39260905"/>
              <a:gd name="connsiteX10" fmla="*/ 6740645 w 17099280"/>
              <a:gd name="connsiteY10" fmla="*/ 4989086 h 39260905"/>
              <a:gd name="connsiteX11" fmla="*/ 6611017 w 17099280"/>
              <a:gd name="connsiteY11" fmla="*/ 5585719 h 39260905"/>
              <a:gd name="connsiteX12" fmla="*/ 5852160 w 17099280"/>
              <a:gd name="connsiteY12" fmla="*/ 5610985 h 39260905"/>
              <a:gd name="connsiteX13" fmla="*/ 5422763 w 17099280"/>
              <a:gd name="connsiteY13" fmla="*/ 6322056 h 39260905"/>
              <a:gd name="connsiteX14" fmla="*/ 6126480 w 17099280"/>
              <a:gd name="connsiteY14" fmla="*/ 7622665 h 39260905"/>
              <a:gd name="connsiteX15" fmla="*/ 6766560 w 17099280"/>
              <a:gd name="connsiteY15" fmla="*/ 9817225 h 39260905"/>
              <a:gd name="connsiteX16" fmla="*/ 6675120 w 17099280"/>
              <a:gd name="connsiteY16" fmla="*/ 11646025 h 39260905"/>
              <a:gd name="connsiteX17" fmla="*/ 7680960 w 17099280"/>
              <a:gd name="connsiteY17" fmla="*/ 11463145 h 39260905"/>
              <a:gd name="connsiteX18" fmla="*/ 7132320 w 17099280"/>
              <a:gd name="connsiteY18" fmla="*/ 10000105 h 39260905"/>
              <a:gd name="connsiteX19" fmla="*/ 8869680 w 17099280"/>
              <a:gd name="connsiteY19" fmla="*/ 8628505 h 39260905"/>
              <a:gd name="connsiteX20" fmla="*/ 9144000 w 17099280"/>
              <a:gd name="connsiteY20" fmla="*/ 7622665 h 39260905"/>
              <a:gd name="connsiteX21" fmla="*/ 9601200 w 17099280"/>
              <a:gd name="connsiteY21" fmla="*/ 7439785 h 39260905"/>
              <a:gd name="connsiteX22" fmla="*/ 9601200 w 17099280"/>
              <a:gd name="connsiteY22" fmla="*/ 6982585 h 39260905"/>
              <a:gd name="connsiteX23" fmla="*/ 9144000 w 17099280"/>
              <a:gd name="connsiteY23" fmla="*/ 6708265 h 39260905"/>
              <a:gd name="connsiteX24" fmla="*/ 8595360 w 17099280"/>
              <a:gd name="connsiteY24" fmla="*/ 5336665 h 39260905"/>
              <a:gd name="connsiteX25" fmla="*/ 8595360 w 17099280"/>
              <a:gd name="connsiteY25" fmla="*/ 5885305 h 39260905"/>
              <a:gd name="connsiteX26" fmla="*/ 8595360 w 17099280"/>
              <a:gd name="connsiteY26" fmla="*/ 6433945 h 39260905"/>
              <a:gd name="connsiteX27" fmla="*/ 8412480 w 17099280"/>
              <a:gd name="connsiteY27" fmla="*/ 6068185 h 39260905"/>
              <a:gd name="connsiteX28" fmla="*/ 8321040 w 17099280"/>
              <a:gd name="connsiteY28" fmla="*/ 6342505 h 39260905"/>
              <a:gd name="connsiteX29" fmla="*/ 8046720 w 17099280"/>
              <a:gd name="connsiteY29" fmla="*/ 6616825 h 39260905"/>
              <a:gd name="connsiteX30" fmla="*/ 8046720 w 17099280"/>
              <a:gd name="connsiteY30" fmla="*/ 6159625 h 39260905"/>
              <a:gd name="connsiteX31" fmla="*/ 7680960 w 17099280"/>
              <a:gd name="connsiteY31" fmla="*/ 6159625 h 39260905"/>
              <a:gd name="connsiteX32" fmla="*/ 8503920 w 17099280"/>
              <a:gd name="connsiteY32" fmla="*/ 5245225 h 39260905"/>
              <a:gd name="connsiteX33" fmla="*/ 8869680 w 17099280"/>
              <a:gd name="connsiteY33" fmla="*/ 4147945 h 39260905"/>
              <a:gd name="connsiteX34" fmla="*/ 10058400 w 17099280"/>
              <a:gd name="connsiteY34" fmla="*/ 3324985 h 39260905"/>
              <a:gd name="connsiteX35" fmla="*/ 10241280 w 17099280"/>
              <a:gd name="connsiteY35" fmla="*/ 3416425 h 39260905"/>
              <a:gd name="connsiteX36" fmla="*/ 10881360 w 17099280"/>
              <a:gd name="connsiteY36" fmla="*/ 3142105 h 39260905"/>
              <a:gd name="connsiteX37" fmla="*/ 11704320 w 17099280"/>
              <a:gd name="connsiteY37" fmla="*/ 3507865 h 39260905"/>
              <a:gd name="connsiteX38" fmla="*/ 11978640 w 17099280"/>
              <a:gd name="connsiteY38" fmla="*/ 4239385 h 39260905"/>
              <a:gd name="connsiteX39" fmla="*/ 12070080 w 17099280"/>
              <a:gd name="connsiteY39" fmla="*/ 4696585 h 39260905"/>
              <a:gd name="connsiteX40" fmla="*/ 12161520 w 17099280"/>
              <a:gd name="connsiteY40" fmla="*/ 5519545 h 39260905"/>
              <a:gd name="connsiteX41" fmla="*/ 12161520 w 17099280"/>
              <a:gd name="connsiteY41" fmla="*/ 5519545 h 39260905"/>
              <a:gd name="connsiteX42" fmla="*/ 12618720 w 17099280"/>
              <a:gd name="connsiteY42" fmla="*/ 6525385 h 39260905"/>
              <a:gd name="connsiteX43" fmla="*/ 12161520 w 17099280"/>
              <a:gd name="connsiteY43" fmla="*/ 7165465 h 39260905"/>
              <a:gd name="connsiteX44" fmla="*/ 12161520 w 17099280"/>
              <a:gd name="connsiteY44" fmla="*/ 7805545 h 39260905"/>
              <a:gd name="connsiteX45" fmla="*/ 11430000 w 17099280"/>
              <a:gd name="connsiteY45" fmla="*/ 7896985 h 39260905"/>
              <a:gd name="connsiteX46" fmla="*/ 11247120 w 17099280"/>
              <a:gd name="connsiteY46" fmla="*/ 8171305 h 39260905"/>
              <a:gd name="connsiteX47" fmla="*/ 11521440 w 17099280"/>
              <a:gd name="connsiteY47" fmla="*/ 8628505 h 39260905"/>
              <a:gd name="connsiteX48" fmla="*/ 12527280 w 17099280"/>
              <a:gd name="connsiteY48" fmla="*/ 8628505 h 39260905"/>
              <a:gd name="connsiteX49" fmla="*/ 12984480 w 17099280"/>
              <a:gd name="connsiteY49" fmla="*/ 9085705 h 39260905"/>
              <a:gd name="connsiteX50" fmla="*/ 13898880 w 17099280"/>
              <a:gd name="connsiteY50" fmla="*/ 10457305 h 39260905"/>
              <a:gd name="connsiteX51" fmla="*/ 15636240 w 17099280"/>
              <a:gd name="connsiteY51" fmla="*/ 10000105 h 39260905"/>
              <a:gd name="connsiteX52" fmla="*/ 17099280 w 17099280"/>
              <a:gd name="connsiteY52" fmla="*/ 9634345 h 39260905"/>
              <a:gd name="connsiteX53" fmla="*/ 15910560 w 17099280"/>
              <a:gd name="connsiteY53" fmla="*/ 10457305 h 39260905"/>
              <a:gd name="connsiteX54" fmla="*/ 16459200 w 17099280"/>
              <a:gd name="connsiteY54" fmla="*/ 10914505 h 39260905"/>
              <a:gd name="connsiteX55" fmla="*/ 15636240 w 17099280"/>
              <a:gd name="connsiteY55" fmla="*/ 11828905 h 39260905"/>
              <a:gd name="connsiteX56" fmla="*/ 15636240 w 17099280"/>
              <a:gd name="connsiteY56" fmla="*/ 11188825 h 39260905"/>
              <a:gd name="connsiteX57" fmla="*/ 13990320 w 17099280"/>
              <a:gd name="connsiteY57" fmla="*/ 11188825 h 39260905"/>
              <a:gd name="connsiteX58" fmla="*/ 13990320 w 17099280"/>
              <a:gd name="connsiteY58" fmla="*/ 12011785 h 39260905"/>
              <a:gd name="connsiteX59" fmla="*/ 15179040 w 17099280"/>
              <a:gd name="connsiteY59" fmla="*/ 13200505 h 39260905"/>
              <a:gd name="connsiteX60" fmla="*/ 15087600 w 17099280"/>
              <a:gd name="connsiteY60" fmla="*/ 14114905 h 39260905"/>
              <a:gd name="connsiteX61" fmla="*/ 15453360 w 17099280"/>
              <a:gd name="connsiteY61" fmla="*/ 14846425 h 39260905"/>
              <a:gd name="connsiteX62" fmla="*/ 15361920 w 17099280"/>
              <a:gd name="connsiteY62" fmla="*/ 15577945 h 39260905"/>
              <a:gd name="connsiteX63" fmla="*/ 15361920 w 17099280"/>
              <a:gd name="connsiteY63" fmla="*/ 16035145 h 39260905"/>
              <a:gd name="connsiteX64" fmla="*/ 15087600 w 17099280"/>
              <a:gd name="connsiteY64" fmla="*/ 16035145 h 39260905"/>
              <a:gd name="connsiteX65" fmla="*/ 15087600 w 17099280"/>
              <a:gd name="connsiteY65" fmla="*/ 16400905 h 39260905"/>
              <a:gd name="connsiteX66" fmla="*/ 14356080 w 17099280"/>
              <a:gd name="connsiteY66" fmla="*/ 16400905 h 39260905"/>
              <a:gd name="connsiteX67" fmla="*/ 14904720 w 17099280"/>
              <a:gd name="connsiteY67" fmla="*/ 17132425 h 39260905"/>
              <a:gd name="connsiteX68" fmla="*/ 15544800 w 17099280"/>
              <a:gd name="connsiteY68" fmla="*/ 25910665 h 39260905"/>
              <a:gd name="connsiteX69" fmla="*/ 13898880 w 17099280"/>
              <a:gd name="connsiteY69" fmla="*/ 25819225 h 39260905"/>
              <a:gd name="connsiteX70" fmla="*/ 13716000 w 17099280"/>
              <a:gd name="connsiteY70" fmla="*/ 29293945 h 39260905"/>
              <a:gd name="connsiteX71" fmla="*/ 12344400 w 17099280"/>
              <a:gd name="connsiteY71" fmla="*/ 33957385 h 39260905"/>
              <a:gd name="connsiteX72" fmla="*/ 13167360 w 17099280"/>
              <a:gd name="connsiteY72" fmla="*/ 35603305 h 39260905"/>
              <a:gd name="connsiteX73" fmla="*/ 15087600 w 17099280"/>
              <a:gd name="connsiteY73" fmla="*/ 36151945 h 39260905"/>
              <a:gd name="connsiteX74" fmla="*/ 12984480 w 17099280"/>
              <a:gd name="connsiteY74" fmla="*/ 36517705 h 39260905"/>
              <a:gd name="connsiteX75" fmla="*/ 13624560 w 17099280"/>
              <a:gd name="connsiteY75" fmla="*/ 37066345 h 39260905"/>
              <a:gd name="connsiteX76" fmla="*/ 12710160 w 17099280"/>
              <a:gd name="connsiteY76" fmla="*/ 37706425 h 39260905"/>
              <a:gd name="connsiteX77" fmla="*/ 10698480 w 17099280"/>
              <a:gd name="connsiteY77" fmla="*/ 37249225 h 39260905"/>
              <a:gd name="connsiteX78" fmla="*/ 10881360 w 17099280"/>
              <a:gd name="connsiteY78" fmla="*/ 36883465 h 39260905"/>
              <a:gd name="connsiteX79" fmla="*/ 9692640 w 17099280"/>
              <a:gd name="connsiteY79" fmla="*/ 36883465 h 39260905"/>
              <a:gd name="connsiteX80" fmla="*/ 10241280 w 17099280"/>
              <a:gd name="connsiteY80" fmla="*/ 35969065 h 39260905"/>
              <a:gd name="connsiteX81" fmla="*/ 9692640 w 17099280"/>
              <a:gd name="connsiteY81" fmla="*/ 35511865 h 39260905"/>
              <a:gd name="connsiteX82" fmla="*/ 10515600 w 17099280"/>
              <a:gd name="connsiteY82" fmla="*/ 34780345 h 39260905"/>
              <a:gd name="connsiteX83" fmla="*/ 9326880 w 17099280"/>
              <a:gd name="connsiteY83" fmla="*/ 28196665 h 39260905"/>
              <a:gd name="connsiteX84" fmla="*/ 10058400 w 17099280"/>
              <a:gd name="connsiteY84" fmla="*/ 26276425 h 39260905"/>
              <a:gd name="connsiteX85" fmla="*/ 9052560 w 17099280"/>
              <a:gd name="connsiteY85" fmla="*/ 25727785 h 39260905"/>
              <a:gd name="connsiteX86" fmla="*/ 8961120 w 17099280"/>
              <a:gd name="connsiteY86" fmla="*/ 20790025 h 39260905"/>
              <a:gd name="connsiteX87" fmla="*/ 9326880 w 17099280"/>
              <a:gd name="connsiteY87" fmla="*/ 18504025 h 39260905"/>
              <a:gd name="connsiteX88" fmla="*/ 8046720 w 17099280"/>
              <a:gd name="connsiteY88" fmla="*/ 16309465 h 39260905"/>
              <a:gd name="connsiteX89" fmla="*/ 7863840 w 17099280"/>
              <a:gd name="connsiteY89" fmla="*/ 16309465 h 39260905"/>
              <a:gd name="connsiteX90" fmla="*/ 7863840 w 17099280"/>
              <a:gd name="connsiteY90" fmla="*/ 16126585 h 39260905"/>
              <a:gd name="connsiteX91" fmla="*/ 7406640 w 17099280"/>
              <a:gd name="connsiteY91" fmla="*/ 16126585 h 39260905"/>
              <a:gd name="connsiteX92" fmla="*/ 8138160 w 17099280"/>
              <a:gd name="connsiteY92" fmla="*/ 20149945 h 39260905"/>
              <a:gd name="connsiteX93" fmla="*/ 7680960 w 17099280"/>
              <a:gd name="connsiteY93" fmla="*/ 21612985 h 39260905"/>
              <a:gd name="connsiteX94" fmla="*/ 6858000 w 17099280"/>
              <a:gd name="connsiteY94" fmla="*/ 21612985 h 39260905"/>
              <a:gd name="connsiteX95" fmla="*/ 7498080 w 17099280"/>
              <a:gd name="connsiteY95" fmla="*/ 27648025 h 39260905"/>
              <a:gd name="connsiteX96" fmla="*/ 7040880 w 17099280"/>
              <a:gd name="connsiteY96" fmla="*/ 35877625 h 39260905"/>
              <a:gd name="connsiteX97" fmla="*/ 6217920 w 17099280"/>
              <a:gd name="connsiteY97" fmla="*/ 35877625 h 39260905"/>
              <a:gd name="connsiteX98" fmla="*/ 6217920 w 17099280"/>
              <a:gd name="connsiteY98" fmla="*/ 36151945 h 39260905"/>
              <a:gd name="connsiteX99" fmla="*/ 6675120 w 17099280"/>
              <a:gd name="connsiteY99" fmla="*/ 36151945 h 39260905"/>
              <a:gd name="connsiteX100" fmla="*/ 6858000 w 17099280"/>
              <a:gd name="connsiteY100" fmla="*/ 37249225 h 39260905"/>
              <a:gd name="connsiteX101" fmla="*/ 7315200 w 17099280"/>
              <a:gd name="connsiteY101" fmla="*/ 37157785 h 39260905"/>
              <a:gd name="connsiteX102" fmla="*/ 8138160 w 17099280"/>
              <a:gd name="connsiteY102" fmla="*/ 37797865 h 39260905"/>
              <a:gd name="connsiteX103" fmla="*/ 10058400 w 17099280"/>
              <a:gd name="connsiteY103" fmla="*/ 38346505 h 39260905"/>
              <a:gd name="connsiteX104" fmla="*/ 10149840 w 17099280"/>
              <a:gd name="connsiteY104" fmla="*/ 39078025 h 39260905"/>
              <a:gd name="connsiteX105" fmla="*/ 6858000 w 17099280"/>
              <a:gd name="connsiteY105" fmla="*/ 39260905 h 39260905"/>
              <a:gd name="connsiteX106" fmla="*/ 5303520 w 17099280"/>
              <a:gd name="connsiteY106" fmla="*/ 38620825 h 39260905"/>
              <a:gd name="connsiteX107" fmla="*/ 4754880 w 17099280"/>
              <a:gd name="connsiteY107" fmla="*/ 38986585 h 39260905"/>
              <a:gd name="connsiteX108" fmla="*/ 3474720 w 17099280"/>
              <a:gd name="connsiteY108" fmla="*/ 38986585 h 39260905"/>
              <a:gd name="connsiteX109" fmla="*/ 3291840 w 17099280"/>
              <a:gd name="connsiteY109" fmla="*/ 37523545 h 39260905"/>
              <a:gd name="connsiteX110" fmla="*/ 3291840 w 17099280"/>
              <a:gd name="connsiteY110" fmla="*/ 37523545 h 39260905"/>
              <a:gd name="connsiteX111" fmla="*/ 2743200 w 17099280"/>
              <a:gd name="connsiteY111" fmla="*/ 38163625 h 39260905"/>
              <a:gd name="connsiteX112" fmla="*/ 457200 w 17099280"/>
              <a:gd name="connsiteY112" fmla="*/ 38163625 h 39260905"/>
              <a:gd name="connsiteX113" fmla="*/ 548640 w 17099280"/>
              <a:gd name="connsiteY113" fmla="*/ 35603305 h 39260905"/>
              <a:gd name="connsiteX114" fmla="*/ 1005840 w 17099280"/>
              <a:gd name="connsiteY114" fmla="*/ 35603305 h 39260905"/>
              <a:gd name="connsiteX115" fmla="*/ 914400 w 17099280"/>
              <a:gd name="connsiteY115" fmla="*/ 34688905 h 39260905"/>
              <a:gd name="connsiteX116" fmla="*/ 1645920 w 17099280"/>
              <a:gd name="connsiteY116" fmla="*/ 34048825 h 39260905"/>
              <a:gd name="connsiteX117" fmla="*/ 1737360 w 17099280"/>
              <a:gd name="connsiteY117" fmla="*/ 26367865 h 39260905"/>
              <a:gd name="connsiteX118" fmla="*/ 2468880 w 17099280"/>
              <a:gd name="connsiteY118" fmla="*/ 24904825 h 39260905"/>
              <a:gd name="connsiteX119" fmla="*/ 2194560 w 17099280"/>
              <a:gd name="connsiteY119" fmla="*/ 23533225 h 39260905"/>
              <a:gd name="connsiteX120" fmla="*/ 2377440 w 17099280"/>
              <a:gd name="connsiteY120" fmla="*/ 22618825 h 39260905"/>
              <a:gd name="connsiteX121" fmla="*/ 1920240 w 17099280"/>
              <a:gd name="connsiteY121" fmla="*/ 21064345 h 39260905"/>
              <a:gd name="connsiteX122" fmla="*/ 0 w 17099280"/>
              <a:gd name="connsiteY122" fmla="*/ 20607145 h 39260905"/>
              <a:gd name="connsiteX123" fmla="*/ 914400 w 17099280"/>
              <a:gd name="connsiteY123" fmla="*/ 15669385 h 39260905"/>
              <a:gd name="connsiteX124" fmla="*/ 1005840 w 17099280"/>
              <a:gd name="connsiteY124" fmla="*/ 13566265 h 39260905"/>
              <a:gd name="connsiteX125" fmla="*/ 914400 w 17099280"/>
              <a:gd name="connsiteY125" fmla="*/ 9268585 h 39260905"/>
              <a:gd name="connsiteX126" fmla="*/ 1857998 w 17099280"/>
              <a:gd name="connsiteY126" fmla="*/ 7897670 h 39260905"/>
              <a:gd name="connsiteX127" fmla="*/ 2570951 w 17099280"/>
              <a:gd name="connsiteY127" fmla="*/ 6322056 h 39260905"/>
              <a:gd name="connsiteX128" fmla="*/ 3262299 w 17099280"/>
              <a:gd name="connsiteY128" fmla="*/ 5337122 h 39260905"/>
              <a:gd name="connsiteX129" fmla="*/ 3657600 w 17099280"/>
              <a:gd name="connsiteY129" fmla="*/ 4788025 h 39260905"/>
              <a:gd name="connsiteX130" fmla="*/ 3219090 w 17099280"/>
              <a:gd name="connsiteY130" fmla="*/ 3954433 h 39260905"/>
              <a:gd name="connsiteX131" fmla="*/ 2851811 w 17099280"/>
              <a:gd name="connsiteY131" fmla="*/ 1881624 h 39260905"/>
              <a:gd name="connsiteX132" fmla="*/ 2938230 w 17099280"/>
              <a:gd name="connsiteY132" fmla="*/ 1036395 h 39260905"/>
              <a:gd name="connsiteX133" fmla="*/ 3413532 w 17099280"/>
              <a:gd name="connsiteY133" fmla="*/ 638640 h 39260905"/>
              <a:gd name="connsiteX134" fmla="*/ 4201948 w 17099280"/>
              <a:gd name="connsiteY134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675831 w 17099280"/>
              <a:gd name="connsiteY9" fmla="*/ 4591331 h 39260905"/>
              <a:gd name="connsiteX10" fmla="*/ 6740645 w 17099280"/>
              <a:gd name="connsiteY10" fmla="*/ 4989086 h 39260905"/>
              <a:gd name="connsiteX11" fmla="*/ 6611017 w 17099280"/>
              <a:gd name="connsiteY11" fmla="*/ 5585719 h 39260905"/>
              <a:gd name="connsiteX12" fmla="*/ 5852160 w 17099280"/>
              <a:gd name="connsiteY12" fmla="*/ 5610985 h 39260905"/>
              <a:gd name="connsiteX13" fmla="*/ 5422763 w 17099280"/>
              <a:gd name="connsiteY13" fmla="*/ 6322056 h 39260905"/>
              <a:gd name="connsiteX14" fmla="*/ 6126480 w 17099280"/>
              <a:gd name="connsiteY14" fmla="*/ 7622665 h 39260905"/>
              <a:gd name="connsiteX15" fmla="*/ 6766560 w 17099280"/>
              <a:gd name="connsiteY15" fmla="*/ 9817225 h 39260905"/>
              <a:gd name="connsiteX16" fmla="*/ 6675120 w 17099280"/>
              <a:gd name="connsiteY16" fmla="*/ 11646025 h 39260905"/>
              <a:gd name="connsiteX17" fmla="*/ 7680960 w 17099280"/>
              <a:gd name="connsiteY17" fmla="*/ 11463145 h 39260905"/>
              <a:gd name="connsiteX18" fmla="*/ 7132320 w 17099280"/>
              <a:gd name="connsiteY18" fmla="*/ 10000105 h 39260905"/>
              <a:gd name="connsiteX19" fmla="*/ 8869680 w 17099280"/>
              <a:gd name="connsiteY19" fmla="*/ 8628505 h 39260905"/>
              <a:gd name="connsiteX20" fmla="*/ 9144000 w 17099280"/>
              <a:gd name="connsiteY20" fmla="*/ 7622665 h 39260905"/>
              <a:gd name="connsiteX21" fmla="*/ 9601200 w 17099280"/>
              <a:gd name="connsiteY21" fmla="*/ 7439785 h 39260905"/>
              <a:gd name="connsiteX22" fmla="*/ 9601200 w 17099280"/>
              <a:gd name="connsiteY22" fmla="*/ 6982585 h 39260905"/>
              <a:gd name="connsiteX23" fmla="*/ 9144000 w 17099280"/>
              <a:gd name="connsiteY23" fmla="*/ 6708265 h 39260905"/>
              <a:gd name="connsiteX24" fmla="*/ 8595360 w 17099280"/>
              <a:gd name="connsiteY24" fmla="*/ 5336665 h 39260905"/>
              <a:gd name="connsiteX25" fmla="*/ 8595360 w 17099280"/>
              <a:gd name="connsiteY25" fmla="*/ 5885305 h 39260905"/>
              <a:gd name="connsiteX26" fmla="*/ 8595360 w 17099280"/>
              <a:gd name="connsiteY26" fmla="*/ 6433945 h 39260905"/>
              <a:gd name="connsiteX27" fmla="*/ 8412480 w 17099280"/>
              <a:gd name="connsiteY27" fmla="*/ 6068185 h 39260905"/>
              <a:gd name="connsiteX28" fmla="*/ 8321040 w 17099280"/>
              <a:gd name="connsiteY28" fmla="*/ 6342505 h 39260905"/>
              <a:gd name="connsiteX29" fmla="*/ 8046720 w 17099280"/>
              <a:gd name="connsiteY29" fmla="*/ 6616825 h 39260905"/>
              <a:gd name="connsiteX30" fmla="*/ 8046720 w 17099280"/>
              <a:gd name="connsiteY30" fmla="*/ 6159625 h 39260905"/>
              <a:gd name="connsiteX31" fmla="*/ 7680960 w 17099280"/>
              <a:gd name="connsiteY31" fmla="*/ 6159625 h 39260905"/>
              <a:gd name="connsiteX32" fmla="*/ 8503920 w 17099280"/>
              <a:gd name="connsiteY32" fmla="*/ 5245225 h 39260905"/>
              <a:gd name="connsiteX33" fmla="*/ 8869680 w 17099280"/>
              <a:gd name="connsiteY33" fmla="*/ 4147945 h 39260905"/>
              <a:gd name="connsiteX34" fmla="*/ 10058400 w 17099280"/>
              <a:gd name="connsiteY34" fmla="*/ 3324985 h 39260905"/>
              <a:gd name="connsiteX35" fmla="*/ 10241280 w 17099280"/>
              <a:gd name="connsiteY35" fmla="*/ 3416425 h 39260905"/>
              <a:gd name="connsiteX36" fmla="*/ 10881360 w 17099280"/>
              <a:gd name="connsiteY36" fmla="*/ 3142105 h 39260905"/>
              <a:gd name="connsiteX37" fmla="*/ 11704320 w 17099280"/>
              <a:gd name="connsiteY37" fmla="*/ 3507865 h 39260905"/>
              <a:gd name="connsiteX38" fmla="*/ 11978640 w 17099280"/>
              <a:gd name="connsiteY38" fmla="*/ 4239385 h 39260905"/>
              <a:gd name="connsiteX39" fmla="*/ 12070080 w 17099280"/>
              <a:gd name="connsiteY39" fmla="*/ 4696585 h 39260905"/>
              <a:gd name="connsiteX40" fmla="*/ 12161520 w 17099280"/>
              <a:gd name="connsiteY40" fmla="*/ 5519545 h 39260905"/>
              <a:gd name="connsiteX41" fmla="*/ 12161520 w 17099280"/>
              <a:gd name="connsiteY41" fmla="*/ 5519545 h 39260905"/>
              <a:gd name="connsiteX42" fmla="*/ 12618720 w 17099280"/>
              <a:gd name="connsiteY42" fmla="*/ 6525385 h 39260905"/>
              <a:gd name="connsiteX43" fmla="*/ 12161520 w 17099280"/>
              <a:gd name="connsiteY43" fmla="*/ 7165465 h 39260905"/>
              <a:gd name="connsiteX44" fmla="*/ 12161520 w 17099280"/>
              <a:gd name="connsiteY44" fmla="*/ 7805545 h 39260905"/>
              <a:gd name="connsiteX45" fmla="*/ 11430000 w 17099280"/>
              <a:gd name="connsiteY45" fmla="*/ 7896985 h 39260905"/>
              <a:gd name="connsiteX46" fmla="*/ 11247120 w 17099280"/>
              <a:gd name="connsiteY46" fmla="*/ 8171305 h 39260905"/>
              <a:gd name="connsiteX47" fmla="*/ 11521440 w 17099280"/>
              <a:gd name="connsiteY47" fmla="*/ 8628505 h 39260905"/>
              <a:gd name="connsiteX48" fmla="*/ 12527280 w 17099280"/>
              <a:gd name="connsiteY48" fmla="*/ 8628505 h 39260905"/>
              <a:gd name="connsiteX49" fmla="*/ 12984480 w 17099280"/>
              <a:gd name="connsiteY49" fmla="*/ 9085705 h 39260905"/>
              <a:gd name="connsiteX50" fmla="*/ 13898880 w 17099280"/>
              <a:gd name="connsiteY50" fmla="*/ 10457305 h 39260905"/>
              <a:gd name="connsiteX51" fmla="*/ 15636240 w 17099280"/>
              <a:gd name="connsiteY51" fmla="*/ 10000105 h 39260905"/>
              <a:gd name="connsiteX52" fmla="*/ 17099280 w 17099280"/>
              <a:gd name="connsiteY52" fmla="*/ 9634345 h 39260905"/>
              <a:gd name="connsiteX53" fmla="*/ 15910560 w 17099280"/>
              <a:gd name="connsiteY53" fmla="*/ 10457305 h 39260905"/>
              <a:gd name="connsiteX54" fmla="*/ 16459200 w 17099280"/>
              <a:gd name="connsiteY54" fmla="*/ 10914505 h 39260905"/>
              <a:gd name="connsiteX55" fmla="*/ 15636240 w 17099280"/>
              <a:gd name="connsiteY55" fmla="*/ 11828905 h 39260905"/>
              <a:gd name="connsiteX56" fmla="*/ 15636240 w 17099280"/>
              <a:gd name="connsiteY56" fmla="*/ 11188825 h 39260905"/>
              <a:gd name="connsiteX57" fmla="*/ 13990320 w 17099280"/>
              <a:gd name="connsiteY57" fmla="*/ 11188825 h 39260905"/>
              <a:gd name="connsiteX58" fmla="*/ 13990320 w 17099280"/>
              <a:gd name="connsiteY58" fmla="*/ 12011785 h 39260905"/>
              <a:gd name="connsiteX59" fmla="*/ 15179040 w 17099280"/>
              <a:gd name="connsiteY59" fmla="*/ 13200505 h 39260905"/>
              <a:gd name="connsiteX60" fmla="*/ 15087600 w 17099280"/>
              <a:gd name="connsiteY60" fmla="*/ 14114905 h 39260905"/>
              <a:gd name="connsiteX61" fmla="*/ 15453360 w 17099280"/>
              <a:gd name="connsiteY61" fmla="*/ 14846425 h 39260905"/>
              <a:gd name="connsiteX62" fmla="*/ 15361920 w 17099280"/>
              <a:gd name="connsiteY62" fmla="*/ 15577945 h 39260905"/>
              <a:gd name="connsiteX63" fmla="*/ 15361920 w 17099280"/>
              <a:gd name="connsiteY63" fmla="*/ 16035145 h 39260905"/>
              <a:gd name="connsiteX64" fmla="*/ 15087600 w 17099280"/>
              <a:gd name="connsiteY64" fmla="*/ 16035145 h 39260905"/>
              <a:gd name="connsiteX65" fmla="*/ 15087600 w 17099280"/>
              <a:gd name="connsiteY65" fmla="*/ 16400905 h 39260905"/>
              <a:gd name="connsiteX66" fmla="*/ 14356080 w 17099280"/>
              <a:gd name="connsiteY66" fmla="*/ 16400905 h 39260905"/>
              <a:gd name="connsiteX67" fmla="*/ 14904720 w 17099280"/>
              <a:gd name="connsiteY67" fmla="*/ 17132425 h 39260905"/>
              <a:gd name="connsiteX68" fmla="*/ 15544800 w 17099280"/>
              <a:gd name="connsiteY68" fmla="*/ 25910665 h 39260905"/>
              <a:gd name="connsiteX69" fmla="*/ 13898880 w 17099280"/>
              <a:gd name="connsiteY69" fmla="*/ 25819225 h 39260905"/>
              <a:gd name="connsiteX70" fmla="*/ 13716000 w 17099280"/>
              <a:gd name="connsiteY70" fmla="*/ 29293945 h 39260905"/>
              <a:gd name="connsiteX71" fmla="*/ 12344400 w 17099280"/>
              <a:gd name="connsiteY71" fmla="*/ 33957385 h 39260905"/>
              <a:gd name="connsiteX72" fmla="*/ 13167360 w 17099280"/>
              <a:gd name="connsiteY72" fmla="*/ 35603305 h 39260905"/>
              <a:gd name="connsiteX73" fmla="*/ 15087600 w 17099280"/>
              <a:gd name="connsiteY73" fmla="*/ 36151945 h 39260905"/>
              <a:gd name="connsiteX74" fmla="*/ 12984480 w 17099280"/>
              <a:gd name="connsiteY74" fmla="*/ 36517705 h 39260905"/>
              <a:gd name="connsiteX75" fmla="*/ 13624560 w 17099280"/>
              <a:gd name="connsiteY75" fmla="*/ 37066345 h 39260905"/>
              <a:gd name="connsiteX76" fmla="*/ 12710160 w 17099280"/>
              <a:gd name="connsiteY76" fmla="*/ 37706425 h 39260905"/>
              <a:gd name="connsiteX77" fmla="*/ 10698480 w 17099280"/>
              <a:gd name="connsiteY77" fmla="*/ 37249225 h 39260905"/>
              <a:gd name="connsiteX78" fmla="*/ 10881360 w 17099280"/>
              <a:gd name="connsiteY78" fmla="*/ 36883465 h 39260905"/>
              <a:gd name="connsiteX79" fmla="*/ 9692640 w 17099280"/>
              <a:gd name="connsiteY79" fmla="*/ 36883465 h 39260905"/>
              <a:gd name="connsiteX80" fmla="*/ 10241280 w 17099280"/>
              <a:gd name="connsiteY80" fmla="*/ 35969065 h 39260905"/>
              <a:gd name="connsiteX81" fmla="*/ 9692640 w 17099280"/>
              <a:gd name="connsiteY81" fmla="*/ 35511865 h 39260905"/>
              <a:gd name="connsiteX82" fmla="*/ 10515600 w 17099280"/>
              <a:gd name="connsiteY82" fmla="*/ 34780345 h 39260905"/>
              <a:gd name="connsiteX83" fmla="*/ 9326880 w 17099280"/>
              <a:gd name="connsiteY83" fmla="*/ 28196665 h 39260905"/>
              <a:gd name="connsiteX84" fmla="*/ 10058400 w 17099280"/>
              <a:gd name="connsiteY84" fmla="*/ 26276425 h 39260905"/>
              <a:gd name="connsiteX85" fmla="*/ 9052560 w 17099280"/>
              <a:gd name="connsiteY85" fmla="*/ 25727785 h 39260905"/>
              <a:gd name="connsiteX86" fmla="*/ 8961120 w 17099280"/>
              <a:gd name="connsiteY86" fmla="*/ 20790025 h 39260905"/>
              <a:gd name="connsiteX87" fmla="*/ 9326880 w 17099280"/>
              <a:gd name="connsiteY87" fmla="*/ 18504025 h 39260905"/>
              <a:gd name="connsiteX88" fmla="*/ 8046720 w 17099280"/>
              <a:gd name="connsiteY88" fmla="*/ 16309465 h 39260905"/>
              <a:gd name="connsiteX89" fmla="*/ 7863840 w 17099280"/>
              <a:gd name="connsiteY89" fmla="*/ 16309465 h 39260905"/>
              <a:gd name="connsiteX90" fmla="*/ 7863840 w 17099280"/>
              <a:gd name="connsiteY90" fmla="*/ 16126585 h 39260905"/>
              <a:gd name="connsiteX91" fmla="*/ 7406640 w 17099280"/>
              <a:gd name="connsiteY91" fmla="*/ 16126585 h 39260905"/>
              <a:gd name="connsiteX92" fmla="*/ 8138160 w 17099280"/>
              <a:gd name="connsiteY92" fmla="*/ 20149945 h 39260905"/>
              <a:gd name="connsiteX93" fmla="*/ 7680960 w 17099280"/>
              <a:gd name="connsiteY93" fmla="*/ 21612985 h 39260905"/>
              <a:gd name="connsiteX94" fmla="*/ 6858000 w 17099280"/>
              <a:gd name="connsiteY94" fmla="*/ 21612985 h 39260905"/>
              <a:gd name="connsiteX95" fmla="*/ 7498080 w 17099280"/>
              <a:gd name="connsiteY95" fmla="*/ 27648025 h 39260905"/>
              <a:gd name="connsiteX96" fmla="*/ 7040880 w 17099280"/>
              <a:gd name="connsiteY96" fmla="*/ 35877625 h 39260905"/>
              <a:gd name="connsiteX97" fmla="*/ 6217920 w 17099280"/>
              <a:gd name="connsiteY97" fmla="*/ 35877625 h 39260905"/>
              <a:gd name="connsiteX98" fmla="*/ 6217920 w 17099280"/>
              <a:gd name="connsiteY98" fmla="*/ 36151945 h 39260905"/>
              <a:gd name="connsiteX99" fmla="*/ 6675120 w 17099280"/>
              <a:gd name="connsiteY99" fmla="*/ 36151945 h 39260905"/>
              <a:gd name="connsiteX100" fmla="*/ 6858000 w 17099280"/>
              <a:gd name="connsiteY100" fmla="*/ 37249225 h 39260905"/>
              <a:gd name="connsiteX101" fmla="*/ 7315200 w 17099280"/>
              <a:gd name="connsiteY101" fmla="*/ 37157785 h 39260905"/>
              <a:gd name="connsiteX102" fmla="*/ 8138160 w 17099280"/>
              <a:gd name="connsiteY102" fmla="*/ 37797865 h 39260905"/>
              <a:gd name="connsiteX103" fmla="*/ 10058400 w 17099280"/>
              <a:gd name="connsiteY103" fmla="*/ 38346505 h 39260905"/>
              <a:gd name="connsiteX104" fmla="*/ 10149840 w 17099280"/>
              <a:gd name="connsiteY104" fmla="*/ 39078025 h 39260905"/>
              <a:gd name="connsiteX105" fmla="*/ 6858000 w 17099280"/>
              <a:gd name="connsiteY105" fmla="*/ 39260905 h 39260905"/>
              <a:gd name="connsiteX106" fmla="*/ 5303520 w 17099280"/>
              <a:gd name="connsiteY106" fmla="*/ 38620825 h 39260905"/>
              <a:gd name="connsiteX107" fmla="*/ 4754880 w 17099280"/>
              <a:gd name="connsiteY107" fmla="*/ 38986585 h 39260905"/>
              <a:gd name="connsiteX108" fmla="*/ 3474720 w 17099280"/>
              <a:gd name="connsiteY108" fmla="*/ 38986585 h 39260905"/>
              <a:gd name="connsiteX109" fmla="*/ 3291840 w 17099280"/>
              <a:gd name="connsiteY109" fmla="*/ 37523545 h 39260905"/>
              <a:gd name="connsiteX110" fmla="*/ 3291840 w 17099280"/>
              <a:gd name="connsiteY110" fmla="*/ 37523545 h 39260905"/>
              <a:gd name="connsiteX111" fmla="*/ 2743200 w 17099280"/>
              <a:gd name="connsiteY111" fmla="*/ 38163625 h 39260905"/>
              <a:gd name="connsiteX112" fmla="*/ 457200 w 17099280"/>
              <a:gd name="connsiteY112" fmla="*/ 38163625 h 39260905"/>
              <a:gd name="connsiteX113" fmla="*/ 548640 w 17099280"/>
              <a:gd name="connsiteY113" fmla="*/ 35603305 h 39260905"/>
              <a:gd name="connsiteX114" fmla="*/ 1005840 w 17099280"/>
              <a:gd name="connsiteY114" fmla="*/ 35603305 h 39260905"/>
              <a:gd name="connsiteX115" fmla="*/ 914400 w 17099280"/>
              <a:gd name="connsiteY115" fmla="*/ 34688905 h 39260905"/>
              <a:gd name="connsiteX116" fmla="*/ 1645920 w 17099280"/>
              <a:gd name="connsiteY116" fmla="*/ 34048825 h 39260905"/>
              <a:gd name="connsiteX117" fmla="*/ 1737360 w 17099280"/>
              <a:gd name="connsiteY117" fmla="*/ 26367865 h 39260905"/>
              <a:gd name="connsiteX118" fmla="*/ 2468880 w 17099280"/>
              <a:gd name="connsiteY118" fmla="*/ 24904825 h 39260905"/>
              <a:gd name="connsiteX119" fmla="*/ 2194560 w 17099280"/>
              <a:gd name="connsiteY119" fmla="*/ 23533225 h 39260905"/>
              <a:gd name="connsiteX120" fmla="*/ 2377440 w 17099280"/>
              <a:gd name="connsiteY120" fmla="*/ 22618825 h 39260905"/>
              <a:gd name="connsiteX121" fmla="*/ 1920240 w 17099280"/>
              <a:gd name="connsiteY121" fmla="*/ 21064345 h 39260905"/>
              <a:gd name="connsiteX122" fmla="*/ 0 w 17099280"/>
              <a:gd name="connsiteY122" fmla="*/ 20607145 h 39260905"/>
              <a:gd name="connsiteX123" fmla="*/ 914400 w 17099280"/>
              <a:gd name="connsiteY123" fmla="*/ 15669385 h 39260905"/>
              <a:gd name="connsiteX124" fmla="*/ 1005840 w 17099280"/>
              <a:gd name="connsiteY124" fmla="*/ 13566265 h 39260905"/>
              <a:gd name="connsiteX125" fmla="*/ 914400 w 17099280"/>
              <a:gd name="connsiteY125" fmla="*/ 9268585 h 39260905"/>
              <a:gd name="connsiteX126" fmla="*/ 1857998 w 17099280"/>
              <a:gd name="connsiteY126" fmla="*/ 7897670 h 39260905"/>
              <a:gd name="connsiteX127" fmla="*/ 2570951 w 17099280"/>
              <a:gd name="connsiteY127" fmla="*/ 6322056 h 39260905"/>
              <a:gd name="connsiteX128" fmla="*/ 3262299 w 17099280"/>
              <a:gd name="connsiteY128" fmla="*/ 5337122 h 39260905"/>
              <a:gd name="connsiteX129" fmla="*/ 3657600 w 17099280"/>
              <a:gd name="connsiteY129" fmla="*/ 4788025 h 39260905"/>
              <a:gd name="connsiteX130" fmla="*/ 3219090 w 17099280"/>
              <a:gd name="connsiteY130" fmla="*/ 3954433 h 39260905"/>
              <a:gd name="connsiteX131" fmla="*/ 2851811 w 17099280"/>
              <a:gd name="connsiteY131" fmla="*/ 1881624 h 39260905"/>
              <a:gd name="connsiteX132" fmla="*/ 2938230 w 17099280"/>
              <a:gd name="connsiteY132" fmla="*/ 1036395 h 39260905"/>
              <a:gd name="connsiteX133" fmla="*/ 3413532 w 17099280"/>
              <a:gd name="connsiteY133" fmla="*/ 638640 h 39260905"/>
              <a:gd name="connsiteX134" fmla="*/ 4201948 w 17099280"/>
              <a:gd name="connsiteY134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675831 w 17099280"/>
              <a:gd name="connsiteY9" fmla="*/ 4591331 h 39260905"/>
              <a:gd name="connsiteX10" fmla="*/ 6740645 w 17099280"/>
              <a:gd name="connsiteY10" fmla="*/ 4989086 h 39260905"/>
              <a:gd name="connsiteX11" fmla="*/ 6611017 w 17099280"/>
              <a:gd name="connsiteY11" fmla="*/ 5585719 h 39260905"/>
              <a:gd name="connsiteX12" fmla="*/ 5852160 w 17099280"/>
              <a:gd name="connsiteY12" fmla="*/ 5610985 h 39260905"/>
              <a:gd name="connsiteX13" fmla="*/ 5422763 w 17099280"/>
              <a:gd name="connsiteY13" fmla="*/ 6322056 h 39260905"/>
              <a:gd name="connsiteX14" fmla="*/ 6126480 w 17099280"/>
              <a:gd name="connsiteY14" fmla="*/ 7622665 h 39260905"/>
              <a:gd name="connsiteX15" fmla="*/ 6766560 w 17099280"/>
              <a:gd name="connsiteY15" fmla="*/ 9817225 h 39260905"/>
              <a:gd name="connsiteX16" fmla="*/ 6675120 w 17099280"/>
              <a:gd name="connsiteY16" fmla="*/ 11646025 h 39260905"/>
              <a:gd name="connsiteX17" fmla="*/ 7680960 w 17099280"/>
              <a:gd name="connsiteY17" fmla="*/ 11463145 h 39260905"/>
              <a:gd name="connsiteX18" fmla="*/ 7132320 w 17099280"/>
              <a:gd name="connsiteY18" fmla="*/ 10000105 h 39260905"/>
              <a:gd name="connsiteX19" fmla="*/ 8869680 w 17099280"/>
              <a:gd name="connsiteY19" fmla="*/ 8628505 h 39260905"/>
              <a:gd name="connsiteX20" fmla="*/ 9144000 w 17099280"/>
              <a:gd name="connsiteY20" fmla="*/ 7622665 h 39260905"/>
              <a:gd name="connsiteX21" fmla="*/ 9601200 w 17099280"/>
              <a:gd name="connsiteY21" fmla="*/ 7439785 h 39260905"/>
              <a:gd name="connsiteX22" fmla="*/ 9601200 w 17099280"/>
              <a:gd name="connsiteY22" fmla="*/ 6982585 h 39260905"/>
              <a:gd name="connsiteX23" fmla="*/ 9144000 w 17099280"/>
              <a:gd name="connsiteY23" fmla="*/ 6708265 h 39260905"/>
              <a:gd name="connsiteX24" fmla="*/ 8595360 w 17099280"/>
              <a:gd name="connsiteY24" fmla="*/ 5336665 h 39260905"/>
              <a:gd name="connsiteX25" fmla="*/ 8595360 w 17099280"/>
              <a:gd name="connsiteY25" fmla="*/ 5885305 h 39260905"/>
              <a:gd name="connsiteX26" fmla="*/ 8595360 w 17099280"/>
              <a:gd name="connsiteY26" fmla="*/ 6433945 h 39260905"/>
              <a:gd name="connsiteX27" fmla="*/ 8412480 w 17099280"/>
              <a:gd name="connsiteY27" fmla="*/ 6068185 h 39260905"/>
              <a:gd name="connsiteX28" fmla="*/ 8321040 w 17099280"/>
              <a:gd name="connsiteY28" fmla="*/ 6342505 h 39260905"/>
              <a:gd name="connsiteX29" fmla="*/ 8046720 w 17099280"/>
              <a:gd name="connsiteY29" fmla="*/ 6616825 h 39260905"/>
              <a:gd name="connsiteX30" fmla="*/ 8046720 w 17099280"/>
              <a:gd name="connsiteY30" fmla="*/ 6159625 h 39260905"/>
              <a:gd name="connsiteX31" fmla="*/ 7680960 w 17099280"/>
              <a:gd name="connsiteY31" fmla="*/ 6159625 h 39260905"/>
              <a:gd name="connsiteX32" fmla="*/ 8503920 w 17099280"/>
              <a:gd name="connsiteY32" fmla="*/ 5245225 h 39260905"/>
              <a:gd name="connsiteX33" fmla="*/ 8869680 w 17099280"/>
              <a:gd name="connsiteY33" fmla="*/ 4147945 h 39260905"/>
              <a:gd name="connsiteX34" fmla="*/ 10058400 w 17099280"/>
              <a:gd name="connsiteY34" fmla="*/ 3324985 h 39260905"/>
              <a:gd name="connsiteX35" fmla="*/ 10241280 w 17099280"/>
              <a:gd name="connsiteY35" fmla="*/ 3416425 h 39260905"/>
              <a:gd name="connsiteX36" fmla="*/ 10881360 w 17099280"/>
              <a:gd name="connsiteY36" fmla="*/ 3142105 h 39260905"/>
              <a:gd name="connsiteX37" fmla="*/ 11704320 w 17099280"/>
              <a:gd name="connsiteY37" fmla="*/ 3507865 h 39260905"/>
              <a:gd name="connsiteX38" fmla="*/ 11978640 w 17099280"/>
              <a:gd name="connsiteY38" fmla="*/ 4239385 h 39260905"/>
              <a:gd name="connsiteX39" fmla="*/ 12070080 w 17099280"/>
              <a:gd name="connsiteY39" fmla="*/ 4696585 h 39260905"/>
              <a:gd name="connsiteX40" fmla="*/ 12161520 w 17099280"/>
              <a:gd name="connsiteY40" fmla="*/ 5519545 h 39260905"/>
              <a:gd name="connsiteX41" fmla="*/ 12161520 w 17099280"/>
              <a:gd name="connsiteY41" fmla="*/ 5519545 h 39260905"/>
              <a:gd name="connsiteX42" fmla="*/ 12618720 w 17099280"/>
              <a:gd name="connsiteY42" fmla="*/ 6525385 h 39260905"/>
              <a:gd name="connsiteX43" fmla="*/ 12161520 w 17099280"/>
              <a:gd name="connsiteY43" fmla="*/ 7165465 h 39260905"/>
              <a:gd name="connsiteX44" fmla="*/ 12161520 w 17099280"/>
              <a:gd name="connsiteY44" fmla="*/ 7805545 h 39260905"/>
              <a:gd name="connsiteX45" fmla="*/ 11430000 w 17099280"/>
              <a:gd name="connsiteY45" fmla="*/ 7896985 h 39260905"/>
              <a:gd name="connsiteX46" fmla="*/ 11247120 w 17099280"/>
              <a:gd name="connsiteY46" fmla="*/ 8171305 h 39260905"/>
              <a:gd name="connsiteX47" fmla="*/ 11521440 w 17099280"/>
              <a:gd name="connsiteY47" fmla="*/ 8628505 h 39260905"/>
              <a:gd name="connsiteX48" fmla="*/ 12527280 w 17099280"/>
              <a:gd name="connsiteY48" fmla="*/ 8628505 h 39260905"/>
              <a:gd name="connsiteX49" fmla="*/ 12984480 w 17099280"/>
              <a:gd name="connsiteY49" fmla="*/ 9085705 h 39260905"/>
              <a:gd name="connsiteX50" fmla="*/ 13898880 w 17099280"/>
              <a:gd name="connsiteY50" fmla="*/ 10457305 h 39260905"/>
              <a:gd name="connsiteX51" fmla="*/ 15636240 w 17099280"/>
              <a:gd name="connsiteY51" fmla="*/ 10000105 h 39260905"/>
              <a:gd name="connsiteX52" fmla="*/ 17099280 w 17099280"/>
              <a:gd name="connsiteY52" fmla="*/ 9634345 h 39260905"/>
              <a:gd name="connsiteX53" fmla="*/ 15910560 w 17099280"/>
              <a:gd name="connsiteY53" fmla="*/ 10457305 h 39260905"/>
              <a:gd name="connsiteX54" fmla="*/ 16459200 w 17099280"/>
              <a:gd name="connsiteY54" fmla="*/ 10914505 h 39260905"/>
              <a:gd name="connsiteX55" fmla="*/ 15636240 w 17099280"/>
              <a:gd name="connsiteY55" fmla="*/ 11828905 h 39260905"/>
              <a:gd name="connsiteX56" fmla="*/ 15636240 w 17099280"/>
              <a:gd name="connsiteY56" fmla="*/ 11188825 h 39260905"/>
              <a:gd name="connsiteX57" fmla="*/ 13990320 w 17099280"/>
              <a:gd name="connsiteY57" fmla="*/ 11188825 h 39260905"/>
              <a:gd name="connsiteX58" fmla="*/ 13990320 w 17099280"/>
              <a:gd name="connsiteY58" fmla="*/ 12011785 h 39260905"/>
              <a:gd name="connsiteX59" fmla="*/ 15179040 w 17099280"/>
              <a:gd name="connsiteY59" fmla="*/ 13200505 h 39260905"/>
              <a:gd name="connsiteX60" fmla="*/ 15087600 w 17099280"/>
              <a:gd name="connsiteY60" fmla="*/ 14114905 h 39260905"/>
              <a:gd name="connsiteX61" fmla="*/ 15453360 w 17099280"/>
              <a:gd name="connsiteY61" fmla="*/ 14846425 h 39260905"/>
              <a:gd name="connsiteX62" fmla="*/ 15361920 w 17099280"/>
              <a:gd name="connsiteY62" fmla="*/ 15577945 h 39260905"/>
              <a:gd name="connsiteX63" fmla="*/ 15361920 w 17099280"/>
              <a:gd name="connsiteY63" fmla="*/ 16035145 h 39260905"/>
              <a:gd name="connsiteX64" fmla="*/ 15087600 w 17099280"/>
              <a:gd name="connsiteY64" fmla="*/ 16035145 h 39260905"/>
              <a:gd name="connsiteX65" fmla="*/ 15087600 w 17099280"/>
              <a:gd name="connsiteY65" fmla="*/ 16400905 h 39260905"/>
              <a:gd name="connsiteX66" fmla="*/ 14356080 w 17099280"/>
              <a:gd name="connsiteY66" fmla="*/ 16400905 h 39260905"/>
              <a:gd name="connsiteX67" fmla="*/ 14904720 w 17099280"/>
              <a:gd name="connsiteY67" fmla="*/ 17132425 h 39260905"/>
              <a:gd name="connsiteX68" fmla="*/ 15544800 w 17099280"/>
              <a:gd name="connsiteY68" fmla="*/ 25910665 h 39260905"/>
              <a:gd name="connsiteX69" fmla="*/ 13898880 w 17099280"/>
              <a:gd name="connsiteY69" fmla="*/ 25819225 h 39260905"/>
              <a:gd name="connsiteX70" fmla="*/ 13716000 w 17099280"/>
              <a:gd name="connsiteY70" fmla="*/ 29293945 h 39260905"/>
              <a:gd name="connsiteX71" fmla="*/ 12344400 w 17099280"/>
              <a:gd name="connsiteY71" fmla="*/ 33957385 h 39260905"/>
              <a:gd name="connsiteX72" fmla="*/ 13167360 w 17099280"/>
              <a:gd name="connsiteY72" fmla="*/ 35603305 h 39260905"/>
              <a:gd name="connsiteX73" fmla="*/ 15087600 w 17099280"/>
              <a:gd name="connsiteY73" fmla="*/ 36151945 h 39260905"/>
              <a:gd name="connsiteX74" fmla="*/ 12984480 w 17099280"/>
              <a:gd name="connsiteY74" fmla="*/ 36517705 h 39260905"/>
              <a:gd name="connsiteX75" fmla="*/ 13624560 w 17099280"/>
              <a:gd name="connsiteY75" fmla="*/ 37066345 h 39260905"/>
              <a:gd name="connsiteX76" fmla="*/ 12710160 w 17099280"/>
              <a:gd name="connsiteY76" fmla="*/ 37706425 h 39260905"/>
              <a:gd name="connsiteX77" fmla="*/ 10698480 w 17099280"/>
              <a:gd name="connsiteY77" fmla="*/ 37249225 h 39260905"/>
              <a:gd name="connsiteX78" fmla="*/ 10881360 w 17099280"/>
              <a:gd name="connsiteY78" fmla="*/ 36883465 h 39260905"/>
              <a:gd name="connsiteX79" fmla="*/ 9692640 w 17099280"/>
              <a:gd name="connsiteY79" fmla="*/ 36883465 h 39260905"/>
              <a:gd name="connsiteX80" fmla="*/ 10241280 w 17099280"/>
              <a:gd name="connsiteY80" fmla="*/ 35969065 h 39260905"/>
              <a:gd name="connsiteX81" fmla="*/ 9692640 w 17099280"/>
              <a:gd name="connsiteY81" fmla="*/ 35511865 h 39260905"/>
              <a:gd name="connsiteX82" fmla="*/ 10515600 w 17099280"/>
              <a:gd name="connsiteY82" fmla="*/ 34780345 h 39260905"/>
              <a:gd name="connsiteX83" fmla="*/ 9326880 w 17099280"/>
              <a:gd name="connsiteY83" fmla="*/ 28196665 h 39260905"/>
              <a:gd name="connsiteX84" fmla="*/ 10058400 w 17099280"/>
              <a:gd name="connsiteY84" fmla="*/ 26276425 h 39260905"/>
              <a:gd name="connsiteX85" fmla="*/ 9052560 w 17099280"/>
              <a:gd name="connsiteY85" fmla="*/ 25727785 h 39260905"/>
              <a:gd name="connsiteX86" fmla="*/ 8961120 w 17099280"/>
              <a:gd name="connsiteY86" fmla="*/ 20790025 h 39260905"/>
              <a:gd name="connsiteX87" fmla="*/ 9326880 w 17099280"/>
              <a:gd name="connsiteY87" fmla="*/ 18504025 h 39260905"/>
              <a:gd name="connsiteX88" fmla="*/ 8046720 w 17099280"/>
              <a:gd name="connsiteY88" fmla="*/ 16309465 h 39260905"/>
              <a:gd name="connsiteX89" fmla="*/ 7863840 w 17099280"/>
              <a:gd name="connsiteY89" fmla="*/ 16309465 h 39260905"/>
              <a:gd name="connsiteX90" fmla="*/ 7863840 w 17099280"/>
              <a:gd name="connsiteY90" fmla="*/ 16126585 h 39260905"/>
              <a:gd name="connsiteX91" fmla="*/ 7406640 w 17099280"/>
              <a:gd name="connsiteY91" fmla="*/ 16126585 h 39260905"/>
              <a:gd name="connsiteX92" fmla="*/ 8138160 w 17099280"/>
              <a:gd name="connsiteY92" fmla="*/ 20149945 h 39260905"/>
              <a:gd name="connsiteX93" fmla="*/ 7680960 w 17099280"/>
              <a:gd name="connsiteY93" fmla="*/ 21612985 h 39260905"/>
              <a:gd name="connsiteX94" fmla="*/ 6858000 w 17099280"/>
              <a:gd name="connsiteY94" fmla="*/ 21612985 h 39260905"/>
              <a:gd name="connsiteX95" fmla="*/ 7498080 w 17099280"/>
              <a:gd name="connsiteY95" fmla="*/ 27648025 h 39260905"/>
              <a:gd name="connsiteX96" fmla="*/ 7040880 w 17099280"/>
              <a:gd name="connsiteY96" fmla="*/ 35877625 h 39260905"/>
              <a:gd name="connsiteX97" fmla="*/ 6217920 w 17099280"/>
              <a:gd name="connsiteY97" fmla="*/ 35877625 h 39260905"/>
              <a:gd name="connsiteX98" fmla="*/ 6217920 w 17099280"/>
              <a:gd name="connsiteY98" fmla="*/ 36151945 h 39260905"/>
              <a:gd name="connsiteX99" fmla="*/ 6675120 w 17099280"/>
              <a:gd name="connsiteY99" fmla="*/ 36151945 h 39260905"/>
              <a:gd name="connsiteX100" fmla="*/ 6858000 w 17099280"/>
              <a:gd name="connsiteY100" fmla="*/ 37249225 h 39260905"/>
              <a:gd name="connsiteX101" fmla="*/ 7315200 w 17099280"/>
              <a:gd name="connsiteY101" fmla="*/ 37157785 h 39260905"/>
              <a:gd name="connsiteX102" fmla="*/ 8138160 w 17099280"/>
              <a:gd name="connsiteY102" fmla="*/ 37797865 h 39260905"/>
              <a:gd name="connsiteX103" fmla="*/ 10058400 w 17099280"/>
              <a:gd name="connsiteY103" fmla="*/ 38346505 h 39260905"/>
              <a:gd name="connsiteX104" fmla="*/ 10149840 w 17099280"/>
              <a:gd name="connsiteY104" fmla="*/ 39078025 h 39260905"/>
              <a:gd name="connsiteX105" fmla="*/ 6858000 w 17099280"/>
              <a:gd name="connsiteY105" fmla="*/ 39260905 h 39260905"/>
              <a:gd name="connsiteX106" fmla="*/ 5303520 w 17099280"/>
              <a:gd name="connsiteY106" fmla="*/ 38620825 h 39260905"/>
              <a:gd name="connsiteX107" fmla="*/ 4754880 w 17099280"/>
              <a:gd name="connsiteY107" fmla="*/ 38986585 h 39260905"/>
              <a:gd name="connsiteX108" fmla="*/ 3474720 w 17099280"/>
              <a:gd name="connsiteY108" fmla="*/ 38986585 h 39260905"/>
              <a:gd name="connsiteX109" fmla="*/ 3291840 w 17099280"/>
              <a:gd name="connsiteY109" fmla="*/ 37523545 h 39260905"/>
              <a:gd name="connsiteX110" fmla="*/ 3291840 w 17099280"/>
              <a:gd name="connsiteY110" fmla="*/ 37523545 h 39260905"/>
              <a:gd name="connsiteX111" fmla="*/ 2743200 w 17099280"/>
              <a:gd name="connsiteY111" fmla="*/ 38163625 h 39260905"/>
              <a:gd name="connsiteX112" fmla="*/ 457200 w 17099280"/>
              <a:gd name="connsiteY112" fmla="*/ 38163625 h 39260905"/>
              <a:gd name="connsiteX113" fmla="*/ 548640 w 17099280"/>
              <a:gd name="connsiteY113" fmla="*/ 35603305 h 39260905"/>
              <a:gd name="connsiteX114" fmla="*/ 1005840 w 17099280"/>
              <a:gd name="connsiteY114" fmla="*/ 35603305 h 39260905"/>
              <a:gd name="connsiteX115" fmla="*/ 914400 w 17099280"/>
              <a:gd name="connsiteY115" fmla="*/ 34688905 h 39260905"/>
              <a:gd name="connsiteX116" fmla="*/ 1645920 w 17099280"/>
              <a:gd name="connsiteY116" fmla="*/ 34048825 h 39260905"/>
              <a:gd name="connsiteX117" fmla="*/ 1737360 w 17099280"/>
              <a:gd name="connsiteY117" fmla="*/ 26367865 h 39260905"/>
              <a:gd name="connsiteX118" fmla="*/ 2468880 w 17099280"/>
              <a:gd name="connsiteY118" fmla="*/ 24904825 h 39260905"/>
              <a:gd name="connsiteX119" fmla="*/ 2194560 w 17099280"/>
              <a:gd name="connsiteY119" fmla="*/ 23533225 h 39260905"/>
              <a:gd name="connsiteX120" fmla="*/ 2377440 w 17099280"/>
              <a:gd name="connsiteY120" fmla="*/ 22618825 h 39260905"/>
              <a:gd name="connsiteX121" fmla="*/ 1920240 w 17099280"/>
              <a:gd name="connsiteY121" fmla="*/ 21064345 h 39260905"/>
              <a:gd name="connsiteX122" fmla="*/ 0 w 17099280"/>
              <a:gd name="connsiteY122" fmla="*/ 20607145 h 39260905"/>
              <a:gd name="connsiteX123" fmla="*/ 914400 w 17099280"/>
              <a:gd name="connsiteY123" fmla="*/ 15669385 h 39260905"/>
              <a:gd name="connsiteX124" fmla="*/ 1005840 w 17099280"/>
              <a:gd name="connsiteY124" fmla="*/ 13566265 h 39260905"/>
              <a:gd name="connsiteX125" fmla="*/ 914400 w 17099280"/>
              <a:gd name="connsiteY125" fmla="*/ 9268585 h 39260905"/>
              <a:gd name="connsiteX126" fmla="*/ 1857998 w 17099280"/>
              <a:gd name="connsiteY126" fmla="*/ 7897670 h 39260905"/>
              <a:gd name="connsiteX127" fmla="*/ 2570951 w 17099280"/>
              <a:gd name="connsiteY127" fmla="*/ 6322056 h 39260905"/>
              <a:gd name="connsiteX128" fmla="*/ 3262299 w 17099280"/>
              <a:gd name="connsiteY128" fmla="*/ 5337122 h 39260905"/>
              <a:gd name="connsiteX129" fmla="*/ 3657600 w 17099280"/>
              <a:gd name="connsiteY129" fmla="*/ 4788025 h 39260905"/>
              <a:gd name="connsiteX130" fmla="*/ 3219090 w 17099280"/>
              <a:gd name="connsiteY130" fmla="*/ 3954433 h 39260905"/>
              <a:gd name="connsiteX131" fmla="*/ 2851811 w 17099280"/>
              <a:gd name="connsiteY131" fmla="*/ 1881624 h 39260905"/>
              <a:gd name="connsiteX132" fmla="*/ 2938230 w 17099280"/>
              <a:gd name="connsiteY132" fmla="*/ 1036395 h 39260905"/>
              <a:gd name="connsiteX133" fmla="*/ 3413532 w 17099280"/>
              <a:gd name="connsiteY133" fmla="*/ 638640 h 39260905"/>
              <a:gd name="connsiteX134" fmla="*/ 4201948 w 17099280"/>
              <a:gd name="connsiteY134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675831 w 17099280"/>
              <a:gd name="connsiteY9" fmla="*/ 4591331 h 39260905"/>
              <a:gd name="connsiteX10" fmla="*/ 6740645 w 17099280"/>
              <a:gd name="connsiteY10" fmla="*/ 4989086 h 39260905"/>
              <a:gd name="connsiteX11" fmla="*/ 6611017 w 17099280"/>
              <a:gd name="connsiteY11" fmla="*/ 5585719 h 39260905"/>
              <a:gd name="connsiteX12" fmla="*/ 5852160 w 17099280"/>
              <a:gd name="connsiteY12" fmla="*/ 5610985 h 39260905"/>
              <a:gd name="connsiteX13" fmla="*/ 5422763 w 17099280"/>
              <a:gd name="connsiteY13" fmla="*/ 6322056 h 39260905"/>
              <a:gd name="connsiteX14" fmla="*/ 6126480 w 17099280"/>
              <a:gd name="connsiteY14" fmla="*/ 7622665 h 39260905"/>
              <a:gd name="connsiteX15" fmla="*/ 6766560 w 17099280"/>
              <a:gd name="connsiteY15" fmla="*/ 9817225 h 39260905"/>
              <a:gd name="connsiteX16" fmla="*/ 6675120 w 17099280"/>
              <a:gd name="connsiteY16" fmla="*/ 11646025 h 39260905"/>
              <a:gd name="connsiteX17" fmla="*/ 7680960 w 17099280"/>
              <a:gd name="connsiteY17" fmla="*/ 11463145 h 39260905"/>
              <a:gd name="connsiteX18" fmla="*/ 7132320 w 17099280"/>
              <a:gd name="connsiteY18" fmla="*/ 10000105 h 39260905"/>
              <a:gd name="connsiteX19" fmla="*/ 8869680 w 17099280"/>
              <a:gd name="connsiteY19" fmla="*/ 8628505 h 39260905"/>
              <a:gd name="connsiteX20" fmla="*/ 9144000 w 17099280"/>
              <a:gd name="connsiteY20" fmla="*/ 7622665 h 39260905"/>
              <a:gd name="connsiteX21" fmla="*/ 9601200 w 17099280"/>
              <a:gd name="connsiteY21" fmla="*/ 7439785 h 39260905"/>
              <a:gd name="connsiteX22" fmla="*/ 9601200 w 17099280"/>
              <a:gd name="connsiteY22" fmla="*/ 6982585 h 39260905"/>
              <a:gd name="connsiteX23" fmla="*/ 9144000 w 17099280"/>
              <a:gd name="connsiteY23" fmla="*/ 6708265 h 39260905"/>
              <a:gd name="connsiteX24" fmla="*/ 8595360 w 17099280"/>
              <a:gd name="connsiteY24" fmla="*/ 5336665 h 39260905"/>
              <a:gd name="connsiteX25" fmla="*/ 8595360 w 17099280"/>
              <a:gd name="connsiteY25" fmla="*/ 5885305 h 39260905"/>
              <a:gd name="connsiteX26" fmla="*/ 8595360 w 17099280"/>
              <a:gd name="connsiteY26" fmla="*/ 6433945 h 39260905"/>
              <a:gd name="connsiteX27" fmla="*/ 8412480 w 17099280"/>
              <a:gd name="connsiteY27" fmla="*/ 6068185 h 39260905"/>
              <a:gd name="connsiteX28" fmla="*/ 8321040 w 17099280"/>
              <a:gd name="connsiteY28" fmla="*/ 6342505 h 39260905"/>
              <a:gd name="connsiteX29" fmla="*/ 8046720 w 17099280"/>
              <a:gd name="connsiteY29" fmla="*/ 6616825 h 39260905"/>
              <a:gd name="connsiteX30" fmla="*/ 8046720 w 17099280"/>
              <a:gd name="connsiteY30" fmla="*/ 6159625 h 39260905"/>
              <a:gd name="connsiteX31" fmla="*/ 7680960 w 17099280"/>
              <a:gd name="connsiteY31" fmla="*/ 6159625 h 39260905"/>
              <a:gd name="connsiteX32" fmla="*/ 8503920 w 17099280"/>
              <a:gd name="connsiteY32" fmla="*/ 5245225 h 39260905"/>
              <a:gd name="connsiteX33" fmla="*/ 8869680 w 17099280"/>
              <a:gd name="connsiteY33" fmla="*/ 4147945 h 39260905"/>
              <a:gd name="connsiteX34" fmla="*/ 10058400 w 17099280"/>
              <a:gd name="connsiteY34" fmla="*/ 3324985 h 39260905"/>
              <a:gd name="connsiteX35" fmla="*/ 10241280 w 17099280"/>
              <a:gd name="connsiteY35" fmla="*/ 3416425 h 39260905"/>
              <a:gd name="connsiteX36" fmla="*/ 10881360 w 17099280"/>
              <a:gd name="connsiteY36" fmla="*/ 3142105 h 39260905"/>
              <a:gd name="connsiteX37" fmla="*/ 11704320 w 17099280"/>
              <a:gd name="connsiteY37" fmla="*/ 3507865 h 39260905"/>
              <a:gd name="connsiteX38" fmla="*/ 11978640 w 17099280"/>
              <a:gd name="connsiteY38" fmla="*/ 4239385 h 39260905"/>
              <a:gd name="connsiteX39" fmla="*/ 12070080 w 17099280"/>
              <a:gd name="connsiteY39" fmla="*/ 4696585 h 39260905"/>
              <a:gd name="connsiteX40" fmla="*/ 12161520 w 17099280"/>
              <a:gd name="connsiteY40" fmla="*/ 5519545 h 39260905"/>
              <a:gd name="connsiteX41" fmla="*/ 12161520 w 17099280"/>
              <a:gd name="connsiteY41" fmla="*/ 5519545 h 39260905"/>
              <a:gd name="connsiteX42" fmla="*/ 12618720 w 17099280"/>
              <a:gd name="connsiteY42" fmla="*/ 6525385 h 39260905"/>
              <a:gd name="connsiteX43" fmla="*/ 12161520 w 17099280"/>
              <a:gd name="connsiteY43" fmla="*/ 7165465 h 39260905"/>
              <a:gd name="connsiteX44" fmla="*/ 12161520 w 17099280"/>
              <a:gd name="connsiteY44" fmla="*/ 7805545 h 39260905"/>
              <a:gd name="connsiteX45" fmla="*/ 11430000 w 17099280"/>
              <a:gd name="connsiteY45" fmla="*/ 7896985 h 39260905"/>
              <a:gd name="connsiteX46" fmla="*/ 11247120 w 17099280"/>
              <a:gd name="connsiteY46" fmla="*/ 8171305 h 39260905"/>
              <a:gd name="connsiteX47" fmla="*/ 11521440 w 17099280"/>
              <a:gd name="connsiteY47" fmla="*/ 8628505 h 39260905"/>
              <a:gd name="connsiteX48" fmla="*/ 12527280 w 17099280"/>
              <a:gd name="connsiteY48" fmla="*/ 8628505 h 39260905"/>
              <a:gd name="connsiteX49" fmla="*/ 12984480 w 17099280"/>
              <a:gd name="connsiteY49" fmla="*/ 9085705 h 39260905"/>
              <a:gd name="connsiteX50" fmla="*/ 13898880 w 17099280"/>
              <a:gd name="connsiteY50" fmla="*/ 10457305 h 39260905"/>
              <a:gd name="connsiteX51" fmla="*/ 15636240 w 17099280"/>
              <a:gd name="connsiteY51" fmla="*/ 10000105 h 39260905"/>
              <a:gd name="connsiteX52" fmla="*/ 17099280 w 17099280"/>
              <a:gd name="connsiteY52" fmla="*/ 9634345 h 39260905"/>
              <a:gd name="connsiteX53" fmla="*/ 15910560 w 17099280"/>
              <a:gd name="connsiteY53" fmla="*/ 10457305 h 39260905"/>
              <a:gd name="connsiteX54" fmla="*/ 16459200 w 17099280"/>
              <a:gd name="connsiteY54" fmla="*/ 10914505 h 39260905"/>
              <a:gd name="connsiteX55" fmla="*/ 15636240 w 17099280"/>
              <a:gd name="connsiteY55" fmla="*/ 11828905 h 39260905"/>
              <a:gd name="connsiteX56" fmla="*/ 15636240 w 17099280"/>
              <a:gd name="connsiteY56" fmla="*/ 11188825 h 39260905"/>
              <a:gd name="connsiteX57" fmla="*/ 13990320 w 17099280"/>
              <a:gd name="connsiteY57" fmla="*/ 11188825 h 39260905"/>
              <a:gd name="connsiteX58" fmla="*/ 13990320 w 17099280"/>
              <a:gd name="connsiteY58" fmla="*/ 12011785 h 39260905"/>
              <a:gd name="connsiteX59" fmla="*/ 15179040 w 17099280"/>
              <a:gd name="connsiteY59" fmla="*/ 13200505 h 39260905"/>
              <a:gd name="connsiteX60" fmla="*/ 15087600 w 17099280"/>
              <a:gd name="connsiteY60" fmla="*/ 14114905 h 39260905"/>
              <a:gd name="connsiteX61" fmla="*/ 15453360 w 17099280"/>
              <a:gd name="connsiteY61" fmla="*/ 14846425 h 39260905"/>
              <a:gd name="connsiteX62" fmla="*/ 15361920 w 17099280"/>
              <a:gd name="connsiteY62" fmla="*/ 15577945 h 39260905"/>
              <a:gd name="connsiteX63" fmla="*/ 15361920 w 17099280"/>
              <a:gd name="connsiteY63" fmla="*/ 16035145 h 39260905"/>
              <a:gd name="connsiteX64" fmla="*/ 15087600 w 17099280"/>
              <a:gd name="connsiteY64" fmla="*/ 16035145 h 39260905"/>
              <a:gd name="connsiteX65" fmla="*/ 15087600 w 17099280"/>
              <a:gd name="connsiteY65" fmla="*/ 16400905 h 39260905"/>
              <a:gd name="connsiteX66" fmla="*/ 14356080 w 17099280"/>
              <a:gd name="connsiteY66" fmla="*/ 16400905 h 39260905"/>
              <a:gd name="connsiteX67" fmla="*/ 14904720 w 17099280"/>
              <a:gd name="connsiteY67" fmla="*/ 17132425 h 39260905"/>
              <a:gd name="connsiteX68" fmla="*/ 15544800 w 17099280"/>
              <a:gd name="connsiteY68" fmla="*/ 25910665 h 39260905"/>
              <a:gd name="connsiteX69" fmla="*/ 13898880 w 17099280"/>
              <a:gd name="connsiteY69" fmla="*/ 25819225 h 39260905"/>
              <a:gd name="connsiteX70" fmla="*/ 13716000 w 17099280"/>
              <a:gd name="connsiteY70" fmla="*/ 29293945 h 39260905"/>
              <a:gd name="connsiteX71" fmla="*/ 12344400 w 17099280"/>
              <a:gd name="connsiteY71" fmla="*/ 33957385 h 39260905"/>
              <a:gd name="connsiteX72" fmla="*/ 13167360 w 17099280"/>
              <a:gd name="connsiteY72" fmla="*/ 35603305 h 39260905"/>
              <a:gd name="connsiteX73" fmla="*/ 15087600 w 17099280"/>
              <a:gd name="connsiteY73" fmla="*/ 36151945 h 39260905"/>
              <a:gd name="connsiteX74" fmla="*/ 12984480 w 17099280"/>
              <a:gd name="connsiteY74" fmla="*/ 36517705 h 39260905"/>
              <a:gd name="connsiteX75" fmla="*/ 13624560 w 17099280"/>
              <a:gd name="connsiteY75" fmla="*/ 37066345 h 39260905"/>
              <a:gd name="connsiteX76" fmla="*/ 12710160 w 17099280"/>
              <a:gd name="connsiteY76" fmla="*/ 37706425 h 39260905"/>
              <a:gd name="connsiteX77" fmla="*/ 10698480 w 17099280"/>
              <a:gd name="connsiteY77" fmla="*/ 37249225 h 39260905"/>
              <a:gd name="connsiteX78" fmla="*/ 10881360 w 17099280"/>
              <a:gd name="connsiteY78" fmla="*/ 36883465 h 39260905"/>
              <a:gd name="connsiteX79" fmla="*/ 9692640 w 17099280"/>
              <a:gd name="connsiteY79" fmla="*/ 36883465 h 39260905"/>
              <a:gd name="connsiteX80" fmla="*/ 10241280 w 17099280"/>
              <a:gd name="connsiteY80" fmla="*/ 35969065 h 39260905"/>
              <a:gd name="connsiteX81" fmla="*/ 9692640 w 17099280"/>
              <a:gd name="connsiteY81" fmla="*/ 35511865 h 39260905"/>
              <a:gd name="connsiteX82" fmla="*/ 10515600 w 17099280"/>
              <a:gd name="connsiteY82" fmla="*/ 34780345 h 39260905"/>
              <a:gd name="connsiteX83" fmla="*/ 9326880 w 17099280"/>
              <a:gd name="connsiteY83" fmla="*/ 28196665 h 39260905"/>
              <a:gd name="connsiteX84" fmla="*/ 10058400 w 17099280"/>
              <a:gd name="connsiteY84" fmla="*/ 26276425 h 39260905"/>
              <a:gd name="connsiteX85" fmla="*/ 9052560 w 17099280"/>
              <a:gd name="connsiteY85" fmla="*/ 25727785 h 39260905"/>
              <a:gd name="connsiteX86" fmla="*/ 8961120 w 17099280"/>
              <a:gd name="connsiteY86" fmla="*/ 20790025 h 39260905"/>
              <a:gd name="connsiteX87" fmla="*/ 9326880 w 17099280"/>
              <a:gd name="connsiteY87" fmla="*/ 18504025 h 39260905"/>
              <a:gd name="connsiteX88" fmla="*/ 8046720 w 17099280"/>
              <a:gd name="connsiteY88" fmla="*/ 16309465 h 39260905"/>
              <a:gd name="connsiteX89" fmla="*/ 7863840 w 17099280"/>
              <a:gd name="connsiteY89" fmla="*/ 16309465 h 39260905"/>
              <a:gd name="connsiteX90" fmla="*/ 7863840 w 17099280"/>
              <a:gd name="connsiteY90" fmla="*/ 16126585 h 39260905"/>
              <a:gd name="connsiteX91" fmla="*/ 7406640 w 17099280"/>
              <a:gd name="connsiteY91" fmla="*/ 16126585 h 39260905"/>
              <a:gd name="connsiteX92" fmla="*/ 8138160 w 17099280"/>
              <a:gd name="connsiteY92" fmla="*/ 20149945 h 39260905"/>
              <a:gd name="connsiteX93" fmla="*/ 7680960 w 17099280"/>
              <a:gd name="connsiteY93" fmla="*/ 21612985 h 39260905"/>
              <a:gd name="connsiteX94" fmla="*/ 6858000 w 17099280"/>
              <a:gd name="connsiteY94" fmla="*/ 21612985 h 39260905"/>
              <a:gd name="connsiteX95" fmla="*/ 7498080 w 17099280"/>
              <a:gd name="connsiteY95" fmla="*/ 27648025 h 39260905"/>
              <a:gd name="connsiteX96" fmla="*/ 7040880 w 17099280"/>
              <a:gd name="connsiteY96" fmla="*/ 35877625 h 39260905"/>
              <a:gd name="connsiteX97" fmla="*/ 6217920 w 17099280"/>
              <a:gd name="connsiteY97" fmla="*/ 35877625 h 39260905"/>
              <a:gd name="connsiteX98" fmla="*/ 6217920 w 17099280"/>
              <a:gd name="connsiteY98" fmla="*/ 36151945 h 39260905"/>
              <a:gd name="connsiteX99" fmla="*/ 6675120 w 17099280"/>
              <a:gd name="connsiteY99" fmla="*/ 36151945 h 39260905"/>
              <a:gd name="connsiteX100" fmla="*/ 6858000 w 17099280"/>
              <a:gd name="connsiteY100" fmla="*/ 37249225 h 39260905"/>
              <a:gd name="connsiteX101" fmla="*/ 7315200 w 17099280"/>
              <a:gd name="connsiteY101" fmla="*/ 37157785 h 39260905"/>
              <a:gd name="connsiteX102" fmla="*/ 8138160 w 17099280"/>
              <a:gd name="connsiteY102" fmla="*/ 37797865 h 39260905"/>
              <a:gd name="connsiteX103" fmla="*/ 10058400 w 17099280"/>
              <a:gd name="connsiteY103" fmla="*/ 38346505 h 39260905"/>
              <a:gd name="connsiteX104" fmla="*/ 10149840 w 17099280"/>
              <a:gd name="connsiteY104" fmla="*/ 39078025 h 39260905"/>
              <a:gd name="connsiteX105" fmla="*/ 6858000 w 17099280"/>
              <a:gd name="connsiteY105" fmla="*/ 39260905 h 39260905"/>
              <a:gd name="connsiteX106" fmla="*/ 5303520 w 17099280"/>
              <a:gd name="connsiteY106" fmla="*/ 38620825 h 39260905"/>
              <a:gd name="connsiteX107" fmla="*/ 4754880 w 17099280"/>
              <a:gd name="connsiteY107" fmla="*/ 38986585 h 39260905"/>
              <a:gd name="connsiteX108" fmla="*/ 3474720 w 17099280"/>
              <a:gd name="connsiteY108" fmla="*/ 38986585 h 39260905"/>
              <a:gd name="connsiteX109" fmla="*/ 3291840 w 17099280"/>
              <a:gd name="connsiteY109" fmla="*/ 37523545 h 39260905"/>
              <a:gd name="connsiteX110" fmla="*/ 3291840 w 17099280"/>
              <a:gd name="connsiteY110" fmla="*/ 37523545 h 39260905"/>
              <a:gd name="connsiteX111" fmla="*/ 2743200 w 17099280"/>
              <a:gd name="connsiteY111" fmla="*/ 38163625 h 39260905"/>
              <a:gd name="connsiteX112" fmla="*/ 457200 w 17099280"/>
              <a:gd name="connsiteY112" fmla="*/ 38163625 h 39260905"/>
              <a:gd name="connsiteX113" fmla="*/ 548640 w 17099280"/>
              <a:gd name="connsiteY113" fmla="*/ 35603305 h 39260905"/>
              <a:gd name="connsiteX114" fmla="*/ 1005840 w 17099280"/>
              <a:gd name="connsiteY114" fmla="*/ 35603305 h 39260905"/>
              <a:gd name="connsiteX115" fmla="*/ 914400 w 17099280"/>
              <a:gd name="connsiteY115" fmla="*/ 34688905 h 39260905"/>
              <a:gd name="connsiteX116" fmla="*/ 1645920 w 17099280"/>
              <a:gd name="connsiteY116" fmla="*/ 34048825 h 39260905"/>
              <a:gd name="connsiteX117" fmla="*/ 1737360 w 17099280"/>
              <a:gd name="connsiteY117" fmla="*/ 26367865 h 39260905"/>
              <a:gd name="connsiteX118" fmla="*/ 2468880 w 17099280"/>
              <a:gd name="connsiteY118" fmla="*/ 24904825 h 39260905"/>
              <a:gd name="connsiteX119" fmla="*/ 2194560 w 17099280"/>
              <a:gd name="connsiteY119" fmla="*/ 23533225 h 39260905"/>
              <a:gd name="connsiteX120" fmla="*/ 2377440 w 17099280"/>
              <a:gd name="connsiteY120" fmla="*/ 22618825 h 39260905"/>
              <a:gd name="connsiteX121" fmla="*/ 1920240 w 17099280"/>
              <a:gd name="connsiteY121" fmla="*/ 21064345 h 39260905"/>
              <a:gd name="connsiteX122" fmla="*/ 0 w 17099280"/>
              <a:gd name="connsiteY122" fmla="*/ 20607145 h 39260905"/>
              <a:gd name="connsiteX123" fmla="*/ 914400 w 17099280"/>
              <a:gd name="connsiteY123" fmla="*/ 15669385 h 39260905"/>
              <a:gd name="connsiteX124" fmla="*/ 1005840 w 17099280"/>
              <a:gd name="connsiteY124" fmla="*/ 13566265 h 39260905"/>
              <a:gd name="connsiteX125" fmla="*/ 914400 w 17099280"/>
              <a:gd name="connsiteY125" fmla="*/ 9268585 h 39260905"/>
              <a:gd name="connsiteX126" fmla="*/ 1857998 w 17099280"/>
              <a:gd name="connsiteY126" fmla="*/ 7897670 h 39260905"/>
              <a:gd name="connsiteX127" fmla="*/ 2570951 w 17099280"/>
              <a:gd name="connsiteY127" fmla="*/ 6322056 h 39260905"/>
              <a:gd name="connsiteX128" fmla="*/ 3262299 w 17099280"/>
              <a:gd name="connsiteY128" fmla="*/ 5337122 h 39260905"/>
              <a:gd name="connsiteX129" fmla="*/ 3657600 w 17099280"/>
              <a:gd name="connsiteY129" fmla="*/ 4788025 h 39260905"/>
              <a:gd name="connsiteX130" fmla="*/ 3219090 w 17099280"/>
              <a:gd name="connsiteY130" fmla="*/ 3954433 h 39260905"/>
              <a:gd name="connsiteX131" fmla="*/ 2851811 w 17099280"/>
              <a:gd name="connsiteY131" fmla="*/ 1881624 h 39260905"/>
              <a:gd name="connsiteX132" fmla="*/ 2938230 w 17099280"/>
              <a:gd name="connsiteY132" fmla="*/ 1036395 h 39260905"/>
              <a:gd name="connsiteX133" fmla="*/ 3413532 w 17099280"/>
              <a:gd name="connsiteY133" fmla="*/ 638640 h 39260905"/>
              <a:gd name="connsiteX134" fmla="*/ 4201948 w 17099280"/>
              <a:gd name="connsiteY134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675831 w 17099280"/>
              <a:gd name="connsiteY9" fmla="*/ 4591331 h 39260905"/>
              <a:gd name="connsiteX10" fmla="*/ 6740645 w 17099280"/>
              <a:gd name="connsiteY10" fmla="*/ 4989086 h 39260905"/>
              <a:gd name="connsiteX11" fmla="*/ 6611017 w 17099280"/>
              <a:gd name="connsiteY11" fmla="*/ 5585719 h 39260905"/>
              <a:gd name="connsiteX12" fmla="*/ 5852160 w 17099280"/>
              <a:gd name="connsiteY12" fmla="*/ 5610985 h 39260905"/>
              <a:gd name="connsiteX13" fmla="*/ 5422763 w 17099280"/>
              <a:gd name="connsiteY13" fmla="*/ 6322056 h 39260905"/>
              <a:gd name="connsiteX14" fmla="*/ 6126480 w 17099280"/>
              <a:gd name="connsiteY14" fmla="*/ 7622665 h 39260905"/>
              <a:gd name="connsiteX15" fmla="*/ 6766560 w 17099280"/>
              <a:gd name="connsiteY15" fmla="*/ 9817225 h 39260905"/>
              <a:gd name="connsiteX16" fmla="*/ 6675120 w 17099280"/>
              <a:gd name="connsiteY16" fmla="*/ 11646025 h 39260905"/>
              <a:gd name="connsiteX17" fmla="*/ 7680960 w 17099280"/>
              <a:gd name="connsiteY17" fmla="*/ 11463145 h 39260905"/>
              <a:gd name="connsiteX18" fmla="*/ 7132320 w 17099280"/>
              <a:gd name="connsiteY18" fmla="*/ 10000105 h 39260905"/>
              <a:gd name="connsiteX19" fmla="*/ 8869680 w 17099280"/>
              <a:gd name="connsiteY19" fmla="*/ 8628505 h 39260905"/>
              <a:gd name="connsiteX20" fmla="*/ 9144000 w 17099280"/>
              <a:gd name="connsiteY20" fmla="*/ 7622665 h 39260905"/>
              <a:gd name="connsiteX21" fmla="*/ 9601200 w 17099280"/>
              <a:gd name="connsiteY21" fmla="*/ 7439785 h 39260905"/>
              <a:gd name="connsiteX22" fmla="*/ 9601200 w 17099280"/>
              <a:gd name="connsiteY22" fmla="*/ 6982585 h 39260905"/>
              <a:gd name="connsiteX23" fmla="*/ 9144000 w 17099280"/>
              <a:gd name="connsiteY23" fmla="*/ 6708265 h 39260905"/>
              <a:gd name="connsiteX24" fmla="*/ 8595360 w 17099280"/>
              <a:gd name="connsiteY24" fmla="*/ 5336665 h 39260905"/>
              <a:gd name="connsiteX25" fmla="*/ 8595360 w 17099280"/>
              <a:gd name="connsiteY25" fmla="*/ 5885305 h 39260905"/>
              <a:gd name="connsiteX26" fmla="*/ 8595360 w 17099280"/>
              <a:gd name="connsiteY26" fmla="*/ 6433945 h 39260905"/>
              <a:gd name="connsiteX27" fmla="*/ 8412480 w 17099280"/>
              <a:gd name="connsiteY27" fmla="*/ 6068185 h 39260905"/>
              <a:gd name="connsiteX28" fmla="*/ 8321040 w 17099280"/>
              <a:gd name="connsiteY28" fmla="*/ 6342505 h 39260905"/>
              <a:gd name="connsiteX29" fmla="*/ 8046720 w 17099280"/>
              <a:gd name="connsiteY29" fmla="*/ 6616825 h 39260905"/>
              <a:gd name="connsiteX30" fmla="*/ 8046720 w 17099280"/>
              <a:gd name="connsiteY30" fmla="*/ 6159625 h 39260905"/>
              <a:gd name="connsiteX31" fmla="*/ 7680960 w 17099280"/>
              <a:gd name="connsiteY31" fmla="*/ 6159625 h 39260905"/>
              <a:gd name="connsiteX32" fmla="*/ 8503920 w 17099280"/>
              <a:gd name="connsiteY32" fmla="*/ 5245225 h 39260905"/>
              <a:gd name="connsiteX33" fmla="*/ 8869680 w 17099280"/>
              <a:gd name="connsiteY33" fmla="*/ 4147945 h 39260905"/>
              <a:gd name="connsiteX34" fmla="*/ 10058400 w 17099280"/>
              <a:gd name="connsiteY34" fmla="*/ 3324985 h 39260905"/>
              <a:gd name="connsiteX35" fmla="*/ 10241280 w 17099280"/>
              <a:gd name="connsiteY35" fmla="*/ 3416425 h 39260905"/>
              <a:gd name="connsiteX36" fmla="*/ 10881360 w 17099280"/>
              <a:gd name="connsiteY36" fmla="*/ 3142105 h 39260905"/>
              <a:gd name="connsiteX37" fmla="*/ 11704320 w 17099280"/>
              <a:gd name="connsiteY37" fmla="*/ 3507865 h 39260905"/>
              <a:gd name="connsiteX38" fmla="*/ 11978640 w 17099280"/>
              <a:gd name="connsiteY38" fmla="*/ 4239385 h 39260905"/>
              <a:gd name="connsiteX39" fmla="*/ 12070080 w 17099280"/>
              <a:gd name="connsiteY39" fmla="*/ 4696585 h 39260905"/>
              <a:gd name="connsiteX40" fmla="*/ 12161520 w 17099280"/>
              <a:gd name="connsiteY40" fmla="*/ 5519545 h 39260905"/>
              <a:gd name="connsiteX41" fmla="*/ 12161520 w 17099280"/>
              <a:gd name="connsiteY41" fmla="*/ 5519545 h 39260905"/>
              <a:gd name="connsiteX42" fmla="*/ 12618720 w 17099280"/>
              <a:gd name="connsiteY42" fmla="*/ 6525385 h 39260905"/>
              <a:gd name="connsiteX43" fmla="*/ 12161520 w 17099280"/>
              <a:gd name="connsiteY43" fmla="*/ 7165465 h 39260905"/>
              <a:gd name="connsiteX44" fmla="*/ 12161520 w 17099280"/>
              <a:gd name="connsiteY44" fmla="*/ 7805545 h 39260905"/>
              <a:gd name="connsiteX45" fmla="*/ 11430000 w 17099280"/>
              <a:gd name="connsiteY45" fmla="*/ 7896985 h 39260905"/>
              <a:gd name="connsiteX46" fmla="*/ 11247120 w 17099280"/>
              <a:gd name="connsiteY46" fmla="*/ 8171305 h 39260905"/>
              <a:gd name="connsiteX47" fmla="*/ 11521440 w 17099280"/>
              <a:gd name="connsiteY47" fmla="*/ 8628505 h 39260905"/>
              <a:gd name="connsiteX48" fmla="*/ 12527280 w 17099280"/>
              <a:gd name="connsiteY48" fmla="*/ 8628505 h 39260905"/>
              <a:gd name="connsiteX49" fmla="*/ 12984480 w 17099280"/>
              <a:gd name="connsiteY49" fmla="*/ 9085705 h 39260905"/>
              <a:gd name="connsiteX50" fmla="*/ 13898880 w 17099280"/>
              <a:gd name="connsiteY50" fmla="*/ 10457305 h 39260905"/>
              <a:gd name="connsiteX51" fmla="*/ 15636240 w 17099280"/>
              <a:gd name="connsiteY51" fmla="*/ 10000105 h 39260905"/>
              <a:gd name="connsiteX52" fmla="*/ 17099280 w 17099280"/>
              <a:gd name="connsiteY52" fmla="*/ 9634345 h 39260905"/>
              <a:gd name="connsiteX53" fmla="*/ 15910560 w 17099280"/>
              <a:gd name="connsiteY53" fmla="*/ 10457305 h 39260905"/>
              <a:gd name="connsiteX54" fmla="*/ 16459200 w 17099280"/>
              <a:gd name="connsiteY54" fmla="*/ 10914505 h 39260905"/>
              <a:gd name="connsiteX55" fmla="*/ 15636240 w 17099280"/>
              <a:gd name="connsiteY55" fmla="*/ 11828905 h 39260905"/>
              <a:gd name="connsiteX56" fmla="*/ 15636240 w 17099280"/>
              <a:gd name="connsiteY56" fmla="*/ 11188825 h 39260905"/>
              <a:gd name="connsiteX57" fmla="*/ 13990320 w 17099280"/>
              <a:gd name="connsiteY57" fmla="*/ 11188825 h 39260905"/>
              <a:gd name="connsiteX58" fmla="*/ 13990320 w 17099280"/>
              <a:gd name="connsiteY58" fmla="*/ 12011785 h 39260905"/>
              <a:gd name="connsiteX59" fmla="*/ 15179040 w 17099280"/>
              <a:gd name="connsiteY59" fmla="*/ 13200505 h 39260905"/>
              <a:gd name="connsiteX60" fmla="*/ 15087600 w 17099280"/>
              <a:gd name="connsiteY60" fmla="*/ 14114905 h 39260905"/>
              <a:gd name="connsiteX61" fmla="*/ 15453360 w 17099280"/>
              <a:gd name="connsiteY61" fmla="*/ 14846425 h 39260905"/>
              <a:gd name="connsiteX62" fmla="*/ 15361920 w 17099280"/>
              <a:gd name="connsiteY62" fmla="*/ 15577945 h 39260905"/>
              <a:gd name="connsiteX63" fmla="*/ 15361920 w 17099280"/>
              <a:gd name="connsiteY63" fmla="*/ 16035145 h 39260905"/>
              <a:gd name="connsiteX64" fmla="*/ 15087600 w 17099280"/>
              <a:gd name="connsiteY64" fmla="*/ 16035145 h 39260905"/>
              <a:gd name="connsiteX65" fmla="*/ 15087600 w 17099280"/>
              <a:gd name="connsiteY65" fmla="*/ 16400905 h 39260905"/>
              <a:gd name="connsiteX66" fmla="*/ 14356080 w 17099280"/>
              <a:gd name="connsiteY66" fmla="*/ 16400905 h 39260905"/>
              <a:gd name="connsiteX67" fmla="*/ 14904720 w 17099280"/>
              <a:gd name="connsiteY67" fmla="*/ 17132425 h 39260905"/>
              <a:gd name="connsiteX68" fmla="*/ 15544800 w 17099280"/>
              <a:gd name="connsiteY68" fmla="*/ 25910665 h 39260905"/>
              <a:gd name="connsiteX69" fmla="*/ 13898880 w 17099280"/>
              <a:gd name="connsiteY69" fmla="*/ 25819225 h 39260905"/>
              <a:gd name="connsiteX70" fmla="*/ 13716000 w 17099280"/>
              <a:gd name="connsiteY70" fmla="*/ 29293945 h 39260905"/>
              <a:gd name="connsiteX71" fmla="*/ 12344400 w 17099280"/>
              <a:gd name="connsiteY71" fmla="*/ 33957385 h 39260905"/>
              <a:gd name="connsiteX72" fmla="*/ 13167360 w 17099280"/>
              <a:gd name="connsiteY72" fmla="*/ 35603305 h 39260905"/>
              <a:gd name="connsiteX73" fmla="*/ 15087600 w 17099280"/>
              <a:gd name="connsiteY73" fmla="*/ 36151945 h 39260905"/>
              <a:gd name="connsiteX74" fmla="*/ 12984480 w 17099280"/>
              <a:gd name="connsiteY74" fmla="*/ 36517705 h 39260905"/>
              <a:gd name="connsiteX75" fmla="*/ 13624560 w 17099280"/>
              <a:gd name="connsiteY75" fmla="*/ 37066345 h 39260905"/>
              <a:gd name="connsiteX76" fmla="*/ 12710160 w 17099280"/>
              <a:gd name="connsiteY76" fmla="*/ 37706425 h 39260905"/>
              <a:gd name="connsiteX77" fmla="*/ 10698480 w 17099280"/>
              <a:gd name="connsiteY77" fmla="*/ 37249225 h 39260905"/>
              <a:gd name="connsiteX78" fmla="*/ 10881360 w 17099280"/>
              <a:gd name="connsiteY78" fmla="*/ 36883465 h 39260905"/>
              <a:gd name="connsiteX79" fmla="*/ 9692640 w 17099280"/>
              <a:gd name="connsiteY79" fmla="*/ 36883465 h 39260905"/>
              <a:gd name="connsiteX80" fmla="*/ 10241280 w 17099280"/>
              <a:gd name="connsiteY80" fmla="*/ 35969065 h 39260905"/>
              <a:gd name="connsiteX81" fmla="*/ 9692640 w 17099280"/>
              <a:gd name="connsiteY81" fmla="*/ 35511865 h 39260905"/>
              <a:gd name="connsiteX82" fmla="*/ 10515600 w 17099280"/>
              <a:gd name="connsiteY82" fmla="*/ 34780345 h 39260905"/>
              <a:gd name="connsiteX83" fmla="*/ 9326880 w 17099280"/>
              <a:gd name="connsiteY83" fmla="*/ 28196665 h 39260905"/>
              <a:gd name="connsiteX84" fmla="*/ 10058400 w 17099280"/>
              <a:gd name="connsiteY84" fmla="*/ 26276425 h 39260905"/>
              <a:gd name="connsiteX85" fmla="*/ 9052560 w 17099280"/>
              <a:gd name="connsiteY85" fmla="*/ 25727785 h 39260905"/>
              <a:gd name="connsiteX86" fmla="*/ 8961120 w 17099280"/>
              <a:gd name="connsiteY86" fmla="*/ 20790025 h 39260905"/>
              <a:gd name="connsiteX87" fmla="*/ 9326880 w 17099280"/>
              <a:gd name="connsiteY87" fmla="*/ 18504025 h 39260905"/>
              <a:gd name="connsiteX88" fmla="*/ 8046720 w 17099280"/>
              <a:gd name="connsiteY88" fmla="*/ 16309465 h 39260905"/>
              <a:gd name="connsiteX89" fmla="*/ 7863840 w 17099280"/>
              <a:gd name="connsiteY89" fmla="*/ 16309465 h 39260905"/>
              <a:gd name="connsiteX90" fmla="*/ 7863840 w 17099280"/>
              <a:gd name="connsiteY90" fmla="*/ 16126585 h 39260905"/>
              <a:gd name="connsiteX91" fmla="*/ 7406640 w 17099280"/>
              <a:gd name="connsiteY91" fmla="*/ 16126585 h 39260905"/>
              <a:gd name="connsiteX92" fmla="*/ 8138160 w 17099280"/>
              <a:gd name="connsiteY92" fmla="*/ 20149945 h 39260905"/>
              <a:gd name="connsiteX93" fmla="*/ 7680960 w 17099280"/>
              <a:gd name="connsiteY93" fmla="*/ 21612985 h 39260905"/>
              <a:gd name="connsiteX94" fmla="*/ 6858000 w 17099280"/>
              <a:gd name="connsiteY94" fmla="*/ 21612985 h 39260905"/>
              <a:gd name="connsiteX95" fmla="*/ 7498080 w 17099280"/>
              <a:gd name="connsiteY95" fmla="*/ 27648025 h 39260905"/>
              <a:gd name="connsiteX96" fmla="*/ 7040880 w 17099280"/>
              <a:gd name="connsiteY96" fmla="*/ 35877625 h 39260905"/>
              <a:gd name="connsiteX97" fmla="*/ 6217920 w 17099280"/>
              <a:gd name="connsiteY97" fmla="*/ 35877625 h 39260905"/>
              <a:gd name="connsiteX98" fmla="*/ 6217920 w 17099280"/>
              <a:gd name="connsiteY98" fmla="*/ 36151945 h 39260905"/>
              <a:gd name="connsiteX99" fmla="*/ 6675120 w 17099280"/>
              <a:gd name="connsiteY99" fmla="*/ 36151945 h 39260905"/>
              <a:gd name="connsiteX100" fmla="*/ 6858000 w 17099280"/>
              <a:gd name="connsiteY100" fmla="*/ 37249225 h 39260905"/>
              <a:gd name="connsiteX101" fmla="*/ 7315200 w 17099280"/>
              <a:gd name="connsiteY101" fmla="*/ 37157785 h 39260905"/>
              <a:gd name="connsiteX102" fmla="*/ 8138160 w 17099280"/>
              <a:gd name="connsiteY102" fmla="*/ 37797865 h 39260905"/>
              <a:gd name="connsiteX103" fmla="*/ 10058400 w 17099280"/>
              <a:gd name="connsiteY103" fmla="*/ 38346505 h 39260905"/>
              <a:gd name="connsiteX104" fmla="*/ 10149840 w 17099280"/>
              <a:gd name="connsiteY104" fmla="*/ 39078025 h 39260905"/>
              <a:gd name="connsiteX105" fmla="*/ 6858000 w 17099280"/>
              <a:gd name="connsiteY105" fmla="*/ 39260905 h 39260905"/>
              <a:gd name="connsiteX106" fmla="*/ 5303520 w 17099280"/>
              <a:gd name="connsiteY106" fmla="*/ 38620825 h 39260905"/>
              <a:gd name="connsiteX107" fmla="*/ 4754880 w 17099280"/>
              <a:gd name="connsiteY107" fmla="*/ 38986585 h 39260905"/>
              <a:gd name="connsiteX108" fmla="*/ 3474720 w 17099280"/>
              <a:gd name="connsiteY108" fmla="*/ 38986585 h 39260905"/>
              <a:gd name="connsiteX109" fmla="*/ 3291840 w 17099280"/>
              <a:gd name="connsiteY109" fmla="*/ 37523545 h 39260905"/>
              <a:gd name="connsiteX110" fmla="*/ 3291840 w 17099280"/>
              <a:gd name="connsiteY110" fmla="*/ 37523545 h 39260905"/>
              <a:gd name="connsiteX111" fmla="*/ 2743200 w 17099280"/>
              <a:gd name="connsiteY111" fmla="*/ 38163625 h 39260905"/>
              <a:gd name="connsiteX112" fmla="*/ 457200 w 17099280"/>
              <a:gd name="connsiteY112" fmla="*/ 38163625 h 39260905"/>
              <a:gd name="connsiteX113" fmla="*/ 548640 w 17099280"/>
              <a:gd name="connsiteY113" fmla="*/ 35603305 h 39260905"/>
              <a:gd name="connsiteX114" fmla="*/ 1005840 w 17099280"/>
              <a:gd name="connsiteY114" fmla="*/ 35603305 h 39260905"/>
              <a:gd name="connsiteX115" fmla="*/ 914400 w 17099280"/>
              <a:gd name="connsiteY115" fmla="*/ 34688905 h 39260905"/>
              <a:gd name="connsiteX116" fmla="*/ 1645920 w 17099280"/>
              <a:gd name="connsiteY116" fmla="*/ 34048825 h 39260905"/>
              <a:gd name="connsiteX117" fmla="*/ 1737360 w 17099280"/>
              <a:gd name="connsiteY117" fmla="*/ 26367865 h 39260905"/>
              <a:gd name="connsiteX118" fmla="*/ 2468880 w 17099280"/>
              <a:gd name="connsiteY118" fmla="*/ 24904825 h 39260905"/>
              <a:gd name="connsiteX119" fmla="*/ 2194560 w 17099280"/>
              <a:gd name="connsiteY119" fmla="*/ 23533225 h 39260905"/>
              <a:gd name="connsiteX120" fmla="*/ 2377440 w 17099280"/>
              <a:gd name="connsiteY120" fmla="*/ 22618825 h 39260905"/>
              <a:gd name="connsiteX121" fmla="*/ 1920240 w 17099280"/>
              <a:gd name="connsiteY121" fmla="*/ 21064345 h 39260905"/>
              <a:gd name="connsiteX122" fmla="*/ 0 w 17099280"/>
              <a:gd name="connsiteY122" fmla="*/ 20607145 h 39260905"/>
              <a:gd name="connsiteX123" fmla="*/ 914400 w 17099280"/>
              <a:gd name="connsiteY123" fmla="*/ 15669385 h 39260905"/>
              <a:gd name="connsiteX124" fmla="*/ 1005840 w 17099280"/>
              <a:gd name="connsiteY124" fmla="*/ 13566265 h 39260905"/>
              <a:gd name="connsiteX125" fmla="*/ 914400 w 17099280"/>
              <a:gd name="connsiteY125" fmla="*/ 9268585 h 39260905"/>
              <a:gd name="connsiteX126" fmla="*/ 1857998 w 17099280"/>
              <a:gd name="connsiteY126" fmla="*/ 7897670 h 39260905"/>
              <a:gd name="connsiteX127" fmla="*/ 2570951 w 17099280"/>
              <a:gd name="connsiteY127" fmla="*/ 6322056 h 39260905"/>
              <a:gd name="connsiteX128" fmla="*/ 3262299 w 17099280"/>
              <a:gd name="connsiteY128" fmla="*/ 5337122 h 39260905"/>
              <a:gd name="connsiteX129" fmla="*/ 3657600 w 17099280"/>
              <a:gd name="connsiteY129" fmla="*/ 4788025 h 39260905"/>
              <a:gd name="connsiteX130" fmla="*/ 3219090 w 17099280"/>
              <a:gd name="connsiteY130" fmla="*/ 3954433 h 39260905"/>
              <a:gd name="connsiteX131" fmla="*/ 2851811 w 17099280"/>
              <a:gd name="connsiteY131" fmla="*/ 1881624 h 39260905"/>
              <a:gd name="connsiteX132" fmla="*/ 2938230 w 17099280"/>
              <a:gd name="connsiteY132" fmla="*/ 1036395 h 39260905"/>
              <a:gd name="connsiteX133" fmla="*/ 3413532 w 17099280"/>
              <a:gd name="connsiteY133" fmla="*/ 638640 h 39260905"/>
              <a:gd name="connsiteX134" fmla="*/ 4201948 w 17099280"/>
              <a:gd name="connsiteY134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675831 w 17099280"/>
              <a:gd name="connsiteY9" fmla="*/ 4591331 h 39260905"/>
              <a:gd name="connsiteX10" fmla="*/ 6740645 w 17099280"/>
              <a:gd name="connsiteY10" fmla="*/ 4989086 h 39260905"/>
              <a:gd name="connsiteX11" fmla="*/ 6611017 w 17099280"/>
              <a:gd name="connsiteY11" fmla="*/ 5585719 h 39260905"/>
              <a:gd name="connsiteX12" fmla="*/ 5852160 w 17099280"/>
              <a:gd name="connsiteY12" fmla="*/ 5610985 h 39260905"/>
              <a:gd name="connsiteX13" fmla="*/ 5422763 w 17099280"/>
              <a:gd name="connsiteY13" fmla="*/ 6322056 h 39260905"/>
              <a:gd name="connsiteX14" fmla="*/ 6126480 w 17099280"/>
              <a:gd name="connsiteY14" fmla="*/ 7622665 h 39260905"/>
              <a:gd name="connsiteX15" fmla="*/ 6766560 w 17099280"/>
              <a:gd name="connsiteY15" fmla="*/ 9817225 h 39260905"/>
              <a:gd name="connsiteX16" fmla="*/ 6675120 w 17099280"/>
              <a:gd name="connsiteY16" fmla="*/ 11646025 h 39260905"/>
              <a:gd name="connsiteX17" fmla="*/ 7680960 w 17099280"/>
              <a:gd name="connsiteY17" fmla="*/ 11463145 h 39260905"/>
              <a:gd name="connsiteX18" fmla="*/ 7132320 w 17099280"/>
              <a:gd name="connsiteY18" fmla="*/ 10000105 h 39260905"/>
              <a:gd name="connsiteX19" fmla="*/ 8869680 w 17099280"/>
              <a:gd name="connsiteY19" fmla="*/ 8628505 h 39260905"/>
              <a:gd name="connsiteX20" fmla="*/ 9144000 w 17099280"/>
              <a:gd name="connsiteY20" fmla="*/ 7622665 h 39260905"/>
              <a:gd name="connsiteX21" fmla="*/ 9601200 w 17099280"/>
              <a:gd name="connsiteY21" fmla="*/ 7439785 h 39260905"/>
              <a:gd name="connsiteX22" fmla="*/ 9601200 w 17099280"/>
              <a:gd name="connsiteY22" fmla="*/ 6982585 h 39260905"/>
              <a:gd name="connsiteX23" fmla="*/ 9144000 w 17099280"/>
              <a:gd name="connsiteY23" fmla="*/ 6708265 h 39260905"/>
              <a:gd name="connsiteX24" fmla="*/ 8595360 w 17099280"/>
              <a:gd name="connsiteY24" fmla="*/ 5336665 h 39260905"/>
              <a:gd name="connsiteX25" fmla="*/ 8595360 w 17099280"/>
              <a:gd name="connsiteY25" fmla="*/ 5885305 h 39260905"/>
              <a:gd name="connsiteX26" fmla="*/ 8595360 w 17099280"/>
              <a:gd name="connsiteY26" fmla="*/ 6433945 h 39260905"/>
              <a:gd name="connsiteX27" fmla="*/ 8412480 w 17099280"/>
              <a:gd name="connsiteY27" fmla="*/ 6068185 h 39260905"/>
              <a:gd name="connsiteX28" fmla="*/ 8321040 w 17099280"/>
              <a:gd name="connsiteY28" fmla="*/ 6342505 h 39260905"/>
              <a:gd name="connsiteX29" fmla="*/ 8046720 w 17099280"/>
              <a:gd name="connsiteY29" fmla="*/ 6616825 h 39260905"/>
              <a:gd name="connsiteX30" fmla="*/ 8046720 w 17099280"/>
              <a:gd name="connsiteY30" fmla="*/ 6159625 h 39260905"/>
              <a:gd name="connsiteX31" fmla="*/ 7680960 w 17099280"/>
              <a:gd name="connsiteY31" fmla="*/ 6159625 h 39260905"/>
              <a:gd name="connsiteX32" fmla="*/ 8503920 w 17099280"/>
              <a:gd name="connsiteY32" fmla="*/ 5245225 h 39260905"/>
              <a:gd name="connsiteX33" fmla="*/ 8869680 w 17099280"/>
              <a:gd name="connsiteY33" fmla="*/ 4147945 h 39260905"/>
              <a:gd name="connsiteX34" fmla="*/ 10058400 w 17099280"/>
              <a:gd name="connsiteY34" fmla="*/ 3324985 h 39260905"/>
              <a:gd name="connsiteX35" fmla="*/ 10241280 w 17099280"/>
              <a:gd name="connsiteY35" fmla="*/ 3416425 h 39260905"/>
              <a:gd name="connsiteX36" fmla="*/ 10881360 w 17099280"/>
              <a:gd name="connsiteY36" fmla="*/ 3142105 h 39260905"/>
              <a:gd name="connsiteX37" fmla="*/ 11704320 w 17099280"/>
              <a:gd name="connsiteY37" fmla="*/ 3507865 h 39260905"/>
              <a:gd name="connsiteX38" fmla="*/ 11978640 w 17099280"/>
              <a:gd name="connsiteY38" fmla="*/ 4239385 h 39260905"/>
              <a:gd name="connsiteX39" fmla="*/ 12070080 w 17099280"/>
              <a:gd name="connsiteY39" fmla="*/ 4696585 h 39260905"/>
              <a:gd name="connsiteX40" fmla="*/ 12161520 w 17099280"/>
              <a:gd name="connsiteY40" fmla="*/ 5519545 h 39260905"/>
              <a:gd name="connsiteX41" fmla="*/ 12161520 w 17099280"/>
              <a:gd name="connsiteY41" fmla="*/ 5519545 h 39260905"/>
              <a:gd name="connsiteX42" fmla="*/ 12618720 w 17099280"/>
              <a:gd name="connsiteY42" fmla="*/ 6525385 h 39260905"/>
              <a:gd name="connsiteX43" fmla="*/ 12161520 w 17099280"/>
              <a:gd name="connsiteY43" fmla="*/ 7165465 h 39260905"/>
              <a:gd name="connsiteX44" fmla="*/ 12161520 w 17099280"/>
              <a:gd name="connsiteY44" fmla="*/ 7805545 h 39260905"/>
              <a:gd name="connsiteX45" fmla="*/ 11430000 w 17099280"/>
              <a:gd name="connsiteY45" fmla="*/ 7896985 h 39260905"/>
              <a:gd name="connsiteX46" fmla="*/ 11247120 w 17099280"/>
              <a:gd name="connsiteY46" fmla="*/ 8171305 h 39260905"/>
              <a:gd name="connsiteX47" fmla="*/ 11521440 w 17099280"/>
              <a:gd name="connsiteY47" fmla="*/ 8628505 h 39260905"/>
              <a:gd name="connsiteX48" fmla="*/ 12527280 w 17099280"/>
              <a:gd name="connsiteY48" fmla="*/ 8628505 h 39260905"/>
              <a:gd name="connsiteX49" fmla="*/ 12984480 w 17099280"/>
              <a:gd name="connsiteY49" fmla="*/ 9085705 h 39260905"/>
              <a:gd name="connsiteX50" fmla="*/ 13898880 w 17099280"/>
              <a:gd name="connsiteY50" fmla="*/ 10457305 h 39260905"/>
              <a:gd name="connsiteX51" fmla="*/ 15636240 w 17099280"/>
              <a:gd name="connsiteY51" fmla="*/ 10000105 h 39260905"/>
              <a:gd name="connsiteX52" fmla="*/ 17099280 w 17099280"/>
              <a:gd name="connsiteY52" fmla="*/ 9634345 h 39260905"/>
              <a:gd name="connsiteX53" fmla="*/ 15910560 w 17099280"/>
              <a:gd name="connsiteY53" fmla="*/ 10457305 h 39260905"/>
              <a:gd name="connsiteX54" fmla="*/ 16459200 w 17099280"/>
              <a:gd name="connsiteY54" fmla="*/ 10914505 h 39260905"/>
              <a:gd name="connsiteX55" fmla="*/ 15636240 w 17099280"/>
              <a:gd name="connsiteY55" fmla="*/ 11828905 h 39260905"/>
              <a:gd name="connsiteX56" fmla="*/ 15636240 w 17099280"/>
              <a:gd name="connsiteY56" fmla="*/ 11188825 h 39260905"/>
              <a:gd name="connsiteX57" fmla="*/ 13990320 w 17099280"/>
              <a:gd name="connsiteY57" fmla="*/ 11188825 h 39260905"/>
              <a:gd name="connsiteX58" fmla="*/ 13990320 w 17099280"/>
              <a:gd name="connsiteY58" fmla="*/ 12011785 h 39260905"/>
              <a:gd name="connsiteX59" fmla="*/ 15179040 w 17099280"/>
              <a:gd name="connsiteY59" fmla="*/ 13200505 h 39260905"/>
              <a:gd name="connsiteX60" fmla="*/ 15087600 w 17099280"/>
              <a:gd name="connsiteY60" fmla="*/ 14114905 h 39260905"/>
              <a:gd name="connsiteX61" fmla="*/ 15453360 w 17099280"/>
              <a:gd name="connsiteY61" fmla="*/ 14846425 h 39260905"/>
              <a:gd name="connsiteX62" fmla="*/ 15361920 w 17099280"/>
              <a:gd name="connsiteY62" fmla="*/ 15577945 h 39260905"/>
              <a:gd name="connsiteX63" fmla="*/ 15361920 w 17099280"/>
              <a:gd name="connsiteY63" fmla="*/ 16035145 h 39260905"/>
              <a:gd name="connsiteX64" fmla="*/ 15087600 w 17099280"/>
              <a:gd name="connsiteY64" fmla="*/ 16035145 h 39260905"/>
              <a:gd name="connsiteX65" fmla="*/ 15087600 w 17099280"/>
              <a:gd name="connsiteY65" fmla="*/ 16400905 h 39260905"/>
              <a:gd name="connsiteX66" fmla="*/ 14356080 w 17099280"/>
              <a:gd name="connsiteY66" fmla="*/ 16400905 h 39260905"/>
              <a:gd name="connsiteX67" fmla="*/ 14904720 w 17099280"/>
              <a:gd name="connsiteY67" fmla="*/ 17132425 h 39260905"/>
              <a:gd name="connsiteX68" fmla="*/ 15544800 w 17099280"/>
              <a:gd name="connsiteY68" fmla="*/ 25910665 h 39260905"/>
              <a:gd name="connsiteX69" fmla="*/ 13898880 w 17099280"/>
              <a:gd name="connsiteY69" fmla="*/ 25819225 h 39260905"/>
              <a:gd name="connsiteX70" fmla="*/ 13716000 w 17099280"/>
              <a:gd name="connsiteY70" fmla="*/ 29293945 h 39260905"/>
              <a:gd name="connsiteX71" fmla="*/ 12344400 w 17099280"/>
              <a:gd name="connsiteY71" fmla="*/ 33957385 h 39260905"/>
              <a:gd name="connsiteX72" fmla="*/ 13167360 w 17099280"/>
              <a:gd name="connsiteY72" fmla="*/ 35603305 h 39260905"/>
              <a:gd name="connsiteX73" fmla="*/ 15087600 w 17099280"/>
              <a:gd name="connsiteY73" fmla="*/ 36151945 h 39260905"/>
              <a:gd name="connsiteX74" fmla="*/ 12984480 w 17099280"/>
              <a:gd name="connsiteY74" fmla="*/ 36517705 h 39260905"/>
              <a:gd name="connsiteX75" fmla="*/ 13624560 w 17099280"/>
              <a:gd name="connsiteY75" fmla="*/ 37066345 h 39260905"/>
              <a:gd name="connsiteX76" fmla="*/ 12710160 w 17099280"/>
              <a:gd name="connsiteY76" fmla="*/ 37706425 h 39260905"/>
              <a:gd name="connsiteX77" fmla="*/ 10698480 w 17099280"/>
              <a:gd name="connsiteY77" fmla="*/ 37249225 h 39260905"/>
              <a:gd name="connsiteX78" fmla="*/ 10881360 w 17099280"/>
              <a:gd name="connsiteY78" fmla="*/ 36883465 h 39260905"/>
              <a:gd name="connsiteX79" fmla="*/ 9692640 w 17099280"/>
              <a:gd name="connsiteY79" fmla="*/ 36883465 h 39260905"/>
              <a:gd name="connsiteX80" fmla="*/ 10241280 w 17099280"/>
              <a:gd name="connsiteY80" fmla="*/ 35969065 h 39260905"/>
              <a:gd name="connsiteX81" fmla="*/ 9692640 w 17099280"/>
              <a:gd name="connsiteY81" fmla="*/ 35511865 h 39260905"/>
              <a:gd name="connsiteX82" fmla="*/ 10515600 w 17099280"/>
              <a:gd name="connsiteY82" fmla="*/ 34780345 h 39260905"/>
              <a:gd name="connsiteX83" fmla="*/ 9326880 w 17099280"/>
              <a:gd name="connsiteY83" fmla="*/ 28196665 h 39260905"/>
              <a:gd name="connsiteX84" fmla="*/ 10058400 w 17099280"/>
              <a:gd name="connsiteY84" fmla="*/ 26276425 h 39260905"/>
              <a:gd name="connsiteX85" fmla="*/ 9052560 w 17099280"/>
              <a:gd name="connsiteY85" fmla="*/ 25727785 h 39260905"/>
              <a:gd name="connsiteX86" fmla="*/ 8961120 w 17099280"/>
              <a:gd name="connsiteY86" fmla="*/ 20790025 h 39260905"/>
              <a:gd name="connsiteX87" fmla="*/ 9326880 w 17099280"/>
              <a:gd name="connsiteY87" fmla="*/ 18504025 h 39260905"/>
              <a:gd name="connsiteX88" fmla="*/ 8046720 w 17099280"/>
              <a:gd name="connsiteY88" fmla="*/ 16309465 h 39260905"/>
              <a:gd name="connsiteX89" fmla="*/ 7863840 w 17099280"/>
              <a:gd name="connsiteY89" fmla="*/ 16309465 h 39260905"/>
              <a:gd name="connsiteX90" fmla="*/ 7863840 w 17099280"/>
              <a:gd name="connsiteY90" fmla="*/ 16126585 h 39260905"/>
              <a:gd name="connsiteX91" fmla="*/ 7406640 w 17099280"/>
              <a:gd name="connsiteY91" fmla="*/ 16126585 h 39260905"/>
              <a:gd name="connsiteX92" fmla="*/ 8138160 w 17099280"/>
              <a:gd name="connsiteY92" fmla="*/ 20149945 h 39260905"/>
              <a:gd name="connsiteX93" fmla="*/ 7680960 w 17099280"/>
              <a:gd name="connsiteY93" fmla="*/ 21612985 h 39260905"/>
              <a:gd name="connsiteX94" fmla="*/ 6858000 w 17099280"/>
              <a:gd name="connsiteY94" fmla="*/ 21612985 h 39260905"/>
              <a:gd name="connsiteX95" fmla="*/ 7498080 w 17099280"/>
              <a:gd name="connsiteY95" fmla="*/ 27648025 h 39260905"/>
              <a:gd name="connsiteX96" fmla="*/ 7040880 w 17099280"/>
              <a:gd name="connsiteY96" fmla="*/ 35877625 h 39260905"/>
              <a:gd name="connsiteX97" fmla="*/ 6217920 w 17099280"/>
              <a:gd name="connsiteY97" fmla="*/ 35877625 h 39260905"/>
              <a:gd name="connsiteX98" fmla="*/ 6217920 w 17099280"/>
              <a:gd name="connsiteY98" fmla="*/ 36151945 h 39260905"/>
              <a:gd name="connsiteX99" fmla="*/ 6675120 w 17099280"/>
              <a:gd name="connsiteY99" fmla="*/ 36151945 h 39260905"/>
              <a:gd name="connsiteX100" fmla="*/ 6858000 w 17099280"/>
              <a:gd name="connsiteY100" fmla="*/ 37249225 h 39260905"/>
              <a:gd name="connsiteX101" fmla="*/ 7315200 w 17099280"/>
              <a:gd name="connsiteY101" fmla="*/ 37157785 h 39260905"/>
              <a:gd name="connsiteX102" fmla="*/ 8138160 w 17099280"/>
              <a:gd name="connsiteY102" fmla="*/ 37797865 h 39260905"/>
              <a:gd name="connsiteX103" fmla="*/ 10058400 w 17099280"/>
              <a:gd name="connsiteY103" fmla="*/ 38346505 h 39260905"/>
              <a:gd name="connsiteX104" fmla="*/ 10149840 w 17099280"/>
              <a:gd name="connsiteY104" fmla="*/ 39078025 h 39260905"/>
              <a:gd name="connsiteX105" fmla="*/ 6858000 w 17099280"/>
              <a:gd name="connsiteY105" fmla="*/ 39260905 h 39260905"/>
              <a:gd name="connsiteX106" fmla="*/ 5303520 w 17099280"/>
              <a:gd name="connsiteY106" fmla="*/ 38620825 h 39260905"/>
              <a:gd name="connsiteX107" fmla="*/ 4754880 w 17099280"/>
              <a:gd name="connsiteY107" fmla="*/ 38986585 h 39260905"/>
              <a:gd name="connsiteX108" fmla="*/ 3474720 w 17099280"/>
              <a:gd name="connsiteY108" fmla="*/ 38986585 h 39260905"/>
              <a:gd name="connsiteX109" fmla="*/ 3291840 w 17099280"/>
              <a:gd name="connsiteY109" fmla="*/ 37523545 h 39260905"/>
              <a:gd name="connsiteX110" fmla="*/ 3291840 w 17099280"/>
              <a:gd name="connsiteY110" fmla="*/ 37523545 h 39260905"/>
              <a:gd name="connsiteX111" fmla="*/ 2743200 w 17099280"/>
              <a:gd name="connsiteY111" fmla="*/ 38163625 h 39260905"/>
              <a:gd name="connsiteX112" fmla="*/ 457200 w 17099280"/>
              <a:gd name="connsiteY112" fmla="*/ 38163625 h 39260905"/>
              <a:gd name="connsiteX113" fmla="*/ 548640 w 17099280"/>
              <a:gd name="connsiteY113" fmla="*/ 35603305 h 39260905"/>
              <a:gd name="connsiteX114" fmla="*/ 1005840 w 17099280"/>
              <a:gd name="connsiteY114" fmla="*/ 35603305 h 39260905"/>
              <a:gd name="connsiteX115" fmla="*/ 914400 w 17099280"/>
              <a:gd name="connsiteY115" fmla="*/ 34688905 h 39260905"/>
              <a:gd name="connsiteX116" fmla="*/ 1645920 w 17099280"/>
              <a:gd name="connsiteY116" fmla="*/ 34048825 h 39260905"/>
              <a:gd name="connsiteX117" fmla="*/ 1737360 w 17099280"/>
              <a:gd name="connsiteY117" fmla="*/ 26367865 h 39260905"/>
              <a:gd name="connsiteX118" fmla="*/ 2468880 w 17099280"/>
              <a:gd name="connsiteY118" fmla="*/ 24904825 h 39260905"/>
              <a:gd name="connsiteX119" fmla="*/ 2194560 w 17099280"/>
              <a:gd name="connsiteY119" fmla="*/ 23533225 h 39260905"/>
              <a:gd name="connsiteX120" fmla="*/ 2377440 w 17099280"/>
              <a:gd name="connsiteY120" fmla="*/ 22618825 h 39260905"/>
              <a:gd name="connsiteX121" fmla="*/ 1920240 w 17099280"/>
              <a:gd name="connsiteY121" fmla="*/ 21064345 h 39260905"/>
              <a:gd name="connsiteX122" fmla="*/ 0 w 17099280"/>
              <a:gd name="connsiteY122" fmla="*/ 20607145 h 39260905"/>
              <a:gd name="connsiteX123" fmla="*/ 914400 w 17099280"/>
              <a:gd name="connsiteY123" fmla="*/ 15669385 h 39260905"/>
              <a:gd name="connsiteX124" fmla="*/ 1005840 w 17099280"/>
              <a:gd name="connsiteY124" fmla="*/ 13566265 h 39260905"/>
              <a:gd name="connsiteX125" fmla="*/ 914400 w 17099280"/>
              <a:gd name="connsiteY125" fmla="*/ 9268585 h 39260905"/>
              <a:gd name="connsiteX126" fmla="*/ 1857998 w 17099280"/>
              <a:gd name="connsiteY126" fmla="*/ 7897670 h 39260905"/>
              <a:gd name="connsiteX127" fmla="*/ 2570951 w 17099280"/>
              <a:gd name="connsiteY127" fmla="*/ 6322056 h 39260905"/>
              <a:gd name="connsiteX128" fmla="*/ 3262299 w 17099280"/>
              <a:gd name="connsiteY128" fmla="*/ 5337122 h 39260905"/>
              <a:gd name="connsiteX129" fmla="*/ 3657600 w 17099280"/>
              <a:gd name="connsiteY129" fmla="*/ 4788025 h 39260905"/>
              <a:gd name="connsiteX130" fmla="*/ 3219090 w 17099280"/>
              <a:gd name="connsiteY130" fmla="*/ 3954433 h 39260905"/>
              <a:gd name="connsiteX131" fmla="*/ 2851811 w 17099280"/>
              <a:gd name="connsiteY131" fmla="*/ 1881624 h 39260905"/>
              <a:gd name="connsiteX132" fmla="*/ 2938230 w 17099280"/>
              <a:gd name="connsiteY132" fmla="*/ 1036395 h 39260905"/>
              <a:gd name="connsiteX133" fmla="*/ 3413532 w 17099280"/>
              <a:gd name="connsiteY133" fmla="*/ 638640 h 39260905"/>
              <a:gd name="connsiteX134" fmla="*/ 4201948 w 17099280"/>
              <a:gd name="connsiteY134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675831 w 17099280"/>
              <a:gd name="connsiteY9" fmla="*/ 4591331 h 39260905"/>
              <a:gd name="connsiteX10" fmla="*/ 6740645 w 17099280"/>
              <a:gd name="connsiteY10" fmla="*/ 4989086 h 39260905"/>
              <a:gd name="connsiteX11" fmla="*/ 6611017 w 17099280"/>
              <a:gd name="connsiteY11" fmla="*/ 5585719 h 39260905"/>
              <a:gd name="connsiteX12" fmla="*/ 5852160 w 17099280"/>
              <a:gd name="connsiteY12" fmla="*/ 5610985 h 39260905"/>
              <a:gd name="connsiteX13" fmla="*/ 5422763 w 17099280"/>
              <a:gd name="connsiteY13" fmla="*/ 6322056 h 39260905"/>
              <a:gd name="connsiteX14" fmla="*/ 6126480 w 17099280"/>
              <a:gd name="connsiteY14" fmla="*/ 7622665 h 39260905"/>
              <a:gd name="connsiteX15" fmla="*/ 6766560 w 17099280"/>
              <a:gd name="connsiteY15" fmla="*/ 9817225 h 39260905"/>
              <a:gd name="connsiteX16" fmla="*/ 6675120 w 17099280"/>
              <a:gd name="connsiteY16" fmla="*/ 11646025 h 39260905"/>
              <a:gd name="connsiteX17" fmla="*/ 7680960 w 17099280"/>
              <a:gd name="connsiteY17" fmla="*/ 11463145 h 39260905"/>
              <a:gd name="connsiteX18" fmla="*/ 7132320 w 17099280"/>
              <a:gd name="connsiteY18" fmla="*/ 10000105 h 39260905"/>
              <a:gd name="connsiteX19" fmla="*/ 8869680 w 17099280"/>
              <a:gd name="connsiteY19" fmla="*/ 8628505 h 39260905"/>
              <a:gd name="connsiteX20" fmla="*/ 9144000 w 17099280"/>
              <a:gd name="connsiteY20" fmla="*/ 7622665 h 39260905"/>
              <a:gd name="connsiteX21" fmla="*/ 9601200 w 17099280"/>
              <a:gd name="connsiteY21" fmla="*/ 7439785 h 39260905"/>
              <a:gd name="connsiteX22" fmla="*/ 9601200 w 17099280"/>
              <a:gd name="connsiteY22" fmla="*/ 6982585 h 39260905"/>
              <a:gd name="connsiteX23" fmla="*/ 9144000 w 17099280"/>
              <a:gd name="connsiteY23" fmla="*/ 6708265 h 39260905"/>
              <a:gd name="connsiteX24" fmla="*/ 8595360 w 17099280"/>
              <a:gd name="connsiteY24" fmla="*/ 5336665 h 39260905"/>
              <a:gd name="connsiteX25" fmla="*/ 8595360 w 17099280"/>
              <a:gd name="connsiteY25" fmla="*/ 5885305 h 39260905"/>
              <a:gd name="connsiteX26" fmla="*/ 8595360 w 17099280"/>
              <a:gd name="connsiteY26" fmla="*/ 6433945 h 39260905"/>
              <a:gd name="connsiteX27" fmla="*/ 8412480 w 17099280"/>
              <a:gd name="connsiteY27" fmla="*/ 6068185 h 39260905"/>
              <a:gd name="connsiteX28" fmla="*/ 8321040 w 17099280"/>
              <a:gd name="connsiteY28" fmla="*/ 6342505 h 39260905"/>
              <a:gd name="connsiteX29" fmla="*/ 8046720 w 17099280"/>
              <a:gd name="connsiteY29" fmla="*/ 6616825 h 39260905"/>
              <a:gd name="connsiteX30" fmla="*/ 8046720 w 17099280"/>
              <a:gd name="connsiteY30" fmla="*/ 6159625 h 39260905"/>
              <a:gd name="connsiteX31" fmla="*/ 7680960 w 17099280"/>
              <a:gd name="connsiteY31" fmla="*/ 6159625 h 39260905"/>
              <a:gd name="connsiteX32" fmla="*/ 8503920 w 17099280"/>
              <a:gd name="connsiteY32" fmla="*/ 5245225 h 39260905"/>
              <a:gd name="connsiteX33" fmla="*/ 8869680 w 17099280"/>
              <a:gd name="connsiteY33" fmla="*/ 4147945 h 39260905"/>
              <a:gd name="connsiteX34" fmla="*/ 10058400 w 17099280"/>
              <a:gd name="connsiteY34" fmla="*/ 3324985 h 39260905"/>
              <a:gd name="connsiteX35" fmla="*/ 10241280 w 17099280"/>
              <a:gd name="connsiteY35" fmla="*/ 3416425 h 39260905"/>
              <a:gd name="connsiteX36" fmla="*/ 10881360 w 17099280"/>
              <a:gd name="connsiteY36" fmla="*/ 3142105 h 39260905"/>
              <a:gd name="connsiteX37" fmla="*/ 11704320 w 17099280"/>
              <a:gd name="connsiteY37" fmla="*/ 3507865 h 39260905"/>
              <a:gd name="connsiteX38" fmla="*/ 11978640 w 17099280"/>
              <a:gd name="connsiteY38" fmla="*/ 4239385 h 39260905"/>
              <a:gd name="connsiteX39" fmla="*/ 12070080 w 17099280"/>
              <a:gd name="connsiteY39" fmla="*/ 4696585 h 39260905"/>
              <a:gd name="connsiteX40" fmla="*/ 12161520 w 17099280"/>
              <a:gd name="connsiteY40" fmla="*/ 5519545 h 39260905"/>
              <a:gd name="connsiteX41" fmla="*/ 12161520 w 17099280"/>
              <a:gd name="connsiteY41" fmla="*/ 5519545 h 39260905"/>
              <a:gd name="connsiteX42" fmla="*/ 12618720 w 17099280"/>
              <a:gd name="connsiteY42" fmla="*/ 6525385 h 39260905"/>
              <a:gd name="connsiteX43" fmla="*/ 12161520 w 17099280"/>
              <a:gd name="connsiteY43" fmla="*/ 7165465 h 39260905"/>
              <a:gd name="connsiteX44" fmla="*/ 12161520 w 17099280"/>
              <a:gd name="connsiteY44" fmla="*/ 7805545 h 39260905"/>
              <a:gd name="connsiteX45" fmla="*/ 11430000 w 17099280"/>
              <a:gd name="connsiteY45" fmla="*/ 7896985 h 39260905"/>
              <a:gd name="connsiteX46" fmla="*/ 11247120 w 17099280"/>
              <a:gd name="connsiteY46" fmla="*/ 8171305 h 39260905"/>
              <a:gd name="connsiteX47" fmla="*/ 11521440 w 17099280"/>
              <a:gd name="connsiteY47" fmla="*/ 8628505 h 39260905"/>
              <a:gd name="connsiteX48" fmla="*/ 12527280 w 17099280"/>
              <a:gd name="connsiteY48" fmla="*/ 8628505 h 39260905"/>
              <a:gd name="connsiteX49" fmla="*/ 12984480 w 17099280"/>
              <a:gd name="connsiteY49" fmla="*/ 9085705 h 39260905"/>
              <a:gd name="connsiteX50" fmla="*/ 13898880 w 17099280"/>
              <a:gd name="connsiteY50" fmla="*/ 10457305 h 39260905"/>
              <a:gd name="connsiteX51" fmla="*/ 15636240 w 17099280"/>
              <a:gd name="connsiteY51" fmla="*/ 10000105 h 39260905"/>
              <a:gd name="connsiteX52" fmla="*/ 17099280 w 17099280"/>
              <a:gd name="connsiteY52" fmla="*/ 9634345 h 39260905"/>
              <a:gd name="connsiteX53" fmla="*/ 15910560 w 17099280"/>
              <a:gd name="connsiteY53" fmla="*/ 10457305 h 39260905"/>
              <a:gd name="connsiteX54" fmla="*/ 16459200 w 17099280"/>
              <a:gd name="connsiteY54" fmla="*/ 10914505 h 39260905"/>
              <a:gd name="connsiteX55" fmla="*/ 15636240 w 17099280"/>
              <a:gd name="connsiteY55" fmla="*/ 11828905 h 39260905"/>
              <a:gd name="connsiteX56" fmla="*/ 15636240 w 17099280"/>
              <a:gd name="connsiteY56" fmla="*/ 11188825 h 39260905"/>
              <a:gd name="connsiteX57" fmla="*/ 13990320 w 17099280"/>
              <a:gd name="connsiteY57" fmla="*/ 11188825 h 39260905"/>
              <a:gd name="connsiteX58" fmla="*/ 13990320 w 17099280"/>
              <a:gd name="connsiteY58" fmla="*/ 12011785 h 39260905"/>
              <a:gd name="connsiteX59" fmla="*/ 15179040 w 17099280"/>
              <a:gd name="connsiteY59" fmla="*/ 13200505 h 39260905"/>
              <a:gd name="connsiteX60" fmla="*/ 15087600 w 17099280"/>
              <a:gd name="connsiteY60" fmla="*/ 14114905 h 39260905"/>
              <a:gd name="connsiteX61" fmla="*/ 15453360 w 17099280"/>
              <a:gd name="connsiteY61" fmla="*/ 14846425 h 39260905"/>
              <a:gd name="connsiteX62" fmla="*/ 15361920 w 17099280"/>
              <a:gd name="connsiteY62" fmla="*/ 15577945 h 39260905"/>
              <a:gd name="connsiteX63" fmla="*/ 15361920 w 17099280"/>
              <a:gd name="connsiteY63" fmla="*/ 16035145 h 39260905"/>
              <a:gd name="connsiteX64" fmla="*/ 15087600 w 17099280"/>
              <a:gd name="connsiteY64" fmla="*/ 16035145 h 39260905"/>
              <a:gd name="connsiteX65" fmla="*/ 15087600 w 17099280"/>
              <a:gd name="connsiteY65" fmla="*/ 16400905 h 39260905"/>
              <a:gd name="connsiteX66" fmla="*/ 14356080 w 17099280"/>
              <a:gd name="connsiteY66" fmla="*/ 16400905 h 39260905"/>
              <a:gd name="connsiteX67" fmla="*/ 14904720 w 17099280"/>
              <a:gd name="connsiteY67" fmla="*/ 17132425 h 39260905"/>
              <a:gd name="connsiteX68" fmla="*/ 15544800 w 17099280"/>
              <a:gd name="connsiteY68" fmla="*/ 25910665 h 39260905"/>
              <a:gd name="connsiteX69" fmla="*/ 13898880 w 17099280"/>
              <a:gd name="connsiteY69" fmla="*/ 25819225 h 39260905"/>
              <a:gd name="connsiteX70" fmla="*/ 13716000 w 17099280"/>
              <a:gd name="connsiteY70" fmla="*/ 29293945 h 39260905"/>
              <a:gd name="connsiteX71" fmla="*/ 12344400 w 17099280"/>
              <a:gd name="connsiteY71" fmla="*/ 33957385 h 39260905"/>
              <a:gd name="connsiteX72" fmla="*/ 13167360 w 17099280"/>
              <a:gd name="connsiteY72" fmla="*/ 35603305 h 39260905"/>
              <a:gd name="connsiteX73" fmla="*/ 15087600 w 17099280"/>
              <a:gd name="connsiteY73" fmla="*/ 36151945 h 39260905"/>
              <a:gd name="connsiteX74" fmla="*/ 12984480 w 17099280"/>
              <a:gd name="connsiteY74" fmla="*/ 36517705 h 39260905"/>
              <a:gd name="connsiteX75" fmla="*/ 13624560 w 17099280"/>
              <a:gd name="connsiteY75" fmla="*/ 37066345 h 39260905"/>
              <a:gd name="connsiteX76" fmla="*/ 12710160 w 17099280"/>
              <a:gd name="connsiteY76" fmla="*/ 37706425 h 39260905"/>
              <a:gd name="connsiteX77" fmla="*/ 10698480 w 17099280"/>
              <a:gd name="connsiteY77" fmla="*/ 37249225 h 39260905"/>
              <a:gd name="connsiteX78" fmla="*/ 10881360 w 17099280"/>
              <a:gd name="connsiteY78" fmla="*/ 36883465 h 39260905"/>
              <a:gd name="connsiteX79" fmla="*/ 9692640 w 17099280"/>
              <a:gd name="connsiteY79" fmla="*/ 36883465 h 39260905"/>
              <a:gd name="connsiteX80" fmla="*/ 10241280 w 17099280"/>
              <a:gd name="connsiteY80" fmla="*/ 35969065 h 39260905"/>
              <a:gd name="connsiteX81" fmla="*/ 9692640 w 17099280"/>
              <a:gd name="connsiteY81" fmla="*/ 35511865 h 39260905"/>
              <a:gd name="connsiteX82" fmla="*/ 10515600 w 17099280"/>
              <a:gd name="connsiteY82" fmla="*/ 34780345 h 39260905"/>
              <a:gd name="connsiteX83" fmla="*/ 9326880 w 17099280"/>
              <a:gd name="connsiteY83" fmla="*/ 28196665 h 39260905"/>
              <a:gd name="connsiteX84" fmla="*/ 10058400 w 17099280"/>
              <a:gd name="connsiteY84" fmla="*/ 26276425 h 39260905"/>
              <a:gd name="connsiteX85" fmla="*/ 9052560 w 17099280"/>
              <a:gd name="connsiteY85" fmla="*/ 25727785 h 39260905"/>
              <a:gd name="connsiteX86" fmla="*/ 8961120 w 17099280"/>
              <a:gd name="connsiteY86" fmla="*/ 20790025 h 39260905"/>
              <a:gd name="connsiteX87" fmla="*/ 9326880 w 17099280"/>
              <a:gd name="connsiteY87" fmla="*/ 18504025 h 39260905"/>
              <a:gd name="connsiteX88" fmla="*/ 8046720 w 17099280"/>
              <a:gd name="connsiteY88" fmla="*/ 16309465 h 39260905"/>
              <a:gd name="connsiteX89" fmla="*/ 7863840 w 17099280"/>
              <a:gd name="connsiteY89" fmla="*/ 16309465 h 39260905"/>
              <a:gd name="connsiteX90" fmla="*/ 7863840 w 17099280"/>
              <a:gd name="connsiteY90" fmla="*/ 16126585 h 39260905"/>
              <a:gd name="connsiteX91" fmla="*/ 7406640 w 17099280"/>
              <a:gd name="connsiteY91" fmla="*/ 16126585 h 39260905"/>
              <a:gd name="connsiteX92" fmla="*/ 8138160 w 17099280"/>
              <a:gd name="connsiteY92" fmla="*/ 20149945 h 39260905"/>
              <a:gd name="connsiteX93" fmla="*/ 7680960 w 17099280"/>
              <a:gd name="connsiteY93" fmla="*/ 21612985 h 39260905"/>
              <a:gd name="connsiteX94" fmla="*/ 6858000 w 17099280"/>
              <a:gd name="connsiteY94" fmla="*/ 21612985 h 39260905"/>
              <a:gd name="connsiteX95" fmla="*/ 7498080 w 17099280"/>
              <a:gd name="connsiteY95" fmla="*/ 27648025 h 39260905"/>
              <a:gd name="connsiteX96" fmla="*/ 7040880 w 17099280"/>
              <a:gd name="connsiteY96" fmla="*/ 35877625 h 39260905"/>
              <a:gd name="connsiteX97" fmla="*/ 6217920 w 17099280"/>
              <a:gd name="connsiteY97" fmla="*/ 35877625 h 39260905"/>
              <a:gd name="connsiteX98" fmla="*/ 6217920 w 17099280"/>
              <a:gd name="connsiteY98" fmla="*/ 36151945 h 39260905"/>
              <a:gd name="connsiteX99" fmla="*/ 6675120 w 17099280"/>
              <a:gd name="connsiteY99" fmla="*/ 36151945 h 39260905"/>
              <a:gd name="connsiteX100" fmla="*/ 6858000 w 17099280"/>
              <a:gd name="connsiteY100" fmla="*/ 37249225 h 39260905"/>
              <a:gd name="connsiteX101" fmla="*/ 7315200 w 17099280"/>
              <a:gd name="connsiteY101" fmla="*/ 37157785 h 39260905"/>
              <a:gd name="connsiteX102" fmla="*/ 8138160 w 17099280"/>
              <a:gd name="connsiteY102" fmla="*/ 37797865 h 39260905"/>
              <a:gd name="connsiteX103" fmla="*/ 10058400 w 17099280"/>
              <a:gd name="connsiteY103" fmla="*/ 38346505 h 39260905"/>
              <a:gd name="connsiteX104" fmla="*/ 10149840 w 17099280"/>
              <a:gd name="connsiteY104" fmla="*/ 39078025 h 39260905"/>
              <a:gd name="connsiteX105" fmla="*/ 6858000 w 17099280"/>
              <a:gd name="connsiteY105" fmla="*/ 39260905 h 39260905"/>
              <a:gd name="connsiteX106" fmla="*/ 5303520 w 17099280"/>
              <a:gd name="connsiteY106" fmla="*/ 38620825 h 39260905"/>
              <a:gd name="connsiteX107" fmla="*/ 4754880 w 17099280"/>
              <a:gd name="connsiteY107" fmla="*/ 38986585 h 39260905"/>
              <a:gd name="connsiteX108" fmla="*/ 3474720 w 17099280"/>
              <a:gd name="connsiteY108" fmla="*/ 38986585 h 39260905"/>
              <a:gd name="connsiteX109" fmla="*/ 3291840 w 17099280"/>
              <a:gd name="connsiteY109" fmla="*/ 37523545 h 39260905"/>
              <a:gd name="connsiteX110" fmla="*/ 3291840 w 17099280"/>
              <a:gd name="connsiteY110" fmla="*/ 37523545 h 39260905"/>
              <a:gd name="connsiteX111" fmla="*/ 2743200 w 17099280"/>
              <a:gd name="connsiteY111" fmla="*/ 38163625 h 39260905"/>
              <a:gd name="connsiteX112" fmla="*/ 457200 w 17099280"/>
              <a:gd name="connsiteY112" fmla="*/ 38163625 h 39260905"/>
              <a:gd name="connsiteX113" fmla="*/ 548640 w 17099280"/>
              <a:gd name="connsiteY113" fmla="*/ 35603305 h 39260905"/>
              <a:gd name="connsiteX114" fmla="*/ 1005840 w 17099280"/>
              <a:gd name="connsiteY114" fmla="*/ 35603305 h 39260905"/>
              <a:gd name="connsiteX115" fmla="*/ 914400 w 17099280"/>
              <a:gd name="connsiteY115" fmla="*/ 34688905 h 39260905"/>
              <a:gd name="connsiteX116" fmla="*/ 1645920 w 17099280"/>
              <a:gd name="connsiteY116" fmla="*/ 34048825 h 39260905"/>
              <a:gd name="connsiteX117" fmla="*/ 1737360 w 17099280"/>
              <a:gd name="connsiteY117" fmla="*/ 26367865 h 39260905"/>
              <a:gd name="connsiteX118" fmla="*/ 2468880 w 17099280"/>
              <a:gd name="connsiteY118" fmla="*/ 24904825 h 39260905"/>
              <a:gd name="connsiteX119" fmla="*/ 2194560 w 17099280"/>
              <a:gd name="connsiteY119" fmla="*/ 23533225 h 39260905"/>
              <a:gd name="connsiteX120" fmla="*/ 2377440 w 17099280"/>
              <a:gd name="connsiteY120" fmla="*/ 22618825 h 39260905"/>
              <a:gd name="connsiteX121" fmla="*/ 1920240 w 17099280"/>
              <a:gd name="connsiteY121" fmla="*/ 21064345 h 39260905"/>
              <a:gd name="connsiteX122" fmla="*/ 0 w 17099280"/>
              <a:gd name="connsiteY122" fmla="*/ 20607145 h 39260905"/>
              <a:gd name="connsiteX123" fmla="*/ 914400 w 17099280"/>
              <a:gd name="connsiteY123" fmla="*/ 15669385 h 39260905"/>
              <a:gd name="connsiteX124" fmla="*/ 1005840 w 17099280"/>
              <a:gd name="connsiteY124" fmla="*/ 13566265 h 39260905"/>
              <a:gd name="connsiteX125" fmla="*/ 914400 w 17099280"/>
              <a:gd name="connsiteY125" fmla="*/ 9268585 h 39260905"/>
              <a:gd name="connsiteX126" fmla="*/ 1857998 w 17099280"/>
              <a:gd name="connsiteY126" fmla="*/ 7897670 h 39260905"/>
              <a:gd name="connsiteX127" fmla="*/ 2570951 w 17099280"/>
              <a:gd name="connsiteY127" fmla="*/ 6322056 h 39260905"/>
              <a:gd name="connsiteX128" fmla="*/ 3262299 w 17099280"/>
              <a:gd name="connsiteY128" fmla="*/ 5337122 h 39260905"/>
              <a:gd name="connsiteX129" fmla="*/ 3657600 w 17099280"/>
              <a:gd name="connsiteY129" fmla="*/ 4788025 h 39260905"/>
              <a:gd name="connsiteX130" fmla="*/ 3219090 w 17099280"/>
              <a:gd name="connsiteY130" fmla="*/ 3954433 h 39260905"/>
              <a:gd name="connsiteX131" fmla="*/ 2851811 w 17099280"/>
              <a:gd name="connsiteY131" fmla="*/ 1881624 h 39260905"/>
              <a:gd name="connsiteX132" fmla="*/ 2938230 w 17099280"/>
              <a:gd name="connsiteY132" fmla="*/ 1036395 h 39260905"/>
              <a:gd name="connsiteX133" fmla="*/ 3413532 w 17099280"/>
              <a:gd name="connsiteY133" fmla="*/ 638640 h 39260905"/>
              <a:gd name="connsiteX134" fmla="*/ 4201948 w 17099280"/>
              <a:gd name="connsiteY134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675831 w 17099280"/>
              <a:gd name="connsiteY9" fmla="*/ 4591331 h 39260905"/>
              <a:gd name="connsiteX10" fmla="*/ 6740645 w 17099280"/>
              <a:gd name="connsiteY10" fmla="*/ 4989086 h 39260905"/>
              <a:gd name="connsiteX11" fmla="*/ 6611017 w 17099280"/>
              <a:gd name="connsiteY11" fmla="*/ 5585719 h 39260905"/>
              <a:gd name="connsiteX12" fmla="*/ 5852160 w 17099280"/>
              <a:gd name="connsiteY12" fmla="*/ 5610985 h 39260905"/>
              <a:gd name="connsiteX13" fmla="*/ 5422763 w 17099280"/>
              <a:gd name="connsiteY13" fmla="*/ 6322056 h 39260905"/>
              <a:gd name="connsiteX14" fmla="*/ 6126480 w 17099280"/>
              <a:gd name="connsiteY14" fmla="*/ 7622665 h 39260905"/>
              <a:gd name="connsiteX15" fmla="*/ 6766560 w 17099280"/>
              <a:gd name="connsiteY15" fmla="*/ 9817225 h 39260905"/>
              <a:gd name="connsiteX16" fmla="*/ 6675120 w 17099280"/>
              <a:gd name="connsiteY16" fmla="*/ 11646025 h 39260905"/>
              <a:gd name="connsiteX17" fmla="*/ 7680960 w 17099280"/>
              <a:gd name="connsiteY17" fmla="*/ 11463145 h 39260905"/>
              <a:gd name="connsiteX18" fmla="*/ 7132320 w 17099280"/>
              <a:gd name="connsiteY18" fmla="*/ 10000105 h 39260905"/>
              <a:gd name="connsiteX19" fmla="*/ 8869680 w 17099280"/>
              <a:gd name="connsiteY19" fmla="*/ 8628505 h 39260905"/>
              <a:gd name="connsiteX20" fmla="*/ 9144000 w 17099280"/>
              <a:gd name="connsiteY20" fmla="*/ 7622665 h 39260905"/>
              <a:gd name="connsiteX21" fmla="*/ 9601200 w 17099280"/>
              <a:gd name="connsiteY21" fmla="*/ 7439785 h 39260905"/>
              <a:gd name="connsiteX22" fmla="*/ 9601200 w 17099280"/>
              <a:gd name="connsiteY22" fmla="*/ 6982585 h 39260905"/>
              <a:gd name="connsiteX23" fmla="*/ 9144000 w 17099280"/>
              <a:gd name="connsiteY23" fmla="*/ 6708265 h 39260905"/>
              <a:gd name="connsiteX24" fmla="*/ 8595360 w 17099280"/>
              <a:gd name="connsiteY24" fmla="*/ 5336665 h 39260905"/>
              <a:gd name="connsiteX25" fmla="*/ 8595360 w 17099280"/>
              <a:gd name="connsiteY25" fmla="*/ 5885305 h 39260905"/>
              <a:gd name="connsiteX26" fmla="*/ 8595360 w 17099280"/>
              <a:gd name="connsiteY26" fmla="*/ 6433945 h 39260905"/>
              <a:gd name="connsiteX27" fmla="*/ 8412480 w 17099280"/>
              <a:gd name="connsiteY27" fmla="*/ 6068185 h 39260905"/>
              <a:gd name="connsiteX28" fmla="*/ 8321040 w 17099280"/>
              <a:gd name="connsiteY28" fmla="*/ 6342505 h 39260905"/>
              <a:gd name="connsiteX29" fmla="*/ 8046720 w 17099280"/>
              <a:gd name="connsiteY29" fmla="*/ 6616825 h 39260905"/>
              <a:gd name="connsiteX30" fmla="*/ 8046720 w 17099280"/>
              <a:gd name="connsiteY30" fmla="*/ 6159625 h 39260905"/>
              <a:gd name="connsiteX31" fmla="*/ 7680960 w 17099280"/>
              <a:gd name="connsiteY31" fmla="*/ 6159625 h 39260905"/>
              <a:gd name="connsiteX32" fmla="*/ 8503920 w 17099280"/>
              <a:gd name="connsiteY32" fmla="*/ 5245225 h 39260905"/>
              <a:gd name="connsiteX33" fmla="*/ 8869680 w 17099280"/>
              <a:gd name="connsiteY33" fmla="*/ 4147945 h 39260905"/>
              <a:gd name="connsiteX34" fmla="*/ 10058400 w 17099280"/>
              <a:gd name="connsiteY34" fmla="*/ 3324985 h 39260905"/>
              <a:gd name="connsiteX35" fmla="*/ 10241280 w 17099280"/>
              <a:gd name="connsiteY35" fmla="*/ 3416425 h 39260905"/>
              <a:gd name="connsiteX36" fmla="*/ 10881360 w 17099280"/>
              <a:gd name="connsiteY36" fmla="*/ 3142105 h 39260905"/>
              <a:gd name="connsiteX37" fmla="*/ 11704320 w 17099280"/>
              <a:gd name="connsiteY37" fmla="*/ 3507865 h 39260905"/>
              <a:gd name="connsiteX38" fmla="*/ 11978640 w 17099280"/>
              <a:gd name="connsiteY38" fmla="*/ 4239385 h 39260905"/>
              <a:gd name="connsiteX39" fmla="*/ 12070080 w 17099280"/>
              <a:gd name="connsiteY39" fmla="*/ 4696585 h 39260905"/>
              <a:gd name="connsiteX40" fmla="*/ 12161520 w 17099280"/>
              <a:gd name="connsiteY40" fmla="*/ 5519545 h 39260905"/>
              <a:gd name="connsiteX41" fmla="*/ 12161520 w 17099280"/>
              <a:gd name="connsiteY41" fmla="*/ 5519545 h 39260905"/>
              <a:gd name="connsiteX42" fmla="*/ 12618720 w 17099280"/>
              <a:gd name="connsiteY42" fmla="*/ 6525385 h 39260905"/>
              <a:gd name="connsiteX43" fmla="*/ 12161520 w 17099280"/>
              <a:gd name="connsiteY43" fmla="*/ 7165465 h 39260905"/>
              <a:gd name="connsiteX44" fmla="*/ 12161520 w 17099280"/>
              <a:gd name="connsiteY44" fmla="*/ 7805545 h 39260905"/>
              <a:gd name="connsiteX45" fmla="*/ 11430000 w 17099280"/>
              <a:gd name="connsiteY45" fmla="*/ 7896985 h 39260905"/>
              <a:gd name="connsiteX46" fmla="*/ 11247120 w 17099280"/>
              <a:gd name="connsiteY46" fmla="*/ 8171305 h 39260905"/>
              <a:gd name="connsiteX47" fmla="*/ 11521440 w 17099280"/>
              <a:gd name="connsiteY47" fmla="*/ 8628505 h 39260905"/>
              <a:gd name="connsiteX48" fmla="*/ 12527280 w 17099280"/>
              <a:gd name="connsiteY48" fmla="*/ 8628505 h 39260905"/>
              <a:gd name="connsiteX49" fmla="*/ 12984480 w 17099280"/>
              <a:gd name="connsiteY49" fmla="*/ 9085705 h 39260905"/>
              <a:gd name="connsiteX50" fmla="*/ 13898880 w 17099280"/>
              <a:gd name="connsiteY50" fmla="*/ 10457305 h 39260905"/>
              <a:gd name="connsiteX51" fmla="*/ 15636240 w 17099280"/>
              <a:gd name="connsiteY51" fmla="*/ 10000105 h 39260905"/>
              <a:gd name="connsiteX52" fmla="*/ 17099280 w 17099280"/>
              <a:gd name="connsiteY52" fmla="*/ 9634345 h 39260905"/>
              <a:gd name="connsiteX53" fmla="*/ 15910560 w 17099280"/>
              <a:gd name="connsiteY53" fmla="*/ 10457305 h 39260905"/>
              <a:gd name="connsiteX54" fmla="*/ 16459200 w 17099280"/>
              <a:gd name="connsiteY54" fmla="*/ 10914505 h 39260905"/>
              <a:gd name="connsiteX55" fmla="*/ 15636240 w 17099280"/>
              <a:gd name="connsiteY55" fmla="*/ 11828905 h 39260905"/>
              <a:gd name="connsiteX56" fmla="*/ 15636240 w 17099280"/>
              <a:gd name="connsiteY56" fmla="*/ 11188825 h 39260905"/>
              <a:gd name="connsiteX57" fmla="*/ 13990320 w 17099280"/>
              <a:gd name="connsiteY57" fmla="*/ 11188825 h 39260905"/>
              <a:gd name="connsiteX58" fmla="*/ 13990320 w 17099280"/>
              <a:gd name="connsiteY58" fmla="*/ 12011785 h 39260905"/>
              <a:gd name="connsiteX59" fmla="*/ 15179040 w 17099280"/>
              <a:gd name="connsiteY59" fmla="*/ 13200505 h 39260905"/>
              <a:gd name="connsiteX60" fmla="*/ 15087600 w 17099280"/>
              <a:gd name="connsiteY60" fmla="*/ 14114905 h 39260905"/>
              <a:gd name="connsiteX61" fmla="*/ 15453360 w 17099280"/>
              <a:gd name="connsiteY61" fmla="*/ 14846425 h 39260905"/>
              <a:gd name="connsiteX62" fmla="*/ 15361920 w 17099280"/>
              <a:gd name="connsiteY62" fmla="*/ 15577945 h 39260905"/>
              <a:gd name="connsiteX63" fmla="*/ 15361920 w 17099280"/>
              <a:gd name="connsiteY63" fmla="*/ 16035145 h 39260905"/>
              <a:gd name="connsiteX64" fmla="*/ 15087600 w 17099280"/>
              <a:gd name="connsiteY64" fmla="*/ 16035145 h 39260905"/>
              <a:gd name="connsiteX65" fmla="*/ 15087600 w 17099280"/>
              <a:gd name="connsiteY65" fmla="*/ 16400905 h 39260905"/>
              <a:gd name="connsiteX66" fmla="*/ 14356080 w 17099280"/>
              <a:gd name="connsiteY66" fmla="*/ 16400905 h 39260905"/>
              <a:gd name="connsiteX67" fmla="*/ 14904720 w 17099280"/>
              <a:gd name="connsiteY67" fmla="*/ 17132425 h 39260905"/>
              <a:gd name="connsiteX68" fmla="*/ 15544800 w 17099280"/>
              <a:gd name="connsiteY68" fmla="*/ 25910665 h 39260905"/>
              <a:gd name="connsiteX69" fmla="*/ 13898880 w 17099280"/>
              <a:gd name="connsiteY69" fmla="*/ 25819225 h 39260905"/>
              <a:gd name="connsiteX70" fmla="*/ 13716000 w 17099280"/>
              <a:gd name="connsiteY70" fmla="*/ 29293945 h 39260905"/>
              <a:gd name="connsiteX71" fmla="*/ 12344400 w 17099280"/>
              <a:gd name="connsiteY71" fmla="*/ 33957385 h 39260905"/>
              <a:gd name="connsiteX72" fmla="*/ 13167360 w 17099280"/>
              <a:gd name="connsiteY72" fmla="*/ 35603305 h 39260905"/>
              <a:gd name="connsiteX73" fmla="*/ 15087600 w 17099280"/>
              <a:gd name="connsiteY73" fmla="*/ 36151945 h 39260905"/>
              <a:gd name="connsiteX74" fmla="*/ 12984480 w 17099280"/>
              <a:gd name="connsiteY74" fmla="*/ 36517705 h 39260905"/>
              <a:gd name="connsiteX75" fmla="*/ 13624560 w 17099280"/>
              <a:gd name="connsiteY75" fmla="*/ 37066345 h 39260905"/>
              <a:gd name="connsiteX76" fmla="*/ 12710160 w 17099280"/>
              <a:gd name="connsiteY76" fmla="*/ 37706425 h 39260905"/>
              <a:gd name="connsiteX77" fmla="*/ 10698480 w 17099280"/>
              <a:gd name="connsiteY77" fmla="*/ 37249225 h 39260905"/>
              <a:gd name="connsiteX78" fmla="*/ 10881360 w 17099280"/>
              <a:gd name="connsiteY78" fmla="*/ 36883465 h 39260905"/>
              <a:gd name="connsiteX79" fmla="*/ 9692640 w 17099280"/>
              <a:gd name="connsiteY79" fmla="*/ 36883465 h 39260905"/>
              <a:gd name="connsiteX80" fmla="*/ 10241280 w 17099280"/>
              <a:gd name="connsiteY80" fmla="*/ 35969065 h 39260905"/>
              <a:gd name="connsiteX81" fmla="*/ 9692640 w 17099280"/>
              <a:gd name="connsiteY81" fmla="*/ 35511865 h 39260905"/>
              <a:gd name="connsiteX82" fmla="*/ 10515600 w 17099280"/>
              <a:gd name="connsiteY82" fmla="*/ 34780345 h 39260905"/>
              <a:gd name="connsiteX83" fmla="*/ 9326880 w 17099280"/>
              <a:gd name="connsiteY83" fmla="*/ 28196665 h 39260905"/>
              <a:gd name="connsiteX84" fmla="*/ 10058400 w 17099280"/>
              <a:gd name="connsiteY84" fmla="*/ 26276425 h 39260905"/>
              <a:gd name="connsiteX85" fmla="*/ 9052560 w 17099280"/>
              <a:gd name="connsiteY85" fmla="*/ 25727785 h 39260905"/>
              <a:gd name="connsiteX86" fmla="*/ 8961120 w 17099280"/>
              <a:gd name="connsiteY86" fmla="*/ 20790025 h 39260905"/>
              <a:gd name="connsiteX87" fmla="*/ 9326880 w 17099280"/>
              <a:gd name="connsiteY87" fmla="*/ 18504025 h 39260905"/>
              <a:gd name="connsiteX88" fmla="*/ 8046720 w 17099280"/>
              <a:gd name="connsiteY88" fmla="*/ 16309465 h 39260905"/>
              <a:gd name="connsiteX89" fmla="*/ 7863840 w 17099280"/>
              <a:gd name="connsiteY89" fmla="*/ 16309465 h 39260905"/>
              <a:gd name="connsiteX90" fmla="*/ 7863840 w 17099280"/>
              <a:gd name="connsiteY90" fmla="*/ 16126585 h 39260905"/>
              <a:gd name="connsiteX91" fmla="*/ 7406640 w 17099280"/>
              <a:gd name="connsiteY91" fmla="*/ 16126585 h 39260905"/>
              <a:gd name="connsiteX92" fmla="*/ 8138160 w 17099280"/>
              <a:gd name="connsiteY92" fmla="*/ 20149945 h 39260905"/>
              <a:gd name="connsiteX93" fmla="*/ 7680960 w 17099280"/>
              <a:gd name="connsiteY93" fmla="*/ 21612985 h 39260905"/>
              <a:gd name="connsiteX94" fmla="*/ 6858000 w 17099280"/>
              <a:gd name="connsiteY94" fmla="*/ 21612985 h 39260905"/>
              <a:gd name="connsiteX95" fmla="*/ 7498080 w 17099280"/>
              <a:gd name="connsiteY95" fmla="*/ 27648025 h 39260905"/>
              <a:gd name="connsiteX96" fmla="*/ 7040880 w 17099280"/>
              <a:gd name="connsiteY96" fmla="*/ 35877625 h 39260905"/>
              <a:gd name="connsiteX97" fmla="*/ 6217920 w 17099280"/>
              <a:gd name="connsiteY97" fmla="*/ 35877625 h 39260905"/>
              <a:gd name="connsiteX98" fmla="*/ 6217920 w 17099280"/>
              <a:gd name="connsiteY98" fmla="*/ 36151945 h 39260905"/>
              <a:gd name="connsiteX99" fmla="*/ 6675120 w 17099280"/>
              <a:gd name="connsiteY99" fmla="*/ 36151945 h 39260905"/>
              <a:gd name="connsiteX100" fmla="*/ 6858000 w 17099280"/>
              <a:gd name="connsiteY100" fmla="*/ 37249225 h 39260905"/>
              <a:gd name="connsiteX101" fmla="*/ 7315200 w 17099280"/>
              <a:gd name="connsiteY101" fmla="*/ 37157785 h 39260905"/>
              <a:gd name="connsiteX102" fmla="*/ 8138160 w 17099280"/>
              <a:gd name="connsiteY102" fmla="*/ 37797865 h 39260905"/>
              <a:gd name="connsiteX103" fmla="*/ 10058400 w 17099280"/>
              <a:gd name="connsiteY103" fmla="*/ 38346505 h 39260905"/>
              <a:gd name="connsiteX104" fmla="*/ 10149840 w 17099280"/>
              <a:gd name="connsiteY104" fmla="*/ 39078025 h 39260905"/>
              <a:gd name="connsiteX105" fmla="*/ 6858000 w 17099280"/>
              <a:gd name="connsiteY105" fmla="*/ 39260905 h 39260905"/>
              <a:gd name="connsiteX106" fmla="*/ 5303520 w 17099280"/>
              <a:gd name="connsiteY106" fmla="*/ 38620825 h 39260905"/>
              <a:gd name="connsiteX107" fmla="*/ 4754880 w 17099280"/>
              <a:gd name="connsiteY107" fmla="*/ 38986585 h 39260905"/>
              <a:gd name="connsiteX108" fmla="*/ 3474720 w 17099280"/>
              <a:gd name="connsiteY108" fmla="*/ 38986585 h 39260905"/>
              <a:gd name="connsiteX109" fmla="*/ 3291840 w 17099280"/>
              <a:gd name="connsiteY109" fmla="*/ 37523545 h 39260905"/>
              <a:gd name="connsiteX110" fmla="*/ 3291840 w 17099280"/>
              <a:gd name="connsiteY110" fmla="*/ 37523545 h 39260905"/>
              <a:gd name="connsiteX111" fmla="*/ 2743200 w 17099280"/>
              <a:gd name="connsiteY111" fmla="*/ 38163625 h 39260905"/>
              <a:gd name="connsiteX112" fmla="*/ 457200 w 17099280"/>
              <a:gd name="connsiteY112" fmla="*/ 38163625 h 39260905"/>
              <a:gd name="connsiteX113" fmla="*/ 548640 w 17099280"/>
              <a:gd name="connsiteY113" fmla="*/ 35603305 h 39260905"/>
              <a:gd name="connsiteX114" fmla="*/ 1005840 w 17099280"/>
              <a:gd name="connsiteY114" fmla="*/ 35603305 h 39260905"/>
              <a:gd name="connsiteX115" fmla="*/ 914400 w 17099280"/>
              <a:gd name="connsiteY115" fmla="*/ 34688905 h 39260905"/>
              <a:gd name="connsiteX116" fmla="*/ 1645920 w 17099280"/>
              <a:gd name="connsiteY116" fmla="*/ 34048825 h 39260905"/>
              <a:gd name="connsiteX117" fmla="*/ 1737360 w 17099280"/>
              <a:gd name="connsiteY117" fmla="*/ 26367865 h 39260905"/>
              <a:gd name="connsiteX118" fmla="*/ 2468880 w 17099280"/>
              <a:gd name="connsiteY118" fmla="*/ 24904825 h 39260905"/>
              <a:gd name="connsiteX119" fmla="*/ 2194560 w 17099280"/>
              <a:gd name="connsiteY119" fmla="*/ 23533225 h 39260905"/>
              <a:gd name="connsiteX120" fmla="*/ 2377440 w 17099280"/>
              <a:gd name="connsiteY120" fmla="*/ 22618825 h 39260905"/>
              <a:gd name="connsiteX121" fmla="*/ 1920240 w 17099280"/>
              <a:gd name="connsiteY121" fmla="*/ 21064345 h 39260905"/>
              <a:gd name="connsiteX122" fmla="*/ 0 w 17099280"/>
              <a:gd name="connsiteY122" fmla="*/ 20607145 h 39260905"/>
              <a:gd name="connsiteX123" fmla="*/ 914400 w 17099280"/>
              <a:gd name="connsiteY123" fmla="*/ 15669385 h 39260905"/>
              <a:gd name="connsiteX124" fmla="*/ 1005840 w 17099280"/>
              <a:gd name="connsiteY124" fmla="*/ 13566265 h 39260905"/>
              <a:gd name="connsiteX125" fmla="*/ 914400 w 17099280"/>
              <a:gd name="connsiteY125" fmla="*/ 9268585 h 39260905"/>
              <a:gd name="connsiteX126" fmla="*/ 1857998 w 17099280"/>
              <a:gd name="connsiteY126" fmla="*/ 7897670 h 39260905"/>
              <a:gd name="connsiteX127" fmla="*/ 2570951 w 17099280"/>
              <a:gd name="connsiteY127" fmla="*/ 6322056 h 39260905"/>
              <a:gd name="connsiteX128" fmla="*/ 3262299 w 17099280"/>
              <a:gd name="connsiteY128" fmla="*/ 5337122 h 39260905"/>
              <a:gd name="connsiteX129" fmla="*/ 3657600 w 17099280"/>
              <a:gd name="connsiteY129" fmla="*/ 4788025 h 39260905"/>
              <a:gd name="connsiteX130" fmla="*/ 3219090 w 17099280"/>
              <a:gd name="connsiteY130" fmla="*/ 3954433 h 39260905"/>
              <a:gd name="connsiteX131" fmla="*/ 2851811 w 17099280"/>
              <a:gd name="connsiteY131" fmla="*/ 1881624 h 39260905"/>
              <a:gd name="connsiteX132" fmla="*/ 2938230 w 17099280"/>
              <a:gd name="connsiteY132" fmla="*/ 1036395 h 39260905"/>
              <a:gd name="connsiteX133" fmla="*/ 3413532 w 17099280"/>
              <a:gd name="connsiteY133" fmla="*/ 638640 h 39260905"/>
              <a:gd name="connsiteX134" fmla="*/ 4201948 w 17099280"/>
              <a:gd name="connsiteY134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675831 w 17099280"/>
              <a:gd name="connsiteY9" fmla="*/ 4591331 h 39260905"/>
              <a:gd name="connsiteX10" fmla="*/ 6740645 w 17099280"/>
              <a:gd name="connsiteY10" fmla="*/ 4989086 h 39260905"/>
              <a:gd name="connsiteX11" fmla="*/ 6611017 w 17099280"/>
              <a:gd name="connsiteY11" fmla="*/ 5585719 h 39260905"/>
              <a:gd name="connsiteX12" fmla="*/ 5852160 w 17099280"/>
              <a:gd name="connsiteY12" fmla="*/ 5610985 h 39260905"/>
              <a:gd name="connsiteX13" fmla="*/ 5422763 w 17099280"/>
              <a:gd name="connsiteY13" fmla="*/ 6322056 h 39260905"/>
              <a:gd name="connsiteX14" fmla="*/ 6126480 w 17099280"/>
              <a:gd name="connsiteY14" fmla="*/ 7622665 h 39260905"/>
              <a:gd name="connsiteX15" fmla="*/ 6766560 w 17099280"/>
              <a:gd name="connsiteY15" fmla="*/ 9817225 h 39260905"/>
              <a:gd name="connsiteX16" fmla="*/ 6675120 w 17099280"/>
              <a:gd name="connsiteY16" fmla="*/ 11646025 h 39260905"/>
              <a:gd name="connsiteX17" fmla="*/ 7680960 w 17099280"/>
              <a:gd name="connsiteY17" fmla="*/ 11463145 h 39260905"/>
              <a:gd name="connsiteX18" fmla="*/ 7132320 w 17099280"/>
              <a:gd name="connsiteY18" fmla="*/ 10000105 h 39260905"/>
              <a:gd name="connsiteX19" fmla="*/ 8869680 w 17099280"/>
              <a:gd name="connsiteY19" fmla="*/ 8628505 h 39260905"/>
              <a:gd name="connsiteX20" fmla="*/ 9144000 w 17099280"/>
              <a:gd name="connsiteY20" fmla="*/ 7622665 h 39260905"/>
              <a:gd name="connsiteX21" fmla="*/ 9601200 w 17099280"/>
              <a:gd name="connsiteY21" fmla="*/ 7439785 h 39260905"/>
              <a:gd name="connsiteX22" fmla="*/ 9601200 w 17099280"/>
              <a:gd name="connsiteY22" fmla="*/ 6982585 h 39260905"/>
              <a:gd name="connsiteX23" fmla="*/ 9144000 w 17099280"/>
              <a:gd name="connsiteY23" fmla="*/ 6708265 h 39260905"/>
              <a:gd name="connsiteX24" fmla="*/ 8595360 w 17099280"/>
              <a:gd name="connsiteY24" fmla="*/ 5336665 h 39260905"/>
              <a:gd name="connsiteX25" fmla="*/ 8595360 w 17099280"/>
              <a:gd name="connsiteY25" fmla="*/ 5885305 h 39260905"/>
              <a:gd name="connsiteX26" fmla="*/ 8595360 w 17099280"/>
              <a:gd name="connsiteY26" fmla="*/ 6433945 h 39260905"/>
              <a:gd name="connsiteX27" fmla="*/ 8412480 w 17099280"/>
              <a:gd name="connsiteY27" fmla="*/ 6068185 h 39260905"/>
              <a:gd name="connsiteX28" fmla="*/ 8321040 w 17099280"/>
              <a:gd name="connsiteY28" fmla="*/ 6342505 h 39260905"/>
              <a:gd name="connsiteX29" fmla="*/ 8046720 w 17099280"/>
              <a:gd name="connsiteY29" fmla="*/ 6616825 h 39260905"/>
              <a:gd name="connsiteX30" fmla="*/ 8046720 w 17099280"/>
              <a:gd name="connsiteY30" fmla="*/ 6159625 h 39260905"/>
              <a:gd name="connsiteX31" fmla="*/ 7680960 w 17099280"/>
              <a:gd name="connsiteY31" fmla="*/ 6159625 h 39260905"/>
              <a:gd name="connsiteX32" fmla="*/ 8503920 w 17099280"/>
              <a:gd name="connsiteY32" fmla="*/ 5245225 h 39260905"/>
              <a:gd name="connsiteX33" fmla="*/ 8869680 w 17099280"/>
              <a:gd name="connsiteY33" fmla="*/ 4147945 h 39260905"/>
              <a:gd name="connsiteX34" fmla="*/ 10058400 w 17099280"/>
              <a:gd name="connsiteY34" fmla="*/ 3324985 h 39260905"/>
              <a:gd name="connsiteX35" fmla="*/ 10241280 w 17099280"/>
              <a:gd name="connsiteY35" fmla="*/ 3416425 h 39260905"/>
              <a:gd name="connsiteX36" fmla="*/ 10881360 w 17099280"/>
              <a:gd name="connsiteY36" fmla="*/ 3142105 h 39260905"/>
              <a:gd name="connsiteX37" fmla="*/ 11704320 w 17099280"/>
              <a:gd name="connsiteY37" fmla="*/ 3507865 h 39260905"/>
              <a:gd name="connsiteX38" fmla="*/ 11978640 w 17099280"/>
              <a:gd name="connsiteY38" fmla="*/ 4239385 h 39260905"/>
              <a:gd name="connsiteX39" fmla="*/ 12070080 w 17099280"/>
              <a:gd name="connsiteY39" fmla="*/ 4696585 h 39260905"/>
              <a:gd name="connsiteX40" fmla="*/ 12161520 w 17099280"/>
              <a:gd name="connsiteY40" fmla="*/ 5519545 h 39260905"/>
              <a:gd name="connsiteX41" fmla="*/ 12161520 w 17099280"/>
              <a:gd name="connsiteY41" fmla="*/ 5519545 h 39260905"/>
              <a:gd name="connsiteX42" fmla="*/ 12618720 w 17099280"/>
              <a:gd name="connsiteY42" fmla="*/ 6525385 h 39260905"/>
              <a:gd name="connsiteX43" fmla="*/ 12161520 w 17099280"/>
              <a:gd name="connsiteY43" fmla="*/ 7165465 h 39260905"/>
              <a:gd name="connsiteX44" fmla="*/ 12161520 w 17099280"/>
              <a:gd name="connsiteY44" fmla="*/ 7805545 h 39260905"/>
              <a:gd name="connsiteX45" fmla="*/ 11430000 w 17099280"/>
              <a:gd name="connsiteY45" fmla="*/ 7896985 h 39260905"/>
              <a:gd name="connsiteX46" fmla="*/ 11247120 w 17099280"/>
              <a:gd name="connsiteY46" fmla="*/ 8171305 h 39260905"/>
              <a:gd name="connsiteX47" fmla="*/ 11521440 w 17099280"/>
              <a:gd name="connsiteY47" fmla="*/ 8628505 h 39260905"/>
              <a:gd name="connsiteX48" fmla="*/ 12527280 w 17099280"/>
              <a:gd name="connsiteY48" fmla="*/ 8628505 h 39260905"/>
              <a:gd name="connsiteX49" fmla="*/ 12984480 w 17099280"/>
              <a:gd name="connsiteY49" fmla="*/ 9085705 h 39260905"/>
              <a:gd name="connsiteX50" fmla="*/ 13898880 w 17099280"/>
              <a:gd name="connsiteY50" fmla="*/ 10457305 h 39260905"/>
              <a:gd name="connsiteX51" fmla="*/ 15636240 w 17099280"/>
              <a:gd name="connsiteY51" fmla="*/ 10000105 h 39260905"/>
              <a:gd name="connsiteX52" fmla="*/ 17099280 w 17099280"/>
              <a:gd name="connsiteY52" fmla="*/ 9634345 h 39260905"/>
              <a:gd name="connsiteX53" fmla="*/ 15910560 w 17099280"/>
              <a:gd name="connsiteY53" fmla="*/ 10457305 h 39260905"/>
              <a:gd name="connsiteX54" fmla="*/ 16459200 w 17099280"/>
              <a:gd name="connsiteY54" fmla="*/ 10914505 h 39260905"/>
              <a:gd name="connsiteX55" fmla="*/ 15636240 w 17099280"/>
              <a:gd name="connsiteY55" fmla="*/ 11828905 h 39260905"/>
              <a:gd name="connsiteX56" fmla="*/ 15636240 w 17099280"/>
              <a:gd name="connsiteY56" fmla="*/ 11188825 h 39260905"/>
              <a:gd name="connsiteX57" fmla="*/ 13990320 w 17099280"/>
              <a:gd name="connsiteY57" fmla="*/ 11188825 h 39260905"/>
              <a:gd name="connsiteX58" fmla="*/ 13990320 w 17099280"/>
              <a:gd name="connsiteY58" fmla="*/ 12011785 h 39260905"/>
              <a:gd name="connsiteX59" fmla="*/ 15179040 w 17099280"/>
              <a:gd name="connsiteY59" fmla="*/ 13200505 h 39260905"/>
              <a:gd name="connsiteX60" fmla="*/ 15087600 w 17099280"/>
              <a:gd name="connsiteY60" fmla="*/ 14114905 h 39260905"/>
              <a:gd name="connsiteX61" fmla="*/ 15453360 w 17099280"/>
              <a:gd name="connsiteY61" fmla="*/ 14846425 h 39260905"/>
              <a:gd name="connsiteX62" fmla="*/ 15361920 w 17099280"/>
              <a:gd name="connsiteY62" fmla="*/ 15577945 h 39260905"/>
              <a:gd name="connsiteX63" fmla="*/ 15361920 w 17099280"/>
              <a:gd name="connsiteY63" fmla="*/ 16035145 h 39260905"/>
              <a:gd name="connsiteX64" fmla="*/ 15087600 w 17099280"/>
              <a:gd name="connsiteY64" fmla="*/ 16035145 h 39260905"/>
              <a:gd name="connsiteX65" fmla="*/ 15087600 w 17099280"/>
              <a:gd name="connsiteY65" fmla="*/ 16400905 h 39260905"/>
              <a:gd name="connsiteX66" fmla="*/ 14356080 w 17099280"/>
              <a:gd name="connsiteY66" fmla="*/ 16400905 h 39260905"/>
              <a:gd name="connsiteX67" fmla="*/ 14904720 w 17099280"/>
              <a:gd name="connsiteY67" fmla="*/ 17132425 h 39260905"/>
              <a:gd name="connsiteX68" fmla="*/ 15544800 w 17099280"/>
              <a:gd name="connsiteY68" fmla="*/ 25910665 h 39260905"/>
              <a:gd name="connsiteX69" fmla="*/ 13898880 w 17099280"/>
              <a:gd name="connsiteY69" fmla="*/ 25819225 h 39260905"/>
              <a:gd name="connsiteX70" fmla="*/ 13716000 w 17099280"/>
              <a:gd name="connsiteY70" fmla="*/ 29293945 h 39260905"/>
              <a:gd name="connsiteX71" fmla="*/ 12344400 w 17099280"/>
              <a:gd name="connsiteY71" fmla="*/ 33957385 h 39260905"/>
              <a:gd name="connsiteX72" fmla="*/ 13167360 w 17099280"/>
              <a:gd name="connsiteY72" fmla="*/ 35603305 h 39260905"/>
              <a:gd name="connsiteX73" fmla="*/ 15087600 w 17099280"/>
              <a:gd name="connsiteY73" fmla="*/ 36151945 h 39260905"/>
              <a:gd name="connsiteX74" fmla="*/ 12984480 w 17099280"/>
              <a:gd name="connsiteY74" fmla="*/ 36517705 h 39260905"/>
              <a:gd name="connsiteX75" fmla="*/ 13624560 w 17099280"/>
              <a:gd name="connsiteY75" fmla="*/ 37066345 h 39260905"/>
              <a:gd name="connsiteX76" fmla="*/ 12710160 w 17099280"/>
              <a:gd name="connsiteY76" fmla="*/ 37706425 h 39260905"/>
              <a:gd name="connsiteX77" fmla="*/ 10698480 w 17099280"/>
              <a:gd name="connsiteY77" fmla="*/ 37249225 h 39260905"/>
              <a:gd name="connsiteX78" fmla="*/ 10881360 w 17099280"/>
              <a:gd name="connsiteY78" fmla="*/ 36883465 h 39260905"/>
              <a:gd name="connsiteX79" fmla="*/ 9692640 w 17099280"/>
              <a:gd name="connsiteY79" fmla="*/ 36883465 h 39260905"/>
              <a:gd name="connsiteX80" fmla="*/ 10241280 w 17099280"/>
              <a:gd name="connsiteY80" fmla="*/ 35969065 h 39260905"/>
              <a:gd name="connsiteX81" fmla="*/ 9692640 w 17099280"/>
              <a:gd name="connsiteY81" fmla="*/ 35511865 h 39260905"/>
              <a:gd name="connsiteX82" fmla="*/ 10515600 w 17099280"/>
              <a:gd name="connsiteY82" fmla="*/ 34780345 h 39260905"/>
              <a:gd name="connsiteX83" fmla="*/ 9326880 w 17099280"/>
              <a:gd name="connsiteY83" fmla="*/ 28196665 h 39260905"/>
              <a:gd name="connsiteX84" fmla="*/ 10058400 w 17099280"/>
              <a:gd name="connsiteY84" fmla="*/ 26276425 h 39260905"/>
              <a:gd name="connsiteX85" fmla="*/ 9052560 w 17099280"/>
              <a:gd name="connsiteY85" fmla="*/ 25727785 h 39260905"/>
              <a:gd name="connsiteX86" fmla="*/ 8961120 w 17099280"/>
              <a:gd name="connsiteY86" fmla="*/ 20790025 h 39260905"/>
              <a:gd name="connsiteX87" fmla="*/ 9326880 w 17099280"/>
              <a:gd name="connsiteY87" fmla="*/ 18504025 h 39260905"/>
              <a:gd name="connsiteX88" fmla="*/ 8046720 w 17099280"/>
              <a:gd name="connsiteY88" fmla="*/ 16309465 h 39260905"/>
              <a:gd name="connsiteX89" fmla="*/ 7863840 w 17099280"/>
              <a:gd name="connsiteY89" fmla="*/ 16309465 h 39260905"/>
              <a:gd name="connsiteX90" fmla="*/ 7863840 w 17099280"/>
              <a:gd name="connsiteY90" fmla="*/ 16126585 h 39260905"/>
              <a:gd name="connsiteX91" fmla="*/ 7406640 w 17099280"/>
              <a:gd name="connsiteY91" fmla="*/ 16126585 h 39260905"/>
              <a:gd name="connsiteX92" fmla="*/ 8138160 w 17099280"/>
              <a:gd name="connsiteY92" fmla="*/ 20149945 h 39260905"/>
              <a:gd name="connsiteX93" fmla="*/ 7680960 w 17099280"/>
              <a:gd name="connsiteY93" fmla="*/ 21612985 h 39260905"/>
              <a:gd name="connsiteX94" fmla="*/ 6858000 w 17099280"/>
              <a:gd name="connsiteY94" fmla="*/ 21612985 h 39260905"/>
              <a:gd name="connsiteX95" fmla="*/ 7498080 w 17099280"/>
              <a:gd name="connsiteY95" fmla="*/ 27648025 h 39260905"/>
              <a:gd name="connsiteX96" fmla="*/ 7040880 w 17099280"/>
              <a:gd name="connsiteY96" fmla="*/ 35877625 h 39260905"/>
              <a:gd name="connsiteX97" fmla="*/ 6217920 w 17099280"/>
              <a:gd name="connsiteY97" fmla="*/ 35877625 h 39260905"/>
              <a:gd name="connsiteX98" fmla="*/ 6217920 w 17099280"/>
              <a:gd name="connsiteY98" fmla="*/ 36151945 h 39260905"/>
              <a:gd name="connsiteX99" fmla="*/ 6675120 w 17099280"/>
              <a:gd name="connsiteY99" fmla="*/ 36151945 h 39260905"/>
              <a:gd name="connsiteX100" fmla="*/ 6858000 w 17099280"/>
              <a:gd name="connsiteY100" fmla="*/ 37249225 h 39260905"/>
              <a:gd name="connsiteX101" fmla="*/ 7315200 w 17099280"/>
              <a:gd name="connsiteY101" fmla="*/ 37157785 h 39260905"/>
              <a:gd name="connsiteX102" fmla="*/ 8138160 w 17099280"/>
              <a:gd name="connsiteY102" fmla="*/ 37797865 h 39260905"/>
              <a:gd name="connsiteX103" fmla="*/ 10058400 w 17099280"/>
              <a:gd name="connsiteY103" fmla="*/ 38346505 h 39260905"/>
              <a:gd name="connsiteX104" fmla="*/ 10149840 w 17099280"/>
              <a:gd name="connsiteY104" fmla="*/ 39078025 h 39260905"/>
              <a:gd name="connsiteX105" fmla="*/ 6858000 w 17099280"/>
              <a:gd name="connsiteY105" fmla="*/ 39260905 h 39260905"/>
              <a:gd name="connsiteX106" fmla="*/ 5303520 w 17099280"/>
              <a:gd name="connsiteY106" fmla="*/ 38620825 h 39260905"/>
              <a:gd name="connsiteX107" fmla="*/ 4754880 w 17099280"/>
              <a:gd name="connsiteY107" fmla="*/ 38986585 h 39260905"/>
              <a:gd name="connsiteX108" fmla="*/ 3474720 w 17099280"/>
              <a:gd name="connsiteY108" fmla="*/ 38986585 h 39260905"/>
              <a:gd name="connsiteX109" fmla="*/ 3291840 w 17099280"/>
              <a:gd name="connsiteY109" fmla="*/ 37523545 h 39260905"/>
              <a:gd name="connsiteX110" fmla="*/ 3291840 w 17099280"/>
              <a:gd name="connsiteY110" fmla="*/ 37523545 h 39260905"/>
              <a:gd name="connsiteX111" fmla="*/ 2743200 w 17099280"/>
              <a:gd name="connsiteY111" fmla="*/ 38163625 h 39260905"/>
              <a:gd name="connsiteX112" fmla="*/ 457200 w 17099280"/>
              <a:gd name="connsiteY112" fmla="*/ 38163625 h 39260905"/>
              <a:gd name="connsiteX113" fmla="*/ 548640 w 17099280"/>
              <a:gd name="connsiteY113" fmla="*/ 35603305 h 39260905"/>
              <a:gd name="connsiteX114" fmla="*/ 1005840 w 17099280"/>
              <a:gd name="connsiteY114" fmla="*/ 35603305 h 39260905"/>
              <a:gd name="connsiteX115" fmla="*/ 914400 w 17099280"/>
              <a:gd name="connsiteY115" fmla="*/ 34688905 h 39260905"/>
              <a:gd name="connsiteX116" fmla="*/ 1645920 w 17099280"/>
              <a:gd name="connsiteY116" fmla="*/ 34048825 h 39260905"/>
              <a:gd name="connsiteX117" fmla="*/ 1737360 w 17099280"/>
              <a:gd name="connsiteY117" fmla="*/ 26367865 h 39260905"/>
              <a:gd name="connsiteX118" fmla="*/ 2468880 w 17099280"/>
              <a:gd name="connsiteY118" fmla="*/ 24904825 h 39260905"/>
              <a:gd name="connsiteX119" fmla="*/ 2194560 w 17099280"/>
              <a:gd name="connsiteY119" fmla="*/ 23533225 h 39260905"/>
              <a:gd name="connsiteX120" fmla="*/ 2377440 w 17099280"/>
              <a:gd name="connsiteY120" fmla="*/ 22618825 h 39260905"/>
              <a:gd name="connsiteX121" fmla="*/ 1920240 w 17099280"/>
              <a:gd name="connsiteY121" fmla="*/ 21064345 h 39260905"/>
              <a:gd name="connsiteX122" fmla="*/ 0 w 17099280"/>
              <a:gd name="connsiteY122" fmla="*/ 20607145 h 39260905"/>
              <a:gd name="connsiteX123" fmla="*/ 914400 w 17099280"/>
              <a:gd name="connsiteY123" fmla="*/ 15669385 h 39260905"/>
              <a:gd name="connsiteX124" fmla="*/ 1005840 w 17099280"/>
              <a:gd name="connsiteY124" fmla="*/ 13566265 h 39260905"/>
              <a:gd name="connsiteX125" fmla="*/ 914400 w 17099280"/>
              <a:gd name="connsiteY125" fmla="*/ 9268585 h 39260905"/>
              <a:gd name="connsiteX126" fmla="*/ 1857998 w 17099280"/>
              <a:gd name="connsiteY126" fmla="*/ 7897670 h 39260905"/>
              <a:gd name="connsiteX127" fmla="*/ 2570951 w 17099280"/>
              <a:gd name="connsiteY127" fmla="*/ 6322056 h 39260905"/>
              <a:gd name="connsiteX128" fmla="*/ 3262299 w 17099280"/>
              <a:gd name="connsiteY128" fmla="*/ 5337122 h 39260905"/>
              <a:gd name="connsiteX129" fmla="*/ 3657600 w 17099280"/>
              <a:gd name="connsiteY129" fmla="*/ 4788025 h 39260905"/>
              <a:gd name="connsiteX130" fmla="*/ 3219090 w 17099280"/>
              <a:gd name="connsiteY130" fmla="*/ 3954433 h 39260905"/>
              <a:gd name="connsiteX131" fmla="*/ 2851811 w 17099280"/>
              <a:gd name="connsiteY131" fmla="*/ 1881624 h 39260905"/>
              <a:gd name="connsiteX132" fmla="*/ 2938230 w 17099280"/>
              <a:gd name="connsiteY132" fmla="*/ 1036395 h 39260905"/>
              <a:gd name="connsiteX133" fmla="*/ 3413532 w 17099280"/>
              <a:gd name="connsiteY133" fmla="*/ 638640 h 39260905"/>
              <a:gd name="connsiteX134" fmla="*/ 4201948 w 17099280"/>
              <a:gd name="connsiteY134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675831 w 17099280"/>
              <a:gd name="connsiteY9" fmla="*/ 4591331 h 39260905"/>
              <a:gd name="connsiteX10" fmla="*/ 6740645 w 17099280"/>
              <a:gd name="connsiteY10" fmla="*/ 4989086 h 39260905"/>
              <a:gd name="connsiteX11" fmla="*/ 6611017 w 17099280"/>
              <a:gd name="connsiteY11" fmla="*/ 5585719 h 39260905"/>
              <a:gd name="connsiteX12" fmla="*/ 5852160 w 17099280"/>
              <a:gd name="connsiteY12" fmla="*/ 5610985 h 39260905"/>
              <a:gd name="connsiteX13" fmla="*/ 5422763 w 17099280"/>
              <a:gd name="connsiteY13" fmla="*/ 6322056 h 39260905"/>
              <a:gd name="connsiteX14" fmla="*/ 6126480 w 17099280"/>
              <a:gd name="connsiteY14" fmla="*/ 7622665 h 39260905"/>
              <a:gd name="connsiteX15" fmla="*/ 6766560 w 17099280"/>
              <a:gd name="connsiteY15" fmla="*/ 9817225 h 39260905"/>
              <a:gd name="connsiteX16" fmla="*/ 6675120 w 17099280"/>
              <a:gd name="connsiteY16" fmla="*/ 11646025 h 39260905"/>
              <a:gd name="connsiteX17" fmla="*/ 7680960 w 17099280"/>
              <a:gd name="connsiteY17" fmla="*/ 11463145 h 39260905"/>
              <a:gd name="connsiteX18" fmla="*/ 7132320 w 17099280"/>
              <a:gd name="connsiteY18" fmla="*/ 10000105 h 39260905"/>
              <a:gd name="connsiteX19" fmla="*/ 8869680 w 17099280"/>
              <a:gd name="connsiteY19" fmla="*/ 8628505 h 39260905"/>
              <a:gd name="connsiteX20" fmla="*/ 9144000 w 17099280"/>
              <a:gd name="connsiteY20" fmla="*/ 7622665 h 39260905"/>
              <a:gd name="connsiteX21" fmla="*/ 9601200 w 17099280"/>
              <a:gd name="connsiteY21" fmla="*/ 7439785 h 39260905"/>
              <a:gd name="connsiteX22" fmla="*/ 9601200 w 17099280"/>
              <a:gd name="connsiteY22" fmla="*/ 6982585 h 39260905"/>
              <a:gd name="connsiteX23" fmla="*/ 9144000 w 17099280"/>
              <a:gd name="connsiteY23" fmla="*/ 6708265 h 39260905"/>
              <a:gd name="connsiteX24" fmla="*/ 8595360 w 17099280"/>
              <a:gd name="connsiteY24" fmla="*/ 5336665 h 39260905"/>
              <a:gd name="connsiteX25" fmla="*/ 8595360 w 17099280"/>
              <a:gd name="connsiteY25" fmla="*/ 5885305 h 39260905"/>
              <a:gd name="connsiteX26" fmla="*/ 8595360 w 17099280"/>
              <a:gd name="connsiteY26" fmla="*/ 6433945 h 39260905"/>
              <a:gd name="connsiteX27" fmla="*/ 8412480 w 17099280"/>
              <a:gd name="connsiteY27" fmla="*/ 6068185 h 39260905"/>
              <a:gd name="connsiteX28" fmla="*/ 8321040 w 17099280"/>
              <a:gd name="connsiteY28" fmla="*/ 6342505 h 39260905"/>
              <a:gd name="connsiteX29" fmla="*/ 8046720 w 17099280"/>
              <a:gd name="connsiteY29" fmla="*/ 6616825 h 39260905"/>
              <a:gd name="connsiteX30" fmla="*/ 8046720 w 17099280"/>
              <a:gd name="connsiteY30" fmla="*/ 6159625 h 39260905"/>
              <a:gd name="connsiteX31" fmla="*/ 7680960 w 17099280"/>
              <a:gd name="connsiteY31" fmla="*/ 6159625 h 39260905"/>
              <a:gd name="connsiteX32" fmla="*/ 8503920 w 17099280"/>
              <a:gd name="connsiteY32" fmla="*/ 5245225 h 39260905"/>
              <a:gd name="connsiteX33" fmla="*/ 8869680 w 17099280"/>
              <a:gd name="connsiteY33" fmla="*/ 4147945 h 39260905"/>
              <a:gd name="connsiteX34" fmla="*/ 10058400 w 17099280"/>
              <a:gd name="connsiteY34" fmla="*/ 3324985 h 39260905"/>
              <a:gd name="connsiteX35" fmla="*/ 10241280 w 17099280"/>
              <a:gd name="connsiteY35" fmla="*/ 3416425 h 39260905"/>
              <a:gd name="connsiteX36" fmla="*/ 10881360 w 17099280"/>
              <a:gd name="connsiteY36" fmla="*/ 3142105 h 39260905"/>
              <a:gd name="connsiteX37" fmla="*/ 11704320 w 17099280"/>
              <a:gd name="connsiteY37" fmla="*/ 3507865 h 39260905"/>
              <a:gd name="connsiteX38" fmla="*/ 11978640 w 17099280"/>
              <a:gd name="connsiteY38" fmla="*/ 4239385 h 39260905"/>
              <a:gd name="connsiteX39" fmla="*/ 12070080 w 17099280"/>
              <a:gd name="connsiteY39" fmla="*/ 4696585 h 39260905"/>
              <a:gd name="connsiteX40" fmla="*/ 12161520 w 17099280"/>
              <a:gd name="connsiteY40" fmla="*/ 5519545 h 39260905"/>
              <a:gd name="connsiteX41" fmla="*/ 12161520 w 17099280"/>
              <a:gd name="connsiteY41" fmla="*/ 5519545 h 39260905"/>
              <a:gd name="connsiteX42" fmla="*/ 12618720 w 17099280"/>
              <a:gd name="connsiteY42" fmla="*/ 6525385 h 39260905"/>
              <a:gd name="connsiteX43" fmla="*/ 12161520 w 17099280"/>
              <a:gd name="connsiteY43" fmla="*/ 7165465 h 39260905"/>
              <a:gd name="connsiteX44" fmla="*/ 12161520 w 17099280"/>
              <a:gd name="connsiteY44" fmla="*/ 7805545 h 39260905"/>
              <a:gd name="connsiteX45" fmla="*/ 11430000 w 17099280"/>
              <a:gd name="connsiteY45" fmla="*/ 7896985 h 39260905"/>
              <a:gd name="connsiteX46" fmla="*/ 11247120 w 17099280"/>
              <a:gd name="connsiteY46" fmla="*/ 8171305 h 39260905"/>
              <a:gd name="connsiteX47" fmla="*/ 11521440 w 17099280"/>
              <a:gd name="connsiteY47" fmla="*/ 8628505 h 39260905"/>
              <a:gd name="connsiteX48" fmla="*/ 12527280 w 17099280"/>
              <a:gd name="connsiteY48" fmla="*/ 8628505 h 39260905"/>
              <a:gd name="connsiteX49" fmla="*/ 12984480 w 17099280"/>
              <a:gd name="connsiteY49" fmla="*/ 9085705 h 39260905"/>
              <a:gd name="connsiteX50" fmla="*/ 13898880 w 17099280"/>
              <a:gd name="connsiteY50" fmla="*/ 10457305 h 39260905"/>
              <a:gd name="connsiteX51" fmla="*/ 15636240 w 17099280"/>
              <a:gd name="connsiteY51" fmla="*/ 10000105 h 39260905"/>
              <a:gd name="connsiteX52" fmla="*/ 17099280 w 17099280"/>
              <a:gd name="connsiteY52" fmla="*/ 9634345 h 39260905"/>
              <a:gd name="connsiteX53" fmla="*/ 15910560 w 17099280"/>
              <a:gd name="connsiteY53" fmla="*/ 10457305 h 39260905"/>
              <a:gd name="connsiteX54" fmla="*/ 16459200 w 17099280"/>
              <a:gd name="connsiteY54" fmla="*/ 10914505 h 39260905"/>
              <a:gd name="connsiteX55" fmla="*/ 15636240 w 17099280"/>
              <a:gd name="connsiteY55" fmla="*/ 11828905 h 39260905"/>
              <a:gd name="connsiteX56" fmla="*/ 15636240 w 17099280"/>
              <a:gd name="connsiteY56" fmla="*/ 11188825 h 39260905"/>
              <a:gd name="connsiteX57" fmla="*/ 13990320 w 17099280"/>
              <a:gd name="connsiteY57" fmla="*/ 11188825 h 39260905"/>
              <a:gd name="connsiteX58" fmla="*/ 13990320 w 17099280"/>
              <a:gd name="connsiteY58" fmla="*/ 12011785 h 39260905"/>
              <a:gd name="connsiteX59" fmla="*/ 15179040 w 17099280"/>
              <a:gd name="connsiteY59" fmla="*/ 13200505 h 39260905"/>
              <a:gd name="connsiteX60" fmla="*/ 15087600 w 17099280"/>
              <a:gd name="connsiteY60" fmla="*/ 14114905 h 39260905"/>
              <a:gd name="connsiteX61" fmla="*/ 15453360 w 17099280"/>
              <a:gd name="connsiteY61" fmla="*/ 14846425 h 39260905"/>
              <a:gd name="connsiteX62" fmla="*/ 15361920 w 17099280"/>
              <a:gd name="connsiteY62" fmla="*/ 15577945 h 39260905"/>
              <a:gd name="connsiteX63" fmla="*/ 15361920 w 17099280"/>
              <a:gd name="connsiteY63" fmla="*/ 16035145 h 39260905"/>
              <a:gd name="connsiteX64" fmla="*/ 15087600 w 17099280"/>
              <a:gd name="connsiteY64" fmla="*/ 16035145 h 39260905"/>
              <a:gd name="connsiteX65" fmla="*/ 15087600 w 17099280"/>
              <a:gd name="connsiteY65" fmla="*/ 16400905 h 39260905"/>
              <a:gd name="connsiteX66" fmla="*/ 14356080 w 17099280"/>
              <a:gd name="connsiteY66" fmla="*/ 16400905 h 39260905"/>
              <a:gd name="connsiteX67" fmla="*/ 14904720 w 17099280"/>
              <a:gd name="connsiteY67" fmla="*/ 17132425 h 39260905"/>
              <a:gd name="connsiteX68" fmla="*/ 15544800 w 17099280"/>
              <a:gd name="connsiteY68" fmla="*/ 25910665 h 39260905"/>
              <a:gd name="connsiteX69" fmla="*/ 13898880 w 17099280"/>
              <a:gd name="connsiteY69" fmla="*/ 25819225 h 39260905"/>
              <a:gd name="connsiteX70" fmla="*/ 13716000 w 17099280"/>
              <a:gd name="connsiteY70" fmla="*/ 29293945 h 39260905"/>
              <a:gd name="connsiteX71" fmla="*/ 12344400 w 17099280"/>
              <a:gd name="connsiteY71" fmla="*/ 33957385 h 39260905"/>
              <a:gd name="connsiteX72" fmla="*/ 13167360 w 17099280"/>
              <a:gd name="connsiteY72" fmla="*/ 35603305 h 39260905"/>
              <a:gd name="connsiteX73" fmla="*/ 15087600 w 17099280"/>
              <a:gd name="connsiteY73" fmla="*/ 36151945 h 39260905"/>
              <a:gd name="connsiteX74" fmla="*/ 12984480 w 17099280"/>
              <a:gd name="connsiteY74" fmla="*/ 36517705 h 39260905"/>
              <a:gd name="connsiteX75" fmla="*/ 13624560 w 17099280"/>
              <a:gd name="connsiteY75" fmla="*/ 37066345 h 39260905"/>
              <a:gd name="connsiteX76" fmla="*/ 12710160 w 17099280"/>
              <a:gd name="connsiteY76" fmla="*/ 37706425 h 39260905"/>
              <a:gd name="connsiteX77" fmla="*/ 10698480 w 17099280"/>
              <a:gd name="connsiteY77" fmla="*/ 37249225 h 39260905"/>
              <a:gd name="connsiteX78" fmla="*/ 10881360 w 17099280"/>
              <a:gd name="connsiteY78" fmla="*/ 36883465 h 39260905"/>
              <a:gd name="connsiteX79" fmla="*/ 9692640 w 17099280"/>
              <a:gd name="connsiteY79" fmla="*/ 36883465 h 39260905"/>
              <a:gd name="connsiteX80" fmla="*/ 10241280 w 17099280"/>
              <a:gd name="connsiteY80" fmla="*/ 35969065 h 39260905"/>
              <a:gd name="connsiteX81" fmla="*/ 9692640 w 17099280"/>
              <a:gd name="connsiteY81" fmla="*/ 35511865 h 39260905"/>
              <a:gd name="connsiteX82" fmla="*/ 10515600 w 17099280"/>
              <a:gd name="connsiteY82" fmla="*/ 34780345 h 39260905"/>
              <a:gd name="connsiteX83" fmla="*/ 9326880 w 17099280"/>
              <a:gd name="connsiteY83" fmla="*/ 28196665 h 39260905"/>
              <a:gd name="connsiteX84" fmla="*/ 10058400 w 17099280"/>
              <a:gd name="connsiteY84" fmla="*/ 26276425 h 39260905"/>
              <a:gd name="connsiteX85" fmla="*/ 9052560 w 17099280"/>
              <a:gd name="connsiteY85" fmla="*/ 25727785 h 39260905"/>
              <a:gd name="connsiteX86" fmla="*/ 8961120 w 17099280"/>
              <a:gd name="connsiteY86" fmla="*/ 20790025 h 39260905"/>
              <a:gd name="connsiteX87" fmla="*/ 9326880 w 17099280"/>
              <a:gd name="connsiteY87" fmla="*/ 18504025 h 39260905"/>
              <a:gd name="connsiteX88" fmla="*/ 8046720 w 17099280"/>
              <a:gd name="connsiteY88" fmla="*/ 16309465 h 39260905"/>
              <a:gd name="connsiteX89" fmla="*/ 7863840 w 17099280"/>
              <a:gd name="connsiteY89" fmla="*/ 16309465 h 39260905"/>
              <a:gd name="connsiteX90" fmla="*/ 7863840 w 17099280"/>
              <a:gd name="connsiteY90" fmla="*/ 16126585 h 39260905"/>
              <a:gd name="connsiteX91" fmla="*/ 7406640 w 17099280"/>
              <a:gd name="connsiteY91" fmla="*/ 16126585 h 39260905"/>
              <a:gd name="connsiteX92" fmla="*/ 8138160 w 17099280"/>
              <a:gd name="connsiteY92" fmla="*/ 20149945 h 39260905"/>
              <a:gd name="connsiteX93" fmla="*/ 7680960 w 17099280"/>
              <a:gd name="connsiteY93" fmla="*/ 21612985 h 39260905"/>
              <a:gd name="connsiteX94" fmla="*/ 6858000 w 17099280"/>
              <a:gd name="connsiteY94" fmla="*/ 21612985 h 39260905"/>
              <a:gd name="connsiteX95" fmla="*/ 7498080 w 17099280"/>
              <a:gd name="connsiteY95" fmla="*/ 27648025 h 39260905"/>
              <a:gd name="connsiteX96" fmla="*/ 7040880 w 17099280"/>
              <a:gd name="connsiteY96" fmla="*/ 35877625 h 39260905"/>
              <a:gd name="connsiteX97" fmla="*/ 6217920 w 17099280"/>
              <a:gd name="connsiteY97" fmla="*/ 35877625 h 39260905"/>
              <a:gd name="connsiteX98" fmla="*/ 6217920 w 17099280"/>
              <a:gd name="connsiteY98" fmla="*/ 36151945 h 39260905"/>
              <a:gd name="connsiteX99" fmla="*/ 6675120 w 17099280"/>
              <a:gd name="connsiteY99" fmla="*/ 36151945 h 39260905"/>
              <a:gd name="connsiteX100" fmla="*/ 6858000 w 17099280"/>
              <a:gd name="connsiteY100" fmla="*/ 37249225 h 39260905"/>
              <a:gd name="connsiteX101" fmla="*/ 7315200 w 17099280"/>
              <a:gd name="connsiteY101" fmla="*/ 37157785 h 39260905"/>
              <a:gd name="connsiteX102" fmla="*/ 8138160 w 17099280"/>
              <a:gd name="connsiteY102" fmla="*/ 37797865 h 39260905"/>
              <a:gd name="connsiteX103" fmla="*/ 10058400 w 17099280"/>
              <a:gd name="connsiteY103" fmla="*/ 38346505 h 39260905"/>
              <a:gd name="connsiteX104" fmla="*/ 10149840 w 17099280"/>
              <a:gd name="connsiteY104" fmla="*/ 39078025 h 39260905"/>
              <a:gd name="connsiteX105" fmla="*/ 6858000 w 17099280"/>
              <a:gd name="connsiteY105" fmla="*/ 39260905 h 39260905"/>
              <a:gd name="connsiteX106" fmla="*/ 5303520 w 17099280"/>
              <a:gd name="connsiteY106" fmla="*/ 38620825 h 39260905"/>
              <a:gd name="connsiteX107" fmla="*/ 4754880 w 17099280"/>
              <a:gd name="connsiteY107" fmla="*/ 38986585 h 39260905"/>
              <a:gd name="connsiteX108" fmla="*/ 3474720 w 17099280"/>
              <a:gd name="connsiteY108" fmla="*/ 38986585 h 39260905"/>
              <a:gd name="connsiteX109" fmla="*/ 3291840 w 17099280"/>
              <a:gd name="connsiteY109" fmla="*/ 37523545 h 39260905"/>
              <a:gd name="connsiteX110" fmla="*/ 3291840 w 17099280"/>
              <a:gd name="connsiteY110" fmla="*/ 37523545 h 39260905"/>
              <a:gd name="connsiteX111" fmla="*/ 2743200 w 17099280"/>
              <a:gd name="connsiteY111" fmla="*/ 38163625 h 39260905"/>
              <a:gd name="connsiteX112" fmla="*/ 457200 w 17099280"/>
              <a:gd name="connsiteY112" fmla="*/ 38163625 h 39260905"/>
              <a:gd name="connsiteX113" fmla="*/ 548640 w 17099280"/>
              <a:gd name="connsiteY113" fmla="*/ 35603305 h 39260905"/>
              <a:gd name="connsiteX114" fmla="*/ 1005840 w 17099280"/>
              <a:gd name="connsiteY114" fmla="*/ 35603305 h 39260905"/>
              <a:gd name="connsiteX115" fmla="*/ 914400 w 17099280"/>
              <a:gd name="connsiteY115" fmla="*/ 34688905 h 39260905"/>
              <a:gd name="connsiteX116" fmla="*/ 1645920 w 17099280"/>
              <a:gd name="connsiteY116" fmla="*/ 34048825 h 39260905"/>
              <a:gd name="connsiteX117" fmla="*/ 1737360 w 17099280"/>
              <a:gd name="connsiteY117" fmla="*/ 26367865 h 39260905"/>
              <a:gd name="connsiteX118" fmla="*/ 2468880 w 17099280"/>
              <a:gd name="connsiteY118" fmla="*/ 24904825 h 39260905"/>
              <a:gd name="connsiteX119" fmla="*/ 2194560 w 17099280"/>
              <a:gd name="connsiteY119" fmla="*/ 23533225 h 39260905"/>
              <a:gd name="connsiteX120" fmla="*/ 2377440 w 17099280"/>
              <a:gd name="connsiteY120" fmla="*/ 22618825 h 39260905"/>
              <a:gd name="connsiteX121" fmla="*/ 1920240 w 17099280"/>
              <a:gd name="connsiteY121" fmla="*/ 21064345 h 39260905"/>
              <a:gd name="connsiteX122" fmla="*/ 0 w 17099280"/>
              <a:gd name="connsiteY122" fmla="*/ 20607145 h 39260905"/>
              <a:gd name="connsiteX123" fmla="*/ 914400 w 17099280"/>
              <a:gd name="connsiteY123" fmla="*/ 15669385 h 39260905"/>
              <a:gd name="connsiteX124" fmla="*/ 1005840 w 17099280"/>
              <a:gd name="connsiteY124" fmla="*/ 13566265 h 39260905"/>
              <a:gd name="connsiteX125" fmla="*/ 914400 w 17099280"/>
              <a:gd name="connsiteY125" fmla="*/ 9268585 h 39260905"/>
              <a:gd name="connsiteX126" fmla="*/ 1857998 w 17099280"/>
              <a:gd name="connsiteY126" fmla="*/ 7897670 h 39260905"/>
              <a:gd name="connsiteX127" fmla="*/ 2570951 w 17099280"/>
              <a:gd name="connsiteY127" fmla="*/ 6322056 h 39260905"/>
              <a:gd name="connsiteX128" fmla="*/ 3262299 w 17099280"/>
              <a:gd name="connsiteY128" fmla="*/ 5337122 h 39260905"/>
              <a:gd name="connsiteX129" fmla="*/ 3657600 w 17099280"/>
              <a:gd name="connsiteY129" fmla="*/ 4788025 h 39260905"/>
              <a:gd name="connsiteX130" fmla="*/ 3219090 w 17099280"/>
              <a:gd name="connsiteY130" fmla="*/ 3954433 h 39260905"/>
              <a:gd name="connsiteX131" fmla="*/ 2851811 w 17099280"/>
              <a:gd name="connsiteY131" fmla="*/ 1881624 h 39260905"/>
              <a:gd name="connsiteX132" fmla="*/ 2938230 w 17099280"/>
              <a:gd name="connsiteY132" fmla="*/ 1036395 h 39260905"/>
              <a:gd name="connsiteX133" fmla="*/ 3413532 w 17099280"/>
              <a:gd name="connsiteY133" fmla="*/ 638640 h 39260905"/>
              <a:gd name="connsiteX134" fmla="*/ 4201948 w 17099280"/>
              <a:gd name="connsiteY134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675831 w 17099280"/>
              <a:gd name="connsiteY9" fmla="*/ 4591331 h 39260905"/>
              <a:gd name="connsiteX10" fmla="*/ 6740645 w 17099280"/>
              <a:gd name="connsiteY10" fmla="*/ 4989086 h 39260905"/>
              <a:gd name="connsiteX11" fmla="*/ 6611017 w 17099280"/>
              <a:gd name="connsiteY11" fmla="*/ 5585719 h 39260905"/>
              <a:gd name="connsiteX12" fmla="*/ 5852160 w 17099280"/>
              <a:gd name="connsiteY12" fmla="*/ 5610985 h 39260905"/>
              <a:gd name="connsiteX13" fmla="*/ 5422763 w 17099280"/>
              <a:gd name="connsiteY13" fmla="*/ 6322056 h 39260905"/>
              <a:gd name="connsiteX14" fmla="*/ 6126480 w 17099280"/>
              <a:gd name="connsiteY14" fmla="*/ 7622665 h 39260905"/>
              <a:gd name="connsiteX15" fmla="*/ 6766560 w 17099280"/>
              <a:gd name="connsiteY15" fmla="*/ 9817225 h 39260905"/>
              <a:gd name="connsiteX16" fmla="*/ 6675120 w 17099280"/>
              <a:gd name="connsiteY16" fmla="*/ 11646025 h 39260905"/>
              <a:gd name="connsiteX17" fmla="*/ 7680960 w 17099280"/>
              <a:gd name="connsiteY17" fmla="*/ 11463145 h 39260905"/>
              <a:gd name="connsiteX18" fmla="*/ 7132320 w 17099280"/>
              <a:gd name="connsiteY18" fmla="*/ 10000105 h 39260905"/>
              <a:gd name="connsiteX19" fmla="*/ 8869680 w 17099280"/>
              <a:gd name="connsiteY19" fmla="*/ 8628505 h 39260905"/>
              <a:gd name="connsiteX20" fmla="*/ 9144000 w 17099280"/>
              <a:gd name="connsiteY20" fmla="*/ 7622665 h 39260905"/>
              <a:gd name="connsiteX21" fmla="*/ 9601200 w 17099280"/>
              <a:gd name="connsiteY21" fmla="*/ 7439785 h 39260905"/>
              <a:gd name="connsiteX22" fmla="*/ 9601200 w 17099280"/>
              <a:gd name="connsiteY22" fmla="*/ 6982585 h 39260905"/>
              <a:gd name="connsiteX23" fmla="*/ 9144000 w 17099280"/>
              <a:gd name="connsiteY23" fmla="*/ 6708265 h 39260905"/>
              <a:gd name="connsiteX24" fmla="*/ 8595360 w 17099280"/>
              <a:gd name="connsiteY24" fmla="*/ 5336665 h 39260905"/>
              <a:gd name="connsiteX25" fmla="*/ 8595360 w 17099280"/>
              <a:gd name="connsiteY25" fmla="*/ 5885305 h 39260905"/>
              <a:gd name="connsiteX26" fmla="*/ 8595360 w 17099280"/>
              <a:gd name="connsiteY26" fmla="*/ 6433945 h 39260905"/>
              <a:gd name="connsiteX27" fmla="*/ 8412480 w 17099280"/>
              <a:gd name="connsiteY27" fmla="*/ 6068185 h 39260905"/>
              <a:gd name="connsiteX28" fmla="*/ 8321040 w 17099280"/>
              <a:gd name="connsiteY28" fmla="*/ 6342505 h 39260905"/>
              <a:gd name="connsiteX29" fmla="*/ 8046720 w 17099280"/>
              <a:gd name="connsiteY29" fmla="*/ 6616825 h 39260905"/>
              <a:gd name="connsiteX30" fmla="*/ 8046720 w 17099280"/>
              <a:gd name="connsiteY30" fmla="*/ 6159625 h 39260905"/>
              <a:gd name="connsiteX31" fmla="*/ 7680960 w 17099280"/>
              <a:gd name="connsiteY31" fmla="*/ 6159625 h 39260905"/>
              <a:gd name="connsiteX32" fmla="*/ 8503920 w 17099280"/>
              <a:gd name="connsiteY32" fmla="*/ 5245225 h 39260905"/>
              <a:gd name="connsiteX33" fmla="*/ 8869680 w 17099280"/>
              <a:gd name="connsiteY33" fmla="*/ 4147945 h 39260905"/>
              <a:gd name="connsiteX34" fmla="*/ 10058400 w 17099280"/>
              <a:gd name="connsiteY34" fmla="*/ 3324985 h 39260905"/>
              <a:gd name="connsiteX35" fmla="*/ 10241280 w 17099280"/>
              <a:gd name="connsiteY35" fmla="*/ 3416425 h 39260905"/>
              <a:gd name="connsiteX36" fmla="*/ 10881360 w 17099280"/>
              <a:gd name="connsiteY36" fmla="*/ 3142105 h 39260905"/>
              <a:gd name="connsiteX37" fmla="*/ 11704320 w 17099280"/>
              <a:gd name="connsiteY37" fmla="*/ 3507865 h 39260905"/>
              <a:gd name="connsiteX38" fmla="*/ 11978640 w 17099280"/>
              <a:gd name="connsiteY38" fmla="*/ 4239385 h 39260905"/>
              <a:gd name="connsiteX39" fmla="*/ 12070080 w 17099280"/>
              <a:gd name="connsiteY39" fmla="*/ 4696585 h 39260905"/>
              <a:gd name="connsiteX40" fmla="*/ 12161520 w 17099280"/>
              <a:gd name="connsiteY40" fmla="*/ 5519545 h 39260905"/>
              <a:gd name="connsiteX41" fmla="*/ 12161520 w 17099280"/>
              <a:gd name="connsiteY41" fmla="*/ 5519545 h 39260905"/>
              <a:gd name="connsiteX42" fmla="*/ 12618720 w 17099280"/>
              <a:gd name="connsiteY42" fmla="*/ 6525385 h 39260905"/>
              <a:gd name="connsiteX43" fmla="*/ 12161520 w 17099280"/>
              <a:gd name="connsiteY43" fmla="*/ 7165465 h 39260905"/>
              <a:gd name="connsiteX44" fmla="*/ 12161520 w 17099280"/>
              <a:gd name="connsiteY44" fmla="*/ 7805545 h 39260905"/>
              <a:gd name="connsiteX45" fmla="*/ 11430000 w 17099280"/>
              <a:gd name="connsiteY45" fmla="*/ 7896985 h 39260905"/>
              <a:gd name="connsiteX46" fmla="*/ 11247120 w 17099280"/>
              <a:gd name="connsiteY46" fmla="*/ 8171305 h 39260905"/>
              <a:gd name="connsiteX47" fmla="*/ 11521440 w 17099280"/>
              <a:gd name="connsiteY47" fmla="*/ 8628505 h 39260905"/>
              <a:gd name="connsiteX48" fmla="*/ 12527280 w 17099280"/>
              <a:gd name="connsiteY48" fmla="*/ 8628505 h 39260905"/>
              <a:gd name="connsiteX49" fmla="*/ 12984480 w 17099280"/>
              <a:gd name="connsiteY49" fmla="*/ 9085705 h 39260905"/>
              <a:gd name="connsiteX50" fmla="*/ 13898880 w 17099280"/>
              <a:gd name="connsiteY50" fmla="*/ 10457305 h 39260905"/>
              <a:gd name="connsiteX51" fmla="*/ 15636240 w 17099280"/>
              <a:gd name="connsiteY51" fmla="*/ 10000105 h 39260905"/>
              <a:gd name="connsiteX52" fmla="*/ 17099280 w 17099280"/>
              <a:gd name="connsiteY52" fmla="*/ 9634345 h 39260905"/>
              <a:gd name="connsiteX53" fmla="*/ 15910560 w 17099280"/>
              <a:gd name="connsiteY53" fmla="*/ 10457305 h 39260905"/>
              <a:gd name="connsiteX54" fmla="*/ 16459200 w 17099280"/>
              <a:gd name="connsiteY54" fmla="*/ 10914505 h 39260905"/>
              <a:gd name="connsiteX55" fmla="*/ 15636240 w 17099280"/>
              <a:gd name="connsiteY55" fmla="*/ 11828905 h 39260905"/>
              <a:gd name="connsiteX56" fmla="*/ 15636240 w 17099280"/>
              <a:gd name="connsiteY56" fmla="*/ 11188825 h 39260905"/>
              <a:gd name="connsiteX57" fmla="*/ 13990320 w 17099280"/>
              <a:gd name="connsiteY57" fmla="*/ 11188825 h 39260905"/>
              <a:gd name="connsiteX58" fmla="*/ 13990320 w 17099280"/>
              <a:gd name="connsiteY58" fmla="*/ 12011785 h 39260905"/>
              <a:gd name="connsiteX59" fmla="*/ 15179040 w 17099280"/>
              <a:gd name="connsiteY59" fmla="*/ 13200505 h 39260905"/>
              <a:gd name="connsiteX60" fmla="*/ 15087600 w 17099280"/>
              <a:gd name="connsiteY60" fmla="*/ 14114905 h 39260905"/>
              <a:gd name="connsiteX61" fmla="*/ 15453360 w 17099280"/>
              <a:gd name="connsiteY61" fmla="*/ 14846425 h 39260905"/>
              <a:gd name="connsiteX62" fmla="*/ 15361920 w 17099280"/>
              <a:gd name="connsiteY62" fmla="*/ 15577945 h 39260905"/>
              <a:gd name="connsiteX63" fmla="*/ 15361920 w 17099280"/>
              <a:gd name="connsiteY63" fmla="*/ 16035145 h 39260905"/>
              <a:gd name="connsiteX64" fmla="*/ 15087600 w 17099280"/>
              <a:gd name="connsiteY64" fmla="*/ 16035145 h 39260905"/>
              <a:gd name="connsiteX65" fmla="*/ 15087600 w 17099280"/>
              <a:gd name="connsiteY65" fmla="*/ 16400905 h 39260905"/>
              <a:gd name="connsiteX66" fmla="*/ 14356080 w 17099280"/>
              <a:gd name="connsiteY66" fmla="*/ 16400905 h 39260905"/>
              <a:gd name="connsiteX67" fmla="*/ 14904720 w 17099280"/>
              <a:gd name="connsiteY67" fmla="*/ 17132425 h 39260905"/>
              <a:gd name="connsiteX68" fmla="*/ 15544800 w 17099280"/>
              <a:gd name="connsiteY68" fmla="*/ 25910665 h 39260905"/>
              <a:gd name="connsiteX69" fmla="*/ 13898880 w 17099280"/>
              <a:gd name="connsiteY69" fmla="*/ 25819225 h 39260905"/>
              <a:gd name="connsiteX70" fmla="*/ 13716000 w 17099280"/>
              <a:gd name="connsiteY70" fmla="*/ 29293945 h 39260905"/>
              <a:gd name="connsiteX71" fmla="*/ 12344400 w 17099280"/>
              <a:gd name="connsiteY71" fmla="*/ 33957385 h 39260905"/>
              <a:gd name="connsiteX72" fmla="*/ 13167360 w 17099280"/>
              <a:gd name="connsiteY72" fmla="*/ 35603305 h 39260905"/>
              <a:gd name="connsiteX73" fmla="*/ 15087600 w 17099280"/>
              <a:gd name="connsiteY73" fmla="*/ 36151945 h 39260905"/>
              <a:gd name="connsiteX74" fmla="*/ 12984480 w 17099280"/>
              <a:gd name="connsiteY74" fmla="*/ 36517705 h 39260905"/>
              <a:gd name="connsiteX75" fmla="*/ 13624560 w 17099280"/>
              <a:gd name="connsiteY75" fmla="*/ 37066345 h 39260905"/>
              <a:gd name="connsiteX76" fmla="*/ 12710160 w 17099280"/>
              <a:gd name="connsiteY76" fmla="*/ 37706425 h 39260905"/>
              <a:gd name="connsiteX77" fmla="*/ 10698480 w 17099280"/>
              <a:gd name="connsiteY77" fmla="*/ 37249225 h 39260905"/>
              <a:gd name="connsiteX78" fmla="*/ 10881360 w 17099280"/>
              <a:gd name="connsiteY78" fmla="*/ 36883465 h 39260905"/>
              <a:gd name="connsiteX79" fmla="*/ 9692640 w 17099280"/>
              <a:gd name="connsiteY79" fmla="*/ 36883465 h 39260905"/>
              <a:gd name="connsiteX80" fmla="*/ 10241280 w 17099280"/>
              <a:gd name="connsiteY80" fmla="*/ 35969065 h 39260905"/>
              <a:gd name="connsiteX81" fmla="*/ 9692640 w 17099280"/>
              <a:gd name="connsiteY81" fmla="*/ 35511865 h 39260905"/>
              <a:gd name="connsiteX82" fmla="*/ 10515600 w 17099280"/>
              <a:gd name="connsiteY82" fmla="*/ 34780345 h 39260905"/>
              <a:gd name="connsiteX83" fmla="*/ 9326880 w 17099280"/>
              <a:gd name="connsiteY83" fmla="*/ 28196665 h 39260905"/>
              <a:gd name="connsiteX84" fmla="*/ 10058400 w 17099280"/>
              <a:gd name="connsiteY84" fmla="*/ 26276425 h 39260905"/>
              <a:gd name="connsiteX85" fmla="*/ 9052560 w 17099280"/>
              <a:gd name="connsiteY85" fmla="*/ 25727785 h 39260905"/>
              <a:gd name="connsiteX86" fmla="*/ 8961120 w 17099280"/>
              <a:gd name="connsiteY86" fmla="*/ 20790025 h 39260905"/>
              <a:gd name="connsiteX87" fmla="*/ 9326880 w 17099280"/>
              <a:gd name="connsiteY87" fmla="*/ 18504025 h 39260905"/>
              <a:gd name="connsiteX88" fmla="*/ 8046720 w 17099280"/>
              <a:gd name="connsiteY88" fmla="*/ 16309465 h 39260905"/>
              <a:gd name="connsiteX89" fmla="*/ 7863840 w 17099280"/>
              <a:gd name="connsiteY89" fmla="*/ 16309465 h 39260905"/>
              <a:gd name="connsiteX90" fmla="*/ 7863840 w 17099280"/>
              <a:gd name="connsiteY90" fmla="*/ 16126585 h 39260905"/>
              <a:gd name="connsiteX91" fmla="*/ 7406640 w 17099280"/>
              <a:gd name="connsiteY91" fmla="*/ 16126585 h 39260905"/>
              <a:gd name="connsiteX92" fmla="*/ 8138160 w 17099280"/>
              <a:gd name="connsiteY92" fmla="*/ 20149945 h 39260905"/>
              <a:gd name="connsiteX93" fmla="*/ 7680960 w 17099280"/>
              <a:gd name="connsiteY93" fmla="*/ 21612985 h 39260905"/>
              <a:gd name="connsiteX94" fmla="*/ 6858000 w 17099280"/>
              <a:gd name="connsiteY94" fmla="*/ 21612985 h 39260905"/>
              <a:gd name="connsiteX95" fmla="*/ 7498080 w 17099280"/>
              <a:gd name="connsiteY95" fmla="*/ 27648025 h 39260905"/>
              <a:gd name="connsiteX96" fmla="*/ 7040880 w 17099280"/>
              <a:gd name="connsiteY96" fmla="*/ 35877625 h 39260905"/>
              <a:gd name="connsiteX97" fmla="*/ 6217920 w 17099280"/>
              <a:gd name="connsiteY97" fmla="*/ 35877625 h 39260905"/>
              <a:gd name="connsiteX98" fmla="*/ 6217920 w 17099280"/>
              <a:gd name="connsiteY98" fmla="*/ 36151945 h 39260905"/>
              <a:gd name="connsiteX99" fmla="*/ 6675120 w 17099280"/>
              <a:gd name="connsiteY99" fmla="*/ 36151945 h 39260905"/>
              <a:gd name="connsiteX100" fmla="*/ 6858000 w 17099280"/>
              <a:gd name="connsiteY100" fmla="*/ 37249225 h 39260905"/>
              <a:gd name="connsiteX101" fmla="*/ 7315200 w 17099280"/>
              <a:gd name="connsiteY101" fmla="*/ 37157785 h 39260905"/>
              <a:gd name="connsiteX102" fmla="*/ 8138160 w 17099280"/>
              <a:gd name="connsiteY102" fmla="*/ 37797865 h 39260905"/>
              <a:gd name="connsiteX103" fmla="*/ 10058400 w 17099280"/>
              <a:gd name="connsiteY103" fmla="*/ 38346505 h 39260905"/>
              <a:gd name="connsiteX104" fmla="*/ 10149840 w 17099280"/>
              <a:gd name="connsiteY104" fmla="*/ 39078025 h 39260905"/>
              <a:gd name="connsiteX105" fmla="*/ 6858000 w 17099280"/>
              <a:gd name="connsiteY105" fmla="*/ 39260905 h 39260905"/>
              <a:gd name="connsiteX106" fmla="*/ 5303520 w 17099280"/>
              <a:gd name="connsiteY106" fmla="*/ 38620825 h 39260905"/>
              <a:gd name="connsiteX107" fmla="*/ 4754880 w 17099280"/>
              <a:gd name="connsiteY107" fmla="*/ 38986585 h 39260905"/>
              <a:gd name="connsiteX108" fmla="*/ 3474720 w 17099280"/>
              <a:gd name="connsiteY108" fmla="*/ 38986585 h 39260905"/>
              <a:gd name="connsiteX109" fmla="*/ 3291840 w 17099280"/>
              <a:gd name="connsiteY109" fmla="*/ 37523545 h 39260905"/>
              <a:gd name="connsiteX110" fmla="*/ 3291840 w 17099280"/>
              <a:gd name="connsiteY110" fmla="*/ 37523545 h 39260905"/>
              <a:gd name="connsiteX111" fmla="*/ 2743200 w 17099280"/>
              <a:gd name="connsiteY111" fmla="*/ 38163625 h 39260905"/>
              <a:gd name="connsiteX112" fmla="*/ 457200 w 17099280"/>
              <a:gd name="connsiteY112" fmla="*/ 38163625 h 39260905"/>
              <a:gd name="connsiteX113" fmla="*/ 548640 w 17099280"/>
              <a:gd name="connsiteY113" fmla="*/ 35603305 h 39260905"/>
              <a:gd name="connsiteX114" fmla="*/ 1005840 w 17099280"/>
              <a:gd name="connsiteY114" fmla="*/ 35603305 h 39260905"/>
              <a:gd name="connsiteX115" fmla="*/ 914400 w 17099280"/>
              <a:gd name="connsiteY115" fmla="*/ 34688905 h 39260905"/>
              <a:gd name="connsiteX116" fmla="*/ 1645920 w 17099280"/>
              <a:gd name="connsiteY116" fmla="*/ 34048825 h 39260905"/>
              <a:gd name="connsiteX117" fmla="*/ 1737360 w 17099280"/>
              <a:gd name="connsiteY117" fmla="*/ 26367865 h 39260905"/>
              <a:gd name="connsiteX118" fmla="*/ 2468880 w 17099280"/>
              <a:gd name="connsiteY118" fmla="*/ 24904825 h 39260905"/>
              <a:gd name="connsiteX119" fmla="*/ 2194560 w 17099280"/>
              <a:gd name="connsiteY119" fmla="*/ 23533225 h 39260905"/>
              <a:gd name="connsiteX120" fmla="*/ 2377440 w 17099280"/>
              <a:gd name="connsiteY120" fmla="*/ 22618825 h 39260905"/>
              <a:gd name="connsiteX121" fmla="*/ 1920240 w 17099280"/>
              <a:gd name="connsiteY121" fmla="*/ 21064345 h 39260905"/>
              <a:gd name="connsiteX122" fmla="*/ 0 w 17099280"/>
              <a:gd name="connsiteY122" fmla="*/ 20607145 h 39260905"/>
              <a:gd name="connsiteX123" fmla="*/ 914400 w 17099280"/>
              <a:gd name="connsiteY123" fmla="*/ 15669385 h 39260905"/>
              <a:gd name="connsiteX124" fmla="*/ 1005840 w 17099280"/>
              <a:gd name="connsiteY124" fmla="*/ 13566265 h 39260905"/>
              <a:gd name="connsiteX125" fmla="*/ 914400 w 17099280"/>
              <a:gd name="connsiteY125" fmla="*/ 9268585 h 39260905"/>
              <a:gd name="connsiteX126" fmla="*/ 1857998 w 17099280"/>
              <a:gd name="connsiteY126" fmla="*/ 7897670 h 39260905"/>
              <a:gd name="connsiteX127" fmla="*/ 2570951 w 17099280"/>
              <a:gd name="connsiteY127" fmla="*/ 6322056 h 39260905"/>
              <a:gd name="connsiteX128" fmla="*/ 3262299 w 17099280"/>
              <a:gd name="connsiteY128" fmla="*/ 5337122 h 39260905"/>
              <a:gd name="connsiteX129" fmla="*/ 3657600 w 17099280"/>
              <a:gd name="connsiteY129" fmla="*/ 4788025 h 39260905"/>
              <a:gd name="connsiteX130" fmla="*/ 3219090 w 17099280"/>
              <a:gd name="connsiteY130" fmla="*/ 3954433 h 39260905"/>
              <a:gd name="connsiteX131" fmla="*/ 2851811 w 17099280"/>
              <a:gd name="connsiteY131" fmla="*/ 1881624 h 39260905"/>
              <a:gd name="connsiteX132" fmla="*/ 2938230 w 17099280"/>
              <a:gd name="connsiteY132" fmla="*/ 1036395 h 39260905"/>
              <a:gd name="connsiteX133" fmla="*/ 3413532 w 17099280"/>
              <a:gd name="connsiteY133" fmla="*/ 638640 h 39260905"/>
              <a:gd name="connsiteX134" fmla="*/ 4201948 w 17099280"/>
              <a:gd name="connsiteY134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675831 w 17099280"/>
              <a:gd name="connsiteY9" fmla="*/ 4591331 h 39260905"/>
              <a:gd name="connsiteX10" fmla="*/ 6740645 w 17099280"/>
              <a:gd name="connsiteY10" fmla="*/ 4989086 h 39260905"/>
              <a:gd name="connsiteX11" fmla="*/ 6611017 w 17099280"/>
              <a:gd name="connsiteY11" fmla="*/ 5585719 h 39260905"/>
              <a:gd name="connsiteX12" fmla="*/ 5852160 w 17099280"/>
              <a:gd name="connsiteY12" fmla="*/ 5610985 h 39260905"/>
              <a:gd name="connsiteX13" fmla="*/ 5422763 w 17099280"/>
              <a:gd name="connsiteY13" fmla="*/ 6322056 h 39260905"/>
              <a:gd name="connsiteX14" fmla="*/ 6126480 w 17099280"/>
              <a:gd name="connsiteY14" fmla="*/ 7622665 h 39260905"/>
              <a:gd name="connsiteX15" fmla="*/ 6766560 w 17099280"/>
              <a:gd name="connsiteY15" fmla="*/ 9817225 h 39260905"/>
              <a:gd name="connsiteX16" fmla="*/ 6675120 w 17099280"/>
              <a:gd name="connsiteY16" fmla="*/ 11646025 h 39260905"/>
              <a:gd name="connsiteX17" fmla="*/ 7680960 w 17099280"/>
              <a:gd name="connsiteY17" fmla="*/ 11463145 h 39260905"/>
              <a:gd name="connsiteX18" fmla="*/ 7132320 w 17099280"/>
              <a:gd name="connsiteY18" fmla="*/ 10000105 h 39260905"/>
              <a:gd name="connsiteX19" fmla="*/ 8869680 w 17099280"/>
              <a:gd name="connsiteY19" fmla="*/ 8628505 h 39260905"/>
              <a:gd name="connsiteX20" fmla="*/ 9144000 w 17099280"/>
              <a:gd name="connsiteY20" fmla="*/ 7622665 h 39260905"/>
              <a:gd name="connsiteX21" fmla="*/ 9601200 w 17099280"/>
              <a:gd name="connsiteY21" fmla="*/ 7439785 h 39260905"/>
              <a:gd name="connsiteX22" fmla="*/ 9601200 w 17099280"/>
              <a:gd name="connsiteY22" fmla="*/ 6982585 h 39260905"/>
              <a:gd name="connsiteX23" fmla="*/ 9144000 w 17099280"/>
              <a:gd name="connsiteY23" fmla="*/ 6708265 h 39260905"/>
              <a:gd name="connsiteX24" fmla="*/ 8595360 w 17099280"/>
              <a:gd name="connsiteY24" fmla="*/ 5336665 h 39260905"/>
              <a:gd name="connsiteX25" fmla="*/ 8595360 w 17099280"/>
              <a:gd name="connsiteY25" fmla="*/ 5885305 h 39260905"/>
              <a:gd name="connsiteX26" fmla="*/ 8595360 w 17099280"/>
              <a:gd name="connsiteY26" fmla="*/ 6433945 h 39260905"/>
              <a:gd name="connsiteX27" fmla="*/ 8412480 w 17099280"/>
              <a:gd name="connsiteY27" fmla="*/ 6068185 h 39260905"/>
              <a:gd name="connsiteX28" fmla="*/ 8321040 w 17099280"/>
              <a:gd name="connsiteY28" fmla="*/ 6342505 h 39260905"/>
              <a:gd name="connsiteX29" fmla="*/ 8046720 w 17099280"/>
              <a:gd name="connsiteY29" fmla="*/ 6616825 h 39260905"/>
              <a:gd name="connsiteX30" fmla="*/ 8046720 w 17099280"/>
              <a:gd name="connsiteY30" fmla="*/ 6159625 h 39260905"/>
              <a:gd name="connsiteX31" fmla="*/ 7680960 w 17099280"/>
              <a:gd name="connsiteY31" fmla="*/ 6159625 h 39260905"/>
              <a:gd name="connsiteX32" fmla="*/ 8503920 w 17099280"/>
              <a:gd name="connsiteY32" fmla="*/ 5245225 h 39260905"/>
              <a:gd name="connsiteX33" fmla="*/ 8869680 w 17099280"/>
              <a:gd name="connsiteY33" fmla="*/ 4147945 h 39260905"/>
              <a:gd name="connsiteX34" fmla="*/ 10058400 w 17099280"/>
              <a:gd name="connsiteY34" fmla="*/ 3324985 h 39260905"/>
              <a:gd name="connsiteX35" fmla="*/ 10241280 w 17099280"/>
              <a:gd name="connsiteY35" fmla="*/ 3416425 h 39260905"/>
              <a:gd name="connsiteX36" fmla="*/ 10881360 w 17099280"/>
              <a:gd name="connsiteY36" fmla="*/ 3142105 h 39260905"/>
              <a:gd name="connsiteX37" fmla="*/ 11704320 w 17099280"/>
              <a:gd name="connsiteY37" fmla="*/ 3507865 h 39260905"/>
              <a:gd name="connsiteX38" fmla="*/ 11978640 w 17099280"/>
              <a:gd name="connsiteY38" fmla="*/ 4239385 h 39260905"/>
              <a:gd name="connsiteX39" fmla="*/ 12070080 w 17099280"/>
              <a:gd name="connsiteY39" fmla="*/ 4696585 h 39260905"/>
              <a:gd name="connsiteX40" fmla="*/ 12161520 w 17099280"/>
              <a:gd name="connsiteY40" fmla="*/ 5519545 h 39260905"/>
              <a:gd name="connsiteX41" fmla="*/ 12161520 w 17099280"/>
              <a:gd name="connsiteY41" fmla="*/ 5519545 h 39260905"/>
              <a:gd name="connsiteX42" fmla="*/ 12618720 w 17099280"/>
              <a:gd name="connsiteY42" fmla="*/ 6525385 h 39260905"/>
              <a:gd name="connsiteX43" fmla="*/ 12161520 w 17099280"/>
              <a:gd name="connsiteY43" fmla="*/ 7165465 h 39260905"/>
              <a:gd name="connsiteX44" fmla="*/ 12161520 w 17099280"/>
              <a:gd name="connsiteY44" fmla="*/ 7805545 h 39260905"/>
              <a:gd name="connsiteX45" fmla="*/ 11430000 w 17099280"/>
              <a:gd name="connsiteY45" fmla="*/ 7896985 h 39260905"/>
              <a:gd name="connsiteX46" fmla="*/ 11247120 w 17099280"/>
              <a:gd name="connsiteY46" fmla="*/ 8171305 h 39260905"/>
              <a:gd name="connsiteX47" fmla="*/ 11521440 w 17099280"/>
              <a:gd name="connsiteY47" fmla="*/ 8628505 h 39260905"/>
              <a:gd name="connsiteX48" fmla="*/ 12527280 w 17099280"/>
              <a:gd name="connsiteY48" fmla="*/ 8628505 h 39260905"/>
              <a:gd name="connsiteX49" fmla="*/ 12984480 w 17099280"/>
              <a:gd name="connsiteY49" fmla="*/ 9085705 h 39260905"/>
              <a:gd name="connsiteX50" fmla="*/ 13898880 w 17099280"/>
              <a:gd name="connsiteY50" fmla="*/ 10457305 h 39260905"/>
              <a:gd name="connsiteX51" fmla="*/ 15636240 w 17099280"/>
              <a:gd name="connsiteY51" fmla="*/ 10000105 h 39260905"/>
              <a:gd name="connsiteX52" fmla="*/ 17099280 w 17099280"/>
              <a:gd name="connsiteY52" fmla="*/ 9634345 h 39260905"/>
              <a:gd name="connsiteX53" fmla="*/ 15910560 w 17099280"/>
              <a:gd name="connsiteY53" fmla="*/ 10457305 h 39260905"/>
              <a:gd name="connsiteX54" fmla="*/ 16459200 w 17099280"/>
              <a:gd name="connsiteY54" fmla="*/ 10914505 h 39260905"/>
              <a:gd name="connsiteX55" fmla="*/ 15636240 w 17099280"/>
              <a:gd name="connsiteY55" fmla="*/ 11828905 h 39260905"/>
              <a:gd name="connsiteX56" fmla="*/ 15636240 w 17099280"/>
              <a:gd name="connsiteY56" fmla="*/ 11188825 h 39260905"/>
              <a:gd name="connsiteX57" fmla="*/ 13990320 w 17099280"/>
              <a:gd name="connsiteY57" fmla="*/ 11188825 h 39260905"/>
              <a:gd name="connsiteX58" fmla="*/ 13990320 w 17099280"/>
              <a:gd name="connsiteY58" fmla="*/ 12011785 h 39260905"/>
              <a:gd name="connsiteX59" fmla="*/ 15179040 w 17099280"/>
              <a:gd name="connsiteY59" fmla="*/ 13200505 h 39260905"/>
              <a:gd name="connsiteX60" fmla="*/ 15087600 w 17099280"/>
              <a:gd name="connsiteY60" fmla="*/ 14114905 h 39260905"/>
              <a:gd name="connsiteX61" fmla="*/ 15453360 w 17099280"/>
              <a:gd name="connsiteY61" fmla="*/ 14846425 h 39260905"/>
              <a:gd name="connsiteX62" fmla="*/ 15361920 w 17099280"/>
              <a:gd name="connsiteY62" fmla="*/ 15577945 h 39260905"/>
              <a:gd name="connsiteX63" fmla="*/ 15361920 w 17099280"/>
              <a:gd name="connsiteY63" fmla="*/ 16035145 h 39260905"/>
              <a:gd name="connsiteX64" fmla="*/ 15087600 w 17099280"/>
              <a:gd name="connsiteY64" fmla="*/ 16035145 h 39260905"/>
              <a:gd name="connsiteX65" fmla="*/ 15087600 w 17099280"/>
              <a:gd name="connsiteY65" fmla="*/ 16400905 h 39260905"/>
              <a:gd name="connsiteX66" fmla="*/ 14356080 w 17099280"/>
              <a:gd name="connsiteY66" fmla="*/ 16400905 h 39260905"/>
              <a:gd name="connsiteX67" fmla="*/ 14904720 w 17099280"/>
              <a:gd name="connsiteY67" fmla="*/ 17132425 h 39260905"/>
              <a:gd name="connsiteX68" fmla="*/ 15544800 w 17099280"/>
              <a:gd name="connsiteY68" fmla="*/ 25910665 h 39260905"/>
              <a:gd name="connsiteX69" fmla="*/ 13898880 w 17099280"/>
              <a:gd name="connsiteY69" fmla="*/ 25819225 h 39260905"/>
              <a:gd name="connsiteX70" fmla="*/ 13716000 w 17099280"/>
              <a:gd name="connsiteY70" fmla="*/ 29293945 h 39260905"/>
              <a:gd name="connsiteX71" fmla="*/ 12344400 w 17099280"/>
              <a:gd name="connsiteY71" fmla="*/ 33957385 h 39260905"/>
              <a:gd name="connsiteX72" fmla="*/ 13167360 w 17099280"/>
              <a:gd name="connsiteY72" fmla="*/ 35603305 h 39260905"/>
              <a:gd name="connsiteX73" fmla="*/ 15087600 w 17099280"/>
              <a:gd name="connsiteY73" fmla="*/ 36151945 h 39260905"/>
              <a:gd name="connsiteX74" fmla="*/ 12984480 w 17099280"/>
              <a:gd name="connsiteY74" fmla="*/ 36517705 h 39260905"/>
              <a:gd name="connsiteX75" fmla="*/ 13624560 w 17099280"/>
              <a:gd name="connsiteY75" fmla="*/ 37066345 h 39260905"/>
              <a:gd name="connsiteX76" fmla="*/ 12710160 w 17099280"/>
              <a:gd name="connsiteY76" fmla="*/ 37706425 h 39260905"/>
              <a:gd name="connsiteX77" fmla="*/ 10698480 w 17099280"/>
              <a:gd name="connsiteY77" fmla="*/ 37249225 h 39260905"/>
              <a:gd name="connsiteX78" fmla="*/ 10881360 w 17099280"/>
              <a:gd name="connsiteY78" fmla="*/ 36883465 h 39260905"/>
              <a:gd name="connsiteX79" fmla="*/ 9692640 w 17099280"/>
              <a:gd name="connsiteY79" fmla="*/ 36883465 h 39260905"/>
              <a:gd name="connsiteX80" fmla="*/ 10241280 w 17099280"/>
              <a:gd name="connsiteY80" fmla="*/ 35969065 h 39260905"/>
              <a:gd name="connsiteX81" fmla="*/ 9692640 w 17099280"/>
              <a:gd name="connsiteY81" fmla="*/ 35511865 h 39260905"/>
              <a:gd name="connsiteX82" fmla="*/ 10515600 w 17099280"/>
              <a:gd name="connsiteY82" fmla="*/ 34780345 h 39260905"/>
              <a:gd name="connsiteX83" fmla="*/ 9326880 w 17099280"/>
              <a:gd name="connsiteY83" fmla="*/ 28196665 h 39260905"/>
              <a:gd name="connsiteX84" fmla="*/ 10058400 w 17099280"/>
              <a:gd name="connsiteY84" fmla="*/ 26276425 h 39260905"/>
              <a:gd name="connsiteX85" fmla="*/ 9052560 w 17099280"/>
              <a:gd name="connsiteY85" fmla="*/ 25727785 h 39260905"/>
              <a:gd name="connsiteX86" fmla="*/ 8961120 w 17099280"/>
              <a:gd name="connsiteY86" fmla="*/ 20790025 h 39260905"/>
              <a:gd name="connsiteX87" fmla="*/ 9326880 w 17099280"/>
              <a:gd name="connsiteY87" fmla="*/ 18504025 h 39260905"/>
              <a:gd name="connsiteX88" fmla="*/ 8046720 w 17099280"/>
              <a:gd name="connsiteY88" fmla="*/ 16309465 h 39260905"/>
              <a:gd name="connsiteX89" fmla="*/ 7863840 w 17099280"/>
              <a:gd name="connsiteY89" fmla="*/ 16309465 h 39260905"/>
              <a:gd name="connsiteX90" fmla="*/ 7863840 w 17099280"/>
              <a:gd name="connsiteY90" fmla="*/ 16126585 h 39260905"/>
              <a:gd name="connsiteX91" fmla="*/ 7406640 w 17099280"/>
              <a:gd name="connsiteY91" fmla="*/ 16126585 h 39260905"/>
              <a:gd name="connsiteX92" fmla="*/ 8138160 w 17099280"/>
              <a:gd name="connsiteY92" fmla="*/ 20149945 h 39260905"/>
              <a:gd name="connsiteX93" fmla="*/ 7680960 w 17099280"/>
              <a:gd name="connsiteY93" fmla="*/ 21612985 h 39260905"/>
              <a:gd name="connsiteX94" fmla="*/ 6858000 w 17099280"/>
              <a:gd name="connsiteY94" fmla="*/ 21612985 h 39260905"/>
              <a:gd name="connsiteX95" fmla="*/ 7498080 w 17099280"/>
              <a:gd name="connsiteY95" fmla="*/ 27648025 h 39260905"/>
              <a:gd name="connsiteX96" fmla="*/ 7040880 w 17099280"/>
              <a:gd name="connsiteY96" fmla="*/ 35877625 h 39260905"/>
              <a:gd name="connsiteX97" fmla="*/ 6217920 w 17099280"/>
              <a:gd name="connsiteY97" fmla="*/ 35877625 h 39260905"/>
              <a:gd name="connsiteX98" fmla="*/ 6217920 w 17099280"/>
              <a:gd name="connsiteY98" fmla="*/ 36151945 h 39260905"/>
              <a:gd name="connsiteX99" fmla="*/ 6675120 w 17099280"/>
              <a:gd name="connsiteY99" fmla="*/ 36151945 h 39260905"/>
              <a:gd name="connsiteX100" fmla="*/ 6858000 w 17099280"/>
              <a:gd name="connsiteY100" fmla="*/ 37249225 h 39260905"/>
              <a:gd name="connsiteX101" fmla="*/ 7315200 w 17099280"/>
              <a:gd name="connsiteY101" fmla="*/ 37157785 h 39260905"/>
              <a:gd name="connsiteX102" fmla="*/ 8138160 w 17099280"/>
              <a:gd name="connsiteY102" fmla="*/ 37797865 h 39260905"/>
              <a:gd name="connsiteX103" fmla="*/ 10058400 w 17099280"/>
              <a:gd name="connsiteY103" fmla="*/ 38346505 h 39260905"/>
              <a:gd name="connsiteX104" fmla="*/ 10149840 w 17099280"/>
              <a:gd name="connsiteY104" fmla="*/ 39078025 h 39260905"/>
              <a:gd name="connsiteX105" fmla="*/ 6858000 w 17099280"/>
              <a:gd name="connsiteY105" fmla="*/ 39260905 h 39260905"/>
              <a:gd name="connsiteX106" fmla="*/ 5303520 w 17099280"/>
              <a:gd name="connsiteY106" fmla="*/ 38620825 h 39260905"/>
              <a:gd name="connsiteX107" fmla="*/ 4754880 w 17099280"/>
              <a:gd name="connsiteY107" fmla="*/ 38986585 h 39260905"/>
              <a:gd name="connsiteX108" fmla="*/ 3474720 w 17099280"/>
              <a:gd name="connsiteY108" fmla="*/ 38986585 h 39260905"/>
              <a:gd name="connsiteX109" fmla="*/ 3291840 w 17099280"/>
              <a:gd name="connsiteY109" fmla="*/ 37523545 h 39260905"/>
              <a:gd name="connsiteX110" fmla="*/ 3291840 w 17099280"/>
              <a:gd name="connsiteY110" fmla="*/ 37523545 h 39260905"/>
              <a:gd name="connsiteX111" fmla="*/ 2743200 w 17099280"/>
              <a:gd name="connsiteY111" fmla="*/ 38163625 h 39260905"/>
              <a:gd name="connsiteX112" fmla="*/ 457200 w 17099280"/>
              <a:gd name="connsiteY112" fmla="*/ 38163625 h 39260905"/>
              <a:gd name="connsiteX113" fmla="*/ 548640 w 17099280"/>
              <a:gd name="connsiteY113" fmla="*/ 35603305 h 39260905"/>
              <a:gd name="connsiteX114" fmla="*/ 1005840 w 17099280"/>
              <a:gd name="connsiteY114" fmla="*/ 35603305 h 39260905"/>
              <a:gd name="connsiteX115" fmla="*/ 914400 w 17099280"/>
              <a:gd name="connsiteY115" fmla="*/ 34688905 h 39260905"/>
              <a:gd name="connsiteX116" fmla="*/ 1645920 w 17099280"/>
              <a:gd name="connsiteY116" fmla="*/ 34048825 h 39260905"/>
              <a:gd name="connsiteX117" fmla="*/ 1737360 w 17099280"/>
              <a:gd name="connsiteY117" fmla="*/ 26367865 h 39260905"/>
              <a:gd name="connsiteX118" fmla="*/ 2468880 w 17099280"/>
              <a:gd name="connsiteY118" fmla="*/ 24904825 h 39260905"/>
              <a:gd name="connsiteX119" fmla="*/ 2194560 w 17099280"/>
              <a:gd name="connsiteY119" fmla="*/ 23533225 h 39260905"/>
              <a:gd name="connsiteX120" fmla="*/ 2377440 w 17099280"/>
              <a:gd name="connsiteY120" fmla="*/ 22618825 h 39260905"/>
              <a:gd name="connsiteX121" fmla="*/ 1920240 w 17099280"/>
              <a:gd name="connsiteY121" fmla="*/ 21064345 h 39260905"/>
              <a:gd name="connsiteX122" fmla="*/ 0 w 17099280"/>
              <a:gd name="connsiteY122" fmla="*/ 20607145 h 39260905"/>
              <a:gd name="connsiteX123" fmla="*/ 914400 w 17099280"/>
              <a:gd name="connsiteY123" fmla="*/ 15669385 h 39260905"/>
              <a:gd name="connsiteX124" fmla="*/ 1005840 w 17099280"/>
              <a:gd name="connsiteY124" fmla="*/ 13566265 h 39260905"/>
              <a:gd name="connsiteX125" fmla="*/ 914400 w 17099280"/>
              <a:gd name="connsiteY125" fmla="*/ 9268585 h 39260905"/>
              <a:gd name="connsiteX126" fmla="*/ 1857998 w 17099280"/>
              <a:gd name="connsiteY126" fmla="*/ 7897670 h 39260905"/>
              <a:gd name="connsiteX127" fmla="*/ 2570951 w 17099280"/>
              <a:gd name="connsiteY127" fmla="*/ 6322056 h 39260905"/>
              <a:gd name="connsiteX128" fmla="*/ 3262299 w 17099280"/>
              <a:gd name="connsiteY128" fmla="*/ 5337122 h 39260905"/>
              <a:gd name="connsiteX129" fmla="*/ 3657600 w 17099280"/>
              <a:gd name="connsiteY129" fmla="*/ 4788025 h 39260905"/>
              <a:gd name="connsiteX130" fmla="*/ 3219090 w 17099280"/>
              <a:gd name="connsiteY130" fmla="*/ 3954433 h 39260905"/>
              <a:gd name="connsiteX131" fmla="*/ 2851811 w 17099280"/>
              <a:gd name="connsiteY131" fmla="*/ 1881624 h 39260905"/>
              <a:gd name="connsiteX132" fmla="*/ 2938230 w 17099280"/>
              <a:gd name="connsiteY132" fmla="*/ 1036395 h 39260905"/>
              <a:gd name="connsiteX133" fmla="*/ 3413532 w 17099280"/>
              <a:gd name="connsiteY133" fmla="*/ 638640 h 39260905"/>
              <a:gd name="connsiteX134" fmla="*/ 4201948 w 17099280"/>
              <a:gd name="connsiteY134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675831 w 17099280"/>
              <a:gd name="connsiteY9" fmla="*/ 4591331 h 39260905"/>
              <a:gd name="connsiteX10" fmla="*/ 6740645 w 17099280"/>
              <a:gd name="connsiteY10" fmla="*/ 4989086 h 39260905"/>
              <a:gd name="connsiteX11" fmla="*/ 6611017 w 17099280"/>
              <a:gd name="connsiteY11" fmla="*/ 5585719 h 39260905"/>
              <a:gd name="connsiteX12" fmla="*/ 5852160 w 17099280"/>
              <a:gd name="connsiteY12" fmla="*/ 5610985 h 39260905"/>
              <a:gd name="connsiteX13" fmla="*/ 5422763 w 17099280"/>
              <a:gd name="connsiteY13" fmla="*/ 6322056 h 39260905"/>
              <a:gd name="connsiteX14" fmla="*/ 6126480 w 17099280"/>
              <a:gd name="connsiteY14" fmla="*/ 7622665 h 39260905"/>
              <a:gd name="connsiteX15" fmla="*/ 6766560 w 17099280"/>
              <a:gd name="connsiteY15" fmla="*/ 9817225 h 39260905"/>
              <a:gd name="connsiteX16" fmla="*/ 6675120 w 17099280"/>
              <a:gd name="connsiteY16" fmla="*/ 11646025 h 39260905"/>
              <a:gd name="connsiteX17" fmla="*/ 7680960 w 17099280"/>
              <a:gd name="connsiteY17" fmla="*/ 11463145 h 39260905"/>
              <a:gd name="connsiteX18" fmla="*/ 7132320 w 17099280"/>
              <a:gd name="connsiteY18" fmla="*/ 10000105 h 39260905"/>
              <a:gd name="connsiteX19" fmla="*/ 8869680 w 17099280"/>
              <a:gd name="connsiteY19" fmla="*/ 8628505 h 39260905"/>
              <a:gd name="connsiteX20" fmla="*/ 9144000 w 17099280"/>
              <a:gd name="connsiteY20" fmla="*/ 7622665 h 39260905"/>
              <a:gd name="connsiteX21" fmla="*/ 9601200 w 17099280"/>
              <a:gd name="connsiteY21" fmla="*/ 7439785 h 39260905"/>
              <a:gd name="connsiteX22" fmla="*/ 9601200 w 17099280"/>
              <a:gd name="connsiteY22" fmla="*/ 6982585 h 39260905"/>
              <a:gd name="connsiteX23" fmla="*/ 9144000 w 17099280"/>
              <a:gd name="connsiteY23" fmla="*/ 6708265 h 39260905"/>
              <a:gd name="connsiteX24" fmla="*/ 8595360 w 17099280"/>
              <a:gd name="connsiteY24" fmla="*/ 5336665 h 39260905"/>
              <a:gd name="connsiteX25" fmla="*/ 8595360 w 17099280"/>
              <a:gd name="connsiteY25" fmla="*/ 5885305 h 39260905"/>
              <a:gd name="connsiteX26" fmla="*/ 8595360 w 17099280"/>
              <a:gd name="connsiteY26" fmla="*/ 6433945 h 39260905"/>
              <a:gd name="connsiteX27" fmla="*/ 8412480 w 17099280"/>
              <a:gd name="connsiteY27" fmla="*/ 6068185 h 39260905"/>
              <a:gd name="connsiteX28" fmla="*/ 8321040 w 17099280"/>
              <a:gd name="connsiteY28" fmla="*/ 6342505 h 39260905"/>
              <a:gd name="connsiteX29" fmla="*/ 8046720 w 17099280"/>
              <a:gd name="connsiteY29" fmla="*/ 6616825 h 39260905"/>
              <a:gd name="connsiteX30" fmla="*/ 8046720 w 17099280"/>
              <a:gd name="connsiteY30" fmla="*/ 6159625 h 39260905"/>
              <a:gd name="connsiteX31" fmla="*/ 7680960 w 17099280"/>
              <a:gd name="connsiteY31" fmla="*/ 6159625 h 39260905"/>
              <a:gd name="connsiteX32" fmla="*/ 8503920 w 17099280"/>
              <a:gd name="connsiteY32" fmla="*/ 5245225 h 39260905"/>
              <a:gd name="connsiteX33" fmla="*/ 8869680 w 17099280"/>
              <a:gd name="connsiteY33" fmla="*/ 4147945 h 39260905"/>
              <a:gd name="connsiteX34" fmla="*/ 10058400 w 17099280"/>
              <a:gd name="connsiteY34" fmla="*/ 3324985 h 39260905"/>
              <a:gd name="connsiteX35" fmla="*/ 10241280 w 17099280"/>
              <a:gd name="connsiteY35" fmla="*/ 3416425 h 39260905"/>
              <a:gd name="connsiteX36" fmla="*/ 10881360 w 17099280"/>
              <a:gd name="connsiteY36" fmla="*/ 3142105 h 39260905"/>
              <a:gd name="connsiteX37" fmla="*/ 11704320 w 17099280"/>
              <a:gd name="connsiteY37" fmla="*/ 3507865 h 39260905"/>
              <a:gd name="connsiteX38" fmla="*/ 11978640 w 17099280"/>
              <a:gd name="connsiteY38" fmla="*/ 4239385 h 39260905"/>
              <a:gd name="connsiteX39" fmla="*/ 12070080 w 17099280"/>
              <a:gd name="connsiteY39" fmla="*/ 4696585 h 39260905"/>
              <a:gd name="connsiteX40" fmla="*/ 12161520 w 17099280"/>
              <a:gd name="connsiteY40" fmla="*/ 5519545 h 39260905"/>
              <a:gd name="connsiteX41" fmla="*/ 12161520 w 17099280"/>
              <a:gd name="connsiteY41" fmla="*/ 5519545 h 39260905"/>
              <a:gd name="connsiteX42" fmla="*/ 12618720 w 17099280"/>
              <a:gd name="connsiteY42" fmla="*/ 6525385 h 39260905"/>
              <a:gd name="connsiteX43" fmla="*/ 12161520 w 17099280"/>
              <a:gd name="connsiteY43" fmla="*/ 7165465 h 39260905"/>
              <a:gd name="connsiteX44" fmla="*/ 12161520 w 17099280"/>
              <a:gd name="connsiteY44" fmla="*/ 7805545 h 39260905"/>
              <a:gd name="connsiteX45" fmla="*/ 11430000 w 17099280"/>
              <a:gd name="connsiteY45" fmla="*/ 7896985 h 39260905"/>
              <a:gd name="connsiteX46" fmla="*/ 11247120 w 17099280"/>
              <a:gd name="connsiteY46" fmla="*/ 8171305 h 39260905"/>
              <a:gd name="connsiteX47" fmla="*/ 11521440 w 17099280"/>
              <a:gd name="connsiteY47" fmla="*/ 8628505 h 39260905"/>
              <a:gd name="connsiteX48" fmla="*/ 12527280 w 17099280"/>
              <a:gd name="connsiteY48" fmla="*/ 8628505 h 39260905"/>
              <a:gd name="connsiteX49" fmla="*/ 12984480 w 17099280"/>
              <a:gd name="connsiteY49" fmla="*/ 9085705 h 39260905"/>
              <a:gd name="connsiteX50" fmla="*/ 13898880 w 17099280"/>
              <a:gd name="connsiteY50" fmla="*/ 10457305 h 39260905"/>
              <a:gd name="connsiteX51" fmla="*/ 15636240 w 17099280"/>
              <a:gd name="connsiteY51" fmla="*/ 10000105 h 39260905"/>
              <a:gd name="connsiteX52" fmla="*/ 17099280 w 17099280"/>
              <a:gd name="connsiteY52" fmla="*/ 9634345 h 39260905"/>
              <a:gd name="connsiteX53" fmla="*/ 15910560 w 17099280"/>
              <a:gd name="connsiteY53" fmla="*/ 10457305 h 39260905"/>
              <a:gd name="connsiteX54" fmla="*/ 16459200 w 17099280"/>
              <a:gd name="connsiteY54" fmla="*/ 10914505 h 39260905"/>
              <a:gd name="connsiteX55" fmla="*/ 15636240 w 17099280"/>
              <a:gd name="connsiteY55" fmla="*/ 11828905 h 39260905"/>
              <a:gd name="connsiteX56" fmla="*/ 15636240 w 17099280"/>
              <a:gd name="connsiteY56" fmla="*/ 11188825 h 39260905"/>
              <a:gd name="connsiteX57" fmla="*/ 13990320 w 17099280"/>
              <a:gd name="connsiteY57" fmla="*/ 11188825 h 39260905"/>
              <a:gd name="connsiteX58" fmla="*/ 13990320 w 17099280"/>
              <a:gd name="connsiteY58" fmla="*/ 12011785 h 39260905"/>
              <a:gd name="connsiteX59" fmla="*/ 15179040 w 17099280"/>
              <a:gd name="connsiteY59" fmla="*/ 13200505 h 39260905"/>
              <a:gd name="connsiteX60" fmla="*/ 15087600 w 17099280"/>
              <a:gd name="connsiteY60" fmla="*/ 14114905 h 39260905"/>
              <a:gd name="connsiteX61" fmla="*/ 15453360 w 17099280"/>
              <a:gd name="connsiteY61" fmla="*/ 14846425 h 39260905"/>
              <a:gd name="connsiteX62" fmla="*/ 15361920 w 17099280"/>
              <a:gd name="connsiteY62" fmla="*/ 15577945 h 39260905"/>
              <a:gd name="connsiteX63" fmla="*/ 15361920 w 17099280"/>
              <a:gd name="connsiteY63" fmla="*/ 16035145 h 39260905"/>
              <a:gd name="connsiteX64" fmla="*/ 15087600 w 17099280"/>
              <a:gd name="connsiteY64" fmla="*/ 16035145 h 39260905"/>
              <a:gd name="connsiteX65" fmla="*/ 15087600 w 17099280"/>
              <a:gd name="connsiteY65" fmla="*/ 16400905 h 39260905"/>
              <a:gd name="connsiteX66" fmla="*/ 14356080 w 17099280"/>
              <a:gd name="connsiteY66" fmla="*/ 16400905 h 39260905"/>
              <a:gd name="connsiteX67" fmla="*/ 14904720 w 17099280"/>
              <a:gd name="connsiteY67" fmla="*/ 17132425 h 39260905"/>
              <a:gd name="connsiteX68" fmla="*/ 15544800 w 17099280"/>
              <a:gd name="connsiteY68" fmla="*/ 25910665 h 39260905"/>
              <a:gd name="connsiteX69" fmla="*/ 13898880 w 17099280"/>
              <a:gd name="connsiteY69" fmla="*/ 25819225 h 39260905"/>
              <a:gd name="connsiteX70" fmla="*/ 13716000 w 17099280"/>
              <a:gd name="connsiteY70" fmla="*/ 29293945 h 39260905"/>
              <a:gd name="connsiteX71" fmla="*/ 12344400 w 17099280"/>
              <a:gd name="connsiteY71" fmla="*/ 33957385 h 39260905"/>
              <a:gd name="connsiteX72" fmla="*/ 13167360 w 17099280"/>
              <a:gd name="connsiteY72" fmla="*/ 35603305 h 39260905"/>
              <a:gd name="connsiteX73" fmla="*/ 15087600 w 17099280"/>
              <a:gd name="connsiteY73" fmla="*/ 36151945 h 39260905"/>
              <a:gd name="connsiteX74" fmla="*/ 12984480 w 17099280"/>
              <a:gd name="connsiteY74" fmla="*/ 36517705 h 39260905"/>
              <a:gd name="connsiteX75" fmla="*/ 13624560 w 17099280"/>
              <a:gd name="connsiteY75" fmla="*/ 37066345 h 39260905"/>
              <a:gd name="connsiteX76" fmla="*/ 12710160 w 17099280"/>
              <a:gd name="connsiteY76" fmla="*/ 37706425 h 39260905"/>
              <a:gd name="connsiteX77" fmla="*/ 10698480 w 17099280"/>
              <a:gd name="connsiteY77" fmla="*/ 37249225 h 39260905"/>
              <a:gd name="connsiteX78" fmla="*/ 10881360 w 17099280"/>
              <a:gd name="connsiteY78" fmla="*/ 36883465 h 39260905"/>
              <a:gd name="connsiteX79" fmla="*/ 9692640 w 17099280"/>
              <a:gd name="connsiteY79" fmla="*/ 36883465 h 39260905"/>
              <a:gd name="connsiteX80" fmla="*/ 10241280 w 17099280"/>
              <a:gd name="connsiteY80" fmla="*/ 35969065 h 39260905"/>
              <a:gd name="connsiteX81" fmla="*/ 9692640 w 17099280"/>
              <a:gd name="connsiteY81" fmla="*/ 35511865 h 39260905"/>
              <a:gd name="connsiteX82" fmla="*/ 10515600 w 17099280"/>
              <a:gd name="connsiteY82" fmla="*/ 34780345 h 39260905"/>
              <a:gd name="connsiteX83" fmla="*/ 9326880 w 17099280"/>
              <a:gd name="connsiteY83" fmla="*/ 28196665 h 39260905"/>
              <a:gd name="connsiteX84" fmla="*/ 10058400 w 17099280"/>
              <a:gd name="connsiteY84" fmla="*/ 26276425 h 39260905"/>
              <a:gd name="connsiteX85" fmla="*/ 9052560 w 17099280"/>
              <a:gd name="connsiteY85" fmla="*/ 25727785 h 39260905"/>
              <a:gd name="connsiteX86" fmla="*/ 8961120 w 17099280"/>
              <a:gd name="connsiteY86" fmla="*/ 20790025 h 39260905"/>
              <a:gd name="connsiteX87" fmla="*/ 9326880 w 17099280"/>
              <a:gd name="connsiteY87" fmla="*/ 18504025 h 39260905"/>
              <a:gd name="connsiteX88" fmla="*/ 8046720 w 17099280"/>
              <a:gd name="connsiteY88" fmla="*/ 16309465 h 39260905"/>
              <a:gd name="connsiteX89" fmla="*/ 7863840 w 17099280"/>
              <a:gd name="connsiteY89" fmla="*/ 16309465 h 39260905"/>
              <a:gd name="connsiteX90" fmla="*/ 7863840 w 17099280"/>
              <a:gd name="connsiteY90" fmla="*/ 16126585 h 39260905"/>
              <a:gd name="connsiteX91" fmla="*/ 7406640 w 17099280"/>
              <a:gd name="connsiteY91" fmla="*/ 16126585 h 39260905"/>
              <a:gd name="connsiteX92" fmla="*/ 8138160 w 17099280"/>
              <a:gd name="connsiteY92" fmla="*/ 20149945 h 39260905"/>
              <a:gd name="connsiteX93" fmla="*/ 7680960 w 17099280"/>
              <a:gd name="connsiteY93" fmla="*/ 21612985 h 39260905"/>
              <a:gd name="connsiteX94" fmla="*/ 6858000 w 17099280"/>
              <a:gd name="connsiteY94" fmla="*/ 21612985 h 39260905"/>
              <a:gd name="connsiteX95" fmla="*/ 7498080 w 17099280"/>
              <a:gd name="connsiteY95" fmla="*/ 27648025 h 39260905"/>
              <a:gd name="connsiteX96" fmla="*/ 7040880 w 17099280"/>
              <a:gd name="connsiteY96" fmla="*/ 35877625 h 39260905"/>
              <a:gd name="connsiteX97" fmla="*/ 6217920 w 17099280"/>
              <a:gd name="connsiteY97" fmla="*/ 35877625 h 39260905"/>
              <a:gd name="connsiteX98" fmla="*/ 6217920 w 17099280"/>
              <a:gd name="connsiteY98" fmla="*/ 36151945 h 39260905"/>
              <a:gd name="connsiteX99" fmla="*/ 6675120 w 17099280"/>
              <a:gd name="connsiteY99" fmla="*/ 36151945 h 39260905"/>
              <a:gd name="connsiteX100" fmla="*/ 6858000 w 17099280"/>
              <a:gd name="connsiteY100" fmla="*/ 37249225 h 39260905"/>
              <a:gd name="connsiteX101" fmla="*/ 7315200 w 17099280"/>
              <a:gd name="connsiteY101" fmla="*/ 37157785 h 39260905"/>
              <a:gd name="connsiteX102" fmla="*/ 8138160 w 17099280"/>
              <a:gd name="connsiteY102" fmla="*/ 37797865 h 39260905"/>
              <a:gd name="connsiteX103" fmla="*/ 10058400 w 17099280"/>
              <a:gd name="connsiteY103" fmla="*/ 38346505 h 39260905"/>
              <a:gd name="connsiteX104" fmla="*/ 10149840 w 17099280"/>
              <a:gd name="connsiteY104" fmla="*/ 39078025 h 39260905"/>
              <a:gd name="connsiteX105" fmla="*/ 6858000 w 17099280"/>
              <a:gd name="connsiteY105" fmla="*/ 39260905 h 39260905"/>
              <a:gd name="connsiteX106" fmla="*/ 5303520 w 17099280"/>
              <a:gd name="connsiteY106" fmla="*/ 38620825 h 39260905"/>
              <a:gd name="connsiteX107" fmla="*/ 4754880 w 17099280"/>
              <a:gd name="connsiteY107" fmla="*/ 38986585 h 39260905"/>
              <a:gd name="connsiteX108" fmla="*/ 3474720 w 17099280"/>
              <a:gd name="connsiteY108" fmla="*/ 38986585 h 39260905"/>
              <a:gd name="connsiteX109" fmla="*/ 3291840 w 17099280"/>
              <a:gd name="connsiteY109" fmla="*/ 37523545 h 39260905"/>
              <a:gd name="connsiteX110" fmla="*/ 3291840 w 17099280"/>
              <a:gd name="connsiteY110" fmla="*/ 37523545 h 39260905"/>
              <a:gd name="connsiteX111" fmla="*/ 2743200 w 17099280"/>
              <a:gd name="connsiteY111" fmla="*/ 38163625 h 39260905"/>
              <a:gd name="connsiteX112" fmla="*/ 457200 w 17099280"/>
              <a:gd name="connsiteY112" fmla="*/ 38163625 h 39260905"/>
              <a:gd name="connsiteX113" fmla="*/ 548640 w 17099280"/>
              <a:gd name="connsiteY113" fmla="*/ 35603305 h 39260905"/>
              <a:gd name="connsiteX114" fmla="*/ 1005840 w 17099280"/>
              <a:gd name="connsiteY114" fmla="*/ 35603305 h 39260905"/>
              <a:gd name="connsiteX115" fmla="*/ 914400 w 17099280"/>
              <a:gd name="connsiteY115" fmla="*/ 34688905 h 39260905"/>
              <a:gd name="connsiteX116" fmla="*/ 1645920 w 17099280"/>
              <a:gd name="connsiteY116" fmla="*/ 34048825 h 39260905"/>
              <a:gd name="connsiteX117" fmla="*/ 1737360 w 17099280"/>
              <a:gd name="connsiteY117" fmla="*/ 26367865 h 39260905"/>
              <a:gd name="connsiteX118" fmla="*/ 2468880 w 17099280"/>
              <a:gd name="connsiteY118" fmla="*/ 24904825 h 39260905"/>
              <a:gd name="connsiteX119" fmla="*/ 2194560 w 17099280"/>
              <a:gd name="connsiteY119" fmla="*/ 23533225 h 39260905"/>
              <a:gd name="connsiteX120" fmla="*/ 2377440 w 17099280"/>
              <a:gd name="connsiteY120" fmla="*/ 22618825 h 39260905"/>
              <a:gd name="connsiteX121" fmla="*/ 1920240 w 17099280"/>
              <a:gd name="connsiteY121" fmla="*/ 21064345 h 39260905"/>
              <a:gd name="connsiteX122" fmla="*/ 0 w 17099280"/>
              <a:gd name="connsiteY122" fmla="*/ 20607145 h 39260905"/>
              <a:gd name="connsiteX123" fmla="*/ 914400 w 17099280"/>
              <a:gd name="connsiteY123" fmla="*/ 15669385 h 39260905"/>
              <a:gd name="connsiteX124" fmla="*/ 1005840 w 17099280"/>
              <a:gd name="connsiteY124" fmla="*/ 13566265 h 39260905"/>
              <a:gd name="connsiteX125" fmla="*/ 914400 w 17099280"/>
              <a:gd name="connsiteY125" fmla="*/ 9268585 h 39260905"/>
              <a:gd name="connsiteX126" fmla="*/ 1857998 w 17099280"/>
              <a:gd name="connsiteY126" fmla="*/ 7897670 h 39260905"/>
              <a:gd name="connsiteX127" fmla="*/ 2570951 w 17099280"/>
              <a:gd name="connsiteY127" fmla="*/ 6322056 h 39260905"/>
              <a:gd name="connsiteX128" fmla="*/ 3262299 w 17099280"/>
              <a:gd name="connsiteY128" fmla="*/ 5337122 h 39260905"/>
              <a:gd name="connsiteX129" fmla="*/ 3657600 w 17099280"/>
              <a:gd name="connsiteY129" fmla="*/ 4788025 h 39260905"/>
              <a:gd name="connsiteX130" fmla="*/ 3219090 w 17099280"/>
              <a:gd name="connsiteY130" fmla="*/ 3954433 h 39260905"/>
              <a:gd name="connsiteX131" fmla="*/ 2851811 w 17099280"/>
              <a:gd name="connsiteY131" fmla="*/ 1881624 h 39260905"/>
              <a:gd name="connsiteX132" fmla="*/ 2938230 w 17099280"/>
              <a:gd name="connsiteY132" fmla="*/ 1036395 h 39260905"/>
              <a:gd name="connsiteX133" fmla="*/ 3413532 w 17099280"/>
              <a:gd name="connsiteY133" fmla="*/ 638640 h 39260905"/>
              <a:gd name="connsiteX134" fmla="*/ 4201948 w 17099280"/>
              <a:gd name="connsiteY134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675831 w 17099280"/>
              <a:gd name="connsiteY9" fmla="*/ 4591331 h 39260905"/>
              <a:gd name="connsiteX10" fmla="*/ 6740645 w 17099280"/>
              <a:gd name="connsiteY10" fmla="*/ 4989086 h 39260905"/>
              <a:gd name="connsiteX11" fmla="*/ 6611017 w 17099280"/>
              <a:gd name="connsiteY11" fmla="*/ 5585719 h 39260905"/>
              <a:gd name="connsiteX12" fmla="*/ 5852160 w 17099280"/>
              <a:gd name="connsiteY12" fmla="*/ 5610985 h 39260905"/>
              <a:gd name="connsiteX13" fmla="*/ 5422763 w 17099280"/>
              <a:gd name="connsiteY13" fmla="*/ 6322056 h 39260905"/>
              <a:gd name="connsiteX14" fmla="*/ 6126480 w 17099280"/>
              <a:gd name="connsiteY14" fmla="*/ 7622665 h 39260905"/>
              <a:gd name="connsiteX15" fmla="*/ 6766560 w 17099280"/>
              <a:gd name="connsiteY15" fmla="*/ 9817225 h 39260905"/>
              <a:gd name="connsiteX16" fmla="*/ 6675120 w 17099280"/>
              <a:gd name="connsiteY16" fmla="*/ 11646025 h 39260905"/>
              <a:gd name="connsiteX17" fmla="*/ 7680960 w 17099280"/>
              <a:gd name="connsiteY17" fmla="*/ 11463145 h 39260905"/>
              <a:gd name="connsiteX18" fmla="*/ 7132320 w 17099280"/>
              <a:gd name="connsiteY18" fmla="*/ 10000105 h 39260905"/>
              <a:gd name="connsiteX19" fmla="*/ 8869680 w 17099280"/>
              <a:gd name="connsiteY19" fmla="*/ 8628505 h 39260905"/>
              <a:gd name="connsiteX20" fmla="*/ 9144000 w 17099280"/>
              <a:gd name="connsiteY20" fmla="*/ 7622665 h 39260905"/>
              <a:gd name="connsiteX21" fmla="*/ 9601200 w 17099280"/>
              <a:gd name="connsiteY21" fmla="*/ 7439785 h 39260905"/>
              <a:gd name="connsiteX22" fmla="*/ 9601200 w 17099280"/>
              <a:gd name="connsiteY22" fmla="*/ 6982585 h 39260905"/>
              <a:gd name="connsiteX23" fmla="*/ 9144000 w 17099280"/>
              <a:gd name="connsiteY23" fmla="*/ 6708265 h 39260905"/>
              <a:gd name="connsiteX24" fmla="*/ 8595360 w 17099280"/>
              <a:gd name="connsiteY24" fmla="*/ 5336665 h 39260905"/>
              <a:gd name="connsiteX25" fmla="*/ 8595360 w 17099280"/>
              <a:gd name="connsiteY25" fmla="*/ 5885305 h 39260905"/>
              <a:gd name="connsiteX26" fmla="*/ 8595360 w 17099280"/>
              <a:gd name="connsiteY26" fmla="*/ 6433945 h 39260905"/>
              <a:gd name="connsiteX27" fmla="*/ 8412480 w 17099280"/>
              <a:gd name="connsiteY27" fmla="*/ 6068185 h 39260905"/>
              <a:gd name="connsiteX28" fmla="*/ 8321040 w 17099280"/>
              <a:gd name="connsiteY28" fmla="*/ 6342505 h 39260905"/>
              <a:gd name="connsiteX29" fmla="*/ 8046720 w 17099280"/>
              <a:gd name="connsiteY29" fmla="*/ 6616825 h 39260905"/>
              <a:gd name="connsiteX30" fmla="*/ 8046720 w 17099280"/>
              <a:gd name="connsiteY30" fmla="*/ 6159625 h 39260905"/>
              <a:gd name="connsiteX31" fmla="*/ 7680960 w 17099280"/>
              <a:gd name="connsiteY31" fmla="*/ 6159625 h 39260905"/>
              <a:gd name="connsiteX32" fmla="*/ 8503920 w 17099280"/>
              <a:gd name="connsiteY32" fmla="*/ 5245225 h 39260905"/>
              <a:gd name="connsiteX33" fmla="*/ 8869680 w 17099280"/>
              <a:gd name="connsiteY33" fmla="*/ 4147945 h 39260905"/>
              <a:gd name="connsiteX34" fmla="*/ 10058400 w 17099280"/>
              <a:gd name="connsiteY34" fmla="*/ 3324985 h 39260905"/>
              <a:gd name="connsiteX35" fmla="*/ 10241280 w 17099280"/>
              <a:gd name="connsiteY35" fmla="*/ 3416425 h 39260905"/>
              <a:gd name="connsiteX36" fmla="*/ 10881360 w 17099280"/>
              <a:gd name="connsiteY36" fmla="*/ 3142105 h 39260905"/>
              <a:gd name="connsiteX37" fmla="*/ 11704320 w 17099280"/>
              <a:gd name="connsiteY37" fmla="*/ 3507865 h 39260905"/>
              <a:gd name="connsiteX38" fmla="*/ 11978640 w 17099280"/>
              <a:gd name="connsiteY38" fmla="*/ 4239385 h 39260905"/>
              <a:gd name="connsiteX39" fmla="*/ 12070080 w 17099280"/>
              <a:gd name="connsiteY39" fmla="*/ 4696585 h 39260905"/>
              <a:gd name="connsiteX40" fmla="*/ 12161520 w 17099280"/>
              <a:gd name="connsiteY40" fmla="*/ 5519545 h 39260905"/>
              <a:gd name="connsiteX41" fmla="*/ 12161520 w 17099280"/>
              <a:gd name="connsiteY41" fmla="*/ 5519545 h 39260905"/>
              <a:gd name="connsiteX42" fmla="*/ 12618720 w 17099280"/>
              <a:gd name="connsiteY42" fmla="*/ 6525385 h 39260905"/>
              <a:gd name="connsiteX43" fmla="*/ 12161520 w 17099280"/>
              <a:gd name="connsiteY43" fmla="*/ 7165465 h 39260905"/>
              <a:gd name="connsiteX44" fmla="*/ 12161520 w 17099280"/>
              <a:gd name="connsiteY44" fmla="*/ 7805545 h 39260905"/>
              <a:gd name="connsiteX45" fmla="*/ 11430000 w 17099280"/>
              <a:gd name="connsiteY45" fmla="*/ 7896985 h 39260905"/>
              <a:gd name="connsiteX46" fmla="*/ 11247120 w 17099280"/>
              <a:gd name="connsiteY46" fmla="*/ 8171305 h 39260905"/>
              <a:gd name="connsiteX47" fmla="*/ 11521440 w 17099280"/>
              <a:gd name="connsiteY47" fmla="*/ 8628505 h 39260905"/>
              <a:gd name="connsiteX48" fmla="*/ 12527280 w 17099280"/>
              <a:gd name="connsiteY48" fmla="*/ 8628505 h 39260905"/>
              <a:gd name="connsiteX49" fmla="*/ 12984480 w 17099280"/>
              <a:gd name="connsiteY49" fmla="*/ 9085705 h 39260905"/>
              <a:gd name="connsiteX50" fmla="*/ 13898880 w 17099280"/>
              <a:gd name="connsiteY50" fmla="*/ 10457305 h 39260905"/>
              <a:gd name="connsiteX51" fmla="*/ 15636240 w 17099280"/>
              <a:gd name="connsiteY51" fmla="*/ 10000105 h 39260905"/>
              <a:gd name="connsiteX52" fmla="*/ 17099280 w 17099280"/>
              <a:gd name="connsiteY52" fmla="*/ 9634345 h 39260905"/>
              <a:gd name="connsiteX53" fmla="*/ 15910560 w 17099280"/>
              <a:gd name="connsiteY53" fmla="*/ 10457305 h 39260905"/>
              <a:gd name="connsiteX54" fmla="*/ 16459200 w 17099280"/>
              <a:gd name="connsiteY54" fmla="*/ 10914505 h 39260905"/>
              <a:gd name="connsiteX55" fmla="*/ 15636240 w 17099280"/>
              <a:gd name="connsiteY55" fmla="*/ 11828905 h 39260905"/>
              <a:gd name="connsiteX56" fmla="*/ 15636240 w 17099280"/>
              <a:gd name="connsiteY56" fmla="*/ 11188825 h 39260905"/>
              <a:gd name="connsiteX57" fmla="*/ 13990320 w 17099280"/>
              <a:gd name="connsiteY57" fmla="*/ 11188825 h 39260905"/>
              <a:gd name="connsiteX58" fmla="*/ 13990320 w 17099280"/>
              <a:gd name="connsiteY58" fmla="*/ 12011785 h 39260905"/>
              <a:gd name="connsiteX59" fmla="*/ 15179040 w 17099280"/>
              <a:gd name="connsiteY59" fmla="*/ 13200505 h 39260905"/>
              <a:gd name="connsiteX60" fmla="*/ 15087600 w 17099280"/>
              <a:gd name="connsiteY60" fmla="*/ 14114905 h 39260905"/>
              <a:gd name="connsiteX61" fmla="*/ 15453360 w 17099280"/>
              <a:gd name="connsiteY61" fmla="*/ 14846425 h 39260905"/>
              <a:gd name="connsiteX62" fmla="*/ 15361920 w 17099280"/>
              <a:gd name="connsiteY62" fmla="*/ 15577945 h 39260905"/>
              <a:gd name="connsiteX63" fmla="*/ 15361920 w 17099280"/>
              <a:gd name="connsiteY63" fmla="*/ 16035145 h 39260905"/>
              <a:gd name="connsiteX64" fmla="*/ 15087600 w 17099280"/>
              <a:gd name="connsiteY64" fmla="*/ 16035145 h 39260905"/>
              <a:gd name="connsiteX65" fmla="*/ 15087600 w 17099280"/>
              <a:gd name="connsiteY65" fmla="*/ 16400905 h 39260905"/>
              <a:gd name="connsiteX66" fmla="*/ 14356080 w 17099280"/>
              <a:gd name="connsiteY66" fmla="*/ 16400905 h 39260905"/>
              <a:gd name="connsiteX67" fmla="*/ 14904720 w 17099280"/>
              <a:gd name="connsiteY67" fmla="*/ 17132425 h 39260905"/>
              <a:gd name="connsiteX68" fmla="*/ 15544800 w 17099280"/>
              <a:gd name="connsiteY68" fmla="*/ 25910665 h 39260905"/>
              <a:gd name="connsiteX69" fmla="*/ 13898880 w 17099280"/>
              <a:gd name="connsiteY69" fmla="*/ 25819225 h 39260905"/>
              <a:gd name="connsiteX70" fmla="*/ 13716000 w 17099280"/>
              <a:gd name="connsiteY70" fmla="*/ 29293945 h 39260905"/>
              <a:gd name="connsiteX71" fmla="*/ 12344400 w 17099280"/>
              <a:gd name="connsiteY71" fmla="*/ 33957385 h 39260905"/>
              <a:gd name="connsiteX72" fmla="*/ 13167360 w 17099280"/>
              <a:gd name="connsiteY72" fmla="*/ 35603305 h 39260905"/>
              <a:gd name="connsiteX73" fmla="*/ 15087600 w 17099280"/>
              <a:gd name="connsiteY73" fmla="*/ 36151945 h 39260905"/>
              <a:gd name="connsiteX74" fmla="*/ 12984480 w 17099280"/>
              <a:gd name="connsiteY74" fmla="*/ 36517705 h 39260905"/>
              <a:gd name="connsiteX75" fmla="*/ 13624560 w 17099280"/>
              <a:gd name="connsiteY75" fmla="*/ 37066345 h 39260905"/>
              <a:gd name="connsiteX76" fmla="*/ 12710160 w 17099280"/>
              <a:gd name="connsiteY76" fmla="*/ 37706425 h 39260905"/>
              <a:gd name="connsiteX77" fmla="*/ 10698480 w 17099280"/>
              <a:gd name="connsiteY77" fmla="*/ 37249225 h 39260905"/>
              <a:gd name="connsiteX78" fmla="*/ 10881360 w 17099280"/>
              <a:gd name="connsiteY78" fmla="*/ 36883465 h 39260905"/>
              <a:gd name="connsiteX79" fmla="*/ 9692640 w 17099280"/>
              <a:gd name="connsiteY79" fmla="*/ 36883465 h 39260905"/>
              <a:gd name="connsiteX80" fmla="*/ 10241280 w 17099280"/>
              <a:gd name="connsiteY80" fmla="*/ 35969065 h 39260905"/>
              <a:gd name="connsiteX81" fmla="*/ 9692640 w 17099280"/>
              <a:gd name="connsiteY81" fmla="*/ 35511865 h 39260905"/>
              <a:gd name="connsiteX82" fmla="*/ 10515600 w 17099280"/>
              <a:gd name="connsiteY82" fmla="*/ 34780345 h 39260905"/>
              <a:gd name="connsiteX83" fmla="*/ 9326880 w 17099280"/>
              <a:gd name="connsiteY83" fmla="*/ 28196665 h 39260905"/>
              <a:gd name="connsiteX84" fmla="*/ 10058400 w 17099280"/>
              <a:gd name="connsiteY84" fmla="*/ 26276425 h 39260905"/>
              <a:gd name="connsiteX85" fmla="*/ 9052560 w 17099280"/>
              <a:gd name="connsiteY85" fmla="*/ 25727785 h 39260905"/>
              <a:gd name="connsiteX86" fmla="*/ 8961120 w 17099280"/>
              <a:gd name="connsiteY86" fmla="*/ 20790025 h 39260905"/>
              <a:gd name="connsiteX87" fmla="*/ 9326880 w 17099280"/>
              <a:gd name="connsiteY87" fmla="*/ 18504025 h 39260905"/>
              <a:gd name="connsiteX88" fmla="*/ 8046720 w 17099280"/>
              <a:gd name="connsiteY88" fmla="*/ 16309465 h 39260905"/>
              <a:gd name="connsiteX89" fmla="*/ 7863840 w 17099280"/>
              <a:gd name="connsiteY89" fmla="*/ 16309465 h 39260905"/>
              <a:gd name="connsiteX90" fmla="*/ 7863840 w 17099280"/>
              <a:gd name="connsiteY90" fmla="*/ 16126585 h 39260905"/>
              <a:gd name="connsiteX91" fmla="*/ 7406640 w 17099280"/>
              <a:gd name="connsiteY91" fmla="*/ 16126585 h 39260905"/>
              <a:gd name="connsiteX92" fmla="*/ 8138160 w 17099280"/>
              <a:gd name="connsiteY92" fmla="*/ 20149945 h 39260905"/>
              <a:gd name="connsiteX93" fmla="*/ 7680960 w 17099280"/>
              <a:gd name="connsiteY93" fmla="*/ 21612985 h 39260905"/>
              <a:gd name="connsiteX94" fmla="*/ 6858000 w 17099280"/>
              <a:gd name="connsiteY94" fmla="*/ 21612985 h 39260905"/>
              <a:gd name="connsiteX95" fmla="*/ 7498080 w 17099280"/>
              <a:gd name="connsiteY95" fmla="*/ 27648025 h 39260905"/>
              <a:gd name="connsiteX96" fmla="*/ 7040880 w 17099280"/>
              <a:gd name="connsiteY96" fmla="*/ 35877625 h 39260905"/>
              <a:gd name="connsiteX97" fmla="*/ 6217920 w 17099280"/>
              <a:gd name="connsiteY97" fmla="*/ 35877625 h 39260905"/>
              <a:gd name="connsiteX98" fmla="*/ 6217920 w 17099280"/>
              <a:gd name="connsiteY98" fmla="*/ 36151945 h 39260905"/>
              <a:gd name="connsiteX99" fmla="*/ 6675120 w 17099280"/>
              <a:gd name="connsiteY99" fmla="*/ 36151945 h 39260905"/>
              <a:gd name="connsiteX100" fmla="*/ 6858000 w 17099280"/>
              <a:gd name="connsiteY100" fmla="*/ 37249225 h 39260905"/>
              <a:gd name="connsiteX101" fmla="*/ 7315200 w 17099280"/>
              <a:gd name="connsiteY101" fmla="*/ 37157785 h 39260905"/>
              <a:gd name="connsiteX102" fmla="*/ 8138160 w 17099280"/>
              <a:gd name="connsiteY102" fmla="*/ 37797865 h 39260905"/>
              <a:gd name="connsiteX103" fmla="*/ 10058400 w 17099280"/>
              <a:gd name="connsiteY103" fmla="*/ 38346505 h 39260905"/>
              <a:gd name="connsiteX104" fmla="*/ 10149840 w 17099280"/>
              <a:gd name="connsiteY104" fmla="*/ 39078025 h 39260905"/>
              <a:gd name="connsiteX105" fmla="*/ 6858000 w 17099280"/>
              <a:gd name="connsiteY105" fmla="*/ 39260905 h 39260905"/>
              <a:gd name="connsiteX106" fmla="*/ 5303520 w 17099280"/>
              <a:gd name="connsiteY106" fmla="*/ 38620825 h 39260905"/>
              <a:gd name="connsiteX107" fmla="*/ 4754880 w 17099280"/>
              <a:gd name="connsiteY107" fmla="*/ 38986585 h 39260905"/>
              <a:gd name="connsiteX108" fmla="*/ 3474720 w 17099280"/>
              <a:gd name="connsiteY108" fmla="*/ 38986585 h 39260905"/>
              <a:gd name="connsiteX109" fmla="*/ 3291840 w 17099280"/>
              <a:gd name="connsiteY109" fmla="*/ 37523545 h 39260905"/>
              <a:gd name="connsiteX110" fmla="*/ 3291840 w 17099280"/>
              <a:gd name="connsiteY110" fmla="*/ 37523545 h 39260905"/>
              <a:gd name="connsiteX111" fmla="*/ 2743200 w 17099280"/>
              <a:gd name="connsiteY111" fmla="*/ 38163625 h 39260905"/>
              <a:gd name="connsiteX112" fmla="*/ 457200 w 17099280"/>
              <a:gd name="connsiteY112" fmla="*/ 38163625 h 39260905"/>
              <a:gd name="connsiteX113" fmla="*/ 548640 w 17099280"/>
              <a:gd name="connsiteY113" fmla="*/ 35603305 h 39260905"/>
              <a:gd name="connsiteX114" fmla="*/ 1005840 w 17099280"/>
              <a:gd name="connsiteY114" fmla="*/ 35603305 h 39260905"/>
              <a:gd name="connsiteX115" fmla="*/ 914400 w 17099280"/>
              <a:gd name="connsiteY115" fmla="*/ 34688905 h 39260905"/>
              <a:gd name="connsiteX116" fmla="*/ 1645920 w 17099280"/>
              <a:gd name="connsiteY116" fmla="*/ 34048825 h 39260905"/>
              <a:gd name="connsiteX117" fmla="*/ 1737360 w 17099280"/>
              <a:gd name="connsiteY117" fmla="*/ 26367865 h 39260905"/>
              <a:gd name="connsiteX118" fmla="*/ 2468880 w 17099280"/>
              <a:gd name="connsiteY118" fmla="*/ 24904825 h 39260905"/>
              <a:gd name="connsiteX119" fmla="*/ 2194560 w 17099280"/>
              <a:gd name="connsiteY119" fmla="*/ 23533225 h 39260905"/>
              <a:gd name="connsiteX120" fmla="*/ 2377440 w 17099280"/>
              <a:gd name="connsiteY120" fmla="*/ 22618825 h 39260905"/>
              <a:gd name="connsiteX121" fmla="*/ 1920240 w 17099280"/>
              <a:gd name="connsiteY121" fmla="*/ 21064345 h 39260905"/>
              <a:gd name="connsiteX122" fmla="*/ 0 w 17099280"/>
              <a:gd name="connsiteY122" fmla="*/ 20607145 h 39260905"/>
              <a:gd name="connsiteX123" fmla="*/ 914400 w 17099280"/>
              <a:gd name="connsiteY123" fmla="*/ 15669385 h 39260905"/>
              <a:gd name="connsiteX124" fmla="*/ 1005840 w 17099280"/>
              <a:gd name="connsiteY124" fmla="*/ 13566265 h 39260905"/>
              <a:gd name="connsiteX125" fmla="*/ 914400 w 17099280"/>
              <a:gd name="connsiteY125" fmla="*/ 9268585 h 39260905"/>
              <a:gd name="connsiteX126" fmla="*/ 1857998 w 17099280"/>
              <a:gd name="connsiteY126" fmla="*/ 7897670 h 39260905"/>
              <a:gd name="connsiteX127" fmla="*/ 2570951 w 17099280"/>
              <a:gd name="connsiteY127" fmla="*/ 6322056 h 39260905"/>
              <a:gd name="connsiteX128" fmla="*/ 3262299 w 17099280"/>
              <a:gd name="connsiteY128" fmla="*/ 5337122 h 39260905"/>
              <a:gd name="connsiteX129" fmla="*/ 3657600 w 17099280"/>
              <a:gd name="connsiteY129" fmla="*/ 4788025 h 39260905"/>
              <a:gd name="connsiteX130" fmla="*/ 3219090 w 17099280"/>
              <a:gd name="connsiteY130" fmla="*/ 3954433 h 39260905"/>
              <a:gd name="connsiteX131" fmla="*/ 2851811 w 17099280"/>
              <a:gd name="connsiteY131" fmla="*/ 1881624 h 39260905"/>
              <a:gd name="connsiteX132" fmla="*/ 2938230 w 17099280"/>
              <a:gd name="connsiteY132" fmla="*/ 1036395 h 39260905"/>
              <a:gd name="connsiteX133" fmla="*/ 3413532 w 17099280"/>
              <a:gd name="connsiteY133" fmla="*/ 638640 h 39260905"/>
              <a:gd name="connsiteX134" fmla="*/ 4201948 w 17099280"/>
              <a:gd name="connsiteY134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675831 w 17099280"/>
              <a:gd name="connsiteY9" fmla="*/ 4591331 h 39260905"/>
              <a:gd name="connsiteX10" fmla="*/ 6740645 w 17099280"/>
              <a:gd name="connsiteY10" fmla="*/ 4989086 h 39260905"/>
              <a:gd name="connsiteX11" fmla="*/ 6611017 w 17099280"/>
              <a:gd name="connsiteY11" fmla="*/ 5585719 h 39260905"/>
              <a:gd name="connsiteX12" fmla="*/ 5852160 w 17099280"/>
              <a:gd name="connsiteY12" fmla="*/ 5610985 h 39260905"/>
              <a:gd name="connsiteX13" fmla="*/ 5422763 w 17099280"/>
              <a:gd name="connsiteY13" fmla="*/ 6322056 h 39260905"/>
              <a:gd name="connsiteX14" fmla="*/ 6126480 w 17099280"/>
              <a:gd name="connsiteY14" fmla="*/ 7622665 h 39260905"/>
              <a:gd name="connsiteX15" fmla="*/ 6766560 w 17099280"/>
              <a:gd name="connsiteY15" fmla="*/ 9817225 h 39260905"/>
              <a:gd name="connsiteX16" fmla="*/ 6675120 w 17099280"/>
              <a:gd name="connsiteY16" fmla="*/ 11646025 h 39260905"/>
              <a:gd name="connsiteX17" fmla="*/ 7680960 w 17099280"/>
              <a:gd name="connsiteY17" fmla="*/ 11463145 h 39260905"/>
              <a:gd name="connsiteX18" fmla="*/ 7132320 w 17099280"/>
              <a:gd name="connsiteY18" fmla="*/ 10000105 h 39260905"/>
              <a:gd name="connsiteX19" fmla="*/ 8869680 w 17099280"/>
              <a:gd name="connsiteY19" fmla="*/ 8628505 h 39260905"/>
              <a:gd name="connsiteX20" fmla="*/ 9144000 w 17099280"/>
              <a:gd name="connsiteY20" fmla="*/ 7622665 h 39260905"/>
              <a:gd name="connsiteX21" fmla="*/ 9601200 w 17099280"/>
              <a:gd name="connsiteY21" fmla="*/ 7439785 h 39260905"/>
              <a:gd name="connsiteX22" fmla="*/ 9601200 w 17099280"/>
              <a:gd name="connsiteY22" fmla="*/ 6982585 h 39260905"/>
              <a:gd name="connsiteX23" fmla="*/ 9144000 w 17099280"/>
              <a:gd name="connsiteY23" fmla="*/ 6708265 h 39260905"/>
              <a:gd name="connsiteX24" fmla="*/ 8595360 w 17099280"/>
              <a:gd name="connsiteY24" fmla="*/ 5336665 h 39260905"/>
              <a:gd name="connsiteX25" fmla="*/ 8595360 w 17099280"/>
              <a:gd name="connsiteY25" fmla="*/ 5885305 h 39260905"/>
              <a:gd name="connsiteX26" fmla="*/ 8595360 w 17099280"/>
              <a:gd name="connsiteY26" fmla="*/ 6433945 h 39260905"/>
              <a:gd name="connsiteX27" fmla="*/ 8412480 w 17099280"/>
              <a:gd name="connsiteY27" fmla="*/ 6068185 h 39260905"/>
              <a:gd name="connsiteX28" fmla="*/ 8321040 w 17099280"/>
              <a:gd name="connsiteY28" fmla="*/ 6342505 h 39260905"/>
              <a:gd name="connsiteX29" fmla="*/ 8046720 w 17099280"/>
              <a:gd name="connsiteY29" fmla="*/ 6616825 h 39260905"/>
              <a:gd name="connsiteX30" fmla="*/ 8046720 w 17099280"/>
              <a:gd name="connsiteY30" fmla="*/ 6159625 h 39260905"/>
              <a:gd name="connsiteX31" fmla="*/ 7680960 w 17099280"/>
              <a:gd name="connsiteY31" fmla="*/ 6159625 h 39260905"/>
              <a:gd name="connsiteX32" fmla="*/ 8503920 w 17099280"/>
              <a:gd name="connsiteY32" fmla="*/ 5245225 h 39260905"/>
              <a:gd name="connsiteX33" fmla="*/ 8869680 w 17099280"/>
              <a:gd name="connsiteY33" fmla="*/ 4147945 h 39260905"/>
              <a:gd name="connsiteX34" fmla="*/ 10058400 w 17099280"/>
              <a:gd name="connsiteY34" fmla="*/ 3324985 h 39260905"/>
              <a:gd name="connsiteX35" fmla="*/ 10241280 w 17099280"/>
              <a:gd name="connsiteY35" fmla="*/ 3416425 h 39260905"/>
              <a:gd name="connsiteX36" fmla="*/ 10881360 w 17099280"/>
              <a:gd name="connsiteY36" fmla="*/ 3142105 h 39260905"/>
              <a:gd name="connsiteX37" fmla="*/ 11704320 w 17099280"/>
              <a:gd name="connsiteY37" fmla="*/ 3507865 h 39260905"/>
              <a:gd name="connsiteX38" fmla="*/ 11978640 w 17099280"/>
              <a:gd name="connsiteY38" fmla="*/ 4239385 h 39260905"/>
              <a:gd name="connsiteX39" fmla="*/ 12070080 w 17099280"/>
              <a:gd name="connsiteY39" fmla="*/ 4696585 h 39260905"/>
              <a:gd name="connsiteX40" fmla="*/ 12161520 w 17099280"/>
              <a:gd name="connsiteY40" fmla="*/ 5519545 h 39260905"/>
              <a:gd name="connsiteX41" fmla="*/ 12161520 w 17099280"/>
              <a:gd name="connsiteY41" fmla="*/ 5519545 h 39260905"/>
              <a:gd name="connsiteX42" fmla="*/ 12618720 w 17099280"/>
              <a:gd name="connsiteY42" fmla="*/ 6525385 h 39260905"/>
              <a:gd name="connsiteX43" fmla="*/ 12161520 w 17099280"/>
              <a:gd name="connsiteY43" fmla="*/ 7165465 h 39260905"/>
              <a:gd name="connsiteX44" fmla="*/ 12161520 w 17099280"/>
              <a:gd name="connsiteY44" fmla="*/ 7805545 h 39260905"/>
              <a:gd name="connsiteX45" fmla="*/ 11430000 w 17099280"/>
              <a:gd name="connsiteY45" fmla="*/ 7896985 h 39260905"/>
              <a:gd name="connsiteX46" fmla="*/ 11247120 w 17099280"/>
              <a:gd name="connsiteY46" fmla="*/ 8171305 h 39260905"/>
              <a:gd name="connsiteX47" fmla="*/ 11521440 w 17099280"/>
              <a:gd name="connsiteY47" fmla="*/ 8628505 h 39260905"/>
              <a:gd name="connsiteX48" fmla="*/ 12527280 w 17099280"/>
              <a:gd name="connsiteY48" fmla="*/ 8628505 h 39260905"/>
              <a:gd name="connsiteX49" fmla="*/ 12984480 w 17099280"/>
              <a:gd name="connsiteY49" fmla="*/ 9085705 h 39260905"/>
              <a:gd name="connsiteX50" fmla="*/ 13898880 w 17099280"/>
              <a:gd name="connsiteY50" fmla="*/ 10457305 h 39260905"/>
              <a:gd name="connsiteX51" fmla="*/ 15636240 w 17099280"/>
              <a:gd name="connsiteY51" fmla="*/ 10000105 h 39260905"/>
              <a:gd name="connsiteX52" fmla="*/ 17099280 w 17099280"/>
              <a:gd name="connsiteY52" fmla="*/ 9634345 h 39260905"/>
              <a:gd name="connsiteX53" fmla="*/ 15910560 w 17099280"/>
              <a:gd name="connsiteY53" fmla="*/ 10457305 h 39260905"/>
              <a:gd name="connsiteX54" fmla="*/ 16459200 w 17099280"/>
              <a:gd name="connsiteY54" fmla="*/ 10914505 h 39260905"/>
              <a:gd name="connsiteX55" fmla="*/ 15636240 w 17099280"/>
              <a:gd name="connsiteY55" fmla="*/ 11828905 h 39260905"/>
              <a:gd name="connsiteX56" fmla="*/ 15636240 w 17099280"/>
              <a:gd name="connsiteY56" fmla="*/ 11188825 h 39260905"/>
              <a:gd name="connsiteX57" fmla="*/ 13990320 w 17099280"/>
              <a:gd name="connsiteY57" fmla="*/ 11188825 h 39260905"/>
              <a:gd name="connsiteX58" fmla="*/ 13990320 w 17099280"/>
              <a:gd name="connsiteY58" fmla="*/ 12011785 h 39260905"/>
              <a:gd name="connsiteX59" fmla="*/ 15179040 w 17099280"/>
              <a:gd name="connsiteY59" fmla="*/ 13200505 h 39260905"/>
              <a:gd name="connsiteX60" fmla="*/ 15087600 w 17099280"/>
              <a:gd name="connsiteY60" fmla="*/ 14114905 h 39260905"/>
              <a:gd name="connsiteX61" fmla="*/ 15453360 w 17099280"/>
              <a:gd name="connsiteY61" fmla="*/ 14846425 h 39260905"/>
              <a:gd name="connsiteX62" fmla="*/ 15361920 w 17099280"/>
              <a:gd name="connsiteY62" fmla="*/ 15577945 h 39260905"/>
              <a:gd name="connsiteX63" fmla="*/ 15361920 w 17099280"/>
              <a:gd name="connsiteY63" fmla="*/ 16035145 h 39260905"/>
              <a:gd name="connsiteX64" fmla="*/ 15087600 w 17099280"/>
              <a:gd name="connsiteY64" fmla="*/ 16035145 h 39260905"/>
              <a:gd name="connsiteX65" fmla="*/ 15087600 w 17099280"/>
              <a:gd name="connsiteY65" fmla="*/ 16400905 h 39260905"/>
              <a:gd name="connsiteX66" fmla="*/ 14356080 w 17099280"/>
              <a:gd name="connsiteY66" fmla="*/ 16400905 h 39260905"/>
              <a:gd name="connsiteX67" fmla="*/ 14904720 w 17099280"/>
              <a:gd name="connsiteY67" fmla="*/ 17132425 h 39260905"/>
              <a:gd name="connsiteX68" fmla="*/ 15544800 w 17099280"/>
              <a:gd name="connsiteY68" fmla="*/ 25910665 h 39260905"/>
              <a:gd name="connsiteX69" fmla="*/ 13898880 w 17099280"/>
              <a:gd name="connsiteY69" fmla="*/ 25819225 h 39260905"/>
              <a:gd name="connsiteX70" fmla="*/ 13716000 w 17099280"/>
              <a:gd name="connsiteY70" fmla="*/ 29293945 h 39260905"/>
              <a:gd name="connsiteX71" fmla="*/ 12344400 w 17099280"/>
              <a:gd name="connsiteY71" fmla="*/ 33957385 h 39260905"/>
              <a:gd name="connsiteX72" fmla="*/ 13167360 w 17099280"/>
              <a:gd name="connsiteY72" fmla="*/ 35603305 h 39260905"/>
              <a:gd name="connsiteX73" fmla="*/ 15087600 w 17099280"/>
              <a:gd name="connsiteY73" fmla="*/ 36151945 h 39260905"/>
              <a:gd name="connsiteX74" fmla="*/ 12984480 w 17099280"/>
              <a:gd name="connsiteY74" fmla="*/ 36517705 h 39260905"/>
              <a:gd name="connsiteX75" fmla="*/ 13624560 w 17099280"/>
              <a:gd name="connsiteY75" fmla="*/ 37066345 h 39260905"/>
              <a:gd name="connsiteX76" fmla="*/ 12710160 w 17099280"/>
              <a:gd name="connsiteY76" fmla="*/ 37706425 h 39260905"/>
              <a:gd name="connsiteX77" fmla="*/ 10698480 w 17099280"/>
              <a:gd name="connsiteY77" fmla="*/ 37249225 h 39260905"/>
              <a:gd name="connsiteX78" fmla="*/ 10881360 w 17099280"/>
              <a:gd name="connsiteY78" fmla="*/ 36883465 h 39260905"/>
              <a:gd name="connsiteX79" fmla="*/ 9692640 w 17099280"/>
              <a:gd name="connsiteY79" fmla="*/ 36883465 h 39260905"/>
              <a:gd name="connsiteX80" fmla="*/ 10241280 w 17099280"/>
              <a:gd name="connsiteY80" fmla="*/ 35969065 h 39260905"/>
              <a:gd name="connsiteX81" fmla="*/ 9692640 w 17099280"/>
              <a:gd name="connsiteY81" fmla="*/ 35511865 h 39260905"/>
              <a:gd name="connsiteX82" fmla="*/ 10515600 w 17099280"/>
              <a:gd name="connsiteY82" fmla="*/ 34780345 h 39260905"/>
              <a:gd name="connsiteX83" fmla="*/ 9326880 w 17099280"/>
              <a:gd name="connsiteY83" fmla="*/ 28196665 h 39260905"/>
              <a:gd name="connsiteX84" fmla="*/ 10058400 w 17099280"/>
              <a:gd name="connsiteY84" fmla="*/ 26276425 h 39260905"/>
              <a:gd name="connsiteX85" fmla="*/ 9052560 w 17099280"/>
              <a:gd name="connsiteY85" fmla="*/ 25727785 h 39260905"/>
              <a:gd name="connsiteX86" fmla="*/ 8961120 w 17099280"/>
              <a:gd name="connsiteY86" fmla="*/ 20790025 h 39260905"/>
              <a:gd name="connsiteX87" fmla="*/ 9326880 w 17099280"/>
              <a:gd name="connsiteY87" fmla="*/ 18504025 h 39260905"/>
              <a:gd name="connsiteX88" fmla="*/ 8046720 w 17099280"/>
              <a:gd name="connsiteY88" fmla="*/ 16309465 h 39260905"/>
              <a:gd name="connsiteX89" fmla="*/ 7863840 w 17099280"/>
              <a:gd name="connsiteY89" fmla="*/ 16309465 h 39260905"/>
              <a:gd name="connsiteX90" fmla="*/ 7863840 w 17099280"/>
              <a:gd name="connsiteY90" fmla="*/ 16126585 h 39260905"/>
              <a:gd name="connsiteX91" fmla="*/ 7406640 w 17099280"/>
              <a:gd name="connsiteY91" fmla="*/ 16126585 h 39260905"/>
              <a:gd name="connsiteX92" fmla="*/ 8138160 w 17099280"/>
              <a:gd name="connsiteY92" fmla="*/ 20149945 h 39260905"/>
              <a:gd name="connsiteX93" fmla="*/ 7680960 w 17099280"/>
              <a:gd name="connsiteY93" fmla="*/ 21612985 h 39260905"/>
              <a:gd name="connsiteX94" fmla="*/ 6858000 w 17099280"/>
              <a:gd name="connsiteY94" fmla="*/ 21612985 h 39260905"/>
              <a:gd name="connsiteX95" fmla="*/ 7498080 w 17099280"/>
              <a:gd name="connsiteY95" fmla="*/ 27648025 h 39260905"/>
              <a:gd name="connsiteX96" fmla="*/ 7040880 w 17099280"/>
              <a:gd name="connsiteY96" fmla="*/ 35877625 h 39260905"/>
              <a:gd name="connsiteX97" fmla="*/ 6217920 w 17099280"/>
              <a:gd name="connsiteY97" fmla="*/ 35877625 h 39260905"/>
              <a:gd name="connsiteX98" fmla="*/ 6217920 w 17099280"/>
              <a:gd name="connsiteY98" fmla="*/ 36151945 h 39260905"/>
              <a:gd name="connsiteX99" fmla="*/ 6675120 w 17099280"/>
              <a:gd name="connsiteY99" fmla="*/ 36151945 h 39260905"/>
              <a:gd name="connsiteX100" fmla="*/ 6858000 w 17099280"/>
              <a:gd name="connsiteY100" fmla="*/ 37249225 h 39260905"/>
              <a:gd name="connsiteX101" fmla="*/ 7315200 w 17099280"/>
              <a:gd name="connsiteY101" fmla="*/ 37157785 h 39260905"/>
              <a:gd name="connsiteX102" fmla="*/ 8138160 w 17099280"/>
              <a:gd name="connsiteY102" fmla="*/ 37797865 h 39260905"/>
              <a:gd name="connsiteX103" fmla="*/ 10058400 w 17099280"/>
              <a:gd name="connsiteY103" fmla="*/ 38346505 h 39260905"/>
              <a:gd name="connsiteX104" fmla="*/ 10149840 w 17099280"/>
              <a:gd name="connsiteY104" fmla="*/ 39078025 h 39260905"/>
              <a:gd name="connsiteX105" fmla="*/ 6858000 w 17099280"/>
              <a:gd name="connsiteY105" fmla="*/ 39260905 h 39260905"/>
              <a:gd name="connsiteX106" fmla="*/ 5303520 w 17099280"/>
              <a:gd name="connsiteY106" fmla="*/ 38620825 h 39260905"/>
              <a:gd name="connsiteX107" fmla="*/ 4754880 w 17099280"/>
              <a:gd name="connsiteY107" fmla="*/ 38986585 h 39260905"/>
              <a:gd name="connsiteX108" fmla="*/ 3474720 w 17099280"/>
              <a:gd name="connsiteY108" fmla="*/ 38986585 h 39260905"/>
              <a:gd name="connsiteX109" fmla="*/ 3291840 w 17099280"/>
              <a:gd name="connsiteY109" fmla="*/ 37523545 h 39260905"/>
              <a:gd name="connsiteX110" fmla="*/ 3291840 w 17099280"/>
              <a:gd name="connsiteY110" fmla="*/ 37523545 h 39260905"/>
              <a:gd name="connsiteX111" fmla="*/ 2743200 w 17099280"/>
              <a:gd name="connsiteY111" fmla="*/ 38163625 h 39260905"/>
              <a:gd name="connsiteX112" fmla="*/ 457200 w 17099280"/>
              <a:gd name="connsiteY112" fmla="*/ 38163625 h 39260905"/>
              <a:gd name="connsiteX113" fmla="*/ 548640 w 17099280"/>
              <a:gd name="connsiteY113" fmla="*/ 35603305 h 39260905"/>
              <a:gd name="connsiteX114" fmla="*/ 1005840 w 17099280"/>
              <a:gd name="connsiteY114" fmla="*/ 35603305 h 39260905"/>
              <a:gd name="connsiteX115" fmla="*/ 914400 w 17099280"/>
              <a:gd name="connsiteY115" fmla="*/ 34688905 h 39260905"/>
              <a:gd name="connsiteX116" fmla="*/ 1645920 w 17099280"/>
              <a:gd name="connsiteY116" fmla="*/ 34048825 h 39260905"/>
              <a:gd name="connsiteX117" fmla="*/ 1737360 w 17099280"/>
              <a:gd name="connsiteY117" fmla="*/ 26367865 h 39260905"/>
              <a:gd name="connsiteX118" fmla="*/ 2468880 w 17099280"/>
              <a:gd name="connsiteY118" fmla="*/ 24904825 h 39260905"/>
              <a:gd name="connsiteX119" fmla="*/ 2194560 w 17099280"/>
              <a:gd name="connsiteY119" fmla="*/ 23533225 h 39260905"/>
              <a:gd name="connsiteX120" fmla="*/ 2377440 w 17099280"/>
              <a:gd name="connsiteY120" fmla="*/ 22618825 h 39260905"/>
              <a:gd name="connsiteX121" fmla="*/ 1920240 w 17099280"/>
              <a:gd name="connsiteY121" fmla="*/ 21064345 h 39260905"/>
              <a:gd name="connsiteX122" fmla="*/ 0 w 17099280"/>
              <a:gd name="connsiteY122" fmla="*/ 20607145 h 39260905"/>
              <a:gd name="connsiteX123" fmla="*/ 914400 w 17099280"/>
              <a:gd name="connsiteY123" fmla="*/ 15669385 h 39260905"/>
              <a:gd name="connsiteX124" fmla="*/ 1005840 w 17099280"/>
              <a:gd name="connsiteY124" fmla="*/ 13566265 h 39260905"/>
              <a:gd name="connsiteX125" fmla="*/ 914400 w 17099280"/>
              <a:gd name="connsiteY125" fmla="*/ 9268585 h 39260905"/>
              <a:gd name="connsiteX126" fmla="*/ 1857998 w 17099280"/>
              <a:gd name="connsiteY126" fmla="*/ 7897670 h 39260905"/>
              <a:gd name="connsiteX127" fmla="*/ 2570951 w 17099280"/>
              <a:gd name="connsiteY127" fmla="*/ 6322056 h 39260905"/>
              <a:gd name="connsiteX128" fmla="*/ 3262299 w 17099280"/>
              <a:gd name="connsiteY128" fmla="*/ 5337122 h 39260905"/>
              <a:gd name="connsiteX129" fmla="*/ 3657600 w 17099280"/>
              <a:gd name="connsiteY129" fmla="*/ 4788025 h 39260905"/>
              <a:gd name="connsiteX130" fmla="*/ 3219090 w 17099280"/>
              <a:gd name="connsiteY130" fmla="*/ 3954433 h 39260905"/>
              <a:gd name="connsiteX131" fmla="*/ 2851811 w 17099280"/>
              <a:gd name="connsiteY131" fmla="*/ 1881624 h 39260905"/>
              <a:gd name="connsiteX132" fmla="*/ 2938230 w 17099280"/>
              <a:gd name="connsiteY132" fmla="*/ 1036395 h 39260905"/>
              <a:gd name="connsiteX133" fmla="*/ 3413532 w 17099280"/>
              <a:gd name="connsiteY133" fmla="*/ 638640 h 39260905"/>
              <a:gd name="connsiteX134" fmla="*/ 4201948 w 17099280"/>
              <a:gd name="connsiteY134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675831 w 17099280"/>
              <a:gd name="connsiteY9" fmla="*/ 4591331 h 39260905"/>
              <a:gd name="connsiteX10" fmla="*/ 6740645 w 17099280"/>
              <a:gd name="connsiteY10" fmla="*/ 4989086 h 39260905"/>
              <a:gd name="connsiteX11" fmla="*/ 6611017 w 17099280"/>
              <a:gd name="connsiteY11" fmla="*/ 5585719 h 39260905"/>
              <a:gd name="connsiteX12" fmla="*/ 5852160 w 17099280"/>
              <a:gd name="connsiteY12" fmla="*/ 5610985 h 39260905"/>
              <a:gd name="connsiteX13" fmla="*/ 5422763 w 17099280"/>
              <a:gd name="connsiteY13" fmla="*/ 6322056 h 39260905"/>
              <a:gd name="connsiteX14" fmla="*/ 6126480 w 17099280"/>
              <a:gd name="connsiteY14" fmla="*/ 7622665 h 39260905"/>
              <a:gd name="connsiteX15" fmla="*/ 6766560 w 17099280"/>
              <a:gd name="connsiteY15" fmla="*/ 9817225 h 39260905"/>
              <a:gd name="connsiteX16" fmla="*/ 6675120 w 17099280"/>
              <a:gd name="connsiteY16" fmla="*/ 11646025 h 39260905"/>
              <a:gd name="connsiteX17" fmla="*/ 7680960 w 17099280"/>
              <a:gd name="connsiteY17" fmla="*/ 11463145 h 39260905"/>
              <a:gd name="connsiteX18" fmla="*/ 7132320 w 17099280"/>
              <a:gd name="connsiteY18" fmla="*/ 10000105 h 39260905"/>
              <a:gd name="connsiteX19" fmla="*/ 8869680 w 17099280"/>
              <a:gd name="connsiteY19" fmla="*/ 8628505 h 39260905"/>
              <a:gd name="connsiteX20" fmla="*/ 9144000 w 17099280"/>
              <a:gd name="connsiteY20" fmla="*/ 7622665 h 39260905"/>
              <a:gd name="connsiteX21" fmla="*/ 9601200 w 17099280"/>
              <a:gd name="connsiteY21" fmla="*/ 7439785 h 39260905"/>
              <a:gd name="connsiteX22" fmla="*/ 9601200 w 17099280"/>
              <a:gd name="connsiteY22" fmla="*/ 6982585 h 39260905"/>
              <a:gd name="connsiteX23" fmla="*/ 9144000 w 17099280"/>
              <a:gd name="connsiteY23" fmla="*/ 6708265 h 39260905"/>
              <a:gd name="connsiteX24" fmla="*/ 8595360 w 17099280"/>
              <a:gd name="connsiteY24" fmla="*/ 5336665 h 39260905"/>
              <a:gd name="connsiteX25" fmla="*/ 8595360 w 17099280"/>
              <a:gd name="connsiteY25" fmla="*/ 5885305 h 39260905"/>
              <a:gd name="connsiteX26" fmla="*/ 8595360 w 17099280"/>
              <a:gd name="connsiteY26" fmla="*/ 6433945 h 39260905"/>
              <a:gd name="connsiteX27" fmla="*/ 8412480 w 17099280"/>
              <a:gd name="connsiteY27" fmla="*/ 6068185 h 39260905"/>
              <a:gd name="connsiteX28" fmla="*/ 8321040 w 17099280"/>
              <a:gd name="connsiteY28" fmla="*/ 6342505 h 39260905"/>
              <a:gd name="connsiteX29" fmla="*/ 8046720 w 17099280"/>
              <a:gd name="connsiteY29" fmla="*/ 6616825 h 39260905"/>
              <a:gd name="connsiteX30" fmla="*/ 8046720 w 17099280"/>
              <a:gd name="connsiteY30" fmla="*/ 6159625 h 39260905"/>
              <a:gd name="connsiteX31" fmla="*/ 7680960 w 17099280"/>
              <a:gd name="connsiteY31" fmla="*/ 6159625 h 39260905"/>
              <a:gd name="connsiteX32" fmla="*/ 8503920 w 17099280"/>
              <a:gd name="connsiteY32" fmla="*/ 5245225 h 39260905"/>
              <a:gd name="connsiteX33" fmla="*/ 8869680 w 17099280"/>
              <a:gd name="connsiteY33" fmla="*/ 4147945 h 39260905"/>
              <a:gd name="connsiteX34" fmla="*/ 10058400 w 17099280"/>
              <a:gd name="connsiteY34" fmla="*/ 3324985 h 39260905"/>
              <a:gd name="connsiteX35" fmla="*/ 10241280 w 17099280"/>
              <a:gd name="connsiteY35" fmla="*/ 3416425 h 39260905"/>
              <a:gd name="connsiteX36" fmla="*/ 10881360 w 17099280"/>
              <a:gd name="connsiteY36" fmla="*/ 3142105 h 39260905"/>
              <a:gd name="connsiteX37" fmla="*/ 11704320 w 17099280"/>
              <a:gd name="connsiteY37" fmla="*/ 3507865 h 39260905"/>
              <a:gd name="connsiteX38" fmla="*/ 11978640 w 17099280"/>
              <a:gd name="connsiteY38" fmla="*/ 4239385 h 39260905"/>
              <a:gd name="connsiteX39" fmla="*/ 12070080 w 17099280"/>
              <a:gd name="connsiteY39" fmla="*/ 4696585 h 39260905"/>
              <a:gd name="connsiteX40" fmla="*/ 12161520 w 17099280"/>
              <a:gd name="connsiteY40" fmla="*/ 5519545 h 39260905"/>
              <a:gd name="connsiteX41" fmla="*/ 12161520 w 17099280"/>
              <a:gd name="connsiteY41" fmla="*/ 5519545 h 39260905"/>
              <a:gd name="connsiteX42" fmla="*/ 12618720 w 17099280"/>
              <a:gd name="connsiteY42" fmla="*/ 6525385 h 39260905"/>
              <a:gd name="connsiteX43" fmla="*/ 12161520 w 17099280"/>
              <a:gd name="connsiteY43" fmla="*/ 7165465 h 39260905"/>
              <a:gd name="connsiteX44" fmla="*/ 12161520 w 17099280"/>
              <a:gd name="connsiteY44" fmla="*/ 7805545 h 39260905"/>
              <a:gd name="connsiteX45" fmla="*/ 11430000 w 17099280"/>
              <a:gd name="connsiteY45" fmla="*/ 7896985 h 39260905"/>
              <a:gd name="connsiteX46" fmla="*/ 11247120 w 17099280"/>
              <a:gd name="connsiteY46" fmla="*/ 8171305 h 39260905"/>
              <a:gd name="connsiteX47" fmla="*/ 11521440 w 17099280"/>
              <a:gd name="connsiteY47" fmla="*/ 8628505 h 39260905"/>
              <a:gd name="connsiteX48" fmla="*/ 12527280 w 17099280"/>
              <a:gd name="connsiteY48" fmla="*/ 8628505 h 39260905"/>
              <a:gd name="connsiteX49" fmla="*/ 12984480 w 17099280"/>
              <a:gd name="connsiteY49" fmla="*/ 9085705 h 39260905"/>
              <a:gd name="connsiteX50" fmla="*/ 13898880 w 17099280"/>
              <a:gd name="connsiteY50" fmla="*/ 10457305 h 39260905"/>
              <a:gd name="connsiteX51" fmla="*/ 15636240 w 17099280"/>
              <a:gd name="connsiteY51" fmla="*/ 10000105 h 39260905"/>
              <a:gd name="connsiteX52" fmla="*/ 17099280 w 17099280"/>
              <a:gd name="connsiteY52" fmla="*/ 9634345 h 39260905"/>
              <a:gd name="connsiteX53" fmla="*/ 15910560 w 17099280"/>
              <a:gd name="connsiteY53" fmla="*/ 10457305 h 39260905"/>
              <a:gd name="connsiteX54" fmla="*/ 16459200 w 17099280"/>
              <a:gd name="connsiteY54" fmla="*/ 10914505 h 39260905"/>
              <a:gd name="connsiteX55" fmla="*/ 15636240 w 17099280"/>
              <a:gd name="connsiteY55" fmla="*/ 11828905 h 39260905"/>
              <a:gd name="connsiteX56" fmla="*/ 15636240 w 17099280"/>
              <a:gd name="connsiteY56" fmla="*/ 11188825 h 39260905"/>
              <a:gd name="connsiteX57" fmla="*/ 13990320 w 17099280"/>
              <a:gd name="connsiteY57" fmla="*/ 11188825 h 39260905"/>
              <a:gd name="connsiteX58" fmla="*/ 13990320 w 17099280"/>
              <a:gd name="connsiteY58" fmla="*/ 12011785 h 39260905"/>
              <a:gd name="connsiteX59" fmla="*/ 15179040 w 17099280"/>
              <a:gd name="connsiteY59" fmla="*/ 13200505 h 39260905"/>
              <a:gd name="connsiteX60" fmla="*/ 15087600 w 17099280"/>
              <a:gd name="connsiteY60" fmla="*/ 14114905 h 39260905"/>
              <a:gd name="connsiteX61" fmla="*/ 15453360 w 17099280"/>
              <a:gd name="connsiteY61" fmla="*/ 14846425 h 39260905"/>
              <a:gd name="connsiteX62" fmla="*/ 15361920 w 17099280"/>
              <a:gd name="connsiteY62" fmla="*/ 15577945 h 39260905"/>
              <a:gd name="connsiteX63" fmla="*/ 15361920 w 17099280"/>
              <a:gd name="connsiteY63" fmla="*/ 16035145 h 39260905"/>
              <a:gd name="connsiteX64" fmla="*/ 15087600 w 17099280"/>
              <a:gd name="connsiteY64" fmla="*/ 16035145 h 39260905"/>
              <a:gd name="connsiteX65" fmla="*/ 15087600 w 17099280"/>
              <a:gd name="connsiteY65" fmla="*/ 16400905 h 39260905"/>
              <a:gd name="connsiteX66" fmla="*/ 14356080 w 17099280"/>
              <a:gd name="connsiteY66" fmla="*/ 16400905 h 39260905"/>
              <a:gd name="connsiteX67" fmla="*/ 14904720 w 17099280"/>
              <a:gd name="connsiteY67" fmla="*/ 17132425 h 39260905"/>
              <a:gd name="connsiteX68" fmla="*/ 15544800 w 17099280"/>
              <a:gd name="connsiteY68" fmla="*/ 25910665 h 39260905"/>
              <a:gd name="connsiteX69" fmla="*/ 13898880 w 17099280"/>
              <a:gd name="connsiteY69" fmla="*/ 25819225 h 39260905"/>
              <a:gd name="connsiteX70" fmla="*/ 13716000 w 17099280"/>
              <a:gd name="connsiteY70" fmla="*/ 29293945 h 39260905"/>
              <a:gd name="connsiteX71" fmla="*/ 12344400 w 17099280"/>
              <a:gd name="connsiteY71" fmla="*/ 33957385 h 39260905"/>
              <a:gd name="connsiteX72" fmla="*/ 13167360 w 17099280"/>
              <a:gd name="connsiteY72" fmla="*/ 35603305 h 39260905"/>
              <a:gd name="connsiteX73" fmla="*/ 15087600 w 17099280"/>
              <a:gd name="connsiteY73" fmla="*/ 36151945 h 39260905"/>
              <a:gd name="connsiteX74" fmla="*/ 12984480 w 17099280"/>
              <a:gd name="connsiteY74" fmla="*/ 36517705 h 39260905"/>
              <a:gd name="connsiteX75" fmla="*/ 13624560 w 17099280"/>
              <a:gd name="connsiteY75" fmla="*/ 37066345 h 39260905"/>
              <a:gd name="connsiteX76" fmla="*/ 12710160 w 17099280"/>
              <a:gd name="connsiteY76" fmla="*/ 37706425 h 39260905"/>
              <a:gd name="connsiteX77" fmla="*/ 10698480 w 17099280"/>
              <a:gd name="connsiteY77" fmla="*/ 37249225 h 39260905"/>
              <a:gd name="connsiteX78" fmla="*/ 10881360 w 17099280"/>
              <a:gd name="connsiteY78" fmla="*/ 36883465 h 39260905"/>
              <a:gd name="connsiteX79" fmla="*/ 9692640 w 17099280"/>
              <a:gd name="connsiteY79" fmla="*/ 36883465 h 39260905"/>
              <a:gd name="connsiteX80" fmla="*/ 10241280 w 17099280"/>
              <a:gd name="connsiteY80" fmla="*/ 35969065 h 39260905"/>
              <a:gd name="connsiteX81" fmla="*/ 9692640 w 17099280"/>
              <a:gd name="connsiteY81" fmla="*/ 35511865 h 39260905"/>
              <a:gd name="connsiteX82" fmla="*/ 10515600 w 17099280"/>
              <a:gd name="connsiteY82" fmla="*/ 34780345 h 39260905"/>
              <a:gd name="connsiteX83" fmla="*/ 9326880 w 17099280"/>
              <a:gd name="connsiteY83" fmla="*/ 28196665 h 39260905"/>
              <a:gd name="connsiteX84" fmla="*/ 10058400 w 17099280"/>
              <a:gd name="connsiteY84" fmla="*/ 26276425 h 39260905"/>
              <a:gd name="connsiteX85" fmla="*/ 9052560 w 17099280"/>
              <a:gd name="connsiteY85" fmla="*/ 25727785 h 39260905"/>
              <a:gd name="connsiteX86" fmla="*/ 8961120 w 17099280"/>
              <a:gd name="connsiteY86" fmla="*/ 20790025 h 39260905"/>
              <a:gd name="connsiteX87" fmla="*/ 9326880 w 17099280"/>
              <a:gd name="connsiteY87" fmla="*/ 18504025 h 39260905"/>
              <a:gd name="connsiteX88" fmla="*/ 8046720 w 17099280"/>
              <a:gd name="connsiteY88" fmla="*/ 16309465 h 39260905"/>
              <a:gd name="connsiteX89" fmla="*/ 7863840 w 17099280"/>
              <a:gd name="connsiteY89" fmla="*/ 16309465 h 39260905"/>
              <a:gd name="connsiteX90" fmla="*/ 7863840 w 17099280"/>
              <a:gd name="connsiteY90" fmla="*/ 16126585 h 39260905"/>
              <a:gd name="connsiteX91" fmla="*/ 7406640 w 17099280"/>
              <a:gd name="connsiteY91" fmla="*/ 16126585 h 39260905"/>
              <a:gd name="connsiteX92" fmla="*/ 8138160 w 17099280"/>
              <a:gd name="connsiteY92" fmla="*/ 20149945 h 39260905"/>
              <a:gd name="connsiteX93" fmla="*/ 7680960 w 17099280"/>
              <a:gd name="connsiteY93" fmla="*/ 21612985 h 39260905"/>
              <a:gd name="connsiteX94" fmla="*/ 6858000 w 17099280"/>
              <a:gd name="connsiteY94" fmla="*/ 21612985 h 39260905"/>
              <a:gd name="connsiteX95" fmla="*/ 7498080 w 17099280"/>
              <a:gd name="connsiteY95" fmla="*/ 27648025 h 39260905"/>
              <a:gd name="connsiteX96" fmla="*/ 7040880 w 17099280"/>
              <a:gd name="connsiteY96" fmla="*/ 35877625 h 39260905"/>
              <a:gd name="connsiteX97" fmla="*/ 6217920 w 17099280"/>
              <a:gd name="connsiteY97" fmla="*/ 35877625 h 39260905"/>
              <a:gd name="connsiteX98" fmla="*/ 6217920 w 17099280"/>
              <a:gd name="connsiteY98" fmla="*/ 36151945 h 39260905"/>
              <a:gd name="connsiteX99" fmla="*/ 6675120 w 17099280"/>
              <a:gd name="connsiteY99" fmla="*/ 36151945 h 39260905"/>
              <a:gd name="connsiteX100" fmla="*/ 6858000 w 17099280"/>
              <a:gd name="connsiteY100" fmla="*/ 37249225 h 39260905"/>
              <a:gd name="connsiteX101" fmla="*/ 7315200 w 17099280"/>
              <a:gd name="connsiteY101" fmla="*/ 37157785 h 39260905"/>
              <a:gd name="connsiteX102" fmla="*/ 8138160 w 17099280"/>
              <a:gd name="connsiteY102" fmla="*/ 37797865 h 39260905"/>
              <a:gd name="connsiteX103" fmla="*/ 10058400 w 17099280"/>
              <a:gd name="connsiteY103" fmla="*/ 38346505 h 39260905"/>
              <a:gd name="connsiteX104" fmla="*/ 10149840 w 17099280"/>
              <a:gd name="connsiteY104" fmla="*/ 39078025 h 39260905"/>
              <a:gd name="connsiteX105" fmla="*/ 6858000 w 17099280"/>
              <a:gd name="connsiteY105" fmla="*/ 39260905 h 39260905"/>
              <a:gd name="connsiteX106" fmla="*/ 5303520 w 17099280"/>
              <a:gd name="connsiteY106" fmla="*/ 38620825 h 39260905"/>
              <a:gd name="connsiteX107" fmla="*/ 4754880 w 17099280"/>
              <a:gd name="connsiteY107" fmla="*/ 38986585 h 39260905"/>
              <a:gd name="connsiteX108" fmla="*/ 3474720 w 17099280"/>
              <a:gd name="connsiteY108" fmla="*/ 38986585 h 39260905"/>
              <a:gd name="connsiteX109" fmla="*/ 3291840 w 17099280"/>
              <a:gd name="connsiteY109" fmla="*/ 37523545 h 39260905"/>
              <a:gd name="connsiteX110" fmla="*/ 3291840 w 17099280"/>
              <a:gd name="connsiteY110" fmla="*/ 37523545 h 39260905"/>
              <a:gd name="connsiteX111" fmla="*/ 2743200 w 17099280"/>
              <a:gd name="connsiteY111" fmla="*/ 38163625 h 39260905"/>
              <a:gd name="connsiteX112" fmla="*/ 457200 w 17099280"/>
              <a:gd name="connsiteY112" fmla="*/ 38163625 h 39260905"/>
              <a:gd name="connsiteX113" fmla="*/ 548640 w 17099280"/>
              <a:gd name="connsiteY113" fmla="*/ 35603305 h 39260905"/>
              <a:gd name="connsiteX114" fmla="*/ 1005840 w 17099280"/>
              <a:gd name="connsiteY114" fmla="*/ 35603305 h 39260905"/>
              <a:gd name="connsiteX115" fmla="*/ 914400 w 17099280"/>
              <a:gd name="connsiteY115" fmla="*/ 34688905 h 39260905"/>
              <a:gd name="connsiteX116" fmla="*/ 1645920 w 17099280"/>
              <a:gd name="connsiteY116" fmla="*/ 34048825 h 39260905"/>
              <a:gd name="connsiteX117" fmla="*/ 1737360 w 17099280"/>
              <a:gd name="connsiteY117" fmla="*/ 26367865 h 39260905"/>
              <a:gd name="connsiteX118" fmla="*/ 2468880 w 17099280"/>
              <a:gd name="connsiteY118" fmla="*/ 24904825 h 39260905"/>
              <a:gd name="connsiteX119" fmla="*/ 2194560 w 17099280"/>
              <a:gd name="connsiteY119" fmla="*/ 23533225 h 39260905"/>
              <a:gd name="connsiteX120" fmla="*/ 2377440 w 17099280"/>
              <a:gd name="connsiteY120" fmla="*/ 22618825 h 39260905"/>
              <a:gd name="connsiteX121" fmla="*/ 1920240 w 17099280"/>
              <a:gd name="connsiteY121" fmla="*/ 21064345 h 39260905"/>
              <a:gd name="connsiteX122" fmla="*/ 0 w 17099280"/>
              <a:gd name="connsiteY122" fmla="*/ 20607145 h 39260905"/>
              <a:gd name="connsiteX123" fmla="*/ 914400 w 17099280"/>
              <a:gd name="connsiteY123" fmla="*/ 15669385 h 39260905"/>
              <a:gd name="connsiteX124" fmla="*/ 1005840 w 17099280"/>
              <a:gd name="connsiteY124" fmla="*/ 13566265 h 39260905"/>
              <a:gd name="connsiteX125" fmla="*/ 914400 w 17099280"/>
              <a:gd name="connsiteY125" fmla="*/ 9268585 h 39260905"/>
              <a:gd name="connsiteX126" fmla="*/ 1857998 w 17099280"/>
              <a:gd name="connsiteY126" fmla="*/ 7897670 h 39260905"/>
              <a:gd name="connsiteX127" fmla="*/ 2570951 w 17099280"/>
              <a:gd name="connsiteY127" fmla="*/ 6322056 h 39260905"/>
              <a:gd name="connsiteX128" fmla="*/ 3262299 w 17099280"/>
              <a:gd name="connsiteY128" fmla="*/ 5337122 h 39260905"/>
              <a:gd name="connsiteX129" fmla="*/ 3657600 w 17099280"/>
              <a:gd name="connsiteY129" fmla="*/ 4788025 h 39260905"/>
              <a:gd name="connsiteX130" fmla="*/ 3219090 w 17099280"/>
              <a:gd name="connsiteY130" fmla="*/ 3954433 h 39260905"/>
              <a:gd name="connsiteX131" fmla="*/ 2851811 w 17099280"/>
              <a:gd name="connsiteY131" fmla="*/ 1881624 h 39260905"/>
              <a:gd name="connsiteX132" fmla="*/ 2938230 w 17099280"/>
              <a:gd name="connsiteY132" fmla="*/ 1036395 h 39260905"/>
              <a:gd name="connsiteX133" fmla="*/ 3413532 w 17099280"/>
              <a:gd name="connsiteY133" fmla="*/ 638640 h 39260905"/>
              <a:gd name="connsiteX134" fmla="*/ 4201948 w 17099280"/>
              <a:gd name="connsiteY134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740645 w 17099280"/>
              <a:gd name="connsiteY9" fmla="*/ 4989086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422763 w 17099280"/>
              <a:gd name="connsiteY12" fmla="*/ 6322056 h 39260905"/>
              <a:gd name="connsiteX13" fmla="*/ 6126480 w 17099280"/>
              <a:gd name="connsiteY13" fmla="*/ 7622665 h 39260905"/>
              <a:gd name="connsiteX14" fmla="*/ 6766560 w 17099280"/>
              <a:gd name="connsiteY14" fmla="*/ 9817225 h 39260905"/>
              <a:gd name="connsiteX15" fmla="*/ 6675120 w 17099280"/>
              <a:gd name="connsiteY15" fmla="*/ 11646025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005840 w 17099280"/>
              <a:gd name="connsiteY123" fmla="*/ 13566265 h 39260905"/>
              <a:gd name="connsiteX124" fmla="*/ 914400 w 17099280"/>
              <a:gd name="connsiteY124" fmla="*/ 9268585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740645 w 17099280"/>
              <a:gd name="connsiteY9" fmla="*/ 4989086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422763 w 17099280"/>
              <a:gd name="connsiteY12" fmla="*/ 6322056 h 39260905"/>
              <a:gd name="connsiteX13" fmla="*/ 6126480 w 17099280"/>
              <a:gd name="connsiteY13" fmla="*/ 7622665 h 39260905"/>
              <a:gd name="connsiteX14" fmla="*/ 6766560 w 17099280"/>
              <a:gd name="connsiteY14" fmla="*/ 9817225 h 39260905"/>
              <a:gd name="connsiteX15" fmla="*/ 6675120 w 17099280"/>
              <a:gd name="connsiteY15" fmla="*/ 11646025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005840 w 17099280"/>
              <a:gd name="connsiteY123" fmla="*/ 13566265 h 39260905"/>
              <a:gd name="connsiteX124" fmla="*/ 914400 w 17099280"/>
              <a:gd name="connsiteY124" fmla="*/ 9268585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740645 w 17099280"/>
              <a:gd name="connsiteY9" fmla="*/ 4989086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422763 w 17099280"/>
              <a:gd name="connsiteY12" fmla="*/ 6322056 h 39260905"/>
              <a:gd name="connsiteX13" fmla="*/ 6126480 w 17099280"/>
              <a:gd name="connsiteY13" fmla="*/ 7622665 h 39260905"/>
              <a:gd name="connsiteX14" fmla="*/ 6766560 w 17099280"/>
              <a:gd name="connsiteY14" fmla="*/ 9817225 h 39260905"/>
              <a:gd name="connsiteX15" fmla="*/ 6675120 w 17099280"/>
              <a:gd name="connsiteY15" fmla="*/ 11646025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005840 w 17099280"/>
              <a:gd name="connsiteY123" fmla="*/ 13566265 h 39260905"/>
              <a:gd name="connsiteX124" fmla="*/ 914400 w 17099280"/>
              <a:gd name="connsiteY124" fmla="*/ 9268585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740490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422763 w 17099280"/>
              <a:gd name="connsiteY12" fmla="*/ 6322056 h 39260905"/>
              <a:gd name="connsiteX13" fmla="*/ 6126480 w 17099280"/>
              <a:gd name="connsiteY13" fmla="*/ 7622665 h 39260905"/>
              <a:gd name="connsiteX14" fmla="*/ 6766560 w 17099280"/>
              <a:gd name="connsiteY14" fmla="*/ 9817225 h 39260905"/>
              <a:gd name="connsiteX15" fmla="*/ 6675120 w 17099280"/>
              <a:gd name="connsiteY15" fmla="*/ 11646025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005840 w 17099280"/>
              <a:gd name="connsiteY123" fmla="*/ 13566265 h 39260905"/>
              <a:gd name="connsiteX124" fmla="*/ 914400 w 17099280"/>
              <a:gd name="connsiteY124" fmla="*/ 9268585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740490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422763 w 17099280"/>
              <a:gd name="connsiteY12" fmla="*/ 6322056 h 39260905"/>
              <a:gd name="connsiteX13" fmla="*/ 6126480 w 17099280"/>
              <a:gd name="connsiteY13" fmla="*/ 7622665 h 39260905"/>
              <a:gd name="connsiteX14" fmla="*/ 6766560 w 17099280"/>
              <a:gd name="connsiteY14" fmla="*/ 9817225 h 39260905"/>
              <a:gd name="connsiteX15" fmla="*/ 6675120 w 17099280"/>
              <a:gd name="connsiteY15" fmla="*/ 11646025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005840 w 17099280"/>
              <a:gd name="connsiteY123" fmla="*/ 13566265 h 39260905"/>
              <a:gd name="connsiteX124" fmla="*/ 914400 w 17099280"/>
              <a:gd name="connsiteY124" fmla="*/ 9268585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422763 w 17099280"/>
              <a:gd name="connsiteY12" fmla="*/ 6322056 h 39260905"/>
              <a:gd name="connsiteX13" fmla="*/ 6126480 w 17099280"/>
              <a:gd name="connsiteY13" fmla="*/ 7622665 h 39260905"/>
              <a:gd name="connsiteX14" fmla="*/ 6766560 w 17099280"/>
              <a:gd name="connsiteY14" fmla="*/ 9817225 h 39260905"/>
              <a:gd name="connsiteX15" fmla="*/ 6675120 w 17099280"/>
              <a:gd name="connsiteY15" fmla="*/ 11646025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005840 w 17099280"/>
              <a:gd name="connsiteY123" fmla="*/ 13566265 h 39260905"/>
              <a:gd name="connsiteX124" fmla="*/ 914400 w 17099280"/>
              <a:gd name="connsiteY124" fmla="*/ 9268585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422763 w 17099280"/>
              <a:gd name="connsiteY12" fmla="*/ 6322056 h 39260905"/>
              <a:gd name="connsiteX13" fmla="*/ 6126480 w 17099280"/>
              <a:gd name="connsiteY13" fmla="*/ 7622665 h 39260905"/>
              <a:gd name="connsiteX14" fmla="*/ 6766560 w 17099280"/>
              <a:gd name="connsiteY14" fmla="*/ 9817225 h 39260905"/>
              <a:gd name="connsiteX15" fmla="*/ 6675120 w 17099280"/>
              <a:gd name="connsiteY15" fmla="*/ 11646025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005840 w 17099280"/>
              <a:gd name="connsiteY123" fmla="*/ 13566265 h 39260905"/>
              <a:gd name="connsiteX124" fmla="*/ 914400 w 17099280"/>
              <a:gd name="connsiteY124" fmla="*/ 9268585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422763 w 17099280"/>
              <a:gd name="connsiteY12" fmla="*/ 6322056 h 39260905"/>
              <a:gd name="connsiteX13" fmla="*/ 6126480 w 17099280"/>
              <a:gd name="connsiteY13" fmla="*/ 7622665 h 39260905"/>
              <a:gd name="connsiteX14" fmla="*/ 6766560 w 17099280"/>
              <a:gd name="connsiteY14" fmla="*/ 9817225 h 39260905"/>
              <a:gd name="connsiteX15" fmla="*/ 6675120 w 17099280"/>
              <a:gd name="connsiteY15" fmla="*/ 11646025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005840 w 17099280"/>
              <a:gd name="connsiteY123" fmla="*/ 13566265 h 39260905"/>
              <a:gd name="connsiteX124" fmla="*/ 914400 w 17099280"/>
              <a:gd name="connsiteY124" fmla="*/ 9268585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422763 w 17099280"/>
              <a:gd name="connsiteY12" fmla="*/ 6322056 h 39260905"/>
              <a:gd name="connsiteX13" fmla="*/ 6126480 w 17099280"/>
              <a:gd name="connsiteY13" fmla="*/ 7622665 h 39260905"/>
              <a:gd name="connsiteX14" fmla="*/ 6766560 w 17099280"/>
              <a:gd name="connsiteY14" fmla="*/ 9817225 h 39260905"/>
              <a:gd name="connsiteX15" fmla="*/ 6675120 w 17099280"/>
              <a:gd name="connsiteY15" fmla="*/ 11646025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005840 w 17099280"/>
              <a:gd name="connsiteY123" fmla="*/ 13566265 h 39260905"/>
              <a:gd name="connsiteX124" fmla="*/ 914400 w 17099280"/>
              <a:gd name="connsiteY124" fmla="*/ 9268585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422763 w 17099280"/>
              <a:gd name="connsiteY12" fmla="*/ 6322056 h 39260905"/>
              <a:gd name="connsiteX13" fmla="*/ 6126480 w 17099280"/>
              <a:gd name="connsiteY13" fmla="*/ 7622665 h 39260905"/>
              <a:gd name="connsiteX14" fmla="*/ 6766560 w 17099280"/>
              <a:gd name="connsiteY14" fmla="*/ 9817225 h 39260905"/>
              <a:gd name="connsiteX15" fmla="*/ 6675120 w 17099280"/>
              <a:gd name="connsiteY15" fmla="*/ 11646025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005840 w 17099280"/>
              <a:gd name="connsiteY123" fmla="*/ 13566265 h 39260905"/>
              <a:gd name="connsiteX124" fmla="*/ 914400 w 17099280"/>
              <a:gd name="connsiteY124" fmla="*/ 9268585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422763 w 17099280"/>
              <a:gd name="connsiteY12" fmla="*/ 6322056 h 39260905"/>
              <a:gd name="connsiteX13" fmla="*/ 6126480 w 17099280"/>
              <a:gd name="connsiteY13" fmla="*/ 7622665 h 39260905"/>
              <a:gd name="connsiteX14" fmla="*/ 6766560 w 17099280"/>
              <a:gd name="connsiteY14" fmla="*/ 9817225 h 39260905"/>
              <a:gd name="connsiteX15" fmla="*/ 6675120 w 17099280"/>
              <a:gd name="connsiteY15" fmla="*/ 11646025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005840 w 17099280"/>
              <a:gd name="connsiteY123" fmla="*/ 13566265 h 39260905"/>
              <a:gd name="connsiteX124" fmla="*/ 914400 w 17099280"/>
              <a:gd name="connsiteY124" fmla="*/ 9268585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422763 w 17099280"/>
              <a:gd name="connsiteY12" fmla="*/ 6322056 h 39260905"/>
              <a:gd name="connsiteX13" fmla="*/ 6126480 w 17099280"/>
              <a:gd name="connsiteY13" fmla="*/ 7622665 h 39260905"/>
              <a:gd name="connsiteX14" fmla="*/ 6766560 w 17099280"/>
              <a:gd name="connsiteY14" fmla="*/ 9817225 h 39260905"/>
              <a:gd name="connsiteX15" fmla="*/ 6675120 w 17099280"/>
              <a:gd name="connsiteY15" fmla="*/ 11646025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005840 w 17099280"/>
              <a:gd name="connsiteY123" fmla="*/ 13566265 h 39260905"/>
              <a:gd name="connsiteX124" fmla="*/ 914400 w 17099280"/>
              <a:gd name="connsiteY124" fmla="*/ 9268585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422763 w 17099280"/>
              <a:gd name="connsiteY12" fmla="*/ 6322056 h 39260905"/>
              <a:gd name="connsiteX13" fmla="*/ 6126480 w 17099280"/>
              <a:gd name="connsiteY13" fmla="*/ 7622665 h 39260905"/>
              <a:gd name="connsiteX14" fmla="*/ 6766560 w 17099280"/>
              <a:gd name="connsiteY14" fmla="*/ 9817225 h 39260905"/>
              <a:gd name="connsiteX15" fmla="*/ 6675120 w 17099280"/>
              <a:gd name="connsiteY15" fmla="*/ 11646025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005840 w 17099280"/>
              <a:gd name="connsiteY123" fmla="*/ 13566265 h 39260905"/>
              <a:gd name="connsiteX124" fmla="*/ 1663557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422763 w 17099280"/>
              <a:gd name="connsiteY12" fmla="*/ 6322056 h 39260905"/>
              <a:gd name="connsiteX13" fmla="*/ 6126480 w 17099280"/>
              <a:gd name="connsiteY13" fmla="*/ 7622665 h 39260905"/>
              <a:gd name="connsiteX14" fmla="*/ 6766560 w 17099280"/>
              <a:gd name="connsiteY14" fmla="*/ 9817225 h 39260905"/>
              <a:gd name="connsiteX15" fmla="*/ 6675120 w 17099280"/>
              <a:gd name="connsiteY15" fmla="*/ 11646025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005840 w 17099280"/>
              <a:gd name="connsiteY123" fmla="*/ 13566265 h 39260905"/>
              <a:gd name="connsiteX124" fmla="*/ 1793184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422763 w 17099280"/>
              <a:gd name="connsiteY12" fmla="*/ 6322056 h 39260905"/>
              <a:gd name="connsiteX13" fmla="*/ 6126480 w 17099280"/>
              <a:gd name="connsiteY13" fmla="*/ 7622665 h 39260905"/>
              <a:gd name="connsiteX14" fmla="*/ 6766560 w 17099280"/>
              <a:gd name="connsiteY14" fmla="*/ 9817225 h 39260905"/>
              <a:gd name="connsiteX15" fmla="*/ 6675120 w 17099280"/>
              <a:gd name="connsiteY15" fmla="*/ 11646025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005840 w 17099280"/>
              <a:gd name="connsiteY123" fmla="*/ 13566265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422763 w 17099280"/>
              <a:gd name="connsiteY12" fmla="*/ 6322056 h 39260905"/>
              <a:gd name="connsiteX13" fmla="*/ 6126480 w 17099280"/>
              <a:gd name="connsiteY13" fmla="*/ 7622665 h 39260905"/>
              <a:gd name="connsiteX14" fmla="*/ 6766560 w 17099280"/>
              <a:gd name="connsiteY14" fmla="*/ 9817225 h 39260905"/>
              <a:gd name="connsiteX15" fmla="*/ 6675120 w 17099280"/>
              <a:gd name="connsiteY15" fmla="*/ 11646025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944417 w 17099280"/>
              <a:gd name="connsiteY123" fmla="*/ 13772269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422763 w 17099280"/>
              <a:gd name="connsiteY12" fmla="*/ 6322056 h 39260905"/>
              <a:gd name="connsiteX13" fmla="*/ 6126480 w 17099280"/>
              <a:gd name="connsiteY13" fmla="*/ 7622665 h 39260905"/>
              <a:gd name="connsiteX14" fmla="*/ 6766560 w 17099280"/>
              <a:gd name="connsiteY14" fmla="*/ 9817225 h 39260905"/>
              <a:gd name="connsiteX15" fmla="*/ 6675120 w 17099280"/>
              <a:gd name="connsiteY15" fmla="*/ 11646025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422763 w 17099280"/>
              <a:gd name="connsiteY12" fmla="*/ 6322056 h 39260905"/>
              <a:gd name="connsiteX13" fmla="*/ 6126480 w 17099280"/>
              <a:gd name="connsiteY13" fmla="*/ 7622665 h 39260905"/>
              <a:gd name="connsiteX14" fmla="*/ 6405926 w 17099280"/>
              <a:gd name="connsiteY14" fmla="*/ 10003050 h 39260905"/>
              <a:gd name="connsiteX15" fmla="*/ 6675120 w 17099280"/>
              <a:gd name="connsiteY15" fmla="*/ 11646025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422763 w 17099280"/>
              <a:gd name="connsiteY12" fmla="*/ 6322056 h 39260905"/>
              <a:gd name="connsiteX13" fmla="*/ 6126480 w 17099280"/>
              <a:gd name="connsiteY13" fmla="*/ 7622665 h 39260905"/>
              <a:gd name="connsiteX14" fmla="*/ 6783854 w 17099280"/>
              <a:gd name="connsiteY14" fmla="*/ 10003050 h 39260905"/>
              <a:gd name="connsiteX15" fmla="*/ 6675120 w 17099280"/>
              <a:gd name="connsiteY15" fmla="*/ 11646025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422763 w 17099280"/>
              <a:gd name="connsiteY12" fmla="*/ 6322056 h 39260905"/>
              <a:gd name="connsiteX13" fmla="*/ 5833251 w 17099280"/>
              <a:gd name="connsiteY13" fmla="*/ 7010433 h 39260905"/>
              <a:gd name="connsiteX14" fmla="*/ 6783854 w 17099280"/>
              <a:gd name="connsiteY14" fmla="*/ 10003050 h 39260905"/>
              <a:gd name="connsiteX15" fmla="*/ 6675120 w 17099280"/>
              <a:gd name="connsiteY15" fmla="*/ 11646025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422763 w 17099280"/>
              <a:gd name="connsiteY12" fmla="*/ 6322056 h 39260905"/>
              <a:gd name="connsiteX13" fmla="*/ 5833251 w 17099280"/>
              <a:gd name="connsiteY13" fmla="*/ 7010433 h 39260905"/>
              <a:gd name="connsiteX14" fmla="*/ 6783854 w 17099280"/>
              <a:gd name="connsiteY14" fmla="*/ 10003050 h 39260905"/>
              <a:gd name="connsiteX15" fmla="*/ 6675120 w 17099280"/>
              <a:gd name="connsiteY15" fmla="*/ 11646025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422763 w 17099280"/>
              <a:gd name="connsiteY12" fmla="*/ 6322056 h 39260905"/>
              <a:gd name="connsiteX13" fmla="*/ 5833251 w 17099280"/>
              <a:gd name="connsiteY13" fmla="*/ 7010433 h 39260905"/>
              <a:gd name="connsiteX14" fmla="*/ 6783854 w 17099280"/>
              <a:gd name="connsiteY14" fmla="*/ 10003050 h 39260905"/>
              <a:gd name="connsiteX15" fmla="*/ 6675120 w 17099280"/>
              <a:gd name="connsiteY15" fmla="*/ 11646025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5833251 w 17099280"/>
              <a:gd name="connsiteY13" fmla="*/ 7010433 h 39260905"/>
              <a:gd name="connsiteX14" fmla="*/ 6783854 w 17099280"/>
              <a:gd name="connsiteY14" fmla="*/ 10003050 h 39260905"/>
              <a:gd name="connsiteX15" fmla="*/ 6675120 w 17099280"/>
              <a:gd name="connsiteY15" fmla="*/ 11646025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49297 w 17099280"/>
              <a:gd name="connsiteY13" fmla="*/ 6985573 h 39260905"/>
              <a:gd name="connsiteX14" fmla="*/ 6783854 w 17099280"/>
              <a:gd name="connsiteY14" fmla="*/ 10003050 h 39260905"/>
              <a:gd name="connsiteX15" fmla="*/ 6675120 w 17099280"/>
              <a:gd name="connsiteY15" fmla="*/ 11646025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49297 w 17099280"/>
              <a:gd name="connsiteY13" fmla="*/ 6985573 h 39260905"/>
              <a:gd name="connsiteX14" fmla="*/ 6783854 w 17099280"/>
              <a:gd name="connsiteY14" fmla="*/ 10003050 h 39260905"/>
              <a:gd name="connsiteX15" fmla="*/ 6675120 w 17099280"/>
              <a:gd name="connsiteY15" fmla="*/ 11646025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49297 w 17099280"/>
              <a:gd name="connsiteY13" fmla="*/ 6985573 h 39260905"/>
              <a:gd name="connsiteX14" fmla="*/ 6783854 w 17099280"/>
              <a:gd name="connsiteY14" fmla="*/ 10003050 h 39260905"/>
              <a:gd name="connsiteX15" fmla="*/ 6675120 w 17099280"/>
              <a:gd name="connsiteY15" fmla="*/ 11646025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49297 w 17099280"/>
              <a:gd name="connsiteY13" fmla="*/ 6985573 h 39260905"/>
              <a:gd name="connsiteX14" fmla="*/ 6492344 w 17099280"/>
              <a:gd name="connsiteY14" fmla="*/ 10052769 h 39260905"/>
              <a:gd name="connsiteX15" fmla="*/ 6675120 w 17099280"/>
              <a:gd name="connsiteY15" fmla="*/ 11646025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49297 w 17099280"/>
              <a:gd name="connsiteY13" fmla="*/ 6985573 h 39260905"/>
              <a:gd name="connsiteX14" fmla="*/ 6913482 w 17099280"/>
              <a:gd name="connsiteY14" fmla="*/ 9978190 h 39260905"/>
              <a:gd name="connsiteX15" fmla="*/ 6675120 w 17099280"/>
              <a:gd name="connsiteY15" fmla="*/ 11646025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49297 w 17099280"/>
              <a:gd name="connsiteY13" fmla="*/ 6985573 h 39260905"/>
              <a:gd name="connsiteX14" fmla="*/ 6913482 w 17099280"/>
              <a:gd name="connsiteY14" fmla="*/ 9978190 h 39260905"/>
              <a:gd name="connsiteX15" fmla="*/ 6675120 w 17099280"/>
              <a:gd name="connsiteY15" fmla="*/ 11646025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49297 w 17099280"/>
              <a:gd name="connsiteY13" fmla="*/ 6985573 h 39260905"/>
              <a:gd name="connsiteX14" fmla="*/ 6913482 w 17099280"/>
              <a:gd name="connsiteY14" fmla="*/ 9978190 h 39260905"/>
              <a:gd name="connsiteX15" fmla="*/ 6675120 w 17099280"/>
              <a:gd name="connsiteY15" fmla="*/ 11646025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49297 w 17099280"/>
              <a:gd name="connsiteY13" fmla="*/ 6985573 h 39260905"/>
              <a:gd name="connsiteX14" fmla="*/ 6913482 w 17099280"/>
              <a:gd name="connsiteY14" fmla="*/ 9978190 h 39260905"/>
              <a:gd name="connsiteX15" fmla="*/ 6675120 w 17099280"/>
              <a:gd name="connsiteY15" fmla="*/ 11646025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49297 w 17099280"/>
              <a:gd name="connsiteY13" fmla="*/ 6985573 h 39260905"/>
              <a:gd name="connsiteX14" fmla="*/ 6913482 w 17099280"/>
              <a:gd name="connsiteY14" fmla="*/ 9978190 h 39260905"/>
              <a:gd name="connsiteX15" fmla="*/ 6675120 w 17099280"/>
              <a:gd name="connsiteY15" fmla="*/ 11646025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49297 w 17099280"/>
              <a:gd name="connsiteY13" fmla="*/ 6985573 h 39260905"/>
              <a:gd name="connsiteX14" fmla="*/ 6913482 w 17099280"/>
              <a:gd name="connsiteY14" fmla="*/ 9978190 h 39260905"/>
              <a:gd name="connsiteX15" fmla="*/ 6675120 w 17099280"/>
              <a:gd name="connsiteY15" fmla="*/ 11646025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49297 w 17099280"/>
              <a:gd name="connsiteY13" fmla="*/ 6985573 h 39260905"/>
              <a:gd name="connsiteX14" fmla="*/ 6913482 w 17099280"/>
              <a:gd name="connsiteY14" fmla="*/ 9978190 h 39260905"/>
              <a:gd name="connsiteX15" fmla="*/ 6675120 w 17099280"/>
              <a:gd name="connsiteY15" fmla="*/ 11646025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5746832 w 17099280"/>
              <a:gd name="connsiteY13" fmla="*/ 7035292 h 39260905"/>
              <a:gd name="connsiteX14" fmla="*/ 6913482 w 17099280"/>
              <a:gd name="connsiteY14" fmla="*/ 9978190 h 39260905"/>
              <a:gd name="connsiteX15" fmla="*/ 6675120 w 17099280"/>
              <a:gd name="connsiteY15" fmla="*/ 11646025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913482 w 17099280"/>
              <a:gd name="connsiteY14" fmla="*/ 9978190 h 39260905"/>
              <a:gd name="connsiteX15" fmla="*/ 6675120 w 17099280"/>
              <a:gd name="connsiteY15" fmla="*/ 11646025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913482 w 17099280"/>
              <a:gd name="connsiteY14" fmla="*/ 9978190 h 39260905"/>
              <a:gd name="connsiteX15" fmla="*/ 6675120 w 17099280"/>
              <a:gd name="connsiteY15" fmla="*/ 11646025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913482 w 17099280"/>
              <a:gd name="connsiteY14" fmla="*/ 9978190 h 39260905"/>
              <a:gd name="connsiteX15" fmla="*/ 6675120 w 17099280"/>
              <a:gd name="connsiteY15" fmla="*/ 11646025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913482 w 17099280"/>
              <a:gd name="connsiteY14" fmla="*/ 9978190 h 39260905"/>
              <a:gd name="connsiteX15" fmla="*/ 6675120 w 17099280"/>
              <a:gd name="connsiteY15" fmla="*/ 11646025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913482 w 17099280"/>
              <a:gd name="connsiteY14" fmla="*/ 9978190 h 39260905"/>
              <a:gd name="connsiteX15" fmla="*/ 6675120 w 17099280"/>
              <a:gd name="connsiteY15" fmla="*/ 11646025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913482 w 17099280"/>
              <a:gd name="connsiteY14" fmla="*/ 9978190 h 39260905"/>
              <a:gd name="connsiteX15" fmla="*/ 7064715 w 17099280"/>
              <a:gd name="connsiteY15" fmla="*/ 11286300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913482 w 17099280"/>
              <a:gd name="connsiteY14" fmla="*/ 9978190 h 39260905"/>
              <a:gd name="connsiteX15" fmla="*/ 7064715 w 17099280"/>
              <a:gd name="connsiteY15" fmla="*/ 11286300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513949 w 17099280"/>
              <a:gd name="connsiteY14" fmla="*/ 10027909 h 39260905"/>
              <a:gd name="connsiteX15" fmla="*/ 7064715 w 17099280"/>
              <a:gd name="connsiteY15" fmla="*/ 11286300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513949 w 17099280"/>
              <a:gd name="connsiteY14" fmla="*/ 10027909 h 39260905"/>
              <a:gd name="connsiteX15" fmla="*/ 7064715 w 17099280"/>
              <a:gd name="connsiteY15" fmla="*/ 11286300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621972 w 17099280"/>
              <a:gd name="connsiteY14" fmla="*/ 10177067 h 39260905"/>
              <a:gd name="connsiteX15" fmla="*/ 7064715 w 17099280"/>
              <a:gd name="connsiteY15" fmla="*/ 11286300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64715 w 17099280"/>
              <a:gd name="connsiteY15" fmla="*/ 11286300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64715 w 17099280"/>
              <a:gd name="connsiteY15" fmla="*/ 11460317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21505 w 17099280"/>
              <a:gd name="connsiteY15" fmla="*/ 11584616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6891878 w 17099280"/>
              <a:gd name="connsiteY15" fmla="*/ 11758634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680960 w 17099280"/>
              <a:gd name="connsiteY16" fmla="*/ 11463145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96807 w 17099280"/>
              <a:gd name="connsiteY16" fmla="*/ 11460317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96807 w 17099280"/>
              <a:gd name="connsiteY16" fmla="*/ 11460317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96807 w 17099280"/>
              <a:gd name="connsiteY16" fmla="*/ 11460317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144000 w 17099280"/>
              <a:gd name="connsiteY19" fmla="*/ 7622665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257432 w 17099280"/>
              <a:gd name="connsiteY19" fmla="*/ 7855662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257432 w 17099280"/>
              <a:gd name="connsiteY19" fmla="*/ 7930241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9257432 w 17099280"/>
              <a:gd name="connsiteY19" fmla="*/ 7805943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601200 w 17099280"/>
              <a:gd name="connsiteY20" fmla="*/ 7439785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601200 w 17099280"/>
              <a:gd name="connsiteY21" fmla="*/ 6982585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035292 h 39260905"/>
              <a:gd name="connsiteX22" fmla="*/ 9144000 w 17099280"/>
              <a:gd name="connsiteY22" fmla="*/ 6708265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035292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503920 w 17099280"/>
              <a:gd name="connsiteY31" fmla="*/ 524522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035292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680960 w 17099280"/>
              <a:gd name="connsiteY30" fmla="*/ 6159625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035292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035292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035292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035292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406640 w 17099280"/>
              <a:gd name="connsiteY90" fmla="*/ 16126585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46720 w 17099280"/>
              <a:gd name="connsiteY87" fmla="*/ 16309465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561621 w 17099280"/>
              <a:gd name="connsiteY90" fmla="*/ 16332817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58528 w 17099280"/>
              <a:gd name="connsiteY87" fmla="*/ 16531694 h 39260905"/>
              <a:gd name="connsiteX88" fmla="*/ 7863840 w 17099280"/>
              <a:gd name="connsiteY88" fmla="*/ 16309465 h 39260905"/>
              <a:gd name="connsiteX89" fmla="*/ 7863840 w 17099280"/>
              <a:gd name="connsiteY89" fmla="*/ 16126585 h 39260905"/>
              <a:gd name="connsiteX90" fmla="*/ 7561621 w 17099280"/>
              <a:gd name="connsiteY90" fmla="*/ 16332817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58528 w 17099280"/>
              <a:gd name="connsiteY87" fmla="*/ 16531694 h 39260905"/>
              <a:gd name="connsiteX88" fmla="*/ 7863840 w 17099280"/>
              <a:gd name="connsiteY88" fmla="*/ 16309465 h 39260905"/>
              <a:gd name="connsiteX89" fmla="*/ 7864086 w 17099280"/>
              <a:gd name="connsiteY89" fmla="*/ 16332817 h 39260905"/>
              <a:gd name="connsiteX90" fmla="*/ 7561621 w 17099280"/>
              <a:gd name="connsiteY90" fmla="*/ 16332817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36923 w 17099280"/>
              <a:gd name="connsiteY87" fmla="*/ 16730572 h 39260905"/>
              <a:gd name="connsiteX88" fmla="*/ 7863840 w 17099280"/>
              <a:gd name="connsiteY88" fmla="*/ 16309465 h 39260905"/>
              <a:gd name="connsiteX89" fmla="*/ 7864086 w 17099280"/>
              <a:gd name="connsiteY89" fmla="*/ 16332817 h 39260905"/>
              <a:gd name="connsiteX90" fmla="*/ 7561621 w 17099280"/>
              <a:gd name="connsiteY90" fmla="*/ 16332817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468880 w 17099280"/>
              <a:gd name="connsiteY117" fmla="*/ 24904825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36923 w 17099280"/>
              <a:gd name="connsiteY87" fmla="*/ 16730572 h 39260905"/>
              <a:gd name="connsiteX88" fmla="*/ 7863840 w 17099280"/>
              <a:gd name="connsiteY88" fmla="*/ 16309465 h 39260905"/>
              <a:gd name="connsiteX89" fmla="*/ 7864086 w 17099280"/>
              <a:gd name="connsiteY89" fmla="*/ 16332817 h 39260905"/>
              <a:gd name="connsiteX90" fmla="*/ 7561621 w 17099280"/>
              <a:gd name="connsiteY90" fmla="*/ 16332817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290091 w 17099280"/>
              <a:gd name="connsiteY117" fmla="*/ 24909410 h 39260905"/>
              <a:gd name="connsiteX118" fmla="*/ 2194560 w 17099280"/>
              <a:gd name="connsiteY118" fmla="*/ 23533225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36923 w 17099280"/>
              <a:gd name="connsiteY87" fmla="*/ 16730572 h 39260905"/>
              <a:gd name="connsiteX88" fmla="*/ 7863840 w 17099280"/>
              <a:gd name="connsiteY88" fmla="*/ 16309465 h 39260905"/>
              <a:gd name="connsiteX89" fmla="*/ 7864086 w 17099280"/>
              <a:gd name="connsiteY89" fmla="*/ 16332817 h 39260905"/>
              <a:gd name="connsiteX90" fmla="*/ 7561621 w 17099280"/>
              <a:gd name="connsiteY90" fmla="*/ 16332817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290091 w 17099280"/>
              <a:gd name="connsiteY117" fmla="*/ 24909410 h 39260905"/>
              <a:gd name="connsiteX118" fmla="*/ 2419719 w 17099280"/>
              <a:gd name="connsiteY118" fmla="*/ 23591847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36923 w 17099280"/>
              <a:gd name="connsiteY87" fmla="*/ 16730572 h 39260905"/>
              <a:gd name="connsiteX88" fmla="*/ 7863840 w 17099280"/>
              <a:gd name="connsiteY88" fmla="*/ 16309465 h 39260905"/>
              <a:gd name="connsiteX89" fmla="*/ 7864086 w 17099280"/>
              <a:gd name="connsiteY89" fmla="*/ 16332817 h 39260905"/>
              <a:gd name="connsiteX90" fmla="*/ 7561621 w 17099280"/>
              <a:gd name="connsiteY90" fmla="*/ 16332817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290091 w 17099280"/>
              <a:gd name="connsiteY117" fmla="*/ 24909410 h 39260905"/>
              <a:gd name="connsiteX118" fmla="*/ 2225277 w 17099280"/>
              <a:gd name="connsiteY118" fmla="*/ 23591847 h 39260905"/>
              <a:gd name="connsiteX119" fmla="*/ 2377440 w 17099280"/>
              <a:gd name="connsiteY119" fmla="*/ 22618825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36923 w 17099280"/>
              <a:gd name="connsiteY87" fmla="*/ 16730572 h 39260905"/>
              <a:gd name="connsiteX88" fmla="*/ 7863840 w 17099280"/>
              <a:gd name="connsiteY88" fmla="*/ 16309465 h 39260905"/>
              <a:gd name="connsiteX89" fmla="*/ 7864086 w 17099280"/>
              <a:gd name="connsiteY89" fmla="*/ 16332817 h 39260905"/>
              <a:gd name="connsiteX90" fmla="*/ 7561621 w 17099280"/>
              <a:gd name="connsiteY90" fmla="*/ 16332817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290091 w 17099280"/>
              <a:gd name="connsiteY117" fmla="*/ 24909410 h 39260905"/>
              <a:gd name="connsiteX118" fmla="*/ 2225277 w 17099280"/>
              <a:gd name="connsiteY118" fmla="*/ 23591847 h 39260905"/>
              <a:gd name="connsiteX119" fmla="*/ 2678974 w 17099280"/>
              <a:gd name="connsiteY119" fmla="*/ 22274283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36923 w 17099280"/>
              <a:gd name="connsiteY87" fmla="*/ 16730572 h 39260905"/>
              <a:gd name="connsiteX88" fmla="*/ 7863840 w 17099280"/>
              <a:gd name="connsiteY88" fmla="*/ 16309465 h 39260905"/>
              <a:gd name="connsiteX89" fmla="*/ 7864086 w 17099280"/>
              <a:gd name="connsiteY89" fmla="*/ 16332817 h 39260905"/>
              <a:gd name="connsiteX90" fmla="*/ 7561621 w 17099280"/>
              <a:gd name="connsiteY90" fmla="*/ 16332817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290091 w 17099280"/>
              <a:gd name="connsiteY117" fmla="*/ 24909410 h 39260905"/>
              <a:gd name="connsiteX118" fmla="*/ 2225277 w 17099280"/>
              <a:gd name="connsiteY118" fmla="*/ 23591847 h 39260905"/>
              <a:gd name="connsiteX119" fmla="*/ 2354905 w 17099280"/>
              <a:gd name="connsiteY119" fmla="*/ 22348862 h 39260905"/>
              <a:gd name="connsiteX120" fmla="*/ 1920240 w 17099280"/>
              <a:gd name="connsiteY120" fmla="*/ 21064345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36923 w 17099280"/>
              <a:gd name="connsiteY87" fmla="*/ 16730572 h 39260905"/>
              <a:gd name="connsiteX88" fmla="*/ 7863840 w 17099280"/>
              <a:gd name="connsiteY88" fmla="*/ 16309465 h 39260905"/>
              <a:gd name="connsiteX89" fmla="*/ 7864086 w 17099280"/>
              <a:gd name="connsiteY89" fmla="*/ 16332817 h 39260905"/>
              <a:gd name="connsiteX90" fmla="*/ 7561621 w 17099280"/>
              <a:gd name="connsiteY90" fmla="*/ 16332817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290091 w 17099280"/>
              <a:gd name="connsiteY117" fmla="*/ 24909410 h 39260905"/>
              <a:gd name="connsiteX118" fmla="*/ 2225277 w 17099280"/>
              <a:gd name="connsiteY118" fmla="*/ 23591847 h 39260905"/>
              <a:gd name="connsiteX119" fmla="*/ 2354905 w 17099280"/>
              <a:gd name="connsiteY119" fmla="*/ 22348862 h 39260905"/>
              <a:gd name="connsiteX120" fmla="*/ 2203672 w 17099280"/>
              <a:gd name="connsiteY120" fmla="*/ 20593278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36923 w 17099280"/>
              <a:gd name="connsiteY87" fmla="*/ 16730572 h 39260905"/>
              <a:gd name="connsiteX88" fmla="*/ 7863840 w 17099280"/>
              <a:gd name="connsiteY88" fmla="*/ 16309465 h 39260905"/>
              <a:gd name="connsiteX89" fmla="*/ 7864086 w 17099280"/>
              <a:gd name="connsiteY89" fmla="*/ 16332817 h 39260905"/>
              <a:gd name="connsiteX90" fmla="*/ 7561621 w 17099280"/>
              <a:gd name="connsiteY90" fmla="*/ 16332817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37360 w 17099280"/>
              <a:gd name="connsiteY116" fmla="*/ 26367865 h 39260905"/>
              <a:gd name="connsiteX117" fmla="*/ 2290091 w 17099280"/>
              <a:gd name="connsiteY117" fmla="*/ 24909410 h 39260905"/>
              <a:gd name="connsiteX118" fmla="*/ 2225277 w 17099280"/>
              <a:gd name="connsiteY118" fmla="*/ 23591847 h 39260905"/>
              <a:gd name="connsiteX119" fmla="*/ 2354905 w 17099280"/>
              <a:gd name="connsiteY119" fmla="*/ 22348862 h 39260905"/>
              <a:gd name="connsiteX120" fmla="*/ 1901208 w 17099280"/>
              <a:gd name="connsiteY120" fmla="*/ 21105877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36923 w 17099280"/>
              <a:gd name="connsiteY87" fmla="*/ 16730572 h 39260905"/>
              <a:gd name="connsiteX88" fmla="*/ 7863840 w 17099280"/>
              <a:gd name="connsiteY88" fmla="*/ 16309465 h 39260905"/>
              <a:gd name="connsiteX89" fmla="*/ 7864086 w 17099280"/>
              <a:gd name="connsiteY89" fmla="*/ 16332817 h 39260905"/>
              <a:gd name="connsiteX90" fmla="*/ 7561621 w 17099280"/>
              <a:gd name="connsiteY90" fmla="*/ 16332817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2290091 w 17099280"/>
              <a:gd name="connsiteY116" fmla="*/ 26500430 h 39260905"/>
              <a:gd name="connsiteX117" fmla="*/ 2290091 w 17099280"/>
              <a:gd name="connsiteY117" fmla="*/ 24909410 h 39260905"/>
              <a:gd name="connsiteX118" fmla="*/ 2225277 w 17099280"/>
              <a:gd name="connsiteY118" fmla="*/ 23591847 h 39260905"/>
              <a:gd name="connsiteX119" fmla="*/ 2354905 w 17099280"/>
              <a:gd name="connsiteY119" fmla="*/ 22348862 h 39260905"/>
              <a:gd name="connsiteX120" fmla="*/ 1901208 w 17099280"/>
              <a:gd name="connsiteY120" fmla="*/ 21105877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36923 w 17099280"/>
              <a:gd name="connsiteY87" fmla="*/ 16730572 h 39260905"/>
              <a:gd name="connsiteX88" fmla="*/ 7863840 w 17099280"/>
              <a:gd name="connsiteY88" fmla="*/ 16309465 h 39260905"/>
              <a:gd name="connsiteX89" fmla="*/ 7864086 w 17099280"/>
              <a:gd name="connsiteY89" fmla="*/ 16332817 h 39260905"/>
              <a:gd name="connsiteX90" fmla="*/ 7561621 w 17099280"/>
              <a:gd name="connsiteY90" fmla="*/ 16332817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498080 w 17099280"/>
              <a:gd name="connsiteY94" fmla="*/ 2764802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71580 w 17099280"/>
              <a:gd name="connsiteY116" fmla="*/ 26972764 h 39260905"/>
              <a:gd name="connsiteX117" fmla="*/ 2290091 w 17099280"/>
              <a:gd name="connsiteY117" fmla="*/ 24909410 h 39260905"/>
              <a:gd name="connsiteX118" fmla="*/ 2225277 w 17099280"/>
              <a:gd name="connsiteY118" fmla="*/ 23591847 h 39260905"/>
              <a:gd name="connsiteX119" fmla="*/ 2354905 w 17099280"/>
              <a:gd name="connsiteY119" fmla="*/ 22348862 h 39260905"/>
              <a:gd name="connsiteX120" fmla="*/ 1901208 w 17099280"/>
              <a:gd name="connsiteY120" fmla="*/ 21105877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36923 w 17099280"/>
              <a:gd name="connsiteY87" fmla="*/ 16730572 h 39260905"/>
              <a:gd name="connsiteX88" fmla="*/ 7863840 w 17099280"/>
              <a:gd name="connsiteY88" fmla="*/ 16309465 h 39260905"/>
              <a:gd name="connsiteX89" fmla="*/ 7864086 w 17099280"/>
              <a:gd name="connsiteY89" fmla="*/ 16332817 h 39260905"/>
              <a:gd name="connsiteX90" fmla="*/ 7561621 w 17099280"/>
              <a:gd name="connsiteY90" fmla="*/ 16332817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7151133 w 17099280"/>
              <a:gd name="connsiteY94" fmla="*/ 27743415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71580 w 17099280"/>
              <a:gd name="connsiteY116" fmla="*/ 26972764 h 39260905"/>
              <a:gd name="connsiteX117" fmla="*/ 2290091 w 17099280"/>
              <a:gd name="connsiteY117" fmla="*/ 24909410 h 39260905"/>
              <a:gd name="connsiteX118" fmla="*/ 2225277 w 17099280"/>
              <a:gd name="connsiteY118" fmla="*/ 23591847 h 39260905"/>
              <a:gd name="connsiteX119" fmla="*/ 2354905 w 17099280"/>
              <a:gd name="connsiteY119" fmla="*/ 22348862 h 39260905"/>
              <a:gd name="connsiteX120" fmla="*/ 1901208 w 17099280"/>
              <a:gd name="connsiteY120" fmla="*/ 21105877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36923 w 17099280"/>
              <a:gd name="connsiteY87" fmla="*/ 16730572 h 39260905"/>
              <a:gd name="connsiteX88" fmla="*/ 7863840 w 17099280"/>
              <a:gd name="connsiteY88" fmla="*/ 16309465 h 39260905"/>
              <a:gd name="connsiteX89" fmla="*/ 7864086 w 17099280"/>
              <a:gd name="connsiteY89" fmla="*/ 16332817 h 39260905"/>
              <a:gd name="connsiteX90" fmla="*/ 7561621 w 17099280"/>
              <a:gd name="connsiteY90" fmla="*/ 16332817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6794809 w 17099280"/>
              <a:gd name="connsiteY94" fmla="*/ 27395379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71580 w 17099280"/>
              <a:gd name="connsiteY116" fmla="*/ 26972764 h 39260905"/>
              <a:gd name="connsiteX117" fmla="*/ 2290091 w 17099280"/>
              <a:gd name="connsiteY117" fmla="*/ 24909410 h 39260905"/>
              <a:gd name="connsiteX118" fmla="*/ 2225277 w 17099280"/>
              <a:gd name="connsiteY118" fmla="*/ 23591847 h 39260905"/>
              <a:gd name="connsiteX119" fmla="*/ 2354905 w 17099280"/>
              <a:gd name="connsiteY119" fmla="*/ 22348862 h 39260905"/>
              <a:gd name="connsiteX120" fmla="*/ 1901208 w 17099280"/>
              <a:gd name="connsiteY120" fmla="*/ 21105877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36923 w 17099280"/>
              <a:gd name="connsiteY87" fmla="*/ 16730572 h 39260905"/>
              <a:gd name="connsiteX88" fmla="*/ 7863840 w 17099280"/>
              <a:gd name="connsiteY88" fmla="*/ 16309465 h 39260905"/>
              <a:gd name="connsiteX89" fmla="*/ 7864086 w 17099280"/>
              <a:gd name="connsiteY89" fmla="*/ 16332817 h 39260905"/>
              <a:gd name="connsiteX90" fmla="*/ 7561621 w 17099280"/>
              <a:gd name="connsiteY90" fmla="*/ 16332817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6351762 w 17099280"/>
              <a:gd name="connsiteY94" fmla="*/ 27395379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71580 w 17099280"/>
              <a:gd name="connsiteY116" fmla="*/ 26972764 h 39260905"/>
              <a:gd name="connsiteX117" fmla="*/ 2290091 w 17099280"/>
              <a:gd name="connsiteY117" fmla="*/ 24909410 h 39260905"/>
              <a:gd name="connsiteX118" fmla="*/ 2225277 w 17099280"/>
              <a:gd name="connsiteY118" fmla="*/ 23591847 h 39260905"/>
              <a:gd name="connsiteX119" fmla="*/ 2354905 w 17099280"/>
              <a:gd name="connsiteY119" fmla="*/ 22348862 h 39260905"/>
              <a:gd name="connsiteX120" fmla="*/ 1901208 w 17099280"/>
              <a:gd name="connsiteY120" fmla="*/ 21105877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36923 w 17099280"/>
              <a:gd name="connsiteY87" fmla="*/ 16730572 h 39260905"/>
              <a:gd name="connsiteX88" fmla="*/ 7863840 w 17099280"/>
              <a:gd name="connsiteY88" fmla="*/ 16309465 h 39260905"/>
              <a:gd name="connsiteX89" fmla="*/ 7864086 w 17099280"/>
              <a:gd name="connsiteY89" fmla="*/ 16332817 h 39260905"/>
              <a:gd name="connsiteX90" fmla="*/ 7561621 w 17099280"/>
              <a:gd name="connsiteY90" fmla="*/ 16332817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858000 w 17099280"/>
              <a:gd name="connsiteY93" fmla="*/ 21612985 h 39260905"/>
              <a:gd name="connsiteX94" fmla="*/ 6794809 w 17099280"/>
              <a:gd name="connsiteY94" fmla="*/ 26848466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71580 w 17099280"/>
              <a:gd name="connsiteY116" fmla="*/ 26972764 h 39260905"/>
              <a:gd name="connsiteX117" fmla="*/ 2290091 w 17099280"/>
              <a:gd name="connsiteY117" fmla="*/ 24909410 h 39260905"/>
              <a:gd name="connsiteX118" fmla="*/ 2225277 w 17099280"/>
              <a:gd name="connsiteY118" fmla="*/ 23591847 h 39260905"/>
              <a:gd name="connsiteX119" fmla="*/ 2354905 w 17099280"/>
              <a:gd name="connsiteY119" fmla="*/ 22348862 h 39260905"/>
              <a:gd name="connsiteX120" fmla="*/ 1901208 w 17099280"/>
              <a:gd name="connsiteY120" fmla="*/ 21105877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36923 w 17099280"/>
              <a:gd name="connsiteY87" fmla="*/ 16730572 h 39260905"/>
              <a:gd name="connsiteX88" fmla="*/ 7863840 w 17099280"/>
              <a:gd name="connsiteY88" fmla="*/ 16309465 h 39260905"/>
              <a:gd name="connsiteX89" fmla="*/ 7864086 w 17099280"/>
              <a:gd name="connsiteY89" fmla="*/ 16332817 h 39260905"/>
              <a:gd name="connsiteX90" fmla="*/ 7561621 w 17099280"/>
              <a:gd name="connsiteY90" fmla="*/ 16332817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794809 w 17099280"/>
              <a:gd name="connsiteY93" fmla="*/ 21603071 h 39260905"/>
              <a:gd name="connsiteX94" fmla="*/ 6794809 w 17099280"/>
              <a:gd name="connsiteY94" fmla="*/ 26848466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71580 w 17099280"/>
              <a:gd name="connsiteY116" fmla="*/ 26972764 h 39260905"/>
              <a:gd name="connsiteX117" fmla="*/ 2290091 w 17099280"/>
              <a:gd name="connsiteY117" fmla="*/ 24909410 h 39260905"/>
              <a:gd name="connsiteX118" fmla="*/ 2225277 w 17099280"/>
              <a:gd name="connsiteY118" fmla="*/ 23591847 h 39260905"/>
              <a:gd name="connsiteX119" fmla="*/ 2354905 w 17099280"/>
              <a:gd name="connsiteY119" fmla="*/ 22348862 h 39260905"/>
              <a:gd name="connsiteX120" fmla="*/ 1901208 w 17099280"/>
              <a:gd name="connsiteY120" fmla="*/ 21105877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36923 w 17099280"/>
              <a:gd name="connsiteY87" fmla="*/ 16730572 h 39260905"/>
              <a:gd name="connsiteX88" fmla="*/ 7863840 w 17099280"/>
              <a:gd name="connsiteY88" fmla="*/ 16309465 h 39260905"/>
              <a:gd name="connsiteX89" fmla="*/ 7864086 w 17099280"/>
              <a:gd name="connsiteY89" fmla="*/ 16332817 h 39260905"/>
              <a:gd name="connsiteX90" fmla="*/ 7561621 w 17099280"/>
              <a:gd name="connsiteY90" fmla="*/ 16332817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373366 w 17099280"/>
              <a:gd name="connsiteY93" fmla="*/ 21603071 h 39260905"/>
              <a:gd name="connsiteX94" fmla="*/ 6794809 w 17099280"/>
              <a:gd name="connsiteY94" fmla="*/ 26848466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71580 w 17099280"/>
              <a:gd name="connsiteY116" fmla="*/ 26972764 h 39260905"/>
              <a:gd name="connsiteX117" fmla="*/ 2290091 w 17099280"/>
              <a:gd name="connsiteY117" fmla="*/ 24909410 h 39260905"/>
              <a:gd name="connsiteX118" fmla="*/ 2225277 w 17099280"/>
              <a:gd name="connsiteY118" fmla="*/ 23591847 h 39260905"/>
              <a:gd name="connsiteX119" fmla="*/ 2354905 w 17099280"/>
              <a:gd name="connsiteY119" fmla="*/ 22348862 h 39260905"/>
              <a:gd name="connsiteX120" fmla="*/ 1901208 w 17099280"/>
              <a:gd name="connsiteY120" fmla="*/ 21105877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36923 w 17099280"/>
              <a:gd name="connsiteY87" fmla="*/ 16730572 h 39260905"/>
              <a:gd name="connsiteX88" fmla="*/ 7863840 w 17099280"/>
              <a:gd name="connsiteY88" fmla="*/ 16309465 h 39260905"/>
              <a:gd name="connsiteX89" fmla="*/ 7864086 w 17099280"/>
              <a:gd name="connsiteY89" fmla="*/ 16332817 h 39260905"/>
              <a:gd name="connsiteX90" fmla="*/ 7561621 w 17099280"/>
              <a:gd name="connsiteY90" fmla="*/ 16332817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5876460 w 17099280"/>
              <a:gd name="connsiteY93" fmla="*/ 21478773 h 39260905"/>
              <a:gd name="connsiteX94" fmla="*/ 6794809 w 17099280"/>
              <a:gd name="connsiteY94" fmla="*/ 26848466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71580 w 17099280"/>
              <a:gd name="connsiteY116" fmla="*/ 26972764 h 39260905"/>
              <a:gd name="connsiteX117" fmla="*/ 2290091 w 17099280"/>
              <a:gd name="connsiteY117" fmla="*/ 24909410 h 39260905"/>
              <a:gd name="connsiteX118" fmla="*/ 2225277 w 17099280"/>
              <a:gd name="connsiteY118" fmla="*/ 23591847 h 39260905"/>
              <a:gd name="connsiteX119" fmla="*/ 2354905 w 17099280"/>
              <a:gd name="connsiteY119" fmla="*/ 22348862 h 39260905"/>
              <a:gd name="connsiteX120" fmla="*/ 1901208 w 17099280"/>
              <a:gd name="connsiteY120" fmla="*/ 21105877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36923 w 17099280"/>
              <a:gd name="connsiteY87" fmla="*/ 16730572 h 39260905"/>
              <a:gd name="connsiteX88" fmla="*/ 7863840 w 17099280"/>
              <a:gd name="connsiteY88" fmla="*/ 16309465 h 39260905"/>
              <a:gd name="connsiteX89" fmla="*/ 7864086 w 17099280"/>
              <a:gd name="connsiteY89" fmla="*/ 16332817 h 39260905"/>
              <a:gd name="connsiteX90" fmla="*/ 7561621 w 17099280"/>
              <a:gd name="connsiteY90" fmla="*/ 16332817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330157 w 17099280"/>
              <a:gd name="connsiteY93" fmla="*/ 21379334 h 39260905"/>
              <a:gd name="connsiteX94" fmla="*/ 6794809 w 17099280"/>
              <a:gd name="connsiteY94" fmla="*/ 26848466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71580 w 17099280"/>
              <a:gd name="connsiteY116" fmla="*/ 26972764 h 39260905"/>
              <a:gd name="connsiteX117" fmla="*/ 2290091 w 17099280"/>
              <a:gd name="connsiteY117" fmla="*/ 24909410 h 39260905"/>
              <a:gd name="connsiteX118" fmla="*/ 2225277 w 17099280"/>
              <a:gd name="connsiteY118" fmla="*/ 23591847 h 39260905"/>
              <a:gd name="connsiteX119" fmla="*/ 2354905 w 17099280"/>
              <a:gd name="connsiteY119" fmla="*/ 22348862 h 39260905"/>
              <a:gd name="connsiteX120" fmla="*/ 1901208 w 17099280"/>
              <a:gd name="connsiteY120" fmla="*/ 21105877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36923 w 17099280"/>
              <a:gd name="connsiteY87" fmla="*/ 16730572 h 39260905"/>
              <a:gd name="connsiteX88" fmla="*/ 7863840 w 17099280"/>
              <a:gd name="connsiteY88" fmla="*/ 16309465 h 39260905"/>
              <a:gd name="connsiteX89" fmla="*/ 7864086 w 17099280"/>
              <a:gd name="connsiteY89" fmla="*/ 16332817 h 39260905"/>
              <a:gd name="connsiteX90" fmla="*/ 7561621 w 17099280"/>
              <a:gd name="connsiteY90" fmla="*/ 16332817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265343 w 17099280"/>
              <a:gd name="connsiteY93" fmla="*/ 21031298 h 39260905"/>
              <a:gd name="connsiteX94" fmla="*/ 6794809 w 17099280"/>
              <a:gd name="connsiteY94" fmla="*/ 26848466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71580 w 17099280"/>
              <a:gd name="connsiteY116" fmla="*/ 26972764 h 39260905"/>
              <a:gd name="connsiteX117" fmla="*/ 2290091 w 17099280"/>
              <a:gd name="connsiteY117" fmla="*/ 24909410 h 39260905"/>
              <a:gd name="connsiteX118" fmla="*/ 2225277 w 17099280"/>
              <a:gd name="connsiteY118" fmla="*/ 23591847 h 39260905"/>
              <a:gd name="connsiteX119" fmla="*/ 2354905 w 17099280"/>
              <a:gd name="connsiteY119" fmla="*/ 22348862 h 39260905"/>
              <a:gd name="connsiteX120" fmla="*/ 1901208 w 17099280"/>
              <a:gd name="connsiteY120" fmla="*/ 21105877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36923 w 17099280"/>
              <a:gd name="connsiteY87" fmla="*/ 16730572 h 39260905"/>
              <a:gd name="connsiteX88" fmla="*/ 7863840 w 17099280"/>
              <a:gd name="connsiteY88" fmla="*/ 16309465 h 39260905"/>
              <a:gd name="connsiteX89" fmla="*/ 7864086 w 17099280"/>
              <a:gd name="connsiteY89" fmla="*/ 16332817 h 39260905"/>
              <a:gd name="connsiteX90" fmla="*/ 7561621 w 17099280"/>
              <a:gd name="connsiteY90" fmla="*/ 16332817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5962878 w 17099280"/>
              <a:gd name="connsiteY93" fmla="*/ 21230176 h 39260905"/>
              <a:gd name="connsiteX94" fmla="*/ 6794809 w 17099280"/>
              <a:gd name="connsiteY94" fmla="*/ 26848466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71580 w 17099280"/>
              <a:gd name="connsiteY116" fmla="*/ 26972764 h 39260905"/>
              <a:gd name="connsiteX117" fmla="*/ 2290091 w 17099280"/>
              <a:gd name="connsiteY117" fmla="*/ 24909410 h 39260905"/>
              <a:gd name="connsiteX118" fmla="*/ 2225277 w 17099280"/>
              <a:gd name="connsiteY118" fmla="*/ 23591847 h 39260905"/>
              <a:gd name="connsiteX119" fmla="*/ 2354905 w 17099280"/>
              <a:gd name="connsiteY119" fmla="*/ 22348862 h 39260905"/>
              <a:gd name="connsiteX120" fmla="*/ 1901208 w 17099280"/>
              <a:gd name="connsiteY120" fmla="*/ 21105877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36923 w 17099280"/>
              <a:gd name="connsiteY87" fmla="*/ 16730572 h 39260905"/>
              <a:gd name="connsiteX88" fmla="*/ 7863840 w 17099280"/>
              <a:gd name="connsiteY88" fmla="*/ 16309465 h 39260905"/>
              <a:gd name="connsiteX89" fmla="*/ 7864086 w 17099280"/>
              <a:gd name="connsiteY89" fmla="*/ 16332817 h 39260905"/>
              <a:gd name="connsiteX90" fmla="*/ 7561621 w 17099280"/>
              <a:gd name="connsiteY90" fmla="*/ 16332817 h 39260905"/>
              <a:gd name="connsiteX91" fmla="*/ 8138160 w 17099280"/>
              <a:gd name="connsiteY91" fmla="*/ 20149945 h 39260905"/>
              <a:gd name="connsiteX92" fmla="*/ 7680960 w 17099280"/>
              <a:gd name="connsiteY92" fmla="*/ 21612985 h 39260905"/>
              <a:gd name="connsiteX93" fmla="*/ 6265343 w 17099280"/>
              <a:gd name="connsiteY93" fmla="*/ 21255036 h 39260905"/>
              <a:gd name="connsiteX94" fmla="*/ 6794809 w 17099280"/>
              <a:gd name="connsiteY94" fmla="*/ 26848466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71580 w 17099280"/>
              <a:gd name="connsiteY116" fmla="*/ 26972764 h 39260905"/>
              <a:gd name="connsiteX117" fmla="*/ 2290091 w 17099280"/>
              <a:gd name="connsiteY117" fmla="*/ 24909410 h 39260905"/>
              <a:gd name="connsiteX118" fmla="*/ 2225277 w 17099280"/>
              <a:gd name="connsiteY118" fmla="*/ 23591847 h 39260905"/>
              <a:gd name="connsiteX119" fmla="*/ 2354905 w 17099280"/>
              <a:gd name="connsiteY119" fmla="*/ 22348862 h 39260905"/>
              <a:gd name="connsiteX120" fmla="*/ 1901208 w 17099280"/>
              <a:gd name="connsiteY120" fmla="*/ 21105877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36923 w 17099280"/>
              <a:gd name="connsiteY87" fmla="*/ 16730572 h 39260905"/>
              <a:gd name="connsiteX88" fmla="*/ 7863840 w 17099280"/>
              <a:gd name="connsiteY88" fmla="*/ 16309465 h 39260905"/>
              <a:gd name="connsiteX89" fmla="*/ 7864086 w 17099280"/>
              <a:gd name="connsiteY89" fmla="*/ 16332817 h 39260905"/>
              <a:gd name="connsiteX90" fmla="*/ 7561621 w 17099280"/>
              <a:gd name="connsiteY90" fmla="*/ 16332817 h 39260905"/>
              <a:gd name="connsiteX91" fmla="*/ 8138160 w 17099280"/>
              <a:gd name="connsiteY91" fmla="*/ 20149945 h 39260905"/>
              <a:gd name="connsiteX92" fmla="*/ 6794809 w 17099280"/>
              <a:gd name="connsiteY92" fmla="*/ 21429053 h 39260905"/>
              <a:gd name="connsiteX93" fmla="*/ 6265343 w 17099280"/>
              <a:gd name="connsiteY93" fmla="*/ 21255036 h 39260905"/>
              <a:gd name="connsiteX94" fmla="*/ 6794809 w 17099280"/>
              <a:gd name="connsiteY94" fmla="*/ 26848466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71580 w 17099280"/>
              <a:gd name="connsiteY116" fmla="*/ 26972764 h 39260905"/>
              <a:gd name="connsiteX117" fmla="*/ 2290091 w 17099280"/>
              <a:gd name="connsiteY117" fmla="*/ 24909410 h 39260905"/>
              <a:gd name="connsiteX118" fmla="*/ 2225277 w 17099280"/>
              <a:gd name="connsiteY118" fmla="*/ 23591847 h 39260905"/>
              <a:gd name="connsiteX119" fmla="*/ 2354905 w 17099280"/>
              <a:gd name="connsiteY119" fmla="*/ 22348862 h 39260905"/>
              <a:gd name="connsiteX120" fmla="*/ 1901208 w 17099280"/>
              <a:gd name="connsiteY120" fmla="*/ 21105877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36923 w 17099280"/>
              <a:gd name="connsiteY87" fmla="*/ 16730572 h 39260905"/>
              <a:gd name="connsiteX88" fmla="*/ 7863840 w 17099280"/>
              <a:gd name="connsiteY88" fmla="*/ 16309465 h 39260905"/>
              <a:gd name="connsiteX89" fmla="*/ 7864086 w 17099280"/>
              <a:gd name="connsiteY89" fmla="*/ 16332817 h 39260905"/>
              <a:gd name="connsiteX90" fmla="*/ 7561621 w 17099280"/>
              <a:gd name="connsiteY90" fmla="*/ 16332817 h 39260905"/>
              <a:gd name="connsiteX91" fmla="*/ 7302366 w 17099280"/>
              <a:gd name="connsiteY91" fmla="*/ 20036911 h 39260905"/>
              <a:gd name="connsiteX92" fmla="*/ 6794809 w 17099280"/>
              <a:gd name="connsiteY92" fmla="*/ 21429053 h 39260905"/>
              <a:gd name="connsiteX93" fmla="*/ 6265343 w 17099280"/>
              <a:gd name="connsiteY93" fmla="*/ 21255036 h 39260905"/>
              <a:gd name="connsiteX94" fmla="*/ 6794809 w 17099280"/>
              <a:gd name="connsiteY94" fmla="*/ 26848466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71580 w 17099280"/>
              <a:gd name="connsiteY116" fmla="*/ 26972764 h 39260905"/>
              <a:gd name="connsiteX117" fmla="*/ 2290091 w 17099280"/>
              <a:gd name="connsiteY117" fmla="*/ 24909410 h 39260905"/>
              <a:gd name="connsiteX118" fmla="*/ 2225277 w 17099280"/>
              <a:gd name="connsiteY118" fmla="*/ 23591847 h 39260905"/>
              <a:gd name="connsiteX119" fmla="*/ 2354905 w 17099280"/>
              <a:gd name="connsiteY119" fmla="*/ 22348862 h 39260905"/>
              <a:gd name="connsiteX120" fmla="*/ 1901208 w 17099280"/>
              <a:gd name="connsiteY120" fmla="*/ 21105877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36923 w 17099280"/>
              <a:gd name="connsiteY87" fmla="*/ 16730572 h 39260905"/>
              <a:gd name="connsiteX88" fmla="*/ 7863840 w 17099280"/>
              <a:gd name="connsiteY88" fmla="*/ 16309465 h 39260905"/>
              <a:gd name="connsiteX89" fmla="*/ 7864086 w 17099280"/>
              <a:gd name="connsiteY89" fmla="*/ 16332817 h 39260905"/>
              <a:gd name="connsiteX90" fmla="*/ 7561621 w 17099280"/>
              <a:gd name="connsiteY90" fmla="*/ 16332817 h 39260905"/>
              <a:gd name="connsiteX91" fmla="*/ 7302366 w 17099280"/>
              <a:gd name="connsiteY91" fmla="*/ 20036911 h 39260905"/>
              <a:gd name="connsiteX92" fmla="*/ 6794809 w 17099280"/>
              <a:gd name="connsiteY92" fmla="*/ 21429053 h 39260905"/>
              <a:gd name="connsiteX93" fmla="*/ 6265343 w 17099280"/>
              <a:gd name="connsiteY93" fmla="*/ 21255036 h 39260905"/>
              <a:gd name="connsiteX94" fmla="*/ 6794809 w 17099280"/>
              <a:gd name="connsiteY94" fmla="*/ 26848466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71580 w 17099280"/>
              <a:gd name="connsiteY116" fmla="*/ 26972764 h 39260905"/>
              <a:gd name="connsiteX117" fmla="*/ 2290091 w 17099280"/>
              <a:gd name="connsiteY117" fmla="*/ 24909410 h 39260905"/>
              <a:gd name="connsiteX118" fmla="*/ 2225277 w 17099280"/>
              <a:gd name="connsiteY118" fmla="*/ 23591847 h 39260905"/>
              <a:gd name="connsiteX119" fmla="*/ 2354905 w 17099280"/>
              <a:gd name="connsiteY119" fmla="*/ 22348862 h 39260905"/>
              <a:gd name="connsiteX120" fmla="*/ 1901208 w 17099280"/>
              <a:gd name="connsiteY120" fmla="*/ 21105877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36923 w 17099280"/>
              <a:gd name="connsiteY87" fmla="*/ 16730572 h 39260905"/>
              <a:gd name="connsiteX88" fmla="*/ 7863840 w 17099280"/>
              <a:gd name="connsiteY88" fmla="*/ 16309465 h 39260905"/>
              <a:gd name="connsiteX89" fmla="*/ 7864086 w 17099280"/>
              <a:gd name="connsiteY89" fmla="*/ 16332817 h 39260905"/>
              <a:gd name="connsiteX90" fmla="*/ 7561621 w 17099280"/>
              <a:gd name="connsiteY90" fmla="*/ 16332817 h 39260905"/>
              <a:gd name="connsiteX91" fmla="*/ 7302366 w 17099280"/>
              <a:gd name="connsiteY91" fmla="*/ 20036911 h 39260905"/>
              <a:gd name="connsiteX92" fmla="*/ 6794809 w 17099280"/>
              <a:gd name="connsiteY92" fmla="*/ 21429053 h 39260905"/>
              <a:gd name="connsiteX93" fmla="*/ 6265343 w 17099280"/>
              <a:gd name="connsiteY93" fmla="*/ 21255036 h 39260905"/>
              <a:gd name="connsiteX94" fmla="*/ 6794809 w 17099280"/>
              <a:gd name="connsiteY94" fmla="*/ 26848466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71580 w 17099280"/>
              <a:gd name="connsiteY116" fmla="*/ 26972764 h 39260905"/>
              <a:gd name="connsiteX117" fmla="*/ 2290091 w 17099280"/>
              <a:gd name="connsiteY117" fmla="*/ 24909410 h 39260905"/>
              <a:gd name="connsiteX118" fmla="*/ 2225277 w 17099280"/>
              <a:gd name="connsiteY118" fmla="*/ 23591847 h 39260905"/>
              <a:gd name="connsiteX119" fmla="*/ 2354905 w 17099280"/>
              <a:gd name="connsiteY119" fmla="*/ 22348862 h 39260905"/>
              <a:gd name="connsiteX120" fmla="*/ 1901208 w 17099280"/>
              <a:gd name="connsiteY120" fmla="*/ 21105877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36923 w 17099280"/>
              <a:gd name="connsiteY87" fmla="*/ 16730572 h 39260905"/>
              <a:gd name="connsiteX88" fmla="*/ 7863840 w 17099280"/>
              <a:gd name="connsiteY88" fmla="*/ 16309465 h 39260905"/>
              <a:gd name="connsiteX89" fmla="*/ 7864086 w 17099280"/>
              <a:gd name="connsiteY89" fmla="*/ 16332817 h 39260905"/>
              <a:gd name="connsiteX90" fmla="*/ 7561621 w 17099280"/>
              <a:gd name="connsiteY90" fmla="*/ 16332817 h 39260905"/>
              <a:gd name="connsiteX91" fmla="*/ 7302366 w 17099280"/>
              <a:gd name="connsiteY91" fmla="*/ 20036911 h 39260905"/>
              <a:gd name="connsiteX92" fmla="*/ 6794809 w 17099280"/>
              <a:gd name="connsiteY92" fmla="*/ 21429053 h 39260905"/>
              <a:gd name="connsiteX93" fmla="*/ 6265343 w 17099280"/>
              <a:gd name="connsiteY93" fmla="*/ 21255036 h 39260905"/>
              <a:gd name="connsiteX94" fmla="*/ 6794809 w 17099280"/>
              <a:gd name="connsiteY94" fmla="*/ 26848466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71580 w 17099280"/>
              <a:gd name="connsiteY116" fmla="*/ 26972764 h 39260905"/>
              <a:gd name="connsiteX117" fmla="*/ 2290091 w 17099280"/>
              <a:gd name="connsiteY117" fmla="*/ 24909410 h 39260905"/>
              <a:gd name="connsiteX118" fmla="*/ 2225277 w 17099280"/>
              <a:gd name="connsiteY118" fmla="*/ 23591847 h 39260905"/>
              <a:gd name="connsiteX119" fmla="*/ 2354905 w 17099280"/>
              <a:gd name="connsiteY119" fmla="*/ 22348862 h 39260905"/>
              <a:gd name="connsiteX120" fmla="*/ 1901208 w 17099280"/>
              <a:gd name="connsiteY120" fmla="*/ 21105877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36923 w 17099280"/>
              <a:gd name="connsiteY87" fmla="*/ 16730572 h 39260905"/>
              <a:gd name="connsiteX88" fmla="*/ 7863840 w 17099280"/>
              <a:gd name="connsiteY88" fmla="*/ 16309465 h 39260905"/>
              <a:gd name="connsiteX89" fmla="*/ 7864086 w 17099280"/>
              <a:gd name="connsiteY89" fmla="*/ 16332817 h 39260905"/>
              <a:gd name="connsiteX90" fmla="*/ 7561621 w 17099280"/>
              <a:gd name="connsiteY90" fmla="*/ 16332817 h 39260905"/>
              <a:gd name="connsiteX91" fmla="*/ 7302366 w 17099280"/>
              <a:gd name="connsiteY91" fmla="*/ 20036911 h 39260905"/>
              <a:gd name="connsiteX92" fmla="*/ 6794809 w 17099280"/>
              <a:gd name="connsiteY92" fmla="*/ 21429053 h 39260905"/>
              <a:gd name="connsiteX93" fmla="*/ 6265343 w 17099280"/>
              <a:gd name="connsiteY93" fmla="*/ 21255036 h 39260905"/>
              <a:gd name="connsiteX94" fmla="*/ 6794809 w 17099280"/>
              <a:gd name="connsiteY94" fmla="*/ 26848466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71580 w 17099280"/>
              <a:gd name="connsiteY116" fmla="*/ 26972764 h 39260905"/>
              <a:gd name="connsiteX117" fmla="*/ 2290091 w 17099280"/>
              <a:gd name="connsiteY117" fmla="*/ 24909410 h 39260905"/>
              <a:gd name="connsiteX118" fmla="*/ 2225277 w 17099280"/>
              <a:gd name="connsiteY118" fmla="*/ 23591847 h 39260905"/>
              <a:gd name="connsiteX119" fmla="*/ 2354905 w 17099280"/>
              <a:gd name="connsiteY119" fmla="*/ 22348862 h 39260905"/>
              <a:gd name="connsiteX120" fmla="*/ 1901208 w 17099280"/>
              <a:gd name="connsiteY120" fmla="*/ 21105877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36923 w 17099280"/>
              <a:gd name="connsiteY87" fmla="*/ 16730572 h 39260905"/>
              <a:gd name="connsiteX88" fmla="*/ 7863840 w 17099280"/>
              <a:gd name="connsiteY88" fmla="*/ 16309465 h 39260905"/>
              <a:gd name="connsiteX89" fmla="*/ 7864086 w 17099280"/>
              <a:gd name="connsiteY89" fmla="*/ 16332817 h 39260905"/>
              <a:gd name="connsiteX90" fmla="*/ 7561621 w 17099280"/>
              <a:gd name="connsiteY90" fmla="*/ 16332817 h 39260905"/>
              <a:gd name="connsiteX91" fmla="*/ 7302366 w 17099280"/>
              <a:gd name="connsiteY91" fmla="*/ 20036911 h 39260905"/>
              <a:gd name="connsiteX92" fmla="*/ 6794809 w 17099280"/>
              <a:gd name="connsiteY92" fmla="*/ 21429053 h 39260905"/>
              <a:gd name="connsiteX93" fmla="*/ 6265343 w 17099280"/>
              <a:gd name="connsiteY93" fmla="*/ 21255036 h 39260905"/>
              <a:gd name="connsiteX94" fmla="*/ 6794809 w 17099280"/>
              <a:gd name="connsiteY94" fmla="*/ 26848466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71580 w 17099280"/>
              <a:gd name="connsiteY116" fmla="*/ 26972764 h 39260905"/>
              <a:gd name="connsiteX117" fmla="*/ 2290091 w 17099280"/>
              <a:gd name="connsiteY117" fmla="*/ 24909410 h 39260905"/>
              <a:gd name="connsiteX118" fmla="*/ 2225277 w 17099280"/>
              <a:gd name="connsiteY118" fmla="*/ 23591847 h 39260905"/>
              <a:gd name="connsiteX119" fmla="*/ 2354905 w 17099280"/>
              <a:gd name="connsiteY119" fmla="*/ 22348862 h 39260905"/>
              <a:gd name="connsiteX120" fmla="*/ 1901208 w 17099280"/>
              <a:gd name="connsiteY120" fmla="*/ 21105877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36923 w 17099280"/>
              <a:gd name="connsiteY87" fmla="*/ 16730572 h 39260905"/>
              <a:gd name="connsiteX88" fmla="*/ 7863840 w 17099280"/>
              <a:gd name="connsiteY88" fmla="*/ 16309465 h 39260905"/>
              <a:gd name="connsiteX89" fmla="*/ 7864086 w 17099280"/>
              <a:gd name="connsiteY89" fmla="*/ 16332817 h 39260905"/>
              <a:gd name="connsiteX90" fmla="*/ 7561621 w 17099280"/>
              <a:gd name="connsiteY90" fmla="*/ 16332817 h 39260905"/>
              <a:gd name="connsiteX91" fmla="*/ 7302366 w 17099280"/>
              <a:gd name="connsiteY91" fmla="*/ 20036911 h 39260905"/>
              <a:gd name="connsiteX92" fmla="*/ 6794809 w 17099280"/>
              <a:gd name="connsiteY92" fmla="*/ 21429053 h 39260905"/>
              <a:gd name="connsiteX93" fmla="*/ 6265343 w 17099280"/>
              <a:gd name="connsiteY93" fmla="*/ 21255036 h 39260905"/>
              <a:gd name="connsiteX94" fmla="*/ 6794809 w 17099280"/>
              <a:gd name="connsiteY94" fmla="*/ 26848466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71580 w 17099280"/>
              <a:gd name="connsiteY116" fmla="*/ 26972764 h 39260905"/>
              <a:gd name="connsiteX117" fmla="*/ 2290091 w 17099280"/>
              <a:gd name="connsiteY117" fmla="*/ 24909410 h 39260905"/>
              <a:gd name="connsiteX118" fmla="*/ 2225277 w 17099280"/>
              <a:gd name="connsiteY118" fmla="*/ 23591847 h 39260905"/>
              <a:gd name="connsiteX119" fmla="*/ 2354905 w 17099280"/>
              <a:gd name="connsiteY119" fmla="*/ 22348862 h 39260905"/>
              <a:gd name="connsiteX120" fmla="*/ 1901208 w 17099280"/>
              <a:gd name="connsiteY120" fmla="*/ 21105877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36923 w 17099280"/>
              <a:gd name="connsiteY87" fmla="*/ 16730572 h 39260905"/>
              <a:gd name="connsiteX88" fmla="*/ 7863840 w 17099280"/>
              <a:gd name="connsiteY88" fmla="*/ 16309465 h 39260905"/>
              <a:gd name="connsiteX89" fmla="*/ 7864086 w 17099280"/>
              <a:gd name="connsiteY89" fmla="*/ 16332817 h 39260905"/>
              <a:gd name="connsiteX90" fmla="*/ 7561621 w 17099280"/>
              <a:gd name="connsiteY90" fmla="*/ 16332817 h 39260905"/>
              <a:gd name="connsiteX91" fmla="*/ 7302366 w 17099280"/>
              <a:gd name="connsiteY91" fmla="*/ 20036911 h 39260905"/>
              <a:gd name="connsiteX92" fmla="*/ 6794809 w 17099280"/>
              <a:gd name="connsiteY92" fmla="*/ 21429053 h 39260905"/>
              <a:gd name="connsiteX93" fmla="*/ 6265343 w 17099280"/>
              <a:gd name="connsiteY93" fmla="*/ 21255036 h 39260905"/>
              <a:gd name="connsiteX94" fmla="*/ 6794809 w 17099280"/>
              <a:gd name="connsiteY94" fmla="*/ 26848466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71580 w 17099280"/>
              <a:gd name="connsiteY116" fmla="*/ 26972764 h 39260905"/>
              <a:gd name="connsiteX117" fmla="*/ 2290091 w 17099280"/>
              <a:gd name="connsiteY117" fmla="*/ 24909410 h 39260905"/>
              <a:gd name="connsiteX118" fmla="*/ 2225277 w 17099280"/>
              <a:gd name="connsiteY118" fmla="*/ 23591847 h 39260905"/>
              <a:gd name="connsiteX119" fmla="*/ 2354905 w 17099280"/>
              <a:gd name="connsiteY119" fmla="*/ 22348862 h 39260905"/>
              <a:gd name="connsiteX120" fmla="*/ 1901208 w 17099280"/>
              <a:gd name="connsiteY120" fmla="*/ 21105877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36923 w 17099280"/>
              <a:gd name="connsiteY87" fmla="*/ 16730572 h 39260905"/>
              <a:gd name="connsiteX88" fmla="*/ 7863840 w 17099280"/>
              <a:gd name="connsiteY88" fmla="*/ 16309465 h 39260905"/>
              <a:gd name="connsiteX89" fmla="*/ 7864086 w 17099280"/>
              <a:gd name="connsiteY89" fmla="*/ 16332817 h 39260905"/>
              <a:gd name="connsiteX90" fmla="*/ 7561621 w 17099280"/>
              <a:gd name="connsiteY90" fmla="*/ 16332817 h 39260905"/>
              <a:gd name="connsiteX91" fmla="*/ 7302366 w 17099280"/>
              <a:gd name="connsiteY91" fmla="*/ 20036911 h 39260905"/>
              <a:gd name="connsiteX92" fmla="*/ 6794809 w 17099280"/>
              <a:gd name="connsiteY92" fmla="*/ 21429053 h 39260905"/>
              <a:gd name="connsiteX93" fmla="*/ 6265343 w 17099280"/>
              <a:gd name="connsiteY93" fmla="*/ 21255036 h 39260905"/>
              <a:gd name="connsiteX94" fmla="*/ 6794809 w 17099280"/>
              <a:gd name="connsiteY94" fmla="*/ 26848466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71580 w 17099280"/>
              <a:gd name="connsiteY116" fmla="*/ 26972764 h 39260905"/>
              <a:gd name="connsiteX117" fmla="*/ 2290091 w 17099280"/>
              <a:gd name="connsiteY117" fmla="*/ 24909410 h 39260905"/>
              <a:gd name="connsiteX118" fmla="*/ 2225277 w 17099280"/>
              <a:gd name="connsiteY118" fmla="*/ 23591847 h 39260905"/>
              <a:gd name="connsiteX119" fmla="*/ 2354905 w 17099280"/>
              <a:gd name="connsiteY119" fmla="*/ 22348862 h 39260905"/>
              <a:gd name="connsiteX120" fmla="*/ 1901208 w 17099280"/>
              <a:gd name="connsiteY120" fmla="*/ 21105877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36923 w 17099280"/>
              <a:gd name="connsiteY87" fmla="*/ 16730572 h 39260905"/>
              <a:gd name="connsiteX88" fmla="*/ 7863840 w 17099280"/>
              <a:gd name="connsiteY88" fmla="*/ 16309465 h 39260905"/>
              <a:gd name="connsiteX89" fmla="*/ 7864086 w 17099280"/>
              <a:gd name="connsiteY89" fmla="*/ 16332817 h 39260905"/>
              <a:gd name="connsiteX90" fmla="*/ 7561621 w 17099280"/>
              <a:gd name="connsiteY90" fmla="*/ 16332817 h 39260905"/>
              <a:gd name="connsiteX91" fmla="*/ 7302366 w 17099280"/>
              <a:gd name="connsiteY91" fmla="*/ 20036911 h 39260905"/>
              <a:gd name="connsiteX92" fmla="*/ 6794809 w 17099280"/>
              <a:gd name="connsiteY92" fmla="*/ 21429053 h 39260905"/>
              <a:gd name="connsiteX93" fmla="*/ 6265343 w 17099280"/>
              <a:gd name="connsiteY93" fmla="*/ 21255036 h 39260905"/>
              <a:gd name="connsiteX94" fmla="*/ 6794809 w 17099280"/>
              <a:gd name="connsiteY94" fmla="*/ 26848466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71580 w 17099280"/>
              <a:gd name="connsiteY116" fmla="*/ 26972764 h 39260905"/>
              <a:gd name="connsiteX117" fmla="*/ 2290091 w 17099280"/>
              <a:gd name="connsiteY117" fmla="*/ 24909410 h 39260905"/>
              <a:gd name="connsiteX118" fmla="*/ 2225277 w 17099280"/>
              <a:gd name="connsiteY118" fmla="*/ 23591847 h 39260905"/>
              <a:gd name="connsiteX119" fmla="*/ 2354905 w 17099280"/>
              <a:gd name="connsiteY119" fmla="*/ 22348862 h 39260905"/>
              <a:gd name="connsiteX120" fmla="*/ 1901208 w 17099280"/>
              <a:gd name="connsiteY120" fmla="*/ 21105877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36923 w 17099280"/>
              <a:gd name="connsiteY87" fmla="*/ 16730572 h 39260905"/>
              <a:gd name="connsiteX88" fmla="*/ 7863840 w 17099280"/>
              <a:gd name="connsiteY88" fmla="*/ 16309465 h 39260905"/>
              <a:gd name="connsiteX89" fmla="*/ 7864086 w 17099280"/>
              <a:gd name="connsiteY89" fmla="*/ 16332817 h 39260905"/>
              <a:gd name="connsiteX90" fmla="*/ 7561621 w 17099280"/>
              <a:gd name="connsiteY90" fmla="*/ 16332817 h 39260905"/>
              <a:gd name="connsiteX91" fmla="*/ 7302366 w 17099280"/>
              <a:gd name="connsiteY91" fmla="*/ 20036911 h 39260905"/>
              <a:gd name="connsiteX92" fmla="*/ 6794809 w 17099280"/>
              <a:gd name="connsiteY92" fmla="*/ 21429053 h 39260905"/>
              <a:gd name="connsiteX93" fmla="*/ 6265343 w 17099280"/>
              <a:gd name="connsiteY93" fmla="*/ 21255036 h 39260905"/>
              <a:gd name="connsiteX94" fmla="*/ 6794809 w 17099280"/>
              <a:gd name="connsiteY94" fmla="*/ 26848466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71580 w 17099280"/>
              <a:gd name="connsiteY116" fmla="*/ 26972764 h 39260905"/>
              <a:gd name="connsiteX117" fmla="*/ 2290091 w 17099280"/>
              <a:gd name="connsiteY117" fmla="*/ 24909410 h 39260905"/>
              <a:gd name="connsiteX118" fmla="*/ 2225277 w 17099280"/>
              <a:gd name="connsiteY118" fmla="*/ 23591847 h 39260905"/>
              <a:gd name="connsiteX119" fmla="*/ 2354905 w 17099280"/>
              <a:gd name="connsiteY119" fmla="*/ 22348862 h 39260905"/>
              <a:gd name="connsiteX120" fmla="*/ 1901208 w 17099280"/>
              <a:gd name="connsiteY120" fmla="*/ 21105877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36923 w 17099280"/>
              <a:gd name="connsiteY87" fmla="*/ 16730572 h 39260905"/>
              <a:gd name="connsiteX88" fmla="*/ 7863840 w 17099280"/>
              <a:gd name="connsiteY88" fmla="*/ 16309465 h 39260905"/>
              <a:gd name="connsiteX89" fmla="*/ 7864086 w 17099280"/>
              <a:gd name="connsiteY89" fmla="*/ 16332817 h 39260905"/>
              <a:gd name="connsiteX90" fmla="*/ 7561621 w 17099280"/>
              <a:gd name="connsiteY90" fmla="*/ 16332817 h 39260905"/>
              <a:gd name="connsiteX91" fmla="*/ 7302366 w 17099280"/>
              <a:gd name="connsiteY91" fmla="*/ 20036911 h 39260905"/>
              <a:gd name="connsiteX92" fmla="*/ 6794809 w 17099280"/>
              <a:gd name="connsiteY92" fmla="*/ 21429053 h 39260905"/>
              <a:gd name="connsiteX93" fmla="*/ 6265343 w 17099280"/>
              <a:gd name="connsiteY93" fmla="*/ 21255036 h 39260905"/>
              <a:gd name="connsiteX94" fmla="*/ 6794809 w 17099280"/>
              <a:gd name="connsiteY94" fmla="*/ 26848466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71580 w 17099280"/>
              <a:gd name="connsiteY116" fmla="*/ 26972764 h 39260905"/>
              <a:gd name="connsiteX117" fmla="*/ 2290091 w 17099280"/>
              <a:gd name="connsiteY117" fmla="*/ 24909410 h 39260905"/>
              <a:gd name="connsiteX118" fmla="*/ 2225277 w 17099280"/>
              <a:gd name="connsiteY118" fmla="*/ 23591847 h 39260905"/>
              <a:gd name="connsiteX119" fmla="*/ 2354905 w 17099280"/>
              <a:gd name="connsiteY119" fmla="*/ 22348862 h 39260905"/>
              <a:gd name="connsiteX120" fmla="*/ 1901208 w 17099280"/>
              <a:gd name="connsiteY120" fmla="*/ 21105877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36923 w 17099280"/>
              <a:gd name="connsiteY87" fmla="*/ 16730572 h 39260905"/>
              <a:gd name="connsiteX88" fmla="*/ 7863840 w 17099280"/>
              <a:gd name="connsiteY88" fmla="*/ 16309465 h 39260905"/>
              <a:gd name="connsiteX89" fmla="*/ 7864086 w 17099280"/>
              <a:gd name="connsiteY89" fmla="*/ 16332817 h 39260905"/>
              <a:gd name="connsiteX90" fmla="*/ 7561621 w 17099280"/>
              <a:gd name="connsiteY90" fmla="*/ 16332817 h 39260905"/>
              <a:gd name="connsiteX91" fmla="*/ 7302366 w 17099280"/>
              <a:gd name="connsiteY91" fmla="*/ 20036911 h 39260905"/>
              <a:gd name="connsiteX92" fmla="*/ 6794809 w 17099280"/>
              <a:gd name="connsiteY92" fmla="*/ 21429053 h 39260905"/>
              <a:gd name="connsiteX93" fmla="*/ 6265343 w 17099280"/>
              <a:gd name="connsiteY93" fmla="*/ 21255036 h 39260905"/>
              <a:gd name="connsiteX94" fmla="*/ 6794809 w 17099280"/>
              <a:gd name="connsiteY94" fmla="*/ 26848466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71580 w 17099280"/>
              <a:gd name="connsiteY116" fmla="*/ 26972764 h 39260905"/>
              <a:gd name="connsiteX117" fmla="*/ 2290091 w 17099280"/>
              <a:gd name="connsiteY117" fmla="*/ 24909410 h 39260905"/>
              <a:gd name="connsiteX118" fmla="*/ 2225277 w 17099280"/>
              <a:gd name="connsiteY118" fmla="*/ 23591847 h 39260905"/>
              <a:gd name="connsiteX119" fmla="*/ 2354905 w 17099280"/>
              <a:gd name="connsiteY119" fmla="*/ 22348862 h 39260905"/>
              <a:gd name="connsiteX120" fmla="*/ 1901208 w 17099280"/>
              <a:gd name="connsiteY120" fmla="*/ 21105877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36923 w 17099280"/>
              <a:gd name="connsiteY87" fmla="*/ 16730572 h 39260905"/>
              <a:gd name="connsiteX88" fmla="*/ 7863840 w 17099280"/>
              <a:gd name="connsiteY88" fmla="*/ 16309465 h 39260905"/>
              <a:gd name="connsiteX89" fmla="*/ 7864086 w 17099280"/>
              <a:gd name="connsiteY89" fmla="*/ 16332817 h 39260905"/>
              <a:gd name="connsiteX90" fmla="*/ 7561621 w 17099280"/>
              <a:gd name="connsiteY90" fmla="*/ 16332817 h 39260905"/>
              <a:gd name="connsiteX91" fmla="*/ 7302366 w 17099280"/>
              <a:gd name="connsiteY91" fmla="*/ 20036911 h 39260905"/>
              <a:gd name="connsiteX92" fmla="*/ 6794809 w 17099280"/>
              <a:gd name="connsiteY92" fmla="*/ 21429053 h 39260905"/>
              <a:gd name="connsiteX93" fmla="*/ 6265343 w 17099280"/>
              <a:gd name="connsiteY93" fmla="*/ 21255036 h 39260905"/>
              <a:gd name="connsiteX94" fmla="*/ 6794809 w 17099280"/>
              <a:gd name="connsiteY94" fmla="*/ 26848466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71580 w 17099280"/>
              <a:gd name="connsiteY116" fmla="*/ 26972764 h 39260905"/>
              <a:gd name="connsiteX117" fmla="*/ 2290091 w 17099280"/>
              <a:gd name="connsiteY117" fmla="*/ 24909410 h 39260905"/>
              <a:gd name="connsiteX118" fmla="*/ 2225277 w 17099280"/>
              <a:gd name="connsiteY118" fmla="*/ 23591847 h 39260905"/>
              <a:gd name="connsiteX119" fmla="*/ 2354905 w 17099280"/>
              <a:gd name="connsiteY119" fmla="*/ 22348862 h 39260905"/>
              <a:gd name="connsiteX120" fmla="*/ 1901208 w 17099280"/>
              <a:gd name="connsiteY120" fmla="*/ 21105877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36923 w 17099280"/>
              <a:gd name="connsiteY87" fmla="*/ 16730572 h 39260905"/>
              <a:gd name="connsiteX88" fmla="*/ 7863840 w 17099280"/>
              <a:gd name="connsiteY88" fmla="*/ 16309465 h 39260905"/>
              <a:gd name="connsiteX89" fmla="*/ 7864086 w 17099280"/>
              <a:gd name="connsiteY89" fmla="*/ 16332817 h 39260905"/>
              <a:gd name="connsiteX90" fmla="*/ 7561621 w 17099280"/>
              <a:gd name="connsiteY90" fmla="*/ 16332817 h 39260905"/>
              <a:gd name="connsiteX91" fmla="*/ 7302366 w 17099280"/>
              <a:gd name="connsiteY91" fmla="*/ 20036911 h 39260905"/>
              <a:gd name="connsiteX92" fmla="*/ 6794809 w 17099280"/>
              <a:gd name="connsiteY92" fmla="*/ 21429053 h 39260905"/>
              <a:gd name="connsiteX93" fmla="*/ 6265343 w 17099280"/>
              <a:gd name="connsiteY93" fmla="*/ 21255036 h 39260905"/>
              <a:gd name="connsiteX94" fmla="*/ 6794809 w 17099280"/>
              <a:gd name="connsiteY94" fmla="*/ 26848466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71580 w 17099280"/>
              <a:gd name="connsiteY116" fmla="*/ 26972764 h 39260905"/>
              <a:gd name="connsiteX117" fmla="*/ 2290091 w 17099280"/>
              <a:gd name="connsiteY117" fmla="*/ 24909410 h 39260905"/>
              <a:gd name="connsiteX118" fmla="*/ 2225277 w 17099280"/>
              <a:gd name="connsiteY118" fmla="*/ 23591847 h 39260905"/>
              <a:gd name="connsiteX119" fmla="*/ 2354905 w 17099280"/>
              <a:gd name="connsiteY119" fmla="*/ 22348862 h 39260905"/>
              <a:gd name="connsiteX120" fmla="*/ 1901208 w 17099280"/>
              <a:gd name="connsiteY120" fmla="*/ 21105877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36923 w 17099280"/>
              <a:gd name="connsiteY87" fmla="*/ 16730572 h 39260905"/>
              <a:gd name="connsiteX88" fmla="*/ 7863840 w 17099280"/>
              <a:gd name="connsiteY88" fmla="*/ 16309465 h 39260905"/>
              <a:gd name="connsiteX89" fmla="*/ 7864086 w 17099280"/>
              <a:gd name="connsiteY89" fmla="*/ 16332817 h 39260905"/>
              <a:gd name="connsiteX90" fmla="*/ 7561621 w 17099280"/>
              <a:gd name="connsiteY90" fmla="*/ 16332817 h 39260905"/>
              <a:gd name="connsiteX91" fmla="*/ 7302366 w 17099280"/>
              <a:gd name="connsiteY91" fmla="*/ 20036911 h 39260905"/>
              <a:gd name="connsiteX92" fmla="*/ 6794809 w 17099280"/>
              <a:gd name="connsiteY92" fmla="*/ 21429053 h 39260905"/>
              <a:gd name="connsiteX93" fmla="*/ 6265343 w 17099280"/>
              <a:gd name="connsiteY93" fmla="*/ 21255036 h 39260905"/>
              <a:gd name="connsiteX94" fmla="*/ 6794809 w 17099280"/>
              <a:gd name="connsiteY94" fmla="*/ 26848466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71580 w 17099280"/>
              <a:gd name="connsiteY116" fmla="*/ 26972764 h 39260905"/>
              <a:gd name="connsiteX117" fmla="*/ 2290091 w 17099280"/>
              <a:gd name="connsiteY117" fmla="*/ 24909410 h 39260905"/>
              <a:gd name="connsiteX118" fmla="*/ 2225277 w 17099280"/>
              <a:gd name="connsiteY118" fmla="*/ 23591847 h 39260905"/>
              <a:gd name="connsiteX119" fmla="*/ 2354905 w 17099280"/>
              <a:gd name="connsiteY119" fmla="*/ 22348862 h 39260905"/>
              <a:gd name="connsiteX120" fmla="*/ 1901208 w 17099280"/>
              <a:gd name="connsiteY120" fmla="*/ 21105877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36923 w 17099280"/>
              <a:gd name="connsiteY87" fmla="*/ 16730572 h 39260905"/>
              <a:gd name="connsiteX88" fmla="*/ 7863840 w 17099280"/>
              <a:gd name="connsiteY88" fmla="*/ 16309465 h 39260905"/>
              <a:gd name="connsiteX89" fmla="*/ 7864086 w 17099280"/>
              <a:gd name="connsiteY89" fmla="*/ 16332817 h 39260905"/>
              <a:gd name="connsiteX90" fmla="*/ 7194342 w 17099280"/>
              <a:gd name="connsiteY90" fmla="*/ 16332817 h 39260905"/>
              <a:gd name="connsiteX91" fmla="*/ 7302366 w 17099280"/>
              <a:gd name="connsiteY91" fmla="*/ 20036911 h 39260905"/>
              <a:gd name="connsiteX92" fmla="*/ 6794809 w 17099280"/>
              <a:gd name="connsiteY92" fmla="*/ 21429053 h 39260905"/>
              <a:gd name="connsiteX93" fmla="*/ 6265343 w 17099280"/>
              <a:gd name="connsiteY93" fmla="*/ 21255036 h 39260905"/>
              <a:gd name="connsiteX94" fmla="*/ 6794809 w 17099280"/>
              <a:gd name="connsiteY94" fmla="*/ 26848466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71580 w 17099280"/>
              <a:gd name="connsiteY116" fmla="*/ 26972764 h 39260905"/>
              <a:gd name="connsiteX117" fmla="*/ 2290091 w 17099280"/>
              <a:gd name="connsiteY117" fmla="*/ 24909410 h 39260905"/>
              <a:gd name="connsiteX118" fmla="*/ 2225277 w 17099280"/>
              <a:gd name="connsiteY118" fmla="*/ 23591847 h 39260905"/>
              <a:gd name="connsiteX119" fmla="*/ 2354905 w 17099280"/>
              <a:gd name="connsiteY119" fmla="*/ 22348862 h 39260905"/>
              <a:gd name="connsiteX120" fmla="*/ 1901208 w 17099280"/>
              <a:gd name="connsiteY120" fmla="*/ 21105877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36923 w 17099280"/>
              <a:gd name="connsiteY87" fmla="*/ 16730572 h 39260905"/>
              <a:gd name="connsiteX88" fmla="*/ 7863840 w 17099280"/>
              <a:gd name="connsiteY88" fmla="*/ 16309465 h 39260905"/>
              <a:gd name="connsiteX89" fmla="*/ 7864086 w 17099280"/>
              <a:gd name="connsiteY89" fmla="*/ 16332817 h 39260905"/>
              <a:gd name="connsiteX90" fmla="*/ 6794809 w 17099280"/>
              <a:gd name="connsiteY90" fmla="*/ 16283097 h 39260905"/>
              <a:gd name="connsiteX91" fmla="*/ 7302366 w 17099280"/>
              <a:gd name="connsiteY91" fmla="*/ 20036911 h 39260905"/>
              <a:gd name="connsiteX92" fmla="*/ 6794809 w 17099280"/>
              <a:gd name="connsiteY92" fmla="*/ 21429053 h 39260905"/>
              <a:gd name="connsiteX93" fmla="*/ 6265343 w 17099280"/>
              <a:gd name="connsiteY93" fmla="*/ 21255036 h 39260905"/>
              <a:gd name="connsiteX94" fmla="*/ 6794809 w 17099280"/>
              <a:gd name="connsiteY94" fmla="*/ 26848466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71580 w 17099280"/>
              <a:gd name="connsiteY116" fmla="*/ 26972764 h 39260905"/>
              <a:gd name="connsiteX117" fmla="*/ 2290091 w 17099280"/>
              <a:gd name="connsiteY117" fmla="*/ 24909410 h 39260905"/>
              <a:gd name="connsiteX118" fmla="*/ 2225277 w 17099280"/>
              <a:gd name="connsiteY118" fmla="*/ 23591847 h 39260905"/>
              <a:gd name="connsiteX119" fmla="*/ 2354905 w 17099280"/>
              <a:gd name="connsiteY119" fmla="*/ 22348862 h 39260905"/>
              <a:gd name="connsiteX120" fmla="*/ 1901208 w 17099280"/>
              <a:gd name="connsiteY120" fmla="*/ 21105877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36923 w 17099280"/>
              <a:gd name="connsiteY87" fmla="*/ 16730572 h 39260905"/>
              <a:gd name="connsiteX88" fmla="*/ 7863840 w 17099280"/>
              <a:gd name="connsiteY88" fmla="*/ 16309465 h 39260905"/>
              <a:gd name="connsiteX89" fmla="*/ 7864086 w 17099280"/>
              <a:gd name="connsiteY89" fmla="*/ 16332817 h 39260905"/>
              <a:gd name="connsiteX90" fmla="*/ 6794809 w 17099280"/>
              <a:gd name="connsiteY90" fmla="*/ 15885342 h 39260905"/>
              <a:gd name="connsiteX91" fmla="*/ 7302366 w 17099280"/>
              <a:gd name="connsiteY91" fmla="*/ 20036911 h 39260905"/>
              <a:gd name="connsiteX92" fmla="*/ 6794809 w 17099280"/>
              <a:gd name="connsiteY92" fmla="*/ 21429053 h 39260905"/>
              <a:gd name="connsiteX93" fmla="*/ 6265343 w 17099280"/>
              <a:gd name="connsiteY93" fmla="*/ 21255036 h 39260905"/>
              <a:gd name="connsiteX94" fmla="*/ 6794809 w 17099280"/>
              <a:gd name="connsiteY94" fmla="*/ 26848466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71580 w 17099280"/>
              <a:gd name="connsiteY116" fmla="*/ 26972764 h 39260905"/>
              <a:gd name="connsiteX117" fmla="*/ 2290091 w 17099280"/>
              <a:gd name="connsiteY117" fmla="*/ 24909410 h 39260905"/>
              <a:gd name="connsiteX118" fmla="*/ 2225277 w 17099280"/>
              <a:gd name="connsiteY118" fmla="*/ 23591847 h 39260905"/>
              <a:gd name="connsiteX119" fmla="*/ 2354905 w 17099280"/>
              <a:gd name="connsiteY119" fmla="*/ 22348862 h 39260905"/>
              <a:gd name="connsiteX120" fmla="*/ 1901208 w 17099280"/>
              <a:gd name="connsiteY120" fmla="*/ 21105877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36923 w 17099280"/>
              <a:gd name="connsiteY87" fmla="*/ 16730572 h 39260905"/>
              <a:gd name="connsiteX88" fmla="*/ 7863840 w 17099280"/>
              <a:gd name="connsiteY88" fmla="*/ 16309465 h 39260905"/>
              <a:gd name="connsiteX89" fmla="*/ 7864086 w 17099280"/>
              <a:gd name="connsiteY89" fmla="*/ 16332817 h 39260905"/>
              <a:gd name="connsiteX90" fmla="*/ 6794809 w 17099280"/>
              <a:gd name="connsiteY90" fmla="*/ 15636745 h 39260905"/>
              <a:gd name="connsiteX91" fmla="*/ 7302366 w 17099280"/>
              <a:gd name="connsiteY91" fmla="*/ 20036911 h 39260905"/>
              <a:gd name="connsiteX92" fmla="*/ 6794809 w 17099280"/>
              <a:gd name="connsiteY92" fmla="*/ 21429053 h 39260905"/>
              <a:gd name="connsiteX93" fmla="*/ 6265343 w 17099280"/>
              <a:gd name="connsiteY93" fmla="*/ 21255036 h 39260905"/>
              <a:gd name="connsiteX94" fmla="*/ 6794809 w 17099280"/>
              <a:gd name="connsiteY94" fmla="*/ 26848466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71580 w 17099280"/>
              <a:gd name="connsiteY116" fmla="*/ 26972764 h 39260905"/>
              <a:gd name="connsiteX117" fmla="*/ 2290091 w 17099280"/>
              <a:gd name="connsiteY117" fmla="*/ 24909410 h 39260905"/>
              <a:gd name="connsiteX118" fmla="*/ 2225277 w 17099280"/>
              <a:gd name="connsiteY118" fmla="*/ 23591847 h 39260905"/>
              <a:gd name="connsiteX119" fmla="*/ 2354905 w 17099280"/>
              <a:gd name="connsiteY119" fmla="*/ 22348862 h 39260905"/>
              <a:gd name="connsiteX120" fmla="*/ 1901208 w 17099280"/>
              <a:gd name="connsiteY120" fmla="*/ 21105877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36923 w 17099280"/>
              <a:gd name="connsiteY87" fmla="*/ 16730572 h 39260905"/>
              <a:gd name="connsiteX88" fmla="*/ 7863840 w 17099280"/>
              <a:gd name="connsiteY88" fmla="*/ 16309465 h 39260905"/>
              <a:gd name="connsiteX89" fmla="*/ 7993714 w 17099280"/>
              <a:gd name="connsiteY89" fmla="*/ 16332817 h 39260905"/>
              <a:gd name="connsiteX90" fmla="*/ 6794809 w 17099280"/>
              <a:gd name="connsiteY90" fmla="*/ 15636745 h 39260905"/>
              <a:gd name="connsiteX91" fmla="*/ 7302366 w 17099280"/>
              <a:gd name="connsiteY91" fmla="*/ 20036911 h 39260905"/>
              <a:gd name="connsiteX92" fmla="*/ 6794809 w 17099280"/>
              <a:gd name="connsiteY92" fmla="*/ 21429053 h 39260905"/>
              <a:gd name="connsiteX93" fmla="*/ 6265343 w 17099280"/>
              <a:gd name="connsiteY93" fmla="*/ 21255036 h 39260905"/>
              <a:gd name="connsiteX94" fmla="*/ 6794809 w 17099280"/>
              <a:gd name="connsiteY94" fmla="*/ 26848466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71580 w 17099280"/>
              <a:gd name="connsiteY116" fmla="*/ 26972764 h 39260905"/>
              <a:gd name="connsiteX117" fmla="*/ 2290091 w 17099280"/>
              <a:gd name="connsiteY117" fmla="*/ 24909410 h 39260905"/>
              <a:gd name="connsiteX118" fmla="*/ 2225277 w 17099280"/>
              <a:gd name="connsiteY118" fmla="*/ 23591847 h 39260905"/>
              <a:gd name="connsiteX119" fmla="*/ 2354905 w 17099280"/>
              <a:gd name="connsiteY119" fmla="*/ 22348862 h 39260905"/>
              <a:gd name="connsiteX120" fmla="*/ 1901208 w 17099280"/>
              <a:gd name="connsiteY120" fmla="*/ 21105877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36923 w 17099280"/>
              <a:gd name="connsiteY87" fmla="*/ 16730572 h 39260905"/>
              <a:gd name="connsiteX88" fmla="*/ 7863840 w 17099280"/>
              <a:gd name="connsiteY88" fmla="*/ 16309465 h 39260905"/>
              <a:gd name="connsiteX89" fmla="*/ 7993714 w 17099280"/>
              <a:gd name="connsiteY89" fmla="*/ 16332817 h 39260905"/>
              <a:gd name="connsiteX90" fmla="*/ 7421343 w 17099280"/>
              <a:gd name="connsiteY90" fmla="*/ 16332817 h 39260905"/>
              <a:gd name="connsiteX91" fmla="*/ 7302366 w 17099280"/>
              <a:gd name="connsiteY91" fmla="*/ 20036911 h 39260905"/>
              <a:gd name="connsiteX92" fmla="*/ 6794809 w 17099280"/>
              <a:gd name="connsiteY92" fmla="*/ 21429053 h 39260905"/>
              <a:gd name="connsiteX93" fmla="*/ 6265343 w 17099280"/>
              <a:gd name="connsiteY93" fmla="*/ 21255036 h 39260905"/>
              <a:gd name="connsiteX94" fmla="*/ 6794809 w 17099280"/>
              <a:gd name="connsiteY94" fmla="*/ 26848466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71580 w 17099280"/>
              <a:gd name="connsiteY116" fmla="*/ 26972764 h 39260905"/>
              <a:gd name="connsiteX117" fmla="*/ 2290091 w 17099280"/>
              <a:gd name="connsiteY117" fmla="*/ 24909410 h 39260905"/>
              <a:gd name="connsiteX118" fmla="*/ 2225277 w 17099280"/>
              <a:gd name="connsiteY118" fmla="*/ 23591847 h 39260905"/>
              <a:gd name="connsiteX119" fmla="*/ 2354905 w 17099280"/>
              <a:gd name="connsiteY119" fmla="*/ 22348862 h 39260905"/>
              <a:gd name="connsiteX120" fmla="*/ 1901208 w 17099280"/>
              <a:gd name="connsiteY120" fmla="*/ 21105877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003050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36923 w 17099280"/>
              <a:gd name="connsiteY87" fmla="*/ 16730572 h 39260905"/>
              <a:gd name="connsiteX88" fmla="*/ 7863840 w 17099280"/>
              <a:gd name="connsiteY88" fmla="*/ 16309465 h 39260905"/>
              <a:gd name="connsiteX89" fmla="*/ 7993714 w 17099280"/>
              <a:gd name="connsiteY89" fmla="*/ 16332817 h 39260905"/>
              <a:gd name="connsiteX90" fmla="*/ 7421343 w 17099280"/>
              <a:gd name="connsiteY90" fmla="*/ 16332817 h 39260905"/>
              <a:gd name="connsiteX91" fmla="*/ 7302366 w 17099280"/>
              <a:gd name="connsiteY91" fmla="*/ 20036911 h 39260905"/>
              <a:gd name="connsiteX92" fmla="*/ 6794809 w 17099280"/>
              <a:gd name="connsiteY92" fmla="*/ 21429053 h 39260905"/>
              <a:gd name="connsiteX93" fmla="*/ 6265343 w 17099280"/>
              <a:gd name="connsiteY93" fmla="*/ 21255036 h 39260905"/>
              <a:gd name="connsiteX94" fmla="*/ 6794809 w 17099280"/>
              <a:gd name="connsiteY94" fmla="*/ 26848466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71580 w 17099280"/>
              <a:gd name="connsiteY116" fmla="*/ 26972764 h 39260905"/>
              <a:gd name="connsiteX117" fmla="*/ 2290091 w 17099280"/>
              <a:gd name="connsiteY117" fmla="*/ 24909410 h 39260905"/>
              <a:gd name="connsiteX118" fmla="*/ 2225277 w 17099280"/>
              <a:gd name="connsiteY118" fmla="*/ 23591847 h 39260905"/>
              <a:gd name="connsiteX119" fmla="*/ 2354905 w 17099280"/>
              <a:gd name="connsiteY119" fmla="*/ 22348862 h 39260905"/>
              <a:gd name="connsiteX120" fmla="*/ 1901208 w 17099280"/>
              <a:gd name="connsiteY120" fmla="*/ 21105877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663557 w 17099280"/>
              <a:gd name="connsiteY123" fmla="*/ 13821988 h 39260905"/>
              <a:gd name="connsiteX124" fmla="*/ 1577138 w 17099280"/>
              <a:gd name="connsiteY124" fmla="*/ 10341631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36923 w 17099280"/>
              <a:gd name="connsiteY87" fmla="*/ 16730572 h 39260905"/>
              <a:gd name="connsiteX88" fmla="*/ 7863840 w 17099280"/>
              <a:gd name="connsiteY88" fmla="*/ 16309465 h 39260905"/>
              <a:gd name="connsiteX89" fmla="*/ 7993714 w 17099280"/>
              <a:gd name="connsiteY89" fmla="*/ 16332817 h 39260905"/>
              <a:gd name="connsiteX90" fmla="*/ 7421343 w 17099280"/>
              <a:gd name="connsiteY90" fmla="*/ 16332817 h 39260905"/>
              <a:gd name="connsiteX91" fmla="*/ 7302366 w 17099280"/>
              <a:gd name="connsiteY91" fmla="*/ 20036911 h 39260905"/>
              <a:gd name="connsiteX92" fmla="*/ 6794809 w 17099280"/>
              <a:gd name="connsiteY92" fmla="*/ 21429053 h 39260905"/>
              <a:gd name="connsiteX93" fmla="*/ 6265343 w 17099280"/>
              <a:gd name="connsiteY93" fmla="*/ 21255036 h 39260905"/>
              <a:gd name="connsiteX94" fmla="*/ 6794809 w 17099280"/>
              <a:gd name="connsiteY94" fmla="*/ 26848466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71580 w 17099280"/>
              <a:gd name="connsiteY116" fmla="*/ 26972764 h 39260905"/>
              <a:gd name="connsiteX117" fmla="*/ 2290091 w 17099280"/>
              <a:gd name="connsiteY117" fmla="*/ 24909410 h 39260905"/>
              <a:gd name="connsiteX118" fmla="*/ 2225277 w 17099280"/>
              <a:gd name="connsiteY118" fmla="*/ 23591847 h 39260905"/>
              <a:gd name="connsiteX119" fmla="*/ 2354905 w 17099280"/>
              <a:gd name="connsiteY119" fmla="*/ 22348862 h 39260905"/>
              <a:gd name="connsiteX120" fmla="*/ 1901208 w 17099280"/>
              <a:gd name="connsiteY120" fmla="*/ 21105877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879603 w 17099280"/>
              <a:gd name="connsiteY123" fmla="*/ 14642358 h 39260905"/>
              <a:gd name="connsiteX124" fmla="*/ 1577138 w 17099280"/>
              <a:gd name="connsiteY124" fmla="*/ 10341631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36923 w 17099280"/>
              <a:gd name="connsiteY87" fmla="*/ 16730572 h 39260905"/>
              <a:gd name="connsiteX88" fmla="*/ 7863840 w 17099280"/>
              <a:gd name="connsiteY88" fmla="*/ 16309465 h 39260905"/>
              <a:gd name="connsiteX89" fmla="*/ 7993714 w 17099280"/>
              <a:gd name="connsiteY89" fmla="*/ 16332817 h 39260905"/>
              <a:gd name="connsiteX90" fmla="*/ 7421343 w 17099280"/>
              <a:gd name="connsiteY90" fmla="*/ 16332817 h 39260905"/>
              <a:gd name="connsiteX91" fmla="*/ 7302366 w 17099280"/>
              <a:gd name="connsiteY91" fmla="*/ 20036911 h 39260905"/>
              <a:gd name="connsiteX92" fmla="*/ 6794809 w 17099280"/>
              <a:gd name="connsiteY92" fmla="*/ 21429053 h 39260905"/>
              <a:gd name="connsiteX93" fmla="*/ 6265343 w 17099280"/>
              <a:gd name="connsiteY93" fmla="*/ 21255036 h 39260905"/>
              <a:gd name="connsiteX94" fmla="*/ 6794809 w 17099280"/>
              <a:gd name="connsiteY94" fmla="*/ 26848466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71580 w 17099280"/>
              <a:gd name="connsiteY116" fmla="*/ 26972764 h 39260905"/>
              <a:gd name="connsiteX117" fmla="*/ 2290091 w 17099280"/>
              <a:gd name="connsiteY117" fmla="*/ 24909410 h 39260905"/>
              <a:gd name="connsiteX118" fmla="*/ 2225277 w 17099280"/>
              <a:gd name="connsiteY118" fmla="*/ 23591847 h 39260905"/>
              <a:gd name="connsiteX119" fmla="*/ 2354905 w 17099280"/>
              <a:gd name="connsiteY119" fmla="*/ 22348862 h 39260905"/>
              <a:gd name="connsiteX120" fmla="*/ 1901208 w 17099280"/>
              <a:gd name="connsiteY120" fmla="*/ 21105877 h 39260905"/>
              <a:gd name="connsiteX121" fmla="*/ 0 w 17099280"/>
              <a:gd name="connsiteY121" fmla="*/ 20607145 h 39260905"/>
              <a:gd name="connsiteX122" fmla="*/ 914400 w 17099280"/>
              <a:gd name="connsiteY122" fmla="*/ 15669385 h 39260905"/>
              <a:gd name="connsiteX123" fmla="*/ 1598743 w 17099280"/>
              <a:gd name="connsiteY123" fmla="*/ 15263850 h 39260905"/>
              <a:gd name="connsiteX124" fmla="*/ 1577138 w 17099280"/>
              <a:gd name="connsiteY124" fmla="*/ 10341631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36923 w 17099280"/>
              <a:gd name="connsiteY87" fmla="*/ 16730572 h 39260905"/>
              <a:gd name="connsiteX88" fmla="*/ 7863840 w 17099280"/>
              <a:gd name="connsiteY88" fmla="*/ 16309465 h 39260905"/>
              <a:gd name="connsiteX89" fmla="*/ 7993714 w 17099280"/>
              <a:gd name="connsiteY89" fmla="*/ 16332817 h 39260905"/>
              <a:gd name="connsiteX90" fmla="*/ 7421343 w 17099280"/>
              <a:gd name="connsiteY90" fmla="*/ 16332817 h 39260905"/>
              <a:gd name="connsiteX91" fmla="*/ 7302366 w 17099280"/>
              <a:gd name="connsiteY91" fmla="*/ 20036911 h 39260905"/>
              <a:gd name="connsiteX92" fmla="*/ 6794809 w 17099280"/>
              <a:gd name="connsiteY92" fmla="*/ 21429053 h 39260905"/>
              <a:gd name="connsiteX93" fmla="*/ 6265343 w 17099280"/>
              <a:gd name="connsiteY93" fmla="*/ 21255036 h 39260905"/>
              <a:gd name="connsiteX94" fmla="*/ 6794809 w 17099280"/>
              <a:gd name="connsiteY94" fmla="*/ 26848466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71580 w 17099280"/>
              <a:gd name="connsiteY116" fmla="*/ 26972764 h 39260905"/>
              <a:gd name="connsiteX117" fmla="*/ 2290091 w 17099280"/>
              <a:gd name="connsiteY117" fmla="*/ 24909410 h 39260905"/>
              <a:gd name="connsiteX118" fmla="*/ 2225277 w 17099280"/>
              <a:gd name="connsiteY118" fmla="*/ 23591847 h 39260905"/>
              <a:gd name="connsiteX119" fmla="*/ 2354905 w 17099280"/>
              <a:gd name="connsiteY119" fmla="*/ 22348862 h 39260905"/>
              <a:gd name="connsiteX120" fmla="*/ 1901208 w 17099280"/>
              <a:gd name="connsiteY120" fmla="*/ 21105877 h 39260905"/>
              <a:gd name="connsiteX121" fmla="*/ 0 w 17099280"/>
              <a:gd name="connsiteY121" fmla="*/ 20607145 h 39260905"/>
              <a:gd name="connsiteX122" fmla="*/ 972208 w 17099280"/>
              <a:gd name="connsiteY122" fmla="*/ 16581414 h 39260905"/>
              <a:gd name="connsiteX123" fmla="*/ 1598743 w 17099280"/>
              <a:gd name="connsiteY123" fmla="*/ 15263850 h 39260905"/>
              <a:gd name="connsiteX124" fmla="*/ 1577138 w 17099280"/>
              <a:gd name="connsiteY124" fmla="*/ 10341631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36923 w 17099280"/>
              <a:gd name="connsiteY87" fmla="*/ 16730572 h 39260905"/>
              <a:gd name="connsiteX88" fmla="*/ 7863840 w 17099280"/>
              <a:gd name="connsiteY88" fmla="*/ 16309465 h 39260905"/>
              <a:gd name="connsiteX89" fmla="*/ 7993714 w 17099280"/>
              <a:gd name="connsiteY89" fmla="*/ 16332817 h 39260905"/>
              <a:gd name="connsiteX90" fmla="*/ 7421343 w 17099280"/>
              <a:gd name="connsiteY90" fmla="*/ 16332817 h 39260905"/>
              <a:gd name="connsiteX91" fmla="*/ 7302366 w 17099280"/>
              <a:gd name="connsiteY91" fmla="*/ 20036911 h 39260905"/>
              <a:gd name="connsiteX92" fmla="*/ 6794809 w 17099280"/>
              <a:gd name="connsiteY92" fmla="*/ 21429053 h 39260905"/>
              <a:gd name="connsiteX93" fmla="*/ 6265343 w 17099280"/>
              <a:gd name="connsiteY93" fmla="*/ 21255036 h 39260905"/>
              <a:gd name="connsiteX94" fmla="*/ 6794809 w 17099280"/>
              <a:gd name="connsiteY94" fmla="*/ 26848466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71580 w 17099280"/>
              <a:gd name="connsiteY116" fmla="*/ 26972764 h 39260905"/>
              <a:gd name="connsiteX117" fmla="*/ 2290091 w 17099280"/>
              <a:gd name="connsiteY117" fmla="*/ 24909410 h 39260905"/>
              <a:gd name="connsiteX118" fmla="*/ 2225277 w 17099280"/>
              <a:gd name="connsiteY118" fmla="*/ 23591847 h 39260905"/>
              <a:gd name="connsiteX119" fmla="*/ 2354905 w 17099280"/>
              <a:gd name="connsiteY119" fmla="*/ 22348862 h 39260905"/>
              <a:gd name="connsiteX120" fmla="*/ 1901208 w 17099280"/>
              <a:gd name="connsiteY120" fmla="*/ 21105877 h 39260905"/>
              <a:gd name="connsiteX121" fmla="*/ 0 w 17099280"/>
              <a:gd name="connsiteY121" fmla="*/ 20607145 h 39260905"/>
              <a:gd name="connsiteX122" fmla="*/ 1080232 w 17099280"/>
              <a:gd name="connsiteY122" fmla="*/ 16979169 h 39260905"/>
              <a:gd name="connsiteX123" fmla="*/ 1598743 w 17099280"/>
              <a:gd name="connsiteY123" fmla="*/ 15263850 h 39260905"/>
              <a:gd name="connsiteX124" fmla="*/ 1577138 w 17099280"/>
              <a:gd name="connsiteY124" fmla="*/ 10341631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36923 w 17099280"/>
              <a:gd name="connsiteY87" fmla="*/ 16730572 h 39260905"/>
              <a:gd name="connsiteX88" fmla="*/ 7863840 w 17099280"/>
              <a:gd name="connsiteY88" fmla="*/ 16309465 h 39260905"/>
              <a:gd name="connsiteX89" fmla="*/ 7993714 w 17099280"/>
              <a:gd name="connsiteY89" fmla="*/ 16332817 h 39260905"/>
              <a:gd name="connsiteX90" fmla="*/ 7421343 w 17099280"/>
              <a:gd name="connsiteY90" fmla="*/ 16332817 h 39260905"/>
              <a:gd name="connsiteX91" fmla="*/ 7302366 w 17099280"/>
              <a:gd name="connsiteY91" fmla="*/ 20036911 h 39260905"/>
              <a:gd name="connsiteX92" fmla="*/ 6794809 w 17099280"/>
              <a:gd name="connsiteY92" fmla="*/ 21429053 h 39260905"/>
              <a:gd name="connsiteX93" fmla="*/ 6265343 w 17099280"/>
              <a:gd name="connsiteY93" fmla="*/ 21255036 h 39260905"/>
              <a:gd name="connsiteX94" fmla="*/ 6794809 w 17099280"/>
              <a:gd name="connsiteY94" fmla="*/ 26848466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71580 w 17099280"/>
              <a:gd name="connsiteY116" fmla="*/ 26972764 h 39260905"/>
              <a:gd name="connsiteX117" fmla="*/ 2290091 w 17099280"/>
              <a:gd name="connsiteY117" fmla="*/ 24909410 h 39260905"/>
              <a:gd name="connsiteX118" fmla="*/ 2225277 w 17099280"/>
              <a:gd name="connsiteY118" fmla="*/ 23591847 h 39260905"/>
              <a:gd name="connsiteX119" fmla="*/ 2354905 w 17099280"/>
              <a:gd name="connsiteY119" fmla="*/ 22348862 h 39260905"/>
              <a:gd name="connsiteX120" fmla="*/ 1901208 w 17099280"/>
              <a:gd name="connsiteY120" fmla="*/ 21105877 h 39260905"/>
              <a:gd name="connsiteX121" fmla="*/ 0 w 17099280"/>
              <a:gd name="connsiteY121" fmla="*/ 20607145 h 39260905"/>
              <a:gd name="connsiteX122" fmla="*/ 1080232 w 17099280"/>
              <a:gd name="connsiteY122" fmla="*/ 16979169 h 39260905"/>
              <a:gd name="connsiteX123" fmla="*/ 1814789 w 17099280"/>
              <a:gd name="connsiteY123" fmla="*/ 16332817 h 39260905"/>
              <a:gd name="connsiteX124" fmla="*/ 1577138 w 17099280"/>
              <a:gd name="connsiteY124" fmla="*/ 10341631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4201948 w 17099280"/>
              <a:gd name="connsiteY0" fmla="*/ 290605 h 39260905"/>
              <a:gd name="connsiteX1" fmla="*/ 5293135 w 17099280"/>
              <a:gd name="connsiteY1" fmla="*/ 191166 h 39260905"/>
              <a:gd name="connsiteX2" fmla="*/ 6524599 w 17099280"/>
              <a:gd name="connsiteY2" fmla="*/ 713219 h 39260905"/>
              <a:gd name="connsiteX3" fmla="*/ 6157320 w 17099280"/>
              <a:gd name="connsiteY3" fmla="*/ 1185554 h 39260905"/>
              <a:gd name="connsiteX4" fmla="*/ 6459785 w 17099280"/>
              <a:gd name="connsiteY4" fmla="*/ 1682747 h 39260905"/>
              <a:gd name="connsiteX5" fmla="*/ 6654227 w 17099280"/>
              <a:gd name="connsiteY5" fmla="*/ 2378819 h 39260905"/>
              <a:gd name="connsiteX6" fmla="*/ 6632622 w 17099280"/>
              <a:gd name="connsiteY6" fmla="*/ 2900872 h 39260905"/>
              <a:gd name="connsiteX7" fmla="*/ 6956691 w 17099280"/>
              <a:gd name="connsiteY7" fmla="*/ 3671523 h 39260905"/>
              <a:gd name="connsiteX8" fmla="*/ 6848668 w 17099280"/>
              <a:gd name="connsiteY8" fmla="*/ 4078732 h 39260905"/>
              <a:gd name="connsiteX9" fmla="*/ 6913482 w 17099280"/>
              <a:gd name="connsiteY9" fmla="*/ 4516753 h 39260905"/>
              <a:gd name="connsiteX10" fmla="*/ 6611017 w 17099280"/>
              <a:gd name="connsiteY10" fmla="*/ 5585719 h 39260905"/>
              <a:gd name="connsiteX11" fmla="*/ 5852160 w 17099280"/>
              <a:gd name="connsiteY11" fmla="*/ 5610985 h 39260905"/>
              <a:gd name="connsiteX12" fmla="*/ 5573995 w 17099280"/>
              <a:gd name="connsiteY12" fmla="*/ 6115484 h 39260905"/>
              <a:gd name="connsiteX13" fmla="*/ 6006088 w 17099280"/>
              <a:gd name="connsiteY13" fmla="*/ 6836415 h 39260905"/>
              <a:gd name="connsiteX14" fmla="*/ 6891878 w 17099280"/>
              <a:gd name="connsiteY14" fmla="*/ 10251647 h 39260905"/>
              <a:gd name="connsiteX15" fmla="*/ 7043110 w 17099280"/>
              <a:gd name="connsiteY15" fmla="*/ 11634335 h 39260905"/>
              <a:gd name="connsiteX16" fmla="*/ 7453598 w 17099280"/>
              <a:gd name="connsiteY16" fmla="*/ 11385738 h 39260905"/>
              <a:gd name="connsiteX17" fmla="*/ 7132320 w 17099280"/>
              <a:gd name="connsiteY17" fmla="*/ 10000105 h 39260905"/>
              <a:gd name="connsiteX18" fmla="*/ 8869680 w 17099280"/>
              <a:gd name="connsiteY18" fmla="*/ 8628505 h 39260905"/>
              <a:gd name="connsiteX19" fmla="*/ 8901108 w 17099280"/>
              <a:gd name="connsiteY19" fmla="*/ 7955101 h 39260905"/>
              <a:gd name="connsiteX20" fmla="*/ 9257432 w 17099280"/>
              <a:gd name="connsiteY20" fmla="*/ 7805943 h 39260905"/>
              <a:gd name="connsiteX21" fmla="*/ 9257432 w 17099280"/>
              <a:gd name="connsiteY21" fmla="*/ 7184451 h 39260905"/>
              <a:gd name="connsiteX22" fmla="*/ 8836294 w 17099280"/>
              <a:gd name="connsiteY22" fmla="*/ 6910994 h 39260905"/>
              <a:gd name="connsiteX23" fmla="*/ 8595360 w 17099280"/>
              <a:gd name="connsiteY23" fmla="*/ 5336665 h 39260905"/>
              <a:gd name="connsiteX24" fmla="*/ 8595360 w 17099280"/>
              <a:gd name="connsiteY24" fmla="*/ 5885305 h 39260905"/>
              <a:gd name="connsiteX25" fmla="*/ 8595360 w 17099280"/>
              <a:gd name="connsiteY25" fmla="*/ 6433945 h 39260905"/>
              <a:gd name="connsiteX26" fmla="*/ 8412480 w 17099280"/>
              <a:gd name="connsiteY26" fmla="*/ 6068185 h 39260905"/>
              <a:gd name="connsiteX27" fmla="*/ 8321040 w 17099280"/>
              <a:gd name="connsiteY27" fmla="*/ 6342505 h 39260905"/>
              <a:gd name="connsiteX28" fmla="*/ 8046720 w 17099280"/>
              <a:gd name="connsiteY28" fmla="*/ 6616825 h 39260905"/>
              <a:gd name="connsiteX29" fmla="*/ 8046720 w 17099280"/>
              <a:gd name="connsiteY29" fmla="*/ 6159625 h 39260905"/>
              <a:gd name="connsiteX30" fmla="*/ 7885691 w 17099280"/>
              <a:gd name="connsiteY30" fmla="*/ 6413800 h 39260905"/>
              <a:gd name="connsiteX31" fmla="*/ 8382597 w 17099280"/>
              <a:gd name="connsiteY31" fmla="*/ 5245395 h 39260905"/>
              <a:gd name="connsiteX32" fmla="*/ 8869680 w 17099280"/>
              <a:gd name="connsiteY32" fmla="*/ 4147945 h 39260905"/>
              <a:gd name="connsiteX33" fmla="*/ 10058400 w 17099280"/>
              <a:gd name="connsiteY33" fmla="*/ 3324985 h 39260905"/>
              <a:gd name="connsiteX34" fmla="*/ 10241280 w 17099280"/>
              <a:gd name="connsiteY34" fmla="*/ 3416425 h 39260905"/>
              <a:gd name="connsiteX35" fmla="*/ 10881360 w 17099280"/>
              <a:gd name="connsiteY35" fmla="*/ 3142105 h 39260905"/>
              <a:gd name="connsiteX36" fmla="*/ 11704320 w 17099280"/>
              <a:gd name="connsiteY36" fmla="*/ 3507865 h 39260905"/>
              <a:gd name="connsiteX37" fmla="*/ 11978640 w 17099280"/>
              <a:gd name="connsiteY37" fmla="*/ 4239385 h 39260905"/>
              <a:gd name="connsiteX38" fmla="*/ 12070080 w 17099280"/>
              <a:gd name="connsiteY38" fmla="*/ 4696585 h 39260905"/>
              <a:gd name="connsiteX39" fmla="*/ 12161520 w 17099280"/>
              <a:gd name="connsiteY39" fmla="*/ 5519545 h 39260905"/>
              <a:gd name="connsiteX40" fmla="*/ 12161520 w 17099280"/>
              <a:gd name="connsiteY40" fmla="*/ 5519545 h 39260905"/>
              <a:gd name="connsiteX41" fmla="*/ 12618720 w 17099280"/>
              <a:gd name="connsiteY41" fmla="*/ 6525385 h 39260905"/>
              <a:gd name="connsiteX42" fmla="*/ 12161520 w 17099280"/>
              <a:gd name="connsiteY42" fmla="*/ 7165465 h 39260905"/>
              <a:gd name="connsiteX43" fmla="*/ 12161520 w 17099280"/>
              <a:gd name="connsiteY43" fmla="*/ 7805545 h 39260905"/>
              <a:gd name="connsiteX44" fmla="*/ 11430000 w 17099280"/>
              <a:gd name="connsiteY44" fmla="*/ 7896985 h 39260905"/>
              <a:gd name="connsiteX45" fmla="*/ 11247120 w 17099280"/>
              <a:gd name="connsiteY45" fmla="*/ 8171305 h 39260905"/>
              <a:gd name="connsiteX46" fmla="*/ 11521440 w 17099280"/>
              <a:gd name="connsiteY46" fmla="*/ 8628505 h 39260905"/>
              <a:gd name="connsiteX47" fmla="*/ 12527280 w 17099280"/>
              <a:gd name="connsiteY47" fmla="*/ 8628505 h 39260905"/>
              <a:gd name="connsiteX48" fmla="*/ 12984480 w 17099280"/>
              <a:gd name="connsiteY48" fmla="*/ 9085705 h 39260905"/>
              <a:gd name="connsiteX49" fmla="*/ 13898880 w 17099280"/>
              <a:gd name="connsiteY49" fmla="*/ 10457305 h 39260905"/>
              <a:gd name="connsiteX50" fmla="*/ 15636240 w 17099280"/>
              <a:gd name="connsiteY50" fmla="*/ 10000105 h 39260905"/>
              <a:gd name="connsiteX51" fmla="*/ 17099280 w 17099280"/>
              <a:gd name="connsiteY51" fmla="*/ 9634345 h 39260905"/>
              <a:gd name="connsiteX52" fmla="*/ 15910560 w 17099280"/>
              <a:gd name="connsiteY52" fmla="*/ 10457305 h 39260905"/>
              <a:gd name="connsiteX53" fmla="*/ 16459200 w 17099280"/>
              <a:gd name="connsiteY53" fmla="*/ 10914505 h 39260905"/>
              <a:gd name="connsiteX54" fmla="*/ 15636240 w 17099280"/>
              <a:gd name="connsiteY54" fmla="*/ 11828905 h 39260905"/>
              <a:gd name="connsiteX55" fmla="*/ 15636240 w 17099280"/>
              <a:gd name="connsiteY55" fmla="*/ 11188825 h 39260905"/>
              <a:gd name="connsiteX56" fmla="*/ 13990320 w 17099280"/>
              <a:gd name="connsiteY56" fmla="*/ 11188825 h 39260905"/>
              <a:gd name="connsiteX57" fmla="*/ 13990320 w 17099280"/>
              <a:gd name="connsiteY57" fmla="*/ 12011785 h 39260905"/>
              <a:gd name="connsiteX58" fmla="*/ 15179040 w 17099280"/>
              <a:gd name="connsiteY58" fmla="*/ 13200505 h 39260905"/>
              <a:gd name="connsiteX59" fmla="*/ 15087600 w 17099280"/>
              <a:gd name="connsiteY59" fmla="*/ 14114905 h 39260905"/>
              <a:gd name="connsiteX60" fmla="*/ 15453360 w 17099280"/>
              <a:gd name="connsiteY60" fmla="*/ 14846425 h 39260905"/>
              <a:gd name="connsiteX61" fmla="*/ 15361920 w 17099280"/>
              <a:gd name="connsiteY61" fmla="*/ 15577945 h 39260905"/>
              <a:gd name="connsiteX62" fmla="*/ 15361920 w 17099280"/>
              <a:gd name="connsiteY62" fmla="*/ 16035145 h 39260905"/>
              <a:gd name="connsiteX63" fmla="*/ 15087600 w 17099280"/>
              <a:gd name="connsiteY63" fmla="*/ 16035145 h 39260905"/>
              <a:gd name="connsiteX64" fmla="*/ 15087600 w 17099280"/>
              <a:gd name="connsiteY64" fmla="*/ 16400905 h 39260905"/>
              <a:gd name="connsiteX65" fmla="*/ 14356080 w 17099280"/>
              <a:gd name="connsiteY65" fmla="*/ 16400905 h 39260905"/>
              <a:gd name="connsiteX66" fmla="*/ 14904720 w 17099280"/>
              <a:gd name="connsiteY66" fmla="*/ 17132425 h 39260905"/>
              <a:gd name="connsiteX67" fmla="*/ 15544800 w 17099280"/>
              <a:gd name="connsiteY67" fmla="*/ 25910665 h 39260905"/>
              <a:gd name="connsiteX68" fmla="*/ 13898880 w 17099280"/>
              <a:gd name="connsiteY68" fmla="*/ 25819225 h 39260905"/>
              <a:gd name="connsiteX69" fmla="*/ 13716000 w 17099280"/>
              <a:gd name="connsiteY69" fmla="*/ 29293945 h 39260905"/>
              <a:gd name="connsiteX70" fmla="*/ 12344400 w 17099280"/>
              <a:gd name="connsiteY70" fmla="*/ 33957385 h 39260905"/>
              <a:gd name="connsiteX71" fmla="*/ 13167360 w 17099280"/>
              <a:gd name="connsiteY71" fmla="*/ 35603305 h 39260905"/>
              <a:gd name="connsiteX72" fmla="*/ 15087600 w 17099280"/>
              <a:gd name="connsiteY72" fmla="*/ 36151945 h 39260905"/>
              <a:gd name="connsiteX73" fmla="*/ 12984480 w 17099280"/>
              <a:gd name="connsiteY73" fmla="*/ 36517705 h 39260905"/>
              <a:gd name="connsiteX74" fmla="*/ 13624560 w 17099280"/>
              <a:gd name="connsiteY74" fmla="*/ 37066345 h 39260905"/>
              <a:gd name="connsiteX75" fmla="*/ 12710160 w 17099280"/>
              <a:gd name="connsiteY75" fmla="*/ 37706425 h 39260905"/>
              <a:gd name="connsiteX76" fmla="*/ 10698480 w 17099280"/>
              <a:gd name="connsiteY76" fmla="*/ 37249225 h 39260905"/>
              <a:gd name="connsiteX77" fmla="*/ 10881360 w 17099280"/>
              <a:gd name="connsiteY77" fmla="*/ 36883465 h 39260905"/>
              <a:gd name="connsiteX78" fmla="*/ 9692640 w 17099280"/>
              <a:gd name="connsiteY78" fmla="*/ 36883465 h 39260905"/>
              <a:gd name="connsiteX79" fmla="*/ 10241280 w 17099280"/>
              <a:gd name="connsiteY79" fmla="*/ 35969065 h 39260905"/>
              <a:gd name="connsiteX80" fmla="*/ 9692640 w 17099280"/>
              <a:gd name="connsiteY80" fmla="*/ 35511865 h 39260905"/>
              <a:gd name="connsiteX81" fmla="*/ 10515600 w 17099280"/>
              <a:gd name="connsiteY81" fmla="*/ 34780345 h 39260905"/>
              <a:gd name="connsiteX82" fmla="*/ 9326880 w 17099280"/>
              <a:gd name="connsiteY82" fmla="*/ 28196665 h 39260905"/>
              <a:gd name="connsiteX83" fmla="*/ 10058400 w 17099280"/>
              <a:gd name="connsiteY83" fmla="*/ 26276425 h 39260905"/>
              <a:gd name="connsiteX84" fmla="*/ 9052560 w 17099280"/>
              <a:gd name="connsiteY84" fmla="*/ 25727785 h 39260905"/>
              <a:gd name="connsiteX85" fmla="*/ 8961120 w 17099280"/>
              <a:gd name="connsiteY85" fmla="*/ 20790025 h 39260905"/>
              <a:gd name="connsiteX86" fmla="*/ 9326880 w 17099280"/>
              <a:gd name="connsiteY86" fmla="*/ 18504025 h 39260905"/>
              <a:gd name="connsiteX87" fmla="*/ 8036923 w 17099280"/>
              <a:gd name="connsiteY87" fmla="*/ 16730572 h 39260905"/>
              <a:gd name="connsiteX88" fmla="*/ 7863840 w 17099280"/>
              <a:gd name="connsiteY88" fmla="*/ 16309465 h 39260905"/>
              <a:gd name="connsiteX89" fmla="*/ 7993714 w 17099280"/>
              <a:gd name="connsiteY89" fmla="*/ 16332817 h 39260905"/>
              <a:gd name="connsiteX90" fmla="*/ 7421343 w 17099280"/>
              <a:gd name="connsiteY90" fmla="*/ 16332817 h 39260905"/>
              <a:gd name="connsiteX91" fmla="*/ 7302366 w 17099280"/>
              <a:gd name="connsiteY91" fmla="*/ 20036911 h 39260905"/>
              <a:gd name="connsiteX92" fmla="*/ 6794809 w 17099280"/>
              <a:gd name="connsiteY92" fmla="*/ 21429053 h 39260905"/>
              <a:gd name="connsiteX93" fmla="*/ 6265343 w 17099280"/>
              <a:gd name="connsiteY93" fmla="*/ 21255036 h 39260905"/>
              <a:gd name="connsiteX94" fmla="*/ 6794809 w 17099280"/>
              <a:gd name="connsiteY94" fmla="*/ 26848466 h 39260905"/>
              <a:gd name="connsiteX95" fmla="*/ 7040880 w 17099280"/>
              <a:gd name="connsiteY95" fmla="*/ 35877625 h 39260905"/>
              <a:gd name="connsiteX96" fmla="*/ 6217920 w 17099280"/>
              <a:gd name="connsiteY96" fmla="*/ 35877625 h 39260905"/>
              <a:gd name="connsiteX97" fmla="*/ 6217920 w 17099280"/>
              <a:gd name="connsiteY97" fmla="*/ 36151945 h 39260905"/>
              <a:gd name="connsiteX98" fmla="*/ 6675120 w 17099280"/>
              <a:gd name="connsiteY98" fmla="*/ 36151945 h 39260905"/>
              <a:gd name="connsiteX99" fmla="*/ 6858000 w 17099280"/>
              <a:gd name="connsiteY99" fmla="*/ 37249225 h 39260905"/>
              <a:gd name="connsiteX100" fmla="*/ 7315200 w 17099280"/>
              <a:gd name="connsiteY100" fmla="*/ 37157785 h 39260905"/>
              <a:gd name="connsiteX101" fmla="*/ 8138160 w 17099280"/>
              <a:gd name="connsiteY101" fmla="*/ 37797865 h 39260905"/>
              <a:gd name="connsiteX102" fmla="*/ 10058400 w 17099280"/>
              <a:gd name="connsiteY102" fmla="*/ 38346505 h 39260905"/>
              <a:gd name="connsiteX103" fmla="*/ 10149840 w 17099280"/>
              <a:gd name="connsiteY103" fmla="*/ 39078025 h 39260905"/>
              <a:gd name="connsiteX104" fmla="*/ 6858000 w 17099280"/>
              <a:gd name="connsiteY104" fmla="*/ 39260905 h 39260905"/>
              <a:gd name="connsiteX105" fmla="*/ 5303520 w 17099280"/>
              <a:gd name="connsiteY105" fmla="*/ 38620825 h 39260905"/>
              <a:gd name="connsiteX106" fmla="*/ 4754880 w 17099280"/>
              <a:gd name="connsiteY106" fmla="*/ 38986585 h 39260905"/>
              <a:gd name="connsiteX107" fmla="*/ 3474720 w 17099280"/>
              <a:gd name="connsiteY107" fmla="*/ 38986585 h 39260905"/>
              <a:gd name="connsiteX108" fmla="*/ 3291840 w 17099280"/>
              <a:gd name="connsiteY108" fmla="*/ 37523545 h 39260905"/>
              <a:gd name="connsiteX109" fmla="*/ 3291840 w 17099280"/>
              <a:gd name="connsiteY109" fmla="*/ 37523545 h 39260905"/>
              <a:gd name="connsiteX110" fmla="*/ 2743200 w 17099280"/>
              <a:gd name="connsiteY110" fmla="*/ 38163625 h 39260905"/>
              <a:gd name="connsiteX111" fmla="*/ 457200 w 17099280"/>
              <a:gd name="connsiteY111" fmla="*/ 38163625 h 39260905"/>
              <a:gd name="connsiteX112" fmla="*/ 548640 w 17099280"/>
              <a:gd name="connsiteY112" fmla="*/ 35603305 h 39260905"/>
              <a:gd name="connsiteX113" fmla="*/ 1005840 w 17099280"/>
              <a:gd name="connsiteY113" fmla="*/ 35603305 h 39260905"/>
              <a:gd name="connsiteX114" fmla="*/ 914400 w 17099280"/>
              <a:gd name="connsiteY114" fmla="*/ 34688905 h 39260905"/>
              <a:gd name="connsiteX115" fmla="*/ 1645920 w 17099280"/>
              <a:gd name="connsiteY115" fmla="*/ 34048825 h 39260905"/>
              <a:gd name="connsiteX116" fmla="*/ 1771580 w 17099280"/>
              <a:gd name="connsiteY116" fmla="*/ 26972764 h 39260905"/>
              <a:gd name="connsiteX117" fmla="*/ 2290091 w 17099280"/>
              <a:gd name="connsiteY117" fmla="*/ 24909410 h 39260905"/>
              <a:gd name="connsiteX118" fmla="*/ 2225277 w 17099280"/>
              <a:gd name="connsiteY118" fmla="*/ 23591847 h 39260905"/>
              <a:gd name="connsiteX119" fmla="*/ 2354905 w 17099280"/>
              <a:gd name="connsiteY119" fmla="*/ 22348862 h 39260905"/>
              <a:gd name="connsiteX120" fmla="*/ 1901208 w 17099280"/>
              <a:gd name="connsiteY120" fmla="*/ 21105877 h 39260905"/>
              <a:gd name="connsiteX121" fmla="*/ 0 w 17099280"/>
              <a:gd name="connsiteY121" fmla="*/ 20607145 h 39260905"/>
              <a:gd name="connsiteX122" fmla="*/ 1080232 w 17099280"/>
              <a:gd name="connsiteY122" fmla="*/ 16979169 h 39260905"/>
              <a:gd name="connsiteX123" fmla="*/ 1620347 w 17099280"/>
              <a:gd name="connsiteY123" fmla="*/ 15363289 h 39260905"/>
              <a:gd name="connsiteX124" fmla="*/ 1577138 w 17099280"/>
              <a:gd name="connsiteY124" fmla="*/ 10341631 h 39260905"/>
              <a:gd name="connsiteX125" fmla="*/ 1857998 w 17099280"/>
              <a:gd name="connsiteY125" fmla="*/ 7897670 h 39260905"/>
              <a:gd name="connsiteX126" fmla="*/ 2570951 w 17099280"/>
              <a:gd name="connsiteY126" fmla="*/ 6322056 h 39260905"/>
              <a:gd name="connsiteX127" fmla="*/ 3262299 w 17099280"/>
              <a:gd name="connsiteY127" fmla="*/ 5337122 h 39260905"/>
              <a:gd name="connsiteX128" fmla="*/ 3657600 w 17099280"/>
              <a:gd name="connsiteY128" fmla="*/ 4788025 h 39260905"/>
              <a:gd name="connsiteX129" fmla="*/ 3219090 w 17099280"/>
              <a:gd name="connsiteY129" fmla="*/ 3954433 h 39260905"/>
              <a:gd name="connsiteX130" fmla="*/ 2851811 w 17099280"/>
              <a:gd name="connsiteY130" fmla="*/ 1881624 h 39260905"/>
              <a:gd name="connsiteX131" fmla="*/ 2938230 w 17099280"/>
              <a:gd name="connsiteY131" fmla="*/ 1036395 h 39260905"/>
              <a:gd name="connsiteX132" fmla="*/ 3413532 w 17099280"/>
              <a:gd name="connsiteY132" fmla="*/ 638640 h 39260905"/>
              <a:gd name="connsiteX133" fmla="*/ 4201948 w 17099280"/>
              <a:gd name="connsiteY133" fmla="*/ 290605 h 39260905"/>
              <a:gd name="connsiteX0" fmla="*/ 3744748 w 16642080"/>
              <a:gd name="connsiteY0" fmla="*/ 290605 h 39260905"/>
              <a:gd name="connsiteX1" fmla="*/ 4835935 w 16642080"/>
              <a:gd name="connsiteY1" fmla="*/ 191166 h 39260905"/>
              <a:gd name="connsiteX2" fmla="*/ 6067399 w 16642080"/>
              <a:gd name="connsiteY2" fmla="*/ 713219 h 39260905"/>
              <a:gd name="connsiteX3" fmla="*/ 5700120 w 16642080"/>
              <a:gd name="connsiteY3" fmla="*/ 1185554 h 39260905"/>
              <a:gd name="connsiteX4" fmla="*/ 6002585 w 16642080"/>
              <a:gd name="connsiteY4" fmla="*/ 1682747 h 39260905"/>
              <a:gd name="connsiteX5" fmla="*/ 6197027 w 16642080"/>
              <a:gd name="connsiteY5" fmla="*/ 2378819 h 39260905"/>
              <a:gd name="connsiteX6" fmla="*/ 6175422 w 16642080"/>
              <a:gd name="connsiteY6" fmla="*/ 2900872 h 39260905"/>
              <a:gd name="connsiteX7" fmla="*/ 6499491 w 16642080"/>
              <a:gd name="connsiteY7" fmla="*/ 3671523 h 39260905"/>
              <a:gd name="connsiteX8" fmla="*/ 6391468 w 16642080"/>
              <a:gd name="connsiteY8" fmla="*/ 4078732 h 39260905"/>
              <a:gd name="connsiteX9" fmla="*/ 6456282 w 16642080"/>
              <a:gd name="connsiteY9" fmla="*/ 4516753 h 39260905"/>
              <a:gd name="connsiteX10" fmla="*/ 6153817 w 16642080"/>
              <a:gd name="connsiteY10" fmla="*/ 5585719 h 39260905"/>
              <a:gd name="connsiteX11" fmla="*/ 5394960 w 16642080"/>
              <a:gd name="connsiteY11" fmla="*/ 5610985 h 39260905"/>
              <a:gd name="connsiteX12" fmla="*/ 5116795 w 16642080"/>
              <a:gd name="connsiteY12" fmla="*/ 6115484 h 39260905"/>
              <a:gd name="connsiteX13" fmla="*/ 5548888 w 16642080"/>
              <a:gd name="connsiteY13" fmla="*/ 6836415 h 39260905"/>
              <a:gd name="connsiteX14" fmla="*/ 6434678 w 16642080"/>
              <a:gd name="connsiteY14" fmla="*/ 10251647 h 39260905"/>
              <a:gd name="connsiteX15" fmla="*/ 6585910 w 16642080"/>
              <a:gd name="connsiteY15" fmla="*/ 11634335 h 39260905"/>
              <a:gd name="connsiteX16" fmla="*/ 6996398 w 16642080"/>
              <a:gd name="connsiteY16" fmla="*/ 11385738 h 39260905"/>
              <a:gd name="connsiteX17" fmla="*/ 6675120 w 16642080"/>
              <a:gd name="connsiteY17" fmla="*/ 10000105 h 39260905"/>
              <a:gd name="connsiteX18" fmla="*/ 8412480 w 16642080"/>
              <a:gd name="connsiteY18" fmla="*/ 8628505 h 39260905"/>
              <a:gd name="connsiteX19" fmla="*/ 8443908 w 16642080"/>
              <a:gd name="connsiteY19" fmla="*/ 7955101 h 39260905"/>
              <a:gd name="connsiteX20" fmla="*/ 8800232 w 16642080"/>
              <a:gd name="connsiteY20" fmla="*/ 7805943 h 39260905"/>
              <a:gd name="connsiteX21" fmla="*/ 8800232 w 16642080"/>
              <a:gd name="connsiteY21" fmla="*/ 7184451 h 39260905"/>
              <a:gd name="connsiteX22" fmla="*/ 8379094 w 16642080"/>
              <a:gd name="connsiteY22" fmla="*/ 6910994 h 39260905"/>
              <a:gd name="connsiteX23" fmla="*/ 8138160 w 16642080"/>
              <a:gd name="connsiteY23" fmla="*/ 5336665 h 39260905"/>
              <a:gd name="connsiteX24" fmla="*/ 8138160 w 16642080"/>
              <a:gd name="connsiteY24" fmla="*/ 5885305 h 39260905"/>
              <a:gd name="connsiteX25" fmla="*/ 8138160 w 16642080"/>
              <a:gd name="connsiteY25" fmla="*/ 6433945 h 39260905"/>
              <a:gd name="connsiteX26" fmla="*/ 7955280 w 16642080"/>
              <a:gd name="connsiteY26" fmla="*/ 6068185 h 39260905"/>
              <a:gd name="connsiteX27" fmla="*/ 7863840 w 16642080"/>
              <a:gd name="connsiteY27" fmla="*/ 6342505 h 39260905"/>
              <a:gd name="connsiteX28" fmla="*/ 7589520 w 16642080"/>
              <a:gd name="connsiteY28" fmla="*/ 6616825 h 39260905"/>
              <a:gd name="connsiteX29" fmla="*/ 7589520 w 16642080"/>
              <a:gd name="connsiteY29" fmla="*/ 6159625 h 39260905"/>
              <a:gd name="connsiteX30" fmla="*/ 7428491 w 16642080"/>
              <a:gd name="connsiteY30" fmla="*/ 6413800 h 39260905"/>
              <a:gd name="connsiteX31" fmla="*/ 7925397 w 16642080"/>
              <a:gd name="connsiteY31" fmla="*/ 5245395 h 39260905"/>
              <a:gd name="connsiteX32" fmla="*/ 8412480 w 16642080"/>
              <a:gd name="connsiteY32" fmla="*/ 4147945 h 39260905"/>
              <a:gd name="connsiteX33" fmla="*/ 9601200 w 16642080"/>
              <a:gd name="connsiteY33" fmla="*/ 3324985 h 39260905"/>
              <a:gd name="connsiteX34" fmla="*/ 9784080 w 16642080"/>
              <a:gd name="connsiteY34" fmla="*/ 3416425 h 39260905"/>
              <a:gd name="connsiteX35" fmla="*/ 10424160 w 16642080"/>
              <a:gd name="connsiteY35" fmla="*/ 3142105 h 39260905"/>
              <a:gd name="connsiteX36" fmla="*/ 11247120 w 16642080"/>
              <a:gd name="connsiteY36" fmla="*/ 3507865 h 39260905"/>
              <a:gd name="connsiteX37" fmla="*/ 11521440 w 16642080"/>
              <a:gd name="connsiteY37" fmla="*/ 4239385 h 39260905"/>
              <a:gd name="connsiteX38" fmla="*/ 11612880 w 16642080"/>
              <a:gd name="connsiteY38" fmla="*/ 4696585 h 39260905"/>
              <a:gd name="connsiteX39" fmla="*/ 11704320 w 16642080"/>
              <a:gd name="connsiteY39" fmla="*/ 5519545 h 39260905"/>
              <a:gd name="connsiteX40" fmla="*/ 11704320 w 16642080"/>
              <a:gd name="connsiteY40" fmla="*/ 5519545 h 39260905"/>
              <a:gd name="connsiteX41" fmla="*/ 12161520 w 16642080"/>
              <a:gd name="connsiteY41" fmla="*/ 6525385 h 39260905"/>
              <a:gd name="connsiteX42" fmla="*/ 11704320 w 16642080"/>
              <a:gd name="connsiteY42" fmla="*/ 7165465 h 39260905"/>
              <a:gd name="connsiteX43" fmla="*/ 11704320 w 16642080"/>
              <a:gd name="connsiteY43" fmla="*/ 7805545 h 39260905"/>
              <a:gd name="connsiteX44" fmla="*/ 10972800 w 16642080"/>
              <a:gd name="connsiteY44" fmla="*/ 7896985 h 39260905"/>
              <a:gd name="connsiteX45" fmla="*/ 10789920 w 16642080"/>
              <a:gd name="connsiteY45" fmla="*/ 8171305 h 39260905"/>
              <a:gd name="connsiteX46" fmla="*/ 11064240 w 16642080"/>
              <a:gd name="connsiteY46" fmla="*/ 8628505 h 39260905"/>
              <a:gd name="connsiteX47" fmla="*/ 12070080 w 16642080"/>
              <a:gd name="connsiteY47" fmla="*/ 8628505 h 39260905"/>
              <a:gd name="connsiteX48" fmla="*/ 12527280 w 16642080"/>
              <a:gd name="connsiteY48" fmla="*/ 9085705 h 39260905"/>
              <a:gd name="connsiteX49" fmla="*/ 13441680 w 16642080"/>
              <a:gd name="connsiteY49" fmla="*/ 10457305 h 39260905"/>
              <a:gd name="connsiteX50" fmla="*/ 15179040 w 16642080"/>
              <a:gd name="connsiteY50" fmla="*/ 10000105 h 39260905"/>
              <a:gd name="connsiteX51" fmla="*/ 16642080 w 16642080"/>
              <a:gd name="connsiteY51" fmla="*/ 9634345 h 39260905"/>
              <a:gd name="connsiteX52" fmla="*/ 15453360 w 16642080"/>
              <a:gd name="connsiteY52" fmla="*/ 10457305 h 39260905"/>
              <a:gd name="connsiteX53" fmla="*/ 16002000 w 16642080"/>
              <a:gd name="connsiteY53" fmla="*/ 10914505 h 39260905"/>
              <a:gd name="connsiteX54" fmla="*/ 15179040 w 16642080"/>
              <a:gd name="connsiteY54" fmla="*/ 11828905 h 39260905"/>
              <a:gd name="connsiteX55" fmla="*/ 15179040 w 16642080"/>
              <a:gd name="connsiteY55" fmla="*/ 11188825 h 39260905"/>
              <a:gd name="connsiteX56" fmla="*/ 13533120 w 16642080"/>
              <a:gd name="connsiteY56" fmla="*/ 11188825 h 39260905"/>
              <a:gd name="connsiteX57" fmla="*/ 13533120 w 16642080"/>
              <a:gd name="connsiteY57" fmla="*/ 12011785 h 39260905"/>
              <a:gd name="connsiteX58" fmla="*/ 14721840 w 16642080"/>
              <a:gd name="connsiteY58" fmla="*/ 13200505 h 39260905"/>
              <a:gd name="connsiteX59" fmla="*/ 14630400 w 16642080"/>
              <a:gd name="connsiteY59" fmla="*/ 14114905 h 39260905"/>
              <a:gd name="connsiteX60" fmla="*/ 14996160 w 16642080"/>
              <a:gd name="connsiteY60" fmla="*/ 14846425 h 39260905"/>
              <a:gd name="connsiteX61" fmla="*/ 14904720 w 16642080"/>
              <a:gd name="connsiteY61" fmla="*/ 15577945 h 39260905"/>
              <a:gd name="connsiteX62" fmla="*/ 14904720 w 16642080"/>
              <a:gd name="connsiteY62" fmla="*/ 16035145 h 39260905"/>
              <a:gd name="connsiteX63" fmla="*/ 14630400 w 16642080"/>
              <a:gd name="connsiteY63" fmla="*/ 16035145 h 39260905"/>
              <a:gd name="connsiteX64" fmla="*/ 14630400 w 16642080"/>
              <a:gd name="connsiteY64" fmla="*/ 16400905 h 39260905"/>
              <a:gd name="connsiteX65" fmla="*/ 13898880 w 16642080"/>
              <a:gd name="connsiteY65" fmla="*/ 16400905 h 39260905"/>
              <a:gd name="connsiteX66" fmla="*/ 14447520 w 16642080"/>
              <a:gd name="connsiteY66" fmla="*/ 17132425 h 39260905"/>
              <a:gd name="connsiteX67" fmla="*/ 15087600 w 16642080"/>
              <a:gd name="connsiteY67" fmla="*/ 25910665 h 39260905"/>
              <a:gd name="connsiteX68" fmla="*/ 13441680 w 16642080"/>
              <a:gd name="connsiteY68" fmla="*/ 25819225 h 39260905"/>
              <a:gd name="connsiteX69" fmla="*/ 13258800 w 16642080"/>
              <a:gd name="connsiteY69" fmla="*/ 29293945 h 39260905"/>
              <a:gd name="connsiteX70" fmla="*/ 11887200 w 16642080"/>
              <a:gd name="connsiteY70" fmla="*/ 33957385 h 39260905"/>
              <a:gd name="connsiteX71" fmla="*/ 12710160 w 16642080"/>
              <a:gd name="connsiteY71" fmla="*/ 35603305 h 39260905"/>
              <a:gd name="connsiteX72" fmla="*/ 14630400 w 16642080"/>
              <a:gd name="connsiteY72" fmla="*/ 36151945 h 39260905"/>
              <a:gd name="connsiteX73" fmla="*/ 12527280 w 16642080"/>
              <a:gd name="connsiteY73" fmla="*/ 36517705 h 39260905"/>
              <a:gd name="connsiteX74" fmla="*/ 13167360 w 16642080"/>
              <a:gd name="connsiteY74" fmla="*/ 37066345 h 39260905"/>
              <a:gd name="connsiteX75" fmla="*/ 12252960 w 16642080"/>
              <a:gd name="connsiteY75" fmla="*/ 37706425 h 39260905"/>
              <a:gd name="connsiteX76" fmla="*/ 10241280 w 16642080"/>
              <a:gd name="connsiteY76" fmla="*/ 37249225 h 39260905"/>
              <a:gd name="connsiteX77" fmla="*/ 10424160 w 16642080"/>
              <a:gd name="connsiteY77" fmla="*/ 36883465 h 39260905"/>
              <a:gd name="connsiteX78" fmla="*/ 9235440 w 16642080"/>
              <a:gd name="connsiteY78" fmla="*/ 36883465 h 39260905"/>
              <a:gd name="connsiteX79" fmla="*/ 9784080 w 16642080"/>
              <a:gd name="connsiteY79" fmla="*/ 35969065 h 39260905"/>
              <a:gd name="connsiteX80" fmla="*/ 9235440 w 16642080"/>
              <a:gd name="connsiteY80" fmla="*/ 35511865 h 39260905"/>
              <a:gd name="connsiteX81" fmla="*/ 10058400 w 16642080"/>
              <a:gd name="connsiteY81" fmla="*/ 34780345 h 39260905"/>
              <a:gd name="connsiteX82" fmla="*/ 8869680 w 16642080"/>
              <a:gd name="connsiteY82" fmla="*/ 28196665 h 39260905"/>
              <a:gd name="connsiteX83" fmla="*/ 9601200 w 16642080"/>
              <a:gd name="connsiteY83" fmla="*/ 26276425 h 39260905"/>
              <a:gd name="connsiteX84" fmla="*/ 8595360 w 16642080"/>
              <a:gd name="connsiteY84" fmla="*/ 25727785 h 39260905"/>
              <a:gd name="connsiteX85" fmla="*/ 8503920 w 16642080"/>
              <a:gd name="connsiteY85" fmla="*/ 20790025 h 39260905"/>
              <a:gd name="connsiteX86" fmla="*/ 8869680 w 16642080"/>
              <a:gd name="connsiteY86" fmla="*/ 18504025 h 39260905"/>
              <a:gd name="connsiteX87" fmla="*/ 7579723 w 16642080"/>
              <a:gd name="connsiteY87" fmla="*/ 16730572 h 39260905"/>
              <a:gd name="connsiteX88" fmla="*/ 7406640 w 16642080"/>
              <a:gd name="connsiteY88" fmla="*/ 16309465 h 39260905"/>
              <a:gd name="connsiteX89" fmla="*/ 7536514 w 16642080"/>
              <a:gd name="connsiteY89" fmla="*/ 16332817 h 39260905"/>
              <a:gd name="connsiteX90" fmla="*/ 6964143 w 16642080"/>
              <a:gd name="connsiteY90" fmla="*/ 16332817 h 39260905"/>
              <a:gd name="connsiteX91" fmla="*/ 6845166 w 16642080"/>
              <a:gd name="connsiteY91" fmla="*/ 20036911 h 39260905"/>
              <a:gd name="connsiteX92" fmla="*/ 6337609 w 16642080"/>
              <a:gd name="connsiteY92" fmla="*/ 21429053 h 39260905"/>
              <a:gd name="connsiteX93" fmla="*/ 5808143 w 16642080"/>
              <a:gd name="connsiteY93" fmla="*/ 21255036 h 39260905"/>
              <a:gd name="connsiteX94" fmla="*/ 6337609 w 16642080"/>
              <a:gd name="connsiteY94" fmla="*/ 26848466 h 39260905"/>
              <a:gd name="connsiteX95" fmla="*/ 6583680 w 16642080"/>
              <a:gd name="connsiteY95" fmla="*/ 35877625 h 39260905"/>
              <a:gd name="connsiteX96" fmla="*/ 5760720 w 16642080"/>
              <a:gd name="connsiteY96" fmla="*/ 35877625 h 39260905"/>
              <a:gd name="connsiteX97" fmla="*/ 5760720 w 16642080"/>
              <a:gd name="connsiteY97" fmla="*/ 36151945 h 39260905"/>
              <a:gd name="connsiteX98" fmla="*/ 6217920 w 16642080"/>
              <a:gd name="connsiteY98" fmla="*/ 36151945 h 39260905"/>
              <a:gd name="connsiteX99" fmla="*/ 6400800 w 16642080"/>
              <a:gd name="connsiteY99" fmla="*/ 37249225 h 39260905"/>
              <a:gd name="connsiteX100" fmla="*/ 6858000 w 16642080"/>
              <a:gd name="connsiteY100" fmla="*/ 37157785 h 39260905"/>
              <a:gd name="connsiteX101" fmla="*/ 7680960 w 16642080"/>
              <a:gd name="connsiteY101" fmla="*/ 37797865 h 39260905"/>
              <a:gd name="connsiteX102" fmla="*/ 9601200 w 16642080"/>
              <a:gd name="connsiteY102" fmla="*/ 38346505 h 39260905"/>
              <a:gd name="connsiteX103" fmla="*/ 9692640 w 16642080"/>
              <a:gd name="connsiteY103" fmla="*/ 39078025 h 39260905"/>
              <a:gd name="connsiteX104" fmla="*/ 6400800 w 16642080"/>
              <a:gd name="connsiteY104" fmla="*/ 39260905 h 39260905"/>
              <a:gd name="connsiteX105" fmla="*/ 4846320 w 16642080"/>
              <a:gd name="connsiteY105" fmla="*/ 38620825 h 39260905"/>
              <a:gd name="connsiteX106" fmla="*/ 4297680 w 16642080"/>
              <a:gd name="connsiteY106" fmla="*/ 38986585 h 39260905"/>
              <a:gd name="connsiteX107" fmla="*/ 3017520 w 16642080"/>
              <a:gd name="connsiteY107" fmla="*/ 38986585 h 39260905"/>
              <a:gd name="connsiteX108" fmla="*/ 2834640 w 16642080"/>
              <a:gd name="connsiteY108" fmla="*/ 37523545 h 39260905"/>
              <a:gd name="connsiteX109" fmla="*/ 2834640 w 16642080"/>
              <a:gd name="connsiteY109" fmla="*/ 37523545 h 39260905"/>
              <a:gd name="connsiteX110" fmla="*/ 2286000 w 16642080"/>
              <a:gd name="connsiteY110" fmla="*/ 38163625 h 39260905"/>
              <a:gd name="connsiteX111" fmla="*/ 0 w 16642080"/>
              <a:gd name="connsiteY111" fmla="*/ 38163625 h 39260905"/>
              <a:gd name="connsiteX112" fmla="*/ 91440 w 16642080"/>
              <a:gd name="connsiteY112" fmla="*/ 35603305 h 39260905"/>
              <a:gd name="connsiteX113" fmla="*/ 548640 w 16642080"/>
              <a:gd name="connsiteY113" fmla="*/ 35603305 h 39260905"/>
              <a:gd name="connsiteX114" fmla="*/ 457200 w 16642080"/>
              <a:gd name="connsiteY114" fmla="*/ 34688905 h 39260905"/>
              <a:gd name="connsiteX115" fmla="*/ 1188720 w 16642080"/>
              <a:gd name="connsiteY115" fmla="*/ 34048825 h 39260905"/>
              <a:gd name="connsiteX116" fmla="*/ 1314380 w 16642080"/>
              <a:gd name="connsiteY116" fmla="*/ 26972764 h 39260905"/>
              <a:gd name="connsiteX117" fmla="*/ 1832891 w 16642080"/>
              <a:gd name="connsiteY117" fmla="*/ 24909410 h 39260905"/>
              <a:gd name="connsiteX118" fmla="*/ 1768077 w 16642080"/>
              <a:gd name="connsiteY118" fmla="*/ 23591847 h 39260905"/>
              <a:gd name="connsiteX119" fmla="*/ 1897705 w 16642080"/>
              <a:gd name="connsiteY119" fmla="*/ 22348862 h 39260905"/>
              <a:gd name="connsiteX120" fmla="*/ 1444008 w 16642080"/>
              <a:gd name="connsiteY120" fmla="*/ 21105877 h 39260905"/>
              <a:gd name="connsiteX121" fmla="*/ 234148 w 16642080"/>
              <a:gd name="connsiteY121" fmla="*/ 21115331 h 39260905"/>
              <a:gd name="connsiteX122" fmla="*/ 623032 w 16642080"/>
              <a:gd name="connsiteY122" fmla="*/ 16979169 h 39260905"/>
              <a:gd name="connsiteX123" fmla="*/ 1163147 w 16642080"/>
              <a:gd name="connsiteY123" fmla="*/ 15363289 h 39260905"/>
              <a:gd name="connsiteX124" fmla="*/ 1119938 w 16642080"/>
              <a:gd name="connsiteY124" fmla="*/ 10341631 h 39260905"/>
              <a:gd name="connsiteX125" fmla="*/ 1400798 w 16642080"/>
              <a:gd name="connsiteY125" fmla="*/ 7897670 h 39260905"/>
              <a:gd name="connsiteX126" fmla="*/ 2113751 w 16642080"/>
              <a:gd name="connsiteY126" fmla="*/ 6322056 h 39260905"/>
              <a:gd name="connsiteX127" fmla="*/ 2805099 w 16642080"/>
              <a:gd name="connsiteY127" fmla="*/ 5337122 h 39260905"/>
              <a:gd name="connsiteX128" fmla="*/ 3200400 w 16642080"/>
              <a:gd name="connsiteY128" fmla="*/ 4788025 h 39260905"/>
              <a:gd name="connsiteX129" fmla="*/ 2761890 w 16642080"/>
              <a:gd name="connsiteY129" fmla="*/ 3954433 h 39260905"/>
              <a:gd name="connsiteX130" fmla="*/ 2394611 w 16642080"/>
              <a:gd name="connsiteY130" fmla="*/ 1881624 h 39260905"/>
              <a:gd name="connsiteX131" fmla="*/ 2481030 w 16642080"/>
              <a:gd name="connsiteY131" fmla="*/ 1036395 h 39260905"/>
              <a:gd name="connsiteX132" fmla="*/ 2956332 w 16642080"/>
              <a:gd name="connsiteY132" fmla="*/ 638640 h 39260905"/>
              <a:gd name="connsiteX133" fmla="*/ 3744748 w 16642080"/>
              <a:gd name="connsiteY133" fmla="*/ 290605 h 39260905"/>
              <a:gd name="connsiteX0" fmla="*/ 3744748 w 16642080"/>
              <a:gd name="connsiteY0" fmla="*/ 290605 h 39260905"/>
              <a:gd name="connsiteX1" fmla="*/ 4835935 w 16642080"/>
              <a:gd name="connsiteY1" fmla="*/ 191166 h 39260905"/>
              <a:gd name="connsiteX2" fmla="*/ 6067399 w 16642080"/>
              <a:gd name="connsiteY2" fmla="*/ 713219 h 39260905"/>
              <a:gd name="connsiteX3" fmla="*/ 5700120 w 16642080"/>
              <a:gd name="connsiteY3" fmla="*/ 1185554 h 39260905"/>
              <a:gd name="connsiteX4" fmla="*/ 6002585 w 16642080"/>
              <a:gd name="connsiteY4" fmla="*/ 1682747 h 39260905"/>
              <a:gd name="connsiteX5" fmla="*/ 6197027 w 16642080"/>
              <a:gd name="connsiteY5" fmla="*/ 2378819 h 39260905"/>
              <a:gd name="connsiteX6" fmla="*/ 6175422 w 16642080"/>
              <a:gd name="connsiteY6" fmla="*/ 2900872 h 39260905"/>
              <a:gd name="connsiteX7" fmla="*/ 6499491 w 16642080"/>
              <a:gd name="connsiteY7" fmla="*/ 3671523 h 39260905"/>
              <a:gd name="connsiteX8" fmla="*/ 6391468 w 16642080"/>
              <a:gd name="connsiteY8" fmla="*/ 4078732 h 39260905"/>
              <a:gd name="connsiteX9" fmla="*/ 6456282 w 16642080"/>
              <a:gd name="connsiteY9" fmla="*/ 4516753 h 39260905"/>
              <a:gd name="connsiteX10" fmla="*/ 6153817 w 16642080"/>
              <a:gd name="connsiteY10" fmla="*/ 5585719 h 39260905"/>
              <a:gd name="connsiteX11" fmla="*/ 5394960 w 16642080"/>
              <a:gd name="connsiteY11" fmla="*/ 5610985 h 39260905"/>
              <a:gd name="connsiteX12" fmla="*/ 5116795 w 16642080"/>
              <a:gd name="connsiteY12" fmla="*/ 6115484 h 39260905"/>
              <a:gd name="connsiteX13" fmla="*/ 5548888 w 16642080"/>
              <a:gd name="connsiteY13" fmla="*/ 6836415 h 39260905"/>
              <a:gd name="connsiteX14" fmla="*/ 6434678 w 16642080"/>
              <a:gd name="connsiteY14" fmla="*/ 10251647 h 39260905"/>
              <a:gd name="connsiteX15" fmla="*/ 6585910 w 16642080"/>
              <a:gd name="connsiteY15" fmla="*/ 11634335 h 39260905"/>
              <a:gd name="connsiteX16" fmla="*/ 6996398 w 16642080"/>
              <a:gd name="connsiteY16" fmla="*/ 11385738 h 39260905"/>
              <a:gd name="connsiteX17" fmla="*/ 6675120 w 16642080"/>
              <a:gd name="connsiteY17" fmla="*/ 10000105 h 39260905"/>
              <a:gd name="connsiteX18" fmla="*/ 8412480 w 16642080"/>
              <a:gd name="connsiteY18" fmla="*/ 8628505 h 39260905"/>
              <a:gd name="connsiteX19" fmla="*/ 8443908 w 16642080"/>
              <a:gd name="connsiteY19" fmla="*/ 7955101 h 39260905"/>
              <a:gd name="connsiteX20" fmla="*/ 8800232 w 16642080"/>
              <a:gd name="connsiteY20" fmla="*/ 7805943 h 39260905"/>
              <a:gd name="connsiteX21" fmla="*/ 8800232 w 16642080"/>
              <a:gd name="connsiteY21" fmla="*/ 7184451 h 39260905"/>
              <a:gd name="connsiteX22" fmla="*/ 8379094 w 16642080"/>
              <a:gd name="connsiteY22" fmla="*/ 6910994 h 39260905"/>
              <a:gd name="connsiteX23" fmla="*/ 8138160 w 16642080"/>
              <a:gd name="connsiteY23" fmla="*/ 5336665 h 39260905"/>
              <a:gd name="connsiteX24" fmla="*/ 8138160 w 16642080"/>
              <a:gd name="connsiteY24" fmla="*/ 5885305 h 39260905"/>
              <a:gd name="connsiteX25" fmla="*/ 8138160 w 16642080"/>
              <a:gd name="connsiteY25" fmla="*/ 6433945 h 39260905"/>
              <a:gd name="connsiteX26" fmla="*/ 7955280 w 16642080"/>
              <a:gd name="connsiteY26" fmla="*/ 6068185 h 39260905"/>
              <a:gd name="connsiteX27" fmla="*/ 7863840 w 16642080"/>
              <a:gd name="connsiteY27" fmla="*/ 6342505 h 39260905"/>
              <a:gd name="connsiteX28" fmla="*/ 7589520 w 16642080"/>
              <a:gd name="connsiteY28" fmla="*/ 6616825 h 39260905"/>
              <a:gd name="connsiteX29" fmla="*/ 7589520 w 16642080"/>
              <a:gd name="connsiteY29" fmla="*/ 6159625 h 39260905"/>
              <a:gd name="connsiteX30" fmla="*/ 7428491 w 16642080"/>
              <a:gd name="connsiteY30" fmla="*/ 6413800 h 39260905"/>
              <a:gd name="connsiteX31" fmla="*/ 7925397 w 16642080"/>
              <a:gd name="connsiteY31" fmla="*/ 5245395 h 39260905"/>
              <a:gd name="connsiteX32" fmla="*/ 8412480 w 16642080"/>
              <a:gd name="connsiteY32" fmla="*/ 4147945 h 39260905"/>
              <a:gd name="connsiteX33" fmla="*/ 9601200 w 16642080"/>
              <a:gd name="connsiteY33" fmla="*/ 3324985 h 39260905"/>
              <a:gd name="connsiteX34" fmla="*/ 9784080 w 16642080"/>
              <a:gd name="connsiteY34" fmla="*/ 3416425 h 39260905"/>
              <a:gd name="connsiteX35" fmla="*/ 10424160 w 16642080"/>
              <a:gd name="connsiteY35" fmla="*/ 3142105 h 39260905"/>
              <a:gd name="connsiteX36" fmla="*/ 11247120 w 16642080"/>
              <a:gd name="connsiteY36" fmla="*/ 3507865 h 39260905"/>
              <a:gd name="connsiteX37" fmla="*/ 11521440 w 16642080"/>
              <a:gd name="connsiteY37" fmla="*/ 4239385 h 39260905"/>
              <a:gd name="connsiteX38" fmla="*/ 11612880 w 16642080"/>
              <a:gd name="connsiteY38" fmla="*/ 4696585 h 39260905"/>
              <a:gd name="connsiteX39" fmla="*/ 11704320 w 16642080"/>
              <a:gd name="connsiteY39" fmla="*/ 5519545 h 39260905"/>
              <a:gd name="connsiteX40" fmla="*/ 11704320 w 16642080"/>
              <a:gd name="connsiteY40" fmla="*/ 5519545 h 39260905"/>
              <a:gd name="connsiteX41" fmla="*/ 12161520 w 16642080"/>
              <a:gd name="connsiteY41" fmla="*/ 6525385 h 39260905"/>
              <a:gd name="connsiteX42" fmla="*/ 11704320 w 16642080"/>
              <a:gd name="connsiteY42" fmla="*/ 7165465 h 39260905"/>
              <a:gd name="connsiteX43" fmla="*/ 11704320 w 16642080"/>
              <a:gd name="connsiteY43" fmla="*/ 7805545 h 39260905"/>
              <a:gd name="connsiteX44" fmla="*/ 10972800 w 16642080"/>
              <a:gd name="connsiteY44" fmla="*/ 7896985 h 39260905"/>
              <a:gd name="connsiteX45" fmla="*/ 10789920 w 16642080"/>
              <a:gd name="connsiteY45" fmla="*/ 8171305 h 39260905"/>
              <a:gd name="connsiteX46" fmla="*/ 11064240 w 16642080"/>
              <a:gd name="connsiteY46" fmla="*/ 8628505 h 39260905"/>
              <a:gd name="connsiteX47" fmla="*/ 12070080 w 16642080"/>
              <a:gd name="connsiteY47" fmla="*/ 8628505 h 39260905"/>
              <a:gd name="connsiteX48" fmla="*/ 12527280 w 16642080"/>
              <a:gd name="connsiteY48" fmla="*/ 9085705 h 39260905"/>
              <a:gd name="connsiteX49" fmla="*/ 13441680 w 16642080"/>
              <a:gd name="connsiteY49" fmla="*/ 10457305 h 39260905"/>
              <a:gd name="connsiteX50" fmla="*/ 15179040 w 16642080"/>
              <a:gd name="connsiteY50" fmla="*/ 10000105 h 39260905"/>
              <a:gd name="connsiteX51" fmla="*/ 16642080 w 16642080"/>
              <a:gd name="connsiteY51" fmla="*/ 9634345 h 39260905"/>
              <a:gd name="connsiteX52" fmla="*/ 15453360 w 16642080"/>
              <a:gd name="connsiteY52" fmla="*/ 10457305 h 39260905"/>
              <a:gd name="connsiteX53" fmla="*/ 16002000 w 16642080"/>
              <a:gd name="connsiteY53" fmla="*/ 10914505 h 39260905"/>
              <a:gd name="connsiteX54" fmla="*/ 15179040 w 16642080"/>
              <a:gd name="connsiteY54" fmla="*/ 11828905 h 39260905"/>
              <a:gd name="connsiteX55" fmla="*/ 15179040 w 16642080"/>
              <a:gd name="connsiteY55" fmla="*/ 11188825 h 39260905"/>
              <a:gd name="connsiteX56" fmla="*/ 13533120 w 16642080"/>
              <a:gd name="connsiteY56" fmla="*/ 11188825 h 39260905"/>
              <a:gd name="connsiteX57" fmla="*/ 13533120 w 16642080"/>
              <a:gd name="connsiteY57" fmla="*/ 12011785 h 39260905"/>
              <a:gd name="connsiteX58" fmla="*/ 14721840 w 16642080"/>
              <a:gd name="connsiteY58" fmla="*/ 13200505 h 39260905"/>
              <a:gd name="connsiteX59" fmla="*/ 14630400 w 16642080"/>
              <a:gd name="connsiteY59" fmla="*/ 14114905 h 39260905"/>
              <a:gd name="connsiteX60" fmla="*/ 14996160 w 16642080"/>
              <a:gd name="connsiteY60" fmla="*/ 14846425 h 39260905"/>
              <a:gd name="connsiteX61" fmla="*/ 14904720 w 16642080"/>
              <a:gd name="connsiteY61" fmla="*/ 15577945 h 39260905"/>
              <a:gd name="connsiteX62" fmla="*/ 14904720 w 16642080"/>
              <a:gd name="connsiteY62" fmla="*/ 16035145 h 39260905"/>
              <a:gd name="connsiteX63" fmla="*/ 14630400 w 16642080"/>
              <a:gd name="connsiteY63" fmla="*/ 16035145 h 39260905"/>
              <a:gd name="connsiteX64" fmla="*/ 14630400 w 16642080"/>
              <a:gd name="connsiteY64" fmla="*/ 16400905 h 39260905"/>
              <a:gd name="connsiteX65" fmla="*/ 13898880 w 16642080"/>
              <a:gd name="connsiteY65" fmla="*/ 16400905 h 39260905"/>
              <a:gd name="connsiteX66" fmla="*/ 14447520 w 16642080"/>
              <a:gd name="connsiteY66" fmla="*/ 17132425 h 39260905"/>
              <a:gd name="connsiteX67" fmla="*/ 15087600 w 16642080"/>
              <a:gd name="connsiteY67" fmla="*/ 25910665 h 39260905"/>
              <a:gd name="connsiteX68" fmla="*/ 13441680 w 16642080"/>
              <a:gd name="connsiteY68" fmla="*/ 25819225 h 39260905"/>
              <a:gd name="connsiteX69" fmla="*/ 13258800 w 16642080"/>
              <a:gd name="connsiteY69" fmla="*/ 29293945 h 39260905"/>
              <a:gd name="connsiteX70" fmla="*/ 11887200 w 16642080"/>
              <a:gd name="connsiteY70" fmla="*/ 33957385 h 39260905"/>
              <a:gd name="connsiteX71" fmla="*/ 12710160 w 16642080"/>
              <a:gd name="connsiteY71" fmla="*/ 35603305 h 39260905"/>
              <a:gd name="connsiteX72" fmla="*/ 14630400 w 16642080"/>
              <a:gd name="connsiteY72" fmla="*/ 36151945 h 39260905"/>
              <a:gd name="connsiteX73" fmla="*/ 12527280 w 16642080"/>
              <a:gd name="connsiteY73" fmla="*/ 36517705 h 39260905"/>
              <a:gd name="connsiteX74" fmla="*/ 13167360 w 16642080"/>
              <a:gd name="connsiteY74" fmla="*/ 37066345 h 39260905"/>
              <a:gd name="connsiteX75" fmla="*/ 12252960 w 16642080"/>
              <a:gd name="connsiteY75" fmla="*/ 37706425 h 39260905"/>
              <a:gd name="connsiteX76" fmla="*/ 10241280 w 16642080"/>
              <a:gd name="connsiteY76" fmla="*/ 37249225 h 39260905"/>
              <a:gd name="connsiteX77" fmla="*/ 10424160 w 16642080"/>
              <a:gd name="connsiteY77" fmla="*/ 36883465 h 39260905"/>
              <a:gd name="connsiteX78" fmla="*/ 9235440 w 16642080"/>
              <a:gd name="connsiteY78" fmla="*/ 36883465 h 39260905"/>
              <a:gd name="connsiteX79" fmla="*/ 9784080 w 16642080"/>
              <a:gd name="connsiteY79" fmla="*/ 35969065 h 39260905"/>
              <a:gd name="connsiteX80" fmla="*/ 9235440 w 16642080"/>
              <a:gd name="connsiteY80" fmla="*/ 35511865 h 39260905"/>
              <a:gd name="connsiteX81" fmla="*/ 10058400 w 16642080"/>
              <a:gd name="connsiteY81" fmla="*/ 34780345 h 39260905"/>
              <a:gd name="connsiteX82" fmla="*/ 8869680 w 16642080"/>
              <a:gd name="connsiteY82" fmla="*/ 28196665 h 39260905"/>
              <a:gd name="connsiteX83" fmla="*/ 9601200 w 16642080"/>
              <a:gd name="connsiteY83" fmla="*/ 26276425 h 39260905"/>
              <a:gd name="connsiteX84" fmla="*/ 8595360 w 16642080"/>
              <a:gd name="connsiteY84" fmla="*/ 25727785 h 39260905"/>
              <a:gd name="connsiteX85" fmla="*/ 8503920 w 16642080"/>
              <a:gd name="connsiteY85" fmla="*/ 20790025 h 39260905"/>
              <a:gd name="connsiteX86" fmla="*/ 8869680 w 16642080"/>
              <a:gd name="connsiteY86" fmla="*/ 18504025 h 39260905"/>
              <a:gd name="connsiteX87" fmla="*/ 7579723 w 16642080"/>
              <a:gd name="connsiteY87" fmla="*/ 16730572 h 39260905"/>
              <a:gd name="connsiteX88" fmla="*/ 7406640 w 16642080"/>
              <a:gd name="connsiteY88" fmla="*/ 16309465 h 39260905"/>
              <a:gd name="connsiteX89" fmla="*/ 7536514 w 16642080"/>
              <a:gd name="connsiteY89" fmla="*/ 16332817 h 39260905"/>
              <a:gd name="connsiteX90" fmla="*/ 6964143 w 16642080"/>
              <a:gd name="connsiteY90" fmla="*/ 16332817 h 39260905"/>
              <a:gd name="connsiteX91" fmla="*/ 6845166 w 16642080"/>
              <a:gd name="connsiteY91" fmla="*/ 20036911 h 39260905"/>
              <a:gd name="connsiteX92" fmla="*/ 6337609 w 16642080"/>
              <a:gd name="connsiteY92" fmla="*/ 21429053 h 39260905"/>
              <a:gd name="connsiteX93" fmla="*/ 5808143 w 16642080"/>
              <a:gd name="connsiteY93" fmla="*/ 21255036 h 39260905"/>
              <a:gd name="connsiteX94" fmla="*/ 6337609 w 16642080"/>
              <a:gd name="connsiteY94" fmla="*/ 26848466 h 39260905"/>
              <a:gd name="connsiteX95" fmla="*/ 6583680 w 16642080"/>
              <a:gd name="connsiteY95" fmla="*/ 35877625 h 39260905"/>
              <a:gd name="connsiteX96" fmla="*/ 5760720 w 16642080"/>
              <a:gd name="connsiteY96" fmla="*/ 35877625 h 39260905"/>
              <a:gd name="connsiteX97" fmla="*/ 5760720 w 16642080"/>
              <a:gd name="connsiteY97" fmla="*/ 36151945 h 39260905"/>
              <a:gd name="connsiteX98" fmla="*/ 6217920 w 16642080"/>
              <a:gd name="connsiteY98" fmla="*/ 36151945 h 39260905"/>
              <a:gd name="connsiteX99" fmla="*/ 6400800 w 16642080"/>
              <a:gd name="connsiteY99" fmla="*/ 37249225 h 39260905"/>
              <a:gd name="connsiteX100" fmla="*/ 6858000 w 16642080"/>
              <a:gd name="connsiteY100" fmla="*/ 37157785 h 39260905"/>
              <a:gd name="connsiteX101" fmla="*/ 7680960 w 16642080"/>
              <a:gd name="connsiteY101" fmla="*/ 37797865 h 39260905"/>
              <a:gd name="connsiteX102" fmla="*/ 9601200 w 16642080"/>
              <a:gd name="connsiteY102" fmla="*/ 38346505 h 39260905"/>
              <a:gd name="connsiteX103" fmla="*/ 9692640 w 16642080"/>
              <a:gd name="connsiteY103" fmla="*/ 39078025 h 39260905"/>
              <a:gd name="connsiteX104" fmla="*/ 6400800 w 16642080"/>
              <a:gd name="connsiteY104" fmla="*/ 39260905 h 39260905"/>
              <a:gd name="connsiteX105" fmla="*/ 4846320 w 16642080"/>
              <a:gd name="connsiteY105" fmla="*/ 38620825 h 39260905"/>
              <a:gd name="connsiteX106" fmla="*/ 4297680 w 16642080"/>
              <a:gd name="connsiteY106" fmla="*/ 38986585 h 39260905"/>
              <a:gd name="connsiteX107" fmla="*/ 3017520 w 16642080"/>
              <a:gd name="connsiteY107" fmla="*/ 38986585 h 39260905"/>
              <a:gd name="connsiteX108" fmla="*/ 2834640 w 16642080"/>
              <a:gd name="connsiteY108" fmla="*/ 37523545 h 39260905"/>
              <a:gd name="connsiteX109" fmla="*/ 2834640 w 16642080"/>
              <a:gd name="connsiteY109" fmla="*/ 37523545 h 39260905"/>
              <a:gd name="connsiteX110" fmla="*/ 2286000 w 16642080"/>
              <a:gd name="connsiteY110" fmla="*/ 38163625 h 39260905"/>
              <a:gd name="connsiteX111" fmla="*/ 0 w 16642080"/>
              <a:gd name="connsiteY111" fmla="*/ 38163625 h 39260905"/>
              <a:gd name="connsiteX112" fmla="*/ 91440 w 16642080"/>
              <a:gd name="connsiteY112" fmla="*/ 35603305 h 39260905"/>
              <a:gd name="connsiteX113" fmla="*/ 548640 w 16642080"/>
              <a:gd name="connsiteY113" fmla="*/ 35603305 h 39260905"/>
              <a:gd name="connsiteX114" fmla="*/ 457200 w 16642080"/>
              <a:gd name="connsiteY114" fmla="*/ 34688905 h 39260905"/>
              <a:gd name="connsiteX115" fmla="*/ 1188720 w 16642080"/>
              <a:gd name="connsiteY115" fmla="*/ 34048825 h 39260905"/>
              <a:gd name="connsiteX116" fmla="*/ 1314380 w 16642080"/>
              <a:gd name="connsiteY116" fmla="*/ 26972764 h 39260905"/>
              <a:gd name="connsiteX117" fmla="*/ 1832891 w 16642080"/>
              <a:gd name="connsiteY117" fmla="*/ 24909410 h 39260905"/>
              <a:gd name="connsiteX118" fmla="*/ 1768077 w 16642080"/>
              <a:gd name="connsiteY118" fmla="*/ 23591847 h 39260905"/>
              <a:gd name="connsiteX119" fmla="*/ 1897705 w 16642080"/>
              <a:gd name="connsiteY119" fmla="*/ 22348862 h 39260905"/>
              <a:gd name="connsiteX120" fmla="*/ 1444008 w 16642080"/>
              <a:gd name="connsiteY120" fmla="*/ 21105877 h 39260905"/>
              <a:gd name="connsiteX121" fmla="*/ 234148 w 16642080"/>
              <a:gd name="connsiteY121" fmla="*/ 21115331 h 39260905"/>
              <a:gd name="connsiteX122" fmla="*/ 860682 w 16642080"/>
              <a:gd name="connsiteY122" fmla="*/ 17252625 h 39260905"/>
              <a:gd name="connsiteX123" fmla="*/ 1163147 w 16642080"/>
              <a:gd name="connsiteY123" fmla="*/ 15363289 h 39260905"/>
              <a:gd name="connsiteX124" fmla="*/ 1119938 w 16642080"/>
              <a:gd name="connsiteY124" fmla="*/ 10341631 h 39260905"/>
              <a:gd name="connsiteX125" fmla="*/ 1400798 w 16642080"/>
              <a:gd name="connsiteY125" fmla="*/ 7897670 h 39260905"/>
              <a:gd name="connsiteX126" fmla="*/ 2113751 w 16642080"/>
              <a:gd name="connsiteY126" fmla="*/ 6322056 h 39260905"/>
              <a:gd name="connsiteX127" fmla="*/ 2805099 w 16642080"/>
              <a:gd name="connsiteY127" fmla="*/ 5337122 h 39260905"/>
              <a:gd name="connsiteX128" fmla="*/ 3200400 w 16642080"/>
              <a:gd name="connsiteY128" fmla="*/ 4788025 h 39260905"/>
              <a:gd name="connsiteX129" fmla="*/ 2761890 w 16642080"/>
              <a:gd name="connsiteY129" fmla="*/ 3954433 h 39260905"/>
              <a:gd name="connsiteX130" fmla="*/ 2394611 w 16642080"/>
              <a:gd name="connsiteY130" fmla="*/ 1881624 h 39260905"/>
              <a:gd name="connsiteX131" fmla="*/ 2481030 w 16642080"/>
              <a:gd name="connsiteY131" fmla="*/ 1036395 h 39260905"/>
              <a:gd name="connsiteX132" fmla="*/ 2956332 w 16642080"/>
              <a:gd name="connsiteY132" fmla="*/ 638640 h 39260905"/>
              <a:gd name="connsiteX133" fmla="*/ 3744748 w 16642080"/>
              <a:gd name="connsiteY133" fmla="*/ 290605 h 39260905"/>
              <a:gd name="connsiteX0" fmla="*/ 3744748 w 16642080"/>
              <a:gd name="connsiteY0" fmla="*/ 290605 h 39260905"/>
              <a:gd name="connsiteX1" fmla="*/ 4835935 w 16642080"/>
              <a:gd name="connsiteY1" fmla="*/ 191166 h 39260905"/>
              <a:gd name="connsiteX2" fmla="*/ 6067399 w 16642080"/>
              <a:gd name="connsiteY2" fmla="*/ 713219 h 39260905"/>
              <a:gd name="connsiteX3" fmla="*/ 5700120 w 16642080"/>
              <a:gd name="connsiteY3" fmla="*/ 1185554 h 39260905"/>
              <a:gd name="connsiteX4" fmla="*/ 6002585 w 16642080"/>
              <a:gd name="connsiteY4" fmla="*/ 1682747 h 39260905"/>
              <a:gd name="connsiteX5" fmla="*/ 6197027 w 16642080"/>
              <a:gd name="connsiteY5" fmla="*/ 2378819 h 39260905"/>
              <a:gd name="connsiteX6" fmla="*/ 6175422 w 16642080"/>
              <a:gd name="connsiteY6" fmla="*/ 2900872 h 39260905"/>
              <a:gd name="connsiteX7" fmla="*/ 6499491 w 16642080"/>
              <a:gd name="connsiteY7" fmla="*/ 3671523 h 39260905"/>
              <a:gd name="connsiteX8" fmla="*/ 6391468 w 16642080"/>
              <a:gd name="connsiteY8" fmla="*/ 4078732 h 39260905"/>
              <a:gd name="connsiteX9" fmla="*/ 6456282 w 16642080"/>
              <a:gd name="connsiteY9" fmla="*/ 4516753 h 39260905"/>
              <a:gd name="connsiteX10" fmla="*/ 6153817 w 16642080"/>
              <a:gd name="connsiteY10" fmla="*/ 5585719 h 39260905"/>
              <a:gd name="connsiteX11" fmla="*/ 5394960 w 16642080"/>
              <a:gd name="connsiteY11" fmla="*/ 5610985 h 39260905"/>
              <a:gd name="connsiteX12" fmla="*/ 5116795 w 16642080"/>
              <a:gd name="connsiteY12" fmla="*/ 6115484 h 39260905"/>
              <a:gd name="connsiteX13" fmla="*/ 5548888 w 16642080"/>
              <a:gd name="connsiteY13" fmla="*/ 6836415 h 39260905"/>
              <a:gd name="connsiteX14" fmla="*/ 6434678 w 16642080"/>
              <a:gd name="connsiteY14" fmla="*/ 10251647 h 39260905"/>
              <a:gd name="connsiteX15" fmla="*/ 6585910 w 16642080"/>
              <a:gd name="connsiteY15" fmla="*/ 11634335 h 39260905"/>
              <a:gd name="connsiteX16" fmla="*/ 6996398 w 16642080"/>
              <a:gd name="connsiteY16" fmla="*/ 11385738 h 39260905"/>
              <a:gd name="connsiteX17" fmla="*/ 6675120 w 16642080"/>
              <a:gd name="connsiteY17" fmla="*/ 10000105 h 39260905"/>
              <a:gd name="connsiteX18" fmla="*/ 8412480 w 16642080"/>
              <a:gd name="connsiteY18" fmla="*/ 8628505 h 39260905"/>
              <a:gd name="connsiteX19" fmla="*/ 8443908 w 16642080"/>
              <a:gd name="connsiteY19" fmla="*/ 7955101 h 39260905"/>
              <a:gd name="connsiteX20" fmla="*/ 8800232 w 16642080"/>
              <a:gd name="connsiteY20" fmla="*/ 7805943 h 39260905"/>
              <a:gd name="connsiteX21" fmla="*/ 8800232 w 16642080"/>
              <a:gd name="connsiteY21" fmla="*/ 7184451 h 39260905"/>
              <a:gd name="connsiteX22" fmla="*/ 8379094 w 16642080"/>
              <a:gd name="connsiteY22" fmla="*/ 6910994 h 39260905"/>
              <a:gd name="connsiteX23" fmla="*/ 8138160 w 16642080"/>
              <a:gd name="connsiteY23" fmla="*/ 5336665 h 39260905"/>
              <a:gd name="connsiteX24" fmla="*/ 8138160 w 16642080"/>
              <a:gd name="connsiteY24" fmla="*/ 5885305 h 39260905"/>
              <a:gd name="connsiteX25" fmla="*/ 8138160 w 16642080"/>
              <a:gd name="connsiteY25" fmla="*/ 6433945 h 39260905"/>
              <a:gd name="connsiteX26" fmla="*/ 7955280 w 16642080"/>
              <a:gd name="connsiteY26" fmla="*/ 6068185 h 39260905"/>
              <a:gd name="connsiteX27" fmla="*/ 7863840 w 16642080"/>
              <a:gd name="connsiteY27" fmla="*/ 6342505 h 39260905"/>
              <a:gd name="connsiteX28" fmla="*/ 7589520 w 16642080"/>
              <a:gd name="connsiteY28" fmla="*/ 6616825 h 39260905"/>
              <a:gd name="connsiteX29" fmla="*/ 7589520 w 16642080"/>
              <a:gd name="connsiteY29" fmla="*/ 6159625 h 39260905"/>
              <a:gd name="connsiteX30" fmla="*/ 7428491 w 16642080"/>
              <a:gd name="connsiteY30" fmla="*/ 6413800 h 39260905"/>
              <a:gd name="connsiteX31" fmla="*/ 7925397 w 16642080"/>
              <a:gd name="connsiteY31" fmla="*/ 5245395 h 39260905"/>
              <a:gd name="connsiteX32" fmla="*/ 8412480 w 16642080"/>
              <a:gd name="connsiteY32" fmla="*/ 4147945 h 39260905"/>
              <a:gd name="connsiteX33" fmla="*/ 9601200 w 16642080"/>
              <a:gd name="connsiteY33" fmla="*/ 3324985 h 39260905"/>
              <a:gd name="connsiteX34" fmla="*/ 9784080 w 16642080"/>
              <a:gd name="connsiteY34" fmla="*/ 3416425 h 39260905"/>
              <a:gd name="connsiteX35" fmla="*/ 10424160 w 16642080"/>
              <a:gd name="connsiteY35" fmla="*/ 3142105 h 39260905"/>
              <a:gd name="connsiteX36" fmla="*/ 11247120 w 16642080"/>
              <a:gd name="connsiteY36" fmla="*/ 3507865 h 39260905"/>
              <a:gd name="connsiteX37" fmla="*/ 11521440 w 16642080"/>
              <a:gd name="connsiteY37" fmla="*/ 4239385 h 39260905"/>
              <a:gd name="connsiteX38" fmla="*/ 11612880 w 16642080"/>
              <a:gd name="connsiteY38" fmla="*/ 4696585 h 39260905"/>
              <a:gd name="connsiteX39" fmla="*/ 11704320 w 16642080"/>
              <a:gd name="connsiteY39" fmla="*/ 5519545 h 39260905"/>
              <a:gd name="connsiteX40" fmla="*/ 11704320 w 16642080"/>
              <a:gd name="connsiteY40" fmla="*/ 5519545 h 39260905"/>
              <a:gd name="connsiteX41" fmla="*/ 12161520 w 16642080"/>
              <a:gd name="connsiteY41" fmla="*/ 6525385 h 39260905"/>
              <a:gd name="connsiteX42" fmla="*/ 11704320 w 16642080"/>
              <a:gd name="connsiteY42" fmla="*/ 7165465 h 39260905"/>
              <a:gd name="connsiteX43" fmla="*/ 11704320 w 16642080"/>
              <a:gd name="connsiteY43" fmla="*/ 7805545 h 39260905"/>
              <a:gd name="connsiteX44" fmla="*/ 10972800 w 16642080"/>
              <a:gd name="connsiteY44" fmla="*/ 7896985 h 39260905"/>
              <a:gd name="connsiteX45" fmla="*/ 10789920 w 16642080"/>
              <a:gd name="connsiteY45" fmla="*/ 8171305 h 39260905"/>
              <a:gd name="connsiteX46" fmla="*/ 11064240 w 16642080"/>
              <a:gd name="connsiteY46" fmla="*/ 8628505 h 39260905"/>
              <a:gd name="connsiteX47" fmla="*/ 12070080 w 16642080"/>
              <a:gd name="connsiteY47" fmla="*/ 8628505 h 39260905"/>
              <a:gd name="connsiteX48" fmla="*/ 12527280 w 16642080"/>
              <a:gd name="connsiteY48" fmla="*/ 9085705 h 39260905"/>
              <a:gd name="connsiteX49" fmla="*/ 13441680 w 16642080"/>
              <a:gd name="connsiteY49" fmla="*/ 10457305 h 39260905"/>
              <a:gd name="connsiteX50" fmla="*/ 15179040 w 16642080"/>
              <a:gd name="connsiteY50" fmla="*/ 10000105 h 39260905"/>
              <a:gd name="connsiteX51" fmla="*/ 16642080 w 16642080"/>
              <a:gd name="connsiteY51" fmla="*/ 9634345 h 39260905"/>
              <a:gd name="connsiteX52" fmla="*/ 15453360 w 16642080"/>
              <a:gd name="connsiteY52" fmla="*/ 10457305 h 39260905"/>
              <a:gd name="connsiteX53" fmla="*/ 16002000 w 16642080"/>
              <a:gd name="connsiteY53" fmla="*/ 10914505 h 39260905"/>
              <a:gd name="connsiteX54" fmla="*/ 15179040 w 16642080"/>
              <a:gd name="connsiteY54" fmla="*/ 11828905 h 39260905"/>
              <a:gd name="connsiteX55" fmla="*/ 15179040 w 16642080"/>
              <a:gd name="connsiteY55" fmla="*/ 11188825 h 39260905"/>
              <a:gd name="connsiteX56" fmla="*/ 13533120 w 16642080"/>
              <a:gd name="connsiteY56" fmla="*/ 11188825 h 39260905"/>
              <a:gd name="connsiteX57" fmla="*/ 13533120 w 16642080"/>
              <a:gd name="connsiteY57" fmla="*/ 12011785 h 39260905"/>
              <a:gd name="connsiteX58" fmla="*/ 14721840 w 16642080"/>
              <a:gd name="connsiteY58" fmla="*/ 13200505 h 39260905"/>
              <a:gd name="connsiteX59" fmla="*/ 14630400 w 16642080"/>
              <a:gd name="connsiteY59" fmla="*/ 14114905 h 39260905"/>
              <a:gd name="connsiteX60" fmla="*/ 14996160 w 16642080"/>
              <a:gd name="connsiteY60" fmla="*/ 14846425 h 39260905"/>
              <a:gd name="connsiteX61" fmla="*/ 14904720 w 16642080"/>
              <a:gd name="connsiteY61" fmla="*/ 15577945 h 39260905"/>
              <a:gd name="connsiteX62" fmla="*/ 14904720 w 16642080"/>
              <a:gd name="connsiteY62" fmla="*/ 16035145 h 39260905"/>
              <a:gd name="connsiteX63" fmla="*/ 14630400 w 16642080"/>
              <a:gd name="connsiteY63" fmla="*/ 16035145 h 39260905"/>
              <a:gd name="connsiteX64" fmla="*/ 14630400 w 16642080"/>
              <a:gd name="connsiteY64" fmla="*/ 16400905 h 39260905"/>
              <a:gd name="connsiteX65" fmla="*/ 13898880 w 16642080"/>
              <a:gd name="connsiteY65" fmla="*/ 16400905 h 39260905"/>
              <a:gd name="connsiteX66" fmla="*/ 14447520 w 16642080"/>
              <a:gd name="connsiteY66" fmla="*/ 17132425 h 39260905"/>
              <a:gd name="connsiteX67" fmla="*/ 15087600 w 16642080"/>
              <a:gd name="connsiteY67" fmla="*/ 25910665 h 39260905"/>
              <a:gd name="connsiteX68" fmla="*/ 13441680 w 16642080"/>
              <a:gd name="connsiteY68" fmla="*/ 25819225 h 39260905"/>
              <a:gd name="connsiteX69" fmla="*/ 13258800 w 16642080"/>
              <a:gd name="connsiteY69" fmla="*/ 29293945 h 39260905"/>
              <a:gd name="connsiteX70" fmla="*/ 11887200 w 16642080"/>
              <a:gd name="connsiteY70" fmla="*/ 33957385 h 39260905"/>
              <a:gd name="connsiteX71" fmla="*/ 12710160 w 16642080"/>
              <a:gd name="connsiteY71" fmla="*/ 35603305 h 39260905"/>
              <a:gd name="connsiteX72" fmla="*/ 14630400 w 16642080"/>
              <a:gd name="connsiteY72" fmla="*/ 36151945 h 39260905"/>
              <a:gd name="connsiteX73" fmla="*/ 12527280 w 16642080"/>
              <a:gd name="connsiteY73" fmla="*/ 36517705 h 39260905"/>
              <a:gd name="connsiteX74" fmla="*/ 13167360 w 16642080"/>
              <a:gd name="connsiteY74" fmla="*/ 37066345 h 39260905"/>
              <a:gd name="connsiteX75" fmla="*/ 12252960 w 16642080"/>
              <a:gd name="connsiteY75" fmla="*/ 37706425 h 39260905"/>
              <a:gd name="connsiteX76" fmla="*/ 10241280 w 16642080"/>
              <a:gd name="connsiteY76" fmla="*/ 37249225 h 39260905"/>
              <a:gd name="connsiteX77" fmla="*/ 10424160 w 16642080"/>
              <a:gd name="connsiteY77" fmla="*/ 36883465 h 39260905"/>
              <a:gd name="connsiteX78" fmla="*/ 9235440 w 16642080"/>
              <a:gd name="connsiteY78" fmla="*/ 36883465 h 39260905"/>
              <a:gd name="connsiteX79" fmla="*/ 9784080 w 16642080"/>
              <a:gd name="connsiteY79" fmla="*/ 35969065 h 39260905"/>
              <a:gd name="connsiteX80" fmla="*/ 9235440 w 16642080"/>
              <a:gd name="connsiteY80" fmla="*/ 35511865 h 39260905"/>
              <a:gd name="connsiteX81" fmla="*/ 10058400 w 16642080"/>
              <a:gd name="connsiteY81" fmla="*/ 34780345 h 39260905"/>
              <a:gd name="connsiteX82" fmla="*/ 8869680 w 16642080"/>
              <a:gd name="connsiteY82" fmla="*/ 28196665 h 39260905"/>
              <a:gd name="connsiteX83" fmla="*/ 9601200 w 16642080"/>
              <a:gd name="connsiteY83" fmla="*/ 26276425 h 39260905"/>
              <a:gd name="connsiteX84" fmla="*/ 8595360 w 16642080"/>
              <a:gd name="connsiteY84" fmla="*/ 25727785 h 39260905"/>
              <a:gd name="connsiteX85" fmla="*/ 8503920 w 16642080"/>
              <a:gd name="connsiteY85" fmla="*/ 20790025 h 39260905"/>
              <a:gd name="connsiteX86" fmla="*/ 8869680 w 16642080"/>
              <a:gd name="connsiteY86" fmla="*/ 18504025 h 39260905"/>
              <a:gd name="connsiteX87" fmla="*/ 7579723 w 16642080"/>
              <a:gd name="connsiteY87" fmla="*/ 16730572 h 39260905"/>
              <a:gd name="connsiteX88" fmla="*/ 7406640 w 16642080"/>
              <a:gd name="connsiteY88" fmla="*/ 16309465 h 39260905"/>
              <a:gd name="connsiteX89" fmla="*/ 7536514 w 16642080"/>
              <a:gd name="connsiteY89" fmla="*/ 16332817 h 39260905"/>
              <a:gd name="connsiteX90" fmla="*/ 6964143 w 16642080"/>
              <a:gd name="connsiteY90" fmla="*/ 16332817 h 39260905"/>
              <a:gd name="connsiteX91" fmla="*/ 6845166 w 16642080"/>
              <a:gd name="connsiteY91" fmla="*/ 20036911 h 39260905"/>
              <a:gd name="connsiteX92" fmla="*/ 6337609 w 16642080"/>
              <a:gd name="connsiteY92" fmla="*/ 21429053 h 39260905"/>
              <a:gd name="connsiteX93" fmla="*/ 5808143 w 16642080"/>
              <a:gd name="connsiteY93" fmla="*/ 21255036 h 39260905"/>
              <a:gd name="connsiteX94" fmla="*/ 6337609 w 16642080"/>
              <a:gd name="connsiteY94" fmla="*/ 26848466 h 39260905"/>
              <a:gd name="connsiteX95" fmla="*/ 6583680 w 16642080"/>
              <a:gd name="connsiteY95" fmla="*/ 35877625 h 39260905"/>
              <a:gd name="connsiteX96" fmla="*/ 5760720 w 16642080"/>
              <a:gd name="connsiteY96" fmla="*/ 35877625 h 39260905"/>
              <a:gd name="connsiteX97" fmla="*/ 5760720 w 16642080"/>
              <a:gd name="connsiteY97" fmla="*/ 36151945 h 39260905"/>
              <a:gd name="connsiteX98" fmla="*/ 6217920 w 16642080"/>
              <a:gd name="connsiteY98" fmla="*/ 36151945 h 39260905"/>
              <a:gd name="connsiteX99" fmla="*/ 6400800 w 16642080"/>
              <a:gd name="connsiteY99" fmla="*/ 37249225 h 39260905"/>
              <a:gd name="connsiteX100" fmla="*/ 6858000 w 16642080"/>
              <a:gd name="connsiteY100" fmla="*/ 37157785 h 39260905"/>
              <a:gd name="connsiteX101" fmla="*/ 7680960 w 16642080"/>
              <a:gd name="connsiteY101" fmla="*/ 37797865 h 39260905"/>
              <a:gd name="connsiteX102" fmla="*/ 9601200 w 16642080"/>
              <a:gd name="connsiteY102" fmla="*/ 38346505 h 39260905"/>
              <a:gd name="connsiteX103" fmla="*/ 9692640 w 16642080"/>
              <a:gd name="connsiteY103" fmla="*/ 39078025 h 39260905"/>
              <a:gd name="connsiteX104" fmla="*/ 6400800 w 16642080"/>
              <a:gd name="connsiteY104" fmla="*/ 39260905 h 39260905"/>
              <a:gd name="connsiteX105" fmla="*/ 4846320 w 16642080"/>
              <a:gd name="connsiteY105" fmla="*/ 38620825 h 39260905"/>
              <a:gd name="connsiteX106" fmla="*/ 4297680 w 16642080"/>
              <a:gd name="connsiteY106" fmla="*/ 38986585 h 39260905"/>
              <a:gd name="connsiteX107" fmla="*/ 3017520 w 16642080"/>
              <a:gd name="connsiteY107" fmla="*/ 38986585 h 39260905"/>
              <a:gd name="connsiteX108" fmla="*/ 2834640 w 16642080"/>
              <a:gd name="connsiteY108" fmla="*/ 37523545 h 39260905"/>
              <a:gd name="connsiteX109" fmla="*/ 2834640 w 16642080"/>
              <a:gd name="connsiteY109" fmla="*/ 37523545 h 39260905"/>
              <a:gd name="connsiteX110" fmla="*/ 2286000 w 16642080"/>
              <a:gd name="connsiteY110" fmla="*/ 38163625 h 39260905"/>
              <a:gd name="connsiteX111" fmla="*/ 0 w 16642080"/>
              <a:gd name="connsiteY111" fmla="*/ 38163625 h 39260905"/>
              <a:gd name="connsiteX112" fmla="*/ 91440 w 16642080"/>
              <a:gd name="connsiteY112" fmla="*/ 35603305 h 39260905"/>
              <a:gd name="connsiteX113" fmla="*/ 548640 w 16642080"/>
              <a:gd name="connsiteY113" fmla="*/ 35603305 h 39260905"/>
              <a:gd name="connsiteX114" fmla="*/ 457200 w 16642080"/>
              <a:gd name="connsiteY114" fmla="*/ 34688905 h 39260905"/>
              <a:gd name="connsiteX115" fmla="*/ 1188720 w 16642080"/>
              <a:gd name="connsiteY115" fmla="*/ 34048825 h 39260905"/>
              <a:gd name="connsiteX116" fmla="*/ 1314380 w 16642080"/>
              <a:gd name="connsiteY116" fmla="*/ 26972764 h 39260905"/>
              <a:gd name="connsiteX117" fmla="*/ 1832891 w 16642080"/>
              <a:gd name="connsiteY117" fmla="*/ 24909410 h 39260905"/>
              <a:gd name="connsiteX118" fmla="*/ 1768077 w 16642080"/>
              <a:gd name="connsiteY118" fmla="*/ 23591847 h 39260905"/>
              <a:gd name="connsiteX119" fmla="*/ 1897705 w 16642080"/>
              <a:gd name="connsiteY119" fmla="*/ 22348862 h 39260905"/>
              <a:gd name="connsiteX120" fmla="*/ 1444008 w 16642080"/>
              <a:gd name="connsiteY120" fmla="*/ 21105877 h 39260905"/>
              <a:gd name="connsiteX121" fmla="*/ 234148 w 16642080"/>
              <a:gd name="connsiteY121" fmla="*/ 21115331 h 39260905"/>
              <a:gd name="connsiteX122" fmla="*/ 1357589 w 16642080"/>
              <a:gd name="connsiteY122" fmla="*/ 18097855 h 39260905"/>
              <a:gd name="connsiteX123" fmla="*/ 1163147 w 16642080"/>
              <a:gd name="connsiteY123" fmla="*/ 15363289 h 39260905"/>
              <a:gd name="connsiteX124" fmla="*/ 1119938 w 16642080"/>
              <a:gd name="connsiteY124" fmla="*/ 10341631 h 39260905"/>
              <a:gd name="connsiteX125" fmla="*/ 1400798 w 16642080"/>
              <a:gd name="connsiteY125" fmla="*/ 7897670 h 39260905"/>
              <a:gd name="connsiteX126" fmla="*/ 2113751 w 16642080"/>
              <a:gd name="connsiteY126" fmla="*/ 6322056 h 39260905"/>
              <a:gd name="connsiteX127" fmla="*/ 2805099 w 16642080"/>
              <a:gd name="connsiteY127" fmla="*/ 5337122 h 39260905"/>
              <a:gd name="connsiteX128" fmla="*/ 3200400 w 16642080"/>
              <a:gd name="connsiteY128" fmla="*/ 4788025 h 39260905"/>
              <a:gd name="connsiteX129" fmla="*/ 2761890 w 16642080"/>
              <a:gd name="connsiteY129" fmla="*/ 3954433 h 39260905"/>
              <a:gd name="connsiteX130" fmla="*/ 2394611 w 16642080"/>
              <a:gd name="connsiteY130" fmla="*/ 1881624 h 39260905"/>
              <a:gd name="connsiteX131" fmla="*/ 2481030 w 16642080"/>
              <a:gd name="connsiteY131" fmla="*/ 1036395 h 39260905"/>
              <a:gd name="connsiteX132" fmla="*/ 2956332 w 16642080"/>
              <a:gd name="connsiteY132" fmla="*/ 638640 h 39260905"/>
              <a:gd name="connsiteX133" fmla="*/ 3744748 w 16642080"/>
              <a:gd name="connsiteY133" fmla="*/ 290605 h 39260905"/>
              <a:gd name="connsiteX0" fmla="*/ 3744748 w 16642080"/>
              <a:gd name="connsiteY0" fmla="*/ 290605 h 39260905"/>
              <a:gd name="connsiteX1" fmla="*/ 4835935 w 16642080"/>
              <a:gd name="connsiteY1" fmla="*/ 191166 h 39260905"/>
              <a:gd name="connsiteX2" fmla="*/ 6067399 w 16642080"/>
              <a:gd name="connsiteY2" fmla="*/ 713219 h 39260905"/>
              <a:gd name="connsiteX3" fmla="*/ 5700120 w 16642080"/>
              <a:gd name="connsiteY3" fmla="*/ 1185554 h 39260905"/>
              <a:gd name="connsiteX4" fmla="*/ 6002585 w 16642080"/>
              <a:gd name="connsiteY4" fmla="*/ 1682747 h 39260905"/>
              <a:gd name="connsiteX5" fmla="*/ 6197027 w 16642080"/>
              <a:gd name="connsiteY5" fmla="*/ 2378819 h 39260905"/>
              <a:gd name="connsiteX6" fmla="*/ 6175422 w 16642080"/>
              <a:gd name="connsiteY6" fmla="*/ 2900872 h 39260905"/>
              <a:gd name="connsiteX7" fmla="*/ 6499491 w 16642080"/>
              <a:gd name="connsiteY7" fmla="*/ 3671523 h 39260905"/>
              <a:gd name="connsiteX8" fmla="*/ 6391468 w 16642080"/>
              <a:gd name="connsiteY8" fmla="*/ 4078732 h 39260905"/>
              <a:gd name="connsiteX9" fmla="*/ 6456282 w 16642080"/>
              <a:gd name="connsiteY9" fmla="*/ 4516753 h 39260905"/>
              <a:gd name="connsiteX10" fmla="*/ 6153817 w 16642080"/>
              <a:gd name="connsiteY10" fmla="*/ 5585719 h 39260905"/>
              <a:gd name="connsiteX11" fmla="*/ 5394960 w 16642080"/>
              <a:gd name="connsiteY11" fmla="*/ 5610985 h 39260905"/>
              <a:gd name="connsiteX12" fmla="*/ 5116795 w 16642080"/>
              <a:gd name="connsiteY12" fmla="*/ 6115484 h 39260905"/>
              <a:gd name="connsiteX13" fmla="*/ 5548888 w 16642080"/>
              <a:gd name="connsiteY13" fmla="*/ 6836415 h 39260905"/>
              <a:gd name="connsiteX14" fmla="*/ 6434678 w 16642080"/>
              <a:gd name="connsiteY14" fmla="*/ 10251647 h 39260905"/>
              <a:gd name="connsiteX15" fmla="*/ 6585910 w 16642080"/>
              <a:gd name="connsiteY15" fmla="*/ 11634335 h 39260905"/>
              <a:gd name="connsiteX16" fmla="*/ 6996398 w 16642080"/>
              <a:gd name="connsiteY16" fmla="*/ 11385738 h 39260905"/>
              <a:gd name="connsiteX17" fmla="*/ 6675120 w 16642080"/>
              <a:gd name="connsiteY17" fmla="*/ 10000105 h 39260905"/>
              <a:gd name="connsiteX18" fmla="*/ 8412480 w 16642080"/>
              <a:gd name="connsiteY18" fmla="*/ 8628505 h 39260905"/>
              <a:gd name="connsiteX19" fmla="*/ 8443908 w 16642080"/>
              <a:gd name="connsiteY19" fmla="*/ 7955101 h 39260905"/>
              <a:gd name="connsiteX20" fmla="*/ 8800232 w 16642080"/>
              <a:gd name="connsiteY20" fmla="*/ 7805943 h 39260905"/>
              <a:gd name="connsiteX21" fmla="*/ 8800232 w 16642080"/>
              <a:gd name="connsiteY21" fmla="*/ 7184451 h 39260905"/>
              <a:gd name="connsiteX22" fmla="*/ 8379094 w 16642080"/>
              <a:gd name="connsiteY22" fmla="*/ 6910994 h 39260905"/>
              <a:gd name="connsiteX23" fmla="*/ 8138160 w 16642080"/>
              <a:gd name="connsiteY23" fmla="*/ 5336665 h 39260905"/>
              <a:gd name="connsiteX24" fmla="*/ 8138160 w 16642080"/>
              <a:gd name="connsiteY24" fmla="*/ 5885305 h 39260905"/>
              <a:gd name="connsiteX25" fmla="*/ 8138160 w 16642080"/>
              <a:gd name="connsiteY25" fmla="*/ 6433945 h 39260905"/>
              <a:gd name="connsiteX26" fmla="*/ 7955280 w 16642080"/>
              <a:gd name="connsiteY26" fmla="*/ 6068185 h 39260905"/>
              <a:gd name="connsiteX27" fmla="*/ 7863840 w 16642080"/>
              <a:gd name="connsiteY27" fmla="*/ 6342505 h 39260905"/>
              <a:gd name="connsiteX28" fmla="*/ 7589520 w 16642080"/>
              <a:gd name="connsiteY28" fmla="*/ 6616825 h 39260905"/>
              <a:gd name="connsiteX29" fmla="*/ 7589520 w 16642080"/>
              <a:gd name="connsiteY29" fmla="*/ 6159625 h 39260905"/>
              <a:gd name="connsiteX30" fmla="*/ 7428491 w 16642080"/>
              <a:gd name="connsiteY30" fmla="*/ 6413800 h 39260905"/>
              <a:gd name="connsiteX31" fmla="*/ 7925397 w 16642080"/>
              <a:gd name="connsiteY31" fmla="*/ 5245395 h 39260905"/>
              <a:gd name="connsiteX32" fmla="*/ 8412480 w 16642080"/>
              <a:gd name="connsiteY32" fmla="*/ 4147945 h 39260905"/>
              <a:gd name="connsiteX33" fmla="*/ 9601200 w 16642080"/>
              <a:gd name="connsiteY33" fmla="*/ 3324985 h 39260905"/>
              <a:gd name="connsiteX34" fmla="*/ 9784080 w 16642080"/>
              <a:gd name="connsiteY34" fmla="*/ 3416425 h 39260905"/>
              <a:gd name="connsiteX35" fmla="*/ 10424160 w 16642080"/>
              <a:gd name="connsiteY35" fmla="*/ 3142105 h 39260905"/>
              <a:gd name="connsiteX36" fmla="*/ 11247120 w 16642080"/>
              <a:gd name="connsiteY36" fmla="*/ 3507865 h 39260905"/>
              <a:gd name="connsiteX37" fmla="*/ 11521440 w 16642080"/>
              <a:gd name="connsiteY37" fmla="*/ 4239385 h 39260905"/>
              <a:gd name="connsiteX38" fmla="*/ 11612880 w 16642080"/>
              <a:gd name="connsiteY38" fmla="*/ 4696585 h 39260905"/>
              <a:gd name="connsiteX39" fmla="*/ 11704320 w 16642080"/>
              <a:gd name="connsiteY39" fmla="*/ 5519545 h 39260905"/>
              <a:gd name="connsiteX40" fmla="*/ 11704320 w 16642080"/>
              <a:gd name="connsiteY40" fmla="*/ 5519545 h 39260905"/>
              <a:gd name="connsiteX41" fmla="*/ 12161520 w 16642080"/>
              <a:gd name="connsiteY41" fmla="*/ 6525385 h 39260905"/>
              <a:gd name="connsiteX42" fmla="*/ 11704320 w 16642080"/>
              <a:gd name="connsiteY42" fmla="*/ 7165465 h 39260905"/>
              <a:gd name="connsiteX43" fmla="*/ 11704320 w 16642080"/>
              <a:gd name="connsiteY43" fmla="*/ 7805545 h 39260905"/>
              <a:gd name="connsiteX44" fmla="*/ 10972800 w 16642080"/>
              <a:gd name="connsiteY44" fmla="*/ 7896985 h 39260905"/>
              <a:gd name="connsiteX45" fmla="*/ 10789920 w 16642080"/>
              <a:gd name="connsiteY45" fmla="*/ 8171305 h 39260905"/>
              <a:gd name="connsiteX46" fmla="*/ 11064240 w 16642080"/>
              <a:gd name="connsiteY46" fmla="*/ 8628505 h 39260905"/>
              <a:gd name="connsiteX47" fmla="*/ 12070080 w 16642080"/>
              <a:gd name="connsiteY47" fmla="*/ 8628505 h 39260905"/>
              <a:gd name="connsiteX48" fmla="*/ 12527280 w 16642080"/>
              <a:gd name="connsiteY48" fmla="*/ 9085705 h 39260905"/>
              <a:gd name="connsiteX49" fmla="*/ 13441680 w 16642080"/>
              <a:gd name="connsiteY49" fmla="*/ 10457305 h 39260905"/>
              <a:gd name="connsiteX50" fmla="*/ 15179040 w 16642080"/>
              <a:gd name="connsiteY50" fmla="*/ 10000105 h 39260905"/>
              <a:gd name="connsiteX51" fmla="*/ 16642080 w 16642080"/>
              <a:gd name="connsiteY51" fmla="*/ 9634345 h 39260905"/>
              <a:gd name="connsiteX52" fmla="*/ 15453360 w 16642080"/>
              <a:gd name="connsiteY52" fmla="*/ 10457305 h 39260905"/>
              <a:gd name="connsiteX53" fmla="*/ 16002000 w 16642080"/>
              <a:gd name="connsiteY53" fmla="*/ 10914505 h 39260905"/>
              <a:gd name="connsiteX54" fmla="*/ 15179040 w 16642080"/>
              <a:gd name="connsiteY54" fmla="*/ 11828905 h 39260905"/>
              <a:gd name="connsiteX55" fmla="*/ 15179040 w 16642080"/>
              <a:gd name="connsiteY55" fmla="*/ 11188825 h 39260905"/>
              <a:gd name="connsiteX56" fmla="*/ 13533120 w 16642080"/>
              <a:gd name="connsiteY56" fmla="*/ 11188825 h 39260905"/>
              <a:gd name="connsiteX57" fmla="*/ 13533120 w 16642080"/>
              <a:gd name="connsiteY57" fmla="*/ 12011785 h 39260905"/>
              <a:gd name="connsiteX58" fmla="*/ 14721840 w 16642080"/>
              <a:gd name="connsiteY58" fmla="*/ 13200505 h 39260905"/>
              <a:gd name="connsiteX59" fmla="*/ 14630400 w 16642080"/>
              <a:gd name="connsiteY59" fmla="*/ 14114905 h 39260905"/>
              <a:gd name="connsiteX60" fmla="*/ 14996160 w 16642080"/>
              <a:gd name="connsiteY60" fmla="*/ 14846425 h 39260905"/>
              <a:gd name="connsiteX61" fmla="*/ 14904720 w 16642080"/>
              <a:gd name="connsiteY61" fmla="*/ 15577945 h 39260905"/>
              <a:gd name="connsiteX62" fmla="*/ 14904720 w 16642080"/>
              <a:gd name="connsiteY62" fmla="*/ 16035145 h 39260905"/>
              <a:gd name="connsiteX63" fmla="*/ 14630400 w 16642080"/>
              <a:gd name="connsiteY63" fmla="*/ 16035145 h 39260905"/>
              <a:gd name="connsiteX64" fmla="*/ 14630400 w 16642080"/>
              <a:gd name="connsiteY64" fmla="*/ 16400905 h 39260905"/>
              <a:gd name="connsiteX65" fmla="*/ 13898880 w 16642080"/>
              <a:gd name="connsiteY65" fmla="*/ 16400905 h 39260905"/>
              <a:gd name="connsiteX66" fmla="*/ 14447520 w 16642080"/>
              <a:gd name="connsiteY66" fmla="*/ 17132425 h 39260905"/>
              <a:gd name="connsiteX67" fmla="*/ 15087600 w 16642080"/>
              <a:gd name="connsiteY67" fmla="*/ 25910665 h 39260905"/>
              <a:gd name="connsiteX68" fmla="*/ 13441680 w 16642080"/>
              <a:gd name="connsiteY68" fmla="*/ 25819225 h 39260905"/>
              <a:gd name="connsiteX69" fmla="*/ 13258800 w 16642080"/>
              <a:gd name="connsiteY69" fmla="*/ 29293945 h 39260905"/>
              <a:gd name="connsiteX70" fmla="*/ 11887200 w 16642080"/>
              <a:gd name="connsiteY70" fmla="*/ 33957385 h 39260905"/>
              <a:gd name="connsiteX71" fmla="*/ 12710160 w 16642080"/>
              <a:gd name="connsiteY71" fmla="*/ 35603305 h 39260905"/>
              <a:gd name="connsiteX72" fmla="*/ 14630400 w 16642080"/>
              <a:gd name="connsiteY72" fmla="*/ 36151945 h 39260905"/>
              <a:gd name="connsiteX73" fmla="*/ 12527280 w 16642080"/>
              <a:gd name="connsiteY73" fmla="*/ 36517705 h 39260905"/>
              <a:gd name="connsiteX74" fmla="*/ 13167360 w 16642080"/>
              <a:gd name="connsiteY74" fmla="*/ 37066345 h 39260905"/>
              <a:gd name="connsiteX75" fmla="*/ 12252960 w 16642080"/>
              <a:gd name="connsiteY75" fmla="*/ 37706425 h 39260905"/>
              <a:gd name="connsiteX76" fmla="*/ 10241280 w 16642080"/>
              <a:gd name="connsiteY76" fmla="*/ 37249225 h 39260905"/>
              <a:gd name="connsiteX77" fmla="*/ 10424160 w 16642080"/>
              <a:gd name="connsiteY77" fmla="*/ 36883465 h 39260905"/>
              <a:gd name="connsiteX78" fmla="*/ 9235440 w 16642080"/>
              <a:gd name="connsiteY78" fmla="*/ 36883465 h 39260905"/>
              <a:gd name="connsiteX79" fmla="*/ 9784080 w 16642080"/>
              <a:gd name="connsiteY79" fmla="*/ 35969065 h 39260905"/>
              <a:gd name="connsiteX80" fmla="*/ 9235440 w 16642080"/>
              <a:gd name="connsiteY80" fmla="*/ 35511865 h 39260905"/>
              <a:gd name="connsiteX81" fmla="*/ 10058400 w 16642080"/>
              <a:gd name="connsiteY81" fmla="*/ 34780345 h 39260905"/>
              <a:gd name="connsiteX82" fmla="*/ 8869680 w 16642080"/>
              <a:gd name="connsiteY82" fmla="*/ 28196665 h 39260905"/>
              <a:gd name="connsiteX83" fmla="*/ 9601200 w 16642080"/>
              <a:gd name="connsiteY83" fmla="*/ 26276425 h 39260905"/>
              <a:gd name="connsiteX84" fmla="*/ 8595360 w 16642080"/>
              <a:gd name="connsiteY84" fmla="*/ 25727785 h 39260905"/>
              <a:gd name="connsiteX85" fmla="*/ 8503920 w 16642080"/>
              <a:gd name="connsiteY85" fmla="*/ 20790025 h 39260905"/>
              <a:gd name="connsiteX86" fmla="*/ 8869680 w 16642080"/>
              <a:gd name="connsiteY86" fmla="*/ 18504025 h 39260905"/>
              <a:gd name="connsiteX87" fmla="*/ 7579723 w 16642080"/>
              <a:gd name="connsiteY87" fmla="*/ 16730572 h 39260905"/>
              <a:gd name="connsiteX88" fmla="*/ 7406640 w 16642080"/>
              <a:gd name="connsiteY88" fmla="*/ 16309465 h 39260905"/>
              <a:gd name="connsiteX89" fmla="*/ 7536514 w 16642080"/>
              <a:gd name="connsiteY89" fmla="*/ 16332817 h 39260905"/>
              <a:gd name="connsiteX90" fmla="*/ 6964143 w 16642080"/>
              <a:gd name="connsiteY90" fmla="*/ 16332817 h 39260905"/>
              <a:gd name="connsiteX91" fmla="*/ 6845166 w 16642080"/>
              <a:gd name="connsiteY91" fmla="*/ 20036911 h 39260905"/>
              <a:gd name="connsiteX92" fmla="*/ 6337609 w 16642080"/>
              <a:gd name="connsiteY92" fmla="*/ 21429053 h 39260905"/>
              <a:gd name="connsiteX93" fmla="*/ 5808143 w 16642080"/>
              <a:gd name="connsiteY93" fmla="*/ 21255036 h 39260905"/>
              <a:gd name="connsiteX94" fmla="*/ 6337609 w 16642080"/>
              <a:gd name="connsiteY94" fmla="*/ 26848466 h 39260905"/>
              <a:gd name="connsiteX95" fmla="*/ 6583680 w 16642080"/>
              <a:gd name="connsiteY95" fmla="*/ 35877625 h 39260905"/>
              <a:gd name="connsiteX96" fmla="*/ 5760720 w 16642080"/>
              <a:gd name="connsiteY96" fmla="*/ 35877625 h 39260905"/>
              <a:gd name="connsiteX97" fmla="*/ 5760720 w 16642080"/>
              <a:gd name="connsiteY97" fmla="*/ 36151945 h 39260905"/>
              <a:gd name="connsiteX98" fmla="*/ 6217920 w 16642080"/>
              <a:gd name="connsiteY98" fmla="*/ 36151945 h 39260905"/>
              <a:gd name="connsiteX99" fmla="*/ 6400800 w 16642080"/>
              <a:gd name="connsiteY99" fmla="*/ 37249225 h 39260905"/>
              <a:gd name="connsiteX100" fmla="*/ 6858000 w 16642080"/>
              <a:gd name="connsiteY100" fmla="*/ 37157785 h 39260905"/>
              <a:gd name="connsiteX101" fmla="*/ 7680960 w 16642080"/>
              <a:gd name="connsiteY101" fmla="*/ 37797865 h 39260905"/>
              <a:gd name="connsiteX102" fmla="*/ 9601200 w 16642080"/>
              <a:gd name="connsiteY102" fmla="*/ 38346505 h 39260905"/>
              <a:gd name="connsiteX103" fmla="*/ 9692640 w 16642080"/>
              <a:gd name="connsiteY103" fmla="*/ 39078025 h 39260905"/>
              <a:gd name="connsiteX104" fmla="*/ 6400800 w 16642080"/>
              <a:gd name="connsiteY104" fmla="*/ 39260905 h 39260905"/>
              <a:gd name="connsiteX105" fmla="*/ 4846320 w 16642080"/>
              <a:gd name="connsiteY105" fmla="*/ 38620825 h 39260905"/>
              <a:gd name="connsiteX106" fmla="*/ 4297680 w 16642080"/>
              <a:gd name="connsiteY106" fmla="*/ 38986585 h 39260905"/>
              <a:gd name="connsiteX107" fmla="*/ 3017520 w 16642080"/>
              <a:gd name="connsiteY107" fmla="*/ 38986585 h 39260905"/>
              <a:gd name="connsiteX108" fmla="*/ 2834640 w 16642080"/>
              <a:gd name="connsiteY108" fmla="*/ 37523545 h 39260905"/>
              <a:gd name="connsiteX109" fmla="*/ 2834640 w 16642080"/>
              <a:gd name="connsiteY109" fmla="*/ 37523545 h 39260905"/>
              <a:gd name="connsiteX110" fmla="*/ 2286000 w 16642080"/>
              <a:gd name="connsiteY110" fmla="*/ 38163625 h 39260905"/>
              <a:gd name="connsiteX111" fmla="*/ 0 w 16642080"/>
              <a:gd name="connsiteY111" fmla="*/ 38163625 h 39260905"/>
              <a:gd name="connsiteX112" fmla="*/ 91440 w 16642080"/>
              <a:gd name="connsiteY112" fmla="*/ 35603305 h 39260905"/>
              <a:gd name="connsiteX113" fmla="*/ 548640 w 16642080"/>
              <a:gd name="connsiteY113" fmla="*/ 35603305 h 39260905"/>
              <a:gd name="connsiteX114" fmla="*/ 457200 w 16642080"/>
              <a:gd name="connsiteY114" fmla="*/ 34688905 h 39260905"/>
              <a:gd name="connsiteX115" fmla="*/ 1188720 w 16642080"/>
              <a:gd name="connsiteY115" fmla="*/ 34048825 h 39260905"/>
              <a:gd name="connsiteX116" fmla="*/ 1314380 w 16642080"/>
              <a:gd name="connsiteY116" fmla="*/ 26972764 h 39260905"/>
              <a:gd name="connsiteX117" fmla="*/ 1832891 w 16642080"/>
              <a:gd name="connsiteY117" fmla="*/ 24909410 h 39260905"/>
              <a:gd name="connsiteX118" fmla="*/ 1768077 w 16642080"/>
              <a:gd name="connsiteY118" fmla="*/ 23591847 h 39260905"/>
              <a:gd name="connsiteX119" fmla="*/ 1897705 w 16642080"/>
              <a:gd name="connsiteY119" fmla="*/ 22348862 h 39260905"/>
              <a:gd name="connsiteX120" fmla="*/ 1444008 w 16642080"/>
              <a:gd name="connsiteY120" fmla="*/ 21105877 h 39260905"/>
              <a:gd name="connsiteX121" fmla="*/ 234148 w 16642080"/>
              <a:gd name="connsiteY121" fmla="*/ 21115331 h 39260905"/>
              <a:gd name="connsiteX122" fmla="*/ 968706 w 16642080"/>
              <a:gd name="connsiteY122" fmla="*/ 16034501 h 39260905"/>
              <a:gd name="connsiteX123" fmla="*/ 1163147 w 16642080"/>
              <a:gd name="connsiteY123" fmla="*/ 15363289 h 39260905"/>
              <a:gd name="connsiteX124" fmla="*/ 1119938 w 16642080"/>
              <a:gd name="connsiteY124" fmla="*/ 10341631 h 39260905"/>
              <a:gd name="connsiteX125" fmla="*/ 1400798 w 16642080"/>
              <a:gd name="connsiteY125" fmla="*/ 7897670 h 39260905"/>
              <a:gd name="connsiteX126" fmla="*/ 2113751 w 16642080"/>
              <a:gd name="connsiteY126" fmla="*/ 6322056 h 39260905"/>
              <a:gd name="connsiteX127" fmla="*/ 2805099 w 16642080"/>
              <a:gd name="connsiteY127" fmla="*/ 5337122 h 39260905"/>
              <a:gd name="connsiteX128" fmla="*/ 3200400 w 16642080"/>
              <a:gd name="connsiteY128" fmla="*/ 4788025 h 39260905"/>
              <a:gd name="connsiteX129" fmla="*/ 2761890 w 16642080"/>
              <a:gd name="connsiteY129" fmla="*/ 3954433 h 39260905"/>
              <a:gd name="connsiteX130" fmla="*/ 2394611 w 16642080"/>
              <a:gd name="connsiteY130" fmla="*/ 1881624 h 39260905"/>
              <a:gd name="connsiteX131" fmla="*/ 2481030 w 16642080"/>
              <a:gd name="connsiteY131" fmla="*/ 1036395 h 39260905"/>
              <a:gd name="connsiteX132" fmla="*/ 2956332 w 16642080"/>
              <a:gd name="connsiteY132" fmla="*/ 638640 h 39260905"/>
              <a:gd name="connsiteX133" fmla="*/ 3744748 w 16642080"/>
              <a:gd name="connsiteY133" fmla="*/ 290605 h 39260905"/>
              <a:gd name="connsiteX0" fmla="*/ 3744748 w 16642080"/>
              <a:gd name="connsiteY0" fmla="*/ 290605 h 39260905"/>
              <a:gd name="connsiteX1" fmla="*/ 4835935 w 16642080"/>
              <a:gd name="connsiteY1" fmla="*/ 191166 h 39260905"/>
              <a:gd name="connsiteX2" fmla="*/ 6067399 w 16642080"/>
              <a:gd name="connsiteY2" fmla="*/ 713219 h 39260905"/>
              <a:gd name="connsiteX3" fmla="*/ 5700120 w 16642080"/>
              <a:gd name="connsiteY3" fmla="*/ 1185554 h 39260905"/>
              <a:gd name="connsiteX4" fmla="*/ 6002585 w 16642080"/>
              <a:gd name="connsiteY4" fmla="*/ 1682747 h 39260905"/>
              <a:gd name="connsiteX5" fmla="*/ 6197027 w 16642080"/>
              <a:gd name="connsiteY5" fmla="*/ 2378819 h 39260905"/>
              <a:gd name="connsiteX6" fmla="*/ 6175422 w 16642080"/>
              <a:gd name="connsiteY6" fmla="*/ 2900872 h 39260905"/>
              <a:gd name="connsiteX7" fmla="*/ 6499491 w 16642080"/>
              <a:gd name="connsiteY7" fmla="*/ 3671523 h 39260905"/>
              <a:gd name="connsiteX8" fmla="*/ 6391468 w 16642080"/>
              <a:gd name="connsiteY8" fmla="*/ 4078732 h 39260905"/>
              <a:gd name="connsiteX9" fmla="*/ 6456282 w 16642080"/>
              <a:gd name="connsiteY9" fmla="*/ 4516753 h 39260905"/>
              <a:gd name="connsiteX10" fmla="*/ 6153817 w 16642080"/>
              <a:gd name="connsiteY10" fmla="*/ 5585719 h 39260905"/>
              <a:gd name="connsiteX11" fmla="*/ 5394960 w 16642080"/>
              <a:gd name="connsiteY11" fmla="*/ 5610985 h 39260905"/>
              <a:gd name="connsiteX12" fmla="*/ 5116795 w 16642080"/>
              <a:gd name="connsiteY12" fmla="*/ 6115484 h 39260905"/>
              <a:gd name="connsiteX13" fmla="*/ 5548888 w 16642080"/>
              <a:gd name="connsiteY13" fmla="*/ 6836415 h 39260905"/>
              <a:gd name="connsiteX14" fmla="*/ 6434678 w 16642080"/>
              <a:gd name="connsiteY14" fmla="*/ 10251647 h 39260905"/>
              <a:gd name="connsiteX15" fmla="*/ 6585910 w 16642080"/>
              <a:gd name="connsiteY15" fmla="*/ 11634335 h 39260905"/>
              <a:gd name="connsiteX16" fmla="*/ 6996398 w 16642080"/>
              <a:gd name="connsiteY16" fmla="*/ 11385738 h 39260905"/>
              <a:gd name="connsiteX17" fmla="*/ 6675120 w 16642080"/>
              <a:gd name="connsiteY17" fmla="*/ 10000105 h 39260905"/>
              <a:gd name="connsiteX18" fmla="*/ 8412480 w 16642080"/>
              <a:gd name="connsiteY18" fmla="*/ 8628505 h 39260905"/>
              <a:gd name="connsiteX19" fmla="*/ 8443908 w 16642080"/>
              <a:gd name="connsiteY19" fmla="*/ 7955101 h 39260905"/>
              <a:gd name="connsiteX20" fmla="*/ 8800232 w 16642080"/>
              <a:gd name="connsiteY20" fmla="*/ 7805943 h 39260905"/>
              <a:gd name="connsiteX21" fmla="*/ 8800232 w 16642080"/>
              <a:gd name="connsiteY21" fmla="*/ 7184451 h 39260905"/>
              <a:gd name="connsiteX22" fmla="*/ 8379094 w 16642080"/>
              <a:gd name="connsiteY22" fmla="*/ 6910994 h 39260905"/>
              <a:gd name="connsiteX23" fmla="*/ 8138160 w 16642080"/>
              <a:gd name="connsiteY23" fmla="*/ 5336665 h 39260905"/>
              <a:gd name="connsiteX24" fmla="*/ 8138160 w 16642080"/>
              <a:gd name="connsiteY24" fmla="*/ 5885305 h 39260905"/>
              <a:gd name="connsiteX25" fmla="*/ 8138160 w 16642080"/>
              <a:gd name="connsiteY25" fmla="*/ 6433945 h 39260905"/>
              <a:gd name="connsiteX26" fmla="*/ 7955280 w 16642080"/>
              <a:gd name="connsiteY26" fmla="*/ 6068185 h 39260905"/>
              <a:gd name="connsiteX27" fmla="*/ 7863840 w 16642080"/>
              <a:gd name="connsiteY27" fmla="*/ 6342505 h 39260905"/>
              <a:gd name="connsiteX28" fmla="*/ 7589520 w 16642080"/>
              <a:gd name="connsiteY28" fmla="*/ 6616825 h 39260905"/>
              <a:gd name="connsiteX29" fmla="*/ 7589520 w 16642080"/>
              <a:gd name="connsiteY29" fmla="*/ 6159625 h 39260905"/>
              <a:gd name="connsiteX30" fmla="*/ 7428491 w 16642080"/>
              <a:gd name="connsiteY30" fmla="*/ 6413800 h 39260905"/>
              <a:gd name="connsiteX31" fmla="*/ 7925397 w 16642080"/>
              <a:gd name="connsiteY31" fmla="*/ 5245395 h 39260905"/>
              <a:gd name="connsiteX32" fmla="*/ 8412480 w 16642080"/>
              <a:gd name="connsiteY32" fmla="*/ 4147945 h 39260905"/>
              <a:gd name="connsiteX33" fmla="*/ 9601200 w 16642080"/>
              <a:gd name="connsiteY33" fmla="*/ 3324985 h 39260905"/>
              <a:gd name="connsiteX34" fmla="*/ 9784080 w 16642080"/>
              <a:gd name="connsiteY34" fmla="*/ 3416425 h 39260905"/>
              <a:gd name="connsiteX35" fmla="*/ 10424160 w 16642080"/>
              <a:gd name="connsiteY35" fmla="*/ 3142105 h 39260905"/>
              <a:gd name="connsiteX36" fmla="*/ 11247120 w 16642080"/>
              <a:gd name="connsiteY36" fmla="*/ 3507865 h 39260905"/>
              <a:gd name="connsiteX37" fmla="*/ 11521440 w 16642080"/>
              <a:gd name="connsiteY37" fmla="*/ 4239385 h 39260905"/>
              <a:gd name="connsiteX38" fmla="*/ 11612880 w 16642080"/>
              <a:gd name="connsiteY38" fmla="*/ 4696585 h 39260905"/>
              <a:gd name="connsiteX39" fmla="*/ 11704320 w 16642080"/>
              <a:gd name="connsiteY39" fmla="*/ 5519545 h 39260905"/>
              <a:gd name="connsiteX40" fmla="*/ 11704320 w 16642080"/>
              <a:gd name="connsiteY40" fmla="*/ 5519545 h 39260905"/>
              <a:gd name="connsiteX41" fmla="*/ 12161520 w 16642080"/>
              <a:gd name="connsiteY41" fmla="*/ 6525385 h 39260905"/>
              <a:gd name="connsiteX42" fmla="*/ 11704320 w 16642080"/>
              <a:gd name="connsiteY42" fmla="*/ 7165465 h 39260905"/>
              <a:gd name="connsiteX43" fmla="*/ 11704320 w 16642080"/>
              <a:gd name="connsiteY43" fmla="*/ 7805545 h 39260905"/>
              <a:gd name="connsiteX44" fmla="*/ 10972800 w 16642080"/>
              <a:gd name="connsiteY44" fmla="*/ 7896985 h 39260905"/>
              <a:gd name="connsiteX45" fmla="*/ 10789920 w 16642080"/>
              <a:gd name="connsiteY45" fmla="*/ 8171305 h 39260905"/>
              <a:gd name="connsiteX46" fmla="*/ 11064240 w 16642080"/>
              <a:gd name="connsiteY46" fmla="*/ 8628505 h 39260905"/>
              <a:gd name="connsiteX47" fmla="*/ 12070080 w 16642080"/>
              <a:gd name="connsiteY47" fmla="*/ 8628505 h 39260905"/>
              <a:gd name="connsiteX48" fmla="*/ 12527280 w 16642080"/>
              <a:gd name="connsiteY48" fmla="*/ 9085705 h 39260905"/>
              <a:gd name="connsiteX49" fmla="*/ 13441680 w 16642080"/>
              <a:gd name="connsiteY49" fmla="*/ 10457305 h 39260905"/>
              <a:gd name="connsiteX50" fmla="*/ 15179040 w 16642080"/>
              <a:gd name="connsiteY50" fmla="*/ 10000105 h 39260905"/>
              <a:gd name="connsiteX51" fmla="*/ 16642080 w 16642080"/>
              <a:gd name="connsiteY51" fmla="*/ 9634345 h 39260905"/>
              <a:gd name="connsiteX52" fmla="*/ 15453360 w 16642080"/>
              <a:gd name="connsiteY52" fmla="*/ 10457305 h 39260905"/>
              <a:gd name="connsiteX53" fmla="*/ 16002000 w 16642080"/>
              <a:gd name="connsiteY53" fmla="*/ 10914505 h 39260905"/>
              <a:gd name="connsiteX54" fmla="*/ 15179040 w 16642080"/>
              <a:gd name="connsiteY54" fmla="*/ 11828905 h 39260905"/>
              <a:gd name="connsiteX55" fmla="*/ 15179040 w 16642080"/>
              <a:gd name="connsiteY55" fmla="*/ 11188825 h 39260905"/>
              <a:gd name="connsiteX56" fmla="*/ 13533120 w 16642080"/>
              <a:gd name="connsiteY56" fmla="*/ 11188825 h 39260905"/>
              <a:gd name="connsiteX57" fmla="*/ 13533120 w 16642080"/>
              <a:gd name="connsiteY57" fmla="*/ 12011785 h 39260905"/>
              <a:gd name="connsiteX58" fmla="*/ 14721840 w 16642080"/>
              <a:gd name="connsiteY58" fmla="*/ 13200505 h 39260905"/>
              <a:gd name="connsiteX59" fmla="*/ 14630400 w 16642080"/>
              <a:gd name="connsiteY59" fmla="*/ 14114905 h 39260905"/>
              <a:gd name="connsiteX60" fmla="*/ 14996160 w 16642080"/>
              <a:gd name="connsiteY60" fmla="*/ 14846425 h 39260905"/>
              <a:gd name="connsiteX61" fmla="*/ 14904720 w 16642080"/>
              <a:gd name="connsiteY61" fmla="*/ 15577945 h 39260905"/>
              <a:gd name="connsiteX62" fmla="*/ 14904720 w 16642080"/>
              <a:gd name="connsiteY62" fmla="*/ 16035145 h 39260905"/>
              <a:gd name="connsiteX63" fmla="*/ 14630400 w 16642080"/>
              <a:gd name="connsiteY63" fmla="*/ 16035145 h 39260905"/>
              <a:gd name="connsiteX64" fmla="*/ 14630400 w 16642080"/>
              <a:gd name="connsiteY64" fmla="*/ 16400905 h 39260905"/>
              <a:gd name="connsiteX65" fmla="*/ 13898880 w 16642080"/>
              <a:gd name="connsiteY65" fmla="*/ 16400905 h 39260905"/>
              <a:gd name="connsiteX66" fmla="*/ 14447520 w 16642080"/>
              <a:gd name="connsiteY66" fmla="*/ 17132425 h 39260905"/>
              <a:gd name="connsiteX67" fmla="*/ 15087600 w 16642080"/>
              <a:gd name="connsiteY67" fmla="*/ 25910665 h 39260905"/>
              <a:gd name="connsiteX68" fmla="*/ 13441680 w 16642080"/>
              <a:gd name="connsiteY68" fmla="*/ 25819225 h 39260905"/>
              <a:gd name="connsiteX69" fmla="*/ 13258800 w 16642080"/>
              <a:gd name="connsiteY69" fmla="*/ 29293945 h 39260905"/>
              <a:gd name="connsiteX70" fmla="*/ 11887200 w 16642080"/>
              <a:gd name="connsiteY70" fmla="*/ 33957385 h 39260905"/>
              <a:gd name="connsiteX71" fmla="*/ 12710160 w 16642080"/>
              <a:gd name="connsiteY71" fmla="*/ 35603305 h 39260905"/>
              <a:gd name="connsiteX72" fmla="*/ 14630400 w 16642080"/>
              <a:gd name="connsiteY72" fmla="*/ 36151945 h 39260905"/>
              <a:gd name="connsiteX73" fmla="*/ 12527280 w 16642080"/>
              <a:gd name="connsiteY73" fmla="*/ 36517705 h 39260905"/>
              <a:gd name="connsiteX74" fmla="*/ 13167360 w 16642080"/>
              <a:gd name="connsiteY74" fmla="*/ 37066345 h 39260905"/>
              <a:gd name="connsiteX75" fmla="*/ 12252960 w 16642080"/>
              <a:gd name="connsiteY75" fmla="*/ 37706425 h 39260905"/>
              <a:gd name="connsiteX76" fmla="*/ 10241280 w 16642080"/>
              <a:gd name="connsiteY76" fmla="*/ 37249225 h 39260905"/>
              <a:gd name="connsiteX77" fmla="*/ 10424160 w 16642080"/>
              <a:gd name="connsiteY77" fmla="*/ 36883465 h 39260905"/>
              <a:gd name="connsiteX78" fmla="*/ 9235440 w 16642080"/>
              <a:gd name="connsiteY78" fmla="*/ 36883465 h 39260905"/>
              <a:gd name="connsiteX79" fmla="*/ 9784080 w 16642080"/>
              <a:gd name="connsiteY79" fmla="*/ 35969065 h 39260905"/>
              <a:gd name="connsiteX80" fmla="*/ 9235440 w 16642080"/>
              <a:gd name="connsiteY80" fmla="*/ 35511865 h 39260905"/>
              <a:gd name="connsiteX81" fmla="*/ 10058400 w 16642080"/>
              <a:gd name="connsiteY81" fmla="*/ 34780345 h 39260905"/>
              <a:gd name="connsiteX82" fmla="*/ 8869680 w 16642080"/>
              <a:gd name="connsiteY82" fmla="*/ 28196665 h 39260905"/>
              <a:gd name="connsiteX83" fmla="*/ 9601200 w 16642080"/>
              <a:gd name="connsiteY83" fmla="*/ 26276425 h 39260905"/>
              <a:gd name="connsiteX84" fmla="*/ 8595360 w 16642080"/>
              <a:gd name="connsiteY84" fmla="*/ 25727785 h 39260905"/>
              <a:gd name="connsiteX85" fmla="*/ 8503920 w 16642080"/>
              <a:gd name="connsiteY85" fmla="*/ 20790025 h 39260905"/>
              <a:gd name="connsiteX86" fmla="*/ 8869680 w 16642080"/>
              <a:gd name="connsiteY86" fmla="*/ 18504025 h 39260905"/>
              <a:gd name="connsiteX87" fmla="*/ 7579723 w 16642080"/>
              <a:gd name="connsiteY87" fmla="*/ 16730572 h 39260905"/>
              <a:gd name="connsiteX88" fmla="*/ 7406640 w 16642080"/>
              <a:gd name="connsiteY88" fmla="*/ 16309465 h 39260905"/>
              <a:gd name="connsiteX89" fmla="*/ 7536514 w 16642080"/>
              <a:gd name="connsiteY89" fmla="*/ 16332817 h 39260905"/>
              <a:gd name="connsiteX90" fmla="*/ 6964143 w 16642080"/>
              <a:gd name="connsiteY90" fmla="*/ 16332817 h 39260905"/>
              <a:gd name="connsiteX91" fmla="*/ 6845166 w 16642080"/>
              <a:gd name="connsiteY91" fmla="*/ 20036911 h 39260905"/>
              <a:gd name="connsiteX92" fmla="*/ 6337609 w 16642080"/>
              <a:gd name="connsiteY92" fmla="*/ 21429053 h 39260905"/>
              <a:gd name="connsiteX93" fmla="*/ 5808143 w 16642080"/>
              <a:gd name="connsiteY93" fmla="*/ 21255036 h 39260905"/>
              <a:gd name="connsiteX94" fmla="*/ 6337609 w 16642080"/>
              <a:gd name="connsiteY94" fmla="*/ 26848466 h 39260905"/>
              <a:gd name="connsiteX95" fmla="*/ 6583680 w 16642080"/>
              <a:gd name="connsiteY95" fmla="*/ 35877625 h 39260905"/>
              <a:gd name="connsiteX96" fmla="*/ 5760720 w 16642080"/>
              <a:gd name="connsiteY96" fmla="*/ 35877625 h 39260905"/>
              <a:gd name="connsiteX97" fmla="*/ 5760720 w 16642080"/>
              <a:gd name="connsiteY97" fmla="*/ 36151945 h 39260905"/>
              <a:gd name="connsiteX98" fmla="*/ 6217920 w 16642080"/>
              <a:gd name="connsiteY98" fmla="*/ 36151945 h 39260905"/>
              <a:gd name="connsiteX99" fmla="*/ 6400800 w 16642080"/>
              <a:gd name="connsiteY99" fmla="*/ 37249225 h 39260905"/>
              <a:gd name="connsiteX100" fmla="*/ 6858000 w 16642080"/>
              <a:gd name="connsiteY100" fmla="*/ 37157785 h 39260905"/>
              <a:gd name="connsiteX101" fmla="*/ 7680960 w 16642080"/>
              <a:gd name="connsiteY101" fmla="*/ 37797865 h 39260905"/>
              <a:gd name="connsiteX102" fmla="*/ 9601200 w 16642080"/>
              <a:gd name="connsiteY102" fmla="*/ 38346505 h 39260905"/>
              <a:gd name="connsiteX103" fmla="*/ 9692640 w 16642080"/>
              <a:gd name="connsiteY103" fmla="*/ 39078025 h 39260905"/>
              <a:gd name="connsiteX104" fmla="*/ 6400800 w 16642080"/>
              <a:gd name="connsiteY104" fmla="*/ 39260905 h 39260905"/>
              <a:gd name="connsiteX105" fmla="*/ 4846320 w 16642080"/>
              <a:gd name="connsiteY105" fmla="*/ 38620825 h 39260905"/>
              <a:gd name="connsiteX106" fmla="*/ 4297680 w 16642080"/>
              <a:gd name="connsiteY106" fmla="*/ 38986585 h 39260905"/>
              <a:gd name="connsiteX107" fmla="*/ 3017520 w 16642080"/>
              <a:gd name="connsiteY107" fmla="*/ 38986585 h 39260905"/>
              <a:gd name="connsiteX108" fmla="*/ 2834640 w 16642080"/>
              <a:gd name="connsiteY108" fmla="*/ 37523545 h 39260905"/>
              <a:gd name="connsiteX109" fmla="*/ 2834640 w 16642080"/>
              <a:gd name="connsiteY109" fmla="*/ 37523545 h 39260905"/>
              <a:gd name="connsiteX110" fmla="*/ 2286000 w 16642080"/>
              <a:gd name="connsiteY110" fmla="*/ 38163625 h 39260905"/>
              <a:gd name="connsiteX111" fmla="*/ 0 w 16642080"/>
              <a:gd name="connsiteY111" fmla="*/ 38163625 h 39260905"/>
              <a:gd name="connsiteX112" fmla="*/ 91440 w 16642080"/>
              <a:gd name="connsiteY112" fmla="*/ 35603305 h 39260905"/>
              <a:gd name="connsiteX113" fmla="*/ 548640 w 16642080"/>
              <a:gd name="connsiteY113" fmla="*/ 35603305 h 39260905"/>
              <a:gd name="connsiteX114" fmla="*/ 457200 w 16642080"/>
              <a:gd name="connsiteY114" fmla="*/ 34688905 h 39260905"/>
              <a:gd name="connsiteX115" fmla="*/ 1188720 w 16642080"/>
              <a:gd name="connsiteY115" fmla="*/ 34048825 h 39260905"/>
              <a:gd name="connsiteX116" fmla="*/ 1314380 w 16642080"/>
              <a:gd name="connsiteY116" fmla="*/ 26972764 h 39260905"/>
              <a:gd name="connsiteX117" fmla="*/ 1832891 w 16642080"/>
              <a:gd name="connsiteY117" fmla="*/ 24909410 h 39260905"/>
              <a:gd name="connsiteX118" fmla="*/ 1768077 w 16642080"/>
              <a:gd name="connsiteY118" fmla="*/ 23591847 h 39260905"/>
              <a:gd name="connsiteX119" fmla="*/ 1897705 w 16642080"/>
              <a:gd name="connsiteY119" fmla="*/ 22348862 h 39260905"/>
              <a:gd name="connsiteX120" fmla="*/ 1444008 w 16642080"/>
              <a:gd name="connsiteY120" fmla="*/ 21105877 h 39260905"/>
              <a:gd name="connsiteX121" fmla="*/ 234148 w 16642080"/>
              <a:gd name="connsiteY121" fmla="*/ 21115331 h 39260905"/>
              <a:gd name="connsiteX122" fmla="*/ 968706 w 16642080"/>
              <a:gd name="connsiteY122" fmla="*/ 16034501 h 39260905"/>
              <a:gd name="connsiteX123" fmla="*/ 1227961 w 16642080"/>
              <a:gd name="connsiteY123" fmla="*/ 14667218 h 39260905"/>
              <a:gd name="connsiteX124" fmla="*/ 1119938 w 16642080"/>
              <a:gd name="connsiteY124" fmla="*/ 10341631 h 39260905"/>
              <a:gd name="connsiteX125" fmla="*/ 1400798 w 16642080"/>
              <a:gd name="connsiteY125" fmla="*/ 7897670 h 39260905"/>
              <a:gd name="connsiteX126" fmla="*/ 2113751 w 16642080"/>
              <a:gd name="connsiteY126" fmla="*/ 6322056 h 39260905"/>
              <a:gd name="connsiteX127" fmla="*/ 2805099 w 16642080"/>
              <a:gd name="connsiteY127" fmla="*/ 5337122 h 39260905"/>
              <a:gd name="connsiteX128" fmla="*/ 3200400 w 16642080"/>
              <a:gd name="connsiteY128" fmla="*/ 4788025 h 39260905"/>
              <a:gd name="connsiteX129" fmla="*/ 2761890 w 16642080"/>
              <a:gd name="connsiteY129" fmla="*/ 3954433 h 39260905"/>
              <a:gd name="connsiteX130" fmla="*/ 2394611 w 16642080"/>
              <a:gd name="connsiteY130" fmla="*/ 1881624 h 39260905"/>
              <a:gd name="connsiteX131" fmla="*/ 2481030 w 16642080"/>
              <a:gd name="connsiteY131" fmla="*/ 1036395 h 39260905"/>
              <a:gd name="connsiteX132" fmla="*/ 2956332 w 16642080"/>
              <a:gd name="connsiteY132" fmla="*/ 638640 h 39260905"/>
              <a:gd name="connsiteX133" fmla="*/ 3744748 w 16642080"/>
              <a:gd name="connsiteY133" fmla="*/ 290605 h 39260905"/>
              <a:gd name="connsiteX0" fmla="*/ 3744748 w 16642080"/>
              <a:gd name="connsiteY0" fmla="*/ 290605 h 39260905"/>
              <a:gd name="connsiteX1" fmla="*/ 4835935 w 16642080"/>
              <a:gd name="connsiteY1" fmla="*/ 191166 h 39260905"/>
              <a:gd name="connsiteX2" fmla="*/ 6067399 w 16642080"/>
              <a:gd name="connsiteY2" fmla="*/ 713219 h 39260905"/>
              <a:gd name="connsiteX3" fmla="*/ 5700120 w 16642080"/>
              <a:gd name="connsiteY3" fmla="*/ 1185554 h 39260905"/>
              <a:gd name="connsiteX4" fmla="*/ 6002585 w 16642080"/>
              <a:gd name="connsiteY4" fmla="*/ 1682747 h 39260905"/>
              <a:gd name="connsiteX5" fmla="*/ 6197027 w 16642080"/>
              <a:gd name="connsiteY5" fmla="*/ 2378819 h 39260905"/>
              <a:gd name="connsiteX6" fmla="*/ 6175422 w 16642080"/>
              <a:gd name="connsiteY6" fmla="*/ 2900872 h 39260905"/>
              <a:gd name="connsiteX7" fmla="*/ 6499491 w 16642080"/>
              <a:gd name="connsiteY7" fmla="*/ 3671523 h 39260905"/>
              <a:gd name="connsiteX8" fmla="*/ 6391468 w 16642080"/>
              <a:gd name="connsiteY8" fmla="*/ 4078732 h 39260905"/>
              <a:gd name="connsiteX9" fmla="*/ 6456282 w 16642080"/>
              <a:gd name="connsiteY9" fmla="*/ 4516753 h 39260905"/>
              <a:gd name="connsiteX10" fmla="*/ 6153817 w 16642080"/>
              <a:gd name="connsiteY10" fmla="*/ 5585719 h 39260905"/>
              <a:gd name="connsiteX11" fmla="*/ 5394960 w 16642080"/>
              <a:gd name="connsiteY11" fmla="*/ 5610985 h 39260905"/>
              <a:gd name="connsiteX12" fmla="*/ 5116795 w 16642080"/>
              <a:gd name="connsiteY12" fmla="*/ 6115484 h 39260905"/>
              <a:gd name="connsiteX13" fmla="*/ 5548888 w 16642080"/>
              <a:gd name="connsiteY13" fmla="*/ 6836415 h 39260905"/>
              <a:gd name="connsiteX14" fmla="*/ 6434678 w 16642080"/>
              <a:gd name="connsiteY14" fmla="*/ 10251647 h 39260905"/>
              <a:gd name="connsiteX15" fmla="*/ 6585910 w 16642080"/>
              <a:gd name="connsiteY15" fmla="*/ 11634335 h 39260905"/>
              <a:gd name="connsiteX16" fmla="*/ 6996398 w 16642080"/>
              <a:gd name="connsiteY16" fmla="*/ 11385738 h 39260905"/>
              <a:gd name="connsiteX17" fmla="*/ 6675120 w 16642080"/>
              <a:gd name="connsiteY17" fmla="*/ 10000105 h 39260905"/>
              <a:gd name="connsiteX18" fmla="*/ 8412480 w 16642080"/>
              <a:gd name="connsiteY18" fmla="*/ 8628505 h 39260905"/>
              <a:gd name="connsiteX19" fmla="*/ 8443908 w 16642080"/>
              <a:gd name="connsiteY19" fmla="*/ 7955101 h 39260905"/>
              <a:gd name="connsiteX20" fmla="*/ 8800232 w 16642080"/>
              <a:gd name="connsiteY20" fmla="*/ 7805943 h 39260905"/>
              <a:gd name="connsiteX21" fmla="*/ 8800232 w 16642080"/>
              <a:gd name="connsiteY21" fmla="*/ 7184451 h 39260905"/>
              <a:gd name="connsiteX22" fmla="*/ 8379094 w 16642080"/>
              <a:gd name="connsiteY22" fmla="*/ 6910994 h 39260905"/>
              <a:gd name="connsiteX23" fmla="*/ 8138160 w 16642080"/>
              <a:gd name="connsiteY23" fmla="*/ 5336665 h 39260905"/>
              <a:gd name="connsiteX24" fmla="*/ 8138160 w 16642080"/>
              <a:gd name="connsiteY24" fmla="*/ 5885305 h 39260905"/>
              <a:gd name="connsiteX25" fmla="*/ 8138160 w 16642080"/>
              <a:gd name="connsiteY25" fmla="*/ 6433945 h 39260905"/>
              <a:gd name="connsiteX26" fmla="*/ 7955280 w 16642080"/>
              <a:gd name="connsiteY26" fmla="*/ 6068185 h 39260905"/>
              <a:gd name="connsiteX27" fmla="*/ 7863840 w 16642080"/>
              <a:gd name="connsiteY27" fmla="*/ 6342505 h 39260905"/>
              <a:gd name="connsiteX28" fmla="*/ 7589520 w 16642080"/>
              <a:gd name="connsiteY28" fmla="*/ 6616825 h 39260905"/>
              <a:gd name="connsiteX29" fmla="*/ 7589520 w 16642080"/>
              <a:gd name="connsiteY29" fmla="*/ 6159625 h 39260905"/>
              <a:gd name="connsiteX30" fmla="*/ 7428491 w 16642080"/>
              <a:gd name="connsiteY30" fmla="*/ 6413800 h 39260905"/>
              <a:gd name="connsiteX31" fmla="*/ 7925397 w 16642080"/>
              <a:gd name="connsiteY31" fmla="*/ 5245395 h 39260905"/>
              <a:gd name="connsiteX32" fmla="*/ 8412480 w 16642080"/>
              <a:gd name="connsiteY32" fmla="*/ 4147945 h 39260905"/>
              <a:gd name="connsiteX33" fmla="*/ 9601200 w 16642080"/>
              <a:gd name="connsiteY33" fmla="*/ 3324985 h 39260905"/>
              <a:gd name="connsiteX34" fmla="*/ 9784080 w 16642080"/>
              <a:gd name="connsiteY34" fmla="*/ 3416425 h 39260905"/>
              <a:gd name="connsiteX35" fmla="*/ 10424160 w 16642080"/>
              <a:gd name="connsiteY35" fmla="*/ 3142105 h 39260905"/>
              <a:gd name="connsiteX36" fmla="*/ 11247120 w 16642080"/>
              <a:gd name="connsiteY36" fmla="*/ 3507865 h 39260905"/>
              <a:gd name="connsiteX37" fmla="*/ 11521440 w 16642080"/>
              <a:gd name="connsiteY37" fmla="*/ 4239385 h 39260905"/>
              <a:gd name="connsiteX38" fmla="*/ 11612880 w 16642080"/>
              <a:gd name="connsiteY38" fmla="*/ 4696585 h 39260905"/>
              <a:gd name="connsiteX39" fmla="*/ 11704320 w 16642080"/>
              <a:gd name="connsiteY39" fmla="*/ 5519545 h 39260905"/>
              <a:gd name="connsiteX40" fmla="*/ 11704320 w 16642080"/>
              <a:gd name="connsiteY40" fmla="*/ 5519545 h 39260905"/>
              <a:gd name="connsiteX41" fmla="*/ 12161520 w 16642080"/>
              <a:gd name="connsiteY41" fmla="*/ 6525385 h 39260905"/>
              <a:gd name="connsiteX42" fmla="*/ 11704320 w 16642080"/>
              <a:gd name="connsiteY42" fmla="*/ 7165465 h 39260905"/>
              <a:gd name="connsiteX43" fmla="*/ 11704320 w 16642080"/>
              <a:gd name="connsiteY43" fmla="*/ 7805545 h 39260905"/>
              <a:gd name="connsiteX44" fmla="*/ 10972800 w 16642080"/>
              <a:gd name="connsiteY44" fmla="*/ 7896985 h 39260905"/>
              <a:gd name="connsiteX45" fmla="*/ 10789920 w 16642080"/>
              <a:gd name="connsiteY45" fmla="*/ 8171305 h 39260905"/>
              <a:gd name="connsiteX46" fmla="*/ 11064240 w 16642080"/>
              <a:gd name="connsiteY46" fmla="*/ 8628505 h 39260905"/>
              <a:gd name="connsiteX47" fmla="*/ 12070080 w 16642080"/>
              <a:gd name="connsiteY47" fmla="*/ 8628505 h 39260905"/>
              <a:gd name="connsiteX48" fmla="*/ 12527280 w 16642080"/>
              <a:gd name="connsiteY48" fmla="*/ 9085705 h 39260905"/>
              <a:gd name="connsiteX49" fmla="*/ 13441680 w 16642080"/>
              <a:gd name="connsiteY49" fmla="*/ 10457305 h 39260905"/>
              <a:gd name="connsiteX50" fmla="*/ 15179040 w 16642080"/>
              <a:gd name="connsiteY50" fmla="*/ 10000105 h 39260905"/>
              <a:gd name="connsiteX51" fmla="*/ 16642080 w 16642080"/>
              <a:gd name="connsiteY51" fmla="*/ 9634345 h 39260905"/>
              <a:gd name="connsiteX52" fmla="*/ 15453360 w 16642080"/>
              <a:gd name="connsiteY52" fmla="*/ 10457305 h 39260905"/>
              <a:gd name="connsiteX53" fmla="*/ 16002000 w 16642080"/>
              <a:gd name="connsiteY53" fmla="*/ 10914505 h 39260905"/>
              <a:gd name="connsiteX54" fmla="*/ 15179040 w 16642080"/>
              <a:gd name="connsiteY54" fmla="*/ 11828905 h 39260905"/>
              <a:gd name="connsiteX55" fmla="*/ 15179040 w 16642080"/>
              <a:gd name="connsiteY55" fmla="*/ 11188825 h 39260905"/>
              <a:gd name="connsiteX56" fmla="*/ 13533120 w 16642080"/>
              <a:gd name="connsiteY56" fmla="*/ 11188825 h 39260905"/>
              <a:gd name="connsiteX57" fmla="*/ 13533120 w 16642080"/>
              <a:gd name="connsiteY57" fmla="*/ 12011785 h 39260905"/>
              <a:gd name="connsiteX58" fmla="*/ 14721840 w 16642080"/>
              <a:gd name="connsiteY58" fmla="*/ 13200505 h 39260905"/>
              <a:gd name="connsiteX59" fmla="*/ 14630400 w 16642080"/>
              <a:gd name="connsiteY59" fmla="*/ 14114905 h 39260905"/>
              <a:gd name="connsiteX60" fmla="*/ 14996160 w 16642080"/>
              <a:gd name="connsiteY60" fmla="*/ 14846425 h 39260905"/>
              <a:gd name="connsiteX61" fmla="*/ 14904720 w 16642080"/>
              <a:gd name="connsiteY61" fmla="*/ 15577945 h 39260905"/>
              <a:gd name="connsiteX62" fmla="*/ 14904720 w 16642080"/>
              <a:gd name="connsiteY62" fmla="*/ 16035145 h 39260905"/>
              <a:gd name="connsiteX63" fmla="*/ 14630400 w 16642080"/>
              <a:gd name="connsiteY63" fmla="*/ 16035145 h 39260905"/>
              <a:gd name="connsiteX64" fmla="*/ 14630400 w 16642080"/>
              <a:gd name="connsiteY64" fmla="*/ 16400905 h 39260905"/>
              <a:gd name="connsiteX65" fmla="*/ 13898880 w 16642080"/>
              <a:gd name="connsiteY65" fmla="*/ 16400905 h 39260905"/>
              <a:gd name="connsiteX66" fmla="*/ 14447520 w 16642080"/>
              <a:gd name="connsiteY66" fmla="*/ 17132425 h 39260905"/>
              <a:gd name="connsiteX67" fmla="*/ 15087600 w 16642080"/>
              <a:gd name="connsiteY67" fmla="*/ 25910665 h 39260905"/>
              <a:gd name="connsiteX68" fmla="*/ 13441680 w 16642080"/>
              <a:gd name="connsiteY68" fmla="*/ 25819225 h 39260905"/>
              <a:gd name="connsiteX69" fmla="*/ 13258800 w 16642080"/>
              <a:gd name="connsiteY69" fmla="*/ 29293945 h 39260905"/>
              <a:gd name="connsiteX70" fmla="*/ 11887200 w 16642080"/>
              <a:gd name="connsiteY70" fmla="*/ 33957385 h 39260905"/>
              <a:gd name="connsiteX71" fmla="*/ 12710160 w 16642080"/>
              <a:gd name="connsiteY71" fmla="*/ 35603305 h 39260905"/>
              <a:gd name="connsiteX72" fmla="*/ 14630400 w 16642080"/>
              <a:gd name="connsiteY72" fmla="*/ 36151945 h 39260905"/>
              <a:gd name="connsiteX73" fmla="*/ 12527280 w 16642080"/>
              <a:gd name="connsiteY73" fmla="*/ 36517705 h 39260905"/>
              <a:gd name="connsiteX74" fmla="*/ 13167360 w 16642080"/>
              <a:gd name="connsiteY74" fmla="*/ 37066345 h 39260905"/>
              <a:gd name="connsiteX75" fmla="*/ 12252960 w 16642080"/>
              <a:gd name="connsiteY75" fmla="*/ 37706425 h 39260905"/>
              <a:gd name="connsiteX76" fmla="*/ 10241280 w 16642080"/>
              <a:gd name="connsiteY76" fmla="*/ 37249225 h 39260905"/>
              <a:gd name="connsiteX77" fmla="*/ 10424160 w 16642080"/>
              <a:gd name="connsiteY77" fmla="*/ 36883465 h 39260905"/>
              <a:gd name="connsiteX78" fmla="*/ 9235440 w 16642080"/>
              <a:gd name="connsiteY78" fmla="*/ 36883465 h 39260905"/>
              <a:gd name="connsiteX79" fmla="*/ 9784080 w 16642080"/>
              <a:gd name="connsiteY79" fmla="*/ 35969065 h 39260905"/>
              <a:gd name="connsiteX80" fmla="*/ 9235440 w 16642080"/>
              <a:gd name="connsiteY80" fmla="*/ 35511865 h 39260905"/>
              <a:gd name="connsiteX81" fmla="*/ 10058400 w 16642080"/>
              <a:gd name="connsiteY81" fmla="*/ 34780345 h 39260905"/>
              <a:gd name="connsiteX82" fmla="*/ 8869680 w 16642080"/>
              <a:gd name="connsiteY82" fmla="*/ 28196665 h 39260905"/>
              <a:gd name="connsiteX83" fmla="*/ 9601200 w 16642080"/>
              <a:gd name="connsiteY83" fmla="*/ 26276425 h 39260905"/>
              <a:gd name="connsiteX84" fmla="*/ 8595360 w 16642080"/>
              <a:gd name="connsiteY84" fmla="*/ 25727785 h 39260905"/>
              <a:gd name="connsiteX85" fmla="*/ 8503920 w 16642080"/>
              <a:gd name="connsiteY85" fmla="*/ 20790025 h 39260905"/>
              <a:gd name="connsiteX86" fmla="*/ 8869680 w 16642080"/>
              <a:gd name="connsiteY86" fmla="*/ 18504025 h 39260905"/>
              <a:gd name="connsiteX87" fmla="*/ 7579723 w 16642080"/>
              <a:gd name="connsiteY87" fmla="*/ 16730572 h 39260905"/>
              <a:gd name="connsiteX88" fmla="*/ 7406640 w 16642080"/>
              <a:gd name="connsiteY88" fmla="*/ 16309465 h 39260905"/>
              <a:gd name="connsiteX89" fmla="*/ 7536514 w 16642080"/>
              <a:gd name="connsiteY89" fmla="*/ 16332817 h 39260905"/>
              <a:gd name="connsiteX90" fmla="*/ 6964143 w 16642080"/>
              <a:gd name="connsiteY90" fmla="*/ 16332817 h 39260905"/>
              <a:gd name="connsiteX91" fmla="*/ 6845166 w 16642080"/>
              <a:gd name="connsiteY91" fmla="*/ 20036911 h 39260905"/>
              <a:gd name="connsiteX92" fmla="*/ 6337609 w 16642080"/>
              <a:gd name="connsiteY92" fmla="*/ 21429053 h 39260905"/>
              <a:gd name="connsiteX93" fmla="*/ 5808143 w 16642080"/>
              <a:gd name="connsiteY93" fmla="*/ 21255036 h 39260905"/>
              <a:gd name="connsiteX94" fmla="*/ 6337609 w 16642080"/>
              <a:gd name="connsiteY94" fmla="*/ 26848466 h 39260905"/>
              <a:gd name="connsiteX95" fmla="*/ 6583680 w 16642080"/>
              <a:gd name="connsiteY95" fmla="*/ 35877625 h 39260905"/>
              <a:gd name="connsiteX96" fmla="*/ 5760720 w 16642080"/>
              <a:gd name="connsiteY96" fmla="*/ 35877625 h 39260905"/>
              <a:gd name="connsiteX97" fmla="*/ 5760720 w 16642080"/>
              <a:gd name="connsiteY97" fmla="*/ 36151945 h 39260905"/>
              <a:gd name="connsiteX98" fmla="*/ 6217920 w 16642080"/>
              <a:gd name="connsiteY98" fmla="*/ 36151945 h 39260905"/>
              <a:gd name="connsiteX99" fmla="*/ 6400800 w 16642080"/>
              <a:gd name="connsiteY99" fmla="*/ 37249225 h 39260905"/>
              <a:gd name="connsiteX100" fmla="*/ 6858000 w 16642080"/>
              <a:gd name="connsiteY100" fmla="*/ 37157785 h 39260905"/>
              <a:gd name="connsiteX101" fmla="*/ 7680960 w 16642080"/>
              <a:gd name="connsiteY101" fmla="*/ 37797865 h 39260905"/>
              <a:gd name="connsiteX102" fmla="*/ 9601200 w 16642080"/>
              <a:gd name="connsiteY102" fmla="*/ 38346505 h 39260905"/>
              <a:gd name="connsiteX103" fmla="*/ 9692640 w 16642080"/>
              <a:gd name="connsiteY103" fmla="*/ 39078025 h 39260905"/>
              <a:gd name="connsiteX104" fmla="*/ 6400800 w 16642080"/>
              <a:gd name="connsiteY104" fmla="*/ 39260905 h 39260905"/>
              <a:gd name="connsiteX105" fmla="*/ 4846320 w 16642080"/>
              <a:gd name="connsiteY105" fmla="*/ 38620825 h 39260905"/>
              <a:gd name="connsiteX106" fmla="*/ 4297680 w 16642080"/>
              <a:gd name="connsiteY106" fmla="*/ 38986585 h 39260905"/>
              <a:gd name="connsiteX107" fmla="*/ 3017520 w 16642080"/>
              <a:gd name="connsiteY107" fmla="*/ 38986585 h 39260905"/>
              <a:gd name="connsiteX108" fmla="*/ 2834640 w 16642080"/>
              <a:gd name="connsiteY108" fmla="*/ 37523545 h 39260905"/>
              <a:gd name="connsiteX109" fmla="*/ 2834640 w 16642080"/>
              <a:gd name="connsiteY109" fmla="*/ 37523545 h 39260905"/>
              <a:gd name="connsiteX110" fmla="*/ 2286000 w 16642080"/>
              <a:gd name="connsiteY110" fmla="*/ 38163625 h 39260905"/>
              <a:gd name="connsiteX111" fmla="*/ 0 w 16642080"/>
              <a:gd name="connsiteY111" fmla="*/ 38163625 h 39260905"/>
              <a:gd name="connsiteX112" fmla="*/ 91440 w 16642080"/>
              <a:gd name="connsiteY112" fmla="*/ 35603305 h 39260905"/>
              <a:gd name="connsiteX113" fmla="*/ 548640 w 16642080"/>
              <a:gd name="connsiteY113" fmla="*/ 35603305 h 39260905"/>
              <a:gd name="connsiteX114" fmla="*/ 457200 w 16642080"/>
              <a:gd name="connsiteY114" fmla="*/ 34688905 h 39260905"/>
              <a:gd name="connsiteX115" fmla="*/ 1188720 w 16642080"/>
              <a:gd name="connsiteY115" fmla="*/ 34048825 h 39260905"/>
              <a:gd name="connsiteX116" fmla="*/ 1314380 w 16642080"/>
              <a:gd name="connsiteY116" fmla="*/ 26972764 h 39260905"/>
              <a:gd name="connsiteX117" fmla="*/ 1832891 w 16642080"/>
              <a:gd name="connsiteY117" fmla="*/ 24909410 h 39260905"/>
              <a:gd name="connsiteX118" fmla="*/ 1768077 w 16642080"/>
              <a:gd name="connsiteY118" fmla="*/ 23591847 h 39260905"/>
              <a:gd name="connsiteX119" fmla="*/ 1897705 w 16642080"/>
              <a:gd name="connsiteY119" fmla="*/ 22348862 h 39260905"/>
              <a:gd name="connsiteX120" fmla="*/ 1444008 w 16642080"/>
              <a:gd name="connsiteY120" fmla="*/ 21105877 h 39260905"/>
              <a:gd name="connsiteX121" fmla="*/ 234148 w 16642080"/>
              <a:gd name="connsiteY121" fmla="*/ 21115331 h 39260905"/>
              <a:gd name="connsiteX122" fmla="*/ 968706 w 16642080"/>
              <a:gd name="connsiteY122" fmla="*/ 16034501 h 39260905"/>
              <a:gd name="connsiteX123" fmla="*/ 1271170 w 16642080"/>
              <a:gd name="connsiteY123" fmla="*/ 13871707 h 39260905"/>
              <a:gd name="connsiteX124" fmla="*/ 1119938 w 16642080"/>
              <a:gd name="connsiteY124" fmla="*/ 10341631 h 39260905"/>
              <a:gd name="connsiteX125" fmla="*/ 1400798 w 16642080"/>
              <a:gd name="connsiteY125" fmla="*/ 7897670 h 39260905"/>
              <a:gd name="connsiteX126" fmla="*/ 2113751 w 16642080"/>
              <a:gd name="connsiteY126" fmla="*/ 6322056 h 39260905"/>
              <a:gd name="connsiteX127" fmla="*/ 2805099 w 16642080"/>
              <a:gd name="connsiteY127" fmla="*/ 5337122 h 39260905"/>
              <a:gd name="connsiteX128" fmla="*/ 3200400 w 16642080"/>
              <a:gd name="connsiteY128" fmla="*/ 4788025 h 39260905"/>
              <a:gd name="connsiteX129" fmla="*/ 2761890 w 16642080"/>
              <a:gd name="connsiteY129" fmla="*/ 3954433 h 39260905"/>
              <a:gd name="connsiteX130" fmla="*/ 2394611 w 16642080"/>
              <a:gd name="connsiteY130" fmla="*/ 1881624 h 39260905"/>
              <a:gd name="connsiteX131" fmla="*/ 2481030 w 16642080"/>
              <a:gd name="connsiteY131" fmla="*/ 1036395 h 39260905"/>
              <a:gd name="connsiteX132" fmla="*/ 2956332 w 16642080"/>
              <a:gd name="connsiteY132" fmla="*/ 638640 h 39260905"/>
              <a:gd name="connsiteX133" fmla="*/ 3744748 w 16642080"/>
              <a:gd name="connsiteY133" fmla="*/ 290605 h 39260905"/>
              <a:gd name="connsiteX0" fmla="*/ 3744748 w 16642080"/>
              <a:gd name="connsiteY0" fmla="*/ 290605 h 39260905"/>
              <a:gd name="connsiteX1" fmla="*/ 4835935 w 16642080"/>
              <a:gd name="connsiteY1" fmla="*/ 191166 h 39260905"/>
              <a:gd name="connsiteX2" fmla="*/ 6067399 w 16642080"/>
              <a:gd name="connsiteY2" fmla="*/ 713219 h 39260905"/>
              <a:gd name="connsiteX3" fmla="*/ 5700120 w 16642080"/>
              <a:gd name="connsiteY3" fmla="*/ 1185554 h 39260905"/>
              <a:gd name="connsiteX4" fmla="*/ 6002585 w 16642080"/>
              <a:gd name="connsiteY4" fmla="*/ 1682747 h 39260905"/>
              <a:gd name="connsiteX5" fmla="*/ 6197027 w 16642080"/>
              <a:gd name="connsiteY5" fmla="*/ 2378819 h 39260905"/>
              <a:gd name="connsiteX6" fmla="*/ 6175422 w 16642080"/>
              <a:gd name="connsiteY6" fmla="*/ 2900872 h 39260905"/>
              <a:gd name="connsiteX7" fmla="*/ 6499491 w 16642080"/>
              <a:gd name="connsiteY7" fmla="*/ 3671523 h 39260905"/>
              <a:gd name="connsiteX8" fmla="*/ 6391468 w 16642080"/>
              <a:gd name="connsiteY8" fmla="*/ 4078732 h 39260905"/>
              <a:gd name="connsiteX9" fmla="*/ 6456282 w 16642080"/>
              <a:gd name="connsiteY9" fmla="*/ 4516753 h 39260905"/>
              <a:gd name="connsiteX10" fmla="*/ 6153817 w 16642080"/>
              <a:gd name="connsiteY10" fmla="*/ 5585719 h 39260905"/>
              <a:gd name="connsiteX11" fmla="*/ 5394960 w 16642080"/>
              <a:gd name="connsiteY11" fmla="*/ 5610985 h 39260905"/>
              <a:gd name="connsiteX12" fmla="*/ 5116795 w 16642080"/>
              <a:gd name="connsiteY12" fmla="*/ 6115484 h 39260905"/>
              <a:gd name="connsiteX13" fmla="*/ 5548888 w 16642080"/>
              <a:gd name="connsiteY13" fmla="*/ 6836415 h 39260905"/>
              <a:gd name="connsiteX14" fmla="*/ 6434678 w 16642080"/>
              <a:gd name="connsiteY14" fmla="*/ 10251647 h 39260905"/>
              <a:gd name="connsiteX15" fmla="*/ 6585910 w 16642080"/>
              <a:gd name="connsiteY15" fmla="*/ 11634335 h 39260905"/>
              <a:gd name="connsiteX16" fmla="*/ 6996398 w 16642080"/>
              <a:gd name="connsiteY16" fmla="*/ 11385738 h 39260905"/>
              <a:gd name="connsiteX17" fmla="*/ 6675120 w 16642080"/>
              <a:gd name="connsiteY17" fmla="*/ 10000105 h 39260905"/>
              <a:gd name="connsiteX18" fmla="*/ 8412480 w 16642080"/>
              <a:gd name="connsiteY18" fmla="*/ 8628505 h 39260905"/>
              <a:gd name="connsiteX19" fmla="*/ 8443908 w 16642080"/>
              <a:gd name="connsiteY19" fmla="*/ 7955101 h 39260905"/>
              <a:gd name="connsiteX20" fmla="*/ 8800232 w 16642080"/>
              <a:gd name="connsiteY20" fmla="*/ 7805943 h 39260905"/>
              <a:gd name="connsiteX21" fmla="*/ 8800232 w 16642080"/>
              <a:gd name="connsiteY21" fmla="*/ 7184451 h 39260905"/>
              <a:gd name="connsiteX22" fmla="*/ 8379094 w 16642080"/>
              <a:gd name="connsiteY22" fmla="*/ 6910994 h 39260905"/>
              <a:gd name="connsiteX23" fmla="*/ 8138160 w 16642080"/>
              <a:gd name="connsiteY23" fmla="*/ 5336665 h 39260905"/>
              <a:gd name="connsiteX24" fmla="*/ 8138160 w 16642080"/>
              <a:gd name="connsiteY24" fmla="*/ 5885305 h 39260905"/>
              <a:gd name="connsiteX25" fmla="*/ 8138160 w 16642080"/>
              <a:gd name="connsiteY25" fmla="*/ 6433945 h 39260905"/>
              <a:gd name="connsiteX26" fmla="*/ 7955280 w 16642080"/>
              <a:gd name="connsiteY26" fmla="*/ 6068185 h 39260905"/>
              <a:gd name="connsiteX27" fmla="*/ 7863840 w 16642080"/>
              <a:gd name="connsiteY27" fmla="*/ 6342505 h 39260905"/>
              <a:gd name="connsiteX28" fmla="*/ 7589520 w 16642080"/>
              <a:gd name="connsiteY28" fmla="*/ 6616825 h 39260905"/>
              <a:gd name="connsiteX29" fmla="*/ 7589520 w 16642080"/>
              <a:gd name="connsiteY29" fmla="*/ 6159625 h 39260905"/>
              <a:gd name="connsiteX30" fmla="*/ 7428491 w 16642080"/>
              <a:gd name="connsiteY30" fmla="*/ 6413800 h 39260905"/>
              <a:gd name="connsiteX31" fmla="*/ 7925397 w 16642080"/>
              <a:gd name="connsiteY31" fmla="*/ 5245395 h 39260905"/>
              <a:gd name="connsiteX32" fmla="*/ 8412480 w 16642080"/>
              <a:gd name="connsiteY32" fmla="*/ 4147945 h 39260905"/>
              <a:gd name="connsiteX33" fmla="*/ 9601200 w 16642080"/>
              <a:gd name="connsiteY33" fmla="*/ 3324985 h 39260905"/>
              <a:gd name="connsiteX34" fmla="*/ 9784080 w 16642080"/>
              <a:gd name="connsiteY34" fmla="*/ 3416425 h 39260905"/>
              <a:gd name="connsiteX35" fmla="*/ 10424160 w 16642080"/>
              <a:gd name="connsiteY35" fmla="*/ 3142105 h 39260905"/>
              <a:gd name="connsiteX36" fmla="*/ 11247120 w 16642080"/>
              <a:gd name="connsiteY36" fmla="*/ 3507865 h 39260905"/>
              <a:gd name="connsiteX37" fmla="*/ 11521440 w 16642080"/>
              <a:gd name="connsiteY37" fmla="*/ 4239385 h 39260905"/>
              <a:gd name="connsiteX38" fmla="*/ 11612880 w 16642080"/>
              <a:gd name="connsiteY38" fmla="*/ 4696585 h 39260905"/>
              <a:gd name="connsiteX39" fmla="*/ 11704320 w 16642080"/>
              <a:gd name="connsiteY39" fmla="*/ 5519545 h 39260905"/>
              <a:gd name="connsiteX40" fmla="*/ 11704320 w 16642080"/>
              <a:gd name="connsiteY40" fmla="*/ 5519545 h 39260905"/>
              <a:gd name="connsiteX41" fmla="*/ 12161520 w 16642080"/>
              <a:gd name="connsiteY41" fmla="*/ 6525385 h 39260905"/>
              <a:gd name="connsiteX42" fmla="*/ 11704320 w 16642080"/>
              <a:gd name="connsiteY42" fmla="*/ 7165465 h 39260905"/>
              <a:gd name="connsiteX43" fmla="*/ 11704320 w 16642080"/>
              <a:gd name="connsiteY43" fmla="*/ 7805545 h 39260905"/>
              <a:gd name="connsiteX44" fmla="*/ 10972800 w 16642080"/>
              <a:gd name="connsiteY44" fmla="*/ 7896985 h 39260905"/>
              <a:gd name="connsiteX45" fmla="*/ 10789920 w 16642080"/>
              <a:gd name="connsiteY45" fmla="*/ 8171305 h 39260905"/>
              <a:gd name="connsiteX46" fmla="*/ 11064240 w 16642080"/>
              <a:gd name="connsiteY46" fmla="*/ 8628505 h 39260905"/>
              <a:gd name="connsiteX47" fmla="*/ 12070080 w 16642080"/>
              <a:gd name="connsiteY47" fmla="*/ 8628505 h 39260905"/>
              <a:gd name="connsiteX48" fmla="*/ 12527280 w 16642080"/>
              <a:gd name="connsiteY48" fmla="*/ 9085705 h 39260905"/>
              <a:gd name="connsiteX49" fmla="*/ 13441680 w 16642080"/>
              <a:gd name="connsiteY49" fmla="*/ 10457305 h 39260905"/>
              <a:gd name="connsiteX50" fmla="*/ 15179040 w 16642080"/>
              <a:gd name="connsiteY50" fmla="*/ 10000105 h 39260905"/>
              <a:gd name="connsiteX51" fmla="*/ 16642080 w 16642080"/>
              <a:gd name="connsiteY51" fmla="*/ 9634345 h 39260905"/>
              <a:gd name="connsiteX52" fmla="*/ 15453360 w 16642080"/>
              <a:gd name="connsiteY52" fmla="*/ 10457305 h 39260905"/>
              <a:gd name="connsiteX53" fmla="*/ 16002000 w 16642080"/>
              <a:gd name="connsiteY53" fmla="*/ 10914505 h 39260905"/>
              <a:gd name="connsiteX54" fmla="*/ 15179040 w 16642080"/>
              <a:gd name="connsiteY54" fmla="*/ 11828905 h 39260905"/>
              <a:gd name="connsiteX55" fmla="*/ 15179040 w 16642080"/>
              <a:gd name="connsiteY55" fmla="*/ 11188825 h 39260905"/>
              <a:gd name="connsiteX56" fmla="*/ 13533120 w 16642080"/>
              <a:gd name="connsiteY56" fmla="*/ 11188825 h 39260905"/>
              <a:gd name="connsiteX57" fmla="*/ 13533120 w 16642080"/>
              <a:gd name="connsiteY57" fmla="*/ 12011785 h 39260905"/>
              <a:gd name="connsiteX58" fmla="*/ 14721840 w 16642080"/>
              <a:gd name="connsiteY58" fmla="*/ 13200505 h 39260905"/>
              <a:gd name="connsiteX59" fmla="*/ 14630400 w 16642080"/>
              <a:gd name="connsiteY59" fmla="*/ 14114905 h 39260905"/>
              <a:gd name="connsiteX60" fmla="*/ 14996160 w 16642080"/>
              <a:gd name="connsiteY60" fmla="*/ 14846425 h 39260905"/>
              <a:gd name="connsiteX61" fmla="*/ 14904720 w 16642080"/>
              <a:gd name="connsiteY61" fmla="*/ 15577945 h 39260905"/>
              <a:gd name="connsiteX62" fmla="*/ 14904720 w 16642080"/>
              <a:gd name="connsiteY62" fmla="*/ 16035145 h 39260905"/>
              <a:gd name="connsiteX63" fmla="*/ 14630400 w 16642080"/>
              <a:gd name="connsiteY63" fmla="*/ 16035145 h 39260905"/>
              <a:gd name="connsiteX64" fmla="*/ 14630400 w 16642080"/>
              <a:gd name="connsiteY64" fmla="*/ 16400905 h 39260905"/>
              <a:gd name="connsiteX65" fmla="*/ 13898880 w 16642080"/>
              <a:gd name="connsiteY65" fmla="*/ 16400905 h 39260905"/>
              <a:gd name="connsiteX66" fmla="*/ 14447520 w 16642080"/>
              <a:gd name="connsiteY66" fmla="*/ 17132425 h 39260905"/>
              <a:gd name="connsiteX67" fmla="*/ 15087600 w 16642080"/>
              <a:gd name="connsiteY67" fmla="*/ 25910665 h 39260905"/>
              <a:gd name="connsiteX68" fmla="*/ 13441680 w 16642080"/>
              <a:gd name="connsiteY68" fmla="*/ 25819225 h 39260905"/>
              <a:gd name="connsiteX69" fmla="*/ 13258800 w 16642080"/>
              <a:gd name="connsiteY69" fmla="*/ 29293945 h 39260905"/>
              <a:gd name="connsiteX70" fmla="*/ 11887200 w 16642080"/>
              <a:gd name="connsiteY70" fmla="*/ 33957385 h 39260905"/>
              <a:gd name="connsiteX71" fmla="*/ 12710160 w 16642080"/>
              <a:gd name="connsiteY71" fmla="*/ 35603305 h 39260905"/>
              <a:gd name="connsiteX72" fmla="*/ 14630400 w 16642080"/>
              <a:gd name="connsiteY72" fmla="*/ 36151945 h 39260905"/>
              <a:gd name="connsiteX73" fmla="*/ 12527280 w 16642080"/>
              <a:gd name="connsiteY73" fmla="*/ 36517705 h 39260905"/>
              <a:gd name="connsiteX74" fmla="*/ 13167360 w 16642080"/>
              <a:gd name="connsiteY74" fmla="*/ 37066345 h 39260905"/>
              <a:gd name="connsiteX75" fmla="*/ 12252960 w 16642080"/>
              <a:gd name="connsiteY75" fmla="*/ 37706425 h 39260905"/>
              <a:gd name="connsiteX76" fmla="*/ 10241280 w 16642080"/>
              <a:gd name="connsiteY76" fmla="*/ 37249225 h 39260905"/>
              <a:gd name="connsiteX77" fmla="*/ 10424160 w 16642080"/>
              <a:gd name="connsiteY77" fmla="*/ 36883465 h 39260905"/>
              <a:gd name="connsiteX78" fmla="*/ 9235440 w 16642080"/>
              <a:gd name="connsiteY78" fmla="*/ 36883465 h 39260905"/>
              <a:gd name="connsiteX79" fmla="*/ 9784080 w 16642080"/>
              <a:gd name="connsiteY79" fmla="*/ 35969065 h 39260905"/>
              <a:gd name="connsiteX80" fmla="*/ 9235440 w 16642080"/>
              <a:gd name="connsiteY80" fmla="*/ 35511865 h 39260905"/>
              <a:gd name="connsiteX81" fmla="*/ 10058400 w 16642080"/>
              <a:gd name="connsiteY81" fmla="*/ 34780345 h 39260905"/>
              <a:gd name="connsiteX82" fmla="*/ 8869680 w 16642080"/>
              <a:gd name="connsiteY82" fmla="*/ 28196665 h 39260905"/>
              <a:gd name="connsiteX83" fmla="*/ 9601200 w 16642080"/>
              <a:gd name="connsiteY83" fmla="*/ 26276425 h 39260905"/>
              <a:gd name="connsiteX84" fmla="*/ 8595360 w 16642080"/>
              <a:gd name="connsiteY84" fmla="*/ 25727785 h 39260905"/>
              <a:gd name="connsiteX85" fmla="*/ 8503920 w 16642080"/>
              <a:gd name="connsiteY85" fmla="*/ 20790025 h 39260905"/>
              <a:gd name="connsiteX86" fmla="*/ 8869680 w 16642080"/>
              <a:gd name="connsiteY86" fmla="*/ 18504025 h 39260905"/>
              <a:gd name="connsiteX87" fmla="*/ 7579723 w 16642080"/>
              <a:gd name="connsiteY87" fmla="*/ 16730572 h 39260905"/>
              <a:gd name="connsiteX88" fmla="*/ 7406640 w 16642080"/>
              <a:gd name="connsiteY88" fmla="*/ 16309465 h 39260905"/>
              <a:gd name="connsiteX89" fmla="*/ 7536514 w 16642080"/>
              <a:gd name="connsiteY89" fmla="*/ 16332817 h 39260905"/>
              <a:gd name="connsiteX90" fmla="*/ 6964143 w 16642080"/>
              <a:gd name="connsiteY90" fmla="*/ 16332817 h 39260905"/>
              <a:gd name="connsiteX91" fmla="*/ 6845166 w 16642080"/>
              <a:gd name="connsiteY91" fmla="*/ 20036911 h 39260905"/>
              <a:gd name="connsiteX92" fmla="*/ 6337609 w 16642080"/>
              <a:gd name="connsiteY92" fmla="*/ 21429053 h 39260905"/>
              <a:gd name="connsiteX93" fmla="*/ 5808143 w 16642080"/>
              <a:gd name="connsiteY93" fmla="*/ 21255036 h 39260905"/>
              <a:gd name="connsiteX94" fmla="*/ 6337609 w 16642080"/>
              <a:gd name="connsiteY94" fmla="*/ 26848466 h 39260905"/>
              <a:gd name="connsiteX95" fmla="*/ 6583680 w 16642080"/>
              <a:gd name="connsiteY95" fmla="*/ 35877625 h 39260905"/>
              <a:gd name="connsiteX96" fmla="*/ 5760720 w 16642080"/>
              <a:gd name="connsiteY96" fmla="*/ 35877625 h 39260905"/>
              <a:gd name="connsiteX97" fmla="*/ 5760720 w 16642080"/>
              <a:gd name="connsiteY97" fmla="*/ 36151945 h 39260905"/>
              <a:gd name="connsiteX98" fmla="*/ 6217920 w 16642080"/>
              <a:gd name="connsiteY98" fmla="*/ 36151945 h 39260905"/>
              <a:gd name="connsiteX99" fmla="*/ 6400800 w 16642080"/>
              <a:gd name="connsiteY99" fmla="*/ 37249225 h 39260905"/>
              <a:gd name="connsiteX100" fmla="*/ 6858000 w 16642080"/>
              <a:gd name="connsiteY100" fmla="*/ 37157785 h 39260905"/>
              <a:gd name="connsiteX101" fmla="*/ 7680960 w 16642080"/>
              <a:gd name="connsiteY101" fmla="*/ 37797865 h 39260905"/>
              <a:gd name="connsiteX102" fmla="*/ 9601200 w 16642080"/>
              <a:gd name="connsiteY102" fmla="*/ 38346505 h 39260905"/>
              <a:gd name="connsiteX103" fmla="*/ 9692640 w 16642080"/>
              <a:gd name="connsiteY103" fmla="*/ 39078025 h 39260905"/>
              <a:gd name="connsiteX104" fmla="*/ 6400800 w 16642080"/>
              <a:gd name="connsiteY104" fmla="*/ 39260905 h 39260905"/>
              <a:gd name="connsiteX105" fmla="*/ 4846320 w 16642080"/>
              <a:gd name="connsiteY105" fmla="*/ 38620825 h 39260905"/>
              <a:gd name="connsiteX106" fmla="*/ 4297680 w 16642080"/>
              <a:gd name="connsiteY106" fmla="*/ 38986585 h 39260905"/>
              <a:gd name="connsiteX107" fmla="*/ 3017520 w 16642080"/>
              <a:gd name="connsiteY107" fmla="*/ 38986585 h 39260905"/>
              <a:gd name="connsiteX108" fmla="*/ 2834640 w 16642080"/>
              <a:gd name="connsiteY108" fmla="*/ 37523545 h 39260905"/>
              <a:gd name="connsiteX109" fmla="*/ 2834640 w 16642080"/>
              <a:gd name="connsiteY109" fmla="*/ 37523545 h 39260905"/>
              <a:gd name="connsiteX110" fmla="*/ 2286000 w 16642080"/>
              <a:gd name="connsiteY110" fmla="*/ 38163625 h 39260905"/>
              <a:gd name="connsiteX111" fmla="*/ 0 w 16642080"/>
              <a:gd name="connsiteY111" fmla="*/ 38163625 h 39260905"/>
              <a:gd name="connsiteX112" fmla="*/ 91440 w 16642080"/>
              <a:gd name="connsiteY112" fmla="*/ 35603305 h 39260905"/>
              <a:gd name="connsiteX113" fmla="*/ 548640 w 16642080"/>
              <a:gd name="connsiteY113" fmla="*/ 35603305 h 39260905"/>
              <a:gd name="connsiteX114" fmla="*/ 457200 w 16642080"/>
              <a:gd name="connsiteY114" fmla="*/ 34688905 h 39260905"/>
              <a:gd name="connsiteX115" fmla="*/ 1188720 w 16642080"/>
              <a:gd name="connsiteY115" fmla="*/ 34048825 h 39260905"/>
              <a:gd name="connsiteX116" fmla="*/ 1314380 w 16642080"/>
              <a:gd name="connsiteY116" fmla="*/ 26972764 h 39260905"/>
              <a:gd name="connsiteX117" fmla="*/ 1832891 w 16642080"/>
              <a:gd name="connsiteY117" fmla="*/ 24909410 h 39260905"/>
              <a:gd name="connsiteX118" fmla="*/ 1768077 w 16642080"/>
              <a:gd name="connsiteY118" fmla="*/ 23591847 h 39260905"/>
              <a:gd name="connsiteX119" fmla="*/ 1897705 w 16642080"/>
              <a:gd name="connsiteY119" fmla="*/ 22348862 h 39260905"/>
              <a:gd name="connsiteX120" fmla="*/ 1811286 w 16642080"/>
              <a:gd name="connsiteY120" fmla="*/ 21553352 h 39260905"/>
              <a:gd name="connsiteX121" fmla="*/ 234148 w 16642080"/>
              <a:gd name="connsiteY121" fmla="*/ 21115331 h 39260905"/>
              <a:gd name="connsiteX122" fmla="*/ 968706 w 16642080"/>
              <a:gd name="connsiteY122" fmla="*/ 16034501 h 39260905"/>
              <a:gd name="connsiteX123" fmla="*/ 1271170 w 16642080"/>
              <a:gd name="connsiteY123" fmla="*/ 13871707 h 39260905"/>
              <a:gd name="connsiteX124" fmla="*/ 1119938 w 16642080"/>
              <a:gd name="connsiteY124" fmla="*/ 10341631 h 39260905"/>
              <a:gd name="connsiteX125" fmla="*/ 1400798 w 16642080"/>
              <a:gd name="connsiteY125" fmla="*/ 7897670 h 39260905"/>
              <a:gd name="connsiteX126" fmla="*/ 2113751 w 16642080"/>
              <a:gd name="connsiteY126" fmla="*/ 6322056 h 39260905"/>
              <a:gd name="connsiteX127" fmla="*/ 2805099 w 16642080"/>
              <a:gd name="connsiteY127" fmla="*/ 5337122 h 39260905"/>
              <a:gd name="connsiteX128" fmla="*/ 3200400 w 16642080"/>
              <a:gd name="connsiteY128" fmla="*/ 4788025 h 39260905"/>
              <a:gd name="connsiteX129" fmla="*/ 2761890 w 16642080"/>
              <a:gd name="connsiteY129" fmla="*/ 3954433 h 39260905"/>
              <a:gd name="connsiteX130" fmla="*/ 2394611 w 16642080"/>
              <a:gd name="connsiteY130" fmla="*/ 1881624 h 39260905"/>
              <a:gd name="connsiteX131" fmla="*/ 2481030 w 16642080"/>
              <a:gd name="connsiteY131" fmla="*/ 1036395 h 39260905"/>
              <a:gd name="connsiteX132" fmla="*/ 2956332 w 16642080"/>
              <a:gd name="connsiteY132" fmla="*/ 638640 h 39260905"/>
              <a:gd name="connsiteX133" fmla="*/ 3744748 w 16642080"/>
              <a:gd name="connsiteY133" fmla="*/ 290605 h 39260905"/>
              <a:gd name="connsiteX0" fmla="*/ 3744748 w 16642080"/>
              <a:gd name="connsiteY0" fmla="*/ 290605 h 39260905"/>
              <a:gd name="connsiteX1" fmla="*/ 4835935 w 16642080"/>
              <a:gd name="connsiteY1" fmla="*/ 191166 h 39260905"/>
              <a:gd name="connsiteX2" fmla="*/ 6067399 w 16642080"/>
              <a:gd name="connsiteY2" fmla="*/ 713219 h 39260905"/>
              <a:gd name="connsiteX3" fmla="*/ 5700120 w 16642080"/>
              <a:gd name="connsiteY3" fmla="*/ 1185554 h 39260905"/>
              <a:gd name="connsiteX4" fmla="*/ 6002585 w 16642080"/>
              <a:gd name="connsiteY4" fmla="*/ 1682747 h 39260905"/>
              <a:gd name="connsiteX5" fmla="*/ 6197027 w 16642080"/>
              <a:gd name="connsiteY5" fmla="*/ 2378819 h 39260905"/>
              <a:gd name="connsiteX6" fmla="*/ 6175422 w 16642080"/>
              <a:gd name="connsiteY6" fmla="*/ 2900872 h 39260905"/>
              <a:gd name="connsiteX7" fmla="*/ 6499491 w 16642080"/>
              <a:gd name="connsiteY7" fmla="*/ 3671523 h 39260905"/>
              <a:gd name="connsiteX8" fmla="*/ 6391468 w 16642080"/>
              <a:gd name="connsiteY8" fmla="*/ 4078732 h 39260905"/>
              <a:gd name="connsiteX9" fmla="*/ 6456282 w 16642080"/>
              <a:gd name="connsiteY9" fmla="*/ 4516753 h 39260905"/>
              <a:gd name="connsiteX10" fmla="*/ 6153817 w 16642080"/>
              <a:gd name="connsiteY10" fmla="*/ 5585719 h 39260905"/>
              <a:gd name="connsiteX11" fmla="*/ 5394960 w 16642080"/>
              <a:gd name="connsiteY11" fmla="*/ 5610985 h 39260905"/>
              <a:gd name="connsiteX12" fmla="*/ 5116795 w 16642080"/>
              <a:gd name="connsiteY12" fmla="*/ 6115484 h 39260905"/>
              <a:gd name="connsiteX13" fmla="*/ 5548888 w 16642080"/>
              <a:gd name="connsiteY13" fmla="*/ 6836415 h 39260905"/>
              <a:gd name="connsiteX14" fmla="*/ 6434678 w 16642080"/>
              <a:gd name="connsiteY14" fmla="*/ 10251647 h 39260905"/>
              <a:gd name="connsiteX15" fmla="*/ 6585910 w 16642080"/>
              <a:gd name="connsiteY15" fmla="*/ 11634335 h 39260905"/>
              <a:gd name="connsiteX16" fmla="*/ 6996398 w 16642080"/>
              <a:gd name="connsiteY16" fmla="*/ 11385738 h 39260905"/>
              <a:gd name="connsiteX17" fmla="*/ 6675120 w 16642080"/>
              <a:gd name="connsiteY17" fmla="*/ 10000105 h 39260905"/>
              <a:gd name="connsiteX18" fmla="*/ 8412480 w 16642080"/>
              <a:gd name="connsiteY18" fmla="*/ 8628505 h 39260905"/>
              <a:gd name="connsiteX19" fmla="*/ 8443908 w 16642080"/>
              <a:gd name="connsiteY19" fmla="*/ 7955101 h 39260905"/>
              <a:gd name="connsiteX20" fmla="*/ 8800232 w 16642080"/>
              <a:gd name="connsiteY20" fmla="*/ 7805943 h 39260905"/>
              <a:gd name="connsiteX21" fmla="*/ 8800232 w 16642080"/>
              <a:gd name="connsiteY21" fmla="*/ 7184451 h 39260905"/>
              <a:gd name="connsiteX22" fmla="*/ 8379094 w 16642080"/>
              <a:gd name="connsiteY22" fmla="*/ 6910994 h 39260905"/>
              <a:gd name="connsiteX23" fmla="*/ 8138160 w 16642080"/>
              <a:gd name="connsiteY23" fmla="*/ 5336665 h 39260905"/>
              <a:gd name="connsiteX24" fmla="*/ 8138160 w 16642080"/>
              <a:gd name="connsiteY24" fmla="*/ 5885305 h 39260905"/>
              <a:gd name="connsiteX25" fmla="*/ 8138160 w 16642080"/>
              <a:gd name="connsiteY25" fmla="*/ 6433945 h 39260905"/>
              <a:gd name="connsiteX26" fmla="*/ 7955280 w 16642080"/>
              <a:gd name="connsiteY26" fmla="*/ 6068185 h 39260905"/>
              <a:gd name="connsiteX27" fmla="*/ 7863840 w 16642080"/>
              <a:gd name="connsiteY27" fmla="*/ 6342505 h 39260905"/>
              <a:gd name="connsiteX28" fmla="*/ 7589520 w 16642080"/>
              <a:gd name="connsiteY28" fmla="*/ 6616825 h 39260905"/>
              <a:gd name="connsiteX29" fmla="*/ 7589520 w 16642080"/>
              <a:gd name="connsiteY29" fmla="*/ 6159625 h 39260905"/>
              <a:gd name="connsiteX30" fmla="*/ 7428491 w 16642080"/>
              <a:gd name="connsiteY30" fmla="*/ 6413800 h 39260905"/>
              <a:gd name="connsiteX31" fmla="*/ 7925397 w 16642080"/>
              <a:gd name="connsiteY31" fmla="*/ 5245395 h 39260905"/>
              <a:gd name="connsiteX32" fmla="*/ 8412480 w 16642080"/>
              <a:gd name="connsiteY32" fmla="*/ 4147945 h 39260905"/>
              <a:gd name="connsiteX33" fmla="*/ 9601200 w 16642080"/>
              <a:gd name="connsiteY33" fmla="*/ 3324985 h 39260905"/>
              <a:gd name="connsiteX34" fmla="*/ 9784080 w 16642080"/>
              <a:gd name="connsiteY34" fmla="*/ 3416425 h 39260905"/>
              <a:gd name="connsiteX35" fmla="*/ 10424160 w 16642080"/>
              <a:gd name="connsiteY35" fmla="*/ 3142105 h 39260905"/>
              <a:gd name="connsiteX36" fmla="*/ 11247120 w 16642080"/>
              <a:gd name="connsiteY36" fmla="*/ 3507865 h 39260905"/>
              <a:gd name="connsiteX37" fmla="*/ 11521440 w 16642080"/>
              <a:gd name="connsiteY37" fmla="*/ 4239385 h 39260905"/>
              <a:gd name="connsiteX38" fmla="*/ 11612880 w 16642080"/>
              <a:gd name="connsiteY38" fmla="*/ 4696585 h 39260905"/>
              <a:gd name="connsiteX39" fmla="*/ 11704320 w 16642080"/>
              <a:gd name="connsiteY39" fmla="*/ 5519545 h 39260905"/>
              <a:gd name="connsiteX40" fmla="*/ 11704320 w 16642080"/>
              <a:gd name="connsiteY40" fmla="*/ 5519545 h 39260905"/>
              <a:gd name="connsiteX41" fmla="*/ 12161520 w 16642080"/>
              <a:gd name="connsiteY41" fmla="*/ 6525385 h 39260905"/>
              <a:gd name="connsiteX42" fmla="*/ 11704320 w 16642080"/>
              <a:gd name="connsiteY42" fmla="*/ 7165465 h 39260905"/>
              <a:gd name="connsiteX43" fmla="*/ 11704320 w 16642080"/>
              <a:gd name="connsiteY43" fmla="*/ 7805545 h 39260905"/>
              <a:gd name="connsiteX44" fmla="*/ 10972800 w 16642080"/>
              <a:gd name="connsiteY44" fmla="*/ 7896985 h 39260905"/>
              <a:gd name="connsiteX45" fmla="*/ 10789920 w 16642080"/>
              <a:gd name="connsiteY45" fmla="*/ 8171305 h 39260905"/>
              <a:gd name="connsiteX46" fmla="*/ 11064240 w 16642080"/>
              <a:gd name="connsiteY46" fmla="*/ 8628505 h 39260905"/>
              <a:gd name="connsiteX47" fmla="*/ 12070080 w 16642080"/>
              <a:gd name="connsiteY47" fmla="*/ 8628505 h 39260905"/>
              <a:gd name="connsiteX48" fmla="*/ 12527280 w 16642080"/>
              <a:gd name="connsiteY48" fmla="*/ 9085705 h 39260905"/>
              <a:gd name="connsiteX49" fmla="*/ 13441680 w 16642080"/>
              <a:gd name="connsiteY49" fmla="*/ 10457305 h 39260905"/>
              <a:gd name="connsiteX50" fmla="*/ 15179040 w 16642080"/>
              <a:gd name="connsiteY50" fmla="*/ 10000105 h 39260905"/>
              <a:gd name="connsiteX51" fmla="*/ 16642080 w 16642080"/>
              <a:gd name="connsiteY51" fmla="*/ 9634345 h 39260905"/>
              <a:gd name="connsiteX52" fmla="*/ 15453360 w 16642080"/>
              <a:gd name="connsiteY52" fmla="*/ 10457305 h 39260905"/>
              <a:gd name="connsiteX53" fmla="*/ 16002000 w 16642080"/>
              <a:gd name="connsiteY53" fmla="*/ 10914505 h 39260905"/>
              <a:gd name="connsiteX54" fmla="*/ 15179040 w 16642080"/>
              <a:gd name="connsiteY54" fmla="*/ 11828905 h 39260905"/>
              <a:gd name="connsiteX55" fmla="*/ 15179040 w 16642080"/>
              <a:gd name="connsiteY55" fmla="*/ 11188825 h 39260905"/>
              <a:gd name="connsiteX56" fmla="*/ 13533120 w 16642080"/>
              <a:gd name="connsiteY56" fmla="*/ 11188825 h 39260905"/>
              <a:gd name="connsiteX57" fmla="*/ 13533120 w 16642080"/>
              <a:gd name="connsiteY57" fmla="*/ 12011785 h 39260905"/>
              <a:gd name="connsiteX58" fmla="*/ 14721840 w 16642080"/>
              <a:gd name="connsiteY58" fmla="*/ 13200505 h 39260905"/>
              <a:gd name="connsiteX59" fmla="*/ 14630400 w 16642080"/>
              <a:gd name="connsiteY59" fmla="*/ 14114905 h 39260905"/>
              <a:gd name="connsiteX60" fmla="*/ 14996160 w 16642080"/>
              <a:gd name="connsiteY60" fmla="*/ 14846425 h 39260905"/>
              <a:gd name="connsiteX61" fmla="*/ 14904720 w 16642080"/>
              <a:gd name="connsiteY61" fmla="*/ 15577945 h 39260905"/>
              <a:gd name="connsiteX62" fmla="*/ 14904720 w 16642080"/>
              <a:gd name="connsiteY62" fmla="*/ 16035145 h 39260905"/>
              <a:gd name="connsiteX63" fmla="*/ 14630400 w 16642080"/>
              <a:gd name="connsiteY63" fmla="*/ 16035145 h 39260905"/>
              <a:gd name="connsiteX64" fmla="*/ 14630400 w 16642080"/>
              <a:gd name="connsiteY64" fmla="*/ 16400905 h 39260905"/>
              <a:gd name="connsiteX65" fmla="*/ 13898880 w 16642080"/>
              <a:gd name="connsiteY65" fmla="*/ 16400905 h 39260905"/>
              <a:gd name="connsiteX66" fmla="*/ 14447520 w 16642080"/>
              <a:gd name="connsiteY66" fmla="*/ 17132425 h 39260905"/>
              <a:gd name="connsiteX67" fmla="*/ 15087600 w 16642080"/>
              <a:gd name="connsiteY67" fmla="*/ 25910665 h 39260905"/>
              <a:gd name="connsiteX68" fmla="*/ 13441680 w 16642080"/>
              <a:gd name="connsiteY68" fmla="*/ 25819225 h 39260905"/>
              <a:gd name="connsiteX69" fmla="*/ 13258800 w 16642080"/>
              <a:gd name="connsiteY69" fmla="*/ 29293945 h 39260905"/>
              <a:gd name="connsiteX70" fmla="*/ 11887200 w 16642080"/>
              <a:gd name="connsiteY70" fmla="*/ 33957385 h 39260905"/>
              <a:gd name="connsiteX71" fmla="*/ 12710160 w 16642080"/>
              <a:gd name="connsiteY71" fmla="*/ 35603305 h 39260905"/>
              <a:gd name="connsiteX72" fmla="*/ 14630400 w 16642080"/>
              <a:gd name="connsiteY72" fmla="*/ 36151945 h 39260905"/>
              <a:gd name="connsiteX73" fmla="*/ 12527280 w 16642080"/>
              <a:gd name="connsiteY73" fmla="*/ 36517705 h 39260905"/>
              <a:gd name="connsiteX74" fmla="*/ 13167360 w 16642080"/>
              <a:gd name="connsiteY74" fmla="*/ 37066345 h 39260905"/>
              <a:gd name="connsiteX75" fmla="*/ 12252960 w 16642080"/>
              <a:gd name="connsiteY75" fmla="*/ 37706425 h 39260905"/>
              <a:gd name="connsiteX76" fmla="*/ 10241280 w 16642080"/>
              <a:gd name="connsiteY76" fmla="*/ 37249225 h 39260905"/>
              <a:gd name="connsiteX77" fmla="*/ 10424160 w 16642080"/>
              <a:gd name="connsiteY77" fmla="*/ 36883465 h 39260905"/>
              <a:gd name="connsiteX78" fmla="*/ 9235440 w 16642080"/>
              <a:gd name="connsiteY78" fmla="*/ 36883465 h 39260905"/>
              <a:gd name="connsiteX79" fmla="*/ 9784080 w 16642080"/>
              <a:gd name="connsiteY79" fmla="*/ 35969065 h 39260905"/>
              <a:gd name="connsiteX80" fmla="*/ 9235440 w 16642080"/>
              <a:gd name="connsiteY80" fmla="*/ 35511865 h 39260905"/>
              <a:gd name="connsiteX81" fmla="*/ 10058400 w 16642080"/>
              <a:gd name="connsiteY81" fmla="*/ 34780345 h 39260905"/>
              <a:gd name="connsiteX82" fmla="*/ 8869680 w 16642080"/>
              <a:gd name="connsiteY82" fmla="*/ 28196665 h 39260905"/>
              <a:gd name="connsiteX83" fmla="*/ 9601200 w 16642080"/>
              <a:gd name="connsiteY83" fmla="*/ 26276425 h 39260905"/>
              <a:gd name="connsiteX84" fmla="*/ 8595360 w 16642080"/>
              <a:gd name="connsiteY84" fmla="*/ 25727785 h 39260905"/>
              <a:gd name="connsiteX85" fmla="*/ 8503920 w 16642080"/>
              <a:gd name="connsiteY85" fmla="*/ 20790025 h 39260905"/>
              <a:gd name="connsiteX86" fmla="*/ 8869680 w 16642080"/>
              <a:gd name="connsiteY86" fmla="*/ 18504025 h 39260905"/>
              <a:gd name="connsiteX87" fmla="*/ 7579723 w 16642080"/>
              <a:gd name="connsiteY87" fmla="*/ 16730572 h 39260905"/>
              <a:gd name="connsiteX88" fmla="*/ 7406640 w 16642080"/>
              <a:gd name="connsiteY88" fmla="*/ 16309465 h 39260905"/>
              <a:gd name="connsiteX89" fmla="*/ 7536514 w 16642080"/>
              <a:gd name="connsiteY89" fmla="*/ 16332817 h 39260905"/>
              <a:gd name="connsiteX90" fmla="*/ 6964143 w 16642080"/>
              <a:gd name="connsiteY90" fmla="*/ 16332817 h 39260905"/>
              <a:gd name="connsiteX91" fmla="*/ 6845166 w 16642080"/>
              <a:gd name="connsiteY91" fmla="*/ 20036911 h 39260905"/>
              <a:gd name="connsiteX92" fmla="*/ 6337609 w 16642080"/>
              <a:gd name="connsiteY92" fmla="*/ 21429053 h 39260905"/>
              <a:gd name="connsiteX93" fmla="*/ 5808143 w 16642080"/>
              <a:gd name="connsiteY93" fmla="*/ 21255036 h 39260905"/>
              <a:gd name="connsiteX94" fmla="*/ 6337609 w 16642080"/>
              <a:gd name="connsiteY94" fmla="*/ 26848466 h 39260905"/>
              <a:gd name="connsiteX95" fmla="*/ 6583680 w 16642080"/>
              <a:gd name="connsiteY95" fmla="*/ 35877625 h 39260905"/>
              <a:gd name="connsiteX96" fmla="*/ 5760720 w 16642080"/>
              <a:gd name="connsiteY96" fmla="*/ 35877625 h 39260905"/>
              <a:gd name="connsiteX97" fmla="*/ 5760720 w 16642080"/>
              <a:gd name="connsiteY97" fmla="*/ 36151945 h 39260905"/>
              <a:gd name="connsiteX98" fmla="*/ 6217920 w 16642080"/>
              <a:gd name="connsiteY98" fmla="*/ 36151945 h 39260905"/>
              <a:gd name="connsiteX99" fmla="*/ 6400800 w 16642080"/>
              <a:gd name="connsiteY99" fmla="*/ 37249225 h 39260905"/>
              <a:gd name="connsiteX100" fmla="*/ 6858000 w 16642080"/>
              <a:gd name="connsiteY100" fmla="*/ 37157785 h 39260905"/>
              <a:gd name="connsiteX101" fmla="*/ 7680960 w 16642080"/>
              <a:gd name="connsiteY101" fmla="*/ 37797865 h 39260905"/>
              <a:gd name="connsiteX102" fmla="*/ 9601200 w 16642080"/>
              <a:gd name="connsiteY102" fmla="*/ 38346505 h 39260905"/>
              <a:gd name="connsiteX103" fmla="*/ 9692640 w 16642080"/>
              <a:gd name="connsiteY103" fmla="*/ 39078025 h 39260905"/>
              <a:gd name="connsiteX104" fmla="*/ 6400800 w 16642080"/>
              <a:gd name="connsiteY104" fmla="*/ 39260905 h 39260905"/>
              <a:gd name="connsiteX105" fmla="*/ 4846320 w 16642080"/>
              <a:gd name="connsiteY105" fmla="*/ 38620825 h 39260905"/>
              <a:gd name="connsiteX106" fmla="*/ 4297680 w 16642080"/>
              <a:gd name="connsiteY106" fmla="*/ 38986585 h 39260905"/>
              <a:gd name="connsiteX107" fmla="*/ 3017520 w 16642080"/>
              <a:gd name="connsiteY107" fmla="*/ 38986585 h 39260905"/>
              <a:gd name="connsiteX108" fmla="*/ 2834640 w 16642080"/>
              <a:gd name="connsiteY108" fmla="*/ 37523545 h 39260905"/>
              <a:gd name="connsiteX109" fmla="*/ 2834640 w 16642080"/>
              <a:gd name="connsiteY109" fmla="*/ 37523545 h 39260905"/>
              <a:gd name="connsiteX110" fmla="*/ 2286000 w 16642080"/>
              <a:gd name="connsiteY110" fmla="*/ 38163625 h 39260905"/>
              <a:gd name="connsiteX111" fmla="*/ 0 w 16642080"/>
              <a:gd name="connsiteY111" fmla="*/ 38163625 h 39260905"/>
              <a:gd name="connsiteX112" fmla="*/ 91440 w 16642080"/>
              <a:gd name="connsiteY112" fmla="*/ 35603305 h 39260905"/>
              <a:gd name="connsiteX113" fmla="*/ 548640 w 16642080"/>
              <a:gd name="connsiteY113" fmla="*/ 35603305 h 39260905"/>
              <a:gd name="connsiteX114" fmla="*/ 457200 w 16642080"/>
              <a:gd name="connsiteY114" fmla="*/ 34688905 h 39260905"/>
              <a:gd name="connsiteX115" fmla="*/ 1188720 w 16642080"/>
              <a:gd name="connsiteY115" fmla="*/ 34048825 h 39260905"/>
              <a:gd name="connsiteX116" fmla="*/ 1314380 w 16642080"/>
              <a:gd name="connsiteY116" fmla="*/ 26972764 h 39260905"/>
              <a:gd name="connsiteX117" fmla="*/ 1832891 w 16642080"/>
              <a:gd name="connsiteY117" fmla="*/ 24909410 h 39260905"/>
              <a:gd name="connsiteX118" fmla="*/ 1768077 w 16642080"/>
              <a:gd name="connsiteY118" fmla="*/ 23591847 h 39260905"/>
              <a:gd name="connsiteX119" fmla="*/ 1897705 w 16642080"/>
              <a:gd name="connsiteY119" fmla="*/ 22348862 h 39260905"/>
              <a:gd name="connsiteX120" fmla="*/ 2113751 w 16642080"/>
              <a:gd name="connsiteY120" fmla="*/ 21528492 h 39260905"/>
              <a:gd name="connsiteX121" fmla="*/ 234148 w 16642080"/>
              <a:gd name="connsiteY121" fmla="*/ 21115331 h 39260905"/>
              <a:gd name="connsiteX122" fmla="*/ 968706 w 16642080"/>
              <a:gd name="connsiteY122" fmla="*/ 16034501 h 39260905"/>
              <a:gd name="connsiteX123" fmla="*/ 1271170 w 16642080"/>
              <a:gd name="connsiteY123" fmla="*/ 13871707 h 39260905"/>
              <a:gd name="connsiteX124" fmla="*/ 1119938 w 16642080"/>
              <a:gd name="connsiteY124" fmla="*/ 10341631 h 39260905"/>
              <a:gd name="connsiteX125" fmla="*/ 1400798 w 16642080"/>
              <a:gd name="connsiteY125" fmla="*/ 7897670 h 39260905"/>
              <a:gd name="connsiteX126" fmla="*/ 2113751 w 16642080"/>
              <a:gd name="connsiteY126" fmla="*/ 6322056 h 39260905"/>
              <a:gd name="connsiteX127" fmla="*/ 2805099 w 16642080"/>
              <a:gd name="connsiteY127" fmla="*/ 5337122 h 39260905"/>
              <a:gd name="connsiteX128" fmla="*/ 3200400 w 16642080"/>
              <a:gd name="connsiteY128" fmla="*/ 4788025 h 39260905"/>
              <a:gd name="connsiteX129" fmla="*/ 2761890 w 16642080"/>
              <a:gd name="connsiteY129" fmla="*/ 3954433 h 39260905"/>
              <a:gd name="connsiteX130" fmla="*/ 2394611 w 16642080"/>
              <a:gd name="connsiteY130" fmla="*/ 1881624 h 39260905"/>
              <a:gd name="connsiteX131" fmla="*/ 2481030 w 16642080"/>
              <a:gd name="connsiteY131" fmla="*/ 1036395 h 39260905"/>
              <a:gd name="connsiteX132" fmla="*/ 2956332 w 16642080"/>
              <a:gd name="connsiteY132" fmla="*/ 638640 h 39260905"/>
              <a:gd name="connsiteX133" fmla="*/ 3744748 w 16642080"/>
              <a:gd name="connsiteY133" fmla="*/ 290605 h 39260905"/>
              <a:gd name="connsiteX0" fmla="*/ 3744748 w 16642080"/>
              <a:gd name="connsiteY0" fmla="*/ 290605 h 39260905"/>
              <a:gd name="connsiteX1" fmla="*/ 4835935 w 16642080"/>
              <a:gd name="connsiteY1" fmla="*/ 191166 h 39260905"/>
              <a:gd name="connsiteX2" fmla="*/ 6067399 w 16642080"/>
              <a:gd name="connsiteY2" fmla="*/ 713219 h 39260905"/>
              <a:gd name="connsiteX3" fmla="*/ 5700120 w 16642080"/>
              <a:gd name="connsiteY3" fmla="*/ 1185554 h 39260905"/>
              <a:gd name="connsiteX4" fmla="*/ 6002585 w 16642080"/>
              <a:gd name="connsiteY4" fmla="*/ 1682747 h 39260905"/>
              <a:gd name="connsiteX5" fmla="*/ 6197027 w 16642080"/>
              <a:gd name="connsiteY5" fmla="*/ 2378819 h 39260905"/>
              <a:gd name="connsiteX6" fmla="*/ 6175422 w 16642080"/>
              <a:gd name="connsiteY6" fmla="*/ 2900872 h 39260905"/>
              <a:gd name="connsiteX7" fmla="*/ 6499491 w 16642080"/>
              <a:gd name="connsiteY7" fmla="*/ 3671523 h 39260905"/>
              <a:gd name="connsiteX8" fmla="*/ 6391468 w 16642080"/>
              <a:gd name="connsiteY8" fmla="*/ 4078732 h 39260905"/>
              <a:gd name="connsiteX9" fmla="*/ 6456282 w 16642080"/>
              <a:gd name="connsiteY9" fmla="*/ 4516753 h 39260905"/>
              <a:gd name="connsiteX10" fmla="*/ 6153817 w 16642080"/>
              <a:gd name="connsiteY10" fmla="*/ 5585719 h 39260905"/>
              <a:gd name="connsiteX11" fmla="*/ 5394960 w 16642080"/>
              <a:gd name="connsiteY11" fmla="*/ 5610985 h 39260905"/>
              <a:gd name="connsiteX12" fmla="*/ 5116795 w 16642080"/>
              <a:gd name="connsiteY12" fmla="*/ 6115484 h 39260905"/>
              <a:gd name="connsiteX13" fmla="*/ 5548888 w 16642080"/>
              <a:gd name="connsiteY13" fmla="*/ 6836415 h 39260905"/>
              <a:gd name="connsiteX14" fmla="*/ 6434678 w 16642080"/>
              <a:gd name="connsiteY14" fmla="*/ 10251647 h 39260905"/>
              <a:gd name="connsiteX15" fmla="*/ 6585910 w 16642080"/>
              <a:gd name="connsiteY15" fmla="*/ 11634335 h 39260905"/>
              <a:gd name="connsiteX16" fmla="*/ 6996398 w 16642080"/>
              <a:gd name="connsiteY16" fmla="*/ 11385738 h 39260905"/>
              <a:gd name="connsiteX17" fmla="*/ 6675120 w 16642080"/>
              <a:gd name="connsiteY17" fmla="*/ 10000105 h 39260905"/>
              <a:gd name="connsiteX18" fmla="*/ 8412480 w 16642080"/>
              <a:gd name="connsiteY18" fmla="*/ 8628505 h 39260905"/>
              <a:gd name="connsiteX19" fmla="*/ 8443908 w 16642080"/>
              <a:gd name="connsiteY19" fmla="*/ 7955101 h 39260905"/>
              <a:gd name="connsiteX20" fmla="*/ 8800232 w 16642080"/>
              <a:gd name="connsiteY20" fmla="*/ 7805943 h 39260905"/>
              <a:gd name="connsiteX21" fmla="*/ 8800232 w 16642080"/>
              <a:gd name="connsiteY21" fmla="*/ 7184451 h 39260905"/>
              <a:gd name="connsiteX22" fmla="*/ 8379094 w 16642080"/>
              <a:gd name="connsiteY22" fmla="*/ 6910994 h 39260905"/>
              <a:gd name="connsiteX23" fmla="*/ 8138160 w 16642080"/>
              <a:gd name="connsiteY23" fmla="*/ 5336665 h 39260905"/>
              <a:gd name="connsiteX24" fmla="*/ 8138160 w 16642080"/>
              <a:gd name="connsiteY24" fmla="*/ 5885305 h 39260905"/>
              <a:gd name="connsiteX25" fmla="*/ 8138160 w 16642080"/>
              <a:gd name="connsiteY25" fmla="*/ 6433945 h 39260905"/>
              <a:gd name="connsiteX26" fmla="*/ 7955280 w 16642080"/>
              <a:gd name="connsiteY26" fmla="*/ 6068185 h 39260905"/>
              <a:gd name="connsiteX27" fmla="*/ 7863840 w 16642080"/>
              <a:gd name="connsiteY27" fmla="*/ 6342505 h 39260905"/>
              <a:gd name="connsiteX28" fmla="*/ 7589520 w 16642080"/>
              <a:gd name="connsiteY28" fmla="*/ 6616825 h 39260905"/>
              <a:gd name="connsiteX29" fmla="*/ 7589520 w 16642080"/>
              <a:gd name="connsiteY29" fmla="*/ 6159625 h 39260905"/>
              <a:gd name="connsiteX30" fmla="*/ 7428491 w 16642080"/>
              <a:gd name="connsiteY30" fmla="*/ 6413800 h 39260905"/>
              <a:gd name="connsiteX31" fmla="*/ 7925397 w 16642080"/>
              <a:gd name="connsiteY31" fmla="*/ 5245395 h 39260905"/>
              <a:gd name="connsiteX32" fmla="*/ 8412480 w 16642080"/>
              <a:gd name="connsiteY32" fmla="*/ 4147945 h 39260905"/>
              <a:gd name="connsiteX33" fmla="*/ 9601200 w 16642080"/>
              <a:gd name="connsiteY33" fmla="*/ 3324985 h 39260905"/>
              <a:gd name="connsiteX34" fmla="*/ 9784080 w 16642080"/>
              <a:gd name="connsiteY34" fmla="*/ 3416425 h 39260905"/>
              <a:gd name="connsiteX35" fmla="*/ 10424160 w 16642080"/>
              <a:gd name="connsiteY35" fmla="*/ 3142105 h 39260905"/>
              <a:gd name="connsiteX36" fmla="*/ 11247120 w 16642080"/>
              <a:gd name="connsiteY36" fmla="*/ 3507865 h 39260905"/>
              <a:gd name="connsiteX37" fmla="*/ 11521440 w 16642080"/>
              <a:gd name="connsiteY37" fmla="*/ 4239385 h 39260905"/>
              <a:gd name="connsiteX38" fmla="*/ 11612880 w 16642080"/>
              <a:gd name="connsiteY38" fmla="*/ 4696585 h 39260905"/>
              <a:gd name="connsiteX39" fmla="*/ 11704320 w 16642080"/>
              <a:gd name="connsiteY39" fmla="*/ 5519545 h 39260905"/>
              <a:gd name="connsiteX40" fmla="*/ 11704320 w 16642080"/>
              <a:gd name="connsiteY40" fmla="*/ 5519545 h 39260905"/>
              <a:gd name="connsiteX41" fmla="*/ 12161520 w 16642080"/>
              <a:gd name="connsiteY41" fmla="*/ 6525385 h 39260905"/>
              <a:gd name="connsiteX42" fmla="*/ 11704320 w 16642080"/>
              <a:gd name="connsiteY42" fmla="*/ 7165465 h 39260905"/>
              <a:gd name="connsiteX43" fmla="*/ 11704320 w 16642080"/>
              <a:gd name="connsiteY43" fmla="*/ 7805545 h 39260905"/>
              <a:gd name="connsiteX44" fmla="*/ 10972800 w 16642080"/>
              <a:gd name="connsiteY44" fmla="*/ 7896985 h 39260905"/>
              <a:gd name="connsiteX45" fmla="*/ 10789920 w 16642080"/>
              <a:gd name="connsiteY45" fmla="*/ 8171305 h 39260905"/>
              <a:gd name="connsiteX46" fmla="*/ 11064240 w 16642080"/>
              <a:gd name="connsiteY46" fmla="*/ 8628505 h 39260905"/>
              <a:gd name="connsiteX47" fmla="*/ 12070080 w 16642080"/>
              <a:gd name="connsiteY47" fmla="*/ 8628505 h 39260905"/>
              <a:gd name="connsiteX48" fmla="*/ 12527280 w 16642080"/>
              <a:gd name="connsiteY48" fmla="*/ 9085705 h 39260905"/>
              <a:gd name="connsiteX49" fmla="*/ 13441680 w 16642080"/>
              <a:gd name="connsiteY49" fmla="*/ 10457305 h 39260905"/>
              <a:gd name="connsiteX50" fmla="*/ 15179040 w 16642080"/>
              <a:gd name="connsiteY50" fmla="*/ 10000105 h 39260905"/>
              <a:gd name="connsiteX51" fmla="*/ 16642080 w 16642080"/>
              <a:gd name="connsiteY51" fmla="*/ 9634345 h 39260905"/>
              <a:gd name="connsiteX52" fmla="*/ 15453360 w 16642080"/>
              <a:gd name="connsiteY52" fmla="*/ 10457305 h 39260905"/>
              <a:gd name="connsiteX53" fmla="*/ 16002000 w 16642080"/>
              <a:gd name="connsiteY53" fmla="*/ 10914505 h 39260905"/>
              <a:gd name="connsiteX54" fmla="*/ 15179040 w 16642080"/>
              <a:gd name="connsiteY54" fmla="*/ 11828905 h 39260905"/>
              <a:gd name="connsiteX55" fmla="*/ 15179040 w 16642080"/>
              <a:gd name="connsiteY55" fmla="*/ 11188825 h 39260905"/>
              <a:gd name="connsiteX56" fmla="*/ 13533120 w 16642080"/>
              <a:gd name="connsiteY56" fmla="*/ 11188825 h 39260905"/>
              <a:gd name="connsiteX57" fmla="*/ 13533120 w 16642080"/>
              <a:gd name="connsiteY57" fmla="*/ 12011785 h 39260905"/>
              <a:gd name="connsiteX58" fmla="*/ 14721840 w 16642080"/>
              <a:gd name="connsiteY58" fmla="*/ 13200505 h 39260905"/>
              <a:gd name="connsiteX59" fmla="*/ 14630400 w 16642080"/>
              <a:gd name="connsiteY59" fmla="*/ 14114905 h 39260905"/>
              <a:gd name="connsiteX60" fmla="*/ 14996160 w 16642080"/>
              <a:gd name="connsiteY60" fmla="*/ 14846425 h 39260905"/>
              <a:gd name="connsiteX61" fmla="*/ 14904720 w 16642080"/>
              <a:gd name="connsiteY61" fmla="*/ 15577945 h 39260905"/>
              <a:gd name="connsiteX62" fmla="*/ 14904720 w 16642080"/>
              <a:gd name="connsiteY62" fmla="*/ 16035145 h 39260905"/>
              <a:gd name="connsiteX63" fmla="*/ 14630400 w 16642080"/>
              <a:gd name="connsiteY63" fmla="*/ 16035145 h 39260905"/>
              <a:gd name="connsiteX64" fmla="*/ 14630400 w 16642080"/>
              <a:gd name="connsiteY64" fmla="*/ 16400905 h 39260905"/>
              <a:gd name="connsiteX65" fmla="*/ 13898880 w 16642080"/>
              <a:gd name="connsiteY65" fmla="*/ 16400905 h 39260905"/>
              <a:gd name="connsiteX66" fmla="*/ 14447520 w 16642080"/>
              <a:gd name="connsiteY66" fmla="*/ 17132425 h 39260905"/>
              <a:gd name="connsiteX67" fmla="*/ 15087600 w 16642080"/>
              <a:gd name="connsiteY67" fmla="*/ 25910665 h 39260905"/>
              <a:gd name="connsiteX68" fmla="*/ 13441680 w 16642080"/>
              <a:gd name="connsiteY68" fmla="*/ 25819225 h 39260905"/>
              <a:gd name="connsiteX69" fmla="*/ 13258800 w 16642080"/>
              <a:gd name="connsiteY69" fmla="*/ 29293945 h 39260905"/>
              <a:gd name="connsiteX70" fmla="*/ 11887200 w 16642080"/>
              <a:gd name="connsiteY70" fmla="*/ 33957385 h 39260905"/>
              <a:gd name="connsiteX71" fmla="*/ 12710160 w 16642080"/>
              <a:gd name="connsiteY71" fmla="*/ 35603305 h 39260905"/>
              <a:gd name="connsiteX72" fmla="*/ 14630400 w 16642080"/>
              <a:gd name="connsiteY72" fmla="*/ 36151945 h 39260905"/>
              <a:gd name="connsiteX73" fmla="*/ 12527280 w 16642080"/>
              <a:gd name="connsiteY73" fmla="*/ 36517705 h 39260905"/>
              <a:gd name="connsiteX74" fmla="*/ 13167360 w 16642080"/>
              <a:gd name="connsiteY74" fmla="*/ 37066345 h 39260905"/>
              <a:gd name="connsiteX75" fmla="*/ 12252960 w 16642080"/>
              <a:gd name="connsiteY75" fmla="*/ 37706425 h 39260905"/>
              <a:gd name="connsiteX76" fmla="*/ 10241280 w 16642080"/>
              <a:gd name="connsiteY76" fmla="*/ 37249225 h 39260905"/>
              <a:gd name="connsiteX77" fmla="*/ 10424160 w 16642080"/>
              <a:gd name="connsiteY77" fmla="*/ 36883465 h 39260905"/>
              <a:gd name="connsiteX78" fmla="*/ 9235440 w 16642080"/>
              <a:gd name="connsiteY78" fmla="*/ 36883465 h 39260905"/>
              <a:gd name="connsiteX79" fmla="*/ 9784080 w 16642080"/>
              <a:gd name="connsiteY79" fmla="*/ 35969065 h 39260905"/>
              <a:gd name="connsiteX80" fmla="*/ 9235440 w 16642080"/>
              <a:gd name="connsiteY80" fmla="*/ 35511865 h 39260905"/>
              <a:gd name="connsiteX81" fmla="*/ 10058400 w 16642080"/>
              <a:gd name="connsiteY81" fmla="*/ 34780345 h 39260905"/>
              <a:gd name="connsiteX82" fmla="*/ 8869680 w 16642080"/>
              <a:gd name="connsiteY82" fmla="*/ 28196665 h 39260905"/>
              <a:gd name="connsiteX83" fmla="*/ 9601200 w 16642080"/>
              <a:gd name="connsiteY83" fmla="*/ 26276425 h 39260905"/>
              <a:gd name="connsiteX84" fmla="*/ 8595360 w 16642080"/>
              <a:gd name="connsiteY84" fmla="*/ 25727785 h 39260905"/>
              <a:gd name="connsiteX85" fmla="*/ 8503920 w 16642080"/>
              <a:gd name="connsiteY85" fmla="*/ 20790025 h 39260905"/>
              <a:gd name="connsiteX86" fmla="*/ 8869680 w 16642080"/>
              <a:gd name="connsiteY86" fmla="*/ 18504025 h 39260905"/>
              <a:gd name="connsiteX87" fmla="*/ 7579723 w 16642080"/>
              <a:gd name="connsiteY87" fmla="*/ 16730572 h 39260905"/>
              <a:gd name="connsiteX88" fmla="*/ 7406640 w 16642080"/>
              <a:gd name="connsiteY88" fmla="*/ 16309465 h 39260905"/>
              <a:gd name="connsiteX89" fmla="*/ 7536514 w 16642080"/>
              <a:gd name="connsiteY89" fmla="*/ 16332817 h 39260905"/>
              <a:gd name="connsiteX90" fmla="*/ 6964143 w 16642080"/>
              <a:gd name="connsiteY90" fmla="*/ 16332817 h 39260905"/>
              <a:gd name="connsiteX91" fmla="*/ 6845166 w 16642080"/>
              <a:gd name="connsiteY91" fmla="*/ 20036911 h 39260905"/>
              <a:gd name="connsiteX92" fmla="*/ 6337609 w 16642080"/>
              <a:gd name="connsiteY92" fmla="*/ 21429053 h 39260905"/>
              <a:gd name="connsiteX93" fmla="*/ 5808143 w 16642080"/>
              <a:gd name="connsiteY93" fmla="*/ 21255036 h 39260905"/>
              <a:gd name="connsiteX94" fmla="*/ 6337609 w 16642080"/>
              <a:gd name="connsiteY94" fmla="*/ 26848466 h 39260905"/>
              <a:gd name="connsiteX95" fmla="*/ 6583680 w 16642080"/>
              <a:gd name="connsiteY95" fmla="*/ 35877625 h 39260905"/>
              <a:gd name="connsiteX96" fmla="*/ 5760720 w 16642080"/>
              <a:gd name="connsiteY96" fmla="*/ 35877625 h 39260905"/>
              <a:gd name="connsiteX97" fmla="*/ 5760720 w 16642080"/>
              <a:gd name="connsiteY97" fmla="*/ 36151945 h 39260905"/>
              <a:gd name="connsiteX98" fmla="*/ 6217920 w 16642080"/>
              <a:gd name="connsiteY98" fmla="*/ 36151945 h 39260905"/>
              <a:gd name="connsiteX99" fmla="*/ 6400800 w 16642080"/>
              <a:gd name="connsiteY99" fmla="*/ 37249225 h 39260905"/>
              <a:gd name="connsiteX100" fmla="*/ 6858000 w 16642080"/>
              <a:gd name="connsiteY100" fmla="*/ 37157785 h 39260905"/>
              <a:gd name="connsiteX101" fmla="*/ 7680960 w 16642080"/>
              <a:gd name="connsiteY101" fmla="*/ 37797865 h 39260905"/>
              <a:gd name="connsiteX102" fmla="*/ 9601200 w 16642080"/>
              <a:gd name="connsiteY102" fmla="*/ 38346505 h 39260905"/>
              <a:gd name="connsiteX103" fmla="*/ 9692640 w 16642080"/>
              <a:gd name="connsiteY103" fmla="*/ 39078025 h 39260905"/>
              <a:gd name="connsiteX104" fmla="*/ 6400800 w 16642080"/>
              <a:gd name="connsiteY104" fmla="*/ 39260905 h 39260905"/>
              <a:gd name="connsiteX105" fmla="*/ 4846320 w 16642080"/>
              <a:gd name="connsiteY105" fmla="*/ 38620825 h 39260905"/>
              <a:gd name="connsiteX106" fmla="*/ 4297680 w 16642080"/>
              <a:gd name="connsiteY106" fmla="*/ 38986585 h 39260905"/>
              <a:gd name="connsiteX107" fmla="*/ 3017520 w 16642080"/>
              <a:gd name="connsiteY107" fmla="*/ 38986585 h 39260905"/>
              <a:gd name="connsiteX108" fmla="*/ 2834640 w 16642080"/>
              <a:gd name="connsiteY108" fmla="*/ 37523545 h 39260905"/>
              <a:gd name="connsiteX109" fmla="*/ 2834640 w 16642080"/>
              <a:gd name="connsiteY109" fmla="*/ 37523545 h 39260905"/>
              <a:gd name="connsiteX110" fmla="*/ 2286000 w 16642080"/>
              <a:gd name="connsiteY110" fmla="*/ 38163625 h 39260905"/>
              <a:gd name="connsiteX111" fmla="*/ 0 w 16642080"/>
              <a:gd name="connsiteY111" fmla="*/ 38163625 h 39260905"/>
              <a:gd name="connsiteX112" fmla="*/ 91440 w 16642080"/>
              <a:gd name="connsiteY112" fmla="*/ 35603305 h 39260905"/>
              <a:gd name="connsiteX113" fmla="*/ 548640 w 16642080"/>
              <a:gd name="connsiteY113" fmla="*/ 35603305 h 39260905"/>
              <a:gd name="connsiteX114" fmla="*/ 457200 w 16642080"/>
              <a:gd name="connsiteY114" fmla="*/ 34688905 h 39260905"/>
              <a:gd name="connsiteX115" fmla="*/ 1188720 w 16642080"/>
              <a:gd name="connsiteY115" fmla="*/ 34048825 h 39260905"/>
              <a:gd name="connsiteX116" fmla="*/ 1314380 w 16642080"/>
              <a:gd name="connsiteY116" fmla="*/ 26972764 h 39260905"/>
              <a:gd name="connsiteX117" fmla="*/ 1832891 w 16642080"/>
              <a:gd name="connsiteY117" fmla="*/ 24909410 h 39260905"/>
              <a:gd name="connsiteX118" fmla="*/ 1768077 w 16642080"/>
              <a:gd name="connsiteY118" fmla="*/ 23591847 h 39260905"/>
              <a:gd name="connsiteX119" fmla="*/ 1897705 w 16642080"/>
              <a:gd name="connsiteY119" fmla="*/ 22348862 h 39260905"/>
              <a:gd name="connsiteX120" fmla="*/ 2502634 w 16642080"/>
              <a:gd name="connsiteY120" fmla="*/ 21727370 h 39260905"/>
              <a:gd name="connsiteX121" fmla="*/ 234148 w 16642080"/>
              <a:gd name="connsiteY121" fmla="*/ 21115331 h 39260905"/>
              <a:gd name="connsiteX122" fmla="*/ 968706 w 16642080"/>
              <a:gd name="connsiteY122" fmla="*/ 16034501 h 39260905"/>
              <a:gd name="connsiteX123" fmla="*/ 1271170 w 16642080"/>
              <a:gd name="connsiteY123" fmla="*/ 13871707 h 39260905"/>
              <a:gd name="connsiteX124" fmla="*/ 1119938 w 16642080"/>
              <a:gd name="connsiteY124" fmla="*/ 10341631 h 39260905"/>
              <a:gd name="connsiteX125" fmla="*/ 1400798 w 16642080"/>
              <a:gd name="connsiteY125" fmla="*/ 7897670 h 39260905"/>
              <a:gd name="connsiteX126" fmla="*/ 2113751 w 16642080"/>
              <a:gd name="connsiteY126" fmla="*/ 6322056 h 39260905"/>
              <a:gd name="connsiteX127" fmla="*/ 2805099 w 16642080"/>
              <a:gd name="connsiteY127" fmla="*/ 5337122 h 39260905"/>
              <a:gd name="connsiteX128" fmla="*/ 3200400 w 16642080"/>
              <a:gd name="connsiteY128" fmla="*/ 4788025 h 39260905"/>
              <a:gd name="connsiteX129" fmla="*/ 2761890 w 16642080"/>
              <a:gd name="connsiteY129" fmla="*/ 3954433 h 39260905"/>
              <a:gd name="connsiteX130" fmla="*/ 2394611 w 16642080"/>
              <a:gd name="connsiteY130" fmla="*/ 1881624 h 39260905"/>
              <a:gd name="connsiteX131" fmla="*/ 2481030 w 16642080"/>
              <a:gd name="connsiteY131" fmla="*/ 1036395 h 39260905"/>
              <a:gd name="connsiteX132" fmla="*/ 2956332 w 16642080"/>
              <a:gd name="connsiteY132" fmla="*/ 638640 h 39260905"/>
              <a:gd name="connsiteX133" fmla="*/ 3744748 w 16642080"/>
              <a:gd name="connsiteY133" fmla="*/ 290605 h 39260905"/>
              <a:gd name="connsiteX0" fmla="*/ 3744748 w 16642080"/>
              <a:gd name="connsiteY0" fmla="*/ 290605 h 39260905"/>
              <a:gd name="connsiteX1" fmla="*/ 4835935 w 16642080"/>
              <a:gd name="connsiteY1" fmla="*/ 191166 h 39260905"/>
              <a:gd name="connsiteX2" fmla="*/ 6067399 w 16642080"/>
              <a:gd name="connsiteY2" fmla="*/ 713219 h 39260905"/>
              <a:gd name="connsiteX3" fmla="*/ 5700120 w 16642080"/>
              <a:gd name="connsiteY3" fmla="*/ 1185554 h 39260905"/>
              <a:gd name="connsiteX4" fmla="*/ 6002585 w 16642080"/>
              <a:gd name="connsiteY4" fmla="*/ 1682747 h 39260905"/>
              <a:gd name="connsiteX5" fmla="*/ 6197027 w 16642080"/>
              <a:gd name="connsiteY5" fmla="*/ 2378819 h 39260905"/>
              <a:gd name="connsiteX6" fmla="*/ 6175422 w 16642080"/>
              <a:gd name="connsiteY6" fmla="*/ 2900872 h 39260905"/>
              <a:gd name="connsiteX7" fmla="*/ 6499491 w 16642080"/>
              <a:gd name="connsiteY7" fmla="*/ 3671523 h 39260905"/>
              <a:gd name="connsiteX8" fmla="*/ 6391468 w 16642080"/>
              <a:gd name="connsiteY8" fmla="*/ 4078732 h 39260905"/>
              <a:gd name="connsiteX9" fmla="*/ 6456282 w 16642080"/>
              <a:gd name="connsiteY9" fmla="*/ 4516753 h 39260905"/>
              <a:gd name="connsiteX10" fmla="*/ 6153817 w 16642080"/>
              <a:gd name="connsiteY10" fmla="*/ 5585719 h 39260905"/>
              <a:gd name="connsiteX11" fmla="*/ 5394960 w 16642080"/>
              <a:gd name="connsiteY11" fmla="*/ 5610985 h 39260905"/>
              <a:gd name="connsiteX12" fmla="*/ 5116795 w 16642080"/>
              <a:gd name="connsiteY12" fmla="*/ 6115484 h 39260905"/>
              <a:gd name="connsiteX13" fmla="*/ 5548888 w 16642080"/>
              <a:gd name="connsiteY13" fmla="*/ 6836415 h 39260905"/>
              <a:gd name="connsiteX14" fmla="*/ 6434678 w 16642080"/>
              <a:gd name="connsiteY14" fmla="*/ 10251647 h 39260905"/>
              <a:gd name="connsiteX15" fmla="*/ 6585910 w 16642080"/>
              <a:gd name="connsiteY15" fmla="*/ 11634335 h 39260905"/>
              <a:gd name="connsiteX16" fmla="*/ 6996398 w 16642080"/>
              <a:gd name="connsiteY16" fmla="*/ 11385738 h 39260905"/>
              <a:gd name="connsiteX17" fmla="*/ 6675120 w 16642080"/>
              <a:gd name="connsiteY17" fmla="*/ 10000105 h 39260905"/>
              <a:gd name="connsiteX18" fmla="*/ 8412480 w 16642080"/>
              <a:gd name="connsiteY18" fmla="*/ 8628505 h 39260905"/>
              <a:gd name="connsiteX19" fmla="*/ 8443908 w 16642080"/>
              <a:gd name="connsiteY19" fmla="*/ 7955101 h 39260905"/>
              <a:gd name="connsiteX20" fmla="*/ 8800232 w 16642080"/>
              <a:gd name="connsiteY20" fmla="*/ 7805943 h 39260905"/>
              <a:gd name="connsiteX21" fmla="*/ 8800232 w 16642080"/>
              <a:gd name="connsiteY21" fmla="*/ 7184451 h 39260905"/>
              <a:gd name="connsiteX22" fmla="*/ 8379094 w 16642080"/>
              <a:gd name="connsiteY22" fmla="*/ 6910994 h 39260905"/>
              <a:gd name="connsiteX23" fmla="*/ 8138160 w 16642080"/>
              <a:gd name="connsiteY23" fmla="*/ 5336665 h 39260905"/>
              <a:gd name="connsiteX24" fmla="*/ 8138160 w 16642080"/>
              <a:gd name="connsiteY24" fmla="*/ 5885305 h 39260905"/>
              <a:gd name="connsiteX25" fmla="*/ 8138160 w 16642080"/>
              <a:gd name="connsiteY25" fmla="*/ 6433945 h 39260905"/>
              <a:gd name="connsiteX26" fmla="*/ 7955280 w 16642080"/>
              <a:gd name="connsiteY26" fmla="*/ 6068185 h 39260905"/>
              <a:gd name="connsiteX27" fmla="*/ 7863840 w 16642080"/>
              <a:gd name="connsiteY27" fmla="*/ 6342505 h 39260905"/>
              <a:gd name="connsiteX28" fmla="*/ 7589520 w 16642080"/>
              <a:gd name="connsiteY28" fmla="*/ 6616825 h 39260905"/>
              <a:gd name="connsiteX29" fmla="*/ 7589520 w 16642080"/>
              <a:gd name="connsiteY29" fmla="*/ 6159625 h 39260905"/>
              <a:gd name="connsiteX30" fmla="*/ 7428491 w 16642080"/>
              <a:gd name="connsiteY30" fmla="*/ 6413800 h 39260905"/>
              <a:gd name="connsiteX31" fmla="*/ 7925397 w 16642080"/>
              <a:gd name="connsiteY31" fmla="*/ 5245395 h 39260905"/>
              <a:gd name="connsiteX32" fmla="*/ 8412480 w 16642080"/>
              <a:gd name="connsiteY32" fmla="*/ 4147945 h 39260905"/>
              <a:gd name="connsiteX33" fmla="*/ 9601200 w 16642080"/>
              <a:gd name="connsiteY33" fmla="*/ 3324985 h 39260905"/>
              <a:gd name="connsiteX34" fmla="*/ 9784080 w 16642080"/>
              <a:gd name="connsiteY34" fmla="*/ 3416425 h 39260905"/>
              <a:gd name="connsiteX35" fmla="*/ 10424160 w 16642080"/>
              <a:gd name="connsiteY35" fmla="*/ 3142105 h 39260905"/>
              <a:gd name="connsiteX36" fmla="*/ 11247120 w 16642080"/>
              <a:gd name="connsiteY36" fmla="*/ 3507865 h 39260905"/>
              <a:gd name="connsiteX37" fmla="*/ 11521440 w 16642080"/>
              <a:gd name="connsiteY37" fmla="*/ 4239385 h 39260905"/>
              <a:gd name="connsiteX38" fmla="*/ 11612880 w 16642080"/>
              <a:gd name="connsiteY38" fmla="*/ 4696585 h 39260905"/>
              <a:gd name="connsiteX39" fmla="*/ 11704320 w 16642080"/>
              <a:gd name="connsiteY39" fmla="*/ 5519545 h 39260905"/>
              <a:gd name="connsiteX40" fmla="*/ 11704320 w 16642080"/>
              <a:gd name="connsiteY40" fmla="*/ 5519545 h 39260905"/>
              <a:gd name="connsiteX41" fmla="*/ 12161520 w 16642080"/>
              <a:gd name="connsiteY41" fmla="*/ 6525385 h 39260905"/>
              <a:gd name="connsiteX42" fmla="*/ 11704320 w 16642080"/>
              <a:gd name="connsiteY42" fmla="*/ 7165465 h 39260905"/>
              <a:gd name="connsiteX43" fmla="*/ 11704320 w 16642080"/>
              <a:gd name="connsiteY43" fmla="*/ 7805545 h 39260905"/>
              <a:gd name="connsiteX44" fmla="*/ 10972800 w 16642080"/>
              <a:gd name="connsiteY44" fmla="*/ 7896985 h 39260905"/>
              <a:gd name="connsiteX45" fmla="*/ 10789920 w 16642080"/>
              <a:gd name="connsiteY45" fmla="*/ 8171305 h 39260905"/>
              <a:gd name="connsiteX46" fmla="*/ 11064240 w 16642080"/>
              <a:gd name="connsiteY46" fmla="*/ 8628505 h 39260905"/>
              <a:gd name="connsiteX47" fmla="*/ 12070080 w 16642080"/>
              <a:gd name="connsiteY47" fmla="*/ 8628505 h 39260905"/>
              <a:gd name="connsiteX48" fmla="*/ 12527280 w 16642080"/>
              <a:gd name="connsiteY48" fmla="*/ 9085705 h 39260905"/>
              <a:gd name="connsiteX49" fmla="*/ 13441680 w 16642080"/>
              <a:gd name="connsiteY49" fmla="*/ 10457305 h 39260905"/>
              <a:gd name="connsiteX50" fmla="*/ 15179040 w 16642080"/>
              <a:gd name="connsiteY50" fmla="*/ 10000105 h 39260905"/>
              <a:gd name="connsiteX51" fmla="*/ 16642080 w 16642080"/>
              <a:gd name="connsiteY51" fmla="*/ 9634345 h 39260905"/>
              <a:gd name="connsiteX52" fmla="*/ 15453360 w 16642080"/>
              <a:gd name="connsiteY52" fmla="*/ 10457305 h 39260905"/>
              <a:gd name="connsiteX53" fmla="*/ 16002000 w 16642080"/>
              <a:gd name="connsiteY53" fmla="*/ 10914505 h 39260905"/>
              <a:gd name="connsiteX54" fmla="*/ 15179040 w 16642080"/>
              <a:gd name="connsiteY54" fmla="*/ 11828905 h 39260905"/>
              <a:gd name="connsiteX55" fmla="*/ 15179040 w 16642080"/>
              <a:gd name="connsiteY55" fmla="*/ 11188825 h 39260905"/>
              <a:gd name="connsiteX56" fmla="*/ 13533120 w 16642080"/>
              <a:gd name="connsiteY56" fmla="*/ 11188825 h 39260905"/>
              <a:gd name="connsiteX57" fmla="*/ 13533120 w 16642080"/>
              <a:gd name="connsiteY57" fmla="*/ 12011785 h 39260905"/>
              <a:gd name="connsiteX58" fmla="*/ 14721840 w 16642080"/>
              <a:gd name="connsiteY58" fmla="*/ 13200505 h 39260905"/>
              <a:gd name="connsiteX59" fmla="*/ 14630400 w 16642080"/>
              <a:gd name="connsiteY59" fmla="*/ 14114905 h 39260905"/>
              <a:gd name="connsiteX60" fmla="*/ 14996160 w 16642080"/>
              <a:gd name="connsiteY60" fmla="*/ 14846425 h 39260905"/>
              <a:gd name="connsiteX61" fmla="*/ 14904720 w 16642080"/>
              <a:gd name="connsiteY61" fmla="*/ 15577945 h 39260905"/>
              <a:gd name="connsiteX62" fmla="*/ 14904720 w 16642080"/>
              <a:gd name="connsiteY62" fmla="*/ 16035145 h 39260905"/>
              <a:gd name="connsiteX63" fmla="*/ 14630400 w 16642080"/>
              <a:gd name="connsiteY63" fmla="*/ 16035145 h 39260905"/>
              <a:gd name="connsiteX64" fmla="*/ 14630400 w 16642080"/>
              <a:gd name="connsiteY64" fmla="*/ 16400905 h 39260905"/>
              <a:gd name="connsiteX65" fmla="*/ 13898880 w 16642080"/>
              <a:gd name="connsiteY65" fmla="*/ 16400905 h 39260905"/>
              <a:gd name="connsiteX66" fmla="*/ 14447520 w 16642080"/>
              <a:gd name="connsiteY66" fmla="*/ 17132425 h 39260905"/>
              <a:gd name="connsiteX67" fmla="*/ 15087600 w 16642080"/>
              <a:gd name="connsiteY67" fmla="*/ 25910665 h 39260905"/>
              <a:gd name="connsiteX68" fmla="*/ 13441680 w 16642080"/>
              <a:gd name="connsiteY68" fmla="*/ 25819225 h 39260905"/>
              <a:gd name="connsiteX69" fmla="*/ 13258800 w 16642080"/>
              <a:gd name="connsiteY69" fmla="*/ 29293945 h 39260905"/>
              <a:gd name="connsiteX70" fmla="*/ 11887200 w 16642080"/>
              <a:gd name="connsiteY70" fmla="*/ 33957385 h 39260905"/>
              <a:gd name="connsiteX71" fmla="*/ 12710160 w 16642080"/>
              <a:gd name="connsiteY71" fmla="*/ 35603305 h 39260905"/>
              <a:gd name="connsiteX72" fmla="*/ 14630400 w 16642080"/>
              <a:gd name="connsiteY72" fmla="*/ 36151945 h 39260905"/>
              <a:gd name="connsiteX73" fmla="*/ 12527280 w 16642080"/>
              <a:gd name="connsiteY73" fmla="*/ 36517705 h 39260905"/>
              <a:gd name="connsiteX74" fmla="*/ 13167360 w 16642080"/>
              <a:gd name="connsiteY74" fmla="*/ 37066345 h 39260905"/>
              <a:gd name="connsiteX75" fmla="*/ 12252960 w 16642080"/>
              <a:gd name="connsiteY75" fmla="*/ 37706425 h 39260905"/>
              <a:gd name="connsiteX76" fmla="*/ 10241280 w 16642080"/>
              <a:gd name="connsiteY76" fmla="*/ 37249225 h 39260905"/>
              <a:gd name="connsiteX77" fmla="*/ 10424160 w 16642080"/>
              <a:gd name="connsiteY77" fmla="*/ 36883465 h 39260905"/>
              <a:gd name="connsiteX78" fmla="*/ 9235440 w 16642080"/>
              <a:gd name="connsiteY78" fmla="*/ 36883465 h 39260905"/>
              <a:gd name="connsiteX79" fmla="*/ 9784080 w 16642080"/>
              <a:gd name="connsiteY79" fmla="*/ 35969065 h 39260905"/>
              <a:gd name="connsiteX80" fmla="*/ 9235440 w 16642080"/>
              <a:gd name="connsiteY80" fmla="*/ 35511865 h 39260905"/>
              <a:gd name="connsiteX81" fmla="*/ 10058400 w 16642080"/>
              <a:gd name="connsiteY81" fmla="*/ 34780345 h 39260905"/>
              <a:gd name="connsiteX82" fmla="*/ 8869680 w 16642080"/>
              <a:gd name="connsiteY82" fmla="*/ 28196665 h 39260905"/>
              <a:gd name="connsiteX83" fmla="*/ 9601200 w 16642080"/>
              <a:gd name="connsiteY83" fmla="*/ 26276425 h 39260905"/>
              <a:gd name="connsiteX84" fmla="*/ 8595360 w 16642080"/>
              <a:gd name="connsiteY84" fmla="*/ 25727785 h 39260905"/>
              <a:gd name="connsiteX85" fmla="*/ 8503920 w 16642080"/>
              <a:gd name="connsiteY85" fmla="*/ 20790025 h 39260905"/>
              <a:gd name="connsiteX86" fmla="*/ 8869680 w 16642080"/>
              <a:gd name="connsiteY86" fmla="*/ 18504025 h 39260905"/>
              <a:gd name="connsiteX87" fmla="*/ 7579723 w 16642080"/>
              <a:gd name="connsiteY87" fmla="*/ 16730572 h 39260905"/>
              <a:gd name="connsiteX88" fmla="*/ 7406640 w 16642080"/>
              <a:gd name="connsiteY88" fmla="*/ 16309465 h 39260905"/>
              <a:gd name="connsiteX89" fmla="*/ 7536514 w 16642080"/>
              <a:gd name="connsiteY89" fmla="*/ 16332817 h 39260905"/>
              <a:gd name="connsiteX90" fmla="*/ 6964143 w 16642080"/>
              <a:gd name="connsiteY90" fmla="*/ 16332817 h 39260905"/>
              <a:gd name="connsiteX91" fmla="*/ 6845166 w 16642080"/>
              <a:gd name="connsiteY91" fmla="*/ 20036911 h 39260905"/>
              <a:gd name="connsiteX92" fmla="*/ 6337609 w 16642080"/>
              <a:gd name="connsiteY92" fmla="*/ 21429053 h 39260905"/>
              <a:gd name="connsiteX93" fmla="*/ 5808143 w 16642080"/>
              <a:gd name="connsiteY93" fmla="*/ 21255036 h 39260905"/>
              <a:gd name="connsiteX94" fmla="*/ 6337609 w 16642080"/>
              <a:gd name="connsiteY94" fmla="*/ 26848466 h 39260905"/>
              <a:gd name="connsiteX95" fmla="*/ 6583680 w 16642080"/>
              <a:gd name="connsiteY95" fmla="*/ 35877625 h 39260905"/>
              <a:gd name="connsiteX96" fmla="*/ 5760720 w 16642080"/>
              <a:gd name="connsiteY96" fmla="*/ 35877625 h 39260905"/>
              <a:gd name="connsiteX97" fmla="*/ 5760720 w 16642080"/>
              <a:gd name="connsiteY97" fmla="*/ 36151945 h 39260905"/>
              <a:gd name="connsiteX98" fmla="*/ 6217920 w 16642080"/>
              <a:gd name="connsiteY98" fmla="*/ 36151945 h 39260905"/>
              <a:gd name="connsiteX99" fmla="*/ 6400800 w 16642080"/>
              <a:gd name="connsiteY99" fmla="*/ 37249225 h 39260905"/>
              <a:gd name="connsiteX100" fmla="*/ 6858000 w 16642080"/>
              <a:gd name="connsiteY100" fmla="*/ 37157785 h 39260905"/>
              <a:gd name="connsiteX101" fmla="*/ 7680960 w 16642080"/>
              <a:gd name="connsiteY101" fmla="*/ 37797865 h 39260905"/>
              <a:gd name="connsiteX102" fmla="*/ 9601200 w 16642080"/>
              <a:gd name="connsiteY102" fmla="*/ 38346505 h 39260905"/>
              <a:gd name="connsiteX103" fmla="*/ 9692640 w 16642080"/>
              <a:gd name="connsiteY103" fmla="*/ 39078025 h 39260905"/>
              <a:gd name="connsiteX104" fmla="*/ 6400800 w 16642080"/>
              <a:gd name="connsiteY104" fmla="*/ 39260905 h 39260905"/>
              <a:gd name="connsiteX105" fmla="*/ 4846320 w 16642080"/>
              <a:gd name="connsiteY105" fmla="*/ 38620825 h 39260905"/>
              <a:gd name="connsiteX106" fmla="*/ 4297680 w 16642080"/>
              <a:gd name="connsiteY106" fmla="*/ 38986585 h 39260905"/>
              <a:gd name="connsiteX107" fmla="*/ 3017520 w 16642080"/>
              <a:gd name="connsiteY107" fmla="*/ 38986585 h 39260905"/>
              <a:gd name="connsiteX108" fmla="*/ 2834640 w 16642080"/>
              <a:gd name="connsiteY108" fmla="*/ 37523545 h 39260905"/>
              <a:gd name="connsiteX109" fmla="*/ 2834640 w 16642080"/>
              <a:gd name="connsiteY109" fmla="*/ 37523545 h 39260905"/>
              <a:gd name="connsiteX110" fmla="*/ 2286000 w 16642080"/>
              <a:gd name="connsiteY110" fmla="*/ 38163625 h 39260905"/>
              <a:gd name="connsiteX111" fmla="*/ 0 w 16642080"/>
              <a:gd name="connsiteY111" fmla="*/ 38163625 h 39260905"/>
              <a:gd name="connsiteX112" fmla="*/ 91440 w 16642080"/>
              <a:gd name="connsiteY112" fmla="*/ 35603305 h 39260905"/>
              <a:gd name="connsiteX113" fmla="*/ 548640 w 16642080"/>
              <a:gd name="connsiteY113" fmla="*/ 35603305 h 39260905"/>
              <a:gd name="connsiteX114" fmla="*/ 457200 w 16642080"/>
              <a:gd name="connsiteY114" fmla="*/ 34688905 h 39260905"/>
              <a:gd name="connsiteX115" fmla="*/ 1188720 w 16642080"/>
              <a:gd name="connsiteY115" fmla="*/ 34048825 h 39260905"/>
              <a:gd name="connsiteX116" fmla="*/ 1314380 w 16642080"/>
              <a:gd name="connsiteY116" fmla="*/ 26972764 h 39260905"/>
              <a:gd name="connsiteX117" fmla="*/ 1832891 w 16642080"/>
              <a:gd name="connsiteY117" fmla="*/ 24909410 h 39260905"/>
              <a:gd name="connsiteX118" fmla="*/ 1768077 w 16642080"/>
              <a:gd name="connsiteY118" fmla="*/ 23591847 h 39260905"/>
              <a:gd name="connsiteX119" fmla="*/ 1897705 w 16642080"/>
              <a:gd name="connsiteY119" fmla="*/ 22348862 h 39260905"/>
              <a:gd name="connsiteX120" fmla="*/ 2264983 w 16642080"/>
              <a:gd name="connsiteY120" fmla="*/ 21115331 h 39260905"/>
              <a:gd name="connsiteX121" fmla="*/ 234148 w 16642080"/>
              <a:gd name="connsiteY121" fmla="*/ 21115331 h 39260905"/>
              <a:gd name="connsiteX122" fmla="*/ 968706 w 16642080"/>
              <a:gd name="connsiteY122" fmla="*/ 16034501 h 39260905"/>
              <a:gd name="connsiteX123" fmla="*/ 1271170 w 16642080"/>
              <a:gd name="connsiteY123" fmla="*/ 13871707 h 39260905"/>
              <a:gd name="connsiteX124" fmla="*/ 1119938 w 16642080"/>
              <a:gd name="connsiteY124" fmla="*/ 10341631 h 39260905"/>
              <a:gd name="connsiteX125" fmla="*/ 1400798 w 16642080"/>
              <a:gd name="connsiteY125" fmla="*/ 7897670 h 39260905"/>
              <a:gd name="connsiteX126" fmla="*/ 2113751 w 16642080"/>
              <a:gd name="connsiteY126" fmla="*/ 6322056 h 39260905"/>
              <a:gd name="connsiteX127" fmla="*/ 2805099 w 16642080"/>
              <a:gd name="connsiteY127" fmla="*/ 5337122 h 39260905"/>
              <a:gd name="connsiteX128" fmla="*/ 3200400 w 16642080"/>
              <a:gd name="connsiteY128" fmla="*/ 4788025 h 39260905"/>
              <a:gd name="connsiteX129" fmla="*/ 2761890 w 16642080"/>
              <a:gd name="connsiteY129" fmla="*/ 3954433 h 39260905"/>
              <a:gd name="connsiteX130" fmla="*/ 2394611 w 16642080"/>
              <a:gd name="connsiteY130" fmla="*/ 1881624 h 39260905"/>
              <a:gd name="connsiteX131" fmla="*/ 2481030 w 16642080"/>
              <a:gd name="connsiteY131" fmla="*/ 1036395 h 39260905"/>
              <a:gd name="connsiteX132" fmla="*/ 2956332 w 16642080"/>
              <a:gd name="connsiteY132" fmla="*/ 638640 h 39260905"/>
              <a:gd name="connsiteX133" fmla="*/ 3744748 w 16642080"/>
              <a:gd name="connsiteY133" fmla="*/ 290605 h 39260905"/>
              <a:gd name="connsiteX0" fmla="*/ 3744748 w 16642080"/>
              <a:gd name="connsiteY0" fmla="*/ 290605 h 39260905"/>
              <a:gd name="connsiteX1" fmla="*/ 4835935 w 16642080"/>
              <a:gd name="connsiteY1" fmla="*/ 191166 h 39260905"/>
              <a:gd name="connsiteX2" fmla="*/ 6067399 w 16642080"/>
              <a:gd name="connsiteY2" fmla="*/ 713219 h 39260905"/>
              <a:gd name="connsiteX3" fmla="*/ 5700120 w 16642080"/>
              <a:gd name="connsiteY3" fmla="*/ 1185554 h 39260905"/>
              <a:gd name="connsiteX4" fmla="*/ 6002585 w 16642080"/>
              <a:gd name="connsiteY4" fmla="*/ 1682747 h 39260905"/>
              <a:gd name="connsiteX5" fmla="*/ 6197027 w 16642080"/>
              <a:gd name="connsiteY5" fmla="*/ 2378819 h 39260905"/>
              <a:gd name="connsiteX6" fmla="*/ 6175422 w 16642080"/>
              <a:gd name="connsiteY6" fmla="*/ 2900872 h 39260905"/>
              <a:gd name="connsiteX7" fmla="*/ 6499491 w 16642080"/>
              <a:gd name="connsiteY7" fmla="*/ 3671523 h 39260905"/>
              <a:gd name="connsiteX8" fmla="*/ 6391468 w 16642080"/>
              <a:gd name="connsiteY8" fmla="*/ 4078732 h 39260905"/>
              <a:gd name="connsiteX9" fmla="*/ 6456282 w 16642080"/>
              <a:gd name="connsiteY9" fmla="*/ 4516753 h 39260905"/>
              <a:gd name="connsiteX10" fmla="*/ 6153817 w 16642080"/>
              <a:gd name="connsiteY10" fmla="*/ 5585719 h 39260905"/>
              <a:gd name="connsiteX11" fmla="*/ 5394960 w 16642080"/>
              <a:gd name="connsiteY11" fmla="*/ 5610985 h 39260905"/>
              <a:gd name="connsiteX12" fmla="*/ 5116795 w 16642080"/>
              <a:gd name="connsiteY12" fmla="*/ 6115484 h 39260905"/>
              <a:gd name="connsiteX13" fmla="*/ 5548888 w 16642080"/>
              <a:gd name="connsiteY13" fmla="*/ 6836415 h 39260905"/>
              <a:gd name="connsiteX14" fmla="*/ 6434678 w 16642080"/>
              <a:gd name="connsiteY14" fmla="*/ 10251647 h 39260905"/>
              <a:gd name="connsiteX15" fmla="*/ 6585910 w 16642080"/>
              <a:gd name="connsiteY15" fmla="*/ 11634335 h 39260905"/>
              <a:gd name="connsiteX16" fmla="*/ 6996398 w 16642080"/>
              <a:gd name="connsiteY16" fmla="*/ 11385738 h 39260905"/>
              <a:gd name="connsiteX17" fmla="*/ 6675120 w 16642080"/>
              <a:gd name="connsiteY17" fmla="*/ 10000105 h 39260905"/>
              <a:gd name="connsiteX18" fmla="*/ 8412480 w 16642080"/>
              <a:gd name="connsiteY18" fmla="*/ 8628505 h 39260905"/>
              <a:gd name="connsiteX19" fmla="*/ 8443908 w 16642080"/>
              <a:gd name="connsiteY19" fmla="*/ 7955101 h 39260905"/>
              <a:gd name="connsiteX20" fmla="*/ 8800232 w 16642080"/>
              <a:gd name="connsiteY20" fmla="*/ 7805943 h 39260905"/>
              <a:gd name="connsiteX21" fmla="*/ 8800232 w 16642080"/>
              <a:gd name="connsiteY21" fmla="*/ 7184451 h 39260905"/>
              <a:gd name="connsiteX22" fmla="*/ 8379094 w 16642080"/>
              <a:gd name="connsiteY22" fmla="*/ 6910994 h 39260905"/>
              <a:gd name="connsiteX23" fmla="*/ 8138160 w 16642080"/>
              <a:gd name="connsiteY23" fmla="*/ 5336665 h 39260905"/>
              <a:gd name="connsiteX24" fmla="*/ 8138160 w 16642080"/>
              <a:gd name="connsiteY24" fmla="*/ 5885305 h 39260905"/>
              <a:gd name="connsiteX25" fmla="*/ 8138160 w 16642080"/>
              <a:gd name="connsiteY25" fmla="*/ 6433945 h 39260905"/>
              <a:gd name="connsiteX26" fmla="*/ 7955280 w 16642080"/>
              <a:gd name="connsiteY26" fmla="*/ 6068185 h 39260905"/>
              <a:gd name="connsiteX27" fmla="*/ 7863840 w 16642080"/>
              <a:gd name="connsiteY27" fmla="*/ 6342505 h 39260905"/>
              <a:gd name="connsiteX28" fmla="*/ 7589520 w 16642080"/>
              <a:gd name="connsiteY28" fmla="*/ 6616825 h 39260905"/>
              <a:gd name="connsiteX29" fmla="*/ 7589520 w 16642080"/>
              <a:gd name="connsiteY29" fmla="*/ 6159625 h 39260905"/>
              <a:gd name="connsiteX30" fmla="*/ 7428491 w 16642080"/>
              <a:gd name="connsiteY30" fmla="*/ 6413800 h 39260905"/>
              <a:gd name="connsiteX31" fmla="*/ 7925397 w 16642080"/>
              <a:gd name="connsiteY31" fmla="*/ 5245395 h 39260905"/>
              <a:gd name="connsiteX32" fmla="*/ 8412480 w 16642080"/>
              <a:gd name="connsiteY32" fmla="*/ 4147945 h 39260905"/>
              <a:gd name="connsiteX33" fmla="*/ 9601200 w 16642080"/>
              <a:gd name="connsiteY33" fmla="*/ 3324985 h 39260905"/>
              <a:gd name="connsiteX34" fmla="*/ 9784080 w 16642080"/>
              <a:gd name="connsiteY34" fmla="*/ 3416425 h 39260905"/>
              <a:gd name="connsiteX35" fmla="*/ 10424160 w 16642080"/>
              <a:gd name="connsiteY35" fmla="*/ 3142105 h 39260905"/>
              <a:gd name="connsiteX36" fmla="*/ 11247120 w 16642080"/>
              <a:gd name="connsiteY36" fmla="*/ 3507865 h 39260905"/>
              <a:gd name="connsiteX37" fmla="*/ 11521440 w 16642080"/>
              <a:gd name="connsiteY37" fmla="*/ 4239385 h 39260905"/>
              <a:gd name="connsiteX38" fmla="*/ 11612880 w 16642080"/>
              <a:gd name="connsiteY38" fmla="*/ 4696585 h 39260905"/>
              <a:gd name="connsiteX39" fmla="*/ 11704320 w 16642080"/>
              <a:gd name="connsiteY39" fmla="*/ 5519545 h 39260905"/>
              <a:gd name="connsiteX40" fmla="*/ 11704320 w 16642080"/>
              <a:gd name="connsiteY40" fmla="*/ 5519545 h 39260905"/>
              <a:gd name="connsiteX41" fmla="*/ 12161520 w 16642080"/>
              <a:gd name="connsiteY41" fmla="*/ 6525385 h 39260905"/>
              <a:gd name="connsiteX42" fmla="*/ 11704320 w 16642080"/>
              <a:gd name="connsiteY42" fmla="*/ 7165465 h 39260905"/>
              <a:gd name="connsiteX43" fmla="*/ 11704320 w 16642080"/>
              <a:gd name="connsiteY43" fmla="*/ 7805545 h 39260905"/>
              <a:gd name="connsiteX44" fmla="*/ 10972800 w 16642080"/>
              <a:gd name="connsiteY44" fmla="*/ 7896985 h 39260905"/>
              <a:gd name="connsiteX45" fmla="*/ 10789920 w 16642080"/>
              <a:gd name="connsiteY45" fmla="*/ 8171305 h 39260905"/>
              <a:gd name="connsiteX46" fmla="*/ 11064240 w 16642080"/>
              <a:gd name="connsiteY46" fmla="*/ 8628505 h 39260905"/>
              <a:gd name="connsiteX47" fmla="*/ 12070080 w 16642080"/>
              <a:gd name="connsiteY47" fmla="*/ 8628505 h 39260905"/>
              <a:gd name="connsiteX48" fmla="*/ 12527280 w 16642080"/>
              <a:gd name="connsiteY48" fmla="*/ 9085705 h 39260905"/>
              <a:gd name="connsiteX49" fmla="*/ 13441680 w 16642080"/>
              <a:gd name="connsiteY49" fmla="*/ 10457305 h 39260905"/>
              <a:gd name="connsiteX50" fmla="*/ 15179040 w 16642080"/>
              <a:gd name="connsiteY50" fmla="*/ 10000105 h 39260905"/>
              <a:gd name="connsiteX51" fmla="*/ 16642080 w 16642080"/>
              <a:gd name="connsiteY51" fmla="*/ 9634345 h 39260905"/>
              <a:gd name="connsiteX52" fmla="*/ 15453360 w 16642080"/>
              <a:gd name="connsiteY52" fmla="*/ 10457305 h 39260905"/>
              <a:gd name="connsiteX53" fmla="*/ 16002000 w 16642080"/>
              <a:gd name="connsiteY53" fmla="*/ 10914505 h 39260905"/>
              <a:gd name="connsiteX54" fmla="*/ 15179040 w 16642080"/>
              <a:gd name="connsiteY54" fmla="*/ 11828905 h 39260905"/>
              <a:gd name="connsiteX55" fmla="*/ 15179040 w 16642080"/>
              <a:gd name="connsiteY55" fmla="*/ 11188825 h 39260905"/>
              <a:gd name="connsiteX56" fmla="*/ 13533120 w 16642080"/>
              <a:gd name="connsiteY56" fmla="*/ 11188825 h 39260905"/>
              <a:gd name="connsiteX57" fmla="*/ 13533120 w 16642080"/>
              <a:gd name="connsiteY57" fmla="*/ 12011785 h 39260905"/>
              <a:gd name="connsiteX58" fmla="*/ 14721840 w 16642080"/>
              <a:gd name="connsiteY58" fmla="*/ 13200505 h 39260905"/>
              <a:gd name="connsiteX59" fmla="*/ 14630400 w 16642080"/>
              <a:gd name="connsiteY59" fmla="*/ 14114905 h 39260905"/>
              <a:gd name="connsiteX60" fmla="*/ 14996160 w 16642080"/>
              <a:gd name="connsiteY60" fmla="*/ 14846425 h 39260905"/>
              <a:gd name="connsiteX61" fmla="*/ 14904720 w 16642080"/>
              <a:gd name="connsiteY61" fmla="*/ 15577945 h 39260905"/>
              <a:gd name="connsiteX62" fmla="*/ 14904720 w 16642080"/>
              <a:gd name="connsiteY62" fmla="*/ 16035145 h 39260905"/>
              <a:gd name="connsiteX63" fmla="*/ 14630400 w 16642080"/>
              <a:gd name="connsiteY63" fmla="*/ 16035145 h 39260905"/>
              <a:gd name="connsiteX64" fmla="*/ 14630400 w 16642080"/>
              <a:gd name="connsiteY64" fmla="*/ 16400905 h 39260905"/>
              <a:gd name="connsiteX65" fmla="*/ 13898880 w 16642080"/>
              <a:gd name="connsiteY65" fmla="*/ 16400905 h 39260905"/>
              <a:gd name="connsiteX66" fmla="*/ 14447520 w 16642080"/>
              <a:gd name="connsiteY66" fmla="*/ 17132425 h 39260905"/>
              <a:gd name="connsiteX67" fmla="*/ 15087600 w 16642080"/>
              <a:gd name="connsiteY67" fmla="*/ 25910665 h 39260905"/>
              <a:gd name="connsiteX68" fmla="*/ 13441680 w 16642080"/>
              <a:gd name="connsiteY68" fmla="*/ 25819225 h 39260905"/>
              <a:gd name="connsiteX69" fmla="*/ 13258800 w 16642080"/>
              <a:gd name="connsiteY69" fmla="*/ 29293945 h 39260905"/>
              <a:gd name="connsiteX70" fmla="*/ 11887200 w 16642080"/>
              <a:gd name="connsiteY70" fmla="*/ 33957385 h 39260905"/>
              <a:gd name="connsiteX71" fmla="*/ 12710160 w 16642080"/>
              <a:gd name="connsiteY71" fmla="*/ 35603305 h 39260905"/>
              <a:gd name="connsiteX72" fmla="*/ 14630400 w 16642080"/>
              <a:gd name="connsiteY72" fmla="*/ 36151945 h 39260905"/>
              <a:gd name="connsiteX73" fmla="*/ 12527280 w 16642080"/>
              <a:gd name="connsiteY73" fmla="*/ 36517705 h 39260905"/>
              <a:gd name="connsiteX74" fmla="*/ 13167360 w 16642080"/>
              <a:gd name="connsiteY74" fmla="*/ 37066345 h 39260905"/>
              <a:gd name="connsiteX75" fmla="*/ 12252960 w 16642080"/>
              <a:gd name="connsiteY75" fmla="*/ 37706425 h 39260905"/>
              <a:gd name="connsiteX76" fmla="*/ 10241280 w 16642080"/>
              <a:gd name="connsiteY76" fmla="*/ 37249225 h 39260905"/>
              <a:gd name="connsiteX77" fmla="*/ 10424160 w 16642080"/>
              <a:gd name="connsiteY77" fmla="*/ 36883465 h 39260905"/>
              <a:gd name="connsiteX78" fmla="*/ 9235440 w 16642080"/>
              <a:gd name="connsiteY78" fmla="*/ 36883465 h 39260905"/>
              <a:gd name="connsiteX79" fmla="*/ 9784080 w 16642080"/>
              <a:gd name="connsiteY79" fmla="*/ 35969065 h 39260905"/>
              <a:gd name="connsiteX80" fmla="*/ 9235440 w 16642080"/>
              <a:gd name="connsiteY80" fmla="*/ 35511865 h 39260905"/>
              <a:gd name="connsiteX81" fmla="*/ 10058400 w 16642080"/>
              <a:gd name="connsiteY81" fmla="*/ 34780345 h 39260905"/>
              <a:gd name="connsiteX82" fmla="*/ 8869680 w 16642080"/>
              <a:gd name="connsiteY82" fmla="*/ 28196665 h 39260905"/>
              <a:gd name="connsiteX83" fmla="*/ 9601200 w 16642080"/>
              <a:gd name="connsiteY83" fmla="*/ 26276425 h 39260905"/>
              <a:gd name="connsiteX84" fmla="*/ 8595360 w 16642080"/>
              <a:gd name="connsiteY84" fmla="*/ 25727785 h 39260905"/>
              <a:gd name="connsiteX85" fmla="*/ 8503920 w 16642080"/>
              <a:gd name="connsiteY85" fmla="*/ 20790025 h 39260905"/>
              <a:gd name="connsiteX86" fmla="*/ 8869680 w 16642080"/>
              <a:gd name="connsiteY86" fmla="*/ 18504025 h 39260905"/>
              <a:gd name="connsiteX87" fmla="*/ 7579723 w 16642080"/>
              <a:gd name="connsiteY87" fmla="*/ 16730572 h 39260905"/>
              <a:gd name="connsiteX88" fmla="*/ 7406640 w 16642080"/>
              <a:gd name="connsiteY88" fmla="*/ 16309465 h 39260905"/>
              <a:gd name="connsiteX89" fmla="*/ 7536514 w 16642080"/>
              <a:gd name="connsiteY89" fmla="*/ 16332817 h 39260905"/>
              <a:gd name="connsiteX90" fmla="*/ 6964143 w 16642080"/>
              <a:gd name="connsiteY90" fmla="*/ 16332817 h 39260905"/>
              <a:gd name="connsiteX91" fmla="*/ 6845166 w 16642080"/>
              <a:gd name="connsiteY91" fmla="*/ 20036911 h 39260905"/>
              <a:gd name="connsiteX92" fmla="*/ 6337609 w 16642080"/>
              <a:gd name="connsiteY92" fmla="*/ 21429053 h 39260905"/>
              <a:gd name="connsiteX93" fmla="*/ 5808143 w 16642080"/>
              <a:gd name="connsiteY93" fmla="*/ 21255036 h 39260905"/>
              <a:gd name="connsiteX94" fmla="*/ 6337609 w 16642080"/>
              <a:gd name="connsiteY94" fmla="*/ 26848466 h 39260905"/>
              <a:gd name="connsiteX95" fmla="*/ 6583680 w 16642080"/>
              <a:gd name="connsiteY95" fmla="*/ 35877625 h 39260905"/>
              <a:gd name="connsiteX96" fmla="*/ 5760720 w 16642080"/>
              <a:gd name="connsiteY96" fmla="*/ 35877625 h 39260905"/>
              <a:gd name="connsiteX97" fmla="*/ 5760720 w 16642080"/>
              <a:gd name="connsiteY97" fmla="*/ 36151945 h 39260905"/>
              <a:gd name="connsiteX98" fmla="*/ 6217920 w 16642080"/>
              <a:gd name="connsiteY98" fmla="*/ 36151945 h 39260905"/>
              <a:gd name="connsiteX99" fmla="*/ 6400800 w 16642080"/>
              <a:gd name="connsiteY99" fmla="*/ 37249225 h 39260905"/>
              <a:gd name="connsiteX100" fmla="*/ 6858000 w 16642080"/>
              <a:gd name="connsiteY100" fmla="*/ 37157785 h 39260905"/>
              <a:gd name="connsiteX101" fmla="*/ 7680960 w 16642080"/>
              <a:gd name="connsiteY101" fmla="*/ 37797865 h 39260905"/>
              <a:gd name="connsiteX102" fmla="*/ 9601200 w 16642080"/>
              <a:gd name="connsiteY102" fmla="*/ 38346505 h 39260905"/>
              <a:gd name="connsiteX103" fmla="*/ 9692640 w 16642080"/>
              <a:gd name="connsiteY103" fmla="*/ 39078025 h 39260905"/>
              <a:gd name="connsiteX104" fmla="*/ 6400800 w 16642080"/>
              <a:gd name="connsiteY104" fmla="*/ 39260905 h 39260905"/>
              <a:gd name="connsiteX105" fmla="*/ 4846320 w 16642080"/>
              <a:gd name="connsiteY105" fmla="*/ 38620825 h 39260905"/>
              <a:gd name="connsiteX106" fmla="*/ 4297680 w 16642080"/>
              <a:gd name="connsiteY106" fmla="*/ 38986585 h 39260905"/>
              <a:gd name="connsiteX107" fmla="*/ 3017520 w 16642080"/>
              <a:gd name="connsiteY107" fmla="*/ 38986585 h 39260905"/>
              <a:gd name="connsiteX108" fmla="*/ 2834640 w 16642080"/>
              <a:gd name="connsiteY108" fmla="*/ 37523545 h 39260905"/>
              <a:gd name="connsiteX109" fmla="*/ 2834640 w 16642080"/>
              <a:gd name="connsiteY109" fmla="*/ 37523545 h 39260905"/>
              <a:gd name="connsiteX110" fmla="*/ 2286000 w 16642080"/>
              <a:gd name="connsiteY110" fmla="*/ 38163625 h 39260905"/>
              <a:gd name="connsiteX111" fmla="*/ 0 w 16642080"/>
              <a:gd name="connsiteY111" fmla="*/ 38163625 h 39260905"/>
              <a:gd name="connsiteX112" fmla="*/ 91440 w 16642080"/>
              <a:gd name="connsiteY112" fmla="*/ 35603305 h 39260905"/>
              <a:gd name="connsiteX113" fmla="*/ 548640 w 16642080"/>
              <a:gd name="connsiteY113" fmla="*/ 35603305 h 39260905"/>
              <a:gd name="connsiteX114" fmla="*/ 457200 w 16642080"/>
              <a:gd name="connsiteY114" fmla="*/ 34688905 h 39260905"/>
              <a:gd name="connsiteX115" fmla="*/ 1188720 w 16642080"/>
              <a:gd name="connsiteY115" fmla="*/ 34048825 h 39260905"/>
              <a:gd name="connsiteX116" fmla="*/ 1314380 w 16642080"/>
              <a:gd name="connsiteY116" fmla="*/ 26972764 h 39260905"/>
              <a:gd name="connsiteX117" fmla="*/ 1832891 w 16642080"/>
              <a:gd name="connsiteY117" fmla="*/ 24909410 h 39260905"/>
              <a:gd name="connsiteX118" fmla="*/ 1768077 w 16642080"/>
              <a:gd name="connsiteY118" fmla="*/ 23591847 h 39260905"/>
              <a:gd name="connsiteX119" fmla="*/ 1897705 w 16642080"/>
              <a:gd name="connsiteY119" fmla="*/ 22348862 h 39260905"/>
              <a:gd name="connsiteX120" fmla="*/ 2203672 w 16642080"/>
              <a:gd name="connsiteY120" fmla="*/ 20966173 h 39260905"/>
              <a:gd name="connsiteX121" fmla="*/ 234148 w 16642080"/>
              <a:gd name="connsiteY121" fmla="*/ 21115331 h 39260905"/>
              <a:gd name="connsiteX122" fmla="*/ 968706 w 16642080"/>
              <a:gd name="connsiteY122" fmla="*/ 16034501 h 39260905"/>
              <a:gd name="connsiteX123" fmla="*/ 1271170 w 16642080"/>
              <a:gd name="connsiteY123" fmla="*/ 13871707 h 39260905"/>
              <a:gd name="connsiteX124" fmla="*/ 1119938 w 16642080"/>
              <a:gd name="connsiteY124" fmla="*/ 10341631 h 39260905"/>
              <a:gd name="connsiteX125" fmla="*/ 1400798 w 16642080"/>
              <a:gd name="connsiteY125" fmla="*/ 7897670 h 39260905"/>
              <a:gd name="connsiteX126" fmla="*/ 2113751 w 16642080"/>
              <a:gd name="connsiteY126" fmla="*/ 6322056 h 39260905"/>
              <a:gd name="connsiteX127" fmla="*/ 2805099 w 16642080"/>
              <a:gd name="connsiteY127" fmla="*/ 5337122 h 39260905"/>
              <a:gd name="connsiteX128" fmla="*/ 3200400 w 16642080"/>
              <a:gd name="connsiteY128" fmla="*/ 4788025 h 39260905"/>
              <a:gd name="connsiteX129" fmla="*/ 2761890 w 16642080"/>
              <a:gd name="connsiteY129" fmla="*/ 3954433 h 39260905"/>
              <a:gd name="connsiteX130" fmla="*/ 2394611 w 16642080"/>
              <a:gd name="connsiteY130" fmla="*/ 1881624 h 39260905"/>
              <a:gd name="connsiteX131" fmla="*/ 2481030 w 16642080"/>
              <a:gd name="connsiteY131" fmla="*/ 1036395 h 39260905"/>
              <a:gd name="connsiteX132" fmla="*/ 2956332 w 16642080"/>
              <a:gd name="connsiteY132" fmla="*/ 638640 h 39260905"/>
              <a:gd name="connsiteX133" fmla="*/ 3744748 w 16642080"/>
              <a:gd name="connsiteY133" fmla="*/ 290605 h 39260905"/>
              <a:gd name="connsiteX0" fmla="*/ 3744748 w 16642080"/>
              <a:gd name="connsiteY0" fmla="*/ 290605 h 39260905"/>
              <a:gd name="connsiteX1" fmla="*/ 4835935 w 16642080"/>
              <a:gd name="connsiteY1" fmla="*/ 191166 h 39260905"/>
              <a:gd name="connsiteX2" fmla="*/ 6067399 w 16642080"/>
              <a:gd name="connsiteY2" fmla="*/ 713219 h 39260905"/>
              <a:gd name="connsiteX3" fmla="*/ 5700120 w 16642080"/>
              <a:gd name="connsiteY3" fmla="*/ 1185554 h 39260905"/>
              <a:gd name="connsiteX4" fmla="*/ 6002585 w 16642080"/>
              <a:gd name="connsiteY4" fmla="*/ 1682747 h 39260905"/>
              <a:gd name="connsiteX5" fmla="*/ 6197027 w 16642080"/>
              <a:gd name="connsiteY5" fmla="*/ 2378819 h 39260905"/>
              <a:gd name="connsiteX6" fmla="*/ 6175422 w 16642080"/>
              <a:gd name="connsiteY6" fmla="*/ 2900872 h 39260905"/>
              <a:gd name="connsiteX7" fmla="*/ 6499491 w 16642080"/>
              <a:gd name="connsiteY7" fmla="*/ 3671523 h 39260905"/>
              <a:gd name="connsiteX8" fmla="*/ 6391468 w 16642080"/>
              <a:gd name="connsiteY8" fmla="*/ 4078732 h 39260905"/>
              <a:gd name="connsiteX9" fmla="*/ 6456282 w 16642080"/>
              <a:gd name="connsiteY9" fmla="*/ 4516753 h 39260905"/>
              <a:gd name="connsiteX10" fmla="*/ 6153817 w 16642080"/>
              <a:gd name="connsiteY10" fmla="*/ 5585719 h 39260905"/>
              <a:gd name="connsiteX11" fmla="*/ 5394960 w 16642080"/>
              <a:gd name="connsiteY11" fmla="*/ 5610985 h 39260905"/>
              <a:gd name="connsiteX12" fmla="*/ 5116795 w 16642080"/>
              <a:gd name="connsiteY12" fmla="*/ 6115484 h 39260905"/>
              <a:gd name="connsiteX13" fmla="*/ 5548888 w 16642080"/>
              <a:gd name="connsiteY13" fmla="*/ 6836415 h 39260905"/>
              <a:gd name="connsiteX14" fmla="*/ 6434678 w 16642080"/>
              <a:gd name="connsiteY14" fmla="*/ 10251647 h 39260905"/>
              <a:gd name="connsiteX15" fmla="*/ 6585910 w 16642080"/>
              <a:gd name="connsiteY15" fmla="*/ 11634335 h 39260905"/>
              <a:gd name="connsiteX16" fmla="*/ 6996398 w 16642080"/>
              <a:gd name="connsiteY16" fmla="*/ 11385738 h 39260905"/>
              <a:gd name="connsiteX17" fmla="*/ 6675120 w 16642080"/>
              <a:gd name="connsiteY17" fmla="*/ 10000105 h 39260905"/>
              <a:gd name="connsiteX18" fmla="*/ 8412480 w 16642080"/>
              <a:gd name="connsiteY18" fmla="*/ 8628505 h 39260905"/>
              <a:gd name="connsiteX19" fmla="*/ 8443908 w 16642080"/>
              <a:gd name="connsiteY19" fmla="*/ 7955101 h 39260905"/>
              <a:gd name="connsiteX20" fmla="*/ 8800232 w 16642080"/>
              <a:gd name="connsiteY20" fmla="*/ 7805943 h 39260905"/>
              <a:gd name="connsiteX21" fmla="*/ 8800232 w 16642080"/>
              <a:gd name="connsiteY21" fmla="*/ 7184451 h 39260905"/>
              <a:gd name="connsiteX22" fmla="*/ 8379094 w 16642080"/>
              <a:gd name="connsiteY22" fmla="*/ 6910994 h 39260905"/>
              <a:gd name="connsiteX23" fmla="*/ 8138160 w 16642080"/>
              <a:gd name="connsiteY23" fmla="*/ 5336665 h 39260905"/>
              <a:gd name="connsiteX24" fmla="*/ 8138160 w 16642080"/>
              <a:gd name="connsiteY24" fmla="*/ 5885305 h 39260905"/>
              <a:gd name="connsiteX25" fmla="*/ 8138160 w 16642080"/>
              <a:gd name="connsiteY25" fmla="*/ 6433945 h 39260905"/>
              <a:gd name="connsiteX26" fmla="*/ 7955280 w 16642080"/>
              <a:gd name="connsiteY26" fmla="*/ 6068185 h 39260905"/>
              <a:gd name="connsiteX27" fmla="*/ 7863840 w 16642080"/>
              <a:gd name="connsiteY27" fmla="*/ 6342505 h 39260905"/>
              <a:gd name="connsiteX28" fmla="*/ 7589520 w 16642080"/>
              <a:gd name="connsiteY28" fmla="*/ 6616825 h 39260905"/>
              <a:gd name="connsiteX29" fmla="*/ 7589520 w 16642080"/>
              <a:gd name="connsiteY29" fmla="*/ 6159625 h 39260905"/>
              <a:gd name="connsiteX30" fmla="*/ 7428491 w 16642080"/>
              <a:gd name="connsiteY30" fmla="*/ 6413800 h 39260905"/>
              <a:gd name="connsiteX31" fmla="*/ 7925397 w 16642080"/>
              <a:gd name="connsiteY31" fmla="*/ 5245395 h 39260905"/>
              <a:gd name="connsiteX32" fmla="*/ 8412480 w 16642080"/>
              <a:gd name="connsiteY32" fmla="*/ 4147945 h 39260905"/>
              <a:gd name="connsiteX33" fmla="*/ 9601200 w 16642080"/>
              <a:gd name="connsiteY33" fmla="*/ 3324985 h 39260905"/>
              <a:gd name="connsiteX34" fmla="*/ 9784080 w 16642080"/>
              <a:gd name="connsiteY34" fmla="*/ 3416425 h 39260905"/>
              <a:gd name="connsiteX35" fmla="*/ 10424160 w 16642080"/>
              <a:gd name="connsiteY35" fmla="*/ 3142105 h 39260905"/>
              <a:gd name="connsiteX36" fmla="*/ 11247120 w 16642080"/>
              <a:gd name="connsiteY36" fmla="*/ 3507865 h 39260905"/>
              <a:gd name="connsiteX37" fmla="*/ 11521440 w 16642080"/>
              <a:gd name="connsiteY37" fmla="*/ 4239385 h 39260905"/>
              <a:gd name="connsiteX38" fmla="*/ 11612880 w 16642080"/>
              <a:gd name="connsiteY38" fmla="*/ 4696585 h 39260905"/>
              <a:gd name="connsiteX39" fmla="*/ 11704320 w 16642080"/>
              <a:gd name="connsiteY39" fmla="*/ 5519545 h 39260905"/>
              <a:gd name="connsiteX40" fmla="*/ 11704320 w 16642080"/>
              <a:gd name="connsiteY40" fmla="*/ 5519545 h 39260905"/>
              <a:gd name="connsiteX41" fmla="*/ 12161520 w 16642080"/>
              <a:gd name="connsiteY41" fmla="*/ 6525385 h 39260905"/>
              <a:gd name="connsiteX42" fmla="*/ 11704320 w 16642080"/>
              <a:gd name="connsiteY42" fmla="*/ 7165465 h 39260905"/>
              <a:gd name="connsiteX43" fmla="*/ 11704320 w 16642080"/>
              <a:gd name="connsiteY43" fmla="*/ 7805545 h 39260905"/>
              <a:gd name="connsiteX44" fmla="*/ 10972800 w 16642080"/>
              <a:gd name="connsiteY44" fmla="*/ 7896985 h 39260905"/>
              <a:gd name="connsiteX45" fmla="*/ 10789920 w 16642080"/>
              <a:gd name="connsiteY45" fmla="*/ 8171305 h 39260905"/>
              <a:gd name="connsiteX46" fmla="*/ 11064240 w 16642080"/>
              <a:gd name="connsiteY46" fmla="*/ 8628505 h 39260905"/>
              <a:gd name="connsiteX47" fmla="*/ 12070080 w 16642080"/>
              <a:gd name="connsiteY47" fmla="*/ 8628505 h 39260905"/>
              <a:gd name="connsiteX48" fmla="*/ 12527280 w 16642080"/>
              <a:gd name="connsiteY48" fmla="*/ 9085705 h 39260905"/>
              <a:gd name="connsiteX49" fmla="*/ 13441680 w 16642080"/>
              <a:gd name="connsiteY49" fmla="*/ 10457305 h 39260905"/>
              <a:gd name="connsiteX50" fmla="*/ 15179040 w 16642080"/>
              <a:gd name="connsiteY50" fmla="*/ 10000105 h 39260905"/>
              <a:gd name="connsiteX51" fmla="*/ 16642080 w 16642080"/>
              <a:gd name="connsiteY51" fmla="*/ 9634345 h 39260905"/>
              <a:gd name="connsiteX52" fmla="*/ 15453360 w 16642080"/>
              <a:gd name="connsiteY52" fmla="*/ 10457305 h 39260905"/>
              <a:gd name="connsiteX53" fmla="*/ 16002000 w 16642080"/>
              <a:gd name="connsiteY53" fmla="*/ 10914505 h 39260905"/>
              <a:gd name="connsiteX54" fmla="*/ 15179040 w 16642080"/>
              <a:gd name="connsiteY54" fmla="*/ 11828905 h 39260905"/>
              <a:gd name="connsiteX55" fmla="*/ 15179040 w 16642080"/>
              <a:gd name="connsiteY55" fmla="*/ 11188825 h 39260905"/>
              <a:gd name="connsiteX56" fmla="*/ 13533120 w 16642080"/>
              <a:gd name="connsiteY56" fmla="*/ 11188825 h 39260905"/>
              <a:gd name="connsiteX57" fmla="*/ 13533120 w 16642080"/>
              <a:gd name="connsiteY57" fmla="*/ 12011785 h 39260905"/>
              <a:gd name="connsiteX58" fmla="*/ 14721840 w 16642080"/>
              <a:gd name="connsiteY58" fmla="*/ 13200505 h 39260905"/>
              <a:gd name="connsiteX59" fmla="*/ 14630400 w 16642080"/>
              <a:gd name="connsiteY59" fmla="*/ 14114905 h 39260905"/>
              <a:gd name="connsiteX60" fmla="*/ 14996160 w 16642080"/>
              <a:gd name="connsiteY60" fmla="*/ 14846425 h 39260905"/>
              <a:gd name="connsiteX61" fmla="*/ 14904720 w 16642080"/>
              <a:gd name="connsiteY61" fmla="*/ 15577945 h 39260905"/>
              <a:gd name="connsiteX62" fmla="*/ 14904720 w 16642080"/>
              <a:gd name="connsiteY62" fmla="*/ 16035145 h 39260905"/>
              <a:gd name="connsiteX63" fmla="*/ 14630400 w 16642080"/>
              <a:gd name="connsiteY63" fmla="*/ 16035145 h 39260905"/>
              <a:gd name="connsiteX64" fmla="*/ 14630400 w 16642080"/>
              <a:gd name="connsiteY64" fmla="*/ 16400905 h 39260905"/>
              <a:gd name="connsiteX65" fmla="*/ 13898880 w 16642080"/>
              <a:gd name="connsiteY65" fmla="*/ 16400905 h 39260905"/>
              <a:gd name="connsiteX66" fmla="*/ 14447520 w 16642080"/>
              <a:gd name="connsiteY66" fmla="*/ 17132425 h 39260905"/>
              <a:gd name="connsiteX67" fmla="*/ 15087600 w 16642080"/>
              <a:gd name="connsiteY67" fmla="*/ 25910665 h 39260905"/>
              <a:gd name="connsiteX68" fmla="*/ 13441680 w 16642080"/>
              <a:gd name="connsiteY68" fmla="*/ 25819225 h 39260905"/>
              <a:gd name="connsiteX69" fmla="*/ 13258800 w 16642080"/>
              <a:gd name="connsiteY69" fmla="*/ 29293945 h 39260905"/>
              <a:gd name="connsiteX70" fmla="*/ 11887200 w 16642080"/>
              <a:gd name="connsiteY70" fmla="*/ 33957385 h 39260905"/>
              <a:gd name="connsiteX71" fmla="*/ 12710160 w 16642080"/>
              <a:gd name="connsiteY71" fmla="*/ 35603305 h 39260905"/>
              <a:gd name="connsiteX72" fmla="*/ 14630400 w 16642080"/>
              <a:gd name="connsiteY72" fmla="*/ 36151945 h 39260905"/>
              <a:gd name="connsiteX73" fmla="*/ 12527280 w 16642080"/>
              <a:gd name="connsiteY73" fmla="*/ 36517705 h 39260905"/>
              <a:gd name="connsiteX74" fmla="*/ 13167360 w 16642080"/>
              <a:gd name="connsiteY74" fmla="*/ 37066345 h 39260905"/>
              <a:gd name="connsiteX75" fmla="*/ 12252960 w 16642080"/>
              <a:gd name="connsiteY75" fmla="*/ 37706425 h 39260905"/>
              <a:gd name="connsiteX76" fmla="*/ 10241280 w 16642080"/>
              <a:gd name="connsiteY76" fmla="*/ 37249225 h 39260905"/>
              <a:gd name="connsiteX77" fmla="*/ 10424160 w 16642080"/>
              <a:gd name="connsiteY77" fmla="*/ 36883465 h 39260905"/>
              <a:gd name="connsiteX78" fmla="*/ 9235440 w 16642080"/>
              <a:gd name="connsiteY78" fmla="*/ 36883465 h 39260905"/>
              <a:gd name="connsiteX79" fmla="*/ 9784080 w 16642080"/>
              <a:gd name="connsiteY79" fmla="*/ 35969065 h 39260905"/>
              <a:gd name="connsiteX80" fmla="*/ 9235440 w 16642080"/>
              <a:gd name="connsiteY80" fmla="*/ 35511865 h 39260905"/>
              <a:gd name="connsiteX81" fmla="*/ 10058400 w 16642080"/>
              <a:gd name="connsiteY81" fmla="*/ 34780345 h 39260905"/>
              <a:gd name="connsiteX82" fmla="*/ 8869680 w 16642080"/>
              <a:gd name="connsiteY82" fmla="*/ 28196665 h 39260905"/>
              <a:gd name="connsiteX83" fmla="*/ 9601200 w 16642080"/>
              <a:gd name="connsiteY83" fmla="*/ 26276425 h 39260905"/>
              <a:gd name="connsiteX84" fmla="*/ 8595360 w 16642080"/>
              <a:gd name="connsiteY84" fmla="*/ 25727785 h 39260905"/>
              <a:gd name="connsiteX85" fmla="*/ 8503920 w 16642080"/>
              <a:gd name="connsiteY85" fmla="*/ 20790025 h 39260905"/>
              <a:gd name="connsiteX86" fmla="*/ 8869680 w 16642080"/>
              <a:gd name="connsiteY86" fmla="*/ 18504025 h 39260905"/>
              <a:gd name="connsiteX87" fmla="*/ 7579723 w 16642080"/>
              <a:gd name="connsiteY87" fmla="*/ 16730572 h 39260905"/>
              <a:gd name="connsiteX88" fmla="*/ 7406640 w 16642080"/>
              <a:gd name="connsiteY88" fmla="*/ 16309465 h 39260905"/>
              <a:gd name="connsiteX89" fmla="*/ 7536514 w 16642080"/>
              <a:gd name="connsiteY89" fmla="*/ 16332817 h 39260905"/>
              <a:gd name="connsiteX90" fmla="*/ 6964143 w 16642080"/>
              <a:gd name="connsiteY90" fmla="*/ 16332817 h 39260905"/>
              <a:gd name="connsiteX91" fmla="*/ 6845166 w 16642080"/>
              <a:gd name="connsiteY91" fmla="*/ 20036911 h 39260905"/>
              <a:gd name="connsiteX92" fmla="*/ 6337609 w 16642080"/>
              <a:gd name="connsiteY92" fmla="*/ 21429053 h 39260905"/>
              <a:gd name="connsiteX93" fmla="*/ 5808143 w 16642080"/>
              <a:gd name="connsiteY93" fmla="*/ 21255036 h 39260905"/>
              <a:gd name="connsiteX94" fmla="*/ 6337609 w 16642080"/>
              <a:gd name="connsiteY94" fmla="*/ 26848466 h 39260905"/>
              <a:gd name="connsiteX95" fmla="*/ 6583680 w 16642080"/>
              <a:gd name="connsiteY95" fmla="*/ 35877625 h 39260905"/>
              <a:gd name="connsiteX96" fmla="*/ 5760720 w 16642080"/>
              <a:gd name="connsiteY96" fmla="*/ 35877625 h 39260905"/>
              <a:gd name="connsiteX97" fmla="*/ 5760720 w 16642080"/>
              <a:gd name="connsiteY97" fmla="*/ 36151945 h 39260905"/>
              <a:gd name="connsiteX98" fmla="*/ 6217920 w 16642080"/>
              <a:gd name="connsiteY98" fmla="*/ 36151945 h 39260905"/>
              <a:gd name="connsiteX99" fmla="*/ 6400800 w 16642080"/>
              <a:gd name="connsiteY99" fmla="*/ 37249225 h 39260905"/>
              <a:gd name="connsiteX100" fmla="*/ 6858000 w 16642080"/>
              <a:gd name="connsiteY100" fmla="*/ 37157785 h 39260905"/>
              <a:gd name="connsiteX101" fmla="*/ 7680960 w 16642080"/>
              <a:gd name="connsiteY101" fmla="*/ 37797865 h 39260905"/>
              <a:gd name="connsiteX102" fmla="*/ 9601200 w 16642080"/>
              <a:gd name="connsiteY102" fmla="*/ 38346505 h 39260905"/>
              <a:gd name="connsiteX103" fmla="*/ 9692640 w 16642080"/>
              <a:gd name="connsiteY103" fmla="*/ 39078025 h 39260905"/>
              <a:gd name="connsiteX104" fmla="*/ 6400800 w 16642080"/>
              <a:gd name="connsiteY104" fmla="*/ 39260905 h 39260905"/>
              <a:gd name="connsiteX105" fmla="*/ 4846320 w 16642080"/>
              <a:gd name="connsiteY105" fmla="*/ 38620825 h 39260905"/>
              <a:gd name="connsiteX106" fmla="*/ 4297680 w 16642080"/>
              <a:gd name="connsiteY106" fmla="*/ 38986585 h 39260905"/>
              <a:gd name="connsiteX107" fmla="*/ 3017520 w 16642080"/>
              <a:gd name="connsiteY107" fmla="*/ 38986585 h 39260905"/>
              <a:gd name="connsiteX108" fmla="*/ 2834640 w 16642080"/>
              <a:gd name="connsiteY108" fmla="*/ 37523545 h 39260905"/>
              <a:gd name="connsiteX109" fmla="*/ 2834640 w 16642080"/>
              <a:gd name="connsiteY109" fmla="*/ 37523545 h 39260905"/>
              <a:gd name="connsiteX110" fmla="*/ 2286000 w 16642080"/>
              <a:gd name="connsiteY110" fmla="*/ 38163625 h 39260905"/>
              <a:gd name="connsiteX111" fmla="*/ 0 w 16642080"/>
              <a:gd name="connsiteY111" fmla="*/ 38163625 h 39260905"/>
              <a:gd name="connsiteX112" fmla="*/ 91440 w 16642080"/>
              <a:gd name="connsiteY112" fmla="*/ 35603305 h 39260905"/>
              <a:gd name="connsiteX113" fmla="*/ 548640 w 16642080"/>
              <a:gd name="connsiteY113" fmla="*/ 35603305 h 39260905"/>
              <a:gd name="connsiteX114" fmla="*/ 457200 w 16642080"/>
              <a:gd name="connsiteY114" fmla="*/ 34688905 h 39260905"/>
              <a:gd name="connsiteX115" fmla="*/ 1188720 w 16642080"/>
              <a:gd name="connsiteY115" fmla="*/ 34048825 h 39260905"/>
              <a:gd name="connsiteX116" fmla="*/ 1314380 w 16642080"/>
              <a:gd name="connsiteY116" fmla="*/ 26972764 h 39260905"/>
              <a:gd name="connsiteX117" fmla="*/ 1832891 w 16642080"/>
              <a:gd name="connsiteY117" fmla="*/ 24909410 h 39260905"/>
              <a:gd name="connsiteX118" fmla="*/ 1768077 w 16642080"/>
              <a:gd name="connsiteY118" fmla="*/ 23591847 h 39260905"/>
              <a:gd name="connsiteX119" fmla="*/ 1897705 w 16642080"/>
              <a:gd name="connsiteY119" fmla="*/ 22348862 h 39260905"/>
              <a:gd name="connsiteX120" fmla="*/ 2093933 w 16642080"/>
              <a:gd name="connsiteY120" fmla="*/ 21534401 h 39260905"/>
              <a:gd name="connsiteX121" fmla="*/ 234148 w 16642080"/>
              <a:gd name="connsiteY121" fmla="*/ 21115331 h 39260905"/>
              <a:gd name="connsiteX122" fmla="*/ 968706 w 16642080"/>
              <a:gd name="connsiteY122" fmla="*/ 16034501 h 39260905"/>
              <a:gd name="connsiteX123" fmla="*/ 1271170 w 16642080"/>
              <a:gd name="connsiteY123" fmla="*/ 13871707 h 39260905"/>
              <a:gd name="connsiteX124" fmla="*/ 1119938 w 16642080"/>
              <a:gd name="connsiteY124" fmla="*/ 10341631 h 39260905"/>
              <a:gd name="connsiteX125" fmla="*/ 1400798 w 16642080"/>
              <a:gd name="connsiteY125" fmla="*/ 7897670 h 39260905"/>
              <a:gd name="connsiteX126" fmla="*/ 2113751 w 16642080"/>
              <a:gd name="connsiteY126" fmla="*/ 6322056 h 39260905"/>
              <a:gd name="connsiteX127" fmla="*/ 2805099 w 16642080"/>
              <a:gd name="connsiteY127" fmla="*/ 5337122 h 39260905"/>
              <a:gd name="connsiteX128" fmla="*/ 3200400 w 16642080"/>
              <a:gd name="connsiteY128" fmla="*/ 4788025 h 39260905"/>
              <a:gd name="connsiteX129" fmla="*/ 2761890 w 16642080"/>
              <a:gd name="connsiteY129" fmla="*/ 3954433 h 39260905"/>
              <a:gd name="connsiteX130" fmla="*/ 2394611 w 16642080"/>
              <a:gd name="connsiteY130" fmla="*/ 1881624 h 39260905"/>
              <a:gd name="connsiteX131" fmla="*/ 2481030 w 16642080"/>
              <a:gd name="connsiteY131" fmla="*/ 1036395 h 39260905"/>
              <a:gd name="connsiteX132" fmla="*/ 2956332 w 16642080"/>
              <a:gd name="connsiteY132" fmla="*/ 638640 h 39260905"/>
              <a:gd name="connsiteX133" fmla="*/ 3744748 w 16642080"/>
              <a:gd name="connsiteY133" fmla="*/ 290605 h 39260905"/>
              <a:gd name="connsiteX0" fmla="*/ 3744748 w 16642080"/>
              <a:gd name="connsiteY0" fmla="*/ 290605 h 39260905"/>
              <a:gd name="connsiteX1" fmla="*/ 4835935 w 16642080"/>
              <a:gd name="connsiteY1" fmla="*/ 191166 h 39260905"/>
              <a:gd name="connsiteX2" fmla="*/ 6067399 w 16642080"/>
              <a:gd name="connsiteY2" fmla="*/ 713219 h 39260905"/>
              <a:gd name="connsiteX3" fmla="*/ 5700120 w 16642080"/>
              <a:gd name="connsiteY3" fmla="*/ 1185554 h 39260905"/>
              <a:gd name="connsiteX4" fmla="*/ 6002585 w 16642080"/>
              <a:gd name="connsiteY4" fmla="*/ 1682747 h 39260905"/>
              <a:gd name="connsiteX5" fmla="*/ 6197027 w 16642080"/>
              <a:gd name="connsiteY5" fmla="*/ 2378819 h 39260905"/>
              <a:gd name="connsiteX6" fmla="*/ 6175422 w 16642080"/>
              <a:gd name="connsiteY6" fmla="*/ 2900872 h 39260905"/>
              <a:gd name="connsiteX7" fmla="*/ 6499491 w 16642080"/>
              <a:gd name="connsiteY7" fmla="*/ 3671523 h 39260905"/>
              <a:gd name="connsiteX8" fmla="*/ 6391468 w 16642080"/>
              <a:gd name="connsiteY8" fmla="*/ 4078732 h 39260905"/>
              <a:gd name="connsiteX9" fmla="*/ 6456282 w 16642080"/>
              <a:gd name="connsiteY9" fmla="*/ 4516753 h 39260905"/>
              <a:gd name="connsiteX10" fmla="*/ 6153817 w 16642080"/>
              <a:gd name="connsiteY10" fmla="*/ 5585719 h 39260905"/>
              <a:gd name="connsiteX11" fmla="*/ 5394960 w 16642080"/>
              <a:gd name="connsiteY11" fmla="*/ 5610985 h 39260905"/>
              <a:gd name="connsiteX12" fmla="*/ 5116795 w 16642080"/>
              <a:gd name="connsiteY12" fmla="*/ 6115484 h 39260905"/>
              <a:gd name="connsiteX13" fmla="*/ 5548888 w 16642080"/>
              <a:gd name="connsiteY13" fmla="*/ 6836415 h 39260905"/>
              <a:gd name="connsiteX14" fmla="*/ 6434678 w 16642080"/>
              <a:gd name="connsiteY14" fmla="*/ 10251647 h 39260905"/>
              <a:gd name="connsiteX15" fmla="*/ 6585910 w 16642080"/>
              <a:gd name="connsiteY15" fmla="*/ 11634335 h 39260905"/>
              <a:gd name="connsiteX16" fmla="*/ 6996398 w 16642080"/>
              <a:gd name="connsiteY16" fmla="*/ 11385738 h 39260905"/>
              <a:gd name="connsiteX17" fmla="*/ 6675120 w 16642080"/>
              <a:gd name="connsiteY17" fmla="*/ 10000105 h 39260905"/>
              <a:gd name="connsiteX18" fmla="*/ 8412480 w 16642080"/>
              <a:gd name="connsiteY18" fmla="*/ 8628505 h 39260905"/>
              <a:gd name="connsiteX19" fmla="*/ 8443908 w 16642080"/>
              <a:gd name="connsiteY19" fmla="*/ 7955101 h 39260905"/>
              <a:gd name="connsiteX20" fmla="*/ 8800232 w 16642080"/>
              <a:gd name="connsiteY20" fmla="*/ 7805943 h 39260905"/>
              <a:gd name="connsiteX21" fmla="*/ 8800232 w 16642080"/>
              <a:gd name="connsiteY21" fmla="*/ 7184451 h 39260905"/>
              <a:gd name="connsiteX22" fmla="*/ 8379094 w 16642080"/>
              <a:gd name="connsiteY22" fmla="*/ 6910994 h 39260905"/>
              <a:gd name="connsiteX23" fmla="*/ 8138160 w 16642080"/>
              <a:gd name="connsiteY23" fmla="*/ 5336665 h 39260905"/>
              <a:gd name="connsiteX24" fmla="*/ 8138160 w 16642080"/>
              <a:gd name="connsiteY24" fmla="*/ 5885305 h 39260905"/>
              <a:gd name="connsiteX25" fmla="*/ 8138160 w 16642080"/>
              <a:gd name="connsiteY25" fmla="*/ 6433945 h 39260905"/>
              <a:gd name="connsiteX26" fmla="*/ 7955280 w 16642080"/>
              <a:gd name="connsiteY26" fmla="*/ 6068185 h 39260905"/>
              <a:gd name="connsiteX27" fmla="*/ 7863840 w 16642080"/>
              <a:gd name="connsiteY27" fmla="*/ 6342505 h 39260905"/>
              <a:gd name="connsiteX28" fmla="*/ 7589520 w 16642080"/>
              <a:gd name="connsiteY28" fmla="*/ 6616825 h 39260905"/>
              <a:gd name="connsiteX29" fmla="*/ 7589520 w 16642080"/>
              <a:gd name="connsiteY29" fmla="*/ 6159625 h 39260905"/>
              <a:gd name="connsiteX30" fmla="*/ 7428491 w 16642080"/>
              <a:gd name="connsiteY30" fmla="*/ 6413800 h 39260905"/>
              <a:gd name="connsiteX31" fmla="*/ 7925397 w 16642080"/>
              <a:gd name="connsiteY31" fmla="*/ 5245395 h 39260905"/>
              <a:gd name="connsiteX32" fmla="*/ 8412480 w 16642080"/>
              <a:gd name="connsiteY32" fmla="*/ 4147945 h 39260905"/>
              <a:gd name="connsiteX33" fmla="*/ 9601200 w 16642080"/>
              <a:gd name="connsiteY33" fmla="*/ 3324985 h 39260905"/>
              <a:gd name="connsiteX34" fmla="*/ 9784080 w 16642080"/>
              <a:gd name="connsiteY34" fmla="*/ 3416425 h 39260905"/>
              <a:gd name="connsiteX35" fmla="*/ 10424160 w 16642080"/>
              <a:gd name="connsiteY35" fmla="*/ 3142105 h 39260905"/>
              <a:gd name="connsiteX36" fmla="*/ 11247120 w 16642080"/>
              <a:gd name="connsiteY36" fmla="*/ 3507865 h 39260905"/>
              <a:gd name="connsiteX37" fmla="*/ 11521440 w 16642080"/>
              <a:gd name="connsiteY37" fmla="*/ 4239385 h 39260905"/>
              <a:gd name="connsiteX38" fmla="*/ 11612880 w 16642080"/>
              <a:gd name="connsiteY38" fmla="*/ 4696585 h 39260905"/>
              <a:gd name="connsiteX39" fmla="*/ 11704320 w 16642080"/>
              <a:gd name="connsiteY39" fmla="*/ 5519545 h 39260905"/>
              <a:gd name="connsiteX40" fmla="*/ 11704320 w 16642080"/>
              <a:gd name="connsiteY40" fmla="*/ 5519545 h 39260905"/>
              <a:gd name="connsiteX41" fmla="*/ 12161520 w 16642080"/>
              <a:gd name="connsiteY41" fmla="*/ 6525385 h 39260905"/>
              <a:gd name="connsiteX42" fmla="*/ 11704320 w 16642080"/>
              <a:gd name="connsiteY42" fmla="*/ 7165465 h 39260905"/>
              <a:gd name="connsiteX43" fmla="*/ 11704320 w 16642080"/>
              <a:gd name="connsiteY43" fmla="*/ 7805545 h 39260905"/>
              <a:gd name="connsiteX44" fmla="*/ 10972800 w 16642080"/>
              <a:gd name="connsiteY44" fmla="*/ 7896985 h 39260905"/>
              <a:gd name="connsiteX45" fmla="*/ 10789920 w 16642080"/>
              <a:gd name="connsiteY45" fmla="*/ 8171305 h 39260905"/>
              <a:gd name="connsiteX46" fmla="*/ 11064240 w 16642080"/>
              <a:gd name="connsiteY46" fmla="*/ 8628505 h 39260905"/>
              <a:gd name="connsiteX47" fmla="*/ 12070080 w 16642080"/>
              <a:gd name="connsiteY47" fmla="*/ 8628505 h 39260905"/>
              <a:gd name="connsiteX48" fmla="*/ 12527280 w 16642080"/>
              <a:gd name="connsiteY48" fmla="*/ 9085705 h 39260905"/>
              <a:gd name="connsiteX49" fmla="*/ 13441680 w 16642080"/>
              <a:gd name="connsiteY49" fmla="*/ 10457305 h 39260905"/>
              <a:gd name="connsiteX50" fmla="*/ 15179040 w 16642080"/>
              <a:gd name="connsiteY50" fmla="*/ 10000105 h 39260905"/>
              <a:gd name="connsiteX51" fmla="*/ 16642080 w 16642080"/>
              <a:gd name="connsiteY51" fmla="*/ 9634345 h 39260905"/>
              <a:gd name="connsiteX52" fmla="*/ 15453360 w 16642080"/>
              <a:gd name="connsiteY52" fmla="*/ 10457305 h 39260905"/>
              <a:gd name="connsiteX53" fmla="*/ 16002000 w 16642080"/>
              <a:gd name="connsiteY53" fmla="*/ 10914505 h 39260905"/>
              <a:gd name="connsiteX54" fmla="*/ 15179040 w 16642080"/>
              <a:gd name="connsiteY54" fmla="*/ 11828905 h 39260905"/>
              <a:gd name="connsiteX55" fmla="*/ 15179040 w 16642080"/>
              <a:gd name="connsiteY55" fmla="*/ 11188825 h 39260905"/>
              <a:gd name="connsiteX56" fmla="*/ 13533120 w 16642080"/>
              <a:gd name="connsiteY56" fmla="*/ 11188825 h 39260905"/>
              <a:gd name="connsiteX57" fmla="*/ 13533120 w 16642080"/>
              <a:gd name="connsiteY57" fmla="*/ 12011785 h 39260905"/>
              <a:gd name="connsiteX58" fmla="*/ 14721840 w 16642080"/>
              <a:gd name="connsiteY58" fmla="*/ 13200505 h 39260905"/>
              <a:gd name="connsiteX59" fmla="*/ 14630400 w 16642080"/>
              <a:gd name="connsiteY59" fmla="*/ 14114905 h 39260905"/>
              <a:gd name="connsiteX60" fmla="*/ 14996160 w 16642080"/>
              <a:gd name="connsiteY60" fmla="*/ 14846425 h 39260905"/>
              <a:gd name="connsiteX61" fmla="*/ 14904720 w 16642080"/>
              <a:gd name="connsiteY61" fmla="*/ 15577945 h 39260905"/>
              <a:gd name="connsiteX62" fmla="*/ 14904720 w 16642080"/>
              <a:gd name="connsiteY62" fmla="*/ 16035145 h 39260905"/>
              <a:gd name="connsiteX63" fmla="*/ 14630400 w 16642080"/>
              <a:gd name="connsiteY63" fmla="*/ 16035145 h 39260905"/>
              <a:gd name="connsiteX64" fmla="*/ 14630400 w 16642080"/>
              <a:gd name="connsiteY64" fmla="*/ 16400905 h 39260905"/>
              <a:gd name="connsiteX65" fmla="*/ 13898880 w 16642080"/>
              <a:gd name="connsiteY65" fmla="*/ 16400905 h 39260905"/>
              <a:gd name="connsiteX66" fmla="*/ 14447520 w 16642080"/>
              <a:gd name="connsiteY66" fmla="*/ 17132425 h 39260905"/>
              <a:gd name="connsiteX67" fmla="*/ 15087600 w 16642080"/>
              <a:gd name="connsiteY67" fmla="*/ 25910665 h 39260905"/>
              <a:gd name="connsiteX68" fmla="*/ 13441680 w 16642080"/>
              <a:gd name="connsiteY68" fmla="*/ 25819225 h 39260905"/>
              <a:gd name="connsiteX69" fmla="*/ 13258800 w 16642080"/>
              <a:gd name="connsiteY69" fmla="*/ 29293945 h 39260905"/>
              <a:gd name="connsiteX70" fmla="*/ 11887200 w 16642080"/>
              <a:gd name="connsiteY70" fmla="*/ 33957385 h 39260905"/>
              <a:gd name="connsiteX71" fmla="*/ 12710160 w 16642080"/>
              <a:gd name="connsiteY71" fmla="*/ 35603305 h 39260905"/>
              <a:gd name="connsiteX72" fmla="*/ 14630400 w 16642080"/>
              <a:gd name="connsiteY72" fmla="*/ 36151945 h 39260905"/>
              <a:gd name="connsiteX73" fmla="*/ 12527280 w 16642080"/>
              <a:gd name="connsiteY73" fmla="*/ 36517705 h 39260905"/>
              <a:gd name="connsiteX74" fmla="*/ 13167360 w 16642080"/>
              <a:gd name="connsiteY74" fmla="*/ 37066345 h 39260905"/>
              <a:gd name="connsiteX75" fmla="*/ 12252960 w 16642080"/>
              <a:gd name="connsiteY75" fmla="*/ 37706425 h 39260905"/>
              <a:gd name="connsiteX76" fmla="*/ 10241280 w 16642080"/>
              <a:gd name="connsiteY76" fmla="*/ 37249225 h 39260905"/>
              <a:gd name="connsiteX77" fmla="*/ 10424160 w 16642080"/>
              <a:gd name="connsiteY77" fmla="*/ 36883465 h 39260905"/>
              <a:gd name="connsiteX78" fmla="*/ 9235440 w 16642080"/>
              <a:gd name="connsiteY78" fmla="*/ 36883465 h 39260905"/>
              <a:gd name="connsiteX79" fmla="*/ 9784080 w 16642080"/>
              <a:gd name="connsiteY79" fmla="*/ 35969065 h 39260905"/>
              <a:gd name="connsiteX80" fmla="*/ 9235440 w 16642080"/>
              <a:gd name="connsiteY80" fmla="*/ 35511865 h 39260905"/>
              <a:gd name="connsiteX81" fmla="*/ 10058400 w 16642080"/>
              <a:gd name="connsiteY81" fmla="*/ 34780345 h 39260905"/>
              <a:gd name="connsiteX82" fmla="*/ 8869680 w 16642080"/>
              <a:gd name="connsiteY82" fmla="*/ 28196665 h 39260905"/>
              <a:gd name="connsiteX83" fmla="*/ 9601200 w 16642080"/>
              <a:gd name="connsiteY83" fmla="*/ 26276425 h 39260905"/>
              <a:gd name="connsiteX84" fmla="*/ 8595360 w 16642080"/>
              <a:gd name="connsiteY84" fmla="*/ 25727785 h 39260905"/>
              <a:gd name="connsiteX85" fmla="*/ 8503920 w 16642080"/>
              <a:gd name="connsiteY85" fmla="*/ 20790025 h 39260905"/>
              <a:gd name="connsiteX86" fmla="*/ 8869680 w 16642080"/>
              <a:gd name="connsiteY86" fmla="*/ 18504025 h 39260905"/>
              <a:gd name="connsiteX87" fmla="*/ 7579723 w 16642080"/>
              <a:gd name="connsiteY87" fmla="*/ 16730572 h 39260905"/>
              <a:gd name="connsiteX88" fmla="*/ 7406640 w 16642080"/>
              <a:gd name="connsiteY88" fmla="*/ 16309465 h 39260905"/>
              <a:gd name="connsiteX89" fmla="*/ 7536514 w 16642080"/>
              <a:gd name="connsiteY89" fmla="*/ 16332817 h 39260905"/>
              <a:gd name="connsiteX90" fmla="*/ 6964143 w 16642080"/>
              <a:gd name="connsiteY90" fmla="*/ 16332817 h 39260905"/>
              <a:gd name="connsiteX91" fmla="*/ 7388784 w 16642080"/>
              <a:gd name="connsiteY91" fmla="*/ 20186069 h 39260905"/>
              <a:gd name="connsiteX92" fmla="*/ 6337609 w 16642080"/>
              <a:gd name="connsiteY92" fmla="*/ 21429053 h 39260905"/>
              <a:gd name="connsiteX93" fmla="*/ 5808143 w 16642080"/>
              <a:gd name="connsiteY93" fmla="*/ 21255036 h 39260905"/>
              <a:gd name="connsiteX94" fmla="*/ 6337609 w 16642080"/>
              <a:gd name="connsiteY94" fmla="*/ 26848466 h 39260905"/>
              <a:gd name="connsiteX95" fmla="*/ 6583680 w 16642080"/>
              <a:gd name="connsiteY95" fmla="*/ 35877625 h 39260905"/>
              <a:gd name="connsiteX96" fmla="*/ 5760720 w 16642080"/>
              <a:gd name="connsiteY96" fmla="*/ 35877625 h 39260905"/>
              <a:gd name="connsiteX97" fmla="*/ 5760720 w 16642080"/>
              <a:gd name="connsiteY97" fmla="*/ 36151945 h 39260905"/>
              <a:gd name="connsiteX98" fmla="*/ 6217920 w 16642080"/>
              <a:gd name="connsiteY98" fmla="*/ 36151945 h 39260905"/>
              <a:gd name="connsiteX99" fmla="*/ 6400800 w 16642080"/>
              <a:gd name="connsiteY99" fmla="*/ 37249225 h 39260905"/>
              <a:gd name="connsiteX100" fmla="*/ 6858000 w 16642080"/>
              <a:gd name="connsiteY100" fmla="*/ 37157785 h 39260905"/>
              <a:gd name="connsiteX101" fmla="*/ 7680960 w 16642080"/>
              <a:gd name="connsiteY101" fmla="*/ 37797865 h 39260905"/>
              <a:gd name="connsiteX102" fmla="*/ 9601200 w 16642080"/>
              <a:gd name="connsiteY102" fmla="*/ 38346505 h 39260905"/>
              <a:gd name="connsiteX103" fmla="*/ 9692640 w 16642080"/>
              <a:gd name="connsiteY103" fmla="*/ 39078025 h 39260905"/>
              <a:gd name="connsiteX104" fmla="*/ 6400800 w 16642080"/>
              <a:gd name="connsiteY104" fmla="*/ 39260905 h 39260905"/>
              <a:gd name="connsiteX105" fmla="*/ 4846320 w 16642080"/>
              <a:gd name="connsiteY105" fmla="*/ 38620825 h 39260905"/>
              <a:gd name="connsiteX106" fmla="*/ 4297680 w 16642080"/>
              <a:gd name="connsiteY106" fmla="*/ 38986585 h 39260905"/>
              <a:gd name="connsiteX107" fmla="*/ 3017520 w 16642080"/>
              <a:gd name="connsiteY107" fmla="*/ 38986585 h 39260905"/>
              <a:gd name="connsiteX108" fmla="*/ 2834640 w 16642080"/>
              <a:gd name="connsiteY108" fmla="*/ 37523545 h 39260905"/>
              <a:gd name="connsiteX109" fmla="*/ 2834640 w 16642080"/>
              <a:gd name="connsiteY109" fmla="*/ 37523545 h 39260905"/>
              <a:gd name="connsiteX110" fmla="*/ 2286000 w 16642080"/>
              <a:gd name="connsiteY110" fmla="*/ 38163625 h 39260905"/>
              <a:gd name="connsiteX111" fmla="*/ 0 w 16642080"/>
              <a:gd name="connsiteY111" fmla="*/ 38163625 h 39260905"/>
              <a:gd name="connsiteX112" fmla="*/ 91440 w 16642080"/>
              <a:gd name="connsiteY112" fmla="*/ 35603305 h 39260905"/>
              <a:gd name="connsiteX113" fmla="*/ 548640 w 16642080"/>
              <a:gd name="connsiteY113" fmla="*/ 35603305 h 39260905"/>
              <a:gd name="connsiteX114" fmla="*/ 457200 w 16642080"/>
              <a:gd name="connsiteY114" fmla="*/ 34688905 h 39260905"/>
              <a:gd name="connsiteX115" fmla="*/ 1188720 w 16642080"/>
              <a:gd name="connsiteY115" fmla="*/ 34048825 h 39260905"/>
              <a:gd name="connsiteX116" fmla="*/ 1314380 w 16642080"/>
              <a:gd name="connsiteY116" fmla="*/ 26972764 h 39260905"/>
              <a:gd name="connsiteX117" fmla="*/ 1832891 w 16642080"/>
              <a:gd name="connsiteY117" fmla="*/ 24909410 h 39260905"/>
              <a:gd name="connsiteX118" fmla="*/ 1768077 w 16642080"/>
              <a:gd name="connsiteY118" fmla="*/ 23591847 h 39260905"/>
              <a:gd name="connsiteX119" fmla="*/ 1897705 w 16642080"/>
              <a:gd name="connsiteY119" fmla="*/ 22348862 h 39260905"/>
              <a:gd name="connsiteX120" fmla="*/ 2093933 w 16642080"/>
              <a:gd name="connsiteY120" fmla="*/ 21534401 h 39260905"/>
              <a:gd name="connsiteX121" fmla="*/ 234148 w 16642080"/>
              <a:gd name="connsiteY121" fmla="*/ 21115331 h 39260905"/>
              <a:gd name="connsiteX122" fmla="*/ 968706 w 16642080"/>
              <a:gd name="connsiteY122" fmla="*/ 16034501 h 39260905"/>
              <a:gd name="connsiteX123" fmla="*/ 1271170 w 16642080"/>
              <a:gd name="connsiteY123" fmla="*/ 13871707 h 39260905"/>
              <a:gd name="connsiteX124" fmla="*/ 1119938 w 16642080"/>
              <a:gd name="connsiteY124" fmla="*/ 10341631 h 39260905"/>
              <a:gd name="connsiteX125" fmla="*/ 1400798 w 16642080"/>
              <a:gd name="connsiteY125" fmla="*/ 7897670 h 39260905"/>
              <a:gd name="connsiteX126" fmla="*/ 2113751 w 16642080"/>
              <a:gd name="connsiteY126" fmla="*/ 6322056 h 39260905"/>
              <a:gd name="connsiteX127" fmla="*/ 2805099 w 16642080"/>
              <a:gd name="connsiteY127" fmla="*/ 5337122 h 39260905"/>
              <a:gd name="connsiteX128" fmla="*/ 3200400 w 16642080"/>
              <a:gd name="connsiteY128" fmla="*/ 4788025 h 39260905"/>
              <a:gd name="connsiteX129" fmla="*/ 2761890 w 16642080"/>
              <a:gd name="connsiteY129" fmla="*/ 3954433 h 39260905"/>
              <a:gd name="connsiteX130" fmla="*/ 2394611 w 16642080"/>
              <a:gd name="connsiteY130" fmla="*/ 1881624 h 39260905"/>
              <a:gd name="connsiteX131" fmla="*/ 2481030 w 16642080"/>
              <a:gd name="connsiteY131" fmla="*/ 1036395 h 39260905"/>
              <a:gd name="connsiteX132" fmla="*/ 2956332 w 16642080"/>
              <a:gd name="connsiteY132" fmla="*/ 638640 h 39260905"/>
              <a:gd name="connsiteX133" fmla="*/ 3744748 w 16642080"/>
              <a:gd name="connsiteY133" fmla="*/ 290605 h 39260905"/>
              <a:gd name="connsiteX0" fmla="*/ 3744748 w 16642080"/>
              <a:gd name="connsiteY0" fmla="*/ 290605 h 39260905"/>
              <a:gd name="connsiteX1" fmla="*/ 4835935 w 16642080"/>
              <a:gd name="connsiteY1" fmla="*/ 191166 h 39260905"/>
              <a:gd name="connsiteX2" fmla="*/ 6067399 w 16642080"/>
              <a:gd name="connsiteY2" fmla="*/ 713219 h 39260905"/>
              <a:gd name="connsiteX3" fmla="*/ 5700120 w 16642080"/>
              <a:gd name="connsiteY3" fmla="*/ 1185554 h 39260905"/>
              <a:gd name="connsiteX4" fmla="*/ 6002585 w 16642080"/>
              <a:gd name="connsiteY4" fmla="*/ 1682747 h 39260905"/>
              <a:gd name="connsiteX5" fmla="*/ 6197027 w 16642080"/>
              <a:gd name="connsiteY5" fmla="*/ 2378819 h 39260905"/>
              <a:gd name="connsiteX6" fmla="*/ 6175422 w 16642080"/>
              <a:gd name="connsiteY6" fmla="*/ 2900872 h 39260905"/>
              <a:gd name="connsiteX7" fmla="*/ 6499491 w 16642080"/>
              <a:gd name="connsiteY7" fmla="*/ 3671523 h 39260905"/>
              <a:gd name="connsiteX8" fmla="*/ 6391468 w 16642080"/>
              <a:gd name="connsiteY8" fmla="*/ 4078732 h 39260905"/>
              <a:gd name="connsiteX9" fmla="*/ 6456282 w 16642080"/>
              <a:gd name="connsiteY9" fmla="*/ 4516753 h 39260905"/>
              <a:gd name="connsiteX10" fmla="*/ 6153817 w 16642080"/>
              <a:gd name="connsiteY10" fmla="*/ 5585719 h 39260905"/>
              <a:gd name="connsiteX11" fmla="*/ 5394960 w 16642080"/>
              <a:gd name="connsiteY11" fmla="*/ 5610985 h 39260905"/>
              <a:gd name="connsiteX12" fmla="*/ 5116795 w 16642080"/>
              <a:gd name="connsiteY12" fmla="*/ 6115484 h 39260905"/>
              <a:gd name="connsiteX13" fmla="*/ 5548888 w 16642080"/>
              <a:gd name="connsiteY13" fmla="*/ 6836415 h 39260905"/>
              <a:gd name="connsiteX14" fmla="*/ 6434678 w 16642080"/>
              <a:gd name="connsiteY14" fmla="*/ 10251647 h 39260905"/>
              <a:gd name="connsiteX15" fmla="*/ 6585910 w 16642080"/>
              <a:gd name="connsiteY15" fmla="*/ 11634335 h 39260905"/>
              <a:gd name="connsiteX16" fmla="*/ 6996398 w 16642080"/>
              <a:gd name="connsiteY16" fmla="*/ 11385738 h 39260905"/>
              <a:gd name="connsiteX17" fmla="*/ 6675120 w 16642080"/>
              <a:gd name="connsiteY17" fmla="*/ 10000105 h 39260905"/>
              <a:gd name="connsiteX18" fmla="*/ 8412480 w 16642080"/>
              <a:gd name="connsiteY18" fmla="*/ 8628505 h 39260905"/>
              <a:gd name="connsiteX19" fmla="*/ 8443908 w 16642080"/>
              <a:gd name="connsiteY19" fmla="*/ 7955101 h 39260905"/>
              <a:gd name="connsiteX20" fmla="*/ 8800232 w 16642080"/>
              <a:gd name="connsiteY20" fmla="*/ 7805943 h 39260905"/>
              <a:gd name="connsiteX21" fmla="*/ 8800232 w 16642080"/>
              <a:gd name="connsiteY21" fmla="*/ 7184451 h 39260905"/>
              <a:gd name="connsiteX22" fmla="*/ 8379094 w 16642080"/>
              <a:gd name="connsiteY22" fmla="*/ 6910994 h 39260905"/>
              <a:gd name="connsiteX23" fmla="*/ 8138160 w 16642080"/>
              <a:gd name="connsiteY23" fmla="*/ 5336665 h 39260905"/>
              <a:gd name="connsiteX24" fmla="*/ 8138160 w 16642080"/>
              <a:gd name="connsiteY24" fmla="*/ 5885305 h 39260905"/>
              <a:gd name="connsiteX25" fmla="*/ 8138160 w 16642080"/>
              <a:gd name="connsiteY25" fmla="*/ 6433945 h 39260905"/>
              <a:gd name="connsiteX26" fmla="*/ 7955280 w 16642080"/>
              <a:gd name="connsiteY26" fmla="*/ 6068185 h 39260905"/>
              <a:gd name="connsiteX27" fmla="*/ 7863840 w 16642080"/>
              <a:gd name="connsiteY27" fmla="*/ 6342505 h 39260905"/>
              <a:gd name="connsiteX28" fmla="*/ 7589520 w 16642080"/>
              <a:gd name="connsiteY28" fmla="*/ 6616825 h 39260905"/>
              <a:gd name="connsiteX29" fmla="*/ 7589520 w 16642080"/>
              <a:gd name="connsiteY29" fmla="*/ 6159625 h 39260905"/>
              <a:gd name="connsiteX30" fmla="*/ 7428491 w 16642080"/>
              <a:gd name="connsiteY30" fmla="*/ 6413800 h 39260905"/>
              <a:gd name="connsiteX31" fmla="*/ 7925397 w 16642080"/>
              <a:gd name="connsiteY31" fmla="*/ 5245395 h 39260905"/>
              <a:gd name="connsiteX32" fmla="*/ 8412480 w 16642080"/>
              <a:gd name="connsiteY32" fmla="*/ 4147945 h 39260905"/>
              <a:gd name="connsiteX33" fmla="*/ 9601200 w 16642080"/>
              <a:gd name="connsiteY33" fmla="*/ 3324985 h 39260905"/>
              <a:gd name="connsiteX34" fmla="*/ 9784080 w 16642080"/>
              <a:gd name="connsiteY34" fmla="*/ 3416425 h 39260905"/>
              <a:gd name="connsiteX35" fmla="*/ 10424160 w 16642080"/>
              <a:gd name="connsiteY35" fmla="*/ 3142105 h 39260905"/>
              <a:gd name="connsiteX36" fmla="*/ 11247120 w 16642080"/>
              <a:gd name="connsiteY36" fmla="*/ 3507865 h 39260905"/>
              <a:gd name="connsiteX37" fmla="*/ 11521440 w 16642080"/>
              <a:gd name="connsiteY37" fmla="*/ 4239385 h 39260905"/>
              <a:gd name="connsiteX38" fmla="*/ 11612880 w 16642080"/>
              <a:gd name="connsiteY38" fmla="*/ 4696585 h 39260905"/>
              <a:gd name="connsiteX39" fmla="*/ 11704320 w 16642080"/>
              <a:gd name="connsiteY39" fmla="*/ 5519545 h 39260905"/>
              <a:gd name="connsiteX40" fmla="*/ 11704320 w 16642080"/>
              <a:gd name="connsiteY40" fmla="*/ 5519545 h 39260905"/>
              <a:gd name="connsiteX41" fmla="*/ 12161520 w 16642080"/>
              <a:gd name="connsiteY41" fmla="*/ 6525385 h 39260905"/>
              <a:gd name="connsiteX42" fmla="*/ 11704320 w 16642080"/>
              <a:gd name="connsiteY42" fmla="*/ 7165465 h 39260905"/>
              <a:gd name="connsiteX43" fmla="*/ 11704320 w 16642080"/>
              <a:gd name="connsiteY43" fmla="*/ 7805545 h 39260905"/>
              <a:gd name="connsiteX44" fmla="*/ 10972800 w 16642080"/>
              <a:gd name="connsiteY44" fmla="*/ 7896985 h 39260905"/>
              <a:gd name="connsiteX45" fmla="*/ 10789920 w 16642080"/>
              <a:gd name="connsiteY45" fmla="*/ 8171305 h 39260905"/>
              <a:gd name="connsiteX46" fmla="*/ 11064240 w 16642080"/>
              <a:gd name="connsiteY46" fmla="*/ 8628505 h 39260905"/>
              <a:gd name="connsiteX47" fmla="*/ 12070080 w 16642080"/>
              <a:gd name="connsiteY47" fmla="*/ 8628505 h 39260905"/>
              <a:gd name="connsiteX48" fmla="*/ 12527280 w 16642080"/>
              <a:gd name="connsiteY48" fmla="*/ 9085705 h 39260905"/>
              <a:gd name="connsiteX49" fmla="*/ 13441680 w 16642080"/>
              <a:gd name="connsiteY49" fmla="*/ 10457305 h 39260905"/>
              <a:gd name="connsiteX50" fmla="*/ 15179040 w 16642080"/>
              <a:gd name="connsiteY50" fmla="*/ 10000105 h 39260905"/>
              <a:gd name="connsiteX51" fmla="*/ 16642080 w 16642080"/>
              <a:gd name="connsiteY51" fmla="*/ 9634345 h 39260905"/>
              <a:gd name="connsiteX52" fmla="*/ 15453360 w 16642080"/>
              <a:gd name="connsiteY52" fmla="*/ 10457305 h 39260905"/>
              <a:gd name="connsiteX53" fmla="*/ 16002000 w 16642080"/>
              <a:gd name="connsiteY53" fmla="*/ 10914505 h 39260905"/>
              <a:gd name="connsiteX54" fmla="*/ 15179040 w 16642080"/>
              <a:gd name="connsiteY54" fmla="*/ 11828905 h 39260905"/>
              <a:gd name="connsiteX55" fmla="*/ 15179040 w 16642080"/>
              <a:gd name="connsiteY55" fmla="*/ 11188825 h 39260905"/>
              <a:gd name="connsiteX56" fmla="*/ 13533120 w 16642080"/>
              <a:gd name="connsiteY56" fmla="*/ 11188825 h 39260905"/>
              <a:gd name="connsiteX57" fmla="*/ 13533120 w 16642080"/>
              <a:gd name="connsiteY57" fmla="*/ 12011785 h 39260905"/>
              <a:gd name="connsiteX58" fmla="*/ 14721840 w 16642080"/>
              <a:gd name="connsiteY58" fmla="*/ 13200505 h 39260905"/>
              <a:gd name="connsiteX59" fmla="*/ 14630400 w 16642080"/>
              <a:gd name="connsiteY59" fmla="*/ 14114905 h 39260905"/>
              <a:gd name="connsiteX60" fmla="*/ 14996160 w 16642080"/>
              <a:gd name="connsiteY60" fmla="*/ 14846425 h 39260905"/>
              <a:gd name="connsiteX61" fmla="*/ 14904720 w 16642080"/>
              <a:gd name="connsiteY61" fmla="*/ 15577945 h 39260905"/>
              <a:gd name="connsiteX62" fmla="*/ 14904720 w 16642080"/>
              <a:gd name="connsiteY62" fmla="*/ 16035145 h 39260905"/>
              <a:gd name="connsiteX63" fmla="*/ 14630400 w 16642080"/>
              <a:gd name="connsiteY63" fmla="*/ 16035145 h 39260905"/>
              <a:gd name="connsiteX64" fmla="*/ 14630400 w 16642080"/>
              <a:gd name="connsiteY64" fmla="*/ 16400905 h 39260905"/>
              <a:gd name="connsiteX65" fmla="*/ 13898880 w 16642080"/>
              <a:gd name="connsiteY65" fmla="*/ 16400905 h 39260905"/>
              <a:gd name="connsiteX66" fmla="*/ 14447520 w 16642080"/>
              <a:gd name="connsiteY66" fmla="*/ 17132425 h 39260905"/>
              <a:gd name="connsiteX67" fmla="*/ 15087600 w 16642080"/>
              <a:gd name="connsiteY67" fmla="*/ 25910665 h 39260905"/>
              <a:gd name="connsiteX68" fmla="*/ 13441680 w 16642080"/>
              <a:gd name="connsiteY68" fmla="*/ 25819225 h 39260905"/>
              <a:gd name="connsiteX69" fmla="*/ 13258800 w 16642080"/>
              <a:gd name="connsiteY69" fmla="*/ 29293945 h 39260905"/>
              <a:gd name="connsiteX70" fmla="*/ 11887200 w 16642080"/>
              <a:gd name="connsiteY70" fmla="*/ 33957385 h 39260905"/>
              <a:gd name="connsiteX71" fmla="*/ 12710160 w 16642080"/>
              <a:gd name="connsiteY71" fmla="*/ 35603305 h 39260905"/>
              <a:gd name="connsiteX72" fmla="*/ 14630400 w 16642080"/>
              <a:gd name="connsiteY72" fmla="*/ 36151945 h 39260905"/>
              <a:gd name="connsiteX73" fmla="*/ 12527280 w 16642080"/>
              <a:gd name="connsiteY73" fmla="*/ 36517705 h 39260905"/>
              <a:gd name="connsiteX74" fmla="*/ 13167360 w 16642080"/>
              <a:gd name="connsiteY74" fmla="*/ 37066345 h 39260905"/>
              <a:gd name="connsiteX75" fmla="*/ 12252960 w 16642080"/>
              <a:gd name="connsiteY75" fmla="*/ 37706425 h 39260905"/>
              <a:gd name="connsiteX76" fmla="*/ 10241280 w 16642080"/>
              <a:gd name="connsiteY76" fmla="*/ 37249225 h 39260905"/>
              <a:gd name="connsiteX77" fmla="*/ 10424160 w 16642080"/>
              <a:gd name="connsiteY77" fmla="*/ 36883465 h 39260905"/>
              <a:gd name="connsiteX78" fmla="*/ 9235440 w 16642080"/>
              <a:gd name="connsiteY78" fmla="*/ 36883465 h 39260905"/>
              <a:gd name="connsiteX79" fmla="*/ 9784080 w 16642080"/>
              <a:gd name="connsiteY79" fmla="*/ 35969065 h 39260905"/>
              <a:gd name="connsiteX80" fmla="*/ 9235440 w 16642080"/>
              <a:gd name="connsiteY80" fmla="*/ 35511865 h 39260905"/>
              <a:gd name="connsiteX81" fmla="*/ 10058400 w 16642080"/>
              <a:gd name="connsiteY81" fmla="*/ 34780345 h 39260905"/>
              <a:gd name="connsiteX82" fmla="*/ 8869680 w 16642080"/>
              <a:gd name="connsiteY82" fmla="*/ 28196665 h 39260905"/>
              <a:gd name="connsiteX83" fmla="*/ 9601200 w 16642080"/>
              <a:gd name="connsiteY83" fmla="*/ 26276425 h 39260905"/>
              <a:gd name="connsiteX84" fmla="*/ 8595360 w 16642080"/>
              <a:gd name="connsiteY84" fmla="*/ 25727785 h 39260905"/>
              <a:gd name="connsiteX85" fmla="*/ 8503920 w 16642080"/>
              <a:gd name="connsiteY85" fmla="*/ 20790025 h 39260905"/>
              <a:gd name="connsiteX86" fmla="*/ 8869680 w 16642080"/>
              <a:gd name="connsiteY86" fmla="*/ 18504025 h 39260905"/>
              <a:gd name="connsiteX87" fmla="*/ 7579723 w 16642080"/>
              <a:gd name="connsiteY87" fmla="*/ 16730572 h 39260905"/>
              <a:gd name="connsiteX88" fmla="*/ 7406640 w 16642080"/>
              <a:gd name="connsiteY88" fmla="*/ 16309465 h 39260905"/>
              <a:gd name="connsiteX89" fmla="*/ 7536514 w 16642080"/>
              <a:gd name="connsiteY89" fmla="*/ 16332817 h 39260905"/>
              <a:gd name="connsiteX90" fmla="*/ 7259156 w 16642080"/>
              <a:gd name="connsiteY90" fmla="*/ 16283097 h 39260905"/>
              <a:gd name="connsiteX91" fmla="*/ 7388784 w 16642080"/>
              <a:gd name="connsiteY91" fmla="*/ 20186069 h 39260905"/>
              <a:gd name="connsiteX92" fmla="*/ 6337609 w 16642080"/>
              <a:gd name="connsiteY92" fmla="*/ 21429053 h 39260905"/>
              <a:gd name="connsiteX93" fmla="*/ 5808143 w 16642080"/>
              <a:gd name="connsiteY93" fmla="*/ 21255036 h 39260905"/>
              <a:gd name="connsiteX94" fmla="*/ 6337609 w 16642080"/>
              <a:gd name="connsiteY94" fmla="*/ 26848466 h 39260905"/>
              <a:gd name="connsiteX95" fmla="*/ 6583680 w 16642080"/>
              <a:gd name="connsiteY95" fmla="*/ 35877625 h 39260905"/>
              <a:gd name="connsiteX96" fmla="*/ 5760720 w 16642080"/>
              <a:gd name="connsiteY96" fmla="*/ 35877625 h 39260905"/>
              <a:gd name="connsiteX97" fmla="*/ 5760720 w 16642080"/>
              <a:gd name="connsiteY97" fmla="*/ 36151945 h 39260905"/>
              <a:gd name="connsiteX98" fmla="*/ 6217920 w 16642080"/>
              <a:gd name="connsiteY98" fmla="*/ 36151945 h 39260905"/>
              <a:gd name="connsiteX99" fmla="*/ 6400800 w 16642080"/>
              <a:gd name="connsiteY99" fmla="*/ 37249225 h 39260905"/>
              <a:gd name="connsiteX100" fmla="*/ 6858000 w 16642080"/>
              <a:gd name="connsiteY100" fmla="*/ 37157785 h 39260905"/>
              <a:gd name="connsiteX101" fmla="*/ 7680960 w 16642080"/>
              <a:gd name="connsiteY101" fmla="*/ 37797865 h 39260905"/>
              <a:gd name="connsiteX102" fmla="*/ 9601200 w 16642080"/>
              <a:gd name="connsiteY102" fmla="*/ 38346505 h 39260905"/>
              <a:gd name="connsiteX103" fmla="*/ 9692640 w 16642080"/>
              <a:gd name="connsiteY103" fmla="*/ 39078025 h 39260905"/>
              <a:gd name="connsiteX104" fmla="*/ 6400800 w 16642080"/>
              <a:gd name="connsiteY104" fmla="*/ 39260905 h 39260905"/>
              <a:gd name="connsiteX105" fmla="*/ 4846320 w 16642080"/>
              <a:gd name="connsiteY105" fmla="*/ 38620825 h 39260905"/>
              <a:gd name="connsiteX106" fmla="*/ 4297680 w 16642080"/>
              <a:gd name="connsiteY106" fmla="*/ 38986585 h 39260905"/>
              <a:gd name="connsiteX107" fmla="*/ 3017520 w 16642080"/>
              <a:gd name="connsiteY107" fmla="*/ 38986585 h 39260905"/>
              <a:gd name="connsiteX108" fmla="*/ 2834640 w 16642080"/>
              <a:gd name="connsiteY108" fmla="*/ 37523545 h 39260905"/>
              <a:gd name="connsiteX109" fmla="*/ 2834640 w 16642080"/>
              <a:gd name="connsiteY109" fmla="*/ 37523545 h 39260905"/>
              <a:gd name="connsiteX110" fmla="*/ 2286000 w 16642080"/>
              <a:gd name="connsiteY110" fmla="*/ 38163625 h 39260905"/>
              <a:gd name="connsiteX111" fmla="*/ 0 w 16642080"/>
              <a:gd name="connsiteY111" fmla="*/ 38163625 h 39260905"/>
              <a:gd name="connsiteX112" fmla="*/ 91440 w 16642080"/>
              <a:gd name="connsiteY112" fmla="*/ 35603305 h 39260905"/>
              <a:gd name="connsiteX113" fmla="*/ 548640 w 16642080"/>
              <a:gd name="connsiteY113" fmla="*/ 35603305 h 39260905"/>
              <a:gd name="connsiteX114" fmla="*/ 457200 w 16642080"/>
              <a:gd name="connsiteY114" fmla="*/ 34688905 h 39260905"/>
              <a:gd name="connsiteX115" fmla="*/ 1188720 w 16642080"/>
              <a:gd name="connsiteY115" fmla="*/ 34048825 h 39260905"/>
              <a:gd name="connsiteX116" fmla="*/ 1314380 w 16642080"/>
              <a:gd name="connsiteY116" fmla="*/ 26972764 h 39260905"/>
              <a:gd name="connsiteX117" fmla="*/ 1832891 w 16642080"/>
              <a:gd name="connsiteY117" fmla="*/ 24909410 h 39260905"/>
              <a:gd name="connsiteX118" fmla="*/ 1768077 w 16642080"/>
              <a:gd name="connsiteY118" fmla="*/ 23591847 h 39260905"/>
              <a:gd name="connsiteX119" fmla="*/ 1897705 w 16642080"/>
              <a:gd name="connsiteY119" fmla="*/ 22348862 h 39260905"/>
              <a:gd name="connsiteX120" fmla="*/ 2093933 w 16642080"/>
              <a:gd name="connsiteY120" fmla="*/ 21534401 h 39260905"/>
              <a:gd name="connsiteX121" fmla="*/ 234148 w 16642080"/>
              <a:gd name="connsiteY121" fmla="*/ 21115331 h 39260905"/>
              <a:gd name="connsiteX122" fmla="*/ 968706 w 16642080"/>
              <a:gd name="connsiteY122" fmla="*/ 16034501 h 39260905"/>
              <a:gd name="connsiteX123" fmla="*/ 1271170 w 16642080"/>
              <a:gd name="connsiteY123" fmla="*/ 13871707 h 39260905"/>
              <a:gd name="connsiteX124" fmla="*/ 1119938 w 16642080"/>
              <a:gd name="connsiteY124" fmla="*/ 10341631 h 39260905"/>
              <a:gd name="connsiteX125" fmla="*/ 1400798 w 16642080"/>
              <a:gd name="connsiteY125" fmla="*/ 7897670 h 39260905"/>
              <a:gd name="connsiteX126" fmla="*/ 2113751 w 16642080"/>
              <a:gd name="connsiteY126" fmla="*/ 6322056 h 39260905"/>
              <a:gd name="connsiteX127" fmla="*/ 2805099 w 16642080"/>
              <a:gd name="connsiteY127" fmla="*/ 5337122 h 39260905"/>
              <a:gd name="connsiteX128" fmla="*/ 3200400 w 16642080"/>
              <a:gd name="connsiteY128" fmla="*/ 4788025 h 39260905"/>
              <a:gd name="connsiteX129" fmla="*/ 2761890 w 16642080"/>
              <a:gd name="connsiteY129" fmla="*/ 3954433 h 39260905"/>
              <a:gd name="connsiteX130" fmla="*/ 2394611 w 16642080"/>
              <a:gd name="connsiteY130" fmla="*/ 1881624 h 39260905"/>
              <a:gd name="connsiteX131" fmla="*/ 2481030 w 16642080"/>
              <a:gd name="connsiteY131" fmla="*/ 1036395 h 39260905"/>
              <a:gd name="connsiteX132" fmla="*/ 2956332 w 16642080"/>
              <a:gd name="connsiteY132" fmla="*/ 638640 h 39260905"/>
              <a:gd name="connsiteX133" fmla="*/ 3744748 w 16642080"/>
              <a:gd name="connsiteY133" fmla="*/ 290605 h 39260905"/>
              <a:gd name="connsiteX0" fmla="*/ 3744748 w 16642080"/>
              <a:gd name="connsiteY0" fmla="*/ 290605 h 39260905"/>
              <a:gd name="connsiteX1" fmla="*/ 4835935 w 16642080"/>
              <a:gd name="connsiteY1" fmla="*/ 191166 h 39260905"/>
              <a:gd name="connsiteX2" fmla="*/ 6067399 w 16642080"/>
              <a:gd name="connsiteY2" fmla="*/ 713219 h 39260905"/>
              <a:gd name="connsiteX3" fmla="*/ 5700120 w 16642080"/>
              <a:gd name="connsiteY3" fmla="*/ 1185554 h 39260905"/>
              <a:gd name="connsiteX4" fmla="*/ 6002585 w 16642080"/>
              <a:gd name="connsiteY4" fmla="*/ 1682747 h 39260905"/>
              <a:gd name="connsiteX5" fmla="*/ 6197027 w 16642080"/>
              <a:gd name="connsiteY5" fmla="*/ 2378819 h 39260905"/>
              <a:gd name="connsiteX6" fmla="*/ 6175422 w 16642080"/>
              <a:gd name="connsiteY6" fmla="*/ 2900872 h 39260905"/>
              <a:gd name="connsiteX7" fmla="*/ 6499491 w 16642080"/>
              <a:gd name="connsiteY7" fmla="*/ 3671523 h 39260905"/>
              <a:gd name="connsiteX8" fmla="*/ 6391468 w 16642080"/>
              <a:gd name="connsiteY8" fmla="*/ 4078732 h 39260905"/>
              <a:gd name="connsiteX9" fmla="*/ 6456282 w 16642080"/>
              <a:gd name="connsiteY9" fmla="*/ 4516753 h 39260905"/>
              <a:gd name="connsiteX10" fmla="*/ 6153817 w 16642080"/>
              <a:gd name="connsiteY10" fmla="*/ 5585719 h 39260905"/>
              <a:gd name="connsiteX11" fmla="*/ 5394960 w 16642080"/>
              <a:gd name="connsiteY11" fmla="*/ 5610985 h 39260905"/>
              <a:gd name="connsiteX12" fmla="*/ 5116795 w 16642080"/>
              <a:gd name="connsiteY12" fmla="*/ 6115484 h 39260905"/>
              <a:gd name="connsiteX13" fmla="*/ 5548888 w 16642080"/>
              <a:gd name="connsiteY13" fmla="*/ 6836415 h 39260905"/>
              <a:gd name="connsiteX14" fmla="*/ 6434678 w 16642080"/>
              <a:gd name="connsiteY14" fmla="*/ 10251647 h 39260905"/>
              <a:gd name="connsiteX15" fmla="*/ 6585910 w 16642080"/>
              <a:gd name="connsiteY15" fmla="*/ 11634335 h 39260905"/>
              <a:gd name="connsiteX16" fmla="*/ 6996398 w 16642080"/>
              <a:gd name="connsiteY16" fmla="*/ 11385738 h 39260905"/>
              <a:gd name="connsiteX17" fmla="*/ 6675120 w 16642080"/>
              <a:gd name="connsiteY17" fmla="*/ 10000105 h 39260905"/>
              <a:gd name="connsiteX18" fmla="*/ 8412480 w 16642080"/>
              <a:gd name="connsiteY18" fmla="*/ 8628505 h 39260905"/>
              <a:gd name="connsiteX19" fmla="*/ 8443908 w 16642080"/>
              <a:gd name="connsiteY19" fmla="*/ 7955101 h 39260905"/>
              <a:gd name="connsiteX20" fmla="*/ 8800232 w 16642080"/>
              <a:gd name="connsiteY20" fmla="*/ 7805943 h 39260905"/>
              <a:gd name="connsiteX21" fmla="*/ 8800232 w 16642080"/>
              <a:gd name="connsiteY21" fmla="*/ 7184451 h 39260905"/>
              <a:gd name="connsiteX22" fmla="*/ 8379094 w 16642080"/>
              <a:gd name="connsiteY22" fmla="*/ 6910994 h 39260905"/>
              <a:gd name="connsiteX23" fmla="*/ 8138160 w 16642080"/>
              <a:gd name="connsiteY23" fmla="*/ 5336665 h 39260905"/>
              <a:gd name="connsiteX24" fmla="*/ 8138160 w 16642080"/>
              <a:gd name="connsiteY24" fmla="*/ 5885305 h 39260905"/>
              <a:gd name="connsiteX25" fmla="*/ 8138160 w 16642080"/>
              <a:gd name="connsiteY25" fmla="*/ 6433945 h 39260905"/>
              <a:gd name="connsiteX26" fmla="*/ 7955280 w 16642080"/>
              <a:gd name="connsiteY26" fmla="*/ 6068185 h 39260905"/>
              <a:gd name="connsiteX27" fmla="*/ 7863840 w 16642080"/>
              <a:gd name="connsiteY27" fmla="*/ 6342505 h 39260905"/>
              <a:gd name="connsiteX28" fmla="*/ 7589520 w 16642080"/>
              <a:gd name="connsiteY28" fmla="*/ 6616825 h 39260905"/>
              <a:gd name="connsiteX29" fmla="*/ 7589520 w 16642080"/>
              <a:gd name="connsiteY29" fmla="*/ 6159625 h 39260905"/>
              <a:gd name="connsiteX30" fmla="*/ 7428491 w 16642080"/>
              <a:gd name="connsiteY30" fmla="*/ 6413800 h 39260905"/>
              <a:gd name="connsiteX31" fmla="*/ 7925397 w 16642080"/>
              <a:gd name="connsiteY31" fmla="*/ 5245395 h 39260905"/>
              <a:gd name="connsiteX32" fmla="*/ 8412480 w 16642080"/>
              <a:gd name="connsiteY32" fmla="*/ 4147945 h 39260905"/>
              <a:gd name="connsiteX33" fmla="*/ 9601200 w 16642080"/>
              <a:gd name="connsiteY33" fmla="*/ 3324985 h 39260905"/>
              <a:gd name="connsiteX34" fmla="*/ 9784080 w 16642080"/>
              <a:gd name="connsiteY34" fmla="*/ 3416425 h 39260905"/>
              <a:gd name="connsiteX35" fmla="*/ 10424160 w 16642080"/>
              <a:gd name="connsiteY35" fmla="*/ 3142105 h 39260905"/>
              <a:gd name="connsiteX36" fmla="*/ 11247120 w 16642080"/>
              <a:gd name="connsiteY36" fmla="*/ 3507865 h 39260905"/>
              <a:gd name="connsiteX37" fmla="*/ 11521440 w 16642080"/>
              <a:gd name="connsiteY37" fmla="*/ 4239385 h 39260905"/>
              <a:gd name="connsiteX38" fmla="*/ 11612880 w 16642080"/>
              <a:gd name="connsiteY38" fmla="*/ 4696585 h 39260905"/>
              <a:gd name="connsiteX39" fmla="*/ 11704320 w 16642080"/>
              <a:gd name="connsiteY39" fmla="*/ 5519545 h 39260905"/>
              <a:gd name="connsiteX40" fmla="*/ 11704320 w 16642080"/>
              <a:gd name="connsiteY40" fmla="*/ 5519545 h 39260905"/>
              <a:gd name="connsiteX41" fmla="*/ 12161520 w 16642080"/>
              <a:gd name="connsiteY41" fmla="*/ 6525385 h 39260905"/>
              <a:gd name="connsiteX42" fmla="*/ 11704320 w 16642080"/>
              <a:gd name="connsiteY42" fmla="*/ 7165465 h 39260905"/>
              <a:gd name="connsiteX43" fmla="*/ 11704320 w 16642080"/>
              <a:gd name="connsiteY43" fmla="*/ 7805545 h 39260905"/>
              <a:gd name="connsiteX44" fmla="*/ 10972800 w 16642080"/>
              <a:gd name="connsiteY44" fmla="*/ 7896985 h 39260905"/>
              <a:gd name="connsiteX45" fmla="*/ 10789920 w 16642080"/>
              <a:gd name="connsiteY45" fmla="*/ 8171305 h 39260905"/>
              <a:gd name="connsiteX46" fmla="*/ 11064240 w 16642080"/>
              <a:gd name="connsiteY46" fmla="*/ 8628505 h 39260905"/>
              <a:gd name="connsiteX47" fmla="*/ 12070080 w 16642080"/>
              <a:gd name="connsiteY47" fmla="*/ 8628505 h 39260905"/>
              <a:gd name="connsiteX48" fmla="*/ 12527280 w 16642080"/>
              <a:gd name="connsiteY48" fmla="*/ 9085705 h 39260905"/>
              <a:gd name="connsiteX49" fmla="*/ 13441680 w 16642080"/>
              <a:gd name="connsiteY49" fmla="*/ 10457305 h 39260905"/>
              <a:gd name="connsiteX50" fmla="*/ 15179040 w 16642080"/>
              <a:gd name="connsiteY50" fmla="*/ 10000105 h 39260905"/>
              <a:gd name="connsiteX51" fmla="*/ 16642080 w 16642080"/>
              <a:gd name="connsiteY51" fmla="*/ 9634345 h 39260905"/>
              <a:gd name="connsiteX52" fmla="*/ 15453360 w 16642080"/>
              <a:gd name="connsiteY52" fmla="*/ 10457305 h 39260905"/>
              <a:gd name="connsiteX53" fmla="*/ 16002000 w 16642080"/>
              <a:gd name="connsiteY53" fmla="*/ 10914505 h 39260905"/>
              <a:gd name="connsiteX54" fmla="*/ 15179040 w 16642080"/>
              <a:gd name="connsiteY54" fmla="*/ 11828905 h 39260905"/>
              <a:gd name="connsiteX55" fmla="*/ 15179040 w 16642080"/>
              <a:gd name="connsiteY55" fmla="*/ 11188825 h 39260905"/>
              <a:gd name="connsiteX56" fmla="*/ 13533120 w 16642080"/>
              <a:gd name="connsiteY56" fmla="*/ 11188825 h 39260905"/>
              <a:gd name="connsiteX57" fmla="*/ 13533120 w 16642080"/>
              <a:gd name="connsiteY57" fmla="*/ 12011785 h 39260905"/>
              <a:gd name="connsiteX58" fmla="*/ 14721840 w 16642080"/>
              <a:gd name="connsiteY58" fmla="*/ 13200505 h 39260905"/>
              <a:gd name="connsiteX59" fmla="*/ 14630400 w 16642080"/>
              <a:gd name="connsiteY59" fmla="*/ 14114905 h 39260905"/>
              <a:gd name="connsiteX60" fmla="*/ 14996160 w 16642080"/>
              <a:gd name="connsiteY60" fmla="*/ 14846425 h 39260905"/>
              <a:gd name="connsiteX61" fmla="*/ 14904720 w 16642080"/>
              <a:gd name="connsiteY61" fmla="*/ 15577945 h 39260905"/>
              <a:gd name="connsiteX62" fmla="*/ 14904720 w 16642080"/>
              <a:gd name="connsiteY62" fmla="*/ 16035145 h 39260905"/>
              <a:gd name="connsiteX63" fmla="*/ 14630400 w 16642080"/>
              <a:gd name="connsiteY63" fmla="*/ 16035145 h 39260905"/>
              <a:gd name="connsiteX64" fmla="*/ 14630400 w 16642080"/>
              <a:gd name="connsiteY64" fmla="*/ 16400905 h 39260905"/>
              <a:gd name="connsiteX65" fmla="*/ 13898880 w 16642080"/>
              <a:gd name="connsiteY65" fmla="*/ 16400905 h 39260905"/>
              <a:gd name="connsiteX66" fmla="*/ 14447520 w 16642080"/>
              <a:gd name="connsiteY66" fmla="*/ 17132425 h 39260905"/>
              <a:gd name="connsiteX67" fmla="*/ 15087600 w 16642080"/>
              <a:gd name="connsiteY67" fmla="*/ 25910665 h 39260905"/>
              <a:gd name="connsiteX68" fmla="*/ 13441680 w 16642080"/>
              <a:gd name="connsiteY68" fmla="*/ 25819225 h 39260905"/>
              <a:gd name="connsiteX69" fmla="*/ 13258800 w 16642080"/>
              <a:gd name="connsiteY69" fmla="*/ 29293945 h 39260905"/>
              <a:gd name="connsiteX70" fmla="*/ 11887200 w 16642080"/>
              <a:gd name="connsiteY70" fmla="*/ 33957385 h 39260905"/>
              <a:gd name="connsiteX71" fmla="*/ 12710160 w 16642080"/>
              <a:gd name="connsiteY71" fmla="*/ 35603305 h 39260905"/>
              <a:gd name="connsiteX72" fmla="*/ 14630400 w 16642080"/>
              <a:gd name="connsiteY72" fmla="*/ 36151945 h 39260905"/>
              <a:gd name="connsiteX73" fmla="*/ 12527280 w 16642080"/>
              <a:gd name="connsiteY73" fmla="*/ 36517705 h 39260905"/>
              <a:gd name="connsiteX74" fmla="*/ 13167360 w 16642080"/>
              <a:gd name="connsiteY74" fmla="*/ 37066345 h 39260905"/>
              <a:gd name="connsiteX75" fmla="*/ 12252960 w 16642080"/>
              <a:gd name="connsiteY75" fmla="*/ 37706425 h 39260905"/>
              <a:gd name="connsiteX76" fmla="*/ 10241280 w 16642080"/>
              <a:gd name="connsiteY76" fmla="*/ 37249225 h 39260905"/>
              <a:gd name="connsiteX77" fmla="*/ 10424160 w 16642080"/>
              <a:gd name="connsiteY77" fmla="*/ 36883465 h 39260905"/>
              <a:gd name="connsiteX78" fmla="*/ 9235440 w 16642080"/>
              <a:gd name="connsiteY78" fmla="*/ 36883465 h 39260905"/>
              <a:gd name="connsiteX79" fmla="*/ 9784080 w 16642080"/>
              <a:gd name="connsiteY79" fmla="*/ 35969065 h 39260905"/>
              <a:gd name="connsiteX80" fmla="*/ 9235440 w 16642080"/>
              <a:gd name="connsiteY80" fmla="*/ 35511865 h 39260905"/>
              <a:gd name="connsiteX81" fmla="*/ 10058400 w 16642080"/>
              <a:gd name="connsiteY81" fmla="*/ 34780345 h 39260905"/>
              <a:gd name="connsiteX82" fmla="*/ 8869680 w 16642080"/>
              <a:gd name="connsiteY82" fmla="*/ 28196665 h 39260905"/>
              <a:gd name="connsiteX83" fmla="*/ 9601200 w 16642080"/>
              <a:gd name="connsiteY83" fmla="*/ 26276425 h 39260905"/>
              <a:gd name="connsiteX84" fmla="*/ 8595360 w 16642080"/>
              <a:gd name="connsiteY84" fmla="*/ 25727785 h 39260905"/>
              <a:gd name="connsiteX85" fmla="*/ 8503920 w 16642080"/>
              <a:gd name="connsiteY85" fmla="*/ 20790025 h 39260905"/>
              <a:gd name="connsiteX86" fmla="*/ 8869680 w 16642080"/>
              <a:gd name="connsiteY86" fmla="*/ 18504025 h 39260905"/>
              <a:gd name="connsiteX87" fmla="*/ 7579723 w 16642080"/>
              <a:gd name="connsiteY87" fmla="*/ 16730572 h 39260905"/>
              <a:gd name="connsiteX88" fmla="*/ 7406640 w 16642080"/>
              <a:gd name="connsiteY88" fmla="*/ 16309465 h 39260905"/>
              <a:gd name="connsiteX89" fmla="*/ 7536514 w 16642080"/>
              <a:gd name="connsiteY89" fmla="*/ 16332817 h 39260905"/>
              <a:gd name="connsiteX90" fmla="*/ 7259156 w 16642080"/>
              <a:gd name="connsiteY90" fmla="*/ 16283097 h 39260905"/>
              <a:gd name="connsiteX91" fmla="*/ 7388784 w 16642080"/>
              <a:gd name="connsiteY91" fmla="*/ 20186069 h 39260905"/>
              <a:gd name="connsiteX92" fmla="*/ 6902832 w 16642080"/>
              <a:gd name="connsiteY92" fmla="*/ 21851668 h 39260905"/>
              <a:gd name="connsiteX93" fmla="*/ 5808143 w 16642080"/>
              <a:gd name="connsiteY93" fmla="*/ 21255036 h 39260905"/>
              <a:gd name="connsiteX94" fmla="*/ 6337609 w 16642080"/>
              <a:gd name="connsiteY94" fmla="*/ 26848466 h 39260905"/>
              <a:gd name="connsiteX95" fmla="*/ 6583680 w 16642080"/>
              <a:gd name="connsiteY95" fmla="*/ 35877625 h 39260905"/>
              <a:gd name="connsiteX96" fmla="*/ 5760720 w 16642080"/>
              <a:gd name="connsiteY96" fmla="*/ 35877625 h 39260905"/>
              <a:gd name="connsiteX97" fmla="*/ 5760720 w 16642080"/>
              <a:gd name="connsiteY97" fmla="*/ 36151945 h 39260905"/>
              <a:gd name="connsiteX98" fmla="*/ 6217920 w 16642080"/>
              <a:gd name="connsiteY98" fmla="*/ 36151945 h 39260905"/>
              <a:gd name="connsiteX99" fmla="*/ 6400800 w 16642080"/>
              <a:gd name="connsiteY99" fmla="*/ 37249225 h 39260905"/>
              <a:gd name="connsiteX100" fmla="*/ 6858000 w 16642080"/>
              <a:gd name="connsiteY100" fmla="*/ 37157785 h 39260905"/>
              <a:gd name="connsiteX101" fmla="*/ 7680960 w 16642080"/>
              <a:gd name="connsiteY101" fmla="*/ 37797865 h 39260905"/>
              <a:gd name="connsiteX102" fmla="*/ 9601200 w 16642080"/>
              <a:gd name="connsiteY102" fmla="*/ 38346505 h 39260905"/>
              <a:gd name="connsiteX103" fmla="*/ 9692640 w 16642080"/>
              <a:gd name="connsiteY103" fmla="*/ 39078025 h 39260905"/>
              <a:gd name="connsiteX104" fmla="*/ 6400800 w 16642080"/>
              <a:gd name="connsiteY104" fmla="*/ 39260905 h 39260905"/>
              <a:gd name="connsiteX105" fmla="*/ 4846320 w 16642080"/>
              <a:gd name="connsiteY105" fmla="*/ 38620825 h 39260905"/>
              <a:gd name="connsiteX106" fmla="*/ 4297680 w 16642080"/>
              <a:gd name="connsiteY106" fmla="*/ 38986585 h 39260905"/>
              <a:gd name="connsiteX107" fmla="*/ 3017520 w 16642080"/>
              <a:gd name="connsiteY107" fmla="*/ 38986585 h 39260905"/>
              <a:gd name="connsiteX108" fmla="*/ 2834640 w 16642080"/>
              <a:gd name="connsiteY108" fmla="*/ 37523545 h 39260905"/>
              <a:gd name="connsiteX109" fmla="*/ 2834640 w 16642080"/>
              <a:gd name="connsiteY109" fmla="*/ 37523545 h 39260905"/>
              <a:gd name="connsiteX110" fmla="*/ 2286000 w 16642080"/>
              <a:gd name="connsiteY110" fmla="*/ 38163625 h 39260905"/>
              <a:gd name="connsiteX111" fmla="*/ 0 w 16642080"/>
              <a:gd name="connsiteY111" fmla="*/ 38163625 h 39260905"/>
              <a:gd name="connsiteX112" fmla="*/ 91440 w 16642080"/>
              <a:gd name="connsiteY112" fmla="*/ 35603305 h 39260905"/>
              <a:gd name="connsiteX113" fmla="*/ 548640 w 16642080"/>
              <a:gd name="connsiteY113" fmla="*/ 35603305 h 39260905"/>
              <a:gd name="connsiteX114" fmla="*/ 457200 w 16642080"/>
              <a:gd name="connsiteY114" fmla="*/ 34688905 h 39260905"/>
              <a:gd name="connsiteX115" fmla="*/ 1188720 w 16642080"/>
              <a:gd name="connsiteY115" fmla="*/ 34048825 h 39260905"/>
              <a:gd name="connsiteX116" fmla="*/ 1314380 w 16642080"/>
              <a:gd name="connsiteY116" fmla="*/ 26972764 h 39260905"/>
              <a:gd name="connsiteX117" fmla="*/ 1832891 w 16642080"/>
              <a:gd name="connsiteY117" fmla="*/ 24909410 h 39260905"/>
              <a:gd name="connsiteX118" fmla="*/ 1768077 w 16642080"/>
              <a:gd name="connsiteY118" fmla="*/ 23591847 h 39260905"/>
              <a:gd name="connsiteX119" fmla="*/ 1897705 w 16642080"/>
              <a:gd name="connsiteY119" fmla="*/ 22348862 h 39260905"/>
              <a:gd name="connsiteX120" fmla="*/ 2093933 w 16642080"/>
              <a:gd name="connsiteY120" fmla="*/ 21534401 h 39260905"/>
              <a:gd name="connsiteX121" fmla="*/ 234148 w 16642080"/>
              <a:gd name="connsiteY121" fmla="*/ 21115331 h 39260905"/>
              <a:gd name="connsiteX122" fmla="*/ 968706 w 16642080"/>
              <a:gd name="connsiteY122" fmla="*/ 16034501 h 39260905"/>
              <a:gd name="connsiteX123" fmla="*/ 1271170 w 16642080"/>
              <a:gd name="connsiteY123" fmla="*/ 13871707 h 39260905"/>
              <a:gd name="connsiteX124" fmla="*/ 1119938 w 16642080"/>
              <a:gd name="connsiteY124" fmla="*/ 10341631 h 39260905"/>
              <a:gd name="connsiteX125" fmla="*/ 1400798 w 16642080"/>
              <a:gd name="connsiteY125" fmla="*/ 7897670 h 39260905"/>
              <a:gd name="connsiteX126" fmla="*/ 2113751 w 16642080"/>
              <a:gd name="connsiteY126" fmla="*/ 6322056 h 39260905"/>
              <a:gd name="connsiteX127" fmla="*/ 2805099 w 16642080"/>
              <a:gd name="connsiteY127" fmla="*/ 5337122 h 39260905"/>
              <a:gd name="connsiteX128" fmla="*/ 3200400 w 16642080"/>
              <a:gd name="connsiteY128" fmla="*/ 4788025 h 39260905"/>
              <a:gd name="connsiteX129" fmla="*/ 2761890 w 16642080"/>
              <a:gd name="connsiteY129" fmla="*/ 3954433 h 39260905"/>
              <a:gd name="connsiteX130" fmla="*/ 2394611 w 16642080"/>
              <a:gd name="connsiteY130" fmla="*/ 1881624 h 39260905"/>
              <a:gd name="connsiteX131" fmla="*/ 2481030 w 16642080"/>
              <a:gd name="connsiteY131" fmla="*/ 1036395 h 39260905"/>
              <a:gd name="connsiteX132" fmla="*/ 2956332 w 16642080"/>
              <a:gd name="connsiteY132" fmla="*/ 638640 h 39260905"/>
              <a:gd name="connsiteX133" fmla="*/ 3744748 w 16642080"/>
              <a:gd name="connsiteY133" fmla="*/ 290605 h 39260905"/>
              <a:gd name="connsiteX0" fmla="*/ 3744748 w 16642080"/>
              <a:gd name="connsiteY0" fmla="*/ 290605 h 39260905"/>
              <a:gd name="connsiteX1" fmla="*/ 4835935 w 16642080"/>
              <a:gd name="connsiteY1" fmla="*/ 191166 h 39260905"/>
              <a:gd name="connsiteX2" fmla="*/ 6067399 w 16642080"/>
              <a:gd name="connsiteY2" fmla="*/ 713219 h 39260905"/>
              <a:gd name="connsiteX3" fmla="*/ 5700120 w 16642080"/>
              <a:gd name="connsiteY3" fmla="*/ 1185554 h 39260905"/>
              <a:gd name="connsiteX4" fmla="*/ 6002585 w 16642080"/>
              <a:gd name="connsiteY4" fmla="*/ 1682747 h 39260905"/>
              <a:gd name="connsiteX5" fmla="*/ 6197027 w 16642080"/>
              <a:gd name="connsiteY5" fmla="*/ 2378819 h 39260905"/>
              <a:gd name="connsiteX6" fmla="*/ 6175422 w 16642080"/>
              <a:gd name="connsiteY6" fmla="*/ 2900872 h 39260905"/>
              <a:gd name="connsiteX7" fmla="*/ 6499491 w 16642080"/>
              <a:gd name="connsiteY7" fmla="*/ 3671523 h 39260905"/>
              <a:gd name="connsiteX8" fmla="*/ 6391468 w 16642080"/>
              <a:gd name="connsiteY8" fmla="*/ 4078732 h 39260905"/>
              <a:gd name="connsiteX9" fmla="*/ 6456282 w 16642080"/>
              <a:gd name="connsiteY9" fmla="*/ 4516753 h 39260905"/>
              <a:gd name="connsiteX10" fmla="*/ 6153817 w 16642080"/>
              <a:gd name="connsiteY10" fmla="*/ 5585719 h 39260905"/>
              <a:gd name="connsiteX11" fmla="*/ 5394960 w 16642080"/>
              <a:gd name="connsiteY11" fmla="*/ 5610985 h 39260905"/>
              <a:gd name="connsiteX12" fmla="*/ 5116795 w 16642080"/>
              <a:gd name="connsiteY12" fmla="*/ 6115484 h 39260905"/>
              <a:gd name="connsiteX13" fmla="*/ 5548888 w 16642080"/>
              <a:gd name="connsiteY13" fmla="*/ 6836415 h 39260905"/>
              <a:gd name="connsiteX14" fmla="*/ 6434678 w 16642080"/>
              <a:gd name="connsiteY14" fmla="*/ 10251647 h 39260905"/>
              <a:gd name="connsiteX15" fmla="*/ 6585910 w 16642080"/>
              <a:gd name="connsiteY15" fmla="*/ 11634335 h 39260905"/>
              <a:gd name="connsiteX16" fmla="*/ 6996398 w 16642080"/>
              <a:gd name="connsiteY16" fmla="*/ 11385738 h 39260905"/>
              <a:gd name="connsiteX17" fmla="*/ 6675120 w 16642080"/>
              <a:gd name="connsiteY17" fmla="*/ 10000105 h 39260905"/>
              <a:gd name="connsiteX18" fmla="*/ 8412480 w 16642080"/>
              <a:gd name="connsiteY18" fmla="*/ 8628505 h 39260905"/>
              <a:gd name="connsiteX19" fmla="*/ 8443908 w 16642080"/>
              <a:gd name="connsiteY19" fmla="*/ 7955101 h 39260905"/>
              <a:gd name="connsiteX20" fmla="*/ 8800232 w 16642080"/>
              <a:gd name="connsiteY20" fmla="*/ 7805943 h 39260905"/>
              <a:gd name="connsiteX21" fmla="*/ 8800232 w 16642080"/>
              <a:gd name="connsiteY21" fmla="*/ 7184451 h 39260905"/>
              <a:gd name="connsiteX22" fmla="*/ 8379094 w 16642080"/>
              <a:gd name="connsiteY22" fmla="*/ 6910994 h 39260905"/>
              <a:gd name="connsiteX23" fmla="*/ 8138160 w 16642080"/>
              <a:gd name="connsiteY23" fmla="*/ 5336665 h 39260905"/>
              <a:gd name="connsiteX24" fmla="*/ 8138160 w 16642080"/>
              <a:gd name="connsiteY24" fmla="*/ 5885305 h 39260905"/>
              <a:gd name="connsiteX25" fmla="*/ 8138160 w 16642080"/>
              <a:gd name="connsiteY25" fmla="*/ 6433945 h 39260905"/>
              <a:gd name="connsiteX26" fmla="*/ 7955280 w 16642080"/>
              <a:gd name="connsiteY26" fmla="*/ 6068185 h 39260905"/>
              <a:gd name="connsiteX27" fmla="*/ 7863840 w 16642080"/>
              <a:gd name="connsiteY27" fmla="*/ 6342505 h 39260905"/>
              <a:gd name="connsiteX28" fmla="*/ 7589520 w 16642080"/>
              <a:gd name="connsiteY28" fmla="*/ 6616825 h 39260905"/>
              <a:gd name="connsiteX29" fmla="*/ 7589520 w 16642080"/>
              <a:gd name="connsiteY29" fmla="*/ 6159625 h 39260905"/>
              <a:gd name="connsiteX30" fmla="*/ 7428491 w 16642080"/>
              <a:gd name="connsiteY30" fmla="*/ 6413800 h 39260905"/>
              <a:gd name="connsiteX31" fmla="*/ 7925397 w 16642080"/>
              <a:gd name="connsiteY31" fmla="*/ 5245395 h 39260905"/>
              <a:gd name="connsiteX32" fmla="*/ 8412480 w 16642080"/>
              <a:gd name="connsiteY32" fmla="*/ 4147945 h 39260905"/>
              <a:gd name="connsiteX33" fmla="*/ 9601200 w 16642080"/>
              <a:gd name="connsiteY33" fmla="*/ 3324985 h 39260905"/>
              <a:gd name="connsiteX34" fmla="*/ 9784080 w 16642080"/>
              <a:gd name="connsiteY34" fmla="*/ 3416425 h 39260905"/>
              <a:gd name="connsiteX35" fmla="*/ 10424160 w 16642080"/>
              <a:gd name="connsiteY35" fmla="*/ 3142105 h 39260905"/>
              <a:gd name="connsiteX36" fmla="*/ 11247120 w 16642080"/>
              <a:gd name="connsiteY36" fmla="*/ 3507865 h 39260905"/>
              <a:gd name="connsiteX37" fmla="*/ 11521440 w 16642080"/>
              <a:gd name="connsiteY37" fmla="*/ 4239385 h 39260905"/>
              <a:gd name="connsiteX38" fmla="*/ 11612880 w 16642080"/>
              <a:gd name="connsiteY38" fmla="*/ 4696585 h 39260905"/>
              <a:gd name="connsiteX39" fmla="*/ 11704320 w 16642080"/>
              <a:gd name="connsiteY39" fmla="*/ 5519545 h 39260905"/>
              <a:gd name="connsiteX40" fmla="*/ 11704320 w 16642080"/>
              <a:gd name="connsiteY40" fmla="*/ 5519545 h 39260905"/>
              <a:gd name="connsiteX41" fmla="*/ 12161520 w 16642080"/>
              <a:gd name="connsiteY41" fmla="*/ 6525385 h 39260905"/>
              <a:gd name="connsiteX42" fmla="*/ 11704320 w 16642080"/>
              <a:gd name="connsiteY42" fmla="*/ 7165465 h 39260905"/>
              <a:gd name="connsiteX43" fmla="*/ 11704320 w 16642080"/>
              <a:gd name="connsiteY43" fmla="*/ 7805545 h 39260905"/>
              <a:gd name="connsiteX44" fmla="*/ 10972800 w 16642080"/>
              <a:gd name="connsiteY44" fmla="*/ 7896985 h 39260905"/>
              <a:gd name="connsiteX45" fmla="*/ 10789920 w 16642080"/>
              <a:gd name="connsiteY45" fmla="*/ 8171305 h 39260905"/>
              <a:gd name="connsiteX46" fmla="*/ 11064240 w 16642080"/>
              <a:gd name="connsiteY46" fmla="*/ 8628505 h 39260905"/>
              <a:gd name="connsiteX47" fmla="*/ 12070080 w 16642080"/>
              <a:gd name="connsiteY47" fmla="*/ 8628505 h 39260905"/>
              <a:gd name="connsiteX48" fmla="*/ 12527280 w 16642080"/>
              <a:gd name="connsiteY48" fmla="*/ 9085705 h 39260905"/>
              <a:gd name="connsiteX49" fmla="*/ 13441680 w 16642080"/>
              <a:gd name="connsiteY49" fmla="*/ 10457305 h 39260905"/>
              <a:gd name="connsiteX50" fmla="*/ 15179040 w 16642080"/>
              <a:gd name="connsiteY50" fmla="*/ 10000105 h 39260905"/>
              <a:gd name="connsiteX51" fmla="*/ 16642080 w 16642080"/>
              <a:gd name="connsiteY51" fmla="*/ 9634345 h 39260905"/>
              <a:gd name="connsiteX52" fmla="*/ 15453360 w 16642080"/>
              <a:gd name="connsiteY52" fmla="*/ 10457305 h 39260905"/>
              <a:gd name="connsiteX53" fmla="*/ 16002000 w 16642080"/>
              <a:gd name="connsiteY53" fmla="*/ 10914505 h 39260905"/>
              <a:gd name="connsiteX54" fmla="*/ 15179040 w 16642080"/>
              <a:gd name="connsiteY54" fmla="*/ 11828905 h 39260905"/>
              <a:gd name="connsiteX55" fmla="*/ 15179040 w 16642080"/>
              <a:gd name="connsiteY55" fmla="*/ 11188825 h 39260905"/>
              <a:gd name="connsiteX56" fmla="*/ 13533120 w 16642080"/>
              <a:gd name="connsiteY56" fmla="*/ 11188825 h 39260905"/>
              <a:gd name="connsiteX57" fmla="*/ 13533120 w 16642080"/>
              <a:gd name="connsiteY57" fmla="*/ 12011785 h 39260905"/>
              <a:gd name="connsiteX58" fmla="*/ 14721840 w 16642080"/>
              <a:gd name="connsiteY58" fmla="*/ 13200505 h 39260905"/>
              <a:gd name="connsiteX59" fmla="*/ 14630400 w 16642080"/>
              <a:gd name="connsiteY59" fmla="*/ 14114905 h 39260905"/>
              <a:gd name="connsiteX60" fmla="*/ 14996160 w 16642080"/>
              <a:gd name="connsiteY60" fmla="*/ 14846425 h 39260905"/>
              <a:gd name="connsiteX61" fmla="*/ 14904720 w 16642080"/>
              <a:gd name="connsiteY61" fmla="*/ 15577945 h 39260905"/>
              <a:gd name="connsiteX62" fmla="*/ 14904720 w 16642080"/>
              <a:gd name="connsiteY62" fmla="*/ 16035145 h 39260905"/>
              <a:gd name="connsiteX63" fmla="*/ 14630400 w 16642080"/>
              <a:gd name="connsiteY63" fmla="*/ 16035145 h 39260905"/>
              <a:gd name="connsiteX64" fmla="*/ 14630400 w 16642080"/>
              <a:gd name="connsiteY64" fmla="*/ 16400905 h 39260905"/>
              <a:gd name="connsiteX65" fmla="*/ 13898880 w 16642080"/>
              <a:gd name="connsiteY65" fmla="*/ 16400905 h 39260905"/>
              <a:gd name="connsiteX66" fmla="*/ 14447520 w 16642080"/>
              <a:gd name="connsiteY66" fmla="*/ 17132425 h 39260905"/>
              <a:gd name="connsiteX67" fmla="*/ 15087600 w 16642080"/>
              <a:gd name="connsiteY67" fmla="*/ 25910665 h 39260905"/>
              <a:gd name="connsiteX68" fmla="*/ 13441680 w 16642080"/>
              <a:gd name="connsiteY68" fmla="*/ 25819225 h 39260905"/>
              <a:gd name="connsiteX69" fmla="*/ 13258800 w 16642080"/>
              <a:gd name="connsiteY69" fmla="*/ 29293945 h 39260905"/>
              <a:gd name="connsiteX70" fmla="*/ 11887200 w 16642080"/>
              <a:gd name="connsiteY70" fmla="*/ 33957385 h 39260905"/>
              <a:gd name="connsiteX71" fmla="*/ 12710160 w 16642080"/>
              <a:gd name="connsiteY71" fmla="*/ 35603305 h 39260905"/>
              <a:gd name="connsiteX72" fmla="*/ 14630400 w 16642080"/>
              <a:gd name="connsiteY72" fmla="*/ 36151945 h 39260905"/>
              <a:gd name="connsiteX73" fmla="*/ 12527280 w 16642080"/>
              <a:gd name="connsiteY73" fmla="*/ 36517705 h 39260905"/>
              <a:gd name="connsiteX74" fmla="*/ 13167360 w 16642080"/>
              <a:gd name="connsiteY74" fmla="*/ 37066345 h 39260905"/>
              <a:gd name="connsiteX75" fmla="*/ 12252960 w 16642080"/>
              <a:gd name="connsiteY75" fmla="*/ 37706425 h 39260905"/>
              <a:gd name="connsiteX76" fmla="*/ 10241280 w 16642080"/>
              <a:gd name="connsiteY76" fmla="*/ 37249225 h 39260905"/>
              <a:gd name="connsiteX77" fmla="*/ 10424160 w 16642080"/>
              <a:gd name="connsiteY77" fmla="*/ 36883465 h 39260905"/>
              <a:gd name="connsiteX78" fmla="*/ 9235440 w 16642080"/>
              <a:gd name="connsiteY78" fmla="*/ 36883465 h 39260905"/>
              <a:gd name="connsiteX79" fmla="*/ 9784080 w 16642080"/>
              <a:gd name="connsiteY79" fmla="*/ 35969065 h 39260905"/>
              <a:gd name="connsiteX80" fmla="*/ 9235440 w 16642080"/>
              <a:gd name="connsiteY80" fmla="*/ 35511865 h 39260905"/>
              <a:gd name="connsiteX81" fmla="*/ 10058400 w 16642080"/>
              <a:gd name="connsiteY81" fmla="*/ 34780345 h 39260905"/>
              <a:gd name="connsiteX82" fmla="*/ 8869680 w 16642080"/>
              <a:gd name="connsiteY82" fmla="*/ 28196665 h 39260905"/>
              <a:gd name="connsiteX83" fmla="*/ 9601200 w 16642080"/>
              <a:gd name="connsiteY83" fmla="*/ 26276425 h 39260905"/>
              <a:gd name="connsiteX84" fmla="*/ 8595360 w 16642080"/>
              <a:gd name="connsiteY84" fmla="*/ 25727785 h 39260905"/>
              <a:gd name="connsiteX85" fmla="*/ 8503920 w 16642080"/>
              <a:gd name="connsiteY85" fmla="*/ 20790025 h 39260905"/>
              <a:gd name="connsiteX86" fmla="*/ 8869680 w 16642080"/>
              <a:gd name="connsiteY86" fmla="*/ 18504025 h 39260905"/>
              <a:gd name="connsiteX87" fmla="*/ 7579723 w 16642080"/>
              <a:gd name="connsiteY87" fmla="*/ 16730572 h 39260905"/>
              <a:gd name="connsiteX88" fmla="*/ 7406640 w 16642080"/>
              <a:gd name="connsiteY88" fmla="*/ 16309465 h 39260905"/>
              <a:gd name="connsiteX89" fmla="*/ 7536514 w 16642080"/>
              <a:gd name="connsiteY89" fmla="*/ 16332817 h 39260905"/>
              <a:gd name="connsiteX90" fmla="*/ 7259156 w 16642080"/>
              <a:gd name="connsiteY90" fmla="*/ 16283097 h 39260905"/>
              <a:gd name="connsiteX91" fmla="*/ 7388784 w 16642080"/>
              <a:gd name="connsiteY91" fmla="*/ 20186069 h 39260905"/>
              <a:gd name="connsiteX92" fmla="*/ 6902832 w 16642080"/>
              <a:gd name="connsiteY92" fmla="*/ 21851668 h 39260905"/>
              <a:gd name="connsiteX93" fmla="*/ 6351762 w 16642080"/>
              <a:gd name="connsiteY93" fmla="*/ 22100265 h 39260905"/>
              <a:gd name="connsiteX94" fmla="*/ 6337609 w 16642080"/>
              <a:gd name="connsiteY94" fmla="*/ 26848466 h 39260905"/>
              <a:gd name="connsiteX95" fmla="*/ 6583680 w 16642080"/>
              <a:gd name="connsiteY95" fmla="*/ 35877625 h 39260905"/>
              <a:gd name="connsiteX96" fmla="*/ 5760720 w 16642080"/>
              <a:gd name="connsiteY96" fmla="*/ 35877625 h 39260905"/>
              <a:gd name="connsiteX97" fmla="*/ 5760720 w 16642080"/>
              <a:gd name="connsiteY97" fmla="*/ 36151945 h 39260905"/>
              <a:gd name="connsiteX98" fmla="*/ 6217920 w 16642080"/>
              <a:gd name="connsiteY98" fmla="*/ 36151945 h 39260905"/>
              <a:gd name="connsiteX99" fmla="*/ 6400800 w 16642080"/>
              <a:gd name="connsiteY99" fmla="*/ 37249225 h 39260905"/>
              <a:gd name="connsiteX100" fmla="*/ 6858000 w 16642080"/>
              <a:gd name="connsiteY100" fmla="*/ 37157785 h 39260905"/>
              <a:gd name="connsiteX101" fmla="*/ 7680960 w 16642080"/>
              <a:gd name="connsiteY101" fmla="*/ 37797865 h 39260905"/>
              <a:gd name="connsiteX102" fmla="*/ 9601200 w 16642080"/>
              <a:gd name="connsiteY102" fmla="*/ 38346505 h 39260905"/>
              <a:gd name="connsiteX103" fmla="*/ 9692640 w 16642080"/>
              <a:gd name="connsiteY103" fmla="*/ 39078025 h 39260905"/>
              <a:gd name="connsiteX104" fmla="*/ 6400800 w 16642080"/>
              <a:gd name="connsiteY104" fmla="*/ 39260905 h 39260905"/>
              <a:gd name="connsiteX105" fmla="*/ 4846320 w 16642080"/>
              <a:gd name="connsiteY105" fmla="*/ 38620825 h 39260905"/>
              <a:gd name="connsiteX106" fmla="*/ 4297680 w 16642080"/>
              <a:gd name="connsiteY106" fmla="*/ 38986585 h 39260905"/>
              <a:gd name="connsiteX107" fmla="*/ 3017520 w 16642080"/>
              <a:gd name="connsiteY107" fmla="*/ 38986585 h 39260905"/>
              <a:gd name="connsiteX108" fmla="*/ 2834640 w 16642080"/>
              <a:gd name="connsiteY108" fmla="*/ 37523545 h 39260905"/>
              <a:gd name="connsiteX109" fmla="*/ 2834640 w 16642080"/>
              <a:gd name="connsiteY109" fmla="*/ 37523545 h 39260905"/>
              <a:gd name="connsiteX110" fmla="*/ 2286000 w 16642080"/>
              <a:gd name="connsiteY110" fmla="*/ 38163625 h 39260905"/>
              <a:gd name="connsiteX111" fmla="*/ 0 w 16642080"/>
              <a:gd name="connsiteY111" fmla="*/ 38163625 h 39260905"/>
              <a:gd name="connsiteX112" fmla="*/ 91440 w 16642080"/>
              <a:gd name="connsiteY112" fmla="*/ 35603305 h 39260905"/>
              <a:gd name="connsiteX113" fmla="*/ 548640 w 16642080"/>
              <a:gd name="connsiteY113" fmla="*/ 35603305 h 39260905"/>
              <a:gd name="connsiteX114" fmla="*/ 457200 w 16642080"/>
              <a:gd name="connsiteY114" fmla="*/ 34688905 h 39260905"/>
              <a:gd name="connsiteX115" fmla="*/ 1188720 w 16642080"/>
              <a:gd name="connsiteY115" fmla="*/ 34048825 h 39260905"/>
              <a:gd name="connsiteX116" fmla="*/ 1314380 w 16642080"/>
              <a:gd name="connsiteY116" fmla="*/ 26972764 h 39260905"/>
              <a:gd name="connsiteX117" fmla="*/ 1832891 w 16642080"/>
              <a:gd name="connsiteY117" fmla="*/ 24909410 h 39260905"/>
              <a:gd name="connsiteX118" fmla="*/ 1768077 w 16642080"/>
              <a:gd name="connsiteY118" fmla="*/ 23591847 h 39260905"/>
              <a:gd name="connsiteX119" fmla="*/ 1897705 w 16642080"/>
              <a:gd name="connsiteY119" fmla="*/ 22348862 h 39260905"/>
              <a:gd name="connsiteX120" fmla="*/ 2093933 w 16642080"/>
              <a:gd name="connsiteY120" fmla="*/ 21534401 h 39260905"/>
              <a:gd name="connsiteX121" fmla="*/ 234148 w 16642080"/>
              <a:gd name="connsiteY121" fmla="*/ 21115331 h 39260905"/>
              <a:gd name="connsiteX122" fmla="*/ 968706 w 16642080"/>
              <a:gd name="connsiteY122" fmla="*/ 16034501 h 39260905"/>
              <a:gd name="connsiteX123" fmla="*/ 1271170 w 16642080"/>
              <a:gd name="connsiteY123" fmla="*/ 13871707 h 39260905"/>
              <a:gd name="connsiteX124" fmla="*/ 1119938 w 16642080"/>
              <a:gd name="connsiteY124" fmla="*/ 10341631 h 39260905"/>
              <a:gd name="connsiteX125" fmla="*/ 1400798 w 16642080"/>
              <a:gd name="connsiteY125" fmla="*/ 7897670 h 39260905"/>
              <a:gd name="connsiteX126" fmla="*/ 2113751 w 16642080"/>
              <a:gd name="connsiteY126" fmla="*/ 6322056 h 39260905"/>
              <a:gd name="connsiteX127" fmla="*/ 2805099 w 16642080"/>
              <a:gd name="connsiteY127" fmla="*/ 5337122 h 39260905"/>
              <a:gd name="connsiteX128" fmla="*/ 3200400 w 16642080"/>
              <a:gd name="connsiteY128" fmla="*/ 4788025 h 39260905"/>
              <a:gd name="connsiteX129" fmla="*/ 2761890 w 16642080"/>
              <a:gd name="connsiteY129" fmla="*/ 3954433 h 39260905"/>
              <a:gd name="connsiteX130" fmla="*/ 2394611 w 16642080"/>
              <a:gd name="connsiteY130" fmla="*/ 1881624 h 39260905"/>
              <a:gd name="connsiteX131" fmla="*/ 2481030 w 16642080"/>
              <a:gd name="connsiteY131" fmla="*/ 1036395 h 39260905"/>
              <a:gd name="connsiteX132" fmla="*/ 2956332 w 16642080"/>
              <a:gd name="connsiteY132" fmla="*/ 638640 h 39260905"/>
              <a:gd name="connsiteX133" fmla="*/ 3744748 w 16642080"/>
              <a:gd name="connsiteY133" fmla="*/ 290605 h 39260905"/>
              <a:gd name="connsiteX0" fmla="*/ 3744748 w 16642080"/>
              <a:gd name="connsiteY0" fmla="*/ 290605 h 39260905"/>
              <a:gd name="connsiteX1" fmla="*/ 4835935 w 16642080"/>
              <a:gd name="connsiteY1" fmla="*/ 191166 h 39260905"/>
              <a:gd name="connsiteX2" fmla="*/ 6067399 w 16642080"/>
              <a:gd name="connsiteY2" fmla="*/ 713219 h 39260905"/>
              <a:gd name="connsiteX3" fmla="*/ 5700120 w 16642080"/>
              <a:gd name="connsiteY3" fmla="*/ 1185554 h 39260905"/>
              <a:gd name="connsiteX4" fmla="*/ 6002585 w 16642080"/>
              <a:gd name="connsiteY4" fmla="*/ 1682747 h 39260905"/>
              <a:gd name="connsiteX5" fmla="*/ 6197027 w 16642080"/>
              <a:gd name="connsiteY5" fmla="*/ 2378819 h 39260905"/>
              <a:gd name="connsiteX6" fmla="*/ 6175422 w 16642080"/>
              <a:gd name="connsiteY6" fmla="*/ 2900872 h 39260905"/>
              <a:gd name="connsiteX7" fmla="*/ 6499491 w 16642080"/>
              <a:gd name="connsiteY7" fmla="*/ 3671523 h 39260905"/>
              <a:gd name="connsiteX8" fmla="*/ 6391468 w 16642080"/>
              <a:gd name="connsiteY8" fmla="*/ 4078732 h 39260905"/>
              <a:gd name="connsiteX9" fmla="*/ 6456282 w 16642080"/>
              <a:gd name="connsiteY9" fmla="*/ 4516753 h 39260905"/>
              <a:gd name="connsiteX10" fmla="*/ 6153817 w 16642080"/>
              <a:gd name="connsiteY10" fmla="*/ 5585719 h 39260905"/>
              <a:gd name="connsiteX11" fmla="*/ 5394960 w 16642080"/>
              <a:gd name="connsiteY11" fmla="*/ 5610985 h 39260905"/>
              <a:gd name="connsiteX12" fmla="*/ 5116795 w 16642080"/>
              <a:gd name="connsiteY12" fmla="*/ 6115484 h 39260905"/>
              <a:gd name="connsiteX13" fmla="*/ 5548888 w 16642080"/>
              <a:gd name="connsiteY13" fmla="*/ 6836415 h 39260905"/>
              <a:gd name="connsiteX14" fmla="*/ 6434678 w 16642080"/>
              <a:gd name="connsiteY14" fmla="*/ 10251647 h 39260905"/>
              <a:gd name="connsiteX15" fmla="*/ 6585910 w 16642080"/>
              <a:gd name="connsiteY15" fmla="*/ 11634335 h 39260905"/>
              <a:gd name="connsiteX16" fmla="*/ 6996398 w 16642080"/>
              <a:gd name="connsiteY16" fmla="*/ 11385738 h 39260905"/>
              <a:gd name="connsiteX17" fmla="*/ 6675120 w 16642080"/>
              <a:gd name="connsiteY17" fmla="*/ 10000105 h 39260905"/>
              <a:gd name="connsiteX18" fmla="*/ 8412480 w 16642080"/>
              <a:gd name="connsiteY18" fmla="*/ 8628505 h 39260905"/>
              <a:gd name="connsiteX19" fmla="*/ 8443908 w 16642080"/>
              <a:gd name="connsiteY19" fmla="*/ 7955101 h 39260905"/>
              <a:gd name="connsiteX20" fmla="*/ 8800232 w 16642080"/>
              <a:gd name="connsiteY20" fmla="*/ 7805943 h 39260905"/>
              <a:gd name="connsiteX21" fmla="*/ 8800232 w 16642080"/>
              <a:gd name="connsiteY21" fmla="*/ 7184451 h 39260905"/>
              <a:gd name="connsiteX22" fmla="*/ 8379094 w 16642080"/>
              <a:gd name="connsiteY22" fmla="*/ 6910994 h 39260905"/>
              <a:gd name="connsiteX23" fmla="*/ 8138160 w 16642080"/>
              <a:gd name="connsiteY23" fmla="*/ 5336665 h 39260905"/>
              <a:gd name="connsiteX24" fmla="*/ 8138160 w 16642080"/>
              <a:gd name="connsiteY24" fmla="*/ 5885305 h 39260905"/>
              <a:gd name="connsiteX25" fmla="*/ 8138160 w 16642080"/>
              <a:gd name="connsiteY25" fmla="*/ 6433945 h 39260905"/>
              <a:gd name="connsiteX26" fmla="*/ 7955280 w 16642080"/>
              <a:gd name="connsiteY26" fmla="*/ 6068185 h 39260905"/>
              <a:gd name="connsiteX27" fmla="*/ 7863840 w 16642080"/>
              <a:gd name="connsiteY27" fmla="*/ 6342505 h 39260905"/>
              <a:gd name="connsiteX28" fmla="*/ 7589520 w 16642080"/>
              <a:gd name="connsiteY28" fmla="*/ 6616825 h 39260905"/>
              <a:gd name="connsiteX29" fmla="*/ 7589520 w 16642080"/>
              <a:gd name="connsiteY29" fmla="*/ 6159625 h 39260905"/>
              <a:gd name="connsiteX30" fmla="*/ 7428491 w 16642080"/>
              <a:gd name="connsiteY30" fmla="*/ 6413800 h 39260905"/>
              <a:gd name="connsiteX31" fmla="*/ 7925397 w 16642080"/>
              <a:gd name="connsiteY31" fmla="*/ 5245395 h 39260905"/>
              <a:gd name="connsiteX32" fmla="*/ 8412480 w 16642080"/>
              <a:gd name="connsiteY32" fmla="*/ 4147945 h 39260905"/>
              <a:gd name="connsiteX33" fmla="*/ 9601200 w 16642080"/>
              <a:gd name="connsiteY33" fmla="*/ 3324985 h 39260905"/>
              <a:gd name="connsiteX34" fmla="*/ 9784080 w 16642080"/>
              <a:gd name="connsiteY34" fmla="*/ 3416425 h 39260905"/>
              <a:gd name="connsiteX35" fmla="*/ 10424160 w 16642080"/>
              <a:gd name="connsiteY35" fmla="*/ 3142105 h 39260905"/>
              <a:gd name="connsiteX36" fmla="*/ 11247120 w 16642080"/>
              <a:gd name="connsiteY36" fmla="*/ 3507865 h 39260905"/>
              <a:gd name="connsiteX37" fmla="*/ 11521440 w 16642080"/>
              <a:gd name="connsiteY37" fmla="*/ 4239385 h 39260905"/>
              <a:gd name="connsiteX38" fmla="*/ 11612880 w 16642080"/>
              <a:gd name="connsiteY38" fmla="*/ 4696585 h 39260905"/>
              <a:gd name="connsiteX39" fmla="*/ 11704320 w 16642080"/>
              <a:gd name="connsiteY39" fmla="*/ 5519545 h 39260905"/>
              <a:gd name="connsiteX40" fmla="*/ 11704320 w 16642080"/>
              <a:gd name="connsiteY40" fmla="*/ 5519545 h 39260905"/>
              <a:gd name="connsiteX41" fmla="*/ 12161520 w 16642080"/>
              <a:gd name="connsiteY41" fmla="*/ 6525385 h 39260905"/>
              <a:gd name="connsiteX42" fmla="*/ 11704320 w 16642080"/>
              <a:gd name="connsiteY42" fmla="*/ 7165465 h 39260905"/>
              <a:gd name="connsiteX43" fmla="*/ 11704320 w 16642080"/>
              <a:gd name="connsiteY43" fmla="*/ 7805545 h 39260905"/>
              <a:gd name="connsiteX44" fmla="*/ 10972800 w 16642080"/>
              <a:gd name="connsiteY44" fmla="*/ 7896985 h 39260905"/>
              <a:gd name="connsiteX45" fmla="*/ 10789920 w 16642080"/>
              <a:gd name="connsiteY45" fmla="*/ 8171305 h 39260905"/>
              <a:gd name="connsiteX46" fmla="*/ 11064240 w 16642080"/>
              <a:gd name="connsiteY46" fmla="*/ 8628505 h 39260905"/>
              <a:gd name="connsiteX47" fmla="*/ 12070080 w 16642080"/>
              <a:gd name="connsiteY47" fmla="*/ 8628505 h 39260905"/>
              <a:gd name="connsiteX48" fmla="*/ 12527280 w 16642080"/>
              <a:gd name="connsiteY48" fmla="*/ 9085705 h 39260905"/>
              <a:gd name="connsiteX49" fmla="*/ 13441680 w 16642080"/>
              <a:gd name="connsiteY49" fmla="*/ 10457305 h 39260905"/>
              <a:gd name="connsiteX50" fmla="*/ 15179040 w 16642080"/>
              <a:gd name="connsiteY50" fmla="*/ 10000105 h 39260905"/>
              <a:gd name="connsiteX51" fmla="*/ 16642080 w 16642080"/>
              <a:gd name="connsiteY51" fmla="*/ 9634345 h 39260905"/>
              <a:gd name="connsiteX52" fmla="*/ 15453360 w 16642080"/>
              <a:gd name="connsiteY52" fmla="*/ 10457305 h 39260905"/>
              <a:gd name="connsiteX53" fmla="*/ 16002000 w 16642080"/>
              <a:gd name="connsiteY53" fmla="*/ 10914505 h 39260905"/>
              <a:gd name="connsiteX54" fmla="*/ 15179040 w 16642080"/>
              <a:gd name="connsiteY54" fmla="*/ 11828905 h 39260905"/>
              <a:gd name="connsiteX55" fmla="*/ 15179040 w 16642080"/>
              <a:gd name="connsiteY55" fmla="*/ 11188825 h 39260905"/>
              <a:gd name="connsiteX56" fmla="*/ 13533120 w 16642080"/>
              <a:gd name="connsiteY56" fmla="*/ 11188825 h 39260905"/>
              <a:gd name="connsiteX57" fmla="*/ 13533120 w 16642080"/>
              <a:gd name="connsiteY57" fmla="*/ 12011785 h 39260905"/>
              <a:gd name="connsiteX58" fmla="*/ 14721840 w 16642080"/>
              <a:gd name="connsiteY58" fmla="*/ 13200505 h 39260905"/>
              <a:gd name="connsiteX59" fmla="*/ 14630400 w 16642080"/>
              <a:gd name="connsiteY59" fmla="*/ 14114905 h 39260905"/>
              <a:gd name="connsiteX60" fmla="*/ 14996160 w 16642080"/>
              <a:gd name="connsiteY60" fmla="*/ 14846425 h 39260905"/>
              <a:gd name="connsiteX61" fmla="*/ 14904720 w 16642080"/>
              <a:gd name="connsiteY61" fmla="*/ 15577945 h 39260905"/>
              <a:gd name="connsiteX62" fmla="*/ 14904720 w 16642080"/>
              <a:gd name="connsiteY62" fmla="*/ 16035145 h 39260905"/>
              <a:gd name="connsiteX63" fmla="*/ 14630400 w 16642080"/>
              <a:gd name="connsiteY63" fmla="*/ 16035145 h 39260905"/>
              <a:gd name="connsiteX64" fmla="*/ 14630400 w 16642080"/>
              <a:gd name="connsiteY64" fmla="*/ 16400905 h 39260905"/>
              <a:gd name="connsiteX65" fmla="*/ 13898880 w 16642080"/>
              <a:gd name="connsiteY65" fmla="*/ 16400905 h 39260905"/>
              <a:gd name="connsiteX66" fmla="*/ 14447520 w 16642080"/>
              <a:gd name="connsiteY66" fmla="*/ 17132425 h 39260905"/>
              <a:gd name="connsiteX67" fmla="*/ 15087600 w 16642080"/>
              <a:gd name="connsiteY67" fmla="*/ 25910665 h 39260905"/>
              <a:gd name="connsiteX68" fmla="*/ 13441680 w 16642080"/>
              <a:gd name="connsiteY68" fmla="*/ 25819225 h 39260905"/>
              <a:gd name="connsiteX69" fmla="*/ 13258800 w 16642080"/>
              <a:gd name="connsiteY69" fmla="*/ 29293945 h 39260905"/>
              <a:gd name="connsiteX70" fmla="*/ 11887200 w 16642080"/>
              <a:gd name="connsiteY70" fmla="*/ 33957385 h 39260905"/>
              <a:gd name="connsiteX71" fmla="*/ 12710160 w 16642080"/>
              <a:gd name="connsiteY71" fmla="*/ 35603305 h 39260905"/>
              <a:gd name="connsiteX72" fmla="*/ 14630400 w 16642080"/>
              <a:gd name="connsiteY72" fmla="*/ 36151945 h 39260905"/>
              <a:gd name="connsiteX73" fmla="*/ 12527280 w 16642080"/>
              <a:gd name="connsiteY73" fmla="*/ 36517705 h 39260905"/>
              <a:gd name="connsiteX74" fmla="*/ 13167360 w 16642080"/>
              <a:gd name="connsiteY74" fmla="*/ 37066345 h 39260905"/>
              <a:gd name="connsiteX75" fmla="*/ 12252960 w 16642080"/>
              <a:gd name="connsiteY75" fmla="*/ 37706425 h 39260905"/>
              <a:gd name="connsiteX76" fmla="*/ 10241280 w 16642080"/>
              <a:gd name="connsiteY76" fmla="*/ 37249225 h 39260905"/>
              <a:gd name="connsiteX77" fmla="*/ 10424160 w 16642080"/>
              <a:gd name="connsiteY77" fmla="*/ 36883465 h 39260905"/>
              <a:gd name="connsiteX78" fmla="*/ 9235440 w 16642080"/>
              <a:gd name="connsiteY78" fmla="*/ 36883465 h 39260905"/>
              <a:gd name="connsiteX79" fmla="*/ 9784080 w 16642080"/>
              <a:gd name="connsiteY79" fmla="*/ 35969065 h 39260905"/>
              <a:gd name="connsiteX80" fmla="*/ 9235440 w 16642080"/>
              <a:gd name="connsiteY80" fmla="*/ 35511865 h 39260905"/>
              <a:gd name="connsiteX81" fmla="*/ 10058400 w 16642080"/>
              <a:gd name="connsiteY81" fmla="*/ 34780345 h 39260905"/>
              <a:gd name="connsiteX82" fmla="*/ 8869680 w 16642080"/>
              <a:gd name="connsiteY82" fmla="*/ 28196665 h 39260905"/>
              <a:gd name="connsiteX83" fmla="*/ 9601200 w 16642080"/>
              <a:gd name="connsiteY83" fmla="*/ 26276425 h 39260905"/>
              <a:gd name="connsiteX84" fmla="*/ 8595360 w 16642080"/>
              <a:gd name="connsiteY84" fmla="*/ 25727785 h 39260905"/>
              <a:gd name="connsiteX85" fmla="*/ 8503920 w 16642080"/>
              <a:gd name="connsiteY85" fmla="*/ 20790025 h 39260905"/>
              <a:gd name="connsiteX86" fmla="*/ 8869680 w 16642080"/>
              <a:gd name="connsiteY86" fmla="*/ 18504025 h 39260905"/>
              <a:gd name="connsiteX87" fmla="*/ 7579723 w 16642080"/>
              <a:gd name="connsiteY87" fmla="*/ 16730572 h 39260905"/>
              <a:gd name="connsiteX88" fmla="*/ 7406640 w 16642080"/>
              <a:gd name="connsiteY88" fmla="*/ 16309465 h 39260905"/>
              <a:gd name="connsiteX89" fmla="*/ 7536514 w 16642080"/>
              <a:gd name="connsiteY89" fmla="*/ 16332817 h 39260905"/>
              <a:gd name="connsiteX90" fmla="*/ 7259156 w 16642080"/>
              <a:gd name="connsiteY90" fmla="*/ 16283097 h 39260905"/>
              <a:gd name="connsiteX91" fmla="*/ 7388784 w 16642080"/>
              <a:gd name="connsiteY91" fmla="*/ 20186069 h 39260905"/>
              <a:gd name="connsiteX92" fmla="*/ 6902832 w 16642080"/>
              <a:gd name="connsiteY92" fmla="*/ 21851668 h 39260905"/>
              <a:gd name="connsiteX93" fmla="*/ 6351762 w 16642080"/>
              <a:gd name="connsiteY93" fmla="*/ 22100265 h 39260905"/>
              <a:gd name="connsiteX94" fmla="*/ 6902832 w 16642080"/>
              <a:gd name="connsiteY94" fmla="*/ 26997624 h 39260905"/>
              <a:gd name="connsiteX95" fmla="*/ 6583680 w 16642080"/>
              <a:gd name="connsiteY95" fmla="*/ 35877625 h 39260905"/>
              <a:gd name="connsiteX96" fmla="*/ 5760720 w 16642080"/>
              <a:gd name="connsiteY96" fmla="*/ 35877625 h 39260905"/>
              <a:gd name="connsiteX97" fmla="*/ 5760720 w 16642080"/>
              <a:gd name="connsiteY97" fmla="*/ 36151945 h 39260905"/>
              <a:gd name="connsiteX98" fmla="*/ 6217920 w 16642080"/>
              <a:gd name="connsiteY98" fmla="*/ 36151945 h 39260905"/>
              <a:gd name="connsiteX99" fmla="*/ 6400800 w 16642080"/>
              <a:gd name="connsiteY99" fmla="*/ 37249225 h 39260905"/>
              <a:gd name="connsiteX100" fmla="*/ 6858000 w 16642080"/>
              <a:gd name="connsiteY100" fmla="*/ 37157785 h 39260905"/>
              <a:gd name="connsiteX101" fmla="*/ 7680960 w 16642080"/>
              <a:gd name="connsiteY101" fmla="*/ 37797865 h 39260905"/>
              <a:gd name="connsiteX102" fmla="*/ 9601200 w 16642080"/>
              <a:gd name="connsiteY102" fmla="*/ 38346505 h 39260905"/>
              <a:gd name="connsiteX103" fmla="*/ 9692640 w 16642080"/>
              <a:gd name="connsiteY103" fmla="*/ 39078025 h 39260905"/>
              <a:gd name="connsiteX104" fmla="*/ 6400800 w 16642080"/>
              <a:gd name="connsiteY104" fmla="*/ 39260905 h 39260905"/>
              <a:gd name="connsiteX105" fmla="*/ 4846320 w 16642080"/>
              <a:gd name="connsiteY105" fmla="*/ 38620825 h 39260905"/>
              <a:gd name="connsiteX106" fmla="*/ 4297680 w 16642080"/>
              <a:gd name="connsiteY106" fmla="*/ 38986585 h 39260905"/>
              <a:gd name="connsiteX107" fmla="*/ 3017520 w 16642080"/>
              <a:gd name="connsiteY107" fmla="*/ 38986585 h 39260905"/>
              <a:gd name="connsiteX108" fmla="*/ 2834640 w 16642080"/>
              <a:gd name="connsiteY108" fmla="*/ 37523545 h 39260905"/>
              <a:gd name="connsiteX109" fmla="*/ 2834640 w 16642080"/>
              <a:gd name="connsiteY109" fmla="*/ 37523545 h 39260905"/>
              <a:gd name="connsiteX110" fmla="*/ 2286000 w 16642080"/>
              <a:gd name="connsiteY110" fmla="*/ 38163625 h 39260905"/>
              <a:gd name="connsiteX111" fmla="*/ 0 w 16642080"/>
              <a:gd name="connsiteY111" fmla="*/ 38163625 h 39260905"/>
              <a:gd name="connsiteX112" fmla="*/ 91440 w 16642080"/>
              <a:gd name="connsiteY112" fmla="*/ 35603305 h 39260905"/>
              <a:gd name="connsiteX113" fmla="*/ 548640 w 16642080"/>
              <a:gd name="connsiteY113" fmla="*/ 35603305 h 39260905"/>
              <a:gd name="connsiteX114" fmla="*/ 457200 w 16642080"/>
              <a:gd name="connsiteY114" fmla="*/ 34688905 h 39260905"/>
              <a:gd name="connsiteX115" fmla="*/ 1188720 w 16642080"/>
              <a:gd name="connsiteY115" fmla="*/ 34048825 h 39260905"/>
              <a:gd name="connsiteX116" fmla="*/ 1314380 w 16642080"/>
              <a:gd name="connsiteY116" fmla="*/ 26972764 h 39260905"/>
              <a:gd name="connsiteX117" fmla="*/ 1832891 w 16642080"/>
              <a:gd name="connsiteY117" fmla="*/ 24909410 h 39260905"/>
              <a:gd name="connsiteX118" fmla="*/ 1768077 w 16642080"/>
              <a:gd name="connsiteY118" fmla="*/ 23591847 h 39260905"/>
              <a:gd name="connsiteX119" fmla="*/ 1897705 w 16642080"/>
              <a:gd name="connsiteY119" fmla="*/ 22348862 h 39260905"/>
              <a:gd name="connsiteX120" fmla="*/ 2093933 w 16642080"/>
              <a:gd name="connsiteY120" fmla="*/ 21534401 h 39260905"/>
              <a:gd name="connsiteX121" fmla="*/ 234148 w 16642080"/>
              <a:gd name="connsiteY121" fmla="*/ 21115331 h 39260905"/>
              <a:gd name="connsiteX122" fmla="*/ 968706 w 16642080"/>
              <a:gd name="connsiteY122" fmla="*/ 16034501 h 39260905"/>
              <a:gd name="connsiteX123" fmla="*/ 1271170 w 16642080"/>
              <a:gd name="connsiteY123" fmla="*/ 13871707 h 39260905"/>
              <a:gd name="connsiteX124" fmla="*/ 1119938 w 16642080"/>
              <a:gd name="connsiteY124" fmla="*/ 10341631 h 39260905"/>
              <a:gd name="connsiteX125" fmla="*/ 1400798 w 16642080"/>
              <a:gd name="connsiteY125" fmla="*/ 7897670 h 39260905"/>
              <a:gd name="connsiteX126" fmla="*/ 2113751 w 16642080"/>
              <a:gd name="connsiteY126" fmla="*/ 6322056 h 39260905"/>
              <a:gd name="connsiteX127" fmla="*/ 2805099 w 16642080"/>
              <a:gd name="connsiteY127" fmla="*/ 5337122 h 39260905"/>
              <a:gd name="connsiteX128" fmla="*/ 3200400 w 16642080"/>
              <a:gd name="connsiteY128" fmla="*/ 4788025 h 39260905"/>
              <a:gd name="connsiteX129" fmla="*/ 2761890 w 16642080"/>
              <a:gd name="connsiteY129" fmla="*/ 3954433 h 39260905"/>
              <a:gd name="connsiteX130" fmla="*/ 2394611 w 16642080"/>
              <a:gd name="connsiteY130" fmla="*/ 1881624 h 39260905"/>
              <a:gd name="connsiteX131" fmla="*/ 2481030 w 16642080"/>
              <a:gd name="connsiteY131" fmla="*/ 1036395 h 39260905"/>
              <a:gd name="connsiteX132" fmla="*/ 2956332 w 16642080"/>
              <a:gd name="connsiteY132" fmla="*/ 638640 h 39260905"/>
              <a:gd name="connsiteX133" fmla="*/ 3744748 w 16642080"/>
              <a:gd name="connsiteY133" fmla="*/ 290605 h 39260905"/>
              <a:gd name="connsiteX0" fmla="*/ 3744748 w 16642080"/>
              <a:gd name="connsiteY0" fmla="*/ 290605 h 39260905"/>
              <a:gd name="connsiteX1" fmla="*/ 4835935 w 16642080"/>
              <a:gd name="connsiteY1" fmla="*/ 191166 h 39260905"/>
              <a:gd name="connsiteX2" fmla="*/ 6067399 w 16642080"/>
              <a:gd name="connsiteY2" fmla="*/ 713219 h 39260905"/>
              <a:gd name="connsiteX3" fmla="*/ 5700120 w 16642080"/>
              <a:gd name="connsiteY3" fmla="*/ 1185554 h 39260905"/>
              <a:gd name="connsiteX4" fmla="*/ 6002585 w 16642080"/>
              <a:gd name="connsiteY4" fmla="*/ 1682747 h 39260905"/>
              <a:gd name="connsiteX5" fmla="*/ 6197027 w 16642080"/>
              <a:gd name="connsiteY5" fmla="*/ 2378819 h 39260905"/>
              <a:gd name="connsiteX6" fmla="*/ 6175422 w 16642080"/>
              <a:gd name="connsiteY6" fmla="*/ 2900872 h 39260905"/>
              <a:gd name="connsiteX7" fmla="*/ 6499491 w 16642080"/>
              <a:gd name="connsiteY7" fmla="*/ 3671523 h 39260905"/>
              <a:gd name="connsiteX8" fmla="*/ 6391468 w 16642080"/>
              <a:gd name="connsiteY8" fmla="*/ 4078732 h 39260905"/>
              <a:gd name="connsiteX9" fmla="*/ 6456282 w 16642080"/>
              <a:gd name="connsiteY9" fmla="*/ 4516753 h 39260905"/>
              <a:gd name="connsiteX10" fmla="*/ 6153817 w 16642080"/>
              <a:gd name="connsiteY10" fmla="*/ 5585719 h 39260905"/>
              <a:gd name="connsiteX11" fmla="*/ 5394960 w 16642080"/>
              <a:gd name="connsiteY11" fmla="*/ 5610985 h 39260905"/>
              <a:gd name="connsiteX12" fmla="*/ 5116795 w 16642080"/>
              <a:gd name="connsiteY12" fmla="*/ 6115484 h 39260905"/>
              <a:gd name="connsiteX13" fmla="*/ 5548888 w 16642080"/>
              <a:gd name="connsiteY13" fmla="*/ 6836415 h 39260905"/>
              <a:gd name="connsiteX14" fmla="*/ 6434678 w 16642080"/>
              <a:gd name="connsiteY14" fmla="*/ 10251647 h 39260905"/>
              <a:gd name="connsiteX15" fmla="*/ 6585910 w 16642080"/>
              <a:gd name="connsiteY15" fmla="*/ 11634335 h 39260905"/>
              <a:gd name="connsiteX16" fmla="*/ 6996398 w 16642080"/>
              <a:gd name="connsiteY16" fmla="*/ 11385738 h 39260905"/>
              <a:gd name="connsiteX17" fmla="*/ 6675120 w 16642080"/>
              <a:gd name="connsiteY17" fmla="*/ 10000105 h 39260905"/>
              <a:gd name="connsiteX18" fmla="*/ 8412480 w 16642080"/>
              <a:gd name="connsiteY18" fmla="*/ 8628505 h 39260905"/>
              <a:gd name="connsiteX19" fmla="*/ 8443908 w 16642080"/>
              <a:gd name="connsiteY19" fmla="*/ 7955101 h 39260905"/>
              <a:gd name="connsiteX20" fmla="*/ 8800232 w 16642080"/>
              <a:gd name="connsiteY20" fmla="*/ 7805943 h 39260905"/>
              <a:gd name="connsiteX21" fmla="*/ 8800232 w 16642080"/>
              <a:gd name="connsiteY21" fmla="*/ 7184451 h 39260905"/>
              <a:gd name="connsiteX22" fmla="*/ 8379094 w 16642080"/>
              <a:gd name="connsiteY22" fmla="*/ 6910994 h 39260905"/>
              <a:gd name="connsiteX23" fmla="*/ 8138160 w 16642080"/>
              <a:gd name="connsiteY23" fmla="*/ 5336665 h 39260905"/>
              <a:gd name="connsiteX24" fmla="*/ 8138160 w 16642080"/>
              <a:gd name="connsiteY24" fmla="*/ 5885305 h 39260905"/>
              <a:gd name="connsiteX25" fmla="*/ 8138160 w 16642080"/>
              <a:gd name="connsiteY25" fmla="*/ 6433945 h 39260905"/>
              <a:gd name="connsiteX26" fmla="*/ 7955280 w 16642080"/>
              <a:gd name="connsiteY26" fmla="*/ 6068185 h 39260905"/>
              <a:gd name="connsiteX27" fmla="*/ 7863840 w 16642080"/>
              <a:gd name="connsiteY27" fmla="*/ 6342505 h 39260905"/>
              <a:gd name="connsiteX28" fmla="*/ 7589520 w 16642080"/>
              <a:gd name="connsiteY28" fmla="*/ 6616825 h 39260905"/>
              <a:gd name="connsiteX29" fmla="*/ 7589520 w 16642080"/>
              <a:gd name="connsiteY29" fmla="*/ 6159625 h 39260905"/>
              <a:gd name="connsiteX30" fmla="*/ 7428491 w 16642080"/>
              <a:gd name="connsiteY30" fmla="*/ 6413800 h 39260905"/>
              <a:gd name="connsiteX31" fmla="*/ 7925397 w 16642080"/>
              <a:gd name="connsiteY31" fmla="*/ 5245395 h 39260905"/>
              <a:gd name="connsiteX32" fmla="*/ 8412480 w 16642080"/>
              <a:gd name="connsiteY32" fmla="*/ 4147945 h 39260905"/>
              <a:gd name="connsiteX33" fmla="*/ 9601200 w 16642080"/>
              <a:gd name="connsiteY33" fmla="*/ 3324985 h 39260905"/>
              <a:gd name="connsiteX34" fmla="*/ 9784080 w 16642080"/>
              <a:gd name="connsiteY34" fmla="*/ 3416425 h 39260905"/>
              <a:gd name="connsiteX35" fmla="*/ 10424160 w 16642080"/>
              <a:gd name="connsiteY35" fmla="*/ 3142105 h 39260905"/>
              <a:gd name="connsiteX36" fmla="*/ 11247120 w 16642080"/>
              <a:gd name="connsiteY36" fmla="*/ 3507865 h 39260905"/>
              <a:gd name="connsiteX37" fmla="*/ 11521440 w 16642080"/>
              <a:gd name="connsiteY37" fmla="*/ 4239385 h 39260905"/>
              <a:gd name="connsiteX38" fmla="*/ 11612880 w 16642080"/>
              <a:gd name="connsiteY38" fmla="*/ 4696585 h 39260905"/>
              <a:gd name="connsiteX39" fmla="*/ 11704320 w 16642080"/>
              <a:gd name="connsiteY39" fmla="*/ 5519545 h 39260905"/>
              <a:gd name="connsiteX40" fmla="*/ 11704320 w 16642080"/>
              <a:gd name="connsiteY40" fmla="*/ 5519545 h 39260905"/>
              <a:gd name="connsiteX41" fmla="*/ 12161520 w 16642080"/>
              <a:gd name="connsiteY41" fmla="*/ 6525385 h 39260905"/>
              <a:gd name="connsiteX42" fmla="*/ 11704320 w 16642080"/>
              <a:gd name="connsiteY42" fmla="*/ 7165465 h 39260905"/>
              <a:gd name="connsiteX43" fmla="*/ 11704320 w 16642080"/>
              <a:gd name="connsiteY43" fmla="*/ 7805545 h 39260905"/>
              <a:gd name="connsiteX44" fmla="*/ 10972800 w 16642080"/>
              <a:gd name="connsiteY44" fmla="*/ 7896985 h 39260905"/>
              <a:gd name="connsiteX45" fmla="*/ 10789920 w 16642080"/>
              <a:gd name="connsiteY45" fmla="*/ 8171305 h 39260905"/>
              <a:gd name="connsiteX46" fmla="*/ 11064240 w 16642080"/>
              <a:gd name="connsiteY46" fmla="*/ 8628505 h 39260905"/>
              <a:gd name="connsiteX47" fmla="*/ 12070080 w 16642080"/>
              <a:gd name="connsiteY47" fmla="*/ 8628505 h 39260905"/>
              <a:gd name="connsiteX48" fmla="*/ 12527280 w 16642080"/>
              <a:gd name="connsiteY48" fmla="*/ 9085705 h 39260905"/>
              <a:gd name="connsiteX49" fmla="*/ 13441680 w 16642080"/>
              <a:gd name="connsiteY49" fmla="*/ 10457305 h 39260905"/>
              <a:gd name="connsiteX50" fmla="*/ 15179040 w 16642080"/>
              <a:gd name="connsiteY50" fmla="*/ 10000105 h 39260905"/>
              <a:gd name="connsiteX51" fmla="*/ 16642080 w 16642080"/>
              <a:gd name="connsiteY51" fmla="*/ 9634345 h 39260905"/>
              <a:gd name="connsiteX52" fmla="*/ 15453360 w 16642080"/>
              <a:gd name="connsiteY52" fmla="*/ 10457305 h 39260905"/>
              <a:gd name="connsiteX53" fmla="*/ 16002000 w 16642080"/>
              <a:gd name="connsiteY53" fmla="*/ 10914505 h 39260905"/>
              <a:gd name="connsiteX54" fmla="*/ 15179040 w 16642080"/>
              <a:gd name="connsiteY54" fmla="*/ 11828905 h 39260905"/>
              <a:gd name="connsiteX55" fmla="*/ 15179040 w 16642080"/>
              <a:gd name="connsiteY55" fmla="*/ 11188825 h 39260905"/>
              <a:gd name="connsiteX56" fmla="*/ 13533120 w 16642080"/>
              <a:gd name="connsiteY56" fmla="*/ 11188825 h 39260905"/>
              <a:gd name="connsiteX57" fmla="*/ 13533120 w 16642080"/>
              <a:gd name="connsiteY57" fmla="*/ 12011785 h 39260905"/>
              <a:gd name="connsiteX58" fmla="*/ 14721840 w 16642080"/>
              <a:gd name="connsiteY58" fmla="*/ 13200505 h 39260905"/>
              <a:gd name="connsiteX59" fmla="*/ 14630400 w 16642080"/>
              <a:gd name="connsiteY59" fmla="*/ 14114905 h 39260905"/>
              <a:gd name="connsiteX60" fmla="*/ 14996160 w 16642080"/>
              <a:gd name="connsiteY60" fmla="*/ 14846425 h 39260905"/>
              <a:gd name="connsiteX61" fmla="*/ 14904720 w 16642080"/>
              <a:gd name="connsiteY61" fmla="*/ 15577945 h 39260905"/>
              <a:gd name="connsiteX62" fmla="*/ 14904720 w 16642080"/>
              <a:gd name="connsiteY62" fmla="*/ 16035145 h 39260905"/>
              <a:gd name="connsiteX63" fmla="*/ 14630400 w 16642080"/>
              <a:gd name="connsiteY63" fmla="*/ 16035145 h 39260905"/>
              <a:gd name="connsiteX64" fmla="*/ 14630400 w 16642080"/>
              <a:gd name="connsiteY64" fmla="*/ 16400905 h 39260905"/>
              <a:gd name="connsiteX65" fmla="*/ 13898880 w 16642080"/>
              <a:gd name="connsiteY65" fmla="*/ 16400905 h 39260905"/>
              <a:gd name="connsiteX66" fmla="*/ 14447520 w 16642080"/>
              <a:gd name="connsiteY66" fmla="*/ 17132425 h 39260905"/>
              <a:gd name="connsiteX67" fmla="*/ 15087600 w 16642080"/>
              <a:gd name="connsiteY67" fmla="*/ 25910665 h 39260905"/>
              <a:gd name="connsiteX68" fmla="*/ 13441680 w 16642080"/>
              <a:gd name="connsiteY68" fmla="*/ 25819225 h 39260905"/>
              <a:gd name="connsiteX69" fmla="*/ 13258800 w 16642080"/>
              <a:gd name="connsiteY69" fmla="*/ 29293945 h 39260905"/>
              <a:gd name="connsiteX70" fmla="*/ 11887200 w 16642080"/>
              <a:gd name="connsiteY70" fmla="*/ 33957385 h 39260905"/>
              <a:gd name="connsiteX71" fmla="*/ 12710160 w 16642080"/>
              <a:gd name="connsiteY71" fmla="*/ 35603305 h 39260905"/>
              <a:gd name="connsiteX72" fmla="*/ 14630400 w 16642080"/>
              <a:gd name="connsiteY72" fmla="*/ 36151945 h 39260905"/>
              <a:gd name="connsiteX73" fmla="*/ 12527280 w 16642080"/>
              <a:gd name="connsiteY73" fmla="*/ 36517705 h 39260905"/>
              <a:gd name="connsiteX74" fmla="*/ 13167360 w 16642080"/>
              <a:gd name="connsiteY74" fmla="*/ 37066345 h 39260905"/>
              <a:gd name="connsiteX75" fmla="*/ 12252960 w 16642080"/>
              <a:gd name="connsiteY75" fmla="*/ 37706425 h 39260905"/>
              <a:gd name="connsiteX76" fmla="*/ 10241280 w 16642080"/>
              <a:gd name="connsiteY76" fmla="*/ 37249225 h 39260905"/>
              <a:gd name="connsiteX77" fmla="*/ 10424160 w 16642080"/>
              <a:gd name="connsiteY77" fmla="*/ 36883465 h 39260905"/>
              <a:gd name="connsiteX78" fmla="*/ 9235440 w 16642080"/>
              <a:gd name="connsiteY78" fmla="*/ 36883465 h 39260905"/>
              <a:gd name="connsiteX79" fmla="*/ 9784080 w 16642080"/>
              <a:gd name="connsiteY79" fmla="*/ 35969065 h 39260905"/>
              <a:gd name="connsiteX80" fmla="*/ 9235440 w 16642080"/>
              <a:gd name="connsiteY80" fmla="*/ 35511865 h 39260905"/>
              <a:gd name="connsiteX81" fmla="*/ 10058400 w 16642080"/>
              <a:gd name="connsiteY81" fmla="*/ 34780345 h 39260905"/>
              <a:gd name="connsiteX82" fmla="*/ 8869680 w 16642080"/>
              <a:gd name="connsiteY82" fmla="*/ 28196665 h 39260905"/>
              <a:gd name="connsiteX83" fmla="*/ 9601200 w 16642080"/>
              <a:gd name="connsiteY83" fmla="*/ 26276425 h 39260905"/>
              <a:gd name="connsiteX84" fmla="*/ 8595360 w 16642080"/>
              <a:gd name="connsiteY84" fmla="*/ 25727785 h 39260905"/>
              <a:gd name="connsiteX85" fmla="*/ 8503920 w 16642080"/>
              <a:gd name="connsiteY85" fmla="*/ 20790025 h 39260905"/>
              <a:gd name="connsiteX86" fmla="*/ 8869680 w 16642080"/>
              <a:gd name="connsiteY86" fmla="*/ 18504025 h 39260905"/>
              <a:gd name="connsiteX87" fmla="*/ 7579723 w 16642080"/>
              <a:gd name="connsiteY87" fmla="*/ 16730572 h 39260905"/>
              <a:gd name="connsiteX88" fmla="*/ 7406640 w 16642080"/>
              <a:gd name="connsiteY88" fmla="*/ 16309465 h 39260905"/>
              <a:gd name="connsiteX89" fmla="*/ 7536514 w 16642080"/>
              <a:gd name="connsiteY89" fmla="*/ 16332817 h 39260905"/>
              <a:gd name="connsiteX90" fmla="*/ 7259156 w 16642080"/>
              <a:gd name="connsiteY90" fmla="*/ 16283097 h 39260905"/>
              <a:gd name="connsiteX91" fmla="*/ 7388784 w 16642080"/>
              <a:gd name="connsiteY91" fmla="*/ 20186069 h 39260905"/>
              <a:gd name="connsiteX92" fmla="*/ 6902832 w 16642080"/>
              <a:gd name="connsiteY92" fmla="*/ 21851668 h 39260905"/>
              <a:gd name="connsiteX93" fmla="*/ 6351762 w 16642080"/>
              <a:gd name="connsiteY93" fmla="*/ 22100265 h 39260905"/>
              <a:gd name="connsiteX94" fmla="*/ 6902832 w 16642080"/>
              <a:gd name="connsiteY94" fmla="*/ 26997624 h 39260905"/>
              <a:gd name="connsiteX95" fmla="*/ 6583680 w 16642080"/>
              <a:gd name="connsiteY95" fmla="*/ 35877625 h 39260905"/>
              <a:gd name="connsiteX96" fmla="*/ 5760720 w 16642080"/>
              <a:gd name="connsiteY96" fmla="*/ 35877625 h 39260905"/>
              <a:gd name="connsiteX97" fmla="*/ 5760720 w 16642080"/>
              <a:gd name="connsiteY97" fmla="*/ 36151945 h 39260905"/>
              <a:gd name="connsiteX98" fmla="*/ 6217920 w 16642080"/>
              <a:gd name="connsiteY98" fmla="*/ 36151945 h 39260905"/>
              <a:gd name="connsiteX99" fmla="*/ 6400800 w 16642080"/>
              <a:gd name="connsiteY99" fmla="*/ 37249225 h 39260905"/>
              <a:gd name="connsiteX100" fmla="*/ 6858000 w 16642080"/>
              <a:gd name="connsiteY100" fmla="*/ 37157785 h 39260905"/>
              <a:gd name="connsiteX101" fmla="*/ 7680960 w 16642080"/>
              <a:gd name="connsiteY101" fmla="*/ 37797865 h 39260905"/>
              <a:gd name="connsiteX102" fmla="*/ 9601200 w 16642080"/>
              <a:gd name="connsiteY102" fmla="*/ 38346505 h 39260905"/>
              <a:gd name="connsiteX103" fmla="*/ 9692640 w 16642080"/>
              <a:gd name="connsiteY103" fmla="*/ 39078025 h 39260905"/>
              <a:gd name="connsiteX104" fmla="*/ 6400800 w 16642080"/>
              <a:gd name="connsiteY104" fmla="*/ 39260905 h 39260905"/>
              <a:gd name="connsiteX105" fmla="*/ 4846320 w 16642080"/>
              <a:gd name="connsiteY105" fmla="*/ 38620825 h 39260905"/>
              <a:gd name="connsiteX106" fmla="*/ 4297680 w 16642080"/>
              <a:gd name="connsiteY106" fmla="*/ 38986585 h 39260905"/>
              <a:gd name="connsiteX107" fmla="*/ 3017520 w 16642080"/>
              <a:gd name="connsiteY107" fmla="*/ 38986585 h 39260905"/>
              <a:gd name="connsiteX108" fmla="*/ 2834640 w 16642080"/>
              <a:gd name="connsiteY108" fmla="*/ 37523545 h 39260905"/>
              <a:gd name="connsiteX109" fmla="*/ 2834640 w 16642080"/>
              <a:gd name="connsiteY109" fmla="*/ 37523545 h 39260905"/>
              <a:gd name="connsiteX110" fmla="*/ 2286000 w 16642080"/>
              <a:gd name="connsiteY110" fmla="*/ 38163625 h 39260905"/>
              <a:gd name="connsiteX111" fmla="*/ 0 w 16642080"/>
              <a:gd name="connsiteY111" fmla="*/ 38163625 h 39260905"/>
              <a:gd name="connsiteX112" fmla="*/ 91440 w 16642080"/>
              <a:gd name="connsiteY112" fmla="*/ 35603305 h 39260905"/>
              <a:gd name="connsiteX113" fmla="*/ 548640 w 16642080"/>
              <a:gd name="connsiteY113" fmla="*/ 35603305 h 39260905"/>
              <a:gd name="connsiteX114" fmla="*/ 457200 w 16642080"/>
              <a:gd name="connsiteY114" fmla="*/ 34688905 h 39260905"/>
              <a:gd name="connsiteX115" fmla="*/ 1188720 w 16642080"/>
              <a:gd name="connsiteY115" fmla="*/ 34048825 h 39260905"/>
              <a:gd name="connsiteX116" fmla="*/ 1314380 w 16642080"/>
              <a:gd name="connsiteY116" fmla="*/ 26972764 h 39260905"/>
              <a:gd name="connsiteX117" fmla="*/ 1832891 w 16642080"/>
              <a:gd name="connsiteY117" fmla="*/ 24909410 h 39260905"/>
              <a:gd name="connsiteX118" fmla="*/ 1768077 w 16642080"/>
              <a:gd name="connsiteY118" fmla="*/ 23591847 h 39260905"/>
              <a:gd name="connsiteX119" fmla="*/ 1897705 w 16642080"/>
              <a:gd name="connsiteY119" fmla="*/ 22348862 h 39260905"/>
              <a:gd name="connsiteX120" fmla="*/ 2093933 w 16642080"/>
              <a:gd name="connsiteY120" fmla="*/ 21534401 h 39260905"/>
              <a:gd name="connsiteX121" fmla="*/ 234148 w 16642080"/>
              <a:gd name="connsiteY121" fmla="*/ 21115331 h 39260905"/>
              <a:gd name="connsiteX122" fmla="*/ 968706 w 16642080"/>
              <a:gd name="connsiteY122" fmla="*/ 16034501 h 39260905"/>
              <a:gd name="connsiteX123" fmla="*/ 1145045 w 16642080"/>
              <a:gd name="connsiteY123" fmla="*/ 13573391 h 39260905"/>
              <a:gd name="connsiteX124" fmla="*/ 1119938 w 16642080"/>
              <a:gd name="connsiteY124" fmla="*/ 10341631 h 39260905"/>
              <a:gd name="connsiteX125" fmla="*/ 1400798 w 16642080"/>
              <a:gd name="connsiteY125" fmla="*/ 7897670 h 39260905"/>
              <a:gd name="connsiteX126" fmla="*/ 2113751 w 16642080"/>
              <a:gd name="connsiteY126" fmla="*/ 6322056 h 39260905"/>
              <a:gd name="connsiteX127" fmla="*/ 2805099 w 16642080"/>
              <a:gd name="connsiteY127" fmla="*/ 5337122 h 39260905"/>
              <a:gd name="connsiteX128" fmla="*/ 3200400 w 16642080"/>
              <a:gd name="connsiteY128" fmla="*/ 4788025 h 39260905"/>
              <a:gd name="connsiteX129" fmla="*/ 2761890 w 16642080"/>
              <a:gd name="connsiteY129" fmla="*/ 3954433 h 39260905"/>
              <a:gd name="connsiteX130" fmla="*/ 2394611 w 16642080"/>
              <a:gd name="connsiteY130" fmla="*/ 1881624 h 39260905"/>
              <a:gd name="connsiteX131" fmla="*/ 2481030 w 16642080"/>
              <a:gd name="connsiteY131" fmla="*/ 1036395 h 39260905"/>
              <a:gd name="connsiteX132" fmla="*/ 2956332 w 16642080"/>
              <a:gd name="connsiteY132" fmla="*/ 638640 h 39260905"/>
              <a:gd name="connsiteX133" fmla="*/ 3744748 w 16642080"/>
              <a:gd name="connsiteY133" fmla="*/ 290605 h 39260905"/>
              <a:gd name="connsiteX0" fmla="*/ 3744748 w 16642080"/>
              <a:gd name="connsiteY0" fmla="*/ 290605 h 39260905"/>
              <a:gd name="connsiteX1" fmla="*/ 4835935 w 16642080"/>
              <a:gd name="connsiteY1" fmla="*/ 191166 h 39260905"/>
              <a:gd name="connsiteX2" fmla="*/ 6067399 w 16642080"/>
              <a:gd name="connsiteY2" fmla="*/ 713219 h 39260905"/>
              <a:gd name="connsiteX3" fmla="*/ 5700120 w 16642080"/>
              <a:gd name="connsiteY3" fmla="*/ 1185554 h 39260905"/>
              <a:gd name="connsiteX4" fmla="*/ 6002585 w 16642080"/>
              <a:gd name="connsiteY4" fmla="*/ 1682747 h 39260905"/>
              <a:gd name="connsiteX5" fmla="*/ 6197027 w 16642080"/>
              <a:gd name="connsiteY5" fmla="*/ 2378819 h 39260905"/>
              <a:gd name="connsiteX6" fmla="*/ 6175422 w 16642080"/>
              <a:gd name="connsiteY6" fmla="*/ 2900872 h 39260905"/>
              <a:gd name="connsiteX7" fmla="*/ 6499491 w 16642080"/>
              <a:gd name="connsiteY7" fmla="*/ 3671523 h 39260905"/>
              <a:gd name="connsiteX8" fmla="*/ 6391468 w 16642080"/>
              <a:gd name="connsiteY8" fmla="*/ 4078732 h 39260905"/>
              <a:gd name="connsiteX9" fmla="*/ 6456282 w 16642080"/>
              <a:gd name="connsiteY9" fmla="*/ 4516753 h 39260905"/>
              <a:gd name="connsiteX10" fmla="*/ 6153817 w 16642080"/>
              <a:gd name="connsiteY10" fmla="*/ 5585719 h 39260905"/>
              <a:gd name="connsiteX11" fmla="*/ 5394960 w 16642080"/>
              <a:gd name="connsiteY11" fmla="*/ 5610985 h 39260905"/>
              <a:gd name="connsiteX12" fmla="*/ 5116795 w 16642080"/>
              <a:gd name="connsiteY12" fmla="*/ 6115484 h 39260905"/>
              <a:gd name="connsiteX13" fmla="*/ 5548888 w 16642080"/>
              <a:gd name="connsiteY13" fmla="*/ 6836415 h 39260905"/>
              <a:gd name="connsiteX14" fmla="*/ 6434678 w 16642080"/>
              <a:gd name="connsiteY14" fmla="*/ 10251647 h 39260905"/>
              <a:gd name="connsiteX15" fmla="*/ 6585910 w 16642080"/>
              <a:gd name="connsiteY15" fmla="*/ 11634335 h 39260905"/>
              <a:gd name="connsiteX16" fmla="*/ 6996398 w 16642080"/>
              <a:gd name="connsiteY16" fmla="*/ 11385738 h 39260905"/>
              <a:gd name="connsiteX17" fmla="*/ 6675120 w 16642080"/>
              <a:gd name="connsiteY17" fmla="*/ 10000105 h 39260905"/>
              <a:gd name="connsiteX18" fmla="*/ 8412480 w 16642080"/>
              <a:gd name="connsiteY18" fmla="*/ 8628505 h 39260905"/>
              <a:gd name="connsiteX19" fmla="*/ 8443908 w 16642080"/>
              <a:gd name="connsiteY19" fmla="*/ 7955101 h 39260905"/>
              <a:gd name="connsiteX20" fmla="*/ 8800232 w 16642080"/>
              <a:gd name="connsiteY20" fmla="*/ 7805943 h 39260905"/>
              <a:gd name="connsiteX21" fmla="*/ 8800232 w 16642080"/>
              <a:gd name="connsiteY21" fmla="*/ 7184451 h 39260905"/>
              <a:gd name="connsiteX22" fmla="*/ 8379094 w 16642080"/>
              <a:gd name="connsiteY22" fmla="*/ 6910994 h 39260905"/>
              <a:gd name="connsiteX23" fmla="*/ 8138160 w 16642080"/>
              <a:gd name="connsiteY23" fmla="*/ 5336665 h 39260905"/>
              <a:gd name="connsiteX24" fmla="*/ 8138160 w 16642080"/>
              <a:gd name="connsiteY24" fmla="*/ 5885305 h 39260905"/>
              <a:gd name="connsiteX25" fmla="*/ 8138160 w 16642080"/>
              <a:gd name="connsiteY25" fmla="*/ 6433945 h 39260905"/>
              <a:gd name="connsiteX26" fmla="*/ 7955280 w 16642080"/>
              <a:gd name="connsiteY26" fmla="*/ 6068185 h 39260905"/>
              <a:gd name="connsiteX27" fmla="*/ 7863840 w 16642080"/>
              <a:gd name="connsiteY27" fmla="*/ 6342505 h 39260905"/>
              <a:gd name="connsiteX28" fmla="*/ 7589520 w 16642080"/>
              <a:gd name="connsiteY28" fmla="*/ 6616825 h 39260905"/>
              <a:gd name="connsiteX29" fmla="*/ 7589520 w 16642080"/>
              <a:gd name="connsiteY29" fmla="*/ 6159625 h 39260905"/>
              <a:gd name="connsiteX30" fmla="*/ 7428491 w 16642080"/>
              <a:gd name="connsiteY30" fmla="*/ 6413800 h 39260905"/>
              <a:gd name="connsiteX31" fmla="*/ 7925397 w 16642080"/>
              <a:gd name="connsiteY31" fmla="*/ 5245395 h 39260905"/>
              <a:gd name="connsiteX32" fmla="*/ 8412480 w 16642080"/>
              <a:gd name="connsiteY32" fmla="*/ 4147945 h 39260905"/>
              <a:gd name="connsiteX33" fmla="*/ 9601200 w 16642080"/>
              <a:gd name="connsiteY33" fmla="*/ 3324985 h 39260905"/>
              <a:gd name="connsiteX34" fmla="*/ 9784080 w 16642080"/>
              <a:gd name="connsiteY34" fmla="*/ 3416425 h 39260905"/>
              <a:gd name="connsiteX35" fmla="*/ 10424160 w 16642080"/>
              <a:gd name="connsiteY35" fmla="*/ 3142105 h 39260905"/>
              <a:gd name="connsiteX36" fmla="*/ 11247120 w 16642080"/>
              <a:gd name="connsiteY36" fmla="*/ 3507865 h 39260905"/>
              <a:gd name="connsiteX37" fmla="*/ 11521440 w 16642080"/>
              <a:gd name="connsiteY37" fmla="*/ 4239385 h 39260905"/>
              <a:gd name="connsiteX38" fmla="*/ 11612880 w 16642080"/>
              <a:gd name="connsiteY38" fmla="*/ 4696585 h 39260905"/>
              <a:gd name="connsiteX39" fmla="*/ 11704320 w 16642080"/>
              <a:gd name="connsiteY39" fmla="*/ 5519545 h 39260905"/>
              <a:gd name="connsiteX40" fmla="*/ 11704320 w 16642080"/>
              <a:gd name="connsiteY40" fmla="*/ 5519545 h 39260905"/>
              <a:gd name="connsiteX41" fmla="*/ 12161520 w 16642080"/>
              <a:gd name="connsiteY41" fmla="*/ 6525385 h 39260905"/>
              <a:gd name="connsiteX42" fmla="*/ 11704320 w 16642080"/>
              <a:gd name="connsiteY42" fmla="*/ 7165465 h 39260905"/>
              <a:gd name="connsiteX43" fmla="*/ 11704320 w 16642080"/>
              <a:gd name="connsiteY43" fmla="*/ 7805545 h 39260905"/>
              <a:gd name="connsiteX44" fmla="*/ 10972800 w 16642080"/>
              <a:gd name="connsiteY44" fmla="*/ 7896985 h 39260905"/>
              <a:gd name="connsiteX45" fmla="*/ 10789920 w 16642080"/>
              <a:gd name="connsiteY45" fmla="*/ 8171305 h 39260905"/>
              <a:gd name="connsiteX46" fmla="*/ 11064240 w 16642080"/>
              <a:gd name="connsiteY46" fmla="*/ 8628505 h 39260905"/>
              <a:gd name="connsiteX47" fmla="*/ 12070080 w 16642080"/>
              <a:gd name="connsiteY47" fmla="*/ 8628505 h 39260905"/>
              <a:gd name="connsiteX48" fmla="*/ 12527280 w 16642080"/>
              <a:gd name="connsiteY48" fmla="*/ 9085705 h 39260905"/>
              <a:gd name="connsiteX49" fmla="*/ 13441680 w 16642080"/>
              <a:gd name="connsiteY49" fmla="*/ 10457305 h 39260905"/>
              <a:gd name="connsiteX50" fmla="*/ 15179040 w 16642080"/>
              <a:gd name="connsiteY50" fmla="*/ 10000105 h 39260905"/>
              <a:gd name="connsiteX51" fmla="*/ 16642080 w 16642080"/>
              <a:gd name="connsiteY51" fmla="*/ 9634345 h 39260905"/>
              <a:gd name="connsiteX52" fmla="*/ 15453360 w 16642080"/>
              <a:gd name="connsiteY52" fmla="*/ 10457305 h 39260905"/>
              <a:gd name="connsiteX53" fmla="*/ 16002000 w 16642080"/>
              <a:gd name="connsiteY53" fmla="*/ 10914505 h 39260905"/>
              <a:gd name="connsiteX54" fmla="*/ 15179040 w 16642080"/>
              <a:gd name="connsiteY54" fmla="*/ 11828905 h 39260905"/>
              <a:gd name="connsiteX55" fmla="*/ 15179040 w 16642080"/>
              <a:gd name="connsiteY55" fmla="*/ 11188825 h 39260905"/>
              <a:gd name="connsiteX56" fmla="*/ 13533120 w 16642080"/>
              <a:gd name="connsiteY56" fmla="*/ 11188825 h 39260905"/>
              <a:gd name="connsiteX57" fmla="*/ 13533120 w 16642080"/>
              <a:gd name="connsiteY57" fmla="*/ 12011785 h 39260905"/>
              <a:gd name="connsiteX58" fmla="*/ 14721840 w 16642080"/>
              <a:gd name="connsiteY58" fmla="*/ 13200505 h 39260905"/>
              <a:gd name="connsiteX59" fmla="*/ 14630400 w 16642080"/>
              <a:gd name="connsiteY59" fmla="*/ 14114905 h 39260905"/>
              <a:gd name="connsiteX60" fmla="*/ 14996160 w 16642080"/>
              <a:gd name="connsiteY60" fmla="*/ 14846425 h 39260905"/>
              <a:gd name="connsiteX61" fmla="*/ 14904720 w 16642080"/>
              <a:gd name="connsiteY61" fmla="*/ 15577945 h 39260905"/>
              <a:gd name="connsiteX62" fmla="*/ 14904720 w 16642080"/>
              <a:gd name="connsiteY62" fmla="*/ 16035145 h 39260905"/>
              <a:gd name="connsiteX63" fmla="*/ 14630400 w 16642080"/>
              <a:gd name="connsiteY63" fmla="*/ 16035145 h 39260905"/>
              <a:gd name="connsiteX64" fmla="*/ 14630400 w 16642080"/>
              <a:gd name="connsiteY64" fmla="*/ 16400905 h 39260905"/>
              <a:gd name="connsiteX65" fmla="*/ 13898880 w 16642080"/>
              <a:gd name="connsiteY65" fmla="*/ 16400905 h 39260905"/>
              <a:gd name="connsiteX66" fmla="*/ 14447520 w 16642080"/>
              <a:gd name="connsiteY66" fmla="*/ 17132425 h 39260905"/>
              <a:gd name="connsiteX67" fmla="*/ 15087600 w 16642080"/>
              <a:gd name="connsiteY67" fmla="*/ 25910665 h 39260905"/>
              <a:gd name="connsiteX68" fmla="*/ 13441680 w 16642080"/>
              <a:gd name="connsiteY68" fmla="*/ 25819225 h 39260905"/>
              <a:gd name="connsiteX69" fmla="*/ 13258800 w 16642080"/>
              <a:gd name="connsiteY69" fmla="*/ 29293945 h 39260905"/>
              <a:gd name="connsiteX70" fmla="*/ 11887200 w 16642080"/>
              <a:gd name="connsiteY70" fmla="*/ 33957385 h 39260905"/>
              <a:gd name="connsiteX71" fmla="*/ 12710160 w 16642080"/>
              <a:gd name="connsiteY71" fmla="*/ 35603305 h 39260905"/>
              <a:gd name="connsiteX72" fmla="*/ 14630400 w 16642080"/>
              <a:gd name="connsiteY72" fmla="*/ 36151945 h 39260905"/>
              <a:gd name="connsiteX73" fmla="*/ 12527280 w 16642080"/>
              <a:gd name="connsiteY73" fmla="*/ 36517705 h 39260905"/>
              <a:gd name="connsiteX74" fmla="*/ 13167360 w 16642080"/>
              <a:gd name="connsiteY74" fmla="*/ 37066345 h 39260905"/>
              <a:gd name="connsiteX75" fmla="*/ 12252960 w 16642080"/>
              <a:gd name="connsiteY75" fmla="*/ 37706425 h 39260905"/>
              <a:gd name="connsiteX76" fmla="*/ 10241280 w 16642080"/>
              <a:gd name="connsiteY76" fmla="*/ 37249225 h 39260905"/>
              <a:gd name="connsiteX77" fmla="*/ 10424160 w 16642080"/>
              <a:gd name="connsiteY77" fmla="*/ 36883465 h 39260905"/>
              <a:gd name="connsiteX78" fmla="*/ 9235440 w 16642080"/>
              <a:gd name="connsiteY78" fmla="*/ 36883465 h 39260905"/>
              <a:gd name="connsiteX79" fmla="*/ 9784080 w 16642080"/>
              <a:gd name="connsiteY79" fmla="*/ 35969065 h 39260905"/>
              <a:gd name="connsiteX80" fmla="*/ 9235440 w 16642080"/>
              <a:gd name="connsiteY80" fmla="*/ 35511865 h 39260905"/>
              <a:gd name="connsiteX81" fmla="*/ 10058400 w 16642080"/>
              <a:gd name="connsiteY81" fmla="*/ 34780345 h 39260905"/>
              <a:gd name="connsiteX82" fmla="*/ 8869680 w 16642080"/>
              <a:gd name="connsiteY82" fmla="*/ 28196665 h 39260905"/>
              <a:gd name="connsiteX83" fmla="*/ 9601200 w 16642080"/>
              <a:gd name="connsiteY83" fmla="*/ 26276425 h 39260905"/>
              <a:gd name="connsiteX84" fmla="*/ 8595360 w 16642080"/>
              <a:gd name="connsiteY84" fmla="*/ 25727785 h 39260905"/>
              <a:gd name="connsiteX85" fmla="*/ 8503920 w 16642080"/>
              <a:gd name="connsiteY85" fmla="*/ 20790025 h 39260905"/>
              <a:gd name="connsiteX86" fmla="*/ 8869680 w 16642080"/>
              <a:gd name="connsiteY86" fmla="*/ 18504025 h 39260905"/>
              <a:gd name="connsiteX87" fmla="*/ 7579723 w 16642080"/>
              <a:gd name="connsiteY87" fmla="*/ 16730572 h 39260905"/>
              <a:gd name="connsiteX88" fmla="*/ 7406640 w 16642080"/>
              <a:gd name="connsiteY88" fmla="*/ 16309465 h 39260905"/>
              <a:gd name="connsiteX89" fmla="*/ 7536514 w 16642080"/>
              <a:gd name="connsiteY89" fmla="*/ 16332817 h 39260905"/>
              <a:gd name="connsiteX90" fmla="*/ 7259156 w 16642080"/>
              <a:gd name="connsiteY90" fmla="*/ 16283097 h 39260905"/>
              <a:gd name="connsiteX91" fmla="*/ 7388784 w 16642080"/>
              <a:gd name="connsiteY91" fmla="*/ 20186069 h 39260905"/>
              <a:gd name="connsiteX92" fmla="*/ 6902832 w 16642080"/>
              <a:gd name="connsiteY92" fmla="*/ 21851668 h 39260905"/>
              <a:gd name="connsiteX93" fmla="*/ 6351762 w 16642080"/>
              <a:gd name="connsiteY93" fmla="*/ 22100265 h 39260905"/>
              <a:gd name="connsiteX94" fmla="*/ 6902832 w 16642080"/>
              <a:gd name="connsiteY94" fmla="*/ 26997624 h 39260905"/>
              <a:gd name="connsiteX95" fmla="*/ 6583680 w 16642080"/>
              <a:gd name="connsiteY95" fmla="*/ 35877625 h 39260905"/>
              <a:gd name="connsiteX96" fmla="*/ 5760720 w 16642080"/>
              <a:gd name="connsiteY96" fmla="*/ 35877625 h 39260905"/>
              <a:gd name="connsiteX97" fmla="*/ 5760720 w 16642080"/>
              <a:gd name="connsiteY97" fmla="*/ 36151945 h 39260905"/>
              <a:gd name="connsiteX98" fmla="*/ 6217920 w 16642080"/>
              <a:gd name="connsiteY98" fmla="*/ 36151945 h 39260905"/>
              <a:gd name="connsiteX99" fmla="*/ 6400800 w 16642080"/>
              <a:gd name="connsiteY99" fmla="*/ 37249225 h 39260905"/>
              <a:gd name="connsiteX100" fmla="*/ 6858000 w 16642080"/>
              <a:gd name="connsiteY100" fmla="*/ 37157785 h 39260905"/>
              <a:gd name="connsiteX101" fmla="*/ 7680960 w 16642080"/>
              <a:gd name="connsiteY101" fmla="*/ 37797865 h 39260905"/>
              <a:gd name="connsiteX102" fmla="*/ 9601200 w 16642080"/>
              <a:gd name="connsiteY102" fmla="*/ 38346505 h 39260905"/>
              <a:gd name="connsiteX103" fmla="*/ 9692640 w 16642080"/>
              <a:gd name="connsiteY103" fmla="*/ 39078025 h 39260905"/>
              <a:gd name="connsiteX104" fmla="*/ 6400800 w 16642080"/>
              <a:gd name="connsiteY104" fmla="*/ 39260905 h 39260905"/>
              <a:gd name="connsiteX105" fmla="*/ 4846320 w 16642080"/>
              <a:gd name="connsiteY105" fmla="*/ 38620825 h 39260905"/>
              <a:gd name="connsiteX106" fmla="*/ 4297680 w 16642080"/>
              <a:gd name="connsiteY106" fmla="*/ 38986585 h 39260905"/>
              <a:gd name="connsiteX107" fmla="*/ 3017520 w 16642080"/>
              <a:gd name="connsiteY107" fmla="*/ 38986585 h 39260905"/>
              <a:gd name="connsiteX108" fmla="*/ 2834640 w 16642080"/>
              <a:gd name="connsiteY108" fmla="*/ 37523545 h 39260905"/>
              <a:gd name="connsiteX109" fmla="*/ 2834640 w 16642080"/>
              <a:gd name="connsiteY109" fmla="*/ 37523545 h 39260905"/>
              <a:gd name="connsiteX110" fmla="*/ 2286000 w 16642080"/>
              <a:gd name="connsiteY110" fmla="*/ 38163625 h 39260905"/>
              <a:gd name="connsiteX111" fmla="*/ 0 w 16642080"/>
              <a:gd name="connsiteY111" fmla="*/ 38163625 h 39260905"/>
              <a:gd name="connsiteX112" fmla="*/ 91440 w 16642080"/>
              <a:gd name="connsiteY112" fmla="*/ 35603305 h 39260905"/>
              <a:gd name="connsiteX113" fmla="*/ 548640 w 16642080"/>
              <a:gd name="connsiteY113" fmla="*/ 35603305 h 39260905"/>
              <a:gd name="connsiteX114" fmla="*/ 457200 w 16642080"/>
              <a:gd name="connsiteY114" fmla="*/ 34688905 h 39260905"/>
              <a:gd name="connsiteX115" fmla="*/ 1188720 w 16642080"/>
              <a:gd name="connsiteY115" fmla="*/ 34048825 h 39260905"/>
              <a:gd name="connsiteX116" fmla="*/ 1314380 w 16642080"/>
              <a:gd name="connsiteY116" fmla="*/ 26972764 h 39260905"/>
              <a:gd name="connsiteX117" fmla="*/ 1832891 w 16642080"/>
              <a:gd name="connsiteY117" fmla="*/ 24909410 h 39260905"/>
              <a:gd name="connsiteX118" fmla="*/ 1768077 w 16642080"/>
              <a:gd name="connsiteY118" fmla="*/ 23591847 h 39260905"/>
              <a:gd name="connsiteX119" fmla="*/ 1897705 w 16642080"/>
              <a:gd name="connsiteY119" fmla="*/ 22348862 h 39260905"/>
              <a:gd name="connsiteX120" fmla="*/ 2093933 w 16642080"/>
              <a:gd name="connsiteY120" fmla="*/ 21534401 h 39260905"/>
              <a:gd name="connsiteX121" fmla="*/ 234148 w 16642080"/>
              <a:gd name="connsiteY121" fmla="*/ 21115331 h 39260905"/>
              <a:gd name="connsiteX122" fmla="*/ 968706 w 16642080"/>
              <a:gd name="connsiteY122" fmla="*/ 16034501 h 39260905"/>
              <a:gd name="connsiteX123" fmla="*/ 1145045 w 16642080"/>
              <a:gd name="connsiteY123" fmla="*/ 13573391 h 39260905"/>
              <a:gd name="connsiteX124" fmla="*/ 1015418 w 16642080"/>
              <a:gd name="connsiteY124" fmla="*/ 10391351 h 39260905"/>
              <a:gd name="connsiteX125" fmla="*/ 1400798 w 16642080"/>
              <a:gd name="connsiteY125" fmla="*/ 7897670 h 39260905"/>
              <a:gd name="connsiteX126" fmla="*/ 2113751 w 16642080"/>
              <a:gd name="connsiteY126" fmla="*/ 6322056 h 39260905"/>
              <a:gd name="connsiteX127" fmla="*/ 2805099 w 16642080"/>
              <a:gd name="connsiteY127" fmla="*/ 5337122 h 39260905"/>
              <a:gd name="connsiteX128" fmla="*/ 3200400 w 16642080"/>
              <a:gd name="connsiteY128" fmla="*/ 4788025 h 39260905"/>
              <a:gd name="connsiteX129" fmla="*/ 2761890 w 16642080"/>
              <a:gd name="connsiteY129" fmla="*/ 3954433 h 39260905"/>
              <a:gd name="connsiteX130" fmla="*/ 2394611 w 16642080"/>
              <a:gd name="connsiteY130" fmla="*/ 1881624 h 39260905"/>
              <a:gd name="connsiteX131" fmla="*/ 2481030 w 16642080"/>
              <a:gd name="connsiteY131" fmla="*/ 1036395 h 39260905"/>
              <a:gd name="connsiteX132" fmla="*/ 2956332 w 16642080"/>
              <a:gd name="connsiteY132" fmla="*/ 638640 h 39260905"/>
              <a:gd name="connsiteX133" fmla="*/ 3744748 w 16642080"/>
              <a:gd name="connsiteY133" fmla="*/ 290605 h 39260905"/>
              <a:gd name="connsiteX0" fmla="*/ 3744748 w 16642080"/>
              <a:gd name="connsiteY0" fmla="*/ 290605 h 39651207"/>
              <a:gd name="connsiteX1" fmla="*/ 4835935 w 16642080"/>
              <a:gd name="connsiteY1" fmla="*/ 191166 h 39651207"/>
              <a:gd name="connsiteX2" fmla="*/ 6067399 w 16642080"/>
              <a:gd name="connsiteY2" fmla="*/ 713219 h 39651207"/>
              <a:gd name="connsiteX3" fmla="*/ 5700120 w 16642080"/>
              <a:gd name="connsiteY3" fmla="*/ 1185554 h 39651207"/>
              <a:gd name="connsiteX4" fmla="*/ 6002585 w 16642080"/>
              <a:gd name="connsiteY4" fmla="*/ 1682747 h 39651207"/>
              <a:gd name="connsiteX5" fmla="*/ 6197027 w 16642080"/>
              <a:gd name="connsiteY5" fmla="*/ 2378819 h 39651207"/>
              <a:gd name="connsiteX6" fmla="*/ 6175422 w 16642080"/>
              <a:gd name="connsiteY6" fmla="*/ 2900872 h 39651207"/>
              <a:gd name="connsiteX7" fmla="*/ 6499491 w 16642080"/>
              <a:gd name="connsiteY7" fmla="*/ 3671523 h 39651207"/>
              <a:gd name="connsiteX8" fmla="*/ 6391468 w 16642080"/>
              <a:gd name="connsiteY8" fmla="*/ 4078732 h 39651207"/>
              <a:gd name="connsiteX9" fmla="*/ 6456282 w 16642080"/>
              <a:gd name="connsiteY9" fmla="*/ 4516753 h 39651207"/>
              <a:gd name="connsiteX10" fmla="*/ 6153817 w 16642080"/>
              <a:gd name="connsiteY10" fmla="*/ 5585719 h 39651207"/>
              <a:gd name="connsiteX11" fmla="*/ 5394960 w 16642080"/>
              <a:gd name="connsiteY11" fmla="*/ 5610985 h 39651207"/>
              <a:gd name="connsiteX12" fmla="*/ 5116795 w 16642080"/>
              <a:gd name="connsiteY12" fmla="*/ 6115484 h 39651207"/>
              <a:gd name="connsiteX13" fmla="*/ 5548888 w 16642080"/>
              <a:gd name="connsiteY13" fmla="*/ 6836415 h 39651207"/>
              <a:gd name="connsiteX14" fmla="*/ 6434678 w 16642080"/>
              <a:gd name="connsiteY14" fmla="*/ 10251647 h 39651207"/>
              <a:gd name="connsiteX15" fmla="*/ 6585910 w 16642080"/>
              <a:gd name="connsiteY15" fmla="*/ 11634335 h 39651207"/>
              <a:gd name="connsiteX16" fmla="*/ 6996398 w 16642080"/>
              <a:gd name="connsiteY16" fmla="*/ 11385738 h 39651207"/>
              <a:gd name="connsiteX17" fmla="*/ 6675120 w 16642080"/>
              <a:gd name="connsiteY17" fmla="*/ 10000105 h 39651207"/>
              <a:gd name="connsiteX18" fmla="*/ 8412480 w 16642080"/>
              <a:gd name="connsiteY18" fmla="*/ 8628505 h 39651207"/>
              <a:gd name="connsiteX19" fmla="*/ 8443908 w 16642080"/>
              <a:gd name="connsiteY19" fmla="*/ 7955101 h 39651207"/>
              <a:gd name="connsiteX20" fmla="*/ 8800232 w 16642080"/>
              <a:gd name="connsiteY20" fmla="*/ 7805943 h 39651207"/>
              <a:gd name="connsiteX21" fmla="*/ 8800232 w 16642080"/>
              <a:gd name="connsiteY21" fmla="*/ 7184451 h 39651207"/>
              <a:gd name="connsiteX22" fmla="*/ 8379094 w 16642080"/>
              <a:gd name="connsiteY22" fmla="*/ 6910994 h 39651207"/>
              <a:gd name="connsiteX23" fmla="*/ 8138160 w 16642080"/>
              <a:gd name="connsiteY23" fmla="*/ 5336665 h 39651207"/>
              <a:gd name="connsiteX24" fmla="*/ 8138160 w 16642080"/>
              <a:gd name="connsiteY24" fmla="*/ 5885305 h 39651207"/>
              <a:gd name="connsiteX25" fmla="*/ 8138160 w 16642080"/>
              <a:gd name="connsiteY25" fmla="*/ 6433945 h 39651207"/>
              <a:gd name="connsiteX26" fmla="*/ 7955280 w 16642080"/>
              <a:gd name="connsiteY26" fmla="*/ 6068185 h 39651207"/>
              <a:gd name="connsiteX27" fmla="*/ 7863840 w 16642080"/>
              <a:gd name="connsiteY27" fmla="*/ 6342505 h 39651207"/>
              <a:gd name="connsiteX28" fmla="*/ 7589520 w 16642080"/>
              <a:gd name="connsiteY28" fmla="*/ 6616825 h 39651207"/>
              <a:gd name="connsiteX29" fmla="*/ 7589520 w 16642080"/>
              <a:gd name="connsiteY29" fmla="*/ 6159625 h 39651207"/>
              <a:gd name="connsiteX30" fmla="*/ 7428491 w 16642080"/>
              <a:gd name="connsiteY30" fmla="*/ 6413800 h 39651207"/>
              <a:gd name="connsiteX31" fmla="*/ 7925397 w 16642080"/>
              <a:gd name="connsiteY31" fmla="*/ 5245395 h 39651207"/>
              <a:gd name="connsiteX32" fmla="*/ 8412480 w 16642080"/>
              <a:gd name="connsiteY32" fmla="*/ 4147945 h 39651207"/>
              <a:gd name="connsiteX33" fmla="*/ 9601200 w 16642080"/>
              <a:gd name="connsiteY33" fmla="*/ 3324985 h 39651207"/>
              <a:gd name="connsiteX34" fmla="*/ 9784080 w 16642080"/>
              <a:gd name="connsiteY34" fmla="*/ 3416425 h 39651207"/>
              <a:gd name="connsiteX35" fmla="*/ 10424160 w 16642080"/>
              <a:gd name="connsiteY35" fmla="*/ 3142105 h 39651207"/>
              <a:gd name="connsiteX36" fmla="*/ 11247120 w 16642080"/>
              <a:gd name="connsiteY36" fmla="*/ 3507865 h 39651207"/>
              <a:gd name="connsiteX37" fmla="*/ 11521440 w 16642080"/>
              <a:gd name="connsiteY37" fmla="*/ 4239385 h 39651207"/>
              <a:gd name="connsiteX38" fmla="*/ 11612880 w 16642080"/>
              <a:gd name="connsiteY38" fmla="*/ 4696585 h 39651207"/>
              <a:gd name="connsiteX39" fmla="*/ 11704320 w 16642080"/>
              <a:gd name="connsiteY39" fmla="*/ 5519545 h 39651207"/>
              <a:gd name="connsiteX40" fmla="*/ 11704320 w 16642080"/>
              <a:gd name="connsiteY40" fmla="*/ 5519545 h 39651207"/>
              <a:gd name="connsiteX41" fmla="*/ 12161520 w 16642080"/>
              <a:gd name="connsiteY41" fmla="*/ 6525385 h 39651207"/>
              <a:gd name="connsiteX42" fmla="*/ 11704320 w 16642080"/>
              <a:gd name="connsiteY42" fmla="*/ 7165465 h 39651207"/>
              <a:gd name="connsiteX43" fmla="*/ 11704320 w 16642080"/>
              <a:gd name="connsiteY43" fmla="*/ 7805545 h 39651207"/>
              <a:gd name="connsiteX44" fmla="*/ 10972800 w 16642080"/>
              <a:gd name="connsiteY44" fmla="*/ 7896985 h 39651207"/>
              <a:gd name="connsiteX45" fmla="*/ 10789920 w 16642080"/>
              <a:gd name="connsiteY45" fmla="*/ 8171305 h 39651207"/>
              <a:gd name="connsiteX46" fmla="*/ 11064240 w 16642080"/>
              <a:gd name="connsiteY46" fmla="*/ 8628505 h 39651207"/>
              <a:gd name="connsiteX47" fmla="*/ 12070080 w 16642080"/>
              <a:gd name="connsiteY47" fmla="*/ 8628505 h 39651207"/>
              <a:gd name="connsiteX48" fmla="*/ 12527280 w 16642080"/>
              <a:gd name="connsiteY48" fmla="*/ 9085705 h 39651207"/>
              <a:gd name="connsiteX49" fmla="*/ 13441680 w 16642080"/>
              <a:gd name="connsiteY49" fmla="*/ 10457305 h 39651207"/>
              <a:gd name="connsiteX50" fmla="*/ 15179040 w 16642080"/>
              <a:gd name="connsiteY50" fmla="*/ 10000105 h 39651207"/>
              <a:gd name="connsiteX51" fmla="*/ 16642080 w 16642080"/>
              <a:gd name="connsiteY51" fmla="*/ 9634345 h 39651207"/>
              <a:gd name="connsiteX52" fmla="*/ 15453360 w 16642080"/>
              <a:gd name="connsiteY52" fmla="*/ 10457305 h 39651207"/>
              <a:gd name="connsiteX53" fmla="*/ 16002000 w 16642080"/>
              <a:gd name="connsiteY53" fmla="*/ 10914505 h 39651207"/>
              <a:gd name="connsiteX54" fmla="*/ 15179040 w 16642080"/>
              <a:gd name="connsiteY54" fmla="*/ 11828905 h 39651207"/>
              <a:gd name="connsiteX55" fmla="*/ 15179040 w 16642080"/>
              <a:gd name="connsiteY55" fmla="*/ 11188825 h 39651207"/>
              <a:gd name="connsiteX56" fmla="*/ 13533120 w 16642080"/>
              <a:gd name="connsiteY56" fmla="*/ 11188825 h 39651207"/>
              <a:gd name="connsiteX57" fmla="*/ 13533120 w 16642080"/>
              <a:gd name="connsiteY57" fmla="*/ 12011785 h 39651207"/>
              <a:gd name="connsiteX58" fmla="*/ 14721840 w 16642080"/>
              <a:gd name="connsiteY58" fmla="*/ 13200505 h 39651207"/>
              <a:gd name="connsiteX59" fmla="*/ 14630400 w 16642080"/>
              <a:gd name="connsiteY59" fmla="*/ 14114905 h 39651207"/>
              <a:gd name="connsiteX60" fmla="*/ 14996160 w 16642080"/>
              <a:gd name="connsiteY60" fmla="*/ 14846425 h 39651207"/>
              <a:gd name="connsiteX61" fmla="*/ 14904720 w 16642080"/>
              <a:gd name="connsiteY61" fmla="*/ 15577945 h 39651207"/>
              <a:gd name="connsiteX62" fmla="*/ 14904720 w 16642080"/>
              <a:gd name="connsiteY62" fmla="*/ 16035145 h 39651207"/>
              <a:gd name="connsiteX63" fmla="*/ 14630400 w 16642080"/>
              <a:gd name="connsiteY63" fmla="*/ 16035145 h 39651207"/>
              <a:gd name="connsiteX64" fmla="*/ 14630400 w 16642080"/>
              <a:gd name="connsiteY64" fmla="*/ 16400905 h 39651207"/>
              <a:gd name="connsiteX65" fmla="*/ 13898880 w 16642080"/>
              <a:gd name="connsiteY65" fmla="*/ 16400905 h 39651207"/>
              <a:gd name="connsiteX66" fmla="*/ 14447520 w 16642080"/>
              <a:gd name="connsiteY66" fmla="*/ 17132425 h 39651207"/>
              <a:gd name="connsiteX67" fmla="*/ 15087600 w 16642080"/>
              <a:gd name="connsiteY67" fmla="*/ 25910665 h 39651207"/>
              <a:gd name="connsiteX68" fmla="*/ 13441680 w 16642080"/>
              <a:gd name="connsiteY68" fmla="*/ 25819225 h 39651207"/>
              <a:gd name="connsiteX69" fmla="*/ 13258800 w 16642080"/>
              <a:gd name="connsiteY69" fmla="*/ 29293945 h 39651207"/>
              <a:gd name="connsiteX70" fmla="*/ 11887200 w 16642080"/>
              <a:gd name="connsiteY70" fmla="*/ 33957385 h 39651207"/>
              <a:gd name="connsiteX71" fmla="*/ 12710160 w 16642080"/>
              <a:gd name="connsiteY71" fmla="*/ 35603305 h 39651207"/>
              <a:gd name="connsiteX72" fmla="*/ 14630400 w 16642080"/>
              <a:gd name="connsiteY72" fmla="*/ 36151945 h 39651207"/>
              <a:gd name="connsiteX73" fmla="*/ 12527280 w 16642080"/>
              <a:gd name="connsiteY73" fmla="*/ 36517705 h 39651207"/>
              <a:gd name="connsiteX74" fmla="*/ 13167360 w 16642080"/>
              <a:gd name="connsiteY74" fmla="*/ 37066345 h 39651207"/>
              <a:gd name="connsiteX75" fmla="*/ 12252960 w 16642080"/>
              <a:gd name="connsiteY75" fmla="*/ 37706425 h 39651207"/>
              <a:gd name="connsiteX76" fmla="*/ 10241280 w 16642080"/>
              <a:gd name="connsiteY76" fmla="*/ 37249225 h 39651207"/>
              <a:gd name="connsiteX77" fmla="*/ 10424160 w 16642080"/>
              <a:gd name="connsiteY77" fmla="*/ 36883465 h 39651207"/>
              <a:gd name="connsiteX78" fmla="*/ 9235440 w 16642080"/>
              <a:gd name="connsiteY78" fmla="*/ 36883465 h 39651207"/>
              <a:gd name="connsiteX79" fmla="*/ 9784080 w 16642080"/>
              <a:gd name="connsiteY79" fmla="*/ 35969065 h 39651207"/>
              <a:gd name="connsiteX80" fmla="*/ 9235440 w 16642080"/>
              <a:gd name="connsiteY80" fmla="*/ 35511865 h 39651207"/>
              <a:gd name="connsiteX81" fmla="*/ 10058400 w 16642080"/>
              <a:gd name="connsiteY81" fmla="*/ 34780345 h 39651207"/>
              <a:gd name="connsiteX82" fmla="*/ 8869680 w 16642080"/>
              <a:gd name="connsiteY82" fmla="*/ 28196665 h 39651207"/>
              <a:gd name="connsiteX83" fmla="*/ 9601200 w 16642080"/>
              <a:gd name="connsiteY83" fmla="*/ 26276425 h 39651207"/>
              <a:gd name="connsiteX84" fmla="*/ 8595360 w 16642080"/>
              <a:gd name="connsiteY84" fmla="*/ 25727785 h 39651207"/>
              <a:gd name="connsiteX85" fmla="*/ 8503920 w 16642080"/>
              <a:gd name="connsiteY85" fmla="*/ 20790025 h 39651207"/>
              <a:gd name="connsiteX86" fmla="*/ 8869680 w 16642080"/>
              <a:gd name="connsiteY86" fmla="*/ 18504025 h 39651207"/>
              <a:gd name="connsiteX87" fmla="*/ 7579723 w 16642080"/>
              <a:gd name="connsiteY87" fmla="*/ 16730572 h 39651207"/>
              <a:gd name="connsiteX88" fmla="*/ 7406640 w 16642080"/>
              <a:gd name="connsiteY88" fmla="*/ 16309465 h 39651207"/>
              <a:gd name="connsiteX89" fmla="*/ 7536514 w 16642080"/>
              <a:gd name="connsiteY89" fmla="*/ 16332817 h 39651207"/>
              <a:gd name="connsiteX90" fmla="*/ 7259156 w 16642080"/>
              <a:gd name="connsiteY90" fmla="*/ 16283097 h 39651207"/>
              <a:gd name="connsiteX91" fmla="*/ 7388784 w 16642080"/>
              <a:gd name="connsiteY91" fmla="*/ 20186069 h 39651207"/>
              <a:gd name="connsiteX92" fmla="*/ 6902832 w 16642080"/>
              <a:gd name="connsiteY92" fmla="*/ 21851668 h 39651207"/>
              <a:gd name="connsiteX93" fmla="*/ 6351762 w 16642080"/>
              <a:gd name="connsiteY93" fmla="*/ 22100265 h 39651207"/>
              <a:gd name="connsiteX94" fmla="*/ 6902832 w 16642080"/>
              <a:gd name="connsiteY94" fmla="*/ 26997624 h 39651207"/>
              <a:gd name="connsiteX95" fmla="*/ 6583680 w 16642080"/>
              <a:gd name="connsiteY95" fmla="*/ 35877625 h 39651207"/>
              <a:gd name="connsiteX96" fmla="*/ 5760720 w 16642080"/>
              <a:gd name="connsiteY96" fmla="*/ 35877625 h 39651207"/>
              <a:gd name="connsiteX97" fmla="*/ 5760720 w 16642080"/>
              <a:gd name="connsiteY97" fmla="*/ 36151945 h 39651207"/>
              <a:gd name="connsiteX98" fmla="*/ 6217920 w 16642080"/>
              <a:gd name="connsiteY98" fmla="*/ 36151945 h 39651207"/>
              <a:gd name="connsiteX99" fmla="*/ 6400800 w 16642080"/>
              <a:gd name="connsiteY99" fmla="*/ 37249225 h 39651207"/>
              <a:gd name="connsiteX100" fmla="*/ 6858000 w 16642080"/>
              <a:gd name="connsiteY100" fmla="*/ 37157785 h 39651207"/>
              <a:gd name="connsiteX101" fmla="*/ 7680960 w 16642080"/>
              <a:gd name="connsiteY101" fmla="*/ 37797865 h 39651207"/>
              <a:gd name="connsiteX102" fmla="*/ 9601200 w 16642080"/>
              <a:gd name="connsiteY102" fmla="*/ 38346505 h 39651207"/>
              <a:gd name="connsiteX103" fmla="*/ 9117155 w 16642080"/>
              <a:gd name="connsiteY103" fmla="*/ 39651207 h 39651207"/>
              <a:gd name="connsiteX104" fmla="*/ 6400800 w 16642080"/>
              <a:gd name="connsiteY104" fmla="*/ 39260905 h 39651207"/>
              <a:gd name="connsiteX105" fmla="*/ 4846320 w 16642080"/>
              <a:gd name="connsiteY105" fmla="*/ 38620825 h 39651207"/>
              <a:gd name="connsiteX106" fmla="*/ 4297680 w 16642080"/>
              <a:gd name="connsiteY106" fmla="*/ 38986585 h 39651207"/>
              <a:gd name="connsiteX107" fmla="*/ 3017520 w 16642080"/>
              <a:gd name="connsiteY107" fmla="*/ 38986585 h 39651207"/>
              <a:gd name="connsiteX108" fmla="*/ 2834640 w 16642080"/>
              <a:gd name="connsiteY108" fmla="*/ 37523545 h 39651207"/>
              <a:gd name="connsiteX109" fmla="*/ 2834640 w 16642080"/>
              <a:gd name="connsiteY109" fmla="*/ 37523545 h 39651207"/>
              <a:gd name="connsiteX110" fmla="*/ 2286000 w 16642080"/>
              <a:gd name="connsiteY110" fmla="*/ 38163625 h 39651207"/>
              <a:gd name="connsiteX111" fmla="*/ 0 w 16642080"/>
              <a:gd name="connsiteY111" fmla="*/ 38163625 h 39651207"/>
              <a:gd name="connsiteX112" fmla="*/ 91440 w 16642080"/>
              <a:gd name="connsiteY112" fmla="*/ 35603305 h 39651207"/>
              <a:gd name="connsiteX113" fmla="*/ 548640 w 16642080"/>
              <a:gd name="connsiteY113" fmla="*/ 35603305 h 39651207"/>
              <a:gd name="connsiteX114" fmla="*/ 457200 w 16642080"/>
              <a:gd name="connsiteY114" fmla="*/ 34688905 h 39651207"/>
              <a:gd name="connsiteX115" fmla="*/ 1188720 w 16642080"/>
              <a:gd name="connsiteY115" fmla="*/ 34048825 h 39651207"/>
              <a:gd name="connsiteX116" fmla="*/ 1314380 w 16642080"/>
              <a:gd name="connsiteY116" fmla="*/ 26972764 h 39651207"/>
              <a:gd name="connsiteX117" fmla="*/ 1832891 w 16642080"/>
              <a:gd name="connsiteY117" fmla="*/ 24909410 h 39651207"/>
              <a:gd name="connsiteX118" fmla="*/ 1768077 w 16642080"/>
              <a:gd name="connsiteY118" fmla="*/ 23591847 h 39651207"/>
              <a:gd name="connsiteX119" fmla="*/ 1897705 w 16642080"/>
              <a:gd name="connsiteY119" fmla="*/ 22348862 h 39651207"/>
              <a:gd name="connsiteX120" fmla="*/ 2093933 w 16642080"/>
              <a:gd name="connsiteY120" fmla="*/ 21534401 h 39651207"/>
              <a:gd name="connsiteX121" fmla="*/ 234148 w 16642080"/>
              <a:gd name="connsiteY121" fmla="*/ 21115331 h 39651207"/>
              <a:gd name="connsiteX122" fmla="*/ 968706 w 16642080"/>
              <a:gd name="connsiteY122" fmla="*/ 16034501 h 39651207"/>
              <a:gd name="connsiteX123" fmla="*/ 1145045 w 16642080"/>
              <a:gd name="connsiteY123" fmla="*/ 13573391 h 39651207"/>
              <a:gd name="connsiteX124" fmla="*/ 1015418 w 16642080"/>
              <a:gd name="connsiteY124" fmla="*/ 10391351 h 39651207"/>
              <a:gd name="connsiteX125" fmla="*/ 1400798 w 16642080"/>
              <a:gd name="connsiteY125" fmla="*/ 7897670 h 39651207"/>
              <a:gd name="connsiteX126" fmla="*/ 2113751 w 16642080"/>
              <a:gd name="connsiteY126" fmla="*/ 6322056 h 39651207"/>
              <a:gd name="connsiteX127" fmla="*/ 2805099 w 16642080"/>
              <a:gd name="connsiteY127" fmla="*/ 5337122 h 39651207"/>
              <a:gd name="connsiteX128" fmla="*/ 3200400 w 16642080"/>
              <a:gd name="connsiteY128" fmla="*/ 4788025 h 39651207"/>
              <a:gd name="connsiteX129" fmla="*/ 2761890 w 16642080"/>
              <a:gd name="connsiteY129" fmla="*/ 3954433 h 39651207"/>
              <a:gd name="connsiteX130" fmla="*/ 2394611 w 16642080"/>
              <a:gd name="connsiteY130" fmla="*/ 1881624 h 39651207"/>
              <a:gd name="connsiteX131" fmla="*/ 2481030 w 16642080"/>
              <a:gd name="connsiteY131" fmla="*/ 1036395 h 39651207"/>
              <a:gd name="connsiteX132" fmla="*/ 2956332 w 16642080"/>
              <a:gd name="connsiteY132" fmla="*/ 638640 h 39651207"/>
              <a:gd name="connsiteX133" fmla="*/ 3744748 w 16642080"/>
              <a:gd name="connsiteY133" fmla="*/ 290605 h 39651207"/>
              <a:gd name="connsiteX0" fmla="*/ 3744748 w 16642080"/>
              <a:gd name="connsiteY0" fmla="*/ 290605 h 39651207"/>
              <a:gd name="connsiteX1" fmla="*/ 4835935 w 16642080"/>
              <a:gd name="connsiteY1" fmla="*/ 191166 h 39651207"/>
              <a:gd name="connsiteX2" fmla="*/ 6067399 w 16642080"/>
              <a:gd name="connsiteY2" fmla="*/ 713219 h 39651207"/>
              <a:gd name="connsiteX3" fmla="*/ 5700120 w 16642080"/>
              <a:gd name="connsiteY3" fmla="*/ 1185554 h 39651207"/>
              <a:gd name="connsiteX4" fmla="*/ 6002585 w 16642080"/>
              <a:gd name="connsiteY4" fmla="*/ 1682747 h 39651207"/>
              <a:gd name="connsiteX5" fmla="*/ 6197027 w 16642080"/>
              <a:gd name="connsiteY5" fmla="*/ 2378819 h 39651207"/>
              <a:gd name="connsiteX6" fmla="*/ 6175422 w 16642080"/>
              <a:gd name="connsiteY6" fmla="*/ 2900872 h 39651207"/>
              <a:gd name="connsiteX7" fmla="*/ 6499491 w 16642080"/>
              <a:gd name="connsiteY7" fmla="*/ 3671523 h 39651207"/>
              <a:gd name="connsiteX8" fmla="*/ 6391468 w 16642080"/>
              <a:gd name="connsiteY8" fmla="*/ 4078732 h 39651207"/>
              <a:gd name="connsiteX9" fmla="*/ 6456282 w 16642080"/>
              <a:gd name="connsiteY9" fmla="*/ 4516753 h 39651207"/>
              <a:gd name="connsiteX10" fmla="*/ 6153817 w 16642080"/>
              <a:gd name="connsiteY10" fmla="*/ 5585719 h 39651207"/>
              <a:gd name="connsiteX11" fmla="*/ 5394960 w 16642080"/>
              <a:gd name="connsiteY11" fmla="*/ 5610985 h 39651207"/>
              <a:gd name="connsiteX12" fmla="*/ 5116795 w 16642080"/>
              <a:gd name="connsiteY12" fmla="*/ 6115484 h 39651207"/>
              <a:gd name="connsiteX13" fmla="*/ 5548888 w 16642080"/>
              <a:gd name="connsiteY13" fmla="*/ 6836415 h 39651207"/>
              <a:gd name="connsiteX14" fmla="*/ 6434678 w 16642080"/>
              <a:gd name="connsiteY14" fmla="*/ 10251647 h 39651207"/>
              <a:gd name="connsiteX15" fmla="*/ 6585910 w 16642080"/>
              <a:gd name="connsiteY15" fmla="*/ 11634335 h 39651207"/>
              <a:gd name="connsiteX16" fmla="*/ 6996398 w 16642080"/>
              <a:gd name="connsiteY16" fmla="*/ 11385738 h 39651207"/>
              <a:gd name="connsiteX17" fmla="*/ 6675120 w 16642080"/>
              <a:gd name="connsiteY17" fmla="*/ 10000105 h 39651207"/>
              <a:gd name="connsiteX18" fmla="*/ 8412480 w 16642080"/>
              <a:gd name="connsiteY18" fmla="*/ 8628505 h 39651207"/>
              <a:gd name="connsiteX19" fmla="*/ 8443908 w 16642080"/>
              <a:gd name="connsiteY19" fmla="*/ 7955101 h 39651207"/>
              <a:gd name="connsiteX20" fmla="*/ 8800232 w 16642080"/>
              <a:gd name="connsiteY20" fmla="*/ 7805943 h 39651207"/>
              <a:gd name="connsiteX21" fmla="*/ 8800232 w 16642080"/>
              <a:gd name="connsiteY21" fmla="*/ 7184451 h 39651207"/>
              <a:gd name="connsiteX22" fmla="*/ 8379094 w 16642080"/>
              <a:gd name="connsiteY22" fmla="*/ 6910994 h 39651207"/>
              <a:gd name="connsiteX23" fmla="*/ 8138160 w 16642080"/>
              <a:gd name="connsiteY23" fmla="*/ 5336665 h 39651207"/>
              <a:gd name="connsiteX24" fmla="*/ 8138160 w 16642080"/>
              <a:gd name="connsiteY24" fmla="*/ 5885305 h 39651207"/>
              <a:gd name="connsiteX25" fmla="*/ 8138160 w 16642080"/>
              <a:gd name="connsiteY25" fmla="*/ 6433945 h 39651207"/>
              <a:gd name="connsiteX26" fmla="*/ 7955280 w 16642080"/>
              <a:gd name="connsiteY26" fmla="*/ 6068185 h 39651207"/>
              <a:gd name="connsiteX27" fmla="*/ 7863840 w 16642080"/>
              <a:gd name="connsiteY27" fmla="*/ 6342505 h 39651207"/>
              <a:gd name="connsiteX28" fmla="*/ 7589520 w 16642080"/>
              <a:gd name="connsiteY28" fmla="*/ 6616825 h 39651207"/>
              <a:gd name="connsiteX29" fmla="*/ 7589520 w 16642080"/>
              <a:gd name="connsiteY29" fmla="*/ 6159625 h 39651207"/>
              <a:gd name="connsiteX30" fmla="*/ 7428491 w 16642080"/>
              <a:gd name="connsiteY30" fmla="*/ 6413800 h 39651207"/>
              <a:gd name="connsiteX31" fmla="*/ 7925397 w 16642080"/>
              <a:gd name="connsiteY31" fmla="*/ 5245395 h 39651207"/>
              <a:gd name="connsiteX32" fmla="*/ 8412480 w 16642080"/>
              <a:gd name="connsiteY32" fmla="*/ 4147945 h 39651207"/>
              <a:gd name="connsiteX33" fmla="*/ 9601200 w 16642080"/>
              <a:gd name="connsiteY33" fmla="*/ 3324985 h 39651207"/>
              <a:gd name="connsiteX34" fmla="*/ 9784080 w 16642080"/>
              <a:gd name="connsiteY34" fmla="*/ 3416425 h 39651207"/>
              <a:gd name="connsiteX35" fmla="*/ 10424160 w 16642080"/>
              <a:gd name="connsiteY35" fmla="*/ 3142105 h 39651207"/>
              <a:gd name="connsiteX36" fmla="*/ 11247120 w 16642080"/>
              <a:gd name="connsiteY36" fmla="*/ 3507865 h 39651207"/>
              <a:gd name="connsiteX37" fmla="*/ 11521440 w 16642080"/>
              <a:gd name="connsiteY37" fmla="*/ 4239385 h 39651207"/>
              <a:gd name="connsiteX38" fmla="*/ 11612880 w 16642080"/>
              <a:gd name="connsiteY38" fmla="*/ 4696585 h 39651207"/>
              <a:gd name="connsiteX39" fmla="*/ 11704320 w 16642080"/>
              <a:gd name="connsiteY39" fmla="*/ 5519545 h 39651207"/>
              <a:gd name="connsiteX40" fmla="*/ 11704320 w 16642080"/>
              <a:gd name="connsiteY40" fmla="*/ 5519545 h 39651207"/>
              <a:gd name="connsiteX41" fmla="*/ 12161520 w 16642080"/>
              <a:gd name="connsiteY41" fmla="*/ 6525385 h 39651207"/>
              <a:gd name="connsiteX42" fmla="*/ 11704320 w 16642080"/>
              <a:gd name="connsiteY42" fmla="*/ 7165465 h 39651207"/>
              <a:gd name="connsiteX43" fmla="*/ 11704320 w 16642080"/>
              <a:gd name="connsiteY43" fmla="*/ 7805545 h 39651207"/>
              <a:gd name="connsiteX44" fmla="*/ 10972800 w 16642080"/>
              <a:gd name="connsiteY44" fmla="*/ 7896985 h 39651207"/>
              <a:gd name="connsiteX45" fmla="*/ 10789920 w 16642080"/>
              <a:gd name="connsiteY45" fmla="*/ 8171305 h 39651207"/>
              <a:gd name="connsiteX46" fmla="*/ 11064240 w 16642080"/>
              <a:gd name="connsiteY46" fmla="*/ 8628505 h 39651207"/>
              <a:gd name="connsiteX47" fmla="*/ 12070080 w 16642080"/>
              <a:gd name="connsiteY47" fmla="*/ 8628505 h 39651207"/>
              <a:gd name="connsiteX48" fmla="*/ 12527280 w 16642080"/>
              <a:gd name="connsiteY48" fmla="*/ 9085705 h 39651207"/>
              <a:gd name="connsiteX49" fmla="*/ 13441680 w 16642080"/>
              <a:gd name="connsiteY49" fmla="*/ 10457305 h 39651207"/>
              <a:gd name="connsiteX50" fmla="*/ 15179040 w 16642080"/>
              <a:gd name="connsiteY50" fmla="*/ 10000105 h 39651207"/>
              <a:gd name="connsiteX51" fmla="*/ 16642080 w 16642080"/>
              <a:gd name="connsiteY51" fmla="*/ 9634345 h 39651207"/>
              <a:gd name="connsiteX52" fmla="*/ 15453360 w 16642080"/>
              <a:gd name="connsiteY52" fmla="*/ 10457305 h 39651207"/>
              <a:gd name="connsiteX53" fmla="*/ 16002000 w 16642080"/>
              <a:gd name="connsiteY53" fmla="*/ 10914505 h 39651207"/>
              <a:gd name="connsiteX54" fmla="*/ 15179040 w 16642080"/>
              <a:gd name="connsiteY54" fmla="*/ 11828905 h 39651207"/>
              <a:gd name="connsiteX55" fmla="*/ 15179040 w 16642080"/>
              <a:gd name="connsiteY55" fmla="*/ 11188825 h 39651207"/>
              <a:gd name="connsiteX56" fmla="*/ 13533120 w 16642080"/>
              <a:gd name="connsiteY56" fmla="*/ 11188825 h 39651207"/>
              <a:gd name="connsiteX57" fmla="*/ 13533120 w 16642080"/>
              <a:gd name="connsiteY57" fmla="*/ 12011785 h 39651207"/>
              <a:gd name="connsiteX58" fmla="*/ 14721840 w 16642080"/>
              <a:gd name="connsiteY58" fmla="*/ 13200505 h 39651207"/>
              <a:gd name="connsiteX59" fmla="*/ 14630400 w 16642080"/>
              <a:gd name="connsiteY59" fmla="*/ 14114905 h 39651207"/>
              <a:gd name="connsiteX60" fmla="*/ 14996160 w 16642080"/>
              <a:gd name="connsiteY60" fmla="*/ 14846425 h 39651207"/>
              <a:gd name="connsiteX61" fmla="*/ 14904720 w 16642080"/>
              <a:gd name="connsiteY61" fmla="*/ 15577945 h 39651207"/>
              <a:gd name="connsiteX62" fmla="*/ 14904720 w 16642080"/>
              <a:gd name="connsiteY62" fmla="*/ 16035145 h 39651207"/>
              <a:gd name="connsiteX63" fmla="*/ 14630400 w 16642080"/>
              <a:gd name="connsiteY63" fmla="*/ 16035145 h 39651207"/>
              <a:gd name="connsiteX64" fmla="*/ 14630400 w 16642080"/>
              <a:gd name="connsiteY64" fmla="*/ 16400905 h 39651207"/>
              <a:gd name="connsiteX65" fmla="*/ 13898880 w 16642080"/>
              <a:gd name="connsiteY65" fmla="*/ 16400905 h 39651207"/>
              <a:gd name="connsiteX66" fmla="*/ 14447520 w 16642080"/>
              <a:gd name="connsiteY66" fmla="*/ 17132425 h 39651207"/>
              <a:gd name="connsiteX67" fmla="*/ 15087600 w 16642080"/>
              <a:gd name="connsiteY67" fmla="*/ 25910665 h 39651207"/>
              <a:gd name="connsiteX68" fmla="*/ 13441680 w 16642080"/>
              <a:gd name="connsiteY68" fmla="*/ 25819225 h 39651207"/>
              <a:gd name="connsiteX69" fmla="*/ 13258800 w 16642080"/>
              <a:gd name="connsiteY69" fmla="*/ 29293945 h 39651207"/>
              <a:gd name="connsiteX70" fmla="*/ 11887200 w 16642080"/>
              <a:gd name="connsiteY70" fmla="*/ 33957385 h 39651207"/>
              <a:gd name="connsiteX71" fmla="*/ 12710160 w 16642080"/>
              <a:gd name="connsiteY71" fmla="*/ 35603305 h 39651207"/>
              <a:gd name="connsiteX72" fmla="*/ 14630400 w 16642080"/>
              <a:gd name="connsiteY72" fmla="*/ 36151945 h 39651207"/>
              <a:gd name="connsiteX73" fmla="*/ 12527280 w 16642080"/>
              <a:gd name="connsiteY73" fmla="*/ 36517705 h 39651207"/>
              <a:gd name="connsiteX74" fmla="*/ 13167360 w 16642080"/>
              <a:gd name="connsiteY74" fmla="*/ 37066345 h 39651207"/>
              <a:gd name="connsiteX75" fmla="*/ 12252960 w 16642080"/>
              <a:gd name="connsiteY75" fmla="*/ 37706425 h 39651207"/>
              <a:gd name="connsiteX76" fmla="*/ 10241280 w 16642080"/>
              <a:gd name="connsiteY76" fmla="*/ 37249225 h 39651207"/>
              <a:gd name="connsiteX77" fmla="*/ 10424160 w 16642080"/>
              <a:gd name="connsiteY77" fmla="*/ 36883465 h 39651207"/>
              <a:gd name="connsiteX78" fmla="*/ 9235440 w 16642080"/>
              <a:gd name="connsiteY78" fmla="*/ 36883465 h 39651207"/>
              <a:gd name="connsiteX79" fmla="*/ 9784080 w 16642080"/>
              <a:gd name="connsiteY79" fmla="*/ 35969065 h 39651207"/>
              <a:gd name="connsiteX80" fmla="*/ 9235440 w 16642080"/>
              <a:gd name="connsiteY80" fmla="*/ 35511865 h 39651207"/>
              <a:gd name="connsiteX81" fmla="*/ 10058400 w 16642080"/>
              <a:gd name="connsiteY81" fmla="*/ 34780345 h 39651207"/>
              <a:gd name="connsiteX82" fmla="*/ 8869680 w 16642080"/>
              <a:gd name="connsiteY82" fmla="*/ 28196665 h 39651207"/>
              <a:gd name="connsiteX83" fmla="*/ 9601200 w 16642080"/>
              <a:gd name="connsiteY83" fmla="*/ 26276425 h 39651207"/>
              <a:gd name="connsiteX84" fmla="*/ 8595360 w 16642080"/>
              <a:gd name="connsiteY84" fmla="*/ 25727785 h 39651207"/>
              <a:gd name="connsiteX85" fmla="*/ 8503920 w 16642080"/>
              <a:gd name="connsiteY85" fmla="*/ 20790025 h 39651207"/>
              <a:gd name="connsiteX86" fmla="*/ 8869680 w 16642080"/>
              <a:gd name="connsiteY86" fmla="*/ 18504025 h 39651207"/>
              <a:gd name="connsiteX87" fmla="*/ 7579723 w 16642080"/>
              <a:gd name="connsiteY87" fmla="*/ 16730572 h 39651207"/>
              <a:gd name="connsiteX88" fmla="*/ 7406640 w 16642080"/>
              <a:gd name="connsiteY88" fmla="*/ 16309465 h 39651207"/>
              <a:gd name="connsiteX89" fmla="*/ 7536514 w 16642080"/>
              <a:gd name="connsiteY89" fmla="*/ 16332817 h 39651207"/>
              <a:gd name="connsiteX90" fmla="*/ 7259156 w 16642080"/>
              <a:gd name="connsiteY90" fmla="*/ 16283097 h 39651207"/>
              <a:gd name="connsiteX91" fmla="*/ 7388784 w 16642080"/>
              <a:gd name="connsiteY91" fmla="*/ 20186069 h 39651207"/>
              <a:gd name="connsiteX92" fmla="*/ 6902832 w 16642080"/>
              <a:gd name="connsiteY92" fmla="*/ 21851668 h 39651207"/>
              <a:gd name="connsiteX93" fmla="*/ 6351762 w 16642080"/>
              <a:gd name="connsiteY93" fmla="*/ 22100265 h 39651207"/>
              <a:gd name="connsiteX94" fmla="*/ 6902832 w 16642080"/>
              <a:gd name="connsiteY94" fmla="*/ 26997624 h 39651207"/>
              <a:gd name="connsiteX95" fmla="*/ 6583680 w 16642080"/>
              <a:gd name="connsiteY95" fmla="*/ 35877625 h 39651207"/>
              <a:gd name="connsiteX96" fmla="*/ 5760720 w 16642080"/>
              <a:gd name="connsiteY96" fmla="*/ 35877625 h 39651207"/>
              <a:gd name="connsiteX97" fmla="*/ 5760720 w 16642080"/>
              <a:gd name="connsiteY97" fmla="*/ 36151945 h 39651207"/>
              <a:gd name="connsiteX98" fmla="*/ 6217920 w 16642080"/>
              <a:gd name="connsiteY98" fmla="*/ 36151945 h 39651207"/>
              <a:gd name="connsiteX99" fmla="*/ 6400800 w 16642080"/>
              <a:gd name="connsiteY99" fmla="*/ 37249225 h 39651207"/>
              <a:gd name="connsiteX100" fmla="*/ 6858000 w 16642080"/>
              <a:gd name="connsiteY100" fmla="*/ 37157785 h 39651207"/>
              <a:gd name="connsiteX101" fmla="*/ 7680960 w 16642080"/>
              <a:gd name="connsiteY101" fmla="*/ 37797865 h 39651207"/>
              <a:gd name="connsiteX102" fmla="*/ 8944318 w 16642080"/>
              <a:gd name="connsiteY102" fmla="*/ 38631959 h 39651207"/>
              <a:gd name="connsiteX103" fmla="*/ 9117155 w 16642080"/>
              <a:gd name="connsiteY103" fmla="*/ 39651207 h 39651207"/>
              <a:gd name="connsiteX104" fmla="*/ 6400800 w 16642080"/>
              <a:gd name="connsiteY104" fmla="*/ 39260905 h 39651207"/>
              <a:gd name="connsiteX105" fmla="*/ 4846320 w 16642080"/>
              <a:gd name="connsiteY105" fmla="*/ 38620825 h 39651207"/>
              <a:gd name="connsiteX106" fmla="*/ 4297680 w 16642080"/>
              <a:gd name="connsiteY106" fmla="*/ 38986585 h 39651207"/>
              <a:gd name="connsiteX107" fmla="*/ 3017520 w 16642080"/>
              <a:gd name="connsiteY107" fmla="*/ 38986585 h 39651207"/>
              <a:gd name="connsiteX108" fmla="*/ 2834640 w 16642080"/>
              <a:gd name="connsiteY108" fmla="*/ 37523545 h 39651207"/>
              <a:gd name="connsiteX109" fmla="*/ 2834640 w 16642080"/>
              <a:gd name="connsiteY109" fmla="*/ 37523545 h 39651207"/>
              <a:gd name="connsiteX110" fmla="*/ 2286000 w 16642080"/>
              <a:gd name="connsiteY110" fmla="*/ 38163625 h 39651207"/>
              <a:gd name="connsiteX111" fmla="*/ 0 w 16642080"/>
              <a:gd name="connsiteY111" fmla="*/ 38163625 h 39651207"/>
              <a:gd name="connsiteX112" fmla="*/ 91440 w 16642080"/>
              <a:gd name="connsiteY112" fmla="*/ 35603305 h 39651207"/>
              <a:gd name="connsiteX113" fmla="*/ 548640 w 16642080"/>
              <a:gd name="connsiteY113" fmla="*/ 35603305 h 39651207"/>
              <a:gd name="connsiteX114" fmla="*/ 457200 w 16642080"/>
              <a:gd name="connsiteY114" fmla="*/ 34688905 h 39651207"/>
              <a:gd name="connsiteX115" fmla="*/ 1188720 w 16642080"/>
              <a:gd name="connsiteY115" fmla="*/ 34048825 h 39651207"/>
              <a:gd name="connsiteX116" fmla="*/ 1314380 w 16642080"/>
              <a:gd name="connsiteY116" fmla="*/ 26972764 h 39651207"/>
              <a:gd name="connsiteX117" fmla="*/ 1832891 w 16642080"/>
              <a:gd name="connsiteY117" fmla="*/ 24909410 h 39651207"/>
              <a:gd name="connsiteX118" fmla="*/ 1768077 w 16642080"/>
              <a:gd name="connsiteY118" fmla="*/ 23591847 h 39651207"/>
              <a:gd name="connsiteX119" fmla="*/ 1897705 w 16642080"/>
              <a:gd name="connsiteY119" fmla="*/ 22348862 h 39651207"/>
              <a:gd name="connsiteX120" fmla="*/ 2093933 w 16642080"/>
              <a:gd name="connsiteY120" fmla="*/ 21534401 h 39651207"/>
              <a:gd name="connsiteX121" fmla="*/ 234148 w 16642080"/>
              <a:gd name="connsiteY121" fmla="*/ 21115331 h 39651207"/>
              <a:gd name="connsiteX122" fmla="*/ 968706 w 16642080"/>
              <a:gd name="connsiteY122" fmla="*/ 16034501 h 39651207"/>
              <a:gd name="connsiteX123" fmla="*/ 1145045 w 16642080"/>
              <a:gd name="connsiteY123" fmla="*/ 13573391 h 39651207"/>
              <a:gd name="connsiteX124" fmla="*/ 1015418 w 16642080"/>
              <a:gd name="connsiteY124" fmla="*/ 10391351 h 39651207"/>
              <a:gd name="connsiteX125" fmla="*/ 1400798 w 16642080"/>
              <a:gd name="connsiteY125" fmla="*/ 7897670 h 39651207"/>
              <a:gd name="connsiteX126" fmla="*/ 2113751 w 16642080"/>
              <a:gd name="connsiteY126" fmla="*/ 6322056 h 39651207"/>
              <a:gd name="connsiteX127" fmla="*/ 2805099 w 16642080"/>
              <a:gd name="connsiteY127" fmla="*/ 5337122 h 39651207"/>
              <a:gd name="connsiteX128" fmla="*/ 3200400 w 16642080"/>
              <a:gd name="connsiteY128" fmla="*/ 4788025 h 39651207"/>
              <a:gd name="connsiteX129" fmla="*/ 2761890 w 16642080"/>
              <a:gd name="connsiteY129" fmla="*/ 3954433 h 39651207"/>
              <a:gd name="connsiteX130" fmla="*/ 2394611 w 16642080"/>
              <a:gd name="connsiteY130" fmla="*/ 1881624 h 39651207"/>
              <a:gd name="connsiteX131" fmla="*/ 2481030 w 16642080"/>
              <a:gd name="connsiteY131" fmla="*/ 1036395 h 39651207"/>
              <a:gd name="connsiteX132" fmla="*/ 2956332 w 16642080"/>
              <a:gd name="connsiteY132" fmla="*/ 638640 h 39651207"/>
              <a:gd name="connsiteX133" fmla="*/ 3744748 w 16642080"/>
              <a:gd name="connsiteY133" fmla="*/ 290605 h 39651207"/>
              <a:gd name="connsiteX0" fmla="*/ 3744748 w 16642080"/>
              <a:gd name="connsiteY0" fmla="*/ 290605 h 39924663"/>
              <a:gd name="connsiteX1" fmla="*/ 4835935 w 16642080"/>
              <a:gd name="connsiteY1" fmla="*/ 191166 h 39924663"/>
              <a:gd name="connsiteX2" fmla="*/ 6067399 w 16642080"/>
              <a:gd name="connsiteY2" fmla="*/ 713219 h 39924663"/>
              <a:gd name="connsiteX3" fmla="*/ 5700120 w 16642080"/>
              <a:gd name="connsiteY3" fmla="*/ 1185554 h 39924663"/>
              <a:gd name="connsiteX4" fmla="*/ 6002585 w 16642080"/>
              <a:gd name="connsiteY4" fmla="*/ 1682747 h 39924663"/>
              <a:gd name="connsiteX5" fmla="*/ 6197027 w 16642080"/>
              <a:gd name="connsiteY5" fmla="*/ 2378819 h 39924663"/>
              <a:gd name="connsiteX6" fmla="*/ 6175422 w 16642080"/>
              <a:gd name="connsiteY6" fmla="*/ 2900872 h 39924663"/>
              <a:gd name="connsiteX7" fmla="*/ 6499491 w 16642080"/>
              <a:gd name="connsiteY7" fmla="*/ 3671523 h 39924663"/>
              <a:gd name="connsiteX8" fmla="*/ 6391468 w 16642080"/>
              <a:gd name="connsiteY8" fmla="*/ 4078732 h 39924663"/>
              <a:gd name="connsiteX9" fmla="*/ 6456282 w 16642080"/>
              <a:gd name="connsiteY9" fmla="*/ 4516753 h 39924663"/>
              <a:gd name="connsiteX10" fmla="*/ 6153817 w 16642080"/>
              <a:gd name="connsiteY10" fmla="*/ 5585719 h 39924663"/>
              <a:gd name="connsiteX11" fmla="*/ 5394960 w 16642080"/>
              <a:gd name="connsiteY11" fmla="*/ 5610985 h 39924663"/>
              <a:gd name="connsiteX12" fmla="*/ 5116795 w 16642080"/>
              <a:gd name="connsiteY12" fmla="*/ 6115484 h 39924663"/>
              <a:gd name="connsiteX13" fmla="*/ 5548888 w 16642080"/>
              <a:gd name="connsiteY13" fmla="*/ 6836415 h 39924663"/>
              <a:gd name="connsiteX14" fmla="*/ 6434678 w 16642080"/>
              <a:gd name="connsiteY14" fmla="*/ 10251647 h 39924663"/>
              <a:gd name="connsiteX15" fmla="*/ 6585910 w 16642080"/>
              <a:gd name="connsiteY15" fmla="*/ 11634335 h 39924663"/>
              <a:gd name="connsiteX16" fmla="*/ 6996398 w 16642080"/>
              <a:gd name="connsiteY16" fmla="*/ 11385738 h 39924663"/>
              <a:gd name="connsiteX17" fmla="*/ 6675120 w 16642080"/>
              <a:gd name="connsiteY17" fmla="*/ 10000105 h 39924663"/>
              <a:gd name="connsiteX18" fmla="*/ 8412480 w 16642080"/>
              <a:gd name="connsiteY18" fmla="*/ 8628505 h 39924663"/>
              <a:gd name="connsiteX19" fmla="*/ 8443908 w 16642080"/>
              <a:gd name="connsiteY19" fmla="*/ 7955101 h 39924663"/>
              <a:gd name="connsiteX20" fmla="*/ 8800232 w 16642080"/>
              <a:gd name="connsiteY20" fmla="*/ 7805943 h 39924663"/>
              <a:gd name="connsiteX21" fmla="*/ 8800232 w 16642080"/>
              <a:gd name="connsiteY21" fmla="*/ 7184451 h 39924663"/>
              <a:gd name="connsiteX22" fmla="*/ 8379094 w 16642080"/>
              <a:gd name="connsiteY22" fmla="*/ 6910994 h 39924663"/>
              <a:gd name="connsiteX23" fmla="*/ 8138160 w 16642080"/>
              <a:gd name="connsiteY23" fmla="*/ 5336665 h 39924663"/>
              <a:gd name="connsiteX24" fmla="*/ 8138160 w 16642080"/>
              <a:gd name="connsiteY24" fmla="*/ 5885305 h 39924663"/>
              <a:gd name="connsiteX25" fmla="*/ 8138160 w 16642080"/>
              <a:gd name="connsiteY25" fmla="*/ 6433945 h 39924663"/>
              <a:gd name="connsiteX26" fmla="*/ 7955280 w 16642080"/>
              <a:gd name="connsiteY26" fmla="*/ 6068185 h 39924663"/>
              <a:gd name="connsiteX27" fmla="*/ 7863840 w 16642080"/>
              <a:gd name="connsiteY27" fmla="*/ 6342505 h 39924663"/>
              <a:gd name="connsiteX28" fmla="*/ 7589520 w 16642080"/>
              <a:gd name="connsiteY28" fmla="*/ 6616825 h 39924663"/>
              <a:gd name="connsiteX29" fmla="*/ 7589520 w 16642080"/>
              <a:gd name="connsiteY29" fmla="*/ 6159625 h 39924663"/>
              <a:gd name="connsiteX30" fmla="*/ 7428491 w 16642080"/>
              <a:gd name="connsiteY30" fmla="*/ 6413800 h 39924663"/>
              <a:gd name="connsiteX31" fmla="*/ 7925397 w 16642080"/>
              <a:gd name="connsiteY31" fmla="*/ 5245395 h 39924663"/>
              <a:gd name="connsiteX32" fmla="*/ 8412480 w 16642080"/>
              <a:gd name="connsiteY32" fmla="*/ 4147945 h 39924663"/>
              <a:gd name="connsiteX33" fmla="*/ 9601200 w 16642080"/>
              <a:gd name="connsiteY33" fmla="*/ 3324985 h 39924663"/>
              <a:gd name="connsiteX34" fmla="*/ 9784080 w 16642080"/>
              <a:gd name="connsiteY34" fmla="*/ 3416425 h 39924663"/>
              <a:gd name="connsiteX35" fmla="*/ 10424160 w 16642080"/>
              <a:gd name="connsiteY35" fmla="*/ 3142105 h 39924663"/>
              <a:gd name="connsiteX36" fmla="*/ 11247120 w 16642080"/>
              <a:gd name="connsiteY36" fmla="*/ 3507865 h 39924663"/>
              <a:gd name="connsiteX37" fmla="*/ 11521440 w 16642080"/>
              <a:gd name="connsiteY37" fmla="*/ 4239385 h 39924663"/>
              <a:gd name="connsiteX38" fmla="*/ 11612880 w 16642080"/>
              <a:gd name="connsiteY38" fmla="*/ 4696585 h 39924663"/>
              <a:gd name="connsiteX39" fmla="*/ 11704320 w 16642080"/>
              <a:gd name="connsiteY39" fmla="*/ 5519545 h 39924663"/>
              <a:gd name="connsiteX40" fmla="*/ 11704320 w 16642080"/>
              <a:gd name="connsiteY40" fmla="*/ 5519545 h 39924663"/>
              <a:gd name="connsiteX41" fmla="*/ 12161520 w 16642080"/>
              <a:gd name="connsiteY41" fmla="*/ 6525385 h 39924663"/>
              <a:gd name="connsiteX42" fmla="*/ 11704320 w 16642080"/>
              <a:gd name="connsiteY42" fmla="*/ 7165465 h 39924663"/>
              <a:gd name="connsiteX43" fmla="*/ 11704320 w 16642080"/>
              <a:gd name="connsiteY43" fmla="*/ 7805545 h 39924663"/>
              <a:gd name="connsiteX44" fmla="*/ 10972800 w 16642080"/>
              <a:gd name="connsiteY44" fmla="*/ 7896985 h 39924663"/>
              <a:gd name="connsiteX45" fmla="*/ 10789920 w 16642080"/>
              <a:gd name="connsiteY45" fmla="*/ 8171305 h 39924663"/>
              <a:gd name="connsiteX46" fmla="*/ 11064240 w 16642080"/>
              <a:gd name="connsiteY46" fmla="*/ 8628505 h 39924663"/>
              <a:gd name="connsiteX47" fmla="*/ 12070080 w 16642080"/>
              <a:gd name="connsiteY47" fmla="*/ 8628505 h 39924663"/>
              <a:gd name="connsiteX48" fmla="*/ 12527280 w 16642080"/>
              <a:gd name="connsiteY48" fmla="*/ 9085705 h 39924663"/>
              <a:gd name="connsiteX49" fmla="*/ 13441680 w 16642080"/>
              <a:gd name="connsiteY49" fmla="*/ 10457305 h 39924663"/>
              <a:gd name="connsiteX50" fmla="*/ 15179040 w 16642080"/>
              <a:gd name="connsiteY50" fmla="*/ 10000105 h 39924663"/>
              <a:gd name="connsiteX51" fmla="*/ 16642080 w 16642080"/>
              <a:gd name="connsiteY51" fmla="*/ 9634345 h 39924663"/>
              <a:gd name="connsiteX52" fmla="*/ 15453360 w 16642080"/>
              <a:gd name="connsiteY52" fmla="*/ 10457305 h 39924663"/>
              <a:gd name="connsiteX53" fmla="*/ 16002000 w 16642080"/>
              <a:gd name="connsiteY53" fmla="*/ 10914505 h 39924663"/>
              <a:gd name="connsiteX54" fmla="*/ 15179040 w 16642080"/>
              <a:gd name="connsiteY54" fmla="*/ 11828905 h 39924663"/>
              <a:gd name="connsiteX55" fmla="*/ 15179040 w 16642080"/>
              <a:gd name="connsiteY55" fmla="*/ 11188825 h 39924663"/>
              <a:gd name="connsiteX56" fmla="*/ 13533120 w 16642080"/>
              <a:gd name="connsiteY56" fmla="*/ 11188825 h 39924663"/>
              <a:gd name="connsiteX57" fmla="*/ 13533120 w 16642080"/>
              <a:gd name="connsiteY57" fmla="*/ 12011785 h 39924663"/>
              <a:gd name="connsiteX58" fmla="*/ 14721840 w 16642080"/>
              <a:gd name="connsiteY58" fmla="*/ 13200505 h 39924663"/>
              <a:gd name="connsiteX59" fmla="*/ 14630400 w 16642080"/>
              <a:gd name="connsiteY59" fmla="*/ 14114905 h 39924663"/>
              <a:gd name="connsiteX60" fmla="*/ 14996160 w 16642080"/>
              <a:gd name="connsiteY60" fmla="*/ 14846425 h 39924663"/>
              <a:gd name="connsiteX61" fmla="*/ 14904720 w 16642080"/>
              <a:gd name="connsiteY61" fmla="*/ 15577945 h 39924663"/>
              <a:gd name="connsiteX62" fmla="*/ 14904720 w 16642080"/>
              <a:gd name="connsiteY62" fmla="*/ 16035145 h 39924663"/>
              <a:gd name="connsiteX63" fmla="*/ 14630400 w 16642080"/>
              <a:gd name="connsiteY63" fmla="*/ 16035145 h 39924663"/>
              <a:gd name="connsiteX64" fmla="*/ 14630400 w 16642080"/>
              <a:gd name="connsiteY64" fmla="*/ 16400905 h 39924663"/>
              <a:gd name="connsiteX65" fmla="*/ 13898880 w 16642080"/>
              <a:gd name="connsiteY65" fmla="*/ 16400905 h 39924663"/>
              <a:gd name="connsiteX66" fmla="*/ 14447520 w 16642080"/>
              <a:gd name="connsiteY66" fmla="*/ 17132425 h 39924663"/>
              <a:gd name="connsiteX67" fmla="*/ 15087600 w 16642080"/>
              <a:gd name="connsiteY67" fmla="*/ 25910665 h 39924663"/>
              <a:gd name="connsiteX68" fmla="*/ 13441680 w 16642080"/>
              <a:gd name="connsiteY68" fmla="*/ 25819225 h 39924663"/>
              <a:gd name="connsiteX69" fmla="*/ 13258800 w 16642080"/>
              <a:gd name="connsiteY69" fmla="*/ 29293945 h 39924663"/>
              <a:gd name="connsiteX70" fmla="*/ 11887200 w 16642080"/>
              <a:gd name="connsiteY70" fmla="*/ 33957385 h 39924663"/>
              <a:gd name="connsiteX71" fmla="*/ 12710160 w 16642080"/>
              <a:gd name="connsiteY71" fmla="*/ 35603305 h 39924663"/>
              <a:gd name="connsiteX72" fmla="*/ 14630400 w 16642080"/>
              <a:gd name="connsiteY72" fmla="*/ 36151945 h 39924663"/>
              <a:gd name="connsiteX73" fmla="*/ 12527280 w 16642080"/>
              <a:gd name="connsiteY73" fmla="*/ 36517705 h 39924663"/>
              <a:gd name="connsiteX74" fmla="*/ 13167360 w 16642080"/>
              <a:gd name="connsiteY74" fmla="*/ 37066345 h 39924663"/>
              <a:gd name="connsiteX75" fmla="*/ 12252960 w 16642080"/>
              <a:gd name="connsiteY75" fmla="*/ 37706425 h 39924663"/>
              <a:gd name="connsiteX76" fmla="*/ 10241280 w 16642080"/>
              <a:gd name="connsiteY76" fmla="*/ 37249225 h 39924663"/>
              <a:gd name="connsiteX77" fmla="*/ 10424160 w 16642080"/>
              <a:gd name="connsiteY77" fmla="*/ 36883465 h 39924663"/>
              <a:gd name="connsiteX78" fmla="*/ 9235440 w 16642080"/>
              <a:gd name="connsiteY78" fmla="*/ 36883465 h 39924663"/>
              <a:gd name="connsiteX79" fmla="*/ 9784080 w 16642080"/>
              <a:gd name="connsiteY79" fmla="*/ 35969065 h 39924663"/>
              <a:gd name="connsiteX80" fmla="*/ 9235440 w 16642080"/>
              <a:gd name="connsiteY80" fmla="*/ 35511865 h 39924663"/>
              <a:gd name="connsiteX81" fmla="*/ 10058400 w 16642080"/>
              <a:gd name="connsiteY81" fmla="*/ 34780345 h 39924663"/>
              <a:gd name="connsiteX82" fmla="*/ 8869680 w 16642080"/>
              <a:gd name="connsiteY82" fmla="*/ 28196665 h 39924663"/>
              <a:gd name="connsiteX83" fmla="*/ 9601200 w 16642080"/>
              <a:gd name="connsiteY83" fmla="*/ 26276425 h 39924663"/>
              <a:gd name="connsiteX84" fmla="*/ 8595360 w 16642080"/>
              <a:gd name="connsiteY84" fmla="*/ 25727785 h 39924663"/>
              <a:gd name="connsiteX85" fmla="*/ 8503920 w 16642080"/>
              <a:gd name="connsiteY85" fmla="*/ 20790025 h 39924663"/>
              <a:gd name="connsiteX86" fmla="*/ 8869680 w 16642080"/>
              <a:gd name="connsiteY86" fmla="*/ 18504025 h 39924663"/>
              <a:gd name="connsiteX87" fmla="*/ 7579723 w 16642080"/>
              <a:gd name="connsiteY87" fmla="*/ 16730572 h 39924663"/>
              <a:gd name="connsiteX88" fmla="*/ 7406640 w 16642080"/>
              <a:gd name="connsiteY88" fmla="*/ 16309465 h 39924663"/>
              <a:gd name="connsiteX89" fmla="*/ 7536514 w 16642080"/>
              <a:gd name="connsiteY89" fmla="*/ 16332817 h 39924663"/>
              <a:gd name="connsiteX90" fmla="*/ 7259156 w 16642080"/>
              <a:gd name="connsiteY90" fmla="*/ 16283097 h 39924663"/>
              <a:gd name="connsiteX91" fmla="*/ 7388784 w 16642080"/>
              <a:gd name="connsiteY91" fmla="*/ 20186069 h 39924663"/>
              <a:gd name="connsiteX92" fmla="*/ 6902832 w 16642080"/>
              <a:gd name="connsiteY92" fmla="*/ 21851668 h 39924663"/>
              <a:gd name="connsiteX93" fmla="*/ 6351762 w 16642080"/>
              <a:gd name="connsiteY93" fmla="*/ 22100265 h 39924663"/>
              <a:gd name="connsiteX94" fmla="*/ 6902832 w 16642080"/>
              <a:gd name="connsiteY94" fmla="*/ 26997624 h 39924663"/>
              <a:gd name="connsiteX95" fmla="*/ 6583680 w 16642080"/>
              <a:gd name="connsiteY95" fmla="*/ 35877625 h 39924663"/>
              <a:gd name="connsiteX96" fmla="*/ 5760720 w 16642080"/>
              <a:gd name="connsiteY96" fmla="*/ 35877625 h 39924663"/>
              <a:gd name="connsiteX97" fmla="*/ 5760720 w 16642080"/>
              <a:gd name="connsiteY97" fmla="*/ 36151945 h 39924663"/>
              <a:gd name="connsiteX98" fmla="*/ 6217920 w 16642080"/>
              <a:gd name="connsiteY98" fmla="*/ 36151945 h 39924663"/>
              <a:gd name="connsiteX99" fmla="*/ 6400800 w 16642080"/>
              <a:gd name="connsiteY99" fmla="*/ 37249225 h 39924663"/>
              <a:gd name="connsiteX100" fmla="*/ 6858000 w 16642080"/>
              <a:gd name="connsiteY100" fmla="*/ 37157785 h 39924663"/>
              <a:gd name="connsiteX101" fmla="*/ 7680960 w 16642080"/>
              <a:gd name="connsiteY101" fmla="*/ 37797865 h 39924663"/>
              <a:gd name="connsiteX102" fmla="*/ 8944318 w 16642080"/>
              <a:gd name="connsiteY102" fmla="*/ 38631959 h 39924663"/>
              <a:gd name="connsiteX103" fmla="*/ 9117155 w 16642080"/>
              <a:gd name="connsiteY103" fmla="*/ 39651207 h 39924663"/>
              <a:gd name="connsiteX104" fmla="*/ 6459785 w 16642080"/>
              <a:gd name="connsiteY104" fmla="*/ 39924663 h 39924663"/>
              <a:gd name="connsiteX105" fmla="*/ 4846320 w 16642080"/>
              <a:gd name="connsiteY105" fmla="*/ 38620825 h 39924663"/>
              <a:gd name="connsiteX106" fmla="*/ 4297680 w 16642080"/>
              <a:gd name="connsiteY106" fmla="*/ 38986585 h 39924663"/>
              <a:gd name="connsiteX107" fmla="*/ 3017520 w 16642080"/>
              <a:gd name="connsiteY107" fmla="*/ 38986585 h 39924663"/>
              <a:gd name="connsiteX108" fmla="*/ 2834640 w 16642080"/>
              <a:gd name="connsiteY108" fmla="*/ 37523545 h 39924663"/>
              <a:gd name="connsiteX109" fmla="*/ 2834640 w 16642080"/>
              <a:gd name="connsiteY109" fmla="*/ 37523545 h 39924663"/>
              <a:gd name="connsiteX110" fmla="*/ 2286000 w 16642080"/>
              <a:gd name="connsiteY110" fmla="*/ 38163625 h 39924663"/>
              <a:gd name="connsiteX111" fmla="*/ 0 w 16642080"/>
              <a:gd name="connsiteY111" fmla="*/ 38163625 h 39924663"/>
              <a:gd name="connsiteX112" fmla="*/ 91440 w 16642080"/>
              <a:gd name="connsiteY112" fmla="*/ 35603305 h 39924663"/>
              <a:gd name="connsiteX113" fmla="*/ 548640 w 16642080"/>
              <a:gd name="connsiteY113" fmla="*/ 35603305 h 39924663"/>
              <a:gd name="connsiteX114" fmla="*/ 457200 w 16642080"/>
              <a:gd name="connsiteY114" fmla="*/ 34688905 h 39924663"/>
              <a:gd name="connsiteX115" fmla="*/ 1188720 w 16642080"/>
              <a:gd name="connsiteY115" fmla="*/ 34048825 h 39924663"/>
              <a:gd name="connsiteX116" fmla="*/ 1314380 w 16642080"/>
              <a:gd name="connsiteY116" fmla="*/ 26972764 h 39924663"/>
              <a:gd name="connsiteX117" fmla="*/ 1832891 w 16642080"/>
              <a:gd name="connsiteY117" fmla="*/ 24909410 h 39924663"/>
              <a:gd name="connsiteX118" fmla="*/ 1768077 w 16642080"/>
              <a:gd name="connsiteY118" fmla="*/ 23591847 h 39924663"/>
              <a:gd name="connsiteX119" fmla="*/ 1897705 w 16642080"/>
              <a:gd name="connsiteY119" fmla="*/ 22348862 h 39924663"/>
              <a:gd name="connsiteX120" fmla="*/ 2093933 w 16642080"/>
              <a:gd name="connsiteY120" fmla="*/ 21534401 h 39924663"/>
              <a:gd name="connsiteX121" fmla="*/ 234148 w 16642080"/>
              <a:gd name="connsiteY121" fmla="*/ 21115331 h 39924663"/>
              <a:gd name="connsiteX122" fmla="*/ 968706 w 16642080"/>
              <a:gd name="connsiteY122" fmla="*/ 16034501 h 39924663"/>
              <a:gd name="connsiteX123" fmla="*/ 1145045 w 16642080"/>
              <a:gd name="connsiteY123" fmla="*/ 13573391 h 39924663"/>
              <a:gd name="connsiteX124" fmla="*/ 1015418 w 16642080"/>
              <a:gd name="connsiteY124" fmla="*/ 10391351 h 39924663"/>
              <a:gd name="connsiteX125" fmla="*/ 1400798 w 16642080"/>
              <a:gd name="connsiteY125" fmla="*/ 7897670 h 39924663"/>
              <a:gd name="connsiteX126" fmla="*/ 2113751 w 16642080"/>
              <a:gd name="connsiteY126" fmla="*/ 6322056 h 39924663"/>
              <a:gd name="connsiteX127" fmla="*/ 2805099 w 16642080"/>
              <a:gd name="connsiteY127" fmla="*/ 5337122 h 39924663"/>
              <a:gd name="connsiteX128" fmla="*/ 3200400 w 16642080"/>
              <a:gd name="connsiteY128" fmla="*/ 4788025 h 39924663"/>
              <a:gd name="connsiteX129" fmla="*/ 2761890 w 16642080"/>
              <a:gd name="connsiteY129" fmla="*/ 3954433 h 39924663"/>
              <a:gd name="connsiteX130" fmla="*/ 2394611 w 16642080"/>
              <a:gd name="connsiteY130" fmla="*/ 1881624 h 39924663"/>
              <a:gd name="connsiteX131" fmla="*/ 2481030 w 16642080"/>
              <a:gd name="connsiteY131" fmla="*/ 1036395 h 39924663"/>
              <a:gd name="connsiteX132" fmla="*/ 2956332 w 16642080"/>
              <a:gd name="connsiteY132" fmla="*/ 638640 h 39924663"/>
              <a:gd name="connsiteX133" fmla="*/ 3744748 w 16642080"/>
              <a:gd name="connsiteY133" fmla="*/ 290605 h 39924663"/>
              <a:gd name="connsiteX0" fmla="*/ 3744748 w 16642080"/>
              <a:gd name="connsiteY0" fmla="*/ 290605 h 39924663"/>
              <a:gd name="connsiteX1" fmla="*/ 4835935 w 16642080"/>
              <a:gd name="connsiteY1" fmla="*/ 191166 h 39924663"/>
              <a:gd name="connsiteX2" fmla="*/ 6067399 w 16642080"/>
              <a:gd name="connsiteY2" fmla="*/ 713219 h 39924663"/>
              <a:gd name="connsiteX3" fmla="*/ 5700120 w 16642080"/>
              <a:gd name="connsiteY3" fmla="*/ 1185554 h 39924663"/>
              <a:gd name="connsiteX4" fmla="*/ 6002585 w 16642080"/>
              <a:gd name="connsiteY4" fmla="*/ 1682747 h 39924663"/>
              <a:gd name="connsiteX5" fmla="*/ 6197027 w 16642080"/>
              <a:gd name="connsiteY5" fmla="*/ 2378819 h 39924663"/>
              <a:gd name="connsiteX6" fmla="*/ 6175422 w 16642080"/>
              <a:gd name="connsiteY6" fmla="*/ 2900872 h 39924663"/>
              <a:gd name="connsiteX7" fmla="*/ 6499491 w 16642080"/>
              <a:gd name="connsiteY7" fmla="*/ 3671523 h 39924663"/>
              <a:gd name="connsiteX8" fmla="*/ 6391468 w 16642080"/>
              <a:gd name="connsiteY8" fmla="*/ 4078732 h 39924663"/>
              <a:gd name="connsiteX9" fmla="*/ 6456282 w 16642080"/>
              <a:gd name="connsiteY9" fmla="*/ 4516753 h 39924663"/>
              <a:gd name="connsiteX10" fmla="*/ 6153817 w 16642080"/>
              <a:gd name="connsiteY10" fmla="*/ 5585719 h 39924663"/>
              <a:gd name="connsiteX11" fmla="*/ 5394960 w 16642080"/>
              <a:gd name="connsiteY11" fmla="*/ 5610985 h 39924663"/>
              <a:gd name="connsiteX12" fmla="*/ 5116795 w 16642080"/>
              <a:gd name="connsiteY12" fmla="*/ 6115484 h 39924663"/>
              <a:gd name="connsiteX13" fmla="*/ 5548888 w 16642080"/>
              <a:gd name="connsiteY13" fmla="*/ 6836415 h 39924663"/>
              <a:gd name="connsiteX14" fmla="*/ 6434678 w 16642080"/>
              <a:gd name="connsiteY14" fmla="*/ 10251647 h 39924663"/>
              <a:gd name="connsiteX15" fmla="*/ 6585910 w 16642080"/>
              <a:gd name="connsiteY15" fmla="*/ 11634335 h 39924663"/>
              <a:gd name="connsiteX16" fmla="*/ 6996398 w 16642080"/>
              <a:gd name="connsiteY16" fmla="*/ 11385738 h 39924663"/>
              <a:gd name="connsiteX17" fmla="*/ 6675120 w 16642080"/>
              <a:gd name="connsiteY17" fmla="*/ 10000105 h 39924663"/>
              <a:gd name="connsiteX18" fmla="*/ 8412480 w 16642080"/>
              <a:gd name="connsiteY18" fmla="*/ 8628505 h 39924663"/>
              <a:gd name="connsiteX19" fmla="*/ 8443908 w 16642080"/>
              <a:gd name="connsiteY19" fmla="*/ 7955101 h 39924663"/>
              <a:gd name="connsiteX20" fmla="*/ 8800232 w 16642080"/>
              <a:gd name="connsiteY20" fmla="*/ 7805943 h 39924663"/>
              <a:gd name="connsiteX21" fmla="*/ 8800232 w 16642080"/>
              <a:gd name="connsiteY21" fmla="*/ 7184451 h 39924663"/>
              <a:gd name="connsiteX22" fmla="*/ 8379094 w 16642080"/>
              <a:gd name="connsiteY22" fmla="*/ 6910994 h 39924663"/>
              <a:gd name="connsiteX23" fmla="*/ 8138160 w 16642080"/>
              <a:gd name="connsiteY23" fmla="*/ 5336665 h 39924663"/>
              <a:gd name="connsiteX24" fmla="*/ 8138160 w 16642080"/>
              <a:gd name="connsiteY24" fmla="*/ 5885305 h 39924663"/>
              <a:gd name="connsiteX25" fmla="*/ 8138160 w 16642080"/>
              <a:gd name="connsiteY25" fmla="*/ 6433945 h 39924663"/>
              <a:gd name="connsiteX26" fmla="*/ 7955280 w 16642080"/>
              <a:gd name="connsiteY26" fmla="*/ 6068185 h 39924663"/>
              <a:gd name="connsiteX27" fmla="*/ 7863840 w 16642080"/>
              <a:gd name="connsiteY27" fmla="*/ 6342505 h 39924663"/>
              <a:gd name="connsiteX28" fmla="*/ 7589520 w 16642080"/>
              <a:gd name="connsiteY28" fmla="*/ 6616825 h 39924663"/>
              <a:gd name="connsiteX29" fmla="*/ 7589520 w 16642080"/>
              <a:gd name="connsiteY29" fmla="*/ 6159625 h 39924663"/>
              <a:gd name="connsiteX30" fmla="*/ 7428491 w 16642080"/>
              <a:gd name="connsiteY30" fmla="*/ 6413800 h 39924663"/>
              <a:gd name="connsiteX31" fmla="*/ 7925397 w 16642080"/>
              <a:gd name="connsiteY31" fmla="*/ 5245395 h 39924663"/>
              <a:gd name="connsiteX32" fmla="*/ 8412480 w 16642080"/>
              <a:gd name="connsiteY32" fmla="*/ 4147945 h 39924663"/>
              <a:gd name="connsiteX33" fmla="*/ 9601200 w 16642080"/>
              <a:gd name="connsiteY33" fmla="*/ 3324985 h 39924663"/>
              <a:gd name="connsiteX34" fmla="*/ 9784080 w 16642080"/>
              <a:gd name="connsiteY34" fmla="*/ 3416425 h 39924663"/>
              <a:gd name="connsiteX35" fmla="*/ 10424160 w 16642080"/>
              <a:gd name="connsiteY35" fmla="*/ 3142105 h 39924663"/>
              <a:gd name="connsiteX36" fmla="*/ 11247120 w 16642080"/>
              <a:gd name="connsiteY36" fmla="*/ 3507865 h 39924663"/>
              <a:gd name="connsiteX37" fmla="*/ 11521440 w 16642080"/>
              <a:gd name="connsiteY37" fmla="*/ 4239385 h 39924663"/>
              <a:gd name="connsiteX38" fmla="*/ 11612880 w 16642080"/>
              <a:gd name="connsiteY38" fmla="*/ 4696585 h 39924663"/>
              <a:gd name="connsiteX39" fmla="*/ 11704320 w 16642080"/>
              <a:gd name="connsiteY39" fmla="*/ 5519545 h 39924663"/>
              <a:gd name="connsiteX40" fmla="*/ 11704320 w 16642080"/>
              <a:gd name="connsiteY40" fmla="*/ 5519545 h 39924663"/>
              <a:gd name="connsiteX41" fmla="*/ 12161520 w 16642080"/>
              <a:gd name="connsiteY41" fmla="*/ 6525385 h 39924663"/>
              <a:gd name="connsiteX42" fmla="*/ 11704320 w 16642080"/>
              <a:gd name="connsiteY42" fmla="*/ 7165465 h 39924663"/>
              <a:gd name="connsiteX43" fmla="*/ 11704320 w 16642080"/>
              <a:gd name="connsiteY43" fmla="*/ 7805545 h 39924663"/>
              <a:gd name="connsiteX44" fmla="*/ 10972800 w 16642080"/>
              <a:gd name="connsiteY44" fmla="*/ 7896985 h 39924663"/>
              <a:gd name="connsiteX45" fmla="*/ 10789920 w 16642080"/>
              <a:gd name="connsiteY45" fmla="*/ 8171305 h 39924663"/>
              <a:gd name="connsiteX46" fmla="*/ 11064240 w 16642080"/>
              <a:gd name="connsiteY46" fmla="*/ 8628505 h 39924663"/>
              <a:gd name="connsiteX47" fmla="*/ 12070080 w 16642080"/>
              <a:gd name="connsiteY47" fmla="*/ 8628505 h 39924663"/>
              <a:gd name="connsiteX48" fmla="*/ 12527280 w 16642080"/>
              <a:gd name="connsiteY48" fmla="*/ 9085705 h 39924663"/>
              <a:gd name="connsiteX49" fmla="*/ 13441680 w 16642080"/>
              <a:gd name="connsiteY49" fmla="*/ 10457305 h 39924663"/>
              <a:gd name="connsiteX50" fmla="*/ 15179040 w 16642080"/>
              <a:gd name="connsiteY50" fmla="*/ 10000105 h 39924663"/>
              <a:gd name="connsiteX51" fmla="*/ 16642080 w 16642080"/>
              <a:gd name="connsiteY51" fmla="*/ 9634345 h 39924663"/>
              <a:gd name="connsiteX52" fmla="*/ 15453360 w 16642080"/>
              <a:gd name="connsiteY52" fmla="*/ 10457305 h 39924663"/>
              <a:gd name="connsiteX53" fmla="*/ 16002000 w 16642080"/>
              <a:gd name="connsiteY53" fmla="*/ 10914505 h 39924663"/>
              <a:gd name="connsiteX54" fmla="*/ 15179040 w 16642080"/>
              <a:gd name="connsiteY54" fmla="*/ 11828905 h 39924663"/>
              <a:gd name="connsiteX55" fmla="*/ 15179040 w 16642080"/>
              <a:gd name="connsiteY55" fmla="*/ 11188825 h 39924663"/>
              <a:gd name="connsiteX56" fmla="*/ 13533120 w 16642080"/>
              <a:gd name="connsiteY56" fmla="*/ 11188825 h 39924663"/>
              <a:gd name="connsiteX57" fmla="*/ 13533120 w 16642080"/>
              <a:gd name="connsiteY57" fmla="*/ 12011785 h 39924663"/>
              <a:gd name="connsiteX58" fmla="*/ 14721840 w 16642080"/>
              <a:gd name="connsiteY58" fmla="*/ 13200505 h 39924663"/>
              <a:gd name="connsiteX59" fmla="*/ 14630400 w 16642080"/>
              <a:gd name="connsiteY59" fmla="*/ 14114905 h 39924663"/>
              <a:gd name="connsiteX60" fmla="*/ 14996160 w 16642080"/>
              <a:gd name="connsiteY60" fmla="*/ 14846425 h 39924663"/>
              <a:gd name="connsiteX61" fmla="*/ 14904720 w 16642080"/>
              <a:gd name="connsiteY61" fmla="*/ 15577945 h 39924663"/>
              <a:gd name="connsiteX62" fmla="*/ 14904720 w 16642080"/>
              <a:gd name="connsiteY62" fmla="*/ 16035145 h 39924663"/>
              <a:gd name="connsiteX63" fmla="*/ 14630400 w 16642080"/>
              <a:gd name="connsiteY63" fmla="*/ 16035145 h 39924663"/>
              <a:gd name="connsiteX64" fmla="*/ 14630400 w 16642080"/>
              <a:gd name="connsiteY64" fmla="*/ 16400905 h 39924663"/>
              <a:gd name="connsiteX65" fmla="*/ 13898880 w 16642080"/>
              <a:gd name="connsiteY65" fmla="*/ 16400905 h 39924663"/>
              <a:gd name="connsiteX66" fmla="*/ 14447520 w 16642080"/>
              <a:gd name="connsiteY66" fmla="*/ 17132425 h 39924663"/>
              <a:gd name="connsiteX67" fmla="*/ 15087600 w 16642080"/>
              <a:gd name="connsiteY67" fmla="*/ 25910665 h 39924663"/>
              <a:gd name="connsiteX68" fmla="*/ 13441680 w 16642080"/>
              <a:gd name="connsiteY68" fmla="*/ 25819225 h 39924663"/>
              <a:gd name="connsiteX69" fmla="*/ 13258800 w 16642080"/>
              <a:gd name="connsiteY69" fmla="*/ 29293945 h 39924663"/>
              <a:gd name="connsiteX70" fmla="*/ 11887200 w 16642080"/>
              <a:gd name="connsiteY70" fmla="*/ 33957385 h 39924663"/>
              <a:gd name="connsiteX71" fmla="*/ 12710160 w 16642080"/>
              <a:gd name="connsiteY71" fmla="*/ 35603305 h 39924663"/>
              <a:gd name="connsiteX72" fmla="*/ 14630400 w 16642080"/>
              <a:gd name="connsiteY72" fmla="*/ 36151945 h 39924663"/>
              <a:gd name="connsiteX73" fmla="*/ 12527280 w 16642080"/>
              <a:gd name="connsiteY73" fmla="*/ 36517705 h 39924663"/>
              <a:gd name="connsiteX74" fmla="*/ 13167360 w 16642080"/>
              <a:gd name="connsiteY74" fmla="*/ 37066345 h 39924663"/>
              <a:gd name="connsiteX75" fmla="*/ 12252960 w 16642080"/>
              <a:gd name="connsiteY75" fmla="*/ 37706425 h 39924663"/>
              <a:gd name="connsiteX76" fmla="*/ 10241280 w 16642080"/>
              <a:gd name="connsiteY76" fmla="*/ 37249225 h 39924663"/>
              <a:gd name="connsiteX77" fmla="*/ 10424160 w 16642080"/>
              <a:gd name="connsiteY77" fmla="*/ 36883465 h 39924663"/>
              <a:gd name="connsiteX78" fmla="*/ 9235440 w 16642080"/>
              <a:gd name="connsiteY78" fmla="*/ 36883465 h 39924663"/>
              <a:gd name="connsiteX79" fmla="*/ 9784080 w 16642080"/>
              <a:gd name="connsiteY79" fmla="*/ 35969065 h 39924663"/>
              <a:gd name="connsiteX80" fmla="*/ 9235440 w 16642080"/>
              <a:gd name="connsiteY80" fmla="*/ 35511865 h 39924663"/>
              <a:gd name="connsiteX81" fmla="*/ 10058400 w 16642080"/>
              <a:gd name="connsiteY81" fmla="*/ 34780345 h 39924663"/>
              <a:gd name="connsiteX82" fmla="*/ 8869680 w 16642080"/>
              <a:gd name="connsiteY82" fmla="*/ 28196665 h 39924663"/>
              <a:gd name="connsiteX83" fmla="*/ 9601200 w 16642080"/>
              <a:gd name="connsiteY83" fmla="*/ 26276425 h 39924663"/>
              <a:gd name="connsiteX84" fmla="*/ 8595360 w 16642080"/>
              <a:gd name="connsiteY84" fmla="*/ 25727785 h 39924663"/>
              <a:gd name="connsiteX85" fmla="*/ 8503920 w 16642080"/>
              <a:gd name="connsiteY85" fmla="*/ 20790025 h 39924663"/>
              <a:gd name="connsiteX86" fmla="*/ 8869680 w 16642080"/>
              <a:gd name="connsiteY86" fmla="*/ 18504025 h 39924663"/>
              <a:gd name="connsiteX87" fmla="*/ 7579723 w 16642080"/>
              <a:gd name="connsiteY87" fmla="*/ 16730572 h 39924663"/>
              <a:gd name="connsiteX88" fmla="*/ 7406640 w 16642080"/>
              <a:gd name="connsiteY88" fmla="*/ 16309465 h 39924663"/>
              <a:gd name="connsiteX89" fmla="*/ 7536514 w 16642080"/>
              <a:gd name="connsiteY89" fmla="*/ 16332817 h 39924663"/>
              <a:gd name="connsiteX90" fmla="*/ 7259156 w 16642080"/>
              <a:gd name="connsiteY90" fmla="*/ 16283097 h 39924663"/>
              <a:gd name="connsiteX91" fmla="*/ 7388784 w 16642080"/>
              <a:gd name="connsiteY91" fmla="*/ 20186069 h 39924663"/>
              <a:gd name="connsiteX92" fmla="*/ 6902832 w 16642080"/>
              <a:gd name="connsiteY92" fmla="*/ 21851668 h 39924663"/>
              <a:gd name="connsiteX93" fmla="*/ 6351762 w 16642080"/>
              <a:gd name="connsiteY93" fmla="*/ 22100265 h 39924663"/>
              <a:gd name="connsiteX94" fmla="*/ 6902832 w 16642080"/>
              <a:gd name="connsiteY94" fmla="*/ 26997624 h 39924663"/>
              <a:gd name="connsiteX95" fmla="*/ 6583680 w 16642080"/>
              <a:gd name="connsiteY95" fmla="*/ 35877625 h 39924663"/>
              <a:gd name="connsiteX96" fmla="*/ 5760720 w 16642080"/>
              <a:gd name="connsiteY96" fmla="*/ 35877625 h 39924663"/>
              <a:gd name="connsiteX97" fmla="*/ 5760720 w 16642080"/>
              <a:gd name="connsiteY97" fmla="*/ 36151945 h 39924663"/>
              <a:gd name="connsiteX98" fmla="*/ 6217920 w 16642080"/>
              <a:gd name="connsiteY98" fmla="*/ 36151945 h 39924663"/>
              <a:gd name="connsiteX99" fmla="*/ 6400800 w 16642080"/>
              <a:gd name="connsiteY99" fmla="*/ 37249225 h 39924663"/>
              <a:gd name="connsiteX100" fmla="*/ 6858000 w 16642080"/>
              <a:gd name="connsiteY100" fmla="*/ 37157785 h 39924663"/>
              <a:gd name="connsiteX101" fmla="*/ 7680960 w 16642080"/>
              <a:gd name="connsiteY101" fmla="*/ 37797865 h 39924663"/>
              <a:gd name="connsiteX102" fmla="*/ 8944318 w 16642080"/>
              <a:gd name="connsiteY102" fmla="*/ 38631959 h 39924663"/>
              <a:gd name="connsiteX103" fmla="*/ 9117155 w 16642080"/>
              <a:gd name="connsiteY103" fmla="*/ 39651207 h 39924663"/>
              <a:gd name="connsiteX104" fmla="*/ 6459785 w 16642080"/>
              <a:gd name="connsiteY104" fmla="*/ 39924663 h 39924663"/>
              <a:gd name="connsiteX105" fmla="*/ 5293135 w 16642080"/>
              <a:gd name="connsiteY105" fmla="*/ 39526908 h 39924663"/>
              <a:gd name="connsiteX106" fmla="*/ 4297680 w 16642080"/>
              <a:gd name="connsiteY106" fmla="*/ 38986585 h 39924663"/>
              <a:gd name="connsiteX107" fmla="*/ 3017520 w 16642080"/>
              <a:gd name="connsiteY107" fmla="*/ 38986585 h 39924663"/>
              <a:gd name="connsiteX108" fmla="*/ 2834640 w 16642080"/>
              <a:gd name="connsiteY108" fmla="*/ 37523545 h 39924663"/>
              <a:gd name="connsiteX109" fmla="*/ 2834640 w 16642080"/>
              <a:gd name="connsiteY109" fmla="*/ 37523545 h 39924663"/>
              <a:gd name="connsiteX110" fmla="*/ 2286000 w 16642080"/>
              <a:gd name="connsiteY110" fmla="*/ 38163625 h 39924663"/>
              <a:gd name="connsiteX111" fmla="*/ 0 w 16642080"/>
              <a:gd name="connsiteY111" fmla="*/ 38163625 h 39924663"/>
              <a:gd name="connsiteX112" fmla="*/ 91440 w 16642080"/>
              <a:gd name="connsiteY112" fmla="*/ 35603305 h 39924663"/>
              <a:gd name="connsiteX113" fmla="*/ 548640 w 16642080"/>
              <a:gd name="connsiteY113" fmla="*/ 35603305 h 39924663"/>
              <a:gd name="connsiteX114" fmla="*/ 457200 w 16642080"/>
              <a:gd name="connsiteY114" fmla="*/ 34688905 h 39924663"/>
              <a:gd name="connsiteX115" fmla="*/ 1188720 w 16642080"/>
              <a:gd name="connsiteY115" fmla="*/ 34048825 h 39924663"/>
              <a:gd name="connsiteX116" fmla="*/ 1314380 w 16642080"/>
              <a:gd name="connsiteY116" fmla="*/ 26972764 h 39924663"/>
              <a:gd name="connsiteX117" fmla="*/ 1832891 w 16642080"/>
              <a:gd name="connsiteY117" fmla="*/ 24909410 h 39924663"/>
              <a:gd name="connsiteX118" fmla="*/ 1768077 w 16642080"/>
              <a:gd name="connsiteY118" fmla="*/ 23591847 h 39924663"/>
              <a:gd name="connsiteX119" fmla="*/ 1897705 w 16642080"/>
              <a:gd name="connsiteY119" fmla="*/ 22348862 h 39924663"/>
              <a:gd name="connsiteX120" fmla="*/ 2093933 w 16642080"/>
              <a:gd name="connsiteY120" fmla="*/ 21534401 h 39924663"/>
              <a:gd name="connsiteX121" fmla="*/ 234148 w 16642080"/>
              <a:gd name="connsiteY121" fmla="*/ 21115331 h 39924663"/>
              <a:gd name="connsiteX122" fmla="*/ 968706 w 16642080"/>
              <a:gd name="connsiteY122" fmla="*/ 16034501 h 39924663"/>
              <a:gd name="connsiteX123" fmla="*/ 1145045 w 16642080"/>
              <a:gd name="connsiteY123" fmla="*/ 13573391 h 39924663"/>
              <a:gd name="connsiteX124" fmla="*/ 1015418 w 16642080"/>
              <a:gd name="connsiteY124" fmla="*/ 10391351 h 39924663"/>
              <a:gd name="connsiteX125" fmla="*/ 1400798 w 16642080"/>
              <a:gd name="connsiteY125" fmla="*/ 7897670 h 39924663"/>
              <a:gd name="connsiteX126" fmla="*/ 2113751 w 16642080"/>
              <a:gd name="connsiteY126" fmla="*/ 6322056 h 39924663"/>
              <a:gd name="connsiteX127" fmla="*/ 2805099 w 16642080"/>
              <a:gd name="connsiteY127" fmla="*/ 5337122 h 39924663"/>
              <a:gd name="connsiteX128" fmla="*/ 3200400 w 16642080"/>
              <a:gd name="connsiteY128" fmla="*/ 4788025 h 39924663"/>
              <a:gd name="connsiteX129" fmla="*/ 2761890 w 16642080"/>
              <a:gd name="connsiteY129" fmla="*/ 3954433 h 39924663"/>
              <a:gd name="connsiteX130" fmla="*/ 2394611 w 16642080"/>
              <a:gd name="connsiteY130" fmla="*/ 1881624 h 39924663"/>
              <a:gd name="connsiteX131" fmla="*/ 2481030 w 16642080"/>
              <a:gd name="connsiteY131" fmla="*/ 1036395 h 39924663"/>
              <a:gd name="connsiteX132" fmla="*/ 2956332 w 16642080"/>
              <a:gd name="connsiteY132" fmla="*/ 638640 h 39924663"/>
              <a:gd name="connsiteX133" fmla="*/ 3744748 w 16642080"/>
              <a:gd name="connsiteY133" fmla="*/ 290605 h 39924663"/>
              <a:gd name="connsiteX0" fmla="*/ 3744748 w 16642080"/>
              <a:gd name="connsiteY0" fmla="*/ 290605 h 39924663"/>
              <a:gd name="connsiteX1" fmla="*/ 4835935 w 16642080"/>
              <a:gd name="connsiteY1" fmla="*/ 191166 h 39924663"/>
              <a:gd name="connsiteX2" fmla="*/ 6067399 w 16642080"/>
              <a:gd name="connsiteY2" fmla="*/ 713219 h 39924663"/>
              <a:gd name="connsiteX3" fmla="*/ 5700120 w 16642080"/>
              <a:gd name="connsiteY3" fmla="*/ 1185554 h 39924663"/>
              <a:gd name="connsiteX4" fmla="*/ 6002585 w 16642080"/>
              <a:gd name="connsiteY4" fmla="*/ 1682747 h 39924663"/>
              <a:gd name="connsiteX5" fmla="*/ 6197027 w 16642080"/>
              <a:gd name="connsiteY5" fmla="*/ 2378819 h 39924663"/>
              <a:gd name="connsiteX6" fmla="*/ 6175422 w 16642080"/>
              <a:gd name="connsiteY6" fmla="*/ 2900872 h 39924663"/>
              <a:gd name="connsiteX7" fmla="*/ 6499491 w 16642080"/>
              <a:gd name="connsiteY7" fmla="*/ 3671523 h 39924663"/>
              <a:gd name="connsiteX8" fmla="*/ 6391468 w 16642080"/>
              <a:gd name="connsiteY8" fmla="*/ 4078732 h 39924663"/>
              <a:gd name="connsiteX9" fmla="*/ 6456282 w 16642080"/>
              <a:gd name="connsiteY9" fmla="*/ 4516753 h 39924663"/>
              <a:gd name="connsiteX10" fmla="*/ 6153817 w 16642080"/>
              <a:gd name="connsiteY10" fmla="*/ 5585719 h 39924663"/>
              <a:gd name="connsiteX11" fmla="*/ 5394960 w 16642080"/>
              <a:gd name="connsiteY11" fmla="*/ 5610985 h 39924663"/>
              <a:gd name="connsiteX12" fmla="*/ 5116795 w 16642080"/>
              <a:gd name="connsiteY12" fmla="*/ 6115484 h 39924663"/>
              <a:gd name="connsiteX13" fmla="*/ 5548888 w 16642080"/>
              <a:gd name="connsiteY13" fmla="*/ 6836415 h 39924663"/>
              <a:gd name="connsiteX14" fmla="*/ 6434678 w 16642080"/>
              <a:gd name="connsiteY14" fmla="*/ 10251647 h 39924663"/>
              <a:gd name="connsiteX15" fmla="*/ 6585910 w 16642080"/>
              <a:gd name="connsiteY15" fmla="*/ 11634335 h 39924663"/>
              <a:gd name="connsiteX16" fmla="*/ 6996398 w 16642080"/>
              <a:gd name="connsiteY16" fmla="*/ 11385738 h 39924663"/>
              <a:gd name="connsiteX17" fmla="*/ 6675120 w 16642080"/>
              <a:gd name="connsiteY17" fmla="*/ 10000105 h 39924663"/>
              <a:gd name="connsiteX18" fmla="*/ 8412480 w 16642080"/>
              <a:gd name="connsiteY18" fmla="*/ 8628505 h 39924663"/>
              <a:gd name="connsiteX19" fmla="*/ 8443908 w 16642080"/>
              <a:gd name="connsiteY19" fmla="*/ 7955101 h 39924663"/>
              <a:gd name="connsiteX20" fmla="*/ 8800232 w 16642080"/>
              <a:gd name="connsiteY20" fmla="*/ 7805943 h 39924663"/>
              <a:gd name="connsiteX21" fmla="*/ 8800232 w 16642080"/>
              <a:gd name="connsiteY21" fmla="*/ 7184451 h 39924663"/>
              <a:gd name="connsiteX22" fmla="*/ 8379094 w 16642080"/>
              <a:gd name="connsiteY22" fmla="*/ 6910994 h 39924663"/>
              <a:gd name="connsiteX23" fmla="*/ 8138160 w 16642080"/>
              <a:gd name="connsiteY23" fmla="*/ 5336665 h 39924663"/>
              <a:gd name="connsiteX24" fmla="*/ 8138160 w 16642080"/>
              <a:gd name="connsiteY24" fmla="*/ 5885305 h 39924663"/>
              <a:gd name="connsiteX25" fmla="*/ 8138160 w 16642080"/>
              <a:gd name="connsiteY25" fmla="*/ 6433945 h 39924663"/>
              <a:gd name="connsiteX26" fmla="*/ 7955280 w 16642080"/>
              <a:gd name="connsiteY26" fmla="*/ 6068185 h 39924663"/>
              <a:gd name="connsiteX27" fmla="*/ 7863840 w 16642080"/>
              <a:gd name="connsiteY27" fmla="*/ 6342505 h 39924663"/>
              <a:gd name="connsiteX28" fmla="*/ 7589520 w 16642080"/>
              <a:gd name="connsiteY28" fmla="*/ 6616825 h 39924663"/>
              <a:gd name="connsiteX29" fmla="*/ 7589520 w 16642080"/>
              <a:gd name="connsiteY29" fmla="*/ 6159625 h 39924663"/>
              <a:gd name="connsiteX30" fmla="*/ 7428491 w 16642080"/>
              <a:gd name="connsiteY30" fmla="*/ 6413800 h 39924663"/>
              <a:gd name="connsiteX31" fmla="*/ 7925397 w 16642080"/>
              <a:gd name="connsiteY31" fmla="*/ 5245395 h 39924663"/>
              <a:gd name="connsiteX32" fmla="*/ 8412480 w 16642080"/>
              <a:gd name="connsiteY32" fmla="*/ 4147945 h 39924663"/>
              <a:gd name="connsiteX33" fmla="*/ 9601200 w 16642080"/>
              <a:gd name="connsiteY33" fmla="*/ 3324985 h 39924663"/>
              <a:gd name="connsiteX34" fmla="*/ 9784080 w 16642080"/>
              <a:gd name="connsiteY34" fmla="*/ 3416425 h 39924663"/>
              <a:gd name="connsiteX35" fmla="*/ 10424160 w 16642080"/>
              <a:gd name="connsiteY35" fmla="*/ 3142105 h 39924663"/>
              <a:gd name="connsiteX36" fmla="*/ 11247120 w 16642080"/>
              <a:gd name="connsiteY36" fmla="*/ 3507865 h 39924663"/>
              <a:gd name="connsiteX37" fmla="*/ 11521440 w 16642080"/>
              <a:gd name="connsiteY37" fmla="*/ 4239385 h 39924663"/>
              <a:gd name="connsiteX38" fmla="*/ 11612880 w 16642080"/>
              <a:gd name="connsiteY38" fmla="*/ 4696585 h 39924663"/>
              <a:gd name="connsiteX39" fmla="*/ 11704320 w 16642080"/>
              <a:gd name="connsiteY39" fmla="*/ 5519545 h 39924663"/>
              <a:gd name="connsiteX40" fmla="*/ 11704320 w 16642080"/>
              <a:gd name="connsiteY40" fmla="*/ 5519545 h 39924663"/>
              <a:gd name="connsiteX41" fmla="*/ 12161520 w 16642080"/>
              <a:gd name="connsiteY41" fmla="*/ 6525385 h 39924663"/>
              <a:gd name="connsiteX42" fmla="*/ 11704320 w 16642080"/>
              <a:gd name="connsiteY42" fmla="*/ 7165465 h 39924663"/>
              <a:gd name="connsiteX43" fmla="*/ 11704320 w 16642080"/>
              <a:gd name="connsiteY43" fmla="*/ 7805545 h 39924663"/>
              <a:gd name="connsiteX44" fmla="*/ 10972800 w 16642080"/>
              <a:gd name="connsiteY44" fmla="*/ 7896985 h 39924663"/>
              <a:gd name="connsiteX45" fmla="*/ 10789920 w 16642080"/>
              <a:gd name="connsiteY45" fmla="*/ 8171305 h 39924663"/>
              <a:gd name="connsiteX46" fmla="*/ 11064240 w 16642080"/>
              <a:gd name="connsiteY46" fmla="*/ 8628505 h 39924663"/>
              <a:gd name="connsiteX47" fmla="*/ 12070080 w 16642080"/>
              <a:gd name="connsiteY47" fmla="*/ 8628505 h 39924663"/>
              <a:gd name="connsiteX48" fmla="*/ 12527280 w 16642080"/>
              <a:gd name="connsiteY48" fmla="*/ 9085705 h 39924663"/>
              <a:gd name="connsiteX49" fmla="*/ 13441680 w 16642080"/>
              <a:gd name="connsiteY49" fmla="*/ 10457305 h 39924663"/>
              <a:gd name="connsiteX50" fmla="*/ 15179040 w 16642080"/>
              <a:gd name="connsiteY50" fmla="*/ 10000105 h 39924663"/>
              <a:gd name="connsiteX51" fmla="*/ 16642080 w 16642080"/>
              <a:gd name="connsiteY51" fmla="*/ 9634345 h 39924663"/>
              <a:gd name="connsiteX52" fmla="*/ 15453360 w 16642080"/>
              <a:gd name="connsiteY52" fmla="*/ 10457305 h 39924663"/>
              <a:gd name="connsiteX53" fmla="*/ 16002000 w 16642080"/>
              <a:gd name="connsiteY53" fmla="*/ 10914505 h 39924663"/>
              <a:gd name="connsiteX54" fmla="*/ 15179040 w 16642080"/>
              <a:gd name="connsiteY54" fmla="*/ 11828905 h 39924663"/>
              <a:gd name="connsiteX55" fmla="*/ 15179040 w 16642080"/>
              <a:gd name="connsiteY55" fmla="*/ 11188825 h 39924663"/>
              <a:gd name="connsiteX56" fmla="*/ 13533120 w 16642080"/>
              <a:gd name="connsiteY56" fmla="*/ 11188825 h 39924663"/>
              <a:gd name="connsiteX57" fmla="*/ 13533120 w 16642080"/>
              <a:gd name="connsiteY57" fmla="*/ 12011785 h 39924663"/>
              <a:gd name="connsiteX58" fmla="*/ 14721840 w 16642080"/>
              <a:gd name="connsiteY58" fmla="*/ 13200505 h 39924663"/>
              <a:gd name="connsiteX59" fmla="*/ 14630400 w 16642080"/>
              <a:gd name="connsiteY59" fmla="*/ 14114905 h 39924663"/>
              <a:gd name="connsiteX60" fmla="*/ 14996160 w 16642080"/>
              <a:gd name="connsiteY60" fmla="*/ 14846425 h 39924663"/>
              <a:gd name="connsiteX61" fmla="*/ 14904720 w 16642080"/>
              <a:gd name="connsiteY61" fmla="*/ 15577945 h 39924663"/>
              <a:gd name="connsiteX62" fmla="*/ 14904720 w 16642080"/>
              <a:gd name="connsiteY62" fmla="*/ 16035145 h 39924663"/>
              <a:gd name="connsiteX63" fmla="*/ 14630400 w 16642080"/>
              <a:gd name="connsiteY63" fmla="*/ 16035145 h 39924663"/>
              <a:gd name="connsiteX64" fmla="*/ 14630400 w 16642080"/>
              <a:gd name="connsiteY64" fmla="*/ 16400905 h 39924663"/>
              <a:gd name="connsiteX65" fmla="*/ 13898880 w 16642080"/>
              <a:gd name="connsiteY65" fmla="*/ 16400905 h 39924663"/>
              <a:gd name="connsiteX66" fmla="*/ 14447520 w 16642080"/>
              <a:gd name="connsiteY66" fmla="*/ 17132425 h 39924663"/>
              <a:gd name="connsiteX67" fmla="*/ 15087600 w 16642080"/>
              <a:gd name="connsiteY67" fmla="*/ 25910665 h 39924663"/>
              <a:gd name="connsiteX68" fmla="*/ 13441680 w 16642080"/>
              <a:gd name="connsiteY68" fmla="*/ 25819225 h 39924663"/>
              <a:gd name="connsiteX69" fmla="*/ 13258800 w 16642080"/>
              <a:gd name="connsiteY69" fmla="*/ 29293945 h 39924663"/>
              <a:gd name="connsiteX70" fmla="*/ 11887200 w 16642080"/>
              <a:gd name="connsiteY70" fmla="*/ 33957385 h 39924663"/>
              <a:gd name="connsiteX71" fmla="*/ 12710160 w 16642080"/>
              <a:gd name="connsiteY71" fmla="*/ 35603305 h 39924663"/>
              <a:gd name="connsiteX72" fmla="*/ 14630400 w 16642080"/>
              <a:gd name="connsiteY72" fmla="*/ 36151945 h 39924663"/>
              <a:gd name="connsiteX73" fmla="*/ 12527280 w 16642080"/>
              <a:gd name="connsiteY73" fmla="*/ 36517705 h 39924663"/>
              <a:gd name="connsiteX74" fmla="*/ 13167360 w 16642080"/>
              <a:gd name="connsiteY74" fmla="*/ 37066345 h 39924663"/>
              <a:gd name="connsiteX75" fmla="*/ 12252960 w 16642080"/>
              <a:gd name="connsiteY75" fmla="*/ 37706425 h 39924663"/>
              <a:gd name="connsiteX76" fmla="*/ 10241280 w 16642080"/>
              <a:gd name="connsiteY76" fmla="*/ 37249225 h 39924663"/>
              <a:gd name="connsiteX77" fmla="*/ 10424160 w 16642080"/>
              <a:gd name="connsiteY77" fmla="*/ 36883465 h 39924663"/>
              <a:gd name="connsiteX78" fmla="*/ 9235440 w 16642080"/>
              <a:gd name="connsiteY78" fmla="*/ 36883465 h 39924663"/>
              <a:gd name="connsiteX79" fmla="*/ 9784080 w 16642080"/>
              <a:gd name="connsiteY79" fmla="*/ 35969065 h 39924663"/>
              <a:gd name="connsiteX80" fmla="*/ 9235440 w 16642080"/>
              <a:gd name="connsiteY80" fmla="*/ 35511865 h 39924663"/>
              <a:gd name="connsiteX81" fmla="*/ 10058400 w 16642080"/>
              <a:gd name="connsiteY81" fmla="*/ 34780345 h 39924663"/>
              <a:gd name="connsiteX82" fmla="*/ 8869680 w 16642080"/>
              <a:gd name="connsiteY82" fmla="*/ 28196665 h 39924663"/>
              <a:gd name="connsiteX83" fmla="*/ 9601200 w 16642080"/>
              <a:gd name="connsiteY83" fmla="*/ 26276425 h 39924663"/>
              <a:gd name="connsiteX84" fmla="*/ 8595360 w 16642080"/>
              <a:gd name="connsiteY84" fmla="*/ 25727785 h 39924663"/>
              <a:gd name="connsiteX85" fmla="*/ 8503920 w 16642080"/>
              <a:gd name="connsiteY85" fmla="*/ 20790025 h 39924663"/>
              <a:gd name="connsiteX86" fmla="*/ 8869680 w 16642080"/>
              <a:gd name="connsiteY86" fmla="*/ 18504025 h 39924663"/>
              <a:gd name="connsiteX87" fmla="*/ 7579723 w 16642080"/>
              <a:gd name="connsiteY87" fmla="*/ 16730572 h 39924663"/>
              <a:gd name="connsiteX88" fmla="*/ 7406640 w 16642080"/>
              <a:gd name="connsiteY88" fmla="*/ 16309465 h 39924663"/>
              <a:gd name="connsiteX89" fmla="*/ 7536514 w 16642080"/>
              <a:gd name="connsiteY89" fmla="*/ 16332817 h 39924663"/>
              <a:gd name="connsiteX90" fmla="*/ 7259156 w 16642080"/>
              <a:gd name="connsiteY90" fmla="*/ 16283097 h 39924663"/>
              <a:gd name="connsiteX91" fmla="*/ 7388784 w 16642080"/>
              <a:gd name="connsiteY91" fmla="*/ 20186069 h 39924663"/>
              <a:gd name="connsiteX92" fmla="*/ 6902832 w 16642080"/>
              <a:gd name="connsiteY92" fmla="*/ 21851668 h 39924663"/>
              <a:gd name="connsiteX93" fmla="*/ 6351762 w 16642080"/>
              <a:gd name="connsiteY93" fmla="*/ 22100265 h 39924663"/>
              <a:gd name="connsiteX94" fmla="*/ 6902832 w 16642080"/>
              <a:gd name="connsiteY94" fmla="*/ 26997624 h 39924663"/>
              <a:gd name="connsiteX95" fmla="*/ 6583680 w 16642080"/>
              <a:gd name="connsiteY95" fmla="*/ 35877625 h 39924663"/>
              <a:gd name="connsiteX96" fmla="*/ 5760720 w 16642080"/>
              <a:gd name="connsiteY96" fmla="*/ 35877625 h 39924663"/>
              <a:gd name="connsiteX97" fmla="*/ 5760720 w 16642080"/>
              <a:gd name="connsiteY97" fmla="*/ 36151945 h 39924663"/>
              <a:gd name="connsiteX98" fmla="*/ 6217920 w 16642080"/>
              <a:gd name="connsiteY98" fmla="*/ 36151945 h 39924663"/>
              <a:gd name="connsiteX99" fmla="*/ 6400800 w 16642080"/>
              <a:gd name="connsiteY99" fmla="*/ 37249225 h 39924663"/>
              <a:gd name="connsiteX100" fmla="*/ 6858000 w 16642080"/>
              <a:gd name="connsiteY100" fmla="*/ 37157785 h 39924663"/>
              <a:gd name="connsiteX101" fmla="*/ 7680960 w 16642080"/>
              <a:gd name="connsiteY101" fmla="*/ 37797865 h 39924663"/>
              <a:gd name="connsiteX102" fmla="*/ 8944318 w 16642080"/>
              <a:gd name="connsiteY102" fmla="*/ 38631959 h 39924663"/>
              <a:gd name="connsiteX103" fmla="*/ 9117155 w 16642080"/>
              <a:gd name="connsiteY103" fmla="*/ 39651207 h 39924663"/>
              <a:gd name="connsiteX104" fmla="*/ 6459785 w 16642080"/>
              <a:gd name="connsiteY104" fmla="*/ 39924663 h 39924663"/>
              <a:gd name="connsiteX105" fmla="*/ 5293135 w 16642080"/>
              <a:gd name="connsiteY105" fmla="*/ 39526908 h 39924663"/>
              <a:gd name="connsiteX106" fmla="*/ 4774624 w 16642080"/>
              <a:gd name="connsiteY106" fmla="*/ 39626347 h 39924663"/>
              <a:gd name="connsiteX107" fmla="*/ 3017520 w 16642080"/>
              <a:gd name="connsiteY107" fmla="*/ 38986585 h 39924663"/>
              <a:gd name="connsiteX108" fmla="*/ 2834640 w 16642080"/>
              <a:gd name="connsiteY108" fmla="*/ 37523545 h 39924663"/>
              <a:gd name="connsiteX109" fmla="*/ 2834640 w 16642080"/>
              <a:gd name="connsiteY109" fmla="*/ 37523545 h 39924663"/>
              <a:gd name="connsiteX110" fmla="*/ 2286000 w 16642080"/>
              <a:gd name="connsiteY110" fmla="*/ 38163625 h 39924663"/>
              <a:gd name="connsiteX111" fmla="*/ 0 w 16642080"/>
              <a:gd name="connsiteY111" fmla="*/ 38163625 h 39924663"/>
              <a:gd name="connsiteX112" fmla="*/ 91440 w 16642080"/>
              <a:gd name="connsiteY112" fmla="*/ 35603305 h 39924663"/>
              <a:gd name="connsiteX113" fmla="*/ 548640 w 16642080"/>
              <a:gd name="connsiteY113" fmla="*/ 35603305 h 39924663"/>
              <a:gd name="connsiteX114" fmla="*/ 457200 w 16642080"/>
              <a:gd name="connsiteY114" fmla="*/ 34688905 h 39924663"/>
              <a:gd name="connsiteX115" fmla="*/ 1188720 w 16642080"/>
              <a:gd name="connsiteY115" fmla="*/ 34048825 h 39924663"/>
              <a:gd name="connsiteX116" fmla="*/ 1314380 w 16642080"/>
              <a:gd name="connsiteY116" fmla="*/ 26972764 h 39924663"/>
              <a:gd name="connsiteX117" fmla="*/ 1832891 w 16642080"/>
              <a:gd name="connsiteY117" fmla="*/ 24909410 h 39924663"/>
              <a:gd name="connsiteX118" fmla="*/ 1768077 w 16642080"/>
              <a:gd name="connsiteY118" fmla="*/ 23591847 h 39924663"/>
              <a:gd name="connsiteX119" fmla="*/ 1897705 w 16642080"/>
              <a:gd name="connsiteY119" fmla="*/ 22348862 h 39924663"/>
              <a:gd name="connsiteX120" fmla="*/ 2093933 w 16642080"/>
              <a:gd name="connsiteY120" fmla="*/ 21534401 h 39924663"/>
              <a:gd name="connsiteX121" fmla="*/ 234148 w 16642080"/>
              <a:gd name="connsiteY121" fmla="*/ 21115331 h 39924663"/>
              <a:gd name="connsiteX122" fmla="*/ 968706 w 16642080"/>
              <a:gd name="connsiteY122" fmla="*/ 16034501 h 39924663"/>
              <a:gd name="connsiteX123" fmla="*/ 1145045 w 16642080"/>
              <a:gd name="connsiteY123" fmla="*/ 13573391 h 39924663"/>
              <a:gd name="connsiteX124" fmla="*/ 1015418 w 16642080"/>
              <a:gd name="connsiteY124" fmla="*/ 10391351 h 39924663"/>
              <a:gd name="connsiteX125" fmla="*/ 1400798 w 16642080"/>
              <a:gd name="connsiteY125" fmla="*/ 7897670 h 39924663"/>
              <a:gd name="connsiteX126" fmla="*/ 2113751 w 16642080"/>
              <a:gd name="connsiteY126" fmla="*/ 6322056 h 39924663"/>
              <a:gd name="connsiteX127" fmla="*/ 2805099 w 16642080"/>
              <a:gd name="connsiteY127" fmla="*/ 5337122 h 39924663"/>
              <a:gd name="connsiteX128" fmla="*/ 3200400 w 16642080"/>
              <a:gd name="connsiteY128" fmla="*/ 4788025 h 39924663"/>
              <a:gd name="connsiteX129" fmla="*/ 2761890 w 16642080"/>
              <a:gd name="connsiteY129" fmla="*/ 3954433 h 39924663"/>
              <a:gd name="connsiteX130" fmla="*/ 2394611 w 16642080"/>
              <a:gd name="connsiteY130" fmla="*/ 1881624 h 39924663"/>
              <a:gd name="connsiteX131" fmla="*/ 2481030 w 16642080"/>
              <a:gd name="connsiteY131" fmla="*/ 1036395 h 39924663"/>
              <a:gd name="connsiteX132" fmla="*/ 2956332 w 16642080"/>
              <a:gd name="connsiteY132" fmla="*/ 638640 h 39924663"/>
              <a:gd name="connsiteX133" fmla="*/ 3744748 w 16642080"/>
              <a:gd name="connsiteY133" fmla="*/ 290605 h 39924663"/>
              <a:gd name="connsiteX0" fmla="*/ 3744748 w 16642080"/>
              <a:gd name="connsiteY0" fmla="*/ 290605 h 39924663"/>
              <a:gd name="connsiteX1" fmla="*/ 4835935 w 16642080"/>
              <a:gd name="connsiteY1" fmla="*/ 191166 h 39924663"/>
              <a:gd name="connsiteX2" fmla="*/ 6067399 w 16642080"/>
              <a:gd name="connsiteY2" fmla="*/ 713219 h 39924663"/>
              <a:gd name="connsiteX3" fmla="*/ 5700120 w 16642080"/>
              <a:gd name="connsiteY3" fmla="*/ 1185554 h 39924663"/>
              <a:gd name="connsiteX4" fmla="*/ 6002585 w 16642080"/>
              <a:gd name="connsiteY4" fmla="*/ 1682747 h 39924663"/>
              <a:gd name="connsiteX5" fmla="*/ 6197027 w 16642080"/>
              <a:gd name="connsiteY5" fmla="*/ 2378819 h 39924663"/>
              <a:gd name="connsiteX6" fmla="*/ 6175422 w 16642080"/>
              <a:gd name="connsiteY6" fmla="*/ 2900872 h 39924663"/>
              <a:gd name="connsiteX7" fmla="*/ 6499491 w 16642080"/>
              <a:gd name="connsiteY7" fmla="*/ 3671523 h 39924663"/>
              <a:gd name="connsiteX8" fmla="*/ 6391468 w 16642080"/>
              <a:gd name="connsiteY8" fmla="*/ 4078732 h 39924663"/>
              <a:gd name="connsiteX9" fmla="*/ 6456282 w 16642080"/>
              <a:gd name="connsiteY9" fmla="*/ 4516753 h 39924663"/>
              <a:gd name="connsiteX10" fmla="*/ 6153817 w 16642080"/>
              <a:gd name="connsiteY10" fmla="*/ 5585719 h 39924663"/>
              <a:gd name="connsiteX11" fmla="*/ 5394960 w 16642080"/>
              <a:gd name="connsiteY11" fmla="*/ 5610985 h 39924663"/>
              <a:gd name="connsiteX12" fmla="*/ 5116795 w 16642080"/>
              <a:gd name="connsiteY12" fmla="*/ 6115484 h 39924663"/>
              <a:gd name="connsiteX13" fmla="*/ 5548888 w 16642080"/>
              <a:gd name="connsiteY13" fmla="*/ 6836415 h 39924663"/>
              <a:gd name="connsiteX14" fmla="*/ 6434678 w 16642080"/>
              <a:gd name="connsiteY14" fmla="*/ 10251647 h 39924663"/>
              <a:gd name="connsiteX15" fmla="*/ 6585910 w 16642080"/>
              <a:gd name="connsiteY15" fmla="*/ 11634335 h 39924663"/>
              <a:gd name="connsiteX16" fmla="*/ 6996398 w 16642080"/>
              <a:gd name="connsiteY16" fmla="*/ 11385738 h 39924663"/>
              <a:gd name="connsiteX17" fmla="*/ 6675120 w 16642080"/>
              <a:gd name="connsiteY17" fmla="*/ 10000105 h 39924663"/>
              <a:gd name="connsiteX18" fmla="*/ 8412480 w 16642080"/>
              <a:gd name="connsiteY18" fmla="*/ 8628505 h 39924663"/>
              <a:gd name="connsiteX19" fmla="*/ 8443908 w 16642080"/>
              <a:gd name="connsiteY19" fmla="*/ 7955101 h 39924663"/>
              <a:gd name="connsiteX20" fmla="*/ 8800232 w 16642080"/>
              <a:gd name="connsiteY20" fmla="*/ 7805943 h 39924663"/>
              <a:gd name="connsiteX21" fmla="*/ 8800232 w 16642080"/>
              <a:gd name="connsiteY21" fmla="*/ 7184451 h 39924663"/>
              <a:gd name="connsiteX22" fmla="*/ 8379094 w 16642080"/>
              <a:gd name="connsiteY22" fmla="*/ 6910994 h 39924663"/>
              <a:gd name="connsiteX23" fmla="*/ 8138160 w 16642080"/>
              <a:gd name="connsiteY23" fmla="*/ 5336665 h 39924663"/>
              <a:gd name="connsiteX24" fmla="*/ 8138160 w 16642080"/>
              <a:gd name="connsiteY24" fmla="*/ 5885305 h 39924663"/>
              <a:gd name="connsiteX25" fmla="*/ 8138160 w 16642080"/>
              <a:gd name="connsiteY25" fmla="*/ 6433945 h 39924663"/>
              <a:gd name="connsiteX26" fmla="*/ 7955280 w 16642080"/>
              <a:gd name="connsiteY26" fmla="*/ 6068185 h 39924663"/>
              <a:gd name="connsiteX27" fmla="*/ 7863840 w 16642080"/>
              <a:gd name="connsiteY27" fmla="*/ 6342505 h 39924663"/>
              <a:gd name="connsiteX28" fmla="*/ 7589520 w 16642080"/>
              <a:gd name="connsiteY28" fmla="*/ 6616825 h 39924663"/>
              <a:gd name="connsiteX29" fmla="*/ 7589520 w 16642080"/>
              <a:gd name="connsiteY29" fmla="*/ 6159625 h 39924663"/>
              <a:gd name="connsiteX30" fmla="*/ 7428491 w 16642080"/>
              <a:gd name="connsiteY30" fmla="*/ 6413800 h 39924663"/>
              <a:gd name="connsiteX31" fmla="*/ 7925397 w 16642080"/>
              <a:gd name="connsiteY31" fmla="*/ 5245395 h 39924663"/>
              <a:gd name="connsiteX32" fmla="*/ 8412480 w 16642080"/>
              <a:gd name="connsiteY32" fmla="*/ 4147945 h 39924663"/>
              <a:gd name="connsiteX33" fmla="*/ 9601200 w 16642080"/>
              <a:gd name="connsiteY33" fmla="*/ 3324985 h 39924663"/>
              <a:gd name="connsiteX34" fmla="*/ 9784080 w 16642080"/>
              <a:gd name="connsiteY34" fmla="*/ 3416425 h 39924663"/>
              <a:gd name="connsiteX35" fmla="*/ 10424160 w 16642080"/>
              <a:gd name="connsiteY35" fmla="*/ 3142105 h 39924663"/>
              <a:gd name="connsiteX36" fmla="*/ 11247120 w 16642080"/>
              <a:gd name="connsiteY36" fmla="*/ 3507865 h 39924663"/>
              <a:gd name="connsiteX37" fmla="*/ 11521440 w 16642080"/>
              <a:gd name="connsiteY37" fmla="*/ 4239385 h 39924663"/>
              <a:gd name="connsiteX38" fmla="*/ 11612880 w 16642080"/>
              <a:gd name="connsiteY38" fmla="*/ 4696585 h 39924663"/>
              <a:gd name="connsiteX39" fmla="*/ 11704320 w 16642080"/>
              <a:gd name="connsiteY39" fmla="*/ 5519545 h 39924663"/>
              <a:gd name="connsiteX40" fmla="*/ 11704320 w 16642080"/>
              <a:gd name="connsiteY40" fmla="*/ 5519545 h 39924663"/>
              <a:gd name="connsiteX41" fmla="*/ 12161520 w 16642080"/>
              <a:gd name="connsiteY41" fmla="*/ 6525385 h 39924663"/>
              <a:gd name="connsiteX42" fmla="*/ 11704320 w 16642080"/>
              <a:gd name="connsiteY42" fmla="*/ 7165465 h 39924663"/>
              <a:gd name="connsiteX43" fmla="*/ 11704320 w 16642080"/>
              <a:gd name="connsiteY43" fmla="*/ 7805545 h 39924663"/>
              <a:gd name="connsiteX44" fmla="*/ 10972800 w 16642080"/>
              <a:gd name="connsiteY44" fmla="*/ 7896985 h 39924663"/>
              <a:gd name="connsiteX45" fmla="*/ 10789920 w 16642080"/>
              <a:gd name="connsiteY45" fmla="*/ 8171305 h 39924663"/>
              <a:gd name="connsiteX46" fmla="*/ 11064240 w 16642080"/>
              <a:gd name="connsiteY46" fmla="*/ 8628505 h 39924663"/>
              <a:gd name="connsiteX47" fmla="*/ 12070080 w 16642080"/>
              <a:gd name="connsiteY47" fmla="*/ 8628505 h 39924663"/>
              <a:gd name="connsiteX48" fmla="*/ 12527280 w 16642080"/>
              <a:gd name="connsiteY48" fmla="*/ 9085705 h 39924663"/>
              <a:gd name="connsiteX49" fmla="*/ 13441680 w 16642080"/>
              <a:gd name="connsiteY49" fmla="*/ 10457305 h 39924663"/>
              <a:gd name="connsiteX50" fmla="*/ 15179040 w 16642080"/>
              <a:gd name="connsiteY50" fmla="*/ 10000105 h 39924663"/>
              <a:gd name="connsiteX51" fmla="*/ 16642080 w 16642080"/>
              <a:gd name="connsiteY51" fmla="*/ 9634345 h 39924663"/>
              <a:gd name="connsiteX52" fmla="*/ 15453360 w 16642080"/>
              <a:gd name="connsiteY52" fmla="*/ 10457305 h 39924663"/>
              <a:gd name="connsiteX53" fmla="*/ 16002000 w 16642080"/>
              <a:gd name="connsiteY53" fmla="*/ 10914505 h 39924663"/>
              <a:gd name="connsiteX54" fmla="*/ 15179040 w 16642080"/>
              <a:gd name="connsiteY54" fmla="*/ 11828905 h 39924663"/>
              <a:gd name="connsiteX55" fmla="*/ 15179040 w 16642080"/>
              <a:gd name="connsiteY55" fmla="*/ 11188825 h 39924663"/>
              <a:gd name="connsiteX56" fmla="*/ 13533120 w 16642080"/>
              <a:gd name="connsiteY56" fmla="*/ 11188825 h 39924663"/>
              <a:gd name="connsiteX57" fmla="*/ 13533120 w 16642080"/>
              <a:gd name="connsiteY57" fmla="*/ 12011785 h 39924663"/>
              <a:gd name="connsiteX58" fmla="*/ 14721840 w 16642080"/>
              <a:gd name="connsiteY58" fmla="*/ 13200505 h 39924663"/>
              <a:gd name="connsiteX59" fmla="*/ 14630400 w 16642080"/>
              <a:gd name="connsiteY59" fmla="*/ 14114905 h 39924663"/>
              <a:gd name="connsiteX60" fmla="*/ 14996160 w 16642080"/>
              <a:gd name="connsiteY60" fmla="*/ 14846425 h 39924663"/>
              <a:gd name="connsiteX61" fmla="*/ 14904720 w 16642080"/>
              <a:gd name="connsiteY61" fmla="*/ 15577945 h 39924663"/>
              <a:gd name="connsiteX62" fmla="*/ 14904720 w 16642080"/>
              <a:gd name="connsiteY62" fmla="*/ 16035145 h 39924663"/>
              <a:gd name="connsiteX63" fmla="*/ 14630400 w 16642080"/>
              <a:gd name="connsiteY63" fmla="*/ 16035145 h 39924663"/>
              <a:gd name="connsiteX64" fmla="*/ 14630400 w 16642080"/>
              <a:gd name="connsiteY64" fmla="*/ 16400905 h 39924663"/>
              <a:gd name="connsiteX65" fmla="*/ 13898880 w 16642080"/>
              <a:gd name="connsiteY65" fmla="*/ 16400905 h 39924663"/>
              <a:gd name="connsiteX66" fmla="*/ 14447520 w 16642080"/>
              <a:gd name="connsiteY66" fmla="*/ 17132425 h 39924663"/>
              <a:gd name="connsiteX67" fmla="*/ 15087600 w 16642080"/>
              <a:gd name="connsiteY67" fmla="*/ 25910665 h 39924663"/>
              <a:gd name="connsiteX68" fmla="*/ 13441680 w 16642080"/>
              <a:gd name="connsiteY68" fmla="*/ 25819225 h 39924663"/>
              <a:gd name="connsiteX69" fmla="*/ 13258800 w 16642080"/>
              <a:gd name="connsiteY69" fmla="*/ 29293945 h 39924663"/>
              <a:gd name="connsiteX70" fmla="*/ 11887200 w 16642080"/>
              <a:gd name="connsiteY70" fmla="*/ 33957385 h 39924663"/>
              <a:gd name="connsiteX71" fmla="*/ 12710160 w 16642080"/>
              <a:gd name="connsiteY71" fmla="*/ 35603305 h 39924663"/>
              <a:gd name="connsiteX72" fmla="*/ 14630400 w 16642080"/>
              <a:gd name="connsiteY72" fmla="*/ 36151945 h 39924663"/>
              <a:gd name="connsiteX73" fmla="*/ 12527280 w 16642080"/>
              <a:gd name="connsiteY73" fmla="*/ 36517705 h 39924663"/>
              <a:gd name="connsiteX74" fmla="*/ 13167360 w 16642080"/>
              <a:gd name="connsiteY74" fmla="*/ 37066345 h 39924663"/>
              <a:gd name="connsiteX75" fmla="*/ 12252960 w 16642080"/>
              <a:gd name="connsiteY75" fmla="*/ 37706425 h 39924663"/>
              <a:gd name="connsiteX76" fmla="*/ 10241280 w 16642080"/>
              <a:gd name="connsiteY76" fmla="*/ 37249225 h 39924663"/>
              <a:gd name="connsiteX77" fmla="*/ 10424160 w 16642080"/>
              <a:gd name="connsiteY77" fmla="*/ 36883465 h 39924663"/>
              <a:gd name="connsiteX78" fmla="*/ 9235440 w 16642080"/>
              <a:gd name="connsiteY78" fmla="*/ 36883465 h 39924663"/>
              <a:gd name="connsiteX79" fmla="*/ 9784080 w 16642080"/>
              <a:gd name="connsiteY79" fmla="*/ 35969065 h 39924663"/>
              <a:gd name="connsiteX80" fmla="*/ 9235440 w 16642080"/>
              <a:gd name="connsiteY80" fmla="*/ 35511865 h 39924663"/>
              <a:gd name="connsiteX81" fmla="*/ 10058400 w 16642080"/>
              <a:gd name="connsiteY81" fmla="*/ 34780345 h 39924663"/>
              <a:gd name="connsiteX82" fmla="*/ 8869680 w 16642080"/>
              <a:gd name="connsiteY82" fmla="*/ 28196665 h 39924663"/>
              <a:gd name="connsiteX83" fmla="*/ 9601200 w 16642080"/>
              <a:gd name="connsiteY83" fmla="*/ 26276425 h 39924663"/>
              <a:gd name="connsiteX84" fmla="*/ 8595360 w 16642080"/>
              <a:gd name="connsiteY84" fmla="*/ 25727785 h 39924663"/>
              <a:gd name="connsiteX85" fmla="*/ 8503920 w 16642080"/>
              <a:gd name="connsiteY85" fmla="*/ 20790025 h 39924663"/>
              <a:gd name="connsiteX86" fmla="*/ 8869680 w 16642080"/>
              <a:gd name="connsiteY86" fmla="*/ 18504025 h 39924663"/>
              <a:gd name="connsiteX87" fmla="*/ 7579723 w 16642080"/>
              <a:gd name="connsiteY87" fmla="*/ 16730572 h 39924663"/>
              <a:gd name="connsiteX88" fmla="*/ 7406640 w 16642080"/>
              <a:gd name="connsiteY88" fmla="*/ 16309465 h 39924663"/>
              <a:gd name="connsiteX89" fmla="*/ 7536514 w 16642080"/>
              <a:gd name="connsiteY89" fmla="*/ 16332817 h 39924663"/>
              <a:gd name="connsiteX90" fmla="*/ 7259156 w 16642080"/>
              <a:gd name="connsiteY90" fmla="*/ 16283097 h 39924663"/>
              <a:gd name="connsiteX91" fmla="*/ 7388784 w 16642080"/>
              <a:gd name="connsiteY91" fmla="*/ 20186069 h 39924663"/>
              <a:gd name="connsiteX92" fmla="*/ 6902832 w 16642080"/>
              <a:gd name="connsiteY92" fmla="*/ 21851668 h 39924663"/>
              <a:gd name="connsiteX93" fmla="*/ 6351762 w 16642080"/>
              <a:gd name="connsiteY93" fmla="*/ 22100265 h 39924663"/>
              <a:gd name="connsiteX94" fmla="*/ 6902832 w 16642080"/>
              <a:gd name="connsiteY94" fmla="*/ 26997624 h 39924663"/>
              <a:gd name="connsiteX95" fmla="*/ 6583680 w 16642080"/>
              <a:gd name="connsiteY95" fmla="*/ 35877625 h 39924663"/>
              <a:gd name="connsiteX96" fmla="*/ 5760720 w 16642080"/>
              <a:gd name="connsiteY96" fmla="*/ 35877625 h 39924663"/>
              <a:gd name="connsiteX97" fmla="*/ 5760720 w 16642080"/>
              <a:gd name="connsiteY97" fmla="*/ 36151945 h 39924663"/>
              <a:gd name="connsiteX98" fmla="*/ 6217920 w 16642080"/>
              <a:gd name="connsiteY98" fmla="*/ 36151945 h 39924663"/>
              <a:gd name="connsiteX99" fmla="*/ 6400800 w 16642080"/>
              <a:gd name="connsiteY99" fmla="*/ 37249225 h 39924663"/>
              <a:gd name="connsiteX100" fmla="*/ 6858000 w 16642080"/>
              <a:gd name="connsiteY100" fmla="*/ 37157785 h 39924663"/>
              <a:gd name="connsiteX101" fmla="*/ 7680960 w 16642080"/>
              <a:gd name="connsiteY101" fmla="*/ 37797865 h 39924663"/>
              <a:gd name="connsiteX102" fmla="*/ 8944318 w 16642080"/>
              <a:gd name="connsiteY102" fmla="*/ 38631959 h 39924663"/>
              <a:gd name="connsiteX103" fmla="*/ 9117155 w 16642080"/>
              <a:gd name="connsiteY103" fmla="*/ 39651207 h 39924663"/>
              <a:gd name="connsiteX104" fmla="*/ 6459785 w 16642080"/>
              <a:gd name="connsiteY104" fmla="*/ 39924663 h 39924663"/>
              <a:gd name="connsiteX105" fmla="*/ 5293135 w 16642080"/>
              <a:gd name="connsiteY105" fmla="*/ 39526908 h 39924663"/>
              <a:gd name="connsiteX106" fmla="*/ 4774624 w 16642080"/>
              <a:gd name="connsiteY106" fmla="*/ 39626347 h 39924663"/>
              <a:gd name="connsiteX107" fmla="*/ 3435136 w 16642080"/>
              <a:gd name="connsiteY107" fmla="*/ 39377750 h 39924663"/>
              <a:gd name="connsiteX108" fmla="*/ 2834640 w 16642080"/>
              <a:gd name="connsiteY108" fmla="*/ 37523545 h 39924663"/>
              <a:gd name="connsiteX109" fmla="*/ 2834640 w 16642080"/>
              <a:gd name="connsiteY109" fmla="*/ 37523545 h 39924663"/>
              <a:gd name="connsiteX110" fmla="*/ 2286000 w 16642080"/>
              <a:gd name="connsiteY110" fmla="*/ 38163625 h 39924663"/>
              <a:gd name="connsiteX111" fmla="*/ 0 w 16642080"/>
              <a:gd name="connsiteY111" fmla="*/ 38163625 h 39924663"/>
              <a:gd name="connsiteX112" fmla="*/ 91440 w 16642080"/>
              <a:gd name="connsiteY112" fmla="*/ 35603305 h 39924663"/>
              <a:gd name="connsiteX113" fmla="*/ 548640 w 16642080"/>
              <a:gd name="connsiteY113" fmla="*/ 35603305 h 39924663"/>
              <a:gd name="connsiteX114" fmla="*/ 457200 w 16642080"/>
              <a:gd name="connsiteY114" fmla="*/ 34688905 h 39924663"/>
              <a:gd name="connsiteX115" fmla="*/ 1188720 w 16642080"/>
              <a:gd name="connsiteY115" fmla="*/ 34048825 h 39924663"/>
              <a:gd name="connsiteX116" fmla="*/ 1314380 w 16642080"/>
              <a:gd name="connsiteY116" fmla="*/ 26972764 h 39924663"/>
              <a:gd name="connsiteX117" fmla="*/ 1832891 w 16642080"/>
              <a:gd name="connsiteY117" fmla="*/ 24909410 h 39924663"/>
              <a:gd name="connsiteX118" fmla="*/ 1768077 w 16642080"/>
              <a:gd name="connsiteY118" fmla="*/ 23591847 h 39924663"/>
              <a:gd name="connsiteX119" fmla="*/ 1897705 w 16642080"/>
              <a:gd name="connsiteY119" fmla="*/ 22348862 h 39924663"/>
              <a:gd name="connsiteX120" fmla="*/ 2093933 w 16642080"/>
              <a:gd name="connsiteY120" fmla="*/ 21534401 h 39924663"/>
              <a:gd name="connsiteX121" fmla="*/ 234148 w 16642080"/>
              <a:gd name="connsiteY121" fmla="*/ 21115331 h 39924663"/>
              <a:gd name="connsiteX122" fmla="*/ 968706 w 16642080"/>
              <a:gd name="connsiteY122" fmla="*/ 16034501 h 39924663"/>
              <a:gd name="connsiteX123" fmla="*/ 1145045 w 16642080"/>
              <a:gd name="connsiteY123" fmla="*/ 13573391 h 39924663"/>
              <a:gd name="connsiteX124" fmla="*/ 1015418 w 16642080"/>
              <a:gd name="connsiteY124" fmla="*/ 10391351 h 39924663"/>
              <a:gd name="connsiteX125" fmla="*/ 1400798 w 16642080"/>
              <a:gd name="connsiteY125" fmla="*/ 7897670 h 39924663"/>
              <a:gd name="connsiteX126" fmla="*/ 2113751 w 16642080"/>
              <a:gd name="connsiteY126" fmla="*/ 6322056 h 39924663"/>
              <a:gd name="connsiteX127" fmla="*/ 2805099 w 16642080"/>
              <a:gd name="connsiteY127" fmla="*/ 5337122 h 39924663"/>
              <a:gd name="connsiteX128" fmla="*/ 3200400 w 16642080"/>
              <a:gd name="connsiteY128" fmla="*/ 4788025 h 39924663"/>
              <a:gd name="connsiteX129" fmla="*/ 2761890 w 16642080"/>
              <a:gd name="connsiteY129" fmla="*/ 3954433 h 39924663"/>
              <a:gd name="connsiteX130" fmla="*/ 2394611 w 16642080"/>
              <a:gd name="connsiteY130" fmla="*/ 1881624 h 39924663"/>
              <a:gd name="connsiteX131" fmla="*/ 2481030 w 16642080"/>
              <a:gd name="connsiteY131" fmla="*/ 1036395 h 39924663"/>
              <a:gd name="connsiteX132" fmla="*/ 2956332 w 16642080"/>
              <a:gd name="connsiteY132" fmla="*/ 638640 h 39924663"/>
              <a:gd name="connsiteX133" fmla="*/ 3744748 w 16642080"/>
              <a:gd name="connsiteY133" fmla="*/ 290605 h 39924663"/>
              <a:gd name="connsiteX0" fmla="*/ 3744748 w 16642080"/>
              <a:gd name="connsiteY0" fmla="*/ 290605 h 39924663"/>
              <a:gd name="connsiteX1" fmla="*/ 4835935 w 16642080"/>
              <a:gd name="connsiteY1" fmla="*/ 191166 h 39924663"/>
              <a:gd name="connsiteX2" fmla="*/ 6067399 w 16642080"/>
              <a:gd name="connsiteY2" fmla="*/ 713219 h 39924663"/>
              <a:gd name="connsiteX3" fmla="*/ 5700120 w 16642080"/>
              <a:gd name="connsiteY3" fmla="*/ 1185554 h 39924663"/>
              <a:gd name="connsiteX4" fmla="*/ 6002585 w 16642080"/>
              <a:gd name="connsiteY4" fmla="*/ 1682747 h 39924663"/>
              <a:gd name="connsiteX5" fmla="*/ 6197027 w 16642080"/>
              <a:gd name="connsiteY5" fmla="*/ 2378819 h 39924663"/>
              <a:gd name="connsiteX6" fmla="*/ 6175422 w 16642080"/>
              <a:gd name="connsiteY6" fmla="*/ 2900872 h 39924663"/>
              <a:gd name="connsiteX7" fmla="*/ 6499491 w 16642080"/>
              <a:gd name="connsiteY7" fmla="*/ 3671523 h 39924663"/>
              <a:gd name="connsiteX8" fmla="*/ 6391468 w 16642080"/>
              <a:gd name="connsiteY8" fmla="*/ 4078732 h 39924663"/>
              <a:gd name="connsiteX9" fmla="*/ 6456282 w 16642080"/>
              <a:gd name="connsiteY9" fmla="*/ 4516753 h 39924663"/>
              <a:gd name="connsiteX10" fmla="*/ 6153817 w 16642080"/>
              <a:gd name="connsiteY10" fmla="*/ 5585719 h 39924663"/>
              <a:gd name="connsiteX11" fmla="*/ 5394960 w 16642080"/>
              <a:gd name="connsiteY11" fmla="*/ 5610985 h 39924663"/>
              <a:gd name="connsiteX12" fmla="*/ 5116795 w 16642080"/>
              <a:gd name="connsiteY12" fmla="*/ 6115484 h 39924663"/>
              <a:gd name="connsiteX13" fmla="*/ 5548888 w 16642080"/>
              <a:gd name="connsiteY13" fmla="*/ 6836415 h 39924663"/>
              <a:gd name="connsiteX14" fmla="*/ 6434678 w 16642080"/>
              <a:gd name="connsiteY14" fmla="*/ 10251647 h 39924663"/>
              <a:gd name="connsiteX15" fmla="*/ 6585910 w 16642080"/>
              <a:gd name="connsiteY15" fmla="*/ 11634335 h 39924663"/>
              <a:gd name="connsiteX16" fmla="*/ 6996398 w 16642080"/>
              <a:gd name="connsiteY16" fmla="*/ 11385738 h 39924663"/>
              <a:gd name="connsiteX17" fmla="*/ 6675120 w 16642080"/>
              <a:gd name="connsiteY17" fmla="*/ 10000105 h 39924663"/>
              <a:gd name="connsiteX18" fmla="*/ 8412480 w 16642080"/>
              <a:gd name="connsiteY18" fmla="*/ 8628505 h 39924663"/>
              <a:gd name="connsiteX19" fmla="*/ 8443908 w 16642080"/>
              <a:gd name="connsiteY19" fmla="*/ 7955101 h 39924663"/>
              <a:gd name="connsiteX20" fmla="*/ 8800232 w 16642080"/>
              <a:gd name="connsiteY20" fmla="*/ 7805943 h 39924663"/>
              <a:gd name="connsiteX21" fmla="*/ 8800232 w 16642080"/>
              <a:gd name="connsiteY21" fmla="*/ 7184451 h 39924663"/>
              <a:gd name="connsiteX22" fmla="*/ 8379094 w 16642080"/>
              <a:gd name="connsiteY22" fmla="*/ 6910994 h 39924663"/>
              <a:gd name="connsiteX23" fmla="*/ 8138160 w 16642080"/>
              <a:gd name="connsiteY23" fmla="*/ 5336665 h 39924663"/>
              <a:gd name="connsiteX24" fmla="*/ 8138160 w 16642080"/>
              <a:gd name="connsiteY24" fmla="*/ 5885305 h 39924663"/>
              <a:gd name="connsiteX25" fmla="*/ 8138160 w 16642080"/>
              <a:gd name="connsiteY25" fmla="*/ 6433945 h 39924663"/>
              <a:gd name="connsiteX26" fmla="*/ 7955280 w 16642080"/>
              <a:gd name="connsiteY26" fmla="*/ 6068185 h 39924663"/>
              <a:gd name="connsiteX27" fmla="*/ 7863840 w 16642080"/>
              <a:gd name="connsiteY27" fmla="*/ 6342505 h 39924663"/>
              <a:gd name="connsiteX28" fmla="*/ 7589520 w 16642080"/>
              <a:gd name="connsiteY28" fmla="*/ 6616825 h 39924663"/>
              <a:gd name="connsiteX29" fmla="*/ 7589520 w 16642080"/>
              <a:gd name="connsiteY29" fmla="*/ 6159625 h 39924663"/>
              <a:gd name="connsiteX30" fmla="*/ 7428491 w 16642080"/>
              <a:gd name="connsiteY30" fmla="*/ 6413800 h 39924663"/>
              <a:gd name="connsiteX31" fmla="*/ 7925397 w 16642080"/>
              <a:gd name="connsiteY31" fmla="*/ 5245395 h 39924663"/>
              <a:gd name="connsiteX32" fmla="*/ 8412480 w 16642080"/>
              <a:gd name="connsiteY32" fmla="*/ 4147945 h 39924663"/>
              <a:gd name="connsiteX33" fmla="*/ 9601200 w 16642080"/>
              <a:gd name="connsiteY33" fmla="*/ 3324985 h 39924663"/>
              <a:gd name="connsiteX34" fmla="*/ 9784080 w 16642080"/>
              <a:gd name="connsiteY34" fmla="*/ 3416425 h 39924663"/>
              <a:gd name="connsiteX35" fmla="*/ 10424160 w 16642080"/>
              <a:gd name="connsiteY35" fmla="*/ 3142105 h 39924663"/>
              <a:gd name="connsiteX36" fmla="*/ 11247120 w 16642080"/>
              <a:gd name="connsiteY36" fmla="*/ 3507865 h 39924663"/>
              <a:gd name="connsiteX37" fmla="*/ 11521440 w 16642080"/>
              <a:gd name="connsiteY37" fmla="*/ 4239385 h 39924663"/>
              <a:gd name="connsiteX38" fmla="*/ 11612880 w 16642080"/>
              <a:gd name="connsiteY38" fmla="*/ 4696585 h 39924663"/>
              <a:gd name="connsiteX39" fmla="*/ 11704320 w 16642080"/>
              <a:gd name="connsiteY39" fmla="*/ 5519545 h 39924663"/>
              <a:gd name="connsiteX40" fmla="*/ 11704320 w 16642080"/>
              <a:gd name="connsiteY40" fmla="*/ 5519545 h 39924663"/>
              <a:gd name="connsiteX41" fmla="*/ 12161520 w 16642080"/>
              <a:gd name="connsiteY41" fmla="*/ 6525385 h 39924663"/>
              <a:gd name="connsiteX42" fmla="*/ 11704320 w 16642080"/>
              <a:gd name="connsiteY42" fmla="*/ 7165465 h 39924663"/>
              <a:gd name="connsiteX43" fmla="*/ 11704320 w 16642080"/>
              <a:gd name="connsiteY43" fmla="*/ 7805545 h 39924663"/>
              <a:gd name="connsiteX44" fmla="*/ 10972800 w 16642080"/>
              <a:gd name="connsiteY44" fmla="*/ 7896985 h 39924663"/>
              <a:gd name="connsiteX45" fmla="*/ 10789920 w 16642080"/>
              <a:gd name="connsiteY45" fmla="*/ 8171305 h 39924663"/>
              <a:gd name="connsiteX46" fmla="*/ 11064240 w 16642080"/>
              <a:gd name="connsiteY46" fmla="*/ 8628505 h 39924663"/>
              <a:gd name="connsiteX47" fmla="*/ 12070080 w 16642080"/>
              <a:gd name="connsiteY47" fmla="*/ 8628505 h 39924663"/>
              <a:gd name="connsiteX48" fmla="*/ 12527280 w 16642080"/>
              <a:gd name="connsiteY48" fmla="*/ 9085705 h 39924663"/>
              <a:gd name="connsiteX49" fmla="*/ 13441680 w 16642080"/>
              <a:gd name="connsiteY49" fmla="*/ 10457305 h 39924663"/>
              <a:gd name="connsiteX50" fmla="*/ 15179040 w 16642080"/>
              <a:gd name="connsiteY50" fmla="*/ 10000105 h 39924663"/>
              <a:gd name="connsiteX51" fmla="*/ 16642080 w 16642080"/>
              <a:gd name="connsiteY51" fmla="*/ 9634345 h 39924663"/>
              <a:gd name="connsiteX52" fmla="*/ 15453360 w 16642080"/>
              <a:gd name="connsiteY52" fmla="*/ 10457305 h 39924663"/>
              <a:gd name="connsiteX53" fmla="*/ 16002000 w 16642080"/>
              <a:gd name="connsiteY53" fmla="*/ 10914505 h 39924663"/>
              <a:gd name="connsiteX54" fmla="*/ 15179040 w 16642080"/>
              <a:gd name="connsiteY54" fmla="*/ 11828905 h 39924663"/>
              <a:gd name="connsiteX55" fmla="*/ 15179040 w 16642080"/>
              <a:gd name="connsiteY55" fmla="*/ 11188825 h 39924663"/>
              <a:gd name="connsiteX56" fmla="*/ 13533120 w 16642080"/>
              <a:gd name="connsiteY56" fmla="*/ 11188825 h 39924663"/>
              <a:gd name="connsiteX57" fmla="*/ 13533120 w 16642080"/>
              <a:gd name="connsiteY57" fmla="*/ 12011785 h 39924663"/>
              <a:gd name="connsiteX58" fmla="*/ 14721840 w 16642080"/>
              <a:gd name="connsiteY58" fmla="*/ 13200505 h 39924663"/>
              <a:gd name="connsiteX59" fmla="*/ 14630400 w 16642080"/>
              <a:gd name="connsiteY59" fmla="*/ 14114905 h 39924663"/>
              <a:gd name="connsiteX60" fmla="*/ 14996160 w 16642080"/>
              <a:gd name="connsiteY60" fmla="*/ 14846425 h 39924663"/>
              <a:gd name="connsiteX61" fmla="*/ 14904720 w 16642080"/>
              <a:gd name="connsiteY61" fmla="*/ 15577945 h 39924663"/>
              <a:gd name="connsiteX62" fmla="*/ 14904720 w 16642080"/>
              <a:gd name="connsiteY62" fmla="*/ 16035145 h 39924663"/>
              <a:gd name="connsiteX63" fmla="*/ 14630400 w 16642080"/>
              <a:gd name="connsiteY63" fmla="*/ 16035145 h 39924663"/>
              <a:gd name="connsiteX64" fmla="*/ 14630400 w 16642080"/>
              <a:gd name="connsiteY64" fmla="*/ 16400905 h 39924663"/>
              <a:gd name="connsiteX65" fmla="*/ 13898880 w 16642080"/>
              <a:gd name="connsiteY65" fmla="*/ 16400905 h 39924663"/>
              <a:gd name="connsiteX66" fmla="*/ 14447520 w 16642080"/>
              <a:gd name="connsiteY66" fmla="*/ 17132425 h 39924663"/>
              <a:gd name="connsiteX67" fmla="*/ 15087600 w 16642080"/>
              <a:gd name="connsiteY67" fmla="*/ 25910665 h 39924663"/>
              <a:gd name="connsiteX68" fmla="*/ 13441680 w 16642080"/>
              <a:gd name="connsiteY68" fmla="*/ 25819225 h 39924663"/>
              <a:gd name="connsiteX69" fmla="*/ 13258800 w 16642080"/>
              <a:gd name="connsiteY69" fmla="*/ 29293945 h 39924663"/>
              <a:gd name="connsiteX70" fmla="*/ 11887200 w 16642080"/>
              <a:gd name="connsiteY70" fmla="*/ 33957385 h 39924663"/>
              <a:gd name="connsiteX71" fmla="*/ 12710160 w 16642080"/>
              <a:gd name="connsiteY71" fmla="*/ 35603305 h 39924663"/>
              <a:gd name="connsiteX72" fmla="*/ 14630400 w 16642080"/>
              <a:gd name="connsiteY72" fmla="*/ 36151945 h 39924663"/>
              <a:gd name="connsiteX73" fmla="*/ 12527280 w 16642080"/>
              <a:gd name="connsiteY73" fmla="*/ 36517705 h 39924663"/>
              <a:gd name="connsiteX74" fmla="*/ 13167360 w 16642080"/>
              <a:gd name="connsiteY74" fmla="*/ 37066345 h 39924663"/>
              <a:gd name="connsiteX75" fmla="*/ 12252960 w 16642080"/>
              <a:gd name="connsiteY75" fmla="*/ 37706425 h 39924663"/>
              <a:gd name="connsiteX76" fmla="*/ 10241280 w 16642080"/>
              <a:gd name="connsiteY76" fmla="*/ 37249225 h 39924663"/>
              <a:gd name="connsiteX77" fmla="*/ 10424160 w 16642080"/>
              <a:gd name="connsiteY77" fmla="*/ 36883465 h 39924663"/>
              <a:gd name="connsiteX78" fmla="*/ 9235440 w 16642080"/>
              <a:gd name="connsiteY78" fmla="*/ 36883465 h 39924663"/>
              <a:gd name="connsiteX79" fmla="*/ 9784080 w 16642080"/>
              <a:gd name="connsiteY79" fmla="*/ 35969065 h 39924663"/>
              <a:gd name="connsiteX80" fmla="*/ 9235440 w 16642080"/>
              <a:gd name="connsiteY80" fmla="*/ 35511865 h 39924663"/>
              <a:gd name="connsiteX81" fmla="*/ 10058400 w 16642080"/>
              <a:gd name="connsiteY81" fmla="*/ 34780345 h 39924663"/>
              <a:gd name="connsiteX82" fmla="*/ 8869680 w 16642080"/>
              <a:gd name="connsiteY82" fmla="*/ 28196665 h 39924663"/>
              <a:gd name="connsiteX83" fmla="*/ 9601200 w 16642080"/>
              <a:gd name="connsiteY83" fmla="*/ 26276425 h 39924663"/>
              <a:gd name="connsiteX84" fmla="*/ 8595360 w 16642080"/>
              <a:gd name="connsiteY84" fmla="*/ 25727785 h 39924663"/>
              <a:gd name="connsiteX85" fmla="*/ 8503920 w 16642080"/>
              <a:gd name="connsiteY85" fmla="*/ 20790025 h 39924663"/>
              <a:gd name="connsiteX86" fmla="*/ 8869680 w 16642080"/>
              <a:gd name="connsiteY86" fmla="*/ 18504025 h 39924663"/>
              <a:gd name="connsiteX87" fmla="*/ 7579723 w 16642080"/>
              <a:gd name="connsiteY87" fmla="*/ 16730572 h 39924663"/>
              <a:gd name="connsiteX88" fmla="*/ 7406640 w 16642080"/>
              <a:gd name="connsiteY88" fmla="*/ 16309465 h 39924663"/>
              <a:gd name="connsiteX89" fmla="*/ 7536514 w 16642080"/>
              <a:gd name="connsiteY89" fmla="*/ 16332817 h 39924663"/>
              <a:gd name="connsiteX90" fmla="*/ 7259156 w 16642080"/>
              <a:gd name="connsiteY90" fmla="*/ 16283097 h 39924663"/>
              <a:gd name="connsiteX91" fmla="*/ 7388784 w 16642080"/>
              <a:gd name="connsiteY91" fmla="*/ 20186069 h 39924663"/>
              <a:gd name="connsiteX92" fmla="*/ 6902832 w 16642080"/>
              <a:gd name="connsiteY92" fmla="*/ 21851668 h 39924663"/>
              <a:gd name="connsiteX93" fmla="*/ 6351762 w 16642080"/>
              <a:gd name="connsiteY93" fmla="*/ 22100265 h 39924663"/>
              <a:gd name="connsiteX94" fmla="*/ 6902832 w 16642080"/>
              <a:gd name="connsiteY94" fmla="*/ 26997624 h 39924663"/>
              <a:gd name="connsiteX95" fmla="*/ 6583680 w 16642080"/>
              <a:gd name="connsiteY95" fmla="*/ 35877625 h 39924663"/>
              <a:gd name="connsiteX96" fmla="*/ 5760720 w 16642080"/>
              <a:gd name="connsiteY96" fmla="*/ 35877625 h 39924663"/>
              <a:gd name="connsiteX97" fmla="*/ 5760720 w 16642080"/>
              <a:gd name="connsiteY97" fmla="*/ 36151945 h 39924663"/>
              <a:gd name="connsiteX98" fmla="*/ 6217920 w 16642080"/>
              <a:gd name="connsiteY98" fmla="*/ 36151945 h 39924663"/>
              <a:gd name="connsiteX99" fmla="*/ 6400800 w 16642080"/>
              <a:gd name="connsiteY99" fmla="*/ 37249225 h 39924663"/>
              <a:gd name="connsiteX100" fmla="*/ 6858000 w 16642080"/>
              <a:gd name="connsiteY100" fmla="*/ 37157785 h 39924663"/>
              <a:gd name="connsiteX101" fmla="*/ 7680960 w 16642080"/>
              <a:gd name="connsiteY101" fmla="*/ 37797865 h 39924663"/>
              <a:gd name="connsiteX102" fmla="*/ 8944318 w 16642080"/>
              <a:gd name="connsiteY102" fmla="*/ 38631959 h 39924663"/>
              <a:gd name="connsiteX103" fmla="*/ 9117155 w 16642080"/>
              <a:gd name="connsiteY103" fmla="*/ 39651207 h 39924663"/>
              <a:gd name="connsiteX104" fmla="*/ 6459785 w 16642080"/>
              <a:gd name="connsiteY104" fmla="*/ 39924663 h 39924663"/>
              <a:gd name="connsiteX105" fmla="*/ 5293135 w 16642080"/>
              <a:gd name="connsiteY105" fmla="*/ 39526908 h 39924663"/>
              <a:gd name="connsiteX106" fmla="*/ 4774624 w 16642080"/>
              <a:gd name="connsiteY106" fmla="*/ 39626347 h 39924663"/>
              <a:gd name="connsiteX107" fmla="*/ 3435136 w 16642080"/>
              <a:gd name="connsiteY107" fmla="*/ 39377750 h 39924663"/>
              <a:gd name="connsiteX108" fmla="*/ 2834640 w 16642080"/>
              <a:gd name="connsiteY108" fmla="*/ 37523545 h 39924663"/>
              <a:gd name="connsiteX109" fmla="*/ 3175881 w 16642080"/>
              <a:gd name="connsiteY109" fmla="*/ 38433082 h 39924663"/>
              <a:gd name="connsiteX110" fmla="*/ 2286000 w 16642080"/>
              <a:gd name="connsiteY110" fmla="*/ 38163625 h 39924663"/>
              <a:gd name="connsiteX111" fmla="*/ 0 w 16642080"/>
              <a:gd name="connsiteY111" fmla="*/ 38163625 h 39924663"/>
              <a:gd name="connsiteX112" fmla="*/ 91440 w 16642080"/>
              <a:gd name="connsiteY112" fmla="*/ 35603305 h 39924663"/>
              <a:gd name="connsiteX113" fmla="*/ 548640 w 16642080"/>
              <a:gd name="connsiteY113" fmla="*/ 35603305 h 39924663"/>
              <a:gd name="connsiteX114" fmla="*/ 457200 w 16642080"/>
              <a:gd name="connsiteY114" fmla="*/ 34688905 h 39924663"/>
              <a:gd name="connsiteX115" fmla="*/ 1188720 w 16642080"/>
              <a:gd name="connsiteY115" fmla="*/ 34048825 h 39924663"/>
              <a:gd name="connsiteX116" fmla="*/ 1314380 w 16642080"/>
              <a:gd name="connsiteY116" fmla="*/ 26972764 h 39924663"/>
              <a:gd name="connsiteX117" fmla="*/ 1832891 w 16642080"/>
              <a:gd name="connsiteY117" fmla="*/ 24909410 h 39924663"/>
              <a:gd name="connsiteX118" fmla="*/ 1768077 w 16642080"/>
              <a:gd name="connsiteY118" fmla="*/ 23591847 h 39924663"/>
              <a:gd name="connsiteX119" fmla="*/ 1897705 w 16642080"/>
              <a:gd name="connsiteY119" fmla="*/ 22348862 h 39924663"/>
              <a:gd name="connsiteX120" fmla="*/ 2093933 w 16642080"/>
              <a:gd name="connsiteY120" fmla="*/ 21534401 h 39924663"/>
              <a:gd name="connsiteX121" fmla="*/ 234148 w 16642080"/>
              <a:gd name="connsiteY121" fmla="*/ 21115331 h 39924663"/>
              <a:gd name="connsiteX122" fmla="*/ 968706 w 16642080"/>
              <a:gd name="connsiteY122" fmla="*/ 16034501 h 39924663"/>
              <a:gd name="connsiteX123" fmla="*/ 1145045 w 16642080"/>
              <a:gd name="connsiteY123" fmla="*/ 13573391 h 39924663"/>
              <a:gd name="connsiteX124" fmla="*/ 1015418 w 16642080"/>
              <a:gd name="connsiteY124" fmla="*/ 10391351 h 39924663"/>
              <a:gd name="connsiteX125" fmla="*/ 1400798 w 16642080"/>
              <a:gd name="connsiteY125" fmla="*/ 7897670 h 39924663"/>
              <a:gd name="connsiteX126" fmla="*/ 2113751 w 16642080"/>
              <a:gd name="connsiteY126" fmla="*/ 6322056 h 39924663"/>
              <a:gd name="connsiteX127" fmla="*/ 2805099 w 16642080"/>
              <a:gd name="connsiteY127" fmla="*/ 5337122 h 39924663"/>
              <a:gd name="connsiteX128" fmla="*/ 3200400 w 16642080"/>
              <a:gd name="connsiteY128" fmla="*/ 4788025 h 39924663"/>
              <a:gd name="connsiteX129" fmla="*/ 2761890 w 16642080"/>
              <a:gd name="connsiteY129" fmla="*/ 3954433 h 39924663"/>
              <a:gd name="connsiteX130" fmla="*/ 2394611 w 16642080"/>
              <a:gd name="connsiteY130" fmla="*/ 1881624 h 39924663"/>
              <a:gd name="connsiteX131" fmla="*/ 2481030 w 16642080"/>
              <a:gd name="connsiteY131" fmla="*/ 1036395 h 39924663"/>
              <a:gd name="connsiteX132" fmla="*/ 2956332 w 16642080"/>
              <a:gd name="connsiteY132" fmla="*/ 638640 h 39924663"/>
              <a:gd name="connsiteX133" fmla="*/ 3744748 w 16642080"/>
              <a:gd name="connsiteY133" fmla="*/ 290605 h 39924663"/>
              <a:gd name="connsiteX0" fmla="*/ 3744748 w 16642080"/>
              <a:gd name="connsiteY0" fmla="*/ 290605 h 39924663"/>
              <a:gd name="connsiteX1" fmla="*/ 4835935 w 16642080"/>
              <a:gd name="connsiteY1" fmla="*/ 191166 h 39924663"/>
              <a:gd name="connsiteX2" fmla="*/ 6067399 w 16642080"/>
              <a:gd name="connsiteY2" fmla="*/ 713219 h 39924663"/>
              <a:gd name="connsiteX3" fmla="*/ 5700120 w 16642080"/>
              <a:gd name="connsiteY3" fmla="*/ 1185554 h 39924663"/>
              <a:gd name="connsiteX4" fmla="*/ 6002585 w 16642080"/>
              <a:gd name="connsiteY4" fmla="*/ 1682747 h 39924663"/>
              <a:gd name="connsiteX5" fmla="*/ 6197027 w 16642080"/>
              <a:gd name="connsiteY5" fmla="*/ 2378819 h 39924663"/>
              <a:gd name="connsiteX6" fmla="*/ 6175422 w 16642080"/>
              <a:gd name="connsiteY6" fmla="*/ 2900872 h 39924663"/>
              <a:gd name="connsiteX7" fmla="*/ 6499491 w 16642080"/>
              <a:gd name="connsiteY7" fmla="*/ 3671523 h 39924663"/>
              <a:gd name="connsiteX8" fmla="*/ 6391468 w 16642080"/>
              <a:gd name="connsiteY8" fmla="*/ 4078732 h 39924663"/>
              <a:gd name="connsiteX9" fmla="*/ 6456282 w 16642080"/>
              <a:gd name="connsiteY9" fmla="*/ 4516753 h 39924663"/>
              <a:gd name="connsiteX10" fmla="*/ 6153817 w 16642080"/>
              <a:gd name="connsiteY10" fmla="*/ 5585719 h 39924663"/>
              <a:gd name="connsiteX11" fmla="*/ 5394960 w 16642080"/>
              <a:gd name="connsiteY11" fmla="*/ 5610985 h 39924663"/>
              <a:gd name="connsiteX12" fmla="*/ 5116795 w 16642080"/>
              <a:gd name="connsiteY12" fmla="*/ 6115484 h 39924663"/>
              <a:gd name="connsiteX13" fmla="*/ 5548888 w 16642080"/>
              <a:gd name="connsiteY13" fmla="*/ 6836415 h 39924663"/>
              <a:gd name="connsiteX14" fmla="*/ 6434678 w 16642080"/>
              <a:gd name="connsiteY14" fmla="*/ 10251647 h 39924663"/>
              <a:gd name="connsiteX15" fmla="*/ 6585910 w 16642080"/>
              <a:gd name="connsiteY15" fmla="*/ 11634335 h 39924663"/>
              <a:gd name="connsiteX16" fmla="*/ 6996398 w 16642080"/>
              <a:gd name="connsiteY16" fmla="*/ 11385738 h 39924663"/>
              <a:gd name="connsiteX17" fmla="*/ 6675120 w 16642080"/>
              <a:gd name="connsiteY17" fmla="*/ 10000105 h 39924663"/>
              <a:gd name="connsiteX18" fmla="*/ 8412480 w 16642080"/>
              <a:gd name="connsiteY18" fmla="*/ 8628505 h 39924663"/>
              <a:gd name="connsiteX19" fmla="*/ 8443908 w 16642080"/>
              <a:gd name="connsiteY19" fmla="*/ 7955101 h 39924663"/>
              <a:gd name="connsiteX20" fmla="*/ 8800232 w 16642080"/>
              <a:gd name="connsiteY20" fmla="*/ 7805943 h 39924663"/>
              <a:gd name="connsiteX21" fmla="*/ 8800232 w 16642080"/>
              <a:gd name="connsiteY21" fmla="*/ 7184451 h 39924663"/>
              <a:gd name="connsiteX22" fmla="*/ 8379094 w 16642080"/>
              <a:gd name="connsiteY22" fmla="*/ 6910994 h 39924663"/>
              <a:gd name="connsiteX23" fmla="*/ 8138160 w 16642080"/>
              <a:gd name="connsiteY23" fmla="*/ 5336665 h 39924663"/>
              <a:gd name="connsiteX24" fmla="*/ 8138160 w 16642080"/>
              <a:gd name="connsiteY24" fmla="*/ 5885305 h 39924663"/>
              <a:gd name="connsiteX25" fmla="*/ 8138160 w 16642080"/>
              <a:gd name="connsiteY25" fmla="*/ 6433945 h 39924663"/>
              <a:gd name="connsiteX26" fmla="*/ 7955280 w 16642080"/>
              <a:gd name="connsiteY26" fmla="*/ 6068185 h 39924663"/>
              <a:gd name="connsiteX27" fmla="*/ 7863840 w 16642080"/>
              <a:gd name="connsiteY27" fmla="*/ 6342505 h 39924663"/>
              <a:gd name="connsiteX28" fmla="*/ 7589520 w 16642080"/>
              <a:gd name="connsiteY28" fmla="*/ 6616825 h 39924663"/>
              <a:gd name="connsiteX29" fmla="*/ 7589520 w 16642080"/>
              <a:gd name="connsiteY29" fmla="*/ 6159625 h 39924663"/>
              <a:gd name="connsiteX30" fmla="*/ 7428491 w 16642080"/>
              <a:gd name="connsiteY30" fmla="*/ 6413800 h 39924663"/>
              <a:gd name="connsiteX31" fmla="*/ 7925397 w 16642080"/>
              <a:gd name="connsiteY31" fmla="*/ 5245395 h 39924663"/>
              <a:gd name="connsiteX32" fmla="*/ 8412480 w 16642080"/>
              <a:gd name="connsiteY32" fmla="*/ 4147945 h 39924663"/>
              <a:gd name="connsiteX33" fmla="*/ 9601200 w 16642080"/>
              <a:gd name="connsiteY33" fmla="*/ 3324985 h 39924663"/>
              <a:gd name="connsiteX34" fmla="*/ 9784080 w 16642080"/>
              <a:gd name="connsiteY34" fmla="*/ 3416425 h 39924663"/>
              <a:gd name="connsiteX35" fmla="*/ 10424160 w 16642080"/>
              <a:gd name="connsiteY35" fmla="*/ 3142105 h 39924663"/>
              <a:gd name="connsiteX36" fmla="*/ 11247120 w 16642080"/>
              <a:gd name="connsiteY36" fmla="*/ 3507865 h 39924663"/>
              <a:gd name="connsiteX37" fmla="*/ 11521440 w 16642080"/>
              <a:gd name="connsiteY37" fmla="*/ 4239385 h 39924663"/>
              <a:gd name="connsiteX38" fmla="*/ 11612880 w 16642080"/>
              <a:gd name="connsiteY38" fmla="*/ 4696585 h 39924663"/>
              <a:gd name="connsiteX39" fmla="*/ 11704320 w 16642080"/>
              <a:gd name="connsiteY39" fmla="*/ 5519545 h 39924663"/>
              <a:gd name="connsiteX40" fmla="*/ 11704320 w 16642080"/>
              <a:gd name="connsiteY40" fmla="*/ 5519545 h 39924663"/>
              <a:gd name="connsiteX41" fmla="*/ 12161520 w 16642080"/>
              <a:gd name="connsiteY41" fmla="*/ 6525385 h 39924663"/>
              <a:gd name="connsiteX42" fmla="*/ 11704320 w 16642080"/>
              <a:gd name="connsiteY42" fmla="*/ 7165465 h 39924663"/>
              <a:gd name="connsiteX43" fmla="*/ 11704320 w 16642080"/>
              <a:gd name="connsiteY43" fmla="*/ 7805545 h 39924663"/>
              <a:gd name="connsiteX44" fmla="*/ 10972800 w 16642080"/>
              <a:gd name="connsiteY44" fmla="*/ 7896985 h 39924663"/>
              <a:gd name="connsiteX45" fmla="*/ 10789920 w 16642080"/>
              <a:gd name="connsiteY45" fmla="*/ 8171305 h 39924663"/>
              <a:gd name="connsiteX46" fmla="*/ 11064240 w 16642080"/>
              <a:gd name="connsiteY46" fmla="*/ 8628505 h 39924663"/>
              <a:gd name="connsiteX47" fmla="*/ 12070080 w 16642080"/>
              <a:gd name="connsiteY47" fmla="*/ 8628505 h 39924663"/>
              <a:gd name="connsiteX48" fmla="*/ 12527280 w 16642080"/>
              <a:gd name="connsiteY48" fmla="*/ 9085705 h 39924663"/>
              <a:gd name="connsiteX49" fmla="*/ 13441680 w 16642080"/>
              <a:gd name="connsiteY49" fmla="*/ 10457305 h 39924663"/>
              <a:gd name="connsiteX50" fmla="*/ 15179040 w 16642080"/>
              <a:gd name="connsiteY50" fmla="*/ 10000105 h 39924663"/>
              <a:gd name="connsiteX51" fmla="*/ 16642080 w 16642080"/>
              <a:gd name="connsiteY51" fmla="*/ 9634345 h 39924663"/>
              <a:gd name="connsiteX52" fmla="*/ 15453360 w 16642080"/>
              <a:gd name="connsiteY52" fmla="*/ 10457305 h 39924663"/>
              <a:gd name="connsiteX53" fmla="*/ 16002000 w 16642080"/>
              <a:gd name="connsiteY53" fmla="*/ 10914505 h 39924663"/>
              <a:gd name="connsiteX54" fmla="*/ 15179040 w 16642080"/>
              <a:gd name="connsiteY54" fmla="*/ 11828905 h 39924663"/>
              <a:gd name="connsiteX55" fmla="*/ 15179040 w 16642080"/>
              <a:gd name="connsiteY55" fmla="*/ 11188825 h 39924663"/>
              <a:gd name="connsiteX56" fmla="*/ 13533120 w 16642080"/>
              <a:gd name="connsiteY56" fmla="*/ 11188825 h 39924663"/>
              <a:gd name="connsiteX57" fmla="*/ 13533120 w 16642080"/>
              <a:gd name="connsiteY57" fmla="*/ 12011785 h 39924663"/>
              <a:gd name="connsiteX58" fmla="*/ 14721840 w 16642080"/>
              <a:gd name="connsiteY58" fmla="*/ 13200505 h 39924663"/>
              <a:gd name="connsiteX59" fmla="*/ 14630400 w 16642080"/>
              <a:gd name="connsiteY59" fmla="*/ 14114905 h 39924663"/>
              <a:gd name="connsiteX60" fmla="*/ 14996160 w 16642080"/>
              <a:gd name="connsiteY60" fmla="*/ 14846425 h 39924663"/>
              <a:gd name="connsiteX61" fmla="*/ 14904720 w 16642080"/>
              <a:gd name="connsiteY61" fmla="*/ 15577945 h 39924663"/>
              <a:gd name="connsiteX62" fmla="*/ 14904720 w 16642080"/>
              <a:gd name="connsiteY62" fmla="*/ 16035145 h 39924663"/>
              <a:gd name="connsiteX63" fmla="*/ 14630400 w 16642080"/>
              <a:gd name="connsiteY63" fmla="*/ 16035145 h 39924663"/>
              <a:gd name="connsiteX64" fmla="*/ 14630400 w 16642080"/>
              <a:gd name="connsiteY64" fmla="*/ 16400905 h 39924663"/>
              <a:gd name="connsiteX65" fmla="*/ 13898880 w 16642080"/>
              <a:gd name="connsiteY65" fmla="*/ 16400905 h 39924663"/>
              <a:gd name="connsiteX66" fmla="*/ 14447520 w 16642080"/>
              <a:gd name="connsiteY66" fmla="*/ 17132425 h 39924663"/>
              <a:gd name="connsiteX67" fmla="*/ 15087600 w 16642080"/>
              <a:gd name="connsiteY67" fmla="*/ 25910665 h 39924663"/>
              <a:gd name="connsiteX68" fmla="*/ 13441680 w 16642080"/>
              <a:gd name="connsiteY68" fmla="*/ 25819225 h 39924663"/>
              <a:gd name="connsiteX69" fmla="*/ 13258800 w 16642080"/>
              <a:gd name="connsiteY69" fmla="*/ 29293945 h 39924663"/>
              <a:gd name="connsiteX70" fmla="*/ 11887200 w 16642080"/>
              <a:gd name="connsiteY70" fmla="*/ 33957385 h 39924663"/>
              <a:gd name="connsiteX71" fmla="*/ 12710160 w 16642080"/>
              <a:gd name="connsiteY71" fmla="*/ 35603305 h 39924663"/>
              <a:gd name="connsiteX72" fmla="*/ 14630400 w 16642080"/>
              <a:gd name="connsiteY72" fmla="*/ 36151945 h 39924663"/>
              <a:gd name="connsiteX73" fmla="*/ 12527280 w 16642080"/>
              <a:gd name="connsiteY73" fmla="*/ 36517705 h 39924663"/>
              <a:gd name="connsiteX74" fmla="*/ 13167360 w 16642080"/>
              <a:gd name="connsiteY74" fmla="*/ 37066345 h 39924663"/>
              <a:gd name="connsiteX75" fmla="*/ 12252960 w 16642080"/>
              <a:gd name="connsiteY75" fmla="*/ 37706425 h 39924663"/>
              <a:gd name="connsiteX76" fmla="*/ 10241280 w 16642080"/>
              <a:gd name="connsiteY76" fmla="*/ 37249225 h 39924663"/>
              <a:gd name="connsiteX77" fmla="*/ 10424160 w 16642080"/>
              <a:gd name="connsiteY77" fmla="*/ 36883465 h 39924663"/>
              <a:gd name="connsiteX78" fmla="*/ 9235440 w 16642080"/>
              <a:gd name="connsiteY78" fmla="*/ 36883465 h 39924663"/>
              <a:gd name="connsiteX79" fmla="*/ 9784080 w 16642080"/>
              <a:gd name="connsiteY79" fmla="*/ 35969065 h 39924663"/>
              <a:gd name="connsiteX80" fmla="*/ 9235440 w 16642080"/>
              <a:gd name="connsiteY80" fmla="*/ 35511865 h 39924663"/>
              <a:gd name="connsiteX81" fmla="*/ 10058400 w 16642080"/>
              <a:gd name="connsiteY81" fmla="*/ 34780345 h 39924663"/>
              <a:gd name="connsiteX82" fmla="*/ 8869680 w 16642080"/>
              <a:gd name="connsiteY82" fmla="*/ 28196665 h 39924663"/>
              <a:gd name="connsiteX83" fmla="*/ 9601200 w 16642080"/>
              <a:gd name="connsiteY83" fmla="*/ 26276425 h 39924663"/>
              <a:gd name="connsiteX84" fmla="*/ 8595360 w 16642080"/>
              <a:gd name="connsiteY84" fmla="*/ 25727785 h 39924663"/>
              <a:gd name="connsiteX85" fmla="*/ 8503920 w 16642080"/>
              <a:gd name="connsiteY85" fmla="*/ 20790025 h 39924663"/>
              <a:gd name="connsiteX86" fmla="*/ 8869680 w 16642080"/>
              <a:gd name="connsiteY86" fmla="*/ 18504025 h 39924663"/>
              <a:gd name="connsiteX87" fmla="*/ 7579723 w 16642080"/>
              <a:gd name="connsiteY87" fmla="*/ 16730572 h 39924663"/>
              <a:gd name="connsiteX88" fmla="*/ 7406640 w 16642080"/>
              <a:gd name="connsiteY88" fmla="*/ 16309465 h 39924663"/>
              <a:gd name="connsiteX89" fmla="*/ 7536514 w 16642080"/>
              <a:gd name="connsiteY89" fmla="*/ 16332817 h 39924663"/>
              <a:gd name="connsiteX90" fmla="*/ 7259156 w 16642080"/>
              <a:gd name="connsiteY90" fmla="*/ 16283097 h 39924663"/>
              <a:gd name="connsiteX91" fmla="*/ 7388784 w 16642080"/>
              <a:gd name="connsiteY91" fmla="*/ 20186069 h 39924663"/>
              <a:gd name="connsiteX92" fmla="*/ 6902832 w 16642080"/>
              <a:gd name="connsiteY92" fmla="*/ 21851668 h 39924663"/>
              <a:gd name="connsiteX93" fmla="*/ 6351762 w 16642080"/>
              <a:gd name="connsiteY93" fmla="*/ 22100265 h 39924663"/>
              <a:gd name="connsiteX94" fmla="*/ 6902832 w 16642080"/>
              <a:gd name="connsiteY94" fmla="*/ 26997624 h 39924663"/>
              <a:gd name="connsiteX95" fmla="*/ 6583680 w 16642080"/>
              <a:gd name="connsiteY95" fmla="*/ 35877625 h 39924663"/>
              <a:gd name="connsiteX96" fmla="*/ 5760720 w 16642080"/>
              <a:gd name="connsiteY96" fmla="*/ 35877625 h 39924663"/>
              <a:gd name="connsiteX97" fmla="*/ 5760720 w 16642080"/>
              <a:gd name="connsiteY97" fmla="*/ 36151945 h 39924663"/>
              <a:gd name="connsiteX98" fmla="*/ 6217920 w 16642080"/>
              <a:gd name="connsiteY98" fmla="*/ 36151945 h 39924663"/>
              <a:gd name="connsiteX99" fmla="*/ 6400800 w 16642080"/>
              <a:gd name="connsiteY99" fmla="*/ 37249225 h 39924663"/>
              <a:gd name="connsiteX100" fmla="*/ 6858000 w 16642080"/>
              <a:gd name="connsiteY100" fmla="*/ 37157785 h 39924663"/>
              <a:gd name="connsiteX101" fmla="*/ 7680960 w 16642080"/>
              <a:gd name="connsiteY101" fmla="*/ 37797865 h 39924663"/>
              <a:gd name="connsiteX102" fmla="*/ 8944318 w 16642080"/>
              <a:gd name="connsiteY102" fmla="*/ 38631959 h 39924663"/>
              <a:gd name="connsiteX103" fmla="*/ 9117155 w 16642080"/>
              <a:gd name="connsiteY103" fmla="*/ 39651207 h 39924663"/>
              <a:gd name="connsiteX104" fmla="*/ 6459785 w 16642080"/>
              <a:gd name="connsiteY104" fmla="*/ 39924663 h 39924663"/>
              <a:gd name="connsiteX105" fmla="*/ 5293135 w 16642080"/>
              <a:gd name="connsiteY105" fmla="*/ 39526908 h 39924663"/>
              <a:gd name="connsiteX106" fmla="*/ 4774624 w 16642080"/>
              <a:gd name="connsiteY106" fmla="*/ 39626347 h 39924663"/>
              <a:gd name="connsiteX107" fmla="*/ 3435136 w 16642080"/>
              <a:gd name="connsiteY107" fmla="*/ 39377750 h 39924663"/>
              <a:gd name="connsiteX108" fmla="*/ 2834640 w 16642080"/>
              <a:gd name="connsiteY108" fmla="*/ 37523545 h 39924663"/>
              <a:gd name="connsiteX109" fmla="*/ 2830207 w 16642080"/>
              <a:gd name="connsiteY109" fmla="*/ 38532521 h 39924663"/>
              <a:gd name="connsiteX110" fmla="*/ 2286000 w 16642080"/>
              <a:gd name="connsiteY110" fmla="*/ 38163625 h 39924663"/>
              <a:gd name="connsiteX111" fmla="*/ 0 w 16642080"/>
              <a:gd name="connsiteY111" fmla="*/ 38163625 h 39924663"/>
              <a:gd name="connsiteX112" fmla="*/ 91440 w 16642080"/>
              <a:gd name="connsiteY112" fmla="*/ 35603305 h 39924663"/>
              <a:gd name="connsiteX113" fmla="*/ 548640 w 16642080"/>
              <a:gd name="connsiteY113" fmla="*/ 35603305 h 39924663"/>
              <a:gd name="connsiteX114" fmla="*/ 457200 w 16642080"/>
              <a:gd name="connsiteY114" fmla="*/ 34688905 h 39924663"/>
              <a:gd name="connsiteX115" fmla="*/ 1188720 w 16642080"/>
              <a:gd name="connsiteY115" fmla="*/ 34048825 h 39924663"/>
              <a:gd name="connsiteX116" fmla="*/ 1314380 w 16642080"/>
              <a:gd name="connsiteY116" fmla="*/ 26972764 h 39924663"/>
              <a:gd name="connsiteX117" fmla="*/ 1832891 w 16642080"/>
              <a:gd name="connsiteY117" fmla="*/ 24909410 h 39924663"/>
              <a:gd name="connsiteX118" fmla="*/ 1768077 w 16642080"/>
              <a:gd name="connsiteY118" fmla="*/ 23591847 h 39924663"/>
              <a:gd name="connsiteX119" fmla="*/ 1897705 w 16642080"/>
              <a:gd name="connsiteY119" fmla="*/ 22348862 h 39924663"/>
              <a:gd name="connsiteX120" fmla="*/ 2093933 w 16642080"/>
              <a:gd name="connsiteY120" fmla="*/ 21534401 h 39924663"/>
              <a:gd name="connsiteX121" fmla="*/ 234148 w 16642080"/>
              <a:gd name="connsiteY121" fmla="*/ 21115331 h 39924663"/>
              <a:gd name="connsiteX122" fmla="*/ 968706 w 16642080"/>
              <a:gd name="connsiteY122" fmla="*/ 16034501 h 39924663"/>
              <a:gd name="connsiteX123" fmla="*/ 1145045 w 16642080"/>
              <a:gd name="connsiteY123" fmla="*/ 13573391 h 39924663"/>
              <a:gd name="connsiteX124" fmla="*/ 1015418 w 16642080"/>
              <a:gd name="connsiteY124" fmla="*/ 10391351 h 39924663"/>
              <a:gd name="connsiteX125" fmla="*/ 1400798 w 16642080"/>
              <a:gd name="connsiteY125" fmla="*/ 7897670 h 39924663"/>
              <a:gd name="connsiteX126" fmla="*/ 2113751 w 16642080"/>
              <a:gd name="connsiteY126" fmla="*/ 6322056 h 39924663"/>
              <a:gd name="connsiteX127" fmla="*/ 2805099 w 16642080"/>
              <a:gd name="connsiteY127" fmla="*/ 5337122 h 39924663"/>
              <a:gd name="connsiteX128" fmla="*/ 3200400 w 16642080"/>
              <a:gd name="connsiteY128" fmla="*/ 4788025 h 39924663"/>
              <a:gd name="connsiteX129" fmla="*/ 2761890 w 16642080"/>
              <a:gd name="connsiteY129" fmla="*/ 3954433 h 39924663"/>
              <a:gd name="connsiteX130" fmla="*/ 2394611 w 16642080"/>
              <a:gd name="connsiteY130" fmla="*/ 1881624 h 39924663"/>
              <a:gd name="connsiteX131" fmla="*/ 2481030 w 16642080"/>
              <a:gd name="connsiteY131" fmla="*/ 1036395 h 39924663"/>
              <a:gd name="connsiteX132" fmla="*/ 2956332 w 16642080"/>
              <a:gd name="connsiteY132" fmla="*/ 638640 h 39924663"/>
              <a:gd name="connsiteX133" fmla="*/ 3744748 w 16642080"/>
              <a:gd name="connsiteY133" fmla="*/ 290605 h 39924663"/>
              <a:gd name="connsiteX0" fmla="*/ 3744748 w 16642080"/>
              <a:gd name="connsiteY0" fmla="*/ 290605 h 39924663"/>
              <a:gd name="connsiteX1" fmla="*/ 4835935 w 16642080"/>
              <a:gd name="connsiteY1" fmla="*/ 191166 h 39924663"/>
              <a:gd name="connsiteX2" fmla="*/ 6067399 w 16642080"/>
              <a:gd name="connsiteY2" fmla="*/ 713219 h 39924663"/>
              <a:gd name="connsiteX3" fmla="*/ 5700120 w 16642080"/>
              <a:gd name="connsiteY3" fmla="*/ 1185554 h 39924663"/>
              <a:gd name="connsiteX4" fmla="*/ 6002585 w 16642080"/>
              <a:gd name="connsiteY4" fmla="*/ 1682747 h 39924663"/>
              <a:gd name="connsiteX5" fmla="*/ 6197027 w 16642080"/>
              <a:gd name="connsiteY5" fmla="*/ 2378819 h 39924663"/>
              <a:gd name="connsiteX6" fmla="*/ 6175422 w 16642080"/>
              <a:gd name="connsiteY6" fmla="*/ 2900872 h 39924663"/>
              <a:gd name="connsiteX7" fmla="*/ 6499491 w 16642080"/>
              <a:gd name="connsiteY7" fmla="*/ 3671523 h 39924663"/>
              <a:gd name="connsiteX8" fmla="*/ 6391468 w 16642080"/>
              <a:gd name="connsiteY8" fmla="*/ 4078732 h 39924663"/>
              <a:gd name="connsiteX9" fmla="*/ 6456282 w 16642080"/>
              <a:gd name="connsiteY9" fmla="*/ 4516753 h 39924663"/>
              <a:gd name="connsiteX10" fmla="*/ 6153817 w 16642080"/>
              <a:gd name="connsiteY10" fmla="*/ 5585719 h 39924663"/>
              <a:gd name="connsiteX11" fmla="*/ 5394960 w 16642080"/>
              <a:gd name="connsiteY11" fmla="*/ 5610985 h 39924663"/>
              <a:gd name="connsiteX12" fmla="*/ 5116795 w 16642080"/>
              <a:gd name="connsiteY12" fmla="*/ 6115484 h 39924663"/>
              <a:gd name="connsiteX13" fmla="*/ 5548888 w 16642080"/>
              <a:gd name="connsiteY13" fmla="*/ 6836415 h 39924663"/>
              <a:gd name="connsiteX14" fmla="*/ 6434678 w 16642080"/>
              <a:gd name="connsiteY14" fmla="*/ 10251647 h 39924663"/>
              <a:gd name="connsiteX15" fmla="*/ 6585910 w 16642080"/>
              <a:gd name="connsiteY15" fmla="*/ 11634335 h 39924663"/>
              <a:gd name="connsiteX16" fmla="*/ 6996398 w 16642080"/>
              <a:gd name="connsiteY16" fmla="*/ 11385738 h 39924663"/>
              <a:gd name="connsiteX17" fmla="*/ 6675120 w 16642080"/>
              <a:gd name="connsiteY17" fmla="*/ 10000105 h 39924663"/>
              <a:gd name="connsiteX18" fmla="*/ 8412480 w 16642080"/>
              <a:gd name="connsiteY18" fmla="*/ 8628505 h 39924663"/>
              <a:gd name="connsiteX19" fmla="*/ 8443908 w 16642080"/>
              <a:gd name="connsiteY19" fmla="*/ 7955101 h 39924663"/>
              <a:gd name="connsiteX20" fmla="*/ 8800232 w 16642080"/>
              <a:gd name="connsiteY20" fmla="*/ 7805943 h 39924663"/>
              <a:gd name="connsiteX21" fmla="*/ 8800232 w 16642080"/>
              <a:gd name="connsiteY21" fmla="*/ 7184451 h 39924663"/>
              <a:gd name="connsiteX22" fmla="*/ 8379094 w 16642080"/>
              <a:gd name="connsiteY22" fmla="*/ 6910994 h 39924663"/>
              <a:gd name="connsiteX23" fmla="*/ 8138160 w 16642080"/>
              <a:gd name="connsiteY23" fmla="*/ 5336665 h 39924663"/>
              <a:gd name="connsiteX24" fmla="*/ 8138160 w 16642080"/>
              <a:gd name="connsiteY24" fmla="*/ 5885305 h 39924663"/>
              <a:gd name="connsiteX25" fmla="*/ 8138160 w 16642080"/>
              <a:gd name="connsiteY25" fmla="*/ 6433945 h 39924663"/>
              <a:gd name="connsiteX26" fmla="*/ 7955280 w 16642080"/>
              <a:gd name="connsiteY26" fmla="*/ 6068185 h 39924663"/>
              <a:gd name="connsiteX27" fmla="*/ 7863840 w 16642080"/>
              <a:gd name="connsiteY27" fmla="*/ 6342505 h 39924663"/>
              <a:gd name="connsiteX28" fmla="*/ 7589520 w 16642080"/>
              <a:gd name="connsiteY28" fmla="*/ 6616825 h 39924663"/>
              <a:gd name="connsiteX29" fmla="*/ 7589520 w 16642080"/>
              <a:gd name="connsiteY29" fmla="*/ 6159625 h 39924663"/>
              <a:gd name="connsiteX30" fmla="*/ 7428491 w 16642080"/>
              <a:gd name="connsiteY30" fmla="*/ 6413800 h 39924663"/>
              <a:gd name="connsiteX31" fmla="*/ 7925397 w 16642080"/>
              <a:gd name="connsiteY31" fmla="*/ 5245395 h 39924663"/>
              <a:gd name="connsiteX32" fmla="*/ 8412480 w 16642080"/>
              <a:gd name="connsiteY32" fmla="*/ 4147945 h 39924663"/>
              <a:gd name="connsiteX33" fmla="*/ 9601200 w 16642080"/>
              <a:gd name="connsiteY33" fmla="*/ 3324985 h 39924663"/>
              <a:gd name="connsiteX34" fmla="*/ 9784080 w 16642080"/>
              <a:gd name="connsiteY34" fmla="*/ 3416425 h 39924663"/>
              <a:gd name="connsiteX35" fmla="*/ 10424160 w 16642080"/>
              <a:gd name="connsiteY35" fmla="*/ 3142105 h 39924663"/>
              <a:gd name="connsiteX36" fmla="*/ 11247120 w 16642080"/>
              <a:gd name="connsiteY36" fmla="*/ 3507865 h 39924663"/>
              <a:gd name="connsiteX37" fmla="*/ 11521440 w 16642080"/>
              <a:gd name="connsiteY37" fmla="*/ 4239385 h 39924663"/>
              <a:gd name="connsiteX38" fmla="*/ 11612880 w 16642080"/>
              <a:gd name="connsiteY38" fmla="*/ 4696585 h 39924663"/>
              <a:gd name="connsiteX39" fmla="*/ 11704320 w 16642080"/>
              <a:gd name="connsiteY39" fmla="*/ 5519545 h 39924663"/>
              <a:gd name="connsiteX40" fmla="*/ 11704320 w 16642080"/>
              <a:gd name="connsiteY40" fmla="*/ 5519545 h 39924663"/>
              <a:gd name="connsiteX41" fmla="*/ 12161520 w 16642080"/>
              <a:gd name="connsiteY41" fmla="*/ 6525385 h 39924663"/>
              <a:gd name="connsiteX42" fmla="*/ 11704320 w 16642080"/>
              <a:gd name="connsiteY42" fmla="*/ 7165465 h 39924663"/>
              <a:gd name="connsiteX43" fmla="*/ 11704320 w 16642080"/>
              <a:gd name="connsiteY43" fmla="*/ 7805545 h 39924663"/>
              <a:gd name="connsiteX44" fmla="*/ 10972800 w 16642080"/>
              <a:gd name="connsiteY44" fmla="*/ 7896985 h 39924663"/>
              <a:gd name="connsiteX45" fmla="*/ 10789920 w 16642080"/>
              <a:gd name="connsiteY45" fmla="*/ 8171305 h 39924663"/>
              <a:gd name="connsiteX46" fmla="*/ 11064240 w 16642080"/>
              <a:gd name="connsiteY46" fmla="*/ 8628505 h 39924663"/>
              <a:gd name="connsiteX47" fmla="*/ 12070080 w 16642080"/>
              <a:gd name="connsiteY47" fmla="*/ 8628505 h 39924663"/>
              <a:gd name="connsiteX48" fmla="*/ 12527280 w 16642080"/>
              <a:gd name="connsiteY48" fmla="*/ 9085705 h 39924663"/>
              <a:gd name="connsiteX49" fmla="*/ 13441680 w 16642080"/>
              <a:gd name="connsiteY49" fmla="*/ 10457305 h 39924663"/>
              <a:gd name="connsiteX50" fmla="*/ 15179040 w 16642080"/>
              <a:gd name="connsiteY50" fmla="*/ 10000105 h 39924663"/>
              <a:gd name="connsiteX51" fmla="*/ 16642080 w 16642080"/>
              <a:gd name="connsiteY51" fmla="*/ 9634345 h 39924663"/>
              <a:gd name="connsiteX52" fmla="*/ 15453360 w 16642080"/>
              <a:gd name="connsiteY52" fmla="*/ 10457305 h 39924663"/>
              <a:gd name="connsiteX53" fmla="*/ 16002000 w 16642080"/>
              <a:gd name="connsiteY53" fmla="*/ 10914505 h 39924663"/>
              <a:gd name="connsiteX54" fmla="*/ 15179040 w 16642080"/>
              <a:gd name="connsiteY54" fmla="*/ 11828905 h 39924663"/>
              <a:gd name="connsiteX55" fmla="*/ 15179040 w 16642080"/>
              <a:gd name="connsiteY55" fmla="*/ 11188825 h 39924663"/>
              <a:gd name="connsiteX56" fmla="*/ 13533120 w 16642080"/>
              <a:gd name="connsiteY56" fmla="*/ 11188825 h 39924663"/>
              <a:gd name="connsiteX57" fmla="*/ 13533120 w 16642080"/>
              <a:gd name="connsiteY57" fmla="*/ 12011785 h 39924663"/>
              <a:gd name="connsiteX58" fmla="*/ 14721840 w 16642080"/>
              <a:gd name="connsiteY58" fmla="*/ 13200505 h 39924663"/>
              <a:gd name="connsiteX59" fmla="*/ 14630400 w 16642080"/>
              <a:gd name="connsiteY59" fmla="*/ 14114905 h 39924663"/>
              <a:gd name="connsiteX60" fmla="*/ 14996160 w 16642080"/>
              <a:gd name="connsiteY60" fmla="*/ 14846425 h 39924663"/>
              <a:gd name="connsiteX61" fmla="*/ 14904720 w 16642080"/>
              <a:gd name="connsiteY61" fmla="*/ 15577945 h 39924663"/>
              <a:gd name="connsiteX62" fmla="*/ 14904720 w 16642080"/>
              <a:gd name="connsiteY62" fmla="*/ 16035145 h 39924663"/>
              <a:gd name="connsiteX63" fmla="*/ 14630400 w 16642080"/>
              <a:gd name="connsiteY63" fmla="*/ 16035145 h 39924663"/>
              <a:gd name="connsiteX64" fmla="*/ 14630400 w 16642080"/>
              <a:gd name="connsiteY64" fmla="*/ 16400905 h 39924663"/>
              <a:gd name="connsiteX65" fmla="*/ 13898880 w 16642080"/>
              <a:gd name="connsiteY65" fmla="*/ 16400905 h 39924663"/>
              <a:gd name="connsiteX66" fmla="*/ 14447520 w 16642080"/>
              <a:gd name="connsiteY66" fmla="*/ 17132425 h 39924663"/>
              <a:gd name="connsiteX67" fmla="*/ 15087600 w 16642080"/>
              <a:gd name="connsiteY67" fmla="*/ 25910665 h 39924663"/>
              <a:gd name="connsiteX68" fmla="*/ 13441680 w 16642080"/>
              <a:gd name="connsiteY68" fmla="*/ 25819225 h 39924663"/>
              <a:gd name="connsiteX69" fmla="*/ 13258800 w 16642080"/>
              <a:gd name="connsiteY69" fmla="*/ 29293945 h 39924663"/>
              <a:gd name="connsiteX70" fmla="*/ 11887200 w 16642080"/>
              <a:gd name="connsiteY70" fmla="*/ 33957385 h 39924663"/>
              <a:gd name="connsiteX71" fmla="*/ 12710160 w 16642080"/>
              <a:gd name="connsiteY71" fmla="*/ 35603305 h 39924663"/>
              <a:gd name="connsiteX72" fmla="*/ 14630400 w 16642080"/>
              <a:gd name="connsiteY72" fmla="*/ 36151945 h 39924663"/>
              <a:gd name="connsiteX73" fmla="*/ 12527280 w 16642080"/>
              <a:gd name="connsiteY73" fmla="*/ 36517705 h 39924663"/>
              <a:gd name="connsiteX74" fmla="*/ 13167360 w 16642080"/>
              <a:gd name="connsiteY74" fmla="*/ 37066345 h 39924663"/>
              <a:gd name="connsiteX75" fmla="*/ 12252960 w 16642080"/>
              <a:gd name="connsiteY75" fmla="*/ 37706425 h 39924663"/>
              <a:gd name="connsiteX76" fmla="*/ 10241280 w 16642080"/>
              <a:gd name="connsiteY76" fmla="*/ 37249225 h 39924663"/>
              <a:gd name="connsiteX77" fmla="*/ 10424160 w 16642080"/>
              <a:gd name="connsiteY77" fmla="*/ 36883465 h 39924663"/>
              <a:gd name="connsiteX78" fmla="*/ 9235440 w 16642080"/>
              <a:gd name="connsiteY78" fmla="*/ 36883465 h 39924663"/>
              <a:gd name="connsiteX79" fmla="*/ 9784080 w 16642080"/>
              <a:gd name="connsiteY79" fmla="*/ 35969065 h 39924663"/>
              <a:gd name="connsiteX80" fmla="*/ 9235440 w 16642080"/>
              <a:gd name="connsiteY80" fmla="*/ 35511865 h 39924663"/>
              <a:gd name="connsiteX81" fmla="*/ 10058400 w 16642080"/>
              <a:gd name="connsiteY81" fmla="*/ 34780345 h 39924663"/>
              <a:gd name="connsiteX82" fmla="*/ 8869680 w 16642080"/>
              <a:gd name="connsiteY82" fmla="*/ 28196665 h 39924663"/>
              <a:gd name="connsiteX83" fmla="*/ 9601200 w 16642080"/>
              <a:gd name="connsiteY83" fmla="*/ 26276425 h 39924663"/>
              <a:gd name="connsiteX84" fmla="*/ 8595360 w 16642080"/>
              <a:gd name="connsiteY84" fmla="*/ 25727785 h 39924663"/>
              <a:gd name="connsiteX85" fmla="*/ 8503920 w 16642080"/>
              <a:gd name="connsiteY85" fmla="*/ 20790025 h 39924663"/>
              <a:gd name="connsiteX86" fmla="*/ 8869680 w 16642080"/>
              <a:gd name="connsiteY86" fmla="*/ 18504025 h 39924663"/>
              <a:gd name="connsiteX87" fmla="*/ 7579723 w 16642080"/>
              <a:gd name="connsiteY87" fmla="*/ 16730572 h 39924663"/>
              <a:gd name="connsiteX88" fmla="*/ 7406640 w 16642080"/>
              <a:gd name="connsiteY88" fmla="*/ 16309465 h 39924663"/>
              <a:gd name="connsiteX89" fmla="*/ 7536514 w 16642080"/>
              <a:gd name="connsiteY89" fmla="*/ 16332817 h 39924663"/>
              <a:gd name="connsiteX90" fmla="*/ 7259156 w 16642080"/>
              <a:gd name="connsiteY90" fmla="*/ 16283097 h 39924663"/>
              <a:gd name="connsiteX91" fmla="*/ 7388784 w 16642080"/>
              <a:gd name="connsiteY91" fmla="*/ 20186069 h 39924663"/>
              <a:gd name="connsiteX92" fmla="*/ 6902832 w 16642080"/>
              <a:gd name="connsiteY92" fmla="*/ 21851668 h 39924663"/>
              <a:gd name="connsiteX93" fmla="*/ 6351762 w 16642080"/>
              <a:gd name="connsiteY93" fmla="*/ 22100265 h 39924663"/>
              <a:gd name="connsiteX94" fmla="*/ 6902832 w 16642080"/>
              <a:gd name="connsiteY94" fmla="*/ 26997624 h 39924663"/>
              <a:gd name="connsiteX95" fmla="*/ 6583680 w 16642080"/>
              <a:gd name="connsiteY95" fmla="*/ 35877625 h 39924663"/>
              <a:gd name="connsiteX96" fmla="*/ 5760720 w 16642080"/>
              <a:gd name="connsiteY96" fmla="*/ 35877625 h 39924663"/>
              <a:gd name="connsiteX97" fmla="*/ 5760720 w 16642080"/>
              <a:gd name="connsiteY97" fmla="*/ 36151945 h 39924663"/>
              <a:gd name="connsiteX98" fmla="*/ 6217920 w 16642080"/>
              <a:gd name="connsiteY98" fmla="*/ 36151945 h 39924663"/>
              <a:gd name="connsiteX99" fmla="*/ 6400800 w 16642080"/>
              <a:gd name="connsiteY99" fmla="*/ 37249225 h 39924663"/>
              <a:gd name="connsiteX100" fmla="*/ 6858000 w 16642080"/>
              <a:gd name="connsiteY100" fmla="*/ 37157785 h 39924663"/>
              <a:gd name="connsiteX101" fmla="*/ 7680960 w 16642080"/>
              <a:gd name="connsiteY101" fmla="*/ 37797865 h 39924663"/>
              <a:gd name="connsiteX102" fmla="*/ 8944318 w 16642080"/>
              <a:gd name="connsiteY102" fmla="*/ 38631959 h 39924663"/>
              <a:gd name="connsiteX103" fmla="*/ 9117155 w 16642080"/>
              <a:gd name="connsiteY103" fmla="*/ 39651207 h 39924663"/>
              <a:gd name="connsiteX104" fmla="*/ 6459785 w 16642080"/>
              <a:gd name="connsiteY104" fmla="*/ 39924663 h 39924663"/>
              <a:gd name="connsiteX105" fmla="*/ 5293135 w 16642080"/>
              <a:gd name="connsiteY105" fmla="*/ 39526908 h 39924663"/>
              <a:gd name="connsiteX106" fmla="*/ 4774624 w 16642080"/>
              <a:gd name="connsiteY106" fmla="*/ 39626347 h 39924663"/>
              <a:gd name="connsiteX107" fmla="*/ 3435136 w 16642080"/>
              <a:gd name="connsiteY107" fmla="*/ 39377750 h 39924663"/>
              <a:gd name="connsiteX108" fmla="*/ 2834640 w 16642080"/>
              <a:gd name="connsiteY108" fmla="*/ 37523545 h 39924663"/>
              <a:gd name="connsiteX109" fmla="*/ 2830207 w 16642080"/>
              <a:gd name="connsiteY109" fmla="*/ 38532521 h 39924663"/>
              <a:gd name="connsiteX110" fmla="*/ 2765393 w 16642080"/>
              <a:gd name="connsiteY110" fmla="*/ 38905416 h 39924663"/>
              <a:gd name="connsiteX111" fmla="*/ 0 w 16642080"/>
              <a:gd name="connsiteY111" fmla="*/ 38163625 h 39924663"/>
              <a:gd name="connsiteX112" fmla="*/ 91440 w 16642080"/>
              <a:gd name="connsiteY112" fmla="*/ 35603305 h 39924663"/>
              <a:gd name="connsiteX113" fmla="*/ 548640 w 16642080"/>
              <a:gd name="connsiteY113" fmla="*/ 35603305 h 39924663"/>
              <a:gd name="connsiteX114" fmla="*/ 457200 w 16642080"/>
              <a:gd name="connsiteY114" fmla="*/ 34688905 h 39924663"/>
              <a:gd name="connsiteX115" fmla="*/ 1188720 w 16642080"/>
              <a:gd name="connsiteY115" fmla="*/ 34048825 h 39924663"/>
              <a:gd name="connsiteX116" fmla="*/ 1314380 w 16642080"/>
              <a:gd name="connsiteY116" fmla="*/ 26972764 h 39924663"/>
              <a:gd name="connsiteX117" fmla="*/ 1832891 w 16642080"/>
              <a:gd name="connsiteY117" fmla="*/ 24909410 h 39924663"/>
              <a:gd name="connsiteX118" fmla="*/ 1768077 w 16642080"/>
              <a:gd name="connsiteY118" fmla="*/ 23591847 h 39924663"/>
              <a:gd name="connsiteX119" fmla="*/ 1897705 w 16642080"/>
              <a:gd name="connsiteY119" fmla="*/ 22348862 h 39924663"/>
              <a:gd name="connsiteX120" fmla="*/ 2093933 w 16642080"/>
              <a:gd name="connsiteY120" fmla="*/ 21534401 h 39924663"/>
              <a:gd name="connsiteX121" fmla="*/ 234148 w 16642080"/>
              <a:gd name="connsiteY121" fmla="*/ 21115331 h 39924663"/>
              <a:gd name="connsiteX122" fmla="*/ 968706 w 16642080"/>
              <a:gd name="connsiteY122" fmla="*/ 16034501 h 39924663"/>
              <a:gd name="connsiteX123" fmla="*/ 1145045 w 16642080"/>
              <a:gd name="connsiteY123" fmla="*/ 13573391 h 39924663"/>
              <a:gd name="connsiteX124" fmla="*/ 1015418 w 16642080"/>
              <a:gd name="connsiteY124" fmla="*/ 10391351 h 39924663"/>
              <a:gd name="connsiteX125" fmla="*/ 1400798 w 16642080"/>
              <a:gd name="connsiteY125" fmla="*/ 7897670 h 39924663"/>
              <a:gd name="connsiteX126" fmla="*/ 2113751 w 16642080"/>
              <a:gd name="connsiteY126" fmla="*/ 6322056 h 39924663"/>
              <a:gd name="connsiteX127" fmla="*/ 2805099 w 16642080"/>
              <a:gd name="connsiteY127" fmla="*/ 5337122 h 39924663"/>
              <a:gd name="connsiteX128" fmla="*/ 3200400 w 16642080"/>
              <a:gd name="connsiteY128" fmla="*/ 4788025 h 39924663"/>
              <a:gd name="connsiteX129" fmla="*/ 2761890 w 16642080"/>
              <a:gd name="connsiteY129" fmla="*/ 3954433 h 39924663"/>
              <a:gd name="connsiteX130" fmla="*/ 2394611 w 16642080"/>
              <a:gd name="connsiteY130" fmla="*/ 1881624 h 39924663"/>
              <a:gd name="connsiteX131" fmla="*/ 2481030 w 16642080"/>
              <a:gd name="connsiteY131" fmla="*/ 1036395 h 39924663"/>
              <a:gd name="connsiteX132" fmla="*/ 2956332 w 16642080"/>
              <a:gd name="connsiteY132" fmla="*/ 638640 h 39924663"/>
              <a:gd name="connsiteX133" fmla="*/ 3744748 w 16642080"/>
              <a:gd name="connsiteY133" fmla="*/ 290605 h 39924663"/>
              <a:gd name="connsiteX0" fmla="*/ 3653308 w 16550640"/>
              <a:gd name="connsiteY0" fmla="*/ 290605 h 39924663"/>
              <a:gd name="connsiteX1" fmla="*/ 4744495 w 16550640"/>
              <a:gd name="connsiteY1" fmla="*/ 191166 h 39924663"/>
              <a:gd name="connsiteX2" fmla="*/ 5975959 w 16550640"/>
              <a:gd name="connsiteY2" fmla="*/ 713219 h 39924663"/>
              <a:gd name="connsiteX3" fmla="*/ 5608680 w 16550640"/>
              <a:gd name="connsiteY3" fmla="*/ 1185554 h 39924663"/>
              <a:gd name="connsiteX4" fmla="*/ 5911145 w 16550640"/>
              <a:gd name="connsiteY4" fmla="*/ 1682747 h 39924663"/>
              <a:gd name="connsiteX5" fmla="*/ 6105587 w 16550640"/>
              <a:gd name="connsiteY5" fmla="*/ 2378819 h 39924663"/>
              <a:gd name="connsiteX6" fmla="*/ 6083982 w 16550640"/>
              <a:gd name="connsiteY6" fmla="*/ 2900872 h 39924663"/>
              <a:gd name="connsiteX7" fmla="*/ 6408051 w 16550640"/>
              <a:gd name="connsiteY7" fmla="*/ 3671523 h 39924663"/>
              <a:gd name="connsiteX8" fmla="*/ 6300028 w 16550640"/>
              <a:gd name="connsiteY8" fmla="*/ 4078732 h 39924663"/>
              <a:gd name="connsiteX9" fmla="*/ 6364842 w 16550640"/>
              <a:gd name="connsiteY9" fmla="*/ 4516753 h 39924663"/>
              <a:gd name="connsiteX10" fmla="*/ 6062377 w 16550640"/>
              <a:gd name="connsiteY10" fmla="*/ 5585719 h 39924663"/>
              <a:gd name="connsiteX11" fmla="*/ 5303520 w 16550640"/>
              <a:gd name="connsiteY11" fmla="*/ 5610985 h 39924663"/>
              <a:gd name="connsiteX12" fmla="*/ 5025355 w 16550640"/>
              <a:gd name="connsiteY12" fmla="*/ 6115484 h 39924663"/>
              <a:gd name="connsiteX13" fmla="*/ 5457448 w 16550640"/>
              <a:gd name="connsiteY13" fmla="*/ 6836415 h 39924663"/>
              <a:gd name="connsiteX14" fmla="*/ 6343238 w 16550640"/>
              <a:gd name="connsiteY14" fmla="*/ 10251647 h 39924663"/>
              <a:gd name="connsiteX15" fmla="*/ 6494470 w 16550640"/>
              <a:gd name="connsiteY15" fmla="*/ 11634335 h 39924663"/>
              <a:gd name="connsiteX16" fmla="*/ 6904958 w 16550640"/>
              <a:gd name="connsiteY16" fmla="*/ 11385738 h 39924663"/>
              <a:gd name="connsiteX17" fmla="*/ 6583680 w 16550640"/>
              <a:gd name="connsiteY17" fmla="*/ 10000105 h 39924663"/>
              <a:gd name="connsiteX18" fmla="*/ 8321040 w 16550640"/>
              <a:gd name="connsiteY18" fmla="*/ 8628505 h 39924663"/>
              <a:gd name="connsiteX19" fmla="*/ 8352468 w 16550640"/>
              <a:gd name="connsiteY19" fmla="*/ 7955101 h 39924663"/>
              <a:gd name="connsiteX20" fmla="*/ 8708792 w 16550640"/>
              <a:gd name="connsiteY20" fmla="*/ 7805943 h 39924663"/>
              <a:gd name="connsiteX21" fmla="*/ 8708792 w 16550640"/>
              <a:gd name="connsiteY21" fmla="*/ 7184451 h 39924663"/>
              <a:gd name="connsiteX22" fmla="*/ 8287654 w 16550640"/>
              <a:gd name="connsiteY22" fmla="*/ 6910994 h 39924663"/>
              <a:gd name="connsiteX23" fmla="*/ 8046720 w 16550640"/>
              <a:gd name="connsiteY23" fmla="*/ 5336665 h 39924663"/>
              <a:gd name="connsiteX24" fmla="*/ 8046720 w 16550640"/>
              <a:gd name="connsiteY24" fmla="*/ 5885305 h 39924663"/>
              <a:gd name="connsiteX25" fmla="*/ 8046720 w 16550640"/>
              <a:gd name="connsiteY25" fmla="*/ 6433945 h 39924663"/>
              <a:gd name="connsiteX26" fmla="*/ 7863840 w 16550640"/>
              <a:gd name="connsiteY26" fmla="*/ 6068185 h 39924663"/>
              <a:gd name="connsiteX27" fmla="*/ 7772400 w 16550640"/>
              <a:gd name="connsiteY27" fmla="*/ 6342505 h 39924663"/>
              <a:gd name="connsiteX28" fmla="*/ 7498080 w 16550640"/>
              <a:gd name="connsiteY28" fmla="*/ 6616825 h 39924663"/>
              <a:gd name="connsiteX29" fmla="*/ 7498080 w 16550640"/>
              <a:gd name="connsiteY29" fmla="*/ 6159625 h 39924663"/>
              <a:gd name="connsiteX30" fmla="*/ 7337051 w 16550640"/>
              <a:gd name="connsiteY30" fmla="*/ 6413800 h 39924663"/>
              <a:gd name="connsiteX31" fmla="*/ 7833957 w 16550640"/>
              <a:gd name="connsiteY31" fmla="*/ 5245395 h 39924663"/>
              <a:gd name="connsiteX32" fmla="*/ 8321040 w 16550640"/>
              <a:gd name="connsiteY32" fmla="*/ 4147945 h 39924663"/>
              <a:gd name="connsiteX33" fmla="*/ 9509760 w 16550640"/>
              <a:gd name="connsiteY33" fmla="*/ 3324985 h 39924663"/>
              <a:gd name="connsiteX34" fmla="*/ 9692640 w 16550640"/>
              <a:gd name="connsiteY34" fmla="*/ 3416425 h 39924663"/>
              <a:gd name="connsiteX35" fmla="*/ 10332720 w 16550640"/>
              <a:gd name="connsiteY35" fmla="*/ 3142105 h 39924663"/>
              <a:gd name="connsiteX36" fmla="*/ 11155680 w 16550640"/>
              <a:gd name="connsiteY36" fmla="*/ 3507865 h 39924663"/>
              <a:gd name="connsiteX37" fmla="*/ 11430000 w 16550640"/>
              <a:gd name="connsiteY37" fmla="*/ 4239385 h 39924663"/>
              <a:gd name="connsiteX38" fmla="*/ 11521440 w 16550640"/>
              <a:gd name="connsiteY38" fmla="*/ 4696585 h 39924663"/>
              <a:gd name="connsiteX39" fmla="*/ 11612880 w 16550640"/>
              <a:gd name="connsiteY39" fmla="*/ 5519545 h 39924663"/>
              <a:gd name="connsiteX40" fmla="*/ 11612880 w 16550640"/>
              <a:gd name="connsiteY40" fmla="*/ 5519545 h 39924663"/>
              <a:gd name="connsiteX41" fmla="*/ 12070080 w 16550640"/>
              <a:gd name="connsiteY41" fmla="*/ 6525385 h 39924663"/>
              <a:gd name="connsiteX42" fmla="*/ 11612880 w 16550640"/>
              <a:gd name="connsiteY42" fmla="*/ 7165465 h 39924663"/>
              <a:gd name="connsiteX43" fmla="*/ 11612880 w 16550640"/>
              <a:gd name="connsiteY43" fmla="*/ 7805545 h 39924663"/>
              <a:gd name="connsiteX44" fmla="*/ 10881360 w 16550640"/>
              <a:gd name="connsiteY44" fmla="*/ 7896985 h 39924663"/>
              <a:gd name="connsiteX45" fmla="*/ 10698480 w 16550640"/>
              <a:gd name="connsiteY45" fmla="*/ 8171305 h 39924663"/>
              <a:gd name="connsiteX46" fmla="*/ 10972800 w 16550640"/>
              <a:gd name="connsiteY46" fmla="*/ 8628505 h 39924663"/>
              <a:gd name="connsiteX47" fmla="*/ 11978640 w 16550640"/>
              <a:gd name="connsiteY47" fmla="*/ 8628505 h 39924663"/>
              <a:gd name="connsiteX48" fmla="*/ 12435840 w 16550640"/>
              <a:gd name="connsiteY48" fmla="*/ 9085705 h 39924663"/>
              <a:gd name="connsiteX49" fmla="*/ 13350240 w 16550640"/>
              <a:gd name="connsiteY49" fmla="*/ 10457305 h 39924663"/>
              <a:gd name="connsiteX50" fmla="*/ 15087600 w 16550640"/>
              <a:gd name="connsiteY50" fmla="*/ 10000105 h 39924663"/>
              <a:gd name="connsiteX51" fmla="*/ 16550640 w 16550640"/>
              <a:gd name="connsiteY51" fmla="*/ 9634345 h 39924663"/>
              <a:gd name="connsiteX52" fmla="*/ 15361920 w 16550640"/>
              <a:gd name="connsiteY52" fmla="*/ 10457305 h 39924663"/>
              <a:gd name="connsiteX53" fmla="*/ 15910560 w 16550640"/>
              <a:gd name="connsiteY53" fmla="*/ 10914505 h 39924663"/>
              <a:gd name="connsiteX54" fmla="*/ 15087600 w 16550640"/>
              <a:gd name="connsiteY54" fmla="*/ 11828905 h 39924663"/>
              <a:gd name="connsiteX55" fmla="*/ 15087600 w 16550640"/>
              <a:gd name="connsiteY55" fmla="*/ 11188825 h 39924663"/>
              <a:gd name="connsiteX56" fmla="*/ 13441680 w 16550640"/>
              <a:gd name="connsiteY56" fmla="*/ 11188825 h 39924663"/>
              <a:gd name="connsiteX57" fmla="*/ 13441680 w 16550640"/>
              <a:gd name="connsiteY57" fmla="*/ 12011785 h 39924663"/>
              <a:gd name="connsiteX58" fmla="*/ 14630400 w 16550640"/>
              <a:gd name="connsiteY58" fmla="*/ 13200505 h 39924663"/>
              <a:gd name="connsiteX59" fmla="*/ 14538960 w 16550640"/>
              <a:gd name="connsiteY59" fmla="*/ 14114905 h 39924663"/>
              <a:gd name="connsiteX60" fmla="*/ 14904720 w 16550640"/>
              <a:gd name="connsiteY60" fmla="*/ 14846425 h 39924663"/>
              <a:gd name="connsiteX61" fmla="*/ 14813280 w 16550640"/>
              <a:gd name="connsiteY61" fmla="*/ 15577945 h 39924663"/>
              <a:gd name="connsiteX62" fmla="*/ 14813280 w 16550640"/>
              <a:gd name="connsiteY62" fmla="*/ 16035145 h 39924663"/>
              <a:gd name="connsiteX63" fmla="*/ 14538960 w 16550640"/>
              <a:gd name="connsiteY63" fmla="*/ 16035145 h 39924663"/>
              <a:gd name="connsiteX64" fmla="*/ 14538960 w 16550640"/>
              <a:gd name="connsiteY64" fmla="*/ 16400905 h 39924663"/>
              <a:gd name="connsiteX65" fmla="*/ 13807440 w 16550640"/>
              <a:gd name="connsiteY65" fmla="*/ 16400905 h 39924663"/>
              <a:gd name="connsiteX66" fmla="*/ 14356080 w 16550640"/>
              <a:gd name="connsiteY66" fmla="*/ 17132425 h 39924663"/>
              <a:gd name="connsiteX67" fmla="*/ 14996160 w 16550640"/>
              <a:gd name="connsiteY67" fmla="*/ 25910665 h 39924663"/>
              <a:gd name="connsiteX68" fmla="*/ 13350240 w 16550640"/>
              <a:gd name="connsiteY68" fmla="*/ 25819225 h 39924663"/>
              <a:gd name="connsiteX69" fmla="*/ 13167360 w 16550640"/>
              <a:gd name="connsiteY69" fmla="*/ 29293945 h 39924663"/>
              <a:gd name="connsiteX70" fmla="*/ 11795760 w 16550640"/>
              <a:gd name="connsiteY70" fmla="*/ 33957385 h 39924663"/>
              <a:gd name="connsiteX71" fmla="*/ 12618720 w 16550640"/>
              <a:gd name="connsiteY71" fmla="*/ 35603305 h 39924663"/>
              <a:gd name="connsiteX72" fmla="*/ 14538960 w 16550640"/>
              <a:gd name="connsiteY72" fmla="*/ 36151945 h 39924663"/>
              <a:gd name="connsiteX73" fmla="*/ 12435840 w 16550640"/>
              <a:gd name="connsiteY73" fmla="*/ 36517705 h 39924663"/>
              <a:gd name="connsiteX74" fmla="*/ 13075920 w 16550640"/>
              <a:gd name="connsiteY74" fmla="*/ 37066345 h 39924663"/>
              <a:gd name="connsiteX75" fmla="*/ 12161520 w 16550640"/>
              <a:gd name="connsiteY75" fmla="*/ 37706425 h 39924663"/>
              <a:gd name="connsiteX76" fmla="*/ 10149840 w 16550640"/>
              <a:gd name="connsiteY76" fmla="*/ 37249225 h 39924663"/>
              <a:gd name="connsiteX77" fmla="*/ 10332720 w 16550640"/>
              <a:gd name="connsiteY77" fmla="*/ 36883465 h 39924663"/>
              <a:gd name="connsiteX78" fmla="*/ 9144000 w 16550640"/>
              <a:gd name="connsiteY78" fmla="*/ 36883465 h 39924663"/>
              <a:gd name="connsiteX79" fmla="*/ 9692640 w 16550640"/>
              <a:gd name="connsiteY79" fmla="*/ 35969065 h 39924663"/>
              <a:gd name="connsiteX80" fmla="*/ 9144000 w 16550640"/>
              <a:gd name="connsiteY80" fmla="*/ 35511865 h 39924663"/>
              <a:gd name="connsiteX81" fmla="*/ 9966960 w 16550640"/>
              <a:gd name="connsiteY81" fmla="*/ 34780345 h 39924663"/>
              <a:gd name="connsiteX82" fmla="*/ 8778240 w 16550640"/>
              <a:gd name="connsiteY82" fmla="*/ 28196665 h 39924663"/>
              <a:gd name="connsiteX83" fmla="*/ 9509760 w 16550640"/>
              <a:gd name="connsiteY83" fmla="*/ 26276425 h 39924663"/>
              <a:gd name="connsiteX84" fmla="*/ 8503920 w 16550640"/>
              <a:gd name="connsiteY84" fmla="*/ 25727785 h 39924663"/>
              <a:gd name="connsiteX85" fmla="*/ 8412480 w 16550640"/>
              <a:gd name="connsiteY85" fmla="*/ 20790025 h 39924663"/>
              <a:gd name="connsiteX86" fmla="*/ 8778240 w 16550640"/>
              <a:gd name="connsiteY86" fmla="*/ 18504025 h 39924663"/>
              <a:gd name="connsiteX87" fmla="*/ 7488283 w 16550640"/>
              <a:gd name="connsiteY87" fmla="*/ 16730572 h 39924663"/>
              <a:gd name="connsiteX88" fmla="*/ 7315200 w 16550640"/>
              <a:gd name="connsiteY88" fmla="*/ 16309465 h 39924663"/>
              <a:gd name="connsiteX89" fmla="*/ 7445074 w 16550640"/>
              <a:gd name="connsiteY89" fmla="*/ 16332817 h 39924663"/>
              <a:gd name="connsiteX90" fmla="*/ 7167716 w 16550640"/>
              <a:gd name="connsiteY90" fmla="*/ 16283097 h 39924663"/>
              <a:gd name="connsiteX91" fmla="*/ 7297344 w 16550640"/>
              <a:gd name="connsiteY91" fmla="*/ 20186069 h 39924663"/>
              <a:gd name="connsiteX92" fmla="*/ 6811392 w 16550640"/>
              <a:gd name="connsiteY92" fmla="*/ 21851668 h 39924663"/>
              <a:gd name="connsiteX93" fmla="*/ 6260322 w 16550640"/>
              <a:gd name="connsiteY93" fmla="*/ 22100265 h 39924663"/>
              <a:gd name="connsiteX94" fmla="*/ 6811392 w 16550640"/>
              <a:gd name="connsiteY94" fmla="*/ 26997624 h 39924663"/>
              <a:gd name="connsiteX95" fmla="*/ 6492240 w 16550640"/>
              <a:gd name="connsiteY95" fmla="*/ 35877625 h 39924663"/>
              <a:gd name="connsiteX96" fmla="*/ 5669280 w 16550640"/>
              <a:gd name="connsiteY96" fmla="*/ 35877625 h 39924663"/>
              <a:gd name="connsiteX97" fmla="*/ 5669280 w 16550640"/>
              <a:gd name="connsiteY97" fmla="*/ 36151945 h 39924663"/>
              <a:gd name="connsiteX98" fmla="*/ 6126480 w 16550640"/>
              <a:gd name="connsiteY98" fmla="*/ 36151945 h 39924663"/>
              <a:gd name="connsiteX99" fmla="*/ 6309360 w 16550640"/>
              <a:gd name="connsiteY99" fmla="*/ 37249225 h 39924663"/>
              <a:gd name="connsiteX100" fmla="*/ 6766560 w 16550640"/>
              <a:gd name="connsiteY100" fmla="*/ 37157785 h 39924663"/>
              <a:gd name="connsiteX101" fmla="*/ 7589520 w 16550640"/>
              <a:gd name="connsiteY101" fmla="*/ 37797865 h 39924663"/>
              <a:gd name="connsiteX102" fmla="*/ 8852878 w 16550640"/>
              <a:gd name="connsiteY102" fmla="*/ 38631959 h 39924663"/>
              <a:gd name="connsiteX103" fmla="*/ 9025715 w 16550640"/>
              <a:gd name="connsiteY103" fmla="*/ 39651207 h 39924663"/>
              <a:gd name="connsiteX104" fmla="*/ 6368345 w 16550640"/>
              <a:gd name="connsiteY104" fmla="*/ 39924663 h 39924663"/>
              <a:gd name="connsiteX105" fmla="*/ 5201695 w 16550640"/>
              <a:gd name="connsiteY105" fmla="*/ 39526908 h 39924663"/>
              <a:gd name="connsiteX106" fmla="*/ 4683184 w 16550640"/>
              <a:gd name="connsiteY106" fmla="*/ 39626347 h 39924663"/>
              <a:gd name="connsiteX107" fmla="*/ 3343696 w 16550640"/>
              <a:gd name="connsiteY107" fmla="*/ 39377750 h 39924663"/>
              <a:gd name="connsiteX108" fmla="*/ 2743200 w 16550640"/>
              <a:gd name="connsiteY108" fmla="*/ 37523545 h 39924663"/>
              <a:gd name="connsiteX109" fmla="*/ 2738767 w 16550640"/>
              <a:gd name="connsiteY109" fmla="*/ 38532521 h 39924663"/>
              <a:gd name="connsiteX110" fmla="*/ 2673953 w 16550640"/>
              <a:gd name="connsiteY110" fmla="*/ 38905416 h 39924663"/>
              <a:gd name="connsiteX111" fmla="*/ 967187 w 16550640"/>
              <a:gd name="connsiteY111" fmla="*/ 38706538 h 39924663"/>
              <a:gd name="connsiteX112" fmla="*/ 0 w 16550640"/>
              <a:gd name="connsiteY112" fmla="*/ 35603305 h 39924663"/>
              <a:gd name="connsiteX113" fmla="*/ 457200 w 16550640"/>
              <a:gd name="connsiteY113" fmla="*/ 35603305 h 39924663"/>
              <a:gd name="connsiteX114" fmla="*/ 365760 w 16550640"/>
              <a:gd name="connsiteY114" fmla="*/ 34688905 h 39924663"/>
              <a:gd name="connsiteX115" fmla="*/ 1097280 w 16550640"/>
              <a:gd name="connsiteY115" fmla="*/ 34048825 h 39924663"/>
              <a:gd name="connsiteX116" fmla="*/ 1222940 w 16550640"/>
              <a:gd name="connsiteY116" fmla="*/ 26972764 h 39924663"/>
              <a:gd name="connsiteX117" fmla="*/ 1741451 w 16550640"/>
              <a:gd name="connsiteY117" fmla="*/ 24909410 h 39924663"/>
              <a:gd name="connsiteX118" fmla="*/ 1676637 w 16550640"/>
              <a:gd name="connsiteY118" fmla="*/ 23591847 h 39924663"/>
              <a:gd name="connsiteX119" fmla="*/ 1806265 w 16550640"/>
              <a:gd name="connsiteY119" fmla="*/ 22348862 h 39924663"/>
              <a:gd name="connsiteX120" fmla="*/ 2002493 w 16550640"/>
              <a:gd name="connsiteY120" fmla="*/ 21534401 h 39924663"/>
              <a:gd name="connsiteX121" fmla="*/ 142708 w 16550640"/>
              <a:gd name="connsiteY121" fmla="*/ 21115331 h 39924663"/>
              <a:gd name="connsiteX122" fmla="*/ 877266 w 16550640"/>
              <a:gd name="connsiteY122" fmla="*/ 16034501 h 39924663"/>
              <a:gd name="connsiteX123" fmla="*/ 1053605 w 16550640"/>
              <a:gd name="connsiteY123" fmla="*/ 13573391 h 39924663"/>
              <a:gd name="connsiteX124" fmla="*/ 923978 w 16550640"/>
              <a:gd name="connsiteY124" fmla="*/ 10391351 h 39924663"/>
              <a:gd name="connsiteX125" fmla="*/ 1309358 w 16550640"/>
              <a:gd name="connsiteY125" fmla="*/ 7897670 h 39924663"/>
              <a:gd name="connsiteX126" fmla="*/ 2022311 w 16550640"/>
              <a:gd name="connsiteY126" fmla="*/ 6322056 h 39924663"/>
              <a:gd name="connsiteX127" fmla="*/ 2713659 w 16550640"/>
              <a:gd name="connsiteY127" fmla="*/ 5337122 h 39924663"/>
              <a:gd name="connsiteX128" fmla="*/ 3108960 w 16550640"/>
              <a:gd name="connsiteY128" fmla="*/ 4788025 h 39924663"/>
              <a:gd name="connsiteX129" fmla="*/ 2670450 w 16550640"/>
              <a:gd name="connsiteY129" fmla="*/ 3954433 h 39924663"/>
              <a:gd name="connsiteX130" fmla="*/ 2303171 w 16550640"/>
              <a:gd name="connsiteY130" fmla="*/ 1881624 h 39924663"/>
              <a:gd name="connsiteX131" fmla="*/ 2389590 w 16550640"/>
              <a:gd name="connsiteY131" fmla="*/ 1036395 h 39924663"/>
              <a:gd name="connsiteX132" fmla="*/ 2864892 w 16550640"/>
              <a:gd name="connsiteY132" fmla="*/ 638640 h 39924663"/>
              <a:gd name="connsiteX133" fmla="*/ 3653308 w 16550640"/>
              <a:gd name="connsiteY133" fmla="*/ 290605 h 39924663"/>
              <a:gd name="connsiteX0" fmla="*/ 3653308 w 16550640"/>
              <a:gd name="connsiteY0" fmla="*/ 290605 h 39924663"/>
              <a:gd name="connsiteX1" fmla="*/ 4744495 w 16550640"/>
              <a:gd name="connsiteY1" fmla="*/ 191166 h 39924663"/>
              <a:gd name="connsiteX2" fmla="*/ 5975959 w 16550640"/>
              <a:gd name="connsiteY2" fmla="*/ 713219 h 39924663"/>
              <a:gd name="connsiteX3" fmla="*/ 5608680 w 16550640"/>
              <a:gd name="connsiteY3" fmla="*/ 1185554 h 39924663"/>
              <a:gd name="connsiteX4" fmla="*/ 5911145 w 16550640"/>
              <a:gd name="connsiteY4" fmla="*/ 1682747 h 39924663"/>
              <a:gd name="connsiteX5" fmla="*/ 6105587 w 16550640"/>
              <a:gd name="connsiteY5" fmla="*/ 2378819 h 39924663"/>
              <a:gd name="connsiteX6" fmla="*/ 6083982 w 16550640"/>
              <a:gd name="connsiteY6" fmla="*/ 2900872 h 39924663"/>
              <a:gd name="connsiteX7" fmla="*/ 6408051 w 16550640"/>
              <a:gd name="connsiteY7" fmla="*/ 3671523 h 39924663"/>
              <a:gd name="connsiteX8" fmla="*/ 6300028 w 16550640"/>
              <a:gd name="connsiteY8" fmla="*/ 4078732 h 39924663"/>
              <a:gd name="connsiteX9" fmla="*/ 6364842 w 16550640"/>
              <a:gd name="connsiteY9" fmla="*/ 4516753 h 39924663"/>
              <a:gd name="connsiteX10" fmla="*/ 6062377 w 16550640"/>
              <a:gd name="connsiteY10" fmla="*/ 5585719 h 39924663"/>
              <a:gd name="connsiteX11" fmla="*/ 5303520 w 16550640"/>
              <a:gd name="connsiteY11" fmla="*/ 5610985 h 39924663"/>
              <a:gd name="connsiteX12" fmla="*/ 5025355 w 16550640"/>
              <a:gd name="connsiteY12" fmla="*/ 6115484 h 39924663"/>
              <a:gd name="connsiteX13" fmla="*/ 5457448 w 16550640"/>
              <a:gd name="connsiteY13" fmla="*/ 6836415 h 39924663"/>
              <a:gd name="connsiteX14" fmla="*/ 6343238 w 16550640"/>
              <a:gd name="connsiteY14" fmla="*/ 10251647 h 39924663"/>
              <a:gd name="connsiteX15" fmla="*/ 6494470 w 16550640"/>
              <a:gd name="connsiteY15" fmla="*/ 11634335 h 39924663"/>
              <a:gd name="connsiteX16" fmla="*/ 6904958 w 16550640"/>
              <a:gd name="connsiteY16" fmla="*/ 11385738 h 39924663"/>
              <a:gd name="connsiteX17" fmla="*/ 6583680 w 16550640"/>
              <a:gd name="connsiteY17" fmla="*/ 10000105 h 39924663"/>
              <a:gd name="connsiteX18" fmla="*/ 8321040 w 16550640"/>
              <a:gd name="connsiteY18" fmla="*/ 8628505 h 39924663"/>
              <a:gd name="connsiteX19" fmla="*/ 8352468 w 16550640"/>
              <a:gd name="connsiteY19" fmla="*/ 7955101 h 39924663"/>
              <a:gd name="connsiteX20" fmla="*/ 8708792 w 16550640"/>
              <a:gd name="connsiteY20" fmla="*/ 7805943 h 39924663"/>
              <a:gd name="connsiteX21" fmla="*/ 8708792 w 16550640"/>
              <a:gd name="connsiteY21" fmla="*/ 7184451 h 39924663"/>
              <a:gd name="connsiteX22" fmla="*/ 8287654 w 16550640"/>
              <a:gd name="connsiteY22" fmla="*/ 6910994 h 39924663"/>
              <a:gd name="connsiteX23" fmla="*/ 8046720 w 16550640"/>
              <a:gd name="connsiteY23" fmla="*/ 5336665 h 39924663"/>
              <a:gd name="connsiteX24" fmla="*/ 8046720 w 16550640"/>
              <a:gd name="connsiteY24" fmla="*/ 5885305 h 39924663"/>
              <a:gd name="connsiteX25" fmla="*/ 8046720 w 16550640"/>
              <a:gd name="connsiteY25" fmla="*/ 6433945 h 39924663"/>
              <a:gd name="connsiteX26" fmla="*/ 7863840 w 16550640"/>
              <a:gd name="connsiteY26" fmla="*/ 6068185 h 39924663"/>
              <a:gd name="connsiteX27" fmla="*/ 7772400 w 16550640"/>
              <a:gd name="connsiteY27" fmla="*/ 6342505 h 39924663"/>
              <a:gd name="connsiteX28" fmla="*/ 7498080 w 16550640"/>
              <a:gd name="connsiteY28" fmla="*/ 6616825 h 39924663"/>
              <a:gd name="connsiteX29" fmla="*/ 7498080 w 16550640"/>
              <a:gd name="connsiteY29" fmla="*/ 6159625 h 39924663"/>
              <a:gd name="connsiteX30" fmla="*/ 7337051 w 16550640"/>
              <a:gd name="connsiteY30" fmla="*/ 6413800 h 39924663"/>
              <a:gd name="connsiteX31" fmla="*/ 7833957 w 16550640"/>
              <a:gd name="connsiteY31" fmla="*/ 5245395 h 39924663"/>
              <a:gd name="connsiteX32" fmla="*/ 8321040 w 16550640"/>
              <a:gd name="connsiteY32" fmla="*/ 4147945 h 39924663"/>
              <a:gd name="connsiteX33" fmla="*/ 9509760 w 16550640"/>
              <a:gd name="connsiteY33" fmla="*/ 3324985 h 39924663"/>
              <a:gd name="connsiteX34" fmla="*/ 9692640 w 16550640"/>
              <a:gd name="connsiteY34" fmla="*/ 3416425 h 39924663"/>
              <a:gd name="connsiteX35" fmla="*/ 10332720 w 16550640"/>
              <a:gd name="connsiteY35" fmla="*/ 3142105 h 39924663"/>
              <a:gd name="connsiteX36" fmla="*/ 11155680 w 16550640"/>
              <a:gd name="connsiteY36" fmla="*/ 3507865 h 39924663"/>
              <a:gd name="connsiteX37" fmla="*/ 11430000 w 16550640"/>
              <a:gd name="connsiteY37" fmla="*/ 4239385 h 39924663"/>
              <a:gd name="connsiteX38" fmla="*/ 11521440 w 16550640"/>
              <a:gd name="connsiteY38" fmla="*/ 4696585 h 39924663"/>
              <a:gd name="connsiteX39" fmla="*/ 11612880 w 16550640"/>
              <a:gd name="connsiteY39" fmla="*/ 5519545 h 39924663"/>
              <a:gd name="connsiteX40" fmla="*/ 11612880 w 16550640"/>
              <a:gd name="connsiteY40" fmla="*/ 5519545 h 39924663"/>
              <a:gd name="connsiteX41" fmla="*/ 12070080 w 16550640"/>
              <a:gd name="connsiteY41" fmla="*/ 6525385 h 39924663"/>
              <a:gd name="connsiteX42" fmla="*/ 11612880 w 16550640"/>
              <a:gd name="connsiteY42" fmla="*/ 7165465 h 39924663"/>
              <a:gd name="connsiteX43" fmla="*/ 11612880 w 16550640"/>
              <a:gd name="connsiteY43" fmla="*/ 7805545 h 39924663"/>
              <a:gd name="connsiteX44" fmla="*/ 10881360 w 16550640"/>
              <a:gd name="connsiteY44" fmla="*/ 7896985 h 39924663"/>
              <a:gd name="connsiteX45" fmla="*/ 10698480 w 16550640"/>
              <a:gd name="connsiteY45" fmla="*/ 8171305 h 39924663"/>
              <a:gd name="connsiteX46" fmla="*/ 10972800 w 16550640"/>
              <a:gd name="connsiteY46" fmla="*/ 8628505 h 39924663"/>
              <a:gd name="connsiteX47" fmla="*/ 11978640 w 16550640"/>
              <a:gd name="connsiteY47" fmla="*/ 8628505 h 39924663"/>
              <a:gd name="connsiteX48" fmla="*/ 12435840 w 16550640"/>
              <a:gd name="connsiteY48" fmla="*/ 9085705 h 39924663"/>
              <a:gd name="connsiteX49" fmla="*/ 13350240 w 16550640"/>
              <a:gd name="connsiteY49" fmla="*/ 10457305 h 39924663"/>
              <a:gd name="connsiteX50" fmla="*/ 15087600 w 16550640"/>
              <a:gd name="connsiteY50" fmla="*/ 10000105 h 39924663"/>
              <a:gd name="connsiteX51" fmla="*/ 16550640 w 16550640"/>
              <a:gd name="connsiteY51" fmla="*/ 9634345 h 39924663"/>
              <a:gd name="connsiteX52" fmla="*/ 15361920 w 16550640"/>
              <a:gd name="connsiteY52" fmla="*/ 10457305 h 39924663"/>
              <a:gd name="connsiteX53" fmla="*/ 15910560 w 16550640"/>
              <a:gd name="connsiteY53" fmla="*/ 10914505 h 39924663"/>
              <a:gd name="connsiteX54" fmla="*/ 15087600 w 16550640"/>
              <a:gd name="connsiteY54" fmla="*/ 11828905 h 39924663"/>
              <a:gd name="connsiteX55" fmla="*/ 15087600 w 16550640"/>
              <a:gd name="connsiteY55" fmla="*/ 11188825 h 39924663"/>
              <a:gd name="connsiteX56" fmla="*/ 13441680 w 16550640"/>
              <a:gd name="connsiteY56" fmla="*/ 11188825 h 39924663"/>
              <a:gd name="connsiteX57" fmla="*/ 13441680 w 16550640"/>
              <a:gd name="connsiteY57" fmla="*/ 12011785 h 39924663"/>
              <a:gd name="connsiteX58" fmla="*/ 14630400 w 16550640"/>
              <a:gd name="connsiteY58" fmla="*/ 13200505 h 39924663"/>
              <a:gd name="connsiteX59" fmla="*/ 14538960 w 16550640"/>
              <a:gd name="connsiteY59" fmla="*/ 14114905 h 39924663"/>
              <a:gd name="connsiteX60" fmla="*/ 14904720 w 16550640"/>
              <a:gd name="connsiteY60" fmla="*/ 14846425 h 39924663"/>
              <a:gd name="connsiteX61" fmla="*/ 14813280 w 16550640"/>
              <a:gd name="connsiteY61" fmla="*/ 15577945 h 39924663"/>
              <a:gd name="connsiteX62" fmla="*/ 14813280 w 16550640"/>
              <a:gd name="connsiteY62" fmla="*/ 16035145 h 39924663"/>
              <a:gd name="connsiteX63" fmla="*/ 14538960 w 16550640"/>
              <a:gd name="connsiteY63" fmla="*/ 16035145 h 39924663"/>
              <a:gd name="connsiteX64" fmla="*/ 14538960 w 16550640"/>
              <a:gd name="connsiteY64" fmla="*/ 16400905 h 39924663"/>
              <a:gd name="connsiteX65" fmla="*/ 13807440 w 16550640"/>
              <a:gd name="connsiteY65" fmla="*/ 16400905 h 39924663"/>
              <a:gd name="connsiteX66" fmla="*/ 14356080 w 16550640"/>
              <a:gd name="connsiteY66" fmla="*/ 17132425 h 39924663"/>
              <a:gd name="connsiteX67" fmla="*/ 14996160 w 16550640"/>
              <a:gd name="connsiteY67" fmla="*/ 25910665 h 39924663"/>
              <a:gd name="connsiteX68" fmla="*/ 13350240 w 16550640"/>
              <a:gd name="connsiteY68" fmla="*/ 25819225 h 39924663"/>
              <a:gd name="connsiteX69" fmla="*/ 13167360 w 16550640"/>
              <a:gd name="connsiteY69" fmla="*/ 29293945 h 39924663"/>
              <a:gd name="connsiteX70" fmla="*/ 11795760 w 16550640"/>
              <a:gd name="connsiteY70" fmla="*/ 33957385 h 39924663"/>
              <a:gd name="connsiteX71" fmla="*/ 12618720 w 16550640"/>
              <a:gd name="connsiteY71" fmla="*/ 35603305 h 39924663"/>
              <a:gd name="connsiteX72" fmla="*/ 14538960 w 16550640"/>
              <a:gd name="connsiteY72" fmla="*/ 36151945 h 39924663"/>
              <a:gd name="connsiteX73" fmla="*/ 12435840 w 16550640"/>
              <a:gd name="connsiteY73" fmla="*/ 36517705 h 39924663"/>
              <a:gd name="connsiteX74" fmla="*/ 13075920 w 16550640"/>
              <a:gd name="connsiteY74" fmla="*/ 37066345 h 39924663"/>
              <a:gd name="connsiteX75" fmla="*/ 12161520 w 16550640"/>
              <a:gd name="connsiteY75" fmla="*/ 37706425 h 39924663"/>
              <a:gd name="connsiteX76" fmla="*/ 10149840 w 16550640"/>
              <a:gd name="connsiteY76" fmla="*/ 37249225 h 39924663"/>
              <a:gd name="connsiteX77" fmla="*/ 10332720 w 16550640"/>
              <a:gd name="connsiteY77" fmla="*/ 36883465 h 39924663"/>
              <a:gd name="connsiteX78" fmla="*/ 9144000 w 16550640"/>
              <a:gd name="connsiteY78" fmla="*/ 36883465 h 39924663"/>
              <a:gd name="connsiteX79" fmla="*/ 9692640 w 16550640"/>
              <a:gd name="connsiteY79" fmla="*/ 35969065 h 39924663"/>
              <a:gd name="connsiteX80" fmla="*/ 9144000 w 16550640"/>
              <a:gd name="connsiteY80" fmla="*/ 35511865 h 39924663"/>
              <a:gd name="connsiteX81" fmla="*/ 9966960 w 16550640"/>
              <a:gd name="connsiteY81" fmla="*/ 34780345 h 39924663"/>
              <a:gd name="connsiteX82" fmla="*/ 8778240 w 16550640"/>
              <a:gd name="connsiteY82" fmla="*/ 28196665 h 39924663"/>
              <a:gd name="connsiteX83" fmla="*/ 9509760 w 16550640"/>
              <a:gd name="connsiteY83" fmla="*/ 26276425 h 39924663"/>
              <a:gd name="connsiteX84" fmla="*/ 8503920 w 16550640"/>
              <a:gd name="connsiteY84" fmla="*/ 25727785 h 39924663"/>
              <a:gd name="connsiteX85" fmla="*/ 8412480 w 16550640"/>
              <a:gd name="connsiteY85" fmla="*/ 20790025 h 39924663"/>
              <a:gd name="connsiteX86" fmla="*/ 8778240 w 16550640"/>
              <a:gd name="connsiteY86" fmla="*/ 18504025 h 39924663"/>
              <a:gd name="connsiteX87" fmla="*/ 7488283 w 16550640"/>
              <a:gd name="connsiteY87" fmla="*/ 16730572 h 39924663"/>
              <a:gd name="connsiteX88" fmla="*/ 7315200 w 16550640"/>
              <a:gd name="connsiteY88" fmla="*/ 16309465 h 39924663"/>
              <a:gd name="connsiteX89" fmla="*/ 7445074 w 16550640"/>
              <a:gd name="connsiteY89" fmla="*/ 16332817 h 39924663"/>
              <a:gd name="connsiteX90" fmla="*/ 7167716 w 16550640"/>
              <a:gd name="connsiteY90" fmla="*/ 16283097 h 39924663"/>
              <a:gd name="connsiteX91" fmla="*/ 7297344 w 16550640"/>
              <a:gd name="connsiteY91" fmla="*/ 20186069 h 39924663"/>
              <a:gd name="connsiteX92" fmla="*/ 6811392 w 16550640"/>
              <a:gd name="connsiteY92" fmla="*/ 21851668 h 39924663"/>
              <a:gd name="connsiteX93" fmla="*/ 6260322 w 16550640"/>
              <a:gd name="connsiteY93" fmla="*/ 22100265 h 39924663"/>
              <a:gd name="connsiteX94" fmla="*/ 6811392 w 16550640"/>
              <a:gd name="connsiteY94" fmla="*/ 26997624 h 39924663"/>
              <a:gd name="connsiteX95" fmla="*/ 6492240 w 16550640"/>
              <a:gd name="connsiteY95" fmla="*/ 35877625 h 39924663"/>
              <a:gd name="connsiteX96" fmla="*/ 5669280 w 16550640"/>
              <a:gd name="connsiteY96" fmla="*/ 35877625 h 39924663"/>
              <a:gd name="connsiteX97" fmla="*/ 5669280 w 16550640"/>
              <a:gd name="connsiteY97" fmla="*/ 36151945 h 39924663"/>
              <a:gd name="connsiteX98" fmla="*/ 6126480 w 16550640"/>
              <a:gd name="connsiteY98" fmla="*/ 36151945 h 39924663"/>
              <a:gd name="connsiteX99" fmla="*/ 6309360 w 16550640"/>
              <a:gd name="connsiteY99" fmla="*/ 37249225 h 39924663"/>
              <a:gd name="connsiteX100" fmla="*/ 6766560 w 16550640"/>
              <a:gd name="connsiteY100" fmla="*/ 37157785 h 39924663"/>
              <a:gd name="connsiteX101" fmla="*/ 7589520 w 16550640"/>
              <a:gd name="connsiteY101" fmla="*/ 37797865 h 39924663"/>
              <a:gd name="connsiteX102" fmla="*/ 8852878 w 16550640"/>
              <a:gd name="connsiteY102" fmla="*/ 38631959 h 39924663"/>
              <a:gd name="connsiteX103" fmla="*/ 9025715 w 16550640"/>
              <a:gd name="connsiteY103" fmla="*/ 39651207 h 39924663"/>
              <a:gd name="connsiteX104" fmla="*/ 6368345 w 16550640"/>
              <a:gd name="connsiteY104" fmla="*/ 39924663 h 39924663"/>
              <a:gd name="connsiteX105" fmla="*/ 5201695 w 16550640"/>
              <a:gd name="connsiteY105" fmla="*/ 39526908 h 39924663"/>
              <a:gd name="connsiteX106" fmla="*/ 4683184 w 16550640"/>
              <a:gd name="connsiteY106" fmla="*/ 39626347 h 39924663"/>
              <a:gd name="connsiteX107" fmla="*/ 3343696 w 16550640"/>
              <a:gd name="connsiteY107" fmla="*/ 39377750 h 39924663"/>
              <a:gd name="connsiteX108" fmla="*/ 3278882 w 16550640"/>
              <a:gd name="connsiteY108" fmla="*/ 38234204 h 39924663"/>
              <a:gd name="connsiteX109" fmla="*/ 2738767 w 16550640"/>
              <a:gd name="connsiteY109" fmla="*/ 38532521 h 39924663"/>
              <a:gd name="connsiteX110" fmla="*/ 2673953 w 16550640"/>
              <a:gd name="connsiteY110" fmla="*/ 38905416 h 39924663"/>
              <a:gd name="connsiteX111" fmla="*/ 967187 w 16550640"/>
              <a:gd name="connsiteY111" fmla="*/ 38706538 h 39924663"/>
              <a:gd name="connsiteX112" fmla="*/ 0 w 16550640"/>
              <a:gd name="connsiteY112" fmla="*/ 35603305 h 39924663"/>
              <a:gd name="connsiteX113" fmla="*/ 457200 w 16550640"/>
              <a:gd name="connsiteY113" fmla="*/ 35603305 h 39924663"/>
              <a:gd name="connsiteX114" fmla="*/ 365760 w 16550640"/>
              <a:gd name="connsiteY114" fmla="*/ 34688905 h 39924663"/>
              <a:gd name="connsiteX115" fmla="*/ 1097280 w 16550640"/>
              <a:gd name="connsiteY115" fmla="*/ 34048825 h 39924663"/>
              <a:gd name="connsiteX116" fmla="*/ 1222940 w 16550640"/>
              <a:gd name="connsiteY116" fmla="*/ 26972764 h 39924663"/>
              <a:gd name="connsiteX117" fmla="*/ 1741451 w 16550640"/>
              <a:gd name="connsiteY117" fmla="*/ 24909410 h 39924663"/>
              <a:gd name="connsiteX118" fmla="*/ 1676637 w 16550640"/>
              <a:gd name="connsiteY118" fmla="*/ 23591847 h 39924663"/>
              <a:gd name="connsiteX119" fmla="*/ 1806265 w 16550640"/>
              <a:gd name="connsiteY119" fmla="*/ 22348862 h 39924663"/>
              <a:gd name="connsiteX120" fmla="*/ 2002493 w 16550640"/>
              <a:gd name="connsiteY120" fmla="*/ 21534401 h 39924663"/>
              <a:gd name="connsiteX121" fmla="*/ 142708 w 16550640"/>
              <a:gd name="connsiteY121" fmla="*/ 21115331 h 39924663"/>
              <a:gd name="connsiteX122" fmla="*/ 877266 w 16550640"/>
              <a:gd name="connsiteY122" fmla="*/ 16034501 h 39924663"/>
              <a:gd name="connsiteX123" fmla="*/ 1053605 w 16550640"/>
              <a:gd name="connsiteY123" fmla="*/ 13573391 h 39924663"/>
              <a:gd name="connsiteX124" fmla="*/ 923978 w 16550640"/>
              <a:gd name="connsiteY124" fmla="*/ 10391351 h 39924663"/>
              <a:gd name="connsiteX125" fmla="*/ 1309358 w 16550640"/>
              <a:gd name="connsiteY125" fmla="*/ 7897670 h 39924663"/>
              <a:gd name="connsiteX126" fmla="*/ 2022311 w 16550640"/>
              <a:gd name="connsiteY126" fmla="*/ 6322056 h 39924663"/>
              <a:gd name="connsiteX127" fmla="*/ 2713659 w 16550640"/>
              <a:gd name="connsiteY127" fmla="*/ 5337122 h 39924663"/>
              <a:gd name="connsiteX128" fmla="*/ 3108960 w 16550640"/>
              <a:gd name="connsiteY128" fmla="*/ 4788025 h 39924663"/>
              <a:gd name="connsiteX129" fmla="*/ 2670450 w 16550640"/>
              <a:gd name="connsiteY129" fmla="*/ 3954433 h 39924663"/>
              <a:gd name="connsiteX130" fmla="*/ 2303171 w 16550640"/>
              <a:gd name="connsiteY130" fmla="*/ 1881624 h 39924663"/>
              <a:gd name="connsiteX131" fmla="*/ 2389590 w 16550640"/>
              <a:gd name="connsiteY131" fmla="*/ 1036395 h 39924663"/>
              <a:gd name="connsiteX132" fmla="*/ 2864892 w 16550640"/>
              <a:gd name="connsiteY132" fmla="*/ 638640 h 39924663"/>
              <a:gd name="connsiteX133" fmla="*/ 3653308 w 16550640"/>
              <a:gd name="connsiteY133" fmla="*/ 290605 h 39924663"/>
              <a:gd name="connsiteX0" fmla="*/ 3653308 w 16550640"/>
              <a:gd name="connsiteY0" fmla="*/ 290605 h 39924663"/>
              <a:gd name="connsiteX1" fmla="*/ 4744495 w 16550640"/>
              <a:gd name="connsiteY1" fmla="*/ 191166 h 39924663"/>
              <a:gd name="connsiteX2" fmla="*/ 5975959 w 16550640"/>
              <a:gd name="connsiteY2" fmla="*/ 713219 h 39924663"/>
              <a:gd name="connsiteX3" fmla="*/ 5608680 w 16550640"/>
              <a:gd name="connsiteY3" fmla="*/ 1185554 h 39924663"/>
              <a:gd name="connsiteX4" fmla="*/ 5911145 w 16550640"/>
              <a:gd name="connsiteY4" fmla="*/ 1682747 h 39924663"/>
              <a:gd name="connsiteX5" fmla="*/ 6105587 w 16550640"/>
              <a:gd name="connsiteY5" fmla="*/ 2378819 h 39924663"/>
              <a:gd name="connsiteX6" fmla="*/ 6083982 w 16550640"/>
              <a:gd name="connsiteY6" fmla="*/ 2900872 h 39924663"/>
              <a:gd name="connsiteX7" fmla="*/ 6408051 w 16550640"/>
              <a:gd name="connsiteY7" fmla="*/ 3671523 h 39924663"/>
              <a:gd name="connsiteX8" fmla="*/ 6300028 w 16550640"/>
              <a:gd name="connsiteY8" fmla="*/ 4078732 h 39924663"/>
              <a:gd name="connsiteX9" fmla="*/ 6364842 w 16550640"/>
              <a:gd name="connsiteY9" fmla="*/ 4516753 h 39924663"/>
              <a:gd name="connsiteX10" fmla="*/ 6062377 w 16550640"/>
              <a:gd name="connsiteY10" fmla="*/ 5585719 h 39924663"/>
              <a:gd name="connsiteX11" fmla="*/ 5303520 w 16550640"/>
              <a:gd name="connsiteY11" fmla="*/ 5610985 h 39924663"/>
              <a:gd name="connsiteX12" fmla="*/ 5025355 w 16550640"/>
              <a:gd name="connsiteY12" fmla="*/ 6115484 h 39924663"/>
              <a:gd name="connsiteX13" fmla="*/ 5457448 w 16550640"/>
              <a:gd name="connsiteY13" fmla="*/ 6836415 h 39924663"/>
              <a:gd name="connsiteX14" fmla="*/ 6343238 w 16550640"/>
              <a:gd name="connsiteY14" fmla="*/ 10251647 h 39924663"/>
              <a:gd name="connsiteX15" fmla="*/ 6494470 w 16550640"/>
              <a:gd name="connsiteY15" fmla="*/ 11634335 h 39924663"/>
              <a:gd name="connsiteX16" fmla="*/ 6904958 w 16550640"/>
              <a:gd name="connsiteY16" fmla="*/ 11385738 h 39924663"/>
              <a:gd name="connsiteX17" fmla="*/ 6583680 w 16550640"/>
              <a:gd name="connsiteY17" fmla="*/ 10000105 h 39924663"/>
              <a:gd name="connsiteX18" fmla="*/ 8321040 w 16550640"/>
              <a:gd name="connsiteY18" fmla="*/ 8628505 h 39924663"/>
              <a:gd name="connsiteX19" fmla="*/ 8352468 w 16550640"/>
              <a:gd name="connsiteY19" fmla="*/ 7955101 h 39924663"/>
              <a:gd name="connsiteX20" fmla="*/ 8708792 w 16550640"/>
              <a:gd name="connsiteY20" fmla="*/ 7805943 h 39924663"/>
              <a:gd name="connsiteX21" fmla="*/ 8708792 w 16550640"/>
              <a:gd name="connsiteY21" fmla="*/ 7184451 h 39924663"/>
              <a:gd name="connsiteX22" fmla="*/ 8287654 w 16550640"/>
              <a:gd name="connsiteY22" fmla="*/ 6910994 h 39924663"/>
              <a:gd name="connsiteX23" fmla="*/ 8046720 w 16550640"/>
              <a:gd name="connsiteY23" fmla="*/ 5336665 h 39924663"/>
              <a:gd name="connsiteX24" fmla="*/ 8046720 w 16550640"/>
              <a:gd name="connsiteY24" fmla="*/ 5885305 h 39924663"/>
              <a:gd name="connsiteX25" fmla="*/ 8046720 w 16550640"/>
              <a:gd name="connsiteY25" fmla="*/ 6433945 h 39924663"/>
              <a:gd name="connsiteX26" fmla="*/ 7863840 w 16550640"/>
              <a:gd name="connsiteY26" fmla="*/ 6068185 h 39924663"/>
              <a:gd name="connsiteX27" fmla="*/ 7772400 w 16550640"/>
              <a:gd name="connsiteY27" fmla="*/ 6342505 h 39924663"/>
              <a:gd name="connsiteX28" fmla="*/ 7498080 w 16550640"/>
              <a:gd name="connsiteY28" fmla="*/ 6616825 h 39924663"/>
              <a:gd name="connsiteX29" fmla="*/ 7498080 w 16550640"/>
              <a:gd name="connsiteY29" fmla="*/ 6159625 h 39924663"/>
              <a:gd name="connsiteX30" fmla="*/ 7337051 w 16550640"/>
              <a:gd name="connsiteY30" fmla="*/ 6413800 h 39924663"/>
              <a:gd name="connsiteX31" fmla="*/ 7833957 w 16550640"/>
              <a:gd name="connsiteY31" fmla="*/ 5245395 h 39924663"/>
              <a:gd name="connsiteX32" fmla="*/ 8321040 w 16550640"/>
              <a:gd name="connsiteY32" fmla="*/ 4147945 h 39924663"/>
              <a:gd name="connsiteX33" fmla="*/ 9509760 w 16550640"/>
              <a:gd name="connsiteY33" fmla="*/ 3324985 h 39924663"/>
              <a:gd name="connsiteX34" fmla="*/ 9692640 w 16550640"/>
              <a:gd name="connsiteY34" fmla="*/ 3416425 h 39924663"/>
              <a:gd name="connsiteX35" fmla="*/ 10332720 w 16550640"/>
              <a:gd name="connsiteY35" fmla="*/ 3142105 h 39924663"/>
              <a:gd name="connsiteX36" fmla="*/ 11155680 w 16550640"/>
              <a:gd name="connsiteY36" fmla="*/ 3507865 h 39924663"/>
              <a:gd name="connsiteX37" fmla="*/ 11430000 w 16550640"/>
              <a:gd name="connsiteY37" fmla="*/ 4239385 h 39924663"/>
              <a:gd name="connsiteX38" fmla="*/ 11521440 w 16550640"/>
              <a:gd name="connsiteY38" fmla="*/ 4696585 h 39924663"/>
              <a:gd name="connsiteX39" fmla="*/ 11612880 w 16550640"/>
              <a:gd name="connsiteY39" fmla="*/ 5519545 h 39924663"/>
              <a:gd name="connsiteX40" fmla="*/ 11612880 w 16550640"/>
              <a:gd name="connsiteY40" fmla="*/ 5519545 h 39924663"/>
              <a:gd name="connsiteX41" fmla="*/ 12070080 w 16550640"/>
              <a:gd name="connsiteY41" fmla="*/ 6525385 h 39924663"/>
              <a:gd name="connsiteX42" fmla="*/ 11612880 w 16550640"/>
              <a:gd name="connsiteY42" fmla="*/ 7165465 h 39924663"/>
              <a:gd name="connsiteX43" fmla="*/ 11612880 w 16550640"/>
              <a:gd name="connsiteY43" fmla="*/ 7805545 h 39924663"/>
              <a:gd name="connsiteX44" fmla="*/ 10881360 w 16550640"/>
              <a:gd name="connsiteY44" fmla="*/ 7896985 h 39924663"/>
              <a:gd name="connsiteX45" fmla="*/ 10698480 w 16550640"/>
              <a:gd name="connsiteY45" fmla="*/ 8171305 h 39924663"/>
              <a:gd name="connsiteX46" fmla="*/ 10972800 w 16550640"/>
              <a:gd name="connsiteY46" fmla="*/ 8628505 h 39924663"/>
              <a:gd name="connsiteX47" fmla="*/ 11978640 w 16550640"/>
              <a:gd name="connsiteY47" fmla="*/ 8628505 h 39924663"/>
              <a:gd name="connsiteX48" fmla="*/ 12435840 w 16550640"/>
              <a:gd name="connsiteY48" fmla="*/ 9085705 h 39924663"/>
              <a:gd name="connsiteX49" fmla="*/ 13350240 w 16550640"/>
              <a:gd name="connsiteY49" fmla="*/ 10457305 h 39924663"/>
              <a:gd name="connsiteX50" fmla="*/ 15087600 w 16550640"/>
              <a:gd name="connsiteY50" fmla="*/ 10000105 h 39924663"/>
              <a:gd name="connsiteX51" fmla="*/ 16550640 w 16550640"/>
              <a:gd name="connsiteY51" fmla="*/ 9634345 h 39924663"/>
              <a:gd name="connsiteX52" fmla="*/ 15361920 w 16550640"/>
              <a:gd name="connsiteY52" fmla="*/ 10457305 h 39924663"/>
              <a:gd name="connsiteX53" fmla="*/ 15910560 w 16550640"/>
              <a:gd name="connsiteY53" fmla="*/ 10914505 h 39924663"/>
              <a:gd name="connsiteX54" fmla="*/ 15087600 w 16550640"/>
              <a:gd name="connsiteY54" fmla="*/ 11828905 h 39924663"/>
              <a:gd name="connsiteX55" fmla="*/ 15087600 w 16550640"/>
              <a:gd name="connsiteY55" fmla="*/ 11188825 h 39924663"/>
              <a:gd name="connsiteX56" fmla="*/ 13441680 w 16550640"/>
              <a:gd name="connsiteY56" fmla="*/ 11188825 h 39924663"/>
              <a:gd name="connsiteX57" fmla="*/ 13441680 w 16550640"/>
              <a:gd name="connsiteY57" fmla="*/ 12011785 h 39924663"/>
              <a:gd name="connsiteX58" fmla="*/ 14630400 w 16550640"/>
              <a:gd name="connsiteY58" fmla="*/ 13200505 h 39924663"/>
              <a:gd name="connsiteX59" fmla="*/ 14538960 w 16550640"/>
              <a:gd name="connsiteY59" fmla="*/ 14114905 h 39924663"/>
              <a:gd name="connsiteX60" fmla="*/ 14904720 w 16550640"/>
              <a:gd name="connsiteY60" fmla="*/ 14846425 h 39924663"/>
              <a:gd name="connsiteX61" fmla="*/ 14813280 w 16550640"/>
              <a:gd name="connsiteY61" fmla="*/ 15577945 h 39924663"/>
              <a:gd name="connsiteX62" fmla="*/ 14813280 w 16550640"/>
              <a:gd name="connsiteY62" fmla="*/ 16035145 h 39924663"/>
              <a:gd name="connsiteX63" fmla="*/ 14538960 w 16550640"/>
              <a:gd name="connsiteY63" fmla="*/ 16035145 h 39924663"/>
              <a:gd name="connsiteX64" fmla="*/ 14538960 w 16550640"/>
              <a:gd name="connsiteY64" fmla="*/ 16400905 h 39924663"/>
              <a:gd name="connsiteX65" fmla="*/ 13807440 w 16550640"/>
              <a:gd name="connsiteY65" fmla="*/ 16400905 h 39924663"/>
              <a:gd name="connsiteX66" fmla="*/ 14356080 w 16550640"/>
              <a:gd name="connsiteY66" fmla="*/ 17132425 h 39924663"/>
              <a:gd name="connsiteX67" fmla="*/ 14996160 w 16550640"/>
              <a:gd name="connsiteY67" fmla="*/ 25910665 h 39924663"/>
              <a:gd name="connsiteX68" fmla="*/ 13350240 w 16550640"/>
              <a:gd name="connsiteY68" fmla="*/ 25819225 h 39924663"/>
              <a:gd name="connsiteX69" fmla="*/ 13167360 w 16550640"/>
              <a:gd name="connsiteY69" fmla="*/ 29293945 h 39924663"/>
              <a:gd name="connsiteX70" fmla="*/ 11795760 w 16550640"/>
              <a:gd name="connsiteY70" fmla="*/ 33957385 h 39924663"/>
              <a:gd name="connsiteX71" fmla="*/ 12618720 w 16550640"/>
              <a:gd name="connsiteY71" fmla="*/ 35603305 h 39924663"/>
              <a:gd name="connsiteX72" fmla="*/ 14538960 w 16550640"/>
              <a:gd name="connsiteY72" fmla="*/ 36151945 h 39924663"/>
              <a:gd name="connsiteX73" fmla="*/ 12435840 w 16550640"/>
              <a:gd name="connsiteY73" fmla="*/ 36517705 h 39924663"/>
              <a:gd name="connsiteX74" fmla="*/ 13075920 w 16550640"/>
              <a:gd name="connsiteY74" fmla="*/ 37066345 h 39924663"/>
              <a:gd name="connsiteX75" fmla="*/ 12161520 w 16550640"/>
              <a:gd name="connsiteY75" fmla="*/ 37706425 h 39924663"/>
              <a:gd name="connsiteX76" fmla="*/ 10149840 w 16550640"/>
              <a:gd name="connsiteY76" fmla="*/ 37249225 h 39924663"/>
              <a:gd name="connsiteX77" fmla="*/ 10332720 w 16550640"/>
              <a:gd name="connsiteY77" fmla="*/ 36883465 h 39924663"/>
              <a:gd name="connsiteX78" fmla="*/ 9144000 w 16550640"/>
              <a:gd name="connsiteY78" fmla="*/ 36883465 h 39924663"/>
              <a:gd name="connsiteX79" fmla="*/ 9692640 w 16550640"/>
              <a:gd name="connsiteY79" fmla="*/ 35969065 h 39924663"/>
              <a:gd name="connsiteX80" fmla="*/ 9144000 w 16550640"/>
              <a:gd name="connsiteY80" fmla="*/ 35511865 h 39924663"/>
              <a:gd name="connsiteX81" fmla="*/ 9966960 w 16550640"/>
              <a:gd name="connsiteY81" fmla="*/ 34780345 h 39924663"/>
              <a:gd name="connsiteX82" fmla="*/ 8778240 w 16550640"/>
              <a:gd name="connsiteY82" fmla="*/ 28196665 h 39924663"/>
              <a:gd name="connsiteX83" fmla="*/ 9509760 w 16550640"/>
              <a:gd name="connsiteY83" fmla="*/ 26276425 h 39924663"/>
              <a:gd name="connsiteX84" fmla="*/ 8503920 w 16550640"/>
              <a:gd name="connsiteY84" fmla="*/ 25727785 h 39924663"/>
              <a:gd name="connsiteX85" fmla="*/ 8412480 w 16550640"/>
              <a:gd name="connsiteY85" fmla="*/ 20790025 h 39924663"/>
              <a:gd name="connsiteX86" fmla="*/ 8778240 w 16550640"/>
              <a:gd name="connsiteY86" fmla="*/ 18504025 h 39924663"/>
              <a:gd name="connsiteX87" fmla="*/ 7488283 w 16550640"/>
              <a:gd name="connsiteY87" fmla="*/ 16730572 h 39924663"/>
              <a:gd name="connsiteX88" fmla="*/ 7315200 w 16550640"/>
              <a:gd name="connsiteY88" fmla="*/ 16309465 h 39924663"/>
              <a:gd name="connsiteX89" fmla="*/ 7445074 w 16550640"/>
              <a:gd name="connsiteY89" fmla="*/ 16332817 h 39924663"/>
              <a:gd name="connsiteX90" fmla="*/ 7167716 w 16550640"/>
              <a:gd name="connsiteY90" fmla="*/ 16283097 h 39924663"/>
              <a:gd name="connsiteX91" fmla="*/ 7297344 w 16550640"/>
              <a:gd name="connsiteY91" fmla="*/ 20186069 h 39924663"/>
              <a:gd name="connsiteX92" fmla="*/ 6811392 w 16550640"/>
              <a:gd name="connsiteY92" fmla="*/ 21851668 h 39924663"/>
              <a:gd name="connsiteX93" fmla="*/ 6260322 w 16550640"/>
              <a:gd name="connsiteY93" fmla="*/ 22100265 h 39924663"/>
              <a:gd name="connsiteX94" fmla="*/ 6811392 w 16550640"/>
              <a:gd name="connsiteY94" fmla="*/ 26997624 h 39924663"/>
              <a:gd name="connsiteX95" fmla="*/ 6492240 w 16550640"/>
              <a:gd name="connsiteY95" fmla="*/ 35877625 h 39924663"/>
              <a:gd name="connsiteX96" fmla="*/ 5669280 w 16550640"/>
              <a:gd name="connsiteY96" fmla="*/ 35877625 h 39924663"/>
              <a:gd name="connsiteX97" fmla="*/ 5669280 w 16550640"/>
              <a:gd name="connsiteY97" fmla="*/ 36151945 h 39924663"/>
              <a:gd name="connsiteX98" fmla="*/ 6126480 w 16550640"/>
              <a:gd name="connsiteY98" fmla="*/ 36151945 h 39924663"/>
              <a:gd name="connsiteX99" fmla="*/ 6309360 w 16550640"/>
              <a:gd name="connsiteY99" fmla="*/ 37249225 h 39924663"/>
              <a:gd name="connsiteX100" fmla="*/ 6766560 w 16550640"/>
              <a:gd name="connsiteY100" fmla="*/ 37157785 h 39924663"/>
              <a:gd name="connsiteX101" fmla="*/ 7589520 w 16550640"/>
              <a:gd name="connsiteY101" fmla="*/ 37797865 h 39924663"/>
              <a:gd name="connsiteX102" fmla="*/ 8852878 w 16550640"/>
              <a:gd name="connsiteY102" fmla="*/ 38631959 h 39924663"/>
              <a:gd name="connsiteX103" fmla="*/ 9025715 w 16550640"/>
              <a:gd name="connsiteY103" fmla="*/ 39651207 h 39924663"/>
              <a:gd name="connsiteX104" fmla="*/ 6368345 w 16550640"/>
              <a:gd name="connsiteY104" fmla="*/ 39924663 h 39924663"/>
              <a:gd name="connsiteX105" fmla="*/ 5201695 w 16550640"/>
              <a:gd name="connsiteY105" fmla="*/ 39526908 h 39924663"/>
              <a:gd name="connsiteX106" fmla="*/ 4683184 w 16550640"/>
              <a:gd name="connsiteY106" fmla="*/ 39626347 h 39924663"/>
              <a:gd name="connsiteX107" fmla="*/ 3343696 w 16550640"/>
              <a:gd name="connsiteY107" fmla="*/ 39377750 h 39924663"/>
              <a:gd name="connsiteX108" fmla="*/ 3710975 w 16550640"/>
              <a:gd name="connsiteY108" fmla="*/ 38582240 h 39924663"/>
              <a:gd name="connsiteX109" fmla="*/ 2738767 w 16550640"/>
              <a:gd name="connsiteY109" fmla="*/ 38532521 h 39924663"/>
              <a:gd name="connsiteX110" fmla="*/ 2673953 w 16550640"/>
              <a:gd name="connsiteY110" fmla="*/ 38905416 h 39924663"/>
              <a:gd name="connsiteX111" fmla="*/ 967187 w 16550640"/>
              <a:gd name="connsiteY111" fmla="*/ 38706538 h 39924663"/>
              <a:gd name="connsiteX112" fmla="*/ 0 w 16550640"/>
              <a:gd name="connsiteY112" fmla="*/ 35603305 h 39924663"/>
              <a:gd name="connsiteX113" fmla="*/ 457200 w 16550640"/>
              <a:gd name="connsiteY113" fmla="*/ 35603305 h 39924663"/>
              <a:gd name="connsiteX114" fmla="*/ 365760 w 16550640"/>
              <a:gd name="connsiteY114" fmla="*/ 34688905 h 39924663"/>
              <a:gd name="connsiteX115" fmla="*/ 1097280 w 16550640"/>
              <a:gd name="connsiteY115" fmla="*/ 34048825 h 39924663"/>
              <a:gd name="connsiteX116" fmla="*/ 1222940 w 16550640"/>
              <a:gd name="connsiteY116" fmla="*/ 26972764 h 39924663"/>
              <a:gd name="connsiteX117" fmla="*/ 1741451 w 16550640"/>
              <a:gd name="connsiteY117" fmla="*/ 24909410 h 39924663"/>
              <a:gd name="connsiteX118" fmla="*/ 1676637 w 16550640"/>
              <a:gd name="connsiteY118" fmla="*/ 23591847 h 39924663"/>
              <a:gd name="connsiteX119" fmla="*/ 1806265 w 16550640"/>
              <a:gd name="connsiteY119" fmla="*/ 22348862 h 39924663"/>
              <a:gd name="connsiteX120" fmla="*/ 2002493 w 16550640"/>
              <a:gd name="connsiteY120" fmla="*/ 21534401 h 39924663"/>
              <a:gd name="connsiteX121" fmla="*/ 142708 w 16550640"/>
              <a:gd name="connsiteY121" fmla="*/ 21115331 h 39924663"/>
              <a:gd name="connsiteX122" fmla="*/ 877266 w 16550640"/>
              <a:gd name="connsiteY122" fmla="*/ 16034501 h 39924663"/>
              <a:gd name="connsiteX123" fmla="*/ 1053605 w 16550640"/>
              <a:gd name="connsiteY123" fmla="*/ 13573391 h 39924663"/>
              <a:gd name="connsiteX124" fmla="*/ 923978 w 16550640"/>
              <a:gd name="connsiteY124" fmla="*/ 10391351 h 39924663"/>
              <a:gd name="connsiteX125" fmla="*/ 1309358 w 16550640"/>
              <a:gd name="connsiteY125" fmla="*/ 7897670 h 39924663"/>
              <a:gd name="connsiteX126" fmla="*/ 2022311 w 16550640"/>
              <a:gd name="connsiteY126" fmla="*/ 6322056 h 39924663"/>
              <a:gd name="connsiteX127" fmla="*/ 2713659 w 16550640"/>
              <a:gd name="connsiteY127" fmla="*/ 5337122 h 39924663"/>
              <a:gd name="connsiteX128" fmla="*/ 3108960 w 16550640"/>
              <a:gd name="connsiteY128" fmla="*/ 4788025 h 39924663"/>
              <a:gd name="connsiteX129" fmla="*/ 2670450 w 16550640"/>
              <a:gd name="connsiteY129" fmla="*/ 3954433 h 39924663"/>
              <a:gd name="connsiteX130" fmla="*/ 2303171 w 16550640"/>
              <a:gd name="connsiteY130" fmla="*/ 1881624 h 39924663"/>
              <a:gd name="connsiteX131" fmla="*/ 2389590 w 16550640"/>
              <a:gd name="connsiteY131" fmla="*/ 1036395 h 39924663"/>
              <a:gd name="connsiteX132" fmla="*/ 2864892 w 16550640"/>
              <a:gd name="connsiteY132" fmla="*/ 638640 h 39924663"/>
              <a:gd name="connsiteX133" fmla="*/ 3653308 w 16550640"/>
              <a:gd name="connsiteY133" fmla="*/ 290605 h 39924663"/>
              <a:gd name="connsiteX0" fmla="*/ 3653308 w 16550640"/>
              <a:gd name="connsiteY0" fmla="*/ 290605 h 39924663"/>
              <a:gd name="connsiteX1" fmla="*/ 4744495 w 16550640"/>
              <a:gd name="connsiteY1" fmla="*/ 191166 h 39924663"/>
              <a:gd name="connsiteX2" fmla="*/ 5975959 w 16550640"/>
              <a:gd name="connsiteY2" fmla="*/ 713219 h 39924663"/>
              <a:gd name="connsiteX3" fmla="*/ 5608680 w 16550640"/>
              <a:gd name="connsiteY3" fmla="*/ 1185554 h 39924663"/>
              <a:gd name="connsiteX4" fmla="*/ 5911145 w 16550640"/>
              <a:gd name="connsiteY4" fmla="*/ 1682747 h 39924663"/>
              <a:gd name="connsiteX5" fmla="*/ 6105587 w 16550640"/>
              <a:gd name="connsiteY5" fmla="*/ 2378819 h 39924663"/>
              <a:gd name="connsiteX6" fmla="*/ 6083982 w 16550640"/>
              <a:gd name="connsiteY6" fmla="*/ 2900872 h 39924663"/>
              <a:gd name="connsiteX7" fmla="*/ 6408051 w 16550640"/>
              <a:gd name="connsiteY7" fmla="*/ 3671523 h 39924663"/>
              <a:gd name="connsiteX8" fmla="*/ 6300028 w 16550640"/>
              <a:gd name="connsiteY8" fmla="*/ 4078732 h 39924663"/>
              <a:gd name="connsiteX9" fmla="*/ 6364842 w 16550640"/>
              <a:gd name="connsiteY9" fmla="*/ 4516753 h 39924663"/>
              <a:gd name="connsiteX10" fmla="*/ 6062377 w 16550640"/>
              <a:gd name="connsiteY10" fmla="*/ 5585719 h 39924663"/>
              <a:gd name="connsiteX11" fmla="*/ 5303520 w 16550640"/>
              <a:gd name="connsiteY11" fmla="*/ 5610985 h 39924663"/>
              <a:gd name="connsiteX12" fmla="*/ 5025355 w 16550640"/>
              <a:gd name="connsiteY12" fmla="*/ 6115484 h 39924663"/>
              <a:gd name="connsiteX13" fmla="*/ 5457448 w 16550640"/>
              <a:gd name="connsiteY13" fmla="*/ 6836415 h 39924663"/>
              <a:gd name="connsiteX14" fmla="*/ 6343238 w 16550640"/>
              <a:gd name="connsiteY14" fmla="*/ 10251647 h 39924663"/>
              <a:gd name="connsiteX15" fmla="*/ 6494470 w 16550640"/>
              <a:gd name="connsiteY15" fmla="*/ 11634335 h 39924663"/>
              <a:gd name="connsiteX16" fmla="*/ 6904958 w 16550640"/>
              <a:gd name="connsiteY16" fmla="*/ 11385738 h 39924663"/>
              <a:gd name="connsiteX17" fmla="*/ 6583680 w 16550640"/>
              <a:gd name="connsiteY17" fmla="*/ 10000105 h 39924663"/>
              <a:gd name="connsiteX18" fmla="*/ 8321040 w 16550640"/>
              <a:gd name="connsiteY18" fmla="*/ 8628505 h 39924663"/>
              <a:gd name="connsiteX19" fmla="*/ 8352468 w 16550640"/>
              <a:gd name="connsiteY19" fmla="*/ 7955101 h 39924663"/>
              <a:gd name="connsiteX20" fmla="*/ 8708792 w 16550640"/>
              <a:gd name="connsiteY20" fmla="*/ 7805943 h 39924663"/>
              <a:gd name="connsiteX21" fmla="*/ 8708792 w 16550640"/>
              <a:gd name="connsiteY21" fmla="*/ 7184451 h 39924663"/>
              <a:gd name="connsiteX22" fmla="*/ 8287654 w 16550640"/>
              <a:gd name="connsiteY22" fmla="*/ 6910994 h 39924663"/>
              <a:gd name="connsiteX23" fmla="*/ 8046720 w 16550640"/>
              <a:gd name="connsiteY23" fmla="*/ 5336665 h 39924663"/>
              <a:gd name="connsiteX24" fmla="*/ 8046720 w 16550640"/>
              <a:gd name="connsiteY24" fmla="*/ 5885305 h 39924663"/>
              <a:gd name="connsiteX25" fmla="*/ 8046720 w 16550640"/>
              <a:gd name="connsiteY25" fmla="*/ 6433945 h 39924663"/>
              <a:gd name="connsiteX26" fmla="*/ 7863840 w 16550640"/>
              <a:gd name="connsiteY26" fmla="*/ 6068185 h 39924663"/>
              <a:gd name="connsiteX27" fmla="*/ 7772400 w 16550640"/>
              <a:gd name="connsiteY27" fmla="*/ 6342505 h 39924663"/>
              <a:gd name="connsiteX28" fmla="*/ 7498080 w 16550640"/>
              <a:gd name="connsiteY28" fmla="*/ 6616825 h 39924663"/>
              <a:gd name="connsiteX29" fmla="*/ 7498080 w 16550640"/>
              <a:gd name="connsiteY29" fmla="*/ 6159625 h 39924663"/>
              <a:gd name="connsiteX30" fmla="*/ 7337051 w 16550640"/>
              <a:gd name="connsiteY30" fmla="*/ 6413800 h 39924663"/>
              <a:gd name="connsiteX31" fmla="*/ 7833957 w 16550640"/>
              <a:gd name="connsiteY31" fmla="*/ 5245395 h 39924663"/>
              <a:gd name="connsiteX32" fmla="*/ 8321040 w 16550640"/>
              <a:gd name="connsiteY32" fmla="*/ 4147945 h 39924663"/>
              <a:gd name="connsiteX33" fmla="*/ 9509760 w 16550640"/>
              <a:gd name="connsiteY33" fmla="*/ 3324985 h 39924663"/>
              <a:gd name="connsiteX34" fmla="*/ 9692640 w 16550640"/>
              <a:gd name="connsiteY34" fmla="*/ 3416425 h 39924663"/>
              <a:gd name="connsiteX35" fmla="*/ 10332720 w 16550640"/>
              <a:gd name="connsiteY35" fmla="*/ 3142105 h 39924663"/>
              <a:gd name="connsiteX36" fmla="*/ 11155680 w 16550640"/>
              <a:gd name="connsiteY36" fmla="*/ 3507865 h 39924663"/>
              <a:gd name="connsiteX37" fmla="*/ 11430000 w 16550640"/>
              <a:gd name="connsiteY37" fmla="*/ 4239385 h 39924663"/>
              <a:gd name="connsiteX38" fmla="*/ 11521440 w 16550640"/>
              <a:gd name="connsiteY38" fmla="*/ 4696585 h 39924663"/>
              <a:gd name="connsiteX39" fmla="*/ 11612880 w 16550640"/>
              <a:gd name="connsiteY39" fmla="*/ 5519545 h 39924663"/>
              <a:gd name="connsiteX40" fmla="*/ 11612880 w 16550640"/>
              <a:gd name="connsiteY40" fmla="*/ 5519545 h 39924663"/>
              <a:gd name="connsiteX41" fmla="*/ 12070080 w 16550640"/>
              <a:gd name="connsiteY41" fmla="*/ 6525385 h 39924663"/>
              <a:gd name="connsiteX42" fmla="*/ 11612880 w 16550640"/>
              <a:gd name="connsiteY42" fmla="*/ 7165465 h 39924663"/>
              <a:gd name="connsiteX43" fmla="*/ 11612880 w 16550640"/>
              <a:gd name="connsiteY43" fmla="*/ 7805545 h 39924663"/>
              <a:gd name="connsiteX44" fmla="*/ 10881360 w 16550640"/>
              <a:gd name="connsiteY44" fmla="*/ 7896985 h 39924663"/>
              <a:gd name="connsiteX45" fmla="*/ 10698480 w 16550640"/>
              <a:gd name="connsiteY45" fmla="*/ 8171305 h 39924663"/>
              <a:gd name="connsiteX46" fmla="*/ 10972800 w 16550640"/>
              <a:gd name="connsiteY46" fmla="*/ 8628505 h 39924663"/>
              <a:gd name="connsiteX47" fmla="*/ 11978640 w 16550640"/>
              <a:gd name="connsiteY47" fmla="*/ 8628505 h 39924663"/>
              <a:gd name="connsiteX48" fmla="*/ 12435840 w 16550640"/>
              <a:gd name="connsiteY48" fmla="*/ 9085705 h 39924663"/>
              <a:gd name="connsiteX49" fmla="*/ 13350240 w 16550640"/>
              <a:gd name="connsiteY49" fmla="*/ 10457305 h 39924663"/>
              <a:gd name="connsiteX50" fmla="*/ 15087600 w 16550640"/>
              <a:gd name="connsiteY50" fmla="*/ 10000105 h 39924663"/>
              <a:gd name="connsiteX51" fmla="*/ 16550640 w 16550640"/>
              <a:gd name="connsiteY51" fmla="*/ 9634345 h 39924663"/>
              <a:gd name="connsiteX52" fmla="*/ 15361920 w 16550640"/>
              <a:gd name="connsiteY52" fmla="*/ 10457305 h 39924663"/>
              <a:gd name="connsiteX53" fmla="*/ 15910560 w 16550640"/>
              <a:gd name="connsiteY53" fmla="*/ 10914505 h 39924663"/>
              <a:gd name="connsiteX54" fmla="*/ 15087600 w 16550640"/>
              <a:gd name="connsiteY54" fmla="*/ 11828905 h 39924663"/>
              <a:gd name="connsiteX55" fmla="*/ 15087600 w 16550640"/>
              <a:gd name="connsiteY55" fmla="*/ 11188825 h 39924663"/>
              <a:gd name="connsiteX56" fmla="*/ 13441680 w 16550640"/>
              <a:gd name="connsiteY56" fmla="*/ 11188825 h 39924663"/>
              <a:gd name="connsiteX57" fmla="*/ 13441680 w 16550640"/>
              <a:gd name="connsiteY57" fmla="*/ 12011785 h 39924663"/>
              <a:gd name="connsiteX58" fmla="*/ 14630400 w 16550640"/>
              <a:gd name="connsiteY58" fmla="*/ 13200505 h 39924663"/>
              <a:gd name="connsiteX59" fmla="*/ 14538960 w 16550640"/>
              <a:gd name="connsiteY59" fmla="*/ 14114905 h 39924663"/>
              <a:gd name="connsiteX60" fmla="*/ 14904720 w 16550640"/>
              <a:gd name="connsiteY60" fmla="*/ 14846425 h 39924663"/>
              <a:gd name="connsiteX61" fmla="*/ 14813280 w 16550640"/>
              <a:gd name="connsiteY61" fmla="*/ 15577945 h 39924663"/>
              <a:gd name="connsiteX62" fmla="*/ 14813280 w 16550640"/>
              <a:gd name="connsiteY62" fmla="*/ 16035145 h 39924663"/>
              <a:gd name="connsiteX63" fmla="*/ 14538960 w 16550640"/>
              <a:gd name="connsiteY63" fmla="*/ 16035145 h 39924663"/>
              <a:gd name="connsiteX64" fmla="*/ 14538960 w 16550640"/>
              <a:gd name="connsiteY64" fmla="*/ 16400905 h 39924663"/>
              <a:gd name="connsiteX65" fmla="*/ 13807440 w 16550640"/>
              <a:gd name="connsiteY65" fmla="*/ 16400905 h 39924663"/>
              <a:gd name="connsiteX66" fmla="*/ 14356080 w 16550640"/>
              <a:gd name="connsiteY66" fmla="*/ 17132425 h 39924663"/>
              <a:gd name="connsiteX67" fmla="*/ 14996160 w 16550640"/>
              <a:gd name="connsiteY67" fmla="*/ 25910665 h 39924663"/>
              <a:gd name="connsiteX68" fmla="*/ 13350240 w 16550640"/>
              <a:gd name="connsiteY68" fmla="*/ 25819225 h 39924663"/>
              <a:gd name="connsiteX69" fmla="*/ 13167360 w 16550640"/>
              <a:gd name="connsiteY69" fmla="*/ 29293945 h 39924663"/>
              <a:gd name="connsiteX70" fmla="*/ 11795760 w 16550640"/>
              <a:gd name="connsiteY70" fmla="*/ 33957385 h 39924663"/>
              <a:gd name="connsiteX71" fmla="*/ 12618720 w 16550640"/>
              <a:gd name="connsiteY71" fmla="*/ 35603305 h 39924663"/>
              <a:gd name="connsiteX72" fmla="*/ 14538960 w 16550640"/>
              <a:gd name="connsiteY72" fmla="*/ 36151945 h 39924663"/>
              <a:gd name="connsiteX73" fmla="*/ 12435840 w 16550640"/>
              <a:gd name="connsiteY73" fmla="*/ 36517705 h 39924663"/>
              <a:gd name="connsiteX74" fmla="*/ 13075920 w 16550640"/>
              <a:gd name="connsiteY74" fmla="*/ 37066345 h 39924663"/>
              <a:gd name="connsiteX75" fmla="*/ 12161520 w 16550640"/>
              <a:gd name="connsiteY75" fmla="*/ 37706425 h 39924663"/>
              <a:gd name="connsiteX76" fmla="*/ 10149840 w 16550640"/>
              <a:gd name="connsiteY76" fmla="*/ 37249225 h 39924663"/>
              <a:gd name="connsiteX77" fmla="*/ 10332720 w 16550640"/>
              <a:gd name="connsiteY77" fmla="*/ 36883465 h 39924663"/>
              <a:gd name="connsiteX78" fmla="*/ 9144000 w 16550640"/>
              <a:gd name="connsiteY78" fmla="*/ 36883465 h 39924663"/>
              <a:gd name="connsiteX79" fmla="*/ 9692640 w 16550640"/>
              <a:gd name="connsiteY79" fmla="*/ 35969065 h 39924663"/>
              <a:gd name="connsiteX80" fmla="*/ 9144000 w 16550640"/>
              <a:gd name="connsiteY80" fmla="*/ 35511865 h 39924663"/>
              <a:gd name="connsiteX81" fmla="*/ 9966960 w 16550640"/>
              <a:gd name="connsiteY81" fmla="*/ 34780345 h 39924663"/>
              <a:gd name="connsiteX82" fmla="*/ 8778240 w 16550640"/>
              <a:gd name="connsiteY82" fmla="*/ 28196665 h 39924663"/>
              <a:gd name="connsiteX83" fmla="*/ 9509760 w 16550640"/>
              <a:gd name="connsiteY83" fmla="*/ 26276425 h 39924663"/>
              <a:gd name="connsiteX84" fmla="*/ 8503920 w 16550640"/>
              <a:gd name="connsiteY84" fmla="*/ 25727785 h 39924663"/>
              <a:gd name="connsiteX85" fmla="*/ 8412480 w 16550640"/>
              <a:gd name="connsiteY85" fmla="*/ 20790025 h 39924663"/>
              <a:gd name="connsiteX86" fmla="*/ 8778240 w 16550640"/>
              <a:gd name="connsiteY86" fmla="*/ 18504025 h 39924663"/>
              <a:gd name="connsiteX87" fmla="*/ 7488283 w 16550640"/>
              <a:gd name="connsiteY87" fmla="*/ 16730572 h 39924663"/>
              <a:gd name="connsiteX88" fmla="*/ 7315200 w 16550640"/>
              <a:gd name="connsiteY88" fmla="*/ 16309465 h 39924663"/>
              <a:gd name="connsiteX89" fmla="*/ 7445074 w 16550640"/>
              <a:gd name="connsiteY89" fmla="*/ 16332817 h 39924663"/>
              <a:gd name="connsiteX90" fmla="*/ 7167716 w 16550640"/>
              <a:gd name="connsiteY90" fmla="*/ 16283097 h 39924663"/>
              <a:gd name="connsiteX91" fmla="*/ 7297344 w 16550640"/>
              <a:gd name="connsiteY91" fmla="*/ 20186069 h 39924663"/>
              <a:gd name="connsiteX92" fmla="*/ 6811392 w 16550640"/>
              <a:gd name="connsiteY92" fmla="*/ 21851668 h 39924663"/>
              <a:gd name="connsiteX93" fmla="*/ 6260322 w 16550640"/>
              <a:gd name="connsiteY93" fmla="*/ 22100265 h 39924663"/>
              <a:gd name="connsiteX94" fmla="*/ 6811392 w 16550640"/>
              <a:gd name="connsiteY94" fmla="*/ 26997624 h 39924663"/>
              <a:gd name="connsiteX95" fmla="*/ 6492240 w 16550640"/>
              <a:gd name="connsiteY95" fmla="*/ 35877625 h 39924663"/>
              <a:gd name="connsiteX96" fmla="*/ 5669280 w 16550640"/>
              <a:gd name="connsiteY96" fmla="*/ 35877625 h 39924663"/>
              <a:gd name="connsiteX97" fmla="*/ 5669280 w 16550640"/>
              <a:gd name="connsiteY97" fmla="*/ 36151945 h 39924663"/>
              <a:gd name="connsiteX98" fmla="*/ 6126480 w 16550640"/>
              <a:gd name="connsiteY98" fmla="*/ 36151945 h 39924663"/>
              <a:gd name="connsiteX99" fmla="*/ 6309360 w 16550640"/>
              <a:gd name="connsiteY99" fmla="*/ 37249225 h 39924663"/>
              <a:gd name="connsiteX100" fmla="*/ 6766560 w 16550640"/>
              <a:gd name="connsiteY100" fmla="*/ 37157785 h 39924663"/>
              <a:gd name="connsiteX101" fmla="*/ 7589520 w 16550640"/>
              <a:gd name="connsiteY101" fmla="*/ 37797865 h 39924663"/>
              <a:gd name="connsiteX102" fmla="*/ 8852878 w 16550640"/>
              <a:gd name="connsiteY102" fmla="*/ 38631959 h 39924663"/>
              <a:gd name="connsiteX103" fmla="*/ 9025715 w 16550640"/>
              <a:gd name="connsiteY103" fmla="*/ 39651207 h 39924663"/>
              <a:gd name="connsiteX104" fmla="*/ 6368345 w 16550640"/>
              <a:gd name="connsiteY104" fmla="*/ 39924663 h 39924663"/>
              <a:gd name="connsiteX105" fmla="*/ 5201695 w 16550640"/>
              <a:gd name="connsiteY105" fmla="*/ 39526908 h 39924663"/>
              <a:gd name="connsiteX106" fmla="*/ 4683184 w 16550640"/>
              <a:gd name="connsiteY106" fmla="*/ 39626347 h 39924663"/>
              <a:gd name="connsiteX107" fmla="*/ 3343696 w 16550640"/>
              <a:gd name="connsiteY107" fmla="*/ 39377750 h 39924663"/>
              <a:gd name="connsiteX108" fmla="*/ 3408510 w 16550640"/>
              <a:gd name="connsiteY108" fmla="*/ 38358503 h 39924663"/>
              <a:gd name="connsiteX109" fmla="*/ 2738767 w 16550640"/>
              <a:gd name="connsiteY109" fmla="*/ 38532521 h 39924663"/>
              <a:gd name="connsiteX110" fmla="*/ 2673953 w 16550640"/>
              <a:gd name="connsiteY110" fmla="*/ 38905416 h 39924663"/>
              <a:gd name="connsiteX111" fmla="*/ 967187 w 16550640"/>
              <a:gd name="connsiteY111" fmla="*/ 38706538 h 39924663"/>
              <a:gd name="connsiteX112" fmla="*/ 0 w 16550640"/>
              <a:gd name="connsiteY112" fmla="*/ 35603305 h 39924663"/>
              <a:gd name="connsiteX113" fmla="*/ 457200 w 16550640"/>
              <a:gd name="connsiteY113" fmla="*/ 35603305 h 39924663"/>
              <a:gd name="connsiteX114" fmla="*/ 365760 w 16550640"/>
              <a:gd name="connsiteY114" fmla="*/ 34688905 h 39924663"/>
              <a:gd name="connsiteX115" fmla="*/ 1097280 w 16550640"/>
              <a:gd name="connsiteY115" fmla="*/ 34048825 h 39924663"/>
              <a:gd name="connsiteX116" fmla="*/ 1222940 w 16550640"/>
              <a:gd name="connsiteY116" fmla="*/ 26972764 h 39924663"/>
              <a:gd name="connsiteX117" fmla="*/ 1741451 w 16550640"/>
              <a:gd name="connsiteY117" fmla="*/ 24909410 h 39924663"/>
              <a:gd name="connsiteX118" fmla="*/ 1676637 w 16550640"/>
              <a:gd name="connsiteY118" fmla="*/ 23591847 h 39924663"/>
              <a:gd name="connsiteX119" fmla="*/ 1806265 w 16550640"/>
              <a:gd name="connsiteY119" fmla="*/ 22348862 h 39924663"/>
              <a:gd name="connsiteX120" fmla="*/ 2002493 w 16550640"/>
              <a:gd name="connsiteY120" fmla="*/ 21534401 h 39924663"/>
              <a:gd name="connsiteX121" fmla="*/ 142708 w 16550640"/>
              <a:gd name="connsiteY121" fmla="*/ 21115331 h 39924663"/>
              <a:gd name="connsiteX122" fmla="*/ 877266 w 16550640"/>
              <a:gd name="connsiteY122" fmla="*/ 16034501 h 39924663"/>
              <a:gd name="connsiteX123" fmla="*/ 1053605 w 16550640"/>
              <a:gd name="connsiteY123" fmla="*/ 13573391 h 39924663"/>
              <a:gd name="connsiteX124" fmla="*/ 923978 w 16550640"/>
              <a:gd name="connsiteY124" fmla="*/ 10391351 h 39924663"/>
              <a:gd name="connsiteX125" fmla="*/ 1309358 w 16550640"/>
              <a:gd name="connsiteY125" fmla="*/ 7897670 h 39924663"/>
              <a:gd name="connsiteX126" fmla="*/ 2022311 w 16550640"/>
              <a:gd name="connsiteY126" fmla="*/ 6322056 h 39924663"/>
              <a:gd name="connsiteX127" fmla="*/ 2713659 w 16550640"/>
              <a:gd name="connsiteY127" fmla="*/ 5337122 h 39924663"/>
              <a:gd name="connsiteX128" fmla="*/ 3108960 w 16550640"/>
              <a:gd name="connsiteY128" fmla="*/ 4788025 h 39924663"/>
              <a:gd name="connsiteX129" fmla="*/ 2670450 w 16550640"/>
              <a:gd name="connsiteY129" fmla="*/ 3954433 h 39924663"/>
              <a:gd name="connsiteX130" fmla="*/ 2303171 w 16550640"/>
              <a:gd name="connsiteY130" fmla="*/ 1881624 h 39924663"/>
              <a:gd name="connsiteX131" fmla="*/ 2389590 w 16550640"/>
              <a:gd name="connsiteY131" fmla="*/ 1036395 h 39924663"/>
              <a:gd name="connsiteX132" fmla="*/ 2864892 w 16550640"/>
              <a:gd name="connsiteY132" fmla="*/ 638640 h 39924663"/>
              <a:gd name="connsiteX133" fmla="*/ 3653308 w 16550640"/>
              <a:gd name="connsiteY133" fmla="*/ 290605 h 39924663"/>
              <a:gd name="connsiteX0" fmla="*/ 3510600 w 16407932"/>
              <a:gd name="connsiteY0" fmla="*/ 290605 h 39924663"/>
              <a:gd name="connsiteX1" fmla="*/ 4601787 w 16407932"/>
              <a:gd name="connsiteY1" fmla="*/ 191166 h 39924663"/>
              <a:gd name="connsiteX2" fmla="*/ 5833251 w 16407932"/>
              <a:gd name="connsiteY2" fmla="*/ 713219 h 39924663"/>
              <a:gd name="connsiteX3" fmla="*/ 5465972 w 16407932"/>
              <a:gd name="connsiteY3" fmla="*/ 1185554 h 39924663"/>
              <a:gd name="connsiteX4" fmla="*/ 5768437 w 16407932"/>
              <a:gd name="connsiteY4" fmla="*/ 1682747 h 39924663"/>
              <a:gd name="connsiteX5" fmla="*/ 5962879 w 16407932"/>
              <a:gd name="connsiteY5" fmla="*/ 2378819 h 39924663"/>
              <a:gd name="connsiteX6" fmla="*/ 5941274 w 16407932"/>
              <a:gd name="connsiteY6" fmla="*/ 2900872 h 39924663"/>
              <a:gd name="connsiteX7" fmla="*/ 6265343 w 16407932"/>
              <a:gd name="connsiteY7" fmla="*/ 3671523 h 39924663"/>
              <a:gd name="connsiteX8" fmla="*/ 6157320 w 16407932"/>
              <a:gd name="connsiteY8" fmla="*/ 4078732 h 39924663"/>
              <a:gd name="connsiteX9" fmla="*/ 6222134 w 16407932"/>
              <a:gd name="connsiteY9" fmla="*/ 4516753 h 39924663"/>
              <a:gd name="connsiteX10" fmla="*/ 5919669 w 16407932"/>
              <a:gd name="connsiteY10" fmla="*/ 5585719 h 39924663"/>
              <a:gd name="connsiteX11" fmla="*/ 5160812 w 16407932"/>
              <a:gd name="connsiteY11" fmla="*/ 5610985 h 39924663"/>
              <a:gd name="connsiteX12" fmla="*/ 4882647 w 16407932"/>
              <a:gd name="connsiteY12" fmla="*/ 6115484 h 39924663"/>
              <a:gd name="connsiteX13" fmla="*/ 5314740 w 16407932"/>
              <a:gd name="connsiteY13" fmla="*/ 6836415 h 39924663"/>
              <a:gd name="connsiteX14" fmla="*/ 6200530 w 16407932"/>
              <a:gd name="connsiteY14" fmla="*/ 10251647 h 39924663"/>
              <a:gd name="connsiteX15" fmla="*/ 6351762 w 16407932"/>
              <a:gd name="connsiteY15" fmla="*/ 11634335 h 39924663"/>
              <a:gd name="connsiteX16" fmla="*/ 6762250 w 16407932"/>
              <a:gd name="connsiteY16" fmla="*/ 11385738 h 39924663"/>
              <a:gd name="connsiteX17" fmla="*/ 6440972 w 16407932"/>
              <a:gd name="connsiteY17" fmla="*/ 10000105 h 39924663"/>
              <a:gd name="connsiteX18" fmla="*/ 8178332 w 16407932"/>
              <a:gd name="connsiteY18" fmla="*/ 8628505 h 39924663"/>
              <a:gd name="connsiteX19" fmla="*/ 8209760 w 16407932"/>
              <a:gd name="connsiteY19" fmla="*/ 7955101 h 39924663"/>
              <a:gd name="connsiteX20" fmla="*/ 8566084 w 16407932"/>
              <a:gd name="connsiteY20" fmla="*/ 7805943 h 39924663"/>
              <a:gd name="connsiteX21" fmla="*/ 8566084 w 16407932"/>
              <a:gd name="connsiteY21" fmla="*/ 7184451 h 39924663"/>
              <a:gd name="connsiteX22" fmla="*/ 8144946 w 16407932"/>
              <a:gd name="connsiteY22" fmla="*/ 6910994 h 39924663"/>
              <a:gd name="connsiteX23" fmla="*/ 7904012 w 16407932"/>
              <a:gd name="connsiteY23" fmla="*/ 5336665 h 39924663"/>
              <a:gd name="connsiteX24" fmla="*/ 7904012 w 16407932"/>
              <a:gd name="connsiteY24" fmla="*/ 5885305 h 39924663"/>
              <a:gd name="connsiteX25" fmla="*/ 7904012 w 16407932"/>
              <a:gd name="connsiteY25" fmla="*/ 6433945 h 39924663"/>
              <a:gd name="connsiteX26" fmla="*/ 7721132 w 16407932"/>
              <a:gd name="connsiteY26" fmla="*/ 6068185 h 39924663"/>
              <a:gd name="connsiteX27" fmla="*/ 7629692 w 16407932"/>
              <a:gd name="connsiteY27" fmla="*/ 6342505 h 39924663"/>
              <a:gd name="connsiteX28" fmla="*/ 7355372 w 16407932"/>
              <a:gd name="connsiteY28" fmla="*/ 6616825 h 39924663"/>
              <a:gd name="connsiteX29" fmla="*/ 7355372 w 16407932"/>
              <a:gd name="connsiteY29" fmla="*/ 6159625 h 39924663"/>
              <a:gd name="connsiteX30" fmla="*/ 7194343 w 16407932"/>
              <a:gd name="connsiteY30" fmla="*/ 6413800 h 39924663"/>
              <a:gd name="connsiteX31" fmla="*/ 7691249 w 16407932"/>
              <a:gd name="connsiteY31" fmla="*/ 5245395 h 39924663"/>
              <a:gd name="connsiteX32" fmla="*/ 8178332 w 16407932"/>
              <a:gd name="connsiteY32" fmla="*/ 4147945 h 39924663"/>
              <a:gd name="connsiteX33" fmla="*/ 9367052 w 16407932"/>
              <a:gd name="connsiteY33" fmla="*/ 3324985 h 39924663"/>
              <a:gd name="connsiteX34" fmla="*/ 9549932 w 16407932"/>
              <a:gd name="connsiteY34" fmla="*/ 3416425 h 39924663"/>
              <a:gd name="connsiteX35" fmla="*/ 10190012 w 16407932"/>
              <a:gd name="connsiteY35" fmla="*/ 3142105 h 39924663"/>
              <a:gd name="connsiteX36" fmla="*/ 11012972 w 16407932"/>
              <a:gd name="connsiteY36" fmla="*/ 3507865 h 39924663"/>
              <a:gd name="connsiteX37" fmla="*/ 11287292 w 16407932"/>
              <a:gd name="connsiteY37" fmla="*/ 4239385 h 39924663"/>
              <a:gd name="connsiteX38" fmla="*/ 11378732 w 16407932"/>
              <a:gd name="connsiteY38" fmla="*/ 4696585 h 39924663"/>
              <a:gd name="connsiteX39" fmla="*/ 11470172 w 16407932"/>
              <a:gd name="connsiteY39" fmla="*/ 5519545 h 39924663"/>
              <a:gd name="connsiteX40" fmla="*/ 11470172 w 16407932"/>
              <a:gd name="connsiteY40" fmla="*/ 5519545 h 39924663"/>
              <a:gd name="connsiteX41" fmla="*/ 11927372 w 16407932"/>
              <a:gd name="connsiteY41" fmla="*/ 6525385 h 39924663"/>
              <a:gd name="connsiteX42" fmla="*/ 11470172 w 16407932"/>
              <a:gd name="connsiteY42" fmla="*/ 7165465 h 39924663"/>
              <a:gd name="connsiteX43" fmla="*/ 11470172 w 16407932"/>
              <a:gd name="connsiteY43" fmla="*/ 7805545 h 39924663"/>
              <a:gd name="connsiteX44" fmla="*/ 10738652 w 16407932"/>
              <a:gd name="connsiteY44" fmla="*/ 7896985 h 39924663"/>
              <a:gd name="connsiteX45" fmla="*/ 10555772 w 16407932"/>
              <a:gd name="connsiteY45" fmla="*/ 8171305 h 39924663"/>
              <a:gd name="connsiteX46" fmla="*/ 10830092 w 16407932"/>
              <a:gd name="connsiteY46" fmla="*/ 8628505 h 39924663"/>
              <a:gd name="connsiteX47" fmla="*/ 11835932 w 16407932"/>
              <a:gd name="connsiteY47" fmla="*/ 8628505 h 39924663"/>
              <a:gd name="connsiteX48" fmla="*/ 12293132 w 16407932"/>
              <a:gd name="connsiteY48" fmla="*/ 9085705 h 39924663"/>
              <a:gd name="connsiteX49" fmla="*/ 13207532 w 16407932"/>
              <a:gd name="connsiteY49" fmla="*/ 10457305 h 39924663"/>
              <a:gd name="connsiteX50" fmla="*/ 14944892 w 16407932"/>
              <a:gd name="connsiteY50" fmla="*/ 10000105 h 39924663"/>
              <a:gd name="connsiteX51" fmla="*/ 16407932 w 16407932"/>
              <a:gd name="connsiteY51" fmla="*/ 9634345 h 39924663"/>
              <a:gd name="connsiteX52" fmla="*/ 15219212 w 16407932"/>
              <a:gd name="connsiteY52" fmla="*/ 10457305 h 39924663"/>
              <a:gd name="connsiteX53" fmla="*/ 15767852 w 16407932"/>
              <a:gd name="connsiteY53" fmla="*/ 10914505 h 39924663"/>
              <a:gd name="connsiteX54" fmla="*/ 14944892 w 16407932"/>
              <a:gd name="connsiteY54" fmla="*/ 11828905 h 39924663"/>
              <a:gd name="connsiteX55" fmla="*/ 14944892 w 16407932"/>
              <a:gd name="connsiteY55" fmla="*/ 11188825 h 39924663"/>
              <a:gd name="connsiteX56" fmla="*/ 13298972 w 16407932"/>
              <a:gd name="connsiteY56" fmla="*/ 11188825 h 39924663"/>
              <a:gd name="connsiteX57" fmla="*/ 13298972 w 16407932"/>
              <a:gd name="connsiteY57" fmla="*/ 12011785 h 39924663"/>
              <a:gd name="connsiteX58" fmla="*/ 14487692 w 16407932"/>
              <a:gd name="connsiteY58" fmla="*/ 13200505 h 39924663"/>
              <a:gd name="connsiteX59" fmla="*/ 14396252 w 16407932"/>
              <a:gd name="connsiteY59" fmla="*/ 14114905 h 39924663"/>
              <a:gd name="connsiteX60" fmla="*/ 14762012 w 16407932"/>
              <a:gd name="connsiteY60" fmla="*/ 14846425 h 39924663"/>
              <a:gd name="connsiteX61" fmla="*/ 14670572 w 16407932"/>
              <a:gd name="connsiteY61" fmla="*/ 15577945 h 39924663"/>
              <a:gd name="connsiteX62" fmla="*/ 14670572 w 16407932"/>
              <a:gd name="connsiteY62" fmla="*/ 16035145 h 39924663"/>
              <a:gd name="connsiteX63" fmla="*/ 14396252 w 16407932"/>
              <a:gd name="connsiteY63" fmla="*/ 16035145 h 39924663"/>
              <a:gd name="connsiteX64" fmla="*/ 14396252 w 16407932"/>
              <a:gd name="connsiteY64" fmla="*/ 16400905 h 39924663"/>
              <a:gd name="connsiteX65" fmla="*/ 13664732 w 16407932"/>
              <a:gd name="connsiteY65" fmla="*/ 16400905 h 39924663"/>
              <a:gd name="connsiteX66" fmla="*/ 14213372 w 16407932"/>
              <a:gd name="connsiteY66" fmla="*/ 17132425 h 39924663"/>
              <a:gd name="connsiteX67" fmla="*/ 14853452 w 16407932"/>
              <a:gd name="connsiteY67" fmla="*/ 25910665 h 39924663"/>
              <a:gd name="connsiteX68" fmla="*/ 13207532 w 16407932"/>
              <a:gd name="connsiteY68" fmla="*/ 25819225 h 39924663"/>
              <a:gd name="connsiteX69" fmla="*/ 13024652 w 16407932"/>
              <a:gd name="connsiteY69" fmla="*/ 29293945 h 39924663"/>
              <a:gd name="connsiteX70" fmla="*/ 11653052 w 16407932"/>
              <a:gd name="connsiteY70" fmla="*/ 33957385 h 39924663"/>
              <a:gd name="connsiteX71" fmla="*/ 12476012 w 16407932"/>
              <a:gd name="connsiteY71" fmla="*/ 35603305 h 39924663"/>
              <a:gd name="connsiteX72" fmla="*/ 14396252 w 16407932"/>
              <a:gd name="connsiteY72" fmla="*/ 36151945 h 39924663"/>
              <a:gd name="connsiteX73" fmla="*/ 12293132 w 16407932"/>
              <a:gd name="connsiteY73" fmla="*/ 36517705 h 39924663"/>
              <a:gd name="connsiteX74" fmla="*/ 12933212 w 16407932"/>
              <a:gd name="connsiteY74" fmla="*/ 37066345 h 39924663"/>
              <a:gd name="connsiteX75" fmla="*/ 12018812 w 16407932"/>
              <a:gd name="connsiteY75" fmla="*/ 37706425 h 39924663"/>
              <a:gd name="connsiteX76" fmla="*/ 10007132 w 16407932"/>
              <a:gd name="connsiteY76" fmla="*/ 37249225 h 39924663"/>
              <a:gd name="connsiteX77" fmla="*/ 10190012 w 16407932"/>
              <a:gd name="connsiteY77" fmla="*/ 36883465 h 39924663"/>
              <a:gd name="connsiteX78" fmla="*/ 9001292 w 16407932"/>
              <a:gd name="connsiteY78" fmla="*/ 36883465 h 39924663"/>
              <a:gd name="connsiteX79" fmla="*/ 9549932 w 16407932"/>
              <a:gd name="connsiteY79" fmla="*/ 35969065 h 39924663"/>
              <a:gd name="connsiteX80" fmla="*/ 9001292 w 16407932"/>
              <a:gd name="connsiteY80" fmla="*/ 35511865 h 39924663"/>
              <a:gd name="connsiteX81" fmla="*/ 9824252 w 16407932"/>
              <a:gd name="connsiteY81" fmla="*/ 34780345 h 39924663"/>
              <a:gd name="connsiteX82" fmla="*/ 8635532 w 16407932"/>
              <a:gd name="connsiteY82" fmla="*/ 28196665 h 39924663"/>
              <a:gd name="connsiteX83" fmla="*/ 9367052 w 16407932"/>
              <a:gd name="connsiteY83" fmla="*/ 26276425 h 39924663"/>
              <a:gd name="connsiteX84" fmla="*/ 8361212 w 16407932"/>
              <a:gd name="connsiteY84" fmla="*/ 25727785 h 39924663"/>
              <a:gd name="connsiteX85" fmla="*/ 8269772 w 16407932"/>
              <a:gd name="connsiteY85" fmla="*/ 20790025 h 39924663"/>
              <a:gd name="connsiteX86" fmla="*/ 8635532 w 16407932"/>
              <a:gd name="connsiteY86" fmla="*/ 18504025 h 39924663"/>
              <a:gd name="connsiteX87" fmla="*/ 7345575 w 16407932"/>
              <a:gd name="connsiteY87" fmla="*/ 16730572 h 39924663"/>
              <a:gd name="connsiteX88" fmla="*/ 7172492 w 16407932"/>
              <a:gd name="connsiteY88" fmla="*/ 16309465 h 39924663"/>
              <a:gd name="connsiteX89" fmla="*/ 7302366 w 16407932"/>
              <a:gd name="connsiteY89" fmla="*/ 16332817 h 39924663"/>
              <a:gd name="connsiteX90" fmla="*/ 7025008 w 16407932"/>
              <a:gd name="connsiteY90" fmla="*/ 16283097 h 39924663"/>
              <a:gd name="connsiteX91" fmla="*/ 7154636 w 16407932"/>
              <a:gd name="connsiteY91" fmla="*/ 20186069 h 39924663"/>
              <a:gd name="connsiteX92" fmla="*/ 6668684 w 16407932"/>
              <a:gd name="connsiteY92" fmla="*/ 21851668 h 39924663"/>
              <a:gd name="connsiteX93" fmla="*/ 6117614 w 16407932"/>
              <a:gd name="connsiteY93" fmla="*/ 22100265 h 39924663"/>
              <a:gd name="connsiteX94" fmla="*/ 6668684 w 16407932"/>
              <a:gd name="connsiteY94" fmla="*/ 26997624 h 39924663"/>
              <a:gd name="connsiteX95" fmla="*/ 6349532 w 16407932"/>
              <a:gd name="connsiteY95" fmla="*/ 35877625 h 39924663"/>
              <a:gd name="connsiteX96" fmla="*/ 5526572 w 16407932"/>
              <a:gd name="connsiteY96" fmla="*/ 35877625 h 39924663"/>
              <a:gd name="connsiteX97" fmla="*/ 5526572 w 16407932"/>
              <a:gd name="connsiteY97" fmla="*/ 36151945 h 39924663"/>
              <a:gd name="connsiteX98" fmla="*/ 5983772 w 16407932"/>
              <a:gd name="connsiteY98" fmla="*/ 36151945 h 39924663"/>
              <a:gd name="connsiteX99" fmla="*/ 6166652 w 16407932"/>
              <a:gd name="connsiteY99" fmla="*/ 37249225 h 39924663"/>
              <a:gd name="connsiteX100" fmla="*/ 6623852 w 16407932"/>
              <a:gd name="connsiteY100" fmla="*/ 37157785 h 39924663"/>
              <a:gd name="connsiteX101" fmla="*/ 7446812 w 16407932"/>
              <a:gd name="connsiteY101" fmla="*/ 37797865 h 39924663"/>
              <a:gd name="connsiteX102" fmla="*/ 8710170 w 16407932"/>
              <a:gd name="connsiteY102" fmla="*/ 38631959 h 39924663"/>
              <a:gd name="connsiteX103" fmla="*/ 8883007 w 16407932"/>
              <a:gd name="connsiteY103" fmla="*/ 39651207 h 39924663"/>
              <a:gd name="connsiteX104" fmla="*/ 6225637 w 16407932"/>
              <a:gd name="connsiteY104" fmla="*/ 39924663 h 39924663"/>
              <a:gd name="connsiteX105" fmla="*/ 5058987 w 16407932"/>
              <a:gd name="connsiteY105" fmla="*/ 39526908 h 39924663"/>
              <a:gd name="connsiteX106" fmla="*/ 4540476 w 16407932"/>
              <a:gd name="connsiteY106" fmla="*/ 39626347 h 39924663"/>
              <a:gd name="connsiteX107" fmla="*/ 3200988 w 16407932"/>
              <a:gd name="connsiteY107" fmla="*/ 39377750 h 39924663"/>
              <a:gd name="connsiteX108" fmla="*/ 3265802 w 16407932"/>
              <a:gd name="connsiteY108" fmla="*/ 38358503 h 39924663"/>
              <a:gd name="connsiteX109" fmla="*/ 2596059 w 16407932"/>
              <a:gd name="connsiteY109" fmla="*/ 38532521 h 39924663"/>
              <a:gd name="connsiteX110" fmla="*/ 2531245 w 16407932"/>
              <a:gd name="connsiteY110" fmla="*/ 38905416 h 39924663"/>
              <a:gd name="connsiteX111" fmla="*/ 824479 w 16407932"/>
              <a:gd name="connsiteY111" fmla="*/ 38706538 h 39924663"/>
              <a:gd name="connsiteX112" fmla="*/ 932502 w 16407932"/>
              <a:gd name="connsiteY112" fmla="*/ 37314396 h 39924663"/>
              <a:gd name="connsiteX113" fmla="*/ 314492 w 16407932"/>
              <a:gd name="connsiteY113" fmla="*/ 35603305 h 39924663"/>
              <a:gd name="connsiteX114" fmla="*/ 223052 w 16407932"/>
              <a:gd name="connsiteY114" fmla="*/ 34688905 h 39924663"/>
              <a:gd name="connsiteX115" fmla="*/ 954572 w 16407932"/>
              <a:gd name="connsiteY115" fmla="*/ 34048825 h 39924663"/>
              <a:gd name="connsiteX116" fmla="*/ 1080232 w 16407932"/>
              <a:gd name="connsiteY116" fmla="*/ 26972764 h 39924663"/>
              <a:gd name="connsiteX117" fmla="*/ 1598743 w 16407932"/>
              <a:gd name="connsiteY117" fmla="*/ 24909410 h 39924663"/>
              <a:gd name="connsiteX118" fmla="*/ 1533929 w 16407932"/>
              <a:gd name="connsiteY118" fmla="*/ 23591847 h 39924663"/>
              <a:gd name="connsiteX119" fmla="*/ 1663557 w 16407932"/>
              <a:gd name="connsiteY119" fmla="*/ 22348862 h 39924663"/>
              <a:gd name="connsiteX120" fmla="*/ 1859785 w 16407932"/>
              <a:gd name="connsiteY120" fmla="*/ 21534401 h 39924663"/>
              <a:gd name="connsiteX121" fmla="*/ 0 w 16407932"/>
              <a:gd name="connsiteY121" fmla="*/ 21115331 h 39924663"/>
              <a:gd name="connsiteX122" fmla="*/ 734558 w 16407932"/>
              <a:gd name="connsiteY122" fmla="*/ 16034501 h 39924663"/>
              <a:gd name="connsiteX123" fmla="*/ 910897 w 16407932"/>
              <a:gd name="connsiteY123" fmla="*/ 13573391 h 39924663"/>
              <a:gd name="connsiteX124" fmla="*/ 781270 w 16407932"/>
              <a:gd name="connsiteY124" fmla="*/ 10391351 h 39924663"/>
              <a:gd name="connsiteX125" fmla="*/ 1166650 w 16407932"/>
              <a:gd name="connsiteY125" fmla="*/ 7897670 h 39924663"/>
              <a:gd name="connsiteX126" fmla="*/ 1879603 w 16407932"/>
              <a:gd name="connsiteY126" fmla="*/ 6322056 h 39924663"/>
              <a:gd name="connsiteX127" fmla="*/ 2570951 w 16407932"/>
              <a:gd name="connsiteY127" fmla="*/ 5337122 h 39924663"/>
              <a:gd name="connsiteX128" fmla="*/ 2966252 w 16407932"/>
              <a:gd name="connsiteY128" fmla="*/ 4788025 h 39924663"/>
              <a:gd name="connsiteX129" fmla="*/ 2527742 w 16407932"/>
              <a:gd name="connsiteY129" fmla="*/ 3954433 h 39924663"/>
              <a:gd name="connsiteX130" fmla="*/ 2160463 w 16407932"/>
              <a:gd name="connsiteY130" fmla="*/ 1881624 h 39924663"/>
              <a:gd name="connsiteX131" fmla="*/ 2246882 w 16407932"/>
              <a:gd name="connsiteY131" fmla="*/ 1036395 h 39924663"/>
              <a:gd name="connsiteX132" fmla="*/ 2722184 w 16407932"/>
              <a:gd name="connsiteY132" fmla="*/ 638640 h 39924663"/>
              <a:gd name="connsiteX133" fmla="*/ 3510600 w 16407932"/>
              <a:gd name="connsiteY133" fmla="*/ 290605 h 39924663"/>
              <a:gd name="connsiteX0" fmla="*/ 3510600 w 16407932"/>
              <a:gd name="connsiteY0" fmla="*/ 290605 h 39924663"/>
              <a:gd name="connsiteX1" fmla="*/ 4601787 w 16407932"/>
              <a:gd name="connsiteY1" fmla="*/ 191166 h 39924663"/>
              <a:gd name="connsiteX2" fmla="*/ 5833251 w 16407932"/>
              <a:gd name="connsiteY2" fmla="*/ 713219 h 39924663"/>
              <a:gd name="connsiteX3" fmla="*/ 5465972 w 16407932"/>
              <a:gd name="connsiteY3" fmla="*/ 1185554 h 39924663"/>
              <a:gd name="connsiteX4" fmla="*/ 5768437 w 16407932"/>
              <a:gd name="connsiteY4" fmla="*/ 1682747 h 39924663"/>
              <a:gd name="connsiteX5" fmla="*/ 5962879 w 16407932"/>
              <a:gd name="connsiteY5" fmla="*/ 2378819 h 39924663"/>
              <a:gd name="connsiteX6" fmla="*/ 5941274 w 16407932"/>
              <a:gd name="connsiteY6" fmla="*/ 2900872 h 39924663"/>
              <a:gd name="connsiteX7" fmla="*/ 6265343 w 16407932"/>
              <a:gd name="connsiteY7" fmla="*/ 3671523 h 39924663"/>
              <a:gd name="connsiteX8" fmla="*/ 6157320 w 16407932"/>
              <a:gd name="connsiteY8" fmla="*/ 4078732 h 39924663"/>
              <a:gd name="connsiteX9" fmla="*/ 6222134 w 16407932"/>
              <a:gd name="connsiteY9" fmla="*/ 4516753 h 39924663"/>
              <a:gd name="connsiteX10" fmla="*/ 5919669 w 16407932"/>
              <a:gd name="connsiteY10" fmla="*/ 5585719 h 39924663"/>
              <a:gd name="connsiteX11" fmla="*/ 5160812 w 16407932"/>
              <a:gd name="connsiteY11" fmla="*/ 5610985 h 39924663"/>
              <a:gd name="connsiteX12" fmla="*/ 4882647 w 16407932"/>
              <a:gd name="connsiteY12" fmla="*/ 6115484 h 39924663"/>
              <a:gd name="connsiteX13" fmla="*/ 5314740 w 16407932"/>
              <a:gd name="connsiteY13" fmla="*/ 6836415 h 39924663"/>
              <a:gd name="connsiteX14" fmla="*/ 6200530 w 16407932"/>
              <a:gd name="connsiteY14" fmla="*/ 10251647 h 39924663"/>
              <a:gd name="connsiteX15" fmla="*/ 6351762 w 16407932"/>
              <a:gd name="connsiteY15" fmla="*/ 11634335 h 39924663"/>
              <a:gd name="connsiteX16" fmla="*/ 6762250 w 16407932"/>
              <a:gd name="connsiteY16" fmla="*/ 11385738 h 39924663"/>
              <a:gd name="connsiteX17" fmla="*/ 6440972 w 16407932"/>
              <a:gd name="connsiteY17" fmla="*/ 10000105 h 39924663"/>
              <a:gd name="connsiteX18" fmla="*/ 8178332 w 16407932"/>
              <a:gd name="connsiteY18" fmla="*/ 8628505 h 39924663"/>
              <a:gd name="connsiteX19" fmla="*/ 8209760 w 16407932"/>
              <a:gd name="connsiteY19" fmla="*/ 7955101 h 39924663"/>
              <a:gd name="connsiteX20" fmla="*/ 8566084 w 16407932"/>
              <a:gd name="connsiteY20" fmla="*/ 7805943 h 39924663"/>
              <a:gd name="connsiteX21" fmla="*/ 8566084 w 16407932"/>
              <a:gd name="connsiteY21" fmla="*/ 7184451 h 39924663"/>
              <a:gd name="connsiteX22" fmla="*/ 8144946 w 16407932"/>
              <a:gd name="connsiteY22" fmla="*/ 6910994 h 39924663"/>
              <a:gd name="connsiteX23" fmla="*/ 7904012 w 16407932"/>
              <a:gd name="connsiteY23" fmla="*/ 5336665 h 39924663"/>
              <a:gd name="connsiteX24" fmla="*/ 7904012 w 16407932"/>
              <a:gd name="connsiteY24" fmla="*/ 5885305 h 39924663"/>
              <a:gd name="connsiteX25" fmla="*/ 7904012 w 16407932"/>
              <a:gd name="connsiteY25" fmla="*/ 6433945 h 39924663"/>
              <a:gd name="connsiteX26" fmla="*/ 7721132 w 16407932"/>
              <a:gd name="connsiteY26" fmla="*/ 6068185 h 39924663"/>
              <a:gd name="connsiteX27" fmla="*/ 7629692 w 16407932"/>
              <a:gd name="connsiteY27" fmla="*/ 6342505 h 39924663"/>
              <a:gd name="connsiteX28" fmla="*/ 7355372 w 16407932"/>
              <a:gd name="connsiteY28" fmla="*/ 6616825 h 39924663"/>
              <a:gd name="connsiteX29" fmla="*/ 7355372 w 16407932"/>
              <a:gd name="connsiteY29" fmla="*/ 6159625 h 39924663"/>
              <a:gd name="connsiteX30" fmla="*/ 7194343 w 16407932"/>
              <a:gd name="connsiteY30" fmla="*/ 6413800 h 39924663"/>
              <a:gd name="connsiteX31" fmla="*/ 7691249 w 16407932"/>
              <a:gd name="connsiteY31" fmla="*/ 5245395 h 39924663"/>
              <a:gd name="connsiteX32" fmla="*/ 8178332 w 16407932"/>
              <a:gd name="connsiteY32" fmla="*/ 4147945 h 39924663"/>
              <a:gd name="connsiteX33" fmla="*/ 9367052 w 16407932"/>
              <a:gd name="connsiteY33" fmla="*/ 3324985 h 39924663"/>
              <a:gd name="connsiteX34" fmla="*/ 9549932 w 16407932"/>
              <a:gd name="connsiteY34" fmla="*/ 3416425 h 39924663"/>
              <a:gd name="connsiteX35" fmla="*/ 10190012 w 16407932"/>
              <a:gd name="connsiteY35" fmla="*/ 3142105 h 39924663"/>
              <a:gd name="connsiteX36" fmla="*/ 11012972 w 16407932"/>
              <a:gd name="connsiteY36" fmla="*/ 3507865 h 39924663"/>
              <a:gd name="connsiteX37" fmla="*/ 11287292 w 16407932"/>
              <a:gd name="connsiteY37" fmla="*/ 4239385 h 39924663"/>
              <a:gd name="connsiteX38" fmla="*/ 11378732 w 16407932"/>
              <a:gd name="connsiteY38" fmla="*/ 4696585 h 39924663"/>
              <a:gd name="connsiteX39" fmla="*/ 11470172 w 16407932"/>
              <a:gd name="connsiteY39" fmla="*/ 5519545 h 39924663"/>
              <a:gd name="connsiteX40" fmla="*/ 11470172 w 16407932"/>
              <a:gd name="connsiteY40" fmla="*/ 5519545 h 39924663"/>
              <a:gd name="connsiteX41" fmla="*/ 11927372 w 16407932"/>
              <a:gd name="connsiteY41" fmla="*/ 6525385 h 39924663"/>
              <a:gd name="connsiteX42" fmla="*/ 11470172 w 16407932"/>
              <a:gd name="connsiteY42" fmla="*/ 7165465 h 39924663"/>
              <a:gd name="connsiteX43" fmla="*/ 11470172 w 16407932"/>
              <a:gd name="connsiteY43" fmla="*/ 7805545 h 39924663"/>
              <a:gd name="connsiteX44" fmla="*/ 10738652 w 16407932"/>
              <a:gd name="connsiteY44" fmla="*/ 7896985 h 39924663"/>
              <a:gd name="connsiteX45" fmla="*/ 10555772 w 16407932"/>
              <a:gd name="connsiteY45" fmla="*/ 8171305 h 39924663"/>
              <a:gd name="connsiteX46" fmla="*/ 10830092 w 16407932"/>
              <a:gd name="connsiteY46" fmla="*/ 8628505 h 39924663"/>
              <a:gd name="connsiteX47" fmla="*/ 11835932 w 16407932"/>
              <a:gd name="connsiteY47" fmla="*/ 8628505 h 39924663"/>
              <a:gd name="connsiteX48" fmla="*/ 12293132 w 16407932"/>
              <a:gd name="connsiteY48" fmla="*/ 9085705 h 39924663"/>
              <a:gd name="connsiteX49" fmla="*/ 13207532 w 16407932"/>
              <a:gd name="connsiteY49" fmla="*/ 10457305 h 39924663"/>
              <a:gd name="connsiteX50" fmla="*/ 14944892 w 16407932"/>
              <a:gd name="connsiteY50" fmla="*/ 10000105 h 39924663"/>
              <a:gd name="connsiteX51" fmla="*/ 16407932 w 16407932"/>
              <a:gd name="connsiteY51" fmla="*/ 9634345 h 39924663"/>
              <a:gd name="connsiteX52" fmla="*/ 15219212 w 16407932"/>
              <a:gd name="connsiteY52" fmla="*/ 10457305 h 39924663"/>
              <a:gd name="connsiteX53" fmla="*/ 15767852 w 16407932"/>
              <a:gd name="connsiteY53" fmla="*/ 10914505 h 39924663"/>
              <a:gd name="connsiteX54" fmla="*/ 14944892 w 16407932"/>
              <a:gd name="connsiteY54" fmla="*/ 11828905 h 39924663"/>
              <a:gd name="connsiteX55" fmla="*/ 14944892 w 16407932"/>
              <a:gd name="connsiteY55" fmla="*/ 11188825 h 39924663"/>
              <a:gd name="connsiteX56" fmla="*/ 13298972 w 16407932"/>
              <a:gd name="connsiteY56" fmla="*/ 11188825 h 39924663"/>
              <a:gd name="connsiteX57" fmla="*/ 13298972 w 16407932"/>
              <a:gd name="connsiteY57" fmla="*/ 12011785 h 39924663"/>
              <a:gd name="connsiteX58" fmla="*/ 14487692 w 16407932"/>
              <a:gd name="connsiteY58" fmla="*/ 13200505 h 39924663"/>
              <a:gd name="connsiteX59" fmla="*/ 14396252 w 16407932"/>
              <a:gd name="connsiteY59" fmla="*/ 14114905 h 39924663"/>
              <a:gd name="connsiteX60" fmla="*/ 14762012 w 16407932"/>
              <a:gd name="connsiteY60" fmla="*/ 14846425 h 39924663"/>
              <a:gd name="connsiteX61" fmla="*/ 14670572 w 16407932"/>
              <a:gd name="connsiteY61" fmla="*/ 15577945 h 39924663"/>
              <a:gd name="connsiteX62" fmla="*/ 14670572 w 16407932"/>
              <a:gd name="connsiteY62" fmla="*/ 16035145 h 39924663"/>
              <a:gd name="connsiteX63" fmla="*/ 14396252 w 16407932"/>
              <a:gd name="connsiteY63" fmla="*/ 16035145 h 39924663"/>
              <a:gd name="connsiteX64" fmla="*/ 14396252 w 16407932"/>
              <a:gd name="connsiteY64" fmla="*/ 16400905 h 39924663"/>
              <a:gd name="connsiteX65" fmla="*/ 13664732 w 16407932"/>
              <a:gd name="connsiteY65" fmla="*/ 16400905 h 39924663"/>
              <a:gd name="connsiteX66" fmla="*/ 14213372 w 16407932"/>
              <a:gd name="connsiteY66" fmla="*/ 17132425 h 39924663"/>
              <a:gd name="connsiteX67" fmla="*/ 14853452 w 16407932"/>
              <a:gd name="connsiteY67" fmla="*/ 25910665 h 39924663"/>
              <a:gd name="connsiteX68" fmla="*/ 13207532 w 16407932"/>
              <a:gd name="connsiteY68" fmla="*/ 25819225 h 39924663"/>
              <a:gd name="connsiteX69" fmla="*/ 13024652 w 16407932"/>
              <a:gd name="connsiteY69" fmla="*/ 29293945 h 39924663"/>
              <a:gd name="connsiteX70" fmla="*/ 11653052 w 16407932"/>
              <a:gd name="connsiteY70" fmla="*/ 33957385 h 39924663"/>
              <a:gd name="connsiteX71" fmla="*/ 12476012 w 16407932"/>
              <a:gd name="connsiteY71" fmla="*/ 35603305 h 39924663"/>
              <a:gd name="connsiteX72" fmla="*/ 14396252 w 16407932"/>
              <a:gd name="connsiteY72" fmla="*/ 36151945 h 39924663"/>
              <a:gd name="connsiteX73" fmla="*/ 12293132 w 16407932"/>
              <a:gd name="connsiteY73" fmla="*/ 36517705 h 39924663"/>
              <a:gd name="connsiteX74" fmla="*/ 12933212 w 16407932"/>
              <a:gd name="connsiteY74" fmla="*/ 37066345 h 39924663"/>
              <a:gd name="connsiteX75" fmla="*/ 12018812 w 16407932"/>
              <a:gd name="connsiteY75" fmla="*/ 37706425 h 39924663"/>
              <a:gd name="connsiteX76" fmla="*/ 10007132 w 16407932"/>
              <a:gd name="connsiteY76" fmla="*/ 37249225 h 39924663"/>
              <a:gd name="connsiteX77" fmla="*/ 10190012 w 16407932"/>
              <a:gd name="connsiteY77" fmla="*/ 36883465 h 39924663"/>
              <a:gd name="connsiteX78" fmla="*/ 9001292 w 16407932"/>
              <a:gd name="connsiteY78" fmla="*/ 36883465 h 39924663"/>
              <a:gd name="connsiteX79" fmla="*/ 9549932 w 16407932"/>
              <a:gd name="connsiteY79" fmla="*/ 35969065 h 39924663"/>
              <a:gd name="connsiteX80" fmla="*/ 9001292 w 16407932"/>
              <a:gd name="connsiteY80" fmla="*/ 35511865 h 39924663"/>
              <a:gd name="connsiteX81" fmla="*/ 9824252 w 16407932"/>
              <a:gd name="connsiteY81" fmla="*/ 34780345 h 39924663"/>
              <a:gd name="connsiteX82" fmla="*/ 8635532 w 16407932"/>
              <a:gd name="connsiteY82" fmla="*/ 28196665 h 39924663"/>
              <a:gd name="connsiteX83" fmla="*/ 9367052 w 16407932"/>
              <a:gd name="connsiteY83" fmla="*/ 26276425 h 39924663"/>
              <a:gd name="connsiteX84" fmla="*/ 8361212 w 16407932"/>
              <a:gd name="connsiteY84" fmla="*/ 25727785 h 39924663"/>
              <a:gd name="connsiteX85" fmla="*/ 8269772 w 16407932"/>
              <a:gd name="connsiteY85" fmla="*/ 20790025 h 39924663"/>
              <a:gd name="connsiteX86" fmla="*/ 8635532 w 16407932"/>
              <a:gd name="connsiteY86" fmla="*/ 18504025 h 39924663"/>
              <a:gd name="connsiteX87" fmla="*/ 7345575 w 16407932"/>
              <a:gd name="connsiteY87" fmla="*/ 16730572 h 39924663"/>
              <a:gd name="connsiteX88" fmla="*/ 7172492 w 16407932"/>
              <a:gd name="connsiteY88" fmla="*/ 16309465 h 39924663"/>
              <a:gd name="connsiteX89" fmla="*/ 7302366 w 16407932"/>
              <a:gd name="connsiteY89" fmla="*/ 16332817 h 39924663"/>
              <a:gd name="connsiteX90" fmla="*/ 7025008 w 16407932"/>
              <a:gd name="connsiteY90" fmla="*/ 16283097 h 39924663"/>
              <a:gd name="connsiteX91" fmla="*/ 7154636 w 16407932"/>
              <a:gd name="connsiteY91" fmla="*/ 20186069 h 39924663"/>
              <a:gd name="connsiteX92" fmla="*/ 6668684 w 16407932"/>
              <a:gd name="connsiteY92" fmla="*/ 21851668 h 39924663"/>
              <a:gd name="connsiteX93" fmla="*/ 6117614 w 16407932"/>
              <a:gd name="connsiteY93" fmla="*/ 22100265 h 39924663"/>
              <a:gd name="connsiteX94" fmla="*/ 6668684 w 16407932"/>
              <a:gd name="connsiteY94" fmla="*/ 26997624 h 39924663"/>
              <a:gd name="connsiteX95" fmla="*/ 6349532 w 16407932"/>
              <a:gd name="connsiteY95" fmla="*/ 35877625 h 39924663"/>
              <a:gd name="connsiteX96" fmla="*/ 5526572 w 16407932"/>
              <a:gd name="connsiteY96" fmla="*/ 35877625 h 39924663"/>
              <a:gd name="connsiteX97" fmla="*/ 5526572 w 16407932"/>
              <a:gd name="connsiteY97" fmla="*/ 36151945 h 39924663"/>
              <a:gd name="connsiteX98" fmla="*/ 5983772 w 16407932"/>
              <a:gd name="connsiteY98" fmla="*/ 36151945 h 39924663"/>
              <a:gd name="connsiteX99" fmla="*/ 6166652 w 16407932"/>
              <a:gd name="connsiteY99" fmla="*/ 37249225 h 39924663"/>
              <a:gd name="connsiteX100" fmla="*/ 6623852 w 16407932"/>
              <a:gd name="connsiteY100" fmla="*/ 37157785 h 39924663"/>
              <a:gd name="connsiteX101" fmla="*/ 7446812 w 16407932"/>
              <a:gd name="connsiteY101" fmla="*/ 37797865 h 39924663"/>
              <a:gd name="connsiteX102" fmla="*/ 8710170 w 16407932"/>
              <a:gd name="connsiteY102" fmla="*/ 38631959 h 39924663"/>
              <a:gd name="connsiteX103" fmla="*/ 8883007 w 16407932"/>
              <a:gd name="connsiteY103" fmla="*/ 39651207 h 39924663"/>
              <a:gd name="connsiteX104" fmla="*/ 6225637 w 16407932"/>
              <a:gd name="connsiteY104" fmla="*/ 39924663 h 39924663"/>
              <a:gd name="connsiteX105" fmla="*/ 5058987 w 16407932"/>
              <a:gd name="connsiteY105" fmla="*/ 39526908 h 39924663"/>
              <a:gd name="connsiteX106" fmla="*/ 4540476 w 16407932"/>
              <a:gd name="connsiteY106" fmla="*/ 39626347 h 39924663"/>
              <a:gd name="connsiteX107" fmla="*/ 3200988 w 16407932"/>
              <a:gd name="connsiteY107" fmla="*/ 39377750 h 39924663"/>
              <a:gd name="connsiteX108" fmla="*/ 3265802 w 16407932"/>
              <a:gd name="connsiteY108" fmla="*/ 38358503 h 39924663"/>
              <a:gd name="connsiteX109" fmla="*/ 2596059 w 16407932"/>
              <a:gd name="connsiteY109" fmla="*/ 38532521 h 39924663"/>
              <a:gd name="connsiteX110" fmla="*/ 2531245 w 16407932"/>
              <a:gd name="connsiteY110" fmla="*/ 38905416 h 39924663"/>
              <a:gd name="connsiteX111" fmla="*/ 824479 w 16407932"/>
              <a:gd name="connsiteY111" fmla="*/ 38706538 h 39924663"/>
              <a:gd name="connsiteX112" fmla="*/ 694851 w 16407932"/>
              <a:gd name="connsiteY112" fmla="*/ 36668044 h 39924663"/>
              <a:gd name="connsiteX113" fmla="*/ 314492 w 16407932"/>
              <a:gd name="connsiteY113" fmla="*/ 35603305 h 39924663"/>
              <a:gd name="connsiteX114" fmla="*/ 223052 w 16407932"/>
              <a:gd name="connsiteY114" fmla="*/ 34688905 h 39924663"/>
              <a:gd name="connsiteX115" fmla="*/ 954572 w 16407932"/>
              <a:gd name="connsiteY115" fmla="*/ 34048825 h 39924663"/>
              <a:gd name="connsiteX116" fmla="*/ 1080232 w 16407932"/>
              <a:gd name="connsiteY116" fmla="*/ 26972764 h 39924663"/>
              <a:gd name="connsiteX117" fmla="*/ 1598743 w 16407932"/>
              <a:gd name="connsiteY117" fmla="*/ 24909410 h 39924663"/>
              <a:gd name="connsiteX118" fmla="*/ 1533929 w 16407932"/>
              <a:gd name="connsiteY118" fmla="*/ 23591847 h 39924663"/>
              <a:gd name="connsiteX119" fmla="*/ 1663557 w 16407932"/>
              <a:gd name="connsiteY119" fmla="*/ 22348862 h 39924663"/>
              <a:gd name="connsiteX120" fmla="*/ 1859785 w 16407932"/>
              <a:gd name="connsiteY120" fmla="*/ 21534401 h 39924663"/>
              <a:gd name="connsiteX121" fmla="*/ 0 w 16407932"/>
              <a:gd name="connsiteY121" fmla="*/ 21115331 h 39924663"/>
              <a:gd name="connsiteX122" fmla="*/ 734558 w 16407932"/>
              <a:gd name="connsiteY122" fmla="*/ 16034501 h 39924663"/>
              <a:gd name="connsiteX123" fmla="*/ 910897 w 16407932"/>
              <a:gd name="connsiteY123" fmla="*/ 13573391 h 39924663"/>
              <a:gd name="connsiteX124" fmla="*/ 781270 w 16407932"/>
              <a:gd name="connsiteY124" fmla="*/ 10391351 h 39924663"/>
              <a:gd name="connsiteX125" fmla="*/ 1166650 w 16407932"/>
              <a:gd name="connsiteY125" fmla="*/ 7897670 h 39924663"/>
              <a:gd name="connsiteX126" fmla="*/ 1879603 w 16407932"/>
              <a:gd name="connsiteY126" fmla="*/ 6322056 h 39924663"/>
              <a:gd name="connsiteX127" fmla="*/ 2570951 w 16407932"/>
              <a:gd name="connsiteY127" fmla="*/ 5337122 h 39924663"/>
              <a:gd name="connsiteX128" fmla="*/ 2966252 w 16407932"/>
              <a:gd name="connsiteY128" fmla="*/ 4788025 h 39924663"/>
              <a:gd name="connsiteX129" fmla="*/ 2527742 w 16407932"/>
              <a:gd name="connsiteY129" fmla="*/ 3954433 h 39924663"/>
              <a:gd name="connsiteX130" fmla="*/ 2160463 w 16407932"/>
              <a:gd name="connsiteY130" fmla="*/ 1881624 h 39924663"/>
              <a:gd name="connsiteX131" fmla="*/ 2246882 w 16407932"/>
              <a:gd name="connsiteY131" fmla="*/ 1036395 h 39924663"/>
              <a:gd name="connsiteX132" fmla="*/ 2722184 w 16407932"/>
              <a:gd name="connsiteY132" fmla="*/ 638640 h 39924663"/>
              <a:gd name="connsiteX133" fmla="*/ 3510600 w 16407932"/>
              <a:gd name="connsiteY133" fmla="*/ 290605 h 39924663"/>
              <a:gd name="connsiteX0" fmla="*/ 3510600 w 16407932"/>
              <a:gd name="connsiteY0" fmla="*/ 290605 h 39924663"/>
              <a:gd name="connsiteX1" fmla="*/ 4601787 w 16407932"/>
              <a:gd name="connsiteY1" fmla="*/ 191166 h 39924663"/>
              <a:gd name="connsiteX2" fmla="*/ 5833251 w 16407932"/>
              <a:gd name="connsiteY2" fmla="*/ 713219 h 39924663"/>
              <a:gd name="connsiteX3" fmla="*/ 5465972 w 16407932"/>
              <a:gd name="connsiteY3" fmla="*/ 1185554 h 39924663"/>
              <a:gd name="connsiteX4" fmla="*/ 5768437 w 16407932"/>
              <a:gd name="connsiteY4" fmla="*/ 1682747 h 39924663"/>
              <a:gd name="connsiteX5" fmla="*/ 5962879 w 16407932"/>
              <a:gd name="connsiteY5" fmla="*/ 2378819 h 39924663"/>
              <a:gd name="connsiteX6" fmla="*/ 5941274 w 16407932"/>
              <a:gd name="connsiteY6" fmla="*/ 2900872 h 39924663"/>
              <a:gd name="connsiteX7" fmla="*/ 6265343 w 16407932"/>
              <a:gd name="connsiteY7" fmla="*/ 3671523 h 39924663"/>
              <a:gd name="connsiteX8" fmla="*/ 6157320 w 16407932"/>
              <a:gd name="connsiteY8" fmla="*/ 4078732 h 39924663"/>
              <a:gd name="connsiteX9" fmla="*/ 6222134 w 16407932"/>
              <a:gd name="connsiteY9" fmla="*/ 4516753 h 39924663"/>
              <a:gd name="connsiteX10" fmla="*/ 5919669 w 16407932"/>
              <a:gd name="connsiteY10" fmla="*/ 5585719 h 39924663"/>
              <a:gd name="connsiteX11" fmla="*/ 5160812 w 16407932"/>
              <a:gd name="connsiteY11" fmla="*/ 5610985 h 39924663"/>
              <a:gd name="connsiteX12" fmla="*/ 4882647 w 16407932"/>
              <a:gd name="connsiteY12" fmla="*/ 6115484 h 39924663"/>
              <a:gd name="connsiteX13" fmla="*/ 5314740 w 16407932"/>
              <a:gd name="connsiteY13" fmla="*/ 6836415 h 39924663"/>
              <a:gd name="connsiteX14" fmla="*/ 6200530 w 16407932"/>
              <a:gd name="connsiteY14" fmla="*/ 10251647 h 39924663"/>
              <a:gd name="connsiteX15" fmla="*/ 6351762 w 16407932"/>
              <a:gd name="connsiteY15" fmla="*/ 11634335 h 39924663"/>
              <a:gd name="connsiteX16" fmla="*/ 6762250 w 16407932"/>
              <a:gd name="connsiteY16" fmla="*/ 11385738 h 39924663"/>
              <a:gd name="connsiteX17" fmla="*/ 6440972 w 16407932"/>
              <a:gd name="connsiteY17" fmla="*/ 10000105 h 39924663"/>
              <a:gd name="connsiteX18" fmla="*/ 8178332 w 16407932"/>
              <a:gd name="connsiteY18" fmla="*/ 8628505 h 39924663"/>
              <a:gd name="connsiteX19" fmla="*/ 8209760 w 16407932"/>
              <a:gd name="connsiteY19" fmla="*/ 7955101 h 39924663"/>
              <a:gd name="connsiteX20" fmla="*/ 8566084 w 16407932"/>
              <a:gd name="connsiteY20" fmla="*/ 7805943 h 39924663"/>
              <a:gd name="connsiteX21" fmla="*/ 8566084 w 16407932"/>
              <a:gd name="connsiteY21" fmla="*/ 7184451 h 39924663"/>
              <a:gd name="connsiteX22" fmla="*/ 8144946 w 16407932"/>
              <a:gd name="connsiteY22" fmla="*/ 6910994 h 39924663"/>
              <a:gd name="connsiteX23" fmla="*/ 7904012 w 16407932"/>
              <a:gd name="connsiteY23" fmla="*/ 5336665 h 39924663"/>
              <a:gd name="connsiteX24" fmla="*/ 7904012 w 16407932"/>
              <a:gd name="connsiteY24" fmla="*/ 5885305 h 39924663"/>
              <a:gd name="connsiteX25" fmla="*/ 7904012 w 16407932"/>
              <a:gd name="connsiteY25" fmla="*/ 6433945 h 39924663"/>
              <a:gd name="connsiteX26" fmla="*/ 7721132 w 16407932"/>
              <a:gd name="connsiteY26" fmla="*/ 6068185 h 39924663"/>
              <a:gd name="connsiteX27" fmla="*/ 7629692 w 16407932"/>
              <a:gd name="connsiteY27" fmla="*/ 6342505 h 39924663"/>
              <a:gd name="connsiteX28" fmla="*/ 7355372 w 16407932"/>
              <a:gd name="connsiteY28" fmla="*/ 6616825 h 39924663"/>
              <a:gd name="connsiteX29" fmla="*/ 7355372 w 16407932"/>
              <a:gd name="connsiteY29" fmla="*/ 6159625 h 39924663"/>
              <a:gd name="connsiteX30" fmla="*/ 7194343 w 16407932"/>
              <a:gd name="connsiteY30" fmla="*/ 6413800 h 39924663"/>
              <a:gd name="connsiteX31" fmla="*/ 7691249 w 16407932"/>
              <a:gd name="connsiteY31" fmla="*/ 5245395 h 39924663"/>
              <a:gd name="connsiteX32" fmla="*/ 8178332 w 16407932"/>
              <a:gd name="connsiteY32" fmla="*/ 4147945 h 39924663"/>
              <a:gd name="connsiteX33" fmla="*/ 9367052 w 16407932"/>
              <a:gd name="connsiteY33" fmla="*/ 3324985 h 39924663"/>
              <a:gd name="connsiteX34" fmla="*/ 9549932 w 16407932"/>
              <a:gd name="connsiteY34" fmla="*/ 3416425 h 39924663"/>
              <a:gd name="connsiteX35" fmla="*/ 10190012 w 16407932"/>
              <a:gd name="connsiteY35" fmla="*/ 3142105 h 39924663"/>
              <a:gd name="connsiteX36" fmla="*/ 11012972 w 16407932"/>
              <a:gd name="connsiteY36" fmla="*/ 3507865 h 39924663"/>
              <a:gd name="connsiteX37" fmla="*/ 11287292 w 16407932"/>
              <a:gd name="connsiteY37" fmla="*/ 4239385 h 39924663"/>
              <a:gd name="connsiteX38" fmla="*/ 11378732 w 16407932"/>
              <a:gd name="connsiteY38" fmla="*/ 4696585 h 39924663"/>
              <a:gd name="connsiteX39" fmla="*/ 11470172 w 16407932"/>
              <a:gd name="connsiteY39" fmla="*/ 5519545 h 39924663"/>
              <a:gd name="connsiteX40" fmla="*/ 11470172 w 16407932"/>
              <a:gd name="connsiteY40" fmla="*/ 5519545 h 39924663"/>
              <a:gd name="connsiteX41" fmla="*/ 11927372 w 16407932"/>
              <a:gd name="connsiteY41" fmla="*/ 6525385 h 39924663"/>
              <a:gd name="connsiteX42" fmla="*/ 11470172 w 16407932"/>
              <a:gd name="connsiteY42" fmla="*/ 7165465 h 39924663"/>
              <a:gd name="connsiteX43" fmla="*/ 11470172 w 16407932"/>
              <a:gd name="connsiteY43" fmla="*/ 7805545 h 39924663"/>
              <a:gd name="connsiteX44" fmla="*/ 10738652 w 16407932"/>
              <a:gd name="connsiteY44" fmla="*/ 7896985 h 39924663"/>
              <a:gd name="connsiteX45" fmla="*/ 10555772 w 16407932"/>
              <a:gd name="connsiteY45" fmla="*/ 8171305 h 39924663"/>
              <a:gd name="connsiteX46" fmla="*/ 10830092 w 16407932"/>
              <a:gd name="connsiteY46" fmla="*/ 8628505 h 39924663"/>
              <a:gd name="connsiteX47" fmla="*/ 11835932 w 16407932"/>
              <a:gd name="connsiteY47" fmla="*/ 8628505 h 39924663"/>
              <a:gd name="connsiteX48" fmla="*/ 12293132 w 16407932"/>
              <a:gd name="connsiteY48" fmla="*/ 9085705 h 39924663"/>
              <a:gd name="connsiteX49" fmla="*/ 13207532 w 16407932"/>
              <a:gd name="connsiteY49" fmla="*/ 10457305 h 39924663"/>
              <a:gd name="connsiteX50" fmla="*/ 14944892 w 16407932"/>
              <a:gd name="connsiteY50" fmla="*/ 10000105 h 39924663"/>
              <a:gd name="connsiteX51" fmla="*/ 16407932 w 16407932"/>
              <a:gd name="connsiteY51" fmla="*/ 9634345 h 39924663"/>
              <a:gd name="connsiteX52" fmla="*/ 15219212 w 16407932"/>
              <a:gd name="connsiteY52" fmla="*/ 10457305 h 39924663"/>
              <a:gd name="connsiteX53" fmla="*/ 15767852 w 16407932"/>
              <a:gd name="connsiteY53" fmla="*/ 10914505 h 39924663"/>
              <a:gd name="connsiteX54" fmla="*/ 14944892 w 16407932"/>
              <a:gd name="connsiteY54" fmla="*/ 11828905 h 39924663"/>
              <a:gd name="connsiteX55" fmla="*/ 14944892 w 16407932"/>
              <a:gd name="connsiteY55" fmla="*/ 11188825 h 39924663"/>
              <a:gd name="connsiteX56" fmla="*/ 13298972 w 16407932"/>
              <a:gd name="connsiteY56" fmla="*/ 11188825 h 39924663"/>
              <a:gd name="connsiteX57" fmla="*/ 13298972 w 16407932"/>
              <a:gd name="connsiteY57" fmla="*/ 12011785 h 39924663"/>
              <a:gd name="connsiteX58" fmla="*/ 14487692 w 16407932"/>
              <a:gd name="connsiteY58" fmla="*/ 13200505 h 39924663"/>
              <a:gd name="connsiteX59" fmla="*/ 14396252 w 16407932"/>
              <a:gd name="connsiteY59" fmla="*/ 14114905 h 39924663"/>
              <a:gd name="connsiteX60" fmla="*/ 14762012 w 16407932"/>
              <a:gd name="connsiteY60" fmla="*/ 14846425 h 39924663"/>
              <a:gd name="connsiteX61" fmla="*/ 14670572 w 16407932"/>
              <a:gd name="connsiteY61" fmla="*/ 15577945 h 39924663"/>
              <a:gd name="connsiteX62" fmla="*/ 14670572 w 16407932"/>
              <a:gd name="connsiteY62" fmla="*/ 16035145 h 39924663"/>
              <a:gd name="connsiteX63" fmla="*/ 14396252 w 16407932"/>
              <a:gd name="connsiteY63" fmla="*/ 16035145 h 39924663"/>
              <a:gd name="connsiteX64" fmla="*/ 14396252 w 16407932"/>
              <a:gd name="connsiteY64" fmla="*/ 16400905 h 39924663"/>
              <a:gd name="connsiteX65" fmla="*/ 13664732 w 16407932"/>
              <a:gd name="connsiteY65" fmla="*/ 16400905 h 39924663"/>
              <a:gd name="connsiteX66" fmla="*/ 14213372 w 16407932"/>
              <a:gd name="connsiteY66" fmla="*/ 17132425 h 39924663"/>
              <a:gd name="connsiteX67" fmla="*/ 14853452 w 16407932"/>
              <a:gd name="connsiteY67" fmla="*/ 25910665 h 39924663"/>
              <a:gd name="connsiteX68" fmla="*/ 13207532 w 16407932"/>
              <a:gd name="connsiteY68" fmla="*/ 25819225 h 39924663"/>
              <a:gd name="connsiteX69" fmla="*/ 13024652 w 16407932"/>
              <a:gd name="connsiteY69" fmla="*/ 29293945 h 39924663"/>
              <a:gd name="connsiteX70" fmla="*/ 11653052 w 16407932"/>
              <a:gd name="connsiteY70" fmla="*/ 33957385 h 39924663"/>
              <a:gd name="connsiteX71" fmla="*/ 12476012 w 16407932"/>
              <a:gd name="connsiteY71" fmla="*/ 35603305 h 39924663"/>
              <a:gd name="connsiteX72" fmla="*/ 14396252 w 16407932"/>
              <a:gd name="connsiteY72" fmla="*/ 36151945 h 39924663"/>
              <a:gd name="connsiteX73" fmla="*/ 12293132 w 16407932"/>
              <a:gd name="connsiteY73" fmla="*/ 36517705 h 39924663"/>
              <a:gd name="connsiteX74" fmla="*/ 12933212 w 16407932"/>
              <a:gd name="connsiteY74" fmla="*/ 37066345 h 39924663"/>
              <a:gd name="connsiteX75" fmla="*/ 12018812 w 16407932"/>
              <a:gd name="connsiteY75" fmla="*/ 37706425 h 39924663"/>
              <a:gd name="connsiteX76" fmla="*/ 10007132 w 16407932"/>
              <a:gd name="connsiteY76" fmla="*/ 37249225 h 39924663"/>
              <a:gd name="connsiteX77" fmla="*/ 10190012 w 16407932"/>
              <a:gd name="connsiteY77" fmla="*/ 36883465 h 39924663"/>
              <a:gd name="connsiteX78" fmla="*/ 9001292 w 16407932"/>
              <a:gd name="connsiteY78" fmla="*/ 36883465 h 39924663"/>
              <a:gd name="connsiteX79" fmla="*/ 9549932 w 16407932"/>
              <a:gd name="connsiteY79" fmla="*/ 35969065 h 39924663"/>
              <a:gd name="connsiteX80" fmla="*/ 9001292 w 16407932"/>
              <a:gd name="connsiteY80" fmla="*/ 35511865 h 39924663"/>
              <a:gd name="connsiteX81" fmla="*/ 9824252 w 16407932"/>
              <a:gd name="connsiteY81" fmla="*/ 34780345 h 39924663"/>
              <a:gd name="connsiteX82" fmla="*/ 8635532 w 16407932"/>
              <a:gd name="connsiteY82" fmla="*/ 28196665 h 39924663"/>
              <a:gd name="connsiteX83" fmla="*/ 9367052 w 16407932"/>
              <a:gd name="connsiteY83" fmla="*/ 26276425 h 39924663"/>
              <a:gd name="connsiteX84" fmla="*/ 8361212 w 16407932"/>
              <a:gd name="connsiteY84" fmla="*/ 25727785 h 39924663"/>
              <a:gd name="connsiteX85" fmla="*/ 8269772 w 16407932"/>
              <a:gd name="connsiteY85" fmla="*/ 20790025 h 39924663"/>
              <a:gd name="connsiteX86" fmla="*/ 8635532 w 16407932"/>
              <a:gd name="connsiteY86" fmla="*/ 18504025 h 39924663"/>
              <a:gd name="connsiteX87" fmla="*/ 7345575 w 16407932"/>
              <a:gd name="connsiteY87" fmla="*/ 16730572 h 39924663"/>
              <a:gd name="connsiteX88" fmla="*/ 7172492 w 16407932"/>
              <a:gd name="connsiteY88" fmla="*/ 16309465 h 39924663"/>
              <a:gd name="connsiteX89" fmla="*/ 7302366 w 16407932"/>
              <a:gd name="connsiteY89" fmla="*/ 16332817 h 39924663"/>
              <a:gd name="connsiteX90" fmla="*/ 7025008 w 16407932"/>
              <a:gd name="connsiteY90" fmla="*/ 16283097 h 39924663"/>
              <a:gd name="connsiteX91" fmla="*/ 7154636 w 16407932"/>
              <a:gd name="connsiteY91" fmla="*/ 20186069 h 39924663"/>
              <a:gd name="connsiteX92" fmla="*/ 6668684 w 16407932"/>
              <a:gd name="connsiteY92" fmla="*/ 21851668 h 39924663"/>
              <a:gd name="connsiteX93" fmla="*/ 6117614 w 16407932"/>
              <a:gd name="connsiteY93" fmla="*/ 22100265 h 39924663"/>
              <a:gd name="connsiteX94" fmla="*/ 6668684 w 16407932"/>
              <a:gd name="connsiteY94" fmla="*/ 26997624 h 39924663"/>
              <a:gd name="connsiteX95" fmla="*/ 6349532 w 16407932"/>
              <a:gd name="connsiteY95" fmla="*/ 35877625 h 39924663"/>
              <a:gd name="connsiteX96" fmla="*/ 5526572 w 16407932"/>
              <a:gd name="connsiteY96" fmla="*/ 35877625 h 39924663"/>
              <a:gd name="connsiteX97" fmla="*/ 5526572 w 16407932"/>
              <a:gd name="connsiteY97" fmla="*/ 36151945 h 39924663"/>
              <a:gd name="connsiteX98" fmla="*/ 5983772 w 16407932"/>
              <a:gd name="connsiteY98" fmla="*/ 36151945 h 39924663"/>
              <a:gd name="connsiteX99" fmla="*/ 6166652 w 16407932"/>
              <a:gd name="connsiteY99" fmla="*/ 37249225 h 39924663"/>
              <a:gd name="connsiteX100" fmla="*/ 6623852 w 16407932"/>
              <a:gd name="connsiteY100" fmla="*/ 37157785 h 39924663"/>
              <a:gd name="connsiteX101" fmla="*/ 7446812 w 16407932"/>
              <a:gd name="connsiteY101" fmla="*/ 37797865 h 39924663"/>
              <a:gd name="connsiteX102" fmla="*/ 8710170 w 16407932"/>
              <a:gd name="connsiteY102" fmla="*/ 38631959 h 39924663"/>
              <a:gd name="connsiteX103" fmla="*/ 8883007 w 16407932"/>
              <a:gd name="connsiteY103" fmla="*/ 39651207 h 39924663"/>
              <a:gd name="connsiteX104" fmla="*/ 6225637 w 16407932"/>
              <a:gd name="connsiteY104" fmla="*/ 39924663 h 39924663"/>
              <a:gd name="connsiteX105" fmla="*/ 5058987 w 16407932"/>
              <a:gd name="connsiteY105" fmla="*/ 39526908 h 39924663"/>
              <a:gd name="connsiteX106" fmla="*/ 4540476 w 16407932"/>
              <a:gd name="connsiteY106" fmla="*/ 39626347 h 39924663"/>
              <a:gd name="connsiteX107" fmla="*/ 3200988 w 16407932"/>
              <a:gd name="connsiteY107" fmla="*/ 39377750 h 39924663"/>
              <a:gd name="connsiteX108" fmla="*/ 3265802 w 16407932"/>
              <a:gd name="connsiteY108" fmla="*/ 38358503 h 39924663"/>
              <a:gd name="connsiteX109" fmla="*/ 2596059 w 16407932"/>
              <a:gd name="connsiteY109" fmla="*/ 38532521 h 39924663"/>
              <a:gd name="connsiteX110" fmla="*/ 2531245 w 16407932"/>
              <a:gd name="connsiteY110" fmla="*/ 38905416 h 39924663"/>
              <a:gd name="connsiteX111" fmla="*/ 824479 w 16407932"/>
              <a:gd name="connsiteY111" fmla="*/ 38706538 h 39924663"/>
              <a:gd name="connsiteX112" fmla="*/ 694851 w 16407932"/>
              <a:gd name="connsiteY112" fmla="*/ 36668044 h 39924663"/>
              <a:gd name="connsiteX113" fmla="*/ 802874 w 16407932"/>
              <a:gd name="connsiteY113" fmla="*/ 35748235 h 39924663"/>
              <a:gd name="connsiteX114" fmla="*/ 223052 w 16407932"/>
              <a:gd name="connsiteY114" fmla="*/ 34688905 h 39924663"/>
              <a:gd name="connsiteX115" fmla="*/ 954572 w 16407932"/>
              <a:gd name="connsiteY115" fmla="*/ 34048825 h 39924663"/>
              <a:gd name="connsiteX116" fmla="*/ 1080232 w 16407932"/>
              <a:gd name="connsiteY116" fmla="*/ 26972764 h 39924663"/>
              <a:gd name="connsiteX117" fmla="*/ 1598743 w 16407932"/>
              <a:gd name="connsiteY117" fmla="*/ 24909410 h 39924663"/>
              <a:gd name="connsiteX118" fmla="*/ 1533929 w 16407932"/>
              <a:gd name="connsiteY118" fmla="*/ 23591847 h 39924663"/>
              <a:gd name="connsiteX119" fmla="*/ 1663557 w 16407932"/>
              <a:gd name="connsiteY119" fmla="*/ 22348862 h 39924663"/>
              <a:gd name="connsiteX120" fmla="*/ 1859785 w 16407932"/>
              <a:gd name="connsiteY120" fmla="*/ 21534401 h 39924663"/>
              <a:gd name="connsiteX121" fmla="*/ 0 w 16407932"/>
              <a:gd name="connsiteY121" fmla="*/ 21115331 h 39924663"/>
              <a:gd name="connsiteX122" fmla="*/ 734558 w 16407932"/>
              <a:gd name="connsiteY122" fmla="*/ 16034501 h 39924663"/>
              <a:gd name="connsiteX123" fmla="*/ 910897 w 16407932"/>
              <a:gd name="connsiteY123" fmla="*/ 13573391 h 39924663"/>
              <a:gd name="connsiteX124" fmla="*/ 781270 w 16407932"/>
              <a:gd name="connsiteY124" fmla="*/ 10391351 h 39924663"/>
              <a:gd name="connsiteX125" fmla="*/ 1166650 w 16407932"/>
              <a:gd name="connsiteY125" fmla="*/ 7897670 h 39924663"/>
              <a:gd name="connsiteX126" fmla="*/ 1879603 w 16407932"/>
              <a:gd name="connsiteY126" fmla="*/ 6322056 h 39924663"/>
              <a:gd name="connsiteX127" fmla="*/ 2570951 w 16407932"/>
              <a:gd name="connsiteY127" fmla="*/ 5337122 h 39924663"/>
              <a:gd name="connsiteX128" fmla="*/ 2966252 w 16407932"/>
              <a:gd name="connsiteY128" fmla="*/ 4788025 h 39924663"/>
              <a:gd name="connsiteX129" fmla="*/ 2527742 w 16407932"/>
              <a:gd name="connsiteY129" fmla="*/ 3954433 h 39924663"/>
              <a:gd name="connsiteX130" fmla="*/ 2160463 w 16407932"/>
              <a:gd name="connsiteY130" fmla="*/ 1881624 h 39924663"/>
              <a:gd name="connsiteX131" fmla="*/ 2246882 w 16407932"/>
              <a:gd name="connsiteY131" fmla="*/ 1036395 h 39924663"/>
              <a:gd name="connsiteX132" fmla="*/ 2722184 w 16407932"/>
              <a:gd name="connsiteY132" fmla="*/ 638640 h 39924663"/>
              <a:gd name="connsiteX133" fmla="*/ 3510600 w 16407932"/>
              <a:gd name="connsiteY133" fmla="*/ 290605 h 39924663"/>
              <a:gd name="connsiteX0" fmla="*/ 3510600 w 16407932"/>
              <a:gd name="connsiteY0" fmla="*/ 290605 h 39924663"/>
              <a:gd name="connsiteX1" fmla="*/ 4601787 w 16407932"/>
              <a:gd name="connsiteY1" fmla="*/ 191166 h 39924663"/>
              <a:gd name="connsiteX2" fmla="*/ 5833251 w 16407932"/>
              <a:gd name="connsiteY2" fmla="*/ 713219 h 39924663"/>
              <a:gd name="connsiteX3" fmla="*/ 5465972 w 16407932"/>
              <a:gd name="connsiteY3" fmla="*/ 1185554 h 39924663"/>
              <a:gd name="connsiteX4" fmla="*/ 5768437 w 16407932"/>
              <a:gd name="connsiteY4" fmla="*/ 1682747 h 39924663"/>
              <a:gd name="connsiteX5" fmla="*/ 5962879 w 16407932"/>
              <a:gd name="connsiteY5" fmla="*/ 2378819 h 39924663"/>
              <a:gd name="connsiteX6" fmla="*/ 5941274 w 16407932"/>
              <a:gd name="connsiteY6" fmla="*/ 2900872 h 39924663"/>
              <a:gd name="connsiteX7" fmla="*/ 6265343 w 16407932"/>
              <a:gd name="connsiteY7" fmla="*/ 3671523 h 39924663"/>
              <a:gd name="connsiteX8" fmla="*/ 6157320 w 16407932"/>
              <a:gd name="connsiteY8" fmla="*/ 4078732 h 39924663"/>
              <a:gd name="connsiteX9" fmla="*/ 6222134 w 16407932"/>
              <a:gd name="connsiteY9" fmla="*/ 4516753 h 39924663"/>
              <a:gd name="connsiteX10" fmla="*/ 5919669 w 16407932"/>
              <a:gd name="connsiteY10" fmla="*/ 5585719 h 39924663"/>
              <a:gd name="connsiteX11" fmla="*/ 5160812 w 16407932"/>
              <a:gd name="connsiteY11" fmla="*/ 5610985 h 39924663"/>
              <a:gd name="connsiteX12" fmla="*/ 4882647 w 16407932"/>
              <a:gd name="connsiteY12" fmla="*/ 6115484 h 39924663"/>
              <a:gd name="connsiteX13" fmla="*/ 5314740 w 16407932"/>
              <a:gd name="connsiteY13" fmla="*/ 6836415 h 39924663"/>
              <a:gd name="connsiteX14" fmla="*/ 6200530 w 16407932"/>
              <a:gd name="connsiteY14" fmla="*/ 10251647 h 39924663"/>
              <a:gd name="connsiteX15" fmla="*/ 6351762 w 16407932"/>
              <a:gd name="connsiteY15" fmla="*/ 11634335 h 39924663"/>
              <a:gd name="connsiteX16" fmla="*/ 6762250 w 16407932"/>
              <a:gd name="connsiteY16" fmla="*/ 11385738 h 39924663"/>
              <a:gd name="connsiteX17" fmla="*/ 6440972 w 16407932"/>
              <a:gd name="connsiteY17" fmla="*/ 10000105 h 39924663"/>
              <a:gd name="connsiteX18" fmla="*/ 8178332 w 16407932"/>
              <a:gd name="connsiteY18" fmla="*/ 8628505 h 39924663"/>
              <a:gd name="connsiteX19" fmla="*/ 8209760 w 16407932"/>
              <a:gd name="connsiteY19" fmla="*/ 7955101 h 39924663"/>
              <a:gd name="connsiteX20" fmla="*/ 8566084 w 16407932"/>
              <a:gd name="connsiteY20" fmla="*/ 7805943 h 39924663"/>
              <a:gd name="connsiteX21" fmla="*/ 8566084 w 16407932"/>
              <a:gd name="connsiteY21" fmla="*/ 7184451 h 39924663"/>
              <a:gd name="connsiteX22" fmla="*/ 8144946 w 16407932"/>
              <a:gd name="connsiteY22" fmla="*/ 6910994 h 39924663"/>
              <a:gd name="connsiteX23" fmla="*/ 7904012 w 16407932"/>
              <a:gd name="connsiteY23" fmla="*/ 5336665 h 39924663"/>
              <a:gd name="connsiteX24" fmla="*/ 7904012 w 16407932"/>
              <a:gd name="connsiteY24" fmla="*/ 5885305 h 39924663"/>
              <a:gd name="connsiteX25" fmla="*/ 7904012 w 16407932"/>
              <a:gd name="connsiteY25" fmla="*/ 6433945 h 39924663"/>
              <a:gd name="connsiteX26" fmla="*/ 7721132 w 16407932"/>
              <a:gd name="connsiteY26" fmla="*/ 6068185 h 39924663"/>
              <a:gd name="connsiteX27" fmla="*/ 7629692 w 16407932"/>
              <a:gd name="connsiteY27" fmla="*/ 6342505 h 39924663"/>
              <a:gd name="connsiteX28" fmla="*/ 7355372 w 16407932"/>
              <a:gd name="connsiteY28" fmla="*/ 6616825 h 39924663"/>
              <a:gd name="connsiteX29" fmla="*/ 7355372 w 16407932"/>
              <a:gd name="connsiteY29" fmla="*/ 6159625 h 39924663"/>
              <a:gd name="connsiteX30" fmla="*/ 7194343 w 16407932"/>
              <a:gd name="connsiteY30" fmla="*/ 6413800 h 39924663"/>
              <a:gd name="connsiteX31" fmla="*/ 7691249 w 16407932"/>
              <a:gd name="connsiteY31" fmla="*/ 5245395 h 39924663"/>
              <a:gd name="connsiteX32" fmla="*/ 8178332 w 16407932"/>
              <a:gd name="connsiteY32" fmla="*/ 4147945 h 39924663"/>
              <a:gd name="connsiteX33" fmla="*/ 9367052 w 16407932"/>
              <a:gd name="connsiteY33" fmla="*/ 3324985 h 39924663"/>
              <a:gd name="connsiteX34" fmla="*/ 9549932 w 16407932"/>
              <a:gd name="connsiteY34" fmla="*/ 3416425 h 39924663"/>
              <a:gd name="connsiteX35" fmla="*/ 10190012 w 16407932"/>
              <a:gd name="connsiteY35" fmla="*/ 3142105 h 39924663"/>
              <a:gd name="connsiteX36" fmla="*/ 11012972 w 16407932"/>
              <a:gd name="connsiteY36" fmla="*/ 3507865 h 39924663"/>
              <a:gd name="connsiteX37" fmla="*/ 11287292 w 16407932"/>
              <a:gd name="connsiteY37" fmla="*/ 4239385 h 39924663"/>
              <a:gd name="connsiteX38" fmla="*/ 11378732 w 16407932"/>
              <a:gd name="connsiteY38" fmla="*/ 4696585 h 39924663"/>
              <a:gd name="connsiteX39" fmla="*/ 11470172 w 16407932"/>
              <a:gd name="connsiteY39" fmla="*/ 5519545 h 39924663"/>
              <a:gd name="connsiteX40" fmla="*/ 11470172 w 16407932"/>
              <a:gd name="connsiteY40" fmla="*/ 5519545 h 39924663"/>
              <a:gd name="connsiteX41" fmla="*/ 11927372 w 16407932"/>
              <a:gd name="connsiteY41" fmla="*/ 6525385 h 39924663"/>
              <a:gd name="connsiteX42" fmla="*/ 11470172 w 16407932"/>
              <a:gd name="connsiteY42" fmla="*/ 7165465 h 39924663"/>
              <a:gd name="connsiteX43" fmla="*/ 11470172 w 16407932"/>
              <a:gd name="connsiteY43" fmla="*/ 7805545 h 39924663"/>
              <a:gd name="connsiteX44" fmla="*/ 10738652 w 16407932"/>
              <a:gd name="connsiteY44" fmla="*/ 7896985 h 39924663"/>
              <a:gd name="connsiteX45" fmla="*/ 10555772 w 16407932"/>
              <a:gd name="connsiteY45" fmla="*/ 8171305 h 39924663"/>
              <a:gd name="connsiteX46" fmla="*/ 10830092 w 16407932"/>
              <a:gd name="connsiteY46" fmla="*/ 8628505 h 39924663"/>
              <a:gd name="connsiteX47" fmla="*/ 11835932 w 16407932"/>
              <a:gd name="connsiteY47" fmla="*/ 8628505 h 39924663"/>
              <a:gd name="connsiteX48" fmla="*/ 12293132 w 16407932"/>
              <a:gd name="connsiteY48" fmla="*/ 9085705 h 39924663"/>
              <a:gd name="connsiteX49" fmla="*/ 13207532 w 16407932"/>
              <a:gd name="connsiteY49" fmla="*/ 10457305 h 39924663"/>
              <a:gd name="connsiteX50" fmla="*/ 14944892 w 16407932"/>
              <a:gd name="connsiteY50" fmla="*/ 10000105 h 39924663"/>
              <a:gd name="connsiteX51" fmla="*/ 16407932 w 16407932"/>
              <a:gd name="connsiteY51" fmla="*/ 9634345 h 39924663"/>
              <a:gd name="connsiteX52" fmla="*/ 15219212 w 16407932"/>
              <a:gd name="connsiteY52" fmla="*/ 10457305 h 39924663"/>
              <a:gd name="connsiteX53" fmla="*/ 15767852 w 16407932"/>
              <a:gd name="connsiteY53" fmla="*/ 10914505 h 39924663"/>
              <a:gd name="connsiteX54" fmla="*/ 14944892 w 16407932"/>
              <a:gd name="connsiteY54" fmla="*/ 11828905 h 39924663"/>
              <a:gd name="connsiteX55" fmla="*/ 14944892 w 16407932"/>
              <a:gd name="connsiteY55" fmla="*/ 11188825 h 39924663"/>
              <a:gd name="connsiteX56" fmla="*/ 13298972 w 16407932"/>
              <a:gd name="connsiteY56" fmla="*/ 11188825 h 39924663"/>
              <a:gd name="connsiteX57" fmla="*/ 13298972 w 16407932"/>
              <a:gd name="connsiteY57" fmla="*/ 12011785 h 39924663"/>
              <a:gd name="connsiteX58" fmla="*/ 14487692 w 16407932"/>
              <a:gd name="connsiteY58" fmla="*/ 13200505 h 39924663"/>
              <a:gd name="connsiteX59" fmla="*/ 14396252 w 16407932"/>
              <a:gd name="connsiteY59" fmla="*/ 14114905 h 39924663"/>
              <a:gd name="connsiteX60" fmla="*/ 14762012 w 16407932"/>
              <a:gd name="connsiteY60" fmla="*/ 14846425 h 39924663"/>
              <a:gd name="connsiteX61" fmla="*/ 14670572 w 16407932"/>
              <a:gd name="connsiteY61" fmla="*/ 15577945 h 39924663"/>
              <a:gd name="connsiteX62" fmla="*/ 14670572 w 16407932"/>
              <a:gd name="connsiteY62" fmla="*/ 16035145 h 39924663"/>
              <a:gd name="connsiteX63" fmla="*/ 14396252 w 16407932"/>
              <a:gd name="connsiteY63" fmla="*/ 16035145 h 39924663"/>
              <a:gd name="connsiteX64" fmla="*/ 14396252 w 16407932"/>
              <a:gd name="connsiteY64" fmla="*/ 16400905 h 39924663"/>
              <a:gd name="connsiteX65" fmla="*/ 13664732 w 16407932"/>
              <a:gd name="connsiteY65" fmla="*/ 16400905 h 39924663"/>
              <a:gd name="connsiteX66" fmla="*/ 14213372 w 16407932"/>
              <a:gd name="connsiteY66" fmla="*/ 17132425 h 39924663"/>
              <a:gd name="connsiteX67" fmla="*/ 14853452 w 16407932"/>
              <a:gd name="connsiteY67" fmla="*/ 25910665 h 39924663"/>
              <a:gd name="connsiteX68" fmla="*/ 13207532 w 16407932"/>
              <a:gd name="connsiteY68" fmla="*/ 25819225 h 39924663"/>
              <a:gd name="connsiteX69" fmla="*/ 13024652 w 16407932"/>
              <a:gd name="connsiteY69" fmla="*/ 29293945 h 39924663"/>
              <a:gd name="connsiteX70" fmla="*/ 11653052 w 16407932"/>
              <a:gd name="connsiteY70" fmla="*/ 33957385 h 39924663"/>
              <a:gd name="connsiteX71" fmla="*/ 12476012 w 16407932"/>
              <a:gd name="connsiteY71" fmla="*/ 35603305 h 39924663"/>
              <a:gd name="connsiteX72" fmla="*/ 14396252 w 16407932"/>
              <a:gd name="connsiteY72" fmla="*/ 36151945 h 39924663"/>
              <a:gd name="connsiteX73" fmla="*/ 12293132 w 16407932"/>
              <a:gd name="connsiteY73" fmla="*/ 36517705 h 39924663"/>
              <a:gd name="connsiteX74" fmla="*/ 12933212 w 16407932"/>
              <a:gd name="connsiteY74" fmla="*/ 37066345 h 39924663"/>
              <a:gd name="connsiteX75" fmla="*/ 12018812 w 16407932"/>
              <a:gd name="connsiteY75" fmla="*/ 37706425 h 39924663"/>
              <a:gd name="connsiteX76" fmla="*/ 10007132 w 16407932"/>
              <a:gd name="connsiteY76" fmla="*/ 37249225 h 39924663"/>
              <a:gd name="connsiteX77" fmla="*/ 10190012 w 16407932"/>
              <a:gd name="connsiteY77" fmla="*/ 36883465 h 39924663"/>
              <a:gd name="connsiteX78" fmla="*/ 9001292 w 16407932"/>
              <a:gd name="connsiteY78" fmla="*/ 36883465 h 39924663"/>
              <a:gd name="connsiteX79" fmla="*/ 9549932 w 16407932"/>
              <a:gd name="connsiteY79" fmla="*/ 35969065 h 39924663"/>
              <a:gd name="connsiteX80" fmla="*/ 9001292 w 16407932"/>
              <a:gd name="connsiteY80" fmla="*/ 35511865 h 39924663"/>
              <a:gd name="connsiteX81" fmla="*/ 9824252 w 16407932"/>
              <a:gd name="connsiteY81" fmla="*/ 34780345 h 39924663"/>
              <a:gd name="connsiteX82" fmla="*/ 8635532 w 16407932"/>
              <a:gd name="connsiteY82" fmla="*/ 28196665 h 39924663"/>
              <a:gd name="connsiteX83" fmla="*/ 9367052 w 16407932"/>
              <a:gd name="connsiteY83" fmla="*/ 26276425 h 39924663"/>
              <a:gd name="connsiteX84" fmla="*/ 8361212 w 16407932"/>
              <a:gd name="connsiteY84" fmla="*/ 25727785 h 39924663"/>
              <a:gd name="connsiteX85" fmla="*/ 8269772 w 16407932"/>
              <a:gd name="connsiteY85" fmla="*/ 20790025 h 39924663"/>
              <a:gd name="connsiteX86" fmla="*/ 8635532 w 16407932"/>
              <a:gd name="connsiteY86" fmla="*/ 18504025 h 39924663"/>
              <a:gd name="connsiteX87" fmla="*/ 7345575 w 16407932"/>
              <a:gd name="connsiteY87" fmla="*/ 16730572 h 39924663"/>
              <a:gd name="connsiteX88" fmla="*/ 7172492 w 16407932"/>
              <a:gd name="connsiteY88" fmla="*/ 16309465 h 39924663"/>
              <a:gd name="connsiteX89" fmla="*/ 7302366 w 16407932"/>
              <a:gd name="connsiteY89" fmla="*/ 16332817 h 39924663"/>
              <a:gd name="connsiteX90" fmla="*/ 7025008 w 16407932"/>
              <a:gd name="connsiteY90" fmla="*/ 16283097 h 39924663"/>
              <a:gd name="connsiteX91" fmla="*/ 7154636 w 16407932"/>
              <a:gd name="connsiteY91" fmla="*/ 20186069 h 39924663"/>
              <a:gd name="connsiteX92" fmla="*/ 6668684 w 16407932"/>
              <a:gd name="connsiteY92" fmla="*/ 21851668 h 39924663"/>
              <a:gd name="connsiteX93" fmla="*/ 6117614 w 16407932"/>
              <a:gd name="connsiteY93" fmla="*/ 22100265 h 39924663"/>
              <a:gd name="connsiteX94" fmla="*/ 6668684 w 16407932"/>
              <a:gd name="connsiteY94" fmla="*/ 26997624 h 39924663"/>
              <a:gd name="connsiteX95" fmla="*/ 6349532 w 16407932"/>
              <a:gd name="connsiteY95" fmla="*/ 35877625 h 39924663"/>
              <a:gd name="connsiteX96" fmla="*/ 5526572 w 16407932"/>
              <a:gd name="connsiteY96" fmla="*/ 35877625 h 39924663"/>
              <a:gd name="connsiteX97" fmla="*/ 5526572 w 16407932"/>
              <a:gd name="connsiteY97" fmla="*/ 36151945 h 39924663"/>
              <a:gd name="connsiteX98" fmla="*/ 5983772 w 16407932"/>
              <a:gd name="connsiteY98" fmla="*/ 36151945 h 39924663"/>
              <a:gd name="connsiteX99" fmla="*/ 6166652 w 16407932"/>
              <a:gd name="connsiteY99" fmla="*/ 37249225 h 39924663"/>
              <a:gd name="connsiteX100" fmla="*/ 6623852 w 16407932"/>
              <a:gd name="connsiteY100" fmla="*/ 37157785 h 39924663"/>
              <a:gd name="connsiteX101" fmla="*/ 7446812 w 16407932"/>
              <a:gd name="connsiteY101" fmla="*/ 37797865 h 39924663"/>
              <a:gd name="connsiteX102" fmla="*/ 8710170 w 16407932"/>
              <a:gd name="connsiteY102" fmla="*/ 38631959 h 39924663"/>
              <a:gd name="connsiteX103" fmla="*/ 8883007 w 16407932"/>
              <a:gd name="connsiteY103" fmla="*/ 39651207 h 39924663"/>
              <a:gd name="connsiteX104" fmla="*/ 6225637 w 16407932"/>
              <a:gd name="connsiteY104" fmla="*/ 39924663 h 39924663"/>
              <a:gd name="connsiteX105" fmla="*/ 5058987 w 16407932"/>
              <a:gd name="connsiteY105" fmla="*/ 39526908 h 39924663"/>
              <a:gd name="connsiteX106" fmla="*/ 4540476 w 16407932"/>
              <a:gd name="connsiteY106" fmla="*/ 39626347 h 39924663"/>
              <a:gd name="connsiteX107" fmla="*/ 3200988 w 16407932"/>
              <a:gd name="connsiteY107" fmla="*/ 39377750 h 39924663"/>
              <a:gd name="connsiteX108" fmla="*/ 3265802 w 16407932"/>
              <a:gd name="connsiteY108" fmla="*/ 38358503 h 39924663"/>
              <a:gd name="connsiteX109" fmla="*/ 2596059 w 16407932"/>
              <a:gd name="connsiteY109" fmla="*/ 38532521 h 39924663"/>
              <a:gd name="connsiteX110" fmla="*/ 2531245 w 16407932"/>
              <a:gd name="connsiteY110" fmla="*/ 38905416 h 39924663"/>
              <a:gd name="connsiteX111" fmla="*/ 824479 w 16407932"/>
              <a:gd name="connsiteY111" fmla="*/ 38706538 h 39924663"/>
              <a:gd name="connsiteX112" fmla="*/ 694851 w 16407932"/>
              <a:gd name="connsiteY112" fmla="*/ 36668044 h 39924663"/>
              <a:gd name="connsiteX113" fmla="*/ 802874 w 16407932"/>
              <a:gd name="connsiteY113" fmla="*/ 35748235 h 39924663"/>
              <a:gd name="connsiteX114" fmla="*/ 1191757 w 16407932"/>
              <a:gd name="connsiteY114" fmla="*/ 35275901 h 39924663"/>
              <a:gd name="connsiteX115" fmla="*/ 954572 w 16407932"/>
              <a:gd name="connsiteY115" fmla="*/ 34048825 h 39924663"/>
              <a:gd name="connsiteX116" fmla="*/ 1080232 w 16407932"/>
              <a:gd name="connsiteY116" fmla="*/ 26972764 h 39924663"/>
              <a:gd name="connsiteX117" fmla="*/ 1598743 w 16407932"/>
              <a:gd name="connsiteY117" fmla="*/ 24909410 h 39924663"/>
              <a:gd name="connsiteX118" fmla="*/ 1533929 w 16407932"/>
              <a:gd name="connsiteY118" fmla="*/ 23591847 h 39924663"/>
              <a:gd name="connsiteX119" fmla="*/ 1663557 w 16407932"/>
              <a:gd name="connsiteY119" fmla="*/ 22348862 h 39924663"/>
              <a:gd name="connsiteX120" fmla="*/ 1859785 w 16407932"/>
              <a:gd name="connsiteY120" fmla="*/ 21534401 h 39924663"/>
              <a:gd name="connsiteX121" fmla="*/ 0 w 16407932"/>
              <a:gd name="connsiteY121" fmla="*/ 21115331 h 39924663"/>
              <a:gd name="connsiteX122" fmla="*/ 734558 w 16407932"/>
              <a:gd name="connsiteY122" fmla="*/ 16034501 h 39924663"/>
              <a:gd name="connsiteX123" fmla="*/ 910897 w 16407932"/>
              <a:gd name="connsiteY123" fmla="*/ 13573391 h 39924663"/>
              <a:gd name="connsiteX124" fmla="*/ 781270 w 16407932"/>
              <a:gd name="connsiteY124" fmla="*/ 10391351 h 39924663"/>
              <a:gd name="connsiteX125" fmla="*/ 1166650 w 16407932"/>
              <a:gd name="connsiteY125" fmla="*/ 7897670 h 39924663"/>
              <a:gd name="connsiteX126" fmla="*/ 1879603 w 16407932"/>
              <a:gd name="connsiteY126" fmla="*/ 6322056 h 39924663"/>
              <a:gd name="connsiteX127" fmla="*/ 2570951 w 16407932"/>
              <a:gd name="connsiteY127" fmla="*/ 5337122 h 39924663"/>
              <a:gd name="connsiteX128" fmla="*/ 2966252 w 16407932"/>
              <a:gd name="connsiteY128" fmla="*/ 4788025 h 39924663"/>
              <a:gd name="connsiteX129" fmla="*/ 2527742 w 16407932"/>
              <a:gd name="connsiteY129" fmla="*/ 3954433 h 39924663"/>
              <a:gd name="connsiteX130" fmla="*/ 2160463 w 16407932"/>
              <a:gd name="connsiteY130" fmla="*/ 1881624 h 39924663"/>
              <a:gd name="connsiteX131" fmla="*/ 2246882 w 16407932"/>
              <a:gd name="connsiteY131" fmla="*/ 1036395 h 39924663"/>
              <a:gd name="connsiteX132" fmla="*/ 2722184 w 16407932"/>
              <a:gd name="connsiteY132" fmla="*/ 638640 h 39924663"/>
              <a:gd name="connsiteX133" fmla="*/ 3510600 w 16407932"/>
              <a:gd name="connsiteY133" fmla="*/ 290605 h 39924663"/>
              <a:gd name="connsiteX0" fmla="*/ 3510600 w 16407932"/>
              <a:gd name="connsiteY0" fmla="*/ 290605 h 39924663"/>
              <a:gd name="connsiteX1" fmla="*/ 4601787 w 16407932"/>
              <a:gd name="connsiteY1" fmla="*/ 191166 h 39924663"/>
              <a:gd name="connsiteX2" fmla="*/ 5833251 w 16407932"/>
              <a:gd name="connsiteY2" fmla="*/ 713219 h 39924663"/>
              <a:gd name="connsiteX3" fmla="*/ 5465972 w 16407932"/>
              <a:gd name="connsiteY3" fmla="*/ 1185554 h 39924663"/>
              <a:gd name="connsiteX4" fmla="*/ 5768437 w 16407932"/>
              <a:gd name="connsiteY4" fmla="*/ 1682747 h 39924663"/>
              <a:gd name="connsiteX5" fmla="*/ 5962879 w 16407932"/>
              <a:gd name="connsiteY5" fmla="*/ 2378819 h 39924663"/>
              <a:gd name="connsiteX6" fmla="*/ 5941274 w 16407932"/>
              <a:gd name="connsiteY6" fmla="*/ 2900872 h 39924663"/>
              <a:gd name="connsiteX7" fmla="*/ 6265343 w 16407932"/>
              <a:gd name="connsiteY7" fmla="*/ 3671523 h 39924663"/>
              <a:gd name="connsiteX8" fmla="*/ 6157320 w 16407932"/>
              <a:gd name="connsiteY8" fmla="*/ 4078732 h 39924663"/>
              <a:gd name="connsiteX9" fmla="*/ 6222134 w 16407932"/>
              <a:gd name="connsiteY9" fmla="*/ 4516753 h 39924663"/>
              <a:gd name="connsiteX10" fmla="*/ 5919669 w 16407932"/>
              <a:gd name="connsiteY10" fmla="*/ 5585719 h 39924663"/>
              <a:gd name="connsiteX11" fmla="*/ 5160812 w 16407932"/>
              <a:gd name="connsiteY11" fmla="*/ 5610985 h 39924663"/>
              <a:gd name="connsiteX12" fmla="*/ 4882647 w 16407932"/>
              <a:gd name="connsiteY12" fmla="*/ 6115484 h 39924663"/>
              <a:gd name="connsiteX13" fmla="*/ 5314740 w 16407932"/>
              <a:gd name="connsiteY13" fmla="*/ 6836415 h 39924663"/>
              <a:gd name="connsiteX14" fmla="*/ 6200530 w 16407932"/>
              <a:gd name="connsiteY14" fmla="*/ 10251647 h 39924663"/>
              <a:gd name="connsiteX15" fmla="*/ 6351762 w 16407932"/>
              <a:gd name="connsiteY15" fmla="*/ 11634335 h 39924663"/>
              <a:gd name="connsiteX16" fmla="*/ 6762250 w 16407932"/>
              <a:gd name="connsiteY16" fmla="*/ 11385738 h 39924663"/>
              <a:gd name="connsiteX17" fmla="*/ 6440972 w 16407932"/>
              <a:gd name="connsiteY17" fmla="*/ 10000105 h 39924663"/>
              <a:gd name="connsiteX18" fmla="*/ 8178332 w 16407932"/>
              <a:gd name="connsiteY18" fmla="*/ 8628505 h 39924663"/>
              <a:gd name="connsiteX19" fmla="*/ 8209760 w 16407932"/>
              <a:gd name="connsiteY19" fmla="*/ 7955101 h 39924663"/>
              <a:gd name="connsiteX20" fmla="*/ 8566084 w 16407932"/>
              <a:gd name="connsiteY20" fmla="*/ 7805943 h 39924663"/>
              <a:gd name="connsiteX21" fmla="*/ 8566084 w 16407932"/>
              <a:gd name="connsiteY21" fmla="*/ 7184451 h 39924663"/>
              <a:gd name="connsiteX22" fmla="*/ 8144946 w 16407932"/>
              <a:gd name="connsiteY22" fmla="*/ 6910994 h 39924663"/>
              <a:gd name="connsiteX23" fmla="*/ 7904012 w 16407932"/>
              <a:gd name="connsiteY23" fmla="*/ 5336665 h 39924663"/>
              <a:gd name="connsiteX24" fmla="*/ 7904012 w 16407932"/>
              <a:gd name="connsiteY24" fmla="*/ 5885305 h 39924663"/>
              <a:gd name="connsiteX25" fmla="*/ 7904012 w 16407932"/>
              <a:gd name="connsiteY25" fmla="*/ 6433945 h 39924663"/>
              <a:gd name="connsiteX26" fmla="*/ 7721132 w 16407932"/>
              <a:gd name="connsiteY26" fmla="*/ 6068185 h 39924663"/>
              <a:gd name="connsiteX27" fmla="*/ 7629692 w 16407932"/>
              <a:gd name="connsiteY27" fmla="*/ 6342505 h 39924663"/>
              <a:gd name="connsiteX28" fmla="*/ 7355372 w 16407932"/>
              <a:gd name="connsiteY28" fmla="*/ 6616825 h 39924663"/>
              <a:gd name="connsiteX29" fmla="*/ 7355372 w 16407932"/>
              <a:gd name="connsiteY29" fmla="*/ 6159625 h 39924663"/>
              <a:gd name="connsiteX30" fmla="*/ 7194343 w 16407932"/>
              <a:gd name="connsiteY30" fmla="*/ 6413800 h 39924663"/>
              <a:gd name="connsiteX31" fmla="*/ 7691249 w 16407932"/>
              <a:gd name="connsiteY31" fmla="*/ 5245395 h 39924663"/>
              <a:gd name="connsiteX32" fmla="*/ 8178332 w 16407932"/>
              <a:gd name="connsiteY32" fmla="*/ 4147945 h 39924663"/>
              <a:gd name="connsiteX33" fmla="*/ 9367052 w 16407932"/>
              <a:gd name="connsiteY33" fmla="*/ 3324985 h 39924663"/>
              <a:gd name="connsiteX34" fmla="*/ 9549932 w 16407932"/>
              <a:gd name="connsiteY34" fmla="*/ 3416425 h 39924663"/>
              <a:gd name="connsiteX35" fmla="*/ 10190012 w 16407932"/>
              <a:gd name="connsiteY35" fmla="*/ 3142105 h 39924663"/>
              <a:gd name="connsiteX36" fmla="*/ 11012972 w 16407932"/>
              <a:gd name="connsiteY36" fmla="*/ 3507865 h 39924663"/>
              <a:gd name="connsiteX37" fmla="*/ 11287292 w 16407932"/>
              <a:gd name="connsiteY37" fmla="*/ 4239385 h 39924663"/>
              <a:gd name="connsiteX38" fmla="*/ 11378732 w 16407932"/>
              <a:gd name="connsiteY38" fmla="*/ 4696585 h 39924663"/>
              <a:gd name="connsiteX39" fmla="*/ 11470172 w 16407932"/>
              <a:gd name="connsiteY39" fmla="*/ 5519545 h 39924663"/>
              <a:gd name="connsiteX40" fmla="*/ 11470172 w 16407932"/>
              <a:gd name="connsiteY40" fmla="*/ 5519545 h 39924663"/>
              <a:gd name="connsiteX41" fmla="*/ 11927372 w 16407932"/>
              <a:gd name="connsiteY41" fmla="*/ 6525385 h 39924663"/>
              <a:gd name="connsiteX42" fmla="*/ 11470172 w 16407932"/>
              <a:gd name="connsiteY42" fmla="*/ 7165465 h 39924663"/>
              <a:gd name="connsiteX43" fmla="*/ 11470172 w 16407932"/>
              <a:gd name="connsiteY43" fmla="*/ 7805545 h 39924663"/>
              <a:gd name="connsiteX44" fmla="*/ 10738652 w 16407932"/>
              <a:gd name="connsiteY44" fmla="*/ 7896985 h 39924663"/>
              <a:gd name="connsiteX45" fmla="*/ 10555772 w 16407932"/>
              <a:gd name="connsiteY45" fmla="*/ 8171305 h 39924663"/>
              <a:gd name="connsiteX46" fmla="*/ 10830092 w 16407932"/>
              <a:gd name="connsiteY46" fmla="*/ 8628505 h 39924663"/>
              <a:gd name="connsiteX47" fmla="*/ 11835932 w 16407932"/>
              <a:gd name="connsiteY47" fmla="*/ 8628505 h 39924663"/>
              <a:gd name="connsiteX48" fmla="*/ 12293132 w 16407932"/>
              <a:gd name="connsiteY48" fmla="*/ 9085705 h 39924663"/>
              <a:gd name="connsiteX49" fmla="*/ 13207532 w 16407932"/>
              <a:gd name="connsiteY49" fmla="*/ 10457305 h 39924663"/>
              <a:gd name="connsiteX50" fmla="*/ 14944892 w 16407932"/>
              <a:gd name="connsiteY50" fmla="*/ 10000105 h 39924663"/>
              <a:gd name="connsiteX51" fmla="*/ 16407932 w 16407932"/>
              <a:gd name="connsiteY51" fmla="*/ 9634345 h 39924663"/>
              <a:gd name="connsiteX52" fmla="*/ 15219212 w 16407932"/>
              <a:gd name="connsiteY52" fmla="*/ 10457305 h 39924663"/>
              <a:gd name="connsiteX53" fmla="*/ 15767852 w 16407932"/>
              <a:gd name="connsiteY53" fmla="*/ 10914505 h 39924663"/>
              <a:gd name="connsiteX54" fmla="*/ 14944892 w 16407932"/>
              <a:gd name="connsiteY54" fmla="*/ 11828905 h 39924663"/>
              <a:gd name="connsiteX55" fmla="*/ 14944892 w 16407932"/>
              <a:gd name="connsiteY55" fmla="*/ 11188825 h 39924663"/>
              <a:gd name="connsiteX56" fmla="*/ 13298972 w 16407932"/>
              <a:gd name="connsiteY56" fmla="*/ 11188825 h 39924663"/>
              <a:gd name="connsiteX57" fmla="*/ 13298972 w 16407932"/>
              <a:gd name="connsiteY57" fmla="*/ 12011785 h 39924663"/>
              <a:gd name="connsiteX58" fmla="*/ 14487692 w 16407932"/>
              <a:gd name="connsiteY58" fmla="*/ 13200505 h 39924663"/>
              <a:gd name="connsiteX59" fmla="*/ 14396252 w 16407932"/>
              <a:gd name="connsiteY59" fmla="*/ 14114905 h 39924663"/>
              <a:gd name="connsiteX60" fmla="*/ 14762012 w 16407932"/>
              <a:gd name="connsiteY60" fmla="*/ 14846425 h 39924663"/>
              <a:gd name="connsiteX61" fmla="*/ 14670572 w 16407932"/>
              <a:gd name="connsiteY61" fmla="*/ 15577945 h 39924663"/>
              <a:gd name="connsiteX62" fmla="*/ 14670572 w 16407932"/>
              <a:gd name="connsiteY62" fmla="*/ 16035145 h 39924663"/>
              <a:gd name="connsiteX63" fmla="*/ 14396252 w 16407932"/>
              <a:gd name="connsiteY63" fmla="*/ 16035145 h 39924663"/>
              <a:gd name="connsiteX64" fmla="*/ 14396252 w 16407932"/>
              <a:gd name="connsiteY64" fmla="*/ 16400905 h 39924663"/>
              <a:gd name="connsiteX65" fmla="*/ 13664732 w 16407932"/>
              <a:gd name="connsiteY65" fmla="*/ 16400905 h 39924663"/>
              <a:gd name="connsiteX66" fmla="*/ 14213372 w 16407932"/>
              <a:gd name="connsiteY66" fmla="*/ 17132425 h 39924663"/>
              <a:gd name="connsiteX67" fmla="*/ 14853452 w 16407932"/>
              <a:gd name="connsiteY67" fmla="*/ 25910665 h 39924663"/>
              <a:gd name="connsiteX68" fmla="*/ 13207532 w 16407932"/>
              <a:gd name="connsiteY68" fmla="*/ 25819225 h 39924663"/>
              <a:gd name="connsiteX69" fmla="*/ 13024652 w 16407932"/>
              <a:gd name="connsiteY69" fmla="*/ 29293945 h 39924663"/>
              <a:gd name="connsiteX70" fmla="*/ 11653052 w 16407932"/>
              <a:gd name="connsiteY70" fmla="*/ 33957385 h 39924663"/>
              <a:gd name="connsiteX71" fmla="*/ 12476012 w 16407932"/>
              <a:gd name="connsiteY71" fmla="*/ 35603305 h 39924663"/>
              <a:gd name="connsiteX72" fmla="*/ 14396252 w 16407932"/>
              <a:gd name="connsiteY72" fmla="*/ 36151945 h 39924663"/>
              <a:gd name="connsiteX73" fmla="*/ 12293132 w 16407932"/>
              <a:gd name="connsiteY73" fmla="*/ 36517705 h 39924663"/>
              <a:gd name="connsiteX74" fmla="*/ 12933212 w 16407932"/>
              <a:gd name="connsiteY74" fmla="*/ 37066345 h 39924663"/>
              <a:gd name="connsiteX75" fmla="*/ 12018812 w 16407932"/>
              <a:gd name="connsiteY75" fmla="*/ 37706425 h 39924663"/>
              <a:gd name="connsiteX76" fmla="*/ 10007132 w 16407932"/>
              <a:gd name="connsiteY76" fmla="*/ 37249225 h 39924663"/>
              <a:gd name="connsiteX77" fmla="*/ 10190012 w 16407932"/>
              <a:gd name="connsiteY77" fmla="*/ 36883465 h 39924663"/>
              <a:gd name="connsiteX78" fmla="*/ 9001292 w 16407932"/>
              <a:gd name="connsiteY78" fmla="*/ 36883465 h 39924663"/>
              <a:gd name="connsiteX79" fmla="*/ 9549932 w 16407932"/>
              <a:gd name="connsiteY79" fmla="*/ 35969065 h 39924663"/>
              <a:gd name="connsiteX80" fmla="*/ 9001292 w 16407932"/>
              <a:gd name="connsiteY80" fmla="*/ 35511865 h 39924663"/>
              <a:gd name="connsiteX81" fmla="*/ 9824252 w 16407932"/>
              <a:gd name="connsiteY81" fmla="*/ 34780345 h 39924663"/>
              <a:gd name="connsiteX82" fmla="*/ 8635532 w 16407932"/>
              <a:gd name="connsiteY82" fmla="*/ 28196665 h 39924663"/>
              <a:gd name="connsiteX83" fmla="*/ 9367052 w 16407932"/>
              <a:gd name="connsiteY83" fmla="*/ 26276425 h 39924663"/>
              <a:gd name="connsiteX84" fmla="*/ 8361212 w 16407932"/>
              <a:gd name="connsiteY84" fmla="*/ 25727785 h 39924663"/>
              <a:gd name="connsiteX85" fmla="*/ 8269772 w 16407932"/>
              <a:gd name="connsiteY85" fmla="*/ 20790025 h 39924663"/>
              <a:gd name="connsiteX86" fmla="*/ 8635532 w 16407932"/>
              <a:gd name="connsiteY86" fmla="*/ 18504025 h 39924663"/>
              <a:gd name="connsiteX87" fmla="*/ 7345575 w 16407932"/>
              <a:gd name="connsiteY87" fmla="*/ 16730572 h 39924663"/>
              <a:gd name="connsiteX88" fmla="*/ 7172492 w 16407932"/>
              <a:gd name="connsiteY88" fmla="*/ 16309465 h 39924663"/>
              <a:gd name="connsiteX89" fmla="*/ 7302366 w 16407932"/>
              <a:gd name="connsiteY89" fmla="*/ 16332817 h 39924663"/>
              <a:gd name="connsiteX90" fmla="*/ 7025008 w 16407932"/>
              <a:gd name="connsiteY90" fmla="*/ 16283097 h 39924663"/>
              <a:gd name="connsiteX91" fmla="*/ 7154636 w 16407932"/>
              <a:gd name="connsiteY91" fmla="*/ 20186069 h 39924663"/>
              <a:gd name="connsiteX92" fmla="*/ 6668684 w 16407932"/>
              <a:gd name="connsiteY92" fmla="*/ 21851668 h 39924663"/>
              <a:gd name="connsiteX93" fmla="*/ 6117614 w 16407932"/>
              <a:gd name="connsiteY93" fmla="*/ 22100265 h 39924663"/>
              <a:gd name="connsiteX94" fmla="*/ 6668684 w 16407932"/>
              <a:gd name="connsiteY94" fmla="*/ 26997624 h 39924663"/>
              <a:gd name="connsiteX95" fmla="*/ 6349532 w 16407932"/>
              <a:gd name="connsiteY95" fmla="*/ 35877625 h 39924663"/>
              <a:gd name="connsiteX96" fmla="*/ 5526572 w 16407932"/>
              <a:gd name="connsiteY96" fmla="*/ 35877625 h 39924663"/>
              <a:gd name="connsiteX97" fmla="*/ 5526572 w 16407932"/>
              <a:gd name="connsiteY97" fmla="*/ 36151945 h 39924663"/>
              <a:gd name="connsiteX98" fmla="*/ 5983772 w 16407932"/>
              <a:gd name="connsiteY98" fmla="*/ 36151945 h 39924663"/>
              <a:gd name="connsiteX99" fmla="*/ 6166652 w 16407932"/>
              <a:gd name="connsiteY99" fmla="*/ 37249225 h 39924663"/>
              <a:gd name="connsiteX100" fmla="*/ 6623852 w 16407932"/>
              <a:gd name="connsiteY100" fmla="*/ 37157785 h 39924663"/>
              <a:gd name="connsiteX101" fmla="*/ 7446812 w 16407932"/>
              <a:gd name="connsiteY101" fmla="*/ 37797865 h 39924663"/>
              <a:gd name="connsiteX102" fmla="*/ 8710170 w 16407932"/>
              <a:gd name="connsiteY102" fmla="*/ 38631959 h 39924663"/>
              <a:gd name="connsiteX103" fmla="*/ 8883007 w 16407932"/>
              <a:gd name="connsiteY103" fmla="*/ 39651207 h 39924663"/>
              <a:gd name="connsiteX104" fmla="*/ 6225637 w 16407932"/>
              <a:gd name="connsiteY104" fmla="*/ 39924663 h 39924663"/>
              <a:gd name="connsiteX105" fmla="*/ 5058987 w 16407932"/>
              <a:gd name="connsiteY105" fmla="*/ 39526908 h 39924663"/>
              <a:gd name="connsiteX106" fmla="*/ 4540476 w 16407932"/>
              <a:gd name="connsiteY106" fmla="*/ 39626347 h 39924663"/>
              <a:gd name="connsiteX107" fmla="*/ 3200988 w 16407932"/>
              <a:gd name="connsiteY107" fmla="*/ 39377750 h 39924663"/>
              <a:gd name="connsiteX108" fmla="*/ 3265802 w 16407932"/>
              <a:gd name="connsiteY108" fmla="*/ 38358503 h 39924663"/>
              <a:gd name="connsiteX109" fmla="*/ 2596059 w 16407932"/>
              <a:gd name="connsiteY109" fmla="*/ 38532521 h 39924663"/>
              <a:gd name="connsiteX110" fmla="*/ 2531245 w 16407932"/>
              <a:gd name="connsiteY110" fmla="*/ 38905416 h 39924663"/>
              <a:gd name="connsiteX111" fmla="*/ 824479 w 16407932"/>
              <a:gd name="connsiteY111" fmla="*/ 38706538 h 39924663"/>
              <a:gd name="connsiteX112" fmla="*/ 694851 w 16407932"/>
              <a:gd name="connsiteY112" fmla="*/ 36668044 h 39924663"/>
              <a:gd name="connsiteX113" fmla="*/ 802874 w 16407932"/>
              <a:gd name="connsiteY113" fmla="*/ 35748235 h 39924663"/>
              <a:gd name="connsiteX114" fmla="*/ 1191757 w 16407932"/>
              <a:gd name="connsiteY114" fmla="*/ 35275901 h 39924663"/>
              <a:gd name="connsiteX115" fmla="*/ 1818292 w 16407932"/>
              <a:gd name="connsiteY115" fmla="*/ 34082636 h 39924663"/>
              <a:gd name="connsiteX116" fmla="*/ 1080232 w 16407932"/>
              <a:gd name="connsiteY116" fmla="*/ 26972764 h 39924663"/>
              <a:gd name="connsiteX117" fmla="*/ 1598743 w 16407932"/>
              <a:gd name="connsiteY117" fmla="*/ 24909410 h 39924663"/>
              <a:gd name="connsiteX118" fmla="*/ 1533929 w 16407932"/>
              <a:gd name="connsiteY118" fmla="*/ 23591847 h 39924663"/>
              <a:gd name="connsiteX119" fmla="*/ 1663557 w 16407932"/>
              <a:gd name="connsiteY119" fmla="*/ 22348862 h 39924663"/>
              <a:gd name="connsiteX120" fmla="*/ 1859785 w 16407932"/>
              <a:gd name="connsiteY120" fmla="*/ 21534401 h 39924663"/>
              <a:gd name="connsiteX121" fmla="*/ 0 w 16407932"/>
              <a:gd name="connsiteY121" fmla="*/ 21115331 h 39924663"/>
              <a:gd name="connsiteX122" fmla="*/ 734558 w 16407932"/>
              <a:gd name="connsiteY122" fmla="*/ 16034501 h 39924663"/>
              <a:gd name="connsiteX123" fmla="*/ 910897 w 16407932"/>
              <a:gd name="connsiteY123" fmla="*/ 13573391 h 39924663"/>
              <a:gd name="connsiteX124" fmla="*/ 781270 w 16407932"/>
              <a:gd name="connsiteY124" fmla="*/ 10391351 h 39924663"/>
              <a:gd name="connsiteX125" fmla="*/ 1166650 w 16407932"/>
              <a:gd name="connsiteY125" fmla="*/ 7897670 h 39924663"/>
              <a:gd name="connsiteX126" fmla="*/ 1879603 w 16407932"/>
              <a:gd name="connsiteY126" fmla="*/ 6322056 h 39924663"/>
              <a:gd name="connsiteX127" fmla="*/ 2570951 w 16407932"/>
              <a:gd name="connsiteY127" fmla="*/ 5337122 h 39924663"/>
              <a:gd name="connsiteX128" fmla="*/ 2966252 w 16407932"/>
              <a:gd name="connsiteY128" fmla="*/ 4788025 h 39924663"/>
              <a:gd name="connsiteX129" fmla="*/ 2527742 w 16407932"/>
              <a:gd name="connsiteY129" fmla="*/ 3954433 h 39924663"/>
              <a:gd name="connsiteX130" fmla="*/ 2160463 w 16407932"/>
              <a:gd name="connsiteY130" fmla="*/ 1881624 h 39924663"/>
              <a:gd name="connsiteX131" fmla="*/ 2246882 w 16407932"/>
              <a:gd name="connsiteY131" fmla="*/ 1036395 h 39924663"/>
              <a:gd name="connsiteX132" fmla="*/ 2722184 w 16407932"/>
              <a:gd name="connsiteY132" fmla="*/ 638640 h 39924663"/>
              <a:gd name="connsiteX133" fmla="*/ 3510600 w 16407932"/>
              <a:gd name="connsiteY133" fmla="*/ 290605 h 39924663"/>
              <a:gd name="connsiteX0" fmla="*/ 3510600 w 16407932"/>
              <a:gd name="connsiteY0" fmla="*/ 290605 h 39924663"/>
              <a:gd name="connsiteX1" fmla="*/ 4601787 w 16407932"/>
              <a:gd name="connsiteY1" fmla="*/ 191166 h 39924663"/>
              <a:gd name="connsiteX2" fmla="*/ 5833251 w 16407932"/>
              <a:gd name="connsiteY2" fmla="*/ 713219 h 39924663"/>
              <a:gd name="connsiteX3" fmla="*/ 5465972 w 16407932"/>
              <a:gd name="connsiteY3" fmla="*/ 1185554 h 39924663"/>
              <a:gd name="connsiteX4" fmla="*/ 5768437 w 16407932"/>
              <a:gd name="connsiteY4" fmla="*/ 1682747 h 39924663"/>
              <a:gd name="connsiteX5" fmla="*/ 5962879 w 16407932"/>
              <a:gd name="connsiteY5" fmla="*/ 2378819 h 39924663"/>
              <a:gd name="connsiteX6" fmla="*/ 5941274 w 16407932"/>
              <a:gd name="connsiteY6" fmla="*/ 2900872 h 39924663"/>
              <a:gd name="connsiteX7" fmla="*/ 6265343 w 16407932"/>
              <a:gd name="connsiteY7" fmla="*/ 3671523 h 39924663"/>
              <a:gd name="connsiteX8" fmla="*/ 6157320 w 16407932"/>
              <a:gd name="connsiteY8" fmla="*/ 4078732 h 39924663"/>
              <a:gd name="connsiteX9" fmla="*/ 6222134 w 16407932"/>
              <a:gd name="connsiteY9" fmla="*/ 4516753 h 39924663"/>
              <a:gd name="connsiteX10" fmla="*/ 5919669 w 16407932"/>
              <a:gd name="connsiteY10" fmla="*/ 5585719 h 39924663"/>
              <a:gd name="connsiteX11" fmla="*/ 5160812 w 16407932"/>
              <a:gd name="connsiteY11" fmla="*/ 5610985 h 39924663"/>
              <a:gd name="connsiteX12" fmla="*/ 4882647 w 16407932"/>
              <a:gd name="connsiteY12" fmla="*/ 6115484 h 39924663"/>
              <a:gd name="connsiteX13" fmla="*/ 5314740 w 16407932"/>
              <a:gd name="connsiteY13" fmla="*/ 6836415 h 39924663"/>
              <a:gd name="connsiteX14" fmla="*/ 6200530 w 16407932"/>
              <a:gd name="connsiteY14" fmla="*/ 10251647 h 39924663"/>
              <a:gd name="connsiteX15" fmla="*/ 6351762 w 16407932"/>
              <a:gd name="connsiteY15" fmla="*/ 11634335 h 39924663"/>
              <a:gd name="connsiteX16" fmla="*/ 6762250 w 16407932"/>
              <a:gd name="connsiteY16" fmla="*/ 11385738 h 39924663"/>
              <a:gd name="connsiteX17" fmla="*/ 6440972 w 16407932"/>
              <a:gd name="connsiteY17" fmla="*/ 10000105 h 39924663"/>
              <a:gd name="connsiteX18" fmla="*/ 8178332 w 16407932"/>
              <a:gd name="connsiteY18" fmla="*/ 8628505 h 39924663"/>
              <a:gd name="connsiteX19" fmla="*/ 8209760 w 16407932"/>
              <a:gd name="connsiteY19" fmla="*/ 7955101 h 39924663"/>
              <a:gd name="connsiteX20" fmla="*/ 8566084 w 16407932"/>
              <a:gd name="connsiteY20" fmla="*/ 7805943 h 39924663"/>
              <a:gd name="connsiteX21" fmla="*/ 8566084 w 16407932"/>
              <a:gd name="connsiteY21" fmla="*/ 7184451 h 39924663"/>
              <a:gd name="connsiteX22" fmla="*/ 8144946 w 16407932"/>
              <a:gd name="connsiteY22" fmla="*/ 6910994 h 39924663"/>
              <a:gd name="connsiteX23" fmla="*/ 7904012 w 16407932"/>
              <a:gd name="connsiteY23" fmla="*/ 5336665 h 39924663"/>
              <a:gd name="connsiteX24" fmla="*/ 7904012 w 16407932"/>
              <a:gd name="connsiteY24" fmla="*/ 5885305 h 39924663"/>
              <a:gd name="connsiteX25" fmla="*/ 7904012 w 16407932"/>
              <a:gd name="connsiteY25" fmla="*/ 6433945 h 39924663"/>
              <a:gd name="connsiteX26" fmla="*/ 7721132 w 16407932"/>
              <a:gd name="connsiteY26" fmla="*/ 6068185 h 39924663"/>
              <a:gd name="connsiteX27" fmla="*/ 7629692 w 16407932"/>
              <a:gd name="connsiteY27" fmla="*/ 6342505 h 39924663"/>
              <a:gd name="connsiteX28" fmla="*/ 7355372 w 16407932"/>
              <a:gd name="connsiteY28" fmla="*/ 6616825 h 39924663"/>
              <a:gd name="connsiteX29" fmla="*/ 7355372 w 16407932"/>
              <a:gd name="connsiteY29" fmla="*/ 6159625 h 39924663"/>
              <a:gd name="connsiteX30" fmla="*/ 7194343 w 16407932"/>
              <a:gd name="connsiteY30" fmla="*/ 6413800 h 39924663"/>
              <a:gd name="connsiteX31" fmla="*/ 7691249 w 16407932"/>
              <a:gd name="connsiteY31" fmla="*/ 5245395 h 39924663"/>
              <a:gd name="connsiteX32" fmla="*/ 8178332 w 16407932"/>
              <a:gd name="connsiteY32" fmla="*/ 4147945 h 39924663"/>
              <a:gd name="connsiteX33" fmla="*/ 9367052 w 16407932"/>
              <a:gd name="connsiteY33" fmla="*/ 3324985 h 39924663"/>
              <a:gd name="connsiteX34" fmla="*/ 9549932 w 16407932"/>
              <a:gd name="connsiteY34" fmla="*/ 3416425 h 39924663"/>
              <a:gd name="connsiteX35" fmla="*/ 10190012 w 16407932"/>
              <a:gd name="connsiteY35" fmla="*/ 3142105 h 39924663"/>
              <a:gd name="connsiteX36" fmla="*/ 11012972 w 16407932"/>
              <a:gd name="connsiteY36" fmla="*/ 3507865 h 39924663"/>
              <a:gd name="connsiteX37" fmla="*/ 11287292 w 16407932"/>
              <a:gd name="connsiteY37" fmla="*/ 4239385 h 39924663"/>
              <a:gd name="connsiteX38" fmla="*/ 11378732 w 16407932"/>
              <a:gd name="connsiteY38" fmla="*/ 4696585 h 39924663"/>
              <a:gd name="connsiteX39" fmla="*/ 11470172 w 16407932"/>
              <a:gd name="connsiteY39" fmla="*/ 5519545 h 39924663"/>
              <a:gd name="connsiteX40" fmla="*/ 11470172 w 16407932"/>
              <a:gd name="connsiteY40" fmla="*/ 5519545 h 39924663"/>
              <a:gd name="connsiteX41" fmla="*/ 11927372 w 16407932"/>
              <a:gd name="connsiteY41" fmla="*/ 6525385 h 39924663"/>
              <a:gd name="connsiteX42" fmla="*/ 11470172 w 16407932"/>
              <a:gd name="connsiteY42" fmla="*/ 7165465 h 39924663"/>
              <a:gd name="connsiteX43" fmla="*/ 11470172 w 16407932"/>
              <a:gd name="connsiteY43" fmla="*/ 7805545 h 39924663"/>
              <a:gd name="connsiteX44" fmla="*/ 10738652 w 16407932"/>
              <a:gd name="connsiteY44" fmla="*/ 7896985 h 39924663"/>
              <a:gd name="connsiteX45" fmla="*/ 10555772 w 16407932"/>
              <a:gd name="connsiteY45" fmla="*/ 8171305 h 39924663"/>
              <a:gd name="connsiteX46" fmla="*/ 10830092 w 16407932"/>
              <a:gd name="connsiteY46" fmla="*/ 8628505 h 39924663"/>
              <a:gd name="connsiteX47" fmla="*/ 11835932 w 16407932"/>
              <a:gd name="connsiteY47" fmla="*/ 8628505 h 39924663"/>
              <a:gd name="connsiteX48" fmla="*/ 12293132 w 16407932"/>
              <a:gd name="connsiteY48" fmla="*/ 9085705 h 39924663"/>
              <a:gd name="connsiteX49" fmla="*/ 13207532 w 16407932"/>
              <a:gd name="connsiteY49" fmla="*/ 10457305 h 39924663"/>
              <a:gd name="connsiteX50" fmla="*/ 14944892 w 16407932"/>
              <a:gd name="connsiteY50" fmla="*/ 10000105 h 39924663"/>
              <a:gd name="connsiteX51" fmla="*/ 16407932 w 16407932"/>
              <a:gd name="connsiteY51" fmla="*/ 9634345 h 39924663"/>
              <a:gd name="connsiteX52" fmla="*/ 15219212 w 16407932"/>
              <a:gd name="connsiteY52" fmla="*/ 10457305 h 39924663"/>
              <a:gd name="connsiteX53" fmla="*/ 15767852 w 16407932"/>
              <a:gd name="connsiteY53" fmla="*/ 10914505 h 39924663"/>
              <a:gd name="connsiteX54" fmla="*/ 14944892 w 16407932"/>
              <a:gd name="connsiteY54" fmla="*/ 11828905 h 39924663"/>
              <a:gd name="connsiteX55" fmla="*/ 14944892 w 16407932"/>
              <a:gd name="connsiteY55" fmla="*/ 11188825 h 39924663"/>
              <a:gd name="connsiteX56" fmla="*/ 13298972 w 16407932"/>
              <a:gd name="connsiteY56" fmla="*/ 11188825 h 39924663"/>
              <a:gd name="connsiteX57" fmla="*/ 13298972 w 16407932"/>
              <a:gd name="connsiteY57" fmla="*/ 12011785 h 39924663"/>
              <a:gd name="connsiteX58" fmla="*/ 14487692 w 16407932"/>
              <a:gd name="connsiteY58" fmla="*/ 13200505 h 39924663"/>
              <a:gd name="connsiteX59" fmla="*/ 14396252 w 16407932"/>
              <a:gd name="connsiteY59" fmla="*/ 14114905 h 39924663"/>
              <a:gd name="connsiteX60" fmla="*/ 14762012 w 16407932"/>
              <a:gd name="connsiteY60" fmla="*/ 14846425 h 39924663"/>
              <a:gd name="connsiteX61" fmla="*/ 14670572 w 16407932"/>
              <a:gd name="connsiteY61" fmla="*/ 15577945 h 39924663"/>
              <a:gd name="connsiteX62" fmla="*/ 14670572 w 16407932"/>
              <a:gd name="connsiteY62" fmla="*/ 16035145 h 39924663"/>
              <a:gd name="connsiteX63" fmla="*/ 14396252 w 16407932"/>
              <a:gd name="connsiteY63" fmla="*/ 16035145 h 39924663"/>
              <a:gd name="connsiteX64" fmla="*/ 14396252 w 16407932"/>
              <a:gd name="connsiteY64" fmla="*/ 16400905 h 39924663"/>
              <a:gd name="connsiteX65" fmla="*/ 13664732 w 16407932"/>
              <a:gd name="connsiteY65" fmla="*/ 16400905 h 39924663"/>
              <a:gd name="connsiteX66" fmla="*/ 14213372 w 16407932"/>
              <a:gd name="connsiteY66" fmla="*/ 17132425 h 39924663"/>
              <a:gd name="connsiteX67" fmla="*/ 14853452 w 16407932"/>
              <a:gd name="connsiteY67" fmla="*/ 25910665 h 39924663"/>
              <a:gd name="connsiteX68" fmla="*/ 13207532 w 16407932"/>
              <a:gd name="connsiteY68" fmla="*/ 25819225 h 39924663"/>
              <a:gd name="connsiteX69" fmla="*/ 13024652 w 16407932"/>
              <a:gd name="connsiteY69" fmla="*/ 29293945 h 39924663"/>
              <a:gd name="connsiteX70" fmla="*/ 11653052 w 16407932"/>
              <a:gd name="connsiteY70" fmla="*/ 33957385 h 39924663"/>
              <a:gd name="connsiteX71" fmla="*/ 12476012 w 16407932"/>
              <a:gd name="connsiteY71" fmla="*/ 35603305 h 39924663"/>
              <a:gd name="connsiteX72" fmla="*/ 14396252 w 16407932"/>
              <a:gd name="connsiteY72" fmla="*/ 36151945 h 39924663"/>
              <a:gd name="connsiteX73" fmla="*/ 12293132 w 16407932"/>
              <a:gd name="connsiteY73" fmla="*/ 36517705 h 39924663"/>
              <a:gd name="connsiteX74" fmla="*/ 12933212 w 16407932"/>
              <a:gd name="connsiteY74" fmla="*/ 37066345 h 39924663"/>
              <a:gd name="connsiteX75" fmla="*/ 12018812 w 16407932"/>
              <a:gd name="connsiteY75" fmla="*/ 37706425 h 39924663"/>
              <a:gd name="connsiteX76" fmla="*/ 10007132 w 16407932"/>
              <a:gd name="connsiteY76" fmla="*/ 37249225 h 39924663"/>
              <a:gd name="connsiteX77" fmla="*/ 10190012 w 16407932"/>
              <a:gd name="connsiteY77" fmla="*/ 36883465 h 39924663"/>
              <a:gd name="connsiteX78" fmla="*/ 9001292 w 16407932"/>
              <a:gd name="connsiteY78" fmla="*/ 36883465 h 39924663"/>
              <a:gd name="connsiteX79" fmla="*/ 9549932 w 16407932"/>
              <a:gd name="connsiteY79" fmla="*/ 35969065 h 39924663"/>
              <a:gd name="connsiteX80" fmla="*/ 9001292 w 16407932"/>
              <a:gd name="connsiteY80" fmla="*/ 35511865 h 39924663"/>
              <a:gd name="connsiteX81" fmla="*/ 9824252 w 16407932"/>
              <a:gd name="connsiteY81" fmla="*/ 34780345 h 39924663"/>
              <a:gd name="connsiteX82" fmla="*/ 8635532 w 16407932"/>
              <a:gd name="connsiteY82" fmla="*/ 28196665 h 39924663"/>
              <a:gd name="connsiteX83" fmla="*/ 9367052 w 16407932"/>
              <a:gd name="connsiteY83" fmla="*/ 26276425 h 39924663"/>
              <a:gd name="connsiteX84" fmla="*/ 8361212 w 16407932"/>
              <a:gd name="connsiteY84" fmla="*/ 25727785 h 39924663"/>
              <a:gd name="connsiteX85" fmla="*/ 8269772 w 16407932"/>
              <a:gd name="connsiteY85" fmla="*/ 20790025 h 39924663"/>
              <a:gd name="connsiteX86" fmla="*/ 8635532 w 16407932"/>
              <a:gd name="connsiteY86" fmla="*/ 18504025 h 39924663"/>
              <a:gd name="connsiteX87" fmla="*/ 7345575 w 16407932"/>
              <a:gd name="connsiteY87" fmla="*/ 16730572 h 39924663"/>
              <a:gd name="connsiteX88" fmla="*/ 7172492 w 16407932"/>
              <a:gd name="connsiteY88" fmla="*/ 16309465 h 39924663"/>
              <a:gd name="connsiteX89" fmla="*/ 7302366 w 16407932"/>
              <a:gd name="connsiteY89" fmla="*/ 16332817 h 39924663"/>
              <a:gd name="connsiteX90" fmla="*/ 7025008 w 16407932"/>
              <a:gd name="connsiteY90" fmla="*/ 16283097 h 39924663"/>
              <a:gd name="connsiteX91" fmla="*/ 7154636 w 16407932"/>
              <a:gd name="connsiteY91" fmla="*/ 20186069 h 39924663"/>
              <a:gd name="connsiteX92" fmla="*/ 6668684 w 16407932"/>
              <a:gd name="connsiteY92" fmla="*/ 21851668 h 39924663"/>
              <a:gd name="connsiteX93" fmla="*/ 6117614 w 16407932"/>
              <a:gd name="connsiteY93" fmla="*/ 22100265 h 39924663"/>
              <a:gd name="connsiteX94" fmla="*/ 6668684 w 16407932"/>
              <a:gd name="connsiteY94" fmla="*/ 26997624 h 39924663"/>
              <a:gd name="connsiteX95" fmla="*/ 6349532 w 16407932"/>
              <a:gd name="connsiteY95" fmla="*/ 35877625 h 39924663"/>
              <a:gd name="connsiteX96" fmla="*/ 5526572 w 16407932"/>
              <a:gd name="connsiteY96" fmla="*/ 35877625 h 39924663"/>
              <a:gd name="connsiteX97" fmla="*/ 5526572 w 16407932"/>
              <a:gd name="connsiteY97" fmla="*/ 36151945 h 39924663"/>
              <a:gd name="connsiteX98" fmla="*/ 5983772 w 16407932"/>
              <a:gd name="connsiteY98" fmla="*/ 36151945 h 39924663"/>
              <a:gd name="connsiteX99" fmla="*/ 6166652 w 16407932"/>
              <a:gd name="connsiteY99" fmla="*/ 37249225 h 39924663"/>
              <a:gd name="connsiteX100" fmla="*/ 6623852 w 16407932"/>
              <a:gd name="connsiteY100" fmla="*/ 37157785 h 39924663"/>
              <a:gd name="connsiteX101" fmla="*/ 7446812 w 16407932"/>
              <a:gd name="connsiteY101" fmla="*/ 37797865 h 39924663"/>
              <a:gd name="connsiteX102" fmla="*/ 8710170 w 16407932"/>
              <a:gd name="connsiteY102" fmla="*/ 38631959 h 39924663"/>
              <a:gd name="connsiteX103" fmla="*/ 8883007 w 16407932"/>
              <a:gd name="connsiteY103" fmla="*/ 39651207 h 39924663"/>
              <a:gd name="connsiteX104" fmla="*/ 6225637 w 16407932"/>
              <a:gd name="connsiteY104" fmla="*/ 39924663 h 39924663"/>
              <a:gd name="connsiteX105" fmla="*/ 5058987 w 16407932"/>
              <a:gd name="connsiteY105" fmla="*/ 39526908 h 39924663"/>
              <a:gd name="connsiteX106" fmla="*/ 4540476 w 16407932"/>
              <a:gd name="connsiteY106" fmla="*/ 39626347 h 39924663"/>
              <a:gd name="connsiteX107" fmla="*/ 3200988 w 16407932"/>
              <a:gd name="connsiteY107" fmla="*/ 39377750 h 39924663"/>
              <a:gd name="connsiteX108" fmla="*/ 3265802 w 16407932"/>
              <a:gd name="connsiteY108" fmla="*/ 38358503 h 39924663"/>
              <a:gd name="connsiteX109" fmla="*/ 2596059 w 16407932"/>
              <a:gd name="connsiteY109" fmla="*/ 38532521 h 39924663"/>
              <a:gd name="connsiteX110" fmla="*/ 2531245 w 16407932"/>
              <a:gd name="connsiteY110" fmla="*/ 38905416 h 39924663"/>
              <a:gd name="connsiteX111" fmla="*/ 824479 w 16407932"/>
              <a:gd name="connsiteY111" fmla="*/ 38706538 h 39924663"/>
              <a:gd name="connsiteX112" fmla="*/ 694851 w 16407932"/>
              <a:gd name="connsiteY112" fmla="*/ 36668044 h 39924663"/>
              <a:gd name="connsiteX113" fmla="*/ 802874 w 16407932"/>
              <a:gd name="connsiteY113" fmla="*/ 35748235 h 39924663"/>
              <a:gd name="connsiteX114" fmla="*/ 1191757 w 16407932"/>
              <a:gd name="connsiteY114" fmla="*/ 35275901 h 39924663"/>
              <a:gd name="connsiteX115" fmla="*/ 1040525 w 16407932"/>
              <a:gd name="connsiteY115" fmla="*/ 34629549 h 39924663"/>
              <a:gd name="connsiteX116" fmla="*/ 1080232 w 16407932"/>
              <a:gd name="connsiteY116" fmla="*/ 26972764 h 39924663"/>
              <a:gd name="connsiteX117" fmla="*/ 1598743 w 16407932"/>
              <a:gd name="connsiteY117" fmla="*/ 24909410 h 39924663"/>
              <a:gd name="connsiteX118" fmla="*/ 1533929 w 16407932"/>
              <a:gd name="connsiteY118" fmla="*/ 23591847 h 39924663"/>
              <a:gd name="connsiteX119" fmla="*/ 1663557 w 16407932"/>
              <a:gd name="connsiteY119" fmla="*/ 22348862 h 39924663"/>
              <a:gd name="connsiteX120" fmla="*/ 1859785 w 16407932"/>
              <a:gd name="connsiteY120" fmla="*/ 21534401 h 39924663"/>
              <a:gd name="connsiteX121" fmla="*/ 0 w 16407932"/>
              <a:gd name="connsiteY121" fmla="*/ 21115331 h 39924663"/>
              <a:gd name="connsiteX122" fmla="*/ 734558 w 16407932"/>
              <a:gd name="connsiteY122" fmla="*/ 16034501 h 39924663"/>
              <a:gd name="connsiteX123" fmla="*/ 910897 w 16407932"/>
              <a:gd name="connsiteY123" fmla="*/ 13573391 h 39924663"/>
              <a:gd name="connsiteX124" fmla="*/ 781270 w 16407932"/>
              <a:gd name="connsiteY124" fmla="*/ 10391351 h 39924663"/>
              <a:gd name="connsiteX125" fmla="*/ 1166650 w 16407932"/>
              <a:gd name="connsiteY125" fmla="*/ 7897670 h 39924663"/>
              <a:gd name="connsiteX126" fmla="*/ 1879603 w 16407932"/>
              <a:gd name="connsiteY126" fmla="*/ 6322056 h 39924663"/>
              <a:gd name="connsiteX127" fmla="*/ 2570951 w 16407932"/>
              <a:gd name="connsiteY127" fmla="*/ 5337122 h 39924663"/>
              <a:gd name="connsiteX128" fmla="*/ 2966252 w 16407932"/>
              <a:gd name="connsiteY128" fmla="*/ 4788025 h 39924663"/>
              <a:gd name="connsiteX129" fmla="*/ 2527742 w 16407932"/>
              <a:gd name="connsiteY129" fmla="*/ 3954433 h 39924663"/>
              <a:gd name="connsiteX130" fmla="*/ 2160463 w 16407932"/>
              <a:gd name="connsiteY130" fmla="*/ 1881624 h 39924663"/>
              <a:gd name="connsiteX131" fmla="*/ 2246882 w 16407932"/>
              <a:gd name="connsiteY131" fmla="*/ 1036395 h 39924663"/>
              <a:gd name="connsiteX132" fmla="*/ 2722184 w 16407932"/>
              <a:gd name="connsiteY132" fmla="*/ 638640 h 39924663"/>
              <a:gd name="connsiteX133" fmla="*/ 3510600 w 16407932"/>
              <a:gd name="connsiteY133" fmla="*/ 290605 h 39924663"/>
              <a:gd name="connsiteX0" fmla="*/ 3510600 w 16407932"/>
              <a:gd name="connsiteY0" fmla="*/ 290605 h 39924663"/>
              <a:gd name="connsiteX1" fmla="*/ 4601787 w 16407932"/>
              <a:gd name="connsiteY1" fmla="*/ 191166 h 39924663"/>
              <a:gd name="connsiteX2" fmla="*/ 5833251 w 16407932"/>
              <a:gd name="connsiteY2" fmla="*/ 713219 h 39924663"/>
              <a:gd name="connsiteX3" fmla="*/ 5465972 w 16407932"/>
              <a:gd name="connsiteY3" fmla="*/ 1185554 h 39924663"/>
              <a:gd name="connsiteX4" fmla="*/ 5768437 w 16407932"/>
              <a:gd name="connsiteY4" fmla="*/ 1682747 h 39924663"/>
              <a:gd name="connsiteX5" fmla="*/ 5962879 w 16407932"/>
              <a:gd name="connsiteY5" fmla="*/ 2378819 h 39924663"/>
              <a:gd name="connsiteX6" fmla="*/ 5941274 w 16407932"/>
              <a:gd name="connsiteY6" fmla="*/ 2900872 h 39924663"/>
              <a:gd name="connsiteX7" fmla="*/ 6265343 w 16407932"/>
              <a:gd name="connsiteY7" fmla="*/ 3671523 h 39924663"/>
              <a:gd name="connsiteX8" fmla="*/ 6157320 w 16407932"/>
              <a:gd name="connsiteY8" fmla="*/ 4078732 h 39924663"/>
              <a:gd name="connsiteX9" fmla="*/ 6222134 w 16407932"/>
              <a:gd name="connsiteY9" fmla="*/ 4516753 h 39924663"/>
              <a:gd name="connsiteX10" fmla="*/ 5919669 w 16407932"/>
              <a:gd name="connsiteY10" fmla="*/ 5585719 h 39924663"/>
              <a:gd name="connsiteX11" fmla="*/ 5160812 w 16407932"/>
              <a:gd name="connsiteY11" fmla="*/ 5610985 h 39924663"/>
              <a:gd name="connsiteX12" fmla="*/ 4882647 w 16407932"/>
              <a:gd name="connsiteY12" fmla="*/ 6115484 h 39924663"/>
              <a:gd name="connsiteX13" fmla="*/ 5314740 w 16407932"/>
              <a:gd name="connsiteY13" fmla="*/ 6836415 h 39924663"/>
              <a:gd name="connsiteX14" fmla="*/ 6200530 w 16407932"/>
              <a:gd name="connsiteY14" fmla="*/ 10251647 h 39924663"/>
              <a:gd name="connsiteX15" fmla="*/ 6351762 w 16407932"/>
              <a:gd name="connsiteY15" fmla="*/ 11634335 h 39924663"/>
              <a:gd name="connsiteX16" fmla="*/ 6762250 w 16407932"/>
              <a:gd name="connsiteY16" fmla="*/ 11385738 h 39924663"/>
              <a:gd name="connsiteX17" fmla="*/ 6440972 w 16407932"/>
              <a:gd name="connsiteY17" fmla="*/ 10000105 h 39924663"/>
              <a:gd name="connsiteX18" fmla="*/ 8178332 w 16407932"/>
              <a:gd name="connsiteY18" fmla="*/ 8628505 h 39924663"/>
              <a:gd name="connsiteX19" fmla="*/ 8209760 w 16407932"/>
              <a:gd name="connsiteY19" fmla="*/ 7955101 h 39924663"/>
              <a:gd name="connsiteX20" fmla="*/ 8566084 w 16407932"/>
              <a:gd name="connsiteY20" fmla="*/ 7805943 h 39924663"/>
              <a:gd name="connsiteX21" fmla="*/ 8566084 w 16407932"/>
              <a:gd name="connsiteY21" fmla="*/ 7184451 h 39924663"/>
              <a:gd name="connsiteX22" fmla="*/ 8144946 w 16407932"/>
              <a:gd name="connsiteY22" fmla="*/ 6910994 h 39924663"/>
              <a:gd name="connsiteX23" fmla="*/ 7904012 w 16407932"/>
              <a:gd name="connsiteY23" fmla="*/ 5336665 h 39924663"/>
              <a:gd name="connsiteX24" fmla="*/ 7904012 w 16407932"/>
              <a:gd name="connsiteY24" fmla="*/ 5885305 h 39924663"/>
              <a:gd name="connsiteX25" fmla="*/ 7904012 w 16407932"/>
              <a:gd name="connsiteY25" fmla="*/ 6433945 h 39924663"/>
              <a:gd name="connsiteX26" fmla="*/ 7721132 w 16407932"/>
              <a:gd name="connsiteY26" fmla="*/ 6068185 h 39924663"/>
              <a:gd name="connsiteX27" fmla="*/ 7629692 w 16407932"/>
              <a:gd name="connsiteY27" fmla="*/ 6342505 h 39924663"/>
              <a:gd name="connsiteX28" fmla="*/ 7355372 w 16407932"/>
              <a:gd name="connsiteY28" fmla="*/ 6616825 h 39924663"/>
              <a:gd name="connsiteX29" fmla="*/ 7355372 w 16407932"/>
              <a:gd name="connsiteY29" fmla="*/ 6159625 h 39924663"/>
              <a:gd name="connsiteX30" fmla="*/ 7194343 w 16407932"/>
              <a:gd name="connsiteY30" fmla="*/ 6413800 h 39924663"/>
              <a:gd name="connsiteX31" fmla="*/ 7691249 w 16407932"/>
              <a:gd name="connsiteY31" fmla="*/ 5245395 h 39924663"/>
              <a:gd name="connsiteX32" fmla="*/ 8178332 w 16407932"/>
              <a:gd name="connsiteY32" fmla="*/ 4147945 h 39924663"/>
              <a:gd name="connsiteX33" fmla="*/ 9367052 w 16407932"/>
              <a:gd name="connsiteY33" fmla="*/ 3324985 h 39924663"/>
              <a:gd name="connsiteX34" fmla="*/ 9549932 w 16407932"/>
              <a:gd name="connsiteY34" fmla="*/ 3416425 h 39924663"/>
              <a:gd name="connsiteX35" fmla="*/ 10190012 w 16407932"/>
              <a:gd name="connsiteY35" fmla="*/ 3142105 h 39924663"/>
              <a:gd name="connsiteX36" fmla="*/ 11012972 w 16407932"/>
              <a:gd name="connsiteY36" fmla="*/ 3507865 h 39924663"/>
              <a:gd name="connsiteX37" fmla="*/ 11287292 w 16407932"/>
              <a:gd name="connsiteY37" fmla="*/ 4239385 h 39924663"/>
              <a:gd name="connsiteX38" fmla="*/ 11378732 w 16407932"/>
              <a:gd name="connsiteY38" fmla="*/ 4696585 h 39924663"/>
              <a:gd name="connsiteX39" fmla="*/ 11470172 w 16407932"/>
              <a:gd name="connsiteY39" fmla="*/ 5519545 h 39924663"/>
              <a:gd name="connsiteX40" fmla="*/ 11470172 w 16407932"/>
              <a:gd name="connsiteY40" fmla="*/ 5519545 h 39924663"/>
              <a:gd name="connsiteX41" fmla="*/ 11927372 w 16407932"/>
              <a:gd name="connsiteY41" fmla="*/ 6525385 h 39924663"/>
              <a:gd name="connsiteX42" fmla="*/ 11470172 w 16407932"/>
              <a:gd name="connsiteY42" fmla="*/ 7165465 h 39924663"/>
              <a:gd name="connsiteX43" fmla="*/ 11470172 w 16407932"/>
              <a:gd name="connsiteY43" fmla="*/ 7805545 h 39924663"/>
              <a:gd name="connsiteX44" fmla="*/ 10738652 w 16407932"/>
              <a:gd name="connsiteY44" fmla="*/ 7896985 h 39924663"/>
              <a:gd name="connsiteX45" fmla="*/ 10555772 w 16407932"/>
              <a:gd name="connsiteY45" fmla="*/ 8171305 h 39924663"/>
              <a:gd name="connsiteX46" fmla="*/ 10830092 w 16407932"/>
              <a:gd name="connsiteY46" fmla="*/ 8628505 h 39924663"/>
              <a:gd name="connsiteX47" fmla="*/ 11835932 w 16407932"/>
              <a:gd name="connsiteY47" fmla="*/ 8628505 h 39924663"/>
              <a:gd name="connsiteX48" fmla="*/ 12293132 w 16407932"/>
              <a:gd name="connsiteY48" fmla="*/ 9085705 h 39924663"/>
              <a:gd name="connsiteX49" fmla="*/ 13207532 w 16407932"/>
              <a:gd name="connsiteY49" fmla="*/ 10457305 h 39924663"/>
              <a:gd name="connsiteX50" fmla="*/ 14944892 w 16407932"/>
              <a:gd name="connsiteY50" fmla="*/ 10000105 h 39924663"/>
              <a:gd name="connsiteX51" fmla="*/ 16407932 w 16407932"/>
              <a:gd name="connsiteY51" fmla="*/ 9634345 h 39924663"/>
              <a:gd name="connsiteX52" fmla="*/ 15219212 w 16407932"/>
              <a:gd name="connsiteY52" fmla="*/ 10457305 h 39924663"/>
              <a:gd name="connsiteX53" fmla="*/ 15767852 w 16407932"/>
              <a:gd name="connsiteY53" fmla="*/ 10914505 h 39924663"/>
              <a:gd name="connsiteX54" fmla="*/ 14944892 w 16407932"/>
              <a:gd name="connsiteY54" fmla="*/ 11828905 h 39924663"/>
              <a:gd name="connsiteX55" fmla="*/ 14944892 w 16407932"/>
              <a:gd name="connsiteY55" fmla="*/ 11188825 h 39924663"/>
              <a:gd name="connsiteX56" fmla="*/ 13298972 w 16407932"/>
              <a:gd name="connsiteY56" fmla="*/ 11188825 h 39924663"/>
              <a:gd name="connsiteX57" fmla="*/ 13298972 w 16407932"/>
              <a:gd name="connsiteY57" fmla="*/ 12011785 h 39924663"/>
              <a:gd name="connsiteX58" fmla="*/ 14487692 w 16407932"/>
              <a:gd name="connsiteY58" fmla="*/ 13200505 h 39924663"/>
              <a:gd name="connsiteX59" fmla="*/ 14396252 w 16407932"/>
              <a:gd name="connsiteY59" fmla="*/ 14114905 h 39924663"/>
              <a:gd name="connsiteX60" fmla="*/ 14762012 w 16407932"/>
              <a:gd name="connsiteY60" fmla="*/ 14846425 h 39924663"/>
              <a:gd name="connsiteX61" fmla="*/ 14670572 w 16407932"/>
              <a:gd name="connsiteY61" fmla="*/ 15577945 h 39924663"/>
              <a:gd name="connsiteX62" fmla="*/ 14670572 w 16407932"/>
              <a:gd name="connsiteY62" fmla="*/ 16035145 h 39924663"/>
              <a:gd name="connsiteX63" fmla="*/ 14396252 w 16407932"/>
              <a:gd name="connsiteY63" fmla="*/ 16035145 h 39924663"/>
              <a:gd name="connsiteX64" fmla="*/ 14396252 w 16407932"/>
              <a:gd name="connsiteY64" fmla="*/ 16400905 h 39924663"/>
              <a:gd name="connsiteX65" fmla="*/ 13664732 w 16407932"/>
              <a:gd name="connsiteY65" fmla="*/ 16400905 h 39924663"/>
              <a:gd name="connsiteX66" fmla="*/ 14213372 w 16407932"/>
              <a:gd name="connsiteY66" fmla="*/ 17132425 h 39924663"/>
              <a:gd name="connsiteX67" fmla="*/ 14853452 w 16407932"/>
              <a:gd name="connsiteY67" fmla="*/ 25910665 h 39924663"/>
              <a:gd name="connsiteX68" fmla="*/ 13207532 w 16407932"/>
              <a:gd name="connsiteY68" fmla="*/ 25819225 h 39924663"/>
              <a:gd name="connsiteX69" fmla="*/ 13024652 w 16407932"/>
              <a:gd name="connsiteY69" fmla="*/ 29293945 h 39924663"/>
              <a:gd name="connsiteX70" fmla="*/ 11653052 w 16407932"/>
              <a:gd name="connsiteY70" fmla="*/ 33957385 h 39924663"/>
              <a:gd name="connsiteX71" fmla="*/ 12476012 w 16407932"/>
              <a:gd name="connsiteY71" fmla="*/ 35603305 h 39924663"/>
              <a:gd name="connsiteX72" fmla="*/ 14396252 w 16407932"/>
              <a:gd name="connsiteY72" fmla="*/ 36151945 h 39924663"/>
              <a:gd name="connsiteX73" fmla="*/ 12293132 w 16407932"/>
              <a:gd name="connsiteY73" fmla="*/ 36517705 h 39924663"/>
              <a:gd name="connsiteX74" fmla="*/ 12933212 w 16407932"/>
              <a:gd name="connsiteY74" fmla="*/ 37066345 h 39924663"/>
              <a:gd name="connsiteX75" fmla="*/ 12018812 w 16407932"/>
              <a:gd name="connsiteY75" fmla="*/ 37706425 h 39924663"/>
              <a:gd name="connsiteX76" fmla="*/ 10007132 w 16407932"/>
              <a:gd name="connsiteY76" fmla="*/ 37249225 h 39924663"/>
              <a:gd name="connsiteX77" fmla="*/ 10190012 w 16407932"/>
              <a:gd name="connsiteY77" fmla="*/ 36883465 h 39924663"/>
              <a:gd name="connsiteX78" fmla="*/ 9001292 w 16407932"/>
              <a:gd name="connsiteY78" fmla="*/ 36883465 h 39924663"/>
              <a:gd name="connsiteX79" fmla="*/ 9549932 w 16407932"/>
              <a:gd name="connsiteY79" fmla="*/ 35969065 h 39924663"/>
              <a:gd name="connsiteX80" fmla="*/ 9001292 w 16407932"/>
              <a:gd name="connsiteY80" fmla="*/ 35511865 h 39924663"/>
              <a:gd name="connsiteX81" fmla="*/ 9824252 w 16407932"/>
              <a:gd name="connsiteY81" fmla="*/ 34780345 h 39924663"/>
              <a:gd name="connsiteX82" fmla="*/ 8635532 w 16407932"/>
              <a:gd name="connsiteY82" fmla="*/ 28196665 h 39924663"/>
              <a:gd name="connsiteX83" fmla="*/ 9367052 w 16407932"/>
              <a:gd name="connsiteY83" fmla="*/ 26276425 h 39924663"/>
              <a:gd name="connsiteX84" fmla="*/ 8361212 w 16407932"/>
              <a:gd name="connsiteY84" fmla="*/ 25727785 h 39924663"/>
              <a:gd name="connsiteX85" fmla="*/ 8269772 w 16407932"/>
              <a:gd name="connsiteY85" fmla="*/ 20790025 h 39924663"/>
              <a:gd name="connsiteX86" fmla="*/ 8635532 w 16407932"/>
              <a:gd name="connsiteY86" fmla="*/ 18504025 h 39924663"/>
              <a:gd name="connsiteX87" fmla="*/ 7345575 w 16407932"/>
              <a:gd name="connsiteY87" fmla="*/ 16730572 h 39924663"/>
              <a:gd name="connsiteX88" fmla="*/ 7172492 w 16407932"/>
              <a:gd name="connsiteY88" fmla="*/ 16309465 h 39924663"/>
              <a:gd name="connsiteX89" fmla="*/ 7302366 w 16407932"/>
              <a:gd name="connsiteY89" fmla="*/ 16332817 h 39924663"/>
              <a:gd name="connsiteX90" fmla="*/ 7025008 w 16407932"/>
              <a:gd name="connsiteY90" fmla="*/ 16283097 h 39924663"/>
              <a:gd name="connsiteX91" fmla="*/ 7154636 w 16407932"/>
              <a:gd name="connsiteY91" fmla="*/ 20186069 h 39924663"/>
              <a:gd name="connsiteX92" fmla="*/ 6668684 w 16407932"/>
              <a:gd name="connsiteY92" fmla="*/ 21851668 h 39924663"/>
              <a:gd name="connsiteX93" fmla="*/ 6117614 w 16407932"/>
              <a:gd name="connsiteY93" fmla="*/ 22100265 h 39924663"/>
              <a:gd name="connsiteX94" fmla="*/ 6668684 w 16407932"/>
              <a:gd name="connsiteY94" fmla="*/ 26997624 h 39924663"/>
              <a:gd name="connsiteX95" fmla="*/ 6349532 w 16407932"/>
              <a:gd name="connsiteY95" fmla="*/ 35877625 h 39924663"/>
              <a:gd name="connsiteX96" fmla="*/ 5526572 w 16407932"/>
              <a:gd name="connsiteY96" fmla="*/ 35877625 h 39924663"/>
              <a:gd name="connsiteX97" fmla="*/ 5526572 w 16407932"/>
              <a:gd name="connsiteY97" fmla="*/ 36151945 h 39924663"/>
              <a:gd name="connsiteX98" fmla="*/ 5983772 w 16407932"/>
              <a:gd name="connsiteY98" fmla="*/ 36151945 h 39924663"/>
              <a:gd name="connsiteX99" fmla="*/ 6166652 w 16407932"/>
              <a:gd name="connsiteY99" fmla="*/ 37249225 h 39924663"/>
              <a:gd name="connsiteX100" fmla="*/ 6623852 w 16407932"/>
              <a:gd name="connsiteY100" fmla="*/ 37157785 h 39924663"/>
              <a:gd name="connsiteX101" fmla="*/ 7446812 w 16407932"/>
              <a:gd name="connsiteY101" fmla="*/ 37797865 h 39924663"/>
              <a:gd name="connsiteX102" fmla="*/ 8710170 w 16407932"/>
              <a:gd name="connsiteY102" fmla="*/ 38631959 h 39924663"/>
              <a:gd name="connsiteX103" fmla="*/ 8883007 w 16407932"/>
              <a:gd name="connsiteY103" fmla="*/ 39651207 h 39924663"/>
              <a:gd name="connsiteX104" fmla="*/ 6225637 w 16407932"/>
              <a:gd name="connsiteY104" fmla="*/ 39924663 h 39924663"/>
              <a:gd name="connsiteX105" fmla="*/ 5058987 w 16407932"/>
              <a:gd name="connsiteY105" fmla="*/ 39526908 h 39924663"/>
              <a:gd name="connsiteX106" fmla="*/ 4540476 w 16407932"/>
              <a:gd name="connsiteY106" fmla="*/ 39626347 h 39924663"/>
              <a:gd name="connsiteX107" fmla="*/ 3200988 w 16407932"/>
              <a:gd name="connsiteY107" fmla="*/ 39377750 h 39924663"/>
              <a:gd name="connsiteX108" fmla="*/ 3265802 w 16407932"/>
              <a:gd name="connsiteY108" fmla="*/ 38358503 h 39924663"/>
              <a:gd name="connsiteX109" fmla="*/ 2596059 w 16407932"/>
              <a:gd name="connsiteY109" fmla="*/ 38532521 h 39924663"/>
              <a:gd name="connsiteX110" fmla="*/ 2531245 w 16407932"/>
              <a:gd name="connsiteY110" fmla="*/ 38905416 h 39924663"/>
              <a:gd name="connsiteX111" fmla="*/ 824479 w 16407932"/>
              <a:gd name="connsiteY111" fmla="*/ 38706538 h 39924663"/>
              <a:gd name="connsiteX112" fmla="*/ 694851 w 16407932"/>
              <a:gd name="connsiteY112" fmla="*/ 36668044 h 39924663"/>
              <a:gd name="connsiteX113" fmla="*/ 802874 w 16407932"/>
              <a:gd name="connsiteY113" fmla="*/ 35748235 h 39924663"/>
              <a:gd name="connsiteX114" fmla="*/ 1278176 w 16407932"/>
              <a:gd name="connsiteY114" fmla="*/ 35027304 h 39924663"/>
              <a:gd name="connsiteX115" fmla="*/ 1040525 w 16407932"/>
              <a:gd name="connsiteY115" fmla="*/ 34629549 h 39924663"/>
              <a:gd name="connsiteX116" fmla="*/ 1080232 w 16407932"/>
              <a:gd name="connsiteY116" fmla="*/ 26972764 h 39924663"/>
              <a:gd name="connsiteX117" fmla="*/ 1598743 w 16407932"/>
              <a:gd name="connsiteY117" fmla="*/ 24909410 h 39924663"/>
              <a:gd name="connsiteX118" fmla="*/ 1533929 w 16407932"/>
              <a:gd name="connsiteY118" fmla="*/ 23591847 h 39924663"/>
              <a:gd name="connsiteX119" fmla="*/ 1663557 w 16407932"/>
              <a:gd name="connsiteY119" fmla="*/ 22348862 h 39924663"/>
              <a:gd name="connsiteX120" fmla="*/ 1859785 w 16407932"/>
              <a:gd name="connsiteY120" fmla="*/ 21534401 h 39924663"/>
              <a:gd name="connsiteX121" fmla="*/ 0 w 16407932"/>
              <a:gd name="connsiteY121" fmla="*/ 21115331 h 39924663"/>
              <a:gd name="connsiteX122" fmla="*/ 734558 w 16407932"/>
              <a:gd name="connsiteY122" fmla="*/ 16034501 h 39924663"/>
              <a:gd name="connsiteX123" fmla="*/ 910897 w 16407932"/>
              <a:gd name="connsiteY123" fmla="*/ 13573391 h 39924663"/>
              <a:gd name="connsiteX124" fmla="*/ 781270 w 16407932"/>
              <a:gd name="connsiteY124" fmla="*/ 10391351 h 39924663"/>
              <a:gd name="connsiteX125" fmla="*/ 1166650 w 16407932"/>
              <a:gd name="connsiteY125" fmla="*/ 7897670 h 39924663"/>
              <a:gd name="connsiteX126" fmla="*/ 1879603 w 16407932"/>
              <a:gd name="connsiteY126" fmla="*/ 6322056 h 39924663"/>
              <a:gd name="connsiteX127" fmla="*/ 2570951 w 16407932"/>
              <a:gd name="connsiteY127" fmla="*/ 5337122 h 39924663"/>
              <a:gd name="connsiteX128" fmla="*/ 2966252 w 16407932"/>
              <a:gd name="connsiteY128" fmla="*/ 4788025 h 39924663"/>
              <a:gd name="connsiteX129" fmla="*/ 2527742 w 16407932"/>
              <a:gd name="connsiteY129" fmla="*/ 3954433 h 39924663"/>
              <a:gd name="connsiteX130" fmla="*/ 2160463 w 16407932"/>
              <a:gd name="connsiteY130" fmla="*/ 1881624 h 39924663"/>
              <a:gd name="connsiteX131" fmla="*/ 2246882 w 16407932"/>
              <a:gd name="connsiteY131" fmla="*/ 1036395 h 39924663"/>
              <a:gd name="connsiteX132" fmla="*/ 2722184 w 16407932"/>
              <a:gd name="connsiteY132" fmla="*/ 638640 h 39924663"/>
              <a:gd name="connsiteX133" fmla="*/ 3510600 w 16407932"/>
              <a:gd name="connsiteY133" fmla="*/ 290605 h 39924663"/>
              <a:gd name="connsiteX0" fmla="*/ 3510600 w 16407932"/>
              <a:gd name="connsiteY0" fmla="*/ 290605 h 39924663"/>
              <a:gd name="connsiteX1" fmla="*/ 4601787 w 16407932"/>
              <a:gd name="connsiteY1" fmla="*/ 191166 h 39924663"/>
              <a:gd name="connsiteX2" fmla="*/ 5833251 w 16407932"/>
              <a:gd name="connsiteY2" fmla="*/ 713219 h 39924663"/>
              <a:gd name="connsiteX3" fmla="*/ 5465972 w 16407932"/>
              <a:gd name="connsiteY3" fmla="*/ 1185554 h 39924663"/>
              <a:gd name="connsiteX4" fmla="*/ 5768437 w 16407932"/>
              <a:gd name="connsiteY4" fmla="*/ 1682747 h 39924663"/>
              <a:gd name="connsiteX5" fmla="*/ 5962879 w 16407932"/>
              <a:gd name="connsiteY5" fmla="*/ 2378819 h 39924663"/>
              <a:gd name="connsiteX6" fmla="*/ 5941274 w 16407932"/>
              <a:gd name="connsiteY6" fmla="*/ 2900872 h 39924663"/>
              <a:gd name="connsiteX7" fmla="*/ 6265343 w 16407932"/>
              <a:gd name="connsiteY7" fmla="*/ 3671523 h 39924663"/>
              <a:gd name="connsiteX8" fmla="*/ 6157320 w 16407932"/>
              <a:gd name="connsiteY8" fmla="*/ 4078732 h 39924663"/>
              <a:gd name="connsiteX9" fmla="*/ 6222134 w 16407932"/>
              <a:gd name="connsiteY9" fmla="*/ 4516753 h 39924663"/>
              <a:gd name="connsiteX10" fmla="*/ 5919669 w 16407932"/>
              <a:gd name="connsiteY10" fmla="*/ 5585719 h 39924663"/>
              <a:gd name="connsiteX11" fmla="*/ 5160812 w 16407932"/>
              <a:gd name="connsiteY11" fmla="*/ 5610985 h 39924663"/>
              <a:gd name="connsiteX12" fmla="*/ 4882647 w 16407932"/>
              <a:gd name="connsiteY12" fmla="*/ 6115484 h 39924663"/>
              <a:gd name="connsiteX13" fmla="*/ 5314740 w 16407932"/>
              <a:gd name="connsiteY13" fmla="*/ 6836415 h 39924663"/>
              <a:gd name="connsiteX14" fmla="*/ 6200530 w 16407932"/>
              <a:gd name="connsiteY14" fmla="*/ 10251647 h 39924663"/>
              <a:gd name="connsiteX15" fmla="*/ 6351762 w 16407932"/>
              <a:gd name="connsiteY15" fmla="*/ 11634335 h 39924663"/>
              <a:gd name="connsiteX16" fmla="*/ 6762250 w 16407932"/>
              <a:gd name="connsiteY16" fmla="*/ 11385738 h 39924663"/>
              <a:gd name="connsiteX17" fmla="*/ 6440972 w 16407932"/>
              <a:gd name="connsiteY17" fmla="*/ 10000105 h 39924663"/>
              <a:gd name="connsiteX18" fmla="*/ 8178332 w 16407932"/>
              <a:gd name="connsiteY18" fmla="*/ 8628505 h 39924663"/>
              <a:gd name="connsiteX19" fmla="*/ 8209760 w 16407932"/>
              <a:gd name="connsiteY19" fmla="*/ 7955101 h 39924663"/>
              <a:gd name="connsiteX20" fmla="*/ 8566084 w 16407932"/>
              <a:gd name="connsiteY20" fmla="*/ 7805943 h 39924663"/>
              <a:gd name="connsiteX21" fmla="*/ 8566084 w 16407932"/>
              <a:gd name="connsiteY21" fmla="*/ 7184451 h 39924663"/>
              <a:gd name="connsiteX22" fmla="*/ 8144946 w 16407932"/>
              <a:gd name="connsiteY22" fmla="*/ 6910994 h 39924663"/>
              <a:gd name="connsiteX23" fmla="*/ 7904012 w 16407932"/>
              <a:gd name="connsiteY23" fmla="*/ 5336665 h 39924663"/>
              <a:gd name="connsiteX24" fmla="*/ 7904012 w 16407932"/>
              <a:gd name="connsiteY24" fmla="*/ 5885305 h 39924663"/>
              <a:gd name="connsiteX25" fmla="*/ 7904012 w 16407932"/>
              <a:gd name="connsiteY25" fmla="*/ 6433945 h 39924663"/>
              <a:gd name="connsiteX26" fmla="*/ 7721132 w 16407932"/>
              <a:gd name="connsiteY26" fmla="*/ 6068185 h 39924663"/>
              <a:gd name="connsiteX27" fmla="*/ 7629692 w 16407932"/>
              <a:gd name="connsiteY27" fmla="*/ 6342505 h 39924663"/>
              <a:gd name="connsiteX28" fmla="*/ 7355372 w 16407932"/>
              <a:gd name="connsiteY28" fmla="*/ 6616825 h 39924663"/>
              <a:gd name="connsiteX29" fmla="*/ 7355372 w 16407932"/>
              <a:gd name="connsiteY29" fmla="*/ 6159625 h 39924663"/>
              <a:gd name="connsiteX30" fmla="*/ 7194343 w 16407932"/>
              <a:gd name="connsiteY30" fmla="*/ 6413800 h 39924663"/>
              <a:gd name="connsiteX31" fmla="*/ 7691249 w 16407932"/>
              <a:gd name="connsiteY31" fmla="*/ 5245395 h 39924663"/>
              <a:gd name="connsiteX32" fmla="*/ 8178332 w 16407932"/>
              <a:gd name="connsiteY32" fmla="*/ 4147945 h 39924663"/>
              <a:gd name="connsiteX33" fmla="*/ 9367052 w 16407932"/>
              <a:gd name="connsiteY33" fmla="*/ 3324985 h 39924663"/>
              <a:gd name="connsiteX34" fmla="*/ 9549932 w 16407932"/>
              <a:gd name="connsiteY34" fmla="*/ 3416425 h 39924663"/>
              <a:gd name="connsiteX35" fmla="*/ 10190012 w 16407932"/>
              <a:gd name="connsiteY35" fmla="*/ 3142105 h 39924663"/>
              <a:gd name="connsiteX36" fmla="*/ 11012972 w 16407932"/>
              <a:gd name="connsiteY36" fmla="*/ 3507865 h 39924663"/>
              <a:gd name="connsiteX37" fmla="*/ 11287292 w 16407932"/>
              <a:gd name="connsiteY37" fmla="*/ 4239385 h 39924663"/>
              <a:gd name="connsiteX38" fmla="*/ 11378732 w 16407932"/>
              <a:gd name="connsiteY38" fmla="*/ 4696585 h 39924663"/>
              <a:gd name="connsiteX39" fmla="*/ 11470172 w 16407932"/>
              <a:gd name="connsiteY39" fmla="*/ 5519545 h 39924663"/>
              <a:gd name="connsiteX40" fmla="*/ 11470172 w 16407932"/>
              <a:gd name="connsiteY40" fmla="*/ 5519545 h 39924663"/>
              <a:gd name="connsiteX41" fmla="*/ 11927372 w 16407932"/>
              <a:gd name="connsiteY41" fmla="*/ 6525385 h 39924663"/>
              <a:gd name="connsiteX42" fmla="*/ 11470172 w 16407932"/>
              <a:gd name="connsiteY42" fmla="*/ 7165465 h 39924663"/>
              <a:gd name="connsiteX43" fmla="*/ 11470172 w 16407932"/>
              <a:gd name="connsiteY43" fmla="*/ 7805545 h 39924663"/>
              <a:gd name="connsiteX44" fmla="*/ 10738652 w 16407932"/>
              <a:gd name="connsiteY44" fmla="*/ 7896985 h 39924663"/>
              <a:gd name="connsiteX45" fmla="*/ 10555772 w 16407932"/>
              <a:gd name="connsiteY45" fmla="*/ 8171305 h 39924663"/>
              <a:gd name="connsiteX46" fmla="*/ 10830092 w 16407932"/>
              <a:gd name="connsiteY46" fmla="*/ 8628505 h 39924663"/>
              <a:gd name="connsiteX47" fmla="*/ 11835932 w 16407932"/>
              <a:gd name="connsiteY47" fmla="*/ 8628505 h 39924663"/>
              <a:gd name="connsiteX48" fmla="*/ 12293132 w 16407932"/>
              <a:gd name="connsiteY48" fmla="*/ 9085705 h 39924663"/>
              <a:gd name="connsiteX49" fmla="*/ 13207532 w 16407932"/>
              <a:gd name="connsiteY49" fmla="*/ 10457305 h 39924663"/>
              <a:gd name="connsiteX50" fmla="*/ 14944892 w 16407932"/>
              <a:gd name="connsiteY50" fmla="*/ 10000105 h 39924663"/>
              <a:gd name="connsiteX51" fmla="*/ 16407932 w 16407932"/>
              <a:gd name="connsiteY51" fmla="*/ 9634345 h 39924663"/>
              <a:gd name="connsiteX52" fmla="*/ 15219212 w 16407932"/>
              <a:gd name="connsiteY52" fmla="*/ 10457305 h 39924663"/>
              <a:gd name="connsiteX53" fmla="*/ 15767852 w 16407932"/>
              <a:gd name="connsiteY53" fmla="*/ 10914505 h 39924663"/>
              <a:gd name="connsiteX54" fmla="*/ 14944892 w 16407932"/>
              <a:gd name="connsiteY54" fmla="*/ 11828905 h 39924663"/>
              <a:gd name="connsiteX55" fmla="*/ 14944892 w 16407932"/>
              <a:gd name="connsiteY55" fmla="*/ 11188825 h 39924663"/>
              <a:gd name="connsiteX56" fmla="*/ 13298972 w 16407932"/>
              <a:gd name="connsiteY56" fmla="*/ 11188825 h 39924663"/>
              <a:gd name="connsiteX57" fmla="*/ 13298972 w 16407932"/>
              <a:gd name="connsiteY57" fmla="*/ 12011785 h 39924663"/>
              <a:gd name="connsiteX58" fmla="*/ 14487692 w 16407932"/>
              <a:gd name="connsiteY58" fmla="*/ 13200505 h 39924663"/>
              <a:gd name="connsiteX59" fmla="*/ 14396252 w 16407932"/>
              <a:gd name="connsiteY59" fmla="*/ 14114905 h 39924663"/>
              <a:gd name="connsiteX60" fmla="*/ 14762012 w 16407932"/>
              <a:gd name="connsiteY60" fmla="*/ 14846425 h 39924663"/>
              <a:gd name="connsiteX61" fmla="*/ 14670572 w 16407932"/>
              <a:gd name="connsiteY61" fmla="*/ 15577945 h 39924663"/>
              <a:gd name="connsiteX62" fmla="*/ 14670572 w 16407932"/>
              <a:gd name="connsiteY62" fmla="*/ 16035145 h 39924663"/>
              <a:gd name="connsiteX63" fmla="*/ 14396252 w 16407932"/>
              <a:gd name="connsiteY63" fmla="*/ 16035145 h 39924663"/>
              <a:gd name="connsiteX64" fmla="*/ 14396252 w 16407932"/>
              <a:gd name="connsiteY64" fmla="*/ 16400905 h 39924663"/>
              <a:gd name="connsiteX65" fmla="*/ 13664732 w 16407932"/>
              <a:gd name="connsiteY65" fmla="*/ 16400905 h 39924663"/>
              <a:gd name="connsiteX66" fmla="*/ 14213372 w 16407932"/>
              <a:gd name="connsiteY66" fmla="*/ 17132425 h 39924663"/>
              <a:gd name="connsiteX67" fmla="*/ 14853452 w 16407932"/>
              <a:gd name="connsiteY67" fmla="*/ 25910665 h 39924663"/>
              <a:gd name="connsiteX68" fmla="*/ 13207532 w 16407932"/>
              <a:gd name="connsiteY68" fmla="*/ 25819225 h 39924663"/>
              <a:gd name="connsiteX69" fmla="*/ 13024652 w 16407932"/>
              <a:gd name="connsiteY69" fmla="*/ 29293945 h 39924663"/>
              <a:gd name="connsiteX70" fmla="*/ 11653052 w 16407932"/>
              <a:gd name="connsiteY70" fmla="*/ 33957385 h 39924663"/>
              <a:gd name="connsiteX71" fmla="*/ 12476012 w 16407932"/>
              <a:gd name="connsiteY71" fmla="*/ 35603305 h 39924663"/>
              <a:gd name="connsiteX72" fmla="*/ 14396252 w 16407932"/>
              <a:gd name="connsiteY72" fmla="*/ 36151945 h 39924663"/>
              <a:gd name="connsiteX73" fmla="*/ 12293132 w 16407932"/>
              <a:gd name="connsiteY73" fmla="*/ 36517705 h 39924663"/>
              <a:gd name="connsiteX74" fmla="*/ 12933212 w 16407932"/>
              <a:gd name="connsiteY74" fmla="*/ 37066345 h 39924663"/>
              <a:gd name="connsiteX75" fmla="*/ 12018812 w 16407932"/>
              <a:gd name="connsiteY75" fmla="*/ 37706425 h 39924663"/>
              <a:gd name="connsiteX76" fmla="*/ 10007132 w 16407932"/>
              <a:gd name="connsiteY76" fmla="*/ 37249225 h 39924663"/>
              <a:gd name="connsiteX77" fmla="*/ 10190012 w 16407932"/>
              <a:gd name="connsiteY77" fmla="*/ 36883465 h 39924663"/>
              <a:gd name="connsiteX78" fmla="*/ 9001292 w 16407932"/>
              <a:gd name="connsiteY78" fmla="*/ 36883465 h 39924663"/>
              <a:gd name="connsiteX79" fmla="*/ 9549932 w 16407932"/>
              <a:gd name="connsiteY79" fmla="*/ 35969065 h 39924663"/>
              <a:gd name="connsiteX80" fmla="*/ 9001292 w 16407932"/>
              <a:gd name="connsiteY80" fmla="*/ 35511865 h 39924663"/>
              <a:gd name="connsiteX81" fmla="*/ 9824252 w 16407932"/>
              <a:gd name="connsiteY81" fmla="*/ 34780345 h 39924663"/>
              <a:gd name="connsiteX82" fmla="*/ 8635532 w 16407932"/>
              <a:gd name="connsiteY82" fmla="*/ 28196665 h 39924663"/>
              <a:gd name="connsiteX83" fmla="*/ 9367052 w 16407932"/>
              <a:gd name="connsiteY83" fmla="*/ 26276425 h 39924663"/>
              <a:gd name="connsiteX84" fmla="*/ 8361212 w 16407932"/>
              <a:gd name="connsiteY84" fmla="*/ 25727785 h 39924663"/>
              <a:gd name="connsiteX85" fmla="*/ 8269772 w 16407932"/>
              <a:gd name="connsiteY85" fmla="*/ 20790025 h 39924663"/>
              <a:gd name="connsiteX86" fmla="*/ 8635532 w 16407932"/>
              <a:gd name="connsiteY86" fmla="*/ 18504025 h 39924663"/>
              <a:gd name="connsiteX87" fmla="*/ 7345575 w 16407932"/>
              <a:gd name="connsiteY87" fmla="*/ 16730572 h 39924663"/>
              <a:gd name="connsiteX88" fmla="*/ 7172492 w 16407932"/>
              <a:gd name="connsiteY88" fmla="*/ 16309465 h 39924663"/>
              <a:gd name="connsiteX89" fmla="*/ 7302366 w 16407932"/>
              <a:gd name="connsiteY89" fmla="*/ 16332817 h 39924663"/>
              <a:gd name="connsiteX90" fmla="*/ 7025008 w 16407932"/>
              <a:gd name="connsiteY90" fmla="*/ 16283097 h 39924663"/>
              <a:gd name="connsiteX91" fmla="*/ 7154636 w 16407932"/>
              <a:gd name="connsiteY91" fmla="*/ 20186069 h 39924663"/>
              <a:gd name="connsiteX92" fmla="*/ 6668684 w 16407932"/>
              <a:gd name="connsiteY92" fmla="*/ 21851668 h 39924663"/>
              <a:gd name="connsiteX93" fmla="*/ 6117614 w 16407932"/>
              <a:gd name="connsiteY93" fmla="*/ 22100265 h 39924663"/>
              <a:gd name="connsiteX94" fmla="*/ 6668684 w 16407932"/>
              <a:gd name="connsiteY94" fmla="*/ 26997624 h 39924663"/>
              <a:gd name="connsiteX95" fmla="*/ 6349532 w 16407932"/>
              <a:gd name="connsiteY95" fmla="*/ 35877625 h 39924663"/>
              <a:gd name="connsiteX96" fmla="*/ 5526572 w 16407932"/>
              <a:gd name="connsiteY96" fmla="*/ 35877625 h 39924663"/>
              <a:gd name="connsiteX97" fmla="*/ 5526572 w 16407932"/>
              <a:gd name="connsiteY97" fmla="*/ 36151945 h 39924663"/>
              <a:gd name="connsiteX98" fmla="*/ 5983772 w 16407932"/>
              <a:gd name="connsiteY98" fmla="*/ 36151945 h 39924663"/>
              <a:gd name="connsiteX99" fmla="*/ 6166652 w 16407932"/>
              <a:gd name="connsiteY99" fmla="*/ 37249225 h 39924663"/>
              <a:gd name="connsiteX100" fmla="*/ 6623852 w 16407932"/>
              <a:gd name="connsiteY100" fmla="*/ 37157785 h 39924663"/>
              <a:gd name="connsiteX101" fmla="*/ 7446812 w 16407932"/>
              <a:gd name="connsiteY101" fmla="*/ 37797865 h 39924663"/>
              <a:gd name="connsiteX102" fmla="*/ 8710170 w 16407932"/>
              <a:gd name="connsiteY102" fmla="*/ 38631959 h 39924663"/>
              <a:gd name="connsiteX103" fmla="*/ 8883007 w 16407932"/>
              <a:gd name="connsiteY103" fmla="*/ 39651207 h 39924663"/>
              <a:gd name="connsiteX104" fmla="*/ 6225637 w 16407932"/>
              <a:gd name="connsiteY104" fmla="*/ 39924663 h 39924663"/>
              <a:gd name="connsiteX105" fmla="*/ 5058987 w 16407932"/>
              <a:gd name="connsiteY105" fmla="*/ 39526908 h 39924663"/>
              <a:gd name="connsiteX106" fmla="*/ 4540476 w 16407932"/>
              <a:gd name="connsiteY106" fmla="*/ 39626347 h 39924663"/>
              <a:gd name="connsiteX107" fmla="*/ 3200988 w 16407932"/>
              <a:gd name="connsiteY107" fmla="*/ 39377750 h 39924663"/>
              <a:gd name="connsiteX108" fmla="*/ 3265802 w 16407932"/>
              <a:gd name="connsiteY108" fmla="*/ 38358503 h 39924663"/>
              <a:gd name="connsiteX109" fmla="*/ 2596059 w 16407932"/>
              <a:gd name="connsiteY109" fmla="*/ 38532521 h 39924663"/>
              <a:gd name="connsiteX110" fmla="*/ 2531245 w 16407932"/>
              <a:gd name="connsiteY110" fmla="*/ 38905416 h 39924663"/>
              <a:gd name="connsiteX111" fmla="*/ 824479 w 16407932"/>
              <a:gd name="connsiteY111" fmla="*/ 38706538 h 39924663"/>
              <a:gd name="connsiteX112" fmla="*/ 694851 w 16407932"/>
              <a:gd name="connsiteY112" fmla="*/ 36668044 h 39924663"/>
              <a:gd name="connsiteX113" fmla="*/ 802874 w 16407932"/>
              <a:gd name="connsiteY113" fmla="*/ 35499638 h 39924663"/>
              <a:gd name="connsiteX114" fmla="*/ 1278176 w 16407932"/>
              <a:gd name="connsiteY114" fmla="*/ 35027304 h 39924663"/>
              <a:gd name="connsiteX115" fmla="*/ 1040525 w 16407932"/>
              <a:gd name="connsiteY115" fmla="*/ 34629549 h 39924663"/>
              <a:gd name="connsiteX116" fmla="*/ 1080232 w 16407932"/>
              <a:gd name="connsiteY116" fmla="*/ 26972764 h 39924663"/>
              <a:gd name="connsiteX117" fmla="*/ 1598743 w 16407932"/>
              <a:gd name="connsiteY117" fmla="*/ 24909410 h 39924663"/>
              <a:gd name="connsiteX118" fmla="*/ 1533929 w 16407932"/>
              <a:gd name="connsiteY118" fmla="*/ 23591847 h 39924663"/>
              <a:gd name="connsiteX119" fmla="*/ 1663557 w 16407932"/>
              <a:gd name="connsiteY119" fmla="*/ 22348862 h 39924663"/>
              <a:gd name="connsiteX120" fmla="*/ 1859785 w 16407932"/>
              <a:gd name="connsiteY120" fmla="*/ 21534401 h 39924663"/>
              <a:gd name="connsiteX121" fmla="*/ 0 w 16407932"/>
              <a:gd name="connsiteY121" fmla="*/ 21115331 h 39924663"/>
              <a:gd name="connsiteX122" fmla="*/ 734558 w 16407932"/>
              <a:gd name="connsiteY122" fmla="*/ 16034501 h 39924663"/>
              <a:gd name="connsiteX123" fmla="*/ 910897 w 16407932"/>
              <a:gd name="connsiteY123" fmla="*/ 13573391 h 39924663"/>
              <a:gd name="connsiteX124" fmla="*/ 781270 w 16407932"/>
              <a:gd name="connsiteY124" fmla="*/ 10391351 h 39924663"/>
              <a:gd name="connsiteX125" fmla="*/ 1166650 w 16407932"/>
              <a:gd name="connsiteY125" fmla="*/ 7897670 h 39924663"/>
              <a:gd name="connsiteX126" fmla="*/ 1879603 w 16407932"/>
              <a:gd name="connsiteY126" fmla="*/ 6322056 h 39924663"/>
              <a:gd name="connsiteX127" fmla="*/ 2570951 w 16407932"/>
              <a:gd name="connsiteY127" fmla="*/ 5337122 h 39924663"/>
              <a:gd name="connsiteX128" fmla="*/ 2966252 w 16407932"/>
              <a:gd name="connsiteY128" fmla="*/ 4788025 h 39924663"/>
              <a:gd name="connsiteX129" fmla="*/ 2527742 w 16407932"/>
              <a:gd name="connsiteY129" fmla="*/ 3954433 h 39924663"/>
              <a:gd name="connsiteX130" fmla="*/ 2160463 w 16407932"/>
              <a:gd name="connsiteY130" fmla="*/ 1881624 h 39924663"/>
              <a:gd name="connsiteX131" fmla="*/ 2246882 w 16407932"/>
              <a:gd name="connsiteY131" fmla="*/ 1036395 h 39924663"/>
              <a:gd name="connsiteX132" fmla="*/ 2722184 w 16407932"/>
              <a:gd name="connsiteY132" fmla="*/ 638640 h 39924663"/>
              <a:gd name="connsiteX133" fmla="*/ 3510600 w 16407932"/>
              <a:gd name="connsiteY133" fmla="*/ 290605 h 39924663"/>
              <a:gd name="connsiteX0" fmla="*/ 3510600 w 16407932"/>
              <a:gd name="connsiteY0" fmla="*/ 290605 h 39924663"/>
              <a:gd name="connsiteX1" fmla="*/ 4601787 w 16407932"/>
              <a:gd name="connsiteY1" fmla="*/ 191166 h 39924663"/>
              <a:gd name="connsiteX2" fmla="*/ 5833251 w 16407932"/>
              <a:gd name="connsiteY2" fmla="*/ 713219 h 39924663"/>
              <a:gd name="connsiteX3" fmla="*/ 5465972 w 16407932"/>
              <a:gd name="connsiteY3" fmla="*/ 1185554 h 39924663"/>
              <a:gd name="connsiteX4" fmla="*/ 5768437 w 16407932"/>
              <a:gd name="connsiteY4" fmla="*/ 1682747 h 39924663"/>
              <a:gd name="connsiteX5" fmla="*/ 5962879 w 16407932"/>
              <a:gd name="connsiteY5" fmla="*/ 2378819 h 39924663"/>
              <a:gd name="connsiteX6" fmla="*/ 5941274 w 16407932"/>
              <a:gd name="connsiteY6" fmla="*/ 2900872 h 39924663"/>
              <a:gd name="connsiteX7" fmla="*/ 6265343 w 16407932"/>
              <a:gd name="connsiteY7" fmla="*/ 3671523 h 39924663"/>
              <a:gd name="connsiteX8" fmla="*/ 6157320 w 16407932"/>
              <a:gd name="connsiteY8" fmla="*/ 4078732 h 39924663"/>
              <a:gd name="connsiteX9" fmla="*/ 6222134 w 16407932"/>
              <a:gd name="connsiteY9" fmla="*/ 4516753 h 39924663"/>
              <a:gd name="connsiteX10" fmla="*/ 5919669 w 16407932"/>
              <a:gd name="connsiteY10" fmla="*/ 5585719 h 39924663"/>
              <a:gd name="connsiteX11" fmla="*/ 5160812 w 16407932"/>
              <a:gd name="connsiteY11" fmla="*/ 5610985 h 39924663"/>
              <a:gd name="connsiteX12" fmla="*/ 4882647 w 16407932"/>
              <a:gd name="connsiteY12" fmla="*/ 6115484 h 39924663"/>
              <a:gd name="connsiteX13" fmla="*/ 5314740 w 16407932"/>
              <a:gd name="connsiteY13" fmla="*/ 6836415 h 39924663"/>
              <a:gd name="connsiteX14" fmla="*/ 6200530 w 16407932"/>
              <a:gd name="connsiteY14" fmla="*/ 10251647 h 39924663"/>
              <a:gd name="connsiteX15" fmla="*/ 6351762 w 16407932"/>
              <a:gd name="connsiteY15" fmla="*/ 11634335 h 39924663"/>
              <a:gd name="connsiteX16" fmla="*/ 6762250 w 16407932"/>
              <a:gd name="connsiteY16" fmla="*/ 11385738 h 39924663"/>
              <a:gd name="connsiteX17" fmla="*/ 6440972 w 16407932"/>
              <a:gd name="connsiteY17" fmla="*/ 10000105 h 39924663"/>
              <a:gd name="connsiteX18" fmla="*/ 8178332 w 16407932"/>
              <a:gd name="connsiteY18" fmla="*/ 8628505 h 39924663"/>
              <a:gd name="connsiteX19" fmla="*/ 8209760 w 16407932"/>
              <a:gd name="connsiteY19" fmla="*/ 7955101 h 39924663"/>
              <a:gd name="connsiteX20" fmla="*/ 8566084 w 16407932"/>
              <a:gd name="connsiteY20" fmla="*/ 7805943 h 39924663"/>
              <a:gd name="connsiteX21" fmla="*/ 8566084 w 16407932"/>
              <a:gd name="connsiteY21" fmla="*/ 7184451 h 39924663"/>
              <a:gd name="connsiteX22" fmla="*/ 8144946 w 16407932"/>
              <a:gd name="connsiteY22" fmla="*/ 6910994 h 39924663"/>
              <a:gd name="connsiteX23" fmla="*/ 7904012 w 16407932"/>
              <a:gd name="connsiteY23" fmla="*/ 5336665 h 39924663"/>
              <a:gd name="connsiteX24" fmla="*/ 7904012 w 16407932"/>
              <a:gd name="connsiteY24" fmla="*/ 5885305 h 39924663"/>
              <a:gd name="connsiteX25" fmla="*/ 7904012 w 16407932"/>
              <a:gd name="connsiteY25" fmla="*/ 6433945 h 39924663"/>
              <a:gd name="connsiteX26" fmla="*/ 7721132 w 16407932"/>
              <a:gd name="connsiteY26" fmla="*/ 6068185 h 39924663"/>
              <a:gd name="connsiteX27" fmla="*/ 7629692 w 16407932"/>
              <a:gd name="connsiteY27" fmla="*/ 6342505 h 39924663"/>
              <a:gd name="connsiteX28" fmla="*/ 7355372 w 16407932"/>
              <a:gd name="connsiteY28" fmla="*/ 6616825 h 39924663"/>
              <a:gd name="connsiteX29" fmla="*/ 7355372 w 16407932"/>
              <a:gd name="connsiteY29" fmla="*/ 6159625 h 39924663"/>
              <a:gd name="connsiteX30" fmla="*/ 7194343 w 16407932"/>
              <a:gd name="connsiteY30" fmla="*/ 6413800 h 39924663"/>
              <a:gd name="connsiteX31" fmla="*/ 7691249 w 16407932"/>
              <a:gd name="connsiteY31" fmla="*/ 5245395 h 39924663"/>
              <a:gd name="connsiteX32" fmla="*/ 8178332 w 16407932"/>
              <a:gd name="connsiteY32" fmla="*/ 4147945 h 39924663"/>
              <a:gd name="connsiteX33" fmla="*/ 9367052 w 16407932"/>
              <a:gd name="connsiteY33" fmla="*/ 3324985 h 39924663"/>
              <a:gd name="connsiteX34" fmla="*/ 9549932 w 16407932"/>
              <a:gd name="connsiteY34" fmla="*/ 3416425 h 39924663"/>
              <a:gd name="connsiteX35" fmla="*/ 10190012 w 16407932"/>
              <a:gd name="connsiteY35" fmla="*/ 3142105 h 39924663"/>
              <a:gd name="connsiteX36" fmla="*/ 11012972 w 16407932"/>
              <a:gd name="connsiteY36" fmla="*/ 3507865 h 39924663"/>
              <a:gd name="connsiteX37" fmla="*/ 11287292 w 16407932"/>
              <a:gd name="connsiteY37" fmla="*/ 4239385 h 39924663"/>
              <a:gd name="connsiteX38" fmla="*/ 11378732 w 16407932"/>
              <a:gd name="connsiteY38" fmla="*/ 4696585 h 39924663"/>
              <a:gd name="connsiteX39" fmla="*/ 11470172 w 16407932"/>
              <a:gd name="connsiteY39" fmla="*/ 5519545 h 39924663"/>
              <a:gd name="connsiteX40" fmla="*/ 11470172 w 16407932"/>
              <a:gd name="connsiteY40" fmla="*/ 5519545 h 39924663"/>
              <a:gd name="connsiteX41" fmla="*/ 11927372 w 16407932"/>
              <a:gd name="connsiteY41" fmla="*/ 6525385 h 39924663"/>
              <a:gd name="connsiteX42" fmla="*/ 11470172 w 16407932"/>
              <a:gd name="connsiteY42" fmla="*/ 7165465 h 39924663"/>
              <a:gd name="connsiteX43" fmla="*/ 11470172 w 16407932"/>
              <a:gd name="connsiteY43" fmla="*/ 7805545 h 39924663"/>
              <a:gd name="connsiteX44" fmla="*/ 10738652 w 16407932"/>
              <a:gd name="connsiteY44" fmla="*/ 7896985 h 39924663"/>
              <a:gd name="connsiteX45" fmla="*/ 10555772 w 16407932"/>
              <a:gd name="connsiteY45" fmla="*/ 8171305 h 39924663"/>
              <a:gd name="connsiteX46" fmla="*/ 10830092 w 16407932"/>
              <a:gd name="connsiteY46" fmla="*/ 8628505 h 39924663"/>
              <a:gd name="connsiteX47" fmla="*/ 11835932 w 16407932"/>
              <a:gd name="connsiteY47" fmla="*/ 8628505 h 39924663"/>
              <a:gd name="connsiteX48" fmla="*/ 12293132 w 16407932"/>
              <a:gd name="connsiteY48" fmla="*/ 9085705 h 39924663"/>
              <a:gd name="connsiteX49" fmla="*/ 13207532 w 16407932"/>
              <a:gd name="connsiteY49" fmla="*/ 10457305 h 39924663"/>
              <a:gd name="connsiteX50" fmla="*/ 14944892 w 16407932"/>
              <a:gd name="connsiteY50" fmla="*/ 10000105 h 39924663"/>
              <a:gd name="connsiteX51" fmla="*/ 16407932 w 16407932"/>
              <a:gd name="connsiteY51" fmla="*/ 9634345 h 39924663"/>
              <a:gd name="connsiteX52" fmla="*/ 15219212 w 16407932"/>
              <a:gd name="connsiteY52" fmla="*/ 10457305 h 39924663"/>
              <a:gd name="connsiteX53" fmla="*/ 15767852 w 16407932"/>
              <a:gd name="connsiteY53" fmla="*/ 10914505 h 39924663"/>
              <a:gd name="connsiteX54" fmla="*/ 14944892 w 16407932"/>
              <a:gd name="connsiteY54" fmla="*/ 11828905 h 39924663"/>
              <a:gd name="connsiteX55" fmla="*/ 14944892 w 16407932"/>
              <a:gd name="connsiteY55" fmla="*/ 11188825 h 39924663"/>
              <a:gd name="connsiteX56" fmla="*/ 13298972 w 16407932"/>
              <a:gd name="connsiteY56" fmla="*/ 11188825 h 39924663"/>
              <a:gd name="connsiteX57" fmla="*/ 13298972 w 16407932"/>
              <a:gd name="connsiteY57" fmla="*/ 12011785 h 39924663"/>
              <a:gd name="connsiteX58" fmla="*/ 14487692 w 16407932"/>
              <a:gd name="connsiteY58" fmla="*/ 13200505 h 39924663"/>
              <a:gd name="connsiteX59" fmla="*/ 14396252 w 16407932"/>
              <a:gd name="connsiteY59" fmla="*/ 14114905 h 39924663"/>
              <a:gd name="connsiteX60" fmla="*/ 14762012 w 16407932"/>
              <a:gd name="connsiteY60" fmla="*/ 14846425 h 39924663"/>
              <a:gd name="connsiteX61" fmla="*/ 14670572 w 16407932"/>
              <a:gd name="connsiteY61" fmla="*/ 15577945 h 39924663"/>
              <a:gd name="connsiteX62" fmla="*/ 14670572 w 16407932"/>
              <a:gd name="connsiteY62" fmla="*/ 16035145 h 39924663"/>
              <a:gd name="connsiteX63" fmla="*/ 14396252 w 16407932"/>
              <a:gd name="connsiteY63" fmla="*/ 16035145 h 39924663"/>
              <a:gd name="connsiteX64" fmla="*/ 14396252 w 16407932"/>
              <a:gd name="connsiteY64" fmla="*/ 16400905 h 39924663"/>
              <a:gd name="connsiteX65" fmla="*/ 13664732 w 16407932"/>
              <a:gd name="connsiteY65" fmla="*/ 16400905 h 39924663"/>
              <a:gd name="connsiteX66" fmla="*/ 14213372 w 16407932"/>
              <a:gd name="connsiteY66" fmla="*/ 17132425 h 39924663"/>
              <a:gd name="connsiteX67" fmla="*/ 14853452 w 16407932"/>
              <a:gd name="connsiteY67" fmla="*/ 25910665 h 39924663"/>
              <a:gd name="connsiteX68" fmla="*/ 13207532 w 16407932"/>
              <a:gd name="connsiteY68" fmla="*/ 25819225 h 39924663"/>
              <a:gd name="connsiteX69" fmla="*/ 13024652 w 16407932"/>
              <a:gd name="connsiteY69" fmla="*/ 29293945 h 39924663"/>
              <a:gd name="connsiteX70" fmla="*/ 11653052 w 16407932"/>
              <a:gd name="connsiteY70" fmla="*/ 33957385 h 39924663"/>
              <a:gd name="connsiteX71" fmla="*/ 12476012 w 16407932"/>
              <a:gd name="connsiteY71" fmla="*/ 35603305 h 39924663"/>
              <a:gd name="connsiteX72" fmla="*/ 14396252 w 16407932"/>
              <a:gd name="connsiteY72" fmla="*/ 36151945 h 39924663"/>
              <a:gd name="connsiteX73" fmla="*/ 12293132 w 16407932"/>
              <a:gd name="connsiteY73" fmla="*/ 36517705 h 39924663"/>
              <a:gd name="connsiteX74" fmla="*/ 12933212 w 16407932"/>
              <a:gd name="connsiteY74" fmla="*/ 37066345 h 39924663"/>
              <a:gd name="connsiteX75" fmla="*/ 12018812 w 16407932"/>
              <a:gd name="connsiteY75" fmla="*/ 37706425 h 39924663"/>
              <a:gd name="connsiteX76" fmla="*/ 10007132 w 16407932"/>
              <a:gd name="connsiteY76" fmla="*/ 37249225 h 39924663"/>
              <a:gd name="connsiteX77" fmla="*/ 10190012 w 16407932"/>
              <a:gd name="connsiteY77" fmla="*/ 36883465 h 39924663"/>
              <a:gd name="connsiteX78" fmla="*/ 9001292 w 16407932"/>
              <a:gd name="connsiteY78" fmla="*/ 36883465 h 39924663"/>
              <a:gd name="connsiteX79" fmla="*/ 9549932 w 16407932"/>
              <a:gd name="connsiteY79" fmla="*/ 35969065 h 39924663"/>
              <a:gd name="connsiteX80" fmla="*/ 9001292 w 16407932"/>
              <a:gd name="connsiteY80" fmla="*/ 35511865 h 39924663"/>
              <a:gd name="connsiteX81" fmla="*/ 9824252 w 16407932"/>
              <a:gd name="connsiteY81" fmla="*/ 34780345 h 39924663"/>
              <a:gd name="connsiteX82" fmla="*/ 8635532 w 16407932"/>
              <a:gd name="connsiteY82" fmla="*/ 28196665 h 39924663"/>
              <a:gd name="connsiteX83" fmla="*/ 9367052 w 16407932"/>
              <a:gd name="connsiteY83" fmla="*/ 26276425 h 39924663"/>
              <a:gd name="connsiteX84" fmla="*/ 8361212 w 16407932"/>
              <a:gd name="connsiteY84" fmla="*/ 25727785 h 39924663"/>
              <a:gd name="connsiteX85" fmla="*/ 8269772 w 16407932"/>
              <a:gd name="connsiteY85" fmla="*/ 20790025 h 39924663"/>
              <a:gd name="connsiteX86" fmla="*/ 8635532 w 16407932"/>
              <a:gd name="connsiteY86" fmla="*/ 18504025 h 39924663"/>
              <a:gd name="connsiteX87" fmla="*/ 7345575 w 16407932"/>
              <a:gd name="connsiteY87" fmla="*/ 16730572 h 39924663"/>
              <a:gd name="connsiteX88" fmla="*/ 7172492 w 16407932"/>
              <a:gd name="connsiteY88" fmla="*/ 16309465 h 39924663"/>
              <a:gd name="connsiteX89" fmla="*/ 7302366 w 16407932"/>
              <a:gd name="connsiteY89" fmla="*/ 16332817 h 39924663"/>
              <a:gd name="connsiteX90" fmla="*/ 7025008 w 16407932"/>
              <a:gd name="connsiteY90" fmla="*/ 16283097 h 39924663"/>
              <a:gd name="connsiteX91" fmla="*/ 7154636 w 16407932"/>
              <a:gd name="connsiteY91" fmla="*/ 20186069 h 39924663"/>
              <a:gd name="connsiteX92" fmla="*/ 6668684 w 16407932"/>
              <a:gd name="connsiteY92" fmla="*/ 21851668 h 39924663"/>
              <a:gd name="connsiteX93" fmla="*/ 6117614 w 16407932"/>
              <a:gd name="connsiteY93" fmla="*/ 22100265 h 39924663"/>
              <a:gd name="connsiteX94" fmla="*/ 6668684 w 16407932"/>
              <a:gd name="connsiteY94" fmla="*/ 26997624 h 39924663"/>
              <a:gd name="connsiteX95" fmla="*/ 6349532 w 16407932"/>
              <a:gd name="connsiteY95" fmla="*/ 35877625 h 39924663"/>
              <a:gd name="connsiteX96" fmla="*/ 5526572 w 16407932"/>
              <a:gd name="connsiteY96" fmla="*/ 35877625 h 39924663"/>
              <a:gd name="connsiteX97" fmla="*/ 5526572 w 16407932"/>
              <a:gd name="connsiteY97" fmla="*/ 36151945 h 39924663"/>
              <a:gd name="connsiteX98" fmla="*/ 5983772 w 16407932"/>
              <a:gd name="connsiteY98" fmla="*/ 36151945 h 39924663"/>
              <a:gd name="connsiteX99" fmla="*/ 6166652 w 16407932"/>
              <a:gd name="connsiteY99" fmla="*/ 37249225 h 39924663"/>
              <a:gd name="connsiteX100" fmla="*/ 6623852 w 16407932"/>
              <a:gd name="connsiteY100" fmla="*/ 37157785 h 39924663"/>
              <a:gd name="connsiteX101" fmla="*/ 7446812 w 16407932"/>
              <a:gd name="connsiteY101" fmla="*/ 37797865 h 39924663"/>
              <a:gd name="connsiteX102" fmla="*/ 8710170 w 16407932"/>
              <a:gd name="connsiteY102" fmla="*/ 38631959 h 39924663"/>
              <a:gd name="connsiteX103" fmla="*/ 8883007 w 16407932"/>
              <a:gd name="connsiteY103" fmla="*/ 39651207 h 39924663"/>
              <a:gd name="connsiteX104" fmla="*/ 6225637 w 16407932"/>
              <a:gd name="connsiteY104" fmla="*/ 39924663 h 39924663"/>
              <a:gd name="connsiteX105" fmla="*/ 5058987 w 16407932"/>
              <a:gd name="connsiteY105" fmla="*/ 39526908 h 39924663"/>
              <a:gd name="connsiteX106" fmla="*/ 4540476 w 16407932"/>
              <a:gd name="connsiteY106" fmla="*/ 39626347 h 39924663"/>
              <a:gd name="connsiteX107" fmla="*/ 3200988 w 16407932"/>
              <a:gd name="connsiteY107" fmla="*/ 39377750 h 39924663"/>
              <a:gd name="connsiteX108" fmla="*/ 3265802 w 16407932"/>
              <a:gd name="connsiteY108" fmla="*/ 38358503 h 39924663"/>
              <a:gd name="connsiteX109" fmla="*/ 2596059 w 16407932"/>
              <a:gd name="connsiteY109" fmla="*/ 38532521 h 39924663"/>
              <a:gd name="connsiteX110" fmla="*/ 2531245 w 16407932"/>
              <a:gd name="connsiteY110" fmla="*/ 38905416 h 39924663"/>
              <a:gd name="connsiteX111" fmla="*/ 824479 w 16407932"/>
              <a:gd name="connsiteY111" fmla="*/ 38706538 h 39924663"/>
              <a:gd name="connsiteX112" fmla="*/ 997316 w 16407932"/>
              <a:gd name="connsiteY112" fmla="*/ 36717763 h 39924663"/>
              <a:gd name="connsiteX113" fmla="*/ 802874 w 16407932"/>
              <a:gd name="connsiteY113" fmla="*/ 35499638 h 39924663"/>
              <a:gd name="connsiteX114" fmla="*/ 1278176 w 16407932"/>
              <a:gd name="connsiteY114" fmla="*/ 35027304 h 39924663"/>
              <a:gd name="connsiteX115" fmla="*/ 1040525 w 16407932"/>
              <a:gd name="connsiteY115" fmla="*/ 34629549 h 39924663"/>
              <a:gd name="connsiteX116" fmla="*/ 1080232 w 16407932"/>
              <a:gd name="connsiteY116" fmla="*/ 26972764 h 39924663"/>
              <a:gd name="connsiteX117" fmla="*/ 1598743 w 16407932"/>
              <a:gd name="connsiteY117" fmla="*/ 24909410 h 39924663"/>
              <a:gd name="connsiteX118" fmla="*/ 1533929 w 16407932"/>
              <a:gd name="connsiteY118" fmla="*/ 23591847 h 39924663"/>
              <a:gd name="connsiteX119" fmla="*/ 1663557 w 16407932"/>
              <a:gd name="connsiteY119" fmla="*/ 22348862 h 39924663"/>
              <a:gd name="connsiteX120" fmla="*/ 1859785 w 16407932"/>
              <a:gd name="connsiteY120" fmla="*/ 21534401 h 39924663"/>
              <a:gd name="connsiteX121" fmla="*/ 0 w 16407932"/>
              <a:gd name="connsiteY121" fmla="*/ 21115331 h 39924663"/>
              <a:gd name="connsiteX122" fmla="*/ 734558 w 16407932"/>
              <a:gd name="connsiteY122" fmla="*/ 16034501 h 39924663"/>
              <a:gd name="connsiteX123" fmla="*/ 910897 w 16407932"/>
              <a:gd name="connsiteY123" fmla="*/ 13573391 h 39924663"/>
              <a:gd name="connsiteX124" fmla="*/ 781270 w 16407932"/>
              <a:gd name="connsiteY124" fmla="*/ 10391351 h 39924663"/>
              <a:gd name="connsiteX125" fmla="*/ 1166650 w 16407932"/>
              <a:gd name="connsiteY125" fmla="*/ 7897670 h 39924663"/>
              <a:gd name="connsiteX126" fmla="*/ 1879603 w 16407932"/>
              <a:gd name="connsiteY126" fmla="*/ 6322056 h 39924663"/>
              <a:gd name="connsiteX127" fmla="*/ 2570951 w 16407932"/>
              <a:gd name="connsiteY127" fmla="*/ 5337122 h 39924663"/>
              <a:gd name="connsiteX128" fmla="*/ 2966252 w 16407932"/>
              <a:gd name="connsiteY128" fmla="*/ 4788025 h 39924663"/>
              <a:gd name="connsiteX129" fmla="*/ 2527742 w 16407932"/>
              <a:gd name="connsiteY129" fmla="*/ 3954433 h 39924663"/>
              <a:gd name="connsiteX130" fmla="*/ 2160463 w 16407932"/>
              <a:gd name="connsiteY130" fmla="*/ 1881624 h 39924663"/>
              <a:gd name="connsiteX131" fmla="*/ 2246882 w 16407932"/>
              <a:gd name="connsiteY131" fmla="*/ 1036395 h 39924663"/>
              <a:gd name="connsiteX132" fmla="*/ 2722184 w 16407932"/>
              <a:gd name="connsiteY132" fmla="*/ 638640 h 39924663"/>
              <a:gd name="connsiteX133" fmla="*/ 3510600 w 16407932"/>
              <a:gd name="connsiteY133" fmla="*/ 290605 h 39924663"/>
              <a:gd name="connsiteX0" fmla="*/ 3510600 w 16407932"/>
              <a:gd name="connsiteY0" fmla="*/ 290605 h 39924663"/>
              <a:gd name="connsiteX1" fmla="*/ 4601787 w 16407932"/>
              <a:gd name="connsiteY1" fmla="*/ 191166 h 39924663"/>
              <a:gd name="connsiteX2" fmla="*/ 5833251 w 16407932"/>
              <a:gd name="connsiteY2" fmla="*/ 713219 h 39924663"/>
              <a:gd name="connsiteX3" fmla="*/ 5465972 w 16407932"/>
              <a:gd name="connsiteY3" fmla="*/ 1185554 h 39924663"/>
              <a:gd name="connsiteX4" fmla="*/ 5768437 w 16407932"/>
              <a:gd name="connsiteY4" fmla="*/ 1682747 h 39924663"/>
              <a:gd name="connsiteX5" fmla="*/ 5962879 w 16407932"/>
              <a:gd name="connsiteY5" fmla="*/ 2378819 h 39924663"/>
              <a:gd name="connsiteX6" fmla="*/ 5941274 w 16407932"/>
              <a:gd name="connsiteY6" fmla="*/ 2900872 h 39924663"/>
              <a:gd name="connsiteX7" fmla="*/ 6265343 w 16407932"/>
              <a:gd name="connsiteY7" fmla="*/ 3671523 h 39924663"/>
              <a:gd name="connsiteX8" fmla="*/ 6157320 w 16407932"/>
              <a:gd name="connsiteY8" fmla="*/ 4078732 h 39924663"/>
              <a:gd name="connsiteX9" fmla="*/ 6222134 w 16407932"/>
              <a:gd name="connsiteY9" fmla="*/ 4516753 h 39924663"/>
              <a:gd name="connsiteX10" fmla="*/ 5919669 w 16407932"/>
              <a:gd name="connsiteY10" fmla="*/ 5585719 h 39924663"/>
              <a:gd name="connsiteX11" fmla="*/ 5160812 w 16407932"/>
              <a:gd name="connsiteY11" fmla="*/ 5610985 h 39924663"/>
              <a:gd name="connsiteX12" fmla="*/ 4882647 w 16407932"/>
              <a:gd name="connsiteY12" fmla="*/ 6115484 h 39924663"/>
              <a:gd name="connsiteX13" fmla="*/ 5314740 w 16407932"/>
              <a:gd name="connsiteY13" fmla="*/ 6836415 h 39924663"/>
              <a:gd name="connsiteX14" fmla="*/ 6200530 w 16407932"/>
              <a:gd name="connsiteY14" fmla="*/ 10251647 h 39924663"/>
              <a:gd name="connsiteX15" fmla="*/ 6351762 w 16407932"/>
              <a:gd name="connsiteY15" fmla="*/ 11634335 h 39924663"/>
              <a:gd name="connsiteX16" fmla="*/ 6762250 w 16407932"/>
              <a:gd name="connsiteY16" fmla="*/ 11385738 h 39924663"/>
              <a:gd name="connsiteX17" fmla="*/ 6440972 w 16407932"/>
              <a:gd name="connsiteY17" fmla="*/ 10000105 h 39924663"/>
              <a:gd name="connsiteX18" fmla="*/ 8178332 w 16407932"/>
              <a:gd name="connsiteY18" fmla="*/ 8628505 h 39924663"/>
              <a:gd name="connsiteX19" fmla="*/ 8209760 w 16407932"/>
              <a:gd name="connsiteY19" fmla="*/ 7955101 h 39924663"/>
              <a:gd name="connsiteX20" fmla="*/ 8566084 w 16407932"/>
              <a:gd name="connsiteY20" fmla="*/ 7805943 h 39924663"/>
              <a:gd name="connsiteX21" fmla="*/ 8566084 w 16407932"/>
              <a:gd name="connsiteY21" fmla="*/ 7184451 h 39924663"/>
              <a:gd name="connsiteX22" fmla="*/ 8144946 w 16407932"/>
              <a:gd name="connsiteY22" fmla="*/ 6910994 h 39924663"/>
              <a:gd name="connsiteX23" fmla="*/ 7904012 w 16407932"/>
              <a:gd name="connsiteY23" fmla="*/ 5336665 h 39924663"/>
              <a:gd name="connsiteX24" fmla="*/ 7904012 w 16407932"/>
              <a:gd name="connsiteY24" fmla="*/ 5885305 h 39924663"/>
              <a:gd name="connsiteX25" fmla="*/ 7904012 w 16407932"/>
              <a:gd name="connsiteY25" fmla="*/ 6433945 h 39924663"/>
              <a:gd name="connsiteX26" fmla="*/ 7721132 w 16407932"/>
              <a:gd name="connsiteY26" fmla="*/ 6068185 h 39924663"/>
              <a:gd name="connsiteX27" fmla="*/ 7629692 w 16407932"/>
              <a:gd name="connsiteY27" fmla="*/ 6342505 h 39924663"/>
              <a:gd name="connsiteX28" fmla="*/ 7355372 w 16407932"/>
              <a:gd name="connsiteY28" fmla="*/ 6616825 h 39924663"/>
              <a:gd name="connsiteX29" fmla="*/ 7355372 w 16407932"/>
              <a:gd name="connsiteY29" fmla="*/ 6159625 h 39924663"/>
              <a:gd name="connsiteX30" fmla="*/ 7194343 w 16407932"/>
              <a:gd name="connsiteY30" fmla="*/ 6413800 h 39924663"/>
              <a:gd name="connsiteX31" fmla="*/ 7691249 w 16407932"/>
              <a:gd name="connsiteY31" fmla="*/ 5245395 h 39924663"/>
              <a:gd name="connsiteX32" fmla="*/ 8178332 w 16407932"/>
              <a:gd name="connsiteY32" fmla="*/ 4147945 h 39924663"/>
              <a:gd name="connsiteX33" fmla="*/ 9367052 w 16407932"/>
              <a:gd name="connsiteY33" fmla="*/ 3324985 h 39924663"/>
              <a:gd name="connsiteX34" fmla="*/ 9549932 w 16407932"/>
              <a:gd name="connsiteY34" fmla="*/ 3416425 h 39924663"/>
              <a:gd name="connsiteX35" fmla="*/ 10190012 w 16407932"/>
              <a:gd name="connsiteY35" fmla="*/ 3142105 h 39924663"/>
              <a:gd name="connsiteX36" fmla="*/ 11012972 w 16407932"/>
              <a:gd name="connsiteY36" fmla="*/ 3507865 h 39924663"/>
              <a:gd name="connsiteX37" fmla="*/ 11287292 w 16407932"/>
              <a:gd name="connsiteY37" fmla="*/ 4239385 h 39924663"/>
              <a:gd name="connsiteX38" fmla="*/ 11378732 w 16407932"/>
              <a:gd name="connsiteY38" fmla="*/ 4696585 h 39924663"/>
              <a:gd name="connsiteX39" fmla="*/ 11470172 w 16407932"/>
              <a:gd name="connsiteY39" fmla="*/ 5519545 h 39924663"/>
              <a:gd name="connsiteX40" fmla="*/ 11470172 w 16407932"/>
              <a:gd name="connsiteY40" fmla="*/ 5519545 h 39924663"/>
              <a:gd name="connsiteX41" fmla="*/ 11927372 w 16407932"/>
              <a:gd name="connsiteY41" fmla="*/ 6525385 h 39924663"/>
              <a:gd name="connsiteX42" fmla="*/ 11470172 w 16407932"/>
              <a:gd name="connsiteY42" fmla="*/ 7165465 h 39924663"/>
              <a:gd name="connsiteX43" fmla="*/ 11470172 w 16407932"/>
              <a:gd name="connsiteY43" fmla="*/ 7805545 h 39924663"/>
              <a:gd name="connsiteX44" fmla="*/ 10738652 w 16407932"/>
              <a:gd name="connsiteY44" fmla="*/ 7896985 h 39924663"/>
              <a:gd name="connsiteX45" fmla="*/ 10555772 w 16407932"/>
              <a:gd name="connsiteY45" fmla="*/ 8171305 h 39924663"/>
              <a:gd name="connsiteX46" fmla="*/ 10830092 w 16407932"/>
              <a:gd name="connsiteY46" fmla="*/ 8628505 h 39924663"/>
              <a:gd name="connsiteX47" fmla="*/ 11835932 w 16407932"/>
              <a:gd name="connsiteY47" fmla="*/ 8628505 h 39924663"/>
              <a:gd name="connsiteX48" fmla="*/ 12293132 w 16407932"/>
              <a:gd name="connsiteY48" fmla="*/ 9085705 h 39924663"/>
              <a:gd name="connsiteX49" fmla="*/ 13207532 w 16407932"/>
              <a:gd name="connsiteY49" fmla="*/ 10457305 h 39924663"/>
              <a:gd name="connsiteX50" fmla="*/ 14944892 w 16407932"/>
              <a:gd name="connsiteY50" fmla="*/ 10000105 h 39924663"/>
              <a:gd name="connsiteX51" fmla="*/ 16407932 w 16407932"/>
              <a:gd name="connsiteY51" fmla="*/ 9634345 h 39924663"/>
              <a:gd name="connsiteX52" fmla="*/ 15219212 w 16407932"/>
              <a:gd name="connsiteY52" fmla="*/ 10457305 h 39924663"/>
              <a:gd name="connsiteX53" fmla="*/ 15767852 w 16407932"/>
              <a:gd name="connsiteY53" fmla="*/ 10914505 h 39924663"/>
              <a:gd name="connsiteX54" fmla="*/ 14944892 w 16407932"/>
              <a:gd name="connsiteY54" fmla="*/ 11828905 h 39924663"/>
              <a:gd name="connsiteX55" fmla="*/ 14944892 w 16407932"/>
              <a:gd name="connsiteY55" fmla="*/ 11188825 h 39924663"/>
              <a:gd name="connsiteX56" fmla="*/ 13298972 w 16407932"/>
              <a:gd name="connsiteY56" fmla="*/ 11188825 h 39924663"/>
              <a:gd name="connsiteX57" fmla="*/ 13298972 w 16407932"/>
              <a:gd name="connsiteY57" fmla="*/ 12011785 h 39924663"/>
              <a:gd name="connsiteX58" fmla="*/ 14487692 w 16407932"/>
              <a:gd name="connsiteY58" fmla="*/ 13200505 h 39924663"/>
              <a:gd name="connsiteX59" fmla="*/ 14396252 w 16407932"/>
              <a:gd name="connsiteY59" fmla="*/ 14114905 h 39924663"/>
              <a:gd name="connsiteX60" fmla="*/ 14762012 w 16407932"/>
              <a:gd name="connsiteY60" fmla="*/ 14846425 h 39924663"/>
              <a:gd name="connsiteX61" fmla="*/ 14670572 w 16407932"/>
              <a:gd name="connsiteY61" fmla="*/ 15577945 h 39924663"/>
              <a:gd name="connsiteX62" fmla="*/ 14670572 w 16407932"/>
              <a:gd name="connsiteY62" fmla="*/ 16035145 h 39924663"/>
              <a:gd name="connsiteX63" fmla="*/ 14396252 w 16407932"/>
              <a:gd name="connsiteY63" fmla="*/ 16035145 h 39924663"/>
              <a:gd name="connsiteX64" fmla="*/ 14396252 w 16407932"/>
              <a:gd name="connsiteY64" fmla="*/ 16400905 h 39924663"/>
              <a:gd name="connsiteX65" fmla="*/ 13664732 w 16407932"/>
              <a:gd name="connsiteY65" fmla="*/ 16400905 h 39924663"/>
              <a:gd name="connsiteX66" fmla="*/ 14213372 w 16407932"/>
              <a:gd name="connsiteY66" fmla="*/ 17132425 h 39924663"/>
              <a:gd name="connsiteX67" fmla="*/ 14853452 w 16407932"/>
              <a:gd name="connsiteY67" fmla="*/ 25910665 h 39924663"/>
              <a:gd name="connsiteX68" fmla="*/ 13207532 w 16407932"/>
              <a:gd name="connsiteY68" fmla="*/ 25819225 h 39924663"/>
              <a:gd name="connsiteX69" fmla="*/ 13024652 w 16407932"/>
              <a:gd name="connsiteY69" fmla="*/ 29293945 h 39924663"/>
              <a:gd name="connsiteX70" fmla="*/ 11653052 w 16407932"/>
              <a:gd name="connsiteY70" fmla="*/ 33957385 h 39924663"/>
              <a:gd name="connsiteX71" fmla="*/ 12476012 w 16407932"/>
              <a:gd name="connsiteY71" fmla="*/ 35603305 h 39924663"/>
              <a:gd name="connsiteX72" fmla="*/ 14396252 w 16407932"/>
              <a:gd name="connsiteY72" fmla="*/ 36151945 h 39924663"/>
              <a:gd name="connsiteX73" fmla="*/ 12293132 w 16407932"/>
              <a:gd name="connsiteY73" fmla="*/ 36517705 h 39924663"/>
              <a:gd name="connsiteX74" fmla="*/ 12933212 w 16407932"/>
              <a:gd name="connsiteY74" fmla="*/ 37066345 h 39924663"/>
              <a:gd name="connsiteX75" fmla="*/ 12018812 w 16407932"/>
              <a:gd name="connsiteY75" fmla="*/ 37706425 h 39924663"/>
              <a:gd name="connsiteX76" fmla="*/ 10007132 w 16407932"/>
              <a:gd name="connsiteY76" fmla="*/ 37249225 h 39924663"/>
              <a:gd name="connsiteX77" fmla="*/ 10190012 w 16407932"/>
              <a:gd name="connsiteY77" fmla="*/ 36883465 h 39924663"/>
              <a:gd name="connsiteX78" fmla="*/ 9001292 w 16407932"/>
              <a:gd name="connsiteY78" fmla="*/ 36883465 h 39924663"/>
              <a:gd name="connsiteX79" fmla="*/ 9549932 w 16407932"/>
              <a:gd name="connsiteY79" fmla="*/ 35969065 h 39924663"/>
              <a:gd name="connsiteX80" fmla="*/ 9001292 w 16407932"/>
              <a:gd name="connsiteY80" fmla="*/ 35511865 h 39924663"/>
              <a:gd name="connsiteX81" fmla="*/ 9824252 w 16407932"/>
              <a:gd name="connsiteY81" fmla="*/ 34780345 h 39924663"/>
              <a:gd name="connsiteX82" fmla="*/ 8635532 w 16407932"/>
              <a:gd name="connsiteY82" fmla="*/ 28196665 h 39924663"/>
              <a:gd name="connsiteX83" fmla="*/ 9367052 w 16407932"/>
              <a:gd name="connsiteY83" fmla="*/ 26276425 h 39924663"/>
              <a:gd name="connsiteX84" fmla="*/ 8361212 w 16407932"/>
              <a:gd name="connsiteY84" fmla="*/ 25727785 h 39924663"/>
              <a:gd name="connsiteX85" fmla="*/ 8269772 w 16407932"/>
              <a:gd name="connsiteY85" fmla="*/ 20790025 h 39924663"/>
              <a:gd name="connsiteX86" fmla="*/ 8635532 w 16407932"/>
              <a:gd name="connsiteY86" fmla="*/ 18504025 h 39924663"/>
              <a:gd name="connsiteX87" fmla="*/ 7345575 w 16407932"/>
              <a:gd name="connsiteY87" fmla="*/ 16730572 h 39924663"/>
              <a:gd name="connsiteX88" fmla="*/ 7172492 w 16407932"/>
              <a:gd name="connsiteY88" fmla="*/ 16309465 h 39924663"/>
              <a:gd name="connsiteX89" fmla="*/ 7302366 w 16407932"/>
              <a:gd name="connsiteY89" fmla="*/ 16332817 h 39924663"/>
              <a:gd name="connsiteX90" fmla="*/ 7025008 w 16407932"/>
              <a:gd name="connsiteY90" fmla="*/ 16283097 h 39924663"/>
              <a:gd name="connsiteX91" fmla="*/ 7154636 w 16407932"/>
              <a:gd name="connsiteY91" fmla="*/ 20186069 h 39924663"/>
              <a:gd name="connsiteX92" fmla="*/ 6668684 w 16407932"/>
              <a:gd name="connsiteY92" fmla="*/ 21851668 h 39924663"/>
              <a:gd name="connsiteX93" fmla="*/ 6117614 w 16407932"/>
              <a:gd name="connsiteY93" fmla="*/ 22100265 h 39924663"/>
              <a:gd name="connsiteX94" fmla="*/ 6668684 w 16407932"/>
              <a:gd name="connsiteY94" fmla="*/ 26997624 h 39924663"/>
              <a:gd name="connsiteX95" fmla="*/ 6349532 w 16407932"/>
              <a:gd name="connsiteY95" fmla="*/ 35877625 h 39924663"/>
              <a:gd name="connsiteX96" fmla="*/ 5526572 w 16407932"/>
              <a:gd name="connsiteY96" fmla="*/ 35877625 h 39924663"/>
              <a:gd name="connsiteX97" fmla="*/ 5526572 w 16407932"/>
              <a:gd name="connsiteY97" fmla="*/ 36151945 h 39924663"/>
              <a:gd name="connsiteX98" fmla="*/ 5983772 w 16407932"/>
              <a:gd name="connsiteY98" fmla="*/ 36151945 h 39924663"/>
              <a:gd name="connsiteX99" fmla="*/ 6166652 w 16407932"/>
              <a:gd name="connsiteY99" fmla="*/ 37249225 h 39924663"/>
              <a:gd name="connsiteX100" fmla="*/ 6623852 w 16407932"/>
              <a:gd name="connsiteY100" fmla="*/ 37157785 h 39924663"/>
              <a:gd name="connsiteX101" fmla="*/ 7446812 w 16407932"/>
              <a:gd name="connsiteY101" fmla="*/ 37797865 h 39924663"/>
              <a:gd name="connsiteX102" fmla="*/ 8710170 w 16407932"/>
              <a:gd name="connsiteY102" fmla="*/ 38631959 h 39924663"/>
              <a:gd name="connsiteX103" fmla="*/ 8883007 w 16407932"/>
              <a:gd name="connsiteY103" fmla="*/ 39651207 h 39924663"/>
              <a:gd name="connsiteX104" fmla="*/ 6225637 w 16407932"/>
              <a:gd name="connsiteY104" fmla="*/ 39924663 h 39924663"/>
              <a:gd name="connsiteX105" fmla="*/ 5058987 w 16407932"/>
              <a:gd name="connsiteY105" fmla="*/ 39526908 h 39924663"/>
              <a:gd name="connsiteX106" fmla="*/ 4540476 w 16407932"/>
              <a:gd name="connsiteY106" fmla="*/ 39626347 h 39924663"/>
              <a:gd name="connsiteX107" fmla="*/ 3200988 w 16407932"/>
              <a:gd name="connsiteY107" fmla="*/ 39377750 h 39924663"/>
              <a:gd name="connsiteX108" fmla="*/ 3265802 w 16407932"/>
              <a:gd name="connsiteY108" fmla="*/ 38358503 h 39924663"/>
              <a:gd name="connsiteX109" fmla="*/ 2596059 w 16407932"/>
              <a:gd name="connsiteY109" fmla="*/ 38532521 h 39924663"/>
              <a:gd name="connsiteX110" fmla="*/ 2531245 w 16407932"/>
              <a:gd name="connsiteY110" fmla="*/ 38905416 h 39924663"/>
              <a:gd name="connsiteX111" fmla="*/ 824479 w 16407932"/>
              <a:gd name="connsiteY111" fmla="*/ 38706538 h 39924663"/>
              <a:gd name="connsiteX112" fmla="*/ 712953 w 16407932"/>
              <a:gd name="connsiteY112" fmla="*/ 36543745 h 39924663"/>
              <a:gd name="connsiteX113" fmla="*/ 802874 w 16407932"/>
              <a:gd name="connsiteY113" fmla="*/ 35499638 h 39924663"/>
              <a:gd name="connsiteX114" fmla="*/ 1278176 w 16407932"/>
              <a:gd name="connsiteY114" fmla="*/ 35027304 h 39924663"/>
              <a:gd name="connsiteX115" fmla="*/ 1040525 w 16407932"/>
              <a:gd name="connsiteY115" fmla="*/ 34629549 h 39924663"/>
              <a:gd name="connsiteX116" fmla="*/ 1080232 w 16407932"/>
              <a:gd name="connsiteY116" fmla="*/ 26972764 h 39924663"/>
              <a:gd name="connsiteX117" fmla="*/ 1598743 w 16407932"/>
              <a:gd name="connsiteY117" fmla="*/ 24909410 h 39924663"/>
              <a:gd name="connsiteX118" fmla="*/ 1533929 w 16407932"/>
              <a:gd name="connsiteY118" fmla="*/ 23591847 h 39924663"/>
              <a:gd name="connsiteX119" fmla="*/ 1663557 w 16407932"/>
              <a:gd name="connsiteY119" fmla="*/ 22348862 h 39924663"/>
              <a:gd name="connsiteX120" fmla="*/ 1859785 w 16407932"/>
              <a:gd name="connsiteY120" fmla="*/ 21534401 h 39924663"/>
              <a:gd name="connsiteX121" fmla="*/ 0 w 16407932"/>
              <a:gd name="connsiteY121" fmla="*/ 21115331 h 39924663"/>
              <a:gd name="connsiteX122" fmla="*/ 734558 w 16407932"/>
              <a:gd name="connsiteY122" fmla="*/ 16034501 h 39924663"/>
              <a:gd name="connsiteX123" fmla="*/ 910897 w 16407932"/>
              <a:gd name="connsiteY123" fmla="*/ 13573391 h 39924663"/>
              <a:gd name="connsiteX124" fmla="*/ 781270 w 16407932"/>
              <a:gd name="connsiteY124" fmla="*/ 10391351 h 39924663"/>
              <a:gd name="connsiteX125" fmla="*/ 1166650 w 16407932"/>
              <a:gd name="connsiteY125" fmla="*/ 7897670 h 39924663"/>
              <a:gd name="connsiteX126" fmla="*/ 1879603 w 16407932"/>
              <a:gd name="connsiteY126" fmla="*/ 6322056 h 39924663"/>
              <a:gd name="connsiteX127" fmla="*/ 2570951 w 16407932"/>
              <a:gd name="connsiteY127" fmla="*/ 5337122 h 39924663"/>
              <a:gd name="connsiteX128" fmla="*/ 2966252 w 16407932"/>
              <a:gd name="connsiteY128" fmla="*/ 4788025 h 39924663"/>
              <a:gd name="connsiteX129" fmla="*/ 2527742 w 16407932"/>
              <a:gd name="connsiteY129" fmla="*/ 3954433 h 39924663"/>
              <a:gd name="connsiteX130" fmla="*/ 2160463 w 16407932"/>
              <a:gd name="connsiteY130" fmla="*/ 1881624 h 39924663"/>
              <a:gd name="connsiteX131" fmla="*/ 2246882 w 16407932"/>
              <a:gd name="connsiteY131" fmla="*/ 1036395 h 39924663"/>
              <a:gd name="connsiteX132" fmla="*/ 2722184 w 16407932"/>
              <a:gd name="connsiteY132" fmla="*/ 638640 h 39924663"/>
              <a:gd name="connsiteX133" fmla="*/ 3510600 w 16407932"/>
              <a:gd name="connsiteY133" fmla="*/ 290605 h 39924663"/>
              <a:gd name="connsiteX0" fmla="*/ 3510600 w 16407932"/>
              <a:gd name="connsiteY0" fmla="*/ 290605 h 39924663"/>
              <a:gd name="connsiteX1" fmla="*/ 4601787 w 16407932"/>
              <a:gd name="connsiteY1" fmla="*/ 191166 h 39924663"/>
              <a:gd name="connsiteX2" fmla="*/ 5833251 w 16407932"/>
              <a:gd name="connsiteY2" fmla="*/ 713219 h 39924663"/>
              <a:gd name="connsiteX3" fmla="*/ 5465972 w 16407932"/>
              <a:gd name="connsiteY3" fmla="*/ 1185554 h 39924663"/>
              <a:gd name="connsiteX4" fmla="*/ 5768437 w 16407932"/>
              <a:gd name="connsiteY4" fmla="*/ 1682747 h 39924663"/>
              <a:gd name="connsiteX5" fmla="*/ 5962879 w 16407932"/>
              <a:gd name="connsiteY5" fmla="*/ 2378819 h 39924663"/>
              <a:gd name="connsiteX6" fmla="*/ 5941274 w 16407932"/>
              <a:gd name="connsiteY6" fmla="*/ 2900872 h 39924663"/>
              <a:gd name="connsiteX7" fmla="*/ 6265343 w 16407932"/>
              <a:gd name="connsiteY7" fmla="*/ 3671523 h 39924663"/>
              <a:gd name="connsiteX8" fmla="*/ 6157320 w 16407932"/>
              <a:gd name="connsiteY8" fmla="*/ 4078732 h 39924663"/>
              <a:gd name="connsiteX9" fmla="*/ 6222134 w 16407932"/>
              <a:gd name="connsiteY9" fmla="*/ 4516753 h 39924663"/>
              <a:gd name="connsiteX10" fmla="*/ 5919669 w 16407932"/>
              <a:gd name="connsiteY10" fmla="*/ 5585719 h 39924663"/>
              <a:gd name="connsiteX11" fmla="*/ 5160812 w 16407932"/>
              <a:gd name="connsiteY11" fmla="*/ 5610985 h 39924663"/>
              <a:gd name="connsiteX12" fmla="*/ 4882647 w 16407932"/>
              <a:gd name="connsiteY12" fmla="*/ 6115484 h 39924663"/>
              <a:gd name="connsiteX13" fmla="*/ 5314740 w 16407932"/>
              <a:gd name="connsiteY13" fmla="*/ 6836415 h 39924663"/>
              <a:gd name="connsiteX14" fmla="*/ 6200530 w 16407932"/>
              <a:gd name="connsiteY14" fmla="*/ 10251647 h 39924663"/>
              <a:gd name="connsiteX15" fmla="*/ 6351762 w 16407932"/>
              <a:gd name="connsiteY15" fmla="*/ 11634335 h 39924663"/>
              <a:gd name="connsiteX16" fmla="*/ 6762250 w 16407932"/>
              <a:gd name="connsiteY16" fmla="*/ 11385738 h 39924663"/>
              <a:gd name="connsiteX17" fmla="*/ 6440972 w 16407932"/>
              <a:gd name="connsiteY17" fmla="*/ 10000105 h 39924663"/>
              <a:gd name="connsiteX18" fmla="*/ 8178332 w 16407932"/>
              <a:gd name="connsiteY18" fmla="*/ 8628505 h 39924663"/>
              <a:gd name="connsiteX19" fmla="*/ 8209760 w 16407932"/>
              <a:gd name="connsiteY19" fmla="*/ 7955101 h 39924663"/>
              <a:gd name="connsiteX20" fmla="*/ 8566084 w 16407932"/>
              <a:gd name="connsiteY20" fmla="*/ 7805943 h 39924663"/>
              <a:gd name="connsiteX21" fmla="*/ 8566084 w 16407932"/>
              <a:gd name="connsiteY21" fmla="*/ 7184451 h 39924663"/>
              <a:gd name="connsiteX22" fmla="*/ 8144946 w 16407932"/>
              <a:gd name="connsiteY22" fmla="*/ 6910994 h 39924663"/>
              <a:gd name="connsiteX23" fmla="*/ 7904012 w 16407932"/>
              <a:gd name="connsiteY23" fmla="*/ 5336665 h 39924663"/>
              <a:gd name="connsiteX24" fmla="*/ 7904012 w 16407932"/>
              <a:gd name="connsiteY24" fmla="*/ 5885305 h 39924663"/>
              <a:gd name="connsiteX25" fmla="*/ 7904012 w 16407932"/>
              <a:gd name="connsiteY25" fmla="*/ 6433945 h 39924663"/>
              <a:gd name="connsiteX26" fmla="*/ 7721132 w 16407932"/>
              <a:gd name="connsiteY26" fmla="*/ 6068185 h 39924663"/>
              <a:gd name="connsiteX27" fmla="*/ 7629692 w 16407932"/>
              <a:gd name="connsiteY27" fmla="*/ 6342505 h 39924663"/>
              <a:gd name="connsiteX28" fmla="*/ 7355372 w 16407932"/>
              <a:gd name="connsiteY28" fmla="*/ 6616825 h 39924663"/>
              <a:gd name="connsiteX29" fmla="*/ 7355372 w 16407932"/>
              <a:gd name="connsiteY29" fmla="*/ 6159625 h 39924663"/>
              <a:gd name="connsiteX30" fmla="*/ 7194343 w 16407932"/>
              <a:gd name="connsiteY30" fmla="*/ 6413800 h 39924663"/>
              <a:gd name="connsiteX31" fmla="*/ 7691249 w 16407932"/>
              <a:gd name="connsiteY31" fmla="*/ 5245395 h 39924663"/>
              <a:gd name="connsiteX32" fmla="*/ 8178332 w 16407932"/>
              <a:gd name="connsiteY32" fmla="*/ 4147945 h 39924663"/>
              <a:gd name="connsiteX33" fmla="*/ 9367052 w 16407932"/>
              <a:gd name="connsiteY33" fmla="*/ 3324985 h 39924663"/>
              <a:gd name="connsiteX34" fmla="*/ 9549932 w 16407932"/>
              <a:gd name="connsiteY34" fmla="*/ 3416425 h 39924663"/>
              <a:gd name="connsiteX35" fmla="*/ 10190012 w 16407932"/>
              <a:gd name="connsiteY35" fmla="*/ 3142105 h 39924663"/>
              <a:gd name="connsiteX36" fmla="*/ 11012972 w 16407932"/>
              <a:gd name="connsiteY36" fmla="*/ 3507865 h 39924663"/>
              <a:gd name="connsiteX37" fmla="*/ 11287292 w 16407932"/>
              <a:gd name="connsiteY37" fmla="*/ 4239385 h 39924663"/>
              <a:gd name="connsiteX38" fmla="*/ 11378732 w 16407932"/>
              <a:gd name="connsiteY38" fmla="*/ 4696585 h 39924663"/>
              <a:gd name="connsiteX39" fmla="*/ 11470172 w 16407932"/>
              <a:gd name="connsiteY39" fmla="*/ 5519545 h 39924663"/>
              <a:gd name="connsiteX40" fmla="*/ 11470172 w 16407932"/>
              <a:gd name="connsiteY40" fmla="*/ 5519545 h 39924663"/>
              <a:gd name="connsiteX41" fmla="*/ 11927372 w 16407932"/>
              <a:gd name="connsiteY41" fmla="*/ 6525385 h 39924663"/>
              <a:gd name="connsiteX42" fmla="*/ 11470172 w 16407932"/>
              <a:gd name="connsiteY42" fmla="*/ 7165465 h 39924663"/>
              <a:gd name="connsiteX43" fmla="*/ 11470172 w 16407932"/>
              <a:gd name="connsiteY43" fmla="*/ 7805545 h 39924663"/>
              <a:gd name="connsiteX44" fmla="*/ 10738652 w 16407932"/>
              <a:gd name="connsiteY44" fmla="*/ 7896985 h 39924663"/>
              <a:gd name="connsiteX45" fmla="*/ 10555772 w 16407932"/>
              <a:gd name="connsiteY45" fmla="*/ 8171305 h 39924663"/>
              <a:gd name="connsiteX46" fmla="*/ 10830092 w 16407932"/>
              <a:gd name="connsiteY46" fmla="*/ 8628505 h 39924663"/>
              <a:gd name="connsiteX47" fmla="*/ 11835932 w 16407932"/>
              <a:gd name="connsiteY47" fmla="*/ 8628505 h 39924663"/>
              <a:gd name="connsiteX48" fmla="*/ 12293132 w 16407932"/>
              <a:gd name="connsiteY48" fmla="*/ 9085705 h 39924663"/>
              <a:gd name="connsiteX49" fmla="*/ 13207532 w 16407932"/>
              <a:gd name="connsiteY49" fmla="*/ 10457305 h 39924663"/>
              <a:gd name="connsiteX50" fmla="*/ 14944892 w 16407932"/>
              <a:gd name="connsiteY50" fmla="*/ 10000105 h 39924663"/>
              <a:gd name="connsiteX51" fmla="*/ 16407932 w 16407932"/>
              <a:gd name="connsiteY51" fmla="*/ 9634345 h 39924663"/>
              <a:gd name="connsiteX52" fmla="*/ 15219212 w 16407932"/>
              <a:gd name="connsiteY52" fmla="*/ 10457305 h 39924663"/>
              <a:gd name="connsiteX53" fmla="*/ 15767852 w 16407932"/>
              <a:gd name="connsiteY53" fmla="*/ 10914505 h 39924663"/>
              <a:gd name="connsiteX54" fmla="*/ 14944892 w 16407932"/>
              <a:gd name="connsiteY54" fmla="*/ 11828905 h 39924663"/>
              <a:gd name="connsiteX55" fmla="*/ 14944892 w 16407932"/>
              <a:gd name="connsiteY55" fmla="*/ 11188825 h 39924663"/>
              <a:gd name="connsiteX56" fmla="*/ 13298972 w 16407932"/>
              <a:gd name="connsiteY56" fmla="*/ 11188825 h 39924663"/>
              <a:gd name="connsiteX57" fmla="*/ 13298972 w 16407932"/>
              <a:gd name="connsiteY57" fmla="*/ 12011785 h 39924663"/>
              <a:gd name="connsiteX58" fmla="*/ 14487692 w 16407932"/>
              <a:gd name="connsiteY58" fmla="*/ 13200505 h 39924663"/>
              <a:gd name="connsiteX59" fmla="*/ 14396252 w 16407932"/>
              <a:gd name="connsiteY59" fmla="*/ 14114905 h 39924663"/>
              <a:gd name="connsiteX60" fmla="*/ 14762012 w 16407932"/>
              <a:gd name="connsiteY60" fmla="*/ 14846425 h 39924663"/>
              <a:gd name="connsiteX61" fmla="*/ 14670572 w 16407932"/>
              <a:gd name="connsiteY61" fmla="*/ 15577945 h 39924663"/>
              <a:gd name="connsiteX62" fmla="*/ 14670572 w 16407932"/>
              <a:gd name="connsiteY62" fmla="*/ 16035145 h 39924663"/>
              <a:gd name="connsiteX63" fmla="*/ 14396252 w 16407932"/>
              <a:gd name="connsiteY63" fmla="*/ 16035145 h 39924663"/>
              <a:gd name="connsiteX64" fmla="*/ 14396252 w 16407932"/>
              <a:gd name="connsiteY64" fmla="*/ 16400905 h 39924663"/>
              <a:gd name="connsiteX65" fmla="*/ 13664732 w 16407932"/>
              <a:gd name="connsiteY65" fmla="*/ 16400905 h 39924663"/>
              <a:gd name="connsiteX66" fmla="*/ 14213372 w 16407932"/>
              <a:gd name="connsiteY66" fmla="*/ 17132425 h 39924663"/>
              <a:gd name="connsiteX67" fmla="*/ 14853452 w 16407932"/>
              <a:gd name="connsiteY67" fmla="*/ 25910665 h 39924663"/>
              <a:gd name="connsiteX68" fmla="*/ 13207532 w 16407932"/>
              <a:gd name="connsiteY68" fmla="*/ 25819225 h 39924663"/>
              <a:gd name="connsiteX69" fmla="*/ 13024652 w 16407932"/>
              <a:gd name="connsiteY69" fmla="*/ 29293945 h 39924663"/>
              <a:gd name="connsiteX70" fmla="*/ 11653052 w 16407932"/>
              <a:gd name="connsiteY70" fmla="*/ 33957385 h 39924663"/>
              <a:gd name="connsiteX71" fmla="*/ 12476012 w 16407932"/>
              <a:gd name="connsiteY71" fmla="*/ 35603305 h 39924663"/>
              <a:gd name="connsiteX72" fmla="*/ 14396252 w 16407932"/>
              <a:gd name="connsiteY72" fmla="*/ 36151945 h 39924663"/>
              <a:gd name="connsiteX73" fmla="*/ 12293132 w 16407932"/>
              <a:gd name="connsiteY73" fmla="*/ 36517705 h 39924663"/>
              <a:gd name="connsiteX74" fmla="*/ 12933212 w 16407932"/>
              <a:gd name="connsiteY74" fmla="*/ 37066345 h 39924663"/>
              <a:gd name="connsiteX75" fmla="*/ 12018812 w 16407932"/>
              <a:gd name="connsiteY75" fmla="*/ 37706425 h 39924663"/>
              <a:gd name="connsiteX76" fmla="*/ 10007132 w 16407932"/>
              <a:gd name="connsiteY76" fmla="*/ 37249225 h 39924663"/>
              <a:gd name="connsiteX77" fmla="*/ 10190012 w 16407932"/>
              <a:gd name="connsiteY77" fmla="*/ 36883465 h 39924663"/>
              <a:gd name="connsiteX78" fmla="*/ 9001292 w 16407932"/>
              <a:gd name="connsiteY78" fmla="*/ 36883465 h 39924663"/>
              <a:gd name="connsiteX79" fmla="*/ 9549932 w 16407932"/>
              <a:gd name="connsiteY79" fmla="*/ 35969065 h 39924663"/>
              <a:gd name="connsiteX80" fmla="*/ 9001292 w 16407932"/>
              <a:gd name="connsiteY80" fmla="*/ 35511865 h 39924663"/>
              <a:gd name="connsiteX81" fmla="*/ 9824252 w 16407932"/>
              <a:gd name="connsiteY81" fmla="*/ 34780345 h 39924663"/>
              <a:gd name="connsiteX82" fmla="*/ 8635532 w 16407932"/>
              <a:gd name="connsiteY82" fmla="*/ 28196665 h 39924663"/>
              <a:gd name="connsiteX83" fmla="*/ 9367052 w 16407932"/>
              <a:gd name="connsiteY83" fmla="*/ 26276425 h 39924663"/>
              <a:gd name="connsiteX84" fmla="*/ 8361212 w 16407932"/>
              <a:gd name="connsiteY84" fmla="*/ 25727785 h 39924663"/>
              <a:gd name="connsiteX85" fmla="*/ 8269772 w 16407932"/>
              <a:gd name="connsiteY85" fmla="*/ 20790025 h 39924663"/>
              <a:gd name="connsiteX86" fmla="*/ 8635532 w 16407932"/>
              <a:gd name="connsiteY86" fmla="*/ 18504025 h 39924663"/>
              <a:gd name="connsiteX87" fmla="*/ 7345575 w 16407932"/>
              <a:gd name="connsiteY87" fmla="*/ 16730572 h 39924663"/>
              <a:gd name="connsiteX88" fmla="*/ 7172492 w 16407932"/>
              <a:gd name="connsiteY88" fmla="*/ 16309465 h 39924663"/>
              <a:gd name="connsiteX89" fmla="*/ 7302366 w 16407932"/>
              <a:gd name="connsiteY89" fmla="*/ 16332817 h 39924663"/>
              <a:gd name="connsiteX90" fmla="*/ 7025008 w 16407932"/>
              <a:gd name="connsiteY90" fmla="*/ 16283097 h 39924663"/>
              <a:gd name="connsiteX91" fmla="*/ 7154636 w 16407932"/>
              <a:gd name="connsiteY91" fmla="*/ 20186069 h 39924663"/>
              <a:gd name="connsiteX92" fmla="*/ 6668684 w 16407932"/>
              <a:gd name="connsiteY92" fmla="*/ 21851668 h 39924663"/>
              <a:gd name="connsiteX93" fmla="*/ 6117614 w 16407932"/>
              <a:gd name="connsiteY93" fmla="*/ 22100265 h 39924663"/>
              <a:gd name="connsiteX94" fmla="*/ 6668684 w 16407932"/>
              <a:gd name="connsiteY94" fmla="*/ 26997624 h 39924663"/>
              <a:gd name="connsiteX95" fmla="*/ 6349532 w 16407932"/>
              <a:gd name="connsiteY95" fmla="*/ 35877625 h 39924663"/>
              <a:gd name="connsiteX96" fmla="*/ 5526572 w 16407932"/>
              <a:gd name="connsiteY96" fmla="*/ 35877625 h 39924663"/>
              <a:gd name="connsiteX97" fmla="*/ 5526572 w 16407932"/>
              <a:gd name="connsiteY97" fmla="*/ 36151945 h 39924663"/>
              <a:gd name="connsiteX98" fmla="*/ 5983772 w 16407932"/>
              <a:gd name="connsiteY98" fmla="*/ 36151945 h 39924663"/>
              <a:gd name="connsiteX99" fmla="*/ 6166652 w 16407932"/>
              <a:gd name="connsiteY99" fmla="*/ 37249225 h 39924663"/>
              <a:gd name="connsiteX100" fmla="*/ 6623852 w 16407932"/>
              <a:gd name="connsiteY100" fmla="*/ 37157785 h 39924663"/>
              <a:gd name="connsiteX101" fmla="*/ 7446812 w 16407932"/>
              <a:gd name="connsiteY101" fmla="*/ 37797865 h 39924663"/>
              <a:gd name="connsiteX102" fmla="*/ 8710170 w 16407932"/>
              <a:gd name="connsiteY102" fmla="*/ 38631959 h 39924663"/>
              <a:gd name="connsiteX103" fmla="*/ 8883007 w 16407932"/>
              <a:gd name="connsiteY103" fmla="*/ 39651207 h 39924663"/>
              <a:gd name="connsiteX104" fmla="*/ 6225637 w 16407932"/>
              <a:gd name="connsiteY104" fmla="*/ 39924663 h 39924663"/>
              <a:gd name="connsiteX105" fmla="*/ 5058987 w 16407932"/>
              <a:gd name="connsiteY105" fmla="*/ 39526908 h 39924663"/>
              <a:gd name="connsiteX106" fmla="*/ 4540476 w 16407932"/>
              <a:gd name="connsiteY106" fmla="*/ 39626347 h 39924663"/>
              <a:gd name="connsiteX107" fmla="*/ 3200988 w 16407932"/>
              <a:gd name="connsiteY107" fmla="*/ 39377750 h 39924663"/>
              <a:gd name="connsiteX108" fmla="*/ 3265802 w 16407932"/>
              <a:gd name="connsiteY108" fmla="*/ 38358503 h 39924663"/>
              <a:gd name="connsiteX109" fmla="*/ 2596059 w 16407932"/>
              <a:gd name="connsiteY109" fmla="*/ 38532521 h 39924663"/>
              <a:gd name="connsiteX110" fmla="*/ 2531245 w 16407932"/>
              <a:gd name="connsiteY110" fmla="*/ 38905416 h 39924663"/>
              <a:gd name="connsiteX111" fmla="*/ 824479 w 16407932"/>
              <a:gd name="connsiteY111" fmla="*/ 38706538 h 39924663"/>
              <a:gd name="connsiteX112" fmla="*/ 712953 w 16407932"/>
              <a:gd name="connsiteY112" fmla="*/ 36543745 h 39924663"/>
              <a:gd name="connsiteX113" fmla="*/ 802874 w 16407932"/>
              <a:gd name="connsiteY113" fmla="*/ 35499638 h 39924663"/>
              <a:gd name="connsiteX114" fmla="*/ 1278176 w 16407932"/>
              <a:gd name="connsiteY114" fmla="*/ 35027304 h 39924663"/>
              <a:gd name="connsiteX115" fmla="*/ 1040525 w 16407932"/>
              <a:gd name="connsiteY115" fmla="*/ 34629549 h 39924663"/>
              <a:gd name="connsiteX116" fmla="*/ 1080232 w 16407932"/>
              <a:gd name="connsiteY116" fmla="*/ 26972764 h 39924663"/>
              <a:gd name="connsiteX117" fmla="*/ 1598743 w 16407932"/>
              <a:gd name="connsiteY117" fmla="*/ 24909410 h 39924663"/>
              <a:gd name="connsiteX118" fmla="*/ 1533929 w 16407932"/>
              <a:gd name="connsiteY118" fmla="*/ 23591847 h 39924663"/>
              <a:gd name="connsiteX119" fmla="*/ 1663557 w 16407932"/>
              <a:gd name="connsiteY119" fmla="*/ 22348862 h 39924663"/>
              <a:gd name="connsiteX120" fmla="*/ 1859785 w 16407932"/>
              <a:gd name="connsiteY120" fmla="*/ 21534401 h 39924663"/>
              <a:gd name="connsiteX121" fmla="*/ 0 w 16407932"/>
              <a:gd name="connsiteY121" fmla="*/ 21115331 h 39924663"/>
              <a:gd name="connsiteX122" fmla="*/ 734558 w 16407932"/>
              <a:gd name="connsiteY122" fmla="*/ 16034501 h 39924663"/>
              <a:gd name="connsiteX123" fmla="*/ 910897 w 16407932"/>
              <a:gd name="connsiteY123" fmla="*/ 13573391 h 39924663"/>
              <a:gd name="connsiteX124" fmla="*/ 781270 w 16407932"/>
              <a:gd name="connsiteY124" fmla="*/ 10391351 h 39924663"/>
              <a:gd name="connsiteX125" fmla="*/ 1166650 w 16407932"/>
              <a:gd name="connsiteY125" fmla="*/ 7897670 h 39924663"/>
              <a:gd name="connsiteX126" fmla="*/ 1879603 w 16407932"/>
              <a:gd name="connsiteY126" fmla="*/ 6322056 h 39924663"/>
              <a:gd name="connsiteX127" fmla="*/ 2570951 w 16407932"/>
              <a:gd name="connsiteY127" fmla="*/ 5337122 h 39924663"/>
              <a:gd name="connsiteX128" fmla="*/ 2966252 w 16407932"/>
              <a:gd name="connsiteY128" fmla="*/ 4788025 h 39924663"/>
              <a:gd name="connsiteX129" fmla="*/ 2527742 w 16407932"/>
              <a:gd name="connsiteY129" fmla="*/ 3954433 h 39924663"/>
              <a:gd name="connsiteX130" fmla="*/ 2160463 w 16407932"/>
              <a:gd name="connsiteY130" fmla="*/ 1881624 h 39924663"/>
              <a:gd name="connsiteX131" fmla="*/ 2246882 w 16407932"/>
              <a:gd name="connsiteY131" fmla="*/ 1036395 h 39924663"/>
              <a:gd name="connsiteX132" fmla="*/ 2722184 w 16407932"/>
              <a:gd name="connsiteY132" fmla="*/ 638640 h 39924663"/>
              <a:gd name="connsiteX133" fmla="*/ 3510600 w 16407932"/>
              <a:gd name="connsiteY133" fmla="*/ 290605 h 39924663"/>
              <a:gd name="connsiteX0" fmla="*/ 3510600 w 16407932"/>
              <a:gd name="connsiteY0" fmla="*/ 290605 h 39924663"/>
              <a:gd name="connsiteX1" fmla="*/ 4601787 w 16407932"/>
              <a:gd name="connsiteY1" fmla="*/ 191166 h 39924663"/>
              <a:gd name="connsiteX2" fmla="*/ 5833251 w 16407932"/>
              <a:gd name="connsiteY2" fmla="*/ 713219 h 39924663"/>
              <a:gd name="connsiteX3" fmla="*/ 5465972 w 16407932"/>
              <a:gd name="connsiteY3" fmla="*/ 1185554 h 39924663"/>
              <a:gd name="connsiteX4" fmla="*/ 5768437 w 16407932"/>
              <a:gd name="connsiteY4" fmla="*/ 1682747 h 39924663"/>
              <a:gd name="connsiteX5" fmla="*/ 5962879 w 16407932"/>
              <a:gd name="connsiteY5" fmla="*/ 2378819 h 39924663"/>
              <a:gd name="connsiteX6" fmla="*/ 5941274 w 16407932"/>
              <a:gd name="connsiteY6" fmla="*/ 2900872 h 39924663"/>
              <a:gd name="connsiteX7" fmla="*/ 6265343 w 16407932"/>
              <a:gd name="connsiteY7" fmla="*/ 3671523 h 39924663"/>
              <a:gd name="connsiteX8" fmla="*/ 6157320 w 16407932"/>
              <a:gd name="connsiteY8" fmla="*/ 4078732 h 39924663"/>
              <a:gd name="connsiteX9" fmla="*/ 6222134 w 16407932"/>
              <a:gd name="connsiteY9" fmla="*/ 4516753 h 39924663"/>
              <a:gd name="connsiteX10" fmla="*/ 5919669 w 16407932"/>
              <a:gd name="connsiteY10" fmla="*/ 5585719 h 39924663"/>
              <a:gd name="connsiteX11" fmla="*/ 5160812 w 16407932"/>
              <a:gd name="connsiteY11" fmla="*/ 5610985 h 39924663"/>
              <a:gd name="connsiteX12" fmla="*/ 4882647 w 16407932"/>
              <a:gd name="connsiteY12" fmla="*/ 6115484 h 39924663"/>
              <a:gd name="connsiteX13" fmla="*/ 5314740 w 16407932"/>
              <a:gd name="connsiteY13" fmla="*/ 6836415 h 39924663"/>
              <a:gd name="connsiteX14" fmla="*/ 6200530 w 16407932"/>
              <a:gd name="connsiteY14" fmla="*/ 10251647 h 39924663"/>
              <a:gd name="connsiteX15" fmla="*/ 6351762 w 16407932"/>
              <a:gd name="connsiteY15" fmla="*/ 11634335 h 39924663"/>
              <a:gd name="connsiteX16" fmla="*/ 6762250 w 16407932"/>
              <a:gd name="connsiteY16" fmla="*/ 11385738 h 39924663"/>
              <a:gd name="connsiteX17" fmla="*/ 6440972 w 16407932"/>
              <a:gd name="connsiteY17" fmla="*/ 10000105 h 39924663"/>
              <a:gd name="connsiteX18" fmla="*/ 8178332 w 16407932"/>
              <a:gd name="connsiteY18" fmla="*/ 8628505 h 39924663"/>
              <a:gd name="connsiteX19" fmla="*/ 8209760 w 16407932"/>
              <a:gd name="connsiteY19" fmla="*/ 7955101 h 39924663"/>
              <a:gd name="connsiteX20" fmla="*/ 8566084 w 16407932"/>
              <a:gd name="connsiteY20" fmla="*/ 7805943 h 39924663"/>
              <a:gd name="connsiteX21" fmla="*/ 8566084 w 16407932"/>
              <a:gd name="connsiteY21" fmla="*/ 7184451 h 39924663"/>
              <a:gd name="connsiteX22" fmla="*/ 8144946 w 16407932"/>
              <a:gd name="connsiteY22" fmla="*/ 6910994 h 39924663"/>
              <a:gd name="connsiteX23" fmla="*/ 7904012 w 16407932"/>
              <a:gd name="connsiteY23" fmla="*/ 5336665 h 39924663"/>
              <a:gd name="connsiteX24" fmla="*/ 7904012 w 16407932"/>
              <a:gd name="connsiteY24" fmla="*/ 5885305 h 39924663"/>
              <a:gd name="connsiteX25" fmla="*/ 7904012 w 16407932"/>
              <a:gd name="connsiteY25" fmla="*/ 6433945 h 39924663"/>
              <a:gd name="connsiteX26" fmla="*/ 7721132 w 16407932"/>
              <a:gd name="connsiteY26" fmla="*/ 6068185 h 39924663"/>
              <a:gd name="connsiteX27" fmla="*/ 7629692 w 16407932"/>
              <a:gd name="connsiteY27" fmla="*/ 6342505 h 39924663"/>
              <a:gd name="connsiteX28" fmla="*/ 7355372 w 16407932"/>
              <a:gd name="connsiteY28" fmla="*/ 6616825 h 39924663"/>
              <a:gd name="connsiteX29" fmla="*/ 7355372 w 16407932"/>
              <a:gd name="connsiteY29" fmla="*/ 6159625 h 39924663"/>
              <a:gd name="connsiteX30" fmla="*/ 7194343 w 16407932"/>
              <a:gd name="connsiteY30" fmla="*/ 6413800 h 39924663"/>
              <a:gd name="connsiteX31" fmla="*/ 7691249 w 16407932"/>
              <a:gd name="connsiteY31" fmla="*/ 5245395 h 39924663"/>
              <a:gd name="connsiteX32" fmla="*/ 8178332 w 16407932"/>
              <a:gd name="connsiteY32" fmla="*/ 4147945 h 39924663"/>
              <a:gd name="connsiteX33" fmla="*/ 9367052 w 16407932"/>
              <a:gd name="connsiteY33" fmla="*/ 3324985 h 39924663"/>
              <a:gd name="connsiteX34" fmla="*/ 9549932 w 16407932"/>
              <a:gd name="connsiteY34" fmla="*/ 3416425 h 39924663"/>
              <a:gd name="connsiteX35" fmla="*/ 10190012 w 16407932"/>
              <a:gd name="connsiteY35" fmla="*/ 3142105 h 39924663"/>
              <a:gd name="connsiteX36" fmla="*/ 11012972 w 16407932"/>
              <a:gd name="connsiteY36" fmla="*/ 3507865 h 39924663"/>
              <a:gd name="connsiteX37" fmla="*/ 11287292 w 16407932"/>
              <a:gd name="connsiteY37" fmla="*/ 4239385 h 39924663"/>
              <a:gd name="connsiteX38" fmla="*/ 11378732 w 16407932"/>
              <a:gd name="connsiteY38" fmla="*/ 4696585 h 39924663"/>
              <a:gd name="connsiteX39" fmla="*/ 11470172 w 16407932"/>
              <a:gd name="connsiteY39" fmla="*/ 5519545 h 39924663"/>
              <a:gd name="connsiteX40" fmla="*/ 11470172 w 16407932"/>
              <a:gd name="connsiteY40" fmla="*/ 5519545 h 39924663"/>
              <a:gd name="connsiteX41" fmla="*/ 11927372 w 16407932"/>
              <a:gd name="connsiteY41" fmla="*/ 6525385 h 39924663"/>
              <a:gd name="connsiteX42" fmla="*/ 11470172 w 16407932"/>
              <a:gd name="connsiteY42" fmla="*/ 7165465 h 39924663"/>
              <a:gd name="connsiteX43" fmla="*/ 11470172 w 16407932"/>
              <a:gd name="connsiteY43" fmla="*/ 7805545 h 39924663"/>
              <a:gd name="connsiteX44" fmla="*/ 10738652 w 16407932"/>
              <a:gd name="connsiteY44" fmla="*/ 7896985 h 39924663"/>
              <a:gd name="connsiteX45" fmla="*/ 10555772 w 16407932"/>
              <a:gd name="connsiteY45" fmla="*/ 8171305 h 39924663"/>
              <a:gd name="connsiteX46" fmla="*/ 10830092 w 16407932"/>
              <a:gd name="connsiteY46" fmla="*/ 8628505 h 39924663"/>
              <a:gd name="connsiteX47" fmla="*/ 11835932 w 16407932"/>
              <a:gd name="connsiteY47" fmla="*/ 8628505 h 39924663"/>
              <a:gd name="connsiteX48" fmla="*/ 12293132 w 16407932"/>
              <a:gd name="connsiteY48" fmla="*/ 9085705 h 39924663"/>
              <a:gd name="connsiteX49" fmla="*/ 13207532 w 16407932"/>
              <a:gd name="connsiteY49" fmla="*/ 10457305 h 39924663"/>
              <a:gd name="connsiteX50" fmla="*/ 14944892 w 16407932"/>
              <a:gd name="connsiteY50" fmla="*/ 10000105 h 39924663"/>
              <a:gd name="connsiteX51" fmla="*/ 16407932 w 16407932"/>
              <a:gd name="connsiteY51" fmla="*/ 9634345 h 39924663"/>
              <a:gd name="connsiteX52" fmla="*/ 15219212 w 16407932"/>
              <a:gd name="connsiteY52" fmla="*/ 10457305 h 39924663"/>
              <a:gd name="connsiteX53" fmla="*/ 15767852 w 16407932"/>
              <a:gd name="connsiteY53" fmla="*/ 10914505 h 39924663"/>
              <a:gd name="connsiteX54" fmla="*/ 14944892 w 16407932"/>
              <a:gd name="connsiteY54" fmla="*/ 11828905 h 39924663"/>
              <a:gd name="connsiteX55" fmla="*/ 14944892 w 16407932"/>
              <a:gd name="connsiteY55" fmla="*/ 11188825 h 39924663"/>
              <a:gd name="connsiteX56" fmla="*/ 13298972 w 16407932"/>
              <a:gd name="connsiteY56" fmla="*/ 11188825 h 39924663"/>
              <a:gd name="connsiteX57" fmla="*/ 13298972 w 16407932"/>
              <a:gd name="connsiteY57" fmla="*/ 12011785 h 39924663"/>
              <a:gd name="connsiteX58" fmla="*/ 14487692 w 16407932"/>
              <a:gd name="connsiteY58" fmla="*/ 13200505 h 39924663"/>
              <a:gd name="connsiteX59" fmla="*/ 14396252 w 16407932"/>
              <a:gd name="connsiteY59" fmla="*/ 14114905 h 39924663"/>
              <a:gd name="connsiteX60" fmla="*/ 14762012 w 16407932"/>
              <a:gd name="connsiteY60" fmla="*/ 14846425 h 39924663"/>
              <a:gd name="connsiteX61" fmla="*/ 14670572 w 16407932"/>
              <a:gd name="connsiteY61" fmla="*/ 15577945 h 39924663"/>
              <a:gd name="connsiteX62" fmla="*/ 14670572 w 16407932"/>
              <a:gd name="connsiteY62" fmla="*/ 16035145 h 39924663"/>
              <a:gd name="connsiteX63" fmla="*/ 14396252 w 16407932"/>
              <a:gd name="connsiteY63" fmla="*/ 16035145 h 39924663"/>
              <a:gd name="connsiteX64" fmla="*/ 14396252 w 16407932"/>
              <a:gd name="connsiteY64" fmla="*/ 16400905 h 39924663"/>
              <a:gd name="connsiteX65" fmla="*/ 13664732 w 16407932"/>
              <a:gd name="connsiteY65" fmla="*/ 16400905 h 39924663"/>
              <a:gd name="connsiteX66" fmla="*/ 14213372 w 16407932"/>
              <a:gd name="connsiteY66" fmla="*/ 17132425 h 39924663"/>
              <a:gd name="connsiteX67" fmla="*/ 14853452 w 16407932"/>
              <a:gd name="connsiteY67" fmla="*/ 25910665 h 39924663"/>
              <a:gd name="connsiteX68" fmla="*/ 13207532 w 16407932"/>
              <a:gd name="connsiteY68" fmla="*/ 25819225 h 39924663"/>
              <a:gd name="connsiteX69" fmla="*/ 13024652 w 16407932"/>
              <a:gd name="connsiteY69" fmla="*/ 29293945 h 39924663"/>
              <a:gd name="connsiteX70" fmla="*/ 11653052 w 16407932"/>
              <a:gd name="connsiteY70" fmla="*/ 33957385 h 39924663"/>
              <a:gd name="connsiteX71" fmla="*/ 12476012 w 16407932"/>
              <a:gd name="connsiteY71" fmla="*/ 35603305 h 39924663"/>
              <a:gd name="connsiteX72" fmla="*/ 14396252 w 16407932"/>
              <a:gd name="connsiteY72" fmla="*/ 36151945 h 39924663"/>
              <a:gd name="connsiteX73" fmla="*/ 12293132 w 16407932"/>
              <a:gd name="connsiteY73" fmla="*/ 36517705 h 39924663"/>
              <a:gd name="connsiteX74" fmla="*/ 12933212 w 16407932"/>
              <a:gd name="connsiteY74" fmla="*/ 37066345 h 39924663"/>
              <a:gd name="connsiteX75" fmla="*/ 12018812 w 16407932"/>
              <a:gd name="connsiteY75" fmla="*/ 37706425 h 39924663"/>
              <a:gd name="connsiteX76" fmla="*/ 10007132 w 16407932"/>
              <a:gd name="connsiteY76" fmla="*/ 37249225 h 39924663"/>
              <a:gd name="connsiteX77" fmla="*/ 10190012 w 16407932"/>
              <a:gd name="connsiteY77" fmla="*/ 36883465 h 39924663"/>
              <a:gd name="connsiteX78" fmla="*/ 9001292 w 16407932"/>
              <a:gd name="connsiteY78" fmla="*/ 36883465 h 39924663"/>
              <a:gd name="connsiteX79" fmla="*/ 9549932 w 16407932"/>
              <a:gd name="connsiteY79" fmla="*/ 35969065 h 39924663"/>
              <a:gd name="connsiteX80" fmla="*/ 9001292 w 16407932"/>
              <a:gd name="connsiteY80" fmla="*/ 35511865 h 39924663"/>
              <a:gd name="connsiteX81" fmla="*/ 9824252 w 16407932"/>
              <a:gd name="connsiteY81" fmla="*/ 34780345 h 39924663"/>
              <a:gd name="connsiteX82" fmla="*/ 8635532 w 16407932"/>
              <a:gd name="connsiteY82" fmla="*/ 28196665 h 39924663"/>
              <a:gd name="connsiteX83" fmla="*/ 9367052 w 16407932"/>
              <a:gd name="connsiteY83" fmla="*/ 26276425 h 39924663"/>
              <a:gd name="connsiteX84" fmla="*/ 8361212 w 16407932"/>
              <a:gd name="connsiteY84" fmla="*/ 25727785 h 39924663"/>
              <a:gd name="connsiteX85" fmla="*/ 8269772 w 16407932"/>
              <a:gd name="connsiteY85" fmla="*/ 20790025 h 39924663"/>
              <a:gd name="connsiteX86" fmla="*/ 8635532 w 16407932"/>
              <a:gd name="connsiteY86" fmla="*/ 18504025 h 39924663"/>
              <a:gd name="connsiteX87" fmla="*/ 7345575 w 16407932"/>
              <a:gd name="connsiteY87" fmla="*/ 16730572 h 39924663"/>
              <a:gd name="connsiteX88" fmla="*/ 7172492 w 16407932"/>
              <a:gd name="connsiteY88" fmla="*/ 16309465 h 39924663"/>
              <a:gd name="connsiteX89" fmla="*/ 7302366 w 16407932"/>
              <a:gd name="connsiteY89" fmla="*/ 16332817 h 39924663"/>
              <a:gd name="connsiteX90" fmla="*/ 7025008 w 16407932"/>
              <a:gd name="connsiteY90" fmla="*/ 16283097 h 39924663"/>
              <a:gd name="connsiteX91" fmla="*/ 7154636 w 16407932"/>
              <a:gd name="connsiteY91" fmla="*/ 20186069 h 39924663"/>
              <a:gd name="connsiteX92" fmla="*/ 6668684 w 16407932"/>
              <a:gd name="connsiteY92" fmla="*/ 21851668 h 39924663"/>
              <a:gd name="connsiteX93" fmla="*/ 6117614 w 16407932"/>
              <a:gd name="connsiteY93" fmla="*/ 22100265 h 39924663"/>
              <a:gd name="connsiteX94" fmla="*/ 6668684 w 16407932"/>
              <a:gd name="connsiteY94" fmla="*/ 26997624 h 39924663"/>
              <a:gd name="connsiteX95" fmla="*/ 6349532 w 16407932"/>
              <a:gd name="connsiteY95" fmla="*/ 35877625 h 39924663"/>
              <a:gd name="connsiteX96" fmla="*/ 5526572 w 16407932"/>
              <a:gd name="connsiteY96" fmla="*/ 35877625 h 39924663"/>
              <a:gd name="connsiteX97" fmla="*/ 5526572 w 16407932"/>
              <a:gd name="connsiteY97" fmla="*/ 36151945 h 39924663"/>
              <a:gd name="connsiteX98" fmla="*/ 5983772 w 16407932"/>
              <a:gd name="connsiteY98" fmla="*/ 36151945 h 39924663"/>
              <a:gd name="connsiteX99" fmla="*/ 6166652 w 16407932"/>
              <a:gd name="connsiteY99" fmla="*/ 37249225 h 39924663"/>
              <a:gd name="connsiteX100" fmla="*/ 6623852 w 16407932"/>
              <a:gd name="connsiteY100" fmla="*/ 37157785 h 39924663"/>
              <a:gd name="connsiteX101" fmla="*/ 7446812 w 16407932"/>
              <a:gd name="connsiteY101" fmla="*/ 37797865 h 39924663"/>
              <a:gd name="connsiteX102" fmla="*/ 8710170 w 16407932"/>
              <a:gd name="connsiteY102" fmla="*/ 38631959 h 39924663"/>
              <a:gd name="connsiteX103" fmla="*/ 8883007 w 16407932"/>
              <a:gd name="connsiteY103" fmla="*/ 39651207 h 39924663"/>
              <a:gd name="connsiteX104" fmla="*/ 6225637 w 16407932"/>
              <a:gd name="connsiteY104" fmla="*/ 39924663 h 39924663"/>
              <a:gd name="connsiteX105" fmla="*/ 5058987 w 16407932"/>
              <a:gd name="connsiteY105" fmla="*/ 39526908 h 39924663"/>
              <a:gd name="connsiteX106" fmla="*/ 4540476 w 16407932"/>
              <a:gd name="connsiteY106" fmla="*/ 39626347 h 39924663"/>
              <a:gd name="connsiteX107" fmla="*/ 3200988 w 16407932"/>
              <a:gd name="connsiteY107" fmla="*/ 39377750 h 39924663"/>
              <a:gd name="connsiteX108" fmla="*/ 3265802 w 16407932"/>
              <a:gd name="connsiteY108" fmla="*/ 38358503 h 39924663"/>
              <a:gd name="connsiteX109" fmla="*/ 2596059 w 16407932"/>
              <a:gd name="connsiteY109" fmla="*/ 38532521 h 39924663"/>
              <a:gd name="connsiteX110" fmla="*/ 2531245 w 16407932"/>
              <a:gd name="connsiteY110" fmla="*/ 38905416 h 39924663"/>
              <a:gd name="connsiteX111" fmla="*/ 824479 w 16407932"/>
              <a:gd name="connsiteY111" fmla="*/ 38706538 h 39924663"/>
              <a:gd name="connsiteX112" fmla="*/ 712953 w 16407932"/>
              <a:gd name="connsiteY112" fmla="*/ 36543745 h 39924663"/>
              <a:gd name="connsiteX113" fmla="*/ 802874 w 16407932"/>
              <a:gd name="connsiteY113" fmla="*/ 35499638 h 39924663"/>
              <a:gd name="connsiteX114" fmla="*/ 1278176 w 16407932"/>
              <a:gd name="connsiteY114" fmla="*/ 35027304 h 39924663"/>
              <a:gd name="connsiteX115" fmla="*/ 1040525 w 16407932"/>
              <a:gd name="connsiteY115" fmla="*/ 34629549 h 39924663"/>
              <a:gd name="connsiteX116" fmla="*/ 1080232 w 16407932"/>
              <a:gd name="connsiteY116" fmla="*/ 26972764 h 39924663"/>
              <a:gd name="connsiteX117" fmla="*/ 1598743 w 16407932"/>
              <a:gd name="connsiteY117" fmla="*/ 24909410 h 39924663"/>
              <a:gd name="connsiteX118" fmla="*/ 1533929 w 16407932"/>
              <a:gd name="connsiteY118" fmla="*/ 23591847 h 39924663"/>
              <a:gd name="connsiteX119" fmla="*/ 1663557 w 16407932"/>
              <a:gd name="connsiteY119" fmla="*/ 22348862 h 39924663"/>
              <a:gd name="connsiteX120" fmla="*/ 1859785 w 16407932"/>
              <a:gd name="connsiteY120" fmla="*/ 21534401 h 39924663"/>
              <a:gd name="connsiteX121" fmla="*/ 0 w 16407932"/>
              <a:gd name="connsiteY121" fmla="*/ 21115331 h 39924663"/>
              <a:gd name="connsiteX122" fmla="*/ 734558 w 16407932"/>
              <a:gd name="connsiteY122" fmla="*/ 16034501 h 39924663"/>
              <a:gd name="connsiteX123" fmla="*/ 910897 w 16407932"/>
              <a:gd name="connsiteY123" fmla="*/ 13573391 h 39924663"/>
              <a:gd name="connsiteX124" fmla="*/ 781270 w 16407932"/>
              <a:gd name="connsiteY124" fmla="*/ 10391351 h 39924663"/>
              <a:gd name="connsiteX125" fmla="*/ 1166650 w 16407932"/>
              <a:gd name="connsiteY125" fmla="*/ 7897670 h 39924663"/>
              <a:gd name="connsiteX126" fmla="*/ 1879603 w 16407932"/>
              <a:gd name="connsiteY126" fmla="*/ 6322056 h 39924663"/>
              <a:gd name="connsiteX127" fmla="*/ 2570951 w 16407932"/>
              <a:gd name="connsiteY127" fmla="*/ 5337122 h 39924663"/>
              <a:gd name="connsiteX128" fmla="*/ 2966252 w 16407932"/>
              <a:gd name="connsiteY128" fmla="*/ 4788025 h 39924663"/>
              <a:gd name="connsiteX129" fmla="*/ 2527742 w 16407932"/>
              <a:gd name="connsiteY129" fmla="*/ 3954433 h 39924663"/>
              <a:gd name="connsiteX130" fmla="*/ 2160463 w 16407932"/>
              <a:gd name="connsiteY130" fmla="*/ 1881624 h 39924663"/>
              <a:gd name="connsiteX131" fmla="*/ 2246882 w 16407932"/>
              <a:gd name="connsiteY131" fmla="*/ 1036395 h 39924663"/>
              <a:gd name="connsiteX132" fmla="*/ 2722184 w 16407932"/>
              <a:gd name="connsiteY132" fmla="*/ 638640 h 39924663"/>
              <a:gd name="connsiteX133" fmla="*/ 3510600 w 16407932"/>
              <a:gd name="connsiteY133" fmla="*/ 290605 h 39924663"/>
              <a:gd name="connsiteX0" fmla="*/ 3510600 w 16407932"/>
              <a:gd name="connsiteY0" fmla="*/ 290605 h 39924663"/>
              <a:gd name="connsiteX1" fmla="*/ 4601787 w 16407932"/>
              <a:gd name="connsiteY1" fmla="*/ 191166 h 39924663"/>
              <a:gd name="connsiteX2" fmla="*/ 5833251 w 16407932"/>
              <a:gd name="connsiteY2" fmla="*/ 713219 h 39924663"/>
              <a:gd name="connsiteX3" fmla="*/ 5465972 w 16407932"/>
              <a:gd name="connsiteY3" fmla="*/ 1185554 h 39924663"/>
              <a:gd name="connsiteX4" fmla="*/ 5768437 w 16407932"/>
              <a:gd name="connsiteY4" fmla="*/ 1682747 h 39924663"/>
              <a:gd name="connsiteX5" fmla="*/ 5962879 w 16407932"/>
              <a:gd name="connsiteY5" fmla="*/ 2378819 h 39924663"/>
              <a:gd name="connsiteX6" fmla="*/ 5941274 w 16407932"/>
              <a:gd name="connsiteY6" fmla="*/ 2900872 h 39924663"/>
              <a:gd name="connsiteX7" fmla="*/ 6265343 w 16407932"/>
              <a:gd name="connsiteY7" fmla="*/ 3671523 h 39924663"/>
              <a:gd name="connsiteX8" fmla="*/ 6157320 w 16407932"/>
              <a:gd name="connsiteY8" fmla="*/ 4078732 h 39924663"/>
              <a:gd name="connsiteX9" fmla="*/ 6222134 w 16407932"/>
              <a:gd name="connsiteY9" fmla="*/ 4516753 h 39924663"/>
              <a:gd name="connsiteX10" fmla="*/ 5919669 w 16407932"/>
              <a:gd name="connsiteY10" fmla="*/ 5585719 h 39924663"/>
              <a:gd name="connsiteX11" fmla="*/ 5160812 w 16407932"/>
              <a:gd name="connsiteY11" fmla="*/ 5610985 h 39924663"/>
              <a:gd name="connsiteX12" fmla="*/ 4882647 w 16407932"/>
              <a:gd name="connsiteY12" fmla="*/ 6115484 h 39924663"/>
              <a:gd name="connsiteX13" fmla="*/ 5314740 w 16407932"/>
              <a:gd name="connsiteY13" fmla="*/ 6836415 h 39924663"/>
              <a:gd name="connsiteX14" fmla="*/ 6200530 w 16407932"/>
              <a:gd name="connsiteY14" fmla="*/ 10251647 h 39924663"/>
              <a:gd name="connsiteX15" fmla="*/ 6351762 w 16407932"/>
              <a:gd name="connsiteY15" fmla="*/ 11634335 h 39924663"/>
              <a:gd name="connsiteX16" fmla="*/ 6762250 w 16407932"/>
              <a:gd name="connsiteY16" fmla="*/ 11385738 h 39924663"/>
              <a:gd name="connsiteX17" fmla="*/ 6440972 w 16407932"/>
              <a:gd name="connsiteY17" fmla="*/ 10000105 h 39924663"/>
              <a:gd name="connsiteX18" fmla="*/ 8178332 w 16407932"/>
              <a:gd name="connsiteY18" fmla="*/ 8628505 h 39924663"/>
              <a:gd name="connsiteX19" fmla="*/ 8209760 w 16407932"/>
              <a:gd name="connsiteY19" fmla="*/ 7955101 h 39924663"/>
              <a:gd name="connsiteX20" fmla="*/ 8566084 w 16407932"/>
              <a:gd name="connsiteY20" fmla="*/ 7805943 h 39924663"/>
              <a:gd name="connsiteX21" fmla="*/ 8566084 w 16407932"/>
              <a:gd name="connsiteY21" fmla="*/ 7184451 h 39924663"/>
              <a:gd name="connsiteX22" fmla="*/ 8144946 w 16407932"/>
              <a:gd name="connsiteY22" fmla="*/ 6910994 h 39924663"/>
              <a:gd name="connsiteX23" fmla="*/ 7904012 w 16407932"/>
              <a:gd name="connsiteY23" fmla="*/ 5336665 h 39924663"/>
              <a:gd name="connsiteX24" fmla="*/ 7904012 w 16407932"/>
              <a:gd name="connsiteY24" fmla="*/ 5885305 h 39924663"/>
              <a:gd name="connsiteX25" fmla="*/ 7904012 w 16407932"/>
              <a:gd name="connsiteY25" fmla="*/ 6433945 h 39924663"/>
              <a:gd name="connsiteX26" fmla="*/ 7721132 w 16407932"/>
              <a:gd name="connsiteY26" fmla="*/ 6068185 h 39924663"/>
              <a:gd name="connsiteX27" fmla="*/ 7629692 w 16407932"/>
              <a:gd name="connsiteY27" fmla="*/ 6342505 h 39924663"/>
              <a:gd name="connsiteX28" fmla="*/ 7355372 w 16407932"/>
              <a:gd name="connsiteY28" fmla="*/ 6616825 h 39924663"/>
              <a:gd name="connsiteX29" fmla="*/ 7355372 w 16407932"/>
              <a:gd name="connsiteY29" fmla="*/ 6159625 h 39924663"/>
              <a:gd name="connsiteX30" fmla="*/ 7194343 w 16407932"/>
              <a:gd name="connsiteY30" fmla="*/ 6413800 h 39924663"/>
              <a:gd name="connsiteX31" fmla="*/ 7691249 w 16407932"/>
              <a:gd name="connsiteY31" fmla="*/ 5245395 h 39924663"/>
              <a:gd name="connsiteX32" fmla="*/ 8178332 w 16407932"/>
              <a:gd name="connsiteY32" fmla="*/ 4147945 h 39924663"/>
              <a:gd name="connsiteX33" fmla="*/ 9367052 w 16407932"/>
              <a:gd name="connsiteY33" fmla="*/ 3324985 h 39924663"/>
              <a:gd name="connsiteX34" fmla="*/ 9549932 w 16407932"/>
              <a:gd name="connsiteY34" fmla="*/ 3416425 h 39924663"/>
              <a:gd name="connsiteX35" fmla="*/ 10190012 w 16407932"/>
              <a:gd name="connsiteY35" fmla="*/ 3142105 h 39924663"/>
              <a:gd name="connsiteX36" fmla="*/ 11012972 w 16407932"/>
              <a:gd name="connsiteY36" fmla="*/ 3507865 h 39924663"/>
              <a:gd name="connsiteX37" fmla="*/ 11287292 w 16407932"/>
              <a:gd name="connsiteY37" fmla="*/ 4239385 h 39924663"/>
              <a:gd name="connsiteX38" fmla="*/ 11378732 w 16407932"/>
              <a:gd name="connsiteY38" fmla="*/ 4696585 h 39924663"/>
              <a:gd name="connsiteX39" fmla="*/ 11470172 w 16407932"/>
              <a:gd name="connsiteY39" fmla="*/ 5519545 h 39924663"/>
              <a:gd name="connsiteX40" fmla="*/ 11470172 w 16407932"/>
              <a:gd name="connsiteY40" fmla="*/ 5519545 h 39924663"/>
              <a:gd name="connsiteX41" fmla="*/ 11927372 w 16407932"/>
              <a:gd name="connsiteY41" fmla="*/ 6525385 h 39924663"/>
              <a:gd name="connsiteX42" fmla="*/ 11470172 w 16407932"/>
              <a:gd name="connsiteY42" fmla="*/ 7165465 h 39924663"/>
              <a:gd name="connsiteX43" fmla="*/ 11470172 w 16407932"/>
              <a:gd name="connsiteY43" fmla="*/ 7805545 h 39924663"/>
              <a:gd name="connsiteX44" fmla="*/ 10738652 w 16407932"/>
              <a:gd name="connsiteY44" fmla="*/ 7896985 h 39924663"/>
              <a:gd name="connsiteX45" fmla="*/ 10555772 w 16407932"/>
              <a:gd name="connsiteY45" fmla="*/ 8171305 h 39924663"/>
              <a:gd name="connsiteX46" fmla="*/ 10830092 w 16407932"/>
              <a:gd name="connsiteY46" fmla="*/ 8628505 h 39924663"/>
              <a:gd name="connsiteX47" fmla="*/ 11835932 w 16407932"/>
              <a:gd name="connsiteY47" fmla="*/ 8628505 h 39924663"/>
              <a:gd name="connsiteX48" fmla="*/ 12293132 w 16407932"/>
              <a:gd name="connsiteY48" fmla="*/ 9085705 h 39924663"/>
              <a:gd name="connsiteX49" fmla="*/ 13207532 w 16407932"/>
              <a:gd name="connsiteY49" fmla="*/ 10457305 h 39924663"/>
              <a:gd name="connsiteX50" fmla="*/ 14944892 w 16407932"/>
              <a:gd name="connsiteY50" fmla="*/ 10000105 h 39924663"/>
              <a:gd name="connsiteX51" fmla="*/ 16407932 w 16407932"/>
              <a:gd name="connsiteY51" fmla="*/ 9634345 h 39924663"/>
              <a:gd name="connsiteX52" fmla="*/ 15219212 w 16407932"/>
              <a:gd name="connsiteY52" fmla="*/ 10457305 h 39924663"/>
              <a:gd name="connsiteX53" fmla="*/ 15767852 w 16407932"/>
              <a:gd name="connsiteY53" fmla="*/ 10914505 h 39924663"/>
              <a:gd name="connsiteX54" fmla="*/ 14944892 w 16407932"/>
              <a:gd name="connsiteY54" fmla="*/ 11828905 h 39924663"/>
              <a:gd name="connsiteX55" fmla="*/ 14944892 w 16407932"/>
              <a:gd name="connsiteY55" fmla="*/ 11188825 h 39924663"/>
              <a:gd name="connsiteX56" fmla="*/ 13298972 w 16407932"/>
              <a:gd name="connsiteY56" fmla="*/ 11188825 h 39924663"/>
              <a:gd name="connsiteX57" fmla="*/ 13298972 w 16407932"/>
              <a:gd name="connsiteY57" fmla="*/ 12011785 h 39924663"/>
              <a:gd name="connsiteX58" fmla="*/ 14487692 w 16407932"/>
              <a:gd name="connsiteY58" fmla="*/ 13200505 h 39924663"/>
              <a:gd name="connsiteX59" fmla="*/ 14396252 w 16407932"/>
              <a:gd name="connsiteY59" fmla="*/ 14114905 h 39924663"/>
              <a:gd name="connsiteX60" fmla="*/ 14762012 w 16407932"/>
              <a:gd name="connsiteY60" fmla="*/ 14846425 h 39924663"/>
              <a:gd name="connsiteX61" fmla="*/ 14670572 w 16407932"/>
              <a:gd name="connsiteY61" fmla="*/ 15577945 h 39924663"/>
              <a:gd name="connsiteX62" fmla="*/ 14670572 w 16407932"/>
              <a:gd name="connsiteY62" fmla="*/ 16035145 h 39924663"/>
              <a:gd name="connsiteX63" fmla="*/ 14396252 w 16407932"/>
              <a:gd name="connsiteY63" fmla="*/ 16035145 h 39924663"/>
              <a:gd name="connsiteX64" fmla="*/ 14396252 w 16407932"/>
              <a:gd name="connsiteY64" fmla="*/ 16400905 h 39924663"/>
              <a:gd name="connsiteX65" fmla="*/ 13664732 w 16407932"/>
              <a:gd name="connsiteY65" fmla="*/ 16400905 h 39924663"/>
              <a:gd name="connsiteX66" fmla="*/ 14213372 w 16407932"/>
              <a:gd name="connsiteY66" fmla="*/ 17132425 h 39924663"/>
              <a:gd name="connsiteX67" fmla="*/ 14853452 w 16407932"/>
              <a:gd name="connsiteY67" fmla="*/ 25910665 h 39924663"/>
              <a:gd name="connsiteX68" fmla="*/ 13207532 w 16407932"/>
              <a:gd name="connsiteY68" fmla="*/ 25819225 h 39924663"/>
              <a:gd name="connsiteX69" fmla="*/ 13024652 w 16407932"/>
              <a:gd name="connsiteY69" fmla="*/ 29293945 h 39924663"/>
              <a:gd name="connsiteX70" fmla="*/ 11653052 w 16407932"/>
              <a:gd name="connsiteY70" fmla="*/ 33957385 h 39924663"/>
              <a:gd name="connsiteX71" fmla="*/ 12476012 w 16407932"/>
              <a:gd name="connsiteY71" fmla="*/ 35603305 h 39924663"/>
              <a:gd name="connsiteX72" fmla="*/ 14396252 w 16407932"/>
              <a:gd name="connsiteY72" fmla="*/ 36151945 h 39924663"/>
              <a:gd name="connsiteX73" fmla="*/ 12293132 w 16407932"/>
              <a:gd name="connsiteY73" fmla="*/ 36517705 h 39924663"/>
              <a:gd name="connsiteX74" fmla="*/ 12933212 w 16407932"/>
              <a:gd name="connsiteY74" fmla="*/ 37066345 h 39924663"/>
              <a:gd name="connsiteX75" fmla="*/ 12018812 w 16407932"/>
              <a:gd name="connsiteY75" fmla="*/ 37706425 h 39924663"/>
              <a:gd name="connsiteX76" fmla="*/ 10007132 w 16407932"/>
              <a:gd name="connsiteY76" fmla="*/ 37249225 h 39924663"/>
              <a:gd name="connsiteX77" fmla="*/ 10190012 w 16407932"/>
              <a:gd name="connsiteY77" fmla="*/ 36883465 h 39924663"/>
              <a:gd name="connsiteX78" fmla="*/ 9001292 w 16407932"/>
              <a:gd name="connsiteY78" fmla="*/ 36883465 h 39924663"/>
              <a:gd name="connsiteX79" fmla="*/ 9549932 w 16407932"/>
              <a:gd name="connsiteY79" fmla="*/ 35969065 h 39924663"/>
              <a:gd name="connsiteX80" fmla="*/ 9001292 w 16407932"/>
              <a:gd name="connsiteY80" fmla="*/ 35511865 h 39924663"/>
              <a:gd name="connsiteX81" fmla="*/ 9824252 w 16407932"/>
              <a:gd name="connsiteY81" fmla="*/ 34780345 h 39924663"/>
              <a:gd name="connsiteX82" fmla="*/ 8635532 w 16407932"/>
              <a:gd name="connsiteY82" fmla="*/ 28196665 h 39924663"/>
              <a:gd name="connsiteX83" fmla="*/ 9367052 w 16407932"/>
              <a:gd name="connsiteY83" fmla="*/ 26276425 h 39924663"/>
              <a:gd name="connsiteX84" fmla="*/ 8361212 w 16407932"/>
              <a:gd name="connsiteY84" fmla="*/ 25727785 h 39924663"/>
              <a:gd name="connsiteX85" fmla="*/ 8269772 w 16407932"/>
              <a:gd name="connsiteY85" fmla="*/ 20790025 h 39924663"/>
              <a:gd name="connsiteX86" fmla="*/ 8635532 w 16407932"/>
              <a:gd name="connsiteY86" fmla="*/ 18504025 h 39924663"/>
              <a:gd name="connsiteX87" fmla="*/ 7345575 w 16407932"/>
              <a:gd name="connsiteY87" fmla="*/ 16730572 h 39924663"/>
              <a:gd name="connsiteX88" fmla="*/ 7172492 w 16407932"/>
              <a:gd name="connsiteY88" fmla="*/ 16309465 h 39924663"/>
              <a:gd name="connsiteX89" fmla="*/ 7302366 w 16407932"/>
              <a:gd name="connsiteY89" fmla="*/ 16332817 h 39924663"/>
              <a:gd name="connsiteX90" fmla="*/ 7025008 w 16407932"/>
              <a:gd name="connsiteY90" fmla="*/ 16283097 h 39924663"/>
              <a:gd name="connsiteX91" fmla="*/ 7154636 w 16407932"/>
              <a:gd name="connsiteY91" fmla="*/ 20186069 h 39924663"/>
              <a:gd name="connsiteX92" fmla="*/ 6668684 w 16407932"/>
              <a:gd name="connsiteY92" fmla="*/ 21851668 h 39924663"/>
              <a:gd name="connsiteX93" fmla="*/ 6117614 w 16407932"/>
              <a:gd name="connsiteY93" fmla="*/ 22100265 h 39924663"/>
              <a:gd name="connsiteX94" fmla="*/ 6668684 w 16407932"/>
              <a:gd name="connsiteY94" fmla="*/ 26997624 h 39924663"/>
              <a:gd name="connsiteX95" fmla="*/ 6349532 w 16407932"/>
              <a:gd name="connsiteY95" fmla="*/ 35877625 h 39924663"/>
              <a:gd name="connsiteX96" fmla="*/ 5526572 w 16407932"/>
              <a:gd name="connsiteY96" fmla="*/ 35877625 h 39924663"/>
              <a:gd name="connsiteX97" fmla="*/ 5526572 w 16407932"/>
              <a:gd name="connsiteY97" fmla="*/ 36151945 h 39924663"/>
              <a:gd name="connsiteX98" fmla="*/ 5983772 w 16407932"/>
              <a:gd name="connsiteY98" fmla="*/ 36151945 h 39924663"/>
              <a:gd name="connsiteX99" fmla="*/ 6166652 w 16407932"/>
              <a:gd name="connsiteY99" fmla="*/ 37249225 h 39924663"/>
              <a:gd name="connsiteX100" fmla="*/ 6623852 w 16407932"/>
              <a:gd name="connsiteY100" fmla="*/ 37157785 h 39924663"/>
              <a:gd name="connsiteX101" fmla="*/ 7446812 w 16407932"/>
              <a:gd name="connsiteY101" fmla="*/ 37797865 h 39924663"/>
              <a:gd name="connsiteX102" fmla="*/ 8710170 w 16407932"/>
              <a:gd name="connsiteY102" fmla="*/ 38631959 h 39924663"/>
              <a:gd name="connsiteX103" fmla="*/ 8883007 w 16407932"/>
              <a:gd name="connsiteY103" fmla="*/ 39651207 h 39924663"/>
              <a:gd name="connsiteX104" fmla="*/ 6225637 w 16407932"/>
              <a:gd name="connsiteY104" fmla="*/ 39924663 h 39924663"/>
              <a:gd name="connsiteX105" fmla="*/ 5058987 w 16407932"/>
              <a:gd name="connsiteY105" fmla="*/ 39526908 h 39924663"/>
              <a:gd name="connsiteX106" fmla="*/ 4540476 w 16407932"/>
              <a:gd name="connsiteY106" fmla="*/ 39626347 h 39924663"/>
              <a:gd name="connsiteX107" fmla="*/ 3200988 w 16407932"/>
              <a:gd name="connsiteY107" fmla="*/ 39377750 h 39924663"/>
              <a:gd name="connsiteX108" fmla="*/ 3265802 w 16407932"/>
              <a:gd name="connsiteY108" fmla="*/ 38358503 h 39924663"/>
              <a:gd name="connsiteX109" fmla="*/ 2596059 w 16407932"/>
              <a:gd name="connsiteY109" fmla="*/ 38532521 h 39924663"/>
              <a:gd name="connsiteX110" fmla="*/ 2531245 w 16407932"/>
              <a:gd name="connsiteY110" fmla="*/ 38905416 h 39924663"/>
              <a:gd name="connsiteX111" fmla="*/ 824479 w 16407932"/>
              <a:gd name="connsiteY111" fmla="*/ 38706538 h 39924663"/>
              <a:gd name="connsiteX112" fmla="*/ 712953 w 16407932"/>
              <a:gd name="connsiteY112" fmla="*/ 36543745 h 39924663"/>
              <a:gd name="connsiteX113" fmla="*/ 802874 w 16407932"/>
              <a:gd name="connsiteY113" fmla="*/ 35499638 h 39924663"/>
              <a:gd name="connsiteX114" fmla="*/ 1278176 w 16407932"/>
              <a:gd name="connsiteY114" fmla="*/ 35027304 h 39924663"/>
              <a:gd name="connsiteX115" fmla="*/ 1040525 w 16407932"/>
              <a:gd name="connsiteY115" fmla="*/ 34629549 h 39924663"/>
              <a:gd name="connsiteX116" fmla="*/ 1080232 w 16407932"/>
              <a:gd name="connsiteY116" fmla="*/ 26972764 h 39924663"/>
              <a:gd name="connsiteX117" fmla="*/ 1598743 w 16407932"/>
              <a:gd name="connsiteY117" fmla="*/ 24909410 h 39924663"/>
              <a:gd name="connsiteX118" fmla="*/ 1533929 w 16407932"/>
              <a:gd name="connsiteY118" fmla="*/ 23591847 h 39924663"/>
              <a:gd name="connsiteX119" fmla="*/ 1663557 w 16407932"/>
              <a:gd name="connsiteY119" fmla="*/ 22348862 h 39924663"/>
              <a:gd name="connsiteX120" fmla="*/ 1859785 w 16407932"/>
              <a:gd name="connsiteY120" fmla="*/ 21534401 h 39924663"/>
              <a:gd name="connsiteX121" fmla="*/ 0 w 16407932"/>
              <a:gd name="connsiteY121" fmla="*/ 21115331 h 39924663"/>
              <a:gd name="connsiteX122" fmla="*/ 734558 w 16407932"/>
              <a:gd name="connsiteY122" fmla="*/ 16034501 h 39924663"/>
              <a:gd name="connsiteX123" fmla="*/ 910897 w 16407932"/>
              <a:gd name="connsiteY123" fmla="*/ 13573391 h 39924663"/>
              <a:gd name="connsiteX124" fmla="*/ 781270 w 16407932"/>
              <a:gd name="connsiteY124" fmla="*/ 10391351 h 39924663"/>
              <a:gd name="connsiteX125" fmla="*/ 1166650 w 16407932"/>
              <a:gd name="connsiteY125" fmla="*/ 7897670 h 39924663"/>
              <a:gd name="connsiteX126" fmla="*/ 1879603 w 16407932"/>
              <a:gd name="connsiteY126" fmla="*/ 6322056 h 39924663"/>
              <a:gd name="connsiteX127" fmla="*/ 2570951 w 16407932"/>
              <a:gd name="connsiteY127" fmla="*/ 5337122 h 39924663"/>
              <a:gd name="connsiteX128" fmla="*/ 2966252 w 16407932"/>
              <a:gd name="connsiteY128" fmla="*/ 4788025 h 39924663"/>
              <a:gd name="connsiteX129" fmla="*/ 2527742 w 16407932"/>
              <a:gd name="connsiteY129" fmla="*/ 3954433 h 39924663"/>
              <a:gd name="connsiteX130" fmla="*/ 2160463 w 16407932"/>
              <a:gd name="connsiteY130" fmla="*/ 1881624 h 39924663"/>
              <a:gd name="connsiteX131" fmla="*/ 2246882 w 16407932"/>
              <a:gd name="connsiteY131" fmla="*/ 1036395 h 39924663"/>
              <a:gd name="connsiteX132" fmla="*/ 2722184 w 16407932"/>
              <a:gd name="connsiteY132" fmla="*/ 638640 h 39924663"/>
              <a:gd name="connsiteX133" fmla="*/ 3510600 w 16407932"/>
              <a:gd name="connsiteY133" fmla="*/ 290605 h 39924663"/>
              <a:gd name="connsiteX0" fmla="*/ 3510600 w 16407932"/>
              <a:gd name="connsiteY0" fmla="*/ 290605 h 39924663"/>
              <a:gd name="connsiteX1" fmla="*/ 4601787 w 16407932"/>
              <a:gd name="connsiteY1" fmla="*/ 191166 h 39924663"/>
              <a:gd name="connsiteX2" fmla="*/ 5833251 w 16407932"/>
              <a:gd name="connsiteY2" fmla="*/ 713219 h 39924663"/>
              <a:gd name="connsiteX3" fmla="*/ 5465972 w 16407932"/>
              <a:gd name="connsiteY3" fmla="*/ 1185554 h 39924663"/>
              <a:gd name="connsiteX4" fmla="*/ 5768437 w 16407932"/>
              <a:gd name="connsiteY4" fmla="*/ 1682747 h 39924663"/>
              <a:gd name="connsiteX5" fmla="*/ 5962879 w 16407932"/>
              <a:gd name="connsiteY5" fmla="*/ 2378819 h 39924663"/>
              <a:gd name="connsiteX6" fmla="*/ 5941274 w 16407932"/>
              <a:gd name="connsiteY6" fmla="*/ 2900872 h 39924663"/>
              <a:gd name="connsiteX7" fmla="*/ 6265343 w 16407932"/>
              <a:gd name="connsiteY7" fmla="*/ 3671523 h 39924663"/>
              <a:gd name="connsiteX8" fmla="*/ 6157320 w 16407932"/>
              <a:gd name="connsiteY8" fmla="*/ 4078732 h 39924663"/>
              <a:gd name="connsiteX9" fmla="*/ 6222134 w 16407932"/>
              <a:gd name="connsiteY9" fmla="*/ 4516753 h 39924663"/>
              <a:gd name="connsiteX10" fmla="*/ 5919669 w 16407932"/>
              <a:gd name="connsiteY10" fmla="*/ 5585719 h 39924663"/>
              <a:gd name="connsiteX11" fmla="*/ 5160812 w 16407932"/>
              <a:gd name="connsiteY11" fmla="*/ 5610985 h 39924663"/>
              <a:gd name="connsiteX12" fmla="*/ 4882647 w 16407932"/>
              <a:gd name="connsiteY12" fmla="*/ 6115484 h 39924663"/>
              <a:gd name="connsiteX13" fmla="*/ 5314740 w 16407932"/>
              <a:gd name="connsiteY13" fmla="*/ 6836415 h 39924663"/>
              <a:gd name="connsiteX14" fmla="*/ 6200530 w 16407932"/>
              <a:gd name="connsiteY14" fmla="*/ 10251647 h 39924663"/>
              <a:gd name="connsiteX15" fmla="*/ 6351762 w 16407932"/>
              <a:gd name="connsiteY15" fmla="*/ 11634335 h 39924663"/>
              <a:gd name="connsiteX16" fmla="*/ 6762250 w 16407932"/>
              <a:gd name="connsiteY16" fmla="*/ 11385738 h 39924663"/>
              <a:gd name="connsiteX17" fmla="*/ 6440972 w 16407932"/>
              <a:gd name="connsiteY17" fmla="*/ 10000105 h 39924663"/>
              <a:gd name="connsiteX18" fmla="*/ 8178332 w 16407932"/>
              <a:gd name="connsiteY18" fmla="*/ 8628505 h 39924663"/>
              <a:gd name="connsiteX19" fmla="*/ 8209760 w 16407932"/>
              <a:gd name="connsiteY19" fmla="*/ 7955101 h 39924663"/>
              <a:gd name="connsiteX20" fmla="*/ 8566084 w 16407932"/>
              <a:gd name="connsiteY20" fmla="*/ 7805943 h 39924663"/>
              <a:gd name="connsiteX21" fmla="*/ 8566084 w 16407932"/>
              <a:gd name="connsiteY21" fmla="*/ 7184451 h 39924663"/>
              <a:gd name="connsiteX22" fmla="*/ 8144946 w 16407932"/>
              <a:gd name="connsiteY22" fmla="*/ 6910994 h 39924663"/>
              <a:gd name="connsiteX23" fmla="*/ 7904012 w 16407932"/>
              <a:gd name="connsiteY23" fmla="*/ 5336665 h 39924663"/>
              <a:gd name="connsiteX24" fmla="*/ 7904012 w 16407932"/>
              <a:gd name="connsiteY24" fmla="*/ 5885305 h 39924663"/>
              <a:gd name="connsiteX25" fmla="*/ 7904012 w 16407932"/>
              <a:gd name="connsiteY25" fmla="*/ 6433945 h 39924663"/>
              <a:gd name="connsiteX26" fmla="*/ 7721132 w 16407932"/>
              <a:gd name="connsiteY26" fmla="*/ 6068185 h 39924663"/>
              <a:gd name="connsiteX27" fmla="*/ 7629692 w 16407932"/>
              <a:gd name="connsiteY27" fmla="*/ 6342505 h 39924663"/>
              <a:gd name="connsiteX28" fmla="*/ 7355372 w 16407932"/>
              <a:gd name="connsiteY28" fmla="*/ 6616825 h 39924663"/>
              <a:gd name="connsiteX29" fmla="*/ 7355372 w 16407932"/>
              <a:gd name="connsiteY29" fmla="*/ 6159625 h 39924663"/>
              <a:gd name="connsiteX30" fmla="*/ 7194343 w 16407932"/>
              <a:gd name="connsiteY30" fmla="*/ 6413800 h 39924663"/>
              <a:gd name="connsiteX31" fmla="*/ 7691249 w 16407932"/>
              <a:gd name="connsiteY31" fmla="*/ 5245395 h 39924663"/>
              <a:gd name="connsiteX32" fmla="*/ 8178332 w 16407932"/>
              <a:gd name="connsiteY32" fmla="*/ 4147945 h 39924663"/>
              <a:gd name="connsiteX33" fmla="*/ 9367052 w 16407932"/>
              <a:gd name="connsiteY33" fmla="*/ 3324985 h 39924663"/>
              <a:gd name="connsiteX34" fmla="*/ 9549932 w 16407932"/>
              <a:gd name="connsiteY34" fmla="*/ 3416425 h 39924663"/>
              <a:gd name="connsiteX35" fmla="*/ 10190012 w 16407932"/>
              <a:gd name="connsiteY35" fmla="*/ 3142105 h 39924663"/>
              <a:gd name="connsiteX36" fmla="*/ 11012972 w 16407932"/>
              <a:gd name="connsiteY36" fmla="*/ 3507865 h 39924663"/>
              <a:gd name="connsiteX37" fmla="*/ 11287292 w 16407932"/>
              <a:gd name="connsiteY37" fmla="*/ 4239385 h 39924663"/>
              <a:gd name="connsiteX38" fmla="*/ 11378732 w 16407932"/>
              <a:gd name="connsiteY38" fmla="*/ 4696585 h 39924663"/>
              <a:gd name="connsiteX39" fmla="*/ 11470172 w 16407932"/>
              <a:gd name="connsiteY39" fmla="*/ 5519545 h 39924663"/>
              <a:gd name="connsiteX40" fmla="*/ 11470172 w 16407932"/>
              <a:gd name="connsiteY40" fmla="*/ 5519545 h 39924663"/>
              <a:gd name="connsiteX41" fmla="*/ 11927372 w 16407932"/>
              <a:gd name="connsiteY41" fmla="*/ 6525385 h 39924663"/>
              <a:gd name="connsiteX42" fmla="*/ 11470172 w 16407932"/>
              <a:gd name="connsiteY42" fmla="*/ 7165465 h 39924663"/>
              <a:gd name="connsiteX43" fmla="*/ 11470172 w 16407932"/>
              <a:gd name="connsiteY43" fmla="*/ 7805545 h 39924663"/>
              <a:gd name="connsiteX44" fmla="*/ 10738652 w 16407932"/>
              <a:gd name="connsiteY44" fmla="*/ 7896985 h 39924663"/>
              <a:gd name="connsiteX45" fmla="*/ 10555772 w 16407932"/>
              <a:gd name="connsiteY45" fmla="*/ 8171305 h 39924663"/>
              <a:gd name="connsiteX46" fmla="*/ 10830092 w 16407932"/>
              <a:gd name="connsiteY46" fmla="*/ 8628505 h 39924663"/>
              <a:gd name="connsiteX47" fmla="*/ 11835932 w 16407932"/>
              <a:gd name="connsiteY47" fmla="*/ 8628505 h 39924663"/>
              <a:gd name="connsiteX48" fmla="*/ 12293132 w 16407932"/>
              <a:gd name="connsiteY48" fmla="*/ 9085705 h 39924663"/>
              <a:gd name="connsiteX49" fmla="*/ 13207532 w 16407932"/>
              <a:gd name="connsiteY49" fmla="*/ 10457305 h 39924663"/>
              <a:gd name="connsiteX50" fmla="*/ 14944892 w 16407932"/>
              <a:gd name="connsiteY50" fmla="*/ 10000105 h 39924663"/>
              <a:gd name="connsiteX51" fmla="*/ 16407932 w 16407932"/>
              <a:gd name="connsiteY51" fmla="*/ 9634345 h 39924663"/>
              <a:gd name="connsiteX52" fmla="*/ 15219212 w 16407932"/>
              <a:gd name="connsiteY52" fmla="*/ 10457305 h 39924663"/>
              <a:gd name="connsiteX53" fmla="*/ 15767852 w 16407932"/>
              <a:gd name="connsiteY53" fmla="*/ 10914505 h 39924663"/>
              <a:gd name="connsiteX54" fmla="*/ 14944892 w 16407932"/>
              <a:gd name="connsiteY54" fmla="*/ 11828905 h 39924663"/>
              <a:gd name="connsiteX55" fmla="*/ 14944892 w 16407932"/>
              <a:gd name="connsiteY55" fmla="*/ 11188825 h 39924663"/>
              <a:gd name="connsiteX56" fmla="*/ 13298972 w 16407932"/>
              <a:gd name="connsiteY56" fmla="*/ 11188825 h 39924663"/>
              <a:gd name="connsiteX57" fmla="*/ 13298972 w 16407932"/>
              <a:gd name="connsiteY57" fmla="*/ 12011785 h 39924663"/>
              <a:gd name="connsiteX58" fmla="*/ 14487692 w 16407932"/>
              <a:gd name="connsiteY58" fmla="*/ 13200505 h 39924663"/>
              <a:gd name="connsiteX59" fmla="*/ 14396252 w 16407932"/>
              <a:gd name="connsiteY59" fmla="*/ 14114905 h 39924663"/>
              <a:gd name="connsiteX60" fmla="*/ 14762012 w 16407932"/>
              <a:gd name="connsiteY60" fmla="*/ 14846425 h 39924663"/>
              <a:gd name="connsiteX61" fmla="*/ 14670572 w 16407932"/>
              <a:gd name="connsiteY61" fmla="*/ 15577945 h 39924663"/>
              <a:gd name="connsiteX62" fmla="*/ 14670572 w 16407932"/>
              <a:gd name="connsiteY62" fmla="*/ 16035145 h 39924663"/>
              <a:gd name="connsiteX63" fmla="*/ 14396252 w 16407932"/>
              <a:gd name="connsiteY63" fmla="*/ 16035145 h 39924663"/>
              <a:gd name="connsiteX64" fmla="*/ 14396252 w 16407932"/>
              <a:gd name="connsiteY64" fmla="*/ 16400905 h 39924663"/>
              <a:gd name="connsiteX65" fmla="*/ 13664732 w 16407932"/>
              <a:gd name="connsiteY65" fmla="*/ 16400905 h 39924663"/>
              <a:gd name="connsiteX66" fmla="*/ 14213372 w 16407932"/>
              <a:gd name="connsiteY66" fmla="*/ 17132425 h 39924663"/>
              <a:gd name="connsiteX67" fmla="*/ 14853452 w 16407932"/>
              <a:gd name="connsiteY67" fmla="*/ 25910665 h 39924663"/>
              <a:gd name="connsiteX68" fmla="*/ 13207532 w 16407932"/>
              <a:gd name="connsiteY68" fmla="*/ 25819225 h 39924663"/>
              <a:gd name="connsiteX69" fmla="*/ 13024652 w 16407932"/>
              <a:gd name="connsiteY69" fmla="*/ 29293945 h 39924663"/>
              <a:gd name="connsiteX70" fmla="*/ 11653052 w 16407932"/>
              <a:gd name="connsiteY70" fmla="*/ 33957385 h 39924663"/>
              <a:gd name="connsiteX71" fmla="*/ 12476012 w 16407932"/>
              <a:gd name="connsiteY71" fmla="*/ 35603305 h 39924663"/>
              <a:gd name="connsiteX72" fmla="*/ 14396252 w 16407932"/>
              <a:gd name="connsiteY72" fmla="*/ 36151945 h 39924663"/>
              <a:gd name="connsiteX73" fmla="*/ 12293132 w 16407932"/>
              <a:gd name="connsiteY73" fmla="*/ 36517705 h 39924663"/>
              <a:gd name="connsiteX74" fmla="*/ 12933212 w 16407932"/>
              <a:gd name="connsiteY74" fmla="*/ 37066345 h 39924663"/>
              <a:gd name="connsiteX75" fmla="*/ 12018812 w 16407932"/>
              <a:gd name="connsiteY75" fmla="*/ 37706425 h 39924663"/>
              <a:gd name="connsiteX76" fmla="*/ 10007132 w 16407932"/>
              <a:gd name="connsiteY76" fmla="*/ 37249225 h 39924663"/>
              <a:gd name="connsiteX77" fmla="*/ 10190012 w 16407932"/>
              <a:gd name="connsiteY77" fmla="*/ 36883465 h 39924663"/>
              <a:gd name="connsiteX78" fmla="*/ 9001292 w 16407932"/>
              <a:gd name="connsiteY78" fmla="*/ 36883465 h 39924663"/>
              <a:gd name="connsiteX79" fmla="*/ 9549932 w 16407932"/>
              <a:gd name="connsiteY79" fmla="*/ 35969065 h 39924663"/>
              <a:gd name="connsiteX80" fmla="*/ 9001292 w 16407932"/>
              <a:gd name="connsiteY80" fmla="*/ 35511865 h 39924663"/>
              <a:gd name="connsiteX81" fmla="*/ 9824252 w 16407932"/>
              <a:gd name="connsiteY81" fmla="*/ 34780345 h 39924663"/>
              <a:gd name="connsiteX82" fmla="*/ 8635532 w 16407932"/>
              <a:gd name="connsiteY82" fmla="*/ 28196665 h 39924663"/>
              <a:gd name="connsiteX83" fmla="*/ 9367052 w 16407932"/>
              <a:gd name="connsiteY83" fmla="*/ 26276425 h 39924663"/>
              <a:gd name="connsiteX84" fmla="*/ 8361212 w 16407932"/>
              <a:gd name="connsiteY84" fmla="*/ 25727785 h 39924663"/>
              <a:gd name="connsiteX85" fmla="*/ 8269772 w 16407932"/>
              <a:gd name="connsiteY85" fmla="*/ 20790025 h 39924663"/>
              <a:gd name="connsiteX86" fmla="*/ 8635532 w 16407932"/>
              <a:gd name="connsiteY86" fmla="*/ 18504025 h 39924663"/>
              <a:gd name="connsiteX87" fmla="*/ 7345575 w 16407932"/>
              <a:gd name="connsiteY87" fmla="*/ 16730572 h 39924663"/>
              <a:gd name="connsiteX88" fmla="*/ 7172492 w 16407932"/>
              <a:gd name="connsiteY88" fmla="*/ 16309465 h 39924663"/>
              <a:gd name="connsiteX89" fmla="*/ 7302366 w 16407932"/>
              <a:gd name="connsiteY89" fmla="*/ 16332817 h 39924663"/>
              <a:gd name="connsiteX90" fmla="*/ 7025008 w 16407932"/>
              <a:gd name="connsiteY90" fmla="*/ 16283097 h 39924663"/>
              <a:gd name="connsiteX91" fmla="*/ 7154636 w 16407932"/>
              <a:gd name="connsiteY91" fmla="*/ 20186069 h 39924663"/>
              <a:gd name="connsiteX92" fmla="*/ 6668684 w 16407932"/>
              <a:gd name="connsiteY92" fmla="*/ 21851668 h 39924663"/>
              <a:gd name="connsiteX93" fmla="*/ 6117614 w 16407932"/>
              <a:gd name="connsiteY93" fmla="*/ 22100265 h 39924663"/>
              <a:gd name="connsiteX94" fmla="*/ 6668684 w 16407932"/>
              <a:gd name="connsiteY94" fmla="*/ 26997624 h 39924663"/>
              <a:gd name="connsiteX95" fmla="*/ 6349532 w 16407932"/>
              <a:gd name="connsiteY95" fmla="*/ 35877625 h 39924663"/>
              <a:gd name="connsiteX96" fmla="*/ 5526572 w 16407932"/>
              <a:gd name="connsiteY96" fmla="*/ 35877625 h 39924663"/>
              <a:gd name="connsiteX97" fmla="*/ 5526572 w 16407932"/>
              <a:gd name="connsiteY97" fmla="*/ 36151945 h 39924663"/>
              <a:gd name="connsiteX98" fmla="*/ 5983772 w 16407932"/>
              <a:gd name="connsiteY98" fmla="*/ 36151945 h 39924663"/>
              <a:gd name="connsiteX99" fmla="*/ 6166652 w 16407932"/>
              <a:gd name="connsiteY99" fmla="*/ 37249225 h 39924663"/>
              <a:gd name="connsiteX100" fmla="*/ 6623852 w 16407932"/>
              <a:gd name="connsiteY100" fmla="*/ 37157785 h 39924663"/>
              <a:gd name="connsiteX101" fmla="*/ 7446812 w 16407932"/>
              <a:gd name="connsiteY101" fmla="*/ 37797865 h 39924663"/>
              <a:gd name="connsiteX102" fmla="*/ 8710170 w 16407932"/>
              <a:gd name="connsiteY102" fmla="*/ 38631959 h 39924663"/>
              <a:gd name="connsiteX103" fmla="*/ 8883007 w 16407932"/>
              <a:gd name="connsiteY103" fmla="*/ 39651207 h 39924663"/>
              <a:gd name="connsiteX104" fmla="*/ 6225637 w 16407932"/>
              <a:gd name="connsiteY104" fmla="*/ 39924663 h 39924663"/>
              <a:gd name="connsiteX105" fmla="*/ 5058987 w 16407932"/>
              <a:gd name="connsiteY105" fmla="*/ 39526908 h 39924663"/>
              <a:gd name="connsiteX106" fmla="*/ 4540476 w 16407932"/>
              <a:gd name="connsiteY106" fmla="*/ 39626347 h 39924663"/>
              <a:gd name="connsiteX107" fmla="*/ 3200988 w 16407932"/>
              <a:gd name="connsiteY107" fmla="*/ 39377750 h 39924663"/>
              <a:gd name="connsiteX108" fmla="*/ 3265802 w 16407932"/>
              <a:gd name="connsiteY108" fmla="*/ 38358503 h 39924663"/>
              <a:gd name="connsiteX109" fmla="*/ 2596059 w 16407932"/>
              <a:gd name="connsiteY109" fmla="*/ 38532521 h 39924663"/>
              <a:gd name="connsiteX110" fmla="*/ 2531245 w 16407932"/>
              <a:gd name="connsiteY110" fmla="*/ 38905416 h 39924663"/>
              <a:gd name="connsiteX111" fmla="*/ 864185 w 16407932"/>
              <a:gd name="connsiteY111" fmla="*/ 38830837 h 39924663"/>
              <a:gd name="connsiteX112" fmla="*/ 712953 w 16407932"/>
              <a:gd name="connsiteY112" fmla="*/ 36543745 h 39924663"/>
              <a:gd name="connsiteX113" fmla="*/ 802874 w 16407932"/>
              <a:gd name="connsiteY113" fmla="*/ 35499638 h 39924663"/>
              <a:gd name="connsiteX114" fmla="*/ 1278176 w 16407932"/>
              <a:gd name="connsiteY114" fmla="*/ 35027304 h 39924663"/>
              <a:gd name="connsiteX115" fmla="*/ 1040525 w 16407932"/>
              <a:gd name="connsiteY115" fmla="*/ 34629549 h 39924663"/>
              <a:gd name="connsiteX116" fmla="*/ 1080232 w 16407932"/>
              <a:gd name="connsiteY116" fmla="*/ 26972764 h 39924663"/>
              <a:gd name="connsiteX117" fmla="*/ 1598743 w 16407932"/>
              <a:gd name="connsiteY117" fmla="*/ 24909410 h 39924663"/>
              <a:gd name="connsiteX118" fmla="*/ 1533929 w 16407932"/>
              <a:gd name="connsiteY118" fmla="*/ 23591847 h 39924663"/>
              <a:gd name="connsiteX119" fmla="*/ 1663557 w 16407932"/>
              <a:gd name="connsiteY119" fmla="*/ 22348862 h 39924663"/>
              <a:gd name="connsiteX120" fmla="*/ 1859785 w 16407932"/>
              <a:gd name="connsiteY120" fmla="*/ 21534401 h 39924663"/>
              <a:gd name="connsiteX121" fmla="*/ 0 w 16407932"/>
              <a:gd name="connsiteY121" fmla="*/ 21115331 h 39924663"/>
              <a:gd name="connsiteX122" fmla="*/ 734558 w 16407932"/>
              <a:gd name="connsiteY122" fmla="*/ 16034501 h 39924663"/>
              <a:gd name="connsiteX123" fmla="*/ 910897 w 16407932"/>
              <a:gd name="connsiteY123" fmla="*/ 13573391 h 39924663"/>
              <a:gd name="connsiteX124" fmla="*/ 781270 w 16407932"/>
              <a:gd name="connsiteY124" fmla="*/ 10391351 h 39924663"/>
              <a:gd name="connsiteX125" fmla="*/ 1166650 w 16407932"/>
              <a:gd name="connsiteY125" fmla="*/ 7897670 h 39924663"/>
              <a:gd name="connsiteX126" fmla="*/ 1879603 w 16407932"/>
              <a:gd name="connsiteY126" fmla="*/ 6322056 h 39924663"/>
              <a:gd name="connsiteX127" fmla="*/ 2570951 w 16407932"/>
              <a:gd name="connsiteY127" fmla="*/ 5337122 h 39924663"/>
              <a:gd name="connsiteX128" fmla="*/ 2966252 w 16407932"/>
              <a:gd name="connsiteY128" fmla="*/ 4788025 h 39924663"/>
              <a:gd name="connsiteX129" fmla="*/ 2527742 w 16407932"/>
              <a:gd name="connsiteY129" fmla="*/ 3954433 h 39924663"/>
              <a:gd name="connsiteX130" fmla="*/ 2160463 w 16407932"/>
              <a:gd name="connsiteY130" fmla="*/ 1881624 h 39924663"/>
              <a:gd name="connsiteX131" fmla="*/ 2246882 w 16407932"/>
              <a:gd name="connsiteY131" fmla="*/ 1036395 h 39924663"/>
              <a:gd name="connsiteX132" fmla="*/ 2722184 w 16407932"/>
              <a:gd name="connsiteY132" fmla="*/ 638640 h 39924663"/>
              <a:gd name="connsiteX133" fmla="*/ 3510600 w 16407932"/>
              <a:gd name="connsiteY133" fmla="*/ 290605 h 39924663"/>
              <a:gd name="connsiteX0" fmla="*/ 3510600 w 16407932"/>
              <a:gd name="connsiteY0" fmla="*/ 290605 h 40063417"/>
              <a:gd name="connsiteX1" fmla="*/ 4601787 w 16407932"/>
              <a:gd name="connsiteY1" fmla="*/ 191166 h 40063417"/>
              <a:gd name="connsiteX2" fmla="*/ 5833251 w 16407932"/>
              <a:gd name="connsiteY2" fmla="*/ 713219 h 40063417"/>
              <a:gd name="connsiteX3" fmla="*/ 5465972 w 16407932"/>
              <a:gd name="connsiteY3" fmla="*/ 1185554 h 40063417"/>
              <a:gd name="connsiteX4" fmla="*/ 5768437 w 16407932"/>
              <a:gd name="connsiteY4" fmla="*/ 1682747 h 40063417"/>
              <a:gd name="connsiteX5" fmla="*/ 5962879 w 16407932"/>
              <a:gd name="connsiteY5" fmla="*/ 2378819 h 40063417"/>
              <a:gd name="connsiteX6" fmla="*/ 5941274 w 16407932"/>
              <a:gd name="connsiteY6" fmla="*/ 2900872 h 40063417"/>
              <a:gd name="connsiteX7" fmla="*/ 6265343 w 16407932"/>
              <a:gd name="connsiteY7" fmla="*/ 3671523 h 40063417"/>
              <a:gd name="connsiteX8" fmla="*/ 6157320 w 16407932"/>
              <a:gd name="connsiteY8" fmla="*/ 4078732 h 40063417"/>
              <a:gd name="connsiteX9" fmla="*/ 6222134 w 16407932"/>
              <a:gd name="connsiteY9" fmla="*/ 4516753 h 40063417"/>
              <a:gd name="connsiteX10" fmla="*/ 5919669 w 16407932"/>
              <a:gd name="connsiteY10" fmla="*/ 5585719 h 40063417"/>
              <a:gd name="connsiteX11" fmla="*/ 5160812 w 16407932"/>
              <a:gd name="connsiteY11" fmla="*/ 5610985 h 40063417"/>
              <a:gd name="connsiteX12" fmla="*/ 4882647 w 16407932"/>
              <a:gd name="connsiteY12" fmla="*/ 6115484 h 40063417"/>
              <a:gd name="connsiteX13" fmla="*/ 5314740 w 16407932"/>
              <a:gd name="connsiteY13" fmla="*/ 6836415 h 40063417"/>
              <a:gd name="connsiteX14" fmla="*/ 6200530 w 16407932"/>
              <a:gd name="connsiteY14" fmla="*/ 10251647 h 40063417"/>
              <a:gd name="connsiteX15" fmla="*/ 6351762 w 16407932"/>
              <a:gd name="connsiteY15" fmla="*/ 11634335 h 40063417"/>
              <a:gd name="connsiteX16" fmla="*/ 6762250 w 16407932"/>
              <a:gd name="connsiteY16" fmla="*/ 11385738 h 40063417"/>
              <a:gd name="connsiteX17" fmla="*/ 6440972 w 16407932"/>
              <a:gd name="connsiteY17" fmla="*/ 10000105 h 40063417"/>
              <a:gd name="connsiteX18" fmla="*/ 8178332 w 16407932"/>
              <a:gd name="connsiteY18" fmla="*/ 8628505 h 40063417"/>
              <a:gd name="connsiteX19" fmla="*/ 8209760 w 16407932"/>
              <a:gd name="connsiteY19" fmla="*/ 7955101 h 40063417"/>
              <a:gd name="connsiteX20" fmla="*/ 8566084 w 16407932"/>
              <a:gd name="connsiteY20" fmla="*/ 7805943 h 40063417"/>
              <a:gd name="connsiteX21" fmla="*/ 8566084 w 16407932"/>
              <a:gd name="connsiteY21" fmla="*/ 7184451 h 40063417"/>
              <a:gd name="connsiteX22" fmla="*/ 8144946 w 16407932"/>
              <a:gd name="connsiteY22" fmla="*/ 6910994 h 40063417"/>
              <a:gd name="connsiteX23" fmla="*/ 7904012 w 16407932"/>
              <a:gd name="connsiteY23" fmla="*/ 5336665 h 40063417"/>
              <a:gd name="connsiteX24" fmla="*/ 7904012 w 16407932"/>
              <a:gd name="connsiteY24" fmla="*/ 5885305 h 40063417"/>
              <a:gd name="connsiteX25" fmla="*/ 7904012 w 16407932"/>
              <a:gd name="connsiteY25" fmla="*/ 6433945 h 40063417"/>
              <a:gd name="connsiteX26" fmla="*/ 7721132 w 16407932"/>
              <a:gd name="connsiteY26" fmla="*/ 6068185 h 40063417"/>
              <a:gd name="connsiteX27" fmla="*/ 7629692 w 16407932"/>
              <a:gd name="connsiteY27" fmla="*/ 6342505 h 40063417"/>
              <a:gd name="connsiteX28" fmla="*/ 7355372 w 16407932"/>
              <a:gd name="connsiteY28" fmla="*/ 6616825 h 40063417"/>
              <a:gd name="connsiteX29" fmla="*/ 7355372 w 16407932"/>
              <a:gd name="connsiteY29" fmla="*/ 6159625 h 40063417"/>
              <a:gd name="connsiteX30" fmla="*/ 7194343 w 16407932"/>
              <a:gd name="connsiteY30" fmla="*/ 6413800 h 40063417"/>
              <a:gd name="connsiteX31" fmla="*/ 7691249 w 16407932"/>
              <a:gd name="connsiteY31" fmla="*/ 5245395 h 40063417"/>
              <a:gd name="connsiteX32" fmla="*/ 8178332 w 16407932"/>
              <a:gd name="connsiteY32" fmla="*/ 4147945 h 40063417"/>
              <a:gd name="connsiteX33" fmla="*/ 9367052 w 16407932"/>
              <a:gd name="connsiteY33" fmla="*/ 3324985 h 40063417"/>
              <a:gd name="connsiteX34" fmla="*/ 9549932 w 16407932"/>
              <a:gd name="connsiteY34" fmla="*/ 3416425 h 40063417"/>
              <a:gd name="connsiteX35" fmla="*/ 10190012 w 16407932"/>
              <a:gd name="connsiteY35" fmla="*/ 3142105 h 40063417"/>
              <a:gd name="connsiteX36" fmla="*/ 11012972 w 16407932"/>
              <a:gd name="connsiteY36" fmla="*/ 3507865 h 40063417"/>
              <a:gd name="connsiteX37" fmla="*/ 11287292 w 16407932"/>
              <a:gd name="connsiteY37" fmla="*/ 4239385 h 40063417"/>
              <a:gd name="connsiteX38" fmla="*/ 11378732 w 16407932"/>
              <a:gd name="connsiteY38" fmla="*/ 4696585 h 40063417"/>
              <a:gd name="connsiteX39" fmla="*/ 11470172 w 16407932"/>
              <a:gd name="connsiteY39" fmla="*/ 5519545 h 40063417"/>
              <a:gd name="connsiteX40" fmla="*/ 11470172 w 16407932"/>
              <a:gd name="connsiteY40" fmla="*/ 5519545 h 40063417"/>
              <a:gd name="connsiteX41" fmla="*/ 11927372 w 16407932"/>
              <a:gd name="connsiteY41" fmla="*/ 6525385 h 40063417"/>
              <a:gd name="connsiteX42" fmla="*/ 11470172 w 16407932"/>
              <a:gd name="connsiteY42" fmla="*/ 7165465 h 40063417"/>
              <a:gd name="connsiteX43" fmla="*/ 11470172 w 16407932"/>
              <a:gd name="connsiteY43" fmla="*/ 7805545 h 40063417"/>
              <a:gd name="connsiteX44" fmla="*/ 10738652 w 16407932"/>
              <a:gd name="connsiteY44" fmla="*/ 7896985 h 40063417"/>
              <a:gd name="connsiteX45" fmla="*/ 10555772 w 16407932"/>
              <a:gd name="connsiteY45" fmla="*/ 8171305 h 40063417"/>
              <a:gd name="connsiteX46" fmla="*/ 10830092 w 16407932"/>
              <a:gd name="connsiteY46" fmla="*/ 8628505 h 40063417"/>
              <a:gd name="connsiteX47" fmla="*/ 11835932 w 16407932"/>
              <a:gd name="connsiteY47" fmla="*/ 8628505 h 40063417"/>
              <a:gd name="connsiteX48" fmla="*/ 12293132 w 16407932"/>
              <a:gd name="connsiteY48" fmla="*/ 9085705 h 40063417"/>
              <a:gd name="connsiteX49" fmla="*/ 13207532 w 16407932"/>
              <a:gd name="connsiteY49" fmla="*/ 10457305 h 40063417"/>
              <a:gd name="connsiteX50" fmla="*/ 14944892 w 16407932"/>
              <a:gd name="connsiteY50" fmla="*/ 10000105 h 40063417"/>
              <a:gd name="connsiteX51" fmla="*/ 16407932 w 16407932"/>
              <a:gd name="connsiteY51" fmla="*/ 9634345 h 40063417"/>
              <a:gd name="connsiteX52" fmla="*/ 15219212 w 16407932"/>
              <a:gd name="connsiteY52" fmla="*/ 10457305 h 40063417"/>
              <a:gd name="connsiteX53" fmla="*/ 15767852 w 16407932"/>
              <a:gd name="connsiteY53" fmla="*/ 10914505 h 40063417"/>
              <a:gd name="connsiteX54" fmla="*/ 14944892 w 16407932"/>
              <a:gd name="connsiteY54" fmla="*/ 11828905 h 40063417"/>
              <a:gd name="connsiteX55" fmla="*/ 14944892 w 16407932"/>
              <a:gd name="connsiteY55" fmla="*/ 11188825 h 40063417"/>
              <a:gd name="connsiteX56" fmla="*/ 13298972 w 16407932"/>
              <a:gd name="connsiteY56" fmla="*/ 11188825 h 40063417"/>
              <a:gd name="connsiteX57" fmla="*/ 13298972 w 16407932"/>
              <a:gd name="connsiteY57" fmla="*/ 12011785 h 40063417"/>
              <a:gd name="connsiteX58" fmla="*/ 14487692 w 16407932"/>
              <a:gd name="connsiteY58" fmla="*/ 13200505 h 40063417"/>
              <a:gd name="connsiteX59" fmla="*/ 14396252 w 16407932"/>
              <a:gd name="connsiteY59" fmla="*/ 14114905 h 40063417"/>
              <a:gd name="connsiteX60" fmla="*/ 14762012 w 16407932"/>
              <a:gd name="connsiteY60" fmla="*/ 14846425 h 40063417"/>
              <a:gd name="connsiteX61" fmla="*/ 14670572 w 16407932"/>
              <a:gd name="connsiteY61" fmla="*/ 15577945 h 40063417"/>
              <a:gd name="connsiteX62" fmla="*/ 14670572 w 16407932"/>
              <a:gd name="connsiteY62" fmla="*/ 16035145 h 40063417"/>
              <a:gd name="connsiteX63" fmla="*/ 14396252 w 16407932"/>
              <a:gd name="connsiteY63" fmla="*/ 16035145 h 40063417"/>
              <a:gd name="connsiteX64" fmla="*/ 14396252 w 16407932"/>
              <a:gd name="connsiteY64" fmla="*/ 16400905 h 40063417"/>
              <a:gd name="connsiteX65" fmla="*/ 13664732 w 16407932"/>
              <a:gd name="connsiteY65" fmla="*/ 16400905 h 40063417"/>
              <a:gd name="connsiteX66" fmla="*/ 14213372 w 16407932"/>
              <a:gd name="connsiteY66" fmla="*/ 17132425 h 40063417"/>
              <a:gd name="connsiteX67" fmla="*/ 14853452 w 16407932"/>
              <a:gd name="connsiteY67" fmla="*/ 25910665 h 40063417"/>
              <a:gd name="connsiteX68" fmla="*/ 13207532 w 16407932"/>
              <a:gd name="connsiteY68" fmla="*/ 25819225 h 40063417"/>
              <a:gd name="connsiteX69" fmla="*/ 13024652 w 16407932"/>
              <a:gd name="connsiteY69" fmla="*/ 29293945 h 40063417"/>
              <a:gd name="connsiteX70" fmla="*/ 11653052 w 16407932"/>
              <a:gd name="connsiteY70" fmla="*/ 33957385 h 40063417"/>
              <a:gd name="connsiteX71" fmla="*/ 12476012 w 16407932"/>
              <a:gd name="connsiteY71" fmla="*/ 35603305 h 40063417"/>
              <a:gd name="connsiteX72" fmla="*/ 14396252 w 16407932"/>
              <a:gd name="connsiteY72" fmla="*/ 36151945 h 40063417"/>
              <a:gd name="connsiteX73" fmla="*/ 12293132 w 16407932"/>
              <a:gd name="connsiteY73" fmla="*/ 36517705 h 40063417"/>
              <a:gd name="connsiteX74" fmla="*/ 12933212 w 16407932"/>
              <a:gd name="connsiteY74" fmla="*/ 37066345 h 40063417"/>
              <a:gd name="connsiteX75" fmla="*/ 12018812 w 16407932"/>
              <a:gd name="connsiteY75" fmla="*/ 37706425 h 40063417"/>
              <a:gd name="connsiteX76" fmla="*/ 10007132 w 16407932"/>
              <a:gd name="connsiteY76" fmla="*/ 37249225 h 40063417"/>
              <a:gd name="connsiteX77" fmla="*/ 10190012 w 16407932"/>
              <a:gd name="connsiteY77" fmla="*/ 36883465 h 40063417"/>
              <a:gd name="connsiteX78" fmla="*/ 9001292 w 16407932"/>
              <a:gd name="connsiteY78" fmla="*/ 36883465 h 40063417"/>
              <a:gd name="connsiteX79" fmla="*/ 9549932 w 16407932"/>
              <a:gd name="connsiteY79" fmla="*/ 35969065 h 40063417"/>
              <a:gd name="connsiteX80" fmla="*/ 9001292 w 16407932"/>
              <a:gd name="connsiteY80" fmla="*/ 35511865 h 40063417"/>
              <a:gd name="connsiteX81" fmla="*/ 9824252 w 16407932"/>
              <a:gd name="connsiteY81" fmla="*/ 34780345 h 40063417"/>
              <a:gd name="connsiteX82" fmla="*/ 8635532 w 16407932"/>
              <a:gd name="connsiteY82" fmla="*/ 28196665 h 40063417"/>
              <a:gd name="connsiteX83" fmla="*/ 9367052 w 16407932"/>
              <a:gd name="connsiteY83" fmla="*/ 26276425 h 40063417"/>
              <a:gd name="connsiteX84" fmla="*/ 8361212 w 16407932"/>
              <a:gd name="connsiteY84" fmla="*/ 25727785 h 40063417"/>
              <a:gd name="connsiteX85" fmla="*/ 8269772 w 16407932"/>
              <a:gd name="connsiteY85" fmla="*/ 20790025 h 40063417"/>
              <a:gd name="connsiteX86" fmla="*/ 8635532 w 16407932"/>
              <a:gd name="connsiteY86" fmla="*/ 18504025 h 40063417"/>
              <a:gd name="connsiteX87" fmla="*/ 7345575 w 16407932"/>
              <a:gd name="connsiteY87" fmla="*/ 16730572 h 40063417"/>
              <a:gd name="connsiteX88" fmla="*/ 7172492 w 16407932"/>
              <a:gd name="connsiteY88" fmla="*/ 16309465 h 40063417"/>
              <a:gd name="connsiteX89" fmla="*/ 7302366 w 16407932"/>
              <a:gd name="connsiteY89" fmla="*/ 16332817 h 40063417"/>
              <a:gd name="connsiteX90" fmla="*/ 7025008 w 16407932"/>
              <a:gd name="connsiteY90" fmla="*/ 16283097 h 40063417"/>
              <a:gd name="connsiteX91" fmla="*/ 7154636 w 16407932"/>
              <a:gd name="connsiteY91" fmla="*/ 20186069 h 40063417"/>
              <a:gd name="connsiteX92" fmla="*/ 6668684 w 16407932"/>
              <a:gd name="connsiteY92" fmla="*/ 21851668 h 40063417"/>
              <a:gd name="connsiteX93" fmla="*/ 6117614 w 16407932"/>
              <a:gd name="connsiteY93" fmla="*/ 22100265 h 40063417"/>
              <a:gd name="connsiteX94" fmla="*/ 6668684 w 16407932"/>
              <a:gd name="connsiteY94" fmla="*/ 26997624 h 40063417"/>
              <a:gd name="connsiteX95" fmla="*/ 6349532 w 16407932"/>
              <a:gd name="connsiteY95" fmla="*/ 35877625 h 40063417"/>
              <a:gd name="connsiteX96" fmla="*/ 5526572 w 16407932"/>
              <a:gd name="connsiteY96" fmla="*/ 35877625 h 40063417"/>
              <a:gd name="connsiteX97" fmla="*/ 5526572 w 16407932"/>
              <a:gd name="connsiteY97" fmla="*/ 36151945 h 40063417"/>
              <a:gd name="connsiteX98" fmla="*/ 5983772 w 16407932"/>
              <a:gd name="connsiteY98" fmla="*/ 36151945 h 40063417"/>
              <a:gd name="connsiteX99" fmla="*/ 6166652 w 16407932"/>
              <a:gd name="connsiteY99" fmla="*/ 37249225 h 40063417"/>
              <a:gd name="connsiteX100" fmla="*/ 6623852 w 16407932"/>
              <a:gd name="connsiteY100" fmla="*/ 37157785 h 40063417"/>
              <a:gd name="connsiteX101" fmla="*/ 7446812 w 16407932"/>
              <a:gd name="connsiteY101" fmla="*/ 37797865 h 40063417"/>
              <a:gd name="connsiteX102" fmla="*/ 8710170 w 16407932"/>
              <a:gd name="connsiteY102" fmla="*/ 38631959 h 40063417"/>
              <a:gd name="connsiteX103" fmla="*/ 8883007 w 16407932"/>
              <a:gd name="connsiteY103" fmla="*/ 39651207 h 40063417"/>
              <a:gd name="connsiteX104" fmla="*/ 6225637 w 16407932"/>
              <a:gd name="connsiteY104" fmla="*/ 39924663 h 40063417"/>
              <a:gd name="connsiteX105" fmla="*/ 5058987 w 16407932"/>
              <a:gd name="connsiteY105" fmla="*/ 39526908 h 40063417"/>
              <a:gd name="connsiteX106" fmla="*/ 4540476 w 16407932"/>
              <a:gd name="connsiteY106" fmla="*/ 39626347 h 40063417"/>
              <a:gd name="connsiteX107" fmla="*/ 3200988 w 16407932"/>
              <a:gd name="connsiteY107" fmla="*/ 39377750 h 40063417"/>
              <a:gd name="connsiteX108" fmla="*/ 3265802 w 16407932"/>
              <a:gd name="connsiteY108" fmla="*/ 38358503 h 40063417"/>
              <a:gd name="connsiteX109" fmla="*/ 2596059 w 16407932"/>
              <a:gd name="connsiteY109" fmla="*/ 38532521 h 40063417"/>
              <a:gd name="connsiteX110" fmla="*/ 2531245 w 16407932"/>
              <a:gd name="connsiteY110" fmla="*/ 38905416 h 40063417"/>
              <a:gd name="connsiteX111" fmla="*/ 864185 w 16407932"/>
              <a:gd name="connsiteY111" fmla="*/ 38830837 h 40063417"/>
              <a:gd name="connsiteX112" fmla="*/ 712953 w 16407932"/>
              <a:gd name="connsiteY112" fmla="*/ 36543745 h 40063417"/>
              <a:gd name="connsiteX113" fmla="*/ 802874 w 16407932"/>
              <a:gd name="connsiteY113" fmla="*/ 35499638 h 40063417"/>
              <a:gd name="connsiteX114" fmla="*/ 1278176 w 16407932"/>
              <a:gd name="connsiteY114" fmla="*/ 35027304 h 40063417"/>
              <a:gd name="connsiteX115" fmla="*/ 1040525 w 16407932"/>
              <a:gd name="connsiteY115" fmla="*/ 34629549 h 40063417"/>
              <a:gd name="connsiteX116" fmla="*/ 1080232 w 16407932"/>
              <a:gd name="connsiteY116" fmla="*/ 26972764 h 40063417"/>
              <a:gd name="connsiteX117" fmla="*/ 1598743 w 16407932"/>
              <a:gd name="connsiteY117" fmla="*/ 24909410 h 40063417"/>
              <a:gd name="connsiteX118" fmla="*/ 1533929 w 16407932"/>
              <a:gd name="connsiteY118" fmla="*/ 23591847 h 40063417"/>
              <a:gd name="connsiteX119" fmla="*/ 1663557 w 16407932"/>
              <a:gd name="connsiteY119" fmla="*/ 22348862 h 40063417"/>
              <a:gd name="connsiteX120" fmla="*/ 1859785 w 16407932"/>
              <a:gd name="connsiteY120" fmla="*/ 21534401 h 40063417"/>
              <a:gd name="connsiteX121" fmla="*/ 0 w 16407932"/>
              <a:gd name="connsiteY121" fmla="*/ 21115331 h 40063417"/>
              <a:gd name="connsiteX122" fmla="*/ 734558 w 16407932"/>
              <a:gd name="connsiteY122" fmla="*/ 16034501 h 40063417"/>
              <a:gd name="connsiteX123" fmla="*/ 910897 w 16407932"/>
              <a:gd name="connsiteY123" fmla="*/ 13573391 h 40063417"/>
              <a:gd name="connsiteX124" fmla="*/ 781270 w 16407932"/>
              <a:gd name="connsiteY124" fmla="*/ 10391351 h 40063417"/>
              <a:gd name="connsiteX125" fmla="*/ 1166650 w 16407932"/>
              <a:gd name="connsiteY125" fmla="*/ 7897670 h 40063417"/>
              <a:gd name="connsiteX126" fmla="*/ 1879603 w 16407932"/>
              <a:gd name="connsiteY126" fmla="*/ 6322056 h 40063417"/>
              <a:gd name="connsiteX127" fmla="*/ 2570951 w 16407932"/>
              <a:gd name="connsiteY127" fmla="*/ 5337122 h 40063417"/>
              <a:gd name="connsiteX128" fmla="*/ 2966252 w 16407932"/>
              <a:gd name="connsiteY128" fmla="*/ 4788025 h 40063417"/>
              <a:gd name="connsiteX129" fmla="*/ 2527742 w 16407932"/>
              <a:gd name="connsiteY129" fmla="*/ 3954433 h 40063417"/>
              <a:gd name="connsiteX130" fmla="*/ 2160463 w 16407932"/>
              <a:gd name="connsiteY130" fmla="*/ 1881624 h 40063417"/>
              <a:gd name="connsiteX131" fmla="*/ 2246882 w 16407932"/>
              <a:gd name="connsiteY131" fmla="*/ 1036395 h 40063417"/>
              <a:gd name="connsiteX132" fmla="*/ 2722184 w 16407932"/>
              <a:gd name="connsiteY132" fmla="*/ 638640 h 40063417"/>
              <a:gd name="connsiteX133" fmla="*/ 3510600 w 16407932"/>
              <a:gd name="connsiteY133" fmla="*/ 290605 h 40063417"/>
              <a:gd name="connsiteX0" fmla="*/ 3510600 w 16407932"/>
              <a:gd name="connsiteY0" fmla="*/ 290605 h 40063417"/>
              <a:gd name="connsiteX1" fmla="*/ 4601787 w 16407932"/>
              <a:gd name="connsiteY1" fmla="*/ 191166 h 40063417"/>
              <a:gd name="connsiteX2" fmla="*/ 5833251 w 16407932"/>
              <a:gd name="connsiteY2" fmla="*/ 713219 h 40063417"/>
              <a:gd name="connsiteX3" fmla="*/ 5465972 w 16407932"/>
              <a:gd name="connsiteY3" fmla="*/ 1185554 h 40063417"/>
              <a:gd name="connsiteX4" fmla="*/ 5768437 w 16407932"/>
              <a:gd name="connsiteY4" fmla="*/ 1682747 h 40063417"/>
              <a:gd name="connsiteX5" fmla="*/ 5962879 w 16407932"/>
              <a:gd name="connsiteY5" fmla="*/ 2378819 h 40063417"/>
              <a:gd name="connsiteX6" fmla="*/ 5941274 w 16407932"/>
              <a:gd name="connsiteY6" fmla="*/ 2900872 h 40063417"/>
              <a:gd name="connsiteX7" fmla="*/ 6265343 w 16407932"/>
              <a:gd name="connsiteY7" fmla="*/ 3671523 h 40063417"/>
              <a:gd name="connsiteX8" fmla="*/ 6157320 w 16407932"/>
              <a:gd name="connsiteY8" fmla="*/ 4078732 h 40063417"/>
              <a:gd name="connsiteX9" fmla="*/ 6222134 w 16407932"/>
              <a:gd name="connsiteY9" fmla="*/ 4516753 h 40063417"/>
              <a:gd name="connsiteX10" fmla="*/ 5919669 w 16407932"/>
              <a:gd name="connsiteY10" fmla="*/ 5585719 h 40063417"/>
              <a:gd name="connsiteX11" fmla="*/ 5160812 w 16407932"/>
              <a:gd name="connsiteY11" fmla="*/ 5610985 h 40063417"/>
              <a:gd name="connsiteX12" fmla="*/ 4882647 w 16407932"/>
              <a:gd name="connsiteY12" fmla="*/ 6115484 h 40063417"/>
              <a:gd name="connsiteX13" fmla="*/ 5314740 w 16407932"/>
              <a:gd name="connsiteY13" fmla="*/ 6836415 h 40063417"/>
              <a:gd name="connsiteX14" fmla="*/ 6200530 w 16407932"/>
              <a:gd name="connsiteY14" fmla="*/ 10251647 h 40063417"/>
              <a:gd name="connsiteX15" fmla="*/ 6351762 w 16407932"/>
              <a:gd name="connsiteY15" fmla="*/ 11634335 h 40063417"/>
              <a:gd name="connsiteX16" fmla="*/ 6762250 w 16407932"/>
              <a:gd name="connsiteY16" fmla="*/ 11385738 h 40063417"/>
              <a:gd name="connsiteX17" fmla="*/ 6440972 w 16407932"/>
              <a:gd name="connsiteY17" fmla="*/ 10000105 h 40063417"/>
              <a:gd name="connsiteX18" fmla="*/ 8178332 w 16407932"/>
              <a:gd name="connsiteY18" fmla="*/ 8628505 h 40063417"/>
              <a:gd name="connsiteX19" fmla="*/ 8209760 w 16407932"/>
              <a:gd name="connsiteY19" fmla="*/ 7955101 h 40063417"/>
              <a:gd name="connsiteX20" fmla="*/ 8566084 w 16407932"/>
              <a:gd name="connsiteY20" fmla="*/ 7805943 h 40063417"/>
              <a:gd name="connsiteX21" fmla="*/ 8566084 w 16407932"/>
              <a:gd name="connsiteY21" fmla="*/ 7184451 h 40063417"/>
              <a:gd name="connsiteX22" fmla="*/ 8144946 w 16407932"/>
              <a:gd name="connsiteY22" fmla="*/ 6910994 h 40063417"/>
              <a:gd name="connsiteX23" fmla="*/ 7904012 w 16407932"/>
              <a:gd name="connsiteY23" fmla="*/ 5336665 h 40063417"/>
              <a:gd name="connsiteX24" fmla="*/ 7904012 w 16407932"/>
              <a:gd name="connsiteY24" fmla="*/ 5885305 h 40063417"/>
              <a:gd name="connsiteX25" fmla="*/ 7904012 w 16407932"/>
              <a:gd name="connsiteY25" fmla="*/ 6433945 h 40063417"/>
              <a:gd name="connsiteX26" fmla="*/ 7721132 w 16407932"/>
              <a:gd name="connsiteY26" fmla="*/ 6068185 h 40063417"/>
              <a:gd name="connsiteX27" fmla="*/ 7629692 w 16407932"/>
              <a:gd name="connsiteY27" fmla="*/ 6342505 h 40063417"/>
              <a:gd name="connsiteX28" fmla="*/ 7355372 w 16407932"/>
              <a:gd name="connsiteY28" fmla="*/ 6616825 h 40063417"/>
              <a:gd name="connsiteX29" fmla="*/ 7355372 w 16407932"/>
              <a:gd name="connsiteY29" fmla="*/ 6159625 h 40063417"/>
              <a:gd name="connsiteX30" fmla="*/ 7194343 w 16407932"/>
              <a:gd name="connsiteY30" fmla="*/ 6413800 h 40063417"/>
              <a:gd name="connsiteX31" fmla="*/ 7691249 w 16407932"/>
              <a:gd name="connsiteY31" fmla="*/ 5245395 h 40063417"/>
              <a:gd name="connsiteX32" fmla="*/ 8178332 w 16407932"/>
              <a:gd name="connsiteY32" fmla="*/ 4147945 h 40063417"/>
              <a:gd name="connsiteX33" fmla="*/ 9367052 w 16407932"/>
              <a:gd name="connsiteY33" fmla="*/ 3324985 h 40063417"/>
              <a:gd name="connsiteX34" fmla="*/ 9549932 w 16407932"/>
              <a:gd name="connsiteY34" fmla="*/ 3416425 h 40063417"/>
              <a:gd name="connsiteX35" fmla="*/ 10190012 w 16407932"/>
              <a:gd name="connsiteY35" fmla="*/ 3142105 h 40063417"/>
              <a:gd name="connsiteX36" fmla="*/ 11012972 w 16407932"/>
              <a:gd name="connsiteY36" fmla="*/ 3507865 h 40063417"/>
              <a:gd name="connsiteX37" fmla="*/ 11287292 w 16407932"/>
              <a:gd name="connsiteY37" fmla="*/ 4239385 h 40063417"/>
              <a:gd name="connsiteX38" fmla="*/ 11378732 w 16407932"/>
              <a:gd name="connsiteY38" fmla="*/ 4696585 h 40063417"/>
              <a:gd name="connsiteX39" fmla="*/ 11470172 w 16407932"/>
              <a:gd name="connsiteY39" fmla="*/ 5519545 h 40063417"/>
              <a:gd name="connsiteX40" fmla="*/ 11470172 w 16407932"/>
              <a:gd name="connsiteY40" fmla="*/ 5519545 h 40063417"/>
              <a:gd name="connsiteX41" fmla="*/ 11927372 w 16407932"/>
              <a:gd name="connsiteY41" fmla="*/ 6525385 h 40063417"/>
              <a:gd name="connsiteX42" fmla="*/ 11470172 w 16407932"/>
              <a:gd name="connsiteY42" fmla="*/ 7165465 h 40063417"/>
              <a:gd name="connsiteX43" fmla="*/ 11470172 w 16407932"/>
              <a:gd name="connsiteY43" fmla="*/ 7805545 h 40063417"/>
              <a:gd name="connsiteX44" fmla="*/ 10738652 w 16407932"/>
              <a:gd name="connsiteY44" fmla="*/ 7896985 h 40063417"/>
              <a:gd name="connsiteX45" fmla="*/ 10555772 w 16407932"/>
              <a:gd name="connsiteY45" fmla="*/ 8171305 h 40063417"/>
              <a:gd name="connsiteX46" fmla="*/ 10830092 w 16407932"/>
              <a:gd name="connsiteY46" fmla="*/ 8628505 h 40063417"/>
              <a:gd name="connsiteX47" fmla="*/ 11835932 w 16407932"/>
              <a:gd name="connsiteY47" fmla="*/ 8628505 h 40063417"/>
              <a:gd name="connsiteX48" fmla="*/ 12293132 w 16407932"/>
              <a:gd name="connsiteY48" fmla="*/ 9085705 h 40063417"/>
              <a:gd name="connsiteX49" fmla="*/ 13207532 w 16407932"/>
              <a:gd name="connsiteY49" fmla="*/ 10457305 h 40063417"/>
              <a:gd name="connsiteX50" fmla="*/ 14944892 w 16407932"/>
              <a:gd name="connsiteY50" fmla="*/ 10000105 h 40063417"/>
              <a:gd name="connsiteX51" fmla="*/ 16407932 w 16407932"/>
              <a:gd name="connsiteY51" fmla="*/ 9634345 h 40063417"/>
              <a:gd name="connsiteX52" fmla="*/ 15219212 w 16407932"/>
              <a:gd name="connsiteY52" fmla="*/ 10457305 h 40063417"/>
              <a:gd name="connsiteX53" fmla="*/ 15767852 w 16407932"/>
              <a:gd name="connsiteY53" fmla="*/ 10914505 h 40063417"/>
              <a:gd name="connsiteX54" fmla="*/ 14944892 w 16407932"/>
              <a:gd name="connsiteY54" fmla="*/ 11828905 h 40063417"/>
              <a:gd name="connsiteX55" fmla="*/ 14944892 w 16407932"/>
              <a:gd name="connsiteY55" fmla="*/ 11188825 h 40063417"/>
              <a:gd name="connsiteX56" fmla="*/ 13298972 w 16407932"/>
              <a:gd name="connsiteY56" fmla="*/ 11188825 h 40063417"/>
              <a:gd name="connsiteX57" fmla="*/ 13298972 w 16407932"/>
              <a:gd name="connsiteY57" fmla="*/ 12011785 h 40063417"/>
              <a:gd name="connsiteX58" fmla="*/ 14487692 w 16407932"/>
              <a:gd name="connsiteY58" fmla="*/ 13200505 h 40063417"/>
              <a:gd name="connsiteX59" fmla="*/ 14396252 w 16407932"/>
              <a:gd name="connsiteY59" fmla="*/ 14114905 h 40063417"/>
              <a:gd name="connsiteX60" fmla="*/ 14762012 w 16407932"/>
              <a:gd name="connsiteY60" fmla="*/ 14846425 h 40063417"/>
              <a:gd name="connsiteX61" fmla="*/ 14670572 w 16407932"/>
              <a:gd name="connsiteY61" fmla="*/ 15577945 h 40063417"/>
              <a:gd name="connsiteX62" fmla="*/ 14670572 w 16407932"/>
              <a:gd name="connsiteY62" fmla="*/ 16035145 h 40063417"/>
              <a:gd name="connsiteX63" fmla="*/ 14396252 w 16407932"/>
              <a:gd name="connsiteY63" fmla="*/ 16035145 h 40063417"/>
              <a:gd name="connsiteX64" fmla="*/ 14396252 w 16407932"/>
              <a:gd name="connsiteY64" fmla="*/ 16400905 h 40063417"/>
              <a:gd name="connsiteX65" fmla="*/ 13664732 w 16407932"/>
              <a:gd name="connsiteY65" fmla="*/ 16400905 h 40063417"/>
              <a:gd name="connsiteX66" fmla="*/ 14213372 w 16407932"/>
              <a:gd name="connsiteY66" fmla="*/ 17132425 h 40063417"/>
              <a:gd name="connsiteX67" fmla="*/ 14853452 w 16407932"/>
              <a:gd name="connsiteY67" fmla="*/ 25910665 h 40063417"/>
              <a:gd name="connsiteX68" fmla="*/ 13207532 w 16407932"/>
              <a:gd name="connsiteY68" fmla="*/ 25819225 h 40063417"/>
              <a:gd name="connsiteX69" fmla="*/ 13024652 w 16407932"/>
              <a:gd name="connsiteY69" fmla="*/ 29293945 h 40063417"/>
              <a:gd name="connsiteX70" fmla="*/ 11653052 w 16407932"/>
              <a:gd name="connsiteY70" fmla="*/ 33957385 h 40063417"/>
              <a:gd name="connsiteX71" fmla="*/ 12476012 w 16407932"/>
              <a:gd name="connsiteY71" fmla="*/ 35603305 h 40063417"/>
              <a:gd name="connsiteX72" fmla="*/ 14396252 w 16407932"/>
              <a:gd name="connsiteY72" fmla="*/ 36151945 h 40063417"/>
              <a:gd name="connsiteX73" fmla="*/ 12293132 w 16407932"/>
              <a:gd name="connsiteY73" fmla="*/ 36517705 h 40063417"/>
              <a:gd name="connsiteX74" fmla="*/ 12933212 w 16407932"/>
              <a:gd name="connsiteY74" fmla="*/ 37066345 h 40063417"/>
              <a:gd name="connsiteX75" fmla="*/ 12018812 w 16407932"/>
              <a:gd name="connsiteY75" fmla="*/ 37706425 h 40063417"/>
              <a:gd name="connsiteX76" fmla="*/ 10007132 w 16407932"/>
              <a:gd name="connsiteY76" fmla="*/ 37249225 h 40063417"/>
              <a:gd name="connsiteX77" fmla="*/ 10190012 w 16407932"/>
              <a:gd name="connsiteY77" fmla="*/ 36883465 h 40063417"/>
              <a:gd name="connsiteX78" fmla="*/ 9001292 w 16407932"/>
              <a:gd name="connsiteY78" fmla="*/ 36883465 h 40063417"/>
              <a:gd name="connsiteX79" fmla="*/ 9549932 w 16407932"/>
              <a:gd name="connsiteY79" fmla="*/ 35969065 h 40063417"/>
              <a:gd name="connsiteX80" fmla="*/ 9001292 w 16407932"/>
              <a:gd name="connsiteY80" fmla="*/ 35511865 h 40063417"/>
              <a:gd name="connsiteX81" fmla="*/ 9824252 w 16407932"/>
              <a:gd name="connsiteY81" fmla="*/ 34780345 h 40063417"/>
              <a:gd name="connsiteX82" fmla="*/ 8635532 w 16407932"/>
              <a:gd name="connsiteY82" fmla="*/ 28196665 h 40063417"/>
              <a:gd name="connsiteX83" fmla="*/ 9367052 w 16407932"/>
              <a:gd name="connsiteY83" fmla="*/ 26276425 h 40063417"/>
              <a:gd name="connsiteX84" fmla="*/ 8361212 w 16407932"/>
              <a:gd name="connsiteY84" fmla="*/ 25727785 h 40063417"/>
              <a:gd name="connsiteX85" fmla="*/ 8269772 w 16407932"/>
              <a:gd name="connsiteY85" fmla="*/ 20790025 h 40063417"/>
              <a:gd name="connsiteX86" fmla="*/ 8635532 w 16407932"/>
              <a:gd name="connsiteY86" fmla="*/ 18504025 h 40063417"/>
              <a:gd name="connsiteX87" fmla="*/ 7345575 w 16407932"/>
              <a:gd name="connsiteY87" fmla="*/ 16730572 h 40063417"/>
              <a:gd name="connsiteX88" fmla="*/ 7172492 w 16407932"/>
              <a:gd name="connsiteY88" fmla="*/ 16309465 h 40063417"/>
              <a:gd name="connsiteX89" fmla="*/ 7302366 w 16407932"/>
              <a:gd name="connsiteY89" fmla="*/ 16332817 h 40063417"/>
              <a:gd name="connsiteX90" fmla="*/ 7025008 w 16407932"/>
              <a:gd name="connsiteY90" fmla="*/ 16283097 h 40063417"/>
              <a:gd name="connsiteX91" fmla="*/ 7154636 w 16407932"/>
              <a:gd name="connsiteY91" fmla="*/ 20186069 h 40063417"/>
              <a:gd name="connsiteX92" fmla="*/ 6668684 w 16407932"/>
              <a:gd name="connsiteY92" fmla="*/ 21851668 h 40063417"/>
              <a:gd name="connsiteX93" fmla="*/ 6117614 w 16407932"/>
              <a:gd name="connsiteY93" fmla="*/ 22100265 h 40063417"/>
              <a:gd name="connsiteX94" fmla="*/ 6668684 w 16407932"/>
              <a:gd name="connsiteY94" fmla="*/ 26997624 h 40063417"/>
              <a:gd name="connsiteX95" fmla="*/ 6349532 w 16407932"/>
              <a:gd name="connsiteY95" fmla="*/ 35877625 h 40063417"/>
              <a:gd name="connsiteX96" fmla="*/ 5526572 w 16407932"/>
              <a:gd name="connsiteY96" fmla="*/ 35877625 h 40063417"/>
              <a:gd name="connsiteX97" fmla="*/ 5526572 w 16407932"/>
              <a:gd name="connsiteY97" fmla="*/ 36151945 h 40063417"/>
              <a:gd name="connsiteX98" fmla="*/ 5983772 w 16407932"/>
              <a:gd name="connsiteY98" fmla="*/ 36151945 h 40063417"/>
              <a:gd name="connsiteX99" fmla="*/ 6166652 w 16407932"/>
              <a:gd name="connsiteY99" fmla="*/ 37249225 h 40063417"/>
              <a:gd name="connsiteX100" fmla="*/ 6623852 w 16407932"/>
              <a:gd name="connsiteY100" fmla="*/ 37157785 h 40063417"/>
              <a:gd name="connsiteX101" fmla="*/ 7446812 w 16407932"/>
              <a:gd name="connsiteY101" fmla="*/ 37797865 h 40063417"/>
              <a:gd name="connsiteX102" fmla="*/ 8577039 w 16407932"/>
              <a:gd name="connsiteY102" fmla="*/ 38905416 h 40063417"/>
              <a:gd name="connsiteX103" fmla="*/ 8883007 w 16407932"/>
              <a:gd name="connsiteY103" fmla="*/ 39651207 h 40063417"/>
              <a:gd name="connsiteX104" fmla="*/ 6225637 w 16407932"/>
              <a:gd name="connsiteY104" fmla="*/ 39924663 h 40063417"/>
              <a:gd name="connsiteX105" fmla="*/ 5058987 w 16407932"/>
              <a:gd name="connsiteY105" fmla="*/ 39526908 h 40063417"/>
              <a:gd name="connsiteX106" fmla="*/ 4540476 w 16407932"/>
              <a:gd name="connsiteY106" fmla="*/ 39626347 h 40063417"/>
              <a:gd name="connsiteX107" fmla="*/ 3200988 w 16407932"/>
              <a:gd name="connsiteY107" fmla="*/ 39377750 h 40063417"/>
              <a:gd name="connsiteX108" fmla="*/ 3265802 w 16407932"/>
              <a:gd name="connsiteY108" fmla="*/ 38358503 h 40063417"/>
              <a:gd name="connsiteX109" fmla="*/ 2596059 w 16407932"/>
              <a:gd name="connsiteY109" fmla="*/ 38532521 h 40063417"/>
              <a:gd name="connsiteX110" fmla="*/ 2531245 w 16407932"/>
              <a:gd name="connsiteY110" fmla="*/ 38905416 h 40063417"/>
              <a:gd name="connsiteX111" fmla="*/ 864185 w 16407932"/>
              <a:gd name="connsiteY111" fmla="*/ 38830837 h 40063417"/>
              <a:gd name="connsiteX112" fmla="*/ 712953 w 16407932"/>
              <a:gd name="connsiteY112" fmla="*/ 36543745 h 40063417"/>
              <a:gd name="connsiteX113" fmla="*/ 802874 w 16407932"/>
              <a:gd name="connsiteY113" fmla="*/ 35499638 h 40063417"/>
              <a:gd name="connsiteX114" fmla="*/ 1278176 w 16407932"/>
              <a:gd name="connsiteY114" fmla="*/ 35027304 h 40063417"/>
              <a:gd name="connsiteX115" fmla="*/ 1040525 w 16407932"/>
              <a:gd name="connsiteY115" fmla="*/ 34629549 h 40063417"/>
              <a:gd name="connsiteX116" fmla="*/ 1080232 w 16407932"/>
              <a:gd name="connsiteY116" fmla="*/ 26972764 h 40063417"/>
              <a:gd name="connsiteX117" fmla="*/ 1598743 w 16407932"/>
              <a:gd name="connsiteY117" fmla="*/ 24909410 h 40063417"/>
              <a:gd name="connsiteX118" fmla="*/ 1533929 w 16407932"/>
              <a:gd name="connsiteY118" fmla="*/ 23591847 h 40063417"/>
              <a:gd name="connsiteX119" fmla="*/ 1663557 w 16407932"/>
              <a:gd name="connsiteY119" fmla="*/ 22348862 h 40063417"/>
              <a:gd name="connsiteX120" fmla="*/ 1859785 w 16407932"/>
              <a:gd name="connsiteY120" fmla="*/ 21534401 h 40063417"/>
              <a:gd name="connsiteX121" fmla="*/ 0 w 16407932"/>
              <a:gd name="connsiteY121" fmla="*/ 21115331 h 40063417"/>
              <a:gd name="connsiteX122" fmla="*/ 734558 w 16407932"/>
              <a:gd name="connsiteY122" fmla="*/ 16034501 h 40063417"/>
              <a:gd name="connsiteX123" fmla="*/ 910897 w 16407932"/>
              <a:gd name="connsiteY123" fmla="*/ 13573391 h 40063417"/>
              <a:gd name="connsiteX124" fmla="*/ 781270 w 16407932"/>
              <a:gd name="connsiteY124" fmla="*/ 10391351 h 40063417"/>
              <a:gd name="connsiteX125" fmla="*/ 1166650 w 16407932"/>
              <a:gd name="connsiteY125" fmla="*/ 7897670 h 40063417"/>
              <a:gd name="connsiteX126" fmla="*/ 1879603 w 16407932"/>
              <a:gd name="connsiteY126" fmla="*/ 6322056 h 40063417"/>
              <a:gd name="connsiteX127" fmla="*/ 2570951 w 16407932"/>
              <a:gd name="connsiteY127" fmla="*/ 5337122 h 40063417"/>
              <a:gd name="connsiteX128" fmla="*/ 2966252 w 16407932"/>
              <a:gd name="connsiteY128" fmla="*/ 4788025 h 40063417"/>
              <a:gd name="connsiteX129" fmla="*/ 2527742 w 16407932"/>
              <a:gd name="connsiteY129" fmla="*/ 3954433 h 40063417"/>
              <a:gd name="connsiteX130" fmla="*/ 2160463 w 16407932"/>
              <a:gd name="connsiteY130" fmla="*/ 1881624 h 40063417"/>
              <a:gd name="connsiteX131" fmla="*/ 2246882 w 16407932"/>
              <a:gd name="connsiteY131" fmla="*/ 1036395 h 40063417"/>
              <a:gd name="connsiteX132" fmla="*/ 2722184 w 16407932"/>
              <a:gd name="connsiteY132" fmla="*/ 638640 h 40063417"/>
              <a:gd name="connsiteX133" fmla="*/ 3510600 w 16407932"/>
              <a:gd name="connsiteY133" fmla="*/ 290605 h 40063417"/>
              <a:gd name="connsiteX0" fmla="*/ 3510600 w 16407932"/>
              <a:gd name="connsiteY0" fmla="*/ 290605 h 39939118"/>
              <a:gd name="connsiteX1" fmla="*/ 4601787 w 16407932"/>
              <a:gd name="connsiteY1" fmla="*/ 191166 h 39939118"/>
              <a:gd name="connsiteX2" fmla="*/ 5833251 w 16407932"/>
              <a:gd name="connsiteY2" fmla="*/ 713219 h 39939118"/>
              <a:gd name="connsiteX3" fmla="*/ 5465972 w 16407932"/>
              <a:gd name="connsiteY3" fmla="*/ 1185554 h 39939118"/>
              <a:gd name="connsiteX4" fmla="*/ 5768437 w 16407932"/>
              <a:gd name="connsiteY4" fmla="*/ 1682747 h 39939118"/>
              <a:gd name="connsiteX5" fmla="*/ 5962879 w 16407932"/>
              <a:gd name="connsiteY5" fmla="*/ 2378819 h 39939118"/>
              <a:gd name="connsiteX6" fmla="*/ 5941274 w 16407932"/>
              <a:gd name="connsiteY6" fmla="*/ 2900872 h 39939118"/>
              <a:gd name="connsiteX7" fmla="*/ 6265343 w 16407932"/>
              <a:gd name="connsiteY7" fmla="*/ 3671523 h 39939118"/>
              <a:gd name="connsiteX8" fmla="*/ 6157320 w 16407932"/>
              <a:gd name="connsiteY8" fmla="*/ 4078732 h 39939118"/>
              <a:gd name="connsiteX9" fmla="*/ 6222134 w 16407932"/>
              <a:gd name="connsiteY9" fmla="*/ 4516753 h 39939118"/>
              <a:gd name="connsiteX10" fmla="*/ 5919669 w 16407932"/>
              <a:gd name="connsiteY10" fmla="*/ 5585719 h 39939118"/>
              <a:gd name="connsiteX11" fmla="*/ 5160812 w 16407932"/>
              <a:gd name="connsiteY11" fmla="*/ 5610985 h 39939118"/>
              <a:gd name="connsiteX12" fmla="*/ 4882647 w 16407932"/>
              <a:gd name="connsiteY12" fmla="*/ 6115484 h 39939118"/>
              <a:gd name="connsiteX13" fmla="*/ 5314740 w 16407932"/>
              <a:gd name="connsiteY13" fmla="*/ 6836415 h 39939118"/>
              <a:gd name="connsiteX14" fmla="*/ 6200530 w 16407932"/>
              <a:gd name="connsiteY14" fmla="*/ 10251647 h 39939118"/>
              <a:gd name="connsiteX15" fmla="*/ 6351762 w 16407932"/>
              <a:gd name="connsiteY15" fmla="*/ 11634335 h 39939118"/>
              <a:gd name="connsiteX16" fmla="*/ 6762250 w 16407932"/>
              <a:gd name="connsiteY16" fmla="*/ 11385738 h 39939118"/>
              <a:gd name="connsiteX17" fmla="*/ 6440972 w 16407932"/>
              <a:gd name="connsiteY17" fmla="*/ 10000105 h 39939118"/>
              <a:gd name="connsiteX18" fmla="*/ 8178332 w 16407932"/>
              <a:gd name="connsiteY18" fmla="*/ 8628505 h 39939118"/>
              <a:gd name="connsiteX19" fmla="*/ 8209760 w 16407932"/>
              <a:gd name="connsiteY19" fmla="*/ 7955101 h 39939118"/>
              <a:gd name="connsiteX20" fmla="*/ 8566084 w 16407932"/>
              <a:gd name="connsiteY20" fmla="*/ 7805943 h 39939118"/>
              <a:gd name="connsiteX21" fmla="*/ 8566084 w 16407932"/>
              <a:gd name="connsiteY21" fmla="*/ 7184451 h 39939118"/>
              <a:gd name="connsiteX22" fmla="*/ 8144946 w 16407932"/>
              <a:gd name="connsiteY22" fmla="*/ 6910994 h 39939118"/>
              <a:gd name="connsiteX23" fmla="*/ 7904012 w 16407932"/>
              <a:gd name="connsiteY23" fmla="*/ 5336665 h 39939118"/>
              <a:gd name="connsiteX24" fmla="*/ 7904012 w 16407932"/>
              <a:gd name="connsiteY24" fmla="*/ 5885305 h 39939118"/>
              <a:gd name="connsiteX25" fmla="*/ 7904012 w 16407932"/>
              <a:gd name="connsiteY25" fmla="*/ 6433945 h 39939118"/>
              <a:gd name="connsiteX26" fmla="*/ 7721132 w 16407932"/>
              <a:gd name="connsiteY26" fmla="*/ 6068185 h 39939118"/>
              <a:gd name="connsiteX27" fmla="*/ 7629692 w 16407932"/>
              <a:gd name="connsiteY27" fmla="*/ 6342505 h 39939118"/>
              <a:gd name="connsiteX28" fmla="*/ 7355372 w 16407932"/>
              <a:gd name="connsiteY28" fmla="*/ 6616825 h 39939118"/>
              <a:gd name="connsiteX29" fmla="*/ 7355372 w 16407932"/>
              <a:gd name="connsiteY29" fmla="*/ 6159625 h 39939118"/>
              <a:gd name="connsiteX30" fmla="*/ 7194343 w 16407932"/>
              <a:gd name="connsiteY30" fmla="*/ 6413800 h 39939118"/>
              <a:gd name="connsiteX31" fmla="*/ 7691249 w 16407932"/>
              <a:gd name="connsiteY31" fmla="*/ 5245395 h 39939118"/>
              <a:gd name="connsiteX32" fmla="*/ 8178332 w 16407932"/>
              <a:gd name="connsiteY32" fmla="*/ 4147945 h 39939118"/>
              <a:gd name="connsiteX33" fmla="*/ 9367052 w 16407932"/>
              <a:gd name="connsiteY33" fmla="*/ 3324985 h 39939118"/>
              <a:gd name="connsiteX34" fmla="*/ 9549932 w 16407932"/>
              <a:gd name="connsiteY34" fmla="*/ 3416425 h 39939118"/>
              <a:gd name="connsiteX35" fmla="*/ 10190012 w 16407932"/>
              <a:gd name="connsiteY35" fmla="*/ 3142105 h 39939118"/>
              <a:gd name="connsiteX36" fmla="*/ 11012972 w 16407932"/>
              <a:gd name="connsiteY36" fmla="*/ 3507865 h 39939118"/>
              <a:gd name="connsiteX37" fmla="*/ 11287292 w 16407932"/>
              <a:gd name="connsiteY37" fmla="*/ 4239385 h 39939118"/>
              <a:gd name="connsiteX38" fmla="*/ 11378732 w 16407932"/>
              <a:gd name="connsiteY38" fmla="*/ 4696585 h 39939118"/>
              <a:gd name="connsiteX39" fmla="*/ 11470172 w 16407932"/>
              <a:gd name="connsiteY39" fmla="*/ 5519545 h 39939118"/>
              <a:gd name="connsiteX40" fmla="*/ 11470172 w 16407932"/>
              <a:gd name="connsiteY40" fmla="*/ 5519545 h 39939118"/>
              <a:gd name="connsiteX41" fmla="*/ 11927372 w 16407932"/>
              <a:gd name="connsiteY41" fmla="*/ 6525385 h 39939118"/>
              <a:gd name="connsiteX42" fmla="*/ 11470172 w 16407932"/>
              <a:gd name="connsiteY42" fmla="*/ 7165465 h 39939118"/>
              <a:gd name="connsiteX43" fmla="*/ 11470172 w 16407932"/>
              <a:gd name="connsiteY43" fmla="*/ 7805545 h 39939118"/>
              <a:gd name="connsiteX44" fmla="*/ 10738652 w 16407932"/>
              <a:gd name="connsiteY44" fmla="*/ 7896985 h 39939118"/>
              <a:gd name="connsiteX45" fmla="*/ 10555772 w 16407932"/>
              <a:gd name="connsiteY45" fmla="*/ 8171305 h 39939118"/>
              <a:gd name="connsiteX46" fmla="*/ 10830092 w 16407932"/>
              <a:gd name="connsiteY46" fmla="*/ 8628505 h 39939118"/>
              <a:gd name="connsiteX47" fmla="*/ 11835932 w 16407932"/>
              <a:gd name="connsiteY47" fmla="*/ 8628505 h 39939118"/>
              <a:gd name="connsiteX48" fmla="*/ 12293132 w 16407932"/>
              <a:gd name="connsiteY48" fmla="*/ 9085705 h 39939118"/>
              <a:gd name="connsiteX49" fmla="*/ 13207532 w 16407932"/>
              <a:gd name="connsiteY49" fmla="*/ 10457305 h 39939118"/>
              <a:gd name="connsiteX50" fmla="*/ 14944892 w 16407932"/>
              <a:gd name="connsiteY50" fmla="*/ 10000105 h 39939118"/>
              <a:gd name="connsiteX51" fmla="*/ 16407932 w 16407932"/>
              <a:gd name="connsiteY51" fmla="*/ 9634345 h 39939118"/>
              <a:gd name="connsiteX52" fmla="*/ 15219212 w 16407932"/>
              <a:gd name="connsiteY52" fmla="*/ 10457305 h 39939118"/>
              <a:gd name="connsiteX53" fmla="*/ 15767852 w 16407932"/>
              <a:gd name="connsiteY53" fmla="*/ 10914505 h 39939118"/>
              <a:gd name="connsiteX54" fmla="*/ 14944892 w 16407932"/>
              <a:gd name="connsiteY54" fmla="*/ 11828905 h 39939118"/>
              <a:gd name="connsiteX55" fmla="*/ 14944892 w 16407932"/>
              <a:gd name="connsiteY55" fmla="*/ 11188825 h 39939118"/>
              <a:gd name="connsiteX56" fmla="*/ 13298972 w 16407932"/>
              <a:gd name="connsiteY56" fmla="*/ 11188825 h 39939118"/>
              <a:gd name="connsiteX57" fmla="*/ 13298972 w 16407932"/>
              <a:gd name="connsiteY57" fmla="*/ 12011785 h 39939118"/>
              <a:gd name="connsiteX58" fmla="*/ 14487692 w 16407932"/>
              <a:gd name="connsiteY58" fmla="*/ 13200505 h 39939118"/>
              <a:gd name="connsiteX59" fmla="*/ 14396252 w 16407932"/>
              <a:gd name="connsiteY59" fmla="*/ 14114905 h 39939118"/>
              <a:gd name="connsiteX60" fmla="*/ 14762012 w 16407932"/>
              <a:gd name="connsiteY60" fmla="*/ 14846425 h 39939118"/>
              <a:gd name="connsiteX61" fmla="*/ 14670572 w 16407932"/>
              <a:gd name="connsiteY61" fmla="*/ 15577945 h 39939118"/>
              <a:gd name="connsiteX62" fmla="*/ 14670572 w 16407932"/>
              <a:gd name="connsiteY62" fmla="*/ 16035145 h 39939118"/>
              <a:gd name="connsiteX63" fmla="*/ 14396252 w 16407932"/>
              <a:gd name="connsiteY63" fmla="*/ 16035145 h 39939118"/>
              <a:gd name="connsiteX64" fmla="*/ 14396252 w 16407932"/>
              <a:gd name="connsiteY64" fmla="*/ 16400905 h 39939118"/>
              <a:gd name="connsiteX65" fmla="*/ 13664732 w 16407932"/>
              <a:gd name="connsiteY65" fmla="*/ 16400905 h 39939118"/>
              <a:gd name="connsiteX66" fmla="*/ 14213372 w 16407932"/>
              <a:gd name="connsiteY66" fmla="*/ 17132425 h 39939118"/>
              <a:gd name="connsiteX67" fmla="*/ 14853452 w 16407932"/>
              <a:gd name="connsiteY67" fmla="*/ 25910665 h 39939118"/>
              <a:gd name="connsiteX68" fmla="*/ 13207532 w 16407932"/>
              <a:gd name="connsiteY68" fmla="*/ 25819225 h 39939118"/>
              <a:gd name="connsiteX69" fmla="*/ 13024652 w 16407932"/>
              <a:gd name="connsiteY69" fmla="*/ 29293945 h 39939118"/>
              <a:gd name="connsiteX70" fmla="*/ 11653052 w 16407932"/>
              <a:gd name="connsiteY70" fmla="*/ 33957385 h 39939118"/>
              <a:gd name="connsiteX71" fmla="*/ 12476012 w 16407932"/>
              <a:gd name="connsiteY71" fmla="*/ 35603305 h 39939118"/>
              <a:gd name="connsiteX72" fmla="*/ 14396252 w 16407932"/>
              <a:gd name="connsiteY72" fmla="*/ 36151945 h 39939118"/>
              <a:gd name="connsiteX73" fmla="*/ 12293132 w 16407932"/>
              <a:gd name="connsiteY73" fmla="*/ 36517705 h 39939118"/>
              <a:gd name="connsiteX74" fmla="*/ 12933212 w 16407932"/>
              <a:gd name="connsiteY74" fmla="*/ 37066345 h 39939118"/>
              <a:gd name="connsiteX75" fmla="*/ 12018812 w 16407932"/>
              <a:gd name="connsiteY75" fmla="*/ 37706425 h 39939118"/>
              <a:gd name="connsiteX76" fmla="*/ 10007132 w 16407932"/>
              <a:gd name="connsiteY76" fmla="*/ 37249225 h 39939118"/>
              <a:gd name="connsiteX77" fmla="*/ 10190012 w 16407932"/>
              <a:gd name="connsiteY77" fmla="*/ 36883465 h 39939118"/>
              <a:gd name="connsiteX78" fmla="*/ 9001292 w 16407932"/>
              <a:gd name="connsiteY78" fmla="*/ 36883465 h 39939118"/>
              <a:gd name="connsiteX79" fmla="*/ 9549932 w 16407932"/>
              <a:gd name="connsiteY79" fmla="*/ 35969065 h 39939118"/>
              <a:gd name="connsiteX80" fmla="*/ 9001292 w 16407932"/>
              <a:gd name="connsiteY80" fmla="*/ 35511865 h 39939118"/>
              <a:gd name="connsiteX81" fmla="*/ 9824252 w 16407932"/>
              <a:gd name="connsiteY81" fmla="*/ 34780345 h 39939118"/>
              <a:gd name="connsiteX82" fmla="*/ 8635532 w 16407932"/>
              <a:gd name="connsiteY82" fmla="*/ 28196665 h 39939118"/>
              <a:gd name="connsiteX83" fmla="*/ 9367052 w 16407932"/>
              <a:gd name="connsiteY83" fmla="*/ 26276425 h 39939118"/>
              <a:gd name="connsiteX84" fmla="*/ 8361212 w 16407932"/>
              <a:gd name="connsiteY84" fmla="*/ 25727785 h 39939118"/>
              <a:gd name="connsiteX85" fmla="*/ 8269772 w 16407932"/>
              <a:gd name="connsiteY85" fmla="*/ 20790025 h 39939118"/>
              <a:gd name="connsiteX86" fmla="*/ 8635532 w 16407932"/>
              <a:gd name="connsiteY86" fmla="*/ 18504025 h 39939118"/>
              <a:gd name="connsiteX87" fmla="*/ 7345575 w 16407932"/>
              <a:gd name="connsiteY87" fmla="*/ 16730572 h 39939118"/>
              <a:gd name="connsiteX88" fmla="*/ 7172492 w 16407932"/>
              <a:gd name="connsiteY88" fmla="*/ 16309465 h 39939118"/>
              <a:gd name="connsiteX89" fmla="*/ 7302366 w 16407932"/>
              <a:gd name="connsiteY89" fmla="*/ 16332817 h 39939118"/>
              <a:gd name="connsiteX90" fmla="*/ 7025008 w 16407932"/>
              <a:gd name="connsiteY90" fmla="*/ 16283097 h 39939118"/>
              <a:gd name="connsiteX91" fmla="*/ 7154636 w 16407932"/>
              <a:gd name="connsiteY91" fmla="*/ 20186069 h 39939118"/>
              <a:gd name="connsiteX92" fmla="*/ 6668684 w 16407932"/>
              <a:gd name="connsiteY92" fmla="*/ 21851668 h 39939118"/>
              <a:gd name="connsiteX93" fmla="*/ 6117614 w 16407932"/>
              <a:gd name="connsiteY93" fmla="*/ 22100265 h 39939118"/>
              <a:gd name="connsiteX94" fmla="*/ 6668684 w 16407932"/>
              <a:gd name="connsiteY94" fmla="*/ 26997624 h 39939118"/>
              <a:gd name="connsiteX95" fmla="*/ 6349532 w 16407932"/>
              <a:gd name="connsiteY95" fmla="*/ 35877625 h 39939118"/>
              <a:gd name="connsiteX96" fmla="*/ 5526572 w 16407932"/>
              <a:gd name="connsiteY96" fmla="*/ 35877625 h 39939118"/>
              <a:gd name="connsiteX97" fmla="*/ 5526572 w 16407932"/>
              <a:gd name="connsiteY97" fmla="*/ 36151945 h 39939118"/>
              <a:gd name="connsiteX98" fmla="*/ 5983772 w 16407932"/>
              <a:gd name="connsiteY98" fmla="*/ 36151945 h 39939118"/>
              <a:gd name="connsiteX99" fmla="*/ 6166652 w 16407932"/>
              <a:gd name="connsiteY99" fmla="*/ 37249225 h 39939118"/>
              <a:gd name="connsiteX100" fmla="*/ 6623852 w 16407932"/>
              <a:gd name="connsiteY100" fmla="*/ 37157785 h 39939118"/>
              <a:gd name="connsiteX101" fmla="*/ 7446812 w 16407932"/>
              <a:gd name="connsiteY101" fmla="*/ 37797865 h 39939118"/>
              <a:gd name="connsiteX102" fmla="*/ 8577039 w 16407932"/>
              <a:gd name="connsiteY102" fmla="*/ 38905416 h 39939118"/>
              <a:gd name="connsiteX103" fmla="*/ 8987527 w 16407932"/>
              <a:gd name="connsiteY103" fmla="*/ 39526908 h 39939118"/>
              <a:gd name="connsiteX104" fmla="*/ 6225637 w 16407932"/>
              <a:gd name="connsiteY104" fmla="*/ 39924663 h 39939118"/>
              <a:gd name="connsiteX105" fmla="*/ 5058987 w 16407932"/>
              <a:gd name="connsiteY105" fmla="*/ 39526908 h 39939118"/>
              <a:gd name="connsiteX106" fmla="*/ 4540476 w 16407932"/>
              <a:gd name="connsiteY106" fmla="*/ 39626347 h 39939118"/>
              <a:gd name="connsiteX107" fmla="*/ 3200988 w 16407932"/>
              <a:gd name="connsiteY107" fmla="*/ 39377750 h 39939118"/>
              <a:gd name="connsiteX108" fmla="*/ 3265802 w 16407932"/>
              <a:gd name="connsiteY108" fmla="*/ 38358503 h 39939118"/>
              <a:gd name="connsiteX109" fmla="*/ 2596059 w 16407932"/>
              <a:gd name="connsiteY109" fmla="*/ 38532521 h 39939118"/>
              <a:gd name="connsiteX110" fmla="*/ 2531245 w 16407932"/>
              <a:gd name="connsiteY110" fmla="*/ 38905416 h 39939118"/>
              <a:gd name="connsiteX111" fmla="*/ 864185 w 16407932"/>
              <a:gd name="connsiteY111" fmla="*/ 38830837 h 39939118"/>
              <a:gd name="connsiteX112" fmla="*/ 712953 w 16407932"/>
              <a:gd name="connsiteY112" fmla="*/ 36543745 h 39939118"/>
              <a:gd name="connsiteX113" fmla="*/ 802874 w 16407932"/>
              <a:gd name="connsiteY113" fmla="*/ 35499638 h 39939118"/>
              <a:gd name="connsiteX114" fmla="*/ 1278176 w 16407932"/>
              <a:gd name="connsiteY114" fmla="*/ 35027304 h 39939118"/>
              <a:gd name="connsiteX115" fmla="*/ 1040525 w 16407932"/>
              <a:gd name="connsiteY115" fmla="*/ 34629549 h 39939118"/>
              <a:gd name="connsiteX116" fmla="*/ 1080232 w 16407932"/>
              <a:gd name="connsiteY116" fmla="*/ 26972764 h 39939118"/>
              <a:gd name="connsiteX117" fmla="*/ 1598743 w 16407932"/>
              <a:gd name="connsiteY117" fmla="*/ 24909410 h 39939118"/>
              <a:gd name="connsiteX118" fmla="*/ 1533929 w 16407932"/>
              <a:gd name="connsiteY118" fmla="*/ 23591847 h 39939118"/>
              <a:gd name="connsiteX119" fmla="*/ 1663557 w 16407932"/>
              <a:gd name="connsiteY119" fmla="*/ 22348862 h 39939118"/>
              <a:gd name="connsiteX120" fmla="*/ 1859785 w 16407932"/>
              <a:gd name="connsiteY120" fmla="*/ 21534401 h 39939118"/>
              <a:gd name="connsiteX121" fmla="*/ 0 w 16407932"/>
              <a:gd name="connsiteY121" fmla="*/ 21115331 h 39939118"/>
              <a:gd name="connsiteX122" fmla="*/ 734558 w 16407932"/>
              <a:gd name="connsiteY122" fmla="*/ 16034501 h 39939118"/>
              <a:gd name="connsiteX123" fmla="*/ 910897 w 16407932"/>
              <a:gd name="connsiteY123" fmla="*/ 13573391 h 39939118"/>
              <a:gd name="connsiteX124" fmla="*/ 781270 w 16407932"/>
              <a:gd name="connsiteY124" fmla="*/ 10391351 h 39939118"/>
              <a:gd name="connsiteX125" fmla="*/ 1166650 w 16407932"/>
              <a:gd name="connsiteY125" fmla="*/ 7897670 h 39939118"/>
              <a:gd name="connsiteX126" fmla="*/ 1879603 w 16407932"/>
              <a:gd name="connsiteY126" fmla="*/ 6322056 h 39939118"/>
              <a:gd name="connsiteX127" fmla="*/ 2570951 w 16407932"/>
              <a:gd name="connsiteY127" fmla="*/ 5337122 h 39939118"/>
              <a:gd name="connsiteX128" fmla="*/ 2966252 w 16407932"/>
              <a:gd name="connsiteY128" fmla="*/ 4788025 h 39939118"/>
              <a:gd name="connsiteX129" fmla="*/ 2527742 w 16407932"/>
              <a:gd name="connsiteY129" fmla="*/ 3954433 h 39939118"/>
              <a:gd name="connsiteX130" fmla="*/ 2160463 w 16407932"/>
              <a:gd name="connsiteY130" fmla="*/ 1881624 h 39939118"/>
              <a:gd name="connsiteX131" fmla="*/ 2246882 w 16407932"/>
              <a:gd name="connsiteY131" fmla="*/ 1036395 h 39939118"/>
              <a:gd name="connsiteX132" fmla="*/ 2722184 w 16407932"/>
              <a:gd name="connsiteY132" fmla="*/ 638640 h 39939118"/>
              <a:gd name="connsiteX133" fmla="*/ 3510600 w 16407932"/>
              <a:gd name="connsiteY133" fmla="*/ 290605 h 39939118"/>
              <a:gd name="connsiteX0" fmla="*/ 3510600 w 16407932"/>
              <a:gd name="connsiteY0" fmla="*/ 290605 h 39939118"/>
              <a:gd name="connsiteX1" fmla="*/ 4601787 w 16407932"/>
              <a:gd name="connsiteY1" fmla="*/ 191166 h 39939118"/>
              <a:gd name="connsiteX2" fmla="*/ 5833251 w 16407932"/>
              <a:gd name="connsiteY2" fmla="*/ 713219 h 39939118"/>
              <a:gd name="connsiteX3" fmla="*/ 5465972 w 16407932"/>
              <a:gd name="connsiteY3" fmla="*/ 1185554 h 39939118"/>
              <a:gd name="connsiteX4" fmla="*/ 5768437 w 16407932"/>
              <a:gd name="connsiteY4" fmla="*/ 1682747 h 39939118"/>
              <a:gd name="connsiteX5" fmla="*/ 5962879 w 16407932"/>
              <a:gd name="connsiteY5" fmla="*/ 2378819 h 39939118"/>
              <a:gd name="connsiteX6" fmla="*/ 5941274 w 16407932"/>
              <a:gd name="connsiteY6" fmla="*/ 2900872 h 39939118"/>
              <a:gd name="connsiteX7" fmla="*/ 6265343 w 16407932"/>
              <a:gd name="connsiteY7" fmla="*/ 3671523 h 39939118"/>
              <a:gd name="connsiteX8" fmla="*/ 6157320 w 16407932"/>
              <a:gd name="connsiteY8" fmla="*/ 4078732 h 39939118"/>
              <a:gd name="connsiteX9" fmla="*/ 6222134 w 16407932"/>
              <a:gd name="connsiteY9" fmla="*/ 4516753 h 39939118"/>
              <a:gd name="connsiteX10" fmla="*/ 5919669 w 16407932"/>
              <a:gd name="connsiteY10" fmla="*/ 5585719 h 39939118"/>
              <a:gd name="connsiteX11" fmla="*/ 5160812 w 16407932"/>
              <a:gd name="connsiteY11" fmla="*/ 5610985 h 39939118"/>
              <a:gd name="connsiteX12" fmla="*/ 4882647 w 16407932"/>
              <a:gd name="connsiteY12" fmla="*/ 6115484 h 39939118"/>
              <a:gd name="connsiteX13" fmla="*/ 5314740 w 16407932"/>
              <a:gd name="connsiteY13" fmla="*/ 6836415 h 39939118"/>
              <a:gd name="connsiteX14" fmla="*/ 6200530 w 16407932"/>
              <a:gd name="connsiteY14" fmla="*/ 10251647 h 39939118"/>
              <a:gd name="connsiteX15" fmla="*/ 6351762 w 16407932"/>
              <a:gd name="connsiteY15" fmla="*/ 11634335 h 39939118"/>
              <a:gd name="connsiteX16" fmla="*/ 6762250 w 16407932"/>
              <a:gd name="connsiteY16" fmla="*/ 11385738 h 39939118"/>
              <a:gd name="connsiteX17" fmla="*/ 6440972 w 16407932"/>
              <a:gd name="connsiteY17" fmla="*/ 10000105 h 39939118"/>
              <a:gd name="connsiteX18" fmla="*/ 8178332 w 16407932"/>
              <a:gd name="connsiteY18" fmla="*/ 8628505 h 39939118"/>
              <a:gd name="connsiteX19" fmla="*/ 8209760 w 16407932"/>
              <a:gd name="connsiteY19" fmla="*/ 7955101 h 39939118"/>
              <a:gd name="connsiteX20" fmla="*/ 8566084 w 16407932"/>
              <a:gd name="connsiteY20" fmla="*/ 7805943 h 39939118"/>
              <a:gd name="connsiteX21" fmla="*/ 8566084 w 16407932"/>
              <a:gd name="connsiteY21" fmla="*/ 7184451 h 39939118"/>
              <a:gd name="connsiteX22" fmla="*/ 8144946 w 16407932"/>
              <a:gd name="connsiteY22" fmla="*/ 6910994 h 39939118"/>
              <a:gd name="connsiteX23" fmla="*/ 7904012 w 16407932"/>
              <a:gd name="connsiteY23" fmla="*/ 5336665 h 39939118"/>
              <a:gd name="connsiteX24" fmla="*/ 7904012 w 16407932"/>
              <a:gd name="connsiteY24" fmla="*/ 5885305 h 39939118"/>
              <a:gd name="connsiteX25" fmla="*/ 7904012 w 16407932"/>
              <a:gd name="connsiteY25" fmla="*/ 6433945 h 39939118"/>
              <a:gd name="connsiteX26" fmla="*/ 7721132 w 16407932"/>
              <a:gd name="connsiteY26" fmla="*/ 6068185 h 39939118"/>
              <a:gd name="connsiteX27" fmla="*/ 7629692 w 16407932"/>
              <a:gd name="connsiteY27" fmla="*/ 6342505 h 39939118"/>
              <a:gd name="connsiteX28" fmla="*/ 7355372 w 16407932"/>
              <a:gd name="connsiteY28" fmla="*/ 6616825 h 39939118"/>
              <a:gd name="connsiteX29" fmla="*/ 7355372 w 16407932"/>
              <a:gd name="connsiteY29" fmla="*/ 6159625 h 39939118"/>
              <a:gd name="connsiteX30" fmla="*/ 7194343 w 16407932"/>
              <a:gd name="connsiteY30" fmla="*/ 6413800 h 39939118"/>
              <a:gd name="connsiteX31" fmla="*/ 7691249 w 16407932"/>
              <a:gd name="connsiteY31" fmla="*/ 5245395 h 39939118"/>
              <a:gd name="connsiteX32" fmla="*/ 8178332 w 16407932"/>
              <a:gd name="connsiteY32" fmla="*/ 4147945 h 39939118"/>
              <a:gd name="connsiteX33" fmla="*/ 9367052 w 16407932"/>
              <a:gd name="connsiteY33" fmla="*/ 3324985 h 39939118"/>
              <a:gd name="connsiteX34" fmla="*/ 9549932 w 16407932"/>
              <a:gd name="connsiteY34" fmla="*/ 3416425 h 39939118"/>
              <a:gd name="connsiteX35" fmla="*/ 10190012 w 16407932"/>
              <a:gd name="connsiteY35" fmla="*/ 3142105 h 39939118"/>
              <a:gd name="connsiteX36" fmla="*/ 11012972 w 16407932"/>
              <a:gd name="connsiteY36" fmla="*/ 3507865 h 39939118"/>
              <a:gd name="connsiteX37" fmla="*/ 11287292 w 16407932"/>
              <a:gd name="connsiteY37" fmla="*/ 4239385 h 39939118"/>
              <a:gd name="connsiteX38" fmla="*/ 11378732 w 16407932"/>
              <a:gd name="connsiteY38" fmla="*/ 4696585 h 39939118"/>
              <a:gd name="connsiteX39" fmla="*/ 11470172 w 16407932"/>
              <a:gd name="connsiteY39" fmla="*/ 5519545 h 39939118"/>
              <a:gd name="connsiteX40" fmla="*/ 11470172 w 16407932"/>
              <a:gd name="connsiteY40" fmla="*/ 5519545 h 39939118"/>
              <a:gd name="connsiteX41" fmla="*/ 11927372 w 16407932"/>
              <a:gd name="connsiteY41" fmla="*/ 6525385 h 39939118"/>
              <a:gd name="connsiteX42" fmla="*/ 11470172 w 16407932"/>
              <a:gd name="connsiteY42" fmla="*/ 7165465 h 39939118"/>
              <a:gd name="connsiteX43" fmla="*/ 11470172 w 16407932"/>
              <a:gd name="connsiteY43" fmla="*/ 7805545 h 39939118"/>
              <a:gd name="connsiteX44" fmla="*/ 10738652 w 16407932"/>
              <a:gd name="connsiteY44" fmla="*/ 7896985 h 39939118"/>
              <a:gd name="connsiteX45" fmla="*/ 10555772 w 16407932"/>
              <a:gd name="connsiteY45" fmla="*/ 8171305 h 39939118"/>
              <a:gd name="connsiteX46" fmla="*/ 10830092 w 16407932"/>
              <a:gd name="connsiteY46" fmla="*/ 8628505 h 39939118"/>
              <a:gd name="connsiteX47" fmla="*/ 11835932 w 16407932"/>
              <a:gd name="connsiteY47" fmla="*/ 8628505 h 39939118"/>
              <a:gd name="connsiteX48" fmla="*/ 12293132 w 16407932"/>
              <a:gd name="connsiteY48" fmla="*/ 9085705 h 39939118"/>
              <a:gd name="connsiteX49" fmla="*/ 13207532 w 16407932"/>
              <a:gd name="connsiteY49" fmla="*/ 10457305 h 39939118"/>
              <a:gd name="connsiteX50" fmla="*/ 14944892 w 16407932"/>
              <a:gd name="connsiteY50" fmla="*/ 10000105 h 39939118"/>
              <a:gd name="connsiteX51" fmla="*/ 16407932 w 16407932"/>
              <a:gd name="connsiteY51" fmla="*/ 9634345 h 39939118"/>
              <a:gd name="connsiteX52" fmla="*/ 15219212 w 16407932"/>
              <a:gd name="connsiteY52" fmla="*/ 10457305 h 39939118"/>
              <a:gd name="connsiteX53" fmla="*/ 15767852 w 16407932"/>
              <a:gd name="connsiteY53" fmla="*/ 10914505 h 39939118"/>
              <a:gd name="connsiteX54" fmla="*/ 14944892 w 16407932"/>
              <a:gd name="connsiteY54" fmla="*/ 11828905 h 39939118"/>
              <a:gd name="connsiteX55" fmla="*/ 14944892 w 16407932"/>
              <a:gd name="connsiteY55" fmla="*/ 11188825 h 39939118"/>
              <a:gd name="connsiteX56" fmla="*/ 13298972 w 16407932"/>
              <a:gd name="connsiteY56" fmla="*/ 11188825 h 39939118"/>
              <a:gd name="connsiteX57" fmla="*/ 13298972 w 16407932"/>
              <a:gd name="connsiteY57" fmla="*/ 12011785 h 39939118"/>
              <a:gd name="connsiteX58" fmla="*/ 14487692 w 16407932"/>
              <a:gd name="connsiteY58" fmla="*/ 13200505 h 39939118"/>
              <a:gd name="connsiteX59" fmla="*/ 14396252 w 16407932"/>
              <a:gd name="connsiteY59" fmla="*/ 14114905 h 39939118"/>
              <a:gd name="connsiteX60" fmla="*/ 14762012 w 16407932"/>
              <a:gd name="connsiteY60" fmla="*/ 14846425 h 39939118"/>
              <a:gd name="connsiteX61" fmla="*/ 14670572 w 16407932"/>
              <a:gd name="connsiteY61" fmla="*/ 15577945 h 39939118"/>
              <a:gd name="connsiteX62" fmla="*/ 14670572 w 16407932"/>
              <a:gd name="connsiteY62" fmla="*/ 16035145 h 39939118"/>
              <a:gd name="connsiteX63" fmla="*/ 14396252 w 16407932"/>
              <a:gd name="connsiteY63" fmla="*/ 16035145 h 39939118"/>
              <a:gd name="connsiteX64" fmla="*/ 14396252 w 16407932"/>
              <a:gd name="connsiteY64" fmla="*/ 16400905 h 39939118"/>
              <a:gd name="connsiteX65" fmla="*/ 13664732 w 16407932"/>
              <a:gd name="connsiteY65" fmla="*/ 16400905 h 39939118"/>
              <a:gd name="connsiteX66" fmla="*/ 14213372 w 16407932"/>
              <a:gd name="connsiteY66" fmla="*/ 17132425 h 39939118"/>
              <a:gd name="connsiteX67" fmla="*/ 14853452 w 16407932"/>
              <a:gd name="connsiteY67" fmla="*/ 25910665 h 39939118"/>
              <a:gd name="connsiteX68" fmla="*/ 13207532 w 16407932"/>
              <a:gd name="connsiteY68" fmla="*/ 25819225 h 39939118"/>
              <a:gd name="connsiteX69" fmla="*/ 13024652 w 16407932"/>
              <a:gd name="connsiteY69" fmla="*/ 29293945 h 39939118"/>
              <a:gd name="connsiteX70" fmla="*/ 11653052 w 16407932"/>
              <a:gd name="connsiteY70" fmla="*/ 33957385 h 39939118"/>
              <a:gd name="connsiteX71" fmla="*/ 12476012 w 16407932"/>
              <a:gd name="connsiteY71" fmla="*/ 35603305 h 39939118"/>
              <a:gd name="connsiteX72" fmla="*/ 14396252 w 16407932"/>
              <a:gd name="connsiteY72" fmla="*/ 36151945 h 39939118"/>
              <a:gd name="connsiteX73" fmla="*/ 12293132 w 16407932"/>
              <a:gd name="connsiteY73" fmla="*/ 36517705 h 39939118"/>
              <a:gd name="connsiteX74" fmla="*/ 12933212 w 16407932"/>
              <a:gd name="connsiteY74" fmla="*/ 37066345 h 39939118"/>
              <a:gd name="connsiteX75" fmla="*/ 12018812 w 16407932"/>
              <a:gd name="connsiteY75" fmla="*/ 37706425 h 39939118"/>
              <a:gd name="connsiteX76" fmla="*/ 10007132 w 16407932"/>
              <a:gd name="connsiteY76" fmla="*/ 37249225 h 39939118"/>
              <a:gd name="connsiteX77" fmla="*/ 10190012 w 16407932"/>
              <a:gd name="connsiteY77" fmla="*/ 36883465 h 39939118"/>
              <a:gd name="connsiteX78" fmla="*/ 9001292 w 16407932"/>
              <a:gd name="connsiteY78" fmla="*/ 36883465 h 39939118"/>
              <a:gd name="connsiteX79" fmla="*/ 9549932 w 16407932"/>
              <a:gd name="connsiteY79" fmla="*/ 35969065 h 39939118"/>
              <a:gd name="connsiteX80" fmla="*/ 9001292 w 16407932"/>
              <a:gd name="connsiteY80" fmla="*/ 35511865 h 39939118"/>
              <a:gd name="connsiteX81" fmla="*/ 9824252 w 16407932"/>
              <a:gd name="connsiteY81" fmla="*/ 34780345 h 39939118"/>
              <a:gd name="connsiteX82" fmla="*/ 8635532 w 16407932"/>
              <a:gd name="connsiteY82" fmla="*/ 28196665 h 39939118"/>
              <a:gd name="connsiteX83" fmla="*/ 9367052 w 16407932"/>
              <a:gd name="connsiteY83" fmla="*/ 26276425 h 39939118"/>
              <a:gd name="connsiteX84" fmla="*/ 8361212 w 16407932"/>
              <a:gd name="connsiteY84" fmla="*/ 25727785 h 39939118"/>
              <a:gd name="connsiteX85" fmla="*/ 8269772 w 16407932"/>
              <a:gd name="connsiteY85" fmla="*/ 20790025 h 39939118"/>
              <a:gd name="connsiteX86" fmla="*/ 8635532 w 16407932"/>
              <a:gd name="connsiteY86" fmla="*/ 18504025 h 39939118"/>
              <a:gd name="connsiteX87" fmla="*/ 7345575 w 16407932"/>
              <a:gd name="connsiteY87" fmla="*/ 16730572 h 39939118"/>
              <a:gd name="connsiteX88" fmla="*/ 7172492 w 16407932"/>
              <a:gd name="connsiteY88" fmla="*/ 16309465 h 39939118"/>
              <a:gd name="connsiteX89" fmla="*/ 7302366 w 16407932"/>
              <a:gd name="connsiteY89" fmla="*/ 16332817 h 39939118"/>
              <a:gd name="connsiteX90" fmla="*/ 7025008 w 16407932"/>
              <a:gd name="connsiteY90" fmla="*/ 16283097 h 39939118"/>
              <a:gd name="connsiteX91" fmla="*/ 7154636 w 16407932"/>
              <a:gd name="connsiteY91" fmla="*/ 20186069 h 39939118"/>
              <a:gd name="connsiteX92" fmla="*/ 6668684 w 16407932"/>
              <a:gd name="connsiteY92" fmla="*/ 21851668 h 39939118"/>
              <a:gd name="connsiteX93" fmla="*/ 6117614 w 16407932"/>
              <a:gd name="connsiteY93" fmla="*/ 22100265 h 39939118"/>
              <a:gd name="connsiteX94" fmla="*/ 6668684 w 16407932"/>
              <a:gd name="connsiteY94" fmla="*/ 26997624 h 39939118"/>
              <a:gd name="connsiteX95" fmla="*/ 6349532 w 16407932"/>
              <a:gd name="connsiteY95" fmla="*/ 35877625 h 39939118"/>
              <a:gd name="connsiteX96" fmla="*/ 5526572 w 16407932"/>
              <a:gd name="connsiteY96" fmla="*/ 35877625 h 39939118"/>
              <a:gd name="connsiteX97" fmla="*/ 5526572 w 16407932"/>
              <a:gd name="connsiteY97" fmla="*/ 36151945 h 39939118"/>
              <a:gd name="connsiteX98" fmla="*/ 5983772 w 16407932"/>
              <a:gd name="connsiteY98" fmla="*/ 36151945 h 39939118"/>
              <a:gd name="connsiteX99" fmla="*/ 6166652 w 16407932"/>
              <a:gd name="connsiteY99" fmla="*/ 37249225 h 39939118"/>
              <a:gd name="connsiteX100" fmla="*/ 6623852 w 16407932"/>
              <a:gd name="connsiteY100" fmla="*/ 37157785 h 39939118"/>
              <a:gd name="connsiteX101" fmla="*/ 7215947 w 16407932"/>
              <a:gd name="connsiteY101" fmla="*/ 38756258 h 39939118"/>
              <a:gd name="connsiteX102" fmla="*/ 8577039 w 16407932"/>
              <a:gd name="connsiteY102" fmla="*/ 38905416 h 39939118"/>
              <a:gd name="connsiteX103" fmla="*/ 8987527 w 16407932"/>
              <a:gd name="connsiteY103" fmla="*/ 39526908 h 39939118"/>
              <a:gd name="connsiteX104" fmla="*/ 6225637 w 16407932"/>
              <a:gd name="connsiteY104" fmla="*/ 39924663 h 39939118"/>
              <a:gd name="connsiteX105" fmla="*/ 5058987 w 16407932"/>
              <a:gd name="connsiteY105" fmla="*/ 39526908 h 39939118"/>
              <a:gd name="connsiteX106" fmla="*/ 4540476 w 16407932"/>
              <a:gd name="connsiteY106" fmla="*/ 39626347 h 39939118"/>
              <a:gd name="connsiteX107" fmla="*/ 3200988 w 16407932"/>
              <a:gd name="connsiteY107" fmla="*/ 39377750 h 39939118"/>
              <a:gd name="connsiteX108" fmla="*/ 3265802 w 16407932"/>
              <a:gd name="connsiteY108" fmla="*/ 38358503 h 39939118"/>
              <a:gd name="connsiteX109" fmla="*/ 2596059 w 16407932"/>
              <a:gd name="connsiteY109" fmla="*/ 38532521 h 39939118"/>
              <a:gd name="connsiteX110" fmla="*/ 2531245 w 16407932"/>
              <a:gd name="connsiteY110" fmla="*/ 38905416 h 39939118"/>
              <a:gd name="connsiteX111" fmla="*/ 864185 w 16407932"/>
              <a:gd name="connsiteY111" fmla="*/ 38830837 h 39939118"/>
              <a:gd name="connsiteX112" fmla="*/ 712953 w 16407932"/>
              <a:gd name="connsiteY112" fmla="*/ 36543745 h 39939118"/>
              <a:gd name="connsiteX113" fmla="*/ 802874 w 16407932"/>
              <a:gd name="connsiteY113" fmla="*/ 35499638 h 39939118"/>
              <a:gd name="connsiteX114" fmla="*/ 1278176 w 16407932"/>
              <a:gd name="connsiteY114" fmla="*/ 35027304 h 39939118"/>
              <a:gd name="connsiteX115" fmla="*/ 1040525 w 16407932"/>
              <a:gd name="connsiteY115" fmla="*/ 34629549 h 39939118"/>
              <a:gd name="connsiteX116" fmla="*/ 1080232 w 16407932"/>
              <a:gd name="connsiteY116" fmla="*/ 26972764 h 39939118"/>
              <a:gd name="connsiteX117" fmla="*/ 1598743 w 16407932"/>
              <a:gd name="connsiteY117" fmla="*/ 24909410 h 39939118"/>
              <a:gd name="connsiteX118" fmla="*/ 1533929 w 16407932"/>
              <a:gd name="connsiteY118" fmla="*/ 23591847 h 39939118"/>
              <a:gd name="connsiteX119" fmla="*/ 1663557 w 16407932"/>
              <a:gd name="connsiteY119" fmla="*/ 22348862 h 39939118"/>
              <a:gd name="connsiteX120" fmla="*/ 1859785 w 16407932"/>
              <a:gd name="connsiteY120" fmla="*/ 21534401 h 39939118"/>
              <a:gd name="connsiteX121" fmla="*/ 0 w 16407932"/>
              <a:gd name="connsiteY121" fmla="*/ 21115331 h 39939118"/>
              <a:gd name="connsiteX122" fmla="*/ 734558 w 16407932"/>
              <a:gd name="connsiteY122" fmla="*/ 16034501 h 39939118"/>
              <a:gd name="connsiteX123" fmla="*/ 910897 w 16407932"/>
              <a:gd name="connsiteY123" fmla="*/ 13573391 h 39939118"/>
              <a:gd name="connsiteX124" fmla="*/ 781270 w 16407932"/>
              <a:gd name="connsiteY124" fmla="*/ 10391351 h 39939118"/>
              <a:gd name="connsiteX125" fmla="*/ 1166650 w 16407932"/>
              <a:gd name="connsiteY125" fmla="*/ 7897670 h 39939118"/>
              <a:gd name="connsiteX126" fmla="*/ 1879603 w 16407932"/>
              <a:gd name="connsiteY126" fmla="*/ 6322056 h 39939118"/>
              <a:gd name="connsiteX127" fmla="*/ 2570951 w 16407932"/>
              <a:gd name="connsiteY127" fmla="*/ 5337122 h 39939118"/>
              <a:gd name="connsiteX128" fmla="*/ 2966252 w 16407932"/>
              <a:gd name="connsiteY128" fmla="*/ 4788025 h 39939118"/>
              <a:gd name="connsiteX129" fmla="*/ 2527742 w 16407932"/>
              <a:gd name="connsiteY129" fmla="*/ 3954433 h 39939118"/>
              <a:gd name="connsiteX130" fmla="*/ 2160463 w 16407932"/>
              <a:gd name="connsiteY130" fmla="*/ 1881624 h 39939118"/>
              <a:gd name="connsiteX131" fmla="*/ 2246882 w 16407932"/>
              <a:gd name="connsiteY131" fmla="*/ 1036395 h 39939118"/>
              <a:gd name="connsiteX132" fmla="*/ 2722184 w 16407932"/>
              <a:gd name="connsiteY132" fmla="*/ 638640 h 39939118"/>
              <a:gd name="connsiteX133" fmla="*/ 3510600 w 16407932"/>
              <a:gd name="connsiteY133" fmla="*/ 290605 h 39939118"/>
              <a:gd name="connsiteX0" fmla="*/ 3510600 w 16407932"/>
              <a:gd name="connsiteY0" fmla="*/ 290605 h 39939118"/>
              <a:gd name="connsiteX1" fmla="*/ 4601787 w 16407932"/>
              <a:gd name="connsiteY1" fmla="*/ 191166 h 39939118"/>
              <a:gd name="connsiteX2" fmla="*/ 5833251 w 16407932"/>
              <a:gd name="connsiteY2" fmla="*/ 713219 h 39939118"/>
              <a:gd name="connsiteX3" fmla="*/ 5465972 w 16407932"/>
              <a:gd name="connsiteY3" fmla="*/ 1185554 h 39939118"/>
              <a:gd name="connsiteX4" fmla="*/ 5768437 w 16407932"/>
              <a:gd name="connsiteY4" fmla="*/ 1682747 h 39939118"/>
              <a:gd name="connsiteX5" fmla="*/ 5962879 w 16407932"/>
              <a:gd name="connsiteY5" fmla="*/ 2378819 h 39939118"/>
              <a:gd name="connsiteX6" fmla="*/ 5941274 w 16407932"/>
              <a:gd name="connsiteY6" fmla="*/ 2900872 h 39939118"/>
              <a:gd name="connsiteX7" fmla="*/ 6265343 w 16407932"/>
              <a:gd name="connsiteY7" fmla="*/ 3671523 h 39939118"/>
              <a:gd name="connsiteX8" fmla="*/ 6157320 w 16407932"/>
              <a:gd name="connsiteY8" fmla="*/ 4078732 h 39939118"/>
              <a:gd name="connsiteX9" fmla="*/ 6222134 w 16407932"/>
              <a:gd name="connsiteY9" fmla="*/ 4516753 h 39939118"/>
              <a:gd name="connsiteX10" fmla="*/ 5919669 w 16407932"/>
              <a:gd name="connsiteY10" fmla="*/ 5585719 h 39939118"/>
              <a:gd name="connsiteX11" fmla="*/ 5160812 w 16407932"/>
              <a:gd name="connsiteY11" fmla="*/ 5610985 h 39939118"/>
              <a:gd name="connsiteX12" fmla="*/ 4882647 w 16407932"/>
              <a:gd name="connsiteY12" fmla="*/ 6115484 h 39939118"/>
              <a:gd name="connsiteX13" fmla="*/ 5314740 w 16407932"/>
              <a:gd name="connsiteY13" fmla="*/ 6836415 h 39939118"/>
              <a:gd name="connsiteX14" fmla="*/ 6200530 w 16407932"/>
              <a:gd name="connsiteY14" fmla="*/ 10251647 h 39939118"/>
              <a:gd name="connsiteX15" fmla="*/ 6351762 w 16407932"/>
              <a:gd name="connsiteY15" fmla="*/ 11634335 h 39939118"/>
              <a:gd name="connsiteX16" fmla="*/ 6762250 w 16407932"/>
              <a:gd name="connsiteY16" fmla="*/ 11385738 h 39939118"/>
              <a:gd name="connsiteX17" fmla="*/ 6440972 w 16407932"/>
              <a:gd name="connsiteY17" fmla="*/ 10000105 h 39939118"/>
              <a:gd name="connsiteX18" fmla="*/ 8178332 w 16407932"/>
              <a:gd name="connsiteY18" fmla="*/ 8628505 h 39939118"/>
              <a:gd name="connsiteX19" fmla="*/ 8209760 w 16407932"/>
              <a:gd name="connsiteY19" fmla="*/ 7955101 h 39939118"/>
              <a:gd name="connsiteX20" fmla="*/ 8566084 w 16407932"/>
              <a:gd name="connsiteY20" fmla="*/ 7805943 h 39939118"/>
              <a:gd name="connsiteX21" fmla="*/ 8566084 w 16407932"/>
              <a:gd name="connsiteY21" fmla="*/ 7184451 h 39939118"/>
              <a:gd name="connsiteX22" fmla="*/ 8144946 w 16407932"/>
              <a:gd name="connsiteY22" fmla="*/ 6910994 h 39939118"/>
              <a:gd name="connsiteX23" fmla="*/ 7904012 w 16407932"/>
              <a:gd name="connsiteY23" fmla="*/ 5336665 h 39939118"/>
              <a:gd name="connsiteX24" fmla="*/ 7904012 w 16407932"/>
              <a:gd name="connsiteY24" fmla="*/ 5885305 h 39939118"/>
              <a:gd name="connsiteX25" fmla="*/ 7904012 w 16407932"/>
              <a:gd name="connsiteY25" fmla="*/ 6433945 h 39939118"/>
              <a:gd name="connsiteX26" fmla="*/ 7721132 w 16407932"/>
              <a:gd name="connsiteY26" fmla="*/ 6068185 h 39939118"/>
              <a:gd name="connsiteX27" fmla="*/ 7629692 w 16407932"/>
              <a:gd name="connsiteY27" fmla="*/ 6342505 h 39939118"/>
              <a:gd name="connsiteX28" fmla="*/ 7355372 w 16407932"/>
              <a:gd name="connsiteY28" fmla="*/ 6616825 h 39939118"/>
              <a:gd name="connsiteX29" fmla="*/ 7355372 w 16407932"/>
              <a:gd name="connsiteY29" fmla="*/ 6159625 h 39939118"/>
              <a:gd name="connsiteX30" fmla="*/ 7194343 w 16407932"/>
              <a:gd name="connsiteY30" fmla="*/ 6413800 h 39939118"/>
              <a:gd name="connsiteX31" fmla="*/ 7691249 w 16407932"/>
              <a:gd name="connsiteY31" fmla="*/ 5245395 h 39939118"/>
              <a:gd name="connsiteX32" fmla="*/ 8178332 w 16407932"/>
              <a:gd name="connsiteY32" fmla="*/ 4147945 h 39939118"/>
              <a:gd name="connsiteX33" fmla="*/ 9367052 w 16407932"/>
              <a:gd name="connsiteY33" fmla="*/ 3324985 h 39939118"/>
              <a:gd name="connsiteX34" fmla="*/ 9549932 w 16407932"/>
              <a:gd name="connsiteY34" fmla="*/ 3416425 h 39939118"/>
              <a:gd name="connsiteX35" fmla="*/ 10190012 w 16407932"/>
              <a:gd name="connsiteY35" fmla="*/ 3142105 h 39939118"/>
              <a:gd name="connsiteX36" fmla="*/ 11012972 w 16407932"/>
              <a:gd name="connsiteY36" fmla="*/ 3507865 h 39939118"/>
              <a:gd name="connsiteX37" fmla="*/ 11287292 w 16407932"/>
              <a:gd name="connsiteY37" fmla="*/ 4239385 h 39939118"/>
              <a:gd name="connsiteX38" fmla="*/ 11378732 w 16407932"/>
              <a:gd name="connsiteY38" fmla="*/ 4696585 h 39939118"/>
              <a:gd name="connsiteX39" fmla="*/ 11470172 w 16407932"/>
              <a:gd name="connsiteY39" fmla="*/ 5519545 h 39939118"/>
              <a:gd name="connsiteX40" fmla="*/ 11470172 w 16407932"/>
              <a:gd name="connsiteY40" fmla="*/ 5519545 h 39939118"/>
              <a:gd name="connsiteX41" fmla="*/ 11927372 w 16407932"/>
              <a:gd name="connsiteY41" fmla="*/ 6525385 h 39939118"/>
              <a:gd name="connsiteX42" fmla="*/ 11470172 w 16407932"/>
              <a:gd name="connsiteY42" fmla="*/ 7165465 h 39939118"/>
              <a:gd name="connsiteX43" fmla="*/ 11470172 w 16407932"/>
              <a:gd name="connsiteY43" fmla="*/ 7805545 h 39939118"/>
              <a:gd name="connsiteX44" fmla="*/ 10738652 w 16407932"/>
              <a:gd name="connsiteY44" fmla="*/ 7896985 h 39939118"/>
              <a:gd name="connsiteX45" fmla="*/ 10555772 w 16407932"/>
              <a:gd name="connsiteY45" fmla="*/ 8171305 h 39939118"/>
              <a:gd name="connsiteX46" fmla="*/ 10830092 w 16407932"/>
              <a:gd name="connsiteY46" fmla="*/ 8628505 h 39939118"/>
              <a:gd name="connsiteX47" fmla="*/ 11835932 w 16407932"/>
              <a:gd name="connsiteY47" fmla="*/ 8628505 h 39939118"/>
              <a:gd name="connsiteX48" fmla="*/ 12293132 w 16407932"/>
              <a:gd name="connsiteY48" fmla="*/ 9085705 h 39939118"/>
              <a:gd name="connsiteX49" fmla="*/ 13207532 w 16407932"/>
              <a:gd name="connsiteY49" fmla="*/ 10457305 h 39939118"/>
              <a:gd name="connsiteX50" fmla="*/ 14944892 w 16407932"/>
              <a:gd name="connsiteY50" fmla="*/ 10000105 h 39939118"/>
              <a:gd name="connsiteX51" fmla="*/ 16407932 w 16407932"/>
              <a:gd name="connsiteY51" fmla="*/ 9634345 h 39939118"/>
              <a:gd name="connsiteX52" fmla="*/ 15219212 w 16407932"/>
              <a:gd name="connsiteY52" fmla="*/ 10457305 h 39939118"/>
              <a:gd name="connsiteX53" fmla="*/ 15767852 w 16407932"/>
              <a:gd name="connsiteY53" fmla="*/ 10914505 h 39939118"/>
              <a:gd name="connsiteX54" fmla="*/ 14944892 w 16407932"/>
              <a:gd name="connsiteY54" fmla="*/ 11828905 h 39939118"/>
              <a:gd name="connsiteX55" fmla="*/ 14944892 w 16407932"/>
              <a:gd name="connsiteY55" fmla="*/ 11188825 h 39939118"/>
              <a:gd name="connsiteX56" fmla="*/ 13298972 w 16407932"/>
              <a:gd name="connsiteY56" fmla="*/ 11188825 h 39939118"/>
              <a:gd name="connsiteX57" fmla="*/ 13298972 w 16407932"/>
              <a:gd name="connsiteY57" fmla="*/ 12011785 h 39939118"/>
              <a:gd name="connsiteX58" fmla="*/ 14487692 w 16407932"/>
              <a:gd name="connsiteY58" fmla="*/ 13200505 h 39939118"/>
              <a:gd name="connsiteX59" fmla="*/ 14396252 w 16407932"/>
              <a:gd name="connsiteY59" fmla="*/ 14114905 h 39939118"/>
              <a:gd name="connsiteX60" fmla="*/ 14762012 w 16407932"/>
              <a:gd name="connsiteY60" fmla="*/ 14846425 h 39939118"/>
              <a:gd name="connsiteX61" fmla="*/ 14670572 w 16407932"/>
              <a:gd name="connsiteY61" fmla="*/ 15577945 h 39939118"/>
              <a:gd name="connsiteX62" fmla="*/ 14670572 w 16407932"/>
              <a:gd name="connsiteY62" fmla="*/ 16035145 h 39939118"/>
              <a:gd name="connsiteX63" fmla="*/ 14396252 w 16407932"/>
              <a:gd name="connsiteY63" fmla="*/ 16035145 h 39939118"/>
              <a:gd name="connsiteX64" fmla="*/ 14396252 w 16407932"/>
              <a:gd name="connsiteY64" fmla="*/ 16400905 h 39939118"/>
              <a:gd name="connsiteX65" fmla="*/ 13664732 w 16407932"/>
              <a:gd name="connsiteY65" fmla="*/ 16400905 h 39939118"/>
              <a:gd name="connsiteX66" fmla="*/ 14213372 w 16407932"/>
              <a:gd name="connsiteY66" fmla="*/ 17132425 h 39939118"/>
              <a:gd name="connsiteX67" fmla="*/ 14853452 w 16407932"/>
              <a:gd name="connsiteY67" fmla="*/ 25910665 h 39939118"/>
              <a:gd name="connsiteX68" fmla="*/ 13207532 w 16407932"/>
              <a:gd name="connsiteY68" fmla="*/ 25819225 h 39939118"/>
              <a:gd name="connsiteX69" fmla="*/ 13024652 w 16407932"/>
              <a:gd name="connsiteY69" fmla="*/ 29293945 h 39939118"/>
              <a:gd name="connsiteX70" fmla="*/ 11653052 w 16407932"/>
              <a:gd name="connsiteY70" fmla="*/ 33957385 h 39939118"/>
              <a:gd name="connsiteX71" fmla="*/ 12476012 w 16407932"/>
              <a:gd name="connsiteY71" fmla="*/ 35603305 h 39939118"/>
              <a:gd name="connsiteX72" fmla="*/ 14396252 w 16407932"/>
              <a:gd name="connsiteY72" fmla="*/ 36151945 h 39939118"/>
              <a:gd name="connsiteX73" fmla="*/ 12293132 w 16407932"/>
              <a:gd name="connsiteY73" fmla="*/ 36517705 h 39939118"/>
              <a:gd name="connsiteX74" fmla="*/ 12933212 w 16407932"/>
              <a:gd name="connsiteY74" fmla="*/ 37066345 h 39939118"/>
              <a:gd name="connsiteX75" fmla="*/ 12018812 w 16407932"/>
              <a:gd name="connsiteY75" fmla="*/ 37706425 h 39939118"/>
              <a:gd name="connsiteX76" fmla="*/ 10007132 w 16407932"/>
              <a:gd name="connsiteY76" fmla="*/ 37249225 h 39939118"/>
              <a:gd name="connsiteX77" fmla="*/ 10190012 w 16407932"/>
              <a:gd name="connsiteY77" fmla="*/ 36883465 h 39939118"/>
              <a:gd name="connsiteX78" fmla="*/ 9001292 w 16407932"/>
              <a:gd name="connsiteY78" fmla="*/ 36883465 h 39939118"/>
              <a:gd name="connsiteX79" fmla="*/ 9549932 w 16407932"/>
              <a:gd name="connsiteY79" fmla="*/ 35969065 h 39939118"/>
              <a:gd name="connsiteX80" fmla="*/ 9001292 w 16407932"/>
              <a:gd name="connsiteY80" fmla="*/ 35511865 h 39939118"/>
              <a:gd name="connsiteX81" fmla="*/ 9824252 w 16407932"/>
              <a:gd name="connsiteY81" fmla="*/ 34780345 h 39939118"/>
              <a:gd name="connsiteX82" fmla="*/ 8635532 w 16407932"/>
              <a:gd name="connsiteY82" fmla="*/ 28196665 h 39939118"/>
              <a:gd name="connsiteX83" fmla="*/ 9367052 w 16407932"/>
              <a:gd name="connsiteY83" fmla="*/ 26276425 h 39939118"/>
              <a:gd name="connsiteX84" fmla="*/ 8361212 w 16407932"/>
              <a:gd name="connsiteY84" fmla="*/ 25727785 h 39939118"/>
              <a:gd name="connsiteX85" fmla="*/ 8269772 w 16407932"/>
              <a:gd name="connsiteY85" fmla="*/ 20790025 h 39939118"/>
              <a:gd name="connsiteX86" fmla="*/ 8635532 w 16407932"/>
              <a:gd name="connsiteY86" fmla="*/ 18504025 h 39939118"/>
              <a:gd name="connsiteX87" fmla="*/ 7345575 w 16407932"/>
              <a:gd name="connsiteY87" fmla="*/ 16730572 h 39939118"/>
              <a:gd name="connsiteX88" fmla="*/ 7172492 w 16407932"/>
              <a:gd name="connsiteY88" fmla="*/ 16309465 h 39939118"/>
              <a:gd name="connsiteX89" fmla="*/ 7302366 w 16407932"/>
              <a:gd name="connsiteY89" fmla="*/ 16332817 h 39939118"/>
              <a:gd name="connsiteX90" fmla="*/ 7025008 w 16407932"/>
              <a:gd name="connsiteY90" fmla="*/ 16283097 h 39939118"/>
              <a:gd name="connsiteX91" fmla="*/ 7154636 w 16407932"/>
              <a:gd name="connsiteY91" fmla="*/ 20186069 h 39939118"/>
              <a:gd name="connsiteX92" fmla="*/ 6668684 w 16407932"/>
              <a:gd name="connsiteY92" fmla="*/ 21851668 h 39939118"/>
              <a:gd name="connsiteX93" fmla="*/ 6117614 w 16407932"/>
              <a:gd name="connsiteY93" fmla="*/ 22100265 h 39939118"/>
              <a:gd name="connsiteX94" fmla="*/ 6668684 w 16407932"/>
              <a:gd name="connsiteY94" fmla="*/ 26997624 h 39939118"/>
              <a:gd name="connsiteX95" fmla="*/ 6349532 w 16407932"/>
              <a:gd name="connsiteY95" fmla="*/ 35877625 h 39939118"/>
              <a:gd name="connsiteX96" fmla="*/ 5526572 w 16407932"/>
              <a:gd name="connsiteY96" fmla="*/ 35877625 h 39939118"/>
              <a:gd name="connsiteX97" fmla="*/ 5526572 w 16407932"/>
              <a:gd name="connsiteY97" fmla="*/ 36151945 h 39939118"/>
              <a:gd name="connsiteX98" fmla="*/ 5983772 w 16407932"/>
              <a:gd name="connsiteY98" fmla="*/ 36151945 h 39939118"/>
              <a:gd name="connsiteX99" fmla="*/ 6166652 w 16407932"/>
              <a:gd name="connsiteY99" fmla="*/ 37249225 h 39939118"/>
              <a:gd name="connsiteX100" fmla="*/ 5617204 w 16407932"/>
              <a:gd name="connsiteY100" fmla="*/ 37712151 h 39939118"/>
              <a:gd name="connsiteX101" fmla="*/ 7215947 w 16407932"/>
              <a:gd name="connsiteY101" fmla="*/ 38756258 h 39939118"/>
              <a:gd name="connsiteX102" fmla="*/ 8577039 w 16407932"/>
              <a:gd name="connsiteY102" fmla="*/ 38905416 h 39939118"/>
              <a:gd name="connsiteX103" fmla="*/ 8987527 w 16407932"/>
              <a:gd name="connsiteY103" fmla="*/ 39526908 h 39939118"/>
              <a:gd name="connsiteX104" fmla="*/ 6225637 w 16407932"/>
              <a:gd name="connsiteY104" fmla="*/ 39924663 h 39939118"/>
              <a:gd name="connsiteX105" fmla="*/ 5058987 w 16407932"/>
              <a:gd name="connsiteY105" fmla="*/ 39526908 h 39939118"/>
              <a:gd name="connsiteX106" fmla="*/ 4540476 w 16407932"/>
              <a:gd name="connsiteY106" fmla="*/ 39626347 h 39939118"/>
              <a:gd name="connsiteX107" fmla="*/ 3200988 w 16407932"/>
              <a:gd name="connsiteY107" fmla="*/ 39377750 h 39939118"/>
              <a:gd name="connsiteX108" fmla="*/ 3265802 w 16407932"/>
              <a:gd name="connsiteY108" fmla="*/ 38358503 h 39939118"/>
              <a:gd name="connsiteX109" fmla="*/ 2596059 w 16407932"/>
              <a:gd name="connsiteY109" fmla="*/ 38532521 h 39939118"/>
              <a:gd name="connsiteX110" fmla="*/ 2531245 w 16407932"/>
              <a:gd name="connsiteY110" fmla="*/ 38905416 h 39939118"/>
              <a:gd name="connsiteX111" fmla="*/ 864185 w 16407932"/>
              <a:gd name="connsiteY111" fmla="*/ 38830837 h 39939118"/>
              <a:gd name="connsiteX112" fmla="*/ 712953 w 16407932"/>
              <a:gd name="connsiteY112" fmla="*/ 36543745 h 39939118"/>
              <a:gd name="connsiteX113" fmla="*/ 802874 w 16407932"/>
              <a:gd name="connsiteY113" fmla="*/ 35499638 h 39939118"/>
              <a:gd name="connsiteX114" fmla="*/ 1278176 w 16407932"/>
              <a:gd name="connsiteY114" fmla="*/ 35027304 h 39939118"/>
              <a:gd name="connsiteX115" fmla="*/ 1040525 w 16407932"/>
              <a:gd name="connsiteY115" fmla="*/ 34629549 h 39939118"/>
              <a:gd name="connsiteX116" fmla="*/ 1080232 w 16407932"/>
              <a:gd name="connsiteY116" fmla="*/ 26972764 h 39939118"/>
              <a:gd name="connsiteX117" fmla="*/ 1598743 w 16407932"/>
              <a:gd name="connsiteY117" fmla="*/ 24909410 h 39939118"/>
              <a:gd name="connsiteX118" fmla="*/ 1533929 w 16407932"/>
              <a:gd name="connsiteY118" fmla="*/ 23591847 h 39939118"/>
              <a:gd name="connsiteX119" fmla="*/ 1663557 w 16407932"/>
              <a:gd name="connsiteY119" fmla="*/ 22348862 h 39939118"/>
              <a:gd name="connsiteX120" fmla="*/ 1859785 w 16407932"/>
              <a:gd name="connsiteY120" fmla="*/ 21534401 h 39939118"/>
              <a:gd name="connsiteX121" fmla="*/ 0 w 16407932"/>
              <a:gd name="connsiteY121" fmla="*/ 21115331 h 39939118"/>
              <a:gd name="connsiteX122" fmla="*/ 734558 w 16407932"/>
              <a:gd name="connsiteY122" fmla="*/ 16034501 h 39939118"/>
              <a:gd name="connsiteX123" fmla="*/ 910897 w 16407932"/>
              <a:gd name="connsiteY123" fmla="*/ 13573391 h 39939118"/>
              <a:gd name="connsiteX124" fmla="*/ 781270 w 16407932"/>
              <a:gd name="connsiteY124" fmla="*/ 10391351 h 39939118"/>
              <a:gd name="connsiteX125" fmla="*/ 1166650 w 16407932"/>
              <a:gd name="connsiteY125" fmla="*/ 7897670 h 39939118"/>
              <a:gd name="connsiteX126" fmla="*/ 1879603 w 16407932"/>
              <a:gd name="connsiteY126" fmla="*/ 6322056 h 39939118"/>
              <a:gd name="connsiteX127" fmla="*/ 2570951 w 16407932"/>
              <a:gd name="connsiteY127" fmla="*/ 5337122 h 39939118"/>
              <a:gd name="connsiteX128" fmla="*/ 2966252 w 16407932"/>
              <a:gd name="connsiteY128" fmla="*/ 4788025 h 39939118"/>
              <a:gd name="connsiteX129" fmla="*/ 2527742 w 16407932"/>
              <a:gd name="connsiteY129" fmla="*/ 3954433 h 39939118"/>
              <a:gd name="connsiteX130" fmla="*/ 2160463 w 16407932"/>
              <a:gd name="connsiteY130" fmla="*/ 1881624 h 39939118"/>
              <a:gd name="connsiteX131" fmla="*/ 2246882 w 16407932"/>
              <a:gd name="connsiteY131" fmla="*/ 1036395 h 39939118"/>
              <a:gd name="connsiteX132" fmla="*/ 2722184 w 16407932"/>
              <a:gd name="connsiteY132" fmla="*/ 638640 h 39939118"/>
              <a:gd name="connsiteX133" fmla="*/ 3510600 w 16407932"/>
              <a:gd name="connsiteY133" fmla="*/ 290605 h 39939118"/>
              <a:gd name="connsiteX0" fmla="*/ 3510600 w 16407932"/>
              <a:gd name="connsiteY0" fmla="*/ 290605 h 39939118"/>
              <a:gd name="connsiteX1" fmla="*/ 4601787 w 16407932"/>
              <a:gd name="connsiteY1" fmla="*/ 191166 h 39939118"/>
              <a:gd name="connsiteX2" fmla="*/ 5833251 w 16407932"/>
              <a:gd name="connsiteY2" fmla="*/ 713219 h 39939118"/>
              <a:gd name="connsiteX3" fmla="*/ 5465972 w 16407932"/>
              <a:gd name="connsiteY3" fmla="*/ 1185554 h 39939118"/>
              <a:gd name="connsiteX4" fmla="*/ 5768437 w 16407932"/>
              <a:gd name="connsiteY4" fmla="*/ 1682747 h 39939118"/>
              <a:gd name="connsiteX5" fmla="*/ 5962879 w 16407932"/>
              <a:gd name="connsiteY5" fmla="*/ 2378819 h 39939118"/>
              <a:gd name="connsiteX6" fmla="*/ 5941274 w 16407932"/>
              <a:gd name="connsiteY6" fmla="*/ 2900872 h 39939118"/>
              <a:gd name="connsiteX7" fmla="*/ 6265343 w 16407932"/>
              <a:gd name="connsiteY7" fmla="*/ 3671523 h 39939118"/>
              <a:gd name="connsiteX8" fmla="*/ 6157320 w 16407932"/>
              <a:gd name="connsiteY8" fmla="*/ 4078732 h 39939118"/>
              <a:gd name="connsiteX9" fmla="*/ 6222134 w 16407932"/>
              <a:gd name="connsiteY9" fmla="*/ 4516753 h 39939118"/>
              <a:gd name="connsiteX10" fmla="*/ 5919669 w 16407932"/>
              <a:gd name="connsiteY10" fmla="*/ 5585719 h 39939118"/>
              <a:gd name="connsiteX11" fmla="*/ 5160812 w 16407932"/>
              <a:gd name="connsiteY11" fmla="*/ 5610985 h 39939118"/>
              <a:gd name="connsiteX12" fmla="*/ 4882647 w 16407932"/>
              <a:gd name="connsiteY12" fmla="*/ 6115484 h 39939118"/>
              <a:gd name="connsiteX13" fmla="*/ 5314740 w 16407932"/>
              <a:gd name="connsiteY13" fmla="*/ 6836415 h 39939118"/>
              <a:gd name="connsiteX14" fmla="*/ 6200530 w 16407932"/>
              <a:gd name="connsiteY14" fmla="*/ 10251647 h 39939118"/>
              <a:gd name="connsiteX15" fmla="*/ 6351762 w 16407932"/>
              <a:gd name="connsiteY15" fmla="*/ 11634335 h 39939118"/>
              <a:gd name="connsiteX16" fmla="*/ 6762250 w 16407932"/>
              <a:gd name="connsiteY16" fmla="*/ 11385738 h 39939118"/>
              <a:gd name="connsiteX17" fmla="*/ 6440972 w 16407932"/>
              <a:gd name="connsiteY17" fmla="*/ 10000105 h 39939118"/>
              <a:gd name="connsiteX18" fmla="*/ 8178332 w 16407932"/>
              <a:gd name="connsiteY18" fmla="*/ 8628505 h 39939118"/>
              <a:gd name="connsiteX19" fmla="*/ 8209760 w 16407932"/>
              <a:gd name="connsiteY19" fmla="*/ 7955101 h 39939118"/>
              <a:gd name="connsiteX20" fmla="*/ 8566084 w 16407932"/>
              <a:gd name="connsiteY20" fmla="*/ 7805943 h 39939118"/>
              <a:gd name="connsiteX21" fmla="*/ 8566084 w 16407932"/>
              <a:gd name="connsiteY21" fmla="*/ 7184451 h 39939118"/>
              <a:gd name="connsiteX22" fmla="*/ 8144946 w 16407932"/>
              <a:gd name="connsiteY22" fmla="*/ 6910994 h 39939118"/>
              <a:gd name="connsiteX23" fmla="*/ 7904012 w 16407932"/>
              <a:gd name="connsiteY23" fmla="*/ 5336665 h 39939118"/>
              <a:gd name="connsiteX24" fmla="*/ 7904012 w 16407932"/>
              <a:gd name="connsiteY24" fmla="*/ 5885305 h 39939118"/>
              <a:gd name="connsiteX25" fmla="*/ 7904012 w 16407932"/>
              <a:gd name="connsiteY25" fmla="*/ 6433945 h 39939118"/>
              <a:gd name="connsiteX26" fmla="*/ 7721132 w 16407932"/>
              <a:gd name="connsiteY26" fmla="*/ 6068185 h 39939118"/>
              <a:gd name="connsiteX27" fmla="*/ 7629692 w 16407932"/>
              <a:gd name="connsiteY27" fmla="*/ 6342505 h 39939118"/>
              <a:gd name="connsiteX28" fmla="*/ 7355372 w 16407932"/>
              <a:gd name="connsiteY28" fmla="*/ 6616825 h 39939118"/>
              <a:gd name="connsiteX29" fmla="*/ 7355372 w 16407932"/>
              <a:gd name="connsiteY29" fmla="*/ 6159625 h 39939118"/>
              <a:gd name="connsiteX30" fmla="*/ 7194343 w 16407932"/>
              <a:gd name="connsiteY30" fmla="*/ 6413800 h 39939118"/>
              <a:gd name="connsiteX31" fmla="*/ 7691249 w 16407932"/>
              <a:gd name="connsiteY31" fmla="*/ 5245395 h 39939118"/>
              <a:gd name="connsiteX32" fmla="*/ 8178332 w 16407932"/>
              <a:gd name="connsiteY32" fmla="*/ 4147945 h 39939118"/>
              <a:gd name="connsiteX33" fmla="*/ 9367052 w 16407932"/>
              <a:gd name="connsiteY33" fmla="*/ 3324985 h 39939118"/>
              <a:gd name="connsiteX34" fmla="*/ 9549932 w 16407932"/>
              <a:gd name="connsiteY34" fmla="*/ 3416425 h 39939118"/>
              <a:gd name="connsiteX35" fmla="*/ 10190012 w 16407932"/>
              <a:gd name="connsiteY35" fmla="*/ 3142105 h 39939118"/>
              <a:gd name="connsiteX36" fmla="*/ 11012972 w 16407932"/>
              <a:gd name="connsiteY36" fmla="*/ 3507865 h 39939118"/>
              <a:gd name="connsiteX37" fmla="*/ 11287292 w 16407932"/>
              <a:gd name="connsiteY37" fmla="*/ 4239385 h 39939118"/>
              <a:gd name="connsiteX38" fmla="*/ 11378732 w 16407932"/>
              <a:gd name="connsiteY38" fmla="*/ 4696585 h 39939118"/>
              <a:gd name="connsiteX39" fmla="*/ 11470172 w 16407932"/>
              <a:gd name="connsiteY39" fmla="*/ 5519545 h 39939118"/>
              <a:gd name="connsiteX40" fmla="*/ 11470172 w 16407932"/>
              <a:gd name="connsiteY40" fmla="*/ 5519545 h 39939118"/>
              <a:gd name="connsiteX41" fmla="*/ 11927372 w 16407932"/>
              <a:gd name="connsiteY41" fmla="*/ 6525385 h 39939118"/>
              <a:gd name="connsiteX42" fmla="*/ 11470172 w 16407932"/>
              <a:gd name="connsiteY42" fmla="*/ 7165465 h 39939118"/>
              <a:gd name="connsiteX43" fmla="*/ 11470172 w 16407932"/>
              <a:gd name="connsiteY43" fmla="*/ 7805545 h 39939118"/>
              <a:gd name="connsiteX44" fmla="*/ 10738652 w 16407932"/>
              <a:gd name="connsiteY44" fmla="*/ 7896985 h 39939118"/>
              <a:gd name="connsiteX45" fmla="*/ 10555772 w 16407932"/>
              <a:gd name="connsiteY45" fmla="*/ 8171305 h 39939118"/>
              <a:gd name="connsiteX46" fmla="*/ 10830092 w 16407932"/>
              <a:gd name="connsiteY46" fmla="*/ 8628505 h 39939118"/>
              <a:gd name="connsiteX47" fmla="*/ 11835932 w 16407932"/>
              <a:gd name="connsiteY47" fmla="*/ 8628505 h 39939118"/>
              <a:gd name="connsiteX48" fmla="*/ 12293132 w 16407932"/>
              <a:gd name="connsiteY48" fmla="*/ 9085705 h 39939118"/>
              <a:gd name="connsiteX49" fmla="*/ 13207532 w 16407932"/>
              <a:gd name="connsiteY49" fmla="*/ 10457305 h 39939118"/>
              <a:gd name="connsiteX50" fmla="*/ 14944892 w 16407932"/>
              <a:gd name="connsiteY50" fmla="*/ 10000105 h 39939118"/>
              <a:gd name="connsiteX51" fmla="*/ 16407932 w 16407932"/>
              <a:gd name="connsiteY51" fmla="*/ 9634345 h 39939118"/>
              <a:gd name="connsiteX52" fmla="*/ 15219212 w 16407932"/>
              <a:gd name="connsiteY52" fmla="*/ 10457305 h 39939118"/>
              <a:gd name="connsiteX53" fmla="*/ 15767852 w 16407932"/>
              <a:gd name="connsiteY53" fmla="*/ 10914505 h 39939118"/>
              <a:gd name="connsiteX54" fmla="*/ 14944892 w 16407932"/>
              <a:gd name="connsiteY54" fmla="*/ 11828905 h 39939118"/>
              <a:gd name="connsiteX55" fmla="*/ 14944892 w 16407932"/>
              <a:gd name="connsiteY55" fmla="*/ 11188825 h 39939118"/>
              <a:gd name="connsiteX56" fmla="*/ 13298972 w 16407932"/>
              <a:gd name="connsiteY56" fmla="*/ 11188825 h 39939118"/>
              <a:gd name="connsiteX57" fmla="*/ 13298972 w 16407932"/>
              <a:gd name="connsiteY57" fmla="*/ 12011785 h 39939118"/>
              <a:gd name="connsiteX58" fmla="*/ 14487692 w 16407932"/>
              <a:gd name="connsiteY58" fmla="*/ 13200505 h 39939118"/>
              <a:gd name="connsiteX59" fmla="*/ 14396252 w 16407932"/>
              <a:gd name="connsiteY59" fmla="*/ 14114905 h 39939118"/>
              <a:gd name="connsiteX60" fmla="*/ 14762012 w 16407932"/>
              <a:gd name="connsiteY60" fmla="*/ 14846425 h 39939118"/>
              <a:gd name="connsiteX61" fmla="*/ 14670572 w 16407932"/>
              <a:gd name="connsiteY61" fmla="*/ 15577945 h 39939118"/>
              <a:gd name="connsiteX62" fmla="*/ 14670572 w 16407932"/>
              <a:gd name="connsiteY62" fmla="*/ 16035145 h 39939118"/>
              <a:gd name="connsiteX63" fmla="*/ 14396252 w 16407932"/>
              <a:gd name="connsiteY63" fmla="*/ 16035145 h 39939118"/>
              <a:gd name="connsiteX64" fmla="*/ 14396252 w 16407932"/>
              <a:gd name="connsiteY64" fmla="*/ 16400905 h 39939118"/>
              <a:gd name="connsiteX65" fmla="*/ 13664732 w 16407932"/>
              <a:gd name="connsiteY65" fmla="*/ 16400905 h 39939118"/>
              <a:gd name="connsiteX66" fmla="*/ 14213372 w 16407932"/>
              <a:gd name="connsiteY66" fmla="*/ 17132425 h 39939118"/>
              <a:gd name="connsiteX67" fmla="*/ 14853452 w 16407932"/>
              <a:gd name="connsiteY67" fmla="*/ 25910665 h 39939118"/>
              <a:gd name="connsiteX68" fmla="*/ 13207532 w 16407932"/>
              <a:gd name="connsiteY68" fmla="*/ 25819225 h 39939118"/>
              <a:gd name="connsiteX69" fmla="*/ 13024652 w 16407932"/>
              <a:gd name="connsiteY69" fmla="*/ 29293945 h 39939118"/>
              <a:gd name="connsiteX70" fmla="*/ 11653052 w 16407932"/>
              <a:gd name="connsiteY70" fmla="*/ 33957385 h 39939118"/>
              <a:gd name="connsiteX71" fmla="*/ 12476012 w 16407932"/>
              <a:gd name="connsiteY71" fmla="*/ 35603305 h 39939118"/>
              <a:gd name="connsiteX72" fmla="*/ 14396252 w 16407932"/>
              <a:gd name="connsiteY72" fmla="*/ 36151945 h 39939118"/>
              <a:gd name="connsiteX73" fmla="*/ 12293132 w 16407932"/>
              <a:gd name="connsiteY73" fmla="*/ 36517705 h 39939118"/>
              <a:gd name="connsiteX74" fmla="*/ 12933212 w 16407932"/>
              <a:gd name="connsiteY74" fmla="*/ 37066345 h 39939118"/>
              <a:gd name="connsiteX75" fmla="*/ 12018812 w 16407932"/>
              <a:gd name="connsiteY75" fmla="*/ 37706425 h 39939118"/>
              <a:gd name="connsiteX76" fmla="*/ 10007132 w 16407932"/>
              <a:gd name="connsiteY76" fmla="*/ 37249225 h 39939118"/>
              <a:gd name="connsiteX77" fmla="*/ 10190012 w 16407932"/>
              <a:gd name="connsiteY77" fmla="*/ 36883465 h 39939118"/>
              <a:gd name="connsiteX78" fmla="*/ 9001292 w 16407932"/>
              <a:gd name="connsiteY78" fmla="*/ 36883465 h 39939118"/>
              <a:gd name="connsiteX79" fmla="*/ 9549932 w 16407932"/>
              <a:gd name="connsiteY79" fmla="*/ 35969065 h 39939118"/>
              <a:gd name="connsiteX80" fmla="*/ 9001292 w 16407932"/>
              <a:gd name="connsiteY80" fmla="*/ 35511865 h 39939118"/>
              <a:gd name="connsiteX81" fmla="*/ 9824252 w 16407932"/>
              <a:gd name="connsiteY81" fmla="*/ 34780345 h 39939118"/>
              <a:gd name="connsiteX82" fmla="*/ 8635532 w 16407932"/>
              <a:gd name="connsiteY82" fmla="*/ 28196665 h 39939118"/>
              <a:gd name="connsiteX83" fmla="*/ 9367052 w 16407932"/>
              <a:gd name="connsiteY83" fmla="*/ 26276425 h 39939118"/>
              <a:gd name="connsiteX84" fmla="*/ 8361212 w 16407932"/>
              <a:gd name="connsiteY84" fmla="*/ 25727785 h 39939118"/>
              <a:gd name="connsiteX85" fmla="*/ 8269772 w 16407932"/>
              <a:gd name="connsiteY85" fmla="*/ 20790025 h 39939118"/>
              <a:gd name="connsiteX86" fmla="*/ 8635532 w 16407932"/>
              <a:gd name="connsiteY86" fmla="*/ 18504025 h 39939118"/>
              <a:gd name="connsiteX87" fmla="*/ 7345575 w 16407932"/>
              <a:gd name="connsiteY87" fmla="*/ 16730572 h 39939118"/>
              <a:gd name="connsiteX88" fmla="*/ 7172492 w 16407932"/>
              <a:gd name="connsiteY88" fmla="*/ 16309465 h 39939118"/>
              <a:gd name="connsiteX89" fmla="*/ 7302366 w 16407932"/>
              <a:gd name="connsiteY89" fmla="*/ 16332817 h 39939118"/>
              <a:gd name="connsiteX90" fmla="*/ 7025008 w 16407932"/>
              <a:gd name="connsiteY90" fmla="*/ 16283097 h 39939118"/>
              <a:gd name="connsiteX91" fmla="*/ 7154636 w 16407932"/>
              <a:gd name="connsiteY91" fmla="*/ 20186069 h 39939118"/>
              <a:gd name="connsiteX92" fmla="*/ 6668684 w 16407932"/>
              <a:gd name="connsiteY92" fmla="*/ 21851668 h 39939118"/>
              <a:gd name="connsiteX93" fmla="*/ 6117614 w 16407932"/>
              <a:gd name="connsiteY93" fmla="*/ 22100265 h 39939118"/>
              <a:gd name="connsiteX94" fmla="*/ 6668684 w 16407932"/>
              <a:gd name="connsiteY94" fmla="*/ 26997624 h 39939118"/>
              <a:gd name="connsiteX95" fmla="*/ 6349532 w 16407932"/>
              <a:gd name="connsiteY95" fmla="*/ 35877625 h 39939118"/>
              <a:gd name="connsiteX96" fmla="*/ 5526572 w 16407932"/>
              <a:gd name="connsiteY96" fmla="*/ 35877625 h 39939118"/>
              <a:gd name="connsiteX97" fmla="*/ 5526572 w 16407932"/>
              <a:gd name="connsiteY97" fmla="*/ 36151945 h 39939118"/>
              <a:gd name="connsiteX98" fmla="*/ 5983772 w 16407932"/>
              <a:gd name="connsiteY98" fmla="*/ 36151945 h 39939118"/>
              <a:gd name="connsiteX99" fmla="*/ 6166652 w 16407932"/>
              <a:gd name="connsiteY99" fmla="*/ 37249225 h 39939118"/>
              <a:gd name="connsiteX100" fmla="*/ 6200529 w 16407932"/>
              <a:gd name="connsiteY100" fmla="*/ 37712151 h 39939118"/>
              <a:gd name="connsiteX101" fmla="*/ 7215947 w 16407932"/>
              <a:gd name="connsiteY101" fmla="*/ 38756258 h 39939118"/>
              <a:gd name="connsiteX102" fmla="*/ 8577039 w 16407932"/>
              <a:gd name="connsiteY102" fmla="*/ 38905416 h 39939118"/>
              <a:gd name="connsiteX103" fmla="*/ 8987527 w 16407932"/>
              <a:gd name="connsiteY103" fmla="*/ 39526908 h 39939118"/>
              <a:gd name="connsiteX104" fmla="*/ 6225637 w 16407932"/>
              <a:gd name="connsiteY104" fmla="*/ 39924663 h 39939118"/>
              <a:gd name="connsiteX105" fmla="*/ 5058987 w 16407932"/>
              <a:gd name="connsiteY105" fmla="*/ 39526908 h 39939118"/>
              <a:gd name="connsiteX106" fmla="*/ 4540476 w 16407932"/>
              <a:gd name="connsiteY106" fmla="*/ 39626347 h 39939118"/>
              <a:gd name="connsiteX107" fmla="*/ 3200988 w 16407932"/>
              <a:gd name="connsiteY107" fmla="*/ 39377750 h 39939118"/>
              <a:gd name="connsiteX108" fmla="*/ 3265802 w 16407932"/>
              <a:gd name="connsiteY108" fmla="*/ 38358503 h 39939118"/>
              <a:gd name="connsiteX109" fmla="*/ 2596059 w 16407932"/>
              <a:gd name="connsiteY109" fmla="*/ 38532521 h 39939118"/>
              <a:gd name="connsiteX110" fmla="*/ 2531245 w 16407932"/>
              <a:gd name="connsiteY110" fmla="*/ 38905416 h 39939118"/>
              <a:gd name="connsiteX111" fmla="*/ 864185 w 16407932"/>
              <a:gd name="connsiteY111" fmla="*/ 38830837 h 39939118"/>
              <a:gd name="connsiteX112" fmla="*/ 712953 w 16407932"/>
              <a:gd name="connsiteY112" fmla="*/ 36543745 h 39939118"/>
              <a:gd name="connsiteX113" fmla="*/ 802874 w 16407932"/>
              <a:gd name="connsiteY113" fmla="*/ 35499638 h 39939118"/>
              <a:gd name="connsiteX114" fmla="*/ 1278176 w 16407932"/>
              <a:gd name="connsiteY114" fmla="*/ 35027304 h 39939118"/>
              <a:gd name="connsiteX115" fmla="*/ 1040525 w 16407932"/>
              <a:gd name="connsiteY115" fmla="*/ 34629549 h 39939118"/>
              <a:gd name="connsiteX116" fmla="*/ 1080232 w 16407932"/>
              <a:gd name="connsiteY116" fmla="*/ 26972764 h 39939118"/>
              <a:gd name="connsiteX117" fmla="*/ 1598743 w 16407932"/>
              <a:gd name="connsiteY117" fmla="*/ 24909410 h 39939118"/>
              <a:gd name="connsiteX118" fmla="*/ 1533929 w 16407932"/>
              <a:gd name="connsiteY118" fmla="*/ 23591847 h 39939118"/>
              <a:gd name="connsiteX119" fmla="*/ 1663557 w 16407932"/>
              <a:gd name="connsiteY119" fmla="*/ 22348862 h 39939118"/>
              <a:gd name="connsiteX120" fmla="*/ 1859785 w 16407932"/>
              <a:gd name="connsiteY120" fmla="*/ 21534401 h 39939118"/>
              <a:gd name="connsiteX121" fmla="*/ 0 w 16407932"/>
              <a:gd name="connsiteY121" fmla="*/ 21115331 h 39939118"/>
              <a:gd name="connsiteX122" fmla="*/ 734558 w 16407932"/>
              <a:gd name="connsiteY122" fmla="*/ 16034501 h 39939118"/>
              <a:gd name="connsiteX123" fmla="*/ 910897 w 16407932"/>
              <a:gd name="connsiteY123" fmla="*/ 13573391 h 39939118"/>
              <a:gd name="connsiteX124" fmla="*/ 781270 w 16407932"/>
              <a:gd name="connsiteY124" fmla="*/ 10391351 h 39939118"/>
              <a:gd name="connsiteX125" fmla="*/ 1166650 w 16407932"/>
              <a:gd name="connsiteY125" fmla="*/ 7897670 h 39939118"/>
              <a:gd name="connsiteX126" fmla="*/ 1879603 w 16407932"/>
              <a:gd name="connsiteY126" fmla="*/ 6322056 h 39939118"/>
              <a:gd name="connsiteX127" fmla="*/ 2570951 w 16407932"/>
              <a:gd name="connsiteY127" fmla="*/ 5337122 h 39939118"/>
              <a:gd name="connsiteX128" fmla="*/ 2966252 w 16407932"/>
              <a:gd name="connsiteY128" fmla="*/ 4788025 h 39939118"/>
              <a:gd name="connsiteX129" fmla="*/ 2527742 w 16407932"/>
              <a:gd name="connsiteY129" fmla="*/ 3954433 h 39939118"/>
              <a:gd name="connsiteX130" fmla="*/ 2160463 w 16407932"/>
              <a:gd name="connsiteY130" fmla="*/ 1881624 h 39939118"/>
              <a:gd name="connsiteX131" fmla="*/ 2246882 w 16407932"/>
              <a:gd name="connsiteY131" fmla="*/ 1036395 h 39939118"/>
              <a:gd name="connsiteX132" fmla="*/ 2722184 w 16407932"/>
              <a:gd name="connsiteY132" fmla="*/ 638640 h 39939118"/>
              <a:gd name="connsiteX133" fmla="*/ 3510600 w 16407932"/>
              <a:gd name="connsiteY133" fmla="*/ 290605 h 39939118"/>
              <a:gd name="connsiteX0" fmla="*/ 3510600 w 16407932"/>
              <a:gd name="connsiteY0" fmla="*/ 290605 h 39939118"/>
              <a:gd name="connsiteX1" fmla="*/ 4601787 w 16407932"/>
              <a:gd name="connsiteY1" fmla="*/ 191166 h 39939118"/>
              <a:gd name="connsiteX2" fmla="*/ 5833251 w 16407932"/>
              <a:gd name="connsiteY2" fmla="*/ 713219 h 39939118"/>
              <a:gd name="connsiteX3" fmla="*/ 5465972 w 16407932"/>
              <a:gd name="connsiteY3" fmla="*/ 1185554 h 39939118"/>
              <a:gd name="connsiteX4" fmla="*/ 5768437 w 16407932"/>
              <a:gd name="connsiteY4" fmla="*/ 1682747 h 39939118"/>
              <a:gd name="connsiteX5" fmla="*/ 5962879 w 16407932"/>
              <a:gd name="connsiteY5" fmla="*/ 2378819 h 39939118"/>
              <a:gd name="connsiteX6" fmla="*/ 5941274 w 16407932"/>
              <a:gd name="connsiteY6" fmla="*/ 2900872 h 39939118"/>
              <a:gd name="connsiteX7" fmla="*/ 6265343 w 16407932"/>
              <a:gd name="connsiteY7" fmla="*/ 3671523 h 39939118"/>
              <a:gd name="connsiteX8" fmla="*/ 6157320 w 16407932"/>
              <a:gd name="connsiteY8" fmla="*/ 4078732 h 39939118"/>
              <a:gd name="connsiteX9" fmla="*/ 6222134 w 16407932"/>
              <a:gd name="connsiteY9" fmla="*/ 4516753 h 39939118"/>
              <a:gd name="connsiteX10" fmla="*/ 5919669 w 16407932"/>
              <a:gd name="connsiteY10" fmla="*/ 5585719 h 39939118"/>
              <a:gd name="connsiteX11" fmla="*/ 5160812 w 16407932"/>
              <a:gd name="connsiteY11" fmla="*/ 5610985 h 39939118"/>
              <a:gd name="connsiteX12" fmla="*/ 4882647 w 16407932"/>
              <a:gd name="connsiteY12" fmla="*/ 6115484 h 39939118"/>
              <a:gd name="connsiteX13" fmla="*/ 5314740 w 16407932"/>
              <a:gd name="connsiteY13" fmla="*/ 6836415 h 39939118"/>
              <a:gd name="connsiteX14" fmla="*/ 6200530 w 16407932"/>
              <a:gd name="connsiteY14" fmla="*/ 10251647 h 39939118"/>
              <a:gd name="connsiteX15" fmla="*/ 6351762 w 16407932"/>
              <a:gd name="connsiteY15" fmla="*/ 11634335 h 39939118"/>
              <a:gd name="connsiteX16" fmla="*/ 6762250 w 16407932"/>
              <a:gd name="connsiteY16" fmla="*/ 11385738 h 39939118"/>
              <a:gd name="connsiteX17" fmla="*/ 6440972 w 16407932"/>
              <a:gd name="connsiteY17" fmla="*/ 10000105 h 39939118"/>
              <a:gd name="connsiteX18" fmla="*/ 8178332 w 16407932"/>
              <a:gd name="connsiteY18" fmla="*/ 8628505 h 39939118"/>
              <a:gd name="connsiteX19" fmla="*/ 8209760 w 16407932"/>
              <a:gd name="connsiteY19" fmla="*/ 7955101 h 39939118"/>
              <a:gd name="connsiteX20" fmla="*/ 8566084 w 16407932"/>
              <a:gd name="connsiteY20" fmla="*/ 7805943 h 39939118"/>
              <a:gd name="connsiteX21" fmla="*/ 8566084 w 16407932"/>
              <a:gd name="connsiteY21" fmla="*/ 7184451 h 39939118"/>
              <a:gd name="connsiteX22" fmla="*/ 8144946 w 16407932"/>
              <a:gd name="connsiteY22" fmla="*/ 6910994 h 39939118"/>
              <a:gd name="connsiteX23" fmla="*/ 7904012 w 16407932"/>
              <a:gd name="connsiteY23" fmla="*/ 5336665 h 39939118"/>
              <a:gd name="connsiteX24" fmla="*/ 7904012 w 16407932"/>
              <a:gd name="connsiteY24" fmla="*/ 5885305 h 39939118"/>
              <a:gd name="connsiteX25" fmla="*/ 7904012 w 16407932"/>
              <a:gd name="connsiteY25" fmla="*/ 6433945 h 39939118"/>
              <a:gd name="connsiteX26" fmla="*/ 7721132 w 16407932"/>
              <a:gd name="connsiteY26" fmla="*/ 6068185 h 39939118"/>
              <a:gd name="connsiteX27" fmla="*/ 7629692 w 16407932"/>
              <a:gd name="connsiteY27" fmla="*/ 6342505 h 39939118"/>
              <a:gd name="connsiteX28" fmla="*/ 7355372 w 16407932"/>
              <a:gd name="connsiteY28" fmla="*/ 6616825 h 39939118"/>
              <a:gd name="connsiteX29" fmla="*/ 7355372 w 16407932"/>
              <a:gd name="connsiteY29" fmla="*/ 6159625 h 39939118"/>
              <a:gd name="connsiteX30" fmla="*/ 7194343 w 16407932"/>
              <a:gd name="connsiteY30" fmla="*/ 6413800 h 39939118"/>
              <a:gd name="connsiteX31" fmla="*/ 7691249 w 16407932"/>
              <a:gd name="connsiteY31" fmla="*/ 5245395 h 39939118"/>
              <a:gd name="connsiteX32" fmla="*/ 8178332 w 16407932"/>
              <a:gd name="connsiteY32" fmla="*/ 4147945 h 39939118"/>
              <a:gd name="connsiteX33" fmla="*/ 9367052 w 16407932"/>
              <a:gd name="connsiteY33" fmla="*/ 3324985 h 39939118"/>
              <a:gd name="connsiteX34" fmla="*/ 9549932 w 16407932"/>
              <a:gd name="connsiteY34" fmla="*/ 3416425 h 39939118"/>
              <a:gd name="connsiteX35" fmla="*/ 10190012 w 16407932"/>
              <a:gd name="connsiteY35" fmla="*/ 3142105 h 39939118"/>
              <a:gd name="connsiteX36" fmla="*/ 11012972 w 16407932"/>
              <a:gd name="connsiteY36" fmla="*/ 3507865 h 39939118"/>
              <a:gd name="connsiteX37" fmla="*/ 11287292 w 16407932"/>
              <a:gd name="connsiteY37" fmla="*/ 4239385 h 39939118"/>
              <a:gd name="connsiteX38" fmla="*/ 11378732 w 16407932"/>
              <a:gd name="connsiteY38" fmla="*/ 4696585 h 39939118"/>
              <a:gd name="connsiteX39" fmla="*/ 11470172 w 16407932"/>
              <a:gd name="connsiteY39" fmla="*/ 5519545 h 39939118"/>
              <a:gd name="connsiteX40" fmla="*/ 11470172 w 16407932"/>
              <a:gd name="connsiteY40" fmla="*/ 5519545 h 39939118"/>
              <a:gd name="connsiteX41" fmla="*/ 11927372 w 16407932"/>
              <a:gd name="connsiteY41" fmla="*/ 6525385 h 39939118"/>
              <a:gd name="connsiteX42" fmla="*/ 11470172 w 16407932"/>
              <a:gd name="connsiteY42" fmla="*/ 7165465 h 39939118"/>
              <a:gd name="connsiteX43" fmla="*/ 11470172 w 16407932"/>
              <a:gd name="connsiteY43" fmla="*/ 7805545 h 39939118"/>
              <a:gd name="connsiteX44" fmla="*/ 10738652 w 16407932"/>
              <a:gd name="connsiteY44" fmla="*/ 7896985 h 39939118"/>
              <a:gd name="connsiteX45" fmla="*/ 10555772 w 16407932"/>
              <a:gd name="connsiteY45" fmla="*/ 8171305 h 39939118"/>
              <a:gd name="connsiteX46" fmla="*/ 10830092 w 16407932"/>
              <a:gd name="connsiteY46" fmla="*/ 8628505 h 39939118"/>
              <a:gd name="connsiteX47" fmla="*/ 11835932 w 16407932"/>
              <a:gd name="connsiteY47" fmla="*/ 8628505 h 39939118"/>
              <a:gd name="connsiteX48" fmla="*/ 12293132 w 16407932"/>
              <a:gd name="connsiteY48" fmla="*/ 9085705 h 39939118"/>
              <a:gd name="connsiteX49" fmla="*/ 13207532 w 16407932"/>
              <a:gd name="connsiteY49" fmla="*/ 10457305 h 39939118"/>
              <a:gd name="connsiteX50" fmla="*/ 14944892 w 16407932"/>
              <a:gd name="connsiteY50" fmla="*/ 10000105 h 39939118"/>
              <a:gd name="connsiteX51" fmla="*/ 16407932 w 16407932"/>
              <a:gd name="connsiteY51" fmla="*/ 9634345 h 39939118"/>
              <a:gd name="connsiteX52" fmla="*/ 15219212 w 16407932"/>
              <a:gd name="connsiteY52" fmla="*/ 10457305 h 39939118"/>
              <a:gd name="connsiteX53" fmla="*/ 15767852 w 16407932"/>
              <a:gd name="connsiteY53" fmla="*/ 10914505 h 39939118"/>
              <a:gd name="connsiteX54" fmla="*/ 14944892 w 16407932"/>
              <a:gd name="connsiteY54" fmla="*/ 11828905 h 39939118"/>
              <a:gd name="connsiteX55" fmla="*/ 14944892 w 16407932"/>
              <a:gd name="connsiteY55" fmla="*/ 11188825 h 39939118"/>
              <a:gd name="connsiteX56" fmla="*/ 13298972 w 16407932"/>
              <a:gd name="connsiteY56" fmla="*/ 11188825 h 39939118"/>
              <a:gd name="connsiteX57" fmla="*/ 13298972 w 16407932"/>
              <a:gd name="connsiteY57" fmla="*/ 12011785 h 39939118"/>
              <a:gd name="connsiteX58" fmla="*/ 14487692 w 16407932"/>
              <a:gd name="connsiteY58" fmla="*/ 13200505 h 39939118"/>
              <a:gd name="connsiteX59" fmla="*/ 14396252 w 16407932"/>
              <a:gd name="connsiteY59" fmla="*/ 14114905 h 39939118"/>
              <a:gd name="connsiteX60" fmla="*/ 14762012 w 16407932"/>
              <a:gd name="connsiteY60" fmla="*/ 14846425 h 39939118"/>
              <a:gd name="connsiteX61" fmla="*/ 14670572 w 16407932"/>
              <a:gd name="connsiteY61" fmla="*/ 15577945 h 39939118"/>
              <a:gd name="connsiteX62" fmla="*/ 14670572 w 16407932"/>
              <a:gd name="connsiteY62" fmla="*/ 16035145 h 39939118"/>
              <a:gd name="connsiteX63" fmla="*/ 14396252 w 16407932"/>
              <a:gd name="connsiteY63" fmla="*/ 16035145 h 39939118"/>
              <a:gd name="connsiteX64" fmla="*/ 14396252 w 16407932"/>
              <a:gd name="connsiteY64" fmla="*/ 16400905 h 39939118"/>
              <a:gd name="connsiteX65" fmla="*/ 13664732 w 16407932"/>
              <a:gd name="connsiteY65" fmla="*/ 16400905 h 39939118"/>
              <a:gd name="connsiteX66" fmla="*/ 14213372 w 16407932"/>
              <a:gd name="connsiteY66" fmla="*/ 17132425 h 39939118"/>
              <a:gd name="connsiteX67" fmla="*/ 14853452 w 16407932"/>
              <a:gd name="connsiteY67" fmla="*/ 25910665 h 39939118"/>
              <a:gd name="connsiteX68" fmla="*/ 13207532 w 16407932"/>
              <a:gd name="connsiteY68" fmla="*/ 25819225 h 39939118"/>
              <a:gd name="connsiteX69" fmla="*/ 13024652 w 16407932"/>
              <a:gd name="connsiteY69" fmla="*/ 29293945 h 39939118"/>
              <a:gd name="connsiteX70" fmla="*/ 11653052 w 16407932"/>
              <a:gd name="connsiteY70" fmla="*/ 33957385 h 39939118"/>
              <a:gd name="connsiteX71" fmla="*/ 12476012 w 16407932"/>
              <a:gd name="connsiteY71" fmla="*/ 35603305 h 39939118"/>
              <a:gd name="connsiteX72" fmla="*/ 14396252 w 16407932"/>
              <a:gd name="connsiteY72" fmla="*/ 36151945 h 39939118"/>
              <a:gd name="connsiteX73" fmla="*/ 12293132 w 16407932"/>
              <a:gd name="connsiteY73" fmla="*/ 36517705 h 39939118"/>
              <a:gd name="connsiteX74" fmla="*/ 12933212 w 16407932"/>
              <a:gd name="connsiteY74" fmla="*/ 37066345 h 39939118"/>
              <a:gd name="connsiteX75" fmla="*/ 12018812 w 16407932"/>
              <a:gd name="connsiteY75" fmla="*/ 37706425 h 39939118"/>
              <a:gd name="connsiteX76" fmla="*/ 10007132 w 16407932"/>
              <a:gd name="connsiteY76" fmla="*/ 37249225 h 39939118"/>
              <a:gd name="connsiteX77" fmla="*/ 10190012 w 16407932"/>
              <a:gd name="connsiteY77" fmla="*/ 36883465 h 39939118"/>
              <a:gd name="connsiteX78" fmla="*/ 9001292 w 16407932"/>
              <a:gd name="connsiteY78" fmla="*/ 36883465 h 39939118"/>
              <a:gd name="connsiteX79" fmla="*/ 9549932 w 16407932"/>
              <a:gd name="connsiteY79" fmla="*/ 35969065 h 39939118"/>
              <a:gd name="connsiteX80" fmla="*/ 9001292 w 16407932"/>
              <a:gd name="connsiteY80" fmla="*/ 35511865 h 39939118"/>
              <a:gd name="connsiteX81" fmla="*/ 9824252 w 16407932"/>
              <a:gd name="connsiteY81" fmla="*/ 34780345 h 39939118"/>
              <a:gd name="connsiteX82" fmla="*/ 8635532 w 16407932"/>
              <a:gd name="connsiteY82" fmla="*/ 28196665 h 39939118"/>
              <a:gd name="connsiteX83" fmla="*/ 9367052 w 16407932"/>
              <a:gd name="connsiteY83" fmla="*/ 26276425 h 39939118"/>
              <a:gd name="connsiteX84" fmla="*/ 8361212 w 16407932"/>
              <a:gd name="connsiteY84" fmla="*/ 25727785 h 39939118"/>
              <a:gd name="connsiteX85" fmla="*/ 8269772 w 16407932"/>
              <a:gd name="connsiteY85" fmla="*/ 20790025 h 39939118"/>
              <a:gd name="connsiteX86" fmla="*/ 8635532 w 16407932"/>
              <a:gd name="connsiteY86" fmla="*/ 18504025 h 39939118"/>
              <a:gd name="connsiteX87" fmla="*/ 7345575 w 16407932"/>
              <a:gd name="connsiteY87" fmla="*/ 16730572 h 39939118"/>
              <a:gd name="connsiteX88" fmla="*/ 7172492 w 16407932"/>
              <a:gd name="connsiteY88" fmla="*/ 16309465 h 39939118"/>
              <a:gd name="connsiteX89" fmla="*/ 7302366 w 16407932"/>
              <a:gd name="connsiteY89" fmla="*/ 16332817 h 39939118"/>
              <a:gd name="connsiteX90" fmla="*/ 7025008 w 16407932"/>
              <a:gd name="connsiteY90" fmla="*/ 16283097 h 39939118"/>
              <a:gd name="connsiteX91" fmla="*/ 7154636 w 16407932"/>
              <a:gd name="connsiteY91" fmla="*/ 20186069 h 39939118"/>
              <a:gd name="connsiteX92" fmla="*/ 6668684 w 16407932"/>
              <a:gd name="connsiteY92" fmla="*/ 21851668 h 39939118"/>
              <a:gd name="connsiteX93" fmla="*/ 6117614 w 16407932"/>
              <a:gd name="connsiteY93" fmla="*/ 22100265 h 39939118"/>
              <a:gd name="connsiteX94" fmla="*/ 6668684 w 16407932"/>
              <a:gd name="connsiteY94" fmla="*/ 26997624 h 39939118"/>
              <a:gd name="connsiteX95" fmla="*/ 6349532 w 16407932"/>
              <a:gd name="connsiteY95" fmla="*/ 35877625 h 39939118"/>
              <a:gd name="connsiteX96" fmla="*/ 5526572 w 16407932"/>
              <a:gd name="connsiteY96" fmla="*/ 35877625 h 39939118"/>
              <a:gd name="connsiteX97" fmla="*/ 5526572 w 16407932"/>
              <a:gd name="connsiteY97" fmla="*/ 36151945 h 39939118"/>
              <a:gd name="connsiteX98" fmla="*/ 5983772 w 16407932"/>
              <a:gd name="connsiteY98" fmla="*/ 36151945 h 39939118"/>
              <a:gd name="connsiteX99" fmla="*/ 6166652 w 16407932"/>
              <a:gd name="connsiteY99" fmla="*/ 37249225 h 39939118"/>
              <a:gd name="connsiteX100" fmla="*/ 6200529 w 16407932"/>
              <a:gd name="connsiteY100" fmla="*/ 37712151 h 39939118"/>
              <a:gd name="connsiteX101" fmla="*/ 6729995 w 16407932"/>
              <a:gd name="connsiteY101" fmla="*/ 38184485 h 39939118"/>
              <a:gd name="connsiteX102" fmla="*/ 8577039 w 16407932"/>
              <a:gd name="connsiteY102" fmla="*/ 38905416 h 39939118"/>
              <a:gd name="connsiteX103" fmla="*/ 8987527 w 16407932"/>
              <a:gd name="connsiteY103" fmla="*/ 39526908 h 39939118"/>
              <a:gd name="connsiteX104" fmla="*/ 6225637 w 16407932"/>
              <a:gd name="connsiteY104" fmla="*/ 39924663 h 39939118"/>
              <a:gd name="connsiteX105" fmla="*/ 5058987 w 16407932"/>
              <a:gd name="connsiteY105" fmla="*/ 39526908 h 39939118"/>
              <a:gd name="connsiteX106" fmla="*/ 4540476 w 16407932"/>
              <a:gd name="connsiteY106" fmla="*/ 39626347 h 39939118"/>
              <a:gd name="connsiteX107" fmla="*/ 3200988 w 16407932"/>
              <a:gd name="connsiteY107" fmla="*/ 39377750 h 39939118"/>
              <a:gd name="connsiteX108" fmla="*/ 3265802 w 16407932"/>
              <a:gd name="connsiteY108" fmla="*/ 38358503 h 39939118"/>
              <a:gd name="connsiteX109" fmla="*/ 2596059 w 16407932"/>
              <a:gd name="connsiteY109" fmla="*/ 38532521 h 39939118"/>
              <a:gd name="connsiteX110" fmla="*/ 2531245 w 16407932"/>
              <a:gd name="connsiteY110" fmla="*/ 38905416 h 39939118"/>
              <a:gd name="connsiteX111" fmla="*/ 864185 w 16407932"/>
              <a:gd name="connsiteY111" fmla="*/ 38830837 h 39939118"/>
              <a:gd name="connsiteX112" fmla="*/ 712953 w 16407932"/>
              <a:gd name="connsiteY112" fmla="*/ 36543745 h 39939118"/>
              <a:gd name="connsiteX113" fmla="*/ 802874 w 16407932"/>
              <a:gd name="connsiteY113" fmla="*/ 35499638 h 39939118"/>
              <a:gd name="connsiteX114" fmla="*/ 1278176 w 16407932"/>
              <a:gd name="connsiteY114" fmla="*/ 35027304 h 39939118"/>
              <a:gd name="connsiteX115" fmla="*/ 1040525 w 16407932"/>
              <a:gd name="connsiteY115" fmla="*/ 34629549 h 39939118"/>
              <a:gd name="connsiteX116" fmla="*/ 1080232 w 16407932"/>
              <a:gd name="connsiteY116" fmla="*/ 26972764 h 39939118"/>
              <a:gd name="connsiteX117" fmla="*/ 1598743 w 16407932"/>
              <a:gd name="connsiteY117" fmla="*/ 24909410 h 39939118"/>
              <a:gd name="connsiteX118" fmla="*/ 1533929 w 16407932"/>
              <a:gd name="connsiteY118" fmla="*/ 23591847 h 39939118"/>
              <a:gd name="connsiteX119" fmla="*/ 1663557 w 16407932"/>
              <a:gd name="connsiteY119" fmla="*/ 22348862 h 39939118"/>
              <a:gd name="connsiteX120" fmla="*/ 1859785 w 16407932"/>
              <a:gd name="connsiteY120" fmla="*/ 21534401 h 39939118"/>
              <a:gd name="connsiteX121" fmla="*/ 0 w 16407932"/>
              <a:gd name="connsiteY121" fmla="*/ 21115331 h 39939118"/>
              <a:gd name="connsiteX122" fmla="*/ 734558 w 16407932"/>
              <a:gd name="connsiteY122" fmla="*/ 16034501 h 39939118"/>
              <a:gd name="connsiteX123" fmla="*/ 910897 w 16407932"/>
              <a:gd name="connsiteY123" fmla="*/ 13573391 h 39939118"/>
              <a:gd name="connsiteX124" fmla="*/ 781270 w 16407932"/>
              <a:gd name="connsiteY124" fmla="*/ 10391351 h 39939118"/>
              <a:gd name="connsiteX125" fmla="*/ 1166650 w 16407932"/>
              <a:gd name="connsiteY125" fmla="*/ 7897670 h 39939118"/>
              <a:gd name="connsiteX126" fmla="*/ 1879603 w 16407932"/>
              <a:gd name="connsiteY126" fmla="*/ 6322056 h 39939118"/>
              <a:gd name="connsiteX127" fmla="*/ 2570951 w 16407932"/>
              <a:gd name="connsiteY127" fmla="*/ 5337122 h 39939118"/>
              <a:gd name="connsiteX128" fmla="*/ 2966252 w 16407932"/>
              <a:gd name="connsiteY128" fmla="*/ 4788025 h 39939118"/>
              <a:gd name="connsiteX129" fmla="*/ 2527742 w 16407932"/>
              <a:gd name="connsiteY129" fmla="*/ 3954433 h 39939118"/>
              <a:gd name="connsiteX130" fmla="*/ 2160463 w 16407932"/>
              <a:gd name="connsiteY130" fmla="*/ 1881624 h 39939118"/>
              <a:gd name="connsiteX131" fmla="*/ 2246882 w 16407932"/>
              <a:gd name="connsiteY131" fmla="*/ 1036395 h 39939118"/>
              <a:gd name="connsiteX132" fmla="*/ 2722184 w 16407932"/>
              <a:gd name="connsiteY132" fmla="*/ 638640 h 39939118"/>
              <a:gd name="connsiteX133" fmla="*/ 3510600 w 16407932"/>
              <a:gd name="connsiteY133" fmla="*/ 290605 h 39939118"/>
              <a:gd name="connsiteX0" fmla="*/ 3510600 w 16407932"/>
              <a:gd name="connsiteY0" fmla="*/ 290605 h 39939118"/>
              <a:gd name="connsiteX1" fmla="*/ 4601787 w 16407932"/>
              <a:gd name="connsiteY1" fmla="*/ 191166 h 39939118"/>
              <a:gd name="connsiteX2" fmla="*/ 5833251 w 16407932"/>
              <a:gd name="connsiteY2" fmla="*/ 713219 h 39939118"/>
              <a:gd name="connsiteX3" fmla="*/ 5465972 w 16407932"/>
              <a:gd name="connsiteY3" fmla="*/ 1185554 h 39939118"/>
              <a:gd name="connsiteX4" fmla="*/ 5768437 w 16407932"/>
              <a:gd name="connsiteY4" fmla="*/ 1682747 h 39939118"/>
              <a:gd name="connsiteX5" fmla="*/ 5962879 w 16407932"/>
              <a:gd name="connsiteY5" fmla="*/ 2378819 h 39939118"/>
              <a:gd name="connsiteX6" fmla="*/ 5941274 w 16407932"/>
              <a:gd name="connsiteY6" fmla="*/ 2900872 h 39939118"/>
              <a:gd name="connsiteX7" fmla="*/ 6265343 w 16407932"/>
              <a:gd name="connsiteY7" fmla="*/ 3671523 h 39939118"/>
              <a:gd name="connsiteX8" fmla="*/ 6157320 w 16407932"/>
              <a:gd name="connsiteY8" fmla="*/ 4078732 h 39939118"/>
              <a:gd name="connsiteX9" fmla="*/ 6222134 w 16407932"/>
              <a:gd name="connsiteY9" fmla="*/ 4516753 h 39939118"/>
              <a:gd name="connsiteX10" fmla="*/ 5919669 w 16407932"/>
              <a:gd name="connsiteY10" fmla="*/ 5585719 h 39939118"/>
              <a:gd name="connsiteX11" fmla="*/ 5160812 w 16407932"/>
              <a:gd name="connsiteY11" fmla="*/ 5610985 h 39939118"/>
              <a:gd name="connsiteX12" fmla="*/ 4882647 w 16407932"/>
              <a:gd name="connsiteY12" fmla="*/ 6115484 h 39939118"/>
              <a:gd name="connsiteX13" fmla="*/ 5314740 w 16407932"/>
              <a:gd name="connsiteY13" fmla="*/ 6836415 h 39939118"/>
              <a:gd name="connsiteX14" fmla="*/ 6200530 w 16407932"/>
              <a:gd name="connsiteY14" fmla="*/ 10251647 h 39939118"/>
              <a:gd name="connsiteX15" fmla="*/ 6351762 w 16407932"/>
              <a:gd name="connsiteY15" fmla="*/ 11634335 h 39939118"/>
              <a:gd name="connsiteX16" fmla="*/ 6762250 w 16407932"/>
              <a:gd name="connsiteY16" fmla="*/ 11385738 h 39939118"/>
              <a:gd name="connsiteX17" fmla="*/ 6440972 w 16407932"/>
              <a:gd name="connsiteY17" fmla="*/ 10000105 h 39939118"/>
              <a:gd name="connsiteX18" fmla="*/ 8178332 w 16407932"/>
              <a:gd name="connsiteY18" fmla="*/ 8628505 h 39939118"/>
              <a:gd name="connsiteX19" fmla="*/ 8209760 w 16407932"/>
              <a:gd name="connsiteY19" fmla="*/ 7955101 h 39939118"/>
              <a:gd name="connsiteX20" fmla="*/ 8566084 w 16407932"/>
              <a:gd name="connsiteY20" fmla="*/ 7805943 h 39939118"/>
              <a:gd name="connsiteX21" fmla="*/ 8566084 w 16407932"/>
              <a:gd name="connsiteY21" fmla="*/ 7184451 h 39939118"/>
              <a:gd name="connsiteX22" fmla="*/ 8144946 w 16407932"/>
              <a:gd name="connsiteY22" fmla="*/ 6910994 h 39939118"/>
              <a:gd name="connsiteX23" fmla="*/ 7904012 w 16407932"/>
              <a:gd name="connsiteY23" fmla="*/ 5336665 h 39939118"/>
              <a:gd name="connsiteX24" fmla="*/ 7904012 w 16407932"/>
              <a:gd name="connsiteY24" fmla="*/ 5885305 h 39939118"/>
              <a:gd name="connsiteX25" fmla="*/ 7904012 w 16407932"/>
              <a:gd name="connsiteY25" fmla="*/ 6433945 h 39939118"/>
              <a:gd name="connsiteX26" fmla="*/ 7721132 w 16407932"/>
              <a:gd name="connsiteY26" fmla="*/ 6068185 h 39939118"/>
              <a:gd name="connsiteX27" fmla="*/ 7629692 w 16407932"/>
              <a:gd name="connsiteY27" fmla="*/ 6342505 h 39939118"/>
              <a:gd name="connsiteX28" fmla="*/ 7355372 w 16407932"/>
              <a:gd name="connsiteY28" fmla="*/ 6616825 h 39939118"/>
              <a:gd name="connsiteX29" fmla="*/ 7355372 w 16407932"/>
              <a:gd name="connsiteY29" fmla="*/ 6159625 h 39939118"/>
              <a:gd name="connsiteX30" fmla="*/ 7194343 w 16407932"/>
              <a:gd name="connsiteY30" fmla="*/ 6413800 h 39939118"/>
              <a:gd name="connsiteX31" fmla="*/ 7691249 w 16407932"/>
              <a:gd name="connsiteY31" fmla="*/ 5245395 h 39939118"/>
              <a:gd name="connsiteX32" fmla="*/ 8178332 w 16407932"/>
              <a:gd name="connsiteY32" fmla="*/ 4147945 h 39939118"/>
              <a:gd name="connsiteX33" fmla="*/ 9367052 w 16407932"/>
              <a:gd name="connsiteY33" fmla="*/ 3324985 h 39939118"/>
              <a:gd name="connsiteX34" fmla="*/ 9549932 w 16407932"/>
              <a:gd name="connsiteY34" fmla="*/ 3416425 h 39939118"/>
              <a:gd name="connsiteX35" fmla="*/ 10190012 w 16407932"/>
              <a:gd name="connsiteY35" fmla="*/ 3142105 h 39939118"/>
              <a:gd name="connsiteX36" fmla="*/ 11012972 w 16407932"/>
              <a:gd name="connsiteY36" fmla="*/ 3507865 h 39939118"/>
              <a:gd name="connsiteX37" fmla="*/ 11287292 w 16407932"/>
              <a:gd name="connsiteY37" fmla="*/ 4239385 h 39939118"/>
              <a:gd name="connsiteX38" fmla="*/ 11378732 w 16407932"/>
              <a:gd name="connsiteY38" fmla="*/ 4696585 h 39939118"/>
              <a:gd name="connsiteX39" fmla="*/ 11470172 w 16407932"/>
              <a:gd name="connsiteY39" fmla="*/ 5519545 h 39939118"/>
              <a:gd name="connsiteX40" fmla="*/ 11470172 w 16407932"/>
              <a:gd name="connsiteY40" fmla="*/ 5519545 h 39939118"/>
              <a:gd name="connsiteX41" fmla="*/ 11927372 w 16407932"/>
              <a:gd name="connsiteY41" fmla="*/ 6525385 h 39939118"/>
              <a:gd name="connsiteX42" fmla="*/ 11470172 w 16407932"/>
              <a:gd name="connsiteY42" fmla="*/ 7165465 h 39939118"/>
              <a:gd name="connsiteX43" fmla="*/ 11470172 w 16407932"/>
              <a:gd name="connsiteY43" fmla="*/ 7805545 h 39939118"/>
              <a:gd name="connsiteX44" fmla="*/ 10738652 w 16407932"/>
              <a:gd name="connsiteY44" fmla="*/ 7896985 h 39939118"/>
              <a:gd name="connsiteX45" fmla="*/ 10555772 w 16407932"/>
              <a:gd name="connsiteY45" fmla="*/ 8171305 h 39939118"/>
              <a:gd name="connsiteX46" fmla="*/ 10830092 w 16407932"/>
              <a:gd name="connsiteY46" fmla="*/ 8628505 h 39939118"/>
              <a:gd name="connsiteX47" fmla="*/ 11835932 w 16407932"/>
              <a:gd name="connsiteY47" fmla="*/ 8628505 h 39939118"/>
              <a:gd name="connsiteX48" fmla="*/ 12293132 w 16407932"/>
              <a:gd name="connsiteY48" fmla="*/ 9085705 h 39939118"/>
              <a:gd name="connsiteX49" fmla="*/ 13207532 w 16407932"/>
              <a:gd name="connsiteY49" fmla="*/ 10457305 h 39939118"/>
              <a:gd name="connsiteX50" fmla="*/ 14944892 w 16407932"/>
              <a:gd name="connsiteY50" fmla="*/ 10000105 h 39939118"/>
              <a:gd name="connsiteX51" fmla="*/ 16407932 w 16407932"/>
              <a:gd name="connsiteY51" fmla="*/ 9634345 h 39939118"/>
              <a:gd name="connsiteX52" fmla="*/ 15219212 w 16407932"/>
              <a:gd name="connsiteY52" fmla="*/ 10457305 h 39939118"/>
              <a:gd name="connsiteX53" fmla="*/ 15767852 w 16407932"/>
              <a:gd name="connsiteY53" fmla="*/ 10914505 h 39939118"/>
              <a:gd name="connsiteX54" fmla="*/ 14944892 w 16407932"/>
              <a:gd name="connsiteY54" fmla="*/ 11828905 h 39939118"/>
              <a:gd name="connsiteX55" fmla="*/ 14944892 w 16407932"/>
              <a:gd name="connsiteY55" fmla="*/ 11188825 h 39939118"/>
              <a:gd name="connsiteX56" fmla="*/ 13298972 w 16407932"/>
              <a:gd name="connsiteY56" fmla="*/ 11188825 h 39939118"/>
              <a:gd name="connsiteX57" fmla="*/ 13298972 w 16407932"/>
              <a:gd name="connsiteY57" fmla="*/ 12011785 h 39939118"/>
              <a:gd name="connsiteX58" fmla="*/ 14487692 w 16407932"/>
              <a:gd name="connsiteY58" fmla="*/ 13200505 h 39939118"/>
              <a:gd name="connsiteX59" fmla="*/ 14396252 w 16407932"/>
              <a:gd name="connsiteY59" fmla="*/ 14114905 h 39939118"/>
              <a:gd name="connsiteX60" fmla="*/ 14762012 w 16407932"/>
              <a:gd name="connsiteY60" fmla="*/ 14846425 h 39939118"/>
              <a:gd name="connsiteX61" fmla="*/ 14670572 w 16407932"/>
              <a:gd name="connsiteY61" fmla="*/ 15577945 h 39939118"/>
              <a:gd name="connsiteX62" fmla="*/ 14670572 w 16407932"/>
              <a:gd name="connsiteY62" fmla="*/ 16035145 h 39939118"/>
              <a:gd name="connsiteX63" fmla="*/ 14396252 w 16407932"/>
              <a:gd name="connsiteY63" fmla="*/ 16035145 h 39939118"/>
              <a:gd name="connsiteX64" fmla="*/ 14396252 w 16407932"/>
              <a:gd name="connsiteY64" fmla="*/ 16400905 h 39939118"/>
              <a:gd name="connsiteX65" fmla="*/ 13664732 w 16407932"/>
              <a:gd name="connsiteY65" fmla="*/ 16400905 h 39939118"/>
              <a:gd name="connsiteX66" fmla="*/ 14213372 w 16407932"/>
              <a:gd name="connsiteY66" fmla="*/ 17132425 h 39939118"/>
              <a:gd name="connsiteX67" fmla="*/ 14853452 w 16407932"/>
              <a:gd name="connsiteY67" fmla="*/ 25910665 h 39939118"/>
              <a:gd name="connsiteX68" fmla="*/ 13207532 w 16407932"/>
              <a:gd name="connsiteY68" fmla="*/ 25819225 h 39939118"/>
              <a:gd name="connsiteX69" fmla="*/ 13024652 w 16407932"/>
              <a:gd name="connsiteY69" fmla="*/ 29293945 h 39939118"/>
              <a:gd name="connsiteX70" fmla="*/ 11653052 w 16407932"/>
              <a:gd name="connsiteY70" fmla="*/ 33957385 h 39939118"/>
              <a:gd name="connsiteX71" fmla="*/ 12476012 w 16407932"/>
              <a:gd name="connsiteY71" fmla="*/ 35603305 h 39939118"/>
              <a:gd name="connsiteX72" fmla="*/ 14396252 w 16407932"/>
              <a:gd name="connsiteY72" fmla="*/ 36151945 h 39939118"/>
              <a:gd name="connsiteX73" fmla="*/ 12293132 w 16407932"/>
              <a:gd name="connsiteY73" fmla="*/ 36517705 h 39939118"/>
              <a:gd name="connsiteX74" fmla="*/ 12933212 w 16407932"/>
              <a:gd name="connsiteY74" fmla="*/ 37066345 h 39939118"/>
              <a:gd name="connsiteX75" fmla="*/ 12018812 w 16407932"/>
              <a:gd name="connsiteY75" fmla="*/ 37706425 h 39939118"/>
              <a:gd name="connsiteX76" fmla="*/ 10007132 w 16407932"/>
              <a:gd name="connsiteY76" fmla="*/ 37249225 h 39939118"/>
              <a:gd name="connsiteX77" fmla="*/ 10190012 w 16407932"/>
              <a:gd name="connsiteY77" fmla="*/ 36883465 h 39939118"/>
              <a:gd name="connsiteX78" fmla="*/ 9001292 w 16407932"/>
              <a:gd name="connsiteY78" fmla="*/ 36883465 h 39939118"/>
              <a:gd name="connsiteX79" fmla="*/ 9549932 w 16407932"/>
              <a:gd name="connsiteY79" fmla="*/ 35969065 h 39939118"/>
              <a:gd name="connsiteX80" fmla="*/ 9001292 w 16407932"/>
              <a:gd name="connsiteY80" fmla="*/ 35511865 h 39939118"/>
              <a:gd name="connsiteX81" fmla="*/ 9824252 w 16407932"/>
              <a:gd name="connsiteY81" fmla="*/ 34780345 h 39939118"/>
              <a:gd name="connsiteX82" fmla="*/ 8635532 w 16407932"/>
              <a:gd name="connsiteY82" fmla="*/ 28196665 h 39939118"/>
              <a:gd name="connsiteX83" fmla="*/ 9367052 w 16407932"/>
              <a:gd name="connsiteY83" fmla="*/ 26276425 h 39939118"/>
              <a:gd name="connsiteX84" fmla="*/ 8361212 w 16407932"/>
              <a:gd name="connsiteY84" fmla="*/ 25727785 h 39939118"/>
              <a:gd name="connsiteX85" fmla="*/ 8269772 w 16407932"/>
              <a:gd name="connsiteY85" fmla="*/ 20790025 h 39939118"/>
              <a:gd name="connsiteX86" fmla="*/ 8635532 w 16407932"/>
              <a:gd name="connsiteY86" fmla="*/ 18504025 h 39939118"/>
              <a:gd name="connsiteX87" fmla="*/ 7345575 w 16407932"/>
              <a:gd name="connsiteY87" fmla="*/ 16730572 h 39939118"/>
              <a:gd name="connsiteX88" fmla="*/ 7172492 w 16407932"/>
              <a:gd name="connsiteY88" fmla="*/ 16309465 h 39939118"/>
              <a:gd name="connsiteX89" fmla="*/ 7302366 w 16407932"/>
              <a:gd name="connsiteY89" fmla="*/ 16332817 h 39939118"/>
              <a:gd name="connsiteX90" fmla="*/ 7025008 w 16407932"/>
              <a:gd name="connsiteY90" fmla="*/ 16283097 h 39939118"/>
              <a:gd name="connsiteX91" fmla="*/ 7154636 w 16407932"/>
              <a:gd name="connsiteY91" fmla="*/ 20186069 h 39939118"/>
              <a:gd name="connsiteX92" fmla="*/ 6668684 w 16407932"/>
              <a:gd name="connsiteY92" fmla="*/ 21851668 h 39939118"/>
              <a:gd name="connsiteX93" fmla="*/ 6117614 w 16407932"/>
              <a:gd name="connsiteY93" fmla="*/ 22100265 h 39939118"/>
              <a:gd name="connsiteX94" fmla="*/ 6668684 w 16407932"/>
              <a:gd name="connsiteY94" fmla="*/ 26997624 h 39939118"/>
              <a:gd name="connsiteX95" fmla="*/ 6349532 w 16407932"/>
              <a:gd name="connsiteY95" fmla="*/ 35877625 h 39939118"/>
              <a:gd name="connsiteX96" fmla="*/ 5526572 w 16407932"/>
              <a:gd name="connsiteY96" fmla="*/ 35877625 h 39939118"/>
              <a:gd name="connsiteX97" fmla="*/ 5526572 w 16407932"/>
              <a:gd name="connsiteY97" fmla="*/ 36151945 h 39939118"/>
              <a:gd name="connsiteX98" fmla="*/ 5983772 w 16407932"/>
              <a:gd name="connsiteY98" fmla="*/ 36151945 h 39939118"/>
              <a:gd name="connsiteX99" fmla="*/ 6166652 w 16407932"/>
              <a:gd name="connsiteY99" fmla="*/ 37249225 h 39939118"/>
              <a:gd name="connsiteX100" fmla="*/ 6308553 w 16407932"/>
              <a:gd name="connsiteY100" fmla="*/ 37712151 h 39939118"/>
              <a:gd name="connsiteX101" fmla="*/ 6729995 w 16407932"/>
              <a:gd name="connsiteY101" fmla="*/ 38184485 h 39939118"/>
              <a:gd name="connsiteX102" fmla="*/ 8577039 w 16407932"/>
              <a:gd name="connsiteY102" fmla="*/ 38905416 h 39939118"/>
              <a:gd name="connsiteX103" fmla="*/ 8987527 w 16407932"/>
              <a:gd name="connsiteY103" fmla="*/ 39526908 h 39939118"/>
              <a:gd name="connsiteX104" fmla="*/ 6225637 w 16407932"/>
              <a:gd name="connsiteY104" fmla="*/ 39924663 h 39939118"/>
              <a:gd name="connsiteX105" fmla="*/ 5058987 w 16407932"/>
              <a:gd name="connsiteY105" fmla="*/ 39526908 h 39939118"/>
              <a:gd name="connsiteX106" fmla="*/ 4540476 w 16407932"/>
              <a:gd name="connsiteY106" fmla="*/ 39626347 h 39939118"/>
              <a:gd name="connsiteX107" fmla="*/ 3200988 w 16407932"/>
              <a:gd name="connsiteY107" fmla="*/ 39377750 h 39939118"/>
              <a:gd name="connsiteX108" fmla="*/ 3265802 w 16407932"/>
              <a:gd name="connsiteY108" fmla="*/ 38358503 h 39939118"/>
              <a:gd name="connsiteX109" fmla="*/ 2596059 w 16407932"/>
              <a:gd name="connsiteY109" fmla="*/ 38532521 h 39939118"/>
              <a:gd name="connsiteX110" fmla="*/ 2531245 w 16407932"/>
              <a:gd name="connsiteY110" fmla="*/ 38905416 h 39939118"/>
              <a:gd name="connsiteX111" fmla="*/ 864185 w 16407932"/>
              <a:gd name="connsiteY111" fmla="*/ 38830837 h 39939118"/>
              <a:gd name="connsiteX112" fmla="*/ 712953 w 16407932"/>
              <a:gd name="connsiteY112" fmla="*/ 36543745 h 39939118"/>
              <a:gd name="connsiteX113" fmla="*/ 802874 w 16407932"/>
              <a:gd name="connsiteY113" fmla="*/ 35499638 h 39939118"/>
              <a:gd name="connsiteX114" fmla="*/ 1278176 w 16407932"/>
              <a:gd name="connsiteY114" fmla="*/ 35027304 h 39939118"/>
              <a:gd name="connsiteX115" fmla="*/ 1040525 w 16407932"/>
              <a:gd name="connsiteY115" fmla="*/ 34629549 h 39939118"/>
              <a:gd name="connsiteX116" fmla="*/ 1080232 w 16407932"/>
              <a:gd name="connsiteY116" fmla="*/ 26972764 h 39939118"/>
              <a:gd name="connsiteX117" fmla="*/ 1598743 w 16407932"/>
              <a:gd name="connsiteY117" fmla="*/ 24909410 h 39939118"/>
              <a:gd name="connsiteX118" fmla="*/ 1533929 w 16407932"/>
              <a:gd name="connsiteY118" fmla="*/ 23591847 h 39939118"/>
              <a:gd name="connsiteX119" fmla="*/ 1663557 w 16407932"/>
              <a:gd name="connsiteY119" fmla="*/ 22348862 h 39939118"/>
              <a:gd name="connsiteX120" fmla="*/ 1859785 w 16407932"/>
              <a:gd name="connsiteY120" fmla="*/ 21534401 h 39939118"/>
              <a:gd name="connsiteX121" fmla="*/ 0 w 16407932"/>
              <a:gd name="connsiteY121" fmla="*/ 21115331 h 39939118"/>
              <a:gd name="connsiteX122" fmla="*/ 734558 w 16407932"/>
              <a:gd name="connsiteY122" fmla="*/ 16034501 h 39939118"/>
              <a:gd name="connsiteX123" fmla="*/ 910897 w 16407932"/>
              <a:gd name="connsiteY123" fmla="*/ 13573391 h 39939118"/>
              <a:gd name="connsiteX124" fmla="*/ 781270 w 16407932"/>
              <a:gd name="connsiteY124" fmla="*/ 10391351 h 39939118"/>
              <a:gd name="connsiteX125" fmla="*/ 1166650 w 16407932"/>
              <a:gd name="connsiteY125" fmla="*/ 7897670 h 39939118"/>
              <a:gd name="connsiteX126" fmla="*/ 1879603 w 16407932"/>
              <a:gd name="connsiteY126" fmla="*/ 6322056 h 39939118"/>
              <a:gd name="connsiteX127" fmla="*/ 2570951 w 16407932"/>
              <a:gd name="connsiteY127" fmla="*/ 5337122 h 39939118"/>
              <a:gd name="connsiteX128" fmla="*/ 2966252 w 16407932"/>
              <a:gd name="connsiteY128" fmla="*/ 4788025 h 39939118"/>
              <a:gd name="connsiteX129" fmla="*/ 2527742 w 16407932"/>
              <a:gd name="connsiteY129" fmla="*/ 3954433 h 39939118"/>
              <a:gd name="connsiteX130" fmla="*/ 2160463 w 16407932"/>
              <a:gd name="connsiteY130" fmla="*/ 1881624 h 39939118"/>
              <a:gd name="connsiteX131" fmla="*/ 2246882 w 16407932"/>
              <a:gd name="connsiteY131" fmla="*/ 1036395 h 39939118"/>
              <a:gd name="connsiteX132" fmla="*/ 2722184 w 16407932"/>
              <a:gd name="connsiteY132" fmla="*/ 638640 h 39939118"/>
              <a:gd name="connsiteX133" fmla="*/ 3510600 w 16407932"/>
              <a:gd name="connsiteY133" fmla="*/ 290605 h 39939118"/>
              <a:gd name="connsiteX0" fmla="*/ 3510600 w 16407932"/>
              <a:gd name="connsiteY0" fmla="*/ 290605 h 39939118"/>
              <a:gd name="connsiteX1" fmla="*/ 4601787 w 16407932"/>
              <a:gd name="connsiteY1" fmla="*/ 191166 h 39939118"/>
              <a:gd name="connsiteX2" fmla="*/ 5833251 w 16407932"/>
              <a:gd name="connsiteY2" fmla="*/ 713219 h 39939118"/>
              <a:gd name="connsiteX3" fmla="*/ 5465972 w 16407932"/>
              <a:gd name="connsiteY3" fmla="*/ 1185554 h 39939118"/>
              <a:gd name="connsiteX4" fmla="*/ 5768437 w 16407932"/>
              <a:gd name="connsiteY4" fmla="*/ 1682747 h 39939118"/>
              <a:gd name="connsiteX5" fmla="*/ 5962879 w 16407932"/>
              <a:gd name="connsiteY5" fmla="*/ 2378819 h 39939118"/>
              <a:gd name="connsiteX6" fmla="*/ 5941274 w 16407932"/>
              <a:gd name="connsiteY6" fmla="*/ 2900872 h 39939118"/>
              <a:gd name="connsiteX7" fmla="*/ 6265343 w 16407932"/>
              <a:gd name="connsiteY7" fmla="*/ 3671523 h 39939118"/>
              <a:gd name="connsiteX8" fmla="*/ 6157320 w 16407932"/>
              <a:gd name="connsiteY8" fmla="*/ 4078732 h 39939118"/>
              <a:gd name="connsiteX9" fmla="*/ 6222134 w 16407932"/>
              <a:gd name="connsiteY9" fmla="*/ 4516753 h 39939118"/>
              <a:gd name="connsiteX10" fmla="*/ 5919669 w 16407932"/>
              <a:gd name="connsiteY10" fmla="*/ 5585719 h 39939118"/>
              <a:gd name="connsiteX11" fmla="*/ 5160812 w 16407932"/>
              <a:gd name="connsiteY11" fmla="*/ 5610985 h 39939118"/>
              <a:gd name="connsiteX12" fmla="*/ 4882647 w 16407932"/>
              <a:gd name="connsiteY12" fmla="*/ 6115484 h 39939118"/>
              <a:gd name="connsiteX13" fmla="*/ 5314740 w 16407932"/>
              <a:gd name="connsiteY13" fmla="*/ 6836415 h 39939118"/>
              <a:gd name="connsiteX14" fmla="*/ 6200530 w 16407932"/>
              <a:gd name="connsiteY14" fmla="*/ 10251647 h 39939118"/>
              <a:gd name="connsiteX15" fmla="*/ 6351762 w 16407932"/>
              <a:gd name="connsiteY15" fmla="*/ 11634335 h 39939118"/>
              <a:gd name="connsiteX16" fmla="*/ 6762250 w 16407932"/>
              <a:gd name="connsiteY16" fmla="*/ 11385738 h 39939118"/>
              <a:gd name="connsiteX17" fmla="*/ 6440972 w 16407932"/>
              <a:gd name="connsiteY17" fmla="*/ 10000105 h 39939118"/>
              <a:gd name="connsiteX18" fmla="*/ 8178332 w 16407932"/>
              <a:gd name="connsiteY18" fmla="*/ 8628505 h 39939118"/>
              <a:gd name="connsiteX19" fmla="*/ 8209760 w 16407932"/>
              <a:gd name="connsiteY19" fmla="*/ 7955101 h 39939118"/>
              <a:gd name="connsiteX20" fmla="*/ 8566084 w 16407932"/>
              <a:gd name="connsiteY20" fmla="*/ 7805943 h 39939118"/>
              <a:gd name="connsiteX21" fmla="*/ 8566084 w 16407932"/>
              <a:gd name="connsiteY21" fmla="*/ 7184451 h 39939118"/>
              <a:gd name="connsiteX22" fmla="*/ 8144946 w 16407932"/>
              <a:gd name="connsiteY22" fmla="*/ 6910994 h 39939118"/>
              <a:gd name="connsiteX23" fmla="*/ 7904012 w 16407932"/>
              <a:gd name="connsiteY23" fmla="*/ 5336665 h 39939118"/>
              <a:gd name="connsiteX24" fmla="*/ 7904012 w 16407932"/>
              <a:gd name="connsiteY24" fmla="*/ 5885305 h 39939118"/>
              <a:gd name="connsiteX25" fmla="*/ 7904012 w 16407932"/>
              <a:gd name="connsiteY25" fmla="*/ 6433945 h 39939118"/>
              <a:gd name="connsiteX26" fmla="*/ 7721132 w 16407932"/>
              <a:gd name="connsiteY26" fmla="*/ 6068185 h 39939118"/>
              <a:gd name="connsiteX27" fmla="*/ 7629692 w 16407932"/>
              <a:gd name="connsiteY27" fmla="*/ 6342505 h 39939118"/>
              <a:gd name="connsiteX28" fmla="*/ 7355372 w 16407932"/>
              <a:gd name="connsiteY28" fmla="*/ 6616825 h 39939118"/>
              <a:gd name="connsiteX29" fmla="*/ 7355372 w 16407932"/>
              <a:gd name="connsiteY29" fmla="*/ 6159625 h 39939118"/>
              <a:gd name="connsiteX30" fmla="*/ 7194343 w 16407932"/>
              <a:gd name="connsiteY30" fmla="*/ 6413800 h 39939118"/>
              <a:gd name="connsiteX31" fmla="*/ 7691249 w 16407932"/>
              <a:gd name="connsiteY31" fmla="*/ 5245395 h 39939118"/>
              <a:gd name="connsiteX32" fmla="*/ 8178332 w 16407932"/>
              <a:gd name="connsiteY32" fmla="*/ 4147945 h 39939118"/>
              <a:gd name="connsiteX33" fmla="*/ 9367052 w 16407932"/>
              <a:gd name="connsiteY33" fmla="*/ 3324985 h 39939118"/>
              <a:gd name="connsiteX34" fmla="*/ 9549932 w 16407932"/>
              <a:gd name="connsiteY34" fmla="*/ 3416425 h 39939118"/>
              <a:gd name="connsiteX35" fmla="*/ 10190012 w 16407932"/>
              <a:gd name="connsiteY35" fmla="*/ 3142105 h 39939118"/>
              <a:gd name="connsiteX36" fmla="*/ 11012972 w 16407932"/>
              <a:gd name="connsiteY36" fmla="*/ 3507865 h 39939118"/>
              <a:gd name="connsiteX37" fmla="*/ 11287292 w 16407932"/>
              <a:gd name="connsiteY37" fmla="*/ 4239385 h 39939118"/>
              <a:gd name="connsiteX38" fmla="*/ 11378732 w 16407932"/>
              <a:gd name="connsiteY38" fmla="*/ 4696585 h 39939118"/>
              <a:gd name="connsiteX39" fmla="*/ 11470172 w 16407932"/>
              <a:gd name="connsiteY39" fmla="*/ 5519545 h 39939118"/>
              <a:gd name="connsiteX40" fmla="*/ 11470172 w 16407932"/>
              <a:gd name="connsiteY40" fmla="*/ 5519545 h 39939118"/>
              <a:gd name="connsiteX41" fmla="*/ 11927372 w 16407932"/>
              <a:gd name="connsiteY41" fmla="*/ 6525385 h 39939118"/>
              <a:gd name="connsiteX42" fmla="*/ 11470172 w 16407932"/>
              <a:gd name="connsiteY42" fmla="*/ 7165465 h 39939118"/>
              <a:gd name="connsiteX43" fmla="*/ 11470172 w 16407932"/>
              <a:gd name="connsiteY43" fmla="*/ 7805545 h 39939118"/>
              <a:gd name="connsiteX44" fmla="*/ 10738652 w 16407932"/>
              <a:gd name="connsiteY44" fmla="*/ 7896985 h 39939118"/>
              <a:gd name="connsiteX45" fmla="*/ 10555772 w 16407932"/>
              <a:gd name="connsiteY45" fmla="*/ 8171305 h 39939118"/>
              <a:gd name="connsiteX46" fmla="*/ 10830092 w 16407932"/>
              <a:gd name="connsiteY46" fmla="*/ 8628505 h 39939118"/>
              <a:gd name="connsiteX47" fmla="*/ 11835932 w 16407932"/>
              <a:gd name="connsiteY47" fmla="*/ 8628505 h 39939118"/>
              <a:gd name="connsiteX48" fmla="*/ 12293132 w 16407932"/>
              <a:gd name="connsiteY48" fmla="*/ 9085705 h 39939118"/>
              <a:gd name="connsiteX49" fmla="*/ 13207532 w 16407932"/>
              <a:gd name="connsiteY49" fmla="*/ 10457305 h 39939118"/>
              <a:gd name="connsiteX50" fmla="*/ 14944892 w 16407932"/>
              <a:gd name="connsiteY50" fmla="*/ 10000105 h 39939118"/>
              <a:gd name="connsiteX51" fmla="*/ 16407932 w 16407932"/>
              <a:gd name="connsiteY51" fmla="*/ 9634345 h 39939118"/>
              <a:gd name="connsiteX52" fmla="*/ 15219212 w 16407932"/>
              <a:gd name="connsiteY52" fmla="*/ 10457305 h 39939118"/>
              <a:gd name="connsiteX53" fmla="*/ 15767852 w 16407932"/>
              <a:gd name="connsiteY53" fmla="*/ 10914505 h 39939118"/>
              <a:gd name="connsiteX54" fmla="*/ 14944892 w 16407932"/>
              <a:gd name="connsiteY54" fmla="*/ 11828905 h 39939118"/>
              <a:gd name="connsiteX55" fmla="*/ 14944892 w 16407932"/>
              <a:gd name="connsiteY55" fmla="*/ 11188825 h 39939118"/>
              <a:gd name="connsiteX56" fmla="*/ 13298972 w 16407932"/>
              <a:gd name="connsiteY56" fmla="*/ 11188825 h 39939118"/>
              <a:gd name="connsiteX57" fmla="*/ 13298972 w 16407932"/>
              <a:gd name="connsiteY57" fmla="*/ 12011785 h 39939118"/>
              <a:gd name="connsiteX58" fmla="*/ 14487692 w 16407932"/>
              <a:gd name="connsiteY58" fmla="*/ 13200505 h 39939118"/>
              <a:gd name="connsiteX59" fmla="*/ 14396252 w 16407932"/>
              <a:gd name="connsiteY59" fmla="*/ 14114905 h 39939118"/>
              <a:gd name="connsiteX60" fmla="*/ 14762012 w 16407932"/>
              <a:gd name="connsiteY60" fmla="*/ 14846425 h 39939118"/>
              <a:gd name="connsiteX61" fmla="*/ 14670572 w 16407932"/>
              <a:gd name="connsiteY61" fmla="*/ 15577945 h 39939118"/>
              <a:gd name="connsiteX62" fmla="*/ 14670572 w 16407932"/>
              <a:gd name="connsiteY62" fmla="*/ 16035145 h 39939118"/>
              <a:gd name="connsiteX63" fmla="*/ 14396252 w 16407932"/>
              <a:gd name="connsiteY63" fmla="*/ 16035145 h 39939118"/>
              <a:gd name="connsiteX64" fmla="*/ 14396252 w 16407932"/>
              <a:gd name="connsiteY64" fmla="*/ 16400905 h 39939118"/>
              <a:gd name="connsiteX65" fmla="*/ 13664732 w 16407932"/>
              <a:gd name="connsiteY65" fmla="*/ 16400905 h 39939118"/>
              <a:gd name="connsiteX66" fmla="*/ 14213372 w 16407932"/>
              <a:gd name="connsiteY66" fmla="*/ 17132425 h 39939118"/>
              <a:gd name="connsiteX67" fmla="*/ 14853452 w 16407932"/>
              <a:gd name="connsiteY67" fmla="*/ 25910665 h 39939118"/>
              <a:gd name="connsiteX68" fmla="*/ 13207532 w 16407932"/>
              <a:gd name="connsiteY68" fmla="*/ 25819225 h 39939118"/>
              <a:gd name="connsiteX69" fmla="*/ 13024652 w 16407932"/>
              <a:gd name="connsiteY69" fmla="*/ 29293945 h 39939118"/>
              <a:gd name="connsiteX70" fmla="*/ 11653052 w 16407932"/>
              <a:gd name="connsiteY70" fmla="*/ 33957385 h 39939118"/>
              <a:gd name="connsiteX71" fmla="*/ 12476012 w 16407932"/>
              <a:gd name="connsiteY71" fmla="*/ 35603305 h 39939118"/>
              <a:gd name="connsiteX72" fmla="*/ 14396252 w 16407932"/>
              <a:gd name="connsiteY72" fmla="*/ 36151945 h 39939118"/>
              <a:gd name="connsiteX73" fmla="*/ 12293132 w 16407932"/>
              <a:gd name="connsiteY73" fmla="*/ 36517705 h 39939118"/>
              <a:gd name="connsiteX74" fmla="*/ 12933212 w 16407932"/>
              <a:gd name="connsiteY74" fmla="*/ 37066345 h 39939118"/>
              <a:gd name="connsiteX75" fmla="*/ 12018812 w 16407932"/>
              <a:gd name="connsiteY75" fmla="*/ 37706425 h 39939118"/>
              <a:gd name="connsiteX76" fmla="*/ 10007132 w 16407932"/>
              <a:gd name="connsiteY76" fmla="*/ 37249225 h 39939118"/>
              <a:gd name="connsiteX77" fmla="*/ 10190012 w 16407932"/>
              <a:gd name="connsiteY77" fmla="*/ 36883465 h 39939118"/>
              <a:gd name="connsiteX78" fmla="*/ 9001292 w 16407932"/>
              <a:gd name="connsiteY78" fmla="*/ 36883465 h 39939118"/>
              <a:gd name="connsiteX79" fmla="*/ 9549932 w 16407932"/>
              <a:gd name="connsiteY79" fmla="*/ 35969065 h 39939118"/>
              <a:gd name="connsiteX80" fmla="*/ 9001292 w 16407932"/>
              <a:gd name="connsiteY80" fmla="*/ 35511865 h 39939118"/>
              <a:gd name="connsiteX81" fmla="*/ 9824252 w 16407932"/>
              <a:gd name="connsiteY81" fmla="*/ 34780345 h 39939118"/>
              <a:gd name="connsiteX82" fmla="*/ 8635532 w 16407932"/>
              <a:gd name="connsiteY82" fmla="*/ 28196665 h 39939118"/>
              <a:gd name="connsiteX83" fmla="*/ 9367052 w 16407932"/>
              <a:gd name="connsiteY83" fmla="*/ 26276425 h 39939118"/>
              <a:gd name="connsiteX84" fmla="*/ 8361212 w 16407932"/>
              <a:gd name="connsiteY84" fmla="*/ 25727785 h 39939118"/>
              <a:gd name="connsiteX85" fmla="*/ 8269772 w 16407932"/>
              <a:gd name="connsiteY85" fmla="*/ 20790025 h 39939118"/>
              <a:gd name="connsiteX86" fmla="*/ 8635532 w 16407932"/>
              <a:gd name="connsiteY86" fmla="*/ 18504025 h 39939118"/>
              <a:gd name="connsiteX87" fmla="*/ 7345575 w 16407932"/>
              <a:gd name="connsiteY87" fmla="*/ 16730572 h 39939118"/>
              <a:gd name="connsiteX88" fmla="*/ 7172492 w 16407932"/>
              <a:gd name="connsiteY88" fmla="*/ 16309465 h 39939118"/>
              <a:gd name="connsiteX89" fmla="*/ 7302366 w 16407932"/>
              <a:gd name="connsiteY89" fmla="*/ 16332817 h 39939118"/>
              <a:gd name="connsiteX90" fmla="*/ 7025008 w 16407932"/>
              <a:gd name="connsiteY90" fmla="*/ 16283097 h 39939118"/>
              <a:gd name="connsiteX91" fmla="*/ 7154636 w 16407932"/>
              <a:gd name="connsiteY91" fmla="*/ 20186069 h 39939118"/>
              <a:gd name="connsiteX92" fmla="*/ 6668684 w 16407932"/>
              <a:gd name="connsiteY92" fmla="*/ 21851668 h 39939118"/>
              <a:gd name="connsiteX93" fmla="*/ 6117614 w 16407932"/>
              <a:gd name="connsiteY93" fmla="*/ 22100265 h 39939118"/>
              <a:gd name="connsiteX94" fmla="*/ 6668684 w 16407932"/>
              <a:gd name="connsiteY94" fmla="*/ 26997624 h 39939118"/>
              <a:gd name="connsiteX95" fmla="*/ 6349532 w 16407932"/>
              <a:gd name="connsiteY95" fmla="*/ 35877625 h 39939118"/>
              <a:gd name="connsiteX96" fmla="*/ 5526572 w 16407932"/>
              <a:gd name="connsiteY96" fmla="*/ 35877625 h 39939118"/>
              <a:gd name="connsiteX97" fmla="*/ 5526572 w 16407932"/>
              <a:gd name="connsiteY97" fmla="*/ 36151945 h 39939118"/>
              <a:gd name="connsiteX98" fmla="*/ 5983772 w 16407932"/>
              <a:gd name="connsiteY98" fmla="*/ 36151945 h 39939118"/>
              <a:gd name="connsiteX99" fmla="*/ 5811646 w 16407932"/>
              <a:gd name="connsiteY99" fmla="*/ 37264676 h 39939118"/>
              <a:gd name="connsiteX100" fmla="*/ 6308553 w 16407932"/>
              <a:gd name="connsiteY100" fmla="*/ 37712151 h 39939118"/>
              <a:gd name="connsiteX101" fmla="*/ 6729995 w 16407932"/>
              <a:gd name="connsiteY101" fmla="*/ 38184485 h 39939118"/>
              <a:gd name="connsiteX102" fmla="*/ 8577039 w 16407932"/>
              <a:gd name="connsiteY102" fmla="*/ 38905416 h 39939118"/>
              <a:gd name="connsiteX103" fmla="*/ 8987527 w 16407932"/>
              <a:gd name="connsiteY103" fmla="*/ 39526908 h 39939118"/>
              <a:gd name="connsiteX104" fmla="*/ 6225637 w 16407932"/>
              <a:gd name="connsiteY104" fmla="*/ 39924663 h 39939118"/>
              <a:gd name="connsiteX105" fmla="*/ 5058987 w 16407932"/>
              <a:gd name="connsiteY105" fmla="*/ 39526908 h 39939118"/>
              <a:gd name="connsiteX106" fmla="*/ 4540476 w 16407932"/>
              <a:gd name="connsiteY106" fmla="*/ 39626347 h 39939118"/>
              <a:gd name="connsiteX107" fmla="*/ 3200988 w 16407932"/>
              <a:gd name="connsiteY107" fmla="*/ 39377750 h 39939118"/>
              <a:gd name="connsiteX108" fmla="*/ 3265802 w 16407932"/>
              <a:gd name="connsiteY108" fmla="*/ 38358503 h 39939118"/>
              <a:gd name="connsiteX109" fmla="*/ 2596059 w 16407932"/>
              <a:gd name="connsiteY109" fmla="*/ 38532521 h 39939118"/>
              <a:gd name="connsiteX110" fmla="*/ 2531245 w 16407932"/>
              <a:gd name="connsiteY110" fmla="*/ 38905416 h 39939118"/>
              <a:gd name="connsiteX111" fmla="*/ 864185 w 16407932"/>
              <a:gd name="connsiteY111" fmla="*/ 38830837 h 39939118"/>
              <a:gd name="connsiteX112" fmla="*/ 712953 w 16407932"/>
              <a:gd name="connsiteY112" fmla="*/ 36543745 h 39939118"/>
              <a:gd name="connsiteX113" fmla="*/ 802874 w 16407932"/>
              <a:gd name="connsiteY113" fmla="*/ 35499638 h 39939118"/>
              <a:gd name="connsiteX114" fmla="*/ 1278176 w 16407932"/>
              <a:gd name="connsiteY114" fmla="*/ 35027304 h 39939118"/>
              <a:gd name="connsiteX115" fmla="*/ 1040525 w 16407932"/>
              <a:gd name="connsiteY115" fmla="*/ 34629549 h 39939118"/>
              <a:gd name="connsiteX116" fmla="*/ 1080232 w 16407932"/>
              <a:gd name="connsiteY116" fmla="*/ 26972764 h 39939118"/>
              <a:gd name="connsiteX117" fmla="*/ 1598743 w 16407932"/>
              <a:gd name="connsiteY117" fmla="*/ 24909410 h 39939118"/>
              <a:gd name="connsiteX118" fmla="*/ 1533929 w 16407932"/>
              <a:gd name="connsiteY118" fmla="*/ 23591847 h 39939118"/>
              <a:gd name="connsiteX119" fmla="*/ 1663557 w 16407932"/>
              <a:gd name="connsiteY119" fmla="*/ 22348862 h 39939118"/>
              <a:gd name="connsiteX120" fmla="*/ 1859785 w 16407932"/>
              <a:gd name="connsiteY120" fmla="*/ 21534401 h 39939118"/>
              <a:gd name="connsiteX121" fmla="*/ 0 w 16407932"/>
              <a:gd name="connsiteY121" fmla="*/ 21115331 h 39939118"/>
              <a:gd name="connsiteX122" fmla="*/ 734558 w 16407932"/>
              <a:gd name="connsiteY122" fmla="*/ 16034501 h 39939118"/>
              <a:gd name="connsiteX123" fmla="*/ 910897 w 16407932"/>
              <a:gd name="connsiteY123" fmla="*/ 13573391 h 39939118"/>
              <a:gd name="connsiteX124" fmla="*/ 781270 w 16407932"/>
              <a:gd name="connsiteY124" fmla="*/ 10391351 h 39939118"/>
              <a:gd name="connsiteX125" fmla="*/ 1166650 w 16407932"/>
              <a:gd name="connsiteY125" fmla="*/ 7897670 h 39939118"/>
              <a:gd name="connsiteX126" fmla="*/ 1879603 w 16407932"/>
              <a:gd name="connsiteY126" fmla="*/ 6322056 h 39939118"/>
              <a:gd name="connsiteX127" fmla="*/ 2570951 w 16407932"/>
              <a:gd name="connsiteY127" fmla="*/ 5337122 h 39939118"/>
              <a:gd name="connsiteX128" fmla="*/ 2966252 w 16407932"/>
              <a:gd name="connsiteY128" fmla="*/ 4788025 h 39939118"/>
              <a:gd name="connsiteX129" fmla="*/ 2527742 w 16407932"/>
              <a:gd name="connsiteY129" fmla="*/ 3954433 h 39939118"/>
              <a:gd name="connsiteX130" fmla="*/ 2160463 w 16407932"/>
              <a:gd name="connsiteY130" fmla="*/ 1881624 h 39939118"/>
              <a:gd name="connsiteX131" fmla="*/ 2246882 w 16407932"/>
              <a:gd name="connsiteY131" fmla="*/ 1036395 h 39939118"/>
              <a:gd name="connsiteX132" fmla="*/ 2722184 w 16407932"/>
              <a:gd name="connsiteY132" fmla="*/ 638640 h 39939118"/>
              <a:gd name="connsiteX133" fmla="*/ 3510600 w 16407932"/>
              <a:gd name="connsiteY133" fmla="*/ 290605 h 39939118"/>
              <a:gd name="connsiteX0" fmla="*/ 3510600 w 16407932"/>
              <a:gd name="connsiteY0" fmla="*/ 290605 h 39939118"/>
              <a:gd name="connsiteX1" fmla="*/ 4601787 w 16407932"/>
              <a:gd name="connsiteY1" fmla="*/ 191166 h 39939118"/>
              <a:gd name="connsiteX2" fmla="*/ 5833251 w 16407932"/>
              <a:gd name="connsiteY2" fmla="*/ 713219 h 39939118"/>
              <a:gd name="connsiteX3" fmla="*/ 5465972 w 16407932"/>
              <a:gd name="connsiteY3" fmla="*/ 1185554 h 39939118"/>
              <a:gd name="connsiteX4" fmla="*/ 5768437 w 16407932"/>
              <a:gd name="connsiteY4" fmla="*/ 1682747 h 39939118"/>
              <a:gd name="connsiteX5" fmla="*/ 5962879 w 16407932"/>
              <a:gd name="connsiteY5" fmla="*/ 2378819 h 39939118"/>
              <a:gd name="connsiteX6" fmla="*/ 5941274 w 16407932"/>
              <a:gd name="connsiteY6" fmla="*/ 2900872 h 39939118"/>
              <a:gd name="connsiteX7" fmla="*/ 6265343 w 16407932"/>
              <a:gd name="connsiteY7" fmla="*/ 3671523 h 39939118"/>
              <a:gd name="connsiteX8" fmla="*/ 6157320 w 16407932"/>
              <a:gd name="connsiteY8" fmla="*/ 4078732 h 39939118"/>
              <a:gd name="connsiteX9" fmla="*/ 6222134 w 16407932"/>
              <a:gd name="connsiteY9" fmla="*/ 4516753 h 39939118"/>
              <a:gd name="connsiteX10" fmla="*/ 5919669 w 16407932"/>
              <a:gd name="connsiteY10" fmla="*/ 5585719 h 39939118"/>
              <a:gd name="connsiteX11" fmla="*/ 5160812 w 16407932"/>
              <a:gd name="connsiteY11" fmla="*/ 5610985 h 39939118"/>
              <a:gd name="connsiteX12" fmla="*/ 4882647 w 16407932"/>
              <a:gd name="connsiteY12" fmla="*/ 6115484 h 39939118"/>
              <a:gd name="connsiteX13" fmla="*/ 5314740 w 16407932"/>
              <a:gd name="connsiteY13" fmla="*/ 6836415 h 39939118"/>
              <a:gd name="connsiteX14" fmla="*/ 6200530 w 16407932"/>
              <a:gd name="connsiteY14" fmla="*/ 10251647 h 39939118"/>
              <a:gd name="connsiteX15" fmla="*/ 6351762 w 16407932"/>
              <a:gd name="connsiteY15" fmla="*/ 11634335 h 39939118"/>
              <a:gd name="connsiteX16" fmla="*/ 6762250 w 16407932"/>
              <a:gd name="connsiteY16" fmla="*/ 11385738 h 39939118"/>
              <a:gd name="connsiteX17" fmla="*/ 6440972 w 16407932"/>
              <a:gd name="connsiteY17" fmla="*/ 10000105 h 39939118"/>
              <a:gd name="connsiteX18" fmla="*/ 8178332 w 16407932"/>
              <a:gd name="connsiteY18" fmla="*/ 8628505 h 39939118"/>
              <a:gd name="connsiteX19" fmla="*/ 8209760 w 16407932"/>
              <a:gd name="connsiteY19" fmla="*/ 7955101 h 39939118"/>
              <a:gd name="connsiteX20" fmla="*/ 8566084 w 16407932"/>
              <a:gd name="connsiteY20" fmla="*/ 7805943 h 39939118"/>
              <a:gd name="connsiteX21" fmla="*/ 8566084 w 16407932"/>
              <a:gd name="connsiteY21" fmla="*/ 7184451 h 39939118"/>
              <a:gd name="connsiteX22" fmla="*/ 8144946 w 16407932"/>
              <a:gd name="connsiteY22" fmla="*/ 6910994 h 39939118"/>
              <a:gd name="connsiteX23" fmla="*/ 7904012 w 16407932"/>
              <a:gd name="connsiteY23" fmla="*/ 5336665 h 39939118"/>
              <a:gd name="connsiteX24" fmla="*/ 7904012 w 16407932"/>
              <a:gd name="connsiteY24" fmla="*/ 5885305 h 39939118"/>
              <a:gd name="connsiteX25" fmla="*/ 7904012 w 16407932"/>
              <a:gd name="connsiteY25" fmla="*/ 6433945 h 39939118"/>
              <a:gd name="connsiteX26" fmla="*/ 7721132 w 16407932"/>
              <a:gd name="connsiteY26" fmla="*/ 6068185 h 39939118"/>
              <a:gd name="connsiteX27" fmla="*/ 7629692 w 16407932"/>
              <a:gd name="connsiteY27" fmla="*/ 6342505 h 39939118"/>
              <a:gd name="connsiteX28" fmla="*/ 7355372 w 16407932"/>
              <a:gd name="connsiteY28" fmla="*/ 6616825 h 39939118"/>
              <a:gd name="connsiteX29" fmla="*/ 7355372 w 16407932"/>
              <a:gd name="connsiteY29" fmla="*/ 6159625 h 39939118"/>
              <a:gd name="connsiteX30" fmla="*/ 7194343 w 16407932"/>
              <a:gd name="connsiteY30" fmla="*/ 6413800 h 39939118"/>
              <a:gd name="connsiteX31" fmla="*/ 7691249 w 16407932"/>
              <a:gd name="connsiteY31" fmla="*/ 5245395 h 39939118"/>
              <a:gd name="connsiteX32" fmla="*/ 8178332 w 16407932"/>
              <a:gd name="connsiteY32" fmla="*/ 4147945 h 39939118"/>
              <a:gd name="connsiteX33" fmla="*/ 9367052 w 16407932"/>
              <a:gd name="connsiteY33" fmla="*/ 3324985 h 39939118"/>
              <a:gd name="connsiteX34" fmla="*/ 9549932 w 16407932"/>
              <a:gd name="connsiteY34" fmla="*/ 3416425 h 39939118"/>
              <a:gd name="connsiteX35" fmla="*/ 10190012 w 16407932"/>
              <a:gd name="connsiteY35" fmla="*/ 3142105 h 39939118"/>
              <a:gd name="connsiteX36" fmla="*/ 11012972 w 16407932"/>
              <a:gd name="connsiteY36" fmla="*/ 3507865 h 39939118"/>
              <a:gd name="connsiteX37" fmla="*/ 11287292 w 16407932"/>
              <a:gd name="connsiteY37" fmla="*/ 4239385 h 39939118"/>
              <a:gd name="connsiteX38" fmla="*/ 11378732 w 16407932"/>
              <a:gd name="connsiteY38" fmla="*/ 4696585 h 39939118"/>
              <a:gd name="connsiteX39" fmla="*/ 11470172 w 16407932"/>
              <a:gd name="connsiteY39" fmla="*/ 5519545 h 39939118"/>
              <a:gd name="connsiteX40" fmla="*/ 11470172 w 16407932"/>
              <a:gd name="connsiteY40" fmla="*/ 5519545 h 39939118"/>
              <a:gd name="connsiteX41" fmla="*/ 11927372 w 16407932"/>
              <a:gd name="connsiteY41" fmla="*/ 6525385 h 39939118"/>
              <a:gd name="connsiteX42" fmla="*/ 11470172 w 16407932"/>
              <a:gd name="connsiteY42" fmla="*/ 7165465 h 39939118"/>
              <a:gd name="connsiteX43" fmla="*/ 11470172 w 16407932"/>
              <a:gd name="connsiteY43" fmla="*/ 7805545 h 39939118"/>
              <a:gd name="connsiteX44" fmla="*/ 10738652 w 16407932"/>
              <a:gd name="connsiteY44" fmla="*/ 7896985 h 39939118"/>
              <a:gd name="connsiteX45" fmla="*/ 10555772 w 16407932"/>
              <a:gd name="connsiteY45" fmla="*/ 8171305 h 39939118"/>
              <a:gd name="connsiteX46" fmla="*/ 10830092 w 16407932"/>
              <a:gd name="connsiteY46" fmla="*/ 8628505 h 39939118"/>
              <a:gd name="connsiteX47" fmla="*/ 11835932 w 16407932"/>
              <a:gd name="connsiteY47" fmla="*/ 8628505 h 39939118"/>
              <a:gd name="connsiteX48" fmla="*/ 12293132 w 16407932"/>
              <a:gd name="connsiteY48" fmla="*/ 9085705 h 39939118"/>
              <a:gd name="connsiteX49" fmla="*/ 13207532 w 16407932"/>
              <a:gd name="connsiteY49" fmla="*/ 10457305 h 39939118"/>
              <a:gd name="connsiteX50" fmla="*/ 14944892 w 16407932"/>
              <a:gd name="connsiteY50" fmla="*/ 10000105 h 39939118"/>
              <a:gd name="connsiteX51" fmla="*/ 16407932 w 16407932"/>
              <a:gd name="connsiteY51" fmla="*/ 9634345 h 39939118"/>
              <a:gd name="connsiteX52" fmla="*/ 15219212 w 16407932"/>
              <a:gd name="connsiteY52" fmla="*/ 10457305 h 39939118"/>
              <a:gd name="connsiteX53" fmla="*/ 15767852 w 16407932"/>
              <a:gd name="connsiteY53" fmla="*/ 10914505 h 39939118"/>
              <a:gd name="connsiteX54" fmla="*/ 14944892 w 16407932"/>
              <a:gd name="connsiteY54" fmla="*/ 11828905 h 39939118"/>
              <a:gd name="connsiteX55" fmla="*/ 14944892 w 16407932"/>
              <a:gd name="connsiteY55" fmla="*/ 11188825 h 39939118"/>
              <a:gd name="connsiteX56" fmla="*/ 13298972 w 16407932"/>
              <a:gd name="connsiteY56" fmla="*/ 11188825 h 39939118"/>
              <a:gd name="connsiteX57" fmla="*/ 13298972 w 16407932"/>
              <a:gd name="connsiteY57" fmla="*/ 12011785 h 39939118"/>
              <a:gd name="connsiteX58" fmla="*/ 14487692 w 16407932"/>
              <a:gd name="connsiteY58" fmla="*/ 13200505 h 39939118"/>
              <a:gd name="connsiteX59" fmla="*/ 14396252 w 16407932"/>
              <a:gd name="connsiteY59" fmla="*/ 14114905 h 39939118"/>
              <a:gd name="connsiteX60" fmla="*/ 14762012 w 16407932"/>
              <a:gd name="connsiteY60" fmla="*/ 14846425 h 39939118"/>
              <a:gd name="connsiteX61" fmla="*/ 14670572 w 16407932"/>
              <a:gd name="connsiteY61" fmla="*/ 15577945 h 39939118"/>
              <a:gd name="connsiteX62" fmla="*/ 14670572 w 16407932"/>
              <a:gd name="connsiteY62" fmla="*/ 16035145 h 39939118"/>
              <a:gd name="connsiteX63" fmla="*/ 14396252 w 16407932"/>
              <a:gd name="connsiteY63" fmla="*/ 16035145 h 39939118"/>
              <a:gd name="connsiteX64" fmla="*/ 14396252 w 16407932"/>
              <a:gd name="connsiteY64" fmla="*/ 16400905 h 39939118"/>
              <a:gd name="connsiteX65" fmla="*/ 13664732 w 16407932"/>
              <a:gd name="connsiteY65" fmla="*/ 16400905 h 39939118"/>
              <a:gd name="connsiteX66" fmla="*/ 14213372 w 16407932"/>
              <a:gd name="connsiteY66" fmla="*/ 17132425 h 39939118"/>
              <a:gd name="connsiteX67" fmla="*/ 14853452 w 16407932"/>
              <a:gd name="connsiteY67" fmla="*/ 25910665 h 39939118"/>
              <a:gd name="connsiteX68" fmla="*/ 13207532 w 16407932"/>
              <a:gd name="connsiteY68" fmla="*/ 25819225 h 39939118"/>
              <a:gd name="connsiteX69" fmla="*/ 13024652 w 16407932"/>
              <a:gd name="connsiteY69" fmla="*/ 29293945 h 39939118"/>
              <a:gd name="connsiteX70" fmla="*/ 11653052 w 16407932"/>
              <a:gd name="connsiteY70" fmla="*/ 33957385 h 39939118"/>
              <a:gd name="connsiteX71" fmla="*/ 12476012 w 16407932"/>
              <a:gd name="connsiteY71" fmla="*/ 35603305 h 39939118"/>
              <a:gd name="connsiteX72" fmla="*/ 14396252 w 16407932"/>
              <a:gd name="connsiteY72" fmla="*/ 36151945 h 39939118"/>
              <a:gd name="connsiteX73" fmla="*/ 12293132 w 16407932"/>
              <a:gd name="connsiteY73" fmla="*/ 36517705 h 39939118"/>
              <a:gd name="connsiteX74" fmla="*/ 12933212 w 16407932"/>
              <a:gd name="connsiteY74" fmla="*/ 37066345 h 39939118"/>
              <a:gd name="connsiteX75" fmla="*/ 12018812 w 16407932"/>
              <a:gd name="connsiteY75" fmla="*/ 37706425 h 39939118"/>
              <a:gd name="connsiteX76" fmla="*/ 10007132 w 16407932"/>
              <a:gd name="connsiteY76" fmla="*/ 37249225 h 39939118"/>
              <a:gd name="connsiteX77" fmla="*/ 10190012 w 16407932"/>
              <a:gd name="connsiteY77" fmla="*/ 36883465 h 39939118"/>
              <a:gd name="connsiteX78" fmla="*/ 9001292 w 16407932"/>
              <a:gd name="connsiteY78" fmla="*/ 36883465 h 39939118"/>
              <a:gd name="connsiteX79" fmla="*/ 9549932 w 16407932"/>
              <a:gd name="connsiteY79" fmla="*/ 35969065 h 39939118"/>
              <a:gd name="connsiteX80" fmla="*/ 9001292 w 16407932"/>
              <a:gd name="connsiteY80" fmla="*/ 35511865 h 39939118"/>
              <a:gd name="connsiteX81" fmla="*/ 9824252 w 16407932"/>
              <a:gd name="connsiteY81" fmla="*/ 34780345 h 39939118"/>
              <a:gd name="connsiteX82" fmla="*/ 8635532 w 16407932"/>
              <a:gd name="connsiteY82" fmla="*/ 28196665 h 39939118"/>
              <a:gd name="connsiteX83" fmla="*/ 9367052 w 16407932"/>
              <a:gd name="connsiteY83" fmla="*/ 26276425 h 39939118"/>
              <a:gd name="connsiteX84" fmla="*/ 8361212 w 16407932"/>
              <a:gd name="connsiteY84" fmla="*/ 25727785 h 39939118"/>
              <a:gd name="connsiteX85" fmla="*/ 8269772 w 16407932"/>
              <a:gd name="connsiteY85" fmla="*/ 20790025 h 39939118"/>
              <a:gd name="connsiteX86" fmla="*/ 8635532 w 16407932"/>
              <a:gd name="connsiteY86" fmla="*/ 18504025 h 39939118"/>
              <a:gd name="connsiteX87" fmla="*/ 7345575 w 16407932"/>
              <a:gd name="connsiteY87" fmla="*/ 16730572 h 39939118"/>
              <a:gd name="connsiteX88" fmla="*/ 7172492 w 16407932"/>
              <a:gd name="connsiteY88" fmla="*/ 16309465 h 39939118"/>
              <a:gd name="connsiteX89" fmla="*/ 7302366 w 16407932"/>
              <a:gd name="connsiteY89" fmla="*/ 16332817 h 39939118"/>
              <a:gd name="connsiteX90" fmla="*/ 7025008 w 16407932"/>
              <a:gd name="connsiteY90" fmla="*/ 16283097 h 39939118"/>
              <a:gd name="connsiteX91" fmla="*/ 7154636 w 16407932"/>
              <a:gd name="connsiteY91" fmla="*/ 20186069 h 39939118"/>
              <a:gd name="connsiteX92" fmla="*/ 6668684 w 16407932"/>
              <a:gd name="connsiteY92" fmla="*/ 21851668 h 39939118"/>
              <a:gd name="connsiteX93" fmla="*/ 6117614 w 16407932"/>
              <a:gd name="connsiteY93" fmla="*/ 22100265 h 39939118"/>
              <a:gd name="connsiteX94" fmla="*/ 6668684 w 16407932"/>
              <a:gd name="connsiteY94" fmla="*/ 26997624 h 39939118"/>
              <a:gd name="connsiteX95" fmla="*/ 6349532 w 16407932"/>
              <a:gd name="connsiteY95" fmla="*/ 35877625 h 39939118"/>
              <a:gd name="connsiteX96" fmla="*/ 5526572 w 16407932"/>
              <a:gd name="connsiteY96" fmla="*/ 35877625 h 39939118"/>
              <a:gd name="connsiteX97" fmla="*/ 5526572 w 16407932"/>
              <a:gd name="connsiteY97" fmla="*/ 36151945 h 39939118"/>
              <a:gd name="connsiteX98" fmla="*/ 5983772 w 16407932"/>
              <a:gd name="connsiteY98" fmla="*/ 36151945 h 39939118"/>
              <a:gd name="connsiteX99" fmla="*/ 5811646 w 16407932"/>
              <a:gd name="connsiteY99" fmla="*/ 37264676 h 39939118"/>
              <a:gd name="connsiteX100" fmla="*/ 6308553 w 16407932"/>
              <a:gd name="connsiteY100" fmla="*/ 37712151 h 39939118"/>
              <a:gd name="connsiteX101" fmla="*/ 6729995 w 16407932"/>
              <a:gd name="connsiteY101" fmla="*/ 38184485 h 39939118"/>
              <a:gd name="connsiteX102" fmla="*/ 8577039 w 16407932"/>
              <a:gd name="connsiteY102" fmla="*/ 38905416 h 39939118"/>
              <a:gd name="connsiteX103" fmla="*/ 8987527 w 16407932"/>
              <a:gd name="connsiteY103" fmla="*/ 39526908 h 39939118"/>
              <a:gd name="connsiteX104" fmla="*/ 6225637 w 16407932"/>
              <a:gd name="connsiteY104" fmla="*/ 39924663 h 39939118"/>
              <a:gd name="connsiteX105" fmla="*/ 5058987 w 16407932"/>
              <a:gd name="connsiteY105" fmla="*/ 39526908 h 39939118"/>
              <a:gd name="connsiteX106" fmla="*/ 4540476 w 16407932"/>
              <a:gd name="connsiteY106" fmla="*/ 39626347 h 39939118"/>
              <a:gd name="connsiteX107" fmla="*/ 3200988 w 16407932"/>
              <a:gd name="connsiteY107" fmla="*/ 39377750 h 39939118"/>
              <a:gd name="connsiteX108" fmla="*/ 3265802 w 16407932"/>
              <a:gd name="connsiteY108" fmla="*/ 38358503 h 39939118"/>
              <a:gd name="connsiteX109" fmla="*/ 2596059 w 16407932"/>
              <a:gd name="connsiteY109" fmla="*/ 38532521 h 39939118"/>
              <a:gd name="connsiteX110" fmla="*/ 2531245 w 16407932"/>
              <a:gd name="connsiteY110" fmla="*/ 38905416 h 39939118"/>
              <a:gd name="connsiteX111" fmla="*/ 864185 w 16407932"/>
              <a:gd name="connsiteY111" fmla="*/ 38830837 h 39939118"/>
              <a:gd name="connsiteX112" fmla="*/ 712953 w 16407932"/>
              <a:gd name="connsiteY112" fmla="*/ 36543745 h 39939118"/>
              <a:gd name="connsiteX113" fmla="*/ 802874 w 16407932"/>
              <a:gd name="connsiteY113" fmla="*/ 35499638 h 39939118"/>
              <a:gd name="connsiteX114" fmla="*/ 1278176 w 16407932"/>
              <a:gd name="connsiteY114" fmla="*/ 35027304 h 39939118"/>
              <a:gd name="connsiteX115" fmla="*/ 1040525 w 16407932"/>
              <a:gd name="connsiteY115" fmla="*/ 34629549 h 39939118"/>
              <a:gd name="connsiteX116" fmla="*/ 1080232 w 16407932"/>
              <a:gd name="connsiteY116" fmla="*/ 26972764 h 39939118"/>
              <a:gd name="connsiteX117" fmla="*/ 1598743 w 16407932"/>
              <a:gd name="connsiteY117" fmla="*/ 24909410 h 39939118"/>
              <a:gd name="connsiteX118" fmla="*/ 1533929 w 16407932"/>
              <a:gd name="connsiteY118" fmla="*/ 23591847 h 39939118"/>
              <a:gd name="connsiteX119" fmla="*/ 1663557 w 16407932"/>
              <a:gd name="connsiteY119" fmla="*/ 22348862 h 39939118"/>
              <a:gd name="connsiteX120" fmla="*/ 1859785 w 16407932"/>
              <a:gd name="connsiteY120" fmla="*/ 21534401 h 39939118"/>
              <a:gd name="connsiteX121" fmla="*/ 0 w 16407932"/>
              <a:gd name="connsiteY121" fmla="*/ 21115331 h 39939118"/>
              <a:gd name="connsiteX122" fmla="*/ 734558 w 16407932"/>
              <a:gd name="connsiteY122" fmla="*/ 16034501 h 39939118"/>
              <a:gd name="connsiteX123" fmla="*/ 910897 w 16407932"/>
              <a:gd name="connsiteY123" fmla="*/ 13573391 h 39939118"/>
              <a:gd name="connsiteX124" fmla="*/ 781270 w 16407932"/>
              <a:gd name="connsiteY124" fmla="*/ 10391351 h 39939118"/>
              <a:gd name="connsiteX125" fmla="*/ 1166650 w 16407932"/>
              <a:gd name="connsiteY125" fmla="*/ 7897670 h 39939118"/>
              <a:gd name="connsiteX126" fmla="*/ 1879603 w 16407932"/>
              <a:gd name="connsiteY126" fmla="*/ 6322056 h 39939118"/>
              <a:gd name="connsiteX127" fmla="*/ 2570951 w 16407932"/>
              <a:gd name="connsiteY127" fmla="*/ 5337122 h 39939118"/>
              <a:gd name="connsiteX128" fmla="*/ 2966252 w 16407932"/>
              <a:gd name="connsiteY128" fmla="*/ 4788025 h 39939118"/>
              <a:gd name="connsiteX129" fmla="*/ 2527742 w 16407932"/>
              <a:gd name="connsiteY129" fmla="*/ 3954433 h 39939118"/>
              <a:gd name="connsiteX130" fmla="*/ 2160463 w 16407932"/>
              <a:gd name="connsiteY130" fmla="*/ 1881624 h 39939118"/>
              <a:gd name="connsiteX131" fmla="*/ 2246882 w 16407932"/>
              <a:gd name="connsiteY131" fmla="*/ 1036395 h 39939118"/>
              <a:gd name="connsiteX132" fmla="*/ 2722184 w 16407932"/>
              <a:gd name="connsiteY132" fmla="*/ 638640 h 39939118"/>
              <a:gd name="connsiteX133" fmla="*/ 3510600 w 16407932"/>
              <a:gd name="connsiteY133" fmla="*/ 290605 h 39939118"/>
              <a:gd name="connsiteX0" fmla="*/ 3510600 w 16407932"/>
              <a:gd name="connsiteY0" fmla="*/ 290605 h 39939118"/>
              <a:gd name="connsiteX1" fmla="*/ 4601787 w 16407932"/>
              <a:gd name="connsiteY1" fmla="*/ 191166 h 39939118"/>
              <a:gd name="connsiteX2" fmla="*/ 5833251 w 16407932"/>
              <a:gd name="connsiteY2" fmla="*/ 713219 h 39939118"/>
              <a:gd name="connsiteX3" fmla="*/ 5465972 w 16407932"/>
              <a:gd name="connsiteY3" fmla="*/ 1185554 h 39939118"/>
              <a:gd name="connsiteX4" fmla="*/ 5768437 w 16407932"/>
              <a:gd name="connsiteY4" fmla="*/ 1682747 h 39939118"/>
              <a:gd name="connsiteX5" fmla="*/ 5962879 w 16407932"/>
              <a:gd name="connsiteY5" fmla="*/ 2378819 h 39939118"/>
              <a:gd name="connsiteX6" fmla="*/ 5941274 w 16407932"/>
              <a:gd name="connsiteY6" fmla="*/ 2900872 h 39939118"/>
              <a:gd name="connsiteX7" fmla="*/ 6265343 w 16407932"/>
              <a:gd name="connsiteY7" fmla="*/ 3671523 h 39939118"/>
              <a:gd name="connsiteX8" fmla="*/ 6157320 w 16407932"/>
              <a:gd name="connsiteY8" fmla="*/ 4078732 h 39939118"/>
              <a:gd name="connsiteX9" fmla="*/ 6222134 w 16407932"/>
              <a:gd name="connsiteY9" fmla="*/ 4516753 h 39939118"/>
              <a:gd name="connsiteX10" fmla="*/ 5919669 w 16407932"/>
              <a:gd name="connsiteY10" fmla="*/ 5585719 h 39939118"/>
              <a:gd name="connsiteX11" fmla="*/ 5160812 w 16407932"/>
              <a:gd name="connsiteY11" fmla="*/ 5610985 h 39939118"/>
              <a:gd name="connsiteX12" fmla="*/ 4882647 w 16407932"/>
              <a:gd name="connsiteY12" fmla="*/ 6115484 h 39939118"/>
              <a:gd name="connsiteX13" fmla="*/ 5314740 w 16407932"/>
              <a:gd name="connsiteY13" fmla="*/ 6836415 h 39939118"/>
              <a:gd name="connsiteX14" fmla="*/ 6200530 w 16407932"/>
              <a:gd name="connsiteY14" fmla="*/ 10251647 h 39939118"/>
              <a:gd name="connsiteX15" fmla="*/ 6351762 w 16407932"/>
              <a:gd name="connsiteY15" fmla="*/ 11634335 h 39939118"/>
              <a:gd name="connsiteX16" fmla="*/ 6762250 w 16407932"/>
              <a:gd name="connsiteY16" fmla="*/ 11385738 h 39939118"/>
              <a:gd name="connsiteX17" fmla="*/ 6440972 w 16407932"/>
              <a:gd name="connsiteY17" fmla="*/ 10000105 h 39939118"/>
              <a:gd name="connsiteX18" fmla="*/ 8178332 w 16407932"/>
              <a:gd name="connsiteY18" fmla="*/ 8628505 h 39939118"/>
              <a:gd name="connsiteX19" fmla="*/ 8209760 w 16407932"/>
              <a:gd name="connsiteY19" fmla="*/ 7955101 h 39939118"/>
              <a:gd name="connsiteX20" fmla="*/ 8566084 w 16407932"/>
              <a:gd name="connsiteY20" fmla="*/ 7805943 h 39939118"/>
              <a:gd name="connsiteX21" fmla="*/ 8566084 w 16407932"/>
              <a:gd name="connsiteY21" fmla="*/ 7184451 h 39939118"/>
              <a:gd name="connsiteX22" fmla="*/ 8144946 w 16407932"/>
              <a:gd name="connsiteY22" fmla="*/ 6910994 h 39939118"/>
              <a:gd name="connsiteX23" fmla="*/ 7904012 w 16407932"/>
              <a:gd name="connsiteY23" fmla="*/ 5336665 h 39939118"/>
              <a:gd name="connsiteX24" fmla="*/ 7904012 w 16407932"/>
              <a:gd name="connsiteY24" fmla="*/ 5885305 h 39939118"/>
              <a:gd name="connsiteX25" fmla="*/ 7904012 w 16407932"/>
              <a:gd name="connsiteY25" fmla="*/ 6433945 h 39939118"/>
              <a:gd name="connsiteX26" fmla="*/ 7721132 w 16407932"/>
              <a:gd name="connsiteY26" fmla="*/ 6068185 h 39939118"/>
              <a:gd name="connsiteX27" fmla="*/ 7629692 w 16407932"/>
              <a:gd name="connsiteY27" fmla="*/ 6342505 h 39939118"/>
              <a:gd name="connsiteX28" fmla="*/ 7355372 w 16407932"/>
              <a:gd name="connsiteY28" fmla="*/ 6616825 h 39939118"/>
              <a:gd name="connsiteX29" fmla="*/ 7355372 w 16407932"/>
              <a:gd name="connsiteY29" fmla="*/ 6159625 h 39939118"/>
              <a:gd name="connsiteX30" fmla="*/ 7194343 w 16407932"/>
              <a:gd name="connsiteY30" fmla="*/ 6413800 h 39939118"/>
              <a:gd name="connsiteX31" fmla="*/ 7691249 w 16407932"/>
              <a:gd name="connsiteY31" fmla="*/ 5245395 h 39939118"/>
              <a:gd name="connsiteX32" fmla="*/ 8178332 w 16407932"/>
              <a:gd name="connsiteY32" fmla="*/ 4147945 h 39939118"/>
              <a:gd name="connsiteX33" fmla="*/ 9367052 w 16407932"/>
              <a:gd name="connsiteY33" fmla="*/ 3324985 h 39939118"/>
              <a:gd name="connsiteX34" fmla="*/ 9549932 w 16407932"/>
              <a:gd name="connsiteY34" fmla="*/ 3416425 h 39939118"/>
              <a:gd name="connsiteX35" fmla="*/ 10190012 w 16407932"/>
              <a:gd name="connsiteY35" fmla="*/ 3142105 h 39939118"/>
              <a:gd name="connsiteX36" fmla="*/ 11012972 w 16407932"/>
              <a:gd name="connsiteY36" fmla="*/ 3507865 h 39939118"/>
              <a:gd name="connsiteX37" fmla="*/ 11287292 w 16407932"/>
              <a:gd name="connsiteY37" fmla="*/ 4239385 h 39939118"/>
              <a:gd name="connsiteX38" fmla="*/ 11378732 w 16407932"/>
              <a:gd name="connsiteY38" fmla="*/ 4696585 h 39939118"/>
              <a:gd name="connsiteX39" fmla="*/ 11470172 w 16407932"/>
              <a:gd name="connsiteY39" fmla="*/ 5519545 h 39939118"/>
              <a:gd name="connsiteX40" fmla="*/ 11470172 w 16407932"/>
              <a:gd name="connsiteY40" fmla="*/ 5519545 h 39939118"/>
              <a:gd name="connsiteX41" fmla="*/ 11927372 w 16407932"/>
              <a:gd name="connsiteY41" fmla="*/ 6525385 h 39939118"/>
              <a:gd name="connsiteX42" fmla="*/ 11470172 w 16407932"/>
              <a:gd name="connsiteY42" fmla="*/ 7165465 h 39939118"/>
              <a:gd name="connsiteX43" fmla="*/ 11470172 w 16407932"/>
              <a:gd name="connsiteY43" fmla="*/ 7805545 h 39939118"/>
              <a:gd name="connsiteX44" fmla="*/ 10738652 w 16407932"/>
              <a:gd name="connsiteY44" fmla="*/ 7896985 h 39939118"/>
              <a:gd name="connsiteX45" fmla="*/ 10555772 w 16407932"/>
              <a:gd name="connsiteY45" fmla="*/ 8171305 h 39939118"/>
              <a:gd name="connsiteX46" fmla="*/ 10830092 w 16407932"/>
              <a:gd name="connsiteY46" fmla="*/ 8628505 h 39939118"/>
              <a:gd name="connsiteX47" fmla="*/ 11835932 w 16407932"/>
              <a:gd name="connsiteY47" fmla="*/ 8628505 h 39939118"/>
              <a:gd name="connsiteX48" fmla="*/ 12293132 w 16407932"/>
              <a:gd name="connsiteY48" fmla="*/ 9085705 h 39939118"/>
              <a:gd name="connsiteX49" fmla="*/ 13207532 w 16407932"/>
              <a:gd name="connsiteY49" fmla="*/ 10457305 h 39939118"/>
              <a:gd name="connsiteX50" fmla="*/ 14944892 w 16407932"/>
              <a:gd name="connsiteY50" fmla="*/ 10000105 h 39939118"/>
              <a:gd name="connsiteX51" fmla="*/ 16407932 w 16407932"/>
              <a:gd name="connsiteY51" fmla="*/ 9634345 h 39939118"/>
              <a:gd name="connsiteX52" fmla="*/ 15219212 w 16407932"/>
              <a:gd name="connsiteY52" fmla="*/ 10457305 h 39939118"/>
              <a:gd name="connsiteX53" fmla="*/ 15767852 w 16407932"/>
              <a:gd name="connsiteY53" fmla="*/ 10914505 h 39939118"/>
              <a:gd name="connsiteX54" fmla="*/ 14944892 w 16407932"/>
              <a:gd name="connsiteY54" fmla="*/ 11828905 h 39939118"/>
              <a:gd name="connsiteX55" fmla="*/ 14944892 w 16407932"/>
              <a:gd name="connsiteY55" fmla="*/ 11188825 h 39939118"/>
              <a:gd name="connsiteX56" fmla="*/ 13298972 w 16407932"/>
              <a:gd name="connsiteY56" fmla="*/ 11188825 h 39939118"/>
              <a:gd name="connsiteX57" fmla="*/ 13298972 w 16407932"/>
              <a:gd name="connsiteY57" fmla="*/ 12011785 h 39939118"/>
              <a:gd name="connsiteX58" fmla="*/ 14487692 w 16407932"/>
              <a:gd name="connsiteY58" fmla="*/ 13200505 h 39939118"/>
              <a:gd name="connsiteX59" fmla="*/ 14396252 w 16407932"/>
              <a:gd name="connsiteY59" fmla="*/ 14114905 h 39939118"/>
              <a:gd name="connsiteX60" fmla="*/ 14762012 w 16407932"/>
              <a:gd name="connsiteY60" fmla="*/ 14846425 h 39939118"/>
              <a:gd name="connsiteX61" fmla="*/ 14670572 w 16407932"/>
              <a:gd name="connsiteY61" fmla="*/ 15577945 h 39939118"/>
              <a:gd name="connsiteX62" fmla="*/ 14670572 w 16407932"/>
              <a:gd name="connsiteY62" fmla="*/ 16035145 h 39939118"/>
              <a:gd name="connsiteX63" fmla="*/ 14396252 w 16407932"/>
              <a:gd name="connsiteY63" fmla="*/ 16035145 h 39939118"/>
              <a:gd name="connsiteX64" fmla="*/ 14396252 w 16407932"/>
              <a:gd name="connsiteY64" fmla="*/ 16400905 h 39939118"/>
              <a:gd name="connsiteX65" fmla="*/ 13664732 w 16407932"/>
              <a:gd name="connsiteY65" fmla="*/ 16400905 h 39939118"/>
              <a:gd name="connsiteX66" fmla="*/ 14213372 w 16407932"/>
              <a:gd name="connsiteY66" fmla="*/ 17132425 h 39939118"/>
              <a:gd name="connsiteX67" fmla="*/ 14853452 w 16407932"/>
              <a:gd name="connsiteY67" fmla="*/ 25910665 h 39939118"/>
              <a:gd name="connsiteX68" fmla="*/ 13207532 w 16407932"/>
              <a:gd name="connsiteY68" fmla="*/ 25819225 h 39939118"/>
              <a:gd name="connsiteX69" fmla="*/ 13024652 w 16407932"/>
              <a:gd name="connsiteY69" fmla="*/ 29293945 h 39939118"/>
              <a:gd name="connsiteX70" fmla="*/ 11653052 w 16407932"/>
              <a:gd name="connsiteY70" fmla="*/ 33957385 h 39939118"/>
              <a:gd name="connsiteX71" fmla="*/ 12476012 w 16407932"/>
              <a:gd name="connsiteY71" fmla="*/ 35603305 h 39939118"/>
              <a:gd name="connsiteX72" fmla="*/ 14396252 w 16407932"/>
              <a:gd name="connsiteY72" fmla="*/ 36151945 h 39939118"/>
              <a:gd name="connsiteX73" fmla="*/ 12293132 w 16407932"/>
              <a:gd name="connsiteY73" fmla="*/ 36517705 h 39939118"/>
              <a:gd name="connsiteX74" fmla="*/ 12933212 w 16407932"/>
              <a:gd name="connsiteY74" fmla="*/ 37066345 h 39939118"/>
              <a:gd name="connsiteX75" fmla="*/ 12018812 w 16407932"/>
              <a:gd name="connsiteY75" fmla="*/ 37706425 h 39939118"/>
              <a:gd name="connsiteX76" fmla="*/ 10007132 w 16407932"/>
              <a:gd name="connsiteY76" fmla="*/ 37249225 h 39939118"/>
              <a:gd name="connsiteX77" fmla="*/ 10190012 w 16407932"/>
              <a:gd name="connsiteY77" fmla="*/ 36883465 h 39939118"/>
              <a:gd name="connsiteX78" fmla="*/ 9001292 w 16407932"/>
              <a:gd name="connsiteY78" fmla="*/ 36883465 h 39939118"/>
              <a:gd name="connsiteX79" fmla="*/ 9549932 w 16407932"/>
              <a:gd name="connsiteY79" fmla="*/ 35969065 h 39939118"/>
              <a:gd name="connsiteX80" fmla="*/ 9001292 w 16407932"/>
              <a:gd name="connsiteY80" fmla="*/ 35511865 h 39939118"/>
              <a:gd name="connsiteX81" fmla="*/ 9824252 w 16407932"/>
              <a:gd name="connsiteY81" fmla="*/ 34780345 h 39939118"/>
              <a:gd name="connsiteX82" fmla="*/ 8635532 w 16407932"/>
              <a:gd name="connsiteY82" fmla="*/ 28196665 h 39939118"/>
              <a:gd name="connsiteX83" fmla="*/ 9367052 w 16407932"/>
              <a:gd name="connsiteY83" fmla="*/ 26276425 h 39939118"/>
              <a:gd name="connsiteX84" fmla="*/ 8361212 w 16407932"/>
              <a:gd name="connsiteY84" fmla="*/ 25727785 h 39939118"/>
              <a:gd name="connsiteX85" fmla="*/ 8269772 w 16407932"/>
              <a:gd name="connsiteY85" fmla="*/ 20790025 h 39939118"/>
              <a:gd name="connsiteX86" fmla="*/ 8635532 w 16407932"/>
              <a:gd name="connsiteY86" fmla="*/ 18504025 h 39939118"/>
              <a:gd name="connsiteX87" fmla="*/ 7345575 w 16407932"/>
              <a:gd name="connsiteY87" fmla="*/ 16730572 h 39939118"/>
              <a:gd name="connsiteX88" fmla="*/ 7172492 w 16407932"/>
              <a:gd name="connsiteY88" fmla="*/ 16309465 h 39939118"/>
              <a:gd name="connsiteX89" fmla="*/ 7302366 w 16407932"/>
              <a:gd name="connsiteY89" fmla="*/ 16332817 h 39939118"/>
              <a:gd name="connsiteX90" fmla="*/ 7025008 w 16407932"/>
              <a:gd name="connsiteY90" fmla="*/ 16283097 h 39939118"/>
              <a:gd name="connsiteX91" fmla="*/ 7154636 w 16407932"/>
              <a:gd name="connsiteY91" fmla="*/ 20186069 h 39939118"/>
              <a:gd name="connsiteX92" fmla="*/ 6668684 w 16407932"/>
              <a:gd name="connsiteY92" fmla="*/ 21851668 h 39939118"/>
              <a:gd name="connsiteX93" fmla="*/ 6117614 w 16407932"/>
              <a:gd name="connsiteY93" fmla="*/ 22100265 h 39939118"/>
              <a:gd name="connsiteX94" fmla="*/ 6668684 w 16407932"/>
              <a:gd name="connsiteY94" fmla="*/ 26997624 h 39939118"/>
              <a:gd name="connsiteX95" fmla="*/ 6349532 w 16407932"/>
              <a:gd name="connsiteY95" fmla="*/ 35877625 h 39939118"/>
              <a:gd name="connsiteX96" fmla="*/ 5526572 w 16407932"/>
              <a:gd name="connsiteY96" fmla="*/ 35877625 h 39939118"/>
              <a:gd name="connsiteX97" fmla="*/ 5526572 w 16407932"/>
              <a:gd name="connsiteY97" fmla="*/ 36151945 h 39939118"/>
              <a:gd name="connsiteX98" fmla="*/ 6027692 w 16407932"/>
              <a:gd name="connsiteY98" fmla="*/ 36543745 h 39939118"/>
              <a:gd name="connsiteX99" fmla="*/ 5811646 w 16407932"/>
              <a:gd name="connsiteY99" fmla="*/ 37264676 h 39939118"/>
              <a:gd name="connsiteX100" fmla="*/ 6308553 w 16407932"/>
              <a:gd name="connsiteY100" fmla="*/ 37712151 h 39939118"/>
              <a:gd name="connsiteX101" fmla="*/ 6729995 w 16407932"/>
              <a:gd name="connsiteY101" fmla="*/ 38184485 h 39939118"/>
              <a:gd name="connsiteX102" fmla="*/ 8577039 w 16407932"/>
              <a:gd name="connsiteY102" fmla="*/ 38905416 h 39939118"/>
              <a:gd name="connsiteX103" fmla="*/ 8987527 w 16407932"/>
              <a:gd name="connsiteY103" fmla="*/ 39526908 h 39939118"/>
              <a:gd name="connsiteX104" fmla="*/ 6225637 w 16407932"/>
              <a:gd name="connsiteY104" fmla="*/ 39924663 h 39939118"/>
              <a:gd name="connsiteX105" fmla="*/ 5058987 w 16407932"/>
              <a:gd name="connsiteY105" fmla="*/ 39526908 h 39939118"/>
              <a:gd name="connsiteX106" fmla="*/ 4540476 w 16407932"/>
              <a:gd name="connsiteY106" fmla="*/ 39626347 h 39939118"/>
              <a:gd name="connsiteX107" fmla="*/ 3200988 w 16407932"/>
              <a:gd name="connsiteY107" fmla="*/ 39377750 h 39939118"/>
              <a:gd name="connsiteX108" fmla="*/ 3265802 w 16407932"/>
              <a:gd name="connsiteY108" fmla="*/ 38358503 h 39939118"/>
              <a:gd name="connsiteX109" fmla="*/ 2596059 w 16407932"/>
              <a:gd name="connsiteY109" fmla="*/ 38532521 h 39939118"/>
              <a:gd name="connsiteX110" fmla="*/ 2531245 w 16407932"/>
              <a:gd name="connsiteY110" fmla="*/ 38905416 h 39939118"/>
              <a:gd name="connsiteX111" fmla="*/ 864185 w 16407932"/>
              <a:gd name="connsiteY111" fmla="*/ 38830837 h 39939118"/>
              <a:gd name="connsiteX112" fmla="*/ 712953 w 16407932"/>
              <a:gd name="connsiteY112" fmla="*/ 36543745 h 39939118"/>
              <a:gd name="connsiteX113" fmla="*/ 802874 w 16407932"/>
              <a:gd name="connsiteY113" fmla="*/ 35499638 h 39939118"/>
              <a:gd name="connsiteX114" fmla="*/ 1278176 w 16407932"/>
              <a:gd name="connsiteY114" fmla="*/ 35027304 h 39939118"/>
              <a:gd name="connsiteX115" fmla="*/ 1040525 w 16407932"/>
              <a:gd name="connsiteY115" fmla="*/ 34629549 h 39939118"/>
              <a:gd name="connsiteX116" fmla="*/ 1080232 w 16407932"/>
              <a:gd name="connsiteY116" fmla="*/ 26972764 h 39939118"/>
              <a:gd name="connsiteX117" fmla="*/ 1598743 w 16407932"/>
              <a:gd name="connsiteY117" fmla="*/ 24909410 h 39939118"/>
              <a:gd name="connsiteX118" fmla="*/ 1533929 w 16407932"/>
              <a:gd name="connsiteY118" fmla="*/ 23591847 h 39939118"/>
              <a:gd name="connsiteX119" fmla="*/ 1663557 w 16407932"/>
              <a:gd name="connsiteY119" fmla="*/ 22348862 h 39939118"/>
              <a:gd name="connsiteX120" fmla="*/ 1859785 w 16407932"/>
              <a:gd name="connsiteY120" fmla="*/ 21534401 h 39939118"/>
              <a:gd name="connsiteX121" fmla="*/ 0 w 16407932"/>
              <a:gd name="connsiteY121" fmla="*/ 21115331 h 39939118"/>
              <a:gd name="connsiteX122" fmla="*/ 734558 w 16407932"/>
              <a:gd name="connsiteY122" fmla="*/ 16034501 h 39939118"/>
              <a:gd name="connsiteX123" fmla="*/ 910897 w 16407932"/>
              <a:gd name="connsiteY123" fmla="*/ 13573391 h 39939118"/>
              <a:gd name="connsiteX124" fmla="*/ 781270 w 16407932"/>
              <a:gd name="connsiteY124" fmla="*/ 10391351 h 39939118"/>
              <a:gd name="connsiteX125" fmla="*/ 1166650 w 16407932"/>
              <a:gd name="connsiteY125" fmla="*/ 7897670 h 39939118"/>
              <a:gd name="connsiteX126" fmla="*/ 1879603 w 16407932"/>
              <a:gd name="connsiteY126" fmla="*/ 6322056 h 39939118"/>
              <a:gd name="connsiteX127" fmla="*/ 2570951 w 16407932"/>
              <a:gd name="connsiteY127" fmla="*/ 5337122 h 39939118"/>
              <a:gd name="connsiteX128" fmla="*/ 2966252 w 16407932"/>
              <a:gd name="connsiteY128" fmla="*/ 4788025 h 39939118"/>
              <a:gd name="connsiteX129" fmla="*/ 2527742 w 16407932"/>
              <a:gd name="connsiteY129" fmla="*/ 3954433 h 39939118"/>
              <a:gd name="connsiteX130" fmla="*/ 2160463 w 16407932"/>
              <a:gd name="connsiteY130" fmla="*/ 1881624 h 39939118"/>
              <a:gd name="connsiteX131" fmla="*/ 2246882 w 16407932"/>
              <a:gd name="connsiteY131" fmla="*/ 1036395 h 39939118"/>
              <a:gd name="connsiteX132" fmla="*/ 2722184 w 16407932"/>
              <a:gd name="connsiteY132" fmla="*/ 638640 h 39939118"/>
              <a:gd name="connsiteX133" fmla="*/ 3510600 w 16407932"/>
              <a:gd name="connsiteY133" fmla="*/ 290605 h 39939118"/>
              <a:gd name="connsiteX0" fmla="*/ 3510600 w 16407932"/>
              <a:gd name="connsiteY0" fmla="*/ 290605 h 39939118"/>
              <a:gd name="connsiteX1" fmla="*/ 4601787 w 16407932"/>
              <a:gd name="connsiteY1" fmla="*/ 191166 h 39939118"/>
              <a:gd name="connsiteX2" fmla="*/ 5833251 w 16407932"/>
              <a:gd name="connsiteY2" fmla="*/ 713219 h 39939118"/>
              <a:gd name="connsiteX3" fmla="*/ 5465972 w 16407932"/>
              <a:gd name="connsiteY3" fmla="*/ 1185554 h 39939118"/>
              <a:gd name="connsiteX4" fmla="*/ 5768437 w 16407932"/>
              <a:gd name="connsiteY4" fmla="*/ 1682747 h 39939118"/>
              <a:gd name="connsiteX5" fmla="*/ 5962879 w 16407932"/>
              <a:gd name="connsiteY5" fmla="*/ 2378819 h 39939118"/>
              <a:gd name="connsiteX6" fmla="*/ 5941274 w 16407932"/>
              <a:gd name="connsiteY6" fmla="*/ 2900872 h 39939118"/>
              <a:gd name="connsiteX7" fmla="*/ 6265343 w 16407932"/>
              <a:gd name="connsiteY7" fmla="*/ 3671523 h 39939118"/>
              <a:gd name="connsiteX8" fmla="*/ 6157320 w 16407932"/>
              <a:gd name="connsiteY8" fmla="*/ 4078732 h 39939118"/>
              <a:gd name="connsiteX9" fmla="*/ 6222134 w 16407932"/>
              <a:gd name="connsiteY9" fmla="*/ 4516753 h 39939118"/>
              <a:gd name="connsiteX10" fmla="*/ 5919669 w 16407932"/>
              <a:gd name="connsiteY10" fmla="*/ 5585719 h 39939118"/>
              <a:gd name="connsiteX11" fmla="*/ 5160812 w 16407932"/>
              <a:gd name="connsiteY11" fmla="*/ 5610985 h 39939118"/>
              <a:gd name="connsiteX12" fmla="*/ 4882647 w 16407932"/>
              <a:gd name="connsiteY12" fmla="*/ 6115484 h 39939118"/>
              <a:gd name="connsiteX13" fmla="*/ 5314740 w 16407932"/>
              <a:gd name="connsiteY13" fmla="*/ 6836415 h 39939118"/>
              <a:gd name="connsiteX14" fmla="*/ 6200530 w 16407932"/>
              <a:gd name="connsiteY14" fmla="*/ 10251647 h 39939118"/>
              <a:gd name="connsiteX15" fmla="*/ 6351762 w 16407932"/>
              <a:gd name="connsiteY15" fmla="*/ 11634335 h 39939118"/>
              <a:gd name="connsiteX16" fmla="*/ 6762250 w 16407932"/>
              <a:gd name="connsiteY16" fmla="*/ 11385738 h 39939118"/>
              <a:gd name="connsiteX17" fmla="*/ 6440972 w 16407932"/>
              <a:gd name="connsiteY17" fmla="*/ 10000105 h 39939118"/>
              <a:gd name="connsiteX18" fmla="*/ 8178332 w 16407932"/>
              <a:gd name="connsiteY18" fmla="*/ 8628505 h 39939118"/>
              <a:gd name="connsiteX19" fmla="*/ 8209760 w 16407932"/>
              <a:gd name="connsiteY19" fmla="*/ 7955101 h 39939118"/>
              <a:gd name="connsiteX20" fmla="*/ 8566084 w 16407932"/>
              <a:gd name="connsiteY20" fmla="*/ 7805943 h 39939118"/>
              <a:gd name="connsiteX21" fmla="*/ 8566084 w 16407932"/>
              <a:gd name="connsiteY21" fmla="*/ 7184451 h 39939118"/>
              <a:gd name="connsiteX22" fmla="*/ 8144946 w 16407932"/>
              <a:gd name="connsiteY22" fmla="*/ 6910994 h 39939118"/>
              <a:gd name="connsiteX23" fmla="*/ 7904012 w 16407932"/>
              <a:gd name="connsiteY23" fmla="*/ 5336665 h 39939118"/>
              <a:gd name="connsiteX24" fmla="*/ 7904012 w 16407932"/>
              <a:gd name="connsiteY24" fmla="*/ 5885305 h 39939118"/>
              <a:gd name="connsiteX25" fmla="*/ 7904012 w 16407932"/>
              <a:gd name="connsiteY25" fmla="*/ 6433945 h 39939118"/>
              <a:gd name="connsiteX26" fmla="*/ 7721132 w 16407932"/>
              <a:gd name="connsiteY26" fmla="*/ 6068185 h 39939118"/>
              <a:gd name="connsiteX27" fmla="*/ 7629692 w 16407932"/>
              <a:gd name="connsiteY27" fmla="*/ 6342505 h 39939118"/>
              <a:gd name="connsiteX28" fmla="*/ 7355372 w 16407932"/>
              <a:gd name="connsiteY28" fmla="*/ 6616825 h 39939118"/>
              <a:gd name="connsiteX29" fmla="*/ 7355372 w 16407932"/>
              <a:gd name="connsiteY29" fmla="*/ 6159625 h 39939118"/>
              <a:gd name="connsiteX30" fmla="*/ 7194343 w 16407932"/>
              <a:gd name="connsiteY30" fmla="*/ 6413800 h 39939118"/>
              <a:gd name="connsiteX31" fmla="*/ 7691249 w 16407932"/>
              <a:gd name="connsiteY31" fmla="*/ 5245395 h 39939118"/>
              <a:gd name="connsiteX32" fmla="*/ 8178332 w 16407932"/>
              <a:gd name="connsiteY32" fmla="*/ 4147945 h 39939118"/>
              <a:gd name="connsiteX33" fmla="*/ 9367052 w 16407932"/>
              <a:gd name="connsiteY33" fmla="*/ 3324985 h 39939118"/>
              <a:gd name="connsiteX34" fmla="*/ 9549932 w 16407932"/>
              <a:gd name="connsiteY34" fmla="*/ 3416425 h 39939118"/>
              <a:gd name="connsiteX35" fmla="*/ 10190012 w 16407932"/>
              <a:gd name="connsiteY35" fmla="*/ 3142105 h 39939118"/>
              <a:gd name="connsiteX36" fmla="*/ 11012972 w 16407932"/>
              <a:gd name="connsiteY36" fmla="*/ 3507865 h 39939118"/>
              <a:gd name="connsiteX37" fmla="*/ 11287292 w 16407932"/>
              <a:gd name="connsiteY37" fmla="*/ 4239385 h 39939118"/>
              <a:gd name="connsiteX38" fmla="*/ 11378732 w 16407932"/>
              <a:gd name="connsiteY38" fmla="*/ 4696585 h 39939118"/>
              <a:gd name="connsiteX39" fmla="*/ 11470172 w 16407932"/>
              <a:gd name="connsiteY39" fmla="*/ 5519545 h 39939118"/>
              <a:gd name="connsiteX40" fmla="*/ 11470172 w 16407932"/>
              <a:gd name="connsiteY40" fmla="*/ 5519545 h 39939118"/>
              <a:gd name="connsiteX41" fmla="*/ 11927372 w 16407932"/>
              <a:gd name="connsiteY41" fmla="*/ 6525385 h 39939118"/>
              <a:gd name="connsiteX42" fmla="*/ 11470172 w 16407932"/>
              <a:gd name="connsiteY42" fmla="*/ 7165465 h 39939118"/>
              <a:gd name="connsiteX43" fmla="*/ 11470172 w 16407932"/>
              <a:gd name="connsiteY43" fmla="*/ 7805545 h 39939118"/>
              <a:gd name="connsiteX44" fmla="*/ 10738652 w 16407932"/>
              <a:gd name="connsiteY44" fmla="*/ 7896985 h 39939118"/>
              <a:gd name="connsiteX45" fmla="*/ 10555772 w 16407932"/>
              <a:gd name="connsiteY45" fmla="*/ 8171305 h 39939118"/>
              <a:gd name="connsiteX46" fmla="*/ 10830092 w 16407932"/>
              <a:gd name="connsiteY46" fmla="*/ 8628505 h 39939118"/>
              <a:gd name="connsiteX47" fmla="*/ 11835932 w 16407932"/>
              <a:gd name="connsiteY47" fmla="*/ 8628505 h 39939118"/>
              <a:gd name="connsiteX48" fmla="*/ 12293132 w 16407932"/>
              <a:gd name="connsiteY48" fmla="*/ 9085705 h 39939118"/>
              <a:gd name="connsiteX49" fmla="*/ 13207532 w 16407932"/>
              <a:gd name="connsiteY49" fmla="*/ 10457305 h 39939118"/>
              <a:gd name="connsiteX50" fmla="*/ 14944892 w 16407932"/>
              <a:gd name="connsiteY50" fmla="*/ 10000105 h 39939118"/>
              <a:gd name="connsiteX51" fmla="*/ 16407932 w 16407932"/>
              <a:gd name="connsiteY51" fmla="*/ 9634345 h 39939118"/>
              <a:gd name="connsiteX52" fmla="*/ 15219212 w 16407932"/>
              <a:gd name="connsiteY52" fmla="*/ 10457305 h 39939118"/>
              <a:gd name="connsiteX53" fmla="*/ 15767852 w 16407932"/>
              <a:gd name="connsiteY53" fmla="*/ 10914505 h 39939118"/>
              <a:gd name="connsiteX54" fmla="*/ 14944892 w 16407932"/>
              <a:gd name="connsiteY54" fmla="*/ 11828905 h 39939118"/>
              <a:gd name="connsiteX55" fmla="*/ 14944892 w 16407932"/>
              <a:gd name="connsiteY55" fmla="*/ 11188825 h 39939118"/>
              <a:gd name="connsiteX56" fmla="*/ 13298972 w 16407932"/>
              <a:gd name="connsiteY56" fmla="*/ 11188825 h 39939118"/>
              <a:gd name="connsiteX57" fmla="*/ 13298972 w 16407932"/>
              <a:gd name="connsiteY57" fmla="*/ 12011785 h 39939118"/>
              <a:gd name="connsiteX58" fmla="*/ 14487692 w 16407932"/>
              <a:gd name="connsiteY58" fmla="*/ 13200505 h 39939118"/>
              <a:gd name="connsiteX59" fmla="*/ 14396252 w 16407932"/>
              <a:gd name="connsiteY59" fmla="*/ 14114905 h 39939118"/>
              <a:gd name="connsiteX60" fmla="*/ 14762012 w 16407932"/>
              <a:gd name="connsiteY60" fmla="*/ 14846425 h 39939118"/>
              <a:gd name="connsiteX61" fmla="*/ 14670572 w 16407932"/>
              <a:gd name="connsiteY61" fmla="*/ 15577945 h 39939118"/>
              <a:gd name="connsiteX62" fmla="*/ 14670572 w 16407932"/>
              <a:gd name="connsiteY62" fmla="*/ 16035145 h 39939118"/>
              <a:gd name="connsiteX63" fmla="*/ 14396252 w 16407932"/>
              <a:gd name="connsiteY63" fmla="*/ 16035145 h 39939118"/>
              <a:gd name="connsiteX64" fmla="*/ 14396252 w 16407932"/>
              <a:gd name="connsiteY64" fmla="*/ 16400905 h 39939118"/>
              <a:gd name="connsiteX65" fmla="*/ 13664732 w 16407932"/>
              <a:gd name="connsiteY65" fmla="*/ 16400905 h 39939118"/>
              <a:gd name="connsiteX66" fmla="*/ 14213372 w 16407932"/>
              <a:gd name="connsiteY66" fmla="*/ 17132425 h 39939118"/>
              <a:gd name="connsiteX67" fmla="*/ 14853452 w 16407932"/>
              <a:gd name="connsiteY67" fmla="*/ 25910665 h 39939118"/>
              <a:gd name="connsiteX68" fmla="*/ 13207532 w 16407932"/>
              <a:gd name="connsiteY68" fmla="*/ 25819225 h 39939118"/>
              <a:gd name="connsiteX69" fmla="*/ 13024652 w 16407932"/>
              <a:gd name="connsiteY69" fmla="*/ 29293945 h 39939118"/>
              <a:gd name="connsiteX70" fmla="*/ 11653052 w 16407932"/>
              <a:gd name="connsiteY70" fmla="*/ 33957385 h 39939118"/>
              <a:gd name="connsiteX71" fmla="*/ 12476012 w 16407932"/>
              <a:gd name="connsiteY71" fmla="*/ 35603305 h 39939118"/>
              <a:gd name="connsiteX72" fmla="*/ 14396252 w 16407932"/>
              <a:gd name="connsiteY72" fmla="*/ 36151945 h 39939118"/>
              <a:gd name="connsiteX73" fmla="*/ 12293132 w 16407932"/>
              <a:gd name="connsiteY73" fmla="*/ 36517705 h 39939118"/>
              <a:gd name="connsiteX74" fmla="*/ 12933212 w 16407932"/>
              <a:gd name="connsiteY74" fmla="*/ 37066345 h 39939118"/>
              <a:gd name="connsiteX75" fmla="*/ 12018812 w 16407932"/>
              <a:gd name="connsiteY75" fmla="*/ 37706425 h 39939118"/>
              <a:gd name="connsiteX76" fmla="*/ 10007132 w 16407932"/>
              <a:gd name="connsiteY76" fmla="*/ 37249225 h 39939118"/>
              <a:gd name="connsiteX77" fmla="*/ 10190012 w 16407932"/>
              <a:gd name="connsiteY77" fmla="*/ 36883465 h 39939118"/>
              <a:gd name="connsiteX78" fmla="*/ 9001292 w 16407932"/>
              <a:gd name="connsiteY78" fmla="*/ 36883465 h 39939118"/>
              <a:gd name="connsiteX79" fmla="*/ 9549932 w 16407932"/>
              <a:gd name="connsiteY79" fmla="*/ 35969065 h 39939118"/>
              <a:gd name="connsiteX80" fmla="*/ 9001292 w 16407932"/>
              <a:gd name="connsiteY80" fmla="*/ 35511865 h 39939118"/>
              <a:gd name="connsiteX81" fmla="*/ 9824252 w 16407932"/>
              <a:gd name="connsiteY81" fmla="*/ 34780345 h 39939118"/>
              <a:gd name="connsiteX82" fmla="*/ 8635532 w 16407932"/>
              <a:gd name="connsiteY82" fmla="*/ 28196665 h 39939118"/>
              <a:gd name="connsiteX83" fmla="*/ 9367052 w 16407932"/>
              <a:gd name="connsiteY83" fmla="*/ 26276425 h 39939118"/>
              <a:gd name="connsiteX84" fmla="*/ 8361212 w 16407932"/>
              <a:gd name="connsiteY84" fmla="*/ 25727785 h 39939118"/>
              <a:gd name="connsiteX85" fmla="*/ 8269772 w 16407932"/>
              <a:gd name="connsiteY85" fmla="*/ 20790025 h 39939118"/>
              <a:gd name="connsiteX86" fmla="*/ 8635532 w 16407932"/>
              <a:gd name="connsiteY86" fmla="*/ 18504025 h 39939118"/>
              <a:gd name="connsiteX87" fmla="*/ 7345575 w 16407932"/>
              <a:gd name="connsiteY87" fmla="*/ 16730572 h 39939118"/>
              <a:gd name="connsiteX88" fmla="*/ 7172492 w 16407932"/>
              <a:gd name="connsiteY88" fmla="*/ 16309465 h 39939118"/>
              <a:gd name="connsiteX89" fmla="*/ 7302366 w 16407932"/>
              <a:gd name="connsiteY89" fmla="*/ 16332817 h 39939118"/>
              <a:gd name="connsiteX90" fmla="*/ 7025008 w 16407932"/>
              <a:gd name="connsiteY90" fmla="*/ 16283097 h 39939118"/>
              <a:gd name="connsiteX91" fmla="*/ 7154636 w 16407932"/>
              <a:gd name="connsiteY91" fmla="*/ 20186069 h 39939118"/>
              <a:gd name="connsiteX92" fmla="*/ 6668684 w 16407932"/>
              <a:gd name="connsiteY92" fmla="*/ 21851668 h 39939118"/>
              <a:gd name="connsiteX93" fmla="*/ 6117614 w 16407932"/>
              <a:gd name="connsiteY93" fmla="*/ 22100265 h 39939118"/>
              <a:gd name="connsiteX94" fmla="*/ 6668684 w 16407932"/>
              <a:gd name="connsiteY94" fmla="*/ 26997624 h 39939118"/>
              <a:gd name="connsiteX95" fmla="*/ 6349532 w 16407932"/>
              <a:gd name="connsiteY95" fmla="*/ 35877625 h 39939118"/>
              <a:gd name="connsiteX96" fmla="*/ 5526572 w 16407932"/>
              <a:gd name="connsiteY96" fmla="*/ 35877625 h 39939118"/>
              <a:gd name="connsiteX97" fmla="*/ 5526572 w 16407932"/>
              <a:gd name="connsiteY97" fmla="*/ 36151945 h 39939118"/>
              <a:gd name="connsiteX98" fmla="*/ 6027692 w 16407932"/>
              <a:gd name="connsiteY98" fmla="*/ 36543745 h 39939118"/>
              <a:gd name="connsiteX99" fmla="*/ 6049297 w 16407932"/>
              <a:gd name="connsiteY99" fmla="*/ 37264676 h 39939118"/>
              <a:gd name="connsiteX100" fmla="*/ 6308553 w 16407932"/>
              <a:gd name="connsiteY100" fmla="*/ 37712151 h 39939118"/>
              <a:gd name="connsiteX101" fmla="*/ 6729995 w 16407932"/>
              <a:gd name="connsiteY101" fmla="*/ 38184485 h 39939118"/>
              <a:gd name="connsiteX102" fmla="*/ 8577039 w 16407932"/>
              <a:gd name="connsiteY102" fmla="*/ 38905416 h 39939118"/>
              <a:gd name="connsiteX103" fmla="*/ 8987527 w 16407932"/>
              <a:gd name="connsiteY103" fmla="*/ 39526908 h 39939118"/>
              <a:gd name="connsiteX104" fmla="*/ 6225637 w 16407932"/>
              <a:gd name="connsiteY104" fmla="*/ 39924663 h 39939118"/>
              <a:gd name="connsiteX105" fmla="*/ 5058987 w 16407932"/>
              <a:gd name="connsiteY105" fmla="*/ 39526908 h 39939118"/>
              <a:gd name="connsiteX106" fmla="*/ 4540476 w 16407932"/>
              <a:gd name="connsiteY106" fmla="*/ 39626347 h 39939118"/>
              <a:gd name="connsiteX107" fmla="*/ 3200988 w 16407932"/>
              <a:gd name="connsiteY107" fmla="*/ 39377750 h 39939118"/>
              <a:gd name="connsiteX108" fmla="*/ 3265802 w 16407932"/>
              <a:gd name="connsiteY108" fmla="*/ 38358503 h 39939118"/>
              <a:gd name="connsiteX109" fmla="*/ 2596059 w 16407932"/>
              <a:gd name="connsiteY109" fmla="*/ 38532521 h 39939118"/>
              <a:gd name="connsiteX110" fmla="*/ 2531245 w 16407932"/>
              <a:gd name="connsiteY110" fmla="*/ 38905416 h 39939118"/>
              <a:gd name="connsiteX111" fmla="*/ 864185 w 16407932"/>
              <a:gd name="connsiteY111" fmla="*/ 38830837 h 39939118"/>
              <a:gd name="connsiteX112" fmla="*/ 712953 w 16407932"/>
              <a:gd name="connsiteY112" fmla="*/ 36543745 h 39939118"/>
              <a:gd name="connsiteX113" fmla="*/ 802874 w 16407932"/>
              <a:gd name="connsiteY113" fmla="*/ 35499638 h 39939118"/>
              <a:gd name="connsiteX114" fmla="*/ 1278176 w 16407932"/>
              <a:gd name="connsiteY114" fmla="*/ 35027304 h 39939118"/>
              <a:gd name="connsiteX115" fmla="*/ 1040525 w 16407932"/>
              <a:gd name="connsiteY115" fmla="*/ 34629549 h 39939118"/>
              <a:gd name="connsiteX116" fmla="*/ 1080232 w 16407932"/>
              <a:gd name="connsiteY116" fmla="*/ 26972764 h 39939118"/>
              <a:gd name="connsiteX117" fmla="*/ 1598743 w 16407932"/>
              <a:gd name="connsiteY117" fmla="*/ 24909410 h 39939118"/>
              <a:gd name="connsiteX118" fmla="*/ 1533929 w 16407932"/>
              <a:gd name="connsiteY118" fmla="*/ 23591847 h 39939118"/>
              <a:gd name="connsiteX119" fmla="*/ 1663557 w 16407932"/>
              <a:gd name="connsiteY119" fmla="*/ 22348862 h 39939118"/>
              <a:gd name="connsiteX120" fmla="*/ 1859785 w 16407932"/>
              <a:gd name="connsiteY120" fmla="*/ 21534401 h 39939118"/>
              <a:gd name="connsiteX121" fmla="*/ 0 w 16407932"/>
              <a:gd name="connsiteY121" fmla="*/ 21115331 h 39939118"/>
              <a:gd name="connsiteX122" fmla="*/ 734558 w 16407932"/>
              <a:gd name="connsiteY122" fmla="*/ 16034501 h 39939118"/>
              <a:gd name="connsiteX123" fmla="*/ 910897 w 16407932"/>
              <a:gd name="connsiteY123" fmla="*/ 13573391 h 39939118"/>
              <a:gd name="connsiteX124" fmla="*/ 781270 w 16407932"/>
              <a:gd name="connsiteY124" fmla="*/ 10391351 h 39939118"/>
              <a:gd name="connsiteX125" fmla="*/ 1166650 w 16407932"/>
              <a:gd name="connsiteY125" fmla="*/ 7897670 h 39939118"/>
              <a:gd name="connsiteX126" fmla="*/ 1879603 w 16407932"/>
              <a:gd name="connsiteY126" fmla="*/ 6322056 h 39939118"/>
              <a:gd name="connsiteX127" fmla="*/ 2570951 w 16407932"/>
              <a:gd name="connsiteY127" fmla="*/ 5337122 h 39939118"/>
              <a:gd name="connsiteX128" fmla="*/ 2966252 w 16407932"/>
              <a:gd name="connsiteY128" fmla="*/ 4788025 h 39939118"/>
              <a:gd name="connsiteX129" fmla="*/ 2527742 w 16407932"/>
              <a:gd name="connsiteY129" fmla="*/ 3954433 h 39939118"/>
              <a:gd name="connsiteX130" fmla="*/ 2160463 w 16407932"/>
              <a:gd name="connsiteY130" fmla="*/ 1881624 h 39939118"/>
              <a:gd name="connsiteX131" fmla="*/ 2246882 w 16407932"/>
              <a:gd name="connsiteY131" fmla="*/ 1036395 h 39939118"/>
              <a:gd name="connsiteX132" fmla="*/ 2722184 w 16407932"/>
              <a:gd name="connsiteY132" fmla="*/ 638640 h 39939118"/>
              <a:gd name="connsiteX133" fmla="*/ 3510600 w 16407932"/>
              <a:gd name="connsiteY133" fmla="*/ 290605 h 39939118"/>
              <a:gd name="connsiteX0" fmla="*/ 3510600 w 16407932"/>
              <a:gd name="connsiteY0" fmla="*/ 290605 h 39939118"/>
              <a:gd name="connsiteX1" fmla="*/ 4601787 w 16407932"/>
              <a:gd name="connsiteY1" fmla="*/ 191166 h 39939118"/>
              <a:gd name="connsiteX2" fmla="*/ 5833251 w 16407932"/>
              <a:gd name="connsiteY2" fmla="*/ 713219 h 39939118"/>
              <a:gd name="connsiteX3" fmla="*/ 5465972 w 16407932"/>
              <a:gd name="connsiteY3" fmla="*/ 1185554 h 39939118"/>
              <a:gd name="connsiteX4" fmla="*/ 5768437 w 16407932"/>
              <a:gd name="connsiteY4" fmla="*/ 1682747 h 39939118"/>
              <a:gd name="connsiteX5" fmla="*/ 5962879 w 16407932"/>
              <a:gd name="connsiteY5" fmla="*/ 2378819 h 39939118"/>
              <a:gd name="connsiteX6" fmla="*/ 5941274 w 16407932"/>
              <a:gd name="connsiteY6" fmla="*/ 2900872 h 39939118"/>
              <a:gd name="connsiteX7" fmla="*/ 6265343 w 16407932"/>
              <a:gd name="connsiteY7" fmla="*/ 3671523 h 39939118"/>
              <a:gd name="connsiteX8" fmla="*/ 6157320 w 16407932"/>
              <a:gd name="connsiteY8" fmla="*/ 4078732 h 39939118"/>
              <a:gd name="connsiteX9" fmla="*/ 6222134 w 16407932"/>
              <a:gd name="connsiteY9" fmla="*/ 4516753 h 39939118"/>
              <a:gd name="connsiteX10" fmla="*/ 5919669 w 16407932"/>
              <a:gd name="connsiteY10" fmla="*/ 5585719 h 39939118"/>
              <a:gd name="connsiteX11" fmla="*/ 5160812 w 16407932"/>
              <a:gd name="connsiteY11" fmla="*/ 5610985 h 39939118"/>
              <a:gd name="connsiteX12" fmla="*/ 4882647 w 16407932"/>
              <a:gd name="connsiteY12" fmla="*/ 6115484 h 39939118"/>
              <a:gd name="connsiteX13" fmla="*/ 5314740 w 16407932"/>
              <a:gd name="connsiteY13" fmla="*/ 6836415 h 39939118"/>
              <a:gd name="connsiteX14" fmla="*/ 6200530 w 16407932"/>
              <a:gd name="connsiteY14" fmla="*/ 10251647 h 39939118"/>
              <a:gd name="connsiteX15" fmla="*/ 6351762 w 16407932"/>
              <a:gd name="connsiteY15" fmla="*/ 11634335 h 39939118"/>
              <a:gd name="connsiteX16" fmla="*/ 6762250 w 16407932"/>
              <a:gd name="connsiteY16" fmla="*/ 11385738 h 39939118"/>
              <a:gd name="connsiteX17" fmla="*/ 6440972 w 16407932"/>
              <a:gd name="connsiteY17" fmla="*/ 10000105 h 39939118"/>
              <a:gd name="connsiteX18" fmla="*/ 8178332 w 16407932"/>
              <a:gd name="connsiteY18" fmla="*/ 8628505 h 39939118"/>
              <a:gd name="connsiteX19" fmla="*/ 8209760 w 16407932"/>
              <a:gd name="connsiteY19" fmla="*/ 7955101 h 39939118"/>
              <a:gd name="connsiteX20" fmla="*/ 8566084 w 16407932"/>
              <a:gd name="connsiteY20" fmla="*/ 7805943 h 39939118"/>
              <a:gd name="connsiteX21" fmla="*/ 8566084 w 16407932"/>
              <a:gd name="connsiteY21" fmla="*/ 7184451 h 39939118"/>
              <a:gd name="connsiteX22" fmla="*/ 8144946 w 16407932"/>
              <a:gd name="connsiteY22" fmla="*/ 6910994 h 39939118"/>
              <a:gd name="connsiteX23" fmla="*/ 7904012 w 16407932"/>
              <a:gd name="connsiteY23" fmla="*/ 5336665 h 39939118"/>
              <a:gd name="connsiteX24" fmla="*/ 7904012 w 16407932"/>
              <a:gd name="connsiteY24" fmla="*/ 5885305 h 39939118"/>
              <a:gd name="connsiteX25" fmla="*/ 7904012 w 16407932"/>
              <a:gd name="connsiteY25" fmla="*/ 6433945 h 39939118"/>
              <a:gd name="connsiteX26" fmla="*/ 7721132 w 16407932"/>
              <a:gd name="connsiteY26" fmla="*/ 6068185 h 39939118"/>
              <a:gd name="connsiteX27" fmla="*/ 7629692 w 16407932"/>
              <a:gd name="connsiteY27" fmla="*/ 6342505 h 39939118"/>
              <a:gd name="connsiteX28" fmla="*/ 7355372 w 16407932"/>
              <a:gd name="connsiteY28" fmla="*/ 6616825 h 39939118"/>
              <a:gd name="connsiteX29" fmla="*/ 7355372 w 16407932"/>
              <a:gd name="connsiteY29" fmla="*/ 6159625 h 39939118"/>
              <a:gd name="connsiteX30" fmla="*/ 7194343 w 16407932"/>
              <a:gd name="connsiteY30" fmla="*/ 6413800 h 39939118"/>
              <a:gd name="connsiteX31" fmla="*/ 7691249 w 16407932"/>
              <a:gd name="connsiteY31" fmla="*/ 5245395 h 39939118"/>
              <a:gd name="connsiteX32" fmla="*/ 8178332 w 16407932"/>
              <a:gd name="connsiteY32" fmla="*/ 4147945 h 39939118"/>
              <a:gd name="connsiteX33" fmla="*/ 9367052 w 16407932"/>
              <a:gd name="connsiteY33" fmla="*/ 3324985 h 39939118"/>
              <a:gd name="connsiteX34" fmla="*/ 9549932 w 16407932"/>
              <a:gd name="connsiteY34" fmla="*/ 3416425 h 39939118"/>
              <a:gd name="connsiteX35" fmla="*/ 10190012 w 16407932"/>
              <a:gd name="connsiteY35" fmla="*/ 3142105 h 39939118"/>
              <a:gd name="connsiteX36" fmla="*/ 11012972 w 16407932"/>
              <a:gd name="connsiteY36" fmla="*/ 3507865 h 39939118"/>
              <a:gd name="connsiteX37" fmla="*/ 11287292 w 16407932"/>
              <a:gd name="connsiteY37" fmla="*/ 4239385 h 39939118"/>
              <a:gd name="connsiteX38" fmla="*/ 11378732 w 16407932"/>
              <a:gd name="connsiteY38" fmla="*/ 4696585 h 39939118"/>
              <a:gd name="connsiteX39" fmla="*/ 11470172 w 16407932"/>
              <a:gd name="connsiteY39" fmla="*/ 5519545 h 39939118"/>
              <a:gd name="connsiteX40" fmla="*/ 11470172 w 16407932"/>
              <a:gd name="connsiteY40" fmla="*/ 5519545 h 39939118"/>
              <a:gd name="connsiteX41" fmla="*/ 11927372 w 16407932"/>
              <a:gd name="connsiteY41" fmla="*/ 6525385 h 39939118"/>
              <a:gd name="connsiteX42" fmla="*/ 11470172 w 16407932"/>
              <a:gd name="connsiteY42" fmla="*/ 7165465 h 39939118"/>
              <a:gd name="connsiteX43" fmla="*/ 11470172 w 16407932"/>
              <a:gd name="connsiteY43" fmla="*/ 7805545 h 39939118"/>
              <a:gd name="connsiteX44" fmla="*/ 10738652 w 16407932"/>
              <a:gd name="connsiteY44" fmla="*/ 7896985 h 39939118"/>
              <a:gd name="connsiteX45" fmla="*/ 10555772 w 16407932"/>
              <a:gd name="connsiteY45" fmla="*/ 8171305 h 39939118"/>
              <a:gd name="connsiteX46" fmla="*/ 10830092 w 16407932"/>
              <a:gd name="connsiteY46" fmla="*/ 8628505 h 39939118"/>
              <a:gd name="connsiteX47" fmla="*/ 11835932 w 16407932"/>
              <a:gd name="connsiteY47" fmla="*/ 8628505 h 39939118"/>
              <a:gd name="connsiteX48" fmla="*/ 12293132 w 16407932"/>
              <a:gd name="connsiteY48" fmla="*/ 9085705 h 39939118"/>
              <a:gd name="connsiteX49" fmla="*/ 13207532 w 16407932"/>
              <a:gd name="connsiteY49" fmla="*/ 10457305 h 39939118"/>
              <a:gd name="connsiteX50" fmla="*/ 14944892 w 16407932"/>
              <a:gd name="connsiteY50" fmla="*/ 10000105 h 39939118"/>
              <a:gd name="connsiteX51" fmla="*/ 16407932 w 16407932"/>
              <a:gd name="connsiteY51" fmla="*/ 9634345 h 39939118"/>
              <a:gd name="connsiteX52" fmla="*/ 15219212 w 16407932"/>
              <a:gd name="connsiteY52" fmla="*/ 10457305 h 39939118"/>
              <a:gd name="connsiteX53" fmla="*/ 15767852 w 16407932"/>
              <a:gd name="connsiteY53" fmla="*/ 10914505 h 39939118"/>
              <a:gd name="connsiteX54" fmla="*/ 14944892 w 16407932"/>
              <a:gd name="connsiteY54" fmla="*/ 11828905 h 39939118"/>
              <a:gd name="connsiteX55" fmla="*/ 14944892 w 16407932"/>
              <a:gd name="connsiteY55" fmla="*/ 11188825 h 39939118"/>
              <a:gd name="connsiteX56" fmla="*/ 13298972 w 16407932"/>
              <a:gd name="connsiteY56" fmla="*/ 11188825 h 39939118"/>
              <a:gd name="connsiteX57" fmla="*/ 13298972 w 16407932"/>
              <a:gd name="connsiteY57" fmla="*/ 12011785 h 39939118"/>
              <a:gd name="connsiteX58" fmla="*/ 14487692 w 16407932"/>
              <a:gd name="connsiteY58" fmla="*/ 13200505 h 39939118"/>
              <a:gd name="connsiteX59" fmla="*/ 14396252 w 16407932"/>
              <a:gd name="connsiteY59" fmla="*/ 14114905 h 39939118"/>
              <a:gd name="connsiteX60" fmla="*/ 14762012 w 16407932"/>
              <a:gd name="connsiteY60" fmla="*/ 14846425 h 39939118"/>
              <a:gd name="connsiteX61" fmla="*/ 14670572 w 16407932"/>
              <a:gd name="connsiteY61" fmla="*/ 15577945 h 39939118"/>
              <a:gd name="connsiteX62" fmla="*/ 14670572 w 16407932"/>
              <a:gd name="connsiteY62" fmla="*/ 16035145 h 39939118"/>
              <a:gd name="connsiteX63" fmla="*/ 14396252 w 16407932"/>
              <a:gd name="connsiteY63" fmla="*/ 16035145 h 39939118"/>
              <a:gd name="connsiteX64" fmla="*/ 14396252 w 16407932"/>
              <a:gd name="connsiteY64" fmla="*/ 16400905 h 39939118"/>
              <a:gd name="connsiteX65" fmla="*/ 13664732 w 16407932"/>
              <a:gd name="connsiteY65" fmla="*/ 16400905 h 39939118"/>
              <a:gd name="connsiteX66" fmla="*/ 14213372 w 16407932"/>
              <a:gd name="connsiteY66" fmla="*/ 17132425 h 39939118"/>
              <a:gd name="connsiteX67" fmla="*/ 14853452 w 16407932"/>
              <a:gd name="connsiteY67" fmla="*/ 25910665 h 39939118"/>
              <a:gd name="connsiteX68" fmla="*/ 13207532 w 16407932"/>
              <a:gd name="connsiteY68" fmla="*/ 25819225 h 39939118"/>
              <a:gd name="connsiteX69" fmla="*/ 13024652 w 16407932"/>
              <a:gd name="connsiteY69" fmla="*/ 29293945 h 39939118"/>
              <a:gd name="connsiteX70" fmla="*/ 11653052 w 16407932"/>
              <a:gd name="connsiteY70" fmla="*/ 33957385 h 39939118"/>
              <a:gd name="connsiteX71" fmla="*/ 12476012 w 16407932"/>
              <a:gd name="connsiteY71" fmla="*/ 35603305 h 39939118"/>
              <a:gd name="connsiteX72" fmla="*/ 14396252 w 16407932"/>
              <a:gd name="connsiteY72" fmla="*/ 36151945 h 39939118"/>
              <a:gd name="connsiteX73" fmla="*/ 12293132 w 16407932"/>
              <a:gd name="connsiteY73" fmla="*/ 36517705 h 39939118"/>
              <a:gd name="connsiteX74" fmla="*/ 12933212 w 16407932"/>
              <a:gd name="connsiteY74" fmla="*/ 37066345 h 39939118"/>
              <a:gd name="connsiteX75" fmla="*/ 12018812 w 16407932"/>
              <a:gd name="connsiteY75" fmla="*/ 37706425 h 39939118"/>
              <a:gd name="connsiteX76" fmla="*/ 10007132 w 16407932"/>
              <a:gd name="connsiteY76" fmla="*/ 37249225 h 39939118"/>
              <a:gd name="connsiteX77" fmla="*/ 10190012 w 16407932"/>
              <a:gd name="connsiteY77" fmla="*/ 36883465 h 39939118"/>
              <a:gd name="connsiteX78" fmla="*/ 9001292 w 16407932"/>
              <a:gd name="connsiteY78" fmla="*/ 36883465 h 39939118"/>
              <a:gd name="connsiteX79" fmla="*/ 9549932 w 16407932"/>
              <a:gd name="connsiteY79" fmla="*/ 35969065 h 39939118"/>
              <a:gd name="connsiteX80" fmla="*/ 9001292 w 16407932"/>
              <a:gd name="connsiteY80" fmla="*/ 35511865 h 39939118"/>
              <a:gd name="connsiteX81" fmla="*/ 9824252 w 16407932"/>
              <a:gd name="connsiteY81" fmla="*/ 34780345 h 39939118"/>
              <a:gd name="connsiteX82" fmla="*/ 8635532 w 16407932"/>
              <a:gd name="connsiteY82" fmla="*/ 28196665 h 39939118"/>
              <a:gd name="connsiteX83" fmla="*/ 9367052 w 16407932"/>
              <a:gd name="connsiteY83" fmla="*/ 26276425 h 39939118"/>
              <a:gd name="connsiteX84" fmla="*/ 8361212 w 16407932"/>
              <a:gd name="connsiteY84" fmla="*/ 25727785 h 39939118"/>
              <a:gd name="connsiteX85" fmla="*/ 8269772 w 16407932"/>
              <a:gd name="connsiteY85" fmla="*/ 20790025 h 39939118"/>
              <a:gd name="connsiteX86" fmla="*/ 8635532 w 16407932"/>
              <a:gd name="connsiteY86" fmla="*/ 18504025 h 39939118"/>
              <a:gd name="connsiteX87" fmla="*/ 7345575 w 16407932"/>
              <a:gd name="connsiteY87" fmla="*/ 16730572 h 39939118"/>
              <a:gd name="connsiteX88" fmla="*/ 7172492 w 16407932"/>
              <a:gd name="connsiteY88" fmla="*/ 16309465 h 39939118"/>
              <a:gd name="connsiteX89" fmla="*/ 7302366 w 16407932"/>
              <a:gd name="connsiteY89" fmla="*/ 16332817 h 39939118"/>
              <a:gd name="connsiteX90" fmla="*/ 7025008 w 16407932"/>
              <a:gd name="connsiteY90" fmla="*/ 16283097 h 39939118"/>
              <a:gd name="connsiteX91" fmla="*/ 7154636 w 16407932"/>
              <a:gd name="connsiteY91" fmla="*/ 20186069 h 39939118"/>
              <a:gd name="connsiteX92" fmla="*/ 6668684 w 16407932"/>
              <a:gd name="connsiteY92" fmla="*/ 21851668 h 39939118"/>
              <a:gd name="connsiteX93" fmla="*/ 6117614 w 16407932"/>
              <a:gd name="connsiteY93" fmla="*/ 22100265 h 39939118"/>
              <a:gd name="connsiteX94" fmla="*/ 6668684 w 16407932"/>
              <a:gd name="connsiteY94" fmla="*/ 26997624 h 39939118"/>
              <a:gd name="connsiteX95" fmla="*/ 6349532 w 16407932"/>
              <a:gd name="connsiteY95" fmla="*/ 35877625 h 39939118"/>
              <a:gd name="connsiteX96" fmla="*/ 5526572 w 16407932"/>
              <a:gd name="connsiteY96" fmla="*/ 35877625 h 39939118"/>
              <a:gd name="connsiteX97" fmla="*/ 5526572 w 16407932"/>
              <a:gd name="connsiteY97" fmla="*/ 36151945 h 39939118"/>
              <a:gd name="connsiteX98" fmla="*/ 6114111 w 16407932"/>
              <a:gd name="connsiteY98" fmla="*/ 36966360 h 39939118"/>
              <a:gd name="connsiteX99" fmla="*/ 6049297 w 16407932"/>
              <a:gd name="connsiteY99" fmla="*/ 37264676 h 39939118"/>
              <a:gd name="connsiteX100" fmla="*/ 6308553 w 16407932"/>
              <a:gd name="connsiteY100" fmla="*/ 37712151 h 39939118"/>
              <a:gd name="connsiteX101" fmla="*/ 6729995 w 16407932"/>
              <a:gd name="connsiteY101" fmla="*/ 38184485 h 39939118"/>
              <a:gd name="connsiteX102" fmla="*/ 8577039 w 16407932"/>
              <a:gd name="connsiteY102" fmla="*/ 38905416 h 39939118"/>
              <a:gd name="connsiteX103" fmla="*/ 8987527 w 16407932"/>
              <a:gd name="connsiteY103" fmla="*/ 39526908 h 39939118"/>
              <a:gd name="connsiteX104" fmla="*/ 6225637 w 16407932"/>
              <a:gd name="connsiteY104" fmla="*/ 39924663 h 39939118"/>
              <a:gd name="connsiteX105" fmla="*/ 5058987 w 16407932"/>
              <a:gd name="connsiteY105" fmla="*/ 39526908 h 39939118"/>
              <a:gd name="connsiteX106" fmla="*/ 4540476 w 16407932"/>
              <a:gd name="connsiteY106" fmla="*/ 39626347 h 39939118"/>
              <a:gd name="connsiteX107" fmla="*/ 3200988 w 16407932"/>
              <a:gd name="connsiteY107" fmla="*/ 39377750 h 39939118"/>
              <a:gd name="connsiteX108" fmla="*/ 3265802 w 16407932"/>
              <a:gd name="connsiteY108" fmla="*/ 38358503 h 39939118"/>
              <a:gd name="connsiteX109" fmla="*/ 2596059 w 16407932"/>
              <a:gd name="connsiteY109" fmla="*/ 38532521 h 39939118"/>
              <a:gd name="connsiteX110" fmla="*/ 2531245 w 16407932"/>
              <a:gd name="connsiteY110" fmla="*/ 38905416 h 39939118"/>
              <a:gd name="connsiteX111" fmla="*/ 864185 w 16407932"/>
              <a:gd name="connsiteY111" fmla="*/ 38830837 h 39939118"/>
              <a:gd name="connsiteX112" fmla="*/ 712953 w 16407932"/>
              <a:gd name="connsiteY112" fmla="*/ 36543745 h 39939118"/>
              <a:gd name="connsiteX113" fmla="*/ 802874 w 16407932"/>
              <a:gd name="connsiteY113" fmla="*/ 35499638 h 39939118"/>
              <a:gd name="connsiteX114" fmla="*/ 1278176 w 16407932"/>
              <a:gd name="connsiteY114" fmla="*/ 35027304 h 39939118"/>
              <a:gd name="connsiteX115" fmla="*/ 1040525 w 16407932"/>
              <a:gd name="connsiteY115" fmla="*/ 34629549 h 39939118"/>
              <a:gd name="connsiteX116" fmla="*/ 1080232 w 16407932"/>
              <a:gd name="connsiteY116" fmla="*/ 26972764 h 39939118"/>
              <a:gd name="connsiteX117" fmla="*/ 1598743 w 16407932"/>
              <a:gd name="connsiteY117" fmla="*/ 24909410 h 39939118"/>
              <a:gd name="connsiteX118" fmla="*/ 1533929 w 16407932"/>
              <a:gd name="connsiteY118" fmla="*/ 23591847 h 39939118"/>
              <a:gd name="connsiteX119" fmla="*/ 1663557 w 16407932"/>
              <a:gd name="connsiteY119" fmla="*/ 22348862 h 39939118"/>
              <a:gd name="connsiteX120" fmla="*/ 1859785 w 16407932"/>
              <a:gd name="connsiteY120" fmla="*/ 21534401 h 39939118"/>
              <a:gd name="connsiteX121" fmla="*/ 0 w 16407932"/>
              <a:gd name="connsiteY121" fmla="*/ 21115331 h 39939118"/>
              <a:gd name="connsiteX122" fmla="*/ 734558 w 16407932"/>
              <a:gd name="connsiteY122" fmla="*/ 16034501 h 39939118"/>
              <a:gd name="connsiteX123" fmla="*/ 910897 w 16407932"/>
              <a:gd name="connsiteY123" fmla="*/ 13573391 h 39939118"/>
              <a:gd name="connsiteX124" fmla="*/ 781270 w 16407932"/>
              <a:gd name="connsiteY124" fmla="*/ 10391351 h 39939118"/>
              <a:gd name="connsiteX125" fmla="*/ 1166650 w 16407932"/>
              <a:gd name="connsiteY125" fmla="*/ 7897670 h 39939118"/>
              <a:gd name="connsiteX126" fmla="*/ 1879603 w 16407932"/>
              <a:gd name="connsiteY126" fmla="*/ 6322056 h 39939118"/>
              <a:gd name="connsiteX127" fmla="*/ 2570951 w 16407932"/>
              <a:gd name="connsiteY127" fmla="*/ 5337122 h 39939118"/>
              <a:gd name="connsiteX128" fmla="*/ 2966252 w 16407932"/>
              <a:gd name="connsiteY128" fmla="*/ 4788025 h 39939118"/>
              <a:gd name="connsiteX129" fmla="*/ 2527742 w 16407932"/>
              <a:gd name="connsiteY129" fmla="*/ 3954433 h 39939118"/>
              <a:gd name="connsiteX130" fmla="*/ 2160463 w 16407932"/>
              <a:gd name="connsiteY130" fmla="*/ 1881624 h 39939118"/>
              <a:gd name="connsiteX131" fmla="*/ 2246882 w 16407932"/>
              <a:gd name="connsiteY131" fmla="*/ 1036395 h 39939118"/>
              <a:gd name="connsiteX132" fmla="*/ 2722184 w 16407932"/>
              <a:gd name="connsiteY132" fmla="*/ 638640 h 39939118"/>
              <a:gd name="connsiteX133" fmla="*/ 3510600 w 16407932"/>
              <a:gd name="connsiteY133" fmla="*/ 290605 h 39939118"/>
              <a:gd name="connsiteX0" fmla="*/ 3510600 w 16407932"/>
              <a:gd name="connsiteY0" fmla="*/ 290605 h 39939118"/>
              <a:gd name="connsiteX1" fmla="*/ 4601787 w 16407932"/>
              <a:gd name="connsiteY1" fmla="*/ 191166 h 39939118"/>
              <a:gd name="connsiteX2" fmla="*/ 5833251 w 16407932"/>
              <a:gd name="connsiteY2" fmla="*/ 713219 h 39939118"/>
              <a:gd name="connsiteX3" fmla="*/ 5465972 w 16407932"/>
              <a:gd name="connsiteY3" fmla="*/ 1185554 h 39939118"/>
              <a:gd name="connsiteX4" fmla="*/ 5768437 w 16407932"/>
              <a:gd name="connsiteY4" fmla="*/ 1682747 h 39939118"/>
              <a:gd name="connsiteX5" fmla="*/ 5962879 w 16407932"/>
              <a:gd name="connsiteY5" fmla="*/ 2378819 h 39939118"/>
              <a:gd name="connsiteX6" fmla="*/ 5941274 w 16407932"/>
              <a:gd name="connsiteY6" fmla="*/ 2900872 h 39939118"/>
              <a:gd name="connsiteX7" fmla="*/ 6265343 w 16407932"/>
              <a:gd name="connsiteY7" fmla="*/ 3671523 h 39939118"/>
              <a:gd name="connsiteX8" fmla="*/ 6157320 w 16407932"/>
              <a:gd name="connsiteY8" fmla="*/ 4078732 h 39939118"/>
              <a:gd name="connsiteX9" fmla="*/ 6222134 w 16407932"/>
              <a:gd name="connsiteY9" fmla="*/ 4516753 h 39939118"/>
              <a:gd name="connsiteX10" fmla="*/ 5919669 w 16407932"/>
              <a:gd name="connsiteY10" fmla="*/ 5585719 h 39939118"/>
              <a:gd name="connsiteX11" fmla="*/ 5160812 w 16407932"/>
              <a:gd name="connsiteY11" fmla="*/ 5610985 h 39939118"/>
              <a:gd name="connsiteX12" fmla="*/ 4882647 w 16407932"/>
              <a:gd name="connsiteY12" fmla="*/ 6115484 h 39939118"/>
              <a:gd name="connsiteX13" fmla="*/ 5314740 w 16407932"/>
              <a:gd name="connsiteY13" fmla="*/ 6836415 h 39939118"/>
              <a:gd name="connsiteX14" fmla="*/ 6200530 w 16407932"/>
              <a:gd name="connsiteY14" fmla="*/ 10251647 h 39939118"/>
              <a:gd name="connsiteX15" fmla="*/ 6351762 w 16407932"/>
              <a:gd name="connsiteY15" fmla="*/ 11634335 h 39939118"/>
              <a:gd name="connsiteX16" fmla="*/ 6762250 w 16407932"/>
              <a:gd name="connsiteY16" fmla="*/ 11385738 h 39939118"/>
              <a:gd name="connsiteX17" fmla="*/ 6440972 w 16407932"/>
              <a:gd name="connsiteY17" fmla="*/ 10000105 h 39939118"/>
              <a:gd name="connsiteX18" fmla="*/ 8178332 w 16407932"/>
              <a:gd name="connsiteY18" fmla="*/ 8628505 h 39939118"/>
              <a:gd name="connsiteX19" fmla="*/ 8209760 w 16407932"/>
              <a:gd name="connsiteY19" fmla="*/ 7955101 h 39939118"/>
              <a:gd name="connsiteX20" fmla="*/ 8566084 w 16407932"/>
              <a:gd name="connsiteY20" fmla="*/ 7805943 h 39939118"/>
              <a:gd name="connsiteX21" fmla="*/ 8566084 w 16407932"/>
              <a:gd name="connsiteY21" fmla="*/ 7184451 h 39939118"/>
              <a:gd name="connsiteX22" fmla="*/ 8144946 w 16407932"/>
              <a:gd name="connsiteY22" fmla="*/ 6910994 h 39939118"/>
              <a:gd name="connsiteX23" fmla="*/ 7904012 w 16407932"/>
              <a:gd name="connsiteY23" fmla="*/ 5336665 h 39939118"/>
              <a:gd name="connsiteX24" fmla="*/ 7904012 w 16407932"/>
              <a:gd name="connsiteY24" fmla="*/ 5885305 h 39939118"/>
              <a:gd name="connsiteX25" fmla="*/ 7904012 w 16407932"/>
              <a:gd name="connsiteY25" fmla="*/ 6433945 h 39939118"/>
              <a:gd name="connsiteX26" fmla="*/ 7721132 w 16407932"/>
              <a:gd name="connsiteY26" fmla="*/ 6068185 h 39939118"/>
              <a:gd name="connsiteX27" fmla="*/ 7629692 w 16407932"/>
              <a:gd name="connsiteY27" fmla="*/ 6342505 h 39939118"/>
              <a:gd name="connsiteX28" fmla="*/ 7355372 w 16407932"/>
              <a:gd name="connsiteY28" fmla="*/ 6616825 h 39939118"/>
              <a:gd name="connsiteX29" fmla="*/ 7355372 w 16407932"/>
              <a:gd name="connsiteY29" fmla="*/ 6159625 h 39939118"/>
              <a:gd name="connsiteX30" fmla="*/ 7194343 w 16407932"/>
              <a:gd name="connsiteY30" fmla="*/ 6413800 h 39939118"/>
              <a:gd name="connsiteX31" fmla="*/ 7691249 w 16407932"/>
              <a:gd name="connsiteY31" fmla="*/ 5245395 h 39939118"/>
              <a:gd name="connsiteX32" fmla="*/ 8178332 w 16407932"/>
              <a:gd name="connsiteY32" fmla="*/ 4147945 h 39939118"/>
              <a:gd name="connsiteX33" fmla="*/ 9367052 w 16407932"/>
              <a:gd name="connsiteY33" fmla="*/ 3324985 h 39939118"/>
              <a:gd name="connsiteX34" fmla="*/ 9549932 w 16407932"/>
              <a:gd name="connsiteY34" fmla="*/ 3416425 h 39939118"/>
              <a:gd name="connsiteX35" fmla="*/ 10190012 w 16407932"/>
              <a:gd name="connsiteY35" fmla="*/ 3142105 h 39939118"/>
              <a:gd name="connsiteX36" fmla="*/ 11012972 w 16407932"/>
              <a:gd name="connsiteY36" fmla="*/ 3507865 h 39939118"/>
              <a:gd name="connsiteX37" fmla="*/ 11287292 w 16407932"/>
              <a:gd name="connsiteY37" fmla="*/ 4239385 h 39939118"/>
              <a:gd name="connsiteX38" fmla="*/ 11378732 w 16407932"/>
              <a:gd name="connsiteY38" fmla="*/ 4696585 h 39939118"/>
              <a:gd name="connsiteX39" fmla="*/ 11470172 w 16407932"/>
              <a:gd name="connsiteY39" fmla="*/ 5519545 h 39939118"/>
              <a:gd name="connsiteX40" fmla="*/ 11470172 w 16407932"/>
              <a:gd name="connsiteY40" fmla="*/ 5519545 h 39939118"/>
              <a:gd name="connsiteX41" fmla="*/ 11927372 w 16407932"/>
              <a:gd name="connsiteY41" fmla="*/ 6525385 h 39939118"/>
              <a:gd name="connsiteX42" fmla="*/ 11470172 w 16407932"/>
              <a:gd name="connsiteY42" fmla="*/ 7165465 h 39939118"/>
              <a:gd name="connsiteX43" fmla="*/ 11470172 w 16407932"/>
              <a:gd name="connsiteY43" fmla="*/ 7805545 h 39939118"/>
              <a:gd name="connsiteX44" fmla="*/ 10738652 w 16407932"/>
              <a:gd name="connsiteY44" fmla="*/ 7896985 h 39939118"/>
              <a:gd name="connsiteX45" fmla="*/ 10555772 w 16407932"/>
              <a:gd name="connsiteY45" fmla="*/ 8171305 h 39939118"/>
              <a:gd name="connsiteX46" fmla="*/ 10830092 w 16407932"/>
              <a:gd name="connsiteY46" fmla="*/ 8628505 h 39939118"/>
              <a:gd name="connsiteX47" fmla="*/ 11835932 w 16407932"/>
              <a:gd name="connsiteY47" fmla="*/ 8628505 h 39939118"/>
              <a:gd name="connsiteX48" fmla="*/ 12293132 w 16407932"/>
              <a:gd name="connsiteY48" fmla="*/ 9085705 h 39939118"/>
              <a:gd name="connsiteX49" fmla="*/ 13207532 w 16407932"/>
              <a:gd name="connsiteY49" fmla="*/ 10457305 h 39939118"/>
              <a:gd name="connsiteX50" fmla="*/ 14944892 w 16407932"/>
              <a:gd name="connsiteY50" fmla="*/ 10000105 h 39939118"/>
              <a:gd name="connsiteX51" fmla="*/ 16407932 w 16407932"/>
              <a:gd name="connsiteY51" fmla="*/ 9634345 h 39939118"/>
              <a:gd name="connsiteX52" fmla="*/ 15219212 w 16407932"/>
              <a:gd name="connsiteY52" fmla="*/ 10457305 h 39939118"/>
              <a:gd name="connsiteX53" fmla="*/ 15767852 w 16407932"/>
              <a:gd name="connsiteY53" fmla="*/ 10914505 h 39939118"/>
              <a:gd name="connsiteX54" fmla="*/ 14944892 w 16407932"/>
              <a:gd name="connsiteY54" fmla="*/ 11828905 h 39939118"/>
              <a:gd name="connsiteX55" fmla="*/ 14944892 w 16407932"/>
              <a:gd name="connsiteY55" fmla="*/ 11188825 h 39939118"/>
              <a:gd name="connsiteX56" fmla="*/ 13298972 w 16407932"/>
              <a:gd name="connsiteY56" fmla="*/ 11188825 h 39939118"/>
              <a:gd name="connsiteX57" fmla="*/ 13298972 w 16407932"/>
              <a:gd name="connsiteY57" fmla="*/ 12011785 h 39939118"/>
              <a:gd name="connsiteX58" fmla="*/ 14487692 w 16407932"/>
              <a:gd name="connsiteY58" fmla="*/ 13200505 h 39939118"/>
              <a:gd name="connsiteX59" fmla="*/ 14396252 w 16407932"/>
              <a:gd name="connsiteY59" fmla="*/ 14114905 h 39939118"/>
              <a:gd name="connsiteX60" fmla="*/ 14762012 w 16407932"/>
              <a:gd name="connsiteY60" fmla="*/ 14846425 h 39939118"/>
              <a:gd name="connsiteX61" fmla="*/ 14670572 w 16407932"/>
              <a:gd name="connsiteY61" fmla="*/ 15577945 h 39939118"/>
              <a:gd name="connsiteX62" fmla="*/ 14670572 w 16407932"/>
              <a:gd name="connsiteY62" fmla="*/ 16035145 h 39939118"/>
              <a:gd name="connsiteX63" fmla="*/ 14396252 w 16407932"/>
              <a:gd name="connsiteY63" fmla="*/ 16035145 h 39939118"/>
              <a:gd name="connsiteX64" fmla="*/ 14396252 w 16407932"/>
              <a:gd name="connsiteY64" fmla="*/ 16400905 h 39939118"/>
              <a:gd name="connsiteX65" fmla="*/ 13664732 w 16407932"/>
              <a:gd name="connsiteY65" fmla="*/ 16400905 h 39939118"/>
              <a:gd name="connsiteX66" fmla="*/ 14213372 w 16407932"/>
              <a:gd name="connsiteY66" fmla="*/ 17132425 h 39939118"/>
              <a:gd name="connsiteX67" fmla="*/ 14853452 w 16407932"/>
              <a:gd name="connsiteY67" fmla="*/ 25910665 h 39939118"/>
              <a:gd name="connsiteX68" fmla="*/ 13207532 w 16407932"/>
              <a:gd name="connsiteY68" fmla="*/ 25819225 h 39939118"/>
              <a:gd name="connsiteX69" fmla="*/ 13024652 w 16407932"/>
              <a:gd name="connsiteY69" fmla="*/ 29293945 h 39939118"/>
              <a:gd name="connsiteX70" fmla="*/ 11653052 w 16407932"/>
              <a:gd name="connsiteY70" fmla="*/ 33957385 h 39939118"/>
              <a:gd name="connsiteX71" fmla="*/ 12476012 w 16407932"/>
              <a:gd name="connsiteY71" fmla="*/ 35603305 h 39939118"/>
              <a:gd name="connsiteX72" fmla="*/ 14396252 w 16407932"/>
              <a:gd name="connsiteY72" fmla="*/ 36151945 h 39939118"/>
              <a:gd name="connsiteX73" fmla="*/ 12293132 w 16407932"/>
              <a:gd name="connsiteY73" fmla="*/ 36517705 h 39939118"/>
              <a:gd name="connsiteX74" fmla="*/ 12933212 w 16407932"/>
              <a:gd name="connsiteY74" fmla="*/ 37066345 h 39939118"/>
              <a:gd name="connsiteX75" fmla="*/ 12018812 w 16407932"/>
              <a:gd name="connsiteY75" fmla="*/ 37706425 h 39939118"/>
              <a:gd name="connsiteX76" fmla="*/ 10007132 w 16407932"/>
              <a:gd name="connsiteY76" fmla="*/ 37249225 h 39939118"/>
              <a:gd name="connsiteX77" fmla="*/ 10190012 w 16407932"/>
              <a:gd name="connsiteY77" fmla="*/ 36883465 h 39939118"/>
              <a:gd name="connsiteX78" fmla="*/ 9001292 w 16407932"/>
              <a:gd name="connsiteY78" fmla="*/ 36883465 h 39939118"/>
              <a:gd name="connsiteX79" fmla="*/ 9549932 w 16407932"/>
              <a:gd name="connsiteY79" fmla="*/ 35969065 h 39939118"/>
              <a:gd name="connsiteX80" fmla="*/ 9001292 w 16407932"/>
              <a:gd name="connsiteY80" fmla="*/ 35511865 h 39939118"/>
              <a:gd name="connsiteX81" fmla="*/ 9824252 w 16407932"/>
              <a:gd name="connsiteY81" fmla="*/ 34780345 h 39939118"/>
              <a:gd name="connsiteX82" fmla="*/ 8635532 w 16407932"/>
              <a:gd name="connsiteY82" fmla="*/ 28196665 h 39939118"/>
              <a:gd name="connsiteX83" fmla="*/ 9367052 w 16407932"/>
              <a:gd name="connsiteY83" fmla="*/ 26276425 h 39939118"/>
              <a:gd name="connsiteX84" fmla="*/ 8361212 w 16407932"/>
              <a:gd name="connsiteY84" fmla="*/ 25727785 h 39939118"/>
              <a:gd name="connsiteX85" fmla="*/ 8269772 w 16407932"/>
              <a:gd name="connsiteY85" fmla="*/ 20790025 h 39939118"/>
              <a:gd name="connsiteX86" fmla="*/ 8635532 w 16407932"/>
              <a:gd name="connsiteY86" fmla="*/ 18504025 h 39939118"/>
              <a:gd name="connsiteX87" fmla="*/ 7345575 w 16407932"/>
              <a:gd name="connsiteY87" fmla="*/ 16730572 h 39939118"/>
              <a:gd name="connsiteX88" fmla="*/ 7172492 w 16407932"/>
              <a:gd name="connsiteY88" fmla="*/ 16309465 h 39939118"/>
              <a:gd name="connsiteX89" fmla="*/ 7302366 w 16407932"/>
              <a:gd name="connsiteY89" fmla="*/ 16332817 h 39939118"/>
              <a:gd name="connsiteX90" fmla="*/ 7025008 w 16407932"/>
              <a:gd name="connsiteY90" fmla="*/ 16283097 h 39939118"/>
              <a:gd name="connsiteX91" fmla="*/ 7154636 w 16407932"/>
              <a:gd name="connsiteY91" fmla="*/ 20186069 h 39939118"/>
              <a:gd name="connsiteX92" fmla="*/ 6668684 w 16407932"/>
              <a:gd name="connsiteY92" fmla="*/ 21851668 h 39939118"/>
              <a:gd name="connsiteX93" fmla="*/ 6117614 w 16407932"/>
              <a:gd name="connsiteY93" fmla="*/ 22100265 h 39939118"/>
              <a:gd name="connsiteX94" fmla="*/ 6668684 w 16407932"/>
              <a:gd name="connsiteY94" fmla="*/ 26997624 h 39939118"/>
              <a:gd name="connsiteX95" fmla="*/ 6349532 w 16407932"/>
              <a:gd name="connsiteY95" fmla="*/ 35877625 h 39939118"/>
              <a:gd name="connsiteX96" fmla="*/ 5509181 w 16407932"/>
              <a:gd name="connsiteY96" fmla="*/ 36668044 h 39939118"/>
              <a:gd name="connsiteX97" fmla="*/ 5526572 w 16407932"/>
              <a:gd name="connsiteY97" fmla="*/ 36151945 h 39939118"/>
              <a:gd name="connsiteX98" fmla="*/ 6114111 w 16407932"/>
              <a:gd name="connsiteY98" fmla="*/ 36966360 h 39939118"/>
              <a:gd name="connsiteX99" fmla="*/ 6049297 w 16407932"/>
              <a:gd name="connsiteY99" fmla="*/ 37264676 h 39939118"/>
              <a:gd name="connsiteX100" fmla="*/ 6308553 w 16407932"/>
              <a:gd name="connsiteY100" fmla="*/ 37712151 h 39939118"/>
              <a:gd name="connsiteX101" fmla="*/ 6729995 w 16407932"/>
              <a:gd name="connsiteY101" fmla="*/ 38184485 h 39939118"/>
              <a:gd name="connsiteX102" fmla="*/ 8577039 w 16407932"/>
              <a:gd name="connsiteY102" fmla="*/ 38905416 h 39939118"/>
              <a:gd name="connsiteX103" fmla="*/ 8987527 w 16407932"/>
              <a:gd name="connsiteY103" fmla="*/ 39526908 h 39939118"/>
              <a:gd name="connsiteX104" fmla="*/ 6225637 w 16407932"/>
              <a:gd name="connsiteY104" fmla="*/ 39924663 h 39939118"/>
              <a:gd name="connsiteX105" fmla="*/ 5058987 w 16407932"/>
              <a:gd name="connsiteY105" fmla="*/ 39526908 h 39939118"/>
              <a:gd name="connsiteX106" fmla="*/ 4540476 w 16407932"/>
              <a:gd name="connsiteY106" fmla="*/ 39626347 h 39939118"/>
              <a:gd name="connsiteX107" fmla="*/ 3200988 w 16407932"/>
              <a:gd name="connsiteY107" fmla="*/ 39377750 h 39939118"/>
              <a:gd name="connsiteX108" fmla="*/ 3265802 w 16407932"/>
              <a:gd name="connsiteY108" fmla="*/ 38358503 h 39939118"/>
              <a:gd name="connsiteX109" fmla="*/ 2596059 w 16407932"/>
              <a:gd name="connsiteY109" fmla="*/ 38532521 h 39939118"/>
              <a:gd name="connsiteX110" fmla="*/ 2531245 w 16407932"/>
              <a:gd name="connsiteY110" fmla="*/ 38905416 h 39939118"/>
              <a:gd name="connsiteX111" fmla="*/ 864185 w 16407932"/>
              <a:gd name="connsiteY111" fmla="*/ 38830837 h 39939118"/>
              <a:gd name="connsiteX112" fmla="*/ 712953 w 16407932"/>
              <a:gd name="connsiteY112" fmla="*/ 36543745 h 39939118"/>
              <a:gd name="connsiteX113" fmla="*/ 802874 w 16407932"/>
              <a:gd name="connsiteY113" fmla="*/ 35499638 h 39939118"/>
              <a:gd name="connsiteX114" fmla="*/ 1278176 w 16407932"/>
              <a:gd name="connsiteY114" fmla="*/ 35027304 h 39939118"/>
              <a:gd name="connsiteX115" fmla="*/ 1040525 w 16407932"/>
              <a:gd name="connsiteY115" fmla="*/ 34629549 h 39939118"/>
              <a:gd name="connsiteX116" fmla="*/ 1080232 w 16407932"/>
              <a:gd name="connsiteY116" fmla="*/ 26972764 h 39939118"/>
              <a:gd name="connsiteX117" fmla="*/ 1598743 w 16407932"/>
              <a:gd name="connsiteY117" fmla="*/ 24909410 h 39939118"/>
              <a:gd name="connsiteX118" fmla="*/ 1533929 w 16407932"/>
              <a:gd name="connsiteY118" fmla="*/ 23591847 h 39939118"/>
              <a:gd name="connsiteX119" fmla="*/ 1663557 w 16407932"/>
              <a:gd name="connsiteY119" fmla="*/ 22348862 h 39939118"/>
              <a:gd name="connsiteX120" fmla="*/ 1859785 w 16407932"/>
              <a:gd name="connsiteY120" fmla="*/ 21534401 h 39939118"/>
              <a:gd name="connsiteX121" fmla="*/ 0 w 16407932"/>
              <a:gd name="connsiteY121" fmla="*/ 21115331 h 39939118"/>
              <a:gd name="connsiteX122" fmla="*/ 734558 w 16407932"/>
              <a:gd name="connsiteY122" fmla="*/ 16034501 h 39939118"/>
              <a:gd name="connsiteX123" fmla="*/ 910897 w 16407932"/>
              <a:gd name="connsiteY123" fmla="*/ 13573391 h 39939118"/>
              <a:gd name="connsiteX124" fmla="*/ 781270 w 16407932"/>
              <a:gd name="connsiteY124" fmla="*/ 10391351 h 39939118"/>
              <a:gd name="connsiteX125" fmla="*/ 1166650 w 16407932"/>
              <a:gd name="connsiteY125" fmla="*/ 7897670 h 39939118"/>
              <a:gd name="connsiteX126" fmla="*/ 1879603 w 16407932"/>
              <a:gd name="connsiteY126" fmla="*/ 6322056 h 39939118"/>
              <a:gd name="connsiteX127" fmla="*/ 2570951 w 16407932"/>
              <a:gd name="connsiteY127" fmla="*/ 5337122 h 39939118"/>
              <a:gd name="connsiteX128" fmla="*/ 2966252 w 16407932"/>
              <a:gd name="connsiteY128" fmla="*/ 4788025 h 39939118"/>
              <a:gd name="connsiteX129" fmla="*/ 2527742 w 16407932"/>
              <a:gd name="connsiteY129" fmla="*/ 3954433 h 39939118"/>
              <a:gd name="connsiteX130" fmla="*/ 2160463 w 16407932"/>
              <a:gd name="connsiteY130" fmla="*/ 1881624 h 39939118"/>
              <a:gd name="connsiteX131" fmla="*/ 2246882 w 16407932"/>
              <a:gd name="connsiteY131" fmla="*/ 1036395 h 39939118"/>
              <a:gd name="connsiteX132" fmla="*/ 2722184 w 16407932"/>
              <a:gd name="connsiteY132" fmla="*/ 638640 h 39939118"/>
              <a:gd name="connsiteX133" fmla="*/ 3510600 w 16407932"/>
              <a:gd name="connsiteY133" fmla="*/ 290605 h 39939118"/>
              <a:gd name="connsiteX0" fmla="*/ 3510600 w 16407932"/>
              <a:gd name="connsiteY0" fmla="*/ 290605 h 39939118"/>
              <a:gd name="connsiteX1" fmla="*/ 4601787 w 16407932"/>
              <a:gd name="connsiteY1" fmla="*/ 191166 h 39939118"/>
              <a:gd name="connsiteX2" fmla="*/ 5833251 w 16407932"/>
              <a:gd name="connsiteY2" fmla="*/ 713219 h 39939118"/>
              <a:gd name="connsiteX3" fmla="*/ 5465972 w 16407932"/>
              <a:gd name="connsiteY3" fmla="*/ 1185554 h 39939118"/>
              <a:gd name="connsiteX4" fmla="*/ 5768437 w 16407932"/>
              <a:gd name="connsiteY4" fmla="*/ 1682747 h 39939118"/>
              <a:gd name="connsiteX5" fmla="*/ 5962879 w 16407932"/>
              <a:gd name="connsiteY5" fmla="*/ 2378819 h 39939118"/>
              <a:gd name="connsiteX6" fmla="*/ 5941274 w 16407932"/>
              <a:gd name="connsiteY6" fmla="*/ 2900872 h 39939118"/>
              <a:gd name="connsiteX7" fmla="*/ 6265343 w 16407932"/>
              <a:gd name="connsiteY7" fmla="*/ 3671523 h 39939118"/>
              <a:gd name="connsiteX8" fmla="*/ 6157320 w 16407932"/>
              <a:gd name="connsiteY8" fmla="*/ 4078732 h 39939118"/>
              <a:gd name="connsiteX9" fmla="*/ 6222134 w 16407932"/>
              <a:gd name="connsiteY9" fmla="*/ 4516753 h 39939118"/>
              <a:gd name="connsiteX10" fmla="*/ 5919669 w 16407932"/>
              <a:gd name="connsiteY10" fmla="*/ 5585719 h 39939118"/>
              <a:gd name="connsiteX11" fmla="*/ 5160812 w 16407932"/>
              <a:gd name="connsiteY11" fmla="*/ 5610985 h 39939118"/>
              <a:gd name="connsiteX12" fmla="*/ 4882647 w 16407932"/>
              <a:gd name="connsiteY12" fmla="*/ 6115484 h 39939118"/>
              <a:gd name="connsiteX13" fmla="*/ 5314740 w 16407932"/>
              <a:gd name="connsiteY13" fmla="*/ 6836415 h 39939118"/>
              <a:gd name="connsiteX14" fmla="*/ 6200530 w 16407932"/>
              <a:gd name="connsiteY14" fmla="*/ 10251647 h 39939118"/>
              <a:gd name="connsiteX15" fmla="*/ 6351762 w 16407932"/>
              <a:gd name="connsiteY15" fmla="*/ 11634335 h 39939118"/>
              <a:gd name="connsiteX16" fmla="*/ 6762250 w 16407932"/>
              <a:gd name="connsiteY16" fmla="*/ 11385738 h 39939118"/>
              <a:gd name="connsiteX17" fmla="*/ 6440972 w 16407932"/>
              <a:gd name="connsiteY17" fmla="*/ 10000105 h 39939118"/>
              <a:gd name="connsiteX18" fmla="*/ 8178332 w 16407932"/>
              <a:gd name="connsiteY18" fmla="*/ 8628505 h 39939118"/>
              <a:gd name="connsiteX19" fmla="*/ 8209760 w 16407932"/>
              <a:gd name="connsiteY19" fmla="*/ 7955101 h 39939118"/>
              <a:gd name="connsiteX20" fmla="*/ 8566084 w 16407932"/>
              <a:gd name="connsiteY20" fmla="*/ 7805943 h 39939118"/>
              <a:gd name="connsiteX21" fmla="*/ 8566084 w 16407932"/>
              <a:gd name="connsiteY21" fmla="*/ 7184451 h 39939118"/>
              <a:gd name="connsiteX22" fmla="*/ 8144946 w 16407932"/>
              <a:gd name="connsiteY22" fmla="*/ 6910994 h 39939118"/>
              <a:gd name="connsiteX23" fmla="*/ 7904012 w 16407932"/>
              <a:gd name="connsiteY23" fmla="*/ 5336665 h 39939118"/>
              <a:gd name="connsiteX24" fmla="*/ 7904012 w 16407932"/>
              <a:gd name="connsiteY24" fmla="*/ 5885305 h 39939118"/>
              <a:gd name="connsiteX25" fmla="*/ 7904012 w 16407932"/>
              <a:gd name="connsiteY25" fmla="*/ 6433945 h 39939118"/>
              <a:gd name="connsiteX26" fmla="*/ 7721132 w 16407932"/>
              <a:gd name="connsiteY26" fmla="*/ 6068185 h 39939118"/>
              <a:gd name="connsiteX27" fmla="*/ 7629692 w 16407932"/>
              <a:gd name="connsiteY27" fmla="*/ 6342505 h 39939118"/>
              <a:gd name="connsiteX28" fmla="*/ 7355372 w 16407932"/>
              <a:gd name="connsiteY28" fmla="*/ 6616825 h 39939118"/>
              <a:gd name="connsiteX29" fmla="*/ 7355372 w 16407932"/>
              <a:gd name="connsiteY29" fmla="*/ 6159625 h 39939118"/>
              <a:gd name="connsiteX30" fmla="*/ 7194343 w 16407932"/>
              <a:gd name="connsiteY30" fmla="*/ 6413800 h 39939118"/>
              <a:gd name="connsiteX31" fmla="*/ 7691249 w 16407932"/>
              <a:gd name="connsiteY31" fmla="*/ 5245395 h 39939118"/>
              <a:gd name="connsiteX32" fmla="*/ 8178332 w 16407932"/>
              <a:gd name="connsiteY32" fmla="*/ 4147945 h 39939118"/>
              <a:gd name="connsiteX33" fmla="*/ 9367052 w 16407932"/>
              <a:gd name="connsiteY33" fmla="*/ 3324985 h 39939118"/>
              <a:gd name="connsiteX34" fmla="*/ 9549932 w 16407932"/>
              <a:gd name="connsiteY34" fmla="*/ 3416425 h 39939118"/>
              <a:gd name="connsiteX35" fmla="*/ 10190012 w 16407932"/>
              <a:gd name="connsiteY35" fmla="*/ 3142105 h 39939118"/>
              <a:gd name="connsiteX36" fmla="*/ 11012972 w 16407932"/>
              <a:gd name="connsiteY36" fmla="*/ 3507865 h 39939118"/>
              <a:gd name="connsiteX37" fmla="*/ 11287292 w 16407932"/>
              <a:gd name="connsiteY37" fmla="*/ 4239385 h 39939118"/>
              <a:gd name="connsiteX38" fmla="*/ 11378732 w 16407932"/>
              <a:gd name="connsiteY38" fmla="*/ 4696585 h 39939118"/>
              <a:gd name="connsiteX39" fmla="*/ 11470172 w 16407932"/>
              <a:gd name="connsiteY39" fmla="*/ 5519545 h 39939118"/>
              <a:gd name="connsiteX40" fmla="*/ 11470172 w 16407932"/>
              <a:gd name="connsiteY40" fmla="*/ 5519545 h 39939118"/>
              <a:gd name="connsiteX41" fmla="*/ 11927372 w 16407932"/>
              <a:gd name="connsiteY41" fmla="*/ 6525385 h 39939118"/>
              <a:gd name="connsiteX42" fmla="*/ 11470172 w 16407932"/>
              <a:gd name="connsiteY42" fmla="*/ 7165465 h 39939118"/>
              <a:gd name="connsiteX43" fmla="*/ 11470172 w 16407932"/>
              <a:gd name="connsiteY43" fmla="*/ 7805545 h 39939118"/>
              <a:gd name="connsiteX44" fmla="*/ 10738652 w 16407932"/>
              <a:gd name="connsiteY44" fmla="*/ 7896985 h 39939118"/>
              <a:gd name="connsiteX45" fmla="*/ 10555772 w 16407932"/>
              <a:gd name="connsiteY45" fmla="*/ 8171305 h 39939118"/>
              <a:gd name="connsiteX46" fmla="*/ 10830092 w 16407932"/>
              <a:gd name="connsiteY46" fmla="*/ 8628505 h 39939118"/>
              <a:gd name="connsiteX47" fmla="*/ 11835932 w 16407932"/>
              <a:gd name="connsiteY47" fmla="*/ 8628505 h 39939118"/>
              <a:gd name="connsiteX48" fmla="*/ 12293132 w 16407932"/>
              <a:gd name="connsiteY48" fmla="*/ 9085705 h 39939118"/>
              <a:gd name="connsiteX49" fmla="*/ 13207532 w 16407932"/>
              <a:gd name="connsiteY49" fmla="*/ 10457305 h 39939118"/>
              <a:gd name="connsiteX50" fmla="*/ 14944892 w 16407932"/>
              <a:gd name="connsiteY50" fmla="*/ 10000105 h 39939118"/>
              <a:gd name="connsiteX51" fmla="*/ 16407932 w 16407932"/>
              <a:gd name="connsiteY51" fmla="*/ 9634345 h 39939118"/>
              <a:gd name="connsiteX52" fmla="*/ 15219212 w 16407932"/>
              <a:gd name="connsiteY52" fmla="*/ 10457305 h 39939118"/>
              <a:gd name="connsiteX53" fmla="*/ 15767852 w 16407932"/>
              <a:gd name="connsiteY53" fmla="*/ 10914505 h 39939118"/>
              <a:gd name="connsiteX54" fmla="*/ 14944892 w 16407932"/>
              <a:gd name="connsiteY54" fmla="*/ 11828905 h 39939118"/>
              <a:gd name="connsiteX55" fmla="*/ 14944892 w 16407932"/>
              <a:gd name="connsiteY55" fmla="*/ 11188825 h 39939118"/>
              <a:gd name="connsiteX56" fmla="*/ 13298972 w 16407932"/>
              <a:gd name="connsiteY56" fmla="*/ 11188825 h 39939118"/>
              <a:gd name="connsiteX57" fmla="*/ 13298972 w 16407932"/>
              <a:gd name="connsiteY57" fmla="*/ 12011785 h 39939118"/>
              <a:gd name="connsiteX58" fmla="*/ 14487692 w 16407932"/>
              <a:gd name="connsiteY58" fmla="*/ 13200505 h 39939118"/>
              <a:gd name="connsiteX59" fmla="*/ 14396252 w 16407932"/>
              <a:gd name="connsiteY59" fmla="*/ 14114905 h 39939118"/>
              <a:gd name="connsiteX60" fmla="*/ 14762012 w 16407932"/>
              <a:gd name="connsiteY60" fmla="*/ 14846425 h 39939118"/>
              <a:gd name="connsiteX61" fmla="*/ 14670572 w 16407932"/>
              <a:gd name="connsiteY61" fmla="*/ 15577945 h 39939118"/>
              <a:gd name="connsiteX62" fmla="*/ 14670572 w 16407932"/>
              <a:gd name="connsiteY62" fmla="*/ 16035145 h 39939118"/>
              <a:gd name="connsiteX63" fmla="*/ 14396252 w 16407932"/>
              <a:gd name="connsiteY63" fmla="*/ 16035145 h 39939118"/>
              <a:gd name="connsiteX64" fmla="*/ 14396252 w 16407932"/>
              <a:gd name="connsiteY64" fmla="*/ 16400905 h 39939118"/>
              <a:gd name="connsiteX65" fmla="*/ 13664732 w 16407932"/>
              <a:gd name="connsiteY65" fmla="*/ 16400905 h 39939118"/>
              <a:gd name="connsiteX66" fmla="*/ 14213372 w 16407932"/>
              <a:gd name="connsiteY66" fmla="*/ 17132425 h 39939118"/>
              <a:gd name="connsiteX67" fmla="*/ 14853452 w 16407932"/>
              <a:gd name="connsiteY67" fmla="*/ 25910665 h 39939118"/>
              <a:gd name="connsiteX68" fmla="*/ 13207532 w 16407932"/>
              <a:gd name="connsiteY68" fmla="*/ 25819225 h 39939118"/>
              <a:gd name="connsiteX69" fmla="*/ 13024652 w 16407932"/>
              <a:gd name="connsiteY69" fmla="*/ 29293945 h 39939118"/>
              <a:gd name="connsiteX70" fmla="*/ 11653052 w 16407932"/>
              <a:gd name="connsiteY70" fmla="*/ 33957385 h 39939118"/>
              <a:gd name="connsiteX71" fmla="*/ 12476012 w 16407932"/>
              <a:gd name="connsiteY71" fmla="*/ 35603305 h 39939118"/>
              <a:gd name="connsiteX72" fmla="*/ 14396252 w 16407932"/>
              <a:gd name="connsiteY72" fmla="*/ 36151945 h 39939118"/>
              <a:gd name="connsiteX73" fmla="*/ 12293132 w 16407932"/>
              <a:gd name="connsiteY73" fmla="*/ 36517705 h 39939118"/>
              <a:gd name="connsiteX74" fmla="*/ 12933212 w 16407932"/>
              <a:gd name="connsiteY74" fmla="*/ 37066345 h 39939118"/>
              <a:gd name="connsiteX75" fmla="*/ 12018812 w 16407932"/>
              <a:gd name="connsiteY75" fmla="*/ 37706425 h 39939118"/>
              <a:gd name="connsiteX76" fmla="*/ 10007132 w 16407932"/>
              <a:gd name="connsiteY76" fmla="*/ 37249225 h 39939118"/>
              <a:gd name="connsiteX77" fmla="*/ 10190012 w 16407932"/>
              <a:gd name="connsiteY77" fmla="*/ 36883465 h 39939118"/>
              <a:gd name="connsiteX78" fmla="*/ 9001292 w 16407932"/>
              <a:gd name="connsiteY78" fmla="*/ 36883465 h 39939118"/>
              <a:gd name="connsiteX79" fmla="*/ 9549932 w 16407932"/>
              <a:gd name="connsiteY79" fmla="*/ 35969065 h 39939118"/>
              <a:gd name="connsiteX80" fmla="*/ 9001292 w 16407932"/>
              <a:gd name="connsiteY80" fmla="*/ 35511865 h 39939118"/>
              <a:gd name="connsiteX81" fmla="*/ 9824252 w 16407932"/>
              <a:gd name="connsiteY81" fmla="*/ 34780345 h 39939118"/>
              <a:gd name="connsiteX82" fmla="*/ 8635532 w 16407932"/>
              <a:gd name="connsiteY82" fmla="*/ 28196665 h 39939118"/>
              <a:gd name="connsiteX83" fmla="*/ 9367052 w 16407932"/>
              <a:gd name="connsiteY83" fmla="*/ 26276425 h 39939118"/>
              <a:gd name="connsiteX84" fmla="*/ 8361212 w 16407932"/>
              <a:gd name="connsiteY84" fmla="*/ 25727785 h 39939118"/>
              <a:gd name="connsiteX85" fmla="*/ 8269772 w 16407932"/>
              <a:gd name="connsiteY85" fmla="*/ 20790025 h 39939118"/>
              <a:gd name="connsiteX86" fmla="*/ 8635532 w 16407932"/>
              <a:gd name="connsiteY86" fmla="*/ 18504025 h 39939118"/>
              <a:gd name="connsiteX87" fmla="*/ 7345575 w 16407932"/>
              <a:gd name="connsiteY87" fmla="*/ 16730572 h 39939118"/>
              <a:gd name="connsiteX88" fmla="*/ 7172492 w 16407932"/>
              <a:gd name="connsiteY88" fmla="*/ 16309465 h 39939118"/>
              <a:gd name="connsiteX89" fmla="*/ 7302366 w 16407932"/>
              <a:gd name="connsiteY89" fmla="*/ 16332817 h 39939118"/>
              <a:gd name="connsiteX90" fmla="*/ 7025008 w 16407932"/>
              <a:gd name="connsiteY90" fmla="*/ 16283097 h 39939118"/>
              <a:gd name="connsiteX91" fmla="*/ 7154636 w 16407932"/>
              <a:gd name="connsiteY91" fmla="*/ 20186069 h 39939118"/>
              <a:gd name="connsiteX92" fmla="*/ 6668684 w 16407932"/>
              <a:gd name="connsiteY92" fmla="*/ 21851668 h 39939118"/>
              <a:gd name="connsiteX93" fmla="*/ 6117614 w 16407932"/>
              <a:gd name="connsiteY93" fmla="*/ 22100265 h 39939118"/>
              <a:gd name="connsiteX94" fmla="*/ 6668684 w 16407932"/>
              <a:gd name="connsiteY94" fmla="*/ 26997624 h 39939118"/>
              <a:gd name="connsiteX95" fmla="*/ 6349532 w 16407932"/>
              <a:gd name="connsiteY95" fmla="*/ 35877625 h 39939118"/>
              <a:gd name="connsiteX96" fmla="*/ 5526572 w 16407932"/>
              <a:gd name="connsiteY96" fmla="*/ 36151945 h 39939118"/>
              <a:gd name="connsiteX97" fmla="*/ 6114111 w 16407932"/>
              <a:gd name="connsiteY97" fmla="*/ 36966360 h 39939118"/>
              <a:gd name="connsiteX98" fmla="*/ 6049297 w 16407932"/>
              <a:gd name="connsiteY98" fmla="*/ 37264676 h 39939118"/>
              <a:gd name="connsiteX99" fmla="*/ 6308553 w 16407932"/>
              <a:gd name="connsiteY99" fmla="*/ 37712151 h 39939118"/>
              <a:gd name="connsiteX100" fmla="*/ 6729995 w 16407932"/>
              <a:gd name="connsiteY100" fmla="*/ 38184485 h 39939118"/>
              <a:gd name="connsiteX101" fmla="*/ 8577039 w 16407932"/>
              <a:gd name="connsiteY101" fmla="*/ 38905416 h 39939118"/>
              <a:gd name="connsiteX102" fmla="*/ 8987527 w 16407932"/>
              <a:gd name="connsiteY102" fmla="*/ 39526908 h 39939118"/>
              <a:gd name="connsiteX103" fmla="*/ 6225637 w 16407932"/>
              <a:gd name="connsiteY103" fmla="*/ 39924663 h 39939118"/>
              <a:gd name="connsiteX104" fmla="*/ 5058987 w 16407932"/>
              <a:gd name="connsiteY104" fmla="*/ 39526908 h 39939118"/>
              <a:gd name="connsiteX105" fmla="*/ 4540476 w 16407932"/>
              <a:gd name="connsiteY105" fmla="*/ 39626347 h 39939118"/>
              <a:gd name="connsiteX106" fmla="*/ 3200988 w 16407932"/>
              <a:gd name="connsiteY106" fmla="*/ 39377750 h 39939118"/>
              <a:gd name="connsiteX107" fmla="*/ 3265802 w 16407932"/>
              <a:gd name="connsiteY107" fmla="*/ 38358503 h 39939118"/>
              <a:gd name="connsiteX108" fmla="*/ 2596059 w 16407932"/>
              <a:gd name="connsiteY108" fmla="*/ 38532521 h 39939118"/>
              <a:gd name="connsiteX109" fmla="*/ 2531245 w 16407932"/>
              <a:gd name="connsiteY109" fmla="*/ 38905416 h 39939118"/>
              <a:gd name="connsiteX110" fmla="*/ 864185 w 16407932"/>
              <a:gd name="connsiteY110" fmla="*/ 38830837 h 39939118"/>
              <a:gd name="connsiteX111" fmla="*/ 712953 w 16407932"/>
              <a:gd name="connsiteY111" fmla="*/ 36543745 h 39939118"/>
              <a:gd name="connsiteX112" fmla="*/ 802874 w 16407932"/>
              <a:gd name="connsiteY112" fmla="*/ 35499638 h 39939118"/>
              <a:gd name="connsiteX113" fmla="*/ 1278176 w 16407932"/>
              <a:gd name="connsiteY113" fmla="*/ 35027304 h 39939118"/>
              <a:gd name="connsiteX114" fmla="*/ 1040525 w 16407932"/>
              <a:gd name="connsiteY114" fmla="*/ 34629549 h 39939118"/>
              <a:gd name="connsiteX115" fmla="*/ 1080232 w 16407932"/>
              <a:gd name="connsiteY115" fmla="*/ 26972764 h 39939118"/>
              <a:gd name="connsiteX116" fmla="*/ 1598743 w 16407932"/>
              <a:gd name="connsiteY116" fmla="*/ 24909410 h 39939118"/>
              <a:gd name="connsiteX117" fmla="*/ 1533929 w 16407932"/>
              <a:gd name="connsiteY117" fmla="*/ 23591847 h 39939118"/>
              <a:gd name="connsiteX118" fmla="*/ 1663557 w 16407932"/>
              <a:gd name="connsiteY118" fmla="*/ 22348862 h 39939118"/>
              <a:gd name="connsiteX119" fmla="*/ 1859785 w 16407932"/>
              <a:gd name="connsiteY119" fmla="*/ 21534401 h 39939118"/>
              <a:gd name="connsiteX120" fmla="*/ 0 w 16407932"/>
              <a:gd name="connsiteY120" fmla="*/ 21115331 h 39939118"/>
              <a:gd name="connsiteX121" fmla="*/ 734558 w 16407932"/>
              <a:gd name="connsiteY121" fmla="*/ 16034501 h 39939118"/>
              <a:gd name="connsiteX122" fmla="*/ 910897 w 16407932"/>
              <a:gd name="connsiteY122" fmla="*/ 13573391 h 39939118"/>
              <a:gd name="connsiteX123" fmla="*/ 781270 w 16407932"/>
              <a:gd name="connsiteY123" fmla="*/ 10391351 h 39939118"/>
              <a:gd name="connsiteX124" fmla="*/ 1166650 w 16407932"/>
              <a:gd name="connsiteY124" fmla="*/ 7897670 h 39939118"/>
              <a:gd name="connsiteX125" fmla="*/ 1879603 w 16407932"/>
              <a:gd name="connsiteY125" fmla="*/ 6322056 h 39939118"/>
              <a:gd name="connsiteX126" fmla="*/ 2570951 w 16407932"/>
              <a:gd name="connsiteY126" fmla="*/ 5337122 h 39939118"/>
              <a:gd name="connsiteX127" fmla="*/ 2966252 w 16407932"/>
              <a:gd name="connsiteY127" fmla="*/ 4788025 h 39939118"/>
              <a:gd name="connsiteX128" fmla="*/ 2527742 w 16407932"/>
              <a:gd name="connsiteY128" fmla="*/ 3954433 h 39939118"/>
              <a:gd name="connsiteX129" fmla="*/ 2160463 w 16407932"/>
              <a:gd name="connsiteY129" fmla="*/ 1881624 h 39939118"/>
              <a:gd name="connsiteX130" fmla="*/ 2246882 w 16407932"/>
              <a:gd name="connsiteY130" fmla="*/ 1036395 h 39939118"/>
              <a:gd name="connsiteX131" fmla="*/ 2722184 w 16407932"/>
              <a:gd name="connsiteY131" fmla="*/ 638640 h 39939118"/>
              <a:gd name="connsiteX132" fmla="*/ 3510600 w 16407932"/>
              <a:gd name="connsiteY132" fmla="*/ 290605 h 39939118"/>
              <a:gd name="connsiteX0" fmla="*/ 3510600 w 16407932"/>
              <a:gd name="connsiteY0" fmla="*/ 290605 h 39939118"/>
              <a:gd name="connsiteX1" fmla="*/ 4601787 w 16407932"/>
              <a:gd name="connsiteY1" fmla="*/ 191166 h 39939118"/>
              <a:gd name="connsiteX2" fmla="*/ 5833251 w 16407932"/>
              <a:gd name="connsiteY2" fmla="*/ 713219 h 39939118"/>
              <a:gd name="connsiteX3" fmla="*/ 5465972 w 16407932"/>
              <a:gd name="connsiteY3" fmla="*/ 1185554 h 39939118"/>
              <a:gd name="connsiteX4" fmla="*/ 5768437 w 16407932"/>
              <a:gd name="connsiteY4" fmla="*/ 1682747 h 39939118"/>
              <a:gd name="connsiteX5" fmla="*/ 5962879 w 16407932"/>
              <a:gd name="connsiteY5" fmla="*/ 2378819 h 39939118"/>
              <a:gd name="connsiteX6" fmla="*/ 5941274 w 16407932"/>
              <a:gd name="connsiteY6" fmla="*/ 2900872 h 39939118"/>
              <a:gd name="connsiteX7" fmla="*/ 6265343 w 16407932"/>
              <a:gd name="connsiteY7" fmla="*/ 3671523 h 39939118"/>
              <a:gd name="connsiteX8" fmla="*/ 6157320 w 16407932"/>
              <a:gd name="connsiteY8" fmla="*/ 4078732 h 39939118"/>
              <a:gd name="connsiteX9" fmla="*/ 6222134 w 16407932"/>
              <a:gd name="connsiteY9" fmla="*/ 4516753 h 39939118"/>
              <a:gd name="connsiteX10" fmla="*/ 5919669 w 16407932"/>
              <a:gd name="connsiteY10" fmla="*/ 5585719 h 39939118"/>
              <a:gd name="connsiteX11" fmla="*/ 5160812 w 16407932"/>
              <a:gd name="connsiteY11" fmla="*/ 5610985 h 39939118"/>
              <a:gd name="connsiteX12" fmla="*/ 4882647 w 16407932"/>
              <a:gd name="connsiteY12" fmla="*/ 6115484 h 39939118"/>
              <a:gd name="connsiteX13" fmla="*/ 5314740 w 16407932"/>
              <a:gd name="connsiteY13" fmla="*/ 6836415 h 39939118"/>
              <a:gd name="connsiteX14" fmla="*/ 6200530 w 16407932"/>
              <a:gd name="connsiteY14" fmla="*/ 10251647 h 39939118"/>
              <a:gd name="connsiteX15" fmla="*/ 6351762 w 16407932"/>
              <a:gd name="connsiteY15" fmla="*/ 11634335 h 39939118"/>
              <a:gd name="connsiteX16" fmla="*/ 6762250 w 16407932"/>
              <a:gd name="connsiteY16" fmla="*/ 11385738 h 39939118"/>
              <a:gd name="connsiteX17" fmla="*/ 6440972 w 16407932"/>
              <a:gd name="connsiteY17" fmla="*/ 10000105 h 39939118"/>
              <a:gd name="connsiteX18" fmla="*/ 8178332 w 16407932"/>
              <a:gd name="connsiteY18" fmla="*/ 8628505 h 39939118"/>
              <a:gd name="connsiteX19" fmla="*/ 8209760 w 16407932"/>
              <a:gd name="connsiteY19" fmla="*/ 7955101 h 39939118"/>
              <a:gd name="connsiteX20" fmla="*/ 8566084 w 16407932"/>
              <a:gd name="connsiteY20" fmla="*/ 7805943 h 39939118"/>
              <a:gd name="connsiteX21" fmla="*/ 8566084 w 16407932"/>
              <a:gd name="connsiteY21" fmla="*/ 7184451 h 39939118"/>
              <a:gd name="connsiteX22" fmla="*/ 8144946 w 16407932"/>
              <a:gd name="connsiteY22" fmla="*/ 6910994 h 39939118"/>
              <a:gd name="connsiteX23" fmla="*/ 7904012 w 16407932"/>
              <a:gd name="connsiteY23" fmla="*/ 5336665 h 39939118"/>
              <a:gd name="connsiteX24" fmla="*/ 7904012 w 16407932"/>
              <a:gd name="connsiteY24" fmla="*/ 5885305 h 39939118"/>
              <a:gd name="connsiteX25" fmla="*/ 7904012 w 16407932"/>
              <a:gd name="connsiteY25" fmla="*/ 6433945 h 39939118"/>
              <a:gd name="connsiteX26" fmla="*/ 7721132 w 16407932"/>
              <a:gd name="connsiteY26" fmla="*/ 6068185 h 39939118"/>
              <a:gd name="connsiteX27" fmla="*/ 7629692 w 16407932"/>
              <a:gd name="connsiteY27" fmla="*/ 6342505 h 39939118"/>
              <a:gd name="connsiteX28" fmla="*/ 7355372 w 16407932"/>
              <a:gd name="connsiteY28" fmla="*/ 6616825 h 39939118"/>
              <a:gd name="connsiteX29" fmla="*/ 7355372 w 16407932"/>
              <a:gd name="connsiteY29" fmla="*/ 6159625 h 39939118"/>
              <a:gd name="connsiteX30" fmla="*/ 7194343 w 16407932"/>
              <a:gd name="connsiteY30" fmla="*/ 6413800 h 39939118"/>
              <a:gd name="connsiteX31" fmla="*/ 7691249 w 16407932"/>
              <a:gd name="connsiteY31" fmla="*/ 5245395 h 39939118"/>
              <a:gd name="connsiteX32" fmla="*/ 8178332 w 16407932"/>
              <a:gd name="connsiteY32" fmla="*/ 4147945 h 39939118"/>
              <a:gd name="connsiteX33" fmla="*/ 9367052 w 16407932"/>
              <a:gd name="connsiteY33" fmla="*/ 3324985 h 39939118"/>
              <a:gd name="connsiteX34" fmla="*/ 9549932 w 16407932"/>
              <a:gd name="connsiteY34" fmla="*/ 3416425 h 39939118"/>
              <a:gd name="connsiteX35" fmla="*/ 10190012 w 16407932"/>
              <a:gd name="connsiteY35" fmla="*/ 3142105 h 39939118"/>
              <a:gd name="connsiteX36" fmla="*/ 11012972 w 16407932"/>
              <a:gd name="connsiteY36" fmla="*/ 3507865 h 39939118"/>
              <a:gd name="connsiteX37" fmla="*/ 11287292 w 16407932"/>
              <a:gd name="connsiteY37" fmla="*/ 4239385 h 39939118"/>
              <a:gd name="connsiteX38" fmla="*/ 11378732 w 16407932"/>
              <a:gd name="connsiteY38" fmla="*/ 4696585 h 39939118"/>
              <a:gd name="connsiteX39" fmla="*/ 11470172 w 16407932"/>
              <a:gd name="connsiteY39" fmla="*/ 5519545 h 39939118"/>
              <a:gd name="connsiteX40" fmla="*/ 11470172 w 16407932"/>
              <a:gd name="connsiteY40" fmla="*/ 5519545 h 39939118"/>
              <a:gd name="connsiteX41" fmla="*/ 11927372 w 16407932"/>
              <a:gd name="connsiteY41" fmla="*/ 6525385 h 39939118"/>
              <a:gd name="connsiteX42" fmla="*/ 11470172 w 16407932"/>
              <a:gd name="connsiteY42" fmla="*/ 7165465 h 39939118"/>
              <a:gd name="connsiteX43" fmla="*/ 11470172 w 16407932"/>
              <a:gd name="connsiteY43" fmla="*/ 7805545 h 39939118"/>
              <a:gd name="connsiteX44" fmla="*/ 10738652 w 16407932"/>
              <a:gd name="connsiteY44" fmla="*/ 7896985 h 39939118"/>
              <a:gd name="connsiteX45" fmla="*/ 10555772 w 16407932"/>
              <a:gd name="connsiteY45" fmla="*/ 8171305 h 39939118"/>
              <a:gd name="connsiteX46" fmla="*/ 10830092 w 16407932"/>
              <a:gd name="connsiteY46" fmla="*/ 8628505 h 39939118"/>
              <a:gd name="connsiteX47" fmla="*/ 11835932 w 16407932"/>
              <a:gd name="connsiteY47" fmla="*/ 8628505 h 39939118"/>
              <a:gd name="connsiteX48" fmla="*/ 12293132 w 16407932"/>
              <a:gd name="connsiteY48" fmla="*/ 9085705 h 39939118"/>
              <a:gd name="connsiteX49" fmla="*/ 13207532 w 16407932"/>
              <a:gd name="connsiteY49" fmla="*/ 10457305 h 39939118"/>
              <a:gd name="connsiteX50" fmla="*/ 14944892 w 16407932"/>
              <a:gd name="connsiteY50" fmla="*/ 10000105 h 39939118"/>
              <a:gd name="connsiteX51" fmla="*/ 16407932 w 16407932"/>
              <a:gd name="connsiteY51" fmla="*/ 9634345 h 39939118"/>
              <a:gd name="connsiteX52" fmla="*/ 15219212 w 16407932"/>
              <a:gd name="connsiteY52" fmla="*/ 10457305 h 39939118"/>
              <a:gd name="connsiteX53" fmla="*/ 15767852 w 16407932"/>
              <a:gd name="connsiteY53" fmla="*/ 10914505 h 39939118"/>
              <a:gd name="connsiteX54" fmla="*/ 14944892 w 16407932"/>
              <a:gd name="connsiteY54" fmla="*/ 11828905 h 39939118"/>
              <a:gd name="connsiteX55" fmla="*/ 14944892 w 16407932"/>
              <a:gd name="connsiteY55" fmla="*/ 11188825 h 39939118"/>
              <a:gd name="connsiteX56" fmla="*/ 13298972 w 16407932"/>
              <a:gd name="connsiteY56" fmla="*/ 11188825 h 39939118"/>
              <a:gd name="connsiteX57" fmla="*/ 13298972 w 16407932"/>
              <a:gd name="connsiteY57" fmla="*/ 12011785 h 39939118"/>
              <a:gd name="connsiteX58" fmla="*/ 14487692 w 16407932"/>
              <a:gd name="connsiteY58" fmla="*/ 13200505 h 39939118"/>
              <a:gd name="connsiteX59" fmla="*/ 14396252 w 16407932"/>
              <a:gd name="connsiteY59" fmla="*/ 14114905 h 39939118"/>
              <a:gd name="connsiteX60" fmla="*/ 14762012 w 16407932"/>
              <a:gd name="connsiteY60" fmla="*/ 14846425 h 39939118"/>
              <a:gd name="connsiteX61" fmla="*/ 14670572 w 16407932"/>
              <a:gd name="connsiteY61" fmla="*/ 15577945 h 39939118"/>
              <a:gd name="connsiteX62" fmla="*/ 14670572 w 16407932"/>
              <a:gd name="connsiteY62" fmla="*/ 16035145 h 39939118"/>
              <a:gd name="connsiteX63" fmla="*/ 14396252 w 16407932"/>
              <a:gd name="connsiteY63" fmla="*/ 16035145 h 39939118"/>
              <a:gd name="connsiteX64" fmla="*/ 14396252 w 16407932"/>
              <a:gd name="connsiteY64" fmla="*/ 16400905 h 39939118"/>
              <a:gd name="connsiteX65" fmla="*/ 13664732 w 16407932"/>
              <a:gd name="connsiteY65" fmla="*/ 16400905 h 39939118"/>
              <a:gd name="connsiteX66" fmla="*/ 14213372 w 16407932"/>
              <a:gd name="connsiteY66" fmla="*/ 17132425 h 39939118"/>
              <a:gd name="connsiteX67" fmla="*/ 14853452 w 16407932"/>
              <a:gd name="connsiteY67" fmla="*/ 25910665 h 39939118"/>
              <a:gd name="connsiteX68" fmla="*/ 13207532 w 16407932"/>
              <a:gd name="connsiteY68" fmla="*/ 25819225 h 39939118"/>
              <a:gd name="connsiteX69" fmla="*/ 13024652 w 16407932"/>
              <a:gd name="connsiteY69" fmla="*/ 29293945 h 39939118"/>
              <a:gd name="connsiteX70" fmla="*/ 11653052 w 16407932"/>
              <a:gd name="connsiteY70" fmla="*/ 33957385 h 39939118"/>
              <a:gd name="connsiteX71" fmla="*/ 12476012 w 16407932"/>
              <a:gd name="connsiteY71" fmla="*/ 35603305 h 39939118"/>
              <a:gd name="connsiteX72" fmla="*/ 14396252 w 16407932"/>
              <a:gd name="connsiteY72" fmla="*/ 36151945 h 39939118"/>
              <a:gd name="connsiteX73" fmla="*/ 12293132 w 16407932"/>
              <a:gd name="connsiteY73" fmla="*/ 36517705 h 39939118"/>
              <a:gd name="connsiteX74" fmla="*/ 12933212 w 16407932"/>
              <a:gd name="connsiteY74" fmla="*/ 37066345 h 39939118"/>
              <a:gd name="connsiteX75" fmla="*/ 12018812 w 16407932"/>
              <a:gd name="connsiteY75" fmla="*/ 37706425 h 39939118"/>
              <a:gd name="connsiteX76" fmla="*/ 10007132 w 16407932"/>
              <a:gd name="connsiteY76" fmla="*/ 37249225 h 39939118"/>
              <a:gd name="connsiteX77" fmla="*/ 10190012 w 16407932"/>
              <a:gd name="connsiteY77" fmla="*/ 36883465 h 39939118"/>
              <a:gd name="connsiteX78" fmla="*/ 9001292 w 16407932"/>
              <a:gd name="connsiteY78" fmla="*/ 36883465 h 39939118"/>
              <a:gd name="connsiteX79" fmla="*/ 9549932 w 16407932"/>
              <a:gd name="connsiteY79" fmla="*/ 35969065 h 39939118"/>
              <a:gd name="connsiteX80" fmla="*/ 9001292 w 16407932"/>
              <a:gd name="connsiteY80" fmla="*/ 35511865 h 39939118"/>
              <a:gd name="connsiteX81" fmla="*/ 9824252 w 16407932"/>
              <a:gd name="connsiteY81" fmla="*/ 34780345 h 39939118"/>
              <a:gd name="connsiteX82" fmla="*/ 8635532 w 16407932"/>
              <a:gd name="connsiteY82" fmla="*/ 28196665 h 39939118"/>
              <a:gd name="connsiteX83" fmla="*/ 9367052 w 16407932"/>
              <a:gd name="connsiteY83" fmla="*/ 26276425 h 39939118"/>
              <a:gd name="connsiteX84" fmla="*/ 8361212 w 16407932"/>
              <a:gd name="connsiteY84" fmla="*/ 25727785 h 39939118"/>
              <a:gd name="connsiteX85" fmla="*/ 8269772 w 16407932"/>
              <a:gd name="connsiteY85" fmla="*/ 20790025 h 39939118"/>
              <a:gd name="connsiteX86" fmla="*/ 8635532 w 16407932"/>
              <a:gd name="connsiteY86" fmla="*/ 18504025 h 39939118"/>
              <a:gd name="connsiteX87" fmla="*/ 7345575 w 16407932"/>
              <a:gd name="connsiteY87" fmla="*/ 16730572 h 39939118"/>
              <a:gd name="connsiteX88" fmla="*/ 7172492 w 16407932"/>
              <a:gd name="connsiteY88" fmla="*/ 16309465 h 39939118"/>
              <a:gd name="connsiteX89" fmla="*/ 7302366 w 16407932"/>
              <a:gd name="connsiteY89" fmla="*/ 16332817 h 39939118"/>
              <a:gd name="connsiteX90" fmla="*/ 7025008 w 16407932"/>
              <a:gd name="connsiteY90" fmla="*/ 16283097 h 39939118"/>
              <a:gd name="connsiteX91" fmla="*/ 7154636 w 16407932"/>
              <a:gd name="connsiteY91" fmla="*/ 20186069 h 39939118"/>
              <a:gd name="connsiteX92" fmla="*/ 6668684 w 16407932"/>
              <a:gd name="connsiteY92" fmla="*/ 21851668 h 39939118"/>
              <a:gd name="connsiteX93" fmla="*/ 6117614 w 16407932"/>
              <a:gd name="connsiteY93" fmla="*/ 22100265 h 39939118"/>
              <a:gd name="connsiteX94" fmla="*/ 6668684 w 16407932"/>
              <a:gd name="connsiteY94" fmla="*/ 26997624 h 39939118"/>
              <a:gd name="connsiteX95" fmla="*/ 6349532 w 16407932"/>
              <a:gd name="connsiteY95" fmla="*/ 35877625 h 39939118"/>
              <a:gd name="connsiteX96" fmla="*/ 5638809 w 16407932"/>
              <a:gd name="connsiteY96" fmla="*/ 36991220 h 39939118"/>
              <a:gd name="connsiteX97" fmla="*/ 6114111 w 16407932"/>
              <a:gd name="connsiteY97" fmla="*/ 36966360 h 39939118"/>
              <a:gd name="connsiteX98" fmla="*/ 6049297 w 16407932"/>
              <a:gd name="connsiteY98" fmla="*/ 37264676 h 39939118"/>
              <a:gd name="connsiteX99" fmla="*/ 6308553 w 16407932"/>
              <a:gd name="connsiteY99" fmla="*/ 37712151 h 39939118"/>
              <a:gd name="connsiteX100" fmla="*/ 6729995 w 16407932"/>
              <a:gd name="connsiteY100" fmla="*/ 38184485 h 39939118"/>
              <a:gd name="connsiteX101" fmla="*/ 8577039 w 16407932"/>
              <a:gd name="connsiteY101" fmla="*/ 38905416 h 39939118"/>
              <a:gd name="connsiteX102" fmla="*/ 8987527 w 16407932"/>
              <a:gd name="connsiteY102" fmla="*/ 39526908 h 39939118"/>
              <a:gd name="connsiteX103" fmla="*/ 6225637 w 16407932"/>
              <a:gd name="connsiteY103" fmla="*/ 39924663 h 39939118"/>
              <a:gd name="connsiteX104" fmla="*/ 5058987 w 16407932"/>
              <a:gd name="connsiteY104" fmla="*/ 39526908 h 39939118"/>
              <a:gd name="connsiteX105" fmla="*/ 4540476 w 16407932"/>
              <a:gd name="connsiteY105" fmla="*/ 39626347 h 39939118"/>
              <a:gd name="connsiteX106" fmla="*/ 3200988 w 16407932"/>
              <a:gd name="connsiteY106" fmla="*/ 39377750 h 39939118"/>
              <a:gd name="connsiteX107" fmla="*/ 3265802 w 16407932"/>
              <a:gd name="connsiteY107" fmla="*/ 38358503 h 39939118"/>
              <a:gd name="connsiteX108" fmla="*/ 2596059 w 16407932"/>
              <a:gd name="connsiteY108" fmla="*/ 38532521 h 39939118"/>
              <a:gd name="connsiteX109" fmla="*/ 2531245 w 16407932"/>
              <a:gd name="connsiteY109" fmla="*/ 38905416 h 39939118"/>
              <a:gd name="connsiteX110" fmla="*/ 864185 w 16407932"/>
              <a:gd name="connsiteY110" fmla="*/ 38830837 h 39939118"/>
              <a:gd name="connsiteX111" fmla="*/ 712953 w 16407932"/>
              <a:gd name="connsiteY111" fmla="*/ 36543745 h 39939118"/>
              <a:gd name="connsiteX112" fmla="*/ 802874 w 16407932"/>
              <a:gd name="connsiteY112" fmla="*/ 35499638 h 39939118"/>
              <a:gd name="connsiteX113" fmla="*/ 1278176 w 16407932"/>
              <a:gd name="connsiteY113" fmla="*/ 35027304 h 39939118"/>
              <a:gd name="connsiteX114" fmla="*/ 1040525 w 16407932"/>
              <a:gd name="connsiteY114" fmla="*/ 34629549 h 39939118"/>
              <a:gd name="connsiteX115" fmla="*/ 1080232 w 16407932"/>
              <a:gd name="connsiteY115" fmla="*/ 26972764 h 39939118"/>
              <a:gd name="connsiteX116" fmla="*/ 1598743 w 16407932"/>
              <a:gd name="connsiteY116" fmla="*/ 24909410 h 39939118"/>
              <a:gd name="connsiteX117" fmla="*/ 1533929 w 16407932"/>
              <a:gd name="connsiteY117" fmla="*/ 23591847 h 39939118"/>
              <a:gd name="connsiteX118" fmla="*/ 1663557 w 16407932"/>
              <a:gd name="connsiteY118" fmla="*/ 22348862 h 39939118"/>
              <a:gd name="connsiteX119" fmla="*/ 1859785 w 16407932"/>
              <a:gd name="connsiteY119" fmla="*/ 21534401 h 39939118"/>
              <a:gd name="connsiteX120" fmla="*/ 0 w 16407932"/>
              <a:gd name="connsiteY120" fmla="*/ 21115331 h 39939118"/>
              <a:gd name="connsiteX121" fmla="*/ 734558 w 16407932"/>
              <a:gd name="connsiteY121" fmla="*/ 16034501 h 39939118"/>
              <a:gd name="connsiteX122" fmla="*/ 910897 w 16407932"/>
              <a:gd name="connsiteY122" fmla="*/ 13573391 h 39939118"/>
              <a:gd name="connsiteX123" fmla="*/ 781270 w 16407932"/>
              <a:gd name="connsiteY123" fmla="*/ 10391351 h 39939118"/>
              <a:gd name="connsiteX124" fmla="*/ 1166650 w 16407932"/>
              <a:gd name="connsiteY124" fmla="*/ 7897670 h 39939118"/>
              <a:gd name="connsiteX125" fmla="*/ 1879603 w 16407932"/>
              <a:gd name="connsiteY125" fmla="*/ 6322056 h 39939118"/>
              <a:gd name="connsiteX126" fmla="*/ 2570951 w 16407932"/>
              <a:gd name="connsiteY126" fmla="*/ 5337122 h 39939118"/>
              <a:gd name="connsiteX127" fmla="*/ 2966252 w 16407932"/>
              <a:gd name="connsiteY127" fmla="*/ 4788025 h 39939118"/>
              <a:gd name="connsiteX128" fmla="*/ 2527742 w 16407932"/>
              <a:gd name="connsiteY128" fmla="*/ 3954433 h 39939118"/>
              <a:gd name="connsiteX129" fmla="*/ 2160463 w 16407932"/>
              <a:gd name="connsiteY129" fmla="*/ 1881624 h 39939118"/>
              <a:gd name="connsiteX130" fmla="*/ 2246882 w 16407932"/>
              <a:gd name="connsiteY130" fmla="*/ 1036395 h 39939118"/>
              <a:gd name="connsiteX131" fmla="*/ 2722184 w 16407932"/>
              <a:gd name="connsiteY131" fmla="*/ 638640 h 39939118"/>
              <a:gd name="connsiteX132" fmla="*/ 3510600 w 16407932"/>
              <a:gd name="connsiteY132" fmla="*/ 290605 h 39939118"/>
              <a:gd name="connsiteX0" fmla="*/ 3510600 w 16407932"/>
              <a:gd name="connsiteY0" fmla="*/ 290605 h 39939118"/>
              <a:gd name="connsiteX1" fmla="*/ 4601787 w 16407932"/>
              <a:gd name="connsiteY1" fmla="*/ 191166 h 39939118"/>
              <a:gd name="connsiteX2" fmla="*/ 5833251 w 16407932"/>
              <a:gd name="connsiteY2" fmla="*/ 713219 h 39939118"/>
              <a:gd name="connsiteX3" fmla="*/ 5465972 w 16407932"/>
              <a:gd name="connsiteY3" fmla="*/ 1185554 h 39939118"/>
              <a:gd name="connsiteX4" fmla="*/ 5768437 w 16407932"/>
              <a:gd name="connsiteY4" fmla="*/ 1682747 h 39939118"/>
              <a:gd name="connsiteX5" fmla="*/ 5962879 w 16407932"/>
              <a:gd name="connsiteY5" fmla="*/ 2378819 h 39939118"/>
              <a:gd name="connsiteX6" fmla="*/ 5941274 w 16407932"/>
              <a:gd name="connsiteY6" fmla="*/ 2900872 h 39939118"/>
              <a:gd name="connsiteX7" fmla="*/ 6265343 w 16407932"/>
              <a:gd name="connsiteY7" fmla="*/ 3671523 h 39939118"/>
              <a:gd name="connsiteX8" fmla="*/ 6157320 w 16407932"/>
              <a:gd name="connsiteY8" fmla="*/ 4078732 h 39939118"/>
              <a:gd name="connsiteX9" fmla="*/ 6222134 w 16407932"/>
              <a:gd name="connsiteY9" fmla="*/ 4516753 h 39939118"/>
              <a:gd name="connsiteX10" fmla="*/ 5919669 w 16407932"/>
              <a:gd name="connsiteY10" fmla="*/ 5585719 h 39939118"/>
              <a:gd name="connsiteX11" fmla="*/ 5160812 w 16407932"/>
              <a:gd name="connsiteY11" fmla="*/ 5610985 h 39939118"/>
              <a:gd name="connsiteX12" fmla="*/ 4882647 w 16407932"/>
              <a:gd name="connsiteY12" fmla="*/ 6115484 h 39939118"/>
              <a:gd name="connsiteX13" fmla="*/ 5314740 w 16407932"/>
              <a:gd name="connsiteY13" fmla="*/ 6836415 h 39939118"/>
              <a:gd name="connsiteX14" fmla="*/ 6200530 w 16407932"/>
              <a:gd name="connsiteY14" fmla="*/ 10251647 h 39939118"/>
              <a:gd name="connsiteX15" fmla="*/ 6351762 w 16407932"/>
              <a:gd name="connsiteY15" fmla="*/ 11634335 h 39939118"/>
              <a:gd name="connsiteX16" fmla="*/ 6762250 w 16407932"/>
              <a:gd name="connsiteY16" fmla="*/ 11385738 h 39939118"/>
              <a:gd name="connsiteX17" fmla="*/ 6440972 w 16407932"/>
              <a:gd name="connsiteY17" fmla="*/ 10000105 h 39939118"/>
              <a:gd name="connsiteX18" fmla="*/ 8178332 w 16407932"/>
              <a:gd name="connsiteY18" fmla="*/ 8628505 h 39939118"/>
              <a:gd name="connsiteX19" fmla="*/ 8209760 w 16407932"/>
              <a:gd name="connsiteY19" fmla="*/ 7955101 h 39939118"/>
              <a:gd name="connsiteX20" fmla="*/ 8566084 w 16407932"/>
              <a:gd name="connsiteY20" fmla="*/ 7805943 h 39939118"/>
              <a:gd name="connsiteX21" fmla="*/ 8566084 w 16407932"/>
              <a:gd name="connsiteY21" fmla="*/ 7184451 h 39939118"/>
              <a:gd name="connsiteX22" fmla="*/ 8144946 w 16407932"/>
              <a:gd name="connsiteY22" fmla="*/ 6910994 h 39939118"/>
              <a:gd name="connsiteX23" fmla="*/ 7904012 w 16407932"/>
              <a:gd name="connsiteY23" fmla="*/ 5336665 h 39939118"/>
              <a:gd name="connsiteX24" fmla="*/ 7904012 w 16407932"/>
              <a:gd name="connsiteY24" fmla="*/ 5885305 h 39939118"/>
              <a:gd name="connsiteX25" fmla="*/ 7904012 w 16407932"/>
              <a:gd name="connsiteY25" fmla="*/ 6433945 h 39939118"/>
              <a:gd name="connsiteX26" fmla="*/ 7721132 w 16407932"/>
              <a:gd name="connsiteY26" fmla="*/ 6068185 h 39939118"/>
              <a:gd name="connsiteX27" fmla="*/ 7629692 w 16407932"/>
              <a:gd name="connsiteY27" fmla="*/ 6342505 h 39939118"/>
              <a:gd name="connsiteX28" fmla="*/ 7355372 w 16407932"/>
              <a:gd name="connsiteY28" fmla="*/ 6616825 h 39939118"/>
              <a:gd name="connsiteX29" fmla="*/ 7355372 w 16407932"/>
              <a:gd name="connsiteY29" fmla="*/ 6159625 h 39939118"/>
              <a:gd name="connsiteX30" fmla="*/ 7194343 w 16407932"/>
              <a:gd name="connsiteY30" fmla="*/ 6413800 h 39939118"/>
              <a:gd name="connsiteX31" fmla="*/ 7691249 w 16407932"/>
              <a:gd name="connsiteY31" fmla="*/ 5245395 h 39939118"/>
              <a:gd name="connsiteX32" fmla="*/ 8178332 w 16407932"/>
              <a:gd name="connsiteY32" fmla="*/ 4147945 h 39939118"/>
              <a:gd name="connsiteX33" fmla="*/ 9367052 w 16407932"/>
              <a:gd name="connsiteY33" fmla="*/ 3324985 h 39939118"/>
              <a:gd name="connsiteX34" fmla="*/ 9549932 w 16407932"/>
              <a:gd name="connsiteY34" fmla="*/ 3416425 h 39939118"/>
              <a:gd name="connsiteX35" fmla="*/ 10190012 w 16407932"/>
              <a:gd name="connsiteY35" fmla="*/ 3142105 h 39939118"/>
              <a:gd name="connsiteX36" fmla="*/ 11012972 w 16407932"/>
              <a:gd name="connsiteY36" fmla="*/ 3507865 h 39939118"/>
              <a:gd name="connsiteX37" fmla="*/ 11287292 w 16407932"/>
              <a:gd name="connsiteY37" fmla="*/ 4239385 h 39939118"/>
              <a:gd name="connsiteX38" fmla="*/ 11378732 w 16407932"/>
              <a:gd name="connsiteY38" fmla="*/ 4696585 h 39939118"/>
              <a:gd name="connsiteX39" fmla="*/ 11470172 w 16407932"/>
              <a:gd name="connsiteY39" fmla="*/ 5519545 h 39939118"/>
              <a:gd name="connsiteX40" fmla="*/ 11470172 w 16407932"/>
              <a:gd name="connsiteY40" fmla="*/ 5519545 h 39939118"/>
              <a:gd name="connsiteX41" fmla="*/ 11927372 w 16407932"/>
              <a:gd name="connsiteY41" fmla="*/ 6525385 h 39939118"/>
              <a:gd name="connsiteX42" fmla="*/ 11470172 w 16407932"/>
              <a:gd name="connsiteY42" fmla="*/ 7165465 h 39939118"/>
              <a:gd name="connsiteX43" fmla="*/ 11470172 w 16407932"/>
              <a:gd name="connsiteY43" fmla="*/ 7805545 h 39939118"/>
              <a:gd name="connsiteX44" fmla="*/ 10738652 w 16407932"/>
              <a:gd name="connsiteY44" fmla="*/ 7896985 h 39939118"/>
              <a:gd name="connsiteX45" fmla="*/ 10555772 w 16407932"/>
              <a:gd name="connsiteY45" fmla="*/ 8171305 h 39939118"/>
              <a:gd name="connsiteX46" fmla="*/ 10830092 w 16407932"/>
              <a:gd name="connsiteY46" fmla="*/ 8628505 h 39939118"/>
              <a:gd name="connsiteX47" fmla="*/ 11835932 w 16407932"/>
              <a:gd name="connsiteY47" fmla="*/ 8628505 h 39939118"/>
              <a:gd name="connsiteX48" fmla="*/ 12293132 w 16407932"/>
              <a:gd name="connsiteY48" fmla="*/ 9085705 h 39939118"/>
              <a:gd name="connsiteX49" fmla="*/ 13207532 w 16407932"/>
              <a:gd name="connsiteY49" fmla="*/ 10457305 h 39939118"/>
              <a:gd name="connsiteX50" fmla="*/ 14944892 w 16407932"/>
              <a:gd name="connsiteY50" fmla="*/ 10000105 h 39939118"/>
              <a:gd name="connsiteX51" fmla="*/ 16407932 w 16407932"/>
              <a:gd name="connsiteY51" fmla="*/ 9634345 h 39939118"/>
              <a:gd name="connsiteX52" fmla="*/ 15219212 w 16407932"/>
              <a:gd name="connsiteY52" fmla="*/ 10457305 h 39939118"/>
              <a:gd name="connsiteX53" fmla="*/ 15767852 w 16407932"/>
              <a:gd name="connsiteY53" fmla="*/ 10914505 h 39939118"/>
              <a:gd name="connsiteX54" fmla="*/ 14944892 w 16407932"/>
              <a:gd name="connsiteY54" fmla="*/ 11828905 h 39939118"/>
              <a:gd name="connsiteX55" fmla="*/ 14944892 w 16407932"/>
              <a:gd name="connsiteY55" fmla="*/ 11188825 h 39939118"/>
              <a:gd name="connsiteX56" fmla="*/ 13298972 w 16407932"/>
              <a:gd name="connsiteY56" fmla="*/ 11188825 h 39939118"/>
              <a:gd name="connsiteX57" fmla="*/ 13298972 w 16407932"/>
              <a:gd name="connsiteY57" fmla="*/ 12011785 h 39939118"/>
              <a:gd name="connsiteX58" fmla="*/ 14487692 w 16407932"/>
              <a:gd name="connsiteY58" fmla="*/ 13200505 h 39939118"/>
              <a:gd name="connsiteX59" fmla="*/ 14396252 w 16407932"/>
              <a:gd name="connsiteY59" fmla="*/ 14114905 h 39939118"/>
              <a:gd name="connsiteX60" fmla="*/ 14762012 w 16407932"/>
              <a:gd name="connsiteY60" fmla="*/ 14846425 h 39939118"/>
              <a:gd name="connsiteX61" fmla="*/ 14670572 w 16407932"/>
              <a:gd name="connsiteY61" fmla="*/ 15577945 h 39939118"/>
              <a:gd name="connsiteX62" fmla="*/ 14670572 w 16407932"/>
              <a:gd name="connsiteY62" fmla="*/ 16035145 h 39939118"/>
              <a:gd name="connsiteX63" fmla="*/ 14396252 w 16407932"/>
              <a:gd name="connsiteY63" fmla="*/ 16035145 h 39939118"/>
              <a:gd name="connsiteX64" fmla="*/ 14396252 w 16407932"/>
              <a:gd name="connsiteY64" fmla="*/ 16400905 h 39939118"/>
              <a:gd name="connsiteX65" fmla="*/ 13664732 w 16407932"/>
              <a:gd name="connsiteY65" fmla="*/ 16400905 h 39939118"/>
              <a:gd name="connsiteX66" fmla="*/ 14213372 w 16407932"/>
              <a:gd name="connsiteY66" fmla="*/ 17132425 h 39939118"/>
              <a:gd name="connsiteX67" fmla="*/ 14853452 w 16407932"/>
              <a:gd name="connsiteY67" fmla="*/ 25910665 h 39939118"/>
              <a:gd name="connsiteX68" fmla="*/ 13207532 w 16407932"/>
              <a:gd name="connsiteY68" fmla="*/ 25819225 h 39939118"/>
              <a:gd name="connsiteX69" fmla="*/ 13024652 w 16407932"/>
              <a:gd name="connsiteY69" fmla="*/ 29293945 h 39939118"/>
              <a:gd name="connsiteX70" fmla="*/ 11653052 w 16407932"/>
              <a:gd name="connsiteY70" fmla="*/ 33957385 h 39939118"/>
              <a:gd name="connsiteX71" fmla="*/ 12476012 w 16407932"/>
              <a:gd name="connsiteY71" fmla="*/ 35603305 h 39939118"/>
              <a:gd name="connsiteX72" fmla="*/ 14396252 w 16407932"/>
              <a:gd name="connsiteY72" fmla="*/ 36151945 h 39939118"/>
              <a:gd name="connsiteX73" fmla="*/ 12293132 w 16407932"/>
              <a:gd name="connsiteY73" fmla="*/ 36517705 h 39939118"/>
              <a:gd name="connsiteX74" fmla="*/ 12933212 w 16407932"/>
              <a:gd name="connsiteY74" fmla="*/ 37066345 h 39939118"/>
              <a:gd name="connsiteX75" fmla="*/ 12018812 w 16407932"/>
              <a:gd name="connsiteY75" fmla="*/ 37706425 h 39939118"/>
              <a:gd name="connsiteX76" fmla="*/ 10007132 w 16407932"/>
              <a:gd name="connsiteY76" fmla="*/ 37249225 h 39939118"/>
              <a:gd name="connsiteX77" fmla="*/ 10190012 w 16407932"/>
              <a:gd name="connsiteY77" fmla="*/ 36883465 h 39939118"/>
              <a:gd name="connsiteX78" fmla="*/ 9001292 w 16407932"/>
              <a:gd name="connsiteY78" fmla="*/ 36883465 h 39939118"/>
              <a:gd name="connsiteX79" fmla="*/ 9549932 w 16407932"/>
              <a:gd name="connsiteY79" fmla="*/ 35969065 h 39939118"/>
              <a:gd name="connsiteX80" fmla="*/ 9001292 w 16407932"/>
              <a:gd name="connsiteY80" fmla="*/ 35511865 h 39939118"/>
              <a:gd name="connsiteX81" fmla="*/ 9824252 w 16407932"/>
              <a:gd name="connsiteY81" fmla="*/ 34780345 h 39939118"/>
              <a:gd name="connsiteX82" fmla="*/ 8635532 w 16407932"/>
              <a:gd name="connsiteY82" fmla="*/ 28196665 h 39939118"/>
              <a:gd name="connsiteX83" fmla="*/ 9367052 w 16407932"/>
              <a:gd name="connsiteY83" fmla="*/ 26276425 h 39939118"/>
              <a:gd name="connsiteX84" fmla="*/ 8361212 w 16407932"/>
              <a:gd name="connsiteY84" fmla="*/ 25727785 h 39939118"/>
              <a:gd name="connsiteX85" fmla="*/ 8269772 w 16407932"/>
              <a:gd name="connsiteY85" fmla="*/ 20790025 h 39939118"/>
              <a:gd name="connsiteX86" fmla="*/ 8635532 w 16407932"/>
              <a:gd name="connsiteY86" fmla="*/ 18504025 h 39939118"/>
              <a:gd name="connsiteX87" fmla="*/ 7345575 w 16407932"/>
              <a:gd name="connsiteY87" fmla="*/ 16730572 h 39939118"/>
              <a:gd name="connsiteX88" fmla="*/ 7172492 w 16407932"/>
              <a:gd name="connsiteY88" fmla="*/ 16309465 h 39939118"/>
              <a:gd name="connsiteX89" fmla="*/ 7302366 w 16407932"/>
              <a:gd name="connsiteY89" fmla="*/ 16332817 h 39939118"/>
              <a:gd name="connsiteX90" fmla="*/ 7025008 w 16407932"/>
              <a:gd name="connsiteY90" fmla="*/ 16283097 h 39939118"/>
              <a:gd name="connsiteX91" fmla="*/ 7154636 w 16407932"/>
              <a:gd name="connsiteY91" fmla="*/ 20186069 h 39939118"/>
              <a:gd name="connsiteX92" fmla="*/ 6668684 w 16407932"/>
              <a:gd name="connsiteY92" fmla="*/ 21851668 h 39939118"/>
              <a:gd name="connsiteX93" fmla="*/ 6117614 w 16407932"/>
              <a:gd name="connsiteY93" fmla="*/ 22100265 h 39939118"/>
              <a:gd name="connsiteX94" fmla="*/ 6668684 w 16407932"/>
              <a:gd name="connsiteY94" fmla="*/ 26997624 h 39939118"/>
              <a:gd name="connsiteX95" fmla="*/ 6349532 w 16407932"/>
              <a:gd name="connsiteY95" fmla="*/ 35877625 h 39939118"/>
              <a:gd name="connsiteX96" fmla="*/ 5401158 w 16407932"/>
              <a:gd name="connsiteY96" fmla="*/ 36767483 h 39939118"/>
              <a:gd name="connsiteX97" fmla="*/ 6114111 w 16407932"/>
              <a:gd name="connsiteY97" fmla="*/ 36966360 h 39939118"/>
              <a:gd name="connsiteX98" fmla="*/ 6049297 w 16407932"/>
              <a:gd name="connsiteY98" fmla="*/ 37264676 h 39939118"/>
              <a:gd name="connsiteX99" fmla="*/ 6308553 w 16407932"/>
              <a:gd name="connsiteY99" fmla="*/ 37712151 h 39939118"/>
              <a:gd name="connsiteX100" fmla="*/ 6729995 w 16407932"/>
              <a:gd name="connsiteY100" fmla="*/ 38184485 h 39939118"/>
              <a:gd name="connsiteX101" fmla="*/ 8577039 w 16407932"/>
              <a:gd name="connsiteY101" fmla="*/ 38905416 h 39939118"/>
              <a:gd name="connsiteX102" fmla="*/ 8987527 w 16407932"/>
              <a:gd name="connsiteY102" fmla="*/ 39526908 h 39939118"/>
              <a:gd name="connsiteX103" fmla="*/ 6225637 w 16407932"/>
              <a:gd name="connsiteY103" fmla="*/ 39924663 h 39939118"/>
              <a:gd name="connsiteX104" fmla="*/ 5058987 w 16407932"/>
              <a:gd name="connsiteY104" fmla="*/ 39526908 h 39939118"/>
              <a:gd name="connsiteX105" fmla="*/ 4540476 w 16407932"/>
              <a:gd name="connsiteY105" fmla="*/ 39626347 h 39939118"/>
              <a:gd name="connsiteX106" fmla="*/ 3200988 w 16407932"/>
              <a:gd name="connsiteY106" fmla="*/ 39377750 h 39939118"/>
              <a:gd name="connsiteX107" fmla="*/ 3265802 w 16407932"/>
              <a:gd name="connsiteY107" fmla="*/ 38358503 h 39939118"/>
              <a:gd name="connsiteX108" fmla="*/ 2596059 w 16407932"/>
              <a:gd name="connsiteY108" fmla="*/ 38532521 h 39939118"/>
              <a:gd name="connsiteX109" fmla="*/ 2531245 w 16407932"/>
              <a:gd name="connsiteY109" fmla="*/ 38905416 h 39939118"/>
              <a:gd name="connsiteX110" fmla="*/ 864185 w 16407932"/>
              <a:gd name="connsiteY110" fmla="*/ 38830837 h 39939118"/>
              <a:gd name="connsiteX111" fmla="*/ 712953 w 16407932"/>
              <a:gd name="connsiteY111" fmla="*/ 36543745 h 39939118"/>
              <a:gd name="connsiteX112" fmla="*/ 802874 w 16407932"/>
              <a:gd name="connsiteY112" fmla="*/ 35499638 h 39939118"/>
              <a:gd name="connsiteX113" fmla="*/ 1278176 w 16407932"/>
              <a:gd name="connsiteY113" fmla="*/ 35027304 h 39939118"/>
              <a:gd name="connsiteX114" fmla="*/ 1040525 w 16407932"/>
              <a:gd name="connsiteY114" fmla="*/ 34629549 h 39939118"/>
              <a:gd name="connsiteX115" fmla="*/ 1080232 w 16407932"/>
              <a:gd name="connsiteY115" fmla="*/ 26972764 h 39939118"/>
              <a:gd name="connsiteX116" fmla="*/ 1598743 w 16407932"/>
              <a:gd name="connsiteY116" fmla="*/ 24909410 h 39939118"/>
              <a:gd name="connsiteX117" fmla="*/ 1533929 w 16407932"/>
              <a:gd name="connsiteY117" fmla="*/ 23591847 h 39939118"/>
              <a:gd name="connsiteX118" fmla="*/ 1663557 w 16407932"/>
              <a:gd name="connsiteY118" fmla="*/ 22348862 h 39939118"/>
              <a:gd name="connsiteX119" fmla="*/ 1859785 w 16407932"/>
              <a:gd name="connsiteY119" fmla="*/ 21534401 h 39939118"/>
              <a:gd name="connsiteX120" fmla="*/ 0 w 16407932"/>
              <a:gd name="connsiteY120" fmla="*/ 21115331 h 39939118"/>
              <a:gd name="connsiteX121" fmla="*/ 734558 w 16407932"/>
              <a:gd name="connsiteY121" fmla="*/ 16034501 h 39939118"/>
              <a:gd name="connsiteX122" fmla="*/ 910897 w 16407932"/>
              <a:gd name="connsiteY122" fmla="*/ 13573391 h 39939118"/>
              <a:gd name="connsiteX123" fmla="*/ 781270 w 16407932"/>
              <a:gd name="connsiteY123" fmla="*/ 10391351 h 39939118"/>
              <a:gd name="connsiteX124" fmla="*/ 1166650 w 16407932"/>
              <a:gd name="connsiteY124" fmla="*/ 7897670 h 39939118"/>
              <a:gd name="connsiteX125" fmla="*/ 1879603 w 16407932"/>
              <a:gd name="connsiteY125" fmla="*/ 6322056 h 39939118"/>
              <a:gd name="connsiteX126" fmla="*/ 2570951 w 16407932"/>
              <a:gd name="connsiteY126" fmla="*/ 5337122 h 39939118"/>
              <a:gd name="connsiteX127" fmla="*/ 2966252 w 16407932"/>
              <a:gd name="connsiteY127" fmla="*/ 4788025 h 39939118"/>
              <a:gd name="connsiteX128" fmla="*/ 2527742 w 16407932"/>
              <a:gd name="connsiteY128" fmla="*/ 3954433 h 39939118"/>
              <a:gd name="connsiteX129" fmla="*/ 2160463 w 16407932"/>
              <a:gd name="connsiteY129" fmla="*/ 1881624 h 39939118"/>
              <a:gd name="connsiteX130" fmla="*/ 2246882 w 16407932"/>
              <a:gd name="connsiteY130" fmla="*/ 1036395 h 39939118"/>
              <a:gd name="connsiteX131" fmla="*/ 2722184 w 16407932"/>
              <a:gd name="connsiteY131" fmla="*/ 638640 h 39939118"/>
              <a:gd name="connsiteX132" fmla="*/ 3510600 w 16407932"/>
              <a:gd name="connsiteY132" fmla="*/ 290605 h 39939118"/>
              <a:gd name="connsiteX0" fmla="*/ 3510600 w 16407932"/>
              <a:gd name="connsiteY0" fmla="*/ 290605 h 39939118"/>
              <a:gd name="connsiteX1" fmla="*/ 4601787 w 16407932"/>
              <a:gd name="connsiteY1" fmla="*/ 191166 h 39939118"/>
              <a:gd name="connsiteX2" fmla="*/ 5833251 w 16407932"/>
              <a:gd name="connsiteY2" fmla="*/ 713219 h 39939118"/>
              <a:gd name="connsiteX3" fmla="*/ 5465972 w 16407932"/>
              <a:gd name="connsiteY3" fmla="*/ 1185554 h 39939118"/>
              <a:gd name="connsiteX4" fmla="*/ 5768437 w 16407932"/>
              <a:gd name="connsiteY4" fmla="*/ 1682747 h 39939118"/>
              <a:gd name="connsiteX5" fmla="*/ 5962879 w 16407932"/>
              <a:gd name="connsiteY5" fmla="*/ 2378819 h 39939118"/>
              <a:gd name="connsiteX6" fmla="*/ 5941274 w 16407932"/>
              <a:gd name="connsiteY6" fmla="*/ 2900872 h 39939118"/>
              <a:gd name="connsiteX7" fmla="*/ 6265343 w 16407932"/>
              <a:gd name="connsiteY7" fmla="*/ 3671523 h 39939118"/>
              <a:gd name="connsiteX8" fmla="*/ 6157320 w 16407932"/>
              <a:gd name="connsiteY8" fmla="*/ 4078732 h 39939118"/>
              <a:gd name="connsiteX9" fmla="*/ 6222134 w 16407932"/>
              <a:gd name="connsiteY9" fmla="*/ 4516753 h 39939118"/>
              <a:gd name="connsiteX10" fmla="*/ 5919669 w 16407932"/>
              <a:gd name="connsiteY10" fmla="*/ 5585719 h 39939118"/>
              <a:gd name="connsiteX11" fmla="*/ 5160812 w 16407932"/>
              <a:gd name="connsiteY11" fmla="*/ 5610985 h 39939118"/>
              <a:gd name="connsiteX12" fmla="*/ 4882647 w 16407932"/>
              <a:gd name="connsiteY12" fmla="*/ 6115484 h 39939118"/>
              <a:gd name="connsiteX13" fmla="*/ 5314740 w 16407932"/>
              <a:gd name="connsiteY13" fmla="*/ 6836415 h 39939118"/>
              <a:gd name="connsiteX14" fmla="*/ 6200530 w 16407932"/>
              <a:gd name="connsiteY14" fmla="*/ 10251647 h 39939118"/>
              <a:gd name="connsiteX15" fmla="*/ 6351762 w 16407932"/>
              <a:gd name="connsiteY15" fmla="*/ 11634335 h 39939118"/>
              <a:gd name="connsiteX16" fmla="*/ 6762250 w 16407932"/>
              <a:gd name="connsiteY16" fmla="*/ 11385738 h 39939118"/>
              <a:gd name="connsiteX17" fmla="*/ 6440972 w 16407932"/>
              <a:gd name="connsiteY17" fmla="*/ 10000105 h 39939118"/>
              <a:gd name="connsiteX18" fmla="*/ 8178332 w 16407932"/>
              <a:gd name="connsiteY18" fmla="*/ 8628505 h 39939118"/>
              <a:gd name="connsiteX19" fmla="*/ 8209760 w 16407932"/>
              <a:gd name="connsiteY19" fmla="*/ 7955101 h 39939118"/>
              <a:gd name="connsiteX20" fmla="*/ 8566084 w 16407932"/>
              <a:gd name="connsiteY20" fmla="*/ 7805943 h 39939118"/>
              <a:gd name="connsiteX21" fmla="*/ 8566084 w 16407932"/>
              <a:gd name="connsiteY21" fmla="*/ 7184451 h 39939118"/>
              <a:gd name="connsiteX22" fmla="*/ 8144946 w 16407932"/>
              <a:gd name="connsiteY22" fmla="*/ 6910994 h 39939118"/>
              <a:gd name="connsiteX23" fmla="*/ 7904012 w 16407932"/>
              <a:gd name="connsiteY23" fmla="*/ 5336665 h 39939118"/>
              <a:gd name="connsiteX24" fmla="*/ 7904012 w 16407932"/>
              <a:gd name="connsiteY24" fmla="*/ 5885305 h 39939118"/>
              <a:gd name="connsiteX25" fmla="*/ 7904012 w 16407932"/>
              <a:gd name="connsiteY25" fmla="*/ 6433945 h 39939118"/>
              <a:gd name="connsiteX26" fmla="*/ 7721132 w 16407932"/>
              <a:gd name="connsiteY26" fmla="*/ 6068185 h 39939118"/>
              <a:gd name="connsiteX27" fmla="*/ 7629692 w 16407932"/>
              <a:gd name="connsiteY27" fmla="*/ 6342505 h 39939118"/>
              <a:gd name="connsiteX28" fmla="*/ 7355372 w 16407932"/>
              <a:gd name="connsiteY28" fmla="*/ 6616825 h 39939118"/>
              <a:gd name="connsiteX29" fmla="*/ 7355372 w 16407932"/>
              <a:gd name="connsiteY29" fmla="*/ 6159625 h 39939118"/>
              <a:gd name="connsiteX30" fmla="*/ 7194343 w 16407932"/>
              <a:gd name="connsiteY30" fmla="*/ 6413800 h 39939118"/>
              <a:gd name="connsiteX31" fmla="*/ 7691249 w 16407932"/>
              <a:gd name="connsiteY31" fmla="*/ 5245395 h 39939118"/>
              <a:gd name="connsiteX32" fmla="*/ 8178332 w 16407932"/>
              <a:gd name="connsiteY32" fmla="*/ 4147945 h 39939118"/>
              <a:gd name="connsiteX33" fmla="*/ 9367052 w 16407932"/>
              <a:gd name="connsiteY33" fmla="*/ 3324985 h 39939118"/>
              <a:gd name="connsiteX34" fmla="*/ 9549932 w 16407932"/>
              <a:gd name="connsiteY34" fmla="*/ 3416425 h 39939118"/>
              <a:gd name="connsiteX35" fmla="*/ 10190012 w 16407932"/>
              <a:gd name="connsiteY35" fmla="*/ 3142105 h 39939118"/>
              <a:gd name="connsiteX36" fmla="*/ 11012972 w 16407932"/>
              <a:gd name="connsiteY36" fmla="*/ 3507865 h 39939118"/>
              <a:gd name="connsiteX37" fmla="*/ 11287292 w 16407932"/>
              <a:gd name="connsiteY37" fmla="*/ 4239385 h 39939118"/>
              <a:gd name="connsiteX38" fmla="*/ 11378732 w 16407932"/>
              <a:gd name="connsiteY38" fmla="*/ 4696585 h 39939118"/>
              <a:gd name="connsiteX39" fmla="*/ 11470172 w 16407932"/>
              <a:gd name="connsiteY39" fmla="*/ 5519545 h 39939118"/>
              <a:gd name="connsiteX40" fmla="*/ 11470172 w 16407932"/>
              <a:gd name="connsiteY40" fmla="*/ 5519545 h 39939118"/>
              <a:gd name="connsiteX41" fmla="*/ 11927372 w 16407932"/>
              <a:gd name="connsiteY41" fmla="*/ 6525385 h 39939118"/>
              <a:gd name="connsiteX42" fmla="*/ 11470172 w 16407932"/>
              <a:gd name="connsiteY42" fmla="*/ 7165465 h 39939118"/>
              <a:gd name="connsiteX43" fmla="*/ 11470172 w 16407932"/>
              <a:gd name="connsiteY43" fmla="*/ 7805545 h 39939118"/>
              <a:gd name="connsiteX44" fmla="*/ 10738652 w 16407932"/>
              <a:gd name="connsiteY44" fmla="*/ 7896985 h 39939118"/>
              <a:gd name="connsiteX45" fmla="*/ 10555772 w 16407932"/>
              <a:gd name="connsiteY45" fmla="*/ 8171305 h 39939118"/>
              <a:gd name="connsiteX46" fmla="*/ 10830092 w 16407932"/>
              <a:gd name="connsiteY46" fmla="*/ 8628505 h 39939118"/>
              <a:gd name="connsiteX47" fmla="*/ 11835932 w 16407932"/>
              <a:gd name="connsiteY47" fmla="*/ 8628505 h 39939118"/>
              <a:gd name="connsiteX48" fmla="*/ 12293132 w 16407932"/>
              <a:gd name="connsiteY48" fmla="*/ 9085705 h 39939118"/>
              <a:gd name="connsiteX49" fmla="*/ 13207532 w 16407932"/>
              <a:gd name="connsiteY49" fmla="*/ 10457305 h 39939118"/>
              <a:gd name="connsiteX50" fmla="*/ 14944892 w 16407932"/>
              <a:gd name="connsiteY50" fmla="*/ 10000105 h 39939118"/>
              <a:gd name="connsiteX51" fmla="*/ 16407932 w 16407932"/>
              <a:gd name="connsiteY51" fmla="*/ 9634345 h 39939118"/>
              <a:gd name="connsiteX52" fmla="*/ 15219212 w 16407932"/>
              <a:gd name="connsiteY52" fmla="*/ 10457305 h 39939118"/>
              <a:gd name="connsiteX53" fmla="*/ 15767852 w 16407932"/>
              <a:gd name="connsiteY53" fmla="*/ 10914505 h 39939118"/>
              <a:gd name="connsiteX54" fmla="*/ 14944892 w 16407932"/>
              <a:gd name="connsiteY54" fmla="*/ 11828905 h 39939118"/>
              <a:gd name="connsiteX55" fmla="*/ 14944892 w 16407932"/>
              <a:gd name="connsiteY55" fmla="*/ 11188825 h 39939118"/>
              <a:gd name="connsiteX56" fmla="*/ 13298972 w 16407932"/>
              <a:gd name="connsiteY56" fmla="*/ 11188825 h 39939118"/>
              <a:gd name="connsiteX57" fmla="*/ 13298972 w 16407932"/>
              <a:gd name="connsiteY57" fmla="*/ 12011785 h 39939118"/>
              <a:gd name="connsiteX58" fmla="*/ 14487692 w 16407932"/>
              <a:gd name="connsiteY58" fmla="*/ 13200505 h 39939118"/>
              <a:gd name="connsiteX59" fmla="*/ 14396252 w 16407932"/>
              <a:gd name="connsiteY59" fmla="*/ 14114905 h 39939118"/>
              <a:gd name="connsiteX60" fmla="*/ 14762012 w 16407932"/>
              <a:gd name="connsiteY60" fmla="*/ 14846425 h 39939118"/>
              <a:gd name="connsiteX61" fmla="*/ 14670572 w 16407932"/>
              <a:gd name="connsiteY61" fmla="*/ 15577945 h 39939118"/>
              <a:gd name="connsiteX62" fmla="*/ 14670572 w 16407932"/>
              <a:gd name="connsiteY62" fmla="*/ 16035145 h 39939118"/>
              <a:gd name="connsiteX63" fmla="*/ 14396252 w 16407932"/>
              <a:gd name="connsiteY63" fmla="*/ 16035145 h 39939118"/>
              <a:gd name="connsiteX64" fmla="*/ 14396252 w 16407932"/>
              <a:gd name="connsiteY64" fmla="*/ 16400905 h 39939118"/>
              <a:gd name="connsiteX65" fmla="*/ 13664732 w 16407932"/>
              <a:gd name="connsiteY65" fmla="*/ 16400905 h 39939118"/>
              <a:gd name="connsiteX66" fmla="*/ 14213372 w 16407932"/>
              <a:gd name="connsiteY66" fmla="*/ 17132425 h 39939118"/>
              <a:gd name="connsiteX67" fmla="*/ 14853452 w 16407932"/>
              <a:gd name="connsiteY67" fmla="*/ 25910665 h 39939118"/>
              <a:gd name="connsiteX68" fmla="*/ 13207532 w 16407932"/>
              <a:gd name="connsiteY68" fmla="*/ 25819225 h 39939118"/>
              <a:gd name="connsiteX69" fmla="*/ 13024652 w 16407932"/>
              <a:gd name="connsiteY69" fmla="*/ 29293945 h 39939118"/>
              <a:gd name="connsiteX70" fmla="*/ 11653052 w 16407932"/>
              <a:gd name="connsiteY70" fmla="*/ 33957385 h 39939118"/>
              <a:gd name="connsiteX71" fmla="*/ 12476012 w 16407932"/>
              <a:gd name="connsiteY71" fmla="*/ 35603305 h 39939118"/>
              <a:gd name="connsiteX72" fmla="*/ 14396252 w 16407932"/>
              <a:gd name="connsiteY72" fmla="*/ 36151945 h 39939118"/>
              <a:gd name="connsiteX73" fmla="*/ 12293132 w 16407932"/>
              <a:gd name="connsiteY73" fmla="*/ 36517705 h 39939118"/>
              <a:gd name="connsiteX74" fmla="*/ 12933212 w 16407932"/>
              <a:gd name="connsiteY74" fmla="*/ 37066345 h 39939118"/>
              <a:gd name="connsiteX75" fmla="*/ 12018812 w 16407932"/>
              <a:gd name="connsiteY75" fmla="*/ 37706425 h 39939118"/>
              <a:gd name="connsiteX76" fmla="*/ 10007132 w 16407932"/>
              <a:gd name="connsiteY76" fmla="*/ 37249225 h 39939118"/>
              <a:gd name="connsiteX77" fmla="*/ 10190012 w 16407932"/>
              <a:gd name="connsiteY77" fmla="*/ 36883465 h 39939118"/>
              <a:gd name="connsiteX78" fmla="*/ 9001292 w 16407932"/>
              <a:gd name="connsiteY78" fmla="*/ 36883465 h 39939118"/>
              <a:gd name="connsiteX79" fmla="*/ 9549932 w 16407932"/>
              <a:gd name="connsiteY79" fmla="*/ 35969065 h 39939118"/>
              <a:gd name="connsiteX80" fmla="*/ 9001292 w 16407932"/>
              <a:gd name="connsiteY80" fmla="*/ 35511865 h 39939118"/>
              <a:gd name="connsiteX81" fmla="*/ 9824252 w 16407932"/>
              <a:gd name="connsiteY81" fmla="*/ 34780345 h 39939118"/>
              <a:gd name="connsiteX82" fmla="*/ 8635532 w 16407932"/>
              <a:gd name="connsiteY82" fmla="*/ 28196665 h 39939118"/>
              <a:gd name="connsiteX83" fmla="*/ 9367052 w 16407932"/>
              <a:gd name="connsiteY83" fmla="*/ 26276425 h 39939118"/>
              <a:gd name="connsiteX84" fmla="*/ 8361212 w 16407932"/>
              <a:gd name="connsiteY84" fmla="*/ 25727785 h 39939118"/>
              <a:gd name="connsiteX85" fmla="*/ 8269772 w 16407932"/>
              <a:gd name="connsiteY85" fmla="*/ 20790025 h 39939118"/>
              <a:gd name="connsiteX86" fmla="*/ 8635532 w 16407932"/>
              <a:gd name="connsiteY86" fmla="*/ 18504025 h 39939118"/>
              <a:gd name="connsiteX87" fmla="*/ 7345575 w 16407932"/>
              <a:gd name="connsiteY87" fmla="*/ 16730572 h 39939118"/>
              <a:gd name="connsiteX88" fmla="*/ 7172492 w 16407932"/>
              <a:gd name="connsiteY88" fmla="*/ 16309465 h 39939118"/>
              <a:gd name="connsiteX89" fmla="*/ 7302366 w 16407932"/>
              <a:gd name="connsiteY89" fmla="*/ 16332817 h 39939118"/>
              <a:gd name="connsiteX90" fmla="*/ 7025008 w 16407932"/>
              <a:gd name="connsiteY90" fmla="*/ 16283097 h 39939118"/>
              <a:gd name="connsiteX91" fmla="*/ 7154636 w 16407932"/>
              <a:gd name="connsiteY91" fmla="*/ 20186069 h 39939118"/>
              <a:gd name="connsiteX92" fmla="*/ 6668684 w 16407932"/>
              <a:gd name="connsiteY92" fmla="*/ 21851668 h 39939118"/>
              <a:gd name="connsiteX93" fmla="*/ 6117614 w 16407932"/>
              <a:gd name="connsiteY93" fmla="*/ 22100265 h 39939118"/>
              <a:gd name="connsiteX94" fmla="*/ 6668684 w 16407932"/>
              <a:gd name="connsiteY94" fmla="*/ 26997624 h 39939118"/>
              <a:gd name="connsiteX95" fmla="*/ 6349532 w 16407932"/>
              <a:gd name="connsiteY95" fmla="*/ 35877625 h 39939118"/>
              <a:gd name="connsiteX96" fmla="*/ 5401158 w 16407932"/>
              <a:gd name="connsiteY96" fmla="*/ 36767483 h 39939118"/>
              <a:gd name="connsiteX97" fmla="*/ 5984483 w 16407932"/>
              <a:gd name="connsiteY97" fmla="*/ 36842062 h 39939118"/>
              <a:gd name="connsiteX98" fmla="*/ 6049297 w 16407932"/>
              <a:gd name="connsiteY98" fmla="*/ 37264676 h 39939118"/>
              <a:gd name="connsiteX99" fmla="*/ 6308553 w 16407932"/>
              <a:gd name="connsiteY99" fmla="*/ 37712151 h 39939118"/>
              <a:gd name="connsiteX100" fmla="*/ 6729995 w 16407932"/>
              <a:gd name="connsiteY100" fmla="*/ 38184485 h 39939118"/>
              <a:gd name="connsiteX101" fmla="*/ 8577039 w 16407932"/>
              <a:gd name="connsiteY101" fmla="*/ 38905416 h 39939118"/>
              <a:gd name="connsiteX102" fmla="*/ 8987527 w 16407932"/>
              <a:gd name="connsiteY102" fmla="*/ 39526908 h 39939118"/>
              <a:gd name="connsiteX103" fmla="*/ 6225637 w 16407932"/>
              <a:gd name="connsiteY103" fmla="*/ 39924663 h 39939118"/>
              <a:gd name="connsiteX104" fmla="*/ 5058987 w 16407932"/>
              <a:gd name="connsiteY104" fmla="*/ 39526908 h 39939118"/>
              <a:gd name="connsiteX105" fmla="*/ 4540476 w 16407932"/>
              <a:gd name="connsiteY105" fmla="*/ 39626347 h 39939118"/>
              <a:gd name="connsiteX106" fmla="*/ 3200988 w 16407932"/>
              <a:gd name="connsiteY106" fmla="*/ 39377750 h 39939118"/>
              <a:gd name="connsiteX107" fmla="*/ 3265802 w 16407932"/>
              <a:gd name="connsiteY107" fmla="*/ 38358503 h 39939118"/>
              <a:gd name="connsiteX108" fmla="*/ 2596059 w 16407932"/>
              <a:gd name="connsiteY108" fmla="*/ 38532521 h 39939118"/>
              <a:gd name="connsiteX109" fmla="*/ 2531245 w 16407932"/>
              <a:gd name="connsiteY109" fmla="*/ 38905416 h 39939118"/>
              <a:gd name="connsiteX110" fmla="*/ 864185 w 16407932"/>
              <a:gd name="connsiteY110" fmla="*/ 38830837 h 39939118"/>
              <a:gd name="connsiteX111" fmla="*/ 712953 w 16407932"/>
              <a:gd name="connsiteY111" fmla="*/ 36543745 h 39939118"/>
              <a:gd name="connsiteX112" fmla="*/ 802874 w 16407932"/>
              <a:gd name="connsiteY112" fmla="*/ 35499638 h 39939118"/>
              <a:gd name="connsiteX113" fmla="*/ 1278176 w 16407932"/>
              <a:gd name="connsiteY113" fmla="*/ 35027304 h 39939118"/>
              <a:gd name="connsiteX114" fmla="*/ 1040525 w 16407932"/>
              <a:gd name="connsiteY114" fmla="*/ 34629549 h 39939118"/>
              <a:gd name="connsiteX115" fmla="*/ 1080232 w 16407932"/>
              <a:gd name="connsiteY115" fmla="*/ 26972764 h 39939118"/>
              <a:gd name="connsiteX116" fmla="*/ 1598743 w 16407932"/>
              <a:gd name="connsiteY116" fmla="*/ 24909410 h 39939118"/>
              <a:gd name="connsiteX117" fmla="*/ 1533929 w 16407932"/>
              <a:gd name="connsiteY117" fmla="*/ 23591847 h 39939118"/>
              <a:gd name="connsiteX118" fmla="*/ 1663557 w 16407932"/>
              <a:gd name="connsiteY118" fmla="*/ 22348862 h 39939118"/>
              <a:gd name="connsiteX119" fmla="*/ 1859785 w 16407932"/>
              <a:gd name="connsiteY119" fmla="*/ 21534401 h 39939118"/>
              <a:gd name="connsiteX120" fmla="*/ 0 w 16407932"/>
              <a:gd name="connsiteY120" fmla="*/ 21115331 h 39939118"/>
              <a:gd name="connsiteX121" fmla="*/ 734558 w 16407932"/>
              <a:gd name="connsiteY121" fmla="*/ 16034501 h 39939118"/>
              <a:gd name="connsiteX122" fmla="*/ 910897 w 16407932"/>
              <a:gd name="connsiteY122" fmla="*/ 13573391 h 39939118"/>
              <a:gd name="connsiteX123" fmla="*/ 781270 w 16407932"/>
              <a:gd name="connsiteY123" fmla="*/ 10391351 h 39939118"/>
              <a:gd name="connsiteX124" fmla="*/ 1166650 w 16407932"/>
              <a:gd name="connsiteY124" fmla="*/ 7897670 h 39939118"/>
              <a:gd name="connsiteX125" fmla="*/ 1879603 w 16407932"/>
              <a:gd name="connsiteY125" fmla="*/ 6322056 h 39939118"/>
              <a:gd name="connsiteX126" fmla="*/ 2570951 w 16407932"/>
              <a:gd name="connsiteY126" fmla="*/ 5337122 h 39939118"/>
              <a:gd name="connsiteX127" fmla="*/ 2966252 w 16407932"/>
              <a:gd name="connsiteY127" fmla="*/ 4788025 h 39939118"/>
              <a:gd name="connsiteX128" fmla="*/ 2527742 w 16407932"/>
              <a:gd name="connsiteY128" fmla="*/ 3954433 h 39939118"/>
              <a:gd name="connsiteX129" fmla="*/ 2160463 w 16407932"/>
              <a:gd name="connsiteY129" fmla="*/ 1881624 h 39939118"/>
              <a:gd name="connsiteX130" fmla="*/ 2246882 w 16407932"/>
              <a:gd name="connsiteY130" fmla="*/ 1036395 h 39939118"/>
              <a:gd name="connsiteX131" fmla="*/ 2722184 w 16407932"/>
              <a:gd name="connsiteY131" fmla="*/ 638640 h 39939118"/>
              <a:gd name="connsiteX132" fmla="*/ 3510600 w 16407932"/>
              <a:gd name="connsiteY132" fmla="*/ 290605 h 39939118"/>
              <a:gd name="connsiteX0" fmla="*/ 3510600 w 16407932"/>
              <a:gd name="connsiteY0" fmla="*/ 290605 h 39939118"/>
              <a:gd name="connsiteX1" fmla="*/ 4601787 w 16407932"/>
              <a:gd name="connsiteY1" fmla="*/ 191166 h 39939118"/>
              <a:gd name="connsiteX2" fmla="*/ 5833251 w 16407932"/>
              <a:gd name="connsiteY2" fmla="*/ 713219 h 39939118"/>
              <a:gd name="connsiteX3" fmla="*/ 5465972 w 16407932"/>
              <a:gd name="connsiteY3" fmla="*/ 1185554 h 39939118"/>
              <a:gd name="connsiteX4" fmla="*/ 5768437 w 16407932"/>
              <a:gd name="connsiteY4" fmla="*/ 1682747 h 39939118"/>
              <a:gd name="connsiteX5" fmla="*/ 5962879 w 16407932"/>
              <a:gd name="connsiteY5" fmla="*/ 2378819 h 39939118"/>
              <a:gd name="connsiteX6" fmla="*/ 5941274 w 16407932"/>
              <a:gd name="connsiteY6" fmla="*/ 2900872 h 39939118"/>
              <a:gd name="connsiteX7" fmla="*/ 6265343 w 16407932"/>
              <a:gd name="connsiteY7" fmla="*/ 3671523 h 39939118"/>
              <a:gd name="connsiteX8" fmla="*/ 6157320 w 16407932"/>
              <a:gd name="connsiteY8" fmla="*/ 4078732 h 39939118"/>
              <a:gd name="connsiteX9" fmla="*/ 6222134 w 16407932"/>
              <a:gd name="connsiteY9" fmla="*/ 4516753 h 39939118"/>
              <a:gd name="connsiteX10" fmla="*/ 5919669 w 16407932"/>
              <a:gd name="connsiteY10" fmla="*/ 5585719 h 39939118"/>
              <a:gd name="connsiteX11" fmla="*/ 5160812 w 16407932"/>
              <a:gd name="connsiteY11" fmla="*/ 5610985 h 39939118"/>
              <a:gd name="connsiteX12" fmla="*/ 4882647 w 16407932"/>
              <a:gd name="connsiteY12" fmla="*/ 6115484 h 39939118"/>
              <a:gd name="connsiteX13" fmla="*/ 5314740 w 16407932"/>
              <a:gd name="connsiteY13" fmla="*/ 6836415 h 39939118"/>
              <a:gd name="connsiteX14" fmla="*/ 6200530 w 16407932"/>
              <a:gd name="connsiteY14" fmla="*/ 10251647 h 39939118"/>
              <a:gd name="connsiteX15" fmla="*/ 6351762 w 16407932"/>
              <a:gd name="connsiteY15" fmla="*/ 11634335 h 39939118"/>
              <a:gd name="connsiteX16" fmla="*/ 6762250 w 16407932"/>
              <a:gd name="connsiteY16" fmla="*/ 11385738 h 39939118"/>
              <a:gd name="connsiteX17" fmla="*/ 6440972 w 16407932"/>
              <a:gd name="connsiteY17" fmla="*/ 10000105 h 39939118"/>
              <a:gd name="connsiteX18" fmla="*/ 8178332 w 16407932"/>
              <a:gd name="connsiteY18" fmla="*/ 8628505 h 39939118"/>
              <a:gd name="connsiteX19" fmla="*/ 8209760 w 16407932"/>
              <a:gd name="connsiteY19" fmla="*/ 7955101 h 39939118"/>
              <a:gd name="connsiteX20" fmla="*/ 8566084 w 16407932"/>
              <a:gd name="connsiteY20" fmla="*/ 7805943 h 39939118"/>
              <a:gd name="connsiteX21" fmla="*/ 8566084 w 16407932"/>
              <a:gd name="connsiteY21" fmla="*/ 7184451 h 39939118"/>
              <a:gd name="connsiteX22" fmla="*/ 8144946 w 16407932"/>
              <a:gd name="connsiteY22" fmla="*/ 6910994 h 39939118"/>
              <a:gd name="connsiteX23" fmla="*/ 7904012 w 16407932"/>
              <a:gd name="connsiteY23" fmla="*/ 5336665 h 39939118"/>
              <a:gd name="connsiteX24" fmla="*/ 7904012 w 16407932"/>
              <a:gd name="connsiteY24" fmla="*/ 5885305 h 39939118"/>
              <a:gd name="connsiteX25" fmla="*/ 7904012 w 16407932"/>
              <a:gd name="connsiteY25" fmla="*/ 6433945 h 39939118"/>
              <a:gd name="connsiteX26" fmla="*/ 7721132 w 16407932"/>
              <a:gd name="connsiteY26" fmla="*/ 6068185 h 39939118"/>
              <a:gd name="connsiteX27" fmla="*/ 7629692 w 16407932"/>
              <a:gd name="connsiteY27" fmla="*/ 6342505 h 39939118"/>
              <a:gd name="connsiteX28" fmla="*/ 7355372 w 16407932"/>
              <a:gd name="connsiteY28" fmla="*/ 6616825 h 39939118"/>
              <a:gd name="connsiteX29" fmla="*/ 7355372 w 16407932"/>
              <a:gd name="connsiteY29" fmla="*/ 6159625 h 39939118"/>
              <a:gd name="connsiteX30" fmla="*/ 7194343 w 16407932"/>
              <a:gd name="connsiteY30" fmla="*/ 6413800 h 39939118"/>
              <a:gd name="connsiteX31" fmla="*/ 7691249 w 16407932"/>
              <a:gd name="connsiteY31" fmla="*/ 5245395 h 39939118"/>
              <a:gd name="connsiteX32" fmla="*/ 8178332 w 16407932"/>
              <a:gd name="connsiteY32" fmla="*/ 4147945 h 39939118"/>
              <a:gd name="connsiteX33" fmla="*/ 9367052 w 16407932"/>
              <a:gd name="connsiteY33" fmla="*/ 3324985 h 39939118"/>
              <a:gd name="connsiteX34" fmla="*/ 9549932 w 16407932"/>
              <a:gd name="connsiteY34" fmla="*/ 3416425 h 39939118"/>
              <a:gd name="connsiteX35" fmla="*/ 10190012 w 16407932"/>
              <a:gd name="connsiteY35" fmla="*/ 3142105 h 39939118"/>
              <a:gd name="connsiteX36" fmla="*/ 11012972 w 16407932"/>
              <a:gd name="connsiteY36" fmla="*/ 3507865 h 39939118"/>
              <a:gd name="connsiteX37" fmla="*/ 11287292 w 16407932"/>
              <a:gd name="connsiteY37" fmla="*/ 4239385 h 39939118"/>
              <a:gd name="connsiteX38" fmla="*/ 11378732 w 16407932"/>
              <a:gd name="connsiteY38" fmla="*/ 4696585 h 39939118"/>
              <a:gd name="connsiteX39" fmla="*/ 11470172 w 16407932"/>
              <a:gd name="connsiteY39" fmla="*/ 5519545 h 39939118"/>
              <a:gd name="connsiteX40" fmla="*/ 11470172 w 16407932"/>
              <a:gd name="connsiteY40" fmla="*/ 5519545 h 39939118"/>
              <a:gd name="connsiteX41" fmla="*/ 11927372 w 16407932"/>
              <a:gd name="connsiteY41" fmla="*/ 6525385 h 39939118"/>
              <a:gd name="connsiteX42" fmla="*/ 11470172 w 16407932"/>
              <a:gd name="connsiteY42" fmla="*/ 7165465 h 39939118"/>
              <a:gd name="connsiteX43" fmla="*/ 11470172 w 16407932"/>
              <a:gd name="connsiteY43" fmla="*/ 7805545 h 39939118"/>
              <a:gd name="connsiteX44" fmla="*/ 10738652 w 16407932"/>
              <a:gd name="connsiteY44" fmla="*/ 7896985 h 39939118"/>
              <a:gd name="connsiteX45" fmla="*/ 10555772 w 16407932"/>
              <a:gd name="connsiteY45" fmla="*/ 8171305 h 39939118"/>
              <a:gd name="connsiteX46" fmla="*/ 10830092 w 16407932"/>
              <a:gd name="connsiteY46" fmla="*/ 8628505 h 39939118"/>
              <a:gd name="connsiteX47" fmla="*/ 11835932 w 16407932"/>
              <a:gd name="connsiteY47" fmla="*/ 8628505 h 39939118"/>
              <a:gd name="connsiteX48" fmla="*/ 12293132 w 16407932"/>
              <a:gd name="connsiteY48" fmla="*/ 9085705 h 39939118"/>
              <a:gd name="connsiteX49" fmla="*/ 13207532 w 16407932"/>
              <a:gd name="connsiteY49" fmla="*/ 10457305 h 39939118"/>
              <a:gd name="connsiteX50" fmla="*/ 14944892 w 16407932"/>
              <a:gd name="connsiteY50" fmla="*/ 10000105 h 39939118"/>
              <a:gd name="connsiteX51" fmla="*/ 16407932 w 16407932"/>
              <a:gd name="connsiteY51" fmla="*/ 9634345 h 39939118"/>
              <a:gd name="connsiteX52" fmla="*/ 15219212 w 16407932"/>
              <a:gd name="connsiteY52" fmla="*/ 10457305 h 39939118"/>
              <a:gd name="connsiteX53" fmla="*/ 15767852 w 16407932"/>
              <a:gd name="connsiteY53" fmla="*/ 10914505 h 39939118"/>
              <a:gd name="connsiteX54" fmla="*/ 14944892 w 16407932"/>
              <a:gd name="connsiteY54" fmla="*/ 11828905 h 39939118"/>
              <a:gd name="connsiteX55" fmla="*/ 14944892 w 16407932"/>
              <a:gd name="connsiteY55" fmla="*/ 11188825 h 39939118"/>
              <a:gd name="connsiteX56" fmla="*/ 13298972 w 16407932"/>
              <a:gd name="connsiteY56" fmla="*/ 11188825 h 39939118"/>
              <a:gd name="connsiteX57" fmla="*/ 13298972 w 16407932"/>
              <a:gd name="connsiteY57" fmla="*/ 12011785 h 39939118"/>
              <a:gd name="connsiteX58" fmla="*/ 14487692 w 16407932"/>
              <a:gd name="connsiteY58" fmla="*/ 13200505 h 39939118"/>
              <a:gd name="connsiteX59" fmla="*/ 14396252 w 16407932"/>
              <a:gd name="connsiteY59" fmla="*/ 14114905 h 39939118"/>
              <a:gd name="connsiteX60" fmla="*/ 14762012 w 16407932"/>
              <a:gd name="connsiteY60" fmla="*/ 14846425 h 39939118"/>
              <a:gd name="connsiteX61" fmla="*/ 14670572 w 16407932"/>
              <a:gd name="connsiteY61" fmla="*/ 15577945 h 39939118"/>
              <a:gd name="connsiteX62" fmla="*/ 14670572 w 16407932"/>
              <a:gd name="connsiteY62" fmla="*/ 16035145 h 39939118"/>
              <a:gd name="connsiteX63" fmla="*/ 14396252 w 16407932"/>
              <a:gd name="connsiteY63" fmla="*/ 16035145 h 39939118"/>
              <a:gd name="connsiteX64" fmla="*/ 14396252 w 16407932"/>
              <a:gd name="connsiteY64" fmla="*/ 16400905 h 39939118"/>
              <a:gd name="connsiteX65" fmla="*/ 13664732 w 16407932"/>
              <a:gd name="connsiteY65" fmla="*/ 16400905 h 39939118"/>
              <a:gd name="connsiteX66" fmla="*/ 14213372 w 16407932"/>
              <a:gd name="connsiteY66" fmla="*/ 17132425 h 39939118"/>
              <a:gd name="connsiteX67" fmla="*/ 14853452 w 16407932"/>
              <a:gd name="connsiteY67" fmla="*/ 25910665 h 39939118"/>
              <a:gd name="connsiteX68" fmla="*/ 13207532 w 16407932"/>
              <a:gd name="connsiteY68" fmla="*/ 25819225 h 39939118"/>
              <a:gd name="connsiteX69" fmla="*/ 13024652 w 16407932"/>
              <a:gd name="connsiteY69" fmla="*/ 29293945 h 39939118"/>
              <a:gd name="connsiteX70" fmla="*/ 11653052 w 16407932"/>
              <a:gd name="connsiteY70" fmla="*/ 33957385 h 39939118"/>
              <a:gd name="connsiteX71" fmla="*/ 12476012 w 16407932"/>
              <a:gd name="connsiteY71" fmla="*/ 35603305 h 39939118"/>
              <a:gd name="connsiteX72" fmla="*/ 14396252 w 16407932"/>
              <a:gd name="connsiteY72" fmla="*/ 36151945 h 39939118"/>
              <a:gd name="connsiteX73" fmla="*/ 12293132 w 16407932"/>
              <a:gd name="connsiteY73" fmla="*/ 36517705 h 39939118"/>
              <a:gd name="connsiteX74" fmla="*/ 12933212 w 16407932"/>
              <a:gd name="connsiteY74" fmla="*/ 37066345 h 39939118"/>
              <a:gd name="connsiteX75" fmla="*/ 12018812 w 16407932"/>
              <a:gd name="connsiteY75" fmla="*/ 37706425 h 39939118"/>
              <a:gd name="connsiteX76" fmla="*/ 10007132 w 16407932"/>
              <a:gd name="connsiteY76" fmla="*/ 37249225 h 39939118"/>
              <a:gd name="connsiteX77" fmla="*/ 10190012 w 16407932"/>
              <a:gd name="connsiteY77" fmla="*/ 36883465 h 39939118"/>
              <a:gd name="connsiteX78" fmla="*/ 9001292 w 16407932"/>
              <a:gd name="connsiteY78" fmla="*/ 36883465 h 39939118"/>
              <a:gd name="connsiteX79" fmla="*/ 9549932 w 16407932"/>
              <a:gd name="connsiteY79" fmla="*/ 35969065 h 39939118"/>
              <a:gd name="connsiteX80" fmla="*/ 9001292 w 16407932"/>
              <a:gd name="connsiteY80" fmla="*/ 35511865 h 39939118"/>
              <a:gd name="connsiteX81" fmla="*/ 9824252 w 16407932"/>
              <a:gd name="connsiteY81" fmla="*/ 34780345 h 39939118"/>
              <a:gd name="connsiteX82" fmla="*/ 8635532 w 16407932"/>
              <a:gd name="connsiteY82" fmla="*/ 28196665 h 39939118"/>
              <a:gd name="connsiteX83" fmla="*/ 9367052 w 16407932"/>
              <a:gd name="connsiteY83" fmla="*/ 26276425 h 39939118"/>
              <a:gd name="connsiteX84" fmla="*/ 8361212 w 16407932"/>
              <a:gd name="connsiteY84" fmla="*/ 25727785 h 39939118"/>
              <a:gd name="connsiteX85" fmla="*/ 8269772 w 16407932"/>
              <a:gd name="connsiteY85" fmla="*/ 20790025 h 39939118"/>
              <a:gd name="connsiteX86" fmla="*/ 8635532 w 16407932"/>
              <a:gd name="connsiteY86" fmla="*/ 18504025 h 39939118"/>
              <a:gd name="connsiteX87" fmla="*/ 7345575 w 16407932"/>
              <a:gd name="connsiteY87" fmla="*/ 16730572 h 39939118"/>
              <a:gd name="connsiteX88" fmla="*/ 7172492 w 16407932"/>
              <a:gd name="connsiteY88" fmla="*/ 16309465 h 39939118"/>
              <a:gd name="connsiteX89" fmla="*/ 7302366 w 16407932"/>
              <a:gd name="connsiteY89" fmla="*/ 16332817 h 39939118"/>
              <a:gd name="connsiteX90" fmla="*/ 7025008 w 16407932"/>
              <a:gd name="connsiteY90" fmla="*/ 16283097 h 39939118"/>
              <a:gd name="connsiteX91" fmla="*/ 7154636 w 16407932"/>
              <a:gd name="connsiteY91" fmla="*/ 20186069 h 39939118"/>
              <a:gd name="connsiteX92" fmla="*/ 6668684 w 16407932"/>
              <a:gd name="connsiteY92" fmla="*/ 21851668 h 39939118"/>
              <a:gd name="connsiteX93" fmla="*/ 6117614 w 16407932"/>
              <a:gd name="connsiteY93" fmla="*/ 22100265 h 39939118"/>
              <a:gd name="connsiteX94" fmla="*/ 6668684 w 16407932"/>
              <a:gd name="connsiteY94" fmla="*/ 26997624 h 39939118"/>
              <a:gd name="connsiteX95" fmla="*/ 6349532 w 16407932"/>
              <a:gd name="connsiteY95" fmla="*/ 35877625 h 39939118"/>
              <a:gd name="connsiteX96" fmla="*/ 5768437 w 16407932"/>
              <a:gd name="connsiteY96" fmla="*/ 36692904 h 39939118"/>
              <a:gd name="connsiteX97" fmla="*/ 5401158 w 16407932"/>
              <a:gd name="connsiteY97" fmla="*/ 36767483 h 39939118"/>
              <a:gd name="connsiteX98" fmla="*/ 5984483 w 16407932"/>
              <a:gd name="connsiteY98" fmla="*/ 36842062 h 39939118"/>
              <a:gd name="connsiteX99" fmla="*/ 6049297 w 16407932"/>
              <a:gd name="connsiteY99" fmla="*/ 37264676 h 39939118"/>
              <a:gd name="connsiteX100" fmla="*/ 6308553 w 16407932"/>
              <a:gd name="connsiteY100" fmla="*/ 37712151 h 39939118"/>
              <a:gd name="connsiteX101" fmla="*/ 6729995 w 16407932"/>
              <a:gd name="connsiteY101" fmla="*/ 38184485 h 39939118"/>
              <a:gd name="connsiteX102" fmla="*/ 8577039 w 16407932"/>
              <a:gd name="connsiteY102" fmla="*/ 38905416 h 39939118"/>
              <a:gd name="connsiteX103" fmla="*/ 8987527 w 16407932"/>
              <a:gd name="connsiteY103" fmla="*/ 39526908 h 39939118"/>
              <a:gd name="connsiteX104" fmla="*/ 6225637 w 16407932"/>
              <a:gd name="connsiteY104" fmla="*/ 39924663 h 39939118"/>
              <a:gd name="connsiteX105" fmla="*/ 5058987 w 16407932"/>
              <a:gd name="connsiteY105" fmla="*/ 39526908 h 39939118"/>
              <a:gd name="connsiteX106" fmla="*/ 4540476 w 16407932"/>
              <a:gd name="connsiteY106" fmla="*/ 39626347 h 39939118"/>
              <a:gd name="connsiteX107" fmla="*/ 3200988 w 16407932"/>
              <a:gd name="connsiteY107" fmla="*/ 39377750 h 39939118"/>
              <a:gd name="connsiteX108" fmla="*/ 3265802 w 16407932"/>
              <a:gd name="connsiteY108" fmla="*/ 38358503 h 39939118"/>
              <a:gd name="connsiteX109" fmla="*/ 2596059 w 16407932"/>
              <a:gd name="connsiteY109" fmla="*/ 38532521 h 39939118"/>
              <a:gd name="connsiteX110" fmla="*/ 2531245 w 16407932"/>
              <a:gd name="connsiteY110" fmla="*/ 38905416 h 39939118"/>
              <a:gd name="connsiteX111" fmla="*/ 864185 w 16407932"/>
              <a:gd name="connsiteY111" fmla="*/ 38830837 h 39939118"/>
              <a:gd name="connsiteX112" fmla="*/ 712953 w 16407932"/>
              <a:gd name="connsiteY112" fmla="*/ 36543745 h 39939118"/>
              <a:gd name="connsiteX113" fmla="*/ 802874 w 16407932"/>
              <a:gd name="connsiteY113" fmla="*/ 35499638 h 39939118"/>
              <a:gd name="connsiteX114" fmla="*/ 1278176 w 16407932"/>
              <a:gd name="connsiteY114" fmla="*/ 35027304 h 39939118"/>
              <a:gd name="connsiteX115" fmla="*/ 1040525 w 16407932"/>
              <a:gd name="connsiteY115" fmla="*/ 34629549 h 39939118"/>
              <a:gd name="connsiteX116" fmla="*/ 1080232 w 16407932"/>
              <a:gd name="connsiteY116" fmla="*/ 26972764 h 39939118"/>
              <a:gd name="connsiteX117" fmla="*/ 1598743 w 16407932"/>
              <a:gd name="connsiteY117" fmla="*/ 24909410 h 39939118"/>
              <a:gd name="connsiteX118" fmla="*/ 1533929 w 16407932"/>
              <a:gd name="connsiteY118" fmla="*/ 23591847 h 39939118"/>
              <a:gd name="connsiteX119" fmla="*/ 1663557 w 16407932"/>
              <a:gd name="connsiteY119" fmla="*/ 22348862 h 39939118"/>
              <a:gd name="connsiteX120" fmla="*/ 1859785 w 16407932"/>
              <a:gd name="connsiteY120" fmla="*/ 21534401 h 39939118"/>
              <a:gd name="connsiteX121" fmla="*/ 0 w 16407932"/>
              <a:gd name="connsiteY121" fmla="*/ 21115331 h 39939118"/>
              <a:gd name="connsiteX122" fmla="*/ 734558 w 16407932"/>
              <a:gd name="connsiteY122" fmla="*/ 16034501 h 39939118"/>
              <a:gd name="connsiteX123" fmla="*/ 910897 w 16407932"/>
              <a:gd name="connsiteY123" fmla="*/ 13573391 h 39939118"/>
              <a:gd name="connsiteX124" fmla="*/ 781270 w 16407932"/>
              <a:gd name="connsiteY124" fmla="*/ 10391351 h 39939118"/>
              <a:gd name="connsiteX125" fmla="*/ 1166650 w 16407932"/>
              <a:gd name="connsiteY125" fmla="*/ 7897670 h 39939118"/>
              <a:gd name="connsiteX126" fmla="*/ 1879603 w 16407932"/>
              <a:gd name="connsiteY126" fmla="*/ 6322056 h 39939118"/>
              <a:gd name="connsiteX127" fmla="*/ 2570951 w 16407932"/>
              <a:gd name="connsiteY127" fmla="*/ 5337122 h 39939118"/>
              <a:gd name="connsiteX128" fmla="*/ 2966252 w 16407932"/>
              <a:gd name="connsiteY128" fmla="*/ 4788025 h 39939118"/>
              <a:gd name="connsiteX129" fmla="*/ 2527742 w 16407932"/>
              <a:gd name="connsiteY129" fmla="*/ 3954433 h 39939118"/>
              <a:gd name="connsiteX130" fmla="*/ 2160463 w 16407932"/>
              <a:gd name="connsiteY130" fmla="*/ 1881624 h 39939118"/>
              <a:gd name="connsiteX131" fmla="*/ 2246882 w 16407932"/>
              <a:gd name="connsiteY131" fmla="*/ 1036395 h 39939118"/>
              <a:gd name="connsiteX132" fmla="*/ 2722184 w 16407932"/>
              <a:gd name="connsiteY132" fmla="*/ 638640 h 39939118"/>
              <a:gd name="connsiteX133" fmla="*/ 3510600 w 16407932"/>
              <a:gd name="connsiteY133" fmla="*/ 290605 h 39939118"/>
              <a:gd name="connsiteX0" fmla="*/ 3510600 w 16407932"/>
              <a:gd name="connsiteY0" fmla="*/ 290605 h 39939118"/>
              <a:gd name="connsiteX1" fmla="*/ 4601787 w 16407932"/>
              <a:gd name="connsiteY1" fmla="*/ 191166 h 39939118"/>
              <a:gd name="connsiteX2" fmla="*/ 5833251 w 16407932"/>
              <a:gd name="connsiteY2" fmla="*/ 713219 h 39939118"/>
              <a:gd name="connsiteX3" fmla="*/ 5465972 w 16407932"/>
              <a:gd name="connsiteY3" fmla="*/ 1185554 h 39939118"/>
              <a:gd name="connsiteX4" fmla="*/ 5768437 w 16407932"/>
              <a:gd name="connsiteY4" fmla="*/ 1682747 h 39939118"/>
              <a:gd name="connsiteX5" fmla="*/ 5962879 w 16407932"/>
              <a:gd name="connsiteY5" fmla="*/ 2378819 h 39939118"/>
              <a:gd name="connsiteX6" fmla="*/ 5941274 w 16407932"/>
              <a:gd name="connsiteY6" fmla="*/ 2900872 h 39939118"/>
              <a:gd name="connsiteX7" fmla="*/ 6265343 w 16407932"/>
              <a:gd name="connsiteY7" fmla="*/ 3671523 h 39939118"/>
              <a:gd name="connsiteX8" fmla="*/ 6157320 w 16407932"/>
              <a:gd name="connsiteY8" fmla="*/ 4078732 h 39939118"/>
              <a:gd name="connsiteX9" fmla="*/ 6222134 w 16407932"/>
              <a:gd name="connsiteY9" fmla="*/ 4516753 h 39939118"/>
              <a:gd name="connsiteX10" fmla="*/ 5919669 w 16407932"/>
              <a:gd name="connsiteY10" fmla="*/ 5585719 h 39939118"/>
              <a:gd name="connsiteX11" fmla="*/ 5160812 w 16407932"/>
              <a:gd name="connsiteY11" fmla="*/ 5610985 h 39939118"/>
              <a:gd name="connsiteX12" fmla="*/ 4882647 w 16407932"/>
              <a:gd name="connsiteY12" fmla="*/ 6115484 h 39939118"/>
              <a:gd name="connsiteX13" fmla="*/ 5314740 w 16407932"/>
              <a:gd name="connsiteY13" fmla="*/ 6836415 h 39939118"/>
              <a:gd name="connsiteX14" fmla="*/ 6200530 w 16407932"/>
              <a:gd name="connsiteY14" fmla="*/ 10251647 h 39939118"/>
              <a:gd name="connsiteX15" fmla="*/ 6351762 w 16407932"/>
              <a:gd name="connsiteY15" fmla="*/ 11634335 h 39939118"/>
              <a:gd name="connsiteX16" fmla="*/ 6762250 w 16407932"/>
              <a:gd name="connsiteY16" fmla="*/ 11385738 h 39939118"/>
              <a:gd name="connsiteX17" fmla="*/ 6440972 w 16407932"/>
              <a:gd name="connsiteY17" fmla="*/ 10000105 h 39939118"/>
              <a:gd name="connsiteX18" fmla="*/ 8178332 w 16407932"/>
              <a:gd name="connsiteY18" fmla="*/ 8628505 h 39939118"/>
              <a:gd name="connsiteX19" fmla="*/ 8209760 w 16407932"/>
              <a:gd name="connsiteY19" fmla="*/ 7955101 h 39939118"/>
              <a:gd name="connsiteX20" fmla="*/ 8566084 w 16407932"/>
              <a:gd name="connsiteY20" fmla="*/ 7805943 h 39939118"/>
              <a:gd name="connsiteX21" fmla="*/ 8566084 w 16407932"/>
              <a:gd name="connsiteY21" fmla="*/ 7184451 h 39939118"/>
              <a:gd name="connsiteX22" fmla="*/ 8144946 w 16407932"/>
              <a:gd name="connsiteY22" fmla="*/ 6910994 h 39939118"/>
              <a:gd name="connsiteX23" fmla="*/ 7904012 w 16407932"/>
              <a:gd name="connsiteY23" fmla="*/ 5336665 h 39939118"/>
              <a:gd name="connsiteX24" fmla="*/ 7904012 w 16407932"/>
              <a:gd name="connsiteY24" fmla="*/ 5885305 h 39939118"/>
              <a:gd name="connsiteX25" fmla="*/ 7904012 w 16407932"/>
              <a:gd name="connsiteY25" fmla="*/ 6433945 h 39939118"/>
              <a:gd name="connsiteX26" fmla="*/ 7721132 w 16407932"/>
              <a:gd name="connsiteY26" fmla="*/ 6068185 h 39939118"/>
              <a:gd name="connsiteX27" fmla="*/ 7629692 w 16407932"/>
              <a:gd name="connsiteY27" fmla="*/ 6342505 h 39939118"/>
              <a:gd name="connsiteX28" fmla="*/ 7355372 w 16407932"/>
              <a:gd name="connsiteY28" fmla="*/ 6616825 h 39939118"/>
              <a:gd name="connsiteX29" fmla="*/ 7355372 w 16407932"/>
              <a:gd name="connsiteY29" fmla="*/ 6159625 h 39939118"/>
              <a:gd name="connsiteX30" fmla="*/ 7194343 w 16407932"/>
              <a:gd name="connsiteY30" fmla="*/ 6413800 h 39939118"/>
              <a:gd name="connsiteX31" fmla="*/ 7691249 w 16407932"/>
              <a:gd name="connsiteY31" fmla="*/ 5245395 h 39939118"/>
              <a:gd name="connsiteX32" fmla="*/ 8178332 w 16407932"/>
              <a:gd name="connsiteY32" fmla="*/ 4147945 h 39939118"/>
              <a:gd name="connsiteX33" fmla="*/ 9367052 w 16407932"/>
              <a:gd name="connsiteY33" fmla="*/ 3324985 h 39939118"/>
              <a:gd name="connsiteX34" fmla="*/ 9549932 w 16407932"/>
              <a:gd name="connsiteY34" fmla="*/ 3416425 h 39939118"/>
              <a:gd name="connsiteX35" fmla="*/ 10190012 w 16407932"/>
              <a:gd name="connsiteY35" fmla="*/ 3142105 h 39939118"/>
              <a:gd name="connsiteX36" fmla="*/ 11012972 w 16407932"/>
              <a:gd name="connsiteY36" fmla="*/ 3507865 h 39939118"/>
              <a:gd name="connsiteX37" fmla="*/ 11287292 w 16407932"/>
              <a:gd name="connsiteY37" fmla="*/ 4239385 h 39939118"/>
              <a:gd name="connsiteX38" fmla="*/ 11378732 w 16407932"/>
              <a:gd name="connsiteY38" fmla="*/ 4696585 h 39939118"/>
              <a:gd name="connsiteX39" fmla="*/ 11470172 w 16407932"/>
              <a:gd name="connsiteY39" fmla="*/ 5519545 h 39939118"/>
              <a:gd name="connsiteX40" fmla="*/ 11470172 w 16407932"/>
              <a:gd name="connsiteY40" fmla="*/ 5519545 h 39939118"/>
              <a:gd name="connsiteX41" fmla="*/ 11927372 w 16407932"/>
              <a:gd name="connsiteY41" fmla="*/ 6525385 h 39939118"/>
              <a:gd name="connsiteX42" fmla="*/ 11470172 w 16407932"/>
              <a:gd name="connsiteY42" fmla="*/ 7165465 h 39939118"/>
              <a:gd name="connsiteX43" fmla="*/ 11470172 w 16407932"/>
              <a:gd name="connsiteY43" fmla="*/ 7805545 h 39939118"/>
              <a:gd name="connsiteX44" fmla="*/ 10738652 w 16407932"/>
              <a:gd name="connsiteY44" fmla="*/ 7896985 h 39939118"/>
              <a:gd name="connsiteX45" fmla="*/ 10555772 w 16407932"/>
              <a:gd name="connsiteY45" fmla="*/ 8171305 h 39939118"/>
              <a:gd name="connsiteX46" fmla="*/ 10830092 w 16407932"/>
              <a:gd name="connsiteY46" fmla="*/ 8628505 h 39939118"/>
              <a:gd name="connsiteX47" fmla="*/ 11835932 w 16407932"/>
              <a:gd name="connsiteY47" fmla="*/ 8628505 h 39939118"/>
              <a:gd name="connsiteX48" fmla="*/ 12293132 w 16407932"/>
              <a:gd name="connsiteY48" fmla="*/ 9085705 h 39939118"/>
              <a:gd name="connsiteX49" fmla="*/ 13207532 w 16407932"/>
              <a:gd name="connsiteY49" fmla="*/ 10457305 h 39939118"/>
              <a:gd name="connsiteX50" fmla="*/ 14944892 w 16407932"/>
              <a:gd name="connsiteY50" fmla="*/ 10000105 h 39939118"/>
              <a:gd name="connsiteX51" fmla="*/ 16407932 w 16407932"/>
              <a:gd name="connsiteY51" fmla="*/ 9634345 h 39939118"/>
              <a:gd name="connsiteX52" fmla="*/ 15219212 w 16407932"/>
              <a:gd name="connsiteY52" fmla="*/ 10457305 h 39939118"/>
              <a:gd name="connsiteX53" fmla="*/ 15767852 w 16407932"/>
              <a:gd name="connsiteY53" fmla="*/ 10914505 h 39939118"/>
              <a:gd name="connsiteX54" fmla="*/ 14944892 w 16407932"/>
              <a:gd name="connsiteY54" fmla="*/ 11828905 h 39939118"/>
              <a:gd name="connsiteX55" fmla="*/ 14944892 w 16407932"/>
              <a:gd name="connsiteY55" fmla="*/ 11188825 h 39939118"/>
              <a:gd name="connsiteX56" fmla="*/ 13298972 w 16407932"/>
              <a:gd name="connsiteY56" fmla="*/ 11188825 h 39939118"/>
              <a:gd name="connsiteX57" fmla="*/ 13298972 w 16407932"/>
              <a:gd name="connsiteY57" fmla="*/ 12011785 h 39939118"/>
              <a:gd name="connsiteX58" fmla="*/ 14487692 w 16407932"/>
              <a:gd name="connsiteY58" fmla="*/ 13200505 h 39939118"/>
              <a:gd name="connsiteX59" fmla="*/ 14396252 w 16407932"/>
              <a:gd name="connsiteY59" fmla="*/ 14114905 h 39939118"/>
              <a:gd name="connsiteX60" fmla="*/ 14762012 w 16407932"/>
              <a:gd name="connsiteY60" fmla="*/ 14846425 h 39939118"/>
              <a:gd name="connsiteX61" fmla="*/ 14670572 w 16407932"/>
              <a:gd name="connsiteY61" fmla="*/ 15577945 h 39939118"/>
              <a:gd name="connsiteX62" fmla="*/ 14670572 w 16407932"/>
              <a:gd name="connsiteY62" fmla="*/ 16035145 h 39939118"/>
              <a:gd name="connsiteX63" fmla="*/ 14396252 w 16407932"/>
              <a:gd name="connsiteY63" fmla="*/ 16035145 h 39939118"/>
              <a:gd name="connsiteX64" fmla="*/ 14396252 w 16407932"/>
              <a:gd name="connsiteY64" fmla="*/ 16400905 h 39939118"/>
              <a:gd name="connsiteX65" fmla="*/ 13664732 w 16407932"/>
              <a:gd name="connsiteY65" fmla="*/ 16400905 h 39939118"/>
              <a:gd name="connsiteX66" fmla="*/ 14213372 w 16407932"/>
              <a:gd name="connsiteY66" fmla="*/ 17132425 h 39939118"/>
              <a:gd name="connsiteX67" fmla="*/ 14853452 w 16407932"/>
              <a:gd name="connsiteY67" fmla="*/ 25910665 h 39939118"/>
              <a:gd name="connsiteX68" fmla="*/ 13207532 w 16407932"/>
              <a:gd name="connsiteY68" fmla="*/ 25819225 h 39939118"/>
              <a:gd name="connsiteX69" fmla="*/ 13024652 w 16407932"/>
              <a:gd name="connsiteY69" fmla="*/ 29293945 h 39939118"/>
              <a:gd name="connsiteX70" fmla="*/ 11653052 w 16407932"/>
              <a:gd name="connsiteY70" fmla="*/ 33957385 h 39939118"/>
              <a:gd name="connsiteX71" fmla="*/ 12476012 w 16407932"/>
              <a:gd name="connsiteY71" fmla="*/ 35603305 h 39939118"/>
              <a:gd name="connsiteX72" fmla="*/ 14396252 w 16407932"/>
              <a:gd name="connsiteY72" fmla="*/ 36151945 h 39939118"/>
              <a:gd name="connsiteX73" fmla="*/ 12293132 w 16407932"/>
              <a:gd name="connsiteY73" fmla="*/ 36517705 h 39939118"/>
              <a:gd name="connsiteX74" fmla="*/ 12933212 w 16407932"/>
              <a:gd name="connsiteY74" fmla="*/ 37066345 h 39939118"/>
              <a:gd name="connsiteX75" fmla="*/ 12018812 w 16407932"/>
              <a:gd name="connsiteY75" fmla="*/ 37706425 h 39939118"/>
              <a:gd name="connsiteX76" fmla="*/ 10007132 w 16407932"/>
              <a:gd name="connsiteY76" fmla="*/ 37249225 h 39939118"/>
              <a:gd name="connsiteX77" fmla="*/ 10190012 w 16407932"/>
              <a:gd name="connsiteY77" fmla="*/ 36883465 h 39939118"/>
              <a:gd name="connsiteX78" fmla="*/ 9001292 w 16407932"/>
              <a:gd name="connsiteY78" fmla="*/ 36883465 h 39939118"/>
              <a:gd name="connsiteX79" fmla="*/ 9549932 w 16407932"/>
              <a:gd name="connsiteY79" fmla="*/ 35969065 h 39939118"/>
              <a:gd name="connsiteX80" fmla="*/ 9001292 w 16407932"/>
              <a:gd name="connsiteY80" fmla="*/ 35511865 h 39939118"/>
              <a:gd name="connsiteX81" fmla="*/ 9824252 w 16407932"/>
              <a:gd name="connsiteY81" fmla="*/ 34780345 h 39939118"/>
              <a:gd name="connsiteX82" fmla="*/ 8635532 w 16407932"/>
              <a:gd name="connsiteY82" fmla="*/ 28196665 h 39939118"/>
              <a:gd name="connsiteX83" fmla="*/ 9367052 w 16407932"/>
              <a:gd name="connsiteY83" fmla="*/ 26276425 h 39939118"/>
              <a:gd name="connsiteX84" fmla="*/ 8361212 w 16407932"/>
              <a:gd name="connsiteY84" fmla="*/ 25727785 h 39939118"/>
              <a:gd name="connsiteX85" fmla="*/ 8269772 w 16407932"/>
              <a:gd name="connsiteY85" fmla="*/ 20790025 h 39939118"/>
              <a:gd name="connsiteX86" fmla="*/ 8635532 w 16407932"/>
              <a:gd name="connsiteY86" fmla="*/ 18504025 h 39939118"/>
              <a:gd name="connsiteX87" fmla="*/ 7345575 w 16407932"/>
              <a:gd name="connsiteY87" fmla="*/ 16730572 h 39939118"/>
              <a:gd name="connsiteX88" fmla="*/ 7172492 w 16407932"/>
              <a:gd name="connsiteY88" fmla="*/ 16309465 h 39939118"/>
              <a:gd name="connsiteX89" fmla="*/ 7302366 w 16407932"/>
              <a:gd name="connsiteY89" fmla="*/ 16332817 h 39939118"/>
              <a:gd name="connsiteX90" fmla="*/ 7025008 w 16407932"/>
              <a:gd name="connsiteY90" fmla="*/ 16283097 h 39939118"/>
              <a:gd name="connsiteX91" fmla="*/ 7154636 w 16407932"/>
              <a:gd name="connsiteY91" fmla="*/ 20186069 h 39939118"/>
              <a:gd name="connsiteX92" fmla="*/ 6668684 w 16407932"/>
              <a:gd name="connsiteY92" fmla="*/ 21851668 h 39939118"/>
              <a:gd name="connsiteX93" fmla="*/ 6117614 w 16407932"/>
              <a:gd name="connsiteY93" fmla="*/ 22100265 h 39939118"/>
              <a:gd name="connsiteX94" fmla="*/ 6668684 w 16407932"/>
              <a:gd name="connsiteY94" fmla="*/ 26997624 h 39939118"/>
              <a:gd name="connsiteX95" fmla="*/ 6351762 w 16407932"/>
              <a:gd name="connsiteY95" fmla="*/ 36568605 h 39939118"/>
              <a:gd name="connsiteX96" fmla="*/ 5768437 w 16407932"/>
              <a:gd name="connsiteY96" fmla="*/ 36692904 h 39939118"/>
              <a:gd name="connsiteX97" fmla="*/ 5401158 w 16407932"/>
              <a:gd name="connsiteY97" fmla="*/ 36767483 h 39939118"/>
              <a:gd name="connsiteX98" fmla="*/ 5984483 w 16407932"/>
              <a:gd name="connsiteY98" fmla="*/ 36842062 h 39939118"/>
              <a:gd name="connsiteX99" fmla="*/ 6049297 w 16407932"/>
              <a:gd name="connsiteY99" fmla="*/ 37264676 h 39939118"/>
              <a:gd name="connsiteX100" fmla="*/ 6308553 w 16407932"/>
              <a:gd name="connsiteY100" fmla="*/ 37712151 h 39939118"/>
              <a:gd name="connsiteX101" fmla="*/ 6729995 w 16407932"/>
              <a:gd name="connsiteY101" fmla="*/ 38184485 h 39939118"/>
              <a:gd name="connsiteX102" fmla="*/ 8577039 w 16407932"/>
              <a:gd name="connsiteY102" fmla="*/ 38905416 h 39939118"/>
              <a:gd name="connsiteX103" fmla="*/ 8987527 w 16407932"/>
              <a:gd name="connsiteY103" fmla="*/ 39526908 h 39939118"/>
              <a:gd name="connsiteX104" fmla="*/ 6225637 w 16407932"/>
              <a:gd name="connsiteY104" fmla="*/ 39924663 h 39939118"/>
              <a:gd name="connsiteX105" fmla="*/ 5058987 w 16407932"/>
              <a:gd name="connsiteY105" fmla="*/ 39526908 h 39939118"/>
              <a:gd name="connsiteX106" fmla="*/ 4540476 w 16407932"/>
              <a:gd name="connsiteY106" fmla="*/ 39626347 h 39939118"/>
              <a:gd name="connsiteX107" fmla="*/ 3200988 w 16407932"/>
              <a:gd name="connsiteY107" fmla="*/ 39377750 h 39939118"/>
              <a:gd name="connsiteX108" fmla="*/ 3265802 w 16407932"/>
              <a:gd name="connsiteY108" fmla="*/ 38358503 h 39939118"/>
              <a:gd name="connsiteX109" fmla="*/ 2596059 w 16407932"/>
              <a:gd name="connsiteY109" fmla="*/ 38532521 h 39939118"/>
              <a:gd name="connsiteX110" fmla="*/ 2531245 w 16407932"/>
              <a:gd name="connsiteY110" fmla="*/ 38905416 h 39939118"/>
              <a:gd name="connsiteX111" fmla="*/ 864185 w 16407932"/>
              <a:gd name="connsiteY111" fmla="*/ 38830837 h 39939118"/>
              <a:gd name="connsiteX112" fmla="*/ 712953 w 16407932"/>
              <a:gd name="connsiteY112" fmla="*/ 36543745 h 39939118"/>
              <a:gd name="connsiteX113" fmla="*/ 802874 w 16407932"/>
              <a:gd name="connsiteY113" fmla="*/ 35499638 h 39939118"/>
              <a:gd name="connsiteX114" fmla="*/ 1278176 w 16407932"/>
              <a:gd name="connsiteY114" fmla="*/ 35027304 h 39939118"/>
              <a:gd name="connsiteX115" fmla="*/ 1040525 w 16407932"/>
              <a:gd name="connsiteY115" fmla="*/ 34629549 h 39939118"/>
              <a:gd name="connsiteX116" fmla="*/ 1080232 w 16407932"/>
              <a:gd name="connsiteY116" fmla="*/ 26972764 h 39939118"/>
              <a:gd name="connsiteX117" fmla="*/ 1598743 w 16407932"/>
              <a:gd name="connsiteY117" fmla="*/ 24909410 h 39939118"/>
              <a:gd name="connsiteX118" fmla="*/ 1533929 w 16407932"/>
              <a:gd name="connsiteY118" fmla="*/ 23591847 h 39939118"/>
              <a:gd name="connsiteX119" fmla="*/ 1663557 w 16407932"/>
              <a:gd name="connsiteY119" fmla="*/ 22348862 h 39939118"/>
              <a:gd name="connsiteX120" fmla="*/ 1859785 w 16407932"/>
              <a:gd name="connsiteY120" fmla="*/ 21534401 h 39939118"/>
              <a:gd name="connsiteX121" fmla="*/ 0 w 16407932"/>
              <a:gd name="connsiteY121" fmla="*/ 21115331 h 39939118"/>
              <a:gd name="connsiteX122" fmla="*/ 734558 w 16407932"/>
              <a:gd name="connsiteY122" fmla="*/ 16034501 h 39939118"/>
              <a:gd name="connsiteX123" fmla="*/ 910897 w 16407932"/>
              <a:gd name="connsiteY123" fmla="*/ 13573391 h 39939118"/>
              <a:gd name="connsiteX124" fmla="*/ 781270 w 16407932"/>
              <a:gd name="connsiteY124" fmla="*/ 10391351 h 39939118"/>
              <a:gd name="connsiteX125" fmla="*/ 1166650 w 16407932"/>
              <a:gd name="connsiteY125" fmla="*/ 7897670 h 39939118"/>
              <a:gd name="connsiteX126" fmla="*/ 1879603 w 16407932"/>
              <a:gd name="connsiteY126" fmla="*/ 6322056 h 39939118"/>
              <a:gd name="connsiteX127" fmla="*/ 2570951 w 16407932"/>
              <a:gd name="connsiteY127" fmla="*/ 5337122 h 39939118"/>
              <a:gd name="connsiteX128" fmla="*/ 2966252 w 16407932"/>
              <a:gd name="connsiteY128" fmla="*/ 4788025 h 39939118"/>
              <a:gd name="connsiteX129" fmla="*/ 2527742 w 16407932"/>
              <a:gd name="connsiteY129" fmla="*/ 3954433 h 39939118"/>
              <a:gd name="connsiteX130" fmla="*/ 2160463 w 16407932"/>
              <a:gd name="connsiteY130" fmla="*/ 1881624 h 39939118"/>
              <a:gd name="connsiteX131" fmla="*/ 2246882 w 16407932"/>
              <a:gd name="connsiteY131" fmla="*/ 1036395 h 39939118"/>
              <a:gd name="connsiteX132" fmla="*/ 2722184 w 16407932"/>
              <a:gd name="connsiteY132" fmla="*/ 638640 h 39939118"/>
              <a:gd name="connsiteX133" fmla="*/ 3510600 w 16407932"/>
              <a:gd name="connsiteY133" fmla="*/ 290605 h 39939118"/>
              <a:gd name="connsiteX0" fmla="*/ 3510600 w 16407932"/>
              <a:gd name="connsiteY0" fmla="*/ 290605 h 39939118"/>
              <a:gd name="connsiteX1" fmla="*/ 4601787 w 16407932"/>
              <a:gd name="connsiteY1" fmla="*/ 191166 h 39939118"/>
              <a:gd name="connsiteX2" fmla="*/ 5833251 w 16407932"/>
              <a:gd name="connsiteY2" fmla="*/ 713219 h 39939118"/>
              <a:gd name="connsiteX3" fmla="*/ 5465972 w 16407932"/>
              <a:gd name="connsiteY3" fmla="*/ 1185554 h 39939118"/>
              <a:gd name="connsiteX4" fmla="*/ 5768437 w 16407932"/>
              <a:gd name="connsiteY4" fmla="*/ 1682747 h 39939118"/>
              <a:gd name="connsiteX5" fmla="*/ 5962879 w 16407932"/>
              <a:gd name="connsiteY5" fmla="*/ 2378819 h 39939118"/>
              <a:gd name="connsiteX6" fmla="*/ 5941274 w 16407932"/>
              <a:gd name="connsiteY6" fmla="*/ 2900872 h 39939118"/>
              <a:gd name="connsiteX7" fmla="*/ 6265343 w 16407932"/>
              <a:gd name="connsiteY7" fmla="*/ 3671523 h 39939118"/>
              <a:gd name="connsiteX8" fmla="*/ 6157320 w 16407932"/>
              <a:gd name="connsiteY8" fmla="*/ 4078732 h 39939118"/>
              <a:gd name="connsiteX9" fmla="*/ 6222134 w 16407932"/>
              <a:gd name="connsiteY9" fmla="*/ 4516753 h 39939118"/>
              <a:gd name="connsiteX10" fmla="*/ 5919669 w 16407932"/>
              <a:gd name="connsiteY10" fmla="*/ 5585719 h 39939118"/>
              <a:gd name="connsiteX11" fmla="*/ 5160812 w 16407932"/>
              <a:gd name="connsiteY11" fmla="*/ 5610985 h 39939118"/>
              <a:gd name="connsiteX12" fmla="*/ 4882647 w 16407932"/>
              <a:gd name="connsiteY12" fmla="*/ 6115484 h 39939118"/>
              <a:gd name="connsiteX13" fmla="*/ 5314740 w 16407932"/>
              <a:gd name="connsiteY13" fmla="*/ 6836415 h 39939118"/>
              <a:gd name="connsiteX14" fmla="*/ 6200530 w 16407932"/>
              <a:gd name="connsiteY14" fmla="*/ 10251647 h 39939118"/>
              <a:gd name="connsiteX15" fmla="*/ 6351762 w 16407932"/>
              <a:gd name="connsiteY15" fmla="*/ 11634335 h 39939118"/>
              <a:gd name="connsiteX16" fmla="*/ 6762250 w 16407932"/>
              <a:gd name="connsiteY16" fmla="*/ 11385738 h 39939118"/>
              <a:gd name="connsiteX17" fmla="*/ 6440972 w 16407932"/>
              <a:gd name="connsiteY17" fmla="*/ 10000105 h 39939118"/>
              <a:gd name="connsiteX18" fmla="*/ 8178332 w 16407932"/>
              <a:gd name="connsiteY18" fmla="*/ 8628505 h 39939118"/>
              <a:gd name="connsiteX19" fmla="*/ 8209760 w 16407932"/>
              <a:gd name="connsiteY19" fmla="*/ 7955101 h 39939118"/>
              <a:gd name="connsiteX20" fmla="*/ 8566084 w 16407932"/>
              <a:gd name="connsiteY20" fmla="*/ 7805943 h 39939118"/>
              <a:gd name="connsiteX21" fmla="*/ 8566084 w 16407932"/>
              <a:gd name="connsiteY21" fmla="*/ 7184451 h 39939118"/>
              <a:gd name="connsiteX22" fmla="*/ 8144946 w 16407932"/>
              <a:gd name="connsiteY22" fmla="*/ 6910994 h 39939118"/>
              <a:gd name="connsiteX23" fmla="*/ 7904012 w 16407932"/>
              <a:gd name="connsiteY23" fmla="*/ 5336665 h 39939118"/>
              <a:gd name="connsiteX24" fmla="*/ 7904012 w 16407932"/>
              <a:gd name="connsiteY24" fmla="*/ 5885305 h 39939118"/>
              <a:gd name="connsiteX25" fmla="*/ 7904012 w 16407932"/>
              <a:gd name="connsiteY25" fmla="*/ 6433945 h 39939118"/>
              <a:gd name="connsiteX26" fmla="*/ 7721132 w 16407932"/>
              <a:gd name="connsiteY26" fmla="*/ 6068185 h 39939118"/>
              <a:gd name="connsiteX27" fmla="*/ 7629692 w 16407932"/>
              <a:gd name="connsiteY27" fmla="*/ 6342505 h 39939118"/>
              <a:gd name="connsiteX28" fmla="*/ 7355372 w 16407932"/>
              <a:gd name="connsiteY28" fmla="*/ 6616825 h 39939118"/>
              <a:gd name="connsiteX29" fmla="*/ 7355372 w 16407932"/>
              <a:gd name="connsiteY29" fmla="*/ 6159625 h 39939118"/>
              <a:gd name="connsiteX30" fmla="*/ 7194343 w 16407932"/>
              <a:gd name="connsiteY30" fmla="*/ 6413800 h 39939118"/>
              <a:gd name="connsiteX31" fmla="*/ 7691249 w 16407932"/>
              <a:gd name="connsiteY31" fmla="*/ 5245395 h 39939118"/>
              <a:gd name="connsiteX32" fmla="*/ 8178332 w 16407932"/>
              <a:gd name="connsiteY32" fmla="*/ 4147945 h 39939118"/>
              <a:gd name="connsiteX33" fmla="*/ 9367052 w 16407932"/>
              <a:gd name="connsiteY33" fmla="*/ 3324985 h 39939118"/>
              <a:gd name="connsiteX34" fmla="*/ 9549932 w 16407932"/>
              <a:gd name="connsiteY34" fmla="*/ 3416425 h 39939118"/>
              <a:gd name="connsiteX35" fmla="*/ 10190012 w 16407932"/>
              <a:gd name="connsiteY35" fmla="*/ 3142105 h 39939118"/>
              <a:gd name="connsiteX36" fmla="*/ 11012972 w 16407932"/>
              <a:gd name="connsiteY36" fmla="*/ 3507865 h 39939118"/>
              <a:gd name="connsiteX37" fmla="*/ 11287292 w 16407932"/>
              <a:gd name="connsiteY37" fmla="*/ 4239385 h 39939118"/>
              <a:gd name="connsiteX38" fmla="*/ 11378732 w 16407932"/>
              <a:gd name="connsiteY38" fmla="*/ 4696585 h 39939118"/>
              <a:gd name="connsiteX39" fmla="*/ 11470172 w 16407932"/>
              <a:gd name="connsiteY39" fmla="*/ 5519545 h 39939118"/>
              <a:gd name="connsiteX40" fmla="*/ 11470172 w 16407932"/>
              <a:gd name="connsiteY40" fmla="*/ 5519545 h 39939118"/>
              <a:gd name="connsiteX41" fmla="*/ 11927372 w 16407932"/>
              <a:gd name="connsiteY41" fmla="*/ 6525385 h 39939118"/>
              <a:gd name="connsiteX42" fmla="*/ 11470172 w 16407932"/>
              <a:gd name="connsiteY42" fmla="*/ 7165465 h 39939118"/>
              <a:gd name="connsiteX43" fmla="*/ 11470172 w 16407932"/>
              <a:gd name="connsiteY43" fmla="*/ 7805545 h 39939118"/>
              <a:gd name="connsiteX44" fmla="*/ 10738652 w 16407932"/>
              <a:gd name="connsiteY44" fmla="*/ 7896985 h 39939118"/>
              <a:gd name="connsiteX45" fmla="*/ 10555772 w 16407932"/>
              <a:gd name="connsiteY45" fmla="*/ 8171305 h 39939118"/>
              <a:gd name="connsiteX46" fmla="*/ 10830092 w 16407932"/>
              <a:gd name="connsiteY46" fmla="*/ 8628505 h 39939118"/>
              <a:gd name="connsiteX47" fmla="*/ 11835932 w 16407932"/>
              <a:gd name="connsiteY47" fmla="*/ 8628505 h 39939118"/>
              <a:gd name="connsiteX48" fmla="*/ 12293132 w 16407932"/>
              <a:gd name="connsiteY48" fmla="*/ 9085705 h 39939118"/>
              <a:gd name="connsiteX49" fmla="*/ 13207532 w 16407932"/>
              <a:gd name="connsiteY49" fmla="*/ 10457305 h 39939118"/>
              <a:gd name="connsiteX50" fmla="*/ 14944892 w 16407932"/>
              <a:gd name="connsiteY50" fmla="*/ 10000105 h 39939118"/>
              <a:gd name="connsiteX51" fmla="*/ 16407932 w 16407932"/>
              <a:gd name="connsiteY51" fmla="*/ 9634345 h 39939118"/>
              <a:gd name="connsiteX52" fmla="*/ 15219212 w 16407932"/>
              <a:gd name="connsiteY52" fmla="*/ 10457305 h 39939118"/>
              <a:gd name="connsiteX53" fmla="*/ 15767852 w 16407932"/>
              <a:gd name="connsiteY53" fmla="*/ 10914505 h 39939118"/>
              <a:gd name="connsiteX54" fmla="*/ 14944892 w 16407932"/>
              <a:gd name="connsiteY54" fmla="*/ 11828905 h 39939118"/>
              <a:gd name="connsiteX55" fmla="*/ 14944892 w 16407932"/>
              <a:gd name="connsiteY55" fmla="*/ 11188825 h 39939118"/>
              <a:gd name="connsiteX56" fmla="*/ 13298972 w 16407932"/>
              <a:gd name="connsiteY56" fmla="*/ 11188825 h 39939118"/>
              <a:gd name="connsiteX57" fmla="*/ 13298972 w 16407932"/>
              <a:gd name="connsiteY57" fmla="*/ 12011785 h 39939118"/>
              <a:gd name="connsiteX58" fmla="*/ 14487692 w 16407932"/>
              <a:gd name="connsiteY58" fmla="*/ 13200505 h 39939118"/>
              <a:gd name="connsiteX59" fmla="*/ 14396252 w 16407932"/>
              <a:gd name="connsiteY59" fmla="*/ 14114905 h 39939118"/>
              <a:gd name="connsiteX60" fmla="*/ 14762012 w 16407932"/>
              <a:gd name="connsiteY60" fmla="*/ 14846425 h 39939118"/>
              <a:gd name="connsiteX61" fmla="*/ 14670572 w 16407932"/>
              <a:gd name="connsiteY61" fmla="*/ 15577945 h 39939118"/>
              <a:gd name="connsiteX62" fmla="*/ 14670572 w 16407932"/>
              <a:gd name="connsiteY62" fmla="*/ 16035145 h 39939118"/>
              <a:gd name="connsiteX63" fmla="*/ 14396252 w 16407932"/>
              <a:gd name="connsiteY63" fmla="*/ 16035145 h 39939118"/>
              <a:gd name="connsiteX64" fmla="*/ 14396252 w 16407932"/>
              <a:gd name="connsiteY64" fmla="*/ 16400905 h 39939118"/>
              <a:gd name="connsiteX65" fmla="*/ 13664732 w 16407932"/>
              <a:gd name="connsiteY65" fmla="*/ 16400905 h 39939118"/>
              <a:gd name="connsiteX66" fmla="*/ 14213372 w 16407932"/>
              <a:gd name="connsiteY66" fmla="*/ 17132425 h 39939118"/>
              <a:gd name="connsiteX67" fmla="*/ 14853452 w 16407932"/>
              <a:gd name="connsiteY67" fmla="*/ 25910665 h 39939118"/>
              <a:gd name="connsiteX68" fmla="*/ 13207532 w 16407932"/>
              <a:gd name="connsiteY68" fmla="*/ 25819225 h 39939118"/>
              <a:gd name="connsiteX69" fmla="*/ 13024652 w 16407932"/>
              <a:gd name="connsiteY69" fmla="*/ 29293945 h 39939118"/>
              <a:gd name="connsiteX70" fmla="*/ 11653052 w 16407932"/>
              <a:gd name="connsiteY70" fmla="*/ 33957385 h 39939118"/>
              <a:gd name="connsiteX71" fmla="*/ 12476012 w 16407932"/>
              <a:gd name="connsiteY71" fmla="*/ 35603305 h 39939118"/>
              <a:gd name="connsiteX72" fmla="*/ 14396252 w 16407932"/>
              <a:gd name="connsiteY72" fmla="*/ 36151945 h 39939118"/>
              <a:gd name="connsiteX73" fmla="*/ 12293132 w 16407932"/>
              <a:gd name="connsiteY73" fmla="*/ 36517705 h 39939118"/>
              <a:gd name="connsiteX74" fmla="*/ 12933212 w 16407932"/>
              <a:gd name="connsiteY74" fmla="*/ 37066345 h 39939118"/>
              <a:gd name="connsiteX75" fmla="*/ 12018812 w 16407932"/>
              <a:gd name="connsiteY75" fmla="*/ 37706425 h 39939118"/>
              <a:gd name="connsiteX76" fmla="*/ 10007132 w 16407932"/>
              <a:gd name="connsiteY76" fmla="*/ 37249225 h 39939118"/>
              <a:gd name="connsiteX77" fmla="*/ 10190012 w 16407932"/>
              <a:gd name="connsiteY77" fmla="*/ 36883465 h 39939118"/>
              <a:gd name="connsiteX78" fmla="*/ 9001292 w 16407932"/>
              <a:gd name="connsiteY78" fmla="*/ 36883465 h 39939118"/>
              <a:gd name="connsiteX79" fmla="*/ 9549932 w 16407932"/>
              <a:gd name="connsiteY79" fmla="*/ 35969065 h 39939118"/>
              <a:gd name="connsiteX80" fmla="*/ 9001292 w 16407932"/>
              <a:gd name="connsiteY80" fmla="*/ 35511865 h 39939118"/>
              <a:gd name="connsiteX81" fmla="*/ 9824252 w 16407932"/>
              <a:gd name="connsiteY81" fmla="*/ 34780345 h 39939118"/>
              <a:gd name="connsiteX82" fmla="*/ 8635532 w 16407932"/>
              <a:gd name="connsiteY82" fmla="*/ 28196665 h 39939118"/>
              <a:gd name="connsiteX83" fmla="*/ 9367052 w 16407932"/>
              <a:gd name="connsiteY83" fmla="*/ 26276425 h 39939118"/>
              <a:gd name="connsiteX84" fmla="*/ 8361212 w 16407932"/>
              <a:gd name="connsiteY84" fmla="*/ 25727785 h 39939118"/>
              <a:gd name="connsiteX85" fmla="*/ 8269772 w 16407932"/>
              <a:gd name="connsiteY85" fmla="*/ 20790025 h 39939118"/>
              <a:gd name="connsiteX86" fmla="*/ 8635532 w 16407932"/>
              <a:gd name="connsiteY86" fmla="*/ 18504025 h 39939118"/>
              <a:gd name="connsiteX87" fmla="*/ 7345575 w 16407932"/>
              <a:gd name="connsiteY87" fmla="*/ 16730572 h 39939118"/>
              <a:gd name="connsiteX88" fmla="*/ 7172492 w 16407932"/>
              <a:gd name="connsiteY88" fmla="*/ 16309465 h 39939118"/>
              <a:gd name="connsiteX89" fmla="*/ 7302366 w 16407932"/>
              <a:gd name="connsiteY89" fmla="*/ 16332817 h 39939118"/>
              <a:gd name="connsiteX90" fmla="*/ 7025008 w 16407932"/>
              <a:gd name="connsiteY90" fmla="*/ 16283097 h 39939118"/>
              <a:gd name="connsiteX91" fmla="*/ 7154636 w 16407932"/>
              <a:gd name="connsiteY91" fmla="*/ 20186069 h 39939118"/>
              <a:gd name="connsiteX92" fmla="*/ 6668684 w 16407932"/>
              <a:gd name="connsiteY92" fmla="*/ 21851668 h 39939118"/>
              <a:gd name="connsiteX93" fmla="*/ 6117614 w 16407932"/>
              <a:gd name="connsiteY93" fmla="*/ 22100265 h 39939118"/>
              <a:gd name="connsiteX94" fmla="*/ 6668684 w 16407932"/>
              <a:gd name="connsiteY94" fmla="*/ 26997624 h 39939118"/>
              <a:gd name="connsiteX95" fmla="*/ 6351762 w 16407932"/>
              <a:gd name="connsiteY95" fmla="*/ 36568605 h 39939118"/>
              <a:gd name="connsiteX96" fmla="*/ 5768437 w 16407932"/>
              <a:gd name="connsiteY96" fmla="*/ 36692904 h 39939118"/>
              <a:gd name="connsiteX97" fmla="*/ 5401158 w 16407932"/>
              <a:gd name="connsiteY97" fmla="*/ 36767483 h 39939118"/>
              <a:gd name="connsiteX98" fmla="*/ 5984483 w 16407932"/>
              <a:gd name="connsiteY98" fmla="*/ 36842062 h 39939118"/>
              <a:gd name="connsiteX99" fmla="*/ 6049297 w 16407932"/>
              <a:gd name="connsiteY99" fmla="*/ 37264676 h 39939118"/>
              <a:gd name="connsiteX100" fmla="*/ 6308553 w 16407932"/>
              <a:gd name="connsiteY100" fmla="*/ 37712151 h 39939118"/>
              <a:gd name="connsiteX101" fmla="*/ 6729995 w 16407932"/>
              <a:gd name="connsiteY101" fmla="*/ 38184485 h 39939118"/>
              <a:gd name="connsiteX102" fmla="*/ 8577039 w 16407932"/>
              <a:gd name="connsiteY102" fmla="*/ 38905416 h 39939118"/>
              <a:gd name="connsiteX103" fmla="*/ 8987527 w 16407932"/>
              <a:gd name="connsiteY103" fmla="*/ 39526908 h 39939118"/>
              <a:gd name="connsiteX104" fmla="*/ 6225637 w 16407932"/>
              <a:gd name="connsiteY104" fmla="*/ 39924663 h 39939118"/>
              <a:gd name="connsiteX105" fmla="*/ 5058987 w 16407932"/>
              <a:gd name="connsiteY105" fmla="*/ 39526908 h 39939118"/>
              <a:gd name="connsiteX106" fmla="*/ 4540476 w 16407932"/>
              <a:gd name="connsiteY106" fmla="*/ 39626347 h 39939118"/>
              <a:gd name="connsiteX107" fmla="*/ 3200988 w 16407932"/>
              <a:gd name="connsiteY107" fmla="*/ 39377750 h 39939118"/>
              <a:gd name="connsiteX108" fmla="*/ 3265802 w 16407932"/>
              <a:gd name="connsiteY108" fmla="*/ 38358503 h 39939118"/>
              <a:gd name="connsiteX109" fmla="*/ 2596059 w 16407932"/>
              <a:gd name="connsiteY109" fmla="*/ 38532521 h 39939118"/>
              <a:gd name="connsiteX110" fmla="*/ 2531245 w 16407932"/>
              <a:gd name="connsiteY110" fmla="*/ 38905416 h 39939118"/>
              <a:gd name="connsiteX111" fmla="*/ 864185 w 16407932"/>
              <a:gd name="connsiteY111" fmla="*/ 38830837 h 39939118"/>
              <a:gd name="connsiteX112" fmla="*/ 712953 w 16407932"/>
              <a:gd name="connsiteY112" fmla="*/ 36543745 h 39939118"/>
              <a:gd name="connsiteX113" fmla="*/ 802874 w 16407932"/>
              <a:gd name="connsiteY113" fmla="*/ 35499638 h 39939118"/>
              <a:gd name="connsiteX114" fmla="*/ 1278176 w 16407932"/>
              <a:gd name="connsiteY114" fmla="*/ 35027304 h 39939118"/>
              <a:gd name="connsiteX115" fmla="*/ 1040525 w 16407932"/>
              <a:gd name="connsiteY115" fmla="*/ 34629549 h 39939118"/>
              <a:gd name="connsiteX116" fmla="*/ 1080232 w 16407932"/>
              <a:gd name="connsiteY116" fmla="*/ 26972764 h 39939118"/>
              <a:gd name="connsiteX117" fmla="*/ 1598743 w 16407932"/>
              <a:gd name="connsiteY117" fmla="*/ 24909410 h 39939118"/>
              <a:gd name="connsiteX118" fmla="*/ 1533929 w 16407932"/>
              <a:gd name="connsiteY118" fmla="*/ 23591847 h 39939118"/>
              <a:gd name="connsiteX119" fmla="*/ 1663557 w 16407932"/>
              <a:gd name="connsiteY119" fmla="*/ 22348862 h 39939118"/>
              <a:gd name="connsiteX120" fmla="*/ 1859785 w 16407932"/>
              <a:gd name="connsiteY120" fmla="*/ 21534401 h 39939118"/>
              <a:gd name="connsiteX121" fmla="*/ 0 w 16407932"/>
              <a:gd name="connsiteY121" fmla="*/ 21115331 h 39939118"/>
              <a:gd name="connsiteX122" fmla="*/ 734558 w 16407932"/>
              <a:gd name="connsiteY122" fmla="*/ 16034501 h 39939118"/>
              <a:gd name="connsiteX123" fmla="*/ 910897 w 16407932"/>
              <a:gd name="connsiteY123" fmla="*/ 13573391 h 39939118"/>
              <a:gd name="connsiteX124" fmla="*/ 781270 w 16407932"/>
              <a:gd name="connsiteY124" fmla="*/ 10391351 h 39939118"/>
              <a:gd name="connsiteX125" fmla="*/ 1166650 w 16407932"/>
              <a:gd name="connsiteY125" fmla="*/ 7897670 h 39939118"/>
              <a:gd name="connsiteX126" fmla="*/ 1879603 w 16407932"/>
              <a:gd name="connsiteY126" fmla="*/ 6322056 h 39939118"/>
              <a:gd name="connsiteX127" fmla="*/ 2570951 w 16407932"/>
              <a:gd name="connsiteY127" fmla="*/ 5337122 h 39939118"/>
              <a:gd name="connsiteX128" fmla="*/ 2966252 w 16407932"/>
              <a:gd name="connsiteY128" fmla="*/ 4788025 h 39939118"/>
              <a:gd name="connsiteX129" fmla="*/ 2527742 w 16407932"/>
              <a:gd name="connsiteY129" fmla="*/ 3954433 h 39939118"/>
              <a:gd name="connsiteX130" fmla="*/ 2160463 w 16407932"/>
              <a:gd name="connsiteY130" fmla="*/ 1881624 h 39939118"/>
              <a:gd name="connsiteX131" fmla="*/ 2246882 w 16407932"/>
              <a:gd name="connsiteY131" fmla="*/ 1036395 h 39939118"/>
              <a:gd name="connsiteX132" fmla="*/ 2722184 w 16407932"/>
              <a:gd name="connsiteY132" fmla="*/ 638640 h 39939118"/>
              <a:gd name="connsiteX133" fmla="*/ 3510600 w 16407932"/>
              <a:gd name="connsiteY133" fmla="*/ 290605 h 39939118"/>
              <a:gd name="connsiteX0" fmla="*/ 3510600 w 16407932"/>
              <a:gd name="connsiteY0" fmla="*/ 290605 h 39939118"/>
              <a:gd name="connsiteX1" fmla="*/ 4601787 w 16407932"/>
              <a:gd name="connsiteY1" fmla="*/ 191166 h 39939118"/>
              <a:gd name="connsiteX2" fmla="*/ 5833251 w 16407932"/>
              <a:gd name="connsiteY2" fmla="*/ 713219 h 39939118"/>
              <a:gd name="connsiteX3" fmla="*/ 5465972 w 16407932"/>
              <a:gd name="connsiteY3" fmla="*/ 1185554 h 39939118"/>
              <a:gd name="connsiteX4" fmla="*/ 5768437 w 16407932"/>
              <a:gd name="connsiteY4" fmla="*/ 1682747 h 39939118"/>
              <a:gd name="connsiteX5" fmla="*/ 5962879 w 16407932"/>
              <a:gd name="connsiteY5" fmla="*/ 2378819 h 39939118"/>
              <a:gd name="connsiteX6" fmla="*/ 5941274 w 16407932"/>
              <a:gd name="connsiteY6" fmla="*/ 2900872 h 39939118"/>
              <a:gd name="connsiteX7" fmla="*/ 6265343 w 16407932"/>
              <a:gd name="connsiteY7" fmla="*/ 3671523 h 39939118"/>
              <a:gd name="connsiteX8" fmla="*/ 6157320 w 16407932"/>
              <a:gd name="connsiteY8" fmla="*/ 4078732 h 39939118"/>
              <a:gd name="connsiteX9" fmla="*/ 6222134 w 16407932"/>
              <a:gd name="connsiteY9" fmla="*/ 4516753 h 39939118"/>
              <a:gd name="connsiteX10" fmla="*/ 5919669 w 16407932"/>
              <a:gd name="connsiteY10" fmla="*/ 5585719 h 39939118"/>
              <a:gd name="connsiteX11" fmla="*/ 5160812 w 16407932"/>
              <a:gd name="connsiteY11" fmla="*/ 5610985 h 39939118"/>
              <a:gd name="connsiteX12" fmla="*/ 4882647 w 16407932"/>
              <a:gd name="connsiteY12" fmla="*/ 6115484 h 39939118"/>
              <a:gd name="connsiteX13" fmla="*/ 5314740 w 16407932"/>
              <a:gd name="connsiteY13" fmla="*/ 6836415 h 39939118"/>
              <a:gd name="connsiteX14" fmla="*/ 6200530 w 16407932"/>
              <a:gd name="connsiteY14" fmla="*/ 10251647 h 39939118"/>
              <a:gd name="connsiteX15" fmla="*/ 6351762 w 16407932"/>
              <a:gd name="connsiteY15" fmla="*/ 11634335 h 39939118"/>
              <a:gd name="connsiteX16" fmla="*/ 6762250 w 16407932"/>
              <a:gd name="connsiteY16" fmla="*/ 11385738 h 39939118"/>
              <a:gd name="connsiteX17" fmla="*/ 6440972 w 16407932"/>
              <a:gd name="connsiteY17" fmla="*/ 10000105 h 39939118"/>
              <a:gd name="connsiteX18" fmla="*/ 8178332 w 16407932"/>
              <a:gd name="connsiteY18" fmla="*/ 8628505 h 39939118"/>
              <a:gd name="connsiteX19" fmla="*/ 8209760 w 16407932"/>
              <a:gd name="connsiteY19" fmla="*/ 7955101 h 39939118"/>
              <a:gd name="connsiteX20" fmla="*/ 8566084 w 16407932"/>
              <a:gd name="connsiteY20" fmla="*/ 7805943 h 39939118"/>
              <a:gd name="connsiteX21" fmla="*/ 8566084 w 16407932"/>
              <a:gd name="connsiteY21" fmla="*/ 7184451 h 39939118"/>
              <a:gd name="connsiteX22" fmla="*/ 8144946 w 16407932"/>
              <a:gd name="connsiteY22" fmla="*/ 6910994 h 39939118"/>
              <a:gd name="connsiteX23" fmla="*/ 7904012 w 16407932"/>
              <a:gd name="connsiteY23" fmla="*/ 5336665 h 39939118"/>
              <a:gd name="connsiteX24" fmla="*/ 7904012 w 16407932"/>
              <a:gd name="connsiteY24" fmla="*/ 5885305 h 39939118"/>
              <a:gd name="connsiteX25" fmla="*/ 7904012 w 16407932"/>
              <a:gd name="connsiteY25" fmla="*/ 6433945 h 39939118"/>
              <a:gd name="connsiteX26" fmla="*/ 7721132 w 16407932"/>
              <a:gd name="connsiteY26" fmla="*/ 6068185 h 39939118"/>
              <a:gd name="connsiteX27" fmla="*/ 7629692 w 16407932"/>
              <a:gd name="connsiteY27" fmla="*/ 6342505 h 39939118"/>
              <a:gd name="connsiteX28" fmla="*/ 7355372 w 16407932"/>
              <a:gd name="connsiteY28" fmla="*/ 6616825 h 39939118"/>
              <a:gd name="connsiteX29" fmla="*/ 7355372 w 16407932"/>
              <a:gd name="connsiteY29" fmla="*/ 6159625 h 39939118"/>
              <a:gd name="connsiteX30" fmla="*/ 7194343 w 16407932"/>
              <a:gd name="connsiteY30" fmla="*/ 6413800 h 39939118"/>
              <a:gd name="connsiteX31" fmla="*/ 7691249 w 16407932"/>
              <a:gd name="connsiteY31" fmla="*/ 5245395 h 39939118"/>
              <a:gd name="connsiteX32" fmla="*/ 8178332 w 16407932"/>
              <a:gd name="connsiteY32" fmla="*/ 4147945 h 39939118"/>
              <a:gd name="connsiteX33" fmla="*/ 9367052 w 16407932"/>
              <a:gd name="connsiteY33" fmla="*/ 3324985 h 39939118"/>
              <a:gd name="connsiteX34" fmla="*/ 9549932 w 16407932"/>
              <a:gd name="connsiteY34" fmla="*/ 3416425 h 39939118"/>
              <a:gd name="connsiteX35" fmla="*/ 10190012 w 16407932"/>
              <a:gd name="connsiteY35" fmla="*/ 3142105 h 39939118"/>
              <a:gd name="connsiteX36" fmla="*/ 11012972 w 16407932"/>
              <a:gd name="connsiteY36" fmla="*/ 3507865 h 39939118"/>
              <a:gd name="connsiteX37" fmla="*/ 11287292 w 16407932"/>
              <a:gd name="connsiteY37" fmla="*/ 4239385 h 39939118"/>
              <a:gd name="connsiteX38" fmla="*/ 11378732 w 16407932"/>
              <a:gd name="connsiteY38" fmla="*/ 4696585 h 39939118"/>
              <a:gd name="connsiteX39" fmla="*/ 11470172 w 16407932"/>
              <a:gd name="connsiteY39" fmla="*/ 5519545 h 39939118"/>
              <a:gd name="connsiteX40" fmla="*/ 11470172 w 16407932"/>
              <a:gd name="connsiteY40" fmla="*/ 5519545 h 39939118"/>
              <a:gd name="connsiteX41" fmla="*/ 11927372 w 16407932"/>
              <a:gd name="connsiteY41" fmla="*/ 6525385 h 39939118"/>
              <a:gd name="connsiteX42" fmla="*/ 11470172 w 16407932"/>
              <a:gd name="connsiteY42" fmla="*/ 7165465 h 39939118"/>
              <a:gd name="connsiteX43" fmla="*/ 11470172 w 16407932"/>
              <a:gd name="connsiteY43" fmla="*/ 7805545 h 39939118"/>
              <a:gd name="connsiteX44" fmla="*/ 10738652 w 16407932"/>
              <a:gd name="connsiteY44" fmla="*/ 7896985 h 39939118"/>
              <a:gd name="connsiteX45" fmla="*/ 10555772 w 16407932"/>
              <a:gd name="connsiteY45" fmla="*/ 8171305 h 39939118"/>
              <a:gd name="connsiteX46" fmla="*/ 10830092 w 16407932"/>
              <a:gd name="connsiteY46" fmla="*/ 8628505 h 39939118"/>
              <a:gd name="connsiteX47" fmla="*/ 11835932 w 16407932"/>
              <a:gd name="connsiteY47" fmla="*/ 8628505 h 39939118"/>
              <a:gd name="connsiteX48" fmla="*/ 12293132 w 16407932"/>
              <a:gd name="connsiteY48" fmla="*/ 9085705 h 39939118"/>
              <a:gd name="connsiteX49" fmla="*/ 13207532 w 16407932"/>
              <a:gd name="connsiteY49" fmla="*/ 10457305 h 39939118"/>
              <a:gd name="connsiteX50" fmla="*/ 14944892 w 16407932"/>
              <a:gd name="connsiteY50" fmla="*/ 10000105 h 39939118"/>
              <a:gd name="connsiteX51" fmla="*/ 16407932 w 16407932"/>
              <a:gd name="connsiteY51" fmla="*/ 9634345 h 39939118"/>
              <a:gd name="connsiteX52" fmla="*/ 15219212 w 16407932"/>
              <a:gd name="connsiteY52" fmla="*/ 10457305 h 39939118"/>
              <a:gd name="connsiteX53" fmla="*/ 15767852 w 16407932"/>
              <a:gd name="connsiteY53" fmla="*/ 10914505 h 39939118"/>
              <a:gd name="connsiteX54" fmla="*/ 14944892 w 16407932"/>
              <a:gd name="connsiteY54" fmla="*/ 11828905 h 39939118"/>
              <a:gd name="connsiteX55" fmla="*/ 14944892 w 16407932"/>
              <a:gd name="connsiteY55" fmla="*/ 11188825 h 39939118"/>
              <a:gd name="connsiteX56" fmla="*/ 13298972 w 16407932"/>
              <a:gd name="connsiteY56" fmla="*/ 11188825 h 39939118"/>
              <a:gd name="connsiteX57" fmla="*/ 13298972 w 16407932"/>
              <a:gd name="connsiteY57" fmla="*/ 12011785 h 39939118"/>
              <a:gd name="connsiteX58" fmla="*/ 14487692 w 16407932"/>
              <a:gd name="connsiteY58" fmla="*/ 13200505 h 39939118"/>
              <a:gd name="connsiteX59" fmla="*/ 14396252 w 16407932"/>
              <a:gd name="connsiteY59" fmla="*/ 14114905 h 39939118"/>
              <a:gd name="connsiteX60" fmla="*/ 14762012 w 16407932"/>
              <a:gd name="connsiteY60" fmla="*/ 14846425 h 39939118"/>
              <a:gd name="connsiteX61" fmla="*/ 14670572 w 16407932"/>
              <a:gd name="connsiteY61" fmla="*/ 15577945 h 39939118"/>
              <a:gd name="connsiteX62" fmla="*/ 14670572 w 16407932"/>
              <a:gd name="connsiteY62" fmla="*/ 16035145 h 39939118"/>
              <a:gd name="connsiteX63" fmla="*/ 14396252 w 16407932"/>
              <a:gd name="connsiteY63" fmla="*/ 16035145 h 39939118"/>
              <a:gd name="connsiteX64" fmla="*/ 14396252 w 16407932"/>
              <a:gd name="connsiteY64" fmla="*/ 16400905 h 39939118"/>
              <a:gd name="connsiteX65" fmla="*/ 13664732 w 16407932"/>
              <a:gd name="connsiteY65" fmla="*/ 16400905 h 39939118"/>
              <a:gd name="connsiteX66" fmla="*/ 14213372 w 16407932"/>
              <a:gd name="connsiteY66" fmla="*/ 17132425 h 39939118"/>
              <a:gd name="connsiteX67" fmla="*/ 14853452 w 16407932"/>
              <a:gd name="connsiteY67" fmla="*/ 25910665 h 39939118"/>
              <a:gd name="connsiteX68" fmla="*/ 13207532 w 16407932"/>
              <a:gd name="connsiteY68" fmla="*/ 25819225 h 39939118"/>
              <a:gd name="connsiteX69" fmla="*/ 13024652 w 16407932"/>
              <a:gd name="connsiteY69" fmla="*/ 29293945 h 39939118"/>
              <a:gd name="connsiteX70" fmla="*/ 11653052 w 16407932"/>
              <a:gd name="connsiteY70" fmla="*/ 33957385 h 39939118"/>
              <a:gd name="connsiteX71" fmla="*/ 12476012 w 16407932"/>
              <a:gd name="connsiteY71" fmla="*/ 35603305 h 39939118"/>
              <a:gd name="connsiteX72" fmla="*/ 14396252 w 16407932"/>
              <a:gd name="connsiteY72" fmla="*/ 36151945 h 39939118"/>
              <a:gd name="connsiteX73" fmla="*/ 12293132 w 16407932"/>
              <a:gd name="connsiteY73" fmla="*/ 36517705 h 39939118"/>
              <a:gd name="connsiteX74" fmla="*/ 12933212 w 16407932"/>
              <a:gd name="connsiteY74" fmla="*/ 37066345 h 39939118"/>
              <a:gd name="connsiteX75" fmla="*/ 12018812 w 16407932"/>
              <a:gd name="connsiteY75" fmla="*/ 37706425 h 39939118"/>
              <a:gd name="connsiteX76" fmla="*/ 10007132 w 16407932"/>
              <a:gd name="connsiteY76" fmla="*/ 37249225 h 39939118"/>
              <a:gd name="connsiteX77" fmla="*/ 10190012 w 16407932"/>
              <a:gd name="connsiteY77" fmla="*/ 36883465 h 39939118"/>
              <a:gd name="connsiteX78" fmla="*/ 9001292 w 16407932"/>
              <a:gd name="connsiteY78" fmla="*/ 36883465 h 39939118"/>
              <a:gd name="connsiteX79" fmla="*/ 9549932 w 16407932"/>
              <a:gd name="connsiteY79" fmla="*/ 35969065 h 39939118"/>
              <a:gd name="connsiteX80" fmla="*/ 9001292 w 16407932"/>
              <a:gd name="connsiteY80" fmla="*/ 35511865 h 39939118"/>
              <a:gd name="connsiteX81" fmla="*/ 9824252 w 16407932"/>
              <a:gd name="connsiteY81" fmla="*/ 34780345 h 39939118"/>
              <a:gd name="connsiteX82" fmla="*/ 8635532 w 16407932"/>
              <a:gd name="connsiteY82" fmla="*/ 28196665 h 39939118"/>
              <a:gd name="connsiteX83" fmla="*/ 9367052 w 16407932"/>
              <a:gd name="connsiteY83" fmla="*/ 26276425 h 39939118"/>
              <a:gd name="connsiteX84" fmla="*/ 8361212 w 16407932"/>
              <a:gd name="connsiteY84" fmla="*/ 25727785 h 39939118"/>
              <a:gd name="connsiteX85" fmla="*/ 8269772 w 16407932"/>
              <a:gd name="connsiteY85" fmla="*/ 20790025 h 39939118"/>
              <a:gd name="connsiteX86" fmla="*/ 8635532 w 16407932"/>
              <a:gd name="connsiteY86" fmla="*/ 18504025 h 39939118"/>
              <a:gd name="connsiteX87" fmla="*/ 7345575 w 16407932"/>
              <a:gd name="connsiteY87" fmla="*/ 16730572 h 39939118"/>
              <a:gd name="connsiteX88" fmla="*/ 7172492 w 16407932"/>
              <a:gd name="connsiteY88" fmla="*/ 16309465 h 39939118"/>
              <a:gd name="connsiteX89" fmla="*/ 7302366 w 16407932"/>
              <a:gd name="connsiteY89" fmla="*/ 16332817 h 39939118"/>
              <a:gd name="connsiteX90" fmla="*/ 7025008 w 16407932"/>
              <a:gd name="connsiteY90" fmla="*/ 16283097 h 39939118"/>
              <a:gd name="connsiteX91" fmla="*/ 7154636 w 16407932"/>
              <a:gd name="connsiteY91" fmla="*/ 20186069 h 39939118"/>
              <a:gd name="connsiteX92" fmla="*/ 6668684 w 16407932"/>
              <a:gd name="connsiteY92" fmla="*/ 21851668 h 39939118"/>
              <a:gd name="connsiteX93" fmla="*/ 6117614 w 16407932"/>
              <a:gd name="connsiteY93" fmla="*/ 22100265 h 39939118"/>
              <a:gd name="connsiteX94" fmla="*/ 6668684 w 16407932"/>
              <a:gd name="connsiteY94" fmla="*/ 26997624 h 39939118"/>
              <a:gd name="connsiteX95" fmla="*/ 6351762 w 16407932"/>
              <a:gd name="connsiteY95" fmla="*/ 36568605 h 39939118"/>
              <a:gd name="connsiteX96" fmla="*/ 5768437 w 16407932"/>
              <a:gd name="connsiteY96" fmla="*/ 36692904 h 39939118"/>
              <a:gd name="connsiteX97" fmla="*/ 5401158 w 16407932"/>
              <a:gd name="connsiteY97" fmla="*/ 36767483 h 39939118"/>
              <a:gd name="connsiteX98" fmla="*/ 5984483 w 16407932"/>
              <a:gd name="connsiteY98" fmla="*/ 36842062 h 39939118"/>
              <a:gd name="connsiteX99" fmla="*/ 6049297 w 16407932"/>
              <a:gd name="connsiteY99" fmla="*/ 37264676 h 39939118"/>
              <a:gd name="connsiteX100" fmla="*/ 6308553 w 16407932"/>
              <a:gd name="connsiteY100" fmla="*/ 37712151 h 39939118"/>
              <a:gd name="connsiteX101" fmla="*/ 6729995 w 16407932"/>
              <a:gd name="connsiteY101" fmla="*/ 38184485 h 39939118"/>
              <a:gd name="connsiteX102" fmla="*/ 8577039 w 16407932"/>
              <a:gd name="connsiteY102" fmla="*/ 38905416 h 39939118"/>
              <a:gd name="connsiteX103" fmla="*/ 8987527 w 16407932"/>
              <a:gd name="connsiteY103" fmla="*/ 39526908 h 39939118"/>
              <a:gd name="connsiteX104" fmla="*/ 6225637 w 16407932"/>
              <a:gd name="connsiteY104" fmla="*/ 39924663 h 39939118"/>
              <a:gd name="connsiteX105" fmla="*/ 5058987 w 16407932"/>
              <a:gd name="connsiteY105" fmla="*/ 39526908 h 39939118"/>
              <a:gd name="connsiteX106" fmla="*/ 4540476 w 16407932"/>
              <a:gd name="connsiteY106" fmla="*/ 39626347 h 39939118"/>
              <a:gd name="connsiteX107" fmla="*/ 3200988 w 16407932"/>
              <a:gd name="connsiteY107" fmla="*/ 39377750 h 39939118"/>
              <a:gd name="connsiteX108" fmla="*/ 3265802 w 16407932"/>
              <a:gd name="connsiteY108" fmla="*/ 38358503 h 39939118"/>
              <a:gd name="connsiteX109" fmla="*/ 2596059 w 16407932"/>
              <a:gd name="connsiteY109" fmla="*/ 38532521 h 39939118"/>
              <a:gd name="connsiteX110" fmla="*/ 2531245 w 16407932"/>
              <a:gd name="connsiteY110" fmla="*/ 38905416 h 39939118"/>
              <a:gd name="connsiteX111" fmla="*/ 864185 w 16407932"/>
              <a:gd name="connsiteY111" fmla="*/ 38830837 h 39939118"/>
              <a:gd name="connsiteX112" fmla="*/ 712953 w 16407932"/>
              <a:gd name="connsiteY112" fmla="*/ 36543745 h 39939118"/>
              <a:gd name="connsiteX113" fmla="*/ 802874 w 16407932"/>
              <a:gd name="connsiteY113" fmla="*/ 35499638 h 39939118"/>
              <a:gd name="connsiteX114" fmla="*/ 1278176 w 16407932"/>
              <a:gd name="connsiteY114" fmla="*/ 35027304 h 39939118"/>
              <a:gd name="connsiteX115" fmla="*/ 1040525 w 16407932"/>
              <a:gd name="connsiteY115" fmla="*/ 34629549 h 39939118"/>
              <a:gd name="connsiteX116" fmla="*/ 1080232 w 16407932"/>
              <a:gd name="connsiteY116" fmla="*/ 26972764 h 39939118"/>
              <a:gd name="connsiteX117" fmla="*/ 1598743 w 16407932"/>
              <a:gd name="connsiteY117" fmla="*/ 24909410 h 39939118"/>
              <a:gd name="connsiteX118" fmla="*/ 1533929 w 16407932"/>
              <a:gd name="connsiteY118" fmla="*/ 23591847 h 39939118"/>
              <a:gd name="connsiteX119" fmla="*/ 1663557 w 16407932"/>
              <a:gd name="connsiteY119" fmla="*/ 22348862 h 39939118"/>
              <a:gd name="connsiteX120" fmla="*/ 1859785 w 16407932"/>
              <a:gd name="connsiteY120" fmla="*/ 21534401 h 39939118"/>
              <a:gd name="connsiteX121" fmla="*/ 0 w 16407932"/>
              <a:gd name="connsiteY121" fmla="*/ 21115331 h 39939118"/>
              <a:gd name="connsiteX122" fmla="*/ 734558 w 16407932"/>
              <a:gd name="connsiteY122" fmla="*/ 16034501 h 39939118"/>
              <a:gd name="connsiteX123" fmla="*/ 910897 w 16407932"/>
              <a:gd name="connsiteY123" fmla="*/ 13573391 h 39939118"/>
              <a:gd name="connsiteX124" fmla="*/ 781270 w 16407932"/>
              <a:gd name="connsiteY124" fmla="*/ 10391351 h 39939118"/>
              <a:gd name="connsiteX125" fmla="*/ 1166650 w 16407932"/>
              <a:gd name="connsiteY125" fmla="*/ 7897670 h 39939118"/>
              <a:gd name="connsiteX126" fmla="*/ 1879603 w 16407932"/>
              <a:gd name="connsiteY126" fmla="*/ 6322056 h 39939118"/>
              <a:gd name="connsiteX127" fmla="*/ 2570951 w 16407932"/>
              <a:gd name="connsiteY127" fmla="*/ 5337122 h 39939118"/>
              <a:gd name="connsiteX128" fmla="*/ 2966252 w 16407932"/>
              <a:gd name="connsiteY128" fmla="*/ 4788025 h 39939118"/>
              <a:gd name="connsiteX129" fmla="*/ 2527742 w 16407932"/>
              <a:gd name="connsiteY129" fmla="*/ 3954433 h 39939118"/>
              <a:gd name="connsiteX130" fmla="*/ 2160463 w 16407932"/>
              <a:gd name="connsiteY130" fmla="*/ 1881624 h 39939118"/>
              <a:gd name="connsiteX131" fmla="*/ 2246882 w 16407932"/>
              <a:gd name="connsiteY131" fmla="*/ 1036395 h 39939118"/>
              <a:gd name="connsiteX132" fmla="*/ 2722184 w 16407932"/>
              <a:gd name="connsiteY132" fmla="*/ 638640 h 39939118"/>
              <a:gd name="connsiteX133" fmla="*/ 3510600 w 16407932"/>
              <a:gd name="connsiteY133" fmla="*/ 290605 h 39939118"/>
              <a:gd name="connsiteX0" fmla="*/ 3510600 w 16407932"/>
              <a:gd name="connsiteY0" fmla="*/ 290605 h 39939118"/>
              <a:gd name="connsiteX1" fmla="*/ 4601787 w 16407932"/>
              <a:gd name="connsiteY1" fmla="*/ 191166 h 39939118"/>
              <a:gd name="connsiteX2" fmla="*/ 5833251 w 16407932"/>
              <a:gd name="connsiteY2" fmla="*/ 713219 h 39939118"/>
              <a:gd name="connsiteX3" fmla="*/ 5465972 w 16407932"/>
              <a:gd name="connsiteY3" fmla="*/ 1185554 h 39939118"/>
              <a:gd name="connsiteX4" fmla="*/ 5768437 w 16407932"/>
              <a:gd name="connsiteY4" fmla="*/ 1682747 h 39939118"/>
              <a:gd name="connsiteX5" fmla="*/ 5962879 w 16407932"/>
              <a:gd name="connsiteY5" fmla="*/ 2378819 h 39939118"/>
              <a:gd name="connsiteX6" fmla="*/ 5941274 w 16407932"/>
              <a:gd name="connsiteY6" fmla="*/ 2900872 h 39939118"/>
              <a:gd name="connsiteX7" fmla="*/ 6265343 w 16407932"/>
              <a:gd name="connsiteY7" fmla="*/ 3671523 h 39939118"/>
              <a:gd name="connsiteX8" fmla="*/ 6157320 w 16407932"/>
              <a:gd name="connsiteY8" fmla="*/ 4078732 h 39939118"/>
              <a:gd name="connsiteX9" fmla="*/ 6222134 w 16407932"/>
              <a:gd name="connsiteY9" fmla="*/ 4516753 h 39939118"/>
              <a:gd name="connsiteX10" fmla="*/ 5919669 w 16407932"/>
              <a:gd name="connsiteY10" fmla="*/ 5585719 h 39939118"/>
              <a:gd name="connsiteX11" fmla="*/ 5160812 w 16407932"/>
              <a:gd name="connsiteY11" fmla="*/ 5610985 h 39939118"/>
              <a:gd name="connsiteX12" fmla="*/ 4882647 w 16407932"/>
              <a:gd name="connsiteY12" fmla="*/ 6115484 h 39939118"/>
              <a:gd name="connsiteX13" fmla="*/ 5314740 w 16407932"/>
              <a:gd name="connsiteY13" fmla="*/ 6836415 h 39939118"/>
              <a:gd name="connsiteX14" fmla="*/ 6200530 w 16407932"/>
              <a:gd name="connsiteY14" fmla="*/ 10251647 h 39939118"/>
              <a:gd name="connsiteX15" fmla="*/ 6351762 w 16407932"/>
              <a:gd name="connsiteY15" fmla="*/ 11634335 h 39939118"/>
              <a:gd name="connsiteX16" fmla="*/ 6762250 w 16407932"/>
              <a:gd name="connsiteY16" fmla="*/ 11385738 h 39939118"/>
              <a:gd name="connsiteX17" fmla="*/ 6440972 w 16407932"/>
              <a:gd name="connsiteY17" fmla="*/ 10000105 h 39939118"/>
              <a:gd name="connsiteX18" fmla="*/ 8178332 w 16407932"/>
              <a:gd name="connsiteY18" fmla="*/ 8628505 h 39939118"/>
              <a:gd name="connsiteX19" fmla="*/ 8209760 w 16407932"/>
              <a:gd name="connsiteY19" fmla="*/ 7955101 h 39939118"/>
              <a:gd name="connsiteX20" fmla="*/ 8566084 w 16407932"/>
              <a:gd name="connsiteY20" fmla="*/ 7805943 h 39939118"/>
              <a:gd name="connsiteX21" fmla="*/ 8566084 w 16407932"/>
              <a:gd name="connsiteY21" fmla="*/ 7184451 h 39939118"/>
              <a:gd name="connsiteX22" fmla="*/ 8144946 w 16407932"/>
              <a:gd name="connsiteY22" fmla="*/ 6910994 h 39939118"/>
              <a:gd name="connsiteX23" fmla="*/ 7904012 w 16407932"/>
              <a:gd name="connsiteY23" fmla="*/ 5336665 h 39939118"/>
              <a:gd name="connsiteX24" fmla="*/ 7904012 w 16407932"/>
              <a:gd name="connsiteY24" fmla="*/ 5885305 h 39939118"/>
              <a:gd name="connsiteX25" fmla="*/ 7904012 w 16407932"/>
              <a:gd name="connsiteY25" fmla="*/ 6433945 h 39939118"/>
              <a:gd name="connsiteX26" fmla="*/ 7721132 w 16407932"/>
              <a:gd name="connsiteY26" fmla="*/ 6068185 h 39939118"/>
              <a:gd name="connsiteX27" fmla="*/ 7629692 w 16407932"/>
              <a:gd name="connsiteY27" fmla="*/ 6342505 h 39939118"/>
              <a:gd name="connsiteX28" fmla="*/ 7355372 w 16407932"/>
              <a:gd name="connsiteY28" fmla="*/ 6616825 h 39939118"/>
              <a:gd name="connsiteX29" fmla="*/ 7355372 w 16407932"/>
              <a:gd name="connsiteY29" fmla="*/ 6159625 h 39939118"/>
              <a:gd name="connsiteX30" fmla="*/ 7194343 w 16407932"/>
              <a:gd name="connsiteY30" fmla="*/ 6413800 h 39939118"/>
              <a:gd name="connsiteX31" fmla="*/ 7691249 w 16407932"/>
              <a:gd name="connsiteY31" fmla="*/ 5245395 h 39939118"/>
              <a:gd name="connsiteX32" fmla="*/ 8178332 w 16407932"/>
              <a:gd name="connsiteY32" fmla="*/ 4147945 h 39939118"/>
              <a:gd name="connsiteX33" fmla="*/ 9367052 w 16407932"/>
              <a:gd name="connsiteY33" fmla="*/ 3324985 h 39939118"/>
              <a:gd name="connsiteX34" fmla="*/ 9549932 w 16407932"/>
              <a:gd name="connsiteY34" fmla="*/ 3416425 h 39939118"/>
              <a:gd name="connsiteX35" fmla="*/ 10190012 w 16407932"/>
              <a:gd name="connsiteY35" fmla="*/ 3142105 h 39939118"/>
              <a:gd name="connsiteX36" fmla="*/ 11012972 w 16407932"/>
              <a:gd name="connsiteY36" fmla="*/ 3507865 h 39939118"/>
              <a:gd name="connsiteX37" fmla="*/ 11287292 w 16407932"/>
              <a:gd name="connsiteY37" fmla="*/ 4239385 h 39939118"/>
              <a:gd name="connsiteX38" fmla="*/ 11378732 w 16407932"/>
              <a:gd name="connsiteY38" fmla="*/ 4696585 h 39939118"/>
              <a:gd name="connsiteX39" fmla="*/ 11470172 w 16407932"/>
              <a:gd name="connsiteY39" fmla="*/ 5519545 h 39939118"/>
              <a:gd name="connsiteX40" fmla="*/ 11470172 w 16407932"/>
              <a:gd name="connsiteY40" fmla="*/ 5519545 h 39939118"/>
              <a:gd name="connsiteX41" fmla="*/ 11927372 w 16407932"/>
              <a:gd name="connsiteY41" fmla="*/ 6525385 h 39939118"/>
              <a:gd name="connsiteX42" fmla="*/ 11470172 w 16407932"/>
              <a:gd name="connsiteY42" fmla="*/ 7165465 h 39939118"/>
              <a:gd name="connsiteX43" fmla="*/ 11470172 w 16407932"/>
              <a:gd name="connsiteY43" fmla="*/ 7805545 h 39939118"/>
              <a:gd name="connsiteX44" fmla="*/ 10738652 w 16407932"/>
              <a:gd name="connsiteY44" fmla="*/ 7896985 h 39939118"/>
              <a:gd name="connsiteX45" fmla="*/ 10555772 w 16407932"/>
              <a:gd name="connsiteY45" fmla="*/ 8171305 h 39939118"/>
              <a:gd name="connsiteX46" fmla="*/ 10830092 w 16407932"/>
              <a:gd name="connsiteY46" fmla="*/ 8628505 h 39939118"/>
              <a:gd name="connsiteX47" fmla="*/ 11835932 w 16407932"/>
              <a:gd name="connsiteY47" fmla="*/ 8628505 h 39939118"/>
              <a:gd name="connsiteX48" fmla="*/ 12293132 w 16407932"/>
              <a:gd name="connsiteY48" fmla="*/ 9085705 h 39939118"/>
              <a:gd name="connsiteX49" fmla="*/ 13207532 w 16407932"/>
              <a:gd name="connsiteY49" fmla="*/ 10457305 h 39939118"/>
              <a:gd name="connsiteX50" fmla="*/ 14944892 w 16407932"/>
              <a:gd name="connsiteY50" fmla="*/ 10000105 h 39939118"/>
              <a:gd name="connsiteX51" fmla="*/ 16407932 w 16407932"/>
              <a:gd name="connsiteY51" fmla="*/ 9634345 h 39939118"/>
              <a:gd name="connsiteX52" fmla="*/ 15219212 w 16407932"/>
              <a:gd name="connsiteY52" fmla="*/ 10457305 h 39939118"/>
              <a:gd name="connsiteX53" fmla="*/ 15767852 w 16407932"/>
              <a:gd name="connsiteY53" fmla="*/ 10914505 h 39939118"/>
              <a:gd name="connsiteX54" fmla="*/ 14944892 w 16407932"/>
              <a:gd name="connsiteY54" fmla="*/ 11828905 h 39939118"/>
              <a:gd name="connsiteX55" fmla="*/ 14944892 w 16407932"/>
              <a:gd name="connsiteY55" fmla="*/ 11188825 h 39939118"/>
              <a:gd name="connsiteX56" fmla="*/ 13298972 w 16407932"/>
              <a:gd name="connsiteY56" fmla="*/ 11188825 h 39939118"/>
              <a:gd name="connsiteX57" fmla="*/ 13298972 w 16407932"/>
              <a:gd name="connsiteY57" fmla="*/ 12011785 h 39939118"/>
              <a:gd name="connsiteX58" fmla="*/ 14487692 w 16407932"/>
              <a:gd name="connsiteY58" fmla="*/ 13200505 h 39939118"/>
              <a:gd name="connsiteX59" fmla="*/ 14396252 w 16407932"/>
              <a:gd name="connsiteY59" fmla="*/ 14114905 h 39939118"/>
              <a:gd name="connsiteX60" fmla="*/ 14762012 w 16407932"/>
              <a:gd name="connsiteY60" fmla="*/ 14846425 h 39939118"/>
              <a:gd name="connsiteX61" fmla="*/ 14670572 w 16407932"/>
              <a:gd name="connsiteY61" fmla="*/ 15577945 h 39939118"/>
              <a:gd name="connsiteX62" fmla="*/ 14670572 w 16407932"/>
              <a:gd name="connsiteY62" fmla="*/ 16035145 h 39939118"/>
              <a:gd name="connsiteX63" fmla="*/ 14396252 w 16407932"/>
              <a:gd name="connsiteY63" fmla="*/ 16035145 h 39939118"/>
              <a:gd name="connsiteX64" fmla="*/ 14396252 w 16407932"/>
              <a:gd name="connsiteY64" fmla="*/ 16400905 h 39939118"/>
              <a:gd name="connsiteX65" fmla="*/ 13664732 w 16407932"/>
              <a:gd name="connsiteY65" fmla="*/ 16400905 h 39939118"/>
              <a:gd name="connsiteX66" fmla="*/ 14213372 w 16407932"/>
              <a:gd name="connsiteY66" fmla="*/ 17132425 h 39939118"/>
              <a:gd name="connsiteX67" fmla="*/ 14853452 w 16407932"/>
              <a:gd name="connsiteY67" fmla="*/ 25910665 h 39939118"/>
              <a:gd name="connsiteX68" fmla="*/ 13207532 w 16407932"/>
              <a:gd name="connsiteY68" fmla="*/ 25819225 h 39939118"/>
              <a:gd name="connsiteX69" fmla="*/ 13024652 w 16407932"/>
              <a:gd name="connsiteY69" fmla="*/ 29293945 h 39939118"/>
              <a:gd name="connsiteX70" fmla="*/ 11653052 w 16407932"/>
              <a:gd name="connsiteY70" fmla="*/ 33957385 h 39939118"/>
              <a:gd name="connsiteX71" fmla="*/ 12476012 w 16407932"/>
              <a:gd name="connsiteY71" fmla="*/ 35603305 h 39939118"/>
              <a:gd name="connsiteX72" fmla="*/ 14396252 w 16407932"/>
              <a:gd name="connsiteY72" fmla="*/ 36151945 h 39939118"/>
              <a:gd name="connsiteX73" fmla="*/ 12293132 w 16407932"/>
              <a:gd name="connsiteY73" fmla="*/ 36517705 h 39939118"/>
              <a:gd name="connsiteX74" fmla="*/ 12933212 w 16407932"/>
              <a:gd name="connsiteY74" fmla="*/ 37066345 h 39939118"/>
              <a:gd name="connsiteX75" fmla="*/ 12018812 w 16407932"/>
              <a:gd name="connsiteY75" fmla="*/ 37706425 h 39939118"/>
              <a:gd name="connsiteX76" fmla="*/ 10007132 w 16407932"/>
              <a:gd name="connsiteY76" fmla="*/ 37249225 h 39939118"/>
              <a:gd name="connsiteX77" fmla="*/ 10190012 w 16407932"/>
              <a:gd name="connsiteY77" fmla="*/ 36883465 h 39939118"/>
              <a:gd name="connsiteX78" fmla="*/ 9001292 w 16407932"/>
              <a:gd name="connsiteY78" fmla="*/ 36883465 h 39939118"/>
              <a:gd name="connsiteX79" fmla="*/ 9549932 w 16407932"/>
              <a:gd name="connsiteY79" fmla="*/ 35969065 h 39939118"/>
              <a:gd name="connsiteX80" fmla="*/ 9001292 w 16407932"/>
              <a:gd name="connsiteY80" fmla="*/ 35511865 h 39939118"/>
              <a:gd name="connsiteX81" fmla="*/ 9824252 w 16407932"/>
              <a:gd name="connsiteY81" fmla="*/ 34780345 h 39939118"/>
              <a:gd name="connsiteX82" fmla="*/ 8635532 w 16407932"/>
              <a:gd name="connsiteY82" fmla="*/ 28196665 h 39939118"/>
              <a:gd name="connsiteX83" fmla="*/ 9367052 w 16407932"/>
              <a:gd name="connsiteY83" fmla="*/ 26276425 h 39939118"/>
              <a:gd name="connsiteX84" fmla="*/ 8361212 w 16407932"/>
              <a:gd name="connsiteY84" fmla="*/ 25727785 h 39939118"/>
              <a:gd name="connsiteX85" fmla="*/ 8269772 w 16407932"/>
              <a:gd name="connsiteY85" fmla="*/ 20790025 h 39939118"/>
              <a:gd name="connsiteX86" fmla="*/ 8635532 w 16407932"/>
              <a:gd name="connsiteY86" fmla="*/ 18504025 h 39939118"/>
              <a:gd name="connsiteX87" fmla="*/ 7345575 w 16407932"/>
              <a:gd name="connsiteY87" fmla="*/ 16730572 h 39939118"/>
              <a:gd name="connsiteX88" fmla="*/ 7172492 w 16407932"/>
              <a:gd name="connsiteY88" fmla="*/ 16309465 h 39939118"/>
              <a:gd name="connsiteX89" fmla="*/ 7302366 w 16407932"/>
              <a:gd name="connsiteY89" fmla="*/ 16332817 h 39939118"/>
              <a:gd name="connsiteX90" fmla="*/ 7025008 w 16407932"/>
              <a:gd name="connsiteY90" fmla="*/ 16283097 h 39939118"/>
              <a:gd name="connsiteX91" fmla="*/ 7154636 w 16407932"/>
              <a:gd name="connsiteY91" fmla="*/ 20186069 h 39939118"/>
              <a:gd name="connsiteX92" fmla="*/ 6668684 w 16407932"/>
              <a:gd name="connsiteY92" fmla="*/ 21851668 h 39939118"/>
              <a:gd name="connsiteX93" fmla="*/ 6117614 w 16407932"/>
              <a:gd name="connsiteY93" fmla="*/ 22100265 h 39939118"/>
              <a:gd name="connsiteX94" fmla="*/ 6668684 w 16407932"/>
              <a:gd name="connsiteY94" fmla="*/ 26997624 h 39939118"/>
              <a:gd name="connsiteX95" fmla="*/ 6351762 w 16407932"/>
              <a:gd name="connsiteY95" fmla="*/ 36568605 h 39939118"/>
              <a:gd name="connsiteX96" fmla="*/ 5768437 w 16407932"/>
              <a:gd name="connsiteY96" fmla="*/ 36692904 h 39939118"/>
              <a:gd name="connsiteX97" fmla="*/ 5401158 w 16407932"/>
              <a:gd name="connsiteY97" fmla="*/ 36767483 h 39939118"/>
              <a:gd name="connsiteX98" fmla="*/ 5984483 w 16407932"/>
              <a:gd name="connsiteY98" fmla="*/ 36842062 h 39939118"/>
              <a:gd name="connsiteX99" fmla="*/ 6049297 w 16407932"/>
              <a:gd name="connsiteY99" fmla="*/ 37264676 h 39939118"/>
              <a:gd name="connsiteX100" fmla="*/ 6308553 w 16407932"/>
              <a:gd name="connsiteY100" fmla="*/ 37712151 h 39939118"/>
              <a:gd name="connsiteX101" fmla="*/ 6729995 w 16407932"/>
              <a:gd name="connsiteY101" fmla="*/ 38184485 h 39939118"/>
              <a:gd name="connsiteX102" fmla="*/ 8577039 w 16407932"/>
              <a:gd name="connsiteY102" fmla="*/ 38905416 h 39939118"/>
              <a:gd name="connsiteX103" fmla="*/ 8987527 w 16407932"/>
              <a:gd name="connsiteY103" fmla="*/ 39526908 h 39939118"/>
              <a:gd name="connsiteX104" fmla="*/ 6225637 w 16407932"/>
              <a:gd name="connsiteY104" fmla="*/ 39924663 h 39939118"/>
              <a:gd name="connsiteX105" fmla="*/ 5058987 w 16407932"/>
              <a:gd name="connsiteY105" fmla="*/ 39526908 h 39939118"/>
              <a:gd name="connsiteX106" fmla="*/ 4540476 w 16407932"/>
              <a:gd name="connsiteY106" fmla="*/ 39626347 h 39939118"/>
              <a:gd name="connsiteX107" fmla="*/ 3200988 w 16407932"/>
              <a:gd name="connsiteY107" fmla="*/ 39377750 h 39939118"/>
              <a:gd name="connsiteX108" fmla="*/ 3265802 w 16407932"/>
              <a:gd name="connsiteY108" fmla="*/ 38358503 h 39939118"/>
              <a:gd name="connsiteX109" fmla="*/ 2596059 w 16407932"/>
              <a:gd name="connsiteY109" fmla="*/ 38532521 h 39939118"/>
              <a:gd name="connsiteX110" fmla="*/ 2531245 w 16407932"/>
              <a:gd name="connsiteY110" fmla="*/ 38905416 h 39939118"/>
              <a:gd name="connsiteX111" fmla="*/ 864185 w 16407932"/>
              <a:gd name="connsiteY111" fmla="*/ 38830837 h 39939118"/>
              <a:gd name="connsiteX112" fmla="*/ 712953 w 16407932"/>
              <a:gd name="connsiteY112" fmla="*/ 36543745 h 39939118"/>
              <a:gd name="connsiteX113" fmla="*/ 802874 w 16407932"/>
              <a:gd name="connsiteY113" fmla="*/ 35499638 h 39939118"/>
              <a:gd name="connsiteX114" fmla="*/ 1278176 w 16407932"/>
              <a:gd name="connsiteY114" fmla="*/ 35027304 h 39939118"/>
              <a:gd name="connsiteX115" fmla="*/ 1040525 w 16407932"/>
              <a:gd name="connsiteY115" fmla="*/ 34629549 h 39939118"/>
              <a:gd name="connsiteX116" fmla="*/ 1080232 w 16407932"/>
              <a:gd name="connsiteY116" fmla="*/ 26972764 h 39939118"/>
              <a:gd name="connsiteX117" fmla="*/ 1598743 w 16407932"/>
              <a:gd name="connsiteY117" fmla="*/ 24909410 h 39939118"/>
              <a:gd name="connsiteX118" fmla="*/ 1533929 w 16407932"/>
              <a:gd name="connsiteY118" fmla="*/ 23591847 h 39939118"/>
              <a:gd name="connsiteX119" fmla="*/ 1663557 w 16407932"/>
              <a:gd name="connsiteY119" fmla="*/ 22348862 h 39939118"/>
              <a:gd name="connsiteX120" fmla="*/ 1859785 w 16407932"/>
              <a:gd name="connsiteY120" fmla="*/ 21534401 h 39939118"/>
              <a:gd name="connsiteX121" fmla="*/ 0 w 16407932"/>
              <a:gd name="connsiteY121" fmla="*/ 21115331 h 39939118"/>
              <a:gd name="connsiteX122" fmla="*/ 734558 w 16407932"/>
              <a:gd name="connsiteY122" fmla="*/ 16034501 h 39939118"/>
              <a:gd name="connsiteX123" fmla="*/ 910897 w 16407932"/>
              <a:gd name="connsiteY123" fmla="*/ 13573391 h 39939118"/>
              <a:gd name="connsiteX124" fmla="*/ 781270 w 16407932"/>
              <a:gd name="connsiteY124" fmla="*/ 10391351 h 39939118"/>
              <a:gd name="connsiteX125" fmla="*/ 1166650 w 16407932"/>
              <a:gd name="connsiteY125" fmla="*/ 7897670 h 39939118"/>
              <a:gd name="connsiteX126" fmla="*/ 1879603 w 16407932"/>
              <a:gd name="connsiteY126" fmla="*/ 6322056 h 39939118"/>
              <a:gd name="connsiteX127" fmla="*/ 2570951 w 16407932"/>
              <a:gd name="connsiteY127" fmla="*/ 5337122 h 39939118"/>
              <a:gd name="connsiteX128" fmla="*/ 2966252 w 16407932"/>
              <a:gd name="connsiteY128" fmla="*/ 4788025 h 39939118"/>
              <a:gd name="connsiteX129" fmla="*/ 2527742 w 16407932"/>
              <a:gd name="connsiteY129" fmla="*/ 3954433 h 39939118"/>
              <a:gd name="connsiteX130" fmla="*/ 2160463 w 16407932"/>
              <a:gd name="connsiteY130" fmla="*/ 1881624 h 39939118"/>
              <a:gd name="connsiteX131" fmla="*/ 2246882 w 16407932"/>
              <a:gd name="connsiteY131" fmla="*/ 1036395 h 39939118"/>
              <a:gd name="connsiteX132" fmla="*/ 2722184 w 16407932"/>
              <a:gd name="connsiteY132" fmla="*/ 638640 h 39939118"/>
              <a:gd name="connsiteX133" fmla="*/ 3510600 w 16407932"/>
              <a:gd name="connsiteY133" fmla="*/ 290605 h 39939118"/>
              <a:gd name="connsiteX0" fmla="*/ 3510600 w 16407932"/>
              <a:gd name="connsiteY0" fmla="*/ 290605 h 39939118"/>
              <a:gd name="connsiteX1" fmla="*/ 4601787 w 16407932"/>
              <a:gd name="connsiteY1" fmla="*/ 191166 h 39939118"/>
              <a:gd name="connsiteX2" fmla="*/ 5833251 w 16407932"/>
              <a:gd name="connsiteY2" fmla="*/ 713219 h 39939118"/>
              <a:gd name="connsiteX3" fmla="*/ 5465972 w 16407932"/>
              <a:gd name="connsiteY3" fmla="*/ 1185554 h 39939118"/>
              <a:gd name="connsiteX4" fmla="*/ 5768437 w 16407932"/>
              <a:gd name="connsiteY4" fmla="*/ 1682747 h 39939118"/>
              <a:gd name="connsiteX5" fmla="*/ 5962879 w 16407932"/>
              <a:gd name="connsiteY5" fmla="*/ 2378819 h 39939118"/>
              <a:gd name="connsiteX6" fmla="*/ 5941274 w 16407932"/>
              <a:gd name="connsiteY6" fmla="*/ 2900872 h 39939118"/>
              <a:gd name="connsiteX7" fmla="*/ 6265343 w 16407932"/>
              <a:gd name="connsiteY7" fmla="*/ 3671523 h 39939118"/>
              <a:gd name="connsiteX8" fmla="*/ 6157320 w 16407932"/>
              <a:gd name="connsiteY8" fmla="*/ 4078732 h 39939118"/>
              <a:gd name="connsiteX9" fmla="*/ 6222134 w 16407932"/>
              <a:gd name="connsiteY9" fmla="*/ 4516753 h 39939118"/>
              <a:gd name="connsiteX10" fmla="*/ 5919669 w 16407932"/>
              <a:gd name="connsiteY10" fmla="*/ 5585719 h 39939118"/>
              <a:gd name="connsiteX11" fmla="*/ 5160812 w 16407932"/>
              <a:gd name="connsiteY11" fmla="*/ 5610985 h 39939118"/>
              <a:gd name="connsiteX12" fmla="*/ 4882647 w 16407932"/>
              <a:gd name="connsiteY12" fmla="*/ 6115484 h 39939118"/>
              <a:gd name="connsiteX13" fmla="*/ 5314740 w 16407932"/>
              <a:gd name="connsiteY13" fmla="*/ 6836415 h 39939118"/>
              <a:gd name="connsiteX14" fmla="*/ 6200530 w 16407932"/>
              <a:gd name="connsiteY14" fmla="*/ 10251647 h 39939118"/>
              <a:gd name="connsiteX15" fmla="*/ 6351762 w 16407932"/>
              <a:gd name="connsiteY15" fmla="*/ 11634335 h 39939118"/>
              <a:gd name="connsiteX16" fmla="*/ 6762250 w 16407932"/>
              <a:gd name="connsiteY16" fmla="*/ 11385738 h 39939118"/>
              <a:gd name="connsiteX17" fmla="*/ 6440972 w 16407932"/>
              <a:gd name="connsiteY17" fmla="*/ 10000105 h 39939118"/>
              <a:gd name="connsiteX18" fmla="*/ 8178332 w 16407932"/>
              <a:gd name="connsiteY18" fmla="*/ 8628505 h 39939118"/>
              <a:gd name="connsiteX19" fmla="*/ 8209760 w 16407932"/>
              <a:gd name="connsiteY19" fmla="*/ 7955101 h 39939118"/>
              <a:gd name="connsiteX20" fmla="*/ 8566084 w 16407932"/>
              <a:gd name="connsiteY20" fmla="*/ 7805943 h 39939118"/>
              <a:gd name="connsiteX21" fmla="*/ 8566084 w 16407932"/>
              <a:gd name="connsiteY21" fmla="*/ 7184451 h 39939118"/>
              <a:gd name="connsiteX22" fmla="*/ 8144946 w 16407932"/>
              <a:gd name="connsiteY22" fmla="*/ 6910994 h 39939118"/>
              <a:gd name="connsiteX23" fmla="*/ 7904012 w 16407932"/>
              <a:gd name="connsiteY23" fmla="*/ 5336665 h 39939118"/>
              <a:gd name="connsiteX24" fmla="*/ 7904012 w 16407932"/>
              <a:gd name="connsiteY24" fmla="*/ 5885305 h 39939118"/>
              <a:gd name="connsiteX25" fmla="*/ 7904012 w 16407932"/>
              <a:gd name="connsiteY25" fmla="*/ 6433945 h 39939118"/>
              <a:gd name="connsiteX26" fmla="*/ 7721132 w 16407932"/>
              <a:gd name="connsiteY26" fmla="*/ 6068185 h 39939118"/>
              <a:gd name="connsiteX27" fmla="*/ 7629692 w 16407932"/>
              <a:gd name="connsiteY27" fmla="*/ 6342505 h 39939118"/>
              <a:gd name="connsiteX28" fmla="*/ 7355372 w 16407932"/>
              <a:gd name="connsiteY28" fmla="*/ 6616825 h 39939118"/>
              <a:gd name="connsiteX29" fmla="*/ 7355372 w 16407932"/>
              <a:gd name="connsiteY29" fmla="*/ 6159625 h 39939118"/>
              <a:gd name="connsiteX30" fmla="*/ 7194343 w 16407932"/>
              <a:gd name="connsiteY30" fmla="*/ 6413800 h 39939118"/>
              <a:gd name="connsiteX31" fmla="*/ 7691249 w 16407932"/>
              <a:gd name="connsiteY31" fmla="*/ 5245395 h 39939118"/>
              <a:gd name="connsiteX32" fmla="*/ 8178332 w 16407932"/>
              <a:gd name="connsiteY32" fmla="*/ 4147945 h 39939118"/>
              <a:gd name="connsiteX33" fmla="*/ 9367052 w 16407932"/>
              <a:gd name="connsiteY33" fmla="*/ 3324985 h 39939118"/>
              <a:gd name="connsiteX34" fmla="*/ 9549932 w 16407932"/>
              <a:gd name="connsiteY34" fmla="*/ 3416425 h 39939118"/>
              <a:gd name="connsiteX35" fmla="*/ 10190012 w 16407932"/>
              <a:gd name="connsiteY35" fmla="*/ 3142105 h 39939118"/>
              <a:gd name="connsiteX36" fmla="*/ 11012972 w 16407932"/>
              <a:gd name="connsiteY36" fmla="*/ 3507865 h 39939118"/>
              <a:gd name="connsiteX37" fmla="*/ 11287292 w 16407932"/>
              <a:gd name="connsiteY37" fmla="*/ 4239385 h 39939118"/>
              <a:gd name="connsiteX38" fmla="*/ 11378732 w 16407932"/>
              <a:gd name="connsiteY38" fmla="*/ 4696585 h 39939118"/>
              <a:gd name="connsiteX39" fmla="*/ 11470172 w 16407932"/>
              <a:gd name="connsiteY39" fmla="*/ 5519545 h 39939118"/>
              <a:gd name="connsiteX40" fmla="*/ 11470172 w 16407932"/>
              <a:gd name="connsiteY40" fmla="*/ 5519545 h 39939118"/>
              <a:gd name="connsiteX41" fmla="*/ 11927372 w 16407932"/>
              <a:gd name="connsiteY41" fmla="*/ 6525385 h 39939118"/>
              <a:gd name="connsiteX42" fmla="*/ 11470172 w 16407932"/>
              <a:gd name="connsiteY42" fmla="*/ 7165465 h 39939118"/>
              <a:gd name="connsiteX43" fmla="*/ 11470172 w 16407932"/>
              <a:gd name="connsiteY43" fmla="*/ 7805545 h 39939118"/>
              <a:gd name="connsiteX44" fmla="*/ 10738652 w 16407932"/>
              <a:gd name="connsiteY44" fmla="*/ 7896985 h 39939118"/>
              <a:gd name="connsiteX45" fmla="*/ 10555772 w 16407932"/>
              <a:gd name="connsiteY45" fmla="*/ 8171305 h 39939118"/>
              <a:gd name="connsiteX46" fmla="*/ 10830092 w 16407932"/>
              <a:gd name="connsiteY46" fmla="*/ 8628505 h 39939118"/>
              <a:gd name="connsiteX47" fmla="*/ 11835932 w 16407932"/>
              <a:gd name="connsiteY47" fmla="*/ 8628505 h 39939118"/>
              <a:gd name="connsiteX48" fmla="*/ 12293132 w 16407932"/>
              <a:gd name="connsiteY48" fmla="*/ 9085705 h 39939118"/>
              <a:gd name="connsiteX49" fmla="*/ 13207532 w 16407932"/>
              <a:gd name="connsiteY49" fmla="*/ 10457305 h 39939118"/>
              <a:gd name="connsiteX50" fmla="*/ 14944892 w 16407932"/>
              <a:gd name="connsiteY50" fmla="*/ 10000105 h 39939118"/>
              <a:gd name="connsiteX51" fmla="*/ 16407932 w 16407932"/>
              <a:gd name="connsiteY51" fmla="*/ 9634345 h 39939118"/>
              <a:gd name="connsiteX52" fmla="*/ 15219212 w 16407932"/>
              <a:gd name="connsiteY52" fmla="*/ 10457305 h 39939118"/>
              <a:gd name="connsiteX53" fmla="*/ 15767852 w 16407932"/>
              <a:gd name="connsiteY53" fmla="*/ 10914505 h 39939118"/>
              <a:gd name="connsiteX54" fmla="*/ 14944892 w 16407932"/>
              <a:gd name="connsiteY54" fmla="*/ 11828905 h 39939118"/>
              <a:gd name="connsiteX55" fmla="*/ 14944892 w 16407932"/>
              <a:gd name="connsiteY55" fmla="*/ 11188825 h 39939118"/>
              <a:gd name="connsiteX56" fmla="*/ 13298972 w 16407932"/>
              <a:gd name="connsiteY56" fmla="*/ 11188825 h 39939118"/>
              <a:gd name="connsiteX57" fmla="*/ 13298972 w 16407932"/>
              <a:gd name="connsiteY57" fmla="*/ 12011785 h 39939118"/>
              <a:gd name="connsiteX58" fmla="*/ 14487692 w 16407932"/>
              <a:gd name="connsiteY58" fmla="*/ 13200505 h 39939118"/>
              <a:gd name="connsiteX59" fmla="*/ 14396252 w 16407932"/>
              <a:gd name="connsiteY59" fmla="*/ 14114905 h 39939118"/>
              <a:gd name="connsiteX60" fmla="*/ 14762012 w 16407932"/>
              <a:gd name="connsiteY60" fmla="*/ 14846425 h 39939118"/>
              <a:gd name="connsiteX61" fmla="*/ 14670572 w 16407932"/>
              <a:gd name="connsiteY61" fmla="*/ 15577945 h 39939118"/>
              <a:gd name="connsiteX62" fmla="*/ 14670572 w 16407932"/>
              <a:gd name="connsiteY62" fmla="*/ 16035145 h 39939118"/>
              <a:gd name="connsiteX63" fmla="*/ 14396252 w 16407932"/>
              <a:gd name="connsiteY63" fmla="*/ 16035145 h 39939118"/>
              <a:gd name="connsiteX64" fmla="*/ 14396252 w 16407932"/>
              <a:gd name="connsiteY64" fmla="*/ 16400905 h 39939118"/>
              <a:gd name="connsiteX65" fmla="*/ 13664732 w 16407932"/>
              <a:gd name="connsiteY65" fmla="*/ 16400905 h 39939118"/>
              <a:gd name="connsiteX66" fmla="*/ 14213372 w 16407932"/>
              <a:gd name="connsiteY66" fmla="*/ 17132425 h 39939118"/>
              <a:gd name="connsiteX67" fmla="*/ 14853452 w 16407932"/>
              <a:gd name="connsiteY67" fmla="*/ 25910665 h 39939118"/>
              <a:gd name="connsiteX68" fmla="*/ 13207532 w 16407932"/>
              <a:gd name="connsiteY68" fmla="*/ 25819225 h 39939118"/>
              <a:gd name="connsiteX69" fmla="*/ 13024652 w 16407932"/>
              <a:gd name="connsiteY69" fmla="*/ 29293945 h 39939118"/>
              <a:gd name="connsiteX70" fmla="*/ 11653052 w 16407932"/>
              <a:gd name="connsiteY70" fmla="*/ 33957385 h 39939118"/>
              <a:gd name="connsiteX71" fmla="*/ 12476012 w 16407932"/>
              <a:gd name="connsiteY71" fmla="*/ 35603305 h 39939118"/>
              <a:gd name="connsiteX72" fmla="*/ 14396252 w 16407932"/>
              <a:gd name="connsiteY72" fmla="*/ 36151945 h 39939118"/>
              <a:gd name="connsiteX73" fmla="*/ 12293132 w 16407932"/>
              <a:gd name="connsiteY73" fmla="*/ 36517705 h 39939118"/>
              <a:gd name="connsiteX74" fmla="*/ 12933212 w 16407932"/>
              <a:gd name="connsiteY74" fmla="*/ 37066345 h 39939118"/>
              <a:gd name="connsiteX75" fmla="*/ 12018812 w 16407932"/>
              <a:gd name="connsiteY75" fmla="*/ 37706425 h 39939118"/>
              <a:gd name="connsiteX76" fmla="*/ 10007132 w 16407932"/>
              <a:gd name="connsiteY76" fmla="*/ 37249225 h 39939118"/>
              <a:gd name="connsiteX77" fmla="*/ 10190012 w 16407932"/>
              <a:gd name="connsiteY77" fmla="*/ 36883465 h 39939118"/>
              <a:gd name="connsiteX78" fmla="*/ 9001292 w 16407932"/>
              <a:gd name="connsiteY78" fmla="*/ 36883465 h 39939118"/>
              <a:gd name="connsiteX79" fmla="*/ 9549932 w 16407932"/>
              <a:gd name="connsiteY79" fmla="*/ 35969065 h 39939118"/>
              <a:gd name="connsiteX80" fmla="*/ 9001292 w 16407932"/>
              <a:gd name="connsiteY80" fmla="*/ 35511865 h 39939118"/>
              <a:gd name="connsiteX81" fmla="*/ 9824252 w 16407932"/>
              <a:gd name="connsiteY81" fmla="*/ 34780345 h 39939118"/>
              <a:gd name="connsiteX82" fmla="*/ 8635532 w 16407932"/>
              <a:gd name="connsiteY82" fmla="*/ 28196665 h 39939118"/>
              <a:gd name="connsiteX83" fmla="*/ 9367052 w 16407932"/>
              <a:gd name="connsiteY83" fmla="*/ 26276425 h 39939118"/>
              <a:gd name="connsiteX84" fmla="*/ 8361212 w 16407932"/>
              <a:gd name="connsiteY84" fmla="*/ 25727785 h 39939118"/>
              <a:gd name="connsiteX85" fmla="*/ 8269772 w 16407932"/>
              <a:gd name="connsiteY85" fmla="*/ 20790025 h 39939118"/>
              <a:gd name="connsiteX86" fmla="*/ 8635532 w 16407932"/>
              <a:gd name="connsiteY86" fmla="*/ 18504025 h 39939118"/>
              <a:gd name="connsiteX87" fmla="*/ 7345575 w 16407932"/>
              <a:gd name="connsiteY87" fmla="*/ 16730572 h 39939118"/>
              <a:gd name="connsiteX88" fmla="*/ 7172492 w 16407932"/>
              <a:gd name="connsiteY88" fmla="*/ 16309465 h 39939118"/>
              <a:gd name="connsiteX89" fmla="*/ 7302366 w 16407932"/>
              <a:gd name="connsiteY89" fmla="*/ 16332817 h 39939118"/>
              <a:gd name="connsiteX90" fmla="*/ 7025008 w 16407932"/>
              <a:gd name="connsiteY90" fmla="*/ 16283097 h 39939118"/>
              <a:gd name="connsiteX91" fmla="*/ 7154636 w 16407932"/>
              <a:gd name="connsiteY91" fmla="*/ 20186069 h 39939118"/>
              <a:gd name="connsiteX92" fmla="*/ 6668684 w 16407932"/>
              <a:gd name="connsiteY92" fmla="*/ 21851668 h 39939118"/>
              <a:gd name="connsiteX93" fmla="*/ 6117614 w 16407932"/>
              <a:gd name="connsiteY93" fmla="*/ 22100265 h 39939118"/>
              <a:gd name="connsiteX94" fmla="*/ 6668684 w 16407932"/>
              <a:gd name="connsiteY94" fmla="*/ 26997624 h 39939118"/>
              <a:gd name="connsiteX95" fmla="*/ 6351762 w 16407932"/>
              <a:gd name="connsiteY95" fmla="*/ 36568605 h 39939118"/>
              <a:gd name="connsiteX96" fmla="*/ 5768437 w 16407932"/>
              <a:gd name="connsiteY96" fmla="*/ 36692904 h 39939118"/>
              <a:gd name="connsiteX97" fmla="*/ 5401158 w 16407932"/>
              <a:gd name="connsiteY97" fmla="*/ 36767483 h 39939118"/>
              <a:gd name="connsiteX98" fmla="*/ 5984483 w 16407932"/>
              <a:gd name="connsiteY98" fmla="*/ 36842062 h 39939118"/>
              <a:gd name="connsiteX99" fmla="*/ 6049297 w 16407932"/>
              <a:gd name="connsiteY99" fmla="*/ 37264676 h 39939118"/>
              <a:gd name="connsiteX100" fmla="*/ 6308553 w 16407932"/>
              <a:gd name="connsiteY100" fmla="*/ 37712151 h 39939118"/>
              <a:gd name="connsiteX101" fmla="*/ 6729995 w 16407932"/>
              <a:gd name="connsiteY101" fmla="*/ 38184485 h 39939118"/>
              <a:gd name="connsiteX102" fmla="*/ 8577039 w 16407932"/>
              <a:gd name="connsiteY102" fmla="*/ 38905416 h 39939118"/>
              <a:gd name="connsiteX103" fmla="*/ 8987527 w 16407932"/>
              <a:gd name="connsiteY103" fmla="*/ 39526908 h 39939118"/>
              <a:gd name="connsiteX104" fmla="*/ 6225637 w 16407932"/>
              <a:gd name="connsiteY104" fmla="*/ 39924663 h 39939118"/>
              <a:gd name="connsiteX105" fmla="*/ 5058987 w 16407932"/>
              <a:gd name="connsiteY105" fmla="*/ 39526908 h 39939118"/>
              <a:gd name="connsiteX106" fmla="*/ 4540476 w 16407932"/>
              <a:gd name="connsiteY106" fmla="*/ 39626347 h 39939118"/>
              <a:gd name="connsiteX107" fmla="*/ 3200988 w 16407932"/>
              <a:gd name="connsiteY107" fmla="*/ 39377750 h 39939118"/>
              <a:gd name="connsiteX108" fmla="*/ 3265802 w 16407932"/>
              <a:gd name="connsiteY108" fmla="*/ 38358503 h 39939118"/>
              <a:gd name="connsiteX109" fmla="*/ 2596059 w 16407932"/>
              <a:gd name="connsiteY109" fmla="*/ 38532521 h 39939118"/>
              <a:gd name="connsiteX110" fmla="*/ 2531245 w 16407932"/>
              <a:gd name="connsiteY110" fmla="*/ 38905416 h 39939118"/>
              <a:gd name="connsiteX111" fmla="*/ 864185 w 16407932"/>
              <a:gd name="connsiteY111" fmla="*/ 38830837 h 39939118"/>
              <a:gd name="connsiteX112" fmla="*/ 712953 w 16407932"/>
              <a:gd name="connsiteY112" fmla="*/ 36543745 h 39939118"/>
              <a:gd name="connsiteX113" fmla="*/ 802874 w 16407932"/>
              <a:gd name="connsiteY113" fmla="*/ 35499638 h 39939118"/>
              <a:gd name="connsiteX114" fmla="*/ 1278176 w 16407932"/>
              <a:gd name="connsiteY114" fmla="*/ 35027304 h 39939118"/>
              <a:gd name="connsiteX115" fmla="*/ 1040525 w 16407932"/>
              <a:gd name="connsiteY115" fmla="*/ 34629549 h 39939118"/>
              <a:gd name="connsiteX116" fmla="*/ 1080232 w 16407932"/>
              <a:gd name="connsiteY116" fmla="*/ 26972764 h 39939118"/>
              <a:gd name="connsiteX117" fmla="*/ 1598743 w 16407932"/>
              <a:gd name="connsiteY117" fmla="*/ 24909410 h 39939118"/>
              <a:gd name="connsiteX118" fmla="*/ 1533929 w 16407932"/>
              <a:gd name="connsiteY118" fmla="*/ 23591847 h 39939118"/>
              <a:gd name="connsiteX119" fmla="*/ 1663557 w 16407932"/>
              <a:gd name="connsiteY119" fmla="*/ 22348862 h 39939118"/>
              <a:gd name="connsiteX120" fmla="*/ 1859785 w 16407932"/>
              <a:gd name="connsiteY120" fmla="*/ 21534401 h 39939118"/>
              <a:gd name="connsiteX121" fmla="*/ 0 w 16407932"/>
              <a:gd name="connsiteY121" fmla="*/ 21115331 h 39939118"/>
              <a:gd name="connsiteX122" fmla="*/ 734558 w 16407932"/>
              <a:gd name="connsiteY122" fmla="*/ 16034501 h 39939118"/>
              <a:gd name="connsiteX123" fmla="*/ 910897 w 16407932"/>
              <a:gd name="connsiteY123" fmla="*/ 13573391 h 39939118"/>
              <a:gd name="connsiteX124" fmla="*/ 781270 w 16407932"/>
              <a:gd name="connsiteY124" fmla="*/ 10391351 h 39939118"/>
              <a:gd name="connsiteX125" fmla="*/ 1166650 w 16407932"/>
              <a:gd name="connsiteY125" fmla="*/ 7897670 h 39939118"/>
              <a:gd name="connsiteX126" fmla="*/ 1879603 w 16407932"/>
              <a:gd name="connsiteY126" fmla="*/ 6322056 h 39939118"/>
              <a:gd name="connsiteX127" fmla="*/ 2570951 w 16407932"/>
              <a:gd name="connsiteY127" fmla="*/ 5337122 h 39939118"/>
              <a:gd name="connsiteX128" fmla="*/ 2966252 w 16407932"/>
              <a:gd name="connsiteY128" fmla="*/ 4788025 h 39939118"/>
              <a:gd name="connsiteX129" fmla="*/ 2527742 w 16407932"/>
              <a:gd name="connsiteY129" fmla="*/ 3954433 h 39939118"/>
              <a:gd name="connsiteX130" fmla="*/ 2160463 w 16407932"/>
              <a:gd name="connsiteY130" fmla="*/ 1881624 h 39939118"/>
              <a:gd name="connsiteX131" fmla="*/ 2246882 w 16407932"/>
              <a:gd name="connsiteY131" fmla="*/ 1036395 h 39939118"/>
              <a:gd name="connsiteX132" fmla="*/ 2722184 w 16407932"/>
              <a:gd name="connsiteY132" fmla="*/ 638640 h 39939118"/>
              <a:gd name="connsiteX133" fmla="*/ 3510600 w 16407932"/>
              <a:gd name="connsiteY133" fmla="*/ 290605 h 39939118"/>
              <a:gd name="connsiteX0" fmla="*/ 3510600 w 16407932"/>
              <a:gd name="connsiteY0" fmla="*/ 290605 h 39939118"/>
              <a:gd name="connsiteX1" fmla="*/ 4601787 w 16407932"/>
              <a:gd name="connsiteY1" fmla="*/ 191166 h 39939118"/>
              <a:gd name="connsiteX2" fmla="*/ 5833251 w 16407932"/>
              <a:gd name="connsiteY2" fmla="*/ 713219 h 39939118"/>
              <a:gd name="connsiteX3" fmla="*/ 5465972 w 16407932"/>
              <a:gd name="connsiteY3" fmla="*/ 1185554 h 39939118"/>
              <a:gd name="connsiteX4" fmla="*/ 5768437 w 16407932"/>
              <a:gd name="connsiteY4" fmla="*/ 1682747 h 39939118"/>
              <a:gd name="connsiteX5" fmla="*/ 5962879 w 16407932"/>
              <a:gd name="connsiteY5" fmla="*/ 2378819 h 39939118"/>
              <a:gd name="connsiteX6" fmla="*/ 5941274 w 16407932"/>
              <a:gd name="connsiteY6" fmla="*/ 2900872 h 39939118"/>
              <a:gd name="connsiteX7" fmla="*/ 6265343 w 16407932"/>
              <a:gd name="connsiteY7" fmla="*/ 3671523 h 39939118"/>
              <a:gd name="connsiteX8" fmla="*/ 6157320 w 16407932"/>
              <a:gd name="connsiteY8" fmla="*/ 4078732 h 39939118"/>
              <a:gd name="connsiteX9" fmla="*/ 6222134 w 16407932"/>
              <a:gd name="connsiteY9" fmla="*/ 4516753 h 39939118"/>
              <a:gd name="connsiteX10" fmla="*/ 5919669 w 16407932"/>
              <a:gd name="connsiteY10" fmla="*/ 5585719 h 39939118"/>
              <a:gd name="connsiteX11" fmla="*/ 5160812 w 16407932"/>
              <a:gd name="connsiteY11" fmla="*/ 5610985 h 39939118"/>
              <a:gd name="connsiteX12" fmla="*/ 4882647 w 16407932"/>
              <a:gd name="connsiteY12" fmla="*/ 6115484 h 39939118"/>
              <a:gd name="connsiteX13" fmla="*/ 5314740 w 16407932"/>
              <a:gd name="connsiteY13" fmla="*/ 6836415 h 39939118"/>
              <a:gd name="connsiteX14" fmla="*/ 6200530 w 16407932"/>
              <a:gd name="connsiteY14" fmla="*/ 10251647 h 39939118"/>
              <a:gd name="connsiteX15" fmla="*/ 6351762 w 16407932"/>
              <a:gd name="connsiteY15" fmla="*/ 11634335 h 39939118"/>
              <a:gd name="connsiteX16" fmla="*/ 6762250 w 16407932"/>
              <a:gd name="connsiteY16" fmla="*/ 11385738 h 39939118"/>
              <a:gd name="connsiteX17" fmla="*/ 6440972 w 16407932"/>
              <a:gd name="connsiteY17" fmla="*/ 10000105 h 39939118"/>
              <a:gd name="connsiteX18" fmla="*/ 8178332 w 16407932"/>
              <a:gd name="connsiteY18" fmla="*/ 8628505 h 39939118"/>
              <a:gd name="connsiteX19" fmla="*/ 8209760 w 16407932"/>
              <a:gd name="connsiteY19" fmla="*/ 7955101 h 39939118"/>
              <a:gd name="connsiteX20" fmla="*/ 8566084 w 16407932"/>
              <a:gd name="connsiteY20" fmla="*/ 7805943 h 39939118"/>
              <a:gd name="connsiteX21" fmla="*/ 8566084 w 16407932"/>
              <a:gd name="connsiteY21" fmla="*/ 7184451 h 39939118"/>
              <a:gd name="connsiteX22" fmla="*/ 8144946 w 16407932"/>
              <a:gd name="connsiteY22" fmla="*/ 6910994 h 39939118"/>
              <a:gd name="connsiteX23" fmla="*/ 7904012 w 16407932"/>
              <a:gd name="connsiteY23" fmla="*/ 5336665 h 39939118"/>
              <a:gd name="connsiteX24" fmla="*/ 7904012 w 16407932"/>
              <a:gd name="connsiteY24" fmla="*/ 5885305 h 39939118"/>
              <a:gd name="connsiteX25" fmla="*/ 7904012 w 16407932"/>
              <a:gd name="connsiteY25" fmla="*/ 6433945 h 39939118"/>
              <a:gd name="connsiteX26" fmla="*/ 7721132 w 16407932"/>
              <a:gd name="connsiteY26" fmla="*/ 6068185 h 39939118"/>
              <a:gd name="connsiteX27" fmla="*/ 7629692 w 16407932"/>
              <a:gd name="connsiteY27" fmla="*/ 6342505 h 39939118"/>
              <a:gd name="connsiteX28" fmla="*/ 7355372 w 16407932"/>
              <a:gd name="connsiteY28" fmla="*/ 6616825 h 39939118"/>
              <a:gd name="connsiteX29" fmla="*/ 7355372 w 16407932"/>
              <a:gd name="connsiteY29" fmla="*/ 6159625 h 39939118"/>
              <a:gd name="connsiteX30" fmla="*/ 7194343 w 16407932"/>
              <a:gd name="connsiteY30" fmla="*/ 6413800 h 39939118"/>
              <a:gd name="connsiteX31" fmla="*/ 7691249 w 16407932"/>
              <a:gd name="connsiteY31" fmla="*/ 5245395 h 39939118"/>
              <a:gd name="connsiteX32" fmla="*/ 8178332 w 16407932"/>
              <a:gd name="connsiteY32" fmla="*/ 4147945 h 39939118"/>
              <a:gd name="connsiteX33" fmla="*/ 9367052 w 16407932"/>
              <a:gd name="connsiteY33" fmla="*/ 3324985 h 39939118"/>
              <a:gd name="connsiteX34" fmla="*/ 9549932 w 16407932"/>
              <a:gd name="connsiteY34" fmla="*/ 3416425 h 39939118"/>
              <a:gd name="connsiteX35" fmla="*/ 10190012 w 16407932"/>
              <a:gd name="connsiteY35" fmla="*/ 3142105 h 39939118"/>
              <a:gd name="connsiteX36" fmla="*/ 11012972 w 16407932"/>
              <a:gd name="connsiteY36" fmla="*/ 3507865 h 39939118"/>
              <a:gd name="connsiteX37" fmla="*/ 11287292 w 16407932"/>
              <a:gd name="connsiteY37" fmla="*/ 4239385 h 39939118"/>
              <a:gd name="connsiteX38" fmla="*/ 11378732 w 16407932"/>
              <a:gd name="connsiteY38" fmla="*/ 4696585 h 39939118"/>
              <a:gd name="connsiteX39" fmla="*/ 11470172 w 16407932"/>
              <a:gd name="connsiteY39" fmla="*/ 5519545 h 39939118"/>
              <a:gd name="connsiteX40" fmla="*/ 11470172 w 16407932"/>
              <a:gd name="connsiteY40" fmla="*/ 5519545 h 39939118"/>
              <a:gd name="connsiteX41" fmla="*/ 11927372 w 16407932"/>
              <a:gd name="connsiteY41" fmla="*/ 6525385 h 39939118"/>
              <a:gd name="connsiteX42" fmla="*/ 11470172 w 16407932"/>
              <a:gd name="connsiteY42" fmla="*/ 7165465 h 39939118"/>
              <a:gd name="connsiteX43" fmla="*/ 11470172 w 16407932"/>
              <a:gd name="connsiteY43" fmla="*/ 7805545 h 39939118"/>
              <a:gd name="connsiteX44" fmla="*/ 10738652 w 16407932"/>
              <a:gd name="connsiteY44" fmla="*/ 7896985 h 39939118"/>
              <a:gd name="connsiteX45" fmla="*/ 10555772 w 16407932"/>
              <a:gd name="connsiteY45" fmla="*/ 8171305 h 39939118"/>
              <a:gd name="connsiteX46" fmla="*/ 10830092 w 16407932"/>
              <a:gd name="connsiteY46" fmla="*/ 8628505 h 39939118"/>
              <a:gd name="connsiteX47" fmla="*/ 11835932 w 16407932"/>
              <a:gd name="connsiteY47" fmla="*/ 8628505 h 39939118"/>
              <a:gd name="connsiteX48" fmla="*/ 12293132 w 16407932"/>
              <a:gd name="connsiteY48" fmla="*/ 9085705 h 39939118"/>
              <a:gd name="connsiteX49" fmla="*/ 13207532 w 16407932"/>
              <a:gd name="connsiteY49" fmla="*/ 10457305 h 39939118"/>
              <a:gd name="connsiteX50" fmla="*/ 14944892 w 16407932"/>
              <a:gd name="connsiteY50" fmla="*/ 10000105 h 39939118"/>
              <a:gd name="connsiteX51" fmla="*/ 16407932 w 16407932"/>
              <a:gd name="connsiteY51" fmla="*/ 9634345 h 39939118"/>
              <a:gd name="connsiteX52" fmla="*/ 15219212 w 16407932"/>
              <a:gd name="connsiteY52" fmla="*/ 10457305 h 39939118"/>
              <a:gd name="connsiteX53" fmla="*/ 15767852 w 16407932"/>
              <a:gd name="connsiteY53" fmla="*/ 10914505 h 39939118"/>
              <a:gd name="connsiteX54" fmla="*/ 14944892 w 16407932"/>
              <a:gd name="connsiteY54" fmla="*/ 11828905 h 39939118"/>
              <a:gd name="connsiteX55" fmla="*/ 14944892 w 16407932"/>
              <a:gd name="connsiteY55" fmla="*/ 11188825 h 39939118"/>
              <a:gd name="connsiteX56" fmla="*/ 13298972 w 16407932"/>
              <a:gd name="connsiteY56" fmla="*/ 11188825 h 39939118"/>
              <a:gd name="connsiteX57" fmla="*/ 13298972 w 16407932"/>
              <a:gd name="connsiteY57" fmla="*/ 12011785 h 39939118"/>
              <a:gd name="connsiteX58" fmla="*/ 14487692 w 16407932"/>
              <a:gd name="connsiteY58" fmla="*/ 13200505 h 39939118"/>
              <a:gd name="connsiteX59" fmla="*/ 14396252 w 16407932"/>
              <a:gd name="connsiteY59" fmla="*/ 14114905 h 39939118"/>
              <a:gd name="connsiteX60" fmla="*/ 14762012 w 16407932"/>
              <a:gd name="connsiteY60" fmla="*/ 14846425 h 39939118"/>
              <a:gd name="connsiteX61" fmla="*/ 14670572 w 16407932"/>
              <a:gd name="connsiteY61" fmla="*/ 15577945 h 39939118"/>
              <a:gd name="connsiteX62" fmla="*/ 14670572 w 16407932"/>
              <a:gd name="connsiteY62" fmla="*/ 16035145 h 39939118"/>
              <a:gd name="connsiteX63" fmla="*/ 14396252 w 16407932"/>
              <a:gd name="connsiteY63" fmla="*/ 16035145 h 39939118"/>
              <a:gd name="connsiteX64" fmla="*/ 14396252 w 16407932"/>
              <a:gd name="connsiteY64" fmla="*/ 16400905 h 39939118"/>
              <a:gd name="connsiteX65" fmla="*/ 13664732 w 16407932"/>
              <a:gd name="connsiteY65" fmla="*/ 16400905 h 39939118"/>
              <a:gd name="connsiteX66" fmla="*/ 14213372 w 16407932"/>
              <a:gd name="connsiteY66" fmla="*/ 17132425 h 39939118"/>
              <a:gd name="connsiteX67" fmla="*/ 14853452 w 16407932"/>
              <a:gd name="connsiteY67" fmla="*/ 25910665 h 39939118"/>
              <a:gd name="connsiteX68" fmla="*/ 13207532 w 16407932"/>
              <a:gd name="connsiteY68" fmla="*/ 25819225 h 39939118"/>
              <a:gd name="connsiteX69" fmla="*/ 13024652 w 16407932"/>
              <a:gd name="connsiteY69" fmla="*/ 29293945 h 39939118"/>
              <a:gd name="connsiteX70" fmla="*/ 11653052 w 16407932"/>
              <a:gd name="connsiteY70" fmla="*/ 33957385 h 39939118"/>
              <a:gd name="connsiteX71" fmla="*/ 12476012 w 16407932"/>
              <a:gd name="connsiteY71" fmla="*/ 35603305 h 39939118"/>
              <a:gd name="connsiteX72" fmla="*/ 14396252 w 16407932"/>
              <a:gd name="connsiteY72" fmla="*/ 36151945 h 39939118"/>
              <a:gd name="connsiteX73" fmla="*/ 12293132 w 16407932"/>
              <a:gd name="connsiteY73" fmla="*/ 36517705 h 39939118"/>
              <a:gd name="connsiteX74" fmla="*/ 12933212 w 16407932"/>
              <a:gd name="connsiteY74" fmla="*/ 37066345 h 39939118"/>
              <a:gd name="connsiteX75" fmla="*/ 12018812 w 16407932"/>
              <a:gd name="connsiteY75" fmla="*/ 37706425 h 39939118"/>
              <a:gd name="connsiteX76" fmla="*/ 10007132 w 16407932"/>
              <a:gd name="connsiteY76" fmla="*/ 37249225 h 39939118"/>
              <a:gd name="connsiteX77" fmla="*/ 10190012 w 16407932"/>
              <a:gd name="connsiteY77" fmla="*/ 36883465 h 39939118"/>
              <a:gd name="connsiteX78" fmla="*/ 9001292 w 16407932"/>
              <a:gd name="connsiteY78" fmla="*/ 36883465 h 39939118"/>
              <a:gd name="connsiteX79" fmla="*/ 9549932 w 16407932"/>
              <a:gd name="connsiteY79" fmla="*/ 35969065 h 39939118"/>
              <a:gd name="connsiteX80" fmla="*/ 9001292 w 16407932"/>
              <a:gd name="connsiteY80" fmla="*/ 35511865 h 39939118"/>
              <a:gd name="connsiteX81" fmla="*/ 9824252 w 16407932"/>
              <a:gd name="connsiteY81" fmla="*/ 34780345 h 39939118"/>
              <a:gd name="connsiteX82" fmla="*/ 8635532 w 16407932"/>
              <a:gd name="connsiteY82" fmla="*/ 28196665 h 39939118"/>
              <a:gd name="connsiteX83" fmla="*/ 9367052 w 16407932"/>
              <a:gd name="connsiteY83" fmla="*/ 26276425 h 39939118"/>
              <a:gd name="connsiteX84" fmla="*/ 8361212 w 16407932"/>
              <a:gd name="connsiteY84" fmla="*/ 25727785 h 39939118"/>
              <a:gd name="connsiteX85" fmla="*/ 8269772 w 16407932"/>
              <a:gd name="connsiteY85" fmla="*/ 20790025 h 39939118"/>
              <a:gd name="connsiteX86" fmla="*/ 8635532 w 16407932"/>
              <a:gd name="connsiteY86" fmla="*/ 18504025 h 39939118"/>
              <a:gd name="connsiteX87" fmla="*/ 7345575 w 16407932"/>
              <a:gd name="connsiteY87" fmla="*/ 16730572 h 39939118"/>
              <a:gd name="connsiteX88" fmla="*/ 7172492 w 16407932"/>
              <a:gd name="connsiteY88" fmla="*/ 16309465 h 39939118"/>
              <a:gd name="connsiteX89" fmla="*/ 7302366 w 16407932"/>
              <a:gd name="connsiteY89" fmla="*/ 16332817 h 39939118"/>
              <a:gd name="connsiteX90" fmla="*/ 7025008 w 16407932"/>
              <a:gd name="connsiteY90" fmla="*/ 16283097 h 39939118"/>
              <a:gd name="connsiteX91" fmla="*/ 7154636 w 16407932"/>
              <a:gd name="connsiteY91" fmla="*/ 20186069 h 39939118"/>
              <a:gd name="connsiteX92" fmla="*/ 6668684 w 16407932"/>
              <a:gd name="connsiteY92" fmla="*/ 21851668 h 39939118"/>
              <a:gd name="connsiteX93" fmla="*/ 6117614 w 16407932"/>
              <a:gd name="connsiteY93" fmla="*/ 22100265 h 39939118"/>
              <a:gd name="connsiteX94" fmla="*/ 6668684 w 16407932"/>
              <a:gd name="connsiteY94" fmla="*/ 26997624 h 39939118"/>
              <a:gd name="connsiteX95" fmla="*/ 6351762 w 16407932"/>
              <a:gd name="connsiteY95" fmla="*/ 36568605 h 39939118"/>
              <a:gd name="connsiteX96" fmla="*/ 5768437 w 16407932"/>
              <a:gd name="connsiteY96" fmla="*/ 36692904 h 39939118"/>
              <a:gd name="connsiteX97" fmla="*/ 5401158 w 16407932"/>
              <a:gd name="connsiteY97" fmla="*/ 36767483 h 39939118"/>
              <a:gd name="connsiteX98" fmla="*/ 5984483 w 16407932"/>
              <a:gd name="connsiteY98" fmla="*/ 36842062 h 39939118"/>
              <a:gd name="connsiteX99" fmla="*/ 6049297 w 16407932"/>
              <a:gd name="connsiteY99" fmla="*/ 37264676 h 39939118"/>
              <a:gd name="connsiteX100" fmla="*/ 6308553 w 16407932"/>
              <a:gd name="connsiteY100" fmla="*/ 37712151 h 39939118"/>
              <a:gd name="connsiteX101" fmla="*/ 6729995 w 16407932"/>
              <a:gd name="connsiteY101" fmla="*/ 38184485 h 39939118"/>
              <a:gd name="connsiteX102" fmla="*/ 8577039 w 16407932"/>
              <a:gd name="connsiteY102" fmla="*/ 38905416 h 39939118"/>
              <a:gd name="connsiteX103" fmla="*/ 8987527 w 16407932"/>
              <a:gd name="connsiteY103" fmla="*/ 39526908 h 39939118"/>
              <a:gd name="connsiteX104" fmla="*/ 6225637 w 16407932"/>
              <a:gd name="connsiteY104" fmla="*/ 39924663 h 39939118"/>
              <a:gd name="connsiteX105" fmla="*/ 5058987 w 16407932"/>
              <a:gd name="connsiteY105" fmla="*/ 39526908 h 39939118"/>
              <a:gd name="connsiteX106" fmla="*/ 4540476 w 16407932"/>
              <a:gd name="connsiteY106" fmla="*/ 39626347 h 39939118"/>
              <a:gd name="connsiteX107" fmla="*/ 3200988 w 16407932"/>
              <a:gd name="connsiteY107" fmla="*/ 39377750 h 39939118"/>
              <a:gd name="connsiteX108" fmla="*/ 3265802 w 16407932"/>
              <a:gd name="connsiteY108" fmla="*/ 38358503 h 39939118"/>
              <a:gd name="connsiteX109" fmla="*/ 2596059 w 16407932"/>
              <a:gd name="connsiteY109" fmla="*/ 38532521 h 39939118"/>
              <a:gd name="connsiteX110" fmla="*/ 2531245 w 16407932"/>
              <a:gd name="connsiteY110" fmla="*/ 38905416 h 39939118"/>
              <a:gd name="connsiteX111" fmla="*/ 864185 w 16407932"/>
              <a:gd name="connsiteY111" fmla="*/ 38830837 h 39939118"/>
              <a:gd name="connsiteX112" fmla="*/ 712953 w 16407932"/>
              <a:gd name="connsiteY112" fmla="*/ 36543745 h 39939118"/>
              <a:gd name="connsiteX113" fmla="*/ 802874 w 16407932"/>
              <a:gd name="connsiteY113" fmla="*/ 35499638 h 39939118"/>
              <a:gd name="connsiteX114" fmla="*/ 1278176 w 16407932"/>
              <a:gd name="connsiteY114" fmla="*/ 35027304 h 39939118"/>
              <a:gd name="connsiteX115" fmla="*/ 1040525 w 16407932"/>
              <a:gd name="connsiteY115" fmla="*/ 34629549 h 39939118"/>
              <a:gd name="connsiteX116" fmla="*/ 1080232 w 16407932"/>
              <a:gd name="connsiteY116" fmla="*/ 26972764 h 39939118"/>
              <a:gd name="connsiteX117" fmla="*/ 1598743 w 16407932"/>
              <a:gd name="connsiteY117" fmla="*/ 24909410 h 39939118"/>
              <a:gd name="connsiteX118" fmla="*/ 1533929 w 16407932"/>
              <a:gd name="connsiteY118" fmla="*/ 23591847 h 39939118"/>
              <a:gd name="connsiteX119" fmla="*/ 1663557 w 16407932"/>
              <a:gd name="connsiteY119" fmla="*/ 22348862 h 39939118"/>
              <a:gd name="connsiteX120" fmla="*/ 1859785 w 16407932"/>
              <a:gd name="connsiteY120" fmla="*/ 21534401 h 39939118"/>
              <a:gd name="connsiteX121" fmla="*/ 0 w 16407932"/>
              <a:gd name="connsiteY121" fmla="*/ 21115331 h 39939118"/>
              <a:gd name="connsiteX122" fmla="*/ 734558 w 16407932"/>
              <a:gd name="connsiteY122" fmla="*/ 16034501 h 39939118"/>
              <a:gd name="connsiteX123" fmla="*/ 910897 w 16407932"/>
              <a:gd name="connsiteY123" fmla="*/ 13573391 h 39939118"/>
              <a:gd name="connsiteX124" fmla="*/ 781270 w 16407932"/>
              <a:gd name="connsiteY124" fmla="*/ 10391351 h 39939118"/>
              <a:gd name="connsiteX125" fmla="*/ 1166650 w 16407932"/>
              <a:gd name="connsiteY125" fmla="*/ 7897670 h 39939118"/>
              <a:gd name="connsiteX126" fmla="*/ 1879603 w 16407932"/>
              <a:gd name="connsiteY126" fmla="*/ 6322056 h 39939118"/>
              <a:gd name="connsiteX127" fmla="*/ 2570951 w 16407932"/>
              <a:gd name="connsiteY127" fmla="*/ 5337122 h 39939118"/>
              <a:gd name="connsiteX128" fmla="*/ 2966252 w 16407932"/>
              <a:gd name="connsiteY128" fmla="*/ 4788025 h 39939118"/>
              <a:gd name="connsiteX129" fmla="*/ 2527742 w 16407932"/>
              <a:gd name="connsiteY129" fmla="*/ 3954433 h 39939118"/>
              <a:gd name="connsiteX130" fmla="*/ 2160463 w 16407932"/>
              <a:gd name="connsiteY130" fmla="*/ 1881624 h 39939118"/>
              <a:gd name="connsiteX131" fmla="*/ 2246882 w 16407932"/>
              <a:gd name="connsiteY131" fmla="*/ 1036395 h 39939118"/>
              <a:gd name="connsiteX132" fmla="*/ 2722184 w 16407932"/>
              <a:gd name="connsiteY132" fmla="*/ 638640 h 39939118"/>
              <a:gd name="connsiteX133" fmla="*/ 3510600 w 16407932"/>
              <a:gd name="connsiteY133" fmla="*/ 290605 h 39939118"/>
              <a:gd name="connsiteX0" fmla="*/ 3510600 w 16407932"/>
              <a:gd name="connsiteY0" fmla="*/ 290605 h 39939118"/>
              <a:gd name="connsiteX1" fmla="*/ 4601787 w 16407932"/>
              <a:gd name="connsiteY1" fmla="*/ 191166 h 39939118"/>
              <a:gd name="connsiteX2" fmla="*/ 5833251 w 16407932"/>
              <a:gd name="connsiteY2" fmla="*/ 713219 h 39939118"/>
              <a:gd name="connsiteX3" fmla="*/ 5465972 w 16407932"/>
              <a:gd name="connsiteY3" fmla="*/ 1185554 h 39939118"/>
              <a:gd name="connsiteX4" fmla="*/ 5768437 w 16407932"/>
              <a:gd name="connsiteY4" fmla="*/ 1682747 h 39939118"/>
              <a:gd name="connsiteX5" fmla="*/ 5962879 w 16407932"/>
              <a:gd name="connsiteY5" fmla="*/ 2378819 h 39939118"/>
              <a:gd name="connsiteX6" fmla="*/ 5941274 w 16407932"/>
              <a:gd name="connsiteY6" fmla="*/ 2900872 h 39939118"/>
              <a:gd name="connsiteX7" fmla="*/ 6265343 w 16407932"/>
              <a:gd name="connsiteY7" fmla="*/ 3671523 h 39939118"/>
              <a:gd name="connsiteX8" fmla="*/ 6157320 w 16407932"/>
              <a:gd name="connsiteY8" fmla="*/ 4078732 h 39939118"/>
              <a:gd name="connsiteX9" fmla="*/ 6222134 w 16407932"/>
              <a:gd name="connsiteY9" fmla="*/ 4516753 h 39939118"/>
              <a:gd name="connsiteX10" fmla="*/ 5919669 w 16407932"/>
              <a:gd name="connsiteY10" fmla="*/ 5585719 h 39939118"/>
              <a:gd name="connsiteX11" fmla="*/ 5160812 w 16407932"/>
              <a:gd name="connsiteY11" fmla="*/ 5610985 h 39939118"/>
              <a:gd name="connsiteX12" fmla="*/ 4882647 w 16407932"/>
              <a:gd name="connsiteY12" fmla="*/ 6115484 h 39939118"/>
              <a:gd name="connsiteX13" fmla="*/ 5314740 w 16407932"/>
              <a:gd name="connsiteY13" fmla="*/ 6836415 h 39939118"/>
              <a:gd name="connsiteX14" fmla="*/ 6200530 w 16407932"/>
              <a:gd name="connsiteY14" fmla="*/ 10251647 h 39939118"/>
              <a:gd name="connsiteX15" fmla="*/ 6351762 w 16407932"/>
              <a:gd name="connsiteY15" fmla="*/ 11634335 h 39939118"/>
              <a:gd name="connsiteX16" fmla="*/ 6762250 w 16407932"/>
              <a:gd name="connsiteY16" fmla="*/ 11385738 h 39939118"/>
              <a:gd name="connsiteX17" fmla="*/ 6440972 w 16407932"/>
              <a:gd name="connsiteY17" fmla="*/ 10000105 h 39939118"/>
              <a:gd name="connsiteX18" fmla="*/ 8178332 w 16407932"/>
              <a:gd name="connsiteY18" fmla="*/ 8628505 h 39939118"/>
              <a:gd name="connsiteX19" fmla="*/ 8209760 w 16407932"/>
              <a:gd name="connsiteY19" fmla="*/ 7955101 h 39939118"/>
              <a:gd name="connsiteX20" fmla="*/ 8566084 w 16407932"/>
              <a:gd name="connsiteY20" fmla="*/ 7805943 h 39939118"/>
              <a:gd name="connsiteX21" fmla="*/ 8566084 w 16407932"/>
              <a:gd name="connsiteY21" fmla="*/ 7184451 h 39939118"/>
              <a:gd name="connsiteX22" fmla="*/ 8144946 w 16407932"/>
              <a:gd name="connsiteY22" fmla="*/ 6910994 h 39939118"/>
              <a:gd name="connsiteX23" fmla="*/ 7904012 w 16407932"/>
              <a:gd name="connsiteY23" fmla="*/ 5336665 h 39939118"/>
              <a:gd name="connsiteX24" fmla="*/ 7904012 w 16407932"/>
              <a:gd name="connsiteY24" fmla="*/ 5885305 h 39939118"/>
              <a:gd name="connsiteX25" fmla="*/ 7904012 w 16407932"/>
              <a:gd name="connsiteY25" fmla="*/ 6433945 h 39939118"/>
              <a:gd name="connsiteX26" fmla="*/ 7721132 w 16407932"/>
              <a:gd name="connsiteY26" fmla="*/ 6068185 h 39939118"/>
              <a:gd name="connsiteX27" fmla="*/ 7629692 w 16407932"/>
              <a:gd name="connsiteY27" fmla="*/ 6342505 h 39939118"/>
              <a:gd name="connsiteX28" fmla="*/ 7355372 w 16407932"/>
              <a:gd name="connsiteY28" fmla="*/ 6616825 h 39939118"/>
              <a:gd name="connsiteX29" fmla="*/ 7355372 w 16407932"/>
              <a:gd name="connsiteY29" fmla="*/ 6159625 h 39939118"/>
              <a:gd name="connsiteX30" fmla="*/ 7194343 w 16407932"/>
              <a:gd name="connsiteY30" fmla="*/ 6413800 h 39939118"/>
              <a:gd name="connsiteX31" fmla="*/ 7691249 w 16407932"/>
              <a:gd name="connsiteY31" fmla="*/ 5245395 h 39939118"/>
              <a:gd name="connsiteX32" fmla="*/ 8178332 w 16407932"/>
              <a:gd name="connsiteY32" fmla="*/ 4147945 h 39939118"/>
              <a:gd name="connsiteX33" fmla="*/ 9367052 w 16407932"/>
              <a:gd name="connsiteY33" fmla="*/ 3324985 h 39939118"/>
              <a:gd name="connsiteX34" fmla="*/ 9549932 w 16407932"/>
              <a:gd name="connsiteY34" fmla="*/ 3416425 h 39939118"/>
              <a:gd name="connsiteX35" fmla="*/ 10190012 w 16407932"/>
              <a:gd name="connsiteY35" fmla="*/ 3142105 h 39939118"/>
              <a:gd name="connsiteX36" fmla="*/ 11012972 w 16407932"/>
              <a:gd name="connsiteY36" fmla="*/ 3507865 h 39939118"/>
              <a:gd name="connsiteX37" fmla="*/ 11287292 w 16407932"/>
              <a:gd name="connsiteY37" fmla="*/ 4239385 h 39939118"/>
              <a:gd name="connsiteX38" fmla="*/ 11378732 w 16407932"/>
              <a:gd name="connsiteY38" fmla="*/ 4696585 h 39939118"/>
              <a:gd name="connsiteX39" fmla="*/ 11470172 w 16407932"/>
              <a:gd name="connsiteY39" fmla="*/ 5519545 h 39939118"/>
              <a:gd name="connsiteX40" fmla="*/ 11470172 w 16407932"/>
              <a:gd name="connsiteY40" fmla="*/ 5519545 h 39939118"/>
              <a:gd name="connsiteX41" fmla="*/ 11927372 w 16407932"/>
              <a:gd name="connsiteY41" fmla="*/ 6525385 h 39939118"/>
              <a:gd name="connsiteX42" fmla="*/ 11470172 w 16407932"/>
              <a:gd name="connsiteY42" fmla="*/ 7165465 h 39939118"/>
              <a:gd name="connsiteX43" fmla="*/ 11470172 w 16407932"/>
              <a:gd name="connsiteY43" fmla="*/ 7805545 h 39939118"/>
              <a:gd name="connsiteX44" fmla="*/ 10738652 w 16407932"/>
              <a:gd name="connsiteY44" fmla="*/ 7896985 h 39939118"/>
              <a:gd name="connsiteX45" fmla="*/ 10555772 w 16407932"/>
              <a:gd name="connsiteY45" fmla="*/ 8171305 h 39939118"/>
              <a:gd name="connsiteX46" fmla="*/ 10830092 w 16407932"/>
              <a:gd name="connsiteY46" fmla="*/ 8628505 h 39939118"/>
              <a:gd name="connsiteX47" fmla="*/ 11835932 w 16407932"/>
              <a:gd name="connsiteY47" fmla="*/ 8628505 h 39939118"/>
              <a:gd name="connsiteX48" fmla="*/ 12293132 w 16407932"/>
              <a:gd name="connsiteY48" fmla="*/ 9085705 h 39939118"/>
              <a:gd name="connsiteX49" fmla="*/ 13207532 w 16407932"/>
              <a:gd name="connsiteY49" fmla="*/ 10457305 h 39939118"/>
              <a:gd name="connsiteX50" fmla="*/ 14944892 w 16407932"/>
              <a:gd name="connsiteY50" fmla="*/ 10000105 h 39939118"/>
              <a:gd name="connsiteX51" fmla="*/ 16407932 w 16407932"/>
              <a:gd name="connsiteY51" fmla="*/ 9634345 h 39939118"/>
              <a:gd name="connsiteX52" fmla="*/ 15219212 w 16407932"/>
              <a:gd name="connsiteY52" fmla="*/ 10457305 h 39939118"/>
              <a:gd name="connsiteX53" fmla="*/ 15767852 w 16407932"/>
              <a:gd name="connsiteY53" fmla="*/ 10914505 h 39939118"/>
              <a:gd name="connsiteX54" fmla="*/ 14944892 w 16407932"/>
              <a:gd name="connsiteY54" fmla="*/ 11828905 h 39939118"/>
              <a:gd name="connsiteX55" fmla="*/ 14944892 w 16407932"/>
              <a:gd name="connsiteY55" fmla="*/ 11188825 h 39939118"/>
              <a:gd name="connsiteX56" fmla="*/ 13298972 w 16407932"/>
              <a:gd name="connsiteY56" fmla="*/ 11188825 h 39939118"/>
              <a:gd name="connsiteX57" fmla="*/ 13298972 w 16407932"/>
              <a:gd name="connsiteY57" fmla="*/ 12011785 h 39939118"/>
              <a:gd name="connsiteX58" fmla="*/ 14487692 w 16407932"/>
              <a:gd name="connsiteY58" fmla="*/ 13200505 h 39939118"/>
              <a:gd name="connsiteX59" fmla="*/ 14396252 w 16407932"/>
              <a:gd name="connsiteY59" fmla="*/ 14114905 h 39939118"/>
              <a:gd name="connsiteX60" fmla="*/ 14762012 w 16407932"/>
              <a:gd name="connsiteY60" fmla="*/ 14846425 h 39939118"/>
              <a:gd name="connsiteX61" fmla="*/ 14670572 w 16407932"/>
              <a:gd name="connsiteY61" fmla="*/ 15577945 h 39939118"/>
              <a:gd name="connsiteX62" fmla="*/ 14670572 w 16407932"/>
              <a:gd name="connsiteY62" fmla="*/ 16035145 h 39939118"/>
              <a:gd name="connsiteX63" fmla="*/ 14396252 w 16407932"/>
              <a:gd name="connsiteY63" fmla="*/ 16035145 h 39939118"/>
              <a:gd name="connsiteX64" fmla="*/ 14396252 w 16407932"/>
              <a:gd name="connsiteY64" fmla="*/ 16400905 h 39939118"/>
              <a:gd name="connsiteX65" fmla="*/ 13664732 w 16407932"/>
              <a:gd name="connsiteY65" fmla="*/ 16400905 h 39939118"/>
              <a:gd name="connsiteX66" fmla="*/ 14213372 w 16407932"/>
              <a:gd name="connsiteY66" fmla="*/ 17132425 h 39939118"/>
              <a:gd name="connsiteX67" fmla="*/ 14853452 w 16407932"/>
              <a:gd name="connsiteY67" fmla="*/ 25910665 h 39939118"/>
              <a:gd name="connsiteX68" fmla="*/ 13207532 w 16407932"/>
              <a:gd name="connsiteY68" fmla="*/ 25819225 h 39939118"/>
              <a:gd name="connsiteX69" fmla="*/ 13024652 w 16407932"/>
              <a:gd name="connsiteY69" fmla="*/ 29293945 h 39939118"/>
              <a:gd name="connsiteX70" fmla="*/ 11653052 w 16407932"/>
              <a:gd name="connsiteY70" fmla="*/ 33957385 h 39939118"/>
              <a:gd name="connsiteX71" fmla="*/ 12476012 w 16407932"/>
              <a:gd name="connsiteY71" fmla="*/ 35603305 h 39939118"/>
              <a:gd name="connsiteX72" fmla="*/ 14396252 w 16407932"/>
              <a:gd name="connsiteY72" fmla="*/ 36151945 h 39939118"/>
              <a:gd name="connsiteX73" fmla="*/ 12293132 w 16407932"/>
              <a:gd name="connsiteY73" fmla="*/ 36517705 h 39939118"/>
              <a:gd name="connsiteX74" fmla="*/ 12933212 w 16407932"/>
              <a:gd name="connsiteY74" fmla="*/ 37066345 h 39939118"/>
              <a:gd name="connsiteX75" fmla="*/ 12018812 w 16407932"/>
              <a:gd name="connsiteY75" fmla="*/ 37706425 h 39939118"/>
              <a:gd name="connsiteX76" fmla="*/ 10007132 w 16407932"/>
              <a:gd name="connsiteY76" fmla="*/ 37249225 h 39939118"/>
              <a:gd name="connsiteX77" fmla="*/ 10190012 w 16407932"/>
              <a:gd name="connsiteY77" fmla="*/ 36883465 h 39939118"/>
              <a:gd name="connsiteX78" fmla="*/ 9001292 w 16407932"/>
              <a:gd name="connsiteY78" fmla="*/ 36883465 h 39939118"/>
              <a:gd name="connsiteX79" fmla="*/ 9549932 w 16407932"/>
              <a:gd name="connsiteY79" fmla="*/ 35969065 h 39939118"/>
              <a:gd name="connsiteX80" fmla="*/ 9001292 w 16407932"/>
              <a:gd name="connsiteY80" fmla="*/ 35511865 h 39939118"/>
              <a:gd name="connsiteX81" fmla="*/ 9824252 w 16407932"/>
              <a:gd name="connsiteY81" fmla="*/ 34780345 h 39939118"/>
              <a:gd name="connsiteX82" fmla="*/ 8635532 w 16407932"/>
              <a:gd name="connsiteY82" fmla="*/ 28196665 h 39939118"/>
              <a:gd name="connsiteX83" fmla="*/ 9367052 w 16407932"/>
              <a:gd name="connsiteY83" fmla="*/ 26276425 h 39939118"/>
              <a:gd name="connsiteX84" fmla="*/ 8361212 w 16407932"/>
              <a:gd name="connsiteY84" fmla="*/ 25727785 h 39939118"/>
              <a:gd name="connsiteX85" fmla="*/ 8269772 w 16407932"/>
              <a:gd name="connsiteY85" fmla="*/ 20790025 h 39939118"/>
              <a:gd name="connsiteX86" fmla="*/ 8635532 w 16407932"/>
              <a:gd name="connsiteY86" fmla="*/ 18504025 h 39939118"/>
              <a:gd name="connsiteX87" fmla="*/ 7345575 w 16407932"/>
              <a:gd name="connsiteY87" fmla="*/ 16730572 h 39939118"/>
              <a:gd name="connsiteX88" fmla="*/ 7172492 w 16407932"/>
              <a:gd name="connsiteY88" fmla="*/ 16309465 h 39939118"/>
              <a:gd name="connsiteX89" fmla="*/ 7302366 w 16407932"/>
              <a:gd name="connsiteY89" fmla="*/ 16332817 h 39939118"/>
              <a:gd name="connsiteX90" fmla="*/ 7025008 w 16407932"/>
              <a:gd name="connsiteY90" fmla="*/ 16283097 h 39939118"/>
              <a:gd name="connsiteX91" fmla="*/ 7154636 w 16407932"/>
              <a:gd name="connsiteY91" fmla="*/ 20186069 h 39939118"/>
              <a:gd name="connsiteX92" fmla="*/ 6668684 w 16407932"/>
              <a:gd name="connsiteY92" fmla="*/ 21851668 h 39939118"/>
              <a:gd name="connsiteX93" fmla="*/ 6117614 w 16407932"/>
              <a:gd name="connsiteY93" fmla="*/ 22100265 h 39939118"/>
              <a:gd name="connsiteX94" fmla="*/ 6668684 w 16407932"/>
              <a:gd name="connsiteY94" fmla="*/ 26997624 h 39939118"/>
              <a:gd name="connsiteX95" fmla="*/ 6351762 w 16407932"/>
              <a:gd name="connsiteY95" fmla="*/ 36568605 h 39939118"/>
              <a:gd name="connsiteX96" fmla="*/ 5401158 w 16407932"/>
              <a:gd name="connsiteY96" fmla="*/ 36767483 h 39939118"/>
              <a:gd name="connsiteX97" fmla="*/ 5984483 w 16407932"/>
              <a:gd name="connsiteY97" fmla="*/ 36842062 h 39939118"/>
              <a:gd name="connsiteX98" fmla="*/ 6049297 w 16407932"/>
              <a:gd name="connsiteY98" fmla="*/ 37264676 h 39939118"/>
              <a:gd name="connsiteX99" fmla="*/ 6308553 w 16407932"/>
              <a:gd name="connsiteY99" fmla="*/ 37712151 h 39939118"/>
              <a:gd name="connsiteX100" fmla="*/ 6729995 w 16407932"/>
              <a:gd name="connsiteY100" fmla="*/ 38184485 h 39939118"/>
              <a:gd name="connsiteX101" fmla="*/ 8577039 w 16407932"/>
              <a:gd name="connsiteY101" fmla="*/ 38905416 h 39939118"/>
              <a:gd name="connsiteX102" fmla="*/ 8987527 w 16407932"/>
              <a:gd name="connsiteY102" fmla="*/ 39526908 h 39939118"/>
              <a:gd name="connsiteX103" fmla="*/ 6225637 w 16407932"/>
              <a:gd name="connsiteY103" fmla="*/ 39924663 h 39939118"/>
              <a:gd name="connsiteX104" fmla="*/ 5058987 w 16407932"/>
              <a:gd name="connsiteY104" fmla="*/ 39526908 h 39939118"/>
              <a:gd name="connsiteX105" fmla="*/ 4540476 w 16407932"/>
              <a:gd name="connsiteY105" fmla="*/ 39626347 h 39939118"/>
              <a:gd name="connsiteX106" fmla="*/ 3200988 w 16407932"/>
              <a:gd name="connsiteY106" fmla="*/ 39377750 h 39939118"/>
              <a:gd name="connsiteX107" fmla="*/ 3265802 w 16407932"/>
              <a:gd name="connsiteY107" fmla="*/ 38358503 h 39939118"/>
              <a:gd name="connsiteX108" fmla="*/ 2596059 w 16407932"/>
              <a:gd name="connsiteY108" fmla="*/ 38532521 h 39939118"/>
              <a:gd name="connsiteX109" fmla="*/ 2531245 w 16407932"/>
              <a:gd name="connsiteY109" fmla="*/ 38905416 h 39939118"/>
              <a:gd name="connsiteX110" fmla="*/ 864185 w 16407932"/>
              <a:gd name="connsiteY110" fmla="*/ 38830837 h 39939118"/>
              <a:gd name="connsiteX111" fmla="*/ 712953 w 16407932"/>
              <a:gd name="connsiteY111" fmla="*/ 36543745 h 39939118"/>
              <a:gd name="connsiteX112" fmla="*/ 802874 w 16407932"/>
              <a:gd name="connsiteY112" fmla="*/ 35499638 h 39939118"/>
              <a:gd name="connsiteX113" fmla="*/ 1278176 w 16407932"/>
              <a:gd name="connsiteY113" fmla="*/ 35027304 h 39939118"/>
              <a:gd name="connsiteX114" fmla="*/ 1040525 w 16407932"/>
              <a:gd name="connsiteY114" fmla="*/ 34629549 h 39939118"/>
              <a:gd name="connsiteX115" fmla="*/ 1080232 w 16407932"/>
              <a:gd name="connsiteY115" fmla="*/ 26972764 h 39939118"/>
              <a:gd name="connsiteX116" fmla="*/ 1598743 w 16407932"/>
              <a:gd name="connsiteY116" fmla="*/ 24909410 h 39939118"/>
              <a:gd name="connsiteX117" fmla="*/ 1533929 w 16407932"/>
              <a:gd name="connsiteY117" fmla="*/ 23591847 h 39939118"/>
              <a:gd name="connsiteX118" fmla="*/ 1663557 w 16407932"/>
              <a:gd name="connsiteY118" fmla="*/ 22348862 h 39939118"/>
              <a:gd name="connsiteX119" fmla="*/ 1859785 w 16407932"/>
              <a:gd name="connsiteY119" fmla="*/ 21534401 h 39939118"/>
              <a:gd name="connsiteX120" fmla="*/ 0 w 16407932"/>
              <a:gd name="connsiteY120" fmla="*/ 21115331 h 39939118"/>
              <a:gd name="connsiteX121" fmla="*/ 734558 w 16407932"/>
              <a:gd name="connsiteY121" fmla="*/ 16034501 h 39939118"/>
              <a:gd name="connsiteX122" fmla="*/ 910897 w 16407932"/>
              <a:gd name="connsiteY122" fmla="*/ 13573391 h 39939118"/>
              <a:gd name="connsiteX123" fmla="*/ 781270 w 16407932"/>
              <a:gd name="connsiteY123" fmla="*/ 10391351 h 39939118"/>
              <a:gd name="connsiteX124" fmla="*/ 1166650 w 16407932"/>
              <a:gd name="connsiteY124" fmla="*/ 7897670 h 39939118"/>
              <a:gd name="connsiteX125" fmla="*/ 1879603 w 16407932"/>
              <a:gd name="connsiteY125" fmla="*/ 6322056 h 39939118"/>
              <a:gd name="connsiteX126" fmla="*/ 2570951 w 16407932"/>
              <a:gd name="connsiteY126" fmla="*/ 5337122 h 39939118"/>
              <a:gd name="connsiteX127" fmla="*/ 2966252 w 16407932"/>
              <a:gd name="connsiteY127" fmla="*/ 4788025 h 39939118"/>
              <a:gd name="connsiteX128" fmla="*/ 2527742 w 16407932"/>
              <a:gd name="connsiteY128" fmla="*/ 3954433 h 39939118"/>
              <a:gd name="connsiteX129" fmla="*/ 2160463 w 16407932"/>
              <a:gd name="connsiteY129" fmla="*/ 1881624 h 39939118"/>
              <a:gd name="connsiteX130" fmla="*/ 2246882 w 16407932"/>
              <a:gd name="connsiteY130" fmla="*/ 1036395 h 39939118"/>
              <a:gd name="connsiteX131" fmla="*/ 2722184 w 16407932"/>
              <a:gd name="connsiteY131" fmla="*/ 638640 h 39939118"/>
              <a:gd name="connsiteX132" fmla="*/ 3510600 w 16407932"/>
              <a:gd name="connsiteY132" fmla="*/ 290605 h 39939118"/>
              <a:gd name="connsiteX0" fmla="*/ 5984483 w 16407932"/>
              <a:gd name="connsiteY0" fmla="*/ 36842062 h 39939118"/>
              <a:gd name="connsiteX1" fmla="*/ 6049297 w 16407932"/>
              <a:gd name="connsiteY1" fmla="*/ 37264676 h 39939118"/>
              <a:gd name="connsiteX2" fmla="*/ 6308553 w 16407932"/>
              <a:gd name="connsiteY2" fmla="*/ 37712151 h 39939118"/>
              <a:gd name="connsiteX3" fmla="*/ 6729995 w 16407932"/>
              <a:gd name="connsiteY3" fmla="*/ 38184485 h 39939118"/>
              <a:gd name="connsiteX4" fmla="*/ 8577039 w 16407932"/>
              <a:gd name="connsiteY4" fmla="*/ 38905416 h 39939118"/>
              <a:gd name="connsiteX5" fmla="*/ 8987527 w 16407932"/>
              <a:gd name="connsiteY5" fmla="*/ 39526908 h 39939118"/>
              <a:gd name="connsiteX6" fmla="*/ 6225637 w 16407932"/>
              <a:gd name="connsiteY6" fmla="*/ 39924663 h 39939118"/>
              <a:gd name="connsiteX7" fmla="*/ 5058987 w 16407932"/>
              <a:gd name="connsiteY7" fmla="*/ 39526908 h 39939118"/>
              <a:gd name="connsiteX8" fmla="*/ 4540476 w 16407932"/>
              <a:gd name="connsiteY8" fmla="*/ 39626347 h 39939118"/>
              <a:gd name="connsiteX9" fmla="*/ 3200988 w 16407932"/>
              <a:gd name="connsiteY9" fmla="*/ 39377750 h 39939118"/>
              <a:gd name="connsiteX10" fmla="*/ 3265802 w 16407932"/>
              <a:gd name="connsiteY10" fmla="*/ 38358503 h 39939118"/>
              <a:gd name="connsiteX11" fmla="*/ 2596059 w 16407932"/>
              <a:gd name="connsiteY11" fmla="*/ 38532521 h 39939118"/>
              <a:gd name="connsiteX12" fmla="*/ 2531245 w 16407932"/>
              <a:gd name="connsiteY12" fmla="*/ 38905416 h 39939118"/>
              <a:gd name="connsiteX13" fmla="*/ 864185 w 16407932"/>
              <a:gd name="connsiteY13" fmla="*/ 38830837 h 39939118"/>
              <a:gd name="connsiteX14" fmla="*/ 712953 w 16407932"/>
              <a:gd name="connsiteY14" fmla="*/ 36543745 h 39939118"/>
              <a:gd name="connsiteX15" fmla="*/ 802874 w 16407932"/>
              <a:gd name="connsiteY15" fmla="*/ 35499638 h 39939118"/>
              <a:gd name="connsiteX16" fmla="*/ 1278176 w 16407932"/>
              <a:gd name="connsiteY16" fmla="*/ 35027304 h 39939118"/>
              <a:gd name="connsiteX17" fmla="*/ 1040525 w 16407932"/>
              <a:gd name="connsiteY17" fmla="*/ 34629549 h 39939118"/>
              <a:gd name="connsiteX18" fmla="*/ 1080232 w 16407932"/>
              <a:gd name="connsiteY18" fmla="*/ 26972764 h 39939118"/>
              <a:gd name="connsiteX19" fmla="*/ 1598743 w 16407932"/>
              <a:gd name="connsiteY19" fmla="*/ 24909410 h 39939118"/>
              <a:gd name="connsiteX20" fmla="*/ 1533929 w 16407932"/>
              <a:gd name="connsiteY20" fmla="*/ 23591847 h 39939118"/>
              <a:gd name="connsiteX21" fmla="*/ 1663557 w 16407932"/>
              <a:gd name="connsiteY21" fmla="*/ 22348862 h 39939118"/>
              <a:gd name="connsiteX22" fmla="*/ 1859785 w 16407932"/>
              <a:gd name="connsiteY22" fmla="*/ 21534401 h 39939118"/>
              <a:gd name="connsiteX23" fmla="*/ 0 w 16407932"/>
              <a:gd name="connsiteY23" fmla="*/ 21115331 h 39939118"/>
              <a:gd name="connsiteX24" fmla="*/ 734558 w 16407932"/>
              <a:gd name="connsiteY24" fmla="*/ 16034501 h 39939118"/>
              <a:gd name="connsiteX25" fmla="*/ 910897 w 16407932"/>
              <a:gd name="connsiteY25" fmla="*/ 13573391 h 39939118"/>
              <a:gd name="connsiteX26" fmla="*/ 781270 w 16407932"/>
              <a:gd name="connsiteY26" fmla="*/ 10391351 h 39939118"/>
              <a:gd name="connsiteX27" fmla="*/ 1166650 w 16407932"/>
              <a:gd name="connsiteY27" fmla="*/ 7897670 h 39939118"/>
              <a:gd name="connsiteX28" fmla="*/ 1879603 w 16407932"/>
              <a:gd name="connsiteY28" fmla="*/ 6322056 h 39939118"/>
              <a:gd name="connsiteX29" fmla="*/ 2570951 w 16407932"/>
              <a:gd name="connsiteY29" fmla="*/ 5337122 h 39939118"/>
              <a:gd name="connsiteX30" fmla="*/ 2966252 w 16407932"/>
              <a:gd name="connsiteY30" fmla="*/ 4788025 h 39939118"/>
              <a:gd name="connsiteX31" fmla="*/ 2527742 w 16407932"/>
              <a:gd name="connsiteY31" fmla="*/ 3954433 h 39939118"/>
              <a:gd name="connsiteX32" fmla="*/ 2160463 w 16407932"/>
              <a:gd name="connsiteY32" fmla="*/ 1881624 h 39939118"/>
              <a:gd name="connsiteX33" fmla="*/ 2246882 w 16407932"/>
              <a:gd name="connsiteY33" fmla="*/ 1036395 h 39939118"/>
              <a:gd name="connsiteX34" fmla="*/ 2722184 w 16407932"/>
              <a:gd name="connsiteY34" fmla="*/ 638640 h 39939118"/>
              <a:gd name="connsiteX35" fmla="*/ 3510600 w 16407932"/>
              <a:gd name="connsiteY35" fmla="*/ 290605 h 39939118"/>
              <a:gd name="connsiteX36" fmla="*/ 4601787 w 16407932"/>
              <a:gd name="connsiteY36" fmla="*/ 191166 h 39939118"/>
              <a:gd name="connsiteX37" fmla="*/ 5833251 w 16407932"/>
              <a:gd name="connsiteY37" fmla="*/ 713219 h 39939118"/>
              <a:gd name="connsiteX38" fmla="*/ 5465972 w 16407932"/>
              <a:gd name="connsiteY38" fmla="*/ 1185554 h 39939118"/>
              <a:gd name="connsiteX39" fmla="*/ 5768437 w 16407932"/>
              <a:gd name="connsiteY39" fmla="*/ 1682747 h 39939118"/>
              <a:gd name="connsiteX40" fmla="*/ 5962879 w 16407932"/>
              <a:gd name="connsiteY40" fmla="*/ 2378819 h 39939118"/>
              <a:gd name="connsiteX41" fmla="*/ 5941274 w 16407932"/>
              <a:gd name="connsiteY41" fmla="*/ 2900872 h 39939118"/>
              <a:gd name="connsiteX42" fmla="*/ 6265343 w 16407932"/>
              <a:gd name="connsiteY42" fmla="*/ 3671523 h 39939118"/>
              <a:gd name="connsiteX43" fmla="*/ 6157320 w 16407932"/>
              <a:gd name="connsiteY43" fmla="*/ 4078732 h 39939118"/>
              <a:gd name="connsiteX44" fmla="*/ 6222134 w 16407932"/>
              <a:gd name="connsiteY44" fmla="*/ 4516753 h 39939118"/>
              <a:gd name="connsiteX45" fmla="*/ 5919669 w 16407932"/>
              <a:gd name="connsiteY45" fmla="*/ 5585719 h 39939118"/>
              <a:gd name="connsiteX46" fmla="*/ 5160812 w 16407932"/>
              <a:gd name="connsiteY46" fmla="*/ 5610985 h 39939118"/>
              <a:gd name="connsiteX47" fmla="*/ 4882647 w 16407932"/>
              <a:gd name="connsiteY47" fmla="*/ 6115484 h 39939118"/>
              <a:gd name="connsiteX48" fmla="*/ 5314740 w 16407932"/>
              <a:gd name="connsiteY48" fmla="*/ 6836415 h 39939118"/>
              <a:gd name="connsiteX49" fmla="*/ 6200530 w 16407932"/>
              <a:gd name="connsiteY49" fmla="*/ 10251647 h 39939118"/>
              <a:gd name="connsiteX50" fmla="*/ 6351762 w 16407932"/>
              <a:gd name="connsiteY50" fmla="*/ 11634335 h 39939118"/>
              <a:gd name="connsiteX51" fmla="*/ 6762250 w 16407932"/>
              <a:gd name="connsiteY51" fmla="*/ 11385738 h 39939118"/>
              <a:gd name="connsiteX52" fmla="*/ 6440972 w 16407932"/>
              <a:gd name="connsiteY52" fmla="*/ 10000105 h 39939118"/>
              <a:gd name="connsiteX53" fmla="*/ 8178332 w 16407932"/>
              <a:gd name="connsiteY53" fmla="*/ 8628505 h 39939118"/>
              <a:gd name="connsiteX54" fmla="*/ 8209760 w 16407932"/>
              <a:gd name="connsiteY54" fmla="*/ 7955101 h 39939118"/>
              <a:gd name="connsiteX55" fmla="*/ 8566084 w 16407932"/>
              <a:gd name="connsiteY55" fmla="*/ 7805943 h 39939118"/>
              <a:gd name="connsiteX56" fmla="*/ 8566084 w 16407932"/>
              <a:gd name="connsiteY56" fmla="*/ 7184451 h 39939118"/>
              <a:gd name="connsiteX57" fmla="*/ 8144946 w 16407932"/>
              <a:gd name="connsiteY57" fmla="*/ 6910994 h 39939118"/>
              <a:gd name="connsiteX58" fmla="*/ 7904012 w 16407932"/>
              <a:gd name="connsiteY58" fmla="*/ 5336665 h 39939118"/>
              <a:gd name="connsiteX59" fmla="*/ 7904012 w 16407932"/>
              <a:gd name="connsiteY59" fmla="*/ 5885305 h 39939118"/>
              <a:gd name="connsiteX60" fmla="*/ 7904012 w 16407932"/>
              <a:gd name="connsiteY60" fmla="*/ 6433945 h 39939118"/>
              <a:gd name="connsiteX61" fmla="*/ 7721132 w 16407932"/>
              <a:gd name="connsiteY61" fmla="*/ 6068185 h 39939118"/>
              <a:gd name="connsiteX62" fmla="*/ 7629692 w 16407932"/>
              <a:gd name="connsiteY62" fmla="*/ 6342505 h 39939118"/>
              <a:gd name="connsiteX63" fmla="*/ 7355372 w 16407932"/>
              <a:gd name="connsiteY63" fmla="*/ 6616825 h 39939118"/>
              <a:gd name="connsiteX64" fmla="*/ 7355372 w 16407932"/>
              <a:gd name="connsiteY64" fmla="*/ 6159625 h 39939118"/>
              <a:gd name="connsiteX65" fmla="*/ 7194343 w 16407932"/>
              <a:gd name="connsiteY65" fmla="*/ 6413800 h 39939118"/>
              <a:gd name="connsiteX66" fmla="*/ 7691249 w 16407932"/>
              <a:gd name="connsiteY66" fmla="*/ 5245395 h 39939118"/>
              <a:gd name="connsiteX67" fmla="*/ 8178332 w 16407932"/>
              <a:gd name="connsiteY67" fmla="*/ 4147945 h 39939118"/>
              <a:gd name="connsiteX68" fmla="*/ 9367052 w 16407932"/>
              <a:gd name="connsiteY68" fmla="*/ 3324985 h 39939118"/>
              <a:gd name="connsiteX69" fmla="*/ 9549932 w 16407932"/>
              <a:gd name="connsiteY69" fmla="*/ 3416425 h 39939118"/>
              <a:gd name="connsiteX70" fmla="*/ 10190012 w 16407932"/>
              <a:gd name="connsiteY70" fmla="*/ 3142105 h 39939118"/>
              <a:gd name="connsiteX71" fmla="*/ 11012972 w 16407932"/>
              <a:gd name="connsiteY71" fmla="*/ 3507865 h 39939118"/>
              <a:gd name="connsiteX72" fmla="*/ 11287292 w 16407932"/>
              <a:gd name="connsiteY72" fmla="*/ 4239385 h 39939118"/>
              <a:gd name="connsiteX73" fmla="*/ 11378732 w 16407932"/>
              <a:gd name="connsiteY73" fmla="*/ 4696585 h 39939118"/>
              <a:gd name="connsiteX74" fmla="*/ 11470172 w 16407932"/>
              <a:gd name="connsiteY74" fmla="*/ 5519545 h 39939118"/>
              <a:gd name="connsiteX75" fmla="*/ 11470172 w 16407932"/>
              <a:gd name="connsiteY75" fmla="*/ 5519545 h 39939118"/>
              <a:gd name="connsiteX76" fmla="*/ 11927372 w 16407932"/>
              <a:gd name="connsiteY76" fmla="*/ 6525385 h 39939118"/>
              <a:gd name="connsiteX77" fmla="*/ 11470172 w 16407932"/>
              <a:gd name="connsiteY77" fmla="*/ 7165465 h 39939118"/>
              <a:gd name="connsiteX78" fmla="*/ 11470172 w 16407932"/>
              <a:gd name="connsiteY78" fmla="*/ 7805545 h 39939118"/>
              <a:gd name="connsiteX79" fmla="*/ 10738652 w 16407932"/>
              <a:gd name="connsiteY79" fmla="*/ 7896985 h 39939118"/>
              <a:gd name="connsiteX80" fmla="*/ 10555772 w 16407932"/>
              <a:gd name="connsiteY80" fmla="*/ 8171305 h 39939118"/>
              <a:gd name="connsiteX81" fmla="*/ 10830092 w 16407932"/>
              <a:gd name="connsiteY81" fmla="*/ 8628505 h 39939118"/>
              <a:gd name="connsiteX82" fmla="*/ 11835932 w 16407932"/>
              <a:gd name="connsiteY82" fmla="*/ 8628505 h 39939118"/>
              <a:gd name="connsiteX83" fmla="*/ 12293132 w 16407932"/>
              <a:gd name="connsiteY83" fmla="*/ 9085705 h 39939118"/>
              <a:gd name="connsiteX84" fmla="*/ 13207532 w 16407932"/>
              <a:gd name="connsiteY84" fmla="*/ 10457305 h 39939118"/>
              <a:gd name="connsiteX85" fmla="*/ 14944892 w 16407932"/>
              <a:gd name="connsiteY85" fmla="*/ 10000105 h 39939118"/>
              <a:gd name="connsiteX86" fmla="*/ 16407932 w 16407932"/>
              <a:gd name="connsiteY86" fmla="*/ 9634345 h 39939118"/>
              <a:gd name="connsiteX87" fmla="*/ 15219212 w 16407932"/>
              <a:gd name="connsiteY87" fmla="*/ 10457305 h 39939118"/>
              <a:gd name="connsiteX88" fmla="*/ 15767852 w 16407932"/>
              <a:gd name="connsiteY88" fmla="*/ 10914505 h 39939118"/>
              <a:gd name="connsiteX89" fmla="*/ 14944892 w 16407932"/>
              <a:gd name="connsiteY89" fmla="*/ 11828905 h 39939118"/>
              <a:gd name="connsiteX90" fmla="*/ 14944892 w 16407932"/>
              <a:gd name="connsiteY90" fmla="*/ 11188825 h 39939118"/>
              <a:gd name="connsiteX91" fmla="*/ 13298972 w 16407932"/>
              <a:gd name="connsiteY91" fmla="*/ 11188825 h 39939118"/>
              <a:gd name="connsiteX92" fmla="*/ 13298972 w 16407932"/>
              <a:gd name="connsiteY92" fmla="*/ 12011785 h 39939118"/>
              <a:gd name="connsiteX93" fmla="*/ 14487692 w 16407932"/>
              <a:gd name="connsiteY93" fmla="*/ 13200505 h 39939118"/>
              <a:gd name="connsiteX94" fmla="*/ 14396252 w 16407932"/>
              <a:gd name="connsiteY94" fmla="*/ 14114905 h 39939118"/>
              <a:gd name="connsiteX95" fmla="*/ 14762012 w 16407932"/>
              <a:gd name="connsiteY95" fmla="*/ 14846425 h 39939118"/>
              <a:gd name="connsiteX96" fmla="*/ 14670572 w 16407932"/>
              <a:gd name="connsiteY96" fmla="*/ 15577945 h 39939118"/>
              <a:gd name="connsiteX97" fmla="*/ 14670572 w 16407932"/>
              <a:gd name="connsiteY97" fmla="*/ 16035145 h 39939118"/>
              <a:gd name="connsiteX98" fmla="*/ 14396252 w 16407932"/>
              <a:gd name="connsiteY98" fmla="*/ 16035145 h 39939118"/>
              <a:gd name="connsiteX99" fmla="*/ 14396252 w 16407932"/>
              <a:gd name="connsiteY99" fmla="*/ 16400905 h 39939118"/>
              <a:gd name="connsiteX100" fmla="*/ 13664732 w 16407932"/>
              <a:gd name="connsiteY100" fmla="*/ 16400905 h 39939118"/>
              <a:gd name="connsiteX101" fmla="*/ 14213372 w 16407932"/>
              <a:gd name="connsiteY101" fmla="*/ 17132425 h 39939118"/>
              <a:gd name="connsiteX102" fmla="*/ 14853452 w 16407932"/>
              <a:gd name="connsiteY102" fmla="*/ 25910665 h 39939118"/>
              <a:gd name="connsiteX103" fmla="*/ 13207532 w 16407932"/>
              <a:gd name="connsiteY103" fmla="*/ 25819225 h 39939118"/>
              <a:gd name="connsiteX104" fmla="*/ 13024652 w 16407932"/>
              <a:gd name="connsiteY104" fmla="*/ 29293945 h 39939118"/>
              <a:gd name="connsiteX105" fmla="*/ 11653052 w 16407932"/>
              <a:gd name="connsiteY105" fmla="*/ 33957385 h 39939118"/>
              <a:gd name="connsiteX106" fmla="*/ 12476012 w 16407932"/>
              <a:gd name="connsiteY106" fmla="*/ 35603305 h 39939118"/>
              <a:gd name="connsiteX107" fmla="*/ 14396252 w 16407932"/>
              <a:gd name="connsiteY107" fmla="*/ 36151945 h 39939118"/>
              <a:gd name="connsiteX108" fmla="*/ 12293132 w 16407932"/>
              <a:gd name="connsiteY108" fmla="*/ 36517705 h 39939118"/>
              <a:gd name="connsiteX109" fmla="*/ 12933212 w 16407932"/>
              <a:gd name="connsiteY109" fmla="*/ 37066345 h 39939118"/>
              <a:gd name="connsiteX110" fmla="*/ 12018812 w 16407932"/>
              <a:gd name="connsiteY110" fmla="*/ 37706425 h 39939118"/>
              <a:gd name="connsiteX111" fmla="*/ 10007132 w 16407932"/>
              <a:gd name="connsiteY111" fmla="*/ 37249225 h 39939118"/>
              <a:gd name="connsiteX112" fmla="*/ 10190012 w 16407932"/>
              <a:gd name="connsiteY112" fmla="*/ 36883465 h 39939118"/>
              <a:gd name="connsiteX113" fmla="*/ 9001292 w 16407932"/>
              <a:gd name="connsiteY113" fmla="*/ 36883465 h 39939118"/>
              <a:gd name="connsiteX114" fmla="*/ 9549932 w 16407932"/>
              <a:gd name="connsiteY114" fmla="*/ 35969065 h 39939118"/>
              <a:gd name="connsiteX115" fmla="*/ 9001292 w 16407932"/>
              <a:gd name="connsiteY115" fmla="*/ 35511865 h 39939118"/>
              <a:gd name="connsiteX116" fmla="*/ 9824252 w 16407932"/>
              <a:gd name="connsiteY116" fmla="*/ 34780345 h 39939118"/>
              <a:gd name="connsiteX117" fmla="*/ 8635532 w 16407932"/>
              <a:gd name="connsiteY117" fmla="*/ 28196665 h 39939118"/>
              <a:gd name="connsiteX118" fmla="*/ 9367052 w 16407932"/>
              <a:gd name="connsiteY118" fmla="*/ 26276425 h 39939118"/>
              <a:gd name="connsiteX119" fmla="*/ 8361212 w 16407932"/>
              <a:gd name="connsiteY119" fmla="*/ 25727785 h 39939118"/>
              <a:gd name="connsiteX120" fmla="*/ 8269772 w 16407932"/>
              <a:gd name="connsiteY120" fmla="*/ 20790025 h 39939118"/>
              <a:gd name="connsiteX121" fmla="*/ 8635532 w 16407932"/>
              <a:gd name="connsiteY121" fmla="*/ 18504025 h 39939118"/>
              <a:gd name="connsiteX122" fmla="*/ 7345575 w 16407932"/>
              <a:gd name="connsiteY122" fmla="*/ 16730572 h 39939118"/>
              <a:gd name="connsiteX123" fmla="*/ 7172492 w 16407932"/>
              <a:gd name="connsiteY123" fmla="*/ 16309465 h 39939118"/>
              <a:gd name="connsiteX124" fmla="*/ 7302366 w 16407932"/>
              <a:gd name="connsiteY124" fmla="*/ 16332817 h 39939118"/>
              <a:gd name="connsiteX125" fmla="*/ 7025008 w 16407932"/>
              <a:gd name="connsiteY125" fmla="*/ 16283097 h 39939118"/>
              <a:gd name="connsiteX126" fmla="*/ 7154636 w 16407932"/>
              <a:gd name="connsiteY126" fmla="*/ 20186069 h 39939118"/>
              <a:gd name="connsiteX127" fmla="*/ 6668684 w 16407932"/>
              <a:gd name="connsiteY127" fmla="*/ 21851668 h 39939118"/>
              <a:gd name="connsiteX128" fmla="*/ 6117614 w 16407932"/>
              <a:gd name="connsiteY128" fmla="*/ 22100265 h 39939118"/>
              <a:gd name="connsiteX129" fmla="*/ 6668684 w 16407932"/>
              <a:gd name="connsiteY129" fmla="*/ 26997624 h 39939118"/>
              <a:gd name="connsiteX130" fmla="*/ 6351762 w 16407932"/>
              <a:gd name="connsiteY130" fmla="*/ 36568605 h 39939118"/>
              <a:gd name="connsiteX131" fmla="*/ 5428593 w 16407932"/>
              <a:gd name="connsiteY131" fmla="*/ 36799051 h 39939118"/>
              <a:gd name="connsiteX0" fmla="*/ 5984483 w 16407932"/>
              <a:gd name="connsiteY0" fmla="*/ 36842062 h 39939118"/>
              <a:gd name="connsiteX1" fmla="*/ 6308553 w 16407932"/>
              <a:gd name="connsiteY1" fmla="*/ 37712151 h 39939118"/>
              <a:gd name="connsiteX2" fmla="*/ 6729995 w 16407932"/>
              <a:gd name="connsiteY2" fmla="*/ 38184485 h 39939118"/>
              <a:gd name="connsiteX3" fmla="*/ 8577039 w 16407932"/>
              <a:gd name="connsiteY3" fmla="*/ 38905416 h 39939118"/>
              <a:gd name="connsiteX4" fmla="*/ 8987527 w 16407932"/>
              <a:gd name="connsiteY4" fmla="*/ 39526908 h 39939118"/>
              <a:gd name="connsiteX5" fmla="*/ 6225637 w 16407932"/>
              <a:gd name="connsiteY5" fmla="*/ 39924663 h 39939118"/>
              <a:gd name="connsiteX6" fmla="*/ 5058987 w 16407932"/>
              <a:gd name="connsiteY6" fmla="*/ 39526908 h 39939118"/>
              <a:gd name="connsiteX7" fmla="*/ 4540476 w 16407932"/>
              <a:gd name="connsiteY7" fmla="*/ 39626347 h 39939118"/>
              <a:gd name="connsiteX8" fmla="*/ 3200988 w 16407932"/>
              <a:gd name="connsiteY8" fmla="*/ 39377750 h 39939118"/>
              <a:gd name="connsiteX9" fmla="*/ 3265802 w 16407932"/>
              <a:gd name="connsiteY9" fmla="*/ 38358503 h 39939118"/>
              <a:gd name="connsiteX10" fmla="*/ 2596059 w 16407932"/>
              <a:gd name="connsiteY10" fmla="*/ 38532521 h 39939118"/>
              <a:gd name="connsiteX11" fmla="*/ 2531245 w 16407932"/>
              <a:gd name="connsiteY11" fmla="*/ 38905416 h 39939118"/>
              <a:gd name="connsiteX12" fmla="*/ 864185 w 16407932"/>
              <a:gd name="connsiteY12" fmla="*/ 38830837 h 39939118"/>
              <a:gd name="connsiteX13" fmla="*/ 712953 w 16407932"/>
              <a:gd name="connsiteY13" fmla="*/ 36543745 h 39939118"/>
              <a:gd name="connsiteX14" fmla="*/ 802874 w 16407932"/>
              <a:gd name="connsiteY14" fmla="*/ 35499638 h 39939118"/>
              <a:gd name="connsiteX15" fmla="*/ 1278176 w 16407932"/>
              <a:gd name="connsiteY15" fmla="*/ 35027304 h 39939118"/>
              <a:gd name="connsiteX16" fmla="*/ 1040525 w 16407932"/>
              <a:gd name="connsiteY16" fmla="*/ 34629549 h 39939118"/>
              <a:gd name="connsiteX17" fmla="*/ 1080232 w 16407932"/>
              <a:gd name="connsiteY17" fmla="*/ 26972764 h 39939118"/>
              <a:gd name="connsiteX18" fmla="*/ 1598743 w 16407932"/>
              <a:gd name="connsiteY18" fmla="*/ 24909410 h 39939118"/>
              <a:gd name="connsiteX19" fmla="*/ 1533929 w 16407932"/>
              <a:gd name="connsiteY19" fmla="*/ 23591847 h 39939118"/>
              <a:gd name="connsiteX20" fmla="*/ 1663557 w 16407932"/>
              <a:gd name="connsiteY20" fmla="*/ 22348862 h 39939118"/>
              <a:gd name="connsiteX21" fmla="*/ 1859785 w 16407932"/>
              <a:gd name="connsiteY21" fmla="*/ 21534401 h 39939118"/>
              <a:gd name="connsiteX22" fmla="*/ 0 w 16407932"/>
              <a:gd name="connsiteY22" fmla="*/ 21115331 h 39939118"/>
              <a:gd name="connsiteX23" fmla="*/ 734558 w 16407932"/>
              <a:gd name="connsiteY23" fmla="*/ 16034501 h 39939118"/>
              <a:gd name="connsiteX24" fmla="*/ 910897 w 16407932"/>
              <a:gd name="connsiteY24" fmla="*/ 13573391 h 39939118"/>
              <a:gd name="connsiteX25" fmla="*/ 781270 w 16407932"/>
              <a:gd name="connsiteY25" fmla="*/ 10391351 h 39939118"/>
              <a:gd name="connsiteX26" fmla="*/ 1166650 w 16407932"/>
              <a:gd name="connsiteY26" fmla="*/ 7897670 h 39939118"/>
              <a:gd name="connsiteX27" fmla="*/ 1879603 w 16407932"/>
              <a:gd name="connsiteY27" fmla="*/ 6322056 h 39939118"/>
              <a:gd name="connsiteX28" fmla="*/ 2570951 w 16407932"/>
              <a:gd name="connsiteY28" fmla="*/ 5337122 h 39939118"/>
              <a:gd name="connsiteX29" fmla="*/ 2966252 w 16407932"/>
              <a:gd name="connsiteY29" fmla="*/ 4788025 h 39939118"/>
              <a:gd name="connsiteX30" fmla="*/ 2527742 w 16407932"/>
              <a:gd name="connsiteY30" fmla="*/ 3954433 h 39939118"/>
              <a:gd name="connsiteX31" fmla="*/ 2160463 w 16407932"/>
              <a:gd name="connsiteY31" fmla="*/ 1881624 h 39939118"/>
              <a:gd name="connsiteX32" fmla="*/ 2246882 w 16407932"/>
              <a:gd name="connsiteY32" fmla="*/ 1036395 h 39939118"/>
              <a:gd name="connsiteX33" fmla="*/ 2722184 w 16407932"/>
              <a:gd name="connsiteY33" fmla="*/ 638640 h 39939118"/>
              <a:gd name="connsiteX34" fmla="*/ 3510600 w 16407932"/>
              <a:gd name="connsiteY34" fmla="*/ 290605 h 39939118"/>
              <a:gd name="connsiteX35" fmla="*/ 4601787 w 16407932"/>
              <a:gd name="connsiteY35" fmla="*/ 191166 h 39939118"/>
              <a:gd name="connsiteX36" fmla="*/ 5833251 w 16407932"/>
              <a:gd name="connsiteY36" fmla="*/ 713219 h 39939118"/>
              <a:gd name="connsiteX37" fmla="*/ 5465972 w 16407932"/>
              <a:gd name="connsiteY37" fmla="*/ 1185554 h 39939118"/>
              <a:gd name="connsiteX38" fmla="*/ 5768437 w 16407932"/>
              <a:gd name="connsiteY38" fmla="*/ 1682747 h 39939118"/>
              <a:gd name="connsiteX39" fmla="*/ 5962879 w 16407932"/>
              <a:gd name="connsiteY39" fmla="*/ 2378819 h 39939118"/>
              <a:gd name="connsiteX40" fmla="*/ 5941274 w 16407932"/>
              <a:gd name="connsiteY40" fmla="*/ 2900872 h 39939118"/>
              <a:gd name="connsiteX41" fmla="*/ 6265343 w 16407932"/>
              <a:gd name="connsiteY41" fmla="*/ 3671523 h 39939118"/>
              <a:gd name="connsiteX42" fmla="*/ 6157320 w 16407932"/>
              <a:gd name="connsiteY42" fmla="*/ 4078732 h 39939118"/>
              <a:gd name="connsiteX43" fmla="*/ 6222134 w 16407932"/>
              <a:gd name="connsiteY43" fmla="*/ 4516753 h 39939118"/>
              <a:gd name="connsiteX44" fmla="*/ 5919669 w 16407932"/>
              <a:gd name="connsiteY44" fmla="*/ 5585719 h 39939118"/>
              <a:gd name="connsiteX45" fmla="*/ 5160812 w 16407932"/>
              <a:gd name="connsiteY45" fmla="*/ 5610985 h 39939118"/>
              <a:gd name="connsiteX46" fmla="*/ 4882647 w 16407932"/>
              <a:gd name="connsiteY46" fmla="*/ 6115484 h 39939118"/>
              <a:gd name="connsiteX47" fmla="*/ 5314740 w 16407932"/>
              <a:gd name="connsiteY47" fmla="*/ 6836415 h 39939118"/>
              <a:gd name="connsiteX48" fmla="*/ 6200530 w 16407932"/>
              <a:gd name="connsiteY48" fmla="*/ 10251647 h 39939118"/>
              <a:gd name="connsiteX49" fmla="*/ 6351762 w 16407932"/>
              <a:gd name="connsiteY49" fmla="*/ 11634335 h 39939118"/>
              <a:gd name="connsiteX50" fmla="*/ 6762250 w 16407932"/>
              <a:gd name="connsiteY50" fmla="*/ 11385738 h 39939118"/>
              <a:gd name="connsiteX51" fmla="*/ 6440972 w 16407932"/>
              <a:gd name="connsiteY51" fmla="*/ 10000105 h 39939118"/>
              <a:gd name="connsiteX52" fmla="*/ 8178332 w 16407932"/>
              <a:gd name="connsiteY52" fmla="*/ 8628505 h 39939118"/>
              <a:gd name="connsiteX53" fmla="*/ 8209760 w 16407932"/>
              <a:gd name="connsiteY53" fmla="*/ 7955101 h 39939118"/>
              <a:gd name="connsiteX54" fmla="*/ 8566084 w 16407932"/>
              <a:gd name="connsiteY54" fmla="*/ 7805943 h 39939118"/>
              <a:gd name="connsiteX55" fmla="*/ 8566084 w 16407932"/>
              <a:gd name="connsiteY55" fmla="*/ 7184451 h 39939118"/>
              <a:gd name="connsiteX56" fmla="*/ 8144946 w 16407932"/>
              <a:gd name="connsiteY56" fmla="*/ 6910994 h 39939118"/>
              <a:gd name="connsiteX57" fmla="*/ 7904012 w 16407932"/>
              <a:gd name="connsiteY57" fmla="*/ 5336665 h 39939118"/>
              <a:gd name="connsiteX58" fmla="*/ 7904012 w 16407932"/>
              <a:gd name="connsiteY58" fmla="*/ 5885305 h 39939118"/>
              <a:gd name="connsiteX59" fmla="*/ 7904012 w 16407932"/>
              <a:gd name="connsiteY59" fmla="*/ 6433945 h 39939118"/>
              <a:gd name="connsiteX60" fmla="*/ 7721132 w 16407932"/>
              <a:gd name="connsiteY60" fmla="*/ 6068185 h 39939118"/>
              <a:gd name="connsiteX61" fmla="*/ 7629692 w 16407932"/>
              <a:gd name="connsiteY61" fmla="*/ 6342505 h 39939118"/>
              <a:gd name="connsiteX62" fmla="*/ 7355372 w 16407932"/>
              <a:gd name="connsiteY62" fmla="*/ 6616825 h 39939118"/>
              <a:gd name="connsiteX63" fmla="*/ 7355372 w 16407932"/>
              <a:gd name="connsiteY63" fmla="*/ 6159625 h 39939118"/>
              <a:gd name="connsiteX64" fmla="*/ 7194343 w 16407932"/>
              <a:gd name="connsiteY64" fmla="*/ 6413800 h 39939118"/>
              <a:gd name="connsiteX65" fmla="*/ 7691249 w 16407932"/>
              <a:gd name="connsiteY65" fmla="*/ 5245395 h 39939118"/>
              <a:gd name="connsiteX66" fmla="*/ 8178332 w 16407932"/>
              <a:gd name="connsiteY66" fmla="*/ 4147945 h 39939118"/>
              <a:gd name="connsiteX67" fmla="*/ 9367052 w 16407932"/>
              <a:gd name="connsiteY67" fmla="*/ 3324985 h 39939118"/>
              <a:gd name="connsiteX68" fmla="*/ 9549932 w 16407932"/>
              <a:gd name="connsiteY68" fmla="*/ 3416425 h 39939118"/>
              <a:gd name="connsiteX69" fmla="*/ 10190012 w 16407932"/>
              <a:gd name="connsiteY69" fmla="*/ 3142105 h 39939118"/>
              <a:gd name="connsiteX70" fmla="*/ 11012972 w 16407932"/>
              <a:gd name="connsiteY70" fmla="*/ 3507865 h 39939118"/>
              <a:gd name="connsiteX71" fmla="*/ 11287292 w 16407932"/>
              <a:gd name="connsiteY71" fmla="*/ 4239385 h 39939118"/>
              <a:gd name="connsiteX72" fmla="*/ 11378732 w 16407932"/>
              <a:gd name="connsiteY72" fmla="*/ 4696585 h 39939118"/>
              <a:gd name="connsiteX73" fmla="*/ 11470172 w 16407932"/>
              <a:gd name="connsiteY73" fmla="*/ 5519545 h 39939118"/>
              <a:gd name="connsiteX74" fmla="*/ 11470172 w 16407932"/>
              <a:gd name="connsiteY74" fmla="*/ 5519545 h 39939118"/>
              <a:gd name="connsiteX75" fmla="*/ 11927372 w 16407932"/>
              <a:gd name="connsiteY75" fmla="*/ 6525385 h 39939118"/>
              <a:gd name="connsiteX76" fmla="*/ 11470172 w 16407932"/>
              <a:gd name="connsiteY76" fmla="*/ 7165465 h 39939118"/>
              <a:gd name="connsiteX77" fmla="*/ 11470172 w 16407932"/>
              <a:gd name="connsiteY77" fmla="*/ 7805545 h 39939118"/>
              <a:gd name="connsiteX78" fmla="*/ 10738652 w 16407932"/>
              <a:gd name="connsiteY78" fmla="*/ 7896985 h 39939118"/>
              <a:gd name="connsiteX79" fmla="*/ 10555772 w 16407932"/>
              <a:gd name="connsiteY79" fmla="*/ 8171305 h 39939118"/>
              <a:gd name="connsiteX80" fmla="*/ 10830092 w 16407932"/>
              <a:gd name="connsiteY80" fmla="*/ 8628505 h 39939118"/>
              <a:gd name="connsiteX81" fmla="*/ 11835932 w 16407932"/>
              <a:gd name="connsiteY81" fmla="*/ 8628505 h 39939118"/>
              <a:gd name="connsiteX82" fmla="*/ 12293132 w 16407932"/>
              <a:gd name="connsiteY82" fmla="*/ 9085705 h 39939118"/>
              <a:gd name="connsiteX83" fmla="*/ 13207532 w 16407932"/>
              <a:gd name="connsiteY83" fmla="*/ 10457305 h 39939118"/>
              <a:gd name="connsiteX84" fmla="*/ 14944892 w 16407932"/>
              <a:gd name="connsiteY84" fmla="*/ 10000105 h 39939118"/>
              <a:gd name="connsiteX85" fmla="*/ 16407932 w 16407932"/>
              <a:gd name="connsiteY85" fmla="*/ 9634345 h 39939118"/>
              <a:gd name="connsiteX86" fmla="*/ 15219212 w 16407932"/>
              <a:gd name="connsiteY86" fmla="*/ 10457305 h 39939118"/>
              <a:gd name="connsiteX87" fmla="*/ 15767852 w 16407932"/>
              <a:gd name="connsiteY87" fmla="*/ 10914505 h 39939118"/>
              <a:gd name="connsiteX88" fmla="*/ 14944892 w 16407932"/>
              <a:gd name="connsiteY88" fmla="*/ 11828905 h 39939118"/>
              <a:gd name="connsiteX89" fmla="*/ 14944892 w 16407932"/>
              <a:gd name="connsiteY89" fmla="*/ 11188825 h 39939118"/>
              <a:gd name="connsiteX90" fmla="*/ 13298972 w 16407932"/>
              <a:gd name="connsiteY90" fmla="*/ 11188825 h 39939118"/>
              <a:gd name="connsiteX91" fmla="*/ 13298972 w 16407932"/>
              <a:gd name="connsiteY91" fmla="*/ 12011785 h 39939118"/>
              <a:gd name="connsiteX92" fmla="*/ 14487692 w 16407932"/>
              <a:gd name="connsiteY92" fmla="*/ 13200505 h 39939118"/>
              <a:gd name="connsiteX93" fmla="*/ 14396252 w 16407932"/>
              <a:gd name="connsiteY93" fmla="*/ 14114905 h 39939118"/>
              <a:gd name="connsiteX94" fmla="*/ 14762012 w 16407932"/>
              <a:gd name="connsiteY94" fmla="*/ 14846425 h 39939118"/>
              <a:gd name="connsiteX95" fmla="*/ 14670572 w 16407932"/>
              <a:gd name="connsiteY95" fmla="*/ 15577945 h 39939118"/>
              <a:gd name="connsiteX96" fmla="*/ 14670572 w 16407932"/>
              <a:gd name="connsiteY96" fmla="*/ 16035145 h 39939118"/>
              <a:gd name="connsiteX97" fmla="*/ 14396252 w 16407932"/>
              <a:gd name="connsiteY97" fmla="*/ 16035145 h 39939118"/>
              <a:gd name="connsiteX98" fmla="*/ 14396252 w 16407932"/>
              <a:gd name="connsiteY98" fmla="*/ 16400905 h 39939118"/>
              <a:gd name="connsiteX99" fmla="*/ 13664732 w 16407932"/>
              <a:gd name="connsiteY99" fmla="*/ 16400905 h 39939118"/>
              <a:gd name="connsiteX100" fmla="*/ 14213372 w 16407932"/>
              <a:gd name="connsiteY100" fmla="*/ 17132425 h 39939118"/>
              <a:gd name="connsiteX101" fmla="*/ 14853452 w 16407932"/>
              <a:gd name="connsiteY101" fmla="*/ 25910665 h 39939118"/>
              <a:gd name="connsiteX102" fmla="*/ 13207532 w 16407932"/>
              <a:gd name="connsiteY102" fmla="*/ 25819225 h 39939118"/>
              <a:gd name="connsiteX103" fmla="*/ 13024652 w 16407932"/>
              <a:gd name="connsiteY103" fmla="*/ 29293945 h 39939118"/>
              <a:gd name="connsiteX104" fmla="*/ 11653052 w 16407932"/>
              <a:gd name="connsiteY104" fmla="*/ 33957385 h 39939118"/>
              <a:gd name="connsiteX105" fmla="*/ 12476012 w 16407932"/>
              <a:gd name="connsiteY105" fmla="*/ 35603305 h 39939118"/>
              <a:gd name="connsiteX106" fmla="*/ 14396252 w 16407932"/>
              <a:gd name="connsiteY106" fmla="*/ 36151945 h 39939118"/>
              <a:gd name="connsiteX107" fmla="*/ 12293132 w 16407932"/>
              <a:gd name="connsiteY107" fmla="*/ 36517705 h 39939118"/>
              <a:gd name="connsiteX108" fmla="*/ 12933212 w 16407932"/>
              <a:gd name="connsiteY108" fmla="*/ 37066345 h 39939118"/>
              <a:gd name="connsiteX109" fmla="*/ 12018812 w 16407932"/>
              <a:gd name="connsiteY109" fmla="*/ 37706425 h 39939118"/>
              <a:gd name="connsiteX110" fmla="*/ 10007132 w 16407932"/>
              <a:gd name="connsiteY110" fmla="*/ 37249225 h 39939118"/>
              <a:gd name="connsiteX111" fmla="*/ 10190012 w 16407932"/>
              <a:gd name="connsiteY111" fmla="*/ 36883465 h 39939118"/>
              <a:gd name="connsiteX112" fmla="*/ 9001292 w 16407932"/>
              <a:gd name="connsiteY112" fmla="*/ 36883465 h 39939118"/>
              <a:gd name="connsiteX113" fmla="*/ 9549932 w 16407932"/>
              <a:gd name="connsiteY113" fmla="*/ 35969065 h 39939118"/>
              <a:gd name="connsiteX114" fmla="*/ 9001292 w 16407932"/>
              <a:gd name="connsiteY114" fmla="*/ 35511865 h 39939118"/>
              <a:gd name="connsiteX115" fmla="*/ 9824252 w 16407932"/>
              <a:gd name="connsiteY115" fmla="*/ 34780345 h 39939118"/>
              <a:gd name="connsiteX116" fmla="*/ 8635532 w 16407932"/>
              <a:gd name="connsiteY116" fmla="*/ 28196665 h 39939118"/>
              <a:gd name="connsiteX117" fmla="*/ 9367052 w 16407932"/>
              <a:gd name="connsiteY117" fmla="*/ 26276425 h 39939118"/>
              <a:gd name="connsiteX118" fmla="*/ 8361212 w 16407932"/>
              <a:gd name="connsiteY118" fmla="*/ 25727785 h 39939118"/>
              <a:gd name="connsiteX119" fmla="*/ 8269772 w 16407932"/>
              <a:gd name="connsiteY119" fmla="*/ 20790025 h 39939118"/>
              <a:gd name="connsiteX120" fmla="*/ 8635532 w 16407932"/>
              <a:gd name="connsiteY120" fmla="*/ 18504025 h 39939118"/>
              <a:gd name="connsiteX121" fmla="*/ 7345575 w 16407932"/>
              <a:gd name="connsiteY121" fmla="*/ 16730572 h 39939118"/>
              <a:gd name="connsiteX122" fmla="*/ 7172492 w 16407932"/>
              <a:gd name="connsiteY122" fmla="*/ 16309465 h 39939118"/>
              <a:gd name="connsiteX123" fmla="*/ 7302366 w 16407932"/>
              <a:gd name="connsiteY123" fmla="*/ 16332817 h 39939118"/>
              <a:gd name="connsiteX124" fmla="*/ 7025008 w 16407932"/>
              <a:gd name="connsiteY124" fmla="*/ 16283097 h 39939118"/>
              <a:gd name="connsiteX125" fmla="*/ 7154636 w 16407932"/>
              <a:gd name="connsiteY125" fmla="*/ 20186069 h 39939118"/>
              <a:gd name="connsiteX126" fmla="*/ 6668684 w 16407932"/>
              <a:gd name="connsiteY126" fmla="*/ 21851668 h 39939118"/>
              <a:gd name="connsiteX127" fmla="*/ 6117614 w 16407932"/>
              <a:gd name="connsiteY127" fmla="*/ 22100265 h 39939118"/>
              <a:gd name="connsiteX128" fmla="*/ 6668684 w 16407932"/>
              <a:gd name="connsiteY128" fmla="*/ 26997624 h 39939118"/>
              <a:gd name="connsiteX129" fmla="*/ 6351762 w 16407932"/>
              <a:gd name="connsiteY129" fmla="*/ 36568605 h 39939118"/>
              <a:gd name="connsiteX130" fmla="*/ 5428593 w 16407932"/>
              <a:gd name="connsiteY130" fmla="*/ 36799051 h 39939118"/>
              <a:gd name="connsiteX0" fmla="*/ 6308553 w 16407932"/>
              <a:gd name="connsiteY0" fmla="*/ 37712151 h 39939118"/>
              <a:gd name="connsiteX1" fmla="*/ 6729995 w 16407932"/>
              <a:gd name="connsiteY1" fmla="*/ 38184485 h 39939118"/>
              <a:gd name="connsiteX2" fmla="*/ 8577039 w 16407932"/>
              <a:gd name="connsiteY2" fmla="*/ 38905416 h 39939118"/>
              <a:gd name="connsiteX3" fmla="*/ 8987527 w 16407932"/>
              <a:gd name="connsiteY3" fmla="*/ 39526908 h 39939118"/>
              <a:gd name="connsiteX4" fmla="*/ 6225637 w 16407932"/>
              <a:gd name="connsiteY4" fmla="*/ 39924663 h 39939118"/>
              <a:gd name="connsiteX5" fmla="*/ 5058987 w 16407932"/>
              <a:gd name="connsiteY5" fmla="*/ 39526908 h 39939118"/>
              <a:gd name="connsiteX6" fmla="*/ 4540476 w 16407932"/>
              <a:gd name="connsiteY6" fmla="*/ 39626347 h 39939118"/>
              <a:gd name="connsiteX7" fmla="*/ 3200988 w 16407932"/>
              <a:gd name="connsiteY7" fmla="*/ 39377750 h 39939118"/>
              <a:gd name="connsiteX8" fmla="*/ 3265802 w 16407932"/>
              <a:gd name="connsiteY8" fmla="*/ 38358503 h 39939118"/>
              <a:gd name="connsiteX9" fmla="*/ 2596059 w 16407932"/>
              <a:gd name="connsiteY9" fmla="*/ 38532521 h 39939118"/>
              <a:gd name="connsiteX10" fmla="*/ 2531245 w 16407932"/>
              <a:gd name="connsiteY10" fmla="*/ 38905416 h 39939118"/>
              <a:gd name="connsiteX11" fmla="*/ 864185 w 16407932"/>
              <a:gd name="connsiteY11" fmla="*/ 38830837 h 39939118"/>
              <a:gd name="connsiteX12" fmla="*/ 712953 w 16407932"/>
              <a:gd name="connsiteY12" fmla="*/ 36543745 h 39939118"/>
              <a:gd name="connsiteX13" fmla="*/ 802874 w 16407932"/>
              <a:gd name="connsiteY13" fmla="*/ 35499638 h 39939118"/>
              <a:gd name="connsiteX14" fmla="*/ 1278176 w 16407932"/>
              <a:gd name="connsiteY14" fmla="*/ 35027304 h 39939118"/>
              <a:gd name="connsiteX15" fmla="*/ 1040525 w 16407932"/>
              <a:gd name="connsiteY15" fmla="*/ 34629549 h 39939118"/>
              <a:gd name="connsiteX16" fmla="*/ 1080232 w 16407932"/>
              <a:gd name="connsiteY16" fmla="*/ 26972764 h 39939118"/>
              <a:gd name="connsiteX17" fmla="*/ 1598743 w 16407932"/>
              <a:gd name="connsiteY17" fmla="*/ 24909410 h 39939118"/>
              <a:gd name="connsiteX18" fmla="*/ 1533929 w 16407932"/>
              <a:gd name="connsiteY18" fmla="*/ 23591847 h 39939118"/>
              <a:gd name="connsiteX19" fmla="*/ 1663557 w 16407932"/>
              <a:gd name="connsiteY19" fmla="*/ 22348862 h 39939118"/>
              <a:gd name="connsiteX20" fmla="*/ 1859785 w 16407932"/>
              <a:gd name="connsiteY20" fmla="*/ 21534401 h 39939118"/>
              <a:gd name="connsiteX21" fmla="*/ 0 w 16407932"/>
              <a:gd name="connsiteY21" fmla="*/ 21115331 h 39939118"/>
              <a:gd name="connsiteX22" fmla="*/ 734558 w 16407932"/>
              <a:gd name="connsiteY22" fmla="*/ 16034501 h 39939118"/>
              <a:gd name="connsiteX23" fmla="*/ 910897 w 16407932"/>
              <a:gd name="connsiteY23" fmla="*/ 13573391 h 39939118"/>
              <a:gd name="connsiteX24" fmla="*/ 781270 w 16407932"/>
              <a:gd name="connsiteY24" fmla="*/ 10391351 h 39939118"/>
              <a:gd name="connsiteX25" fmla="*/ 1166650 w 16407932"/>
              <a:gd name="connsiteY25" fmla="*/ 7897670 h 39939118"/>
              <a:gd name="connsiteX26" fmla="*/ 1879603 w 16407932"/>
              <a:gd name="connsiteY26" fmla="*/ 6322056 h 39939118"/>
              <a:gd name="connsiteX27" fmla="*/ 2570951 w 16407932"/>
              <a:gd name="connsiteY27" fmla="*/ 5337122 h 39939118"/>
              <a:gd name="connsiteX28" fmla="*/ 2966252 w 16407932"/>
              <a:gd name="connsiteY28" fmla="*/ 4788025 h 39939118"/>
              <a:gd name="connsiteX29" fmla="*/ 2527742 w 16407932"/>
              <a:gd name="connsiteY29" fmla="*/ 3954433 h 39939118"/>
              <a:gd name="connsiteX30" fmla="*/ 2160463 w 16407932"/>
              <a:gd name="connsiteY30" fmla="*/ 1881624 h 39939118"/>
              <a:gd name="connsiteX31" fmla="*/ 2246882 w 16407932"/>
              <a:gd name="connsiteY31" fmla="*/ 1036395 h 39939118"/>
              <a:gd name="connsiteX32" fmla="*/ 2722184 w 16407932"/>
              <a:gd name="connsiteY32" fmla="*/ 638640 h 39939118"/>
              <a:gd name="connsiteX33" fmla="*/ 3510600 w 16407932"/>
              <a:gd name="connsiteY33" fmla="*/ 290605 h 39939118"/>
              <a:gd name="connsiteX34" fmla="*/ 4601787 w 16407932"/>
              <a:gd name="connsiteY34" fmla="*/ 191166 h 39939118"/>
              <a:gd name="connsiteX35" fmla="*/ 5833251 w 16407932"/>
              <a:gd name="connsiteY35" fmla="*/ 713219 h 39939118"/>
              <a:gd name="connsiteX36" fmla="*/ 5465972 w 16407932"/>
              <a:gd name="connsiteY36" fmla="*/ 1185554 h 39939118"/>
              <a:gd name="connsiteX37" fmla="*/ 5768437 w 16407932"/>
              <a:gd name="connsiteY37" fmla="*/ 1682747 h 39939118"/>
              <a:gd name="connsiteX38" fmla="*/ 5962879 w 16407932"/>
              <a:gd name="connsiteY38" fmla="*/ 2378819 h 39939118"/>
              <a:gd name="connsiteX39" fmla="*/ 5941274 w 16407932"/>
              <a:gd name="connsiteY39" fmla="*/ 2900872 h 39939118"/>
              <a:gd name="connsiteX40" fmla="*/ 6265343 w 16407932"/>
              <a:gd name="connsiteY40" fmla="*/ 3671523 h 39939118"/>
              <a:gd name="connsiteX41" fmla="*/ 6157320 w 16407932"/>
              <a:gd name="connsiteY41" fmla="*/ 4078732 h 39939118"/>
              <a:gd name="connsiteX42" fmla="*/ 6222134 w 16407932"/>
              <a:gd name="connsiteY42" fmla="*/ 4516753 h 39939118"/>
              <a:gd name="connsiteX43" fmla="*/ 5919669 w 16407932"/>
              <a:gd name="connsiteY43" fmla="*/ 5585719 h 39939118"/>
              <a:gd name="connsiteX44" fmla="*/ 5160812 w 16407932"/>
              <a:gd name="connsiteY44" fmla="*/ 5610985 h 39939118"/>
              <a:gd name="connsiteX45" fmla="*/ 4882647 w 16407932"/>
              <a:gd name="connsiteY45" fmla="*/ 6115484 h 39939118"/>
              <a:gd name="connsiteX46" fmla="*/ 5314740 w 16407932"/>
              <a:gd name="connsiteY46" fmla="*/ 6836415 h 39939118"/>
              <a:gd name="connsiteX47" fmla="*/ 6200530 w 16407932"/>
              <a:gd name="connsiteY47" fmla="*/ 10251647 h 39939118"/>
              <a:gd name="connsiteX48" fmla="*/ 6351762 w 16407932"/>
              <a:gd name="connsiteY48" fmla="*/ 11634335 h 39939118"/>
              <a:gd name="connsiteX49" fmla="*/ 6762250 w 16407932"/>
              <a:gd name="connsiteY49" fmla="*/ 11385738 h 39939118"/>
              <a:gd name="connsiteX50" fmla="*/ 6440972 w 16407932"/>
              <a:gd name="connsiteY50" fmla="*/ 10000105 h 39939118"/>
              <a:gd name="connsiteX51" fmla="*/ 8178332 w 16407932"/>
              <a:gd name="connsiteY51" fmla="*/ 8628505 h 39939118"/>
              <a:gd name="connsiteX52" fmla="*/ 8209760 w 16407932"/>
              <a:gd name="connsiteY52" fmla="*/ 7955101 h 39939118"/>
              <a:gd name="connsiteX53" fmla="*/ 8566084 w 16407932"/>
              <a:gd name="connsiteY53" fmla="*/ 7805943 h 39939118"/>
              <a:gd name="connsiteX54" fmla="*/ 8566084 w 16407932"/>
              <a:gd name="connsiteY54" fmla="*/ 7184451 h 39939118"/>
              <a:gd name="connsiteX55" fmla="*/ 8144946 w 16407932"/>
              <a:gd name="connsiteY55" fmla="*/ 6910994 h 39939118"/>
              <a:gd name="connsiteX56" fmla="*/ 7904012 w 16407932"/>
              <a:gd name="connsiteY56" fmla="*/ 5336665 h 39939118"/>
              <a:gd name="connsiteX57" fmla="*/ 7904012 w 16407932"/>
              <a:gd name="connsiteY57" fmla="*/ 5885305 h 39939118"/>
              <a:gd name="connsiteX58" fmla="*/ 7904012 w 16407932"/>
              <a:gd name="connsiteY58" fmla="*/ 6433945 h 39939118"/>
              <a:gd name="connsiteX59" fmla="*/ 7721132 w 16407932"/>
              <a:gd name="connsiteY59" fmla="*/ 6068185 h 39939118"/>
              <a:gd name="connsiteX60" fmla="*/ 7629692 w 16407932"/>
              <a:gd name="connsiteY60" fmla="*/ 6342505 h 39939118"/>
              <a:gd name="connsiteX61" fmla="*/ 7355372 w 16407932"/>
              <a:gd name="connsiteY61" fmla="*/ 6616825 h 39939118"/>
              <a:gd name="connsiteX62" fmla="*/ 7355372 w 16407932"/>
              <a:gd name="connsiteY62" fmla="*/ 6159625 h 39939118"/>
              <a:gd name="connsiteX63" fmla="*/ 7194343 w 16407932"/>
              <a:gd name="connsiteY63" fmla="*/ 6413800 h 39939118"/>
              <a:gd name="connsiteX64" fmla="*/ 7691249 w 16407932"/>
              <a:gd name="connsiteY64" fmla="*/ 5245395 h 39939118"/>
              <a:gd name="connsiteX65" fmla="*/ 8178332 w 16407932"/>
              <a:gd name="connsiteY65" fmla="*/ 4147945 h 39939118"/>
              <a:gd name="connsiteX66" fmla="*/ 9367052 w 16407932"/>
              <a:gd name="connsiteY66" fmla="*/ 3324985 h 39939118"/>
              <a:gd name="connsiteX67" fmla="*/ 9549932 w 16407932"/>
              <a:gd name="connsiteY67" fmla="*/ 3416425 h 39939118"/>
              <a:gd name="connsiteX68" fmla="*/ 10190012 w 16407932"/>
              <a:gd name="connsiteY68" fmla="*/ 3142105 h 39939118"/>
              <a:gd name="connsiteX69" fmla="*/ 11012972 w 16407932"/>
              <a:gd name="connsiteY69" fmla="*/ 3507865 h 39939118"/>
              <a:gd name="connsiteX70" fmla="*/ 11287292 w 16407932"/>
              <a:gd name="connsiteY70" fmla="*/ 4239385 h 39939118"/>
              <a:gd name="connsiteX71" fmla="*/ 11378732 w 16407932"/>
              <a:gd name="connsiteY71" fmla="*/ 4696585 h 39939118"/>
              <a:gd name="connsiteX72" fmla="*/ 11470172 w 16407932"/>
              <a:gd name="connsiteY72" fmla="*/ 5519545 h 39939118"/>
              <a:gd name="connsiteX73" fmla="*/ 11470172 w 16407932"/>
              <a:gd name="connsiteY73" fmla="*/ 5519545 h 39939118"/>
              <a:gd name="connsiteX74" fmla="*/ 11927372 w 16407932"/>
              <a:gd name="connsiteY74" fmla="*/ 6525385 h 39939118"/>
              <a:gd name="connsiteX75" fmla="*/ 11470172 w 16407932"/>
              <a:gd name="connsiteY75" fmla="*/ 7165465 h 39939118"/>
              <a:gd name="connsiteX76" fmla="*/ 11470172 w 16407932"/>
              <a:gd name="connsiteY76" fmla="*/ 7805545 h 39939118"/>
              <a:gd name="connsiteX77" fmla="*/ 10738652 w 16407932"/>
              <a:gd name="connsiteY77" fmla="*/ 7896985 h 39939118"/>
              <a:gd name="connsiteX78" fmla="*/ 10555772 w 16407932"/>
              <a:gd name="connsiteY78" fmla="*/ 8171305 h 39939118"/>
              <a:gd name="connsiteX79" fmla="*/ 10830092 w 16407932"/>
              <a:gd name="connsiteY79" fmla="*/ 8628505 h 39939118"/>
              <a:gd name="connsiteX80" fmla="*/ 11835932 w 16407932"/>
              <a:gd name="connsiteY80" fmla="*/ 8628505 h 39939118"/>
              <a:gd name="connsiteX81" fmla="*/ 12293132 w 16407932"/>
              <a:gd name="connsiteY81" fmla="*/ 9085705 h 39939118"/>
              <a:gd name="connsiteX82" fmla="*/ 13207532 w 16407932"/>
              <a:gd name="connsiteY82" fmla="*/ 10457305 h 39939118"/>
              <a:gd name="connsiteX83" fmla="*/ 14944892 w 16407932"/>
              <a:gd name="connsiteY83" fmla="*/ 10000105 h 39939118"/>
              <a:gd name="connsiteX84" fmla="*/ 16407932 w 16407932"/>
              <a:gd name="connsiteY84" fmla="*/ 9634345 h 39939118"/>
              <a:gd name="connsiteX85" fmla="*/ 15219212 w 16407932"/>
              <a:gd name="connsiteY85" fmla="*/ 10457305 h 39939118"/>
              <a:gd name="connsiteX86" fmla="*/ 15767852 w 16407932"/>
              <a:gd name="connsiteY86" fmla="*/ 10914505 h 39939118"/>
              <a:gd name="connsiteX87" fmla="*/ 14944892 w 16407932"/>
              <a:gd name="connsiteY87" fmla="*/ 11828905 h 39939118"/>
              <a:gd name="connsiteX88" fmla="*/ 14944892 w 16407932"/>
              <a:gd name="connsiteY88" fmla="*/ 11188825 h 39939118"/>
              <a:gd name="connsiteX89" fmla="*/ 13298972 w 16407932"/>
              <a:gd name="connsiteY89" fmla="*/ 11188825 h 39939118"/>
              <a:gd name="connsiteX90" fmla="*/ 13298972 w 16407932"/>
              <a:gd name="connsiteY90" fmla="*/ 12011785 h 39939118"/>
              <a:gd name="connsiteX91" fmla="*/ 14487692 w 16407932"/>
              <a:gd name="connsiteY91" fmla="*/ 13200505 h 39939118"/>
              <a:gd name="connsiteX92" fmla="*/ 14396252 w 16407932"/>
              <a:gd name="connsiteY92" fmla="*/ 14114905 h 39939118"/>
              <a:gd name="connsiteX93" fmla="*/ 14762012 w 16407932"/>
              <a:gd name="connsiteY93" fmla="*/ 14846425 h 39939118"/>
              <a:gd name="connsiteX94" fmla="*/ 14670572 w 16407932"/>
              <a:gd name="connsiteY94" fmla="*/ 15577945 h 39939118"/>
              <a:gd name="connsiteX95" fmla="*/ 14670572 w 16407932"/>
              <a:gd name="connsiteY95" fmla="*/ 16035145 h 39939118"/>
              <a:gd name="connsiteX96" fmla="*/ 14396252 w 16407932"/>
              <a:gd name="connsiteY96" fmla="*/ 16035145 h 39939118"/>
              <a:gd name="connsiteX97" fmla="*/ 14396252 w 16407932"/>
              <a:gd name="connsiteY97" fmla="*/ 16400905 h 39939118"/>
              <a:gd name="connsiteX98" fmla="*/ 13664732 w 16407932"/>
              <a:gd name="connsiteY98" fmla="*/ 16400905 h 39939118"/>
              <a:gd name="connsiteX99" fmla="*/ 14213372 w 16407932"/>
              <a:gd name="connsiteY99" fmla="*/ 17132425 h 39939118"/>
              <a:gd name="connsiteX100" fmla="*/ 14853452 w 16407932"/>
              <a:gd name="connsiteY100" fmla="*/ 25910665 h 39939118"/>
              <a:gd name="connsiteX101" fmla="*/ 13207532 w 16407932"/>
              <a:gd name="connsiteY101" fmla="*/ 25819225 h 39939118"/>
              <a:gd name="connsiteX102" fmla="*/ 13024652 w 16407932"/>
              <a:gd name="connsiteY102" fmla="*/ 29293945 h 39939118"/>
              <a:gd name="connsiteX103" fmla="*/ 11653052 w 16407932"/>
              <a:gd name="connsiteY103" fmla="*/ 33957385 h 39939118"/>
              <a:gd name="connsiteX104" fmla="*/ 12476012 w 16407932"/>
              <a:gd name="connsiteY104" fmla="*/ 35603305 h 39939118"/>
              <a:gd name="connsiteX105" fmla="*/ 14396252 w 16407932"/>
              <a:gd name="connsiteY105" fmla="*/ 36151945 h 39939118"/>
              <a:gd name="connsiteX106" fmla="*/ 12293132 w 16407932"/>
              <a:gd name="connsiteY106" fmla="*/ 36517705 h 39939118"/>
              <a:gd name="connsiteX107" fmla="*/ 12933212 w 16407932"/>
              <a:gd name="connsiteY107" fmla="*/ 37066345 h 39939118"/>
              <a:gd name="connsiteX108" fmla="*/ 12018812 w 16407932"/>
              <a:gd name="connsiteY108" fmla="*/ 37706425 h 39939118"/>
              <a:gd name="connsiteX109" fmla="*/ 10007132 w 16407932"/>
              <a:gd name="connsiteY109" fmla="*/ 37249225 h 39939118"/>
              <a:gd name="connsiteX110" fmla="*/ 10190012 w 16407932"/>
              <a:gd name="connsiteY110" fmla="*/ 36883465 h 39939118"/>
              <a:gd name="connsiteX111" fmla="*/ 9001292 w 16407932"/>
              <a:gd name="connsiteY111" fmla="*/ 36883465 h 39939118"/>
              <a:gd name="connsiteX112" fmla="*/ 9549932 w 16407932"/>
              <a:gd name="connsiteY112" fmla="*/ 35969065 h 39939118"/>
              <a:gd name="connsiteX113" fmla="*/ 9001292 w 16407932"/>
              <a:gd name="connsiteY113" fmla="*/ 35511865 h 39939118"/>
              <a:gd name="connsiteX114" fmla="*/ 9824252 w 16407932"/>
              <a:gd name="connsiteY114" fmla="*/ 34780345 h 39939118"/>
              <a:gd name="connsiteX115" fmla="*/ 8635532 w 16407932"/>
              <a:gd name="connsiteY115" fmla="*/ 28196665 h 39939118"/>
              <a:gd name="connsiteX116" fmla="*/ 9367052 w 16407932"/>
              <a:gd name="connsiteY116" fmla="*/ 26276425 h 39939118"/>
              <a:gd name="connsiteX117" fmla="*/ 8361212 w 16407932"/>
              <a:gd name="connsiteY117" fmla="*/ 25727785 h 39939118"/>
              <a:gd name="connsiteX118" fmla="*/ 8269772 w 16407932"/>
              <a:gd name="connsiteY118" fmla="*/ 20790025 h 39939118"/>
              <a:gd name="connsiteX119" fmla="*/ 8635532 w 16407932"/>
              <a:gd name="connsiteY119" fmla="*/ 18504025 h 39939118"/>
              <a:gd name="connsiteX120" fmla="*/ 7345575 w 16407932"/>
              <a:gd name="connsiteY120" fmla="*/ 16730572 h 39939118"/>
              <a:gd name="connsiteX121" fmla="*/ 7172492 w 16407932"/>
              <a:gd name="connsiteY121" fmla="*/ 16309465 h 39939118"/>
              <a:gd name="connsiteX122" fmla="*/ 7302366 w 16407932"/>
              <a:gd name="connsiteY122" fmla="*/ 16332817 h 39939118"/>
              <a:gd name="connsiteX123" fmla="*/ 7025008 w 16407932"/>
              <a:gd name="connsiteY123" fmla="*/ 16283097 h 39939118"/>
              <a:gd name="connsiteX124" fmla="*/ 7154636 w 16407932"/>
              <a:gd name="connsiteY124" fmla="*/ 20186069 h 39939118"/>
              <a:gd name="connsiteX125" fmla="*/ 6668684 w 16407932"/>
              <a:gd name="connsiteY125" fmla="*/ 21851668 h 39939118"/>
              <a:gd name="connsiteX126" fmla="*/ 6117614 w 16407932"/>
              <a:gd name="connsiteY126" fmla="*/ 22100265 h 39939118"/>
              <a:gd name="connsiteX127" fmla="*/ 6668684 w 16407932"/>
              <a:gd name="connsiteY127" fmla="*/ 26997624 h 39939118"/>
              <a:gd name="connsiteX128" fmla="*/ 6351762 w 16407932"/>
              <a:gd name="connsiteY128" fmla="*/ 36568605 h 39939118"/>
              <a:gd name="connsiteX129" fmla="*/ 5428593 w 16407932"/>
              <a:gd name="connsiteY129" fmla="*/ 36799051 h 39939118"/>
              <a:gd name="connsiteX0" fmla="*/ 6308553 w 16407932"/>
              <a:gd name="connsiteY0" fmla="*/ 37712151 h 39939118"/>
              <a:gd name="connsiteX1" fmla="*/ 6729995 w 16407932"/>
              <a:gd name="connsiteY1" fmla="*/ 38184485 h 39939118"/>
              <a:gd name="connsiteX2" fmla="*/ 8577039 w 16407932"/>
              <a:gd name="connsiteY2" fmla="*/ 38905416 h 39939118"/>
              <a:gd name="connsiteX3" fmla="*/ 8987527 w 16407932"/>
              <a:gd name="connsiteY3" fmla="*/ 39526908 h 39939118"/>
              <a:gd name="connsiteX4" fmla="*/ 6225637 w 16407932"/>
              <a:gd name="connsiteY4" fmla="*/ 39924663 h 39939118"/>
              <a:gd name="connsiteX5" fmla="*/ 5058987 w 16407932"/>
              <a:gd name="connsiteY5" fmla="*/ 39526908 h 39939118"/>
              <a:gd name="connsiteX6" fmla="*/ 4540476 w 16407932"/>
              <a:gd name="connsiteY6" fmla="*/ 39626347 h 39939118"/>
              <a:gd name="connsiteX7" fmla="*/ 3200988 w 16407932"/>
              <a:gd name="connsiteY7" fmla="*/ 39377750 h 39939118"/>
              <a:gd name="connsiteX8" fmla="*/ 3265802 w 16407932"/>
              <a:gd name="connsiteY8" fmla="*/ 38358503 h 39939118"/>
              <a:gd name="connsiteX9" fmla="*/ 2596059 w 16407932"/>
              <a:gd name="connsiteY9" fmla="*/ 38532521 h 39939118"/>
              <a:gd name="connsiteX10" fmla="*/ 2531245 w 16407932"/>
              <a:gd name="connsiteY10" fmla="*/ 38905416 h 39939118"/>
              <a:gd name="connsiteX11" fmla="*/ 864185 w 16407932"/>
              <a:gd name="connsiteY11" fmla="*/ 38830837 h 39939118"/>
              <a:gd name="connsiteX12" fmla="*/ 712953 w 16407932"/>
              <a:gd name="connsiteY12" fmla="*/ 36543745 h 39939118"/>
              <a:gd name="connsiteX13" fmla="*/ 802874 w 16407932"/>
              <a:gd name="connsiteY13" fmla="*/ 35499638 h 39939118"/>
              <a:gd name="connsiteX14" fmla="*/ 1278176 w 16407932"/>
              <a:gd name="connsiteY14" fmla="*/ 35027304 h 39939118"/>
              <a:gd name="connsiteX15" fmla="*/ 1040525 w 16407932"/>
              <a:gd name="connsiteY15" fmla="*/ 34629549 h 39939118"/>
              <a:gd name="connsiteX16" fmla="*/ 1080232 w 16407932"/>
              <a:gd name="connsiteY16" fmla="*/ 26972764 h 39939118"/>
              <a:gd name="connsiteX17" fmla="*/ 1598743 w 16407932"/>
              <a:gd name="connsiteY17" fmla="*/ 24909410 h 39939118"/>
              <a:gd name="connsiteX18" fmla="*/ 1533929 w 16407932"/>
              <a:gd name="connsiteY18" fmla="*/ 23591847 h 39939118"/>
              <a:gd name="connsiteX19" fmla="*/ 1663557 w 16407932"/>
              <a:gd name="connsiteY19" fmla="*/ 22348862 h 39939118"/>
              <a:gd name="connsiteX20" fmla="*/ 1859785 w 16407932"/>
              <a:gd name="connsiteY20" fmla="*/ 21534401 h 39939118"/>
              <a:gd name="connsiteX21" fmla="*/ 0 w 16407932"/>
              <a:gd name="connsiteY21" fmla="*/ 21115331 h 39939118"/>
              <a:gd name="connsiteX22" fmla="*/ 734558 w 16407932"/>
              <a:gd name="connsiteY22" fmla="*/ 16034501 h 39939118"/>
              <a:gd name="connsiteX23" fmla="*/ 910897 w 16407932"/>
              <a:gd name="connsiteY23" fmla="*/ 13573391 h 39939118"/>
              <a:gd name="connsiteX24" fmla="*/ 781270 w 16407932"/>
              <a:gd name="connsiteY24" fmla="*/ 10391351 h 39939118"/>
              <a:gd name="connsiteX25" fmla="*/ 1166650 w 16407932"/>
              <a:gd name="connsiteY25" fmla="*/ 7897670 h 39939118"/>
              <a:gd name="connsiteX26" fmla="*/ 1879603 w 16407932"/>
              <a:gd name="connsiteY26" fmla="*/ 6322056 h 39939118"/>
              <a:gd name="connsiteX27" fmla="*/ 2570951 w 16407932"/>
              <a:gd name="connsiteY27" fmla="*/ 5337122 h 39939118"/>
              <a:gd name="connsiteX28" fmla="*/ 2966252 w 16407932"/>
              <a:gd name="connsiteY28" fmla="*/ 4788025 h 39939118"/>
              <a:gd name="connsiteX29" fmla="*/ 2527742 w 16407932"/>
              <a:gd name="connsiteY29" fmla="*/ 3954433 h 39939118"/>
              <a:gd name="connsiteX30" fmla="*/ 2160463 w 16407932"/>
              <a:gd name="connsiteY30" fmla="*/ 1881624 h 39939118"/>
              <a:gd name="connsiteX31" fmla="*/ 2246882 w 16407932"/>
              <a:gd name="connsiteY31" fmla="*/ 1036395 h 39939118"/>
              <a:gd name="connsiteX32" fmla="*/ 2722184 w 16407932"/>
              <a:gd name="connsiteY32" fmla="*/ 638640 h 39939118"/>
              <a:gd name="connsiteX33" fmla="*/ 3510600 w 16407932"/>
              <a:gd name="connsiteY33" fmla="*/ 290605 h 39939118"/>
              <a:gd name="connsiteX34" fmla="*/ 4601787 w 16407932"/>
              <a:gd name="connsiteY34" fmla="*/ 191166 h 39939118"/>
              <a:gd name="connsiteX35" fmla="*/ 5833251 w 16407932"/>
              <a:gd name="connsiteY35" fmla="*/ 713219 h 39939118"/>
              <a:gd name="connsiteX36" fmla="*/ 5465972 w 16407932"/>
              <a:gd name="connsiteY36" fmla="*/ 1185554 h 39939118"/>
              <a:gd name="connsiteX37" fmla="*/ 5768437 w 16407932"/>
              <a:gd name="connsiteY37" fmla="*/ 1682747 h 39939118"/>
              <a:gd name="connsiteX38" fmla="*/ 5962879 w 16407932"/>
              <a:gd name="connsiteY38" fmla="*/ 2378819 h 39939118"/>
              <a:gd name="connsiteX39" fmla="*/ 5941274 w 16407932"/>
              <a:gd name="connsiteY39" fmla="*/ 2900872 h 39939118"/>
              <a:gd name="connsiteX40" fmla="*/ 6265343 w 16407932"/>
              <a:gd name="connsiteY40" fmla="*/ 3671523 h 39939118"/>
              <a:gd name="connsiteX41" fmla="*/ 6157320 w 16407932"/>
              <a:gd name="connsiteY41" fmla="*/ 4078732 h 39939118"/>
              <a:gd name="connsiteX42" fmla="*/ 6222134 w 16407932"/>
              <a:gd name="connsiteY42" fmla="*/ 4516753 h 39939118"/>
              <a:gd name="connsiteX43" fmla="*/ 5919669 w 16407932"/>
              <a:gd name="connsiteY43" fmla="*/ 5585719 h 39939118"/>
              <a:gd name="connsiteX44" fmla="*/ 5160812 w 16407932"/>
              <a:gd name="connsiteY44" fmla="*/ 5610985 h 39939118"/>
              <a:gd name="connsiteX45" fmla="*/ 4882647 w 16407932"/>
              <a:gd name="connsiteY45" fmla="*/ 6115484 h 39939118"/>
              <a:gd name="connsiteX46" fmla="*/ 5314740 w 16407932"/>
              <a:gd name="connsiteY46" fmla="*/ 6836415 h 39939118"/>
              <a:gd name="connsiteX47" fmla="*/ 6200530 w 16407932"/>
              <a:gd name="connsiteY47" fmla="*/ 10251647 h 39939118"/>
              <a:gd name="connsiteX48" fmla="*/ 6351762 w 16407932"/>
              <a:gd name="connsiteY48" fmla="*/ 11634335 h 39939118"/>
              <a:gd name="connsiteX49" fmla="*/ 6762250 w 16407932"/>
              <a:gd name="connsiteY49" fmla="*/ 11385738 h 39939118"/>
              <a:gd name="connsiteX50" fmla="*/ 6440972 w 16407932"/>
              <a:gd name="connsiteY50" fmla="*/ 10000105 h 39939118"/>
              <a:gd name="connsiteX51" fmla="*/ 8178332 w 16407932"/>
              <a:gd name="connsiteY51" fmla="*/ 8628505 h 39939118"/>
              <a:gd name="connsiteX52" fmla="*/ 8209760 w 16407932"/>
              <a:gd name="connsiteY52" fmla="*/ 7955101 h 39939118"/>
              <a:gd name="connsiteX53" fmla="*/ 8566084 w 16407932"/>
              <a:gd name="connsiteY53" fmla="*/ 7805943 h 39939118"/>
              <a:gd name="connsiteX54" fmla="*/ 8566084 w 16407932"/>
              <a:gd name="connsiteY54" fmla="*/ 7184451 h 39939118"/>
              <a:gd name="connsiteX55" fmla="*/ 8144946 w 16407932"/>
              <a:gd name="connsiteY55" fmla="*/ 6910994 h 39939118"/>
              <a:gd name="connsiteX56" fmla="*/ 7904012 w 16407932"/>
              <a:gd name="connsiteY56" fmla="*/ 5336665 h 39939118"/>
              <a:gd name="connsiteX57" fmla="*/ 7904012 w 16407932"/>
              <a:gd name="connsiteY57" fmla="*/ 5885305 h 39939118"/>
              <a:gd name="connsiteX58" fmla="*/ 7904012 w 16407932"/>
              <a:gd name="connsiteY58" fmla="*/ 6433945 h 39939118"/>
              <a:gd name="connsiteX59" fmla="*/ 7721132 w 16407932"/>
              <a:gd name="connsiteY59" fmla="*/ 6068185 h 39939118"/>
              <a:gd name="connsiteX60" fmla="*/ 7629692 w 16407932"/>
              <a:gd name="connsiteY60" fmla="*/ 6342505 h 39939118"/>
              <a:gd name="connsiteX61" fmla="*/ 7355372 w 16407932"/>
              <a:gd name="connsiteY61" fmla="*/ 6616825 h 39939118"/>
              <a:gd name="connsiteX62" fmla="*/ 7355372 w 16407932"/>
              <a:gd name="connsiteY62" fmla="*/ 6159625 h 39939118"/>
              <a:gd name="connsiteX63" fmla="*/ 7194343 w 16407932"/>
              <a:gd name="connsiteY63" fmla="*/ 6413800 h 39939118"/>
              <a:gd name="connsiteX64" fmla="*/ 7691249 w 16407932"/>
              <a:gd name="connsiteY64" fmla="*/ 5245395 h 39939118"/>
              <a:gd name="connsiteX65" fmla="*/ 8178332 w 16407932"/>
              <a:gd name="connsiteY65" fmla="*/ 4147945 h 39939118"/>
              <a:gd name="connsiteX66" fmla="*/ 9367052 w 16407932"/>
              <a:gd name="connsiteY66" fmla="*/ 3324985 h 39939118"/>
              <a:gd name="connsiteX67" fmla="*/ 9549932 w 16407932"/>
              <a:gd name="connsiteY67" fmla="*/ 3416425 h 39939118"/>
              <a:gd name="connsiteX68" fmla="*/ 10190012 w 16407932"/>
              <a:gd name="connsiteY68" fmla="*/ 3142105 h 39939118"/>
              <a:gd name="connsiteX69" fmla="*/ 11012972 w 16407932"/>
              <a:gd name="connsiteY69" fmla="*/ 3507865 h 39939118"/>
              <a:gd name="connsiteX70" fmla="*/ 11287292 w 16407932"/>
              <a:gd name="connsiteY70" fmla="*/ 4239385 h 39939118"/>
              <a:gd name="connsiteX71" fmla="*/ 11378732 w 16407932"/>
              <a:gd name="connsiteY71" fmla="*/ 4696585 h 39939118"/>
              <a:gd name="connsiteX72" fmla="*/ 11470172 w 16407932"/>
              <a:gd name="connsiteY72" fmla="*/ 5519545 h 39939118"/>
              <a:gd name="connsiteX73" fmla="*/ 11470172 w 16407932"/>
              <a:gd name="connsiteY73" fmla="*/ 5519545 h 39939118"/>
              <a:gd name="connsiteX74" fmla="*/ 11927372 w 16407932"/>
              <a:gd name="connsiteY74" fmla="*/ 6525385 h 39939118"/>
              <a:gd name="connsiteX75" fmla="*/ 11470172 w 16407932"/>
              <a:gd name="connsiteY75" fmla="*/ 7165465 h 39939118"/>
              <a:gd name="connsiteX76" fmla="*/ 11470172 w 16407932"/>
              <a:gd name="connsiteY76" fmla="*/ 7805545 h 39939118"/>
              <a:gd name="connsiteX77" fmla="*/ 10738652 w 16407932"/>
              <a:gd name="connsiteY77" fmla="*/ 7896985 h 39939118"/>
              <a:gd name="connsiteX78" fmla="*/ 10555772 w 16407932"/>
              <a:gd name="connsiteY78" fmla="*/ 8171305 h 39939118"/>
              <a:gd name="connsiteX79" fmla="*/ 10830092 w 16407932"/>
              <a:gd name="connsiteY79" fmla="*/ 8628505 h 39939118"/>
              <a:gd name="connsiteX80" fmla="*/ 11835932 w 16407932"/>
              <a:gd name="connsiteY80" fmla="*/ 8628505 h 39939118"/>
              <a:gd name="connsiteX81" fmla="*/ 12293132 w 16407932"/>
              <a:gd name="connsiteY81" fmla="*/ 9085705 h 39939118"/>
              <a:gd name="connsiteX82" fmla="*/ 13207532 w 16407932"/>
              <a:gd name="connsiteY82" fmla="*/ 10457305 h 39939118"/>
              <a:gd name="connsiteX83" fmla="*/ 14944892 w 16407932"/>
              <a:gd name="connsiteY83" fmla="*/ 10000105 h 39939118"/>
              <a:gd name="connsiteX84" fmla="*/ 16407932 w 16407932"/>
              <a:gd name="connsiteY84" fmla="*/ 9634345 h 39939118"/>
              <a:gd name="connsiteX85" fmla="*/ 15219212 w 16407932"/>
              <a:gd name="connsiteY85" fmla="*/ 10457305 h 39939118"/>
              <a:gd name="connsiteX86" fmla="*/ 15767852 w 16407932"/>
              <a:gd name="connsiteY86" fmla="*/ 10914505 h 39939118"/>
              <a:gd name="connsiteX87" fmla="*/ 14944892 w 16407932"/>
              <a:gd name="connsiteY87" fmla="*/ 11828905 h 39939118"/>
              <a:gd name="connsiteX88" fmla="*/ 14944892 w 16407932"/>
              <a:gd name="connsiteY88" fmla="*/ 11188825 h 39939118"/>
              <a:gd name="connsiteX89" fmla="*/ 13298972 w 16407932"/>
              <a:gd name="connsiteY89" fmla="*/ 11188825 h 39939118"/>
              <a:gd name="connsiteX90" fmla="*/ 13298972 w 16407932"/>
              <a:gd name="connsiteY90" fmla="*/ 12011785 h 39939118"/>
              <a:gd name="connsiteX91" fmla="*/ 14487692 w 16407932"/>
              <a:gd name="connsiteY91" fmla="*/ 13200505 h 39939118"/>
              <a:gd name="connsiteX92" fmla="*/ 14396252 w 16407932"/>
              <a:gd name="connsiteY92" fmla="*/ 14114905 h 39939118"/>
              <a:gd name="connsiteX93" fmla="*/ 14762012 w 16407932"/>
              <a:gd name="connsiteY93" fmla="*/ 14846425 h 39939118"/>
              <a:gd name="connsiteX94" fmla="*/ 14670572 w 16407932"/>
              <a:gd name="connsiteY94" fmla="*/ 15577945 h 39939118"/>
              <a:gd name="connsiteX95" fmla="*/ 14670572 w 16407932"/>
              <a:gd name="connsiteY95" fmla="*/ 16035145 h 39939118"/>
              <a:gd name="connsiteX96" fmla="*/ 14396252 w 16407932"/>
              <a:gd name="connsiteY96" fmla="*/ 16035145 h 39939118"/>
              <a:gd name="connsiteX97" fmla="*/ 14396252 w 16407932"/>
              <a:gd name="connsiteY97" fmla="*/ 16400905 h 39939118"/>
              <a:gd name="connsiteX98" fmla="*/ 13664732 w 16407932"/>
              <a:gd name="connsiteY98" fmla="*/ 16400905 h 39939118"/>
              <a:gd name="connsiteX99" fmla="*/ 14213372 w 16407932"/>
              <a:gd name="connsiteY99" fmla="*/ 17132425 h 39939118"/>
              <a:gd name="connsiteX100" fmla="*/ 14853452 w 16407932"/>
              <a:gd name="connsiteY100" fmla="*/ 25910665 h 39939118"/>
              <a:gd name="connsiteX101" fmla="*/ 13207532 w 16407932"/>
              <a:gd name="connsiteY101" fmla="*/ 25819225 h 39939118"/>
              <a:gd name="connsiteX102" fmla="*/ 13024652 w 16407932"/>
              <a:gd name="connsiteY102" fmla="*/ 29293945 h 39939118"/>
              <a:gd name="connsiteX103" fmla="*/ 11653052 w 16407932"/>
              <a:gd name="connsiteY103" fmla="*/ 33957385 h 39939118"/>
              <a:gd name="connsiteX104" fmla="*/ 12476012 w 16407932"/>
              <a:gd name="connsiteY104" fmla="*/ 35603305 h 39939118"/>
              <a:gd name="connsiteX105" fmla="*/ 14396252 w 16407932"/>
              <a:gd name="connsiteY105" fmla="*/ 36151945 h 39939118"/>
              <a:gd name="connsiteX106" fmla="*/ 12293132 w 16407932"/>
              <a:gd name="connsiteY106" fmla="*/ 36517705 h 39939118"/>
              <a:gd name="connsiteX107" fmla="*/ 12933212 w 16407932"/>
              <a:gd name="connsiteY107" fmla="*/ 37066345 h 39939118"/>
              <a:gd name="connsiteX108" fmla="*/ 12018812 w 16407932"/>
              <a:gd name="connsiteY108" fmla="*/ 37706425 h 39939118"/>
              <a:gd name="connsiteX109" fmla="*/ 10007132 w 16407932"/>
              <a:gd name="connsiteY109" fmla="*/ 37249225 h 39939118"/>
              <a:gd name="connsiteX110" fmla="*/ 10190012 w 16407932"/>
              <a:gd name="connsiteY110" fmla="*/ 36883465 h 39939118"/>
              <a:gd name="connsiteX111" fmla="*/ 9001292 w 16407932"/>
              <a:gd name="connsiteY111" fmla="*/ 36883465 h 39939118"/>
              <a:gd name="connsiteX112" fmla="*/ 9549932 w 16407932"/>
              <a:gd name="connsiteY112" fmla="*/ 35969065 h 39939118"/>
              <a:gd name="connsiteX113" fmla="*/ 9001292 w 16407932"/>
              <a:gd name="connsiteY113" fmla="*/ 35511865 h 39939118"/>
              <a:gd name="connsiteX114" fmla="*/ 9824252 w 16407932"/>
              <a:gd name="connsiteY114" fmla="*/ 34780345 h 39939118"/>
              <a:gd name="connsiteX115" fmla="*/ 8635532 w 16407932"/>
              <a:gd name="connsiteY115" fmla="*/ 28196665 h 39939118"/>
              <a:gd name="connsiteX116" fmla="*/ 9367052 w 16407932"/>
              <a:gd name="connsiteY116" fmla="*/ 26276425 h 39939118"/>
              <a:gd name="connsiteX117" fmla="*/ 8361212 w 16407932"/>
              <a:gd name="connsiteY117" fmla="*/ 25727785 h 39939118"/>
              <a:gd name="connsiteX118" fmla="*/ 8269772 w 16407932"/>
              <a:gd name="connsiteY118" fmla="*/ 20790025 h 39939118"/>
              <a:gd name="connsiteX119" fmla="*/ 8635532 w 16407932"/>
              <a:gd name="connsiteY119" fmla="*/ 18504025 h 39939118"/>
              <a:gd name="connsiteX120" fmla="*/ 7345575 w 16407932"/>
              <a:gd name="connsiteY120" fmla="*/ 16730572 h 39939118"/>
              <a:gd name="connsiteX121" fmla="*/ 7172492 w 16407932"/>
              <a:gd name="connsiteY121" fmla="*/ 16309465 h 39939118"/>
              <a:gd name="connsiteX122" fmla="*/ 7302366 w 16407932"/>
              <a:gd name="connsiteY122" fmla="*/ 16332817 h 39939118"/>
              <a:gd name="connsiteX123" fmla="*/ 7025008 w 16407932"/>
              <a:gd name="connsiteY123" fmla="*/ 16283097 h 39939118"/>
              <a:gd name="connsiteX124" fmla="*/ 7154636 w 16407932"/>
              <a:gd name="connsiteY124" fmla="*/ 20186069 h 39939118"/>
              <a:gd name="connsiteX125" fmla="*/ 6668684 w 16407932"/>
              <a:gd name="connsiteY125" fmla="*/ 21851668 h 39939118"/>
              <a:gd name="connsiteX126" fmla="*/ 6117614 w 16407932"/>
              <a:gd name="connsiteY126" fmla="*/ 22100265 h 39939118"/>
              <a:gd name="connsiteX127" fmla="*/ 6668684 w 16407932"/>
              <a:gd name="connsiteY127" fmla="*/ 26997624 h 39939118"/>
              <a:gd name="connsiteX128" fmla="*/ 6351762 w 16407932"/>
              <a:gd name="connsiteY128" fmla="*/ 36568605 h 39939118"/>
              <a:gd name="connsiteX129" fmla="*/ 5428593 w 16407932"/>
              <a:gd name="connsiteY129" fmla="*/ 36799051 h 39939118"/>
              <a:gd name="connsiteX0" fmla="*/ 6308553 w 16407932"/>
              <a:gd name="connsiteY0" fmla="*/ 37712151 h 39939118"/>
              <a:gd name="connsiteX1" fmla="*/ 6729995 w 16407932"/>
              <a:gd name="connsiteY1" fmla="*/ 38184485 h 39939118"/>
              <a:gd name="connsiteX2" fmla="*/ 8577039 w 16407932"/>
              <a:gd name="connsiteY2" fmla="*/ 38905416 h 39939118"/>
              <a:gd name="connsiteX3" fmla="*/ 8987527 w 16407932"/>
              <a:gd name="connsiteY3" fmla="*/ 39526908 h 39939118"/>
              <a:gd name="connsiteX4" fmla="*/ 6225637 w 16407932"/>
              <a:gd name="connsiteY4" fmla="*/ 39924663 h 39939118"/>
              <a:gd name="connsiteX5" fmla="*/ 5058987 w 16407932"/>
              <a:gd name="connsiteY5" fmla="*/ 39526908 h 39939118"/>
              <a:gd name="connsiteX6" fmla="*/ 4540476 w 16407932"/>
              <a:gd name="connsiteY6" fmla="*/ 39626347 h 39939118"/>
              <a:gd name="connsiteX7" fmla="*/ 3200988 w 16407932"/>
              <a:gd name="connsiteY7" fmla="*/ 39377750 h 39939118"/>
              <a:gd name="connsiteX8" fmla="*/ 3265802 w 16407932"/>
              <a:gd name="connsiteY8" fmla="*/ 38358503 h 39939118"/>
              <a:gd name="connsiteX9" fmla="*/ 2596059 w 16407932"/>
              <a:gd name="connsiteY9" fmla="*/ 38532521 h 39939118"/>
              <a:gd name="connsiteX10" fmla="*/ 2531245 w 16407932"/>
              <a:gd name="connsiteY10" fmla="*/ 38905416 h 39939118"/>
              <a:gd name="connsiteX11" fmla="*/ 864185 w 16407932"/>
              <a:gd name="connsiteY11" fmla="*/ 38830837 h 39939118"/>
              <a:gd name="connsiteX12" fmla="*/ 712953 w 16407932"/>
              <a:gd name="connsiteY12" fmla="*/ 36543745 h 39939118"/>
              <a:gd name="connsiteX13" fmla="*/ 802874 w 16407932"/>
              <a:gd name="connsiteY13" fmla="*/ 35499638 h 39939118"/>
              <a:gd name="connsiteX14" fmla="*/ 1278176 w 16407932"/>
              <a:gd name="connsiteY14" fmla="*/ 35027304 h 39939118"/>
              <a:gd name="connsiteX15" fmla="*/ 1040525 w 16407932"/>
              <a:gd name="connsiteY15" fmla="*/ 34629549 h 39939118"/>
              <a:gd name="connsiteX16" fmla="*/ 1080232 w 16407932"/>
              <a:gd name="connsiteY16" fmla="*/ 26972764 h 39939118"/>
              <a:gd name="connsiteX17" fmla="*/ 1598743 w 16407932"/>
              <a:gd name="connsiteY17" fmla="*/ 24909410 h 39939118"/>
              <a:gd name="connsiteX18" fmla="*/ 1533929 w 16407932"/>
              <a:gd name="connsiteY18" fmla="*/ 23591847 h 39939118"/>
              <a:gd name="connsiteX19" fmla="*/ 1663557 w 16407932"/>
              <a:gd name="connsiteY19" fmla="*/ 22348862 h 39939118"/>
              <a:gd name="connsiteX20" fmla="*/ 1859785 w 16407932"/>
              <a:gd name="connsiteY20" fmla="*/ 21534401 h 39939118"/>
              <a:gd name="connsiteX21" fmla="*/ 0 w 16407932"/>
              <a:gd name="connsiteY21" fmla="*/ 21115331 h 39939118"/>
              <a:gd name="connsiteX22" fmla="*/ 734558 w 16407932"/>
              <a:gd name="connsiteY22" fmla="*/ 16034501 h 39939118"/>
              <a:gd name="connsiteX23" fmla="*/ 910897 w 16407932"/>
              <a:gd name="connsiteY23" fmla="*/ 13573391 h 39939118"/>
              <a:gd name="connsiteX24" fmla="*/ 781270 w 16407932"/>
              <a:gd name="connsiteY24" fmla="*/ 10391351 h 39939118"/>
              <a:gd name="connsiteX25" fmla="*/ 1166650 w 16407932"/>
              <a:gd name="connsiteY25" fmla="*/ 7897670 h 39939118"/>
              <a:gd name="connsiteX26" fmla="*/ 1879603 w 16407932"/>
              <a:gd name="connsiteY26" fmla="*/ 6322056 h 39939118"/>
              <a:gd name="connsiteX27" fmla="*/ 2570951 w 16407932"/>
              <a:gd name="connsiteY27" fmla="*/ 5337122 h 39939118"/>
              <a:gd name="connsiteX28" fmla="*/ 2966252 w 16407932"/>
              <a:gd name="connsiteY28" fmla="*/ 4788025 h 39939118"/>
              <a:gd name="connsiteX29" fmla="*/ 2527742 w 16407932"/>
              <a:gd name="connsiteY29" fmla="*/ 3954433 h 39939118"/>
              <a:gd name="connsiteX30" fmla="*/ 2160463 w 16407932"/>
              <a:gd name="connsiteY30" fmla="*/ 1881624 h 39939118"/>
              <a:gd name="connsiteX31" fmla="*/ 2246882 w 16407932"/>
              <a:gd name="connsiteY31" fmla="*/ 1036395 h 39939118"/>
              <a:gd name="connsiteX32" fmla="*/ 2722184 w 16407932"/>
              <a:gd name="connsiteY32" fmla="*/ 638640 h 39939118"/>
              <a:gd name="connsiteX33" fmla="*/ 3510600 w 16407932"/>
              <a:gd name="connsiteY33" fmla="*/ 290605 h 39939118"/>
              <a:gd name="connsiteX34" fmla="*/ 4601787 w 16407932"/>
              <a:gd name="connsiteY34" fmla="*/ 191166 h 39939118"/>
              <a:gd name="connsiteX35" fmla="*/ 5833251 w 16407932"/>
              <a:gd name="connsiteY35" fmla="*/ 713219 h 39939118"/>
              <a:gd name="connsiteX36" fmla="*/ 5465972 w 16407932"/>
              <a:gd name="connsiteY36" fmla="*/ 1185554 h 39939118"/>
              <a:gd name="connsiteX37" fmla="*/ 5768437 w 16407932"/>
              <a:gd name="connsiteY37" fmla="*/ 1682747 h 39939118"/>
              <a:gd name="connsiteX38" fmla="*/ 5962879 w 16407932"/>
              <a:gd name="connsiteY38" fmla="*/ 2378819 h 39939118"/>
              <a:gd name="connsiteX39" fmla="*/ 5941274 w 16407932"/>
              <a:gd name="connsiteY39" fmla="*/ 2900872 h 39939118"/>
              <a:gd name="connsiteX40" fmla="*/ 6265343 w 16407932"/>
              <a:gd name="connsiteY40" fmla="*/ 3671523 h 39939118"/>
              <a:gd name="connsiteX41" fmla="*/ 6157320 w 16407932"/>
              <a:gd name="connsiteY41" fmla="*/ 4078732 h 39939118"/>
              <a:gd name="connsiteX42" fmla="*/ 6222134 w 16407932"/>
              <a:gd name="connsiteY42" fmla="*/ 4516753 h 39939118"/>
              <a:gd name="connsiteX43" fmla="*/ 5919669 w 16407932"/>
              <a:gd name="connsiteY43" fmla="*/ 5585719 h 39939118"/>
              <a:gd name="connsiteX44" fmla="*/ 5160812 w 16407932"/>
              <a:gd name="connsiteY44" fmla="*/ 5610985 h 39939118"/>
              <a:gd name="connsiteX45" fmla="*/ 4882647 w 16407932"/>
              <a:gd name="connsiteY45" fmla="*/ 6115484 h 39939118"/>
              <a:gd name="connsiteX46" fmla="*/ 5314740 w 16407932"/>
              <a:gd name="connsiteY46" fmla="*/ 6836415 h 39939118"/>
              <a:gd name="connsiteX47" fmla="*/ 6200530 w 16407932"/>
              <a:gd name="connsiteY47" fmla="*/ 10251647 h 39939118"/>
              <a:gd name="connsiteX48" fmla="*/ 6351762 w 16407932"/>
              <a:gd name="connsiteY48" fmla="*/ 11634335 h 39939118"/>
              <a:gd name="connsiteX49" fmla="*/ 6762250 w 16407932"/>
              <a:gd name="connsiteY49" fmla="*/ 11385738 h 39939118"/>
              <a:gd name="connsiteX50" fmla="*/ 6440972 w 16407932"/>
              <a:gd name="connsiteY50" fmla="*/ 10000105 h 39939118"/>
              <a:gd name="connsiteX51" fmla="*/ 8178332 w 16407932"/>
              <a:gd name="connsiteY51" fmla="*/ 8628505 h 39939118"/>
              <a:gd name="connsiteX52" fmla="*/ 8209760 w 16407932"/>
              <a:gd name="connsiteY52" fmla="*/ 7955101 h 39939118"/>
              <a:gd name="connsiteX53" fmla="*/ 8566084 w 16407932"/>
              <a:gd name="connsiteY53" fmla="*/ 7805943 h 39939118"/>
              <a:gd name="connsiteX54" fmla="*/ 8566084 w 16407932"/>
              <a:gd name="connsiteY54" fmla="*/ 7184451 h 39939118"/>
              <a:gd name="connsiteX55" fmla="*/ 8144946 w 16407932"/>
              <a:gd name="connsiteY55" fmla="*/ 6910994 h 39939118"/>
              <a:gd name="connsiteX56" fmla="*/ 7904012 w 16407932"/>
              <a:gd name="connsiteY56" fmla="*/ 5336665 h 39939118"/>
              <a:gd name="connsiteX57" fmla="*/ 7904012 w 16407932"/>
              <a:gd name="connsiteY57" fmla="*/ 5885305 h 39939118"/>
              <a:gd name="connsiteX58" fmla="*/ 7904012 w 16407932"/>
              <a:gd name="connsiteY58" fmla="*/ 6433945 h 39939118"/>
              <a:gd name="connsiteX59" fmla="*/ 7721132 w 16407932"/>
              <a:gd name="connsiteY59" fmla="*/ 6068185 h 39939118"/>
              <a:gd name="connsiteX60" fmla="*/ 7629692 w 16407932"/>
              <a:gd name="connsiteY60" fmla="*/ 6342505 h 39939118"/>
              <a:gd name="connsiteX61" fmla="*/ 7355372 w 16407932"/>
              <a:gd name="connsiteY61" fmla="*/ 6616825 h 39939118"/>
              <a:gd name="connsiteX62" fmla="*/ 7355372 w 16407932"/>
              <a:gd name="connsiteY62" fmla="*/ 6159625 h 39939118"/>
              <a:gd name="connsiteX63" fmla="*/ 7194343 w 16407932"/>
              <a:gd name="connsiteY63" fmla="*/ 6413800 h 39939118"/>
              <a:gd name="connsiteX64" fmla="*/ 7691249 w 16407932"/>
              <a:gd name="connsiteY64" fmla="*/ 5245395 h 39939118"/>
              <a:gd name="connsiteX65" fmla="*/ 8178332 w 16407932"/>
              <a:gd name="connsiteY65" fmla="*/ 4147945 h 39939118"/>
              <a:gd name="connsiteX66" fmla="*/ 9367052 w 16407932"/>
              <a:gd name="connsiteY66" fmla="*/ 3324985 h 39939118"/>
              <a:gd name="connsiteX67" fmla="*/ 9549932 w 16407932"/>
              <a:gd name="connsiteY67" fmla="*/ 3416425 h 39939118"/>
              <a:gd name="connsiteX68" fmla="*/ 10190012 w 16407932"/>
              <a:gd name="connsiteY68" fmla="*/ 3142105 h 39939118"/>
              <a:gd name="connsiteX69" fmla="*/ 11012972 w 16407932"/>
              <a:gd name="connsiteY69" fmla="*/ 3507865 h 39939118"/>
              <a:gd name="connsiteX70" fmla="*/ 11287292 w 16407932"/>
              <a:gd name="connsiteY70" fmla="*/ 4239385 h 39939118"/>
              <a:gd name="connsiteX71" fmla="*/ 11378732 w 16407932"/>
              <a:gd name="connsiteY71" fmla="*/ 4696585 h 39939118"/>
              <a:gd name="connsiteX72" fmla="*/ 11470172 w 16407932"/>
              <a:gd name="connsiteY72" fmla="*/ 5519545 h 39939118"/>
              <a:gd name="connsiteX73" fmla="*/ 11470172 w 16407932"/>
              <a:gd name="connsiteY73" fmla="*/ 5519545 h 39939118"/>
              <a:gd name="connsiteX74" fmla="*/ 11927372 w 16407932"/>
              <a:gd name="connsiteY74" fmla="*/ 6525385 h 39939118"/>
              <a:gd name="connsiteX75" fmla="*/ 11470172 w 16407932"/>
              <a:gd name="connsiteY75" fmla="*/ 7165465 h 39939118"/>
              <a:gd name="connsiteX76" fmla="*/ 11470172 w 16407932"/>
              <a:gd name="connsiteY76" fmla="*/ 7805545 h 39939118"/>
              <a:gd name="connsiteX77" fmla="*/ 10738652 w 16407932"/>
              <a:gd name="connsiteY77" fmla="*/ 7896985 h 39939118"/>
              <a:gd name="connsiteX78" fmla="*/ 10555772 w 16407932"/>
              <a:gd name="connsiteY78" fmla="*/ 8171305 h 39939118"/>
              <a:gd name="connsiteX79" fmla="*/ 10830092 w 16407932"/>
              <a:gd name="connsiteY79" fmla="*/ 8628505 h 39939118"/>
              <a:gd name="connsiteX80" fmla="*/ 11835932 w 16407932"/>
              <a:gd name="connsiteY80" fmla="*/ 8628505 h 39939118"/>
              <a:gd name="connsiteX81" fmla="*/ 12293132 w 16407932"/>
              <a:gd name="connsiteY81" fmla="*/ 9085705 h 39939118"/>
              <a:gd name="connsiteX82" fmla="*/ 13207532 w 16407932"/>
              <a:gd name="connsiteY82" fmla="*/ 10457305 h 39939118"/>
              <a:gd name="connsiteX83" fmla="*/ 14944892 w 16407932"/>
              <a:gd name="connsiteY83" fmla="*/ 10000105 h 39939118"/>
              <a:gd name="connsiteX84" fmla="*/ 16407932 w 16407932"/>
              <a:gd name="connsiteY84" fmla="*/ 9634345 h 39939118"/>
              <a:gd name="connsiteX85" fmla="*/ 15219212 w 16407932"/>
              <a:gd name="connsiteY85" fmla="*/ 10457305 h 39939118"/>
              <a:gd name="connsiteX86" fmla="*/ 15767852 w 16407932"/>
              <a:gd name="connsiteY86" fmla="*/ 10914505 h 39939118"/>
              <a:gd name="connsiteX87" fmla="*/ 14944892 w 16407932"/>
              <a:gd name="connsiteY87" fmla="*/ 11828905 h 39939118"/>
              <a:gd name="connsiteX88" fmla="*/ 14944892 w 16407932"/>
              <a:gd name="connsiteY88" fmla="*/ 11188825 h 39939118"/>
              <a:gd name="connsiteX89" fmla="*/ 13298972 w 16407932"/>
              <a:gd name="connsiteY89" fmla="*/ 11188825 h 39939118"/>
              <a:gd name="connsiteX90" fmla="*/ 13298972 w 16407932"/>
              <a:gd name="connsiteY90" fmla="*/ 12011785 h 39939118"/>
              <a:gd name="connsiteX91" fmla="*/ 14487692 w 16407932"/>
              <a:gd name="connsiteY91" fmla="*/ 13200505 h 39939118"/>
              <a:gd name="connsiteX92" fmla="*/ 14396252 w 16407932"/>
              <a:gd name="connsiteY92" fmla="*/ 14114905 h 39939118"/>
              <a:gd name="connsiteX93" fmla="*/ 14762012 w 16407932"/>
              <a:gd name="connsiteY93" fmla="*/ 14846425 h 39939118"/>
              <a:gd name="connsiteX94" fmla="*/ 14670572 w 16407932"/>
              <a:gd name="connsiteY94" fmla="*/ 15577945 h 39939118"/>
              <a:gd name="connsiteX95" fmla="*/ 14670572 w 16407932"/>
              <a:gd name="connsiteY95" fmla="*/ 16035145 h 39939118"/>
              <a:gd name="connsiteX96" fmla="*/ 14396252 w 16407932"/>
              <a:gd name="connsiteY96" fmla="*/ 16035145 h 39939118"/>
              <a:gd name="connsiteX97" fmla="*/ 14396252 w 16407932"/>
              <a:gd name="connsiteY97" fmla="*/ 16400905 h 39939118"/>
              <a:gd name="connsiteX98" fmla="*/ 13664732 w 16407932"/>
              <a:gd name="connsiteY98" fmla="*/ 16400905 h 39939118"/>
              <a:gd name="connsiteX99" fmla="*/ 14213372 w 16407932"/>
              <a:gd name="connsiteY99" fmla="*/ 17132425 h 39939118"/>
              <a:gd name="connsiteX100" fmla="*/ 14853452 w 16407932"/>
              <a:gd name="connsiteY100" fmla="*/ 25910665 h 39939118"/>
              <a:gd name="connsiteX101" fmla="*/ 13207532 w 16407932"/>
              <a:gd name="connsiteY101" fmla="*/ 25819225 h 39939118"/>
              <a:gd name="connsiteX102" fmla="*/ 13024652 w 16407932"/>
              <a:gd name="connsiteY102" fmla="*/ 29293945 h 39939118"/>
              <a:gd name="connsiteX103" fmla="*/ 11653052 w 16407932"/>
              <a:gd name="connsiteY103" fmla="*/ 33957385 h 39939118"/>
              <a:gd name="connsiteX104" fmla="*/ 12476012 w 16407932"/>
              <a:gd name="connsiteY104" fmla="*/ 35603305 h 39939118"/>
              <a:gd name="connsiteX105" fmla="*/ 14396252 w 16407932"/>
              <a:gd name="connsiteY105" fmla="*/ 36151945 h 39939118"/>
              <a:gd name="connsiteX106" fmla="*/ 12293132 w 16407932"/>
              <a:gd name="connsiteY106" fmla="*/ 36517705 h 39939118"/>
              <a:gd name="connsiteX107" fmla="*/ 12933212 w 16407932"/>
              <a:gd name="connsiteY107" fmla="*/ 37066345 h 39939118"/>
              <a:gd name="connsiteX108" fmla="*/ 12018812 w 16407932"/>
              <a:gd name="connsiteY108" fmla="*/ 37706425 h 39939118"/>
              <a:gd name="connsiteX109" fmla="*/ 10007132 w 16407932"/>
              <a:gd name="connsiteY109" fmla="*/ 37249225 h 39939118"/>
              <a:gd name="connsiteX110" fmla="*/ 10190012 w 16407932"/>
              <a:gd name="connsiteY110" fmla="*/ 36883465 h 39939118"/>
              <a:gd name="connsiteX111" fmla="*/ 9001292 w 16407932"/>
              <a:gd name="connsiteY111" fmla="*/ 36883465 h 39939118"/>
              <a:gd name="connsiteX112" fmla="*/ 9549932 w 16407932"/>
              <a:gd name="connsiteY112" fmla="*/ 35969065 h 39939118"/>
              <a:gd name="connsiteX113" fmla="*/ 9001292 w 16407932"/>
              <a:gd name="connsiteY113" fmla="*/ 35511865 h 39939118"/>
              <a:gd name="connsiteX114" fmla="*/ 9824252 w 16407932"/>
              <a:gd name="connsiteY114" fmla="*/ 34780345 h 39939118"/>
              <a:gd name="connsiteX115" fmla="*/ 8635532 w 16407932"/>
              <a:gd name="connsiteY115" fmla="*/ 28196665 h 39939118"/>
              <a:gd name="connsiteX116" fmla="*/ 9367052 w 16407932"/>
              <a:gd name="connsiteY116" fmla="*/ 26276425 h 39939118"/>
              <a:gd name="connsiteX117" fmla="*/ 8361212 w 16407932"/>
              <a:gd name="connsiteY117" fmla="*/ 25727785 h 39939118"/>
              <a:gd name="connsiteX118" fmla="*/ 8269772 w 16407932"/>
              <a:gd name="connsiteY118" fmla="*/ 20790025 h 39939118"/>
              <a:gd name="connsiteX119" fmla="*/ 8635532 w 16407932"/>
              <a:gd name="connsiteY119" fmla="*/ 18504025 h 39939118"/>
              <a:gd name="connsiteX120" fmla="*/ 7345575 w 16407932"/>
              <a:gd name="connsiteY120" fmla="*/ 16730572 h 39939118"/>
              <a:gd name="connsiteX121" fmla="*/ 7172492 w 16407932"/>
              <a:gd name="connsiteY121" fmla="*/ 16309465 h 39939118"/>
              <a:gd name="connsiteX122" fmla="*/ 7302366 w 16407932"/>
              <a:gd name="connsiteY122" fmla="*/ 16332817 h 39939118"/>
              <a:gd name="connsiteX123" fmla="*/ 7025008 w 16407932"/>
              <a:gd name="connsiteY123" fmla="*/ 16283097 h 39939118"/>
              <a:gd name="connsiteX124" fmla="*/ 7154636 w 16407932"/>
              <a:gd name="connsiteY124" fmla="*/ 20186069 h 39939118"/>
              <a:gd name="connsiteX125" fmla="*/ 6668684 w 16407932"/>
              <a:gd name="connsiteY125" fmla="*/ 21851668 h 39939118"/>
              <a:gd name="connsiteX126" fmla="*/ 6117614 w 16407932"/>
              <a:gd name="connsiteY126" fmla="*/ 22100265 h 39939118"/>
              <a:gd name="connsiteX127" fmla="*/ 6668684 w 16407932"/>
              <a:gd name="connsiteY127" fmla="*/ 26997624 h 39939118"/>
              <a:gd name="connsiteX128" fmla="*/ 6351762 w 16407932"/>
              <a:gd name="connsiteY128" fmla="*/ 36568605 h 39939118"/>
              <a:gd name="connsiteX129" fmla="*/ 5428593 w 16407932"/>
              <a:gd name="connsiteY129" fmla="*/ 36799051 h 39939118"/>
              <a:gd name="connsiteX0" fmla="*/ 6308553 w 16407932"/>
              <a:gd name="connsiteY0" fmla="*/ 37712151 h 39939118"/>
              <a:gd name="connsiteX1" fmla="*/ 6729995 w 16407932"/>
              <a:gd name="connsiteY1" fmla="*/ 38184485 h 39939118"/>
              <a:gd name="connsiteX2" fmla="*/ 8577039 w 16407932"/>
              <a:gd name="connsiteY2" fmla="*/ 38905416 h 39939118"/>
              <a:gd name="connsiteX3" fmla="*/ 8987527 w 16407932"/>
              <a:gd name="connsiteY3" fmla="*/ 39526908 h 39939118"/>
              <a:gd name="connsiteX4" fmla="*/ 6225637 w 16407932"/>
              <a:gd name="connsiteY4" fmla="*/ 39924663 h 39939118"/>
              <a:gd name="connsiteX5" fmla="*/ 5058987 w 16407932"/>
              <a:gd name="connsiteY5" fmla="*/ 39526908 h 39939118"/>
              <a:gd name="connsiteX6" fmla="*/ 4540476 w 16407932"/>
              <a:gd name="connsiteY6" fmla="*/ 39626347 h 39939118"/>
              <a:gd name="connsiteX7" fmla="*/ 3200988 w 16407932"/>
              <a:gd name="connsiteY7" fmla="*/ 39377750 h 39939118"/>
              <a:gd name="connsiteX8" fmla="*/ 3265802 w 16407932"/>
              <a:gd name="connsiteY8" fmla="*/ 38358503 h 39939118"/>
              <a:gd name="connsiteX9" fmla="*/ 2596059 w 16407932"/>
              <a:gd name="connsiteY9" fmla="*/ 38532521 h 39939118"/>
              <a:gd name="connsiteX10" fmla="*/ 2531245 w 16407932"/>
              <a:gd name="connsiteY10" fmla="*/ 38905416 h 39939118"/>
              <a:gd name="connsiteX11" fmla="*/ 864185 w 16407932"/>
              <a:gd name="connsiteY11" fmla="*/ 38830837 h 39939118"/>
              <a:gd name="connsiteX12" fmla="*/ 712953 w 16407932"/>
              <a:gd name="connsiteY12" fmla="*/ 36543745 h 39939118"/>
              <a:gd name="connsiteX13" fmla="*/ 802874 w 16407932"/>
              <a:gd name="connsiteY13" fmla="*/ 35499638 h 39939118"/>
              <a:gd name="connsiteX14" fmla="*/ 1278176 w 16407932"/>
              <a:gd name="connsiteY14" fmla="*/ 35027304 h 39939118"/>
              <a:gd name="connsiteX15" fmla="*/ 1040525 w 16407932"/>
              <a:gd name="connsiteY15" fmla="*/ 34629549 h 39939118"/>
              <a:gd name="connsiteX16" fmla="*/ 1080232 w 16407932"/>
              <a:gd name="connsiteY16" fmla="*/ 26972764 h 39939118"/>
              <a:gd name="connsiteX17" fmla="*/ 1598743 w 16407932"/>
              <a:gd name="connsiteY17" fmla="*/ 24909410 h 39939118"/>
              <a:gd name="connsiteX18" fmla="*/ 1533929 w 16407932"/>
              <a:gd name="connsiteY18" fmla="*/ 23591847 h 39939118"/>
              <a:gd name="connsiteX19" fmla="*/ 1663557 w 16407932"/>
              <a:gd name="connsiteY19" fmla="*/ 22348862 h 39939118"/>
              <a:gd name="connsiteX20" fmla="*/ 1859785 w 16407932"/>
              <a:gd name="connsiteY20" fmla="*/ 21534401 h 39939118"/>
              <a:gd name="connsiteX21" fmla="*/ 0 w 16407932"/>
              <a:gd name="connsiteY21" fmla="*/ 21115331 h 39939118"/>
              <a:gd name="connsiteX22" fmla="*/ 734558 w 16407932"/>
              <a:gd name="connsiteY22" fmla="*/ 16034501 h 39939118"/>
              <a:gd name="connsiteX23" fmla="*/ 910897 w 16407932"/>
              <a:gd name="connsiteY23" fmla="*/ 13573391 h 39939118"/>
              <a:gd name="connsiteX24" fmla="*/ 781270 w 16407932"/>
              <a:gd name="connsiteY24" fmla="*/ 10391351 h 39939118"/>
              <a:gd name="connsiteX25" fmla="*/ 1166650 w 16407932"/>
              <a:gd name="connsiteY25" fmla="*/ 7897670 h 39939118"/>
              <a:gd name="connsiteX26" fmla="*/ 1879603 w 16407932"/>
              <a:gd name="connsiteY26" fmla="*/ 6322056 h 39939118"/>
              <a:gd name="connsiteX27" fmla="*/ 2570951 w 16407932"/>
              <a:gd name="connsiteY27" fmla="*/ 5337122 h 39939118"/>
              <a:gd name="connsiteX28" fmla="*/ 2966252 w 16407932"/>
              <a:gd name="connsiteY28" fmla="*/ 4788025 h 39939118"/>
              <a:gd name="connsiteX29" fmla="*/ 2527742 w 16407932"/>
              <a:gd name="connsiteY29" fmla="*/ 3954433 h 39939118"/>
              <a:gd name="connsiteX30" fmla="*/ 2160463 w 16407932"/>
              <a:gd name="connsiteY30" fmla="*/ 1881624 h 39939118"/>
              <a:gd name="connsiteX31" fmla="*/ 2246882 w 16407932"/>
              <a:gd name="connsiteY31" fmla="*/ 1036395 h 39939118"/>
              <a:gd name="connsiteX32" fmla="*/ 2722184 w 16407932"/>
              <a:gd name="connsiteY32" fmla="*/ 638640 h 39939118"/>
              <a:gd name="connsiteX33" fmla="*/ 3510600 w 16407932"/>
              <a:gd name="connsiteY33" fmla="*/ 290605 h 39939118"/>
              <a:gd name="connsiteX34" fmla="*/ 4601787 w 16407932"/>
              <a:gd name="connsiteY34" fmla="*/ 191166 h 39939118"/>
              <a:gd name="connsiteX35" fmla="*/ 5833251 w 16407932"/>
              <a:gd name="connsiteY35" fmla="*/ 713219 h 39939118"/>
              <a:gd name="connsiteX36" fmla="*/ 5465972 w 16407932"/>
              <a:gd name="connsiteY36" fmla="*/ 1185554 h 39939118"/>
              <a:gd name="connsiteX37" fmla="*/ 5768437 w 16407932"/>
              <a:gd name="connsiteY37" fmla="*/ 1682747 h 39939118"/>
              <a:gd name="connsiteX38" fmla="*/ 5962879 w 16407932"/>
              <a:gd name="connsiteY38" fmla="*/ 2378819 h 39939118"/>
              <a:gd name="connsiteX39" fmla="*/ 5941274 w 16407932"/>
              <a:gd name="connsiteY39" fmla="*/ 2900872 h 39939118"/>
              <a:gd name="connsiteX40" fmla="*/ 6265343 w 16407932"/>
              <a:gd name="connsiteY40" fmla="*/ 3671523 h 39939118"/>
              <a:gd name="connsiteX41" fmla="*/ 6157320 w 16407932"/>
              <a:gd name="connsiteY41" fmla="*/ 4078732 h 39939118"/>
              <a:gd name="connsiteX42" fmla="*/ 6222134 w 16407932"/>
              <a:gd name="connsiteY42" fmla="*/ 4516753 h 39939118"/>
              <a:gd name="connsiteX43" fmla="*/ 5919669 w 16407932"/>
              <a:gd name="connsiteY43" fmla="*/ 5585719 h 39939118"/>
              <a:gd name="connsiteX44" fmla="*/ 5160812 w 16407932"/>
              <a:gd name="connsiteY44" fmla="*/ 5610985 h 39939118"/>
              <a:gd name="connsiteX45" fmla="*/ 4882647 w 16407932"/>
              <a:gd name="connsiteY45" fmla="*/ 6115484 h 39939118"/>
              <a:gd name="connsiteX46" fmla="*/ 5314740 w 16407932"/>
              <a:gd name="connsiteY46" fmla="*/ 6836415 h 39939118"/>
              <a:gd name="connsiteX47" fmla="*/ 6200530 w 16407932"/>
              <a:gd name="connsiteY47" fmla="*/ 10251647 h 39939118"/>
              <a:gd name="connsiteX48" fmla="*/ 6351762 w 16407932"/>
              <a:gd name="connsiteY48" fmla="*/ 11634335 h 39939118"/>
              <a:gd name="connsiteX49" fmla="*/ 6762250 w 16407932"/>
              <a:gd name="connsiteY49" fmla="*/ 11385738 h 39939118"/>
              <a:gd name="connsiteX50" fmla="*/ 6440972 w 16407932"/>
              <a:gd name="connsiteY50" fmla="*/ 10000105 h 39939118"/>
              <a:gd name="connsiteX51" fmla="*/ 8178332 w 16407932"/>
              <a:gd name="connsiteY51" fmla="*/ 8628505 h 39939118"/>
              <a:gd name="connsiteX52" fmla="*/ 8209760 w 16407932"/>
              <a:gd name="connsiteY52" fmla="*/ 7955101 h 39939118"/>
              <a:gd name="connsiteX53" fmla="*/ 8566084 w 16407932"/>
              <a:gd name="connsiteY53" fmla="*/ 7805943 h 39939118"/>
              <a:gd name="connsiteX54" fmla="*/ 8566084 w 16407932"/>
              <a:gd name="connsiteY54" fmla="*/ 7184451 h 39939118"/>
              <a:gd name="connsiteX55" fmla="*/ 8144946 w 16407932"/>
              <a:gd name="connsiteY55" fmla="*/ 6910994 h 39939118"/>
              <a:gd name="connsiteX56" fmla="*/ 7904012 w 16407932"/>
              <a:gd name="connsiteY56" fmla="*/ 5336665 h 39939118"/>
              <a:gd name="connsiteX57" fmla="*/ 7904012 w 16407932"/>
              <a:gd name="connsiteY57" fmla="*/ 5885305 h 39939118"/>
              <a:gd name="connsiteX58" fmla="*/ 7904012 w 16407932"/>
              <a:gd name="connsiteY58" fmla="*/ 6433945 h 39939118"/>
              <a:gd name="connsiteX59" fmla="*/ 7721132 w 16407932"/>
              <a:gd name="connsiteY59" fmla="*/ 6068185 h 39939118"/>
              <a:gd name="connsiteX60" fmla="*/ 7629692 w 16407932"/>
              <a:gd name="connsiteY60" fmla="*/ 6342505 h 39939118"/>
              <a:gd name="connsiteX61" fmla="*/ 7355372 w 16407932"/>
              <a:gd name="connsiteY61" fmla="*/ 6616825 h 39939118"/>
              <a:gd name="connsiteX62" fmla="*/ 7355372 w 16407932"/>
              <a:gd name="connsiteY62" fmla="*/ 6159625 h 39939118"/>
              <a:gd name="connsiteX63" fmla="*/ 7194343 w 16407932"/>
              <a:gd name="connsiteY63" fmla="*/ 6413800 h 39939118"/>
              <a:gd name="connsiteX64" fmla="*/ 7691249 w 16407932"/>
              <a:gd name="connsiteY64" fmla="*/ 5245395 h 39939118"/>
              <a:gd name="connsiteX65" fmla="*/ 8178332 w 16407932"/>
              <a:gd name="connsiteY65" fmla="*/ 4147945 h 39939118"/>
              <a:gd name="connsiteX66" fmla="*/ 9367052 w 16407932"/>
              <a:gd name="connsiteY66" fmla="*/ 3324985 h 39939118"/>
              <a:gd name="connsiteX67" fmla="*/ 9549932 w 16407932"/>
              <a:gd name="connsiteY67" fmla="*/ 3416425 h 39939118"/>
              <a:gd name="connsiteX68" fmla="*/ 10190012 w 16407932"/>
              <a:gd name="connsiteY68" fmla="*/ 3142105 h 39939118"/>
              <a:gd name="connsiteX69" fmla="*/ 11012972 w 16407932"/>
              <a:gd name="connsiteY69" fmla="*/ 3507865 h 39939118"/>
              <a:gd name="connsiteX70" fmla="*/ 11287292 w 16407932"/>
              <a:gd name="connsiteY70" fmla="*/ 4239385 h 39939118"/>
              <a:gd name="connsiteX71" fmla="*/ 11378732 w 16407932"/>
              <a:gd name="connsiteY71" fmla="*/ 4696585 h 39939118"/>
              <a:gd name="connsiteX72" fmla="*/ 11470172 w 16407932"/>
              <a:gd name="connsiteY72" fmla="*/ 5519545 h 39939118"/>
              <a:gd name="connsiteX73" fmla="*/ 11470172 w 16407932"/>
              <a:gd name="connsiteY73" fmla="*/ 5519545 h 39939118"/>
              <a:gd name="connsiteX74" fmla="*/ 11927372 w 16407932"/>
              <a:gd name="connsiteY74" fmla="*/ 6525385 h 39939118"/>
              <a:gd name="connsiteX75" fmla="*/ 11470172 w 16407932"/>
              <a:gd name="connsiteY75" fmla="*/ 7165465 h 39939118"/>
              <a:gd name="connsiteX76" fmla="*/ 11470172 w 16407932"/>
              <a:gd name="connsiteY76" fmla="*/ 7805545 h 39939118"/>
              <a:gd name="connsiteX77" fmla="*/ 10738652 w 16407932"/>
              <a:gd name="connsiteY77" fmla="*/ 7896985 h 39939118"/>
              <a:gd name="connsiteX78" fmla="*/ 10555772 w 16407932"/>
              <a:gd name="connsiteY78" fmla="*/ 8171305 h 39939118"/>
              <a:gd name="connsiteX79" fmla="*/ 10830092 w 16407932"/>
              <a:gd name="connsiteY79" fmla="*/ 8628505 h 39939118"/>
              <a:gd name="connsiteX80" fmla="*/ 11835932 w 16407932"/>
              <a:gd name="connsiteY80" fmla="*/ 8628505 h 39939118"/>
              <a:gd name="connsiteX81" fmla="*/ 12293132 w 16407932"/>
              <a:gd name="connsiteY81" fmla="*/ 9085705 h 39939118"/>
              <a:gd name="connsiteX82" fmla="*/ 13207532 w 16407932"/>
              <a:gd name="connsiteY82" fmla="*/ 10457305 h 39939118"/>
              <a:gd name="connsiteX83" fmla="*/ 14944892 w 16407932"/>
              <a:gd name="connsiteY83" fmla="*/ 10000105 h 39939118"/>
              <a:gd name="connsiteX84" fmla="*/ 16407932 w 16407932"/>
              <a:gd name="connsiteY84" fmla="*/ 9634345 h 39939118"/>
              <a:gd name="connsiteX85" fmla="*/ 15219212 w 16407932"/>
              <a:gd name="connsiteY85" fmla="*/ 10457305 h 39939118"/>
              <a:gd name="connsiteX86" fmla="*/ 15767852 w 16407932"/>
              <a:gd name="connsiteY86" fmla="*/ 10914505 h 39939118"/>
              <a:gd name="connsiteX87" fmla="*/ 14944892 w 16407932"/>
              <a:gd name="connsiteY87" fmla="*/ 11828905 h 39939118"/>
              <a:gd name="connsiteX88" fmla="*/ 14944892 w 16407932"/>
              <a:gd name="connsiteY88" fmla="*/ 11188825 h 39939118"/>
              <a:gd name="connsiteX89" fmla="*/ 13298972 w 16407932"/>
              <a:gd name="connsiteY89" fmla="*/ 11188825 h 39939118"/>
              <a:gd name="connsiteX90" fmla="*/ 13298972 w 16407932"/>
              <a:gd name="connsiteY90" fmla="*/ 12011785 h 39939118"/>
              <a:gd name="connsiteX91" fmla="*/ 14487692 w 16407932"/>
              <a:gd name="connsiteY91" fmla="*/ 13200505 h 39939118"/>
              <a:gd name="connsiteX92" fmla="*/ 14396252 w 16407932"/>
              <a:gd name="connsiteY92" fmla="*/ 14114905 h 39939118"/>
              <a:gd name="connsiteX93" fmla="*/ 14762012 w 16407932"/>
              <a:gd name="connsiteY93" fmla="*/ 14846425 h 39939118"/>
              <a:gd name="connsiteX94" fmla="*/ 14670572 w 16407932"/>
              <a:gd name="connsiteY94" fmla="*/ 15577945 h 39939118"/>
              <a:gd name="connsiteX95" fmla="*/ 14670572 w 16407932"/>
              <a:gd name="connsiteY95" fmla="*/ 16035145 h 39939118"/>
              <a:gd name="connsiteX96" fmla="*/ 14396252 w 16407932"/>
              <a:gd name="connsiteY96" fmla="*/ 16035145 h 39939118"/>
              <a:gd name="connsiteX97" fmla="*/ 14396252 w 16407932"/>
              <a:gd name="connsiteY97" fmla="*/ 16400905 h 39939118"/>
              <a:gd name="connsiteX98" fmla="*/ 13664732 w 16407932"/>
              <a:gd name="connsiteY98" fmla="*/ 16400905 h 39939118"/>
              <a:gd name="connsiteX99" fmla="*/ 14213372 w 16407932"/>
              <a:gd name="connsiteY99" fmla="*/ 17132425 h 39939118"/>
              <a:gd name="connsiteX100" fmla="*/ 14853452 w 16407932"/>
              <a:gd name="connsiteY100" fmla="*/ 25910665 h 39939118"/>
              <a:gd name="connsiteX101" fmla="*/ 13207532 w 16407932"/>
              <a:gd name="connsiteY101" fmla="*/ 25819225 h 39939118"/>
              <a:gd name="connsiteX102" fmla="*/ 13024652 w 16407932"/>
              <a:gd name="connsiteY102" fmla="*/ 29293945 h 39939118"/>
              <a:gd name="connsiteX103" fmla="*/ 11653052 w 16407932"/>
              <a:gd name="connsiteY103" fmla="*/ 33957385 h 39939118"/>
              <a:gd name="connsiteX104" fmla="*/ 12476012 w 16407932"/>
              <a:gd name="connsiteY104" fmla="*/ 35603305 h 39939118"/>
              <a:gd name="connsiteX105" fmla="*/ 14396252 w 16407932"/>
              <a:gd name="connsiteY105" fmla="*/ 36151945 h 39939118"/>
              <a:gd name="connsiteX106" fmla="*/ 12293132 w 16407932"/>
              <a:gd name="connsiteY106" fmla="*/ 36517705 h 39939118"/>
              <a:gd name="connsiteX107" fmla="*/ 12933212 w 16407932"/>
              <a:gd name="connsiteY107" fmla="*/ 37066345 h 39939118"/>
              <a:gd name="connsiteX108" fmla="*/ 12018812 w 16407932"/>
              <a:gd name="connsiteY108" fmla="*/ 37706425 h 39939118"/>
              <a:gd name="connsiteX109" fmla="*/ 10007132 w 16407932"/>
              <a:gd name="connsiteY109" fmla="*/ 37249225 h 39939118"/>
              <a:gd name="connsiteX110" fmla="*/ 10190012 w 16407932"/>
              <a:gd name="connsiteY110" fmla="*/ 36883465 h 39939118"/>
              <a:gd name="connsiteX111" fmla="*/ 9001292 w 16407932"/>
              <a:gd name="connsiteY111" fmla="*/ 36883465 h 39939118"/>
              <a:gd name="connsiteX112" fmla="*/ 9549932 w 16407932"/>
              <a:gd name="connsiteY112" fmla="*/ 35969065 h 39939118"/>
              <a:gd name="connsiteX113" fmla="*/ 9001292 w 16407932"/>
              <a:gd name="connsiteY113" fmla="*/ 35511865 h 39939118"/>
              <a:gd name="connsiteX114" fmla="*/ 9824252 w 16407932"/>
              <a:gd name="connsiteY114" fmla="*/ 34780345 h 39939118"/>
              <a:gd name="connsiteX115" fmla="*/ 8635532 w 16407932"/>
              <a:gd name="connsiteY115" fmla="*/ 28196665 h 39939118"/>
              <a:gd name="connsiteX116" fmla="*/ 9367052 w 16407932"/>
              <a:gd name="connsiteY116" fmla="*/ 26276425 h 39939118"/>
              <a:gd name="connsiteX117" fmla="*/ 8361212 w 16407932"/>
              <a:gd name="connsiteY117" fmla="*/ 25727785 h 39939118"/>
              <a:gd name="connsiteX118" fmla="*/ 8269772 w 16407932"/>
              <a:gd name="connsiteY118" fmla="*/ 20790025 h 39939118"/>
              <a:gd name="connsiteX119" fmla="*/ 8635532 w 16407932"/>
              <a:gd name="connsiteY119" fmla="*/ 18504025 h 39939118"/>
              <a:gd name="connsiteX120" fmla="*/ 7345575 w 16407932"/>
              <a:gd name="connsiteY120" fmla="*/ 16730572 h 39939118"/>
              <a:gd name="connsiteX121" fmla="*/ 7172492 w 16407932"/>
              <a:gd name="connsiteY121" fmla="*/ 16309465 h 39939118"/>
              <a:gd name="connsiteX122" fmla="*/ 7302366 w 16407932"/>
              <a:gd name="connsiteY122" fmla="*/ 16332817 h 39939118"/>
              <a:gd name="connsiteX123" fmla="*/ 7025008 w 16407932"/>
              <a:gd name="connsiteY123" fmla="*/ 16283097 h 39939118"/>
              <a:gd name="connsiteX124" fmla="*/ 7154636 w 16407932"/>
              <a:gd name="connsiteY124" fmla="*/ 20186069 h 39939118"/>
              <a:gd name="connsiteX125" fmla="*/ 6668684 w 16407932"/>
              <a:gd name="connsiteY125" fmla="*/ 21851668 h 39939118"/>
              <a:gd name="connsiteX126" fmla="*/ 6117614 w 16407932"/>
              <a:gd name="connsiteY126" fmla="*/ 22100265 h 39939118"/>
              <a:gd name="connsiteX127" fmla="*/ 6668684 w 16407932"/>
              <a:gd name="connsiteY127" fmla="*/ 26997624 h 39939118"/>
              <a:gd name="connsiteX128" fmla="*/ 6351762 w 16407932"/>
              <a:gd name="connsiteY128" fmla="*/ 36369728 h 39939118"/>
              <a:gd name="connsiteX129" fmla="*/ 5428593 w 16407932"/>
              <a:gd name="connsiteY129" fmla="*/ 36799051 h 39939118"/>
              <a:gd name="connsiteX0" fmla="*/ 6308553 w 16407932"/>
              <a:gd name="connsiteY0" fmla="*/ 37712151 h 39939118"/>
              <a:gd name="connsiteX1" fmla="*/ 6729995 w 16407932"/>
              <a:gd name="connsiteY1" fmla="*/ 38184485 h 39939118"/>
              <a:gd name="connsiteX2" fmla="*/ 8577039 w 16407932"/>
              <a:gd name="connsiteY2" fmla="*/ 38905416 h 39939118"/>
              <a:gd name="connsiteX3" fmla="*/ 8987527 w 16407932"/>
              <a:gd name="connsiteY3" fmla="*/ 39526908 h 39939118"/>
              <a:gd name="connsiteX4" fmla="*/ 6225637 w 16407932"/>
              <a:gd name="connsiteY4" fmla="*/ 39924663 h 39939118"/>
              <a:gd name="connsiteX5" fmla="*/ 5058987 w 16407932"/>
              <a:gd name="connsiteY5" fmla="*/ 39526908 h 39939118"/>
              <a:gd name="connsiteX6" fmla="*/ 4540476 w 16407932"/>
              <a:gd name="connsiteY6" fmla="*/ 39626347 h 39939118"/>
              <a:gd name="connsiteX7" fmla="*/ 3200988 w 16407932"/>
              <a:gd name="connsiteY7" fmla="*/ 39377750 h 39939118"/>
              <a:gd name="connsiteX8" fmla="*/ 3265802 w 16407932"/>
              <a:gd name="connsiteY8" fmla="*/ 38358503 h 39939118"/>
              <a:gd name="connsiteX9" fmla="*/ 2596059 w 16407932"/>
              <a:gd name="connsiteY9" fmla="*/ 38532521 h 39939118"/>
              <a:gd name="connsiteX10" fmla="*/ 2531245 w 16407932"/>
              <a:gd name="connsiteY10" fmla="*/ 38905416 h 39939118"/>
              <a:gd name="connsiteX11" fmla="*/ 864185 w 16407932"/>
              <a:gd name="connsiteY11" fmla="*/ 38830837 h 39939118"/>
              <a:gd name="connsiteX12" fmla="*/ 712953 w 16407932"/>
              <a:gd name="connsiteY12" fmla="*/ 36543745 h 39939118"/>
              <a:gd name="connsiteX13" fmla="*/ 802874 w 16407932"/>
              <a:gd name="connsiteY13" fmla="*/ 35499638 h 39939118"/>
              <a:gd name="connsiteX14" fmla="*/ 1278176 w 16407932"/>
              <a:gd name="connsiteY14" fmla="*/ 35027304 h 39939118"/>
              <a:gd name="connsiteX15" fmla="*/ 1040525 w 16407932"/>
              <a:gd name="connsiteY15" fmla="*/ 34629549 h 39939118"/>
              <a:gd name="connsiteX16" fmla="*/ 1080232 w 16407932"/>
              <a:gd name="connsiteY16" fmla="*/ 26972764 h 39939118"/>
              <a:gd name="connsiteX17" fmla="*/ 1598743 w 16407932"/>
              <a:gd name="connsiteY17" fmla="*/ 24909410 h 39939118"/>
              <a:gd name="connsiteX18" fmla="*/ 1533929 w 16407932"/>
              <a:gd name="connsiteY18" fmla="*/ 23591847 h 39939118"/>
              <a:gd name="connsiteX19" fmla="*/ 1663557 w 16407932"/>
              <a:gd name="connsiteY19" fmla="*/ 22348862 h 39939118"/>
              <a:gd name="connsiteX20" fmla="*/ 1859785 w 16407932"/>
              <a:gd name="connsiteY20" fmla="*/ 21534401 h 39939118"/>
              <a:gd name="connsiteX21" fmla="*/ 0 w 16407932"/>
              <a:gd name="connsiteY21" fmla="*/ 21115331 h 39939118"/>
              <a:gd name="connsiteX22" fmla="*/ 734558 w 16407932"/>
              <a:gd name="connsiteY22" fmla="*/ 16034501 h 39939118"/>
              <a:gd name="connsiteX23" fmla="*/ 910897 w 16407932"/>
              <a:gd name="connsiteY23" fmla="*/ 13573391 h 39939118"/>
              <a:gd name="connsiteX24" fmla="*/ 781270 w 16407932"/>
              <a:gd name="connsiteY24" fmla="*/ 10391351 h 39939118"/>
              <a:gd name="connsiteX25" fmla="*/ 1166650 w 16407932"/>
              <a:gd name="connsiteY25" fmla="*/ 7897670 h 39939118"/>
              <a:gd name="connsiteX26" fmla="*/ 1879603 w 16407932"/>
              <a:gd name="connsiteY26" fmla="*/ 6322056 h 39939118"/>
              <a:gd name="connsiteX27" fmla="*/ 2570951 w 16407932"/>
              <a:gd name="connsiteY27" fmla="*/ 5337122 h 39939118"/>
              <a:gd name="connsiteX28" fmla="*/ 2966252 w 16407932"/>
              <a:gd name="connsiteY28" fmla="*/ 4788025 h 39939118"/>
              <a:gd name="connsiteX29" fmla="*/ 2527742 w 16407932"/>
              <a:gd name="connsiteY29" fmla="*/ 3954433 h 39939118"/>
              <a:gd name="connsiteX30" fmla="*/ 2160463 w 16407932"/>
              <a:gd name="connsiteY30" fmla="*/ 1881624 h 39939118"/>
              <a:gd name="connsiteX31" fmla="*/ 2246882 w 16407932"/>
              <a:gd name="connsiteY31" fmla="*/ 1036395 h 39939118"/>
              <a:gd name="connsiteX32" fmla="*/ 2722184 w 16407932"/>
              <a:gd name="connsiteY32" fmla="*/ 638640 h 39939118"/>
              <a:gd name="connsiteX33" fmla="*/ 3510600 w 16407932"/>
              <a:gd name="connsiteY33" fmla="*/ 290605 h 39939118"/>
              <a:gd name="connsiteX34" fmla="*/ 4601787 w 16407932"/>
              <a:gd name="connsiteY34" fmla="*/ 191166 h 39939118"/>
              <a:gd name="connsiteX35" fmla="*/ 5833251 w 16407932"/>
              <a:gd name="connsiteY35" fmla="*/ 713219 h 39939118"/>
              <a:gd name="connsiteX36" fmla="*/ 5465972 w 16407932"/>
              <a:gd name="connsiteY36" fmla="*/ 1185554 h 39939118"/>
              <a:gd name="connsiteX37" fmla="*/ 5768437 w 16407932"/>
              <a:gd name="connsiteY37" fmla="*/ 1682747 h 39939118"/>
              <a:gd name="connsiteX38" fmla="*/ 5962879 w 16407932"/>
              <a:gd name="connsiteY38" fmla="*/ 2378819 h 39939118"/>
              <a:gd name="connsiteX39" fmla="*/ 5941274 w 16407932"/>
              <a:gd name="connsiteY39" fmla="*/ 2900872 h 39939118"/>
              <a:gd name="connsiteX40" fmla="*/ 6265343 w 16407932"/>
              <a:gd name="connsiteY40" fmla="*/ 3671523 h 39939118"/>
              <a:gd name="connsiteX41" fmla="*/ 6157320 w 16407932"/>
              <a:gd name="connsiteY41" fmla="*/ 4078732 h 39939118"/>
              <a:gd name="connsiteX42" fmla="*/ 6222134 w 16407932"/>
              <a:gd name="connsiteY42" fmla="*/ 4516753 h 39939118"/>
              <a:gd name="connsiteX43" fmla="*/ 5919669 w 16407932"/>
              <a:gd name="connsiteY43" fmla="*/ 5585719 h 39939118"/>
              <a:gd name="connsiteX44" fmla="*/ 5160812 w 16407932"/>
              <a:gd name="connsiteY44" fmla="*/ 5610985 h 39939118"/>
              <a:gd name="connsiteX45" fmla="*/ 4882647 w 16407932"/>
              <a:gd name="connsiteY45" fmla="*/ 6115484 h 39939118"/>
              <a:gd name="connsiteX46" fmla="*/ 5314740 w 16407932"/>
              <a:gd name="connsiteY46" fmla="*/ 6836415 h 39939118"/>
              <a:gd name="connsiteX47" fmla="*/ 6200530 w 16407932"/>
              <a:gd name="connsiteY47" fmla="*/ 10251647 h 39939118"/>
              <a:gd name="connsiteX48" fmla="*/ 6351762 w 16407932"/>
              <a:gd name="connsiteY48" fmla="*/ 11634335 h 39939118"/>
              <a:gd name="connsiteX49" fmla="*/ 6762250 w 16407932"/>
              <a:gd name="connsiteY49" fmla="*/ 11385738 h 39939118"/>
              <a:gd name="connsiteX50" fmla="*/ 6440972 w 16407932"/>
              <a:gd name="connsiteY50" fmla="*/ 10000105 h 39939118"/>
              <a:gd name="connsiteX51" fmla="*/ 8178332 w 16407932"/>
              <a:gd name="connsiteY51" fmla="*/ 8628505 h 39939118"/>
              <a:gd name="connsiteX52" fmla="*/ 8209760 w 16407932"/>
              <a:gd name="connsiteY52" fmla="*/ 7955101 h 39939118"/>
              <a:gd name="connsiteX53" fmla="*/ 8566084 w 16407932"/>
              <a:gd name="connsiteY53" fmla="*/ 7805943 h 39939118"/>
              <a:gd name="connsiteX54" fmla="*/ 8566084 w 16407932"/>
              <a:gd name="connsiteY54" fmla="*/ 7184451 h 39939118"/>
              <a:gd name="connsiteX55" fmla="*/ 8144946 w 16407932"/>
              <a:gd name="connsiteY55" fmla="*/ 6910994 h 39939118"/>
              <a:gd name="connsiteX56" fmla="*/ 7904012 w 16407932"/>
              <a:gd name="connsiteY56" fmla="*/ 5336665 h 39939118"/>
              <a:gd name="connsiteX57" fmla="*/ 7904012 w 16407932"/>
              <a:gd name="connsiteY57" fmla="*/ 5885305 h 39939118"/>
              <a:gd name="connsiteX58" fmla="*/ 7904012 w 16407932"/>
              <a:gd name="connsiteY58" fmla="*/ 6433945 h 39939118"/>
              <a:gd name="connsiteX59" fmla="*/ 7721132 w 16407932"/>
              <a:gd name="connsiteY59" fmla="*/ 6068185 h 39939118"/>
              <a:gd name="connsiteX60" fmla="*/ 7629692 w 16407932"/>
              <a:gd name="connsiteY60" fmla="*/ 6342505 h 39939118"/>
              <a:gd name="connsiteX61" fmla="*/ 7355372 w 16407932"/>
              <a:gd name="connsiteY61" fmla="*/ 6616825 h 39939118"/>
              <a:gd name="connsiteX62" fmla="*/ 7355372 w 16407932"/>
              <a:gd name="connsiteY62" fmla="*/ 6159625 h 39939118"/>
              <a:gd name="connsiteX63" fmla="*/ 7194343 w 16407932"/>
              <a:gd name="connsiteY63" fmla="*/ 6413800 h 39939118"/>
              <a:gd name="connsiteX64" fmla="*/ 7691249 w 16407932"/>
              <a:gd name="connsiteY64" fmla="*/ 5245395 h 39939118"/>
              <a:gd name="connsiteX65" fmla="*/ 8178332 w 16407932"/>
              <a:gd name="connsiteY65" fmla="*/ 4147945 h 39939118"/>
              <a:gd name="connsiteX66" fmla="*/ 9367052 w 16407932"/>
              <a:gd name="connsiteY66" fmla="*/ 3324985 h 39939118"/>
              <a:gd name="connsiteX67" fmla="*/ 9549932 w 16407932"/>
              <a:gd name="connsiteY67" fmla="*/ 3416425 h 39939118"/>
              <a:gd name="connsiteX68" fmla="*/ 10190012 w 16407932"/>
              <a:gd name="connsiteY68" fmla="*/ 3142105 h 39939118"/>
              <a:gd name="connsiteX69" fmla="*/ 11012972 w 16407932"/>
              <a:gd name="connsiteY69" fmla="*/ 3507865 h 39939118"/>
              <a:gd name="connsiteX70" fmla="*/ 11287292 w 16407932"/>
              <a:gd name="connsiteY70" fmla="*/ 4239385 h 39939118"/>
              <a:gd name="connsiteX71" fmla="*/ 11378732 w 16407932"/>
              <a:gd name="connsiteY71" fmla="*/ 4696585 h 39939118"/>
              <a:gd name="connsiteX72" fmla="*/ 11470172 w 16407932"/>
              <a:gd name="connsiteY72" fmla="*/ 5519545 h 39939118"/>
              <a:gd name="connsiteX73" fmla="*/ 11470172 w 16407932"/>
              <a:gd name="connsiteY73" fmla="*/ 5519545 h 39939118"/>
              <a:gd name="connsiteX74" fmla="*/ 11927372 w 16407932"/>
              <a:gd name="connsiteY74" fmla="*/ 6525385 h 39939118"/>
              <a:gd name="connsiteX75" fmla="*/ 11470172 w 16407932"/>
              <a:gd name="connsiteY75" fmla="*/ 7165465 h 39939118"/>
              <a:gd name="connsiteX76" fmla="*/ 11470172 w 16407932"/>
              <a:gd name="connsiteY76" fmla="*/ 7805545 h 39939118"/>
              <a:gd name="connsiteX77" fmla="*/ 10738652 w 16407932"/>
              <a:gd name="connsiteY77" fmla="*/ 7896985 h 39939118"/>
              <a:gd name="connsiteX78" fmla="*/ 10555772 w 16407932"/>
              <a:gd name="connsiteY78" fmla="*/ 8171305 h 39939118"/>
              <a:gd name="connsiteX79" fmla="*/ 10830092 w 16407932"/>
              <a:gd name="connsiteY79" fmla="*/ 8628505 h 39939118"/>
              <a:gd name="connsiteX80" fmla="*/ 11835932 w 16407932"/>
              <a:gd name="connsiteY80" fmla="*/ 8628505 h 39939118"/>
              <a:gd name="connsiteX81" fmla="*/ 12293132 w 16407932"/>
              <a:gd name="connsiteY81" fmla="*/ 9085705 h 39939118"/>
              <a:gd name="connsiteX82" fmla="*/ 13207532 w 16407932"/>
              <a:gd name="connsiteY82" fmla="*/ 10457305 h 39939118"/>
              <a:gd name="connsiteX83" fmla="*/ 14944892 w 16407932"/>
              <a:gd name="connsiteY83" fmla="*/ 10000105 h 39939118"/>
              <a:gd name="connsiteX84" fmla="*/ 16407932 w 16407932"/>
              <a:gd name="connsiteY84" fmla="*/ 9634345 h 39939118"/>
              <a:gd name="connsiteX85" fmla="*/ 15219212 w 16407932"/>
              <a:gd name="connsiteY85" fmla="*/ 10457305 h 39939118"/>
              <a:gd name="connsiteX86" fmla="*/ 15767852 w 16407932"/>
              <a:gd name="connsiteY86" fmla="*/ 10914505 h 39939118"/>
              <a:gd name="connsiteX87" fmla="*/ 14944892 w 16407932"/>
              <a:gd name="connsiteY87" fmla="*/ 11828905 h 39939118"/>
              <a:gd name="connsiteX88" fmla="*/ 14944892 w 16407932"/>
              <a:gd name="connsiteY88" fmla="*/ 11188825 h 39939118"/>
              <a:gd name="connsiteX89" fmla="*/ 13298972 w 16407932"/>
              <a:gd name="connsiteY89" fmla="*/ 11188825 h 39939118"/>
              <a:gd name="connsiteX90" fmla="*/ 13298972 w 16407932"/>
              <a:gd name="connsiteY90" fmla="*/ 12011785 h 39939118"/>
              <a:gd name="connsiteX91" fmla="*/ 14487692 w 16407932"/>
              <a:gd name="connsiteY91" fmla="*/ 13200505 h 39939118"/>
              <a:gd name="connsiteX92" fmla="*/ 14396252 w 16407932"/>
              <a:gd name="connsiteY92" fmla="*/ 14114905 h 39939118"/>
              <a:gd name="connsiteX93" fmla="*/ 14762012 w 16407932"/>
              <a:gd name="connsiteY93" fmla="*/ 14846425 h 39939118"/>
              <a:gd name="connsiteX94" fmla="*/ 14670572 w 16407932"/>
              <a:gd name="connsiteY94" fmla="*/ 15577945 h 39939118"/>
              <a:gd name="connsiteX95" fmla="*/ 14670572 w 16407932"/>
              <a:gd name="connsiteY95" fmla="*/ 16035145 h 39939118"/>
              <a:gd name="connsiteX96" fmla="*/ 14396252 w 16407932"/>
              <a:gd name="connsiteY96" fmla="*/ 16035145 h 39939118"/>
              <a:gd name="connsiteX97" fmla="*/ 14396252 w 16407932"/>
              <a:gd name="connsiteY97" fmla="*/ 16400905 h 39939118"/>
              <a:gd name="connsiteX98" fmla="*/ 13664732 w 16407932"/>
              <a:gd name="connsiteY98" fmla="*/ 16400905 h 39939118"/>
              <a:gd name="connsiteX99" fmla="*/ 14213372 w 16407932"/>
              <a:gd name="connsiteY99" fmla="*/ 17132425 h 39939118"/>
              <a:gd name="connsiteX100" fmla="*/ 14853452 w 16407932"/>
              <a:gd name="connsiteY100" fmla="*/ 25910665 h 39939118"/>
              <a:gd name="connsiteX101" fmla="*/ 13207532 w 16407932"/>
              <a:gd name="connsiteY101" fmla="*/ 25819225 h 39939118"/>
              <a:gd name="connsiteX102" fmla="*/ 13024652 w 16407932"/>
              <a:gd name="connsiteY102" fmla="*/ 29293945 h 39939118"/>
              <a:gd name="connsiteX103" fmla="*/ 11653052 w 16407932"/>
              <a:gd name="connsiteY103" fmla="*/ 33957385 h 39939118"/>
              <a:gd name="connsiteX104" fmla="*/ 12476012 w 16407932"/>
              <a:gd name="connsiteY104" fmla="*/ 35603305 h 39939118"/>
              <a:gd name="connsiteX105" fmla="*/ 14396252 w 16407932"/>
              <a:gd name="connsiteY105" fmla="*/ 36151945 h 39939118"/>
              <a:gd name="connsiteX106" fmla="*/ 12293132 w 16407932"/>
              <a:gd name="connsiteY106" fmla="*/ 36517705 h 39939118"/>
              <a:gd name="connsiteX107" fmla="*/ 12933212 w 16407932"/>
              <a:gd name="connsiteY107" fmla="*/ 37066345 h 39939118"/>
              <a:gd name="connsiteX108" fmla="*/ 12018812 w 16407932"/>
              <a:gd name="connsiteY108" fmla="*/ 37706425 h 39939118"/>
              <a:gd name="connsiteX109" fmla="*/ 10007132 w 16407932"/>
              <a:gd name="connsiteY109" fmla="*/ 37249225 h 39939118"/>
              <a:gd name="connsiteX110" fmla="*/ 10190012 w 16407932"/>
              <a:gd name="connsiteY110" fmla="*/ 36883465 h 39939118"/>
              <a:gd name="connsiteX111" fmla="*/ 9001292 w 16407932"/>
              <a:gd name="connsiteY111" fmla="*/ 36883465 h 39939118"/>
              <a:gd name="connsiteX112" fmla="*/ 9549932 w 16407932"/>
              <a:gd name="connsiteY112" fmla="*/ 35969065 h 39939118"/>
              <a:gd name="connsiteX113" fmla="*/ 9001292 w 16407932"/>
              <a:gd name="connsiteY113" fmla="*/ 35511865 h 39939118"/>
              <a:gd name="connsiteX114" fmla="*/ 9824252 w 16407932"/>
              <a:gd name="connsiteY114" fmla="*/ 34780345 h 39939118"/>
              <a:gd name="connsiteX115" fmla="*/ 8635532 w 16407932"/>
              <a:gd name="connsiteY115" fmla="*/ 28196665 h 39939118"/>
              <a:gd name="connsiteX116" fmla="*/ 9367052 w 16407932"/>
              <a:gd name="connsiteY116" fmla="*/ 26276425 h 39939118"/>
              <a:gd name="connsiteX117" fmla="*/ 8361212 w 16407932"/>
              <a:gd name="connsiteY117" fmla="*/ 25727785 h 39939118"/>
              <a:gd name="connsiteX118" fmla="*/ 8269772 w 16407932"/>
              <a:gd name="connsiteY118" fmla="*/ 20790025 h 39939118"/>
              <a:gd name="connsiteX119" fmla="*/ 8635532 w 16407932"/>
              <a:gd name="connsiteY119" fmla="*/ 18504025 h 39939118"/>
              <a:gd name="connsiteX120" fmla="*/ 7345575 w 16407932"/>
              <a:gd name="connsiteY120" fmla="*/ 16730572 h 39939118"/>
              <a:gd name="connsiteX121" fmla="*/ 7172492 w 16407932"/>
              <a:gd name="connsiteY121" fmla="*/ 16309465 h 39939118"/>
              <a:gd name="connsiteX122" fmla="*/ 7302366 w 16407932"/>
              <a:gd name="connsiteY122" fmla="*/ 16332817 h 39939118"/>
              <a:gd name="connsiteX123" fmla="*/ 7025008 w 16407932"/>
              <a:gd name="connsiteY123" fmla="*/ 16283097 h 39939118"/>
              <a:gd name="connsiteX124" fmla="*/ 7154636 w 16407932"/>
              <a:gd name="connsiteY124" fmla="*/ 20186069 h 39939118"/>
              <a:gd name="connsiteX125" fmla="*/ 6668684 w 16407932"/>
              <a:gd name="connsiteY125" fmla="*/ 21851668 h 39939118"/>
              <a:gd name="connsiteX126" fmla="*/ 6117614 w 16407932"/>
              <a:gd name="connsiteY126" fmla="*/ 22100265 h 39939118"/>
              <a:gd name="connsiteX127" fmla="*/ 6668684 w 16407932"/>
              <a:gd name="connsiteY127" fmla="*/ 26997624 h 39939118"/>
              <a:gd name="connsiteX128" fmla="*/ 6330157 w 16407932"/>
              <a:gd name="connsiteY128" fmla="*/ 36543745 h 39939118"/>
              <a:gd name="connsiteX129" fmla="*/ 5428593 w 16407932"/>
              <a:gd name="connsiteY129" fmla="*/ 36799051 h 39939118"/>
              <a:gd name="connsiteX0" fmla="*/ 6308553 w 16407932"/>
              <a:gd name="connsiteY0" fmla="*/ 37712151 h 39939118"/>
              <a:gd name="connsiteX1" fmla="*/ 6729995 w 16407932"/>
              <a:gd name="connsiteY1" fmla="*/ 38184485 h 39939118"/>
              <a:gd name="connsiteX2" fmla="*/ 8577039 w 16407932"/>
              <a:gd name="connsiteY2" fmla="*/ 38905416 h 39939118"/>
              <a:gd name="connsiteX3" fmla="*/ 8987527 w 16407932"/>
              <a:gd name="connsiteY3" fmla="*/ 39526908 h 39939118"/>
              <a:gd name="connsiteX4" fmla="*/ 6225637 w 16407932"/>
              <a:gd name="connsiteY4" fmla="*/ 39924663 h 39939118"/>
              <a:gd name="connsiteX5" fmla="*/ 5058987 w 16407932"/>
              <a:gd name="connsiteY5" fmla="*/ 39526908 h 39939118"/>
              <a:gd name="connsiteX6" fmla="*/ 4540476 w 16407932"/>
              <a:gd name="connsiteY6" fmla="*/ 39626347 h 39939118"/>
              <a:gd name="connsiteX7" fmla="*/ 3200988 w 16407932"/>
              <a:gd name="connsiteY7" fmla="*/ 39377750 h 39939118"/>
              <a:gd name="connsiteX8" fmla="*/ 3265802 w 16407932"/>
              <a:gd name="connsiteY8" fmla="*/ 38358503 h 39939118"/>
              <a:gd name="connsiteX9" fmla="*/ 2596059 w 16407932"/>
              <a:gd name="connsiteY9" fmla="*/ 38532521 h 39939118"/>
              <a:gd name="connsiteX10" fmla="*/ 2531245 w 16407932"/>
              <a:gd name="connsiteY10" fmla="*/ 38905416 h 39939118"/>
              <a:gd name="connsiteX11" fmla="*/ 864185 w 16407932"/>
              <a:gd name="connsiteY11" fmla="*/ 38830837 h 39939118"/>
              <a:gd name="connsiteX12" fmla="*/ 712953 w 16407932"/>
              <a:gd name="connsiteY12" fmla="*/ 36543745 h 39939118"/>
              <a:gd name="connsiteX13" fmla="*/ 802874 w 16407932"/>
              <a:gd name="connsiteY13" fmla="*/ 35499638 h 39939118"/>
              <a:gd name="connsiteX14" fmla="*/ 1278176 w 16407932"/>
              <a:gd name="connsiteY14" fmla="*/ 35027304 h 39939118"/>
              <a:gd name="connsiteX15" fmla="*/ 1040525 w 16407932"/>
              <a:gd name="connsiteY15" fmla="*/ 34629549 h 39939118"/>
              <a:gd name="connsiteX16" fmla="*/ 1080232 w 16407932"/>
              <a:gd name="connsiteY16" fmla="*/ 26972764 h 39939118"/>
              <a:gd name="connsiteX17" fmla="*/ 1598743 w 16407932"/>
              <a:gd name="connsiteY17" fmla="*/ 24909410 h 39939118"/>
              <a:gd name="connsiteX18" fmla="*/ 1533929 w 16407932"/>
              <a:gd name="connsiteY18" fmla="*/ 23591847 h 39939118"/>
              <a:gd name="connsiteX19" fmla="*/ 1663557 w 16407932"/>
              <a:gd name="connsiteY19" fmla="*/ 22348862 h 39939118"/>
              <a:gd name="connsiteX20" fmla="*/ 1859785 w 16407932"/>
              <a:gd name="connsiteY20" fmla="*/ 21534401 h 39939118"/>
              <a:gd name="connsiteX21" fmla="*/ 0 w 16407932"/>
              <a:gd name="connsiteY21" fmla="*/ 21115331 h 39939118"/>
              <a:gd name="connsiteX22" fmla="*/ 734558 w 16407932"/>
              <a:gd name="connsiteY22" fmla="*/ 16034501 h 39939118"/>
              <a:gd name="connsiteX23" fmla="*/ 910897 w 16407932"/>
              <a:gd name="connsiteY23" fmla="*/ 13573391 h 39939118"/>
              <a:gd name="connsiteX24" fmla="*/ 781270 w 16407932"/>
              <a:gd name="connsiteY24" fmla="*/ 10391351 h 39939118"/>
              <a:gd name="connsiteX25" fmla="*/ 1166650 w 16407932"/>
              <a:gd name="connsiteY25" fmla="*/ 7897670 h 39939118"/>
              <a:gd name="connsiteX26" fmla="*/ 1879603 w 16407932"/>
              <a:gd name="connsiteY26" fmla="*/ 6322056 h 39939118"/>
              <a:gd name="connsiteX27" fmla="*/ 2570951 w 16407932"/>
              <a:gd name="connsiteY27" fmla="*/ 5337122 h 39939118"/>
              <a:gd name="connsiteX28" fmla="*/ 2966252 w 16407932"/>
              <a:gd name="connsiteY28" fmla="*/ 4788025 h 39939118"/>
              <a:gd name="connsiteX29" fmla="*/ 2527742 w 16407932"/>
              <a:gd name="connsiteY29" fmla="*/ 3954433 h 39939118"/>
              <a:gd name="connsiteX30" fmla="*/ 2160463 w 16407932"/>
              <a:gd name="connsiteY30" fmla="*/ 1881624 h 39939118"/>
              <a:gd name="connsiteX31" fmla="*/ 2246882 w 16407932"/>
              <a:gd name="connsiteY31" fmla="*/ 1036395 h 39939118"/>
              <a:gd name="connsiteX32" fmla="*/ 2722184 w 16407932"/>
              <a:gd name="connsiteY32" fmla="*/ 638640 h 39939118"/>
              <a:gd name="connsiteX33" fmla="*/ 3510600 w 16407932"/>
              <a:gd name="connsiteY33" fmla="*/ 290605 h 39939118"/>
              <a:gd name="connsiteX34" fmla="*/ 4601787 w 16407932"/>
              <a:gd name="connsiteY34" fmla="*/ 191166 h 39939118"/>
              <a:gd name="connsiteX35" fmla="*/ 5833251 w 16407932"/>
              <a:gd name="connsiteY35" fmla="*/ 713219 h 39939118"/>
              <a:gd name="connsiteX36" fmla="*/ 5465972 w 16407932"/>
              <a:gd name="connsiteY36" fmla="*/ 1185554 h 39939118"/>
              <a:gd name="connsiteX37" fmla="*/ 5768437 w 16407932"/>
              <a:gd name="connsiteY37" fmla="*/ 1682747 h 39939118"/>
              <a:gd name="connsiteX38" fmla="*/ 5962879 w 16407932"/>
              <a:gd name="connsiteY38" fmla="*/ 2378819 h 39939118"/>
              <a:gd name="connsiteX39" fmla="*/ 5941274 w 16407932"/>
              <a:gd name="connsiteY39" fmla="*/ 2900872 h 39939118"/>
              <a:gd name="connsiteX40" fmla="*/ 6265343 w 16407932"/>
              <a:gd name="connsiteY40" fmla="*/ 3671523 h 39939118"/>
              <a:gd name="connsiteX41" fmla="*/ 6157320 w 16407932"/>
              <a:gd name="connsiteY41" fmla="*/ 4078732 h 39939118"/>
              <a:gd name="connsiteX42" fmla="*/ 6222134 w 16407932"/>
              <a:gd name="connsiteY42" fmla="*/ 4516753 h 39939118"/>
              <a:gd name="connsiteX43" fmla="*/ 5919669 w 16407932"/>
              <a:gd name="connsiteY43" fmla="*/ 5585719 h 39939118"/>
              <a:gd name="connsiteX44" fmla="*/ 5160812 w 16407932"/>
              <a:gd name="connsiteY44" fmla="*/ 5610985 h 39939118"/>
              <a:gd name="connsiteX45" fmla="*/ 4882647 w 16407932"/>
              <a:gd name="connsiteY45" fmla="*/ 6115484 h 39939118"/>
              <a:gd name="connsiteX46" fmla="*/ 5314740 w 16407932"/>
              <a:gd name="connsiteY46" fmla="*/ 6836415 h 39939118"/>
              <a:gd name="connsiteX47" fmla="*/ 6200530 w 16407932"/>
              <a:gd name="connsiteY47" fmla="*/ 10251647 h 39939118"/>
              <a:gd name="connsiteX48" fmla="*/ 6351762 w 16407932"/>
              <a:gd name="connsiteY48" fmla="*/ 11634335 h 39939118"/>
              <a:gd name="connsiteX49" fmla="*/ 6762250 w 16407932"/>
              <a:gd name="connsiteY49" fmla="*/ 11385738 h 39939118"/>
              <a:gd name="connsiteX50" fmla="*/ 6440972 w 16407932"/>
              <a:gd name="connsiteY50" fmla="*/ 10000105 h 39939118"/>
              <a:gd name="connsiteX51" fmla="*/ 8178332 w 16407932"/>
              <a:gd name="connsiteY51" fmla="*/ 8628505 h 39939118"/>
              <a:gd name="connsiteX52" fmla="*/ 8209760 w 16407932"/>
              <a:gd name="connsiteY52" fmla="*/ 7955101 h 39939118"/>
              <a:gd name="connsiteX53" fmla="*/ 8566084 w 16407932"/>
              <a:gd name="connsiteY53" fmla="*/ 7805943 h 39939118"/>
              <a:gd name="connsiteX54" fmla="*/ 8566084 w 16407932"/>
              <a:gd name="connsiteY54" fmla="*/ 7184451 h 39939118"/>
              <a:gd name="connsiteX55" fmla="*/ 8144946 w 16407932"/>
              <a:gd name="connsiteY55" fmla="*/ 6910994 h 39939118"/>
              <a:gd name="connsiteX56" fmla="*/ 7904012 w 16407932"/>
              <a:gd name="connsiteY56" fmla="*/ 5336665 h 39939118"/>
              <a:gd name="connsiteX57" fmla="*/ 7904012 w 16407932"/>
              <a:gd name="connsiteY57" fmla="*/ 5885305 h 39939118"/>
              <a:gd name="connsiteX58" fmla="*/ 7904012 w 16407932"/>
              <a:gd name="connsiteY58" fmla="*/ 6433945 h 39939118"/>
              <a:gd name="connsiteX59" fmla="*/ 7721132 w 16407932"/>
              <a:gd name="connsiteY59" fmla="*/ 6068185 h 39939118"/>
              <a:gd name="connsiteX60" fmla="*/ 7629692 w 16407932"/>
              <a:gd name="connsiteY60" fmla="*/ 6342505 h 39939118"/>
              <a:gd name="connsiteX61" fmla="*/ 7355372 w 16407932"/>
              <a:gd name="connsiteY61" fmla="*/ 6616825 h 39939118"/>
              <a:gd name="connsiteX62" fmla="*/ 7355372 w 16407932"/>
              <a:gd name="connsiteY62" fmla="*/ 6159625 h 39939118"/>
              <a:gd name="connsiteX63" fmla="*/ 7194343 w 16407932"/>
              <a:gd name="connsiteY63" fmla="*/ 6413800 h 39939118"/>
              <a:gd name="connsiteX64" fmla="*/ 7691249 w 16407932"/>
              <a:gd name="connsiteY64" fmla="*/ 5245395 h 39939118"/>
              <a:gd name="connsiteX65" fmla="*/ 8178332 w 16407932"/>
              <a:gd name="connsiteY65" fmla="*/ 4147945 h 39939118"/>
              <a:gd name="connsiteX66" fmla="*/ 9367052 w 16407932"/>
              <a:gd name="connsiteY66" fmla="*/ 3324985 h 39939118"/>
              <a:gd name="connsiteX67" fmla="*/ 9549932 w 16407932"/>
              <a:gd name="connsiteY67" fmla="*/ 3416425 h 39939118"/>
              <a:gd name="connsiteX68" fmla="*/ 10190012 w 16407932"/>
              <a:gd name="connsiteY68" fmla="*/ 3142105 h 39939118"/>
              <a:gd name="connsiteX69" fmla="*/ 11012972 w 16407932"/>
              <a:gd name="connsiteY69" fmla="*/ 3507865 h 39939118"/>
              <a:gd name="connsiteX70" fmla="*/ 11287292 w 16407932"/>
              <a:gd name="connsiteY70" fmla="*/ 4239385 h 39939118"/>
              <a:gd name="connsiteX71" fmla="*/ 11378732 w 16407932"/>
              <a:gd name="connsiteY71" fmla="*/ 4696585 h 39939118"/>
              <a:gd name="connsiteX72" fmla="*/ 11470172 w 16407932"/>
              <a:gd name="connsiteY72" fmla="*/ 5519545 h 39939118"/>
              <a:gd name="connsiteX73" fmla="*/ 11470172 w 16407932"/>
              <a:gd name="connsiteY73" fmla="*/ 5519545 h 39939118"/>
              <a:gd name="connsiteX74" fmla="*/ 11927372 w 16407932"/>
              <a:gd name="connsiteY74" fmla="*/ 6525385 h 39939118"/>
              <a:gd name="connsiteX75" fmla="*/ 11470172 w 16407932"/>
              <a:gd name="connsiteY75" fmla="*/ 7165465 h 39939118"/>
              <a:gd name="connsiteX76" fmla="*/ 11470172 w 16407932"/>
              <a:gd name="connsiteY76" fmla="*/ 7805545 h 39939118"/>
              <a:gd name="connsiteX77" fmla="*/ 10738652 w 16407932"/>
              <a:gd name="connsiteY77" fmla="*/ 7896985 h 39939118"/>
              <a:gd name="connsiteX78" fmla="*/ 10555772 w 16407932"/>
              <a:gd name="connsiteY78" fmla="*/ 8171305 h 39939118"/>
              <a:gd name="connsiteX79" fmla="*/ 10830092 w 16407932"/>
              <a:gd name="connsiteY79" fmla="*/ 8628505 h 39939118"/>
              <a:gd name="connsiteX80" fmla="*/ 11835932 w 16407932"/>
              <a:gd name="connsiteY80" fmla="*/ 8628505 h 39939118"/>
              <a:gd name="connsiteX81" fmla="*/ 12293132 w 16407932"/>
              <a:gd name="connsiteY81" fmla="*/ 9085705 h 39939118"/>
              <a:gd name="connsiteX82" fmla="*/ 13207532 w 16407932"/>
              <a:gd name="connsiteY82" fmla="*/ 10457305 h 39939118"/>
              <a:gd name="connsiteX83" fmla="*/ 14944892 w 16407932"/>
              <a:gd name="connsiteY83" fmla="*/ 10000105 h 39939118"/>
              <a:gd name="connsiteX84" fmla="*/ 16407932 w 16407932"/>
              <a:gd name="connsiteY84" fmla="*/ 9634345 h 39939118"/>
              <a:gd name="connsiteX85" fmla="*/ 15219212 w 16407932"/>
              <a:gd name="connsiteY85" fmla="*/ 10457305 h 39939118"/>
              <a:gd name="connsiteX86" fmla="*/ 15767852 w 16407932"/>
              <a:gd name="connsiteY86" fmla="*/ 10914505 h 39939118"/>
              <a:gd name="connsiteX87" fmla="*/ 14944892 w 16407932"/>
              <a:gd name="connsiteY87" fmla="*/ 11828905 h 39939118"/>
              <a:gd name="connsiteX88" fmla="*/ 14944892 w 16407932"/>
              <a:gd name="connsiteY88" fmla="*/ 11188825 h 39939118"/>
              <a:gd name="connsiteX89" fmla="*/ 13298972 w 16407932"/>
              <a:gd name="connsiteY89" fmla="*/ 11188825 h 39939118"/>
              <a:gd name="connsiteX90" fmla="*/ 13298972 w 16407932"/>
              <a:gd name="connsiteY90" fmla="*/ 12011785 h 39939118"/>
              <a:gd name="connsiteX91" fmla="*/ 14487692 w 16407932"/>
              <a:gd name="connsiteY91" fmla="*/ 13200505 h 39939118"/>
              <a:gd name="connsiteX92" fmla="*/ 14396252 w 16407932"/>
              <a:gd name="connsiteY92" fmla="*/ 14114905 h 39939118"/>
              <a:gd name="connsiteX93" fmla="*/ 14762012 w 16407932"/>
              <a:gd name="connsiteY93" fmla="*/ 14846425 h 39939118"/>
              <a:gd name="connsiteX94" fmla="*/ 14670572 w 16407932"/>
              <a:gd name="connsiteY94" fmla="*/ 15577945 h 39939118"/>
              <a:gd name="connsiteX95" fmla="*/ 14670572 w 16407932"/>
              <a:gd name="connsiteY95" fmla="*/ 16035145 h 39939118"/>
              <a:gd name="connsiteX96" fmla="*/ 14396252 w 16407932"/>
              <a:gd name="connsiteY96" fmla="*/ 16035145 h 39939118"/>
              <a:gd name="connsiteX97" fmla="*/ 14396252 w 16407932"/>
              <a:gd name="connsiteY97" fmla="*/ 16400905 h 39939118"/>
              <a:gd name="connsiteX98" fmla="*/ 13664732 w 16407932"/>
              <a:gd name="connsiteY98" fmla="*/ 16400905 h 39939118"/>
              <a:gd name="connsiteX99" fmla="*/ 14213372 w 16407932"/>
              <a:gd name="connsiteY99" fmla="*/ 17132425 h 39939118"/>
              <a:gd name="connsiteX100" fmla="*/ 14853452 w 16407932"/>
              <a:gd name="connsiteY100" fmla="*/ 25910665 h 39939118"/>
              <a:gd name="connsiteX101" fmla="*/ 13207532 w 16407932"/>
              <a:gd name="connsiteY101" fmla="*/ 25819225 h 39939118"/>
              <a:gd name="connsiteX102" fmla="*/ 13024652 w 16407932"/>
              <a:gd name="connsiteY102" fmla="*/ 29293945 h 39939118"/>
              <a:gd name="connsiteX103" fmla="*/ 11653052 w 16407932"/>
              <a:gd name="connsiteY103" fmla="*/ 33957385 h 39939118"/>
              <a:gd name="connsiteX104" fmla="*/ 12476012 w 16407932"/>
              <a:gd name="connsiteY104" fmla="*/ 35603305 h 39939118"/>
              <a:gd name="connsiteX105" fmla="*/ 14396252 w 16407932"/>
              <a:gd name="connsiteY105" fmla="*/ 36151945 h 39939118"/>
              <a:gd name="connsiteX106" fmla="*/ 12293132 w 16407932"/>
              <a:gd name="connsiteY106" fmla="*/ 36517705 h 39939118"/>
              <a:gd name="connsiteX107" fmla="*/ 12933212 w 16407932"/>
              <a:gd name="connsiteY107" fmla="*/ 37066345 h 39939118"/>
              <a:gd name="connsiteX108" fmla="*/ 12018812 w 16407932"/>
              <a:gd name="connsiteY108" fmla="*/ 37706425 h 39939118"/>
              <a:gd name="connsiteX109" fmla="*/ 10007132 w 16407932"/>
              <a:gd name="connsiteY109" fmla="*/ 37249225 h 39939118"/>
              <a:gd name="connsiteX110" fmla="*/ 10190012 w 16407932"/>
              <a:gd name="connsiteY110" fmla="*/ 36883465 h 39939118"/>
              <a:gd name="connsiteX111" fmla="*/ 9001292 w 16407932"/>
              <a:gd name="connsiteY111" fmla="*/ 36883465 h 39939118"/>
              <a:gd name="connsiteX112" fmla="*/ 9549932 w 16407932"/>
              <a:gd name="connsiteY112" fmla="*/ 35969065 h 39939118"/>
              <a:gd name="connsiteX113" fmla="*/ 9001292 w 16407932"/>
              <a:gd name="connsiteY113" fmla="*/ 35511865 h 39939118"/>
              <a:gd name="connsiteX114" fmla="*/ 9824252 w 16407932"/>
              <a:gd name="connsiteY114" fmla="*/ 34780345 h 39939118"/>
              <a:gd name="connsiteX115" fmla="*/ 8635532 w 16407932"/>
              <a:gd name="connsiteY115" fmla="*/ 28196665 h 39939118"/>
              <a:gd name="connsiteX116" fmla="*/ 9367052 w 16407932"/>
              <a:gd name="connsiteY116" fmla="*/ 26276425 h 39939118"/>
              <a:gd name="connsiteX117" fmla="*/ 8361212 w 16407932"/>
              <a:gd name="connsiteY117" fmla="*/ 25727785 h 39939118"/>
              <a:gd name="connsiteX118" fmla="*/ 8269772 w 16407932"/>
              <a:gd name="connsiteY118" fmla="*/ 20790025 h 39939118"/>
              <a:gd name="connsiteX119" fmla="*/ 8635532 w 16407932"/>
              <a:gd name="connsiteY119" fmla="*/ 18504025 h 39939118"/>
              <a:gd name="connsiteX120" fmla="*/ 7345575 w 16407932"/>
              <a:gd name="connsiteY120" fmla="*/ 16730572 h 39939118"/>
              <a:gd name="connsiteX121" fmla="*/ 7172492 w 16407932"/>
              <a:gd name="connsiteY121" fmla="*/ 16309465 h 39939118"/>
              <a:gd name="connsiteX122" fmla="*/ 7302366 w 16407932"/>
              <a:gd name="connsiteY122" fmla="*/ 16332817 h 39939118"/>
              <a:gd name="connsiteX123" fmla="*/ 7025008 w 16407932"/>
              <a:gd name="connsiteY123" fmla="*/ 16283097 h 39939118"/>
              <a:gd name="connsiteX124" fmla="*/ 7154636 w 16407932"/>
              <a:gd name="connsiteY124" fmla="*/ 20186069 h 39939118"/>
              <a:gd name="connsiteX125" fmla="*/ 6668684 w 16407932"/>
              <a:gd name="connsiteY125" fmla="*/ 21851668 h 39939118"/>
              <a:gd name="connsiteX126" fmla="*/ 6117614 w 16407932"/>
              <a:gd name="connsiteY126" fmla="*/ 22100265 h 39939118"/>
              <a:gd name="connsiteX127" fmla="*/ 6668684 w 16407932"/>
              <a:gd name="connsiteY127" fmla="*/ 26997624 h 39939118"/>
              <a:gd name="connsiteX128" fmla="*/ 6330157 w 16407932"/>
              <a:gd name="connsiteY128" fmla="*/ 36543745 h 39939118"/>
              <a:gd name="connsiteX129" fmla="*/ 5428593 w 16407932"/>
              <a:gd name="connsiteY129" fmla="*/ 36799051 h 39939118"/>
              <a:gd name="connsiteX0" fmla="*/ 6459785 w 16407932"/>
              <a:gd name="connsiteY0" fmla="*/ 37562993 h 39939118"/>
              <a:gd name="connsiteX1" fmla="*/ 6729995 w 16407932"/>
              <a:gd name="connsiteY1" fmla="*/ 38184485 h 39939118"/>
              <a:gd name="connsiteX2" fmla="*/ 8577039 w 16407932"/>
              <a:gd name="connsiteY2" fmla="*/ 38905416 h 39939118"/>
              <a:gd name="connsiteX3" fmla="*/ 8987527 w 16407932"/>
              <a:gd name="connsiteY3" fmla="*/ 39526908 h 39939118"/>
              <a:gd name="connsiteX4" fmla="*/ 6225637 w 16407932"/>
              <a:gd name="connsiteY4" fmla="*/ 39924663 h 39939118"/>
              <a:gd name="connsiteX5" fmla="*/ 5058987 w 16407932"/>
              <a:gd name="connsiteY5" fmla="*/ 39526908 h 39939118"/>
              <a:gd name="connsiteX6" fmla="*/ 4540476 w 16407932"/>
              <a:gd name="connsiteY6" fmla="*/ 39626347 h 39939118"/>
              <a:gd name="connsiteX7" fmla="*/ 3200988 w 16407932"/>
              <a:gd name="connsiteY7" fmla="*/ 39377750 h 39939118"/>
              <a:gd name="connsiteX8" fmla="*/ 3265802 w 16407932"/>
              <a:gd name="connsiteY8" fmla="*/ 38358503 h 39939118"/>
              <a:gd name="connsiteX9" fmla="*/ 2596059 w 16407932"/>
              <a:gd name="connsiteY9" fmla="*/ 38532521 h 39939118"/>
              <a:gd name="connsiteX10" fmla="*/ 2531245 w 16407932"/>
              <a:gd name="connsiteY10" fmla="*/ 38905416 h 39939118"/>
              <a:gd name="connsiteX11" fmla="*/ 864185 w 16407932"/>
              <a:gd name="connsiteY11" fmla="*/ 38830837 h 39939118"/>
              <a:gd name="connsiteX12" fmla="*/ 712953 w 16407932"/>
              <a:gd name="connsiteY12" fmla="*/ 36543745 h 39939118"/>
              <a:gd name="connsiteX13" fmla="*/ 802874 w 16407932"/>
              <a:gd name="connsiteY13" fmla="*/ 35499638 h 39939118"/>
              <a:gd name="connsiteX14" fmla="*/ 1278176 w 16407932"/>
              <a:gd name="connsiteY14" fmla="*/ 35027304 h 39939118"/>
              <a:gd name="connsiteX15" fmla="*/ 1040525 w 16407932"/>
              <a:gd name="connsiteY15" fmla="*/ 34629549 h 39939118"/>
              <a:gd name="connsiteX16" fmla="*/ 1080232 w 16407932"/>
              <a:gd name="connsiteY16" fmla="*/ 26972764 h 39939118"/>
              <a:gd name="connsiteX17" fmla="*/ 1598743 w 16407932"/>
              <a:gd name="connsiteY17" fmla="*/ 24909410 h 39939118"/>
              <a:gd name="connsiteX18" fmla="*/ 1533929 w 16407932"/>
              <a:gd name="connsiteY18" fmla="*/ 23591847 h 39939118"/>
              <a:gd name="connsiteX19" fmla="*/ 1663557 w 16407932"/>
              <a:gd name="connsiteY19" fmla="*/ 22348862 h 39939118"/>
              <a:gd name="connsiteX20" fmla="*/ 1859785 w 16407932"/>
              <a:gd name="connsiteY20" fmla="*/ 21534401 h 39939118"/>
              <a:gd name="connsiteX21" fmla="*/ 0 w 16407932"/>
              <a:gd name="connsiteY21" fmla="*/ 21115331 h 39939118"/>
              <a:gd name="connsiteX22" fmla="*/ 734558 w 16407932"/>
              <a:gd name="connsiteY22" fmla="*/ 16034501 h 39939118"/>
              <a:gd name="connsiteX23" fmla="*/ 910897 w 16407932"/>
              <a:gd name="connsiteY23" fmla="*/ 13573391 h 39939118"/>
              <a:gd name="connsiteX24" fmla="*/ 781270 w 16407932"/>
              <a:gd name="connsiteY24" fmla="*/ 10391351 h 39939118"/>
              <a:gd name="connsiteX25" fmla="*/ 1166650 w 16407932"/>
              <a:gd name="connsiteY25" fmla="*/ 7897670 h 39939118"/>
              <a:gd name="connsiteX26" fmla="*/ 1879603 w 16407932"/>
              <a:gd name="connsiteY26" fmla="*/ 6322056 h 39939118"/>
              <a:gd name="connsiteX27" fmla="*/ 2570951 w 16407932"/>
              <a:gd name="connsiteY27" fmla="*/ 5337122 h 39939118"/>
              <a:gd name="connsiteX28" fmla="*/ 2966252 w 16407932"/>
              <a:gd name="connsiteY28" fmla="*/ 4788025 h 39939118"/>
              <a:gd name="connsiteX29" fmla="*/ 2527742 w 16407932"/>
              <a:gd name="connsiteY29" fmla="*/ 3954433 h 39939118"/>
              <a:gd name="connsiteX30" fmla="*/ 2160463 w 16407932"/>
              <a:gd name="connsiteY30" fmla="*/ 1881624 h 39939118"/>
              <a:gd name="connsiteX31" fmla="*/ 2246882 w 16407932"/>
              <a:gd name="connsiteY31" fmla="*/ 1036395 h 39939118"/>
              <a:gd name="connsiteX32" fmla="*/ 2722184 w 16407932"/>
              <a:gd name="connsiteY32" fmla="*/ 638640 h 39939118"/>
              <a:gd name="connsiteX33" fmla="*/ 3510600 w 16407932"/>
              <a:gd name="connsiteY33" fmla="*/ 290605 h 39939118"/>
              <a:gd name="connsiteX34" fmla="*/ 4601787 w 16407932"/>
              <a:gd name="connsiteY34" fmla="*/ 191166 h 39939118"/>
              <a:gd name="connsiteX35" fmla="*/ 5833251 w 16407932"/>
              <a:gd name="connsiteY35" fmla="*/ 713219 h 39939118"/>
              <a:gd name="connsiteX36" fmla="*/ 5465972 w 16407932"/>
              <a:gd name="connsiteY36" fmla="*/ 1185554 h 39939118"/>
              <a:gd name="connsiteX37" fmla="*/ 5768437 w 16407932"/>
              <a:gd name="connsiteY37" fmla="*/ 1682747 h 39939118"/>
              <a:gd name="connsiteX38" fmla="*/ 5962879 w 16407932"/>
              <a:gd name="connsiteY38" fmla="*/ 2378819 h 39939118"/>
              <a:gd name="connsiteX39" fmla="*/ 5941274 w 16407932"/>
              <a:gd name="connsiteY39" fmla="*/ 2900872 h 39939118"/>
              <a:gd name="connsiteX40" fmla="*/ 6265343 w 16407932"/>
              <a:gd name="connsiteY40" fmla="*/ 3671523 h 39939118"/>
              <a:gd name="connsiteX41" fmla="*/ 6157320 w 16407932"/>
              <a:gd name="connsiteY41" fmla="*/ 4078732 h 39939118"/>
              <a:gd name="connsiteX42" fmla="*/ 6222134 w 16407932"/>
              <a:gd name="connsiteY42" fmla="*/ 4516753 h 39939118"/>
              <a:gd name="connsiteX43" fmla="*/ 5919669 w 16407932"/>
              <a:gd name="connsiteY43" fmla="*/ 5585719 h 39939118"/>
              <a:gd name="connsiteX44" fmla="*/ 5160812 w 16407932"/>
              <a:gd name="connsiteY44" fmla="*/ 5610985 h 39939118"/>
              <a:gd name="connsiteX45" fmla="*/ 4882647 w 16407932"/>
              <a:gd name="connsiteY45" fmla="*/ 6115484 h 39939118"/>
              <a:gd name="connsiteX46" fmla="*/ 5314740 w 16407932"/>
              <a:gd name="connsiteY46" fmla="*/ 6836415 h 39939118"/>
              <a:gd name="connsiteX47" fmla="*/ 6200530 w 16407932"/>
              <a:gd name="connsiteY47" fmla="*/ 10251647 h 39939118"/>
              <a:gd name="connsiteX48" fmla="*/ 6351762 w 16407932"/>
              <a:gd name="connsiteY48" fmla="*/ 11634335 h 39939118"/>
              <a:gd name="connsiteX49" fmla="*/ 6762250 w 16407932"/>
              <a:gd name="connsiteY49" fmla="*/ 11385738 h 39939118"/>
              <a:gd name="connsiteX50" fmla="*/ 6440972 w 16407932"/>
              <a:gd name="connsiteY50" fmla="*/ 10000105 h 39939118"/>
              <a:gd name="connsiteX51" fmla="*/ 8178332 w 16407932"/>
              <a:gd name="connsiteY51" fmla="*/ 8628505 h 39939118"/>
              <a:gd name="connsiteX52" fmla="*/ 8209760 w 16407932"/>
              <a:gd name="connsiteY52" fmla="*/ 7955101 h 39939118"/>
              <a:gd name="connsiteX53" fmla="*/ 8566084 w 16407932"/>
              <a:gd name="connsiteY53" fmla="*/ 7805943 h 39939118"/>
              <a:gd name="connsiteX54" fmla="*/ 8566084 w 16407932"/>
              <a:gd name="connsiteY54" fmla="*/ 7184451 h 39939118"/>
              <a:gd name="connsiteX55" fmla="*/ 8144946 w 16407932"/>
              <a:gd name="connsiteY55" fmla="*/ 6910994 h 39939118"/>
              <a:gd name="connsiteX56" fmla="*/ 7904012 w 16407932"/>
              <a:gd name="connsiteY56" fmla="*/ 5336665 h 39939118"/>
              <a:gd name="connsiteX57" fmla="*/ 7904012 w 16407932"/>
              <a:gd name="connsiteY57" fmla="*/ 5885305 h 39939118"/>
              <a:gd name="connsiteX58" fmla="*/ 7904012 w 16407932"/>
              <a:gd name="connsiteY58" fmla="*/ 6433945 h 39939118"/>
              <a:gd name="connsiteX59" fmla="*/ 7721132 w 16407932"/>
              <a:gd name="connsiteY59" fmla="*/ 6068185 h 39939118"/>
              <a:gd name="connsiteX60" fmla="*/ 7629692 w 16407932"/>
              <a:gd name="connsiteY60" fmla="*/ 6342505 h 39939118"/>
              <a:gd name="connsiteX61" fmla="*/ 7355372 w 16407932"/>
              <a:gd name="connsiteY61" fmla="*/ 6616825 h 39939118"/>
              <a:gd name="connsiteX62" fmla="*/ 7355372 w 16407932"/>
              <a:gd name="connsiteY62" fmla="*/ 6159625 h 39939118"/>
              <a:gd name="connsiteX63" fmla="*/ 7194343 w 16407932"/>
              <a:gd name="connsiteY63" fmla="*/ 6413800 h 39939118"/>
              <a:gd name="connsiteX64" fmla="*/ 7691249 w 16407932"/>
              <a:gd name="connsiteY64" fmla="*/ 5245395 h 39939118"/>
              <a:gd name="connsiteX65" fmla="*/ 8178332 w 16407932"/>
              <a:gd name="connsiteY65" fmla="*/ 4147945 h 39939118"/>
              <a:gd name="connsiteX66" fmla="*/ 9367052 w 16407932"/>
              <a:gd name="connsiteY66" fmla="*/ 3324985 h 39939118"/>
              <a:gd name="connsiteX67" fmla="*/ 9549932 w 16407932"/>
              <a:gd name="connsiteY67" fmla="*/ 3416425 h 39939118"/>
              <a:gd name="connsiteX68" fmla="*/ 10190012 w 16407932"/>
              <a:gd name="connsiteY68" fmla="*/ 3142105 h 39939118"/>
              <a:gd name="connsiteX69" fmla="*/ 11012972 w 16407932"/>
              <a:gd name="connsiteY69" fmla="*/ 3507865 h 39939118"/>
              <a:gd name="connsiteX70" fmla="*/ 11287292 w 16407932"/>
              <a:gd name="connsiteY70" fmla="*/ 4239385 h 39939118"/>
              <a:gd name="connsiteX71" fmla="*/ 11378732 w 16407932"/>
              <a:gd name="connsiteY71" fmla="*/ 4696585 h 39939118"/>
              <a:gd name="connsiteX72" fmla="*/ 11470172 w 16407932"/>
              <a:gd name="connsiteY72" fmla="*/ 5519545 h 39939118"/>
              <a:gd name="connsiteX73" fmla="*/ 11470172 w 16407932"/>
              <a:gd name="connsiteY73" fmla="*/ 5519545 h 39939118"/>
              <a:gd name="connsiteX74" fmla="*/ 11927372 w 16407932"/>
              <a:gd name="connsiteY74" fmla="*/ 6525385 h 39939118"/>
              <a:gd name="connsiteX75" fmla="*/ 11470172 w 16407932"/>
              <a:gd name="connsiteY75" fmla="*/ 7165465 h 39939118"/>
              <a:gd name="connsiteX76" fmla="*/ 11470172 w 16407932"/>
              <a:gd name="connsiteY76" fmla="*/ 7805545 h 39939118"/>
              <a:gd name="connsiteX77" fmla="*/ 10738652 w 16407932"/>
              <a:gd name="connsiteY77" fmla="*/ 7896985 h 39939118"/>
              <a:gd name="connsiteX78" fmla="*/ 10555772 w 16407932"/>
              <a:gd name="connsiteY78" fmla="*/ 8171305 h 39939118"/>
              <a:gd name="connsiteX79" fmla="*/ 10830092 w 16407932"/>
              <a:gd name="connsiteY79" fmla="*/ 8628505 h 39939118"/>
              <a:gd name="connsiteX80" fmla="*/ 11835932 w 16407932"/>
              <a:gd name="connsiteY80" fmla="*/ 8628505 h 39939118"/>
              <a:gd name="connsiteX81" fmla="*/ 12293132 w 16407932"/>
              <a:gd name="connsiteY81" fmla="*/ 9085705 h 39939118"/>
              <a:gd name="connsiteX82" fmla="*/ 13207532 w 16407932"/>
              <a:gd name="connsiteY82" fmla="*/ 10457305 h 39939118"/>
              <a:gd name="connsiteX83" fmla="*/ 14944892 w 16407932"/>
              <a:gd name="connsiteY83" fmla="*/ 10000105 h 39939118"/>
              <a:gd name="connsiteX84" fmla="*/ 16407932 w 16407932"/>
              <a:gd name="connsiteY84" fmla="*/ 9634345 h 39939118"/>
              <a:gd name="connsiteX85" fmla="*/ 15219212 w 16407932"/>
              <a:gd name="connsiteY85" fmla="*/ 10457305 h 39939118"/>
              <a:gd name="connsiteX86" fmla="*/ 15767852 w 16407932"/>
              <a:gd name="connsiteY86" fmla="*/ 10914505 h 39939118"/>
              <a:gd name="connsiteX87" fmla="*/ 14944892 w 16407932"/>
              <a:gd name="connsiteY87" fmla="*/ 11828905 h 39939118"/>
              <a:gd name="connsiteX88" fmla="*/ 14944892 w 16407932"/>
              <a:gd name="connsiteY88" fmla="*/ 11188825 h 39939118"/>
              <a:gd name="connsiteX89" fmla="*/ 13298972 w 16407932"/>
              <a:gd name="connsiteY89" fmla="*/ 11188825 h 39939118"/>
              <a:gd name="connsiteX90" fmla="*/ 13298972 w 16407932"/>
              <a:gd name="connsiteY90" fmla="*/ 12011785 h 39939118"/>
              <a:gd name="connsiteX91" fmla="*/ 14487692 w 16407932"/>
              <a:gd name="connsiteY91" fmla="*/ 13200505 h 39939118"/>
              <a:gd name="connsiteX92" fmla="*/ 14396252 w 16407932"/>
              <a:gd name="connsiteY92" fmla="*/ 14114905 h 39939118"/>
              <a:gd name="connsiteX93" fmla="*/ 14762012 w 16407932"/>
              <a:gd name="connsiteY93" fmla="*/ 14846425 h 39939118"/>
              <a:gd name="connsiteX94" fmla="*/ 14670572 w 16407932"/>
              <a:gd name="connsiteY94" fmla="*/ 15577945 h 39939118"/>
              <a:gd name="connsiteX95" fmla="*/ 14670572 w 16407932"/>
              <a:gd name="connsiteY95" fmla="*/ 16035145 h 39939118"/>
              <a:gd name="connsiteX96" fmla="*/ 14396252 w 16407932"/>
              <a:gd name="connsiteY96" fmla="*/ 16035145 h 39939118"/>
              <a:gd name="connsiteX97" fmla="*/ 14396252 w 16407932"/>
              <a:gd name="connsiteY97" fmla="*/ 16400905 h 39939118"/>
              <a:gd name="connsiteX98" fmla="*/ 13664732 w 16407932"/>
              <a:gd name="connsiteY98" fmla="*/ 16400905 h 39939118"/>
              <a:gd name="connsiteX99" fmla="*/ 14213372 w 16407932"/>
              <a:gd name="connsiteY99" fmla="*/ 17132425 h 39939118"/>
              <a:gd name="connsiteX100" fmla="*/ 14853452 w 16407932"/>
              <a:gd name="connsiteY100" fmla="*/ 25910665 h 39939118"/>
              <a:gd name="connsiteX101" fmla="*/ 13207532 w 16407932"/>
              <a:gd name="connsiteY101" fmla="*/ 25819225 h 39939118"/>
              <a:gd name="connsiteX102" fmla="*/ 13024652 w 16407932"/>
              <a:gd name="connsiteY102" fmla="*/ 29293945 h 39939118"/>
              <a:gd name="connsiteX103" fmla="*/ 11653052 w 16407932"/>
              <a:gd name="connsiteY103" fmla="*/ 33957385 h 39939118"/>
              <a:gd name="connsiteX104" fmla="*/ 12476012 w 16407932"/>
              <a:gd name="connsiteY104" fmla="*/ 35603305 h 39939118"/>
              <a:gd name="connsiteX105" fmla="*/ 14396252 w 16407932"/>
              <a:gd name="connsiteY105" fmla="*/ 36151945 h 39939118"/>
              <a:gd name="connsiteX106" fmla="*/ 12293132 w 16407932"/>
              <a:gd name="connsiteY106" fmla="*/ 36517705 h 39939118"/>
              <a:gd name="connsiteX107" fmla="*/ 12933212 w 16407932"/>
              <a:gd name="connsiteY107" fmla="*/ 37066345 h 39939118"/>
              <a:gd name="connsiteX108" fmla="*/ 12018812 w 16407932"/>
              <a:gd name="connsiteY108" fmla="*/ 37706425 h 39939118"/>
              <a:gd name="connsiteX109" fmla="*/ 10007132 w 16407932"/>
              <a:gd name="connsiteY109" fmla="*/ 37249225 h 39939118"/>
              <a:gd name="connsiteX110" fmla="*/ 10190012 w 16407932"/>
              <a:gd name="connsiteY110" fmla="*/ 36883465 h 39939118"/>
              <a:gd name="connsiteX111" fmla="*/ 9001292 w 16407932"/>
              <a:gd name="connsiteY111" fmla="*/ 36883465 h 39939118"/>
              <a:gd name="connsiteX112" fmla="*/ 9549932 w 16407932"/>
              <a:gd name="connsiteY112" fmla="*/ 35969065 h 39939118"/>
              <a:gd name="connsiteX113" fmla="*/ 9001292 w 16407932"/>
              <a:gd name="connsiteY113" fmla="*/ 35511865 h 39939118"/>
              <a:gd name="connsiteX114" fmla="*/ 9824252 w 16407932"/>
              <a:gd name="connsiteY114" fmla="*/ 34780345 h 39939118"/>
              <a:gd name="connsiteX115" fmla="*/ 8635532 w 16407932"/>
              <a:gd name="connsiteY115" fmla="*/ 28196665 h 39939118"/>
              <a:gd name="connsiteX116" fmla="*/ 9367052 w 16407932"/>
              <a:gd name="connsiteY116" fmla="*/ 26276425 h 39939118"/>
              <a:gd name="connsiteX117" fmla="*/ 8361212 w 16407932"/>
              <a:gd name="connsiteY117" fmla="*/ 25727785 h 39939118"/>
              <a:gd name="connsiteX118" fmla="*/ 8269772 w 16407932"/>
              <a:gd name="connsiteY118" fmla="*/ 20790025 h 39939118"/>
              <a:gd name="connsiteX119" fmla="*/ 8635532 w 16407932"/>
              <a:gd name="connsiteY119" fmla="*/ 18504025 h 39939118"/>
              <a:gd name="connsiteX120" fmla="*/ 7345575 w 16407932"/>
              <a:gd name="connsiteY120" fmla="*/ 16730572 h 39939118"/>
              <a:gd name="connsiteX121" fmla="*/ 7172492 w 16407932"/>
              <a:gd name="connsiteY121" fmla="*/ 16309465 h 39939118"/>
              <a:gd name="connsiteX122" fmla="*/ 7302366 w 16407932"/>
              <a:gd name="connsiteY122" fmla="*/ 16332817 h 39939118"/>
              <a:gd name="connsiteX123" fmla="*/ 7025008 w 16407932"/>
              <a:gd name="connsiteY123" fmla="*/ 16283097 h 39939118"/>
              <a:gd name="connsiteX124" fmla="*/ 7154636 w 16407932"/>
              <a:gd name="connsiteY124" fmla="*/ 20186069 h 39939118"/>
              <a:gd name="connsiteX125" fmla="*/ 6668684 w 16407932"/>
              <a:gd name="connsiteY125" fmla="*/ 21851668 h 39939118"/>
              <a:gd name="connsiteX126" fmla="*/ 6117614 w 16407932"/>
              <a:gd name="connsiteY126" fmla="*/ 22100265 h 39939118"/>
              <a:gd name="connsiteX127" fmla="*/ 6668684 w 16407932"/>
              <a:gd name="connsiteY127" fmla="*/ 26997624 h 39939118"/>
              <a:gd name="connsiteX128" fmla="*/ 6330157 w 16407932"/>
              <a:gd name="connsiteY128" fmla="*/ 36543745 h 39939118"/>
              <a:gd name="connsiteX129" fmla="*/ 5428593 w 16407932"/>
              <a:gd name="connsiteY129" fmla="*/ 36799051 h 39939118"/>
              <a:gd name="connsiteX0" fmla="*/ 6459785 w 16407932"/>
              <a:gd name="connsiteY0" fmla="*/ 37562993 h 39939118"/>
              <a:gd name="connsiteX1" fmla="*/ 5898065 w 16407932"/>
              <a:gd name="connsiteY1" fmla="*/ 36966360 h 39939118"/>
              <a:gd name="connsiteX2" fmla="*/ 6729995 w 16407932"/>
              <a:gd name="connsiteY2" fmla="*/ 38184485 h 39939118"/>
              <a:gd name="connsiteX3" fmla="*/ 8577039 w 16407932"/>
              <a:gd name="connsiteY3" fmla="*/ 38905416 h 39939118"/>
              <a:gd name="connsiteX4" fmla="*/ 8987527 w 16407932"/>
              <a:gd name="connsiteY4" fmla="*/ 39526908 h 39939118"/>
              <a:gd name="connsiteX5" fmla="*/ 6225637 w 16407932"/>
              <a:gd name="connsiteY5" fmla="*/ 39924663 h 39939118"/>
              <a:gd name="connsiteX6" fmla="*/ 5058987 w 16407932"/>
              <a:gd name="connsiteY6" fmla="*/ 39526908 h 39939118"/>
              <a:gd name="connsiteX7" fmla="*/ 4540476 w 16407932"/>
              <a:gd name="connsiteY7" fmla="*/ 39626347 h 39939118"/>
              <a:gd name="connsiteX8" fmla="*/ 3200988 w 16407932"/>
              <a:gd name="connsiteY8" fmla="*/ 39377750 h 39939118"/>
              <a:gd name="connsiteX9" fmla="*/ 3265802 w 16407932"/>
              <a:gd name="connsiteY9" fmla="*/ 38358503 h 39939118"/>
              <a:gd name="connsiteX10" fmla="*/ 2596059 w 16407932"/>
              <a:gd name="connsiteY10" fmla="*/ 38532521 h 39939118"/>
              <a:gd name="connsiteX11" fmla="*/ 2531245 w 16407932"/>
              <a:gd name="connsiteY11" fmla="*/ 38905416 h 39939118"/>
              <a:gd name="connsiteX12" fmla="*/ 864185 w 16407932"/>
              <a:gd name="connsiteY12" fmla="*/ 38830837 h 39939118"/>
              <a:gd name="connsiteX13" fmla="*/ 712953 w 16407932"/>
              <a:gd name="connsiteY13" fmla="*/ 36543745 h 39939118"/>
              <a:gd name="connsiteX14" fmla="*/ 802874 w 16407932"/>
              <a:gd name="connsiteY14" fmla="*/ 35499638 h 39939118"/>
              <a:gd name="connsiteX15" fmla="*/ 1278176 w 16407932"/>
              <a:gd name="connsiteY15" fmla="*/ 35027304 h 39939118"/>
              <a:gd name="connsiteX16" fmla="*/ 1040525 w 16407932"/>
              <a:gd name="connsiteY16" fmla="*/ 34629549 h 39939118"/>
              <a:gd name="connsiteX17" fmla="*/ 1080232 w 16407932"/>
              <a:gd name="connsiteY17" fmla="*/ 26972764 h 39939118"/>
              <a:gd name="connsiteX18" fmla="*/ 1598743 w 16407932"/>
              <a:gd name="connsiteY18" fmla="*/ 24909410 h 39939118"/>
              <a:gd name="connsiteX19" fmla="*/ 1533929 w 16407932"/>
              <a:gd name="connsiteY19" fmla="*/ 23591847 h 39939118"/>
              <a:gd name="connsiteX20" fmla="*/ 1663557 w 16407932"/>
              <a:gd name="connsiteY20" fmla="*/ 22348862 h 39939118"/>
              <a:gd name="connsiteX21" fmla="*/ 1859785 w 16407932"/>
              <a:gd name="connsiteY21" fmla="*/ 21534401 h 39939118"/>
              <a:gd name="connsiteX22" fmla="*/ 0 w 16407932"/>
              <a:gd name="connsiteY22" fmla="*/ 21115331 h 39939118"/>
              <a:gd name="connsiteX23" fmla="*/ 734558 w 16407932"/>
              <a:gd name="connsiteY23" fmla="*/ 16034501 h 39939118"/>
              <a:gd name="connsiteX24" fmla="*/ 910897 w 16407932"/>
              <a:gd name="connsiteY24" fmla="*/ 13573391 h 39939118"/>
              <a:gd name="connsiteX25" fmla="*/ 781270 w 16407932"/>
              <a:gd name="connsiteY25" fmla="*/ 10391351 h 39939118"/>
              <a:gd name="connsiteX26" fmla="*/ 1166650 w 16407932"/>
              <a:gd name="connsiteY26" fmla="*/ 7897670 h 39939118"/>
              <a:gd name="connsiteX27" fmla="*/ 1879603 w 16407932"/>
              <a:gd name="connsiteY27" fmla="*/ 6322056 h 39939118"/>
              <a:gd name="connsiteX28" fmla="*/ 2570951 w 16407932"/>
              <a:gd name="connsiteY28" fmla="*/ 5337122 h 39939118"/>
              <a:gd name="connsiteX29" fmla="*/ 2966252 w 16407932"/>
              <a:gd name="connsiteY29" fmla="*/ 4788025 h 39939118"/>
              <a:gd name="connsiteX30" fmla="*/ 2527742 w 16407932"/>
              <a:gd name="connsiteY30" fmla="*/ 3954433 h 39939118"/>
              <a:gd name="connsiteX31" fmla="*/ 2160463 w 16407932"/>
              <a:gd name="connsiteY31" fmla="*/ 1881624 h 39939118"/>
              <a:gd name="connsiteX32" fmla="*/ 2246882 w 16407932"/>
              <a:gd name="connsiteY32" fmla="*/ 1036395 h 39939118"/>
              <a:gd name="connsiteX33" fmla="*/ 2722184 w 16407932"/>
              <a:gd name="connsiteY33" fmla="*/ 638640 h 39939118"/>
              <a:gd name="connsiteX34" fmla="*/ 3510600 w 16407932"/>
              <a:gd name="connsiteY34" fmla="*/ 290605 h 39939118"/>
              <a:gd name="connsiteX35" fmla="*/ 4601787 w 16407932"/>
              <a:gd name="connsiteY35" fmla="*/ 191166 h 39939118"/>
              <a:gd name="connsiteX36" fmla="*/ 5833251 w 16407932"/>
              <a:gd name="connsiteY36" fmla="*/ 713219 h 39939118"/>
              <a:gd name="connsiteX37" fmla="*/ 5465972 w 16407932"/>
              <a:gd name="connsiteY37" fmla="*/ 1185554 h 39939118"/>
              <a:gd name="connsiteX38" fmla="*/ 5768437 w 16407932"/>
              <a:gd name="connsiteY38" fmla="*/ 1682747 h 39939118"/>
              <a:gd name="connsiteX39" fmla="*/ 5962879 w 16407932"/>
              <a:gd name="connsiteY39" fmla="*/ 2378819 h 39939118"/>
              <a:gd name="connsiteX40" fmla="*/ 5941274 w 16407932"/>
              <a:gd name="connsiteY40" fmla="*/ 2900872 h 39939118"/>
              <a:gd name="connsiteX41" fmla="*/ 6265343 w 16407932"/>
              <a:gd name="connsiteY41" fmla="*/ 3671523 h 39939118"/>
              <a:gd name="connsiteX42" fmla="*/ 6157320 w 16407932"/>
              <a:gd name="connsiteY42" fmla="*/ 4078732 h 39939118"/>
              <a:gd name="connsiteX43" fmla="*/ 6222134 w 16407932"/>
              <a:gd name="connsiteY43" fmla="*/ 4516753 h 39939118"/>
              <a:gd name="connsiteX44" fmla="*/ 5919669 w 16407932"/>
              <a:gd name="connsiteY44" fmla="*/ 5585719 h 39939118"/>
              <a:gd name="connsiteX45" fmla="*/ 5160812 w 16407932"/>
              <a:gd name="connsiteY45" fmla="*/ 5610985 h 39939118"/>
              <a:gd name="connsiteX46" fmla="*/ 4882647 w 16407932"/>
              <a:gd name="connsiteY46" fmla="*/ 6115484 h 39939118"/>
              <a:gd name="connsiteX47" fmla="*/ 5314740 w 16407932"/>
              <a:gd name="connsiteY47" fmla="*/ 6836415 h 39939118"/>
              <a:gd name="connsiteX48" fmla="*/ 6200530 w 16407932"/>
              <a:gd name="connsiteY48" fmla="*/ 10251647 h 39939118"/>
              <a:gd name="connsiteX49" fmla="*/ 6351762 w 16407932"/>
              <a:gd name="connsiteY49" fmla="*/ 11634335 h 39939118"/>
              <a:gd name="connsiteX50" fmla="*/ 6762250 w 16407932"/>
              <a:gd name="connsiteY50" fmla="*/ 11385738 h 39939118"/>
              <a:gd name="connsiteX51" fmla="*/ 6440972 w 16407932"/>
              <a:gd name="connsiteY51" fmla="*/ 10000105 h 39939118"/>
              <a:gd name="connsiteX52" fmla="*/ 8178332 w 16407932"/>
              <a:gd name="connsiteY52" fmla="*/ 8628505 h 39939118"/>
              <a:gd name="connsiteX53" fmla="*/ 8209760 w 16407932"/>
              <a:gd name="connsiteY53" fmla="*/ 7955101 h 39939118"/>
              <a:gd name="connsiteX54" fmla="*/ 8566084 w 16407932"/>
              <a:gd name="connsiteY54" fmla="*/ 7805943 h 39939118"/>
              <a:gd name="connsiteX55" fmla="*/ 8566084 w 16407932"/>
              <a:gd name="connsiteY55" fmla="*/ 7184451 h 39939118"/>
              <a:gd name="connsiteX56" fmla="*/ 8144946 w 16407932"/>
              <a:gd name="connsiteY56" fmla="*/ 6910994 h 39939118"/>
              <a:gd name="connsiteX57" fmla="*/ 7904012 w 16407932"/>
              <a:gd name="connsiteY57" fmla="*/ 5336665 h 39939118"/>
              <a:gd name="connsiteX58" fmla="*/ 7904012 w 16407932"/>
              <a:gd name="connsiteY58" fmla="*/ 5885305 h 39939118"/>
              <a:gd name="connsiteX59" fmla="*/ 7904012 w 16407932"/>
              <a:gd name="connsiteY59" fmla="*/ 6433945 h 39939118"/>
              <a:gd name="connsiteX60" fmla="*/ 7721132 w 16407932"/>
              <a:gd name="connsiteY60" fmla="*/ 6068185 h 39939118"/>
              <a:gd name="connsiteX61" fmla="*/ 7629692 w 16407932"/>
              <a:gd name="connsiteY61" fmla="*/ 6342505 h 39939118"/>
              <a:gd name="connsiteX62" fmla="*/ 7355372 w 16407932"/>
              <a:gd name="connsiteY62" fmla="*/ 6616825 h 39939118"/>
              <a:gd name="connsiteX63" fmla="*/ 7355372 w 16407932"/>
              <a:gd name="connsiteY63" fmla="*/ 6159625 h 39939118"/>
              <a:gd name="connsiteX64" fmla="*/ 7194343 w 16407932"/>
              <a:gd name="connsiteY64" fmla="*/ 6413800 h 39939118"/>
              <a:gd name="connsiteX65" fmla="*/ 7691249 w 16407932"/>
              <a:gd name="connsiteY65" fmla="*/ 5245395 h 39939118"/>
              <a:gd name="connsiteX66" fmla="*/ 8178332 w 16407932"/>
              <a:gd name="connsiteY66" fmla="*/ 4147945 h 39939118"/>
              <a:gd name="connsiteX67" fmla="*/ 9367052 w 16407932"/>
              <a:gd name="connsiteY67" fmla="*/ 3324985 h 39939118"/>
              <a:gd name="connsiteX68" fmla="*/ 9549932 w 16407932"/>
              <a:gd name="connsiteY68" fmla="*/ 3416425 h 39939118"/>
              <a:gd name="connsiteX69" fmla="*/ 10190012 w 16407932"/>
              <a:gd name="connsiteY69" fmla="*/ 3142105 h 39939118"/>
              <a:gd name="connsiteX70" fmla="*/ 11012972 w 16407932"/>
              <a:gd name="connsiteY70" fmla="*/ 3507865 h 39939118"/>
              <a:gd name="connsiteX71" fmla="*/ 11287292 w 16407932"/>
              <a:gd name="connsiteY71" fmla="*/ 4239385 h 39939118"/>
              <a:gd name="connsiteX72" fmla="*/ 11378732 w 16407932"/>
              <a:gd name="connsiteY72" fmla="*/ 4696585 h 39939118"/>
              <a:gd name="connsiteX73" fmla="*/ 11470172 w 16407932"/>
              <a:gd name="connsiteY73" fmla="*/ 5519545 h 39939118"/>
              <a:gd name="connsiteX74" fmla="*/ 11470172 w 16407932"/>
              <a:gd name="connsiteY74" fmla="*/ 5519545 h 39939118"/>
              <a:gd name="connsiteX75" fmla="*/ 11927372 w 16407932"/>
              <a:gd name="connsiteY75" fmla="*/ 6525385 h 39939118"/>
              <a:gd name="connsiteX76" fmla="*/ 11470172 w 16407932"/>
              <a:gd name="connsiteY76" fmla="*/ 7165465 h 39939118"/>
              <a:gd name="connsiteX77" fmla="*/ 11470172 w 16407932"/>
              <a:gd name="connsiteY77" fmla="*/ 7805545 h 39939118"/>
              <a:gd name="connsiteX78" fmla="*/ 10738652 w 16407932"/>
              <a:gd name="connsiteY78" fmla="*/ 7896985 h 39939118"/>
              <a:gd name="connsiteX79" fmla="*/ 10555772 w 16407932"/>
              <a:gd name="connsiteY79" fmla="*/ 8171305 h 39939118"/>
              <a:gd name="connsiteX80" fmla="*/ 10830092 w 16407932"/>
              <a:gd name="connsiteY80" fmla="*/ 8628505 h 39939118"/>
              <a:gd name="connsiteX81" fmla="*/ 11835932 w 16407932"/>
              <a:gd name="connsiteY81" fmla="*/ 8628505 h 39939118"/>
              <a:gd name="connsiteX82" fmla="*/ 12293132 w 16407932"/>
              <a:gd name="connsiteY82" fmla="*/ 9085705 h 39939118"/>
              <a:gd name="connsiteX83" fmla="*/ 13207532 w 16407932"/>
              <a:gd name="connsiteY83" fmla="*/ 10457305 h 39939118"/>
              <a:gd name="connsiteX84" fmla="*/ 14944892 w 16407932"/>
              <a:gd name="connsiteY84" fmla="*/ 10000105 h 39939118"/>
              <a:gd name="connsiteX85" fmla="*/ 16407932 w 16407932"/>
              <a:gd name="connsiteY85" fmla="*/ 9634345 h 39939118"/>
              <a:gd name="connsiteX86" fmla="*/ 15219212 w 16407932"/>
              <a:gd name="connsiteY86" fmla="*/ 10457305 h 39939118"/>
              <a:gd name="connsiteX87" fmla="*/ 15767852 w 16407932"/>
              <a:gd name="connsiteY87" fmla="*/ 10914505 h 39939118"/>
              <a:gd name="connsiteX88" fmla="*/ 14944892 w 16407932"/>
              <a:gd name="connsiteY88" fmla="*/ 11828905 h 39939118"/>
              <a:gd name="connsiteX89" fmla="*/ 14944892 w 16407932"/>
              <a:gd name="connsiteY89" fmla="*/ 11188825 h 39939118"/>
              <a:gd name="connsiteX90" fmla="*/ 13298972 w 16407932"/>
              <a:gd name="connsiteY90" fmla="*/ 11188825 h 39939118"/>
              <a:gd name="connsiteX91" fmla="*/ 13298972 w 16407932"/>
              <a:gd name="connsiteY91" fmla="*/ 12011785 h 39939118"/>
              <a:gd name="connsiteX92" fmla="*/ 14487692 w 16407932"/>
              <a:gd name="connsiteY92" fmla="*/ 13200505 h 39939118"/>
              <a:gd name="connsiteX93" fmla="*/ 14396252 w 16407932"/>
              <a:gd name="connsiteY93" fmla="*/ 14114905 h 39939118"/>
              <a:gd name="connsiteX94" fmla="*/ 14762012 w 16407932"/>
              <a:gd name="connsiteY94" fmla="*/ 14846425 h 39939118"/>
              <a:gd name="connsiteX95" fmla="*/ 14670572 w 16407932"/>
              <a:gd name="connsiteY95" fmla="*/ 15577945 h 39939118"/>
              <a:gd name="connsiteX96" fmla="*/ 14670572 w 16407932"/>
              <a:gd name="connsiteY96" fmla="*/ 16035145 h 39939118"/>
              <a:gd name="connsiteX97" fmla="*/ 14396252 w 16407932"/>
              <a:gd name="connsiteY97" fmla="*/ 16035145 h 39939118"/>
              <a:gd name="connsiteX98" fmla="*/ 14396252 w 16407932"/>
              <a:gd name="connsiteY98" fmla="*/ 16400905 h 39939118"/>
              <a:gd name="connsiteX99" fmla="*/ 13664732 w 16407932"/>
              <a:gd name="connsiteY99" fmla="*/ 16400905 h 39939118"/>
              <a:gd name="connsiteX100" fmla="*/ 14213372 w 16407932"/>
              <a:gd name="connsiteY100" fmla="*/ 17132425 h 39939118"/>
              <a:gd name="connsiteX101" fmla="*/ 14853452 w 16407932"/>
              <a:gd name="connsiteY101" fmla="*/ 25910665 h 39939118"/>
              <a:gd name="connsiteX102" fmla="*/ 13207532 w 16407932"/>
              <a:gd name="connsiteY102" fmla="*/ 25819225 h 39939118"/>
              <a:gd name="connsiteX103" fmla="*/ 13024652 w 16407932"/>
              <a:gd name="connsiteY103" fmla="*/ 29293945 h 39939118"/>
              <a:gd name="connsiteX104" fmla="*/ 11653052 w 16407932"/>
              <a:gd name="connsiteY104" fmla="*/ 33957385 h 39939118"/>
              <a:gd name="connsiteX105" fmla="*/ 12476012 w 16407932"/>
              <a:gd name="connsiteY105" fmla="*/ 35603305 h 39939118"/>
              <a:gd name="connsiteX106" fmla="*/ 14396252 w 16407932"/>
              <a:gd name="connsiteY106" fmla="*/ 36151945 h 39939118"/>
              <a:gd name="connsiteX107" fmla="*/ 12293132 w 16407932"/>
              <a:gd name="connsiteY107" fmla="*/ 36517705 h 39939118"/>
              <a:gd name="connsiteX108" fmla="*/ 12933212 w 16407932"/>
              <a:gd name="connsiteY108" fmla="*/ 37066345 h 39939118"/>
              <a:gd name="connsiteX109" fmla="*/ 12018812 w 16407932"/>
              <a:gd name="connsiteY109" fmla="*/ 37706425 h 39939118"/>
              <a:gd name="connsiteX110" fmla="*/ 10007132 w 16407932"/>
              <a:gd name="connsiteY110" fmla="*/ 37249225 h 39939118"/>
              <a:gd name="connsiteX111" fmla="*/ 10190012 w 16407932"/>
              <a:gd name="connsiteY111" fmla="*/ 36883465 h 39939118"/>
              <a:gd name="connsiteX112" fmla="*/ 9001292 w 16407932"/>
              <a:gd name="connsiteY112" fmla="*/ 36883465 h 39939118"/>
              <a:gd name="connsiteX113" fmla="*/ 9549932 w 16407932"/>
              <a:gd name="connsiteY113" fmla="*/ 35969065 h 39939118"/>
              <a:gd name="connsiteX114" fmla="*/ 9001292 w 16407932"/>
              <a:gd name="connsiteY114" fmla="*/ 35511865 h 39939118"/>
              <a:gd name="connsiteX115" fmla="*/ 9824252 w 16407932"/>
              <a:gd name="connsiteY115" fmla="*/ 34780345 h 39939118"/>
              <a:gd name="connsiteX116" fmla="*/ 8635532 w 16407932"/>
              <a:gd name="connsiteY116" fmla="*/ 28196665 h 39939118"/>
              <a:gd name="connsiteX117" fmla="*/ 9367052 w 16407932"/>
              <a:gd name="connsiteY117" fmla="*/ 26276425 h 39939118"/>
              <a:gd name="connsiteX118" fmla="*/ 8361212 w 16407932"/>
              <a:gd name="connsiteY118" fmla="*/ 25727785 h 39939118"/>
              <a:gd name="connsiteX119" fmla="*/ 8269772 w 16407932"/>
              <a:gd name="connsiteY119" fmla="*/ 20790025 h 39939118"/>
              <a:gd name="connsiteX120" fmla="*/ 8635532 w 16407932"/>
              <a:gd name="connsiteY120" fmla="*/ 18504025 h 39939118"/>
              <a:gd name="connsiteX121" fmla="*/ 7345575 w 16407932"/>
              <a:gd name="connsiteY121" fmla="*/ 16730572 h 39939118"/>
              <a:gd name="connsiteX122" fmla="*/ 7172492 w 16407932"/>
              <a:gd name="connsiteY122" fmla="*/ 16309465 h 39939118"/>
              <a:gd name="connsiteX123" fmla="*/ 7302366 w 16407932"/>
              <a:gd name="connsiteY123" fmla="*/ 16332817 h 39939118"/>
              <a:gd name="connsiteX124" fmla="*/ 7025008 w 16407932"/>
              <a:gd name="connsiteY124" fmla="*/ 16283097 h 39939118"/>
              <a:gd name="connsiteX125" fmla="*/ 7154636 w 16407932"/>
              <a:gd name="connsiteY125" fmla="*/ 20186069 h 39939118"/>
              <a:gd name="connsiteX126" fmla="*/ 6668684 w 16407932"/>
              <a:gd name="connsiteY126" fmla="*/ 21851668 h 39939118"/>
              <a:gd name="connsiteX127" fmla="*/ 6117614 w 16407932"/>
              <a:gd name="connsiteY127" fmla="*/ 22100265 h 39939118"/>
              <a:gd name="connsiteX128" fmla="*/ 6668684 w 16407932"/>
              <a:gd name="connsiteY128" fmla="*/ 26997624 h 39939118"/>
              <a:gd name="connsiteX129" fmla="*/ 6330157 w 16407932"/>
              <a:gd name="connsiteY129" fmla="*/ 36543745 h 39939118"/>
              <a:gd name="connsiteX130" fmla="*/ 5428593 w 16407932"/>
              <a:gd name="connsiteY130" fmla="*/ 36799051 h 39939118"/>
              <a:gd name="connsiteX0" fmla="*/ 6459785 w 16407932"/>
              <a:gd name="connsiteY0" fmla="*/ 37562993 h 39939118"/>
              <a:gd name="connsiteX1" fmla="*/ 6502994 w 16407932"/>
              <a:gd name="connsiteY1" fmla="*/ 36966360 h 39939118"/>
              <a:gd name="connsiteX2" fmla="*/ 6729995 w 16407932"/>
              <a:gd name="connsiteY2" fmla="*/ 38184485 h 39939118"/>
              <a:gd name="connsiteX3" fmla="*/ 8577039 w 16407932"/>
              <a:gd name="connsiteY3" fmla="*/ 38905416 h 39939118"/>
              <a:gd name="connsiteX4" fmla="*/ 8987527 w 16407932"/>
              <a:gd name="connsiteY4" fmla="*/ 39526908 h 39939118"/>
              <a:gd name="connsiteX5" fmla="*/ 6225637 w 16407932"/>
              <a:gd name="connsiteY5" fmla="*/ 39924663 h 39939118"/>
              <a:gd name="connsiteX6" fmla="*/ 5058987 w 16407932"/>
              <a:gd name="connsiteY6" fmla="*/ 39526908 h 39939118"/>
              <a:gd name="connsiteX7" fmla="*/ 4540476 w 16407932"/>
              <a:gd name="connsiteY7" fmla="*/ 39626347 h 39939118"/>
              <a:gd name="connsiteX8" fmla="*/ 3200988 w 16407932"/>
              <a:gd name="connsiteY8" fmla="*/ 39377750 h 39939118"/>
              <a:gd name="connsiteX9" fmla="*/ 3265802 w 16407932"/>
              <a:gd name="connsiteY9" fmla="*/ 38358503 h 39939118"/>
              <a:gd name="connsiteX10" fmla="*/ 2596059 w 16407932"/>
              <a:gd name="connsiteY10" fmla="*/ 38532521 h 39939118"/>
              <a:gd name="connsiteX11" fmla="*/ 2531245 w 16407932"/>
              <a:gd name="connsiteY11" fmla="*/ 38905416 h 39939118"/>
              <a:gd name="connsiteX12" fmla="*/ 864185 w 16407932"/>
              <a:gd name="connsiteY12" fmla="*/ 38830837 h 39939118"/>
              <a:gd name="connsiteX13" fmla="*/ 712953 w 16407932"/>
              <a:gd name="connsiteY13" fmla="*/ 36543745 h 39939118"/>
              <a:gd name="connsiteX14" fmla="*/ 802874 w 16407932"/>
              <a:gd name="connsiteY14" fmla="*/ 35499638 h 39939118"/>
              <a:gd name="connsiteX15" fmla="*/ 1278176 w 16407932"/>
              <a:gd name="connsiteY15" fmla="*/ 35027304 h 39939118"/>
              <a:gd name="connsiteX16" fmla="*/ 1040525 w 16407932"/>
              <a:gd name="connsiteY16" fmla="*/ 34629549 h 39939118"/>
              <a:gd name="connsiteX17" fmla="*/ 1080232 w 16407932"/>
              <a:gd name="connsiteY17" fmla="*/ 26972764 h 39939118"/>
              <a:gd name="connsiteX18" fmla="*/ 1598743 w 16407932"/>
              <a:gd name="connsiteY18" fmla="*/ 24909410 h 39939118"/>
              <a:gd name="connsiteX19" fmla="*/ 1533929 w 16407932"/>
              <a:gd name="connsiteY19" fmla="*/ 23591847 h 39939118"/>
              <a:gd name="connsiteX20" fmla="*/ 1663557 w 16407932"/>
              <a:gd name="connsiteY20" fmla="*/ 22348862 h 39939118"/>
              <a:gd name="connsiteX21" fmla="*/ 1859785 w 16407932"/>
              <a:gd name="connsiteY21" fmla="*/ 21534401 h 39939118"/>
              <a:gd name="connsiteX22" fmla="*/ 0 w 16407932"/>
              <a:gd name="connsiteY22" fmla="*/ 21115331 h 39939118"/>
              <a:gd name="connsiteX23" fmla="*/ 734558 w 16407932"/>
              <a:gd name="connsiteY23" fmla="*/ 16034501 h 39939118"/>
              <a:gd name="connsiteX24" fmla="*/ 910897 w 16407932"/>
              <a:gd name="connsiteY24" fmla="*/ 13573391 h 39939118"/>
              <a:gd name="connsiteX25" fmla="*/ 781270 w 16407932"/>
              <a:gd name="connsiteY25" fmla="*/ 10391351 h 39939118"/>
              <a:gd name="connsiteX26" fmla="*/ 1166650 w 16407932"/>
              <a:gd name="connsiteY26" fmla="*/ 7897670 h 39939118"/>
              <a:gd name="connsiteX27" fmla="*/ 1879603 w 16407932"/>
              <a:gd name="connsiteY27" fmla="*/ 6322056 h 39939118"/>
              <a:gd name="connsiteX28" fmla="*/ 2570951 w 16407932"/>
              <a:gd name="connsiteY28" fmla="*/ 5337122 h 39939118"/>
              <a:gd name="connsiteX29" fmla="*/ 2966252 w 16407932"/>
              <a:gd name="connsiteY29" fmla="*/ 4788025 h 39939118"/>
              <a:gd name="connsiteX30" fmla="*/ 2527742 w 16407932"/>
              <a:gd name="connsiteY30" fmla="*/ 3954433 h 39939118"/>
              <a:gd name="connsiteX31" fmla="*/ 2160463 w 16407932"/>
              <a:gd name="connsiteY31" fmla="*/ 1881624 h 39939118"/>
              <a:gd name="connsiteX32" fmla="*/ 2246882 w 16407932"/>
              <a:gd name="connsiteY32" fmla="*/ 1036395 h 39939118"/>
              <a:gd name="connsiteX33" fmla="*/ 2722184 w 16407932"/>
              <a:gd name="connsiteY33" fmla="*/ 638640 h 39939118"/>
              <a:gd name="connsiteX34" fmla="*/ 3510600 w 16407932"/>
              <a:gd name="connsiteY34" fmla="*/ 290605 h 39939118"/>
              <a:gd name="connsiteX35" fmla="*/ 4601787 w 16407932"/>
              <a:gd name="connsiteY35" fmla="*/ 191166 h 39939118"/>
              <a:gd name="connsiteX36" fmla="*/ 5833251 w 16407932"/>
              <a:gd name="connsiteY36" fmla="*/ 713219 h 39939118"/>
              <a:gd name="connsiteX37" fmla="*/ 5465972 w 16407932"/>
              <a:gd name="connsiteY37" fmla="*/ 1185554 h 39939118"/>
              <a:gd name="connsiteX38" fmla="*/ 5768437 w 16407932"/>
              <a:gd name="connsiteY38" fmla="*/ 1682747 h 39939118"/>
              <a:gd name="connsiteX39" fmla="*/ 5962879 w 16407932"/>
              <a:gd name="connsiteY39" fmla="*/ 2378819 h 39939118"/>
              <a:gd name="connsiteX40" fmla="*/ 5941274 w 16407932"/>
              <a:gd name="connsiteY40" fmla="*/ 2900872 h 39939118"/>
              <a:gd name="connsiteX41" fmla="*/ 6265343 w 16407932"/>
              <a:gd name="connsiteY41" fmla="*/ 3671523 h 39939118"/>
              <a:gd name="connsiteX42" fmla="*/ 6157320 w 16407932"/>
              <a:gd name="connsiteY42" fmla="*/ 4078732 h 39939118"/>
              <a:gd name="connsiteX43" fmla="*/ 6222134 w 16407932"/>
              <a:gd name="connsiteY43" fmla="*/ 4516753 h 39939118"/>
              <a:gd name="connsiteX44" fmla="*/ 5919669 w 16407932"/>
              <a:gd name="connsiteY44" fmla="*/ 5585719 h 39939118"/>
              <a:gd name="connsiteX45" fmla="*/ 5160812 w 16407932"/>
              <a:gd name="connsiteY45" fmla="*/ 5610985 h 39939118"/>
              <a:gd name="connsiteX46" fmla="*/ 4882647 w 16407932"/>
              <a:gd name="connsiteY46" fmla="*/ 6115484 h 39939118"/>
              <a:gd name="connsiteX47" fmla="*/ 5314740 w 16407932"/>
              <a:gd name="connsiteY47" fmla="*/ 6836415 h 39939118"/>
              <a:gd name="connsiteX48" fmla="*/ 6200530 w 16407932"/>
              <a:gd name="connsiteY48" fmla="*/ 10251647 h 39939118"/>
              <a:gd name="connsiteX49" fmla="*/ 6351762 w 16407932"/>
              <a:gd name="connsiteY49" fmla="*/ 11634335 h 39939118"/>
              <a:gd name="connsiteX50" fmla="*/ 6762250 w 16407932"/>
              <a:gd name="connsiteY50" fmla="*/ 11385738 h 39939118"/>
              <a:gd name="connsiteX51" fmla="*/ 6440972 w 16407932"/>
              <a:gd name="connsiteY51" fmla="*/ 10000105 h 39939118"/>
              <a:gd name="connsiteX52" fmla="*/ 8178332 w 16407932"/>
              <a:gd name="connsiteY52" fmla="*/ 8628505 h 39939118"/>
              <a:gd name="connsiteX53" fmla="*/ 8209760 w 16407932"/>
              <a:gd name="connsiteY53" fmla="*/ 7955101 h 39939118"/>
              <a:gd name="connsiteX54" fmla="*/ 8566084 w 16407932"/>
              <a:gd name="connsiteY54" fmla="*/ 7805943 h 39939118"/>
              <a:gd name="connsiteX55" fmla="*/ 8566084 w 16407932"/>
              <a:gd name="connsiteY55" fmla="*/ 7184451 h 39939118"/>
              <a:gd name="connsiteX56" fmla="*/ 8144946 w 16407932"/>
              <a:gd name="connsiteY56" fmla="*/ 6910994 h 39939118"/>
              <a:gd name="connsiteX57" fmla="*/ 7904012 w 16407932"/>
              <a:gd name="connsiteY57" fmla="*/ 5336665 h 39939118"/>
              <a:gd name="connsiteX58" fmla="*/ 7904012 w 16407932"/>
              <a:gd name="connsiteY58" fmla="*/ 5885305 h 39939118"/>
              <a:gd name="connsiteX59" fmla="*/ 7904012 w 16407932"/>
              <a:gd name="connsiteY59" fmla="*/ 6433945 h 39939118"/>
              <a:gd name="connsiteX60" fmla="*/ 7721132 w 16407932"/>
              <a:gd name="connsiteY60" fmla="*/ 6068185 h 39939118"/>
              <a:gd name="connsiteX61" fmla="*/ 7629692 w 16407932"/>
              <a:gd name="connsiteY61" fmla="*/ 6342505 h 39939118"/>
              <a:gd name="connsiteX62" fmla="*/ 7355372 w 16407932"/>
              <a:gd name="connsiteY62" fmla="*/ 6616825 h 39939118"/>
              <a:gd name="connsiteX63" fmla="*/ 7355372 w 16407932"/>
              <a:gd name="connsiteY63" fmla="*/ 6159625 h 39939118"/>
              <a:gd name="connsiteX64" fmla="*/ 7194343 w 16407932"/>
              <a:gd name="connsiteY64" fmla="*/ 6413800 h 39939118"/>
              <a:gd name="connsiteX65" fmla="*/ 7691249 w 16407932"/>
              <a:gd name="connsiteY65" fmla="*/ 5245395 h 39939118"/>
              <a:gd name="connsiteX66" fmla="*/ 8178332 w 16407932"/>
              <a:gd name="connsiteY66" fmla="*/ 4147945 h 39939118"/>
              <a:gd name="connsiteX67" fmla="*/ 9367052 w 16407932"/>
              <a:gd name="connsiteY67" fmla="*/ 3324985 h 39939118"/>
              <a:gd name="connsiteX68" fmla="*/ 9549932 w 16407932"/>
              <a:gd name="connsiteY68" fmla="*/ 3416425 h 39939118"/>
              <a:gd name="connsiteX69" fmla="*/ 10190012 w 16407932"/>
              <a:gd name="connsiteY69" fmla="*/ 3142105 h 39939118"/>
              <a:gd name="connsiteX70" fmla="*/ 11012972 w 16407932"/>
              <a:gd name="connsiteY70" fmla="*/ 3507865 h 39939118"/>
              <a:gd name="connsiteX71" fmla="*/ 11287292 w 16407932"/>
              <a:gd name="connsiteY71" fmla="*/ 4239385 h 39939118"/>
              <a:gd name="connsiteX72" fmla="*/ 11378732 w 16407932"/>
              <a:gd name="connsiteY72" fmla="*/ 4696585 h 39939118"/>
              <a:gd name="connsiteX73" fmla="*/ 11470172 w 16407932"/>
              <a:gd name="connsiteY73" fmla="*/ 5519545 h 39939118"/>
              <a:gd name="connsiteX74" fmla="*/ 11470172 w 16407932"/>
              <a:gd name="connsiteY74" fmla="*/ 5519545 h 39939118"/>
              <a:gd name="connsiteX75" fmla="*/ 11927372 w 16407932"/>
              <a:gd name="connsiteY75" fmla="*/ 6525385 h 39939118"/>
              <a:gd name="connsiteX76" fmla="*/ 11470172 w 16407932"/>
              <a:gd name="connsiteY76" fmla="*/ 7165465 h 39939118"/>
              <a:gd name="connsiteX77" fmla="*/ 11470172 w 16407932"/>
              <a:gd name="connsiteY77" fmla="*/ 7805545 h 39939118"/>
              <a:gd name="connsiteX78" fmla="*/ 10738652 w 16407932"/>
              <a:gd name="connsiteY78" fmla="*/ 7896985 h 39939118"/>
              <a:gd name="connsiteX79" fmla="*/ 10555772 w 16407932"/>
              <a:gd name="connsiteY79" fmla="*/ 8171305 h 39939118"/>
              <a:gd name="connsiteX80" fmla="*/ 10830092 w 16407932"/>
              <a:gd name="connsiteY80" fmla="*/ 8628505 h 39939118"/>
              <a:gd name="connsiteX81" fmla="*/ 11835932 w 16407932"/>
              <a:gd name="connsiteY81" fmla="*/ 8628505 h 39939118"/>
              <a:gd name="connsiteX82" fmla="*/ 12293132 w 16407932"/>
              <a:gd name="connsiteY82" fmla="*/ 9085705 h 39939118"/>
              <a:gd name="connsiteX83" fmla="*/ 13207532 w 16407932"/>
              <a:gd name="connsiteY83" fmla="*/ 10457305 h 39939118"/>
              <a:gd name="connsiteX84" fmla="*/ 14944892 w 16407932"/>
              <a:gd name="connsiteY84" fmla="*/ 10000105 h 39939118"/>
              <a:gd name="connsiteX85" fmla="*/ 16407932 w 16407932"/>
              <a:gd name="connsiteY85" fmla="*/ 9634345 h 39939118"/>
              <a:gd name="connsiteX86" fmla="*/ 15219212 w 16407932"/>
              <a:gd name="connsiteY86" fmla="*/ 10457305 h 39939118"/>
              <a:gd name="connsiteX87" fmla="*/ 15767852 w 16407932"/>
              <a:gd name="connsiteY87" fmla="*/ 10914505 h 39939118"/>
              <a:gd name="connsiteX88" fmla="*/ 14944892 w 16407932"/>
              <a:gd name="connsiteY88" fmla="*/ 11828905 h 39939118"/>
              <a:gd name="connsiteX89" fmla="*/ 14944892 w 16407932"/>
              <a:gd name="connsiteY89" fmla="*/ 11188825 h 39939118"/>
              <a:gd name="connsiteX90" fmla="*/ 13298972 w 16407932"/>
              <a:gd name="connsiteY90" fmla="*/ 11188825 h 39939118"/>
              <a:gd name="connsiteX91" fmla="*/ 13298972 w 16407932"/>
              <a:gd name="connsiteY91" fmla="*/ 12011785 h 39939118"/>
              <a:gd name="connsiteX92" fmla="*/ 14487692 w 16407932"/>
              <a:gd name="connsiteY92" fmla="*/ 13200505 h 39939118"/>
              <a:gd name="connsiteX93" fmla="*/ 14396252 w 16407932"/>
              <a:gd name="connsiteY93" fmla="*/ 14114905 h 39939118"/>
              <a:gd name="connsiteX94" fmla="*/ 14762012 w 16407932"/>
              <a:gd name="connsiteY94" fmla="*/ 14846425 h 39939118"/>
              <a:gd name="connsiteX95" fmla="*/ 14670572 w 16407932"/>
              <a:gd name="connsiteY95" fmla="*/ 15577945 h 39939118"/>
              <a:gd name="connsiteX96" fmla="*/ 14670572 w 16407932"/>
              <a:gd name="connsiteY96" fmla="*/ 16035145 h 39939118"/>
              <a:gd name="connsiteX97" fmla="*/ 14396252 w 16407932"/>
              <a:gd name="connsiteY97" fmla="*/ 16035145 h 39939118"/>
              <a:gd name="connsiteX98" fmla="*/ 14396252 w 16407932"/>
              <a:gd name="connsiteY98" fmla="*/ 16400905 h 39939118"/>
              <a:gd name="connsiteX99" fmla="*/ 13664732 w 16407932"/>
              <a:gd name="connsiteY99" fmla="*/ 16400905 h 39939118"/>
              <a:gd name="connsiteX100" fmla="*/ 14213372 w 16407932"/>
              <a:gd name="connsiteY100" fmla="*/ 17132425 h 39939118"/>
              <a:gd name="connsiteX101" fmla="*/ 14853452 w 16407932"/>
              <a:gd name="connsiteY101" fmla="*/ 25910665 h 39939118"/>
              <a:gd name="connsiteX102" fmla="*/ 13207532 w 16407932"/>
              <a:gd name="connsiteY102" fmla="*/ 25819225 h 39939118"/>
              <a:gd name="connsiteX103" fmla="*/ 13024652 w 16407932"/>
              <a:gd name="connsiteY103" fmla="*/ 29293945 h 39939118"/>
              <a:gd name="connsiteX104" fmla="*/ 11653052 w 16407932"/>
              <a:gd name="connsiteY104" fmla="*/ 33957385 h 39939118"/>
              <a:gd name="connsiteX105" fmla="*/ 12476012 w 16407932"/>
              <a:gd name="connsiteY105" fmla="*/ 35603305 h 39939118"/>
              <a:gd name="connsiteX106" fmla="*/ 14396252 w 16407932"/>
              <a:gd name="connsiteY106" fmla="*/ 36151945 h 39939118"/>
              <a:gd name="connsiteX107" fmla="*/ 12293132 w 16407932"/>
              <a:gd name="connsiteY107" fmla="*/ 36517705 h 39939118"/>
              <a:gd name="connsiteX108" fmla="*/ 12933212 w 16407932"/>
              <a:gd name="connsiteY108" fmla="*/ 37066345 h 39939118"/>
              <a:gd name="connsiteX109" fmla="*/ 12018812 w 16407932"/>
              <a:gd name="connsiteY109" fmla="*/ 37706425 h 39939118"/>
              <a:gd name="connsiteX110" fmla="*/ 10007132 w 16407932"/>
              <a:gd name="connsiteY110" fmla="*/ 37249225 h 39939118"/>
              <a:gd name="connsiteX111" fmla="*/ 10190012 w 16407932"/>
              <a:gd name="connsiteY111" fmla="*/ 36883465 h 39939118"/>
              <a:gd name="connsiteX112" fmla="*/ 9001292 w 16407932"/>
              <a:gd name="connsiteY112" fmla="*/ 36883465 h 39939118"/>
              <a:gd name="connsiteX113" fmla="*/ 9549932 w 16407932"/>
              <a:gd name="connsiteY113" fmla="*/ 35969065 h 39939118"/>
              <a:gd name="connsiteX114" fmla="*/ 9001292 w 16407932"/>
              <a:gd name="connsiteY114" fmla="*/ 35511865 h 39939118"/>
              <a:gd name="connsiteX115" fmla="*/ 9824252 w 16407932"/>
              <a:gd name="connsiteY115" fmla="*/ 34780345 h 39939118"/>
              <a:gd name="connsiteX116" fmla="*/ 8635532 w 16407932"/>
              <a:gd name="connsiteY116" fmla="*/ 28196665 h 39939118"/>
              <a:gd name="connsiteX117" fmla="*/ 9367052 w 16407932"/>
              <a:gd name="connsiteY117" fmla="*/ 26276425 h 39939118"/>
              <a:gd name="connsiteX118" fmla="*/ 8361212 w 16407932"/>
              <a:gd name="connsiteY118" fmla="*/ 25727785 h 39939118"/>
              <a:gd name="connsiteX119" fmla="*/ 8269772 w 16407932"/>
              <a:gd name="connsiteY119" fmla="*/ 20790025 h 39939118"/>
              <a:gd name="connsiteX120" fmla="*/ 8635532 w 16407932"/>
              <a:gd name="connsiteY120" fmla="*/ 18504025 h 39939118"/>
              <a:gd name="connsiteX121" fmla="*/ 7345575 w 16407932"/>
              <a:gd name="connsiteY121" fmla="*/ 16730572 h 39939118"/>
              <a:gd name="connsiteX122" fmla="*/ 7172492 w 16407932"/>
              <a:gd name="connsiteY122" fmla="*/ 16309465 h 39939118"/>
              <a:gd name="connsiteX123" fmla="*/ 7302366 w 16407932"/>
              <a:gd name="connsiteY123" fmla="*/ 16332817 h 39939118"/>
              <a:gd name="connsiteX124" fmla="*/ 7025008 w 16407932"/>
              <a:gd name="connsiteY124" fmla="*/ 16283097 h 39939118"/>
              <a:gd name="connsiteX125" fmla="*/ 7154636 w 16407932"/>
              <a:gd name="connsiteY125" fmla="*/ 20186069 h 39939118"/>
              <a:gd name="connsiteX126" fmla="*/ 6668684 w 16407932"/>
              <a:gd name="connsiteY126" fmla="*/ 21851668 h 39939118"/>
              <a:gd name="connsiteX127" fmla="*/ 6117614 w 16407932"/>
              <a:gd name="connsiteY127" fmla="*/ 22100265 h 39939118"/>
              <a:gd name="connsiteX128" fmla="*/ 6668684 w 16407932"/>
              <a:gd name="connsiteY128" fmla="*/ 26997624 h 39939118"/>
              <a:gd name="connsiteX129" fmla="*/ 6330157 w 16407932"/>
              <a:gd name="connsiteY129" fmla="*/ 36543745 h 39939118"/>
              <a:gd name="connsiteX130" fmla="*/ 5428593 w 16407932"/>
              <a:gd name="connsiteY130" fmla="*/ 36799051 h 39939118"/>
              <a:gd name="connsiteX0" fmla="*/ 6459785 w 16407932"/>
              <a:gd name="connsiteY0" fmla="*/ 37562993 h 39939118"/>
              <a:gd name="connsiteX1" fmla="*/ 6729995 w 16407932"/>
              <a:gd name="connsiteY1" fmla="*/ 38184485 h 39939118"/>
              <a:gd name="connsiteX2" fmla="*/ 8577039 w 16407932"/>
              <a:gd name="connsiteY2" fmla="*/ 38905416 h 39939118"/>
              <a:gd name="connsiteX3" fmla="*/ 8987527 w 16407932"/>
              <a:gd name="connsiteY3" fmla="*/ 39526908 h 39939118"/>
              <a:gd name="connsiteX4" fmla="*/ 6225637 w 16407932"/>
              <a:gd name="connsiteY4" fmla="*/ 39924663 h 39939118"/>
              <a:gd name="connsiteX5" fmla="*/ 5058987 w 16407932"/>
              <a:gd name="connsiteY5" fmla="*/ 39526908 h 39939118"/>
              <a:gd name="connsiteX6" fmla="*/ 4540476 w 16407932"/>
              <a:gd name="connsiteY6" fmla="*/ 39626347 h 39939118"/>
              <a:gd name="connsiteX7" fmla="*/ 3200988 w 16407932"/>
              <a:gd name="connsiteY7" fmla="*/ 39377750 h 39939118"/>
              <a:gd name="connsiteX8" fmla="*/ 3265802 w 16407932"/>
              <a:gd name="connsiteY8" fmla="*/ 38358503 h 39939118"/>
              <a:gd name="connsiteX9" fmla="*/ 2596059 w 16407932"/>
              <a:gd name="connsiteY9" fmla="*/ 38532521 h 39939118"/>
              <a:gd name="connsiteX10" fmla="*/ 2531245 w 16407932"/>
              <a:gd name="connsiteY10" fmla="*/ 38905416 h 39939118"/>
              <a:gd name="connsiteX11" fmla="*/ 864185 w 16407932"/>
              <a:gd name="connsiteY11" fmla="*/ 38830837 h 39939118"/>
              <a:gd name="connsiteX12" fmla="*/ 712953 w 16407932"/>
              <a:gd name="connsiteY12" fmla="*/ 36543745 h 39939118"/>
              <a:gd name="connsiteX13" fmla="*/ 802874 w 16407932"/>
              <a:gd name="connsiteY13" fmla="*/ 35499638 h 39939118"/>
              <a:gd name="connsiteX14" fmla="*/ 1278176 w 16407932"/>
              <a:gd name="connsiteY14" fmla="*/ 35027304 h 39939118"/>
              <a:gd name="connsiteX15" fmla="*/ 1040525 w 16407932"/>
              <a:gd name="connsiteY15" fmla="*/ 34629549 h 39939118"/>
              <a:gd name="connsiteX16" fmla="*/ 1080232 w 16407932"/>
              <a:gd name="connsiteY16" fmla="*/ 26972764 h 39939118"/>
              <a:gd name="connsiteX17" fmla="*/ 1598743 w 16407932"/>
              <a:gd name="connsiteY17" fmla="*/ 24909410 h 39939118"/>
              <a:gd name="connsiteX18" fmla="*/ 1533929 w 16407932"/>
              <a:gd name="connsiteY18" fmla="*/ 23591847 h 39939118"/>
              <a:gd name="connsiteX19" fmla="*/ 1663557 w 16407932"/>
              <a:gd name="connsiteY19" fmla="*/ 22348862 h 39939118"/>
              <a:gd name="connsiteX20" fmla="*/ 1859785 w 16407932"/>
              <a:gd name="connsiteY20" fmla="*/ 21534401 h 39939118"/>
              <a:gd name="connsiteX21" fmla="*/ 0 w 16407932"/>
              <a:gd name="connsiteY21" fmla="*/ 21115331 h 39939118"/>
              <a:gd name="connsiteX22" fmla="*/ 734558 w 16407932"/>
              <a:gd name="connsiteY22" fmla="*/ 16034501 h 39939118"/>
              <a:gd name="connsiteX23" fmla="*/ 910897 w 16407932"/>
              <a:gd name="connsiteY23" fmla="*/ 13573391 h 39939118"/>
              <a:gd name="connsiteX24" fmla="*/ 781270 w 16407932"/>
              <a:gd name="connsiteY24" fmla="*/ 10391351 h 39939118"/>
              <a:gd name="connsiteX25" fmla="*/ 1166650 w 16407932"/>
              <a:gd name="connsiteY25" fmla="*/ 7897670 h 39939118"/>
              <a:gd name="connsiteX26" fmla="*/ 1879603 w 16407932"/>
              <a:gd name="connsiteY26" fmla="*/ 6322056 h 39939118"/>
              <a:gd name="connsiteX27" fmla="*/ 2570951 w 16407932"/>
              <a:gd name="connsiteY27" fmla="*/ 5337122 h 39939118"/>
              <a:gd name="connsiteX28" fmla="*/ 2966252 w 16407932"/>
              <a:gd name="connsiteY28" fmla="*/ 4788025 h 39939118"/>
              <a:gd name="connsiteX29" fmla="*/ 2527742 w 16407932"/>
              <a:gd name="connsiteY29" fmla="*/ 3954433 h 39939118"/>
              <a:gd name="connsiteX30" fmla="*/ 2160463 w 16407932"/>
              <a:gd name="connsiteY30" fmla="*/ 1881624 h 39939118"/>
              <a:gd name="connsiteX31" fmla="*/ 2246882 w 16407932"/>
              <a:gd name="connsiteY31" fmla="*/ 1036395 h 39939118"/>
              <a:gd name="connsiteX32" fmla="*/ 2722184 w 16407932"/>
              <a:gd name="connsiteY32" fmla="*/ 638640 h 39939118"/>
              <a:gd name="connsiteX33" fmla="*/ 3510600 w 16407932"/>
              <a:gd name="connsiteY33" fmla="*/ 290605 h 39939118"/>
              <a:gd name="connsiteX34" fmla="*/ 4601787 w 16407932"/>
              <a:gd name="connsiteY34" fmla="*/ 191166 h 39939118"/>
              <a:gd name="connsiteX35" fmla="*/ 5833251 w 16407932"/>
              <a:gd name="connsiteY35" fmla="*/ 713219 h 39939118"/>
              <a:gd name="connsiteX36" fmla="*/ 5465972 w 16407932"/>
              <a:gd name="connsiteY36" fmla="*/ 1185554 h 39939118"/>
              <a:gd name="connsiteX37" fmla="*/ 5768437 w 16407932"/>
              <a:gd name="connsiteY37" fmla="*/ 1682747 h 39939118"/>
              <a:gd name="connsiteX38" fmla="*/ 5962879 w 16407932"/>
              <a:gd name="connsiteY38" fmla="*/ 2378819 h 39939118"/>
              <a:gd name="connsiteX39" fmla="*/ 5941274 w 16407932"/>
              <a:gd name="connsiteY39" fmla="*/ 2900872 h 39939118"/>
              <a:gd name="connsiteX40" fmla="*/ 6265343 w 16407932"/>
              <a:gd name="connsiteY40" fmla="*/ 3671523 h 39939118"/>
              <a:gd name="connsiteX41" fmla="*/ 6157320 w 16407932"/>
              <a:gd name="connsiteY41" fmla="*/ 4078732 h 39939118"/>
              <a:gd name="connsiteX42" fmla="*/ 6222134 w 16407932"/>
              <a:gd name="connsiteY42" fmla="*/ 4516753 h 39939118"/>
              <a:gd name="connsiteX43" fmla="*/ 5919669 w 16407932"/>
              <a:gd name="connsiteY43" fmla="*/ 5585719 h 39939118"/>
              <a:gd name="connsiteX44" fmla="*/ 5160812 w 16407932"/>
              <a:gd name="connsiteY44" fmla="*/ 5610985 h 39939118"/>
              <a:gd name="connsiteX45" fmla="*/ 4882647 w 16407932"/>
              <a:gd name="connsiteY45" fmla="*/ 6115484 h 39939118"/>
              <a:gd name="connsiteX46" fmla="*/ 5314740 w 16407932"/>
              <a:gd name="connsiteY46" fmla="*/ 6836415 h 39939118"/>
              <a:gd name="connsiteX47" fmla="*/ 6200530 w 16407932"/>
              <a:gd name="connsiteY47" fmla="*/ 10251647 h 39939118"/>
              <a:gd name="connsiteX48" fmla="*/ 6351762 w 16407932"/>
              <a:gd name="connsiteY48" fmla="*/ 11634335 h 39939118"/>
              <a:gd name="connsiteX49" fmla="*/ 6762250 w 16407932"/>
              <a:gd name="connsiteY49" fmla="*/ 11385738 h 39939118"/>
              <a:gd name="connsiteX50" fmla="*/ 6440972 w 16407932"/>
              <a:gd name="connsiteY50" fmla="*/ 10000105 h 39939118"/>
              <a:gd name="connsiteX51" fmla="*/ 8178332 w 16407932"/>
              <a:gd name="connsiteY51" fmla="*/ 8628505 h 39939118"/>
              <a:gd name="connsiteX52" fmla="*/ 8209760 w 16407932"/>
              <a:gd name="connsiteY52" fmla="*/ 7955101 h 39939118"/>
              <a:gd name="connsiteX53" fmla="*/ 8566084 w 16407932"/>
              <a:gd name="connsiteY53" fmla="*/ 7805943 h 39939118"/>
              <a:gd name="connsiteX54" fmla="*/ 8566084 w 16407932"/>
              <a:gd name="connsiteY54" fmla="*/ 7184451 h 39939118"/>
              <a:gd name="connsiteX55" fmla="*/ 8144946 w 16407932"/>
              <a:gd name="connsiteY55" fmla="*/ 6910994 h 39939118"/>
              <a:gd name="connsiteX56" fmla="*/ 7904012 w 16407932"/>
              <a:gd name="connsiteY56" fmla="*/ 5336665 h 39939118"/>
              <a:gd name="connsiteX57" fmla="*/ 7904012 w 16407932"/>
              <a:gd name="connsiteY57" fmla="*/ 5885305 h 39939118"/>
              <a:gd name="connsiteX58" fmla="*/ 7904012 w 16407932"/>
              <a:gd name="connsiteY58" fmla="*/ 6433945 h 39939118"/>
              <a:gd name="connsiteX59" fmla="*/ 7721132 w 16407932"/>
              <a:gd name="connsiteY59" fmla="*/ 6068185 h 39939118"/>
              <a:gd name="connsiteX60" fmla="*/ 7629692 w 16407932"/>
              <a:gd name="connsiteY60" fmla="*/ 6342505 h 39939118"/>
              <a:gd name="connsiteX61" fmla="*/ 7355372 w 16407932"/>
              <a:gd name="connsiteY61" fmla="*/ 6616825 h 39939118"/>
              <a:gd name="connsiteX62" fmla="*/ 7355372 w 16407932"/>
              <a:gd name="connsiteY62" fmla="*/ 6159625 h 39939118"/>
              <a:gd name="connsiteX63" fmla="*/ 7194343 w 16407932"/>
              <a:gd name="connsiteY63" fmla="*/ 6413800 h 39939118"/>
              <a:gd name="connsiteX64" fmla="*/ 7691249 w 16407932"/>
              <a:gd name="connsiteY64" fmla="*/ 5245395 h 39939118"/>
              <a:gd name="connsiteX65" fmla="*/ 8178332 w 16407932"/>
              <a:gd name="connsiteY65" fmla="*/ 4147945 h 39939118"/>
              <a:gd name="connsiteX66" fmla="*/ 9367052 w 16407932"/>
              <a:gd name="connsiteY66" fmla="*/ 3324985 h 39939118"/>
              <a:gd name="connsiteX67" fmla="*/ 9549932 w 16407932"/>
              <a:gd name="connsiteY67" fmla="*/ 3416425 h 39939118"/>
              <a:gd name="connsiteX68" fmla="*/ 10190012 w 16407932"/>
              <a:gd name="connsiteY68" fmla="*/ 3142105 h 39939118"/>
              <a:gd name="connsiteX69" fmla="*/ 11012972 w 16407932"/>
              <a:gd name="connsiteY69" fmla="*/ 3507865 h 39939118"/>
              <a:gd name="connsiteX70" fmla="*/ 11287292 w 16407932"/>
              <a:gd name="connsiteY70" fmla="*/ 4239385 h 39939118"/>
              <a:gd name="connsiteX71" fmla="*/ 11378732 w 16407932"/>
              <a:gd name="connsiteY71" fmla="*/ 4696585 h 39939118"/>
              <a:gd name="connsiteX72" fmla="*/ 11470172 w 16407932"/>
              <a:gd name="connsiteY72" fmla="*/ 5519545 h 39939118"/>
              <a:gd name="connsiteX73" fmla="*/ 11470172 w 16407932"/>
              <a:gd name="connsiteY73" fmla="*/ 5519545 h 39939118"/>
              <a:gd name="connsiteX74" fmla="*/ 11927372 w 16407932"/>
              <a:gd name="connsiteY74" fmla="*/ 6525385 h 39939118"/>
              <a:gd name="connsiteX75" fmla="*/ 11470172 w 16407932"/>
              <a:gd name="connsiteY75" fmla="*/ 7165465 h 39939118"/>
              <a:gd name="connsiteX76" fmla="*/ 11470172 w 16407932"/>
              <a:gd name="connsiteY76" fmla="*/ 7805545 h 39939118"/>
              <a:gd name="connsiteX77" fmla="*/ 10738652 w 16407932"/>
              <a:gd name="connsiteY77" fmla="*/ 7896985 h 39939118"/>
              <a:gd name="connsiteX78" fmla="*/ 10555772 w 16407932"/>
              <a:gd name="connsiteY78" fmla="*/ 8171305 h 39939118"/>
              <a:gd name="connsiteX79" fmla="*/ 10830092 w 16407932"/>
              <a:gd name="connsiteY79" fmla="*/ 8628505 h 39939118"/>
              <a:gd name="connsiteX80" fmla="*/ 11835932 w 16407932"/>
              <a:gd name="connsiteY80" fmla="*/ 8628505 h 39939118"/>
              <a:gd name="connsiteX81" fmla="*/ 12293132 w 16407932"/>
              <a:gd name="connsiteY81" fmla="*/ 9085705 h 39939118"/>
              <a:gd name="connsiteX82" fmla="*/ 13207532 w 16407932"/>
              <a:gd name="connsiteY82" fmla="*/ 10457305 h 39939118"/>
              <a:gd name="connsiteX83" fmla="*/ 14944892 w 16407932"/>
              <a:gd name="connsiteY83" fmla="*/ 10000105 h 39939118"/>
              <a:gd name="connsiteX84" fmla="*/ 16407932 w 16407932"/>
              <a:gd name="connsiteY84" fmla="*/ 9634345 h 39939118"/>
              <a:gd name="connsiteX85" fmla="*/ 15219212 w 16407932"/>
              <a:gd name="connsiteY85" fmla="*/ 10457305 h 39939118"/>
              <a:gd name="connsiteX86" fmla="*/ 15767852 w 16407932"/>
              <a:gd name="connsiteY86" fmla="*/ 10914505 h 39939118"/>
              <a:gd name="connsiteX87" fmla="*/ 14944892 w 16407932"/>
              <a:gd name="connsiteY87" fmla="*/ 11828905 h 39939118"/>
              <a:gd name="connsiteX88" fmla="*/ 14944892 w 16407932"/>
              <a:gd name="connsiteY88" fmla="*/ 11188825 h 39939118"/>
              <a:gd name="connsiteX89" fmla="*/ 13298972 w 16407932"/>
              <a:gd name="connsiteY89" fmla="*/ 11188825 h 39939118"/>
              <a:gd name="connsiteX90" fmla="*/ 13298972 w 16407932"/>
              <a:gd name="connsiteY90" fmla="*/ 12011785 h 39939118"/>
              <a:gd name="connsiteX91" fmla="*/ 14487692 w 16407932"/>
              <a:gd name="connsiteY91" fmla="*/ 13200505 h 39939118"/>
              <a:gd name="connsiteX92" fmla="*/ 14396252 w 16407932"/>
              <a:gd name="connsiteY92" fmla="*/ 14114905 h 39939118"/>
              <a:gd name="connsiteX93" fmla="*/ 14762012 w 16407932"/>
              <a:gd name="connsiteY93" fmla="*/ 14846425 h 39939118"/>
              <a:gd name="connsiteX94" fmla="*/ 14670572 w 16407932"/>
              <a:gd name="connsiteY94" fmla="*/ 15577945 h 39939118"/>
              <a:gd name="connsiteX95" fmla="*/ 14670572 w 16407932"/>
              <a:gd name="connsiteY95" fmla="*/ 16035145 h 39939118"/>
              <a:gd name="connsiteX96" fmla="*/ 14396252 w 16407932"/>
              <a:gd name="connsiteY96" fmla="*/ 16035145 h 39939118"/>
              <a:gd name="connsiteX97" fmla="*/ 14396252 w 16407932"/>
              <a:gd name="connsiteY97" fmla="*/ 16400905 h 39939118"/>
              <a:gd name="connsiteX98" fmla="*/ 13664732 w 16407932"/>
              <a:gd name="connsiteY98" fmla="*/ 16400905 h 39939118"/>
              <a:gd name="connsiteX99" fmla="*/ 14213372 w 16407932"/>
              <a:gd name="connsiteY99" fmla="*/ 17132425 h 39939118"/>
              <a:gd name="connsiteX100" fmla="*/ 14853452 w 16407932"/>
              <a:gd name="connsiteY100" fmla="*/ 25910665 h 39939118"/>
              <a:gd name="connsiteX101" fmla="*/ 13207532 w 16407932"/>
              <a:gd name="connsiteY101" fmla="*/ 25819225 h 39939118"/>
              <a:gd name="connsiteX102" fmla="*/ 13024652 w 16407932"/>
              <a:gd name="connsiteY102" fmla="*/ 29293945 h 39939118"/>
              <a:gd name="connsiteX103" fmla="*/ 11653052 w 16407932"/>
              <a:gd name="connsiteY103" fmla="*/ 33957385 h 39939118"/>
              <a:gd name="connsiteX104" fmla="*/ 12476012 w 16407932"/>
              <a:gd name="connsiteY104" fmla="*/ 35603305 h 39939118"/>
              <a:gd name="connsiteX105" fmla="*/ 14396252 w 16407932"/>
              <a:gd name="connsiteY105" fmla="*/ 36151945 h 39939118"/>
              <a:gd name="connsiteX106" fmla="*/ 12293132 w 16407932"/>
              <a:gd name="connsiteY106" fmla="*/ 36517705 h 39939118"/>
              <a:gd name="connsiteX107" fmla="*/ 12933212 w 16407932"/>
              <a:gd name="connsiteY107" fmla="*/ 37066345 h 39939118"/>
              <a:gd name="connsiteX108" fmla="*/ 12018812 w 16407932"/>
              <a:gd name="connsiteY108" fmla="*/ 37706425 h 39939118"/>
              <a:gd name="connsiteX109" fmla="*/ 10007132 w 16407932"/>
              <a:gd name="connsiteY109" fmla="*/ 37249225 h 39939118"/>
              <a:gd name="connsiteX110" fmla="*/ 10190012 w 16407932"/>
              <a:gd name="connsiteY110" fmla="*/ 36883465 h 39939118"/>
              <a:gd name="connsiteX111" fmla="*/ 9001292 w 16407932"/>
              <a:gd name="connsiteY111" fmla="*/ 36883465 h 39939118"/>
              <a:gd name="connsiteX112" fmla="*/ 9549932 w 16407932"/>
              <a:gd name="connsiteY112" fmla="*/ 35969065 h 39939118"/>
              <a:gd name="connsiteX113" fmla="*/ 9001292 w 16407932"/>
              <a:gd name="connsiteY113" fmla="*/ 35511865 h 39939118"/>
              <a:gd name="connsiteX114" fmla="*/ 9824252 w 16407932"/>
              <a:gd name="connsiteY114" fmla="*/ 34780345 h 39939118"/>
              <a:gd name="connsiteX115" fmla="*/ 8635532 w 16407932"/>
              <a:gd name="connsiteY115" fmla="*/ 28196665 h 39939118"/>
              <a:gd name="connsiteX116" fmla="*/ 9367052 w 16407932"/>
              <a:gd name="connsiteY116" fmla="*/ 26276425 h 39939118"/>
              <a:gd name="connsiteX117" fmla="*/ 8361212 w 16407932"/>
              <a:gd name="connsiteY117" fmla="*/ 25727785 h 39939118"/>
              <a:gd name="connsiteX118" fmla="*/ 8269772 w 16407932"/>
              <a:gd name="connsiteY118" fmla="*/ 20790025 h 39939118"/>
              <a:gd name="connsiteX119" fmla="*/ 8635532 w 16407932"/>
              <a:gd name="connsiteY119" fmla="*/ 18504025 h 39939118"/>
              <a:gd name="connsiteX120" fmla="*/ 7345575 w 16407932"/>
              <a:gd name="connsiteY120" fmla="*/ 16730572 h 39939118"/>
              <a:gd name="connsiteX121" fmla="*/ 7172492 w 16407932"/>
              <a:gd name="connsiteY121" fmla="*/ 16309465 h 39939118"/>
              <a:gd name="connsiteX122" fmla="*/ 7302366 w 16407932"/>
              <a:gd name="connsiteY122" fmla="*/ 16332817 h 39939118"/>
              <a:gd name="connsiteX123" fmla="*/ 7025008 w 16407932"/>
              <a:gd name="connsiteY123" fmla="*/ 16283097 h 39939118"/>
              <a:gd name="connsiteX124" fmla="*/ 7154636 w 16407932"/>
              <a:gd name="connsiteY124" fmla="*/ 20186069 h 39939118"/>
              <a:gd name="connsiteX125" fmla="*/ 6668684 w 16407932"/>
              <a:gd name="connsiteY125" fmla="*/ 21851668 h 39939118"/>
              <a:gd name="connsiteX126" fmla="*/ 6117614 w 16407932"/>
              <a:gd name="connsiteY126" fmla="*/ 22100265 h 39939118"/>
              <a:gd name="connsiteX127" fmla="*/ 6668684 w 16407932"/>
              <a:gd name="connsiteY127" fmla="*/ 26997624 h 39939118"/>
              <a:gd name="connsiteX128" fmla="*/ 6330157 w 16407932"/>
              <a:gd name="connsiteY128" fmla="*/ 36543745 h 39939118"/>
              <a:gd name="connsiteX129" fmla="*/ 5428593 w 16407932"/>
              <a:gd name="connsiteY129" fmla="*/ 36799051 h 39939118"/>
              <a:gd name="connsiteX0" fmla="*/ 6243739 w 16407932"/>
              <a:gd name="connsiteY0" fmla="*/ 37090659 h 39939118"/>
              <a:gd name="connsiteX1" fmla="*/ 6729995 w 16407932"/>
              <a:gd name="connsiteY1" fmla="*/ 38184485 h 39939118"/>
              <a:gd name="connsiteX2" fmla="*/ 8577039 w 16407932"/>
              <a:gd name="connsiteY2" fmla="*/ 38905416 h 39939118"/>
              <a:gd name="connsiteX3" fmla="*/ 8987527 w 16407932"/>
              <a:gd name="connsiteY3" fmla="*/ 39526908 h 39939118"/>
              <a:gd name="connsiteX4" fmla="*/ 6225637 w 16407932"/>
              <a:gd name="connsiteY4" fmla="*/ 39924663 h 39939118"/>
              <a:gd name="connsiteX5" fmla="*/ 5058987 w 16407932"/>
              <a:gd name="connsiteY5" fmla="*/ 39526908 h 39939118"/>
              <a:gd name="connsiteX6" fmla="*/ 4540476 w 16407932"/>
              <a:gd name="connsiteY6" fmla="*/ 39626347 h 39939118"/>
              <a:gd name="connsiteX7" fmla="*/ 3200988 w 16407932"/>
              <a:gd name="connsiteY7" fmla="*/ 39377750 h 39939118"/>
              <a:gd name="connsiteX8" fmla="*/ 3265802 w 16407932"/>
              <a:gd name="connsiteY8" fmla="*/ 38358503 h 39939118"/>
              <a:gd name="connsiteX9" fmla="*/ 2596059 w 16407932"/>
              <a:gd name="connsiteY9" fmla="*/ 38532521 h 39939118"/>
              <a:gd name="connsiteX10" fmla="*/ 2531245 w 16407932"/>
              <a:gd name="connsiteY10" fmla="*/ 38905416 h 39939118"/>
              <a:gd name="connsiteX11" fmla="*/ 864185 w 16407932"/>
              <a:gd name="connsiteY11" fmla="*/ 38830837 h 39939118"/>
              <a:gd name="connsiteX12" fmla="*/ 712953 w 16407932"/>
              <a:gd name="connsiteY12" fmla="*/ 36543745 h 39939118"/>
              <a:gd name="connsiteX13" fmla="*/ 802874 w 16407932"/>
              <a:gd name="connsiteY13" fmla="*/ 35499638 h 39939118"/>
              <a:gd name="connsiteX14" fmla="*/ 1278176 w 16407932"/>
              <a:gd name="connsiteY14" fmla="*/ 35027304 h 39939118"/>
              <a:gd name="connsiteX15" fmla="*/ 1040525 w 16407932"/>
              <a:gd name="connsiteY15" fmla="*/ 34629549 h 39939118"/>
              <a:gd name="connsiteX16" fmla="*/ 1080232 w 16407932"/>
              <a:gd name="connsiteY16" fmla="*/ 26972764 h 39939118"/>
              <a:gd name="connsiteX17" fmla="*/ 1598743 w 16407932"/>
              <a:gd name="connsiteY17" fmla="*/ 24909410 h 39939118"/>
              <a:gd name="connsiteX18" fmla="*/ 1533929 w 16407932"/>
              <a:gd name="connsiteY18" fmla="*/ 23591847 h 39939118"/>
              <a:gd name="connsiteX19" fmla="*/ 1663557 w 16407932"/>
              <a:gd name="connsiteY19" fmla="*/ 22348862 h 39939118"/>
              <a:gd name="connsiteX20" fmla="*/ 1859785 w 16407932"/>
              <a:gd name="connsiteY20" fmla="*/ 21534401 h 39939118"/>
              <a:gd name="connsiteX21" fmla="*/ 0 w 16407932"/>
              <a:gd name="connsiteY21" fmla="*/ 21115331 h 39939118"/>
              <a:gd name="connsiteX22" fmla="*/ 734558 w 16407932"/>
              <a:gd name="connsiteY22" fmla="*/ 16034501 h 39939118"/>
              <a:gd name="connsiteX23" fmla="*/ 910897 w 16407932"/>
              <a:gd name="connsiteY23" fmla="*/ 13573391 h 39939118"/>
              <a:gd name="connsiteX24" fmla="*/ 781270 w 16407932"/>
              <a:gd name="connsiteY24" fmla="*/ 10391351 h 39939118"/>
              <a:gd name="connsiteX25" fmla="*/ 1166650 w 16407932"/>
              <a:gd name="connsiteY25" fmla="*/ 7897670 h 39939118"/>
              <a:gd name="connsiteX26" fmla="*/ 1879603 w 16407932"/>
              <a:gd name="connsiteY26" fmla="*/ 6322056 h 39939118"/>
              <a:gd name="connsiteX27" fmla="*/ 2570951 w 16407932"/>
              <a:gd name="connsiteY27" fmla="*/ 5337122 h 39939118"/>
              <a:gd name="connsiteX28" fmla="*/ 2966252 w 16407932"/>
              <a:gd name="connsiteY28" fmla="*/ 4788025 h 39939118"/>
              <a:gd name="connsiteX29" fmla="*/ 2527742 w 16407932"/>
              <a:gd name="connsiteY29" fmla="*/ 3954433 h 39939118"/>
              <a:gd name="connsiteX30" fmla="*/ 2160463 w 16407932"/>
              <a:gd name="connsiteY30" fmla="*/ 1881624 h 39939118"/>
              <a:gd name="connsiteX31" fmla="*/ 2246882 w 16407932"/>
              <a:gd name="connsiteY31" fmla="*/ 1036395 h 39939118"/>
              <a:gd name="connsiteX32" fmla="*/ 2722184 w 16407932"/>
              <a:gd name="connsiteY32" fmla="*/ 638640 h 39939118"/>
              <a:gd name="connsiteX33" fmla="*/ 3510600 w 16407932"/>
              <a:gd name="connsiteY33" fmla="*/ 290605 h 39939118"/>
              <a:gd name="connsiteX34" fmla="*/ 4601787 w 16407932"/>
              <a:gd name="connsiteY34" fmla="*/ 191166 h 39939118"/>
              <a:gd name="connsiteX35" fmla="*/ 5833251 w 16407932"/>
              <a:gd name="connsiteY35" fmla="*/ 713219 h 39939118"/>
              <a:gd name="connsiteX36" fmla="*/ 5465972 w 16407932"/>
              <a:gd name="connsiteY36" fmla="*/ 1185554 h 39939118"/>
              <a:gd name="connsiteX37" fmla="*/ 5768437 w 16407932"/>
              <a:gd name="connsiteY37" fmla="*/ 1682747 h 39939118"/>
              <a:gd name="connsiteX38" fmla="*/ 5962879 w 16407932"/>
              <a:gd name="connsiteY38" fmla="*/ 2378819 h 39939118"/>
              <a:gd name="connsiteX39" fmla="*/ 5941274 w 16407932"/>
              <a:gd name="connsiteY39" fmla="*/ 2900872 h 39939118"/>
              <a:gd name="connsiteX40" fmla="*/ 6265343 w 16407932"/>
              <a:gd name="connsiteY40" fmla="*/ 3671523 h 39939118"/>
              <a:gd name="connsiteX41" fmla="*/ 6157320 w 16407932"/>
              <a:gd name="connsiteY41" fmla="*/ 4078732 h 39939118"/>
              <a:gd name="connsiteX42" fmla="*/ 6222134 w 16407932"/>
              <a:gd name="connsiteY42" fmla="*/ 4516753 h 39939118"/>
              <a:gd name="connsiteX43" fmla="*/ 5919669 w 16407932"/>
              <a:gd name="connsiteY43" fmla="*/ 5585719 h 39939118"/>
              <a:gd name="connsiteX44" fmla="*/ 5160812 w 16407932"/>
              <a:gd name="connsiteY44" fmla="*/ 5610985 h 39939118"/>
              <a:gd name="connsiteX45" fmla="*/ 4882647 w 16407932"/>
              <a:gd name="connsiteY45" fmla="*/ 6115484 h 39939118"/>
              <a:gd name="connsiteX46" fmla="*/ 5314740 w 16407932"/>
              <a:gd name="connsiteY46" fmla="*/ 6836415 h 39939118"/>
              <a:gd name="connsiteX47" fmla="*/ 6200530 w 16407932"/>
              <a:gd name="connsiteY47" fmla="*/ 10251647 h 39939118"/>
              <a:gd name="connsiteX48" fmla="*/ 6351762 w 16407932"/>
              <a:gd name="connsiteY48" fmla="*/ 11634335 h 39939118"/>
              <a:gd name="connsiteX49" fmla="*/ 6762250 w 16407932"/>
              <a:gd name="connsiteY49" fmla="*/ 11385738 h 39939118"/>
              <a:gd name="connsiteX50" fmla="*/ 6440972 w 16407932"/>
              <a:gd name="connsiteY50" fmla="*/ 10000105 h 39939118"/>
              <a:gd name="connsiteX51" fmla="*/ 8178332 w 16407932"/>
              <a:gd name="connsiteY51" fmla="*/ 8628505 h 39939118"/>
              <a:gd name="connsiteX52" fmla="*/ 8209760 w 16407932"/>
              <a:gd name="connsiteY52" fmla="*/ 7955101 h 39939118"/>
              <a:gd name="connsiteX53" fmla="*/ 8566084 w 16407932"/>
              <a:gd name="connsiteY53" fmla="*/ 7805943 h 39939118"/>
              <a:gd name="connsiteX54" fmla="*/ 8566084 w 16407932"/>
              <a:gd name="connsiteY54" fmla="*/ 7184451 h 39939118"/>
              <a:gd name="connsiteX55" fmla="*/ 8144946 w 16407932"/>
              <a:gd name="connsiteY55" fmla="*/ 6910994 h 39939118"/>
              <a:gd name="connsiteX56" fmla="*/ 7904012 w 16407932"/>
              <a:gd name="connsiteY56" fmla="*/ 5336665 h 39939118"/>
              <a:gd name="connsiteX57" fmla="*/ 7904012 w 16407932"/>
              <a:gd name="connsiteY57" fmla="*/ 5885305 h 39939118"/>
              <a:gd name="connsiteX58" fmla="*/ 7904012 w 16407932"/>
              <a:gd name="connsiteY58" fmla="*/ 6433945 h 39939118"/>
              <a:gd name="connsiteX59" fmla="*/ 7721132 w 16407932"/>
              <a:gd name="connsiteY59" fmla="*/ 6068185 h 39939118"/>
              <a:gd name="connsiteX60" fmla="*/ 7629692 w 16407932"/>
              <a:gd name="connsiteY60" fmla="*/ 6342505 h 39939118"/>
              <a:gd name="connsiteX61" fmla="*/ 7355372 w 16407932"/>
              <a:gd name="connsiteY61" fmla="*/ 6616825 h 39939118"/>
              <a:gd name="connsiteX62" fmla="*/ 7355372 w 16407932"/>
              <a:gd name="connsiteY62" fmla="*/ 6159625 h 39939118"/>
              <a:gd name="connsiteX63" fmla="*/ 7194343 w 16407932"/>
              <a:gd name="connsiteY63" fmla="*/ 6413800 h 39939118"/>
              <a:gd name="connsiteX64" fmla="*/ 7691249 w 16407932"/>
              <a:gd name="connsiteY64" fmla="*/ 5245395 h 39939118"/>
              <a:gd name="connsiteX65" fmla="*/ 8178332 w 16407932"/>
              <a:gd name="connsiteY65" fmla="*/ 4147945 h 39939118"/>
              <a:gd name="connsiteX66" fmla="*/ 9367052 w 16407932"/>
              <a:gd name="connsiteY66" fmla="*/ 3324985 h 39939118"/>
              <a:gd name="connsiteX67" fmla="*/ 9549932 w 16407932"/>
              <a:gd name="connsiteY67" fmla="*/ 3416425 h 39939118"/>
              <a:gd name="connsiteX68" fmla="*/ 10190012 w 16407932"/>
              <a:gd name="connsiteY68" fmla="*/ 3142105 h 39939118"/>
              <a:gd name="connsiteX69" fmla="*/ 11012972 w 16407932"/>
              <a:gd name="connsiteY69" fmla="*/ 3507865 h 39939118"/>
              <a:gd name="connsiteX70" fmla="*/ 11287292 w 16407932"/>
              <a:gd name="connsiteY70" fmla="*/ 4239385 h 39939118"/>
              <a:gd name="connsiteX71" fmla="*/ 11378732 w 16407932"/>
              <a:gd name="connsiteY71" fmla="*/ 4696585 h 39939118"/>
              <a:gd name="connsiteX72" fmla="*/ 11470172 w 16407932"/>
              <a:gd name="connsiteY72" fmla="*/ 5519545 h 39939118"/>
              <a:gd name="connsiteX73" fmla="*/ 11470172 w 16407932"/>
              <a:gd name="connsiteY73" fmla="*/ 5519545 h 39939118"/>
              <a:gd name="connsiteX74" fmla="*/ 11927372 w 16407932"/>
              <a:gd name="connsiteY74" fmla="*/ 6525385 h 39939118"/>
              <a:gd name="connsiteX75" fmla="*/ 11470172 w 16407932"/>
              <a:gd name="connsiteY75" fmla="*/ 7165465 h 39939118"/>
              <a:gd name="connsiteX76" fmla="*/ 11470172 w 16407932"/>
              <a:gd name="connsiteY76" fmla="*/ 7805545 h 39939118"/>
              <a:gd name="connsiteX77" fmla="*/ 10738652 w 16407932"/>
              <a:gd name="connsiteY77" fmla="*/ 7896985 h 39939118"/>
              <a:gd name="connsiteX78" fmla="*/ 10555772 w 16407932"/>
              <a:gd name="connsiteY78" fmla="*/ 8171305 h 39939118"/>
              <a:gd name="connsiteX79" fmla="*/ 10830092 w 16407932"/>
              <a:gd name="connsiteY79" fmla="*/ 8628505 h 39939118"/>
              <a:gd name="connsiteX80" fmla="*/ 11835932 w 16407932"/>
              <a:gd name="connsiteY80" fmla="*/ 8628505 h 39939118"/>
              <a:gd name="connsiteX81" fmla="*/ 12293132 w 16407932"/>
              <a:gd name="connsiteY81" fmla="*/ 9085705 h 39939118"/>
              <a:gd name="connsiteX82" fmla="*/ 13207532 w 16407932"/>
              <a:gd name="connsiteY82" fmla="*/ 10457305 h 39939118"/>
              <a:gd name="connsiteX83" fmla="*/ 14944892 w 16407932"/>
              <a:gd name="connsiteY83" fmla="*/ 10000105 h 39939118"/>
              <a:gd name="connsiteX84" fmla="*/ 16407932 w 16407932"/>
              <a:gd name="connsiteY84" fmla="*/ 9634345 h 39939118"/>
              <a:gd name="connsiteX85" fmla="*/ 15219212 w 16407932"/>
              <a:gd name="connsiteY85" fmla="*/ 10457305 h 39939118"/>
              <a:gd name="connsiteX86" fmla="*/ 15767852 w 16407932"/>
              <a:gd name="connsiteY86" fmla="*/ 10914505 h 39939118"/>
              <a:gd name="connsiteX87" fmla="*/ 14944892 w 16407932"/>
              <a:gd name="connsiteY87" fmla="*/ 11828905 h 39939118"/>
              <a:gd name="connsiteX88" fmla="*/ 14944892 w 16407932"/>
              <a:gd name="connsiteY88" fmla="*/ 11188825 h 39939118"/>
              <a:gd name="connsiteX89" fmla="*/ 13298972 w 16407932"/>
              <a:gd name="connsiteY89" fmla="*/ 11188825 h 39939118"/>
              <a:gd name="connsiteX90" fmla="*/ 13298972 w 16407932"/>
              <a:gd name="connsiteY90" fmla="*/ 12011785 h 39939118"/>
              <a:gd name="connsiteX91" fmla="*/ 14487692 w 16407932"/>
              <a:gd name="connsiteY91" fmla="*/ 13200505 h 39939118"/>
              <a:gd name="connsiteX92" fmla="*/ 14396252 w 16407932"/>
              <a:gd name="connsiteY92" fmla="*/ 14114905 h 39939118"/>
              <a:gd name="connsiteX93" fmla="*/ 14762012 w 16407932"/>
              <a:gd name="connsiteY93" fmla="*/ 14846425 h 39939118"/>
              <a:gd name="connsiteX94" fmla="*/ 14670572 w 16407932"/>
              <a:gd name="connsiteY94" fmla="*/ 15577945 h 39939118"/>
              <a:gd name="connsiteX95" fmla="*/ 14670572 w 16407932"/>
              <a:gd name="connsiteY95" fmla="*/ 16035145 h 39939118"/>
              <a:gd name="connsiteX96" fmla="*/ 14396252 w 16407932"/>
              <a:gd name="connsiteY96" fmla="*/ 16035145 h 39939118"/>
              <a:gd name="connsiteX97" fmla="*/ 14396252 w 16407932"/>
              <a:gd name="connsiteY97" fmla="*/ 16400905 h 39939118"/>
              <a:gd name="connsiteX98" fmla="*/ 13664732 w 16407932"/>
              <a:gd name="connsiteY98" fmla="*/ 16400905 h 39939118"/>
              <a:gd name="connsiteX99" fmla="*/ 14213372 w 16407932"/>
              <a:gd name="connsiteY99" fmla="*/ 17132425 h 39939118"/>
              <a:gd name="connsiteX100" fmla="*/ 14853452 w 16407932"/>
              <a:gd name="connsiteY100" fmla="*/ 25910665 h 39939118"/>
              <a:gd name="connsiteX101" fmla="*/ 13207532 w 16407932"/>
              <a:gd name="connsiteY101" fmla="*/ 25819225 h 39939118"/>
              <a:gd name="connsiteX102" fmla="*/ 13024652 w 16407932"/>
              <a:gd name="connsiteY102" fmla="*/ 29293945 h 39939118"/>
              <a:gd name="connsiteX103" fmla="*/ 11653052 w 16407932"/>
              <a:gd name="connsiteY103" fmla="*/ 33957385 h 39939118"/>
              <a:gd name="connsiteX104" fmla="*/ 12476012 w 16407932"/>
              <a:gd name="connsiteY104" fmla="*/ 35603305 h 39939118"/>
              <a:gd name="connsiteX105" fmla="*/ 14396252 w 16407932"/>
              <a:gd name="connsiteY105" fmla="*/ 36151945 h 39939118"/>
              <a:gd name="connsiteX106" fmla="*/ 12293132 w 16407932"/>
              <a:gd name="connsiteY106" fmla="*/ 36517705 h 39939118"/>
              <a:gd name="connsiteX107" fmla="*/ 12933212 w 16407932"/>
              <a:gd name="connsiteY107" fmla="*/ 37066345 h 39939118"/>
              <a:gd name="connsiteX108" fmla="*/ 12018812 w 16407932"/>
              <a:gd name="connsiteY108" fmla="*/ 37706425 h 39939118"/>
              <a:gd name="connsiteX109" fmla="*/ 10007132 w 16407932"/>
              <a:gd name="connsiteY109" fmla="*/ 37249225 h 39939118"/>
              <a:gd name="connsiteX110" fmla="*/ 10190012 w 16407932"/>
              <a:gd name="connsiteY110" fmla="*/ 36883465 h 39939118"/>
              <a:gd name="connsiteX111" fmla="*/ 9001292 w 16407932"/>
              <a:gd name="connsiteY111" fmla="*/ 36883465 h 39939118"/>
              <a:gd name="connsiteX112" fmla="*/ 9549932 w 16407932"/>
              <a:gd name="connsiteY112" fmla="*/ 35969065 h 39939118"/>
              <a:gd name="connsiteX113" fmla="*/ 9001292 w 16407932"/>
              <a:gd name="connsiteY113" fmla="*/ 35511865 h 39939118"/>
              <a:gd name="connsiteX114" fmla="*/ 9824252 w 16407932"/>
              <a:gd name="connsiteY114" fmla="*/ 34780345 h 39939118"/>
              <a:gd name="connsiteX115" fmla="*/ 8635532 w 16407932"/>
              <a:gd name="connsiteY115" fmla="*/ 28196665 h 39939118"/>
              <a:gd name="connsiteX116" fmla="*/ 9367052 w 16407932"/>
              <a:gd name="connsiteY116" fmla="*/ 26276425 h 39939118"/>
              <a:gd name="connsiteX117" fmla="*/ 8361212 w 16407932"/>
              <a:gd name="connsiteY117" fmla="*/ 25727785 h 39939118"/>
              <a:gd name="connsiteX118" fmla="*/ 8269772 w 16407932"/>
              <a:gd name="connsiteY118" fmla="*/ 20790025 h 39939118"/>
              <a:gd name="connsiteX119" fmla="*/ 8635532 w 16407932"/>
              <a:gd name="connsiteY119" fmla="*/ 18504025 h 39939118"/>
              <a:gd name="connsiteX120" fmla="*/ 7345575 w 16407932"/>
              <a:gd name="connsiteY120" fmla="*/ 16730572 h 39939118"/>
              <a:gd name="connsiteX121" fmla="*/ 7172492 w 16407932"/>
              <a:gd name="connsiteY121" fmla="*/ 16309465 h 39939118"/>
              <a:gd name="connsiteX122" fmla="*/ 7302366 w 16407932"/>
              <a:gd name="connsiteY122" fmla="*/ 16332817 h 39939118"/>
              <a:gd name="connsiteX123" fmla="*/ 7025008 w 16407932"/>
              <a:gd name="connsiteY123" fmla="*/ 16283097 h 39939118"/>
              <a:gd name="connsiteX124" fmla="*/ 7154636 w 16407932"/>
              <a:gd name="connsiteY124" fmla="*/ 20186069 h 39939118"/>
              <a:gd name="connsiteX125" fmla="*/ 6668684 w 16407932"/>
              <a:gd name="connsiteY125" fmla="*/ 21851668 h 39939118"/>
              <a:gd name="connsiteX126" fmla="*/ 6117614 w 16407932"/>
              <a:gd name="connsiteY126" fmla="*/ 22100265 h 39939118"/>
              <a:gd name="connsiteX127" fmla="*/ 6668684 w 16407932"/>
              <a:gd name="connsiteY127" fmla="*/ 26997624 h 39939118"/>
              <a:gd name="connsiteX128" fmla="*/ 6330157 w 16407932"/>
              <a:gd name="connsiteY128" fmla="*/ 36543745 h 39939118"/>
              <a:gd name="connsiteX129" fmla="*/ 5428593 w 16407932"/>
              <a:gd name="connsiteY129" fmla="*/ 36799051 h 39939118"/>
              <a:gd name="connsiteX0" fmla="*/ 5941274 w 16407932"/>
              <a:gd name="connsiteY0" fmla="*/ 36916641 h 39939118"/>
              <a:gd name="connsiteX1" fmla="*/ 6729995 w 16407932"/>
              <a:gd name="connsiteY1" fmla="*/ 38184485 h 39939118"/>
              <a:gd name="connsiteX2" fmla="*/ 8577039 w 16407932"/>
              <a:gd name="connsiteY2" fmla="*/ 38905416 h 39939118"/>
              <a:gd name="connsiteX3" fmla="*/ 8987527 w 16407932"/>
              <a:gd name="connsiteY3" fmla="*/ 39526908 h 39939118"/>
              <a:gd name="connsiteX4" fmla="*/ 6225637 w 16407932"/>
              <a:gd name="connsiteY4" fmla="*/ 39924663 h 39939118"/>
              <a:gd name="connsiteX5" fmla="*/ 5058987 w 16407932"/>
              <a:gd name="connsiteY5" fmla="*/ 39526908 h 39939118"/>
              <a:gd name="connsiteX6" fmla="*/ 4540476 w 16407932"/>
              <a:gd name="connsiteY6" fmla="*/ 39626347 h 39939118"/>
              <a:gd name="connsiteX7" fmla="*/ 3200988 w 16407932"/>
              <a:gd name="connsiteY7" fmla="*/ 39377750 h 39939118"/>
              <a:gd name="connsiteX8" fmla="*/ 3265802 w 16407932"/>
              <a:gd name="connsiteY8" fmla="*/ 38358503 h 39939118"/>
              <a:gd name="connsiteX9" fmla="*/ 2596059 w 16407932"/>
              <a:gd name="connsiteY9" fmla="*/ 38532521 h 39939118"/>
              <a:gd name="connsiteX10" fmla="*/ 2531245 w 16407932"/>
              <a:gd name="connsiteY10" fmla="*/ 38905416 h 39939118"/>
              <a:gd name="connsiteX11" fmla="*/ 864185 w 16407932"/>
              <a:gd name="connsiteY11" fmla="*/ 38830837 h 39939118"/>
              <a:gd name="connsiteX12" fmla="*/ 712953 w 16407932"/>
              <a:gd name="connsiteY12" fmla="*/ 36543745 h 39939118"/>
              <a:gd name="connsiteX13" fmla="*/ 802874 w 16407932"/>
              <a:gd name="connsiteY13" fmla="*/ 35499638 h 39939118"/>
              <a:gd name="connsiteX14" fmla="*/ 1278176 w 16407932"/>
              <a:gd name="connsiteY14" fmla="*/ 35027304 h 39939118"/>
              <a:gd name="connsiteX15" fmla="*/ 1040525 w 16407932"/>
              <a:gd name="connsiteY15" fmla="*/ 34629549 h 39939118"/>
              <a:gd name="connsiteX16" fmla="*/ 1080232 w 16407932"/>
              <a:gd name="connsiteY16" fmla="*/ 26972764 h 39939118"/>
              <a:gd name="connsiteX17" fmla="*/ 1598743 w 16407932"/>
              <a:gd name="connsiteY17" fmla="*/ 24909410 h 39939118"/>
              <a:gd name="connsiteX18" fmla="*/ 1533929 w 16407932"/>
              <a:gd name="connsiteY18" fmla="*/ 23591847 h 39939118"/>
              <a:gd name="connsiteX19" fmla="*/ 1663557 w 16407932"/>
              <a:gd name="connsiteY19" fmla="*/ 22348862 h 39939118"/>
              <a:gd name="connsiteX20" fmla="*/ 1859785 w 16407932"/>
              <a:gd name="connsiteY20" fmla="*/ 21534401 h 39939118"/>
              <a:gd name="connsiteX21" fmla="*/ 0 w 16407932"/>
              <a:gd name="connsiteY21" fmla="*/ 21115331 h 39939118"/>
              <a:gd name="connsiteX22" fmla="*/ 734558 w 16407932"/>
              <a:gd name="connsiteY22" fmla="*/ 16034501 h 39939118"/>
              <a:gd name="connsiteX23" fmla="*/ 910897 w 16407932"/>
              <a:gd name="connsiteY23" fmla="*/ 13573391 h 39939118"/>
              <a:gd name="connsiteX24" fmla="*/ 781270 w 16407932"/>
              <a:gd name="connsiteY24" fmla="*/ 10391351 h 39939118"/>
              <a:gd name="connsiteX25" fmla="*/ 1166650 w 16407932"/>
              <a:gd name="connsiteY25" fmla="*/ 7897670 h 39939118"/>
              <a:gd name="connsiteX26" fmla="*/ 1879603 w 16407932"/>
              <a:gd name="connsiteY26" fmla="*/ 6322056 h 39939118"/>
              <a:gd name="connsiteX27" fmla="*/ 2570951 w 16407932"/>
              <a:gd name="connsiteY27" fmla="*/ 5337122 h 39939118"/>
              <a:gd name="connsiteX28" fmla="*/ 2966252 w 16407932"/>
              <a:gd name="connsiteY28" fmla="*/ 4788025 h 39939118"/>
              <a:gd name="connsiteX29" fmla="*/ 2527742 w 16407932"/>
              <a:gd name="connsiteY29" fmla="*/ 3954433 h 39939118"/>
              <a:gd name="connsiteX30" fmla="*/ 2160463 w 16407932"/>
              <a:gd name="connsiteY30" fmla="*/ 1881624 h 39939118"/>
              <a:gd name="connsiteX31" fmla="*/ 2246882 w 16407932"/>
              <a:gd name="connsiteY31" fmla="*/ 1036395 h 39939118"/>
              <a:gd name="connsiteX32" fmla="*/ 2722184 w 16407932"/>
              <a:gd name="connsiteY32" fmla="*/ 638640 h 39939118"/>
              <a:gd name="connsiteX33" fmla="*/ 3510600 w 16407932"/>
              <a:gd name="connsiteY33" fmla="*/ 290605 h 39939118"/>
              <a:gd name="connsiteX34" fmla="*/ 4601787 w 16407932"/>
              <a:gd name="connsiteY34" fmla="*/ 191166 h 39939118"/>
              <a:gd name="connsiteX35" fmla="*/ 5833251 w 16407932"/>
              <a:gd name="connsiteY35" fmla="*/ 713219 h 39939118"/>
              <a:gd name="connsiteX36" fmla="*/ 5465972 w 16407932"/>
              <a:gd name="connsiteY36" fmla="*/ 1185554 h 39939118"/>
              <a:gd name="connsiteX37" fmla="*/ 5768437 w 16407932"/>
              <a:gd name="connsiteY37" fmla="*/ 1682747 h 39939118"/>
              <a:gd name="connsiteX38" fmla="*/ 5962879 w 16407932"/>
              <a:gd name="connsiteY38" fmla="*/ 2378819 h 39939118"/>
              <a:gd name="connsiteX39" fmla="*/ 5941274 w 16407932"/>
              <a:gd name="connsiteY39" fmla="*/ 2900872 h 39939118"/>
              <a:gd name="connsiteX40" fmla="*/ 6265343 w 16407932"/>
              <a:gd name="connsiteY40" fmla="*/ 3671523 h 39939118"/>
              <a:gd name="connsiteX41" fmla="*/ 6157320 w 16407932"/>
              <a:gd name="connsiteY41" fmla="*/ 4078732 h 39939118"/>
              <a:gd name="connsiteX42" fmla="*/ 6222134 w 16407932"/>
              <a:gd name="connsiteY42" fmla="*/ 4516753 h 39939118"/>
              <a:gd name="connsiteX43" fmla="*/ 5919669 w 16407932"/>
              <a:gd name="connsiteY43" fmla="*/ 5585719 h 39939118"/>
              <a:gd name="connsiteX44" fmla="*/ 5160812 w 16407932"/>
              <a:gd name="connsiteY44" fmla="*/ 5610985 h 39939118"/>
              <a:gd name="connsiteX45" fmla="*/ 4882647 w 16407932"/>
              <a:gd name="connsiteY45" fmla="*/ 6115484 h 39939118"/>
              <a:gd name="connsiteX46" fmla="*/ 5314740 w 16407932"/>
              <a:gd name="connsiteY46" fmla="*/ 6836415 h 39939118"/>
              <a:gd name="connsiteX47" fmla="*/ 6200530 w 16407932"/>
              <a:gd name="connsiteY47" fmla="*/ 10251647 h 39939118"/>
              <a:gd name="connsiteX48" fmla="*/ 6351762 w 16407932"/>
              <a:gd name="connsiteY48" fmla="*/ 11634335 h 39939118"/>
              <a:gd name="connsiteX49" fmla="*/ 6762250 w 16407932"/>
              <a:gd name="connsiteY49" fmla="*/ 11385738 h 39939118"/>
              <a:gd name="connsiteX50" fmla="*/ 6440972 w 16407932"/>
              <a:gd name="connsiteY50" fmla="*/ 10000105 h 39939118"/>
              <a:gd name="connsiteX51" fmla="*/ 8178332 w 16407932"/>
              <a:gd name="connsiteY51" fmla="*/ 8628505 h 39939118"/>
              <a:gd name="connsiteX52" fmla="*/ 8209760 w 16407932"/>
              <a:gd name="connsiteY52" fmla="*/ 7955101 h 39939118"/>
              <a:gd name="connsiteX53" fmla="*/ 8566084 w 16407932"/>
              <a:gd name="connsiteY53" fmla="*/ 7805943 h 39939118"/>
              <a:gd name="connsiteX54" fmla="*/ 8566084 w 16407932"/>
              <a:gd name="connsiteY54" fmla="*/ 7184451 h 39939118"/>
              <a:gd name="connsiteX55" fmla="*/ 8144946 w 16407932"/>
              <a:gd name="connsiteY55" fmla="*/ 6910994 h 39939118"/>
              <a:gd name="connsiteX56" fmla="*/ 7904012 w 16407932"/>
              <a:gd name="connsiteY56" fmla="*/ 5336665 h 39939118"/>
              <a:gd name="connsiteX57" fmla="*/ 7904012 w 16407932"/>
              <a:gd name="connsiteY57" fmla="*/ 5885305 h 39939118"/>
              <a:gd name="connsiteX58" fmla="*/ 7904012 w 16407932"/>
              <a:gd name="connsiteY58" fmla="*/ 6433945 h 39939118"/>
              <a:gd name="connsiteX59" fmla="*/ 7721132 w 16407932"/>
              <a:gd name="connsiteY59" fmla="*/ 6068185 h 39939118"/>
              <a:gd name="connsiteX60" fmla="*/ 7629692 w 16407932"/>
              <a:gd name="connsiteY60" fmla="*/ 6342505 h 39939118"/>
              <a:gd name="connsiteX61" fmla="*/ 7355372 w 16407932"/>
              <a:gd name="connsiteY61" fmla="*/ 6616825 h 39939118"/>
              <a:gd name="connsiteX62" fmla="*/ 7355372 w 16407932"/>
              <a:gd name="connsiteY62" fmla="*/ 6159625 h 39939118"/>
              <a:gd name="connsiteX63" fmla="*/ 7194343 w 16407932"/>
              <a:gd name="connsiteY63" fmla="*/ 6413800 h 39939118"/>
              <a:gd name="connsiteX64" fmla="*/ 7691249 w 16407932"/>
              <a:gd name="connsiteY64" fmla="*/ 5245395 h 39939118"/>
              <a:gd name="connsiteX65" fmla="*/ 8178332 w 16407932"/>
              <a:gd name="connsiteY65" fmla="*/ 4147945 h 39939118"/>
              <a:gd name="connsiteX66" fmla="*/ 9367052 w 16407932"/>
              <a:gd name="connsiteY66" fmla="*/ 3324985 h 39939118"/>
              <a:gd name="connsiteX67" fmla="*/ 9549932 w 16407932"/>
              <a:gd name="connsiteY67" fmla="*/ 3416425 h 39939118"/>
              <a:gd name="connsiteX68" fmla="*/ 10190012 w 16407932"/>
              <a:gd name="connsiteY68" fmla="*/ 3142105 h 39939118"/>
              <a:gd name="connsiteX69" fmla="*/ 11012972 w 16407932"/>
              <a:gd name="connsiteY69" fmla="*/ 3507865 h 39939118"/>
              <a:gd name="connsiteX70" fmla="*/ 11287292 w 16407932"/>
              <a:gd name="connsiteY70" fmla="*/ 4239385 h 39939118"/>
              <a:gd name="connsiteX71" fmla="*/ 11378732 w 16407932"/>
              <a:gd name="connsiteY71" fmla="*/ 4696585 h 39939118"/>
              <a:gd name="connsiteX72" fmla="*/ 11470172 w 16407932"/>
              <a:gd name="connsiteY72" fmla="*/ 5519545 h 39939118"/>
              <a:gd name="connsiteX73" fmla="*/ 11470172 w 16407932"/>
              <a:gd name="connsiteY73" fmla="*/ 5519545 h 39939118"/>
              <a:gd name="connsiteX74" fmla="*/ 11927372 w 16407932"/>
              <a:gd name="connsiteY74" fmla="*/ 6525385 h 39939118"/>
              <a:gd name="connsiteX75" fmla="*/ 11470172 w 16407932"/>
              <a:gd name="connsiteY75" fmla="*/ 7165465 h 39939118"/>
              <a:gd name="connsiteX76" fmla="*/ 11470172 w 16407932"/>
              <a:gd name="connsiteY76" fmla="*/ 7805545 h 39939118"/>
              <a:gd name="connsiteX77" fmla="*/ 10738652 w 16407932"/>
              <a:gd name="connsiteY77" fmla="*/ 7896985 h 39939118"/>
              <a:gd name="connsiteX78" fmla="*/ 10555772 w 16407932"/>
              <a:gd name="connsiteY78" fmla="*/ 8171305 h 39939118"/>
              <a:gd name="connsiteX79" fmla="*/ 10830092 w 16407932"/>
              <a:gd name="connsiteY79" fmla="*/ 8628505 h 39939118"/>
              <a:gd name="connsiteX80" fmla="*/ 11835932 w 16407932"/>
              <a:gd name="connsiteY80" fmla="*/ 8628505 h 39939118"/>
              <a:gd name="connsiteX81" fmla="*/ 12293132 w 16407932"/>
              <a:gd name="connsiteY81" fmla="*/ 9085705 h 39939118"/>
              <a:gd name="connsiteX82" fmla="*/ 13207532 w 16407932"/>
              <a:gd name="connsiteY82" fmla="*/ 10457305 h 39939118"/>
              <a:gd name="connsiteX83" fmla="*/ 14944892 w 16407932"/>
              <a:gd name="connsiteY83" fmla="*/ 10000105 h 39939118"/>
              <a:gd name="connsiteX84" fmla="*/ 16407932 w 16407932"/>
              <a:gd name="connsiteY84" fmla="*/ 9634345 h 39939118"/>
              <a:gd name="connsiteX85" fmla="*/ 15219212 w 16407932"/>
              <a:gd name="connsiteY85" fmla="*/ 10457305 h 39939118"/>
              <a:gd name="connsiteX86" fmla="*/ 15767852 w 16407932"/>
              <a:gd name="connsiteY86" fmla="*/ 10914505 h 39939118"/>
              <a:gd name="connsiteX87" fmla="*/ 14944892 w 16407932"/>
              <a:gd name="connsiteY87" fmla="*/ 11828905 h 39939118"/>
              <a:gd name="connsiteX88" fmla="*/ 14944892 w 16407932"/>
              <a:gd name="connsiteY88" fmla="*/ 11188825 h 39939118"/>
              <a:gd name="connsiteX89" fmla="*/ 13298972 w 16407932"/>
              <a:gd name="connsiteY89" fmla="*/ 11188825 h 39939118"/>
              <a:gd name="connsiteX90" fmla="*/ 13298972 w 16407932"/>
              <a:gd name="connsiteY90" fmla="*/ 12011785 h 39939118"/>
              <a:gd name="connsiteX91" fmla="*/ 14487692 w 16407932"/>
              <a:gd name="connsiteY91" fmla="*/ 13200505 h 39939118"/>
              <a:gd name="connsiteX92" fmla="*/ 14396252 w 16407932"/>
              <a:gd name="connsiteY92" fmla="*/ 14114905 h 39939118"/>
              <a:gd name="connsiteX93" fmla="*/ 14762012 w 16407932"/>
              <a:gd name="connsiteY93" fmla="*/ 14846425 h 39939118"/>
              <a:gd name="connsiteX94" fmla="*/ 14670572 w 16407932"/>
              <a:gd name="connsiteY94" fmla="*/ 15577945 h 39939118"/>
              <a:gd name="connsiteX95" fmla="*/ 14670572 w 16407932"/>
              <a:gd name="connsiteY95" fmla="*/ 16035145 h 39939118"/>
              <a:gd name="connsiteX96" fmla="*/ 14396252 w 16407932"/>
              <a:gd name="connsiteY96" fmla="*/ 16035145 h 39939118"/>
              <a:gd name="connsiteX97" fmla="*/ 14396252 w 16407932"/>
              <a:gd name="connsiteY97" fmla="*/ 16400905 h 39939118"/>
              <a:gd name="connsiteX98" fmla="*/ 13664732 w 16407932"/>
              <a:gd name="connsiteY98" fmla="*/ 16400905 h 39939118"/>
              <a:gd name="connsiteX99" fmla="*/ 14213372 w 16407932"/>
              <a:gd name="connsiteY99" fmla="*/ 17132425 h 39939118"/>
              <a:gd name="connsiteX100" fmla="*/ 14853452 w 16407932"/>
              <a:gd name="connsiteY100" fmla="*/ 25910665 h 39939118"/>
              <a:gd name="connsiteX101" fmla="*/ 13207532 w 16407932"/>
              <a:gd name="connsiteY101" fmla="*/ 25819225 h 39939118"/>
              <a:gd name="connsiteX102" fmla="*/ 13024652 w 16407932"/>
              <a:gd name="connsiteY102" fmla="*/ 29293945 h 39939118"/>
              <a:gd name="connsiteX103" fmla="*/ 11653052 w 16407932"/>
              <a:gd name="connsiteY103" fmla="*/ 33957385 h 39939118"/>
              <a:gd name="connsiteX104" fmla="*/ 12476012 w 16407932"/>
              <a:gd name="connsiteY104" fmla="*/ 35603305 h 39939118"/>
              <a:gd name="connsiteX105" fmla="*/ 14396252 w 16407932"/>
              <a:gd name="connsiteY105" fmla="*/ 36151945 h 39939118"/>
              <a:gd name="connsiteX106" fmla="*/ 12293132 w 16407932"/>
              <a:gd name="connsiteY106" fmla="*/ 36517705 h 39939118"/>
              <a:gd name="connsiteX107" fmla="*/ 12933212 w 16407932"/>
              <a:gd name="connsiteY107" fmla="*/ 37066345 h 39939118"/>
              <a:gd name="connsiteX108" fmla="*/ 12018812 w 16407932"/>
              <a:gd name="connsiteY108" fmla="*/ 37706425 h 39939118"/>
              <a:gd name="connsiteX109" fmla="*/ 10007132 w 16407932"/>
              <a:gd name="connsiteY109" fmla="*/ 37249225 h 39939118"/>
              <a:gd name="connsiteX110" fmla="*/ 10190012 w 16407932"/>
              <a:gd name="connsiteY110" fmla="*/ 36883465 h 39939118"/>
              <a:gd name="connsiteX111" fmla="*/ 9001292 w 16407932"/>
              <a:gd name="connsiteY111" fmla="*/ 36883465 h 39939118"/>
              <a:gd name="connsiteX112" fmla="*/ 9549932 w 16407932"/>
              <a:gd name="connsiteY112" fmla="*/ 35969065 h 39939118"/>
              <a:gd name="connsiteX113" fmla="*/ 9001292 w 16407932"/>
              <a:gd name="connsiteY113" fmla="*/ 35511865 h 39939118"/>
              <a:gd name="connsiteX114" fmla="*/ 9824252 w 16407932"/>
              <a:gd name="connsiteY114" fmla="*/ 34780345 h 39939118"/>
              <a:gd name="connsiteX115" fmla="*/ 8635532 w 16407932"/>
              <a:gd name="connsiteY115" fmla="*/ 28196665 h 39939118"/>
              <a:gd name="connsiteX116" fmla="*/ 9367052 w 16407932"/>
              <a:gd name="connsiteY116" fmla="*/ 26276425 h 39939118"/>
              <a:gd name="connsiteX117" fmla="*/ 8361212 w 16407932"/>
              <a:gd name="connsiteY117" fmla="*/ 25727785 h 39939118"/>
              <a:gd name="connsiteX118" fmla="*/ 8269772 w 16407932"/>
              <a:gd name="connsiteY118" fmla="*/ 20790025 h 39939118"/>
              <a:gd name="connsiteX119" fmla="*/ 8635532 w 16407932"/>
              <a:gd name="connsiteY119" fmla="*/ 18504025 h 39939118"/>
              <a:gd name="connsiteX120" fmla="*/ 7345575 w 16407932"/>
              <a:gd name="connsiteY120" fmla="*/ 16730572 h 39939118"/>
              <a:gd name="connsiteX121" fmla="*/ 7172492 w 16407932"/>
              <a:gd name="connsiteY121" fmla="*/ 16309465 h 39939118"/>
              <a:gd name="connsiteX122" fmla="*/ 7302366 w 16407932"/>
              <a:gd name="connsiteY122" fmla="*/ 16332817 h 39939118"/>
              <a:gd name="connsiteX123" fmla="*/ 7025008 w 16407932"/>
              <a:gd name="connsiteY123" fmla="*/ 16283097 h 39939118"/>
              <a:gd name="connsiteX124" fmla="*/ 7154636 w 16407932"/>
              <a:gd name="connsiteY124" fmla="*/ 20186069 h 39939118"/>
              <a:gd name="connsiteX125" fmla="*/ 6668684 w 16407932"/>
              <a:gd name="connsiteY125" fmla="*/ 21851668 h 39939118"/>
              <a:gd name="connsiteX126" fmla="*/ 6117614 w 16407932"/>
              <a:gd name="connsiteY126" fmla="*/ 22100265 h 39939118"/>
              <a:gd name="connsiteX127" fmla="*/ 6668684 w 16407932"/>
              <a:gd name="connsiteY127" fmla="*/ 26997624 h 39939118"/>
              <a:gd name="connsiteX128" fmla="*/ 6330157 w 16407932"/>
              <a:gd name="connsiteY128" fmla="*/ 36543745 h 39939118"/>
              <a:gd name="connsiteX129" fmla="*/ 5428593 w 16407932"/>
              <a:gd name="connsiteY129" fmla="*/ 36799051 h 39939118"/>
              <a:gd name="connsiteX0" fmla="*/ 5941274 w 16407932"/>
              <a:gd name="connsiteY0" fmla="*/ 36916641 h 39939118"/>
              <a:gd name="connsiteX1" fmla="*/ 6729995 w 16407932"/>
              <a:gd name="connsiteY1" fmla="*/ 38184485 h 39939118"/>
              <a:gd name="connsiteX2" fmla="*/ 8577039 w 16407932"/>
              <a:gd name="connsiteY2" fmla="*/ 38905416 h 39939118"/>
              <a:gd name="connsiteX3" fmla="*/ 8987527 w 16407932"/>
              <a:gd name="connsiteY3" fmla="*/ 39526908 h 39939118"/>
              <a:gd name="connsiteX4" fmla="*/ 6225637 w 16407932"/>
              <a:gd name="connsiteY4" fmla="*/ 39924663 h 39939118"/>
              <a:gd name="connsiteX5" fmla="*/ 5058987 w 16407932"/>
              <a:gd name="connsiteY5" fmla="*/ 39526908 h 39939118"/>
              <a:gd name="connsiteX6" fmla="*/ 4540476 w 16407932"/>
              <a:gd name="connsiteY6" fmla="*/ 39626347 h 39939118"/>
              <a:gd name="connsiteX7" fmla="*/ 3200988 w 16407932"/>
              <a:gd name="connsiteY7" fmla="*/ 39377750 h 39939118"/>
              <a:gd name="connsiteX8" fmla="*/ 3265802 w 16407932"/>
              <a:gd name="connsiteY8" fmla="*/ 38358503 h 39939118"/>
              <a:gd name="connsiteX9" fmla="*/ 2596059 w 16407932"/>
              <a:gd name="connsiteY9" fmla="*/ 38532521 h 39939118"/>
              <a:gd name="connsiteX10" fmla="*/ 2531245 w 16407932"/>
              <a:gd name="connsiteY10" fmla="*/ 38905416 h 39939118"/>
              <a:gd name="connsiteX11" fmla="*/ 864185 w 16407932"/>
              <a:gd name="connsiteY11" fmla="*/ 38830837 h 39939118"/>
              <a:gd name="connsiteX12" fmla="*/ 712953 w 16407932"/>
              <a:gd name="connsiteY12" fmla="*/ 36543745 h 39939118"/>
              <a:gd name="connsiteX13" fmla="*/ 802874 w 16407932"/>
              <a:gd name="connsiteY13" fmla="*/ 35499638 h 39939118"/>
              <a:gd name="connsiteX14" fmla="*/ 1278176 w 16407932"/>
              <a:gd name="connsiteY14" fmla="*/ 35027304 h 39939118"/>
              <a:gd name="connsiteX15" fmla="*/ 1040525 w 16407932"/>
              <a:gd name="connsiteY15" fmla="*/ 34629549 h 39939118"/>
              <a:gd name="connsiteX16" fmla="*/ 1080232 w 16407932"/>
              <a:gd name="connsiteY16" fmla="*/ 26972764 h 39939118"/>
              <a:gd name="connsiteX17" fmla="*/ 1598743 w 16407932"/>
              <a:gd name="connsiteY17" fmla="*/ 24909410 h 39939118"/>
              <a:gd name="connsiteX18" fmla="*/ 1533929 w 16407932"/>
              <a:gd name="connsiteY18" fmla="*/ 23591847 h 39939118"/>
              <a:gd name="connsiteX19" fmla="*/ 1663557 w 16407932"/>
              <a:gd name="connsiteY19" fmla="*/ 22348862 h 39939118"/>
              <a:gd name="connsiteX20" fmla="*/ 1859785 w 16407932"/>
              <a:gd name="connsiteY20" fmla="*/ 21534401 h 39939118"/>
              <a:gd name="connsiteX21" fmla="*/ 0 w 16407932"/>
              <a:gd name="connsiteY21" fmla="*/ 21115331 h 39939118"/>
              <a:gd name="connsiteX22" fmla="*/ 734558 w 16407932"/>
              <a:gd name="connsiteY22" fmla="*/ 16034501 h 39939118"/>
              <a:gd name="connsiteX23" fmla="*/ 910897 w 16407932"/>
              <a:gd name="connsiteY23" fmla="*/ 13573391 h 39939118"/>
              <a:gd name="connsiteX24" fmla="*/ 781270 w 16407932"/>
              <a:gd name="connsiteY24" fmla="*/ 10391351 h 39939118"/>
              <a:gd name="connsiteX25" fmla="*/ 1166650 w 16407932"/>
              <a:gd name="connsiteY25" fmla="*/ 7897670 h 39939118"/>
              <a:gd name="connsiteX26" fmla="*/ 1879603 w 16407932"/>
              <a:gd name="connsiteY26" fmla="*/ 6322056 h 39939118"/>
              <a:gd name="connsiteX27" fmla="*/ 2570951 w 16407932"/>
              <a:gd name="connsiteY27" fmla="*/ 5337122 h 39939118"/>
              <a:gd name="connsiteX28" fmla="*/ 2966252 w 16407932"/>
              <a:gd name="connsiteY28" fmla="*/ 4788025 h 39939118"/>
              <a:gd name="connsiteX29" fmla="*/ 2527742 w 16407932"/>
              <a:gd name="connsiteY29" fmla="*/ 3954433 h 39939118"/>
              <a:gd name="connsiteX30" fmla="*/ 2160463 w 16407932"/>
              <a:gd name="connsiteY30" fmla="*/ 1881624 h 39939118"/>
              <a:gd name="connsiteX31" fmla="*/ 2246882 w 16407932"/>
              <a:gd name="connsiteY31" fmla="*/ 1036395 h 39939118"/>
              <a:gd name="connsiteX32" fmla="*/ 2722184 w 16407932"/>
              <a:gd name="connsiteY32" fmla="*/ 638640 h 39939118"/>
              <a:gd name="connsiteX33" fmla="*/ 3510600 w 16407932"/>
              <a:gd name="connsiteY33" fmla="*/ 290605 h 39939118"/>
              <a:gd name="connsiteX34" fmla="*/ 4601787 w 16407932"/>
              <a:gd name="connsiteY34" fmla="*/ 191166 h 39939118"/>
              <a:gd name="connsiteX35" fmla="*/ 5833251 w 16407932"/>
              <a:gd name="connsiteY35" fmla="*/ 713219 h 39939118"/>
              <a:gd name="connsiteX36" fmla="*/ 5465972 w 16407932"/>
              <a:gd name="connsiteY36" fmla="*/ 1185554 h 39939118"/>
              <a:gd name="connsiteX37" fmla="*/ 5768437 w 16407932"/>
              <a:gd name="connsiteY37" fmla="*/ 1682747 h 39939118"/>
              <a:gd name="connsiteX38" fmla="*/ 5962879 w 16407932"/>
              <a:gd name="connsiteY38" fmla="*/ 2378819 h 39939118"/>
              <a:gd name="connsiteX39" fmla="*/ 5941274 w 16407932"/>
              <a:gd name="connsiteY39" fmla="*/ 2900872 h 39939118"/>
              <a:gd name="connsiteX40" fmla="*/ 6265343 w 16407932"/>
              <a:gd name="connsiteY40" fmla="*/ 3671523 h 39939118"/>
              <a:gd name="connsiteX41" fmla="*/ 6157320 w 16407932"/>
              <a:gd name="connsiteY41" fmla="*/ 4078732 h 39939118"/>
              <a:gd name="connsiteX42" fmla="*/ 6222134 w 16407932"/>
              <a:gd name="connsiteY42" fmla="*/ 4516753 h 39939118"/>
              <a:gd name="connsiteX43" fmla="*/ 5919669 w 16407932"/>
              <a:gd name="connsiteY43" fmla="*/ 5585719 h 39939118"/>
              <a:gd name="connsiteX44" fmla="*/ 5160812 w 16407932"/>
              <a:gd name="connsiteY44" fmla="*/ 5610985 h 39939118"/>
              <a:gd name="connsiteX45" fmla="*/ 4882647 w 16407932"/>
              <a:gd name="connsiteY45" fmla="*/ 6115484 h 39939118"/>
              <a:gd name="connsiteX46" fmla="*/ 5314740 w 16407932"/>
              <a:gd name="connsiteY46" fmla="*/ 6836415 h 39939118"/>
              <a:gd name="connsiteX47" fmla="*/ 6200530 w 16407932"/>
              <a:gd name="connsiteY47" fmla="*/ 10251647 h 39939118"/>
              <a:gd name="connsiteX48" fmla="*/ 6351762 w 16407932"/>
              <a:gd name="connsiteY48" fmla="*/ 11634335 h 39939118"/>
              <a:gd name="connsiteX49" fmla="*/ 6762250 w 16407932"/>
              <a:gd name="connsiteY49" fmla="*/ 11385738 h 39939118"/>
              <a:gd name="connsiteX50" fmla="*/ 6440972 w 16407932"/>
              <a:gd name="connsiteY50" fmla="*/ 10000105 h 39939118"/>
              <a:gd name="connsiteX51" fmla="*/ 8178332 w 16407932"/>
              <a:gd name="connsiteY51" fmla="*/ 8628505 h 39939118"/>
              <a:gd name="connsiteX52" fmla="*/ 8209760 w 16407932"/>
              <a:gd name="connsiteY52" fmla="*/ 7955101 h 39939118"/>
              <a:gd name="connsiteX53" fmla="*/ 8566084 w 16407932"/>
              <a:gd name="connsiteY53" fmla="*/ 7805943 h 39939118"/>
              <a:gd name="connsiteX54" fmla="*/ 8566084 w 16407932"/>
              <a:gd name="connsiteY54" fmla="*/ 7184451 h 39939118"/>
              <a:gd name="connsiteX55" fmla="*/ 8144946 w 16407932"/>
              <a:gd name="connsiteY55" fmla="*/ 6910994 h 39939118"/>
              <a:gd name="connsiteX56" fmla="*/ 7904012 w 16407932"/>
              <a:gd name="connsiteY56" fmla="*/ 5336665 h 39939118"/>
              <a:gd name="connsiteX57" fmla="*/ 7904012 w 16407932"/>
              <a:gd name="connsiteY57" fmla="*/ 5885305 h 39939118"/>
              <a:gd name="connsiteX58" fmla="*/ 7904012 w 16407932"/>
              <a:gd name="connsiteY58" fmla="*/ 6433945 h 39939118"/>
              <a:gd name="connsiteX59" fmla="*/ 7721132 w 16407932"/>
              <a:gd name="connsiteY59" fmla="*/ 6068185 h 39939118"/>
              <a:gd name="connsiteX60" fmla="*/ 7629692 w 16407932"/>
              <a:gd name="connsiteY60" fmla="*/ 6342505 h 39939118"/>
              <a:gd name="connsiteX61" fmla="*/ 7355372 w 16407932"/>
              <a:gd name="connsiteY61" fmla="*/ 6616825 h 39939118"/>
              <a:gd name="connsiteX62" fmla="*/ 7355372 w 16407932"/>
              <a:gd name="connsiteY62" fmla="*/ 6159625 h 39939118"/>
              <a:gd name="connsiteX63" fmla="*/ 7194343 w 16407932"/>
              <a:gd name="connsiteY63" fmla="*/ 6413800 h 39939118"/>
              <a:gd name="connsiteX64" fmla="*/ 7691249 w 16407932"/>
              <a:gd name="connsiteY64" fmla="*/ 5245395 h 39939118"/>
              <a:gd name="connsiteX65" fmla="*/ 8178332 w 16407932"/>
              <a:gd name="connsiteY65" fmla="*/ 4147945 h 39939118"/>
              <a:gd name="connsiteX66" fmla="*/ 9367052 w 16407932"/>
              <a:gd name="connsiteY66" fmla="*/ 3324985 h 39939118"/>
              <a:gd name="connsiteX67" fmla="*/ 9549932 w 16407932"/>
              <a:gd name="connsiteY67" fmla="*/ 3416425 h 39939118"/>
              <a:gd name="connsiteX68" fmla="*/ 10190012 w 16407932"/>
              <a:gd name="connsiteY68" fmla="*/ 3142105 h 39939118"/>
              <a:gd name="connsiteX69" fmla="*/ 11012972 w 16407932"/>
              <a:gd name="connsiteY69" fmla="*/ 3507865 h 39939118"/>
              <a:gd name="connsiteX70" fmla="*/ 11287292 w 16407932"/>
              <a:gd name="connsiteY70" fmla="*/ 4239385 h 39939118"/>
              <a:gd name="connsiteX71" fmla="*/ 11378732 w 16407932"/>
              <a:gd name="connsiteY71" fmla="*/ 4696585 h 39939118"/>
              <a:gd name="connsiteX72" fmla="*/ 11470172 w 16407932"/>
              <a:gd name="connsiteY72" fmla="*/ 5519545 h 39939118"/>
              <a:gd name="connsiteX73" fmla="*/ 11470172 w 16407932"/>
              <a:gd name="connsiteY73" fmla="*/ 5519545 h 39939118"/>
              <a:gd name="connsiteX74" fmla="*/ 11927372 w 16407932"/>
              <a:gd name="connsiteY74" fmla="*/ 6525385 h 39939118"/>
              <a:gd name="connsiteX75" fmla="*/ 11470172 w 16407932"/>
              <a:gd name="connsiteY75" fmla="*/ 7165465 h 39939118"/>
              <a:gd name="connsiteX76" fmla="*/ 11470172 w 16407932"/>
              <a:gd name="connsiteY76" fmla="*/ 7805545 h 39939118"/>
              <a:gd name="connsiteX77" fmla="*/ 10738652 w 16407932"/>
              <a:gd name="connsiteY77" fmla="*/ 7896985 h 39939118"/>
              <a:gd name="connsiteX78" fmla="*/ 10555772 w 16407932"/>
              <a:gd name="connsiteY78" fmla="*/ 8171305 h 39939118"/>
              <a:gd name="connsiteX79" fmla="*/ 10830092 w 16407932"/>
              <a:gd name="connsiteY79" fmla="*/ 8628505 h 39939118"/>
              <a:gd name="connsiteX80" fmla="*/ 11835932 w 16407932"/>
              <a:gd name="connsiteY80" fmla="*/ 8628505 h 39939118"/>
              <a:gd name="connsiteX81" fmla="*/ 12293132 w 16407932"/>
              <a:gd name="connsiteY81" fmla="*/ 9085705 h 39939118"/>
              <a:gd name="connsiteX82" fmla="*/ 13207532 w 16407932"/>
              <a:gd name="connsiteY82" fmla="*/ 10457305 h 39939118"/>
              <a:gd name="connsiteX83" fmla="*/ 14944892 w 16407932"/>
              <a:gd name="connsiteY83" fmla="*/ 10000105 h 39939118"/>
              <a:gd name="connsiteX84" fmla="*/ 16407932 w 16407932"/>
              <a:gd name="connsiteY84" fmla="*/ 9634345 h 39939118"/>
              <a:gd name="connsiteX85" fmla="*/ 15219212 w 16407932"/>
              <a:gd name="connsiteY85" fmla="*/ 10457305 h 39939118"/>
              <a:gd name="connsiteX86" fmla="*/ 15767852 w 16407932"/>
              <a:gd name="connsiteY86" fmla="*/ 10914505 h 39939118"/>
              <a:gd name="connsiteX87" fmla="*/ 14944892 w 16407932"/>
              <a:gd name="connsiteY87" fmla="*/ 11828905 h 39939118"/>
              <a:gd name="connsiteX88" fmla="*/ 14944892 w 16407932"/>
              <a:gd name="connsiteY88" fmla="*/ 11188825 h 39939118"/>
              <a:gd name="connsiteX89" fmla="*/ 13298972 w 16407932"/>
              <a:gd name="connsiteY89" fmla="*/ 11188825 h 39939118"/>
              <a:gd name="connsiteX90" fmla="*/ 13298972 w 16407932"/>
              <a:gd name="connsiteY90" fmla="*/ 12011785 h 39939118"/>
              <a:gd name="connsiteX91" fmla="*/ 14487692 w 16407932"/>
              <a:gd name="connsiteY91" fmla="*/ 13200505 h 39939118"/>
              <a:gd name="connsiteX92" fmla="*/ 14396252 w 16407932"/>
              <a:gd name="connsiteY92" fmla="*/ 14114905 h 39939118"/>
              <a:gd name="connsiteX93" fmla="*/ 14762012 w 16407932"/>
              <a:gd name="connsiteY93" fmla="*/ 14846425 h 39939118"/>
              <a:gd name="connsiteX94" fmla="*/ 14670572 w 16407932"/>
              <a:gd name="connsiteY94" fmla="*/ 15577945 h 39939118"/>
              <a:gd name="connsiteX95" fmla="*/ 14670572 w 16407932"/>
              <a:gd name="connsiteY95" fmla="*/ 16035145 h 39939118"/>
              <a:gd name="connsiteX96" fmla="*/ 14396252 w 16407932"/>
              <a:gd name="connsiteY96" fmla="*/ 16035145 h 39939118"/>
              <a:gd name="connsiteX97" fmla="*/ 14396252 w 16407932"/>
              <a:gd name="connsiteY97" fmla="*/ 16400905 h 39939118"/>
              <a:gd name="connsiteX98" fmla="*/ 13664732 w 16407932"/>
              <a:gd name="connsiteY98" fmla="*/ 16400905 h 39939118"/>
              <a:gd name="connsiteX99" fmla="*/ 14213372 w 16407932"/>
              <a:gd name="connsiteY99" fmla="*/ 17132425 h 39939118"/>
              <a:gd name="connsiteX100" fmla="*/ 14853452 w 16407932"/>
              <a:gd name="connsiteY100" fmla="*/ 25910665 h 39939118"/>
              <a:gd name="connsiteX101" fmla="*/ 13207532 w 16407932"/>
              <a:gd name="connsiteY101" fmla="*/ 25819225 h 39939118"/>
              <a:gd name="connsiteX102" fmla="*/ 13024652 w 16407932"/>
              <a:gd name="connsiteY102" fmla="*/ 29293945 h 39939118"/>
              <a:gd name="connsiteX103" fmla="*/ 11653052 w 16407932"/>
              <a:gd name="connsiteY103" fmla="*/ 33957385 h 39939118"/>
              <a:gd name="connsiteX104" fmla="*/ 12476012 w 16407932"/>
              <a:gd name="connsiteY104" fmla="*/ 35603305 h 39939118"/>
              <a:gd name="connsiteX105" fmla="*/ 14396252 w 16407932"/>
              <a:gd name="connsiteY105" fmla="*/ 36151945 h 39939118"/>
              <a:gd name="connsiteX106" fmla="*/ 12293132 w 16407932"/>
              <a:gd name="connsiteY106" fmla="*/ 36517705 h 39939118"/>
              <a:gd name="connsiteX107" fmla="*/ 12933212 w 16407932"/>
              <a:gd name="connsiteY107" fmla="*/ 37066345 h 39939118"/>
              <a:gd name="connsiteX108" fmla="*/ 12018812 w 16407932"/>
              <a:gd name="connsiteY108" fmla="*/ 37706425 h 39939118"/>
              <a:gd name="connsiteX109" fmla="*/ 10007132 w 16407932"/>
              <a:gd name="connsiteY109" fmla="*/ 37249225 h 39939118"/>
              <a:gd name="connsiteX110" fmla="*/ 10190012 w 16407932"/>
              <a:gd name="connsiteY110" fmla="*/ 36883465 h 39939118"/>
              <a:gd name="connsiteX111" fmla="*/ 9001292 w 16407932"/>
              <a:gd name="connsiteY111" fmla="*/ 36883465 h 39939118"/>
              <a:gd name="connsiteX112" fmla="*/ 9549932 w 16407932"/>
              <a:gd name="connsiteY112" fmla="*/ 35969065 h 39939118"/>
              <a:gd name="connsiteX113" fmla="*/ 9001292 w 16407932"/>
              <a:gd name="connsiteY113" fmla="*/ 35511865 h 39939118"/>
              <a:gd name="connsiteX114" fmla="*/ 9824252 w 16407932"/>
              <a:gd name="connsiteY114" fmla="*/ 34780345 h 39939118"/>
              <a:gd name="connsiteX115" fmla="*/ 8635532 w 16407932"/>
              <a:gd name="connsiteY115" fmla="*/ 28196665 h 39939118"/>
              <a:gd name="connsiteX116" fmla="*/ 9367052 w 16407932"/>
              <a:gd name="connsiteY116" fmla="*/ 26276425 h 39939118"/>
              <a:gd name="connsiteX117" fmla="*/ 8361212 w 16407932"/>
              <a:gd name="connsiteY117" fmla="*/ 25727785 h 39939118"/>
              <a:gd name="connsiteX118" fmla="*/ 8269772 w 16407932"/>
              <a:gd name="connsiteY118" fmla="*/ 20790025 h 39939118"/>
              <a:gd name="connsiteX119" fmla="*/ 8635532 w 16407932"/>
              <a:gd name="connsiteY119" fmla="*/ 18504025 h 39939118"/>
              <a:gd name="connsiteX120" fmla="*/ 7345575 w 16407932"/>
              <a:gd name="connsiteY120" fmla="*/ 16730572 h 39939118"/>
              <a:gd name="connsiteX121" fmla="*/ 7172492 w 16407932"/>
              <a:gd name="connsiteY121" fmla="*/ 16309465 h 39939118"/>
              <a:gd name="connsiteX122" fmla="*/ 7302366 w 16407932"/>
              <a:gd name="connsiteY122" fmla="*/ 16332817 h 39939118"/>
              <a:gd name="connsiteX123" fmla="*/ 7025008 w 16407932"/>
              <a:gd name="connsiteY123" fmla="*/ 16283097 h 39939118"/>
              <a:gd name="connsiteX124" fmla="*/ 7154636 w 16407932"/>
              <a:gd name="connsiteY124" fmla="*/ 20186069 h 39939118"/>
              <a:gd name="connsiteX125" fmla="*/ 6668684 w 16407932"/>
              <a:gd name="connsiteY125" fmla="*/ 21851668 h 39939118"/>
              <a:gd name="connsiteX126" fmla="*/ 6117614 w 16407932"/>
              <a:gd name="connsiteY126" fmla="*/ 22100265 h 39939118"/>
              <a:gd name="connsiteX127" fmla="*/ 6668684 w 16407932"/>
              <a:gd name="connsiteY127" fmla="*/ 26997624 h 39939118"/>
              <a:gd name="connsiteX128" fmla="*/ 6330157 w 16407932"/>
              <a:gd name="connsiteY128" fmla="*/ 36543745 h 39939118"/>
              <a:gd name="connsiteX129" fmla="*/ 5428593 w 16407932"/>
              <a:gd name="connsiteY129" fmla="*/ 36799051 h 39939118"/>
              <a:gd name="connsiteX0" fmla="*/ 5941274 w 16407932"/>
              <a:gd name="connsiteY0" fmla="*/ 36916641 h 39939118"/>
              <a:gd name="connsiteX1" fmla="*/ 6729995 w 16407932"/>
              <a:gd name="connsiteY1" fmla="*/ 38184485 h 39939118"/>
              <a:gd name="connsiteX2" fmla="*/ 8577039 w 16407932"/>
              <a:gd name="connsiteY2" fmla="*/ 38905416 h 39939118"/>
              <a:gd name="connsiteX3" fmla="*/ 8987527 w 16407932"/>
              <a:gd name="connsiteY3" fmla="*/ 39526908 h 39939118"/>
              <a:gd name="connsiteX4" fmla="*/ 6225637 w 16407932"/>
              <a:gd name="connsiteY4" fmla="*/ 39924663 h 39939118"/>
              <a:gd name="connsiteX5" fmla="*/ 5058987 w 16407932"/>
              <a:gd name="connsiteY5" fmla="*/ 39526908 h 39939118"/>
              <a:gd name="connsiteX6" fmla="*/ 4540476 w 16407932"/>
              <a:gd name="connsiteY6" fmla="*/ 39626347 h 39939118"/>
              <a:gd name="connsiteX7" fmla="*/ 3200988 w 16407932"/>
              <a:gd name="connsiteY7" fmla="*/ 39377750 h 39939118"/>
              <a:gd name="connsiteX8" fmla="*/ 3265802 w 16407932"/>
              <a:gd name="connsiteY8" fmla="*/ 38358503 h 39939118"/>
              <a:gd name="connsiteX9" fmla="*/ 2596059 w 16407932"/>
              <a:gd name="connsiteY9" fmla="*/ 38532521 h 39939118"/>
              <a:gd name="connsiteX10" fmla="*/ 2531245 w 16407932"/>
              <a:gd name="connsiteY10" fmla="*/ 38905416 h 39939118"/>
              <a:gd name="connsiteX11" fmla="*/ 864185 w 16407932"/>
              <a:gd name="connsiteY11" fmla="*/ 38830837 h 39939118"/>
              <a:gd name="connsiteX12" fmla="*/ 712953 w 16407932"/>
              <a:gd name="connsiteY12" fmla="*/ 36543745 h 39939118"/>
              <a:gd name="connsiteX13" fmla="*/ 802874 w 16407932"/>
              <a:gd name="connsiteY13" fmla="*/ 35499638 h 39939118"/>
              <a:gd name="connsiteX14" fmla="*/ 1278176 w 16407932"/>
              <a:gd name="connsiteY14" fmla="*/ 35027304 h 39939118"/>
              <a:gd name="connsiteX15" fmla="*/ 1040525 w 16407932"/>
              <a:gd name="connsiteY15" fmla="*/ 34629549 h 39939118"/>
              <a:gd name="connsiteX16" fmla="*/ 1080232 w 16407932"/>
              <a:gd name="connsiteY16" fmla="*/ 26972764 h 39939118"/>
              <a:gd name="connsiteX17" fmla="*/ 1598743 w 16407932"/>
              <a:gd name="connsiteY17" fmla="*/ 24909410 h 39939118"/>
              <a:gd name="connsiteX18" fmla="*/ 1533929 w 16407932"/>
              <a:gd name="connsiteY18" fmla="*/ 23591847 h 39939118"/>
              <a:gd name="connsiteX19" fmla="*/ 1663557 w 16407932"/>
              <a:gd name="connsiteY19" fmla="*/ 22348862 h 39939118"/>
              <a:gd name="connsiteX20" fmla="*/ 1859785 w 16407932"/>
              <a:gd name="connsiteY20" fmla="*/ 21534401 h 39939118"/>
              <a:gd name="connsiteX21" fmla="*/ 0 w 16407932"/>
              <a:gd name="connsiteY21" fmla="*/ 21115331 h 39939118"/>
              <a:gd name="connsiteX22" fmla="*/ 734558 w 16407932"/>
              <a:gd name="connsiteY22" fmla="*/ 16034501 h 39939118"/>
              <a:gd name="connsiteX23" fmla="*/ 910897 w 16407932"/>
              <a:gd name="connsiteY23" fmla="*/ 13573391 h 39939118"/>
              <a:gd name="connsiteX24" fmla="*/ 781270 w 16407932"/>
              <a:gd name="connsiteY24" fmla="*/ 10391351 h 39939118"/>
              <a:gd name="connsiteX25" fmla="*/ 1166650 w 16407932"/>
              <a:gd name="connsiteY25" fmla="*/ 7897670 h 39939118"/>
              <a:gd name="connsiteX26" fmla="*/ 1879603 w 16407932"/>
              <a:gd name="connsiteY26" fmla="*/ 6322056 h 39939118"/>
              <a:gd name="connsiteX27" fmla="*/ 2570951 w 16407932"/>
              <a:gd name="connsiteY27" fmla="*/ 5337122 h 39939118"/>
              <a:gd name="connsiteX28" fmla="*/ 2966252 w 16407932"/>
              <a:gd name="connsiteY28" fmla="*/ 4788025 h 39939118"/>
              <a:gd name="connsiteX29" fmla="*/ 2527742 w 16407932"/>
              <a:gd name="connsiteY29" fmla="*/ 3954433 h 39939118"/>
              <a:gd name="connsiteX30" fmla="*/ 2160463 w 16407932"/>
              <a:gd name="connsiteY30" fmla="*/ 1881624 h 39939118"/>
              <a:gd name="connsiteX31" fmla="*/ 2246882 w 16407932"/>
              <a:gd name="connsiteY31" fmla="*/ 1036395 h 39939118"/>
              <a:gd name="connsiteX32" fmla="*/ 2722184 w 16407932"/>
              <a:gd name="connsiteY32" fmla="*/ 638640 h 39939118"/>
              <a:gd name="connsiteX33" fmla="*/ 3510600 w 16407932"/>
              <a:gd name="connsiteY33" fmla="*/ 290605 h 39939118"/>
              <a:gd name="connsiteX34" fmla="*/ 4601787 w 16407932"/>
              <a:gd name="connsiteY34" fmla="*/ 191166 h 39939118"/>
              <a:gd name="connsiteX35" fmla="*/ 5833251 w 16407932"/>
              <a:gd name="connsiteY35" fmla="*/ 713219 h 39939118"/>
              <a:gd name="connsiteX36" fmla="*/ 5465972 w 16407932"/>
              <a:gd name="connsiteY36" fmla="*/ 1185554 h 39939118"/>
              <a:gd name="connsiteX37" fmla="*/ 5768437 w 16407932"/>
              <a:gd name="connsiteY37" fmla="*/ 1682747 h 39939118"/>
              <a:gd name="connsiteX38" fmla="*/ 5962879 w 16407932"/>
              <a:gd name="connsiteY38" fmla="*/ 2378819 h 39939118"/>
              <a:gd name="connsiteX39" fmla="*/ 5941274 w 16407932"/>
              <a:gd name="connsiteY39" fmla="*/ 2900872 h 39939118"/>
              <a:gd name="connsiteX40" fmla="*/ 6265343 w 16407932"/>
              <a:gd name="connsiteY40" fmla="*/ 3671523 h 39939118"/>
              <a:gd name="connsiteX41" fmla="*/ 6157320 w 16407932"/>
              <a:gd name="connsiteY41" fmla="*/ 4078732 h 39939118"/>
              <a:gd name="connsiteX42" fmla="*/ 6222134 w 16407932"/>
              <a:gd name="connsiteY42" fmla="*/ 4516753 h 39939118"/>
              <a:gd name="connsiteX43" fmla="*/ 5919669 w 16407932"/>
              <a:gd name="connsiteY43" fmla="*/ 5585719 h 39939118"/>
              <a:gd name="connsiteX44" fmla="*/ 5160812 w 16407932"/>
              <a:gd name="connsiteY44" fmla="*/ 5610985 h 39939118"/>
              <a:gd name="connsiteX45" fmla="*/ 4882647 w 16407932"/>
              <a:gd name="connsiteY45" fmla="*/ 6115484 h 39939118"/>
              <a:gd name="connsiteX46" fmla="*/ 5314740 w 16407932"/>
              <a:gd name="connsiteY46" fmla="*/ 6836415 h 39939118"/>
              <a:gd name="connsiteX47" fmla="*/ 6200530 w 16407932"/>
              <a:gd name="connsiteY47" fmla="*/ 10251647 h 39939118"/>
              <a:gd name="connsiteX48" fmla="*/ 6351762 w 16407932"/>
              <a:gd name="connsiteY48" fmla="*/ 11634335 h 39939118"/>
              <a:gd name="connsiteX49" fmla="*/ 6762250 w 16407932"/>
              <a:gd name="connsiteY49" fmla="*/ 11385738 h 39939118"/>
              <a:gd name="connsiteX50" fmla="*/ 6440972 w 16407932"/>
              <a:gd name="connsiteY50" fmla="*/ 10000105 h 39939118"/>
              <a:gd name="connsiteX51" fmla="*/ 8178332 w 16407932"/>
              <a:gd name="connsiteY51" fmla="*/ 8628505 h 39939118"/>
              <a:gd name="connsiteX52" fmla="*/ 8209760 w 16407932"/>
              <a:gd name="connsiteY52" fmla="*/ 7955101 h 39939118"/>
              <a:gd name="connsiteX53" fmla="*/ 8566084 w 16407932"/>
              <a:gd name="connsiteY53" fmla="*/ 7805943 h 39939118"/>
              <a:gd name="connsiteX54" fmla="*/ 8566084 w 16407932"/>
              <a:gd name="connsiteY54" fmla="*/ 7184451 h 39939118"/>
              <a:gd name="connsiteX55" fmla="*/ 8144946 w 16407932"/>
              <a:gd name="connsiteY55" fmla="*/ 6910994 h 39939118"/>
              <a:gd name="connsiteX56" fmla="*/ 7904012 w 16407932"/>
              <a:gd name="connsiteY56" fmla="*/ 5336665 h 39939118"/>
              <a:gd name="connsiteX57" fmla="*/ 7904012 w 16407932"/>
              <a:gd name="connsiteY57" fmla="*/ 5885305 h 39939118"/>
              <a:gd name="connsiteX58" fmla="*/ 7904012 w 16407932"/>
              <a:gd name="connsiteY58" fmla="*/ 6433945 h 39939118"/>
              <a:gd name="connsiteX59" fmla="*/ 7721132 w 16407932"/>
              <a:gd name="connsiteY59" fmla="*/ 6068185 h 39939118"/>
              <a:gd name="connsiteX60" fmla="*/ 7629692 w 16407932"/>
              <a:gd name="connsiteY60" fmla="*/ 6342505 h 39939118"/>
              <a:gd name="connsiteX61" fmla="*/ 7355372 w 16407932"/>
              <a:gd name="connsiteY61" fmla="*/ 6616825 h 39939118"/>
              <a:gd name="connsiteX62" fmla="*/ 7355372 w 16407932"/>
              <a:gd name="connsiteY62" fmla="*/ 6159625 h 39939118"/>
              <a:gd name="connsiteX63" fmla="*/ 7194343 w 16407932"/>
              <a:gd name="connsiteY63" fmla="*/ 6413800 h 39939118"/>
              <a:gd name="connsiteX64" fmla="*/ 7691249 w 16407932"/>
              <a:gd name="connsiteY64" fmla="*/ 5245395 h 39939118"/>
              <a:gd name="connsiteX65" fmla="*/ 8178332 w 16407932"/>
              <a:gd name="connsiteY65" fmla="*/ 4147945 h 39939118"/>
              <a:gd name="connsiteX66" fmla="*/ 9367052 w 16407932"/>
              <a:gd name="connsiteY66" fmla="*/ 3324985 h 39939118"/>
              <a:gd name="connsiteX67" fmla="*/ 9549932 w 16407932"/>
              <a:gd name="connsiteY67" fmla="*/ 3416425 h 39939118"/>
              <a:gd name="connsiteX68" fmla="*/ 10190012 w 16407932"/>
              <a:gd name="connsiteY68" fmla="*/ 3142105 h 39939118"/>
              <a:gd name="connsiteX69" fmla="*/ 11012972 w 16407932"/>
              <a:gd name="connsiteY69" fmla="*/ 3507865 h 39939118"/>
              <a:gd name="connsiteX70" fmla="*/ 11287292 w 16407932"/>
              <a:gd name="connsiteY70" fmla="*/ 4239385 h 39939118"/>
              <a:gd name="connsiteX71" fmla="*/ 11378732 w 16407932"/>
              <a:gd name="connsiteY71" fmla="*/ 4696585 h 39939118"/>
              <a:gd name="connsiteX72" fmla="*/ 11470172 w 16407932"/>
              <a:gd name="connsiteY72" fmla="*/ 5519545 h 39939118"/>
              <a:gd name="connsiteX73" fmla="*/ 11470172 w 16407932"/>
              <a:gd name="connsiteY73" fmla="*/ 5519545 h 39939118"/>
              <a:gd name="connsiteX74" fmla="*/ 11927372 w 16407932"/>
              <a:gd name="connsiteY74" fmla="*/ 6525385 h 39939118"/>
              <a:gd name="connsiteX75" fmla="*/ 11470172 w 16407932"/>
              <a:gd name="connsiteY75" fmla="*/ 7165465 h 39939118"/>
              <a:gd name="connsiteX76" fmla="*/ 11470172 w 16407932"/>
              <a:gd name="connsiteY76" fmla="*/ 7805545 h 39939118"/>
              <a:gd name="connsiteX77" fmla="*/ 10738652 w 16407932"/>
              <a:gd name="connsiteY77" fmla="*/ 7896985 h 39939118"/>
              <a:gd name="connsiteX78" fmla="*/ 10555772 w 16407932"/>
              <a:gd name="connsiteY78" fmla="*/ 8171305 h 39939118"/>
              <a:gd name="connsiteX79" fmla="*/ 10830092 w 16407932"/>
              <a:gd name="connsiteY79" fmla="*/ 8628505 h 39939118"/>
              <a:gd name="connsiteX80" fmla="*/ 11835932 w 16407932"/>
              <a:gd name="connsiteY80" fmla="*/ 8628505 h 39939118"/>
              <a:gd name="connsiteX81" fmla="*/ 12293132 w 16407932"/>
              <a:gd name="connsiteY81" fmla="*/ 9085705 h 39939118"/>
              <a:gd name="connsiteX82" fmla="*/ 13207532 w 16407932"/>
              <a:gd name="connsiteY82" fmla="*/ 10457305 h 39939118"/>
              <a:gd name="connsiteX83" fmla="*/ 14944892 w 16407932"/>
              <a:gd name="connsiteY83" fmla="*/ 10000105 h 39939118"/>
              <a:gd name="connsiteX84" fmla="*/ 16407932 w 16407932"/>
              <a:gd name="connsiteY84" fmla="*/ 9634345 h 39939118"/>
              <a:gd name="connsiteX85" fmla="*/ 15219212 w 16407932"/>
              <a:gd name="connsiteY85" fmla="*/ 10457305 h 39939118"/>
              <a:gd name="connsiteX86" fmla="*/ 15767852 w 16407932"/>
              <a:gd name="connsiteY86" fmla="*/ 10914505 h 39939118"/>
              <a:gd name="connsiteX87" fmla="*/ 14944892 w 16407932"/>
              <a:gd name="connsiteY87" fmla="*/ 11828905 h 39939118"/>
              <a:gd name="connsiteX88" fmla="*/ 14944892 w 16407932"/>
              <a:gd name="connsiteY88" fmla="*/ 11188825 h 39939118"/>
              <a:gd name="connsiteX89" fmla="*/ 13298972 w 16407932"/>
              <a:gd name="connsiteY89" fmla="*/ 11188825 h 39939118"/>
              <a:gd name="connsiteX90" fmla="*/ 13298972 w 16407932"/>
              <a:gd name="connsiteY90" fmla="*/ 12011785 h 39939118"/>
              <a:gd name="connsiteX91" fmla="*/ 14487692 w 16407932"/>
              <a:gd name="connsiteY91" fmla="*/ 13200505 h 39939118"/>
              <a:gd name="connsiteX92" fmla="*/ 14396252 w 16407932"/>
              <a:gd name="connsiteY92" fmla="*/ 14114905 h 39939118"/>
              <a:gd name="connsiteX93" fmla="*/ 14762012 w 16407932"/>
              <a:gd name="connsiteY93" fmla="*/ 14846425 h 39939118"/>
              <a:gd name="connsiteX94" fmla="*/ 14670572 w 16407932"/>
              <a:gd name="connsiteY94" fmla="*/ 15577945 h 39939118"/>
              <a:gd name="connsiteX95" fmla="*/ 14670572 w 16407932"/>
              <a:gd name="connsiteY95" fmla="*/ 16035145 h 39939118"/>
              <a:gd name="connsiteX96" fmla="*/ 14396252 w 16407932"/>
              <a:gd name="connsiteY96" fmla="*/ 16035145 h 39939118"/>
              <a:gd name="connsiteX97" fmla="*/ 14396252 w 16407932"/>
              <a:gd name="connsiteY97" fmla="*/ 16400905 h 39939118"/>
              <a:gd name="connsiteX98" fmla="*/ 13664732 w 16407932"/>
              <a:gd name="connsiteY98" fmla="*/ 16400905 h 39939118"/>
              <a:gd name="connsiteX99" fmla="*/ 14213372 w 16407932"/>
              <a:gd name="connsiteY99" fmla="*/ 17132425 h 39939118"/>
              <a:gd name="connsiteX100" fmla="*/ 14853452 w 16407932"/>
              <a:gd name="connsiteY100" fmla="*/ 25910665 h 39939118"/>
              <a:gd name="connsiteX101" fmla="*/ 13207532 w 16407932"/>
              <a:gd name="connsiteY101" fmla="*/ 25819225 h 39939118"/>
              <a:gd name="connsiteX102" fmla="*/ 13024652 w 16407932"/>
              <a:gd name="connsiteY102" fmla="*/ 29293945 h 39939118"/>
              <a:gd name="connsiteX103" fmla="*/ 11653052 w 16407932"/>
              <a:gd name="connsiteY103" fmla="*/ 33957385 h 39939118"/>
              <a:gd name="connsiteX104" fmla="*/ 12476012 w 16407932"/>
              <a:gd name="connsiteY104" fmla="*/ 35603305 h 39939118"/>
              <a:gd name="connsiteX105" fmla="*/ 14396252 w 16407932"/>
              <a:gd name="connsiteY105" fmla="*/ 36151945 h 39939118"/>
              <a:gd name="connsiteX106" fmla="*/ 12293132 w 16407932"/>
              <a:gd name="connsiteY106" fmla="*/ 36517705 h 39939118"/>
              <a:gd name="connsiteX107" fmla="*/ 12933212 w 16407932"/>
              <a:gd name="connsiteY107" fmla="*/ 37066345 h 39939118"/>
              <a:gd name="connsiteX108" fmla="*/ 12018812 w 16407932"/>
              <a:gd name="connsiteY108" fmla="*/ 37706425 h 39939118"/>
              <a:gd name="connsiteX109" fmla="*/ 10007132 w 16407932"/>
              <a:gd name="connsiteY109" fmla="*/ 37249225 h 39939118"/>
              <a:gd name="connsiteX110" fmla="*/ 10190012 w 16407932"/>
              <a:gd name="connsiteY110" fmla="*/ 36883465 h 39939118"/>
              <a:gd name="connsiteX111" fmla="*/ 9001292 w 16407932"/>
              <a:gd name="connsiteY111" fmla="*/ 36883465 h 39939118"/>
              <a:gd name="connsiteX112" fmla="*/ 9549932 w 16407932"/>
              <a:gd name="connsiteY112" fmla="*/ 35969065 h 39939118"/>
              <a:gd name="connsiteX113" fmla="*/ 9001292 w 16407932"/>
              <a:gd name="connsiteY113" fmla="*/ 35511865 h 39939118"/>
              <a:gd name="connsiteX114" fmla="*/ 9824252 w 16407932"/>
              <a:gd name="connsiteY114" fmla="*/ 34780345 h 39939118"/>
              <a:gd name="connsiteX115" fmla="*/ 8635532 w 16407932"/>
              <a:gd name="connsiteY115" fmla="*/ 28196665 h 39939118"/>
              <a:gd name="connsiteX116" fmla="*/ 9367052 w 16407932"/>
              <a:gd name="connsiteY116" fmla="*/ 26276425 h 39939118"/>
              <a:gd name="connsiteX117" fmla="*/ 8361212 w 16407932"/>
              <a:gd name="connsiteY117" fmla="*/ 25727785 h 39939118"/>
              <a:gd name="connsiteX118" fmla="*/ 8269772 w 16407932"/>
              <a:gd name="connsiteY118" fmla="*/ 20790025 h 39939118"/>
              <a:gd name="connsiteX119" fmla="*/ 8635532 w 16407932"/>
              <a:gd name="connsiteY119" fmla="*/ 18504025 h 39939118"/>
              <a:gd name="connsiteX120" fmla="*/ 7345575 w 16407932"/>
              <a:gd name="connsiteY120" fmla="*/ 16730572 h 39939118"/>
              <a:gd name="connsiteX121" fmla="*/ 7172492 w 16407932"/>
              <a:gd name="connsiteY121" fmla="*/ 16309465 h 39939118"/>
              <a:gd name="connsiteX122" fmla="*/ 7302366 w 16407932"/>
              <a:gd name="connsiteY122" fmla="*/ 16332817 h 39939118"/>
              <a:gd name="connsiteX123" fmla="*/ 7025008 w 16407932"/>
              <a:gd name="connsiteY123" fmla="*/ 16283097 h 39939118"/>
              <a:gd name="connsiteX124" fmla="*/ 7154636 w 16407932"/>
              <a:gd name="connsiteY124" fmla="*/ 20186069 h 39939118"/>
              <a:gd name="connsiteX125" fmla="*/ 6668684 w 16407932"/>
              <a:gd name="connsiteY125" fmla="*/ 21851668 h 39939118"/>
              <a:gd name="connsiteX126" fmla="*/ 6117614 w 16407932"/>
              <a:gd name="connsiteY126" fmla="*/ 22100265 h 39939118"/>
              <a:gd name="connsiteX127" fmla="*/ 6668684 w 16407932"/>
              <a:gd name="connsiteY127" fmla="*/ 26997624 h 39939118"/>
              <a:gd name="connsiteX128" fmla="*/ 6330157 w 16407932"/>
              <a:gd name="connsiteY128" fmla="*/ 36543745 h 39939118"/>
              <a:gd name="connsiteX129" fmla="*/ 5428593 w 16407932"/>
              <a:gd name="connsiteY129" fmla="*/ 36799051 h 39939118"/>
              <a:gd name="connsiteX0" fmla="*/ 5941274 w 16407932"/>
              <a:gd name="connsiteY0" fmla="*/ 36916641 h 39939118"/>
              <a:gd name="connsiteX1" fmla="*/ 6546204 w 16407932"/>
              <a:gd name="connsiteY1" fmla="*/ 37811590 h 39939118"/>
              <a:gd name="connsiteX2" fmla="*/ 6729995 w 16407932"/>
              <a:gd name="connsiteY2" fmla="*/ 38184485 h 39939118"/>
              <a:gd name="connsiteX3" fmla="*/ 8577039 w 16407932"/>
              <a:gd name="connsiteY3" fmla="*/ 38905416 h 39939118"/>
              <a:gd name="connsiteX4" fmla="*/ 8987527 w 16407932"/>
              <a:gd name="connsiteY4" fmla="*/ 39526908 h 39939118"/>
              <a:gd name="connsiteX5" fmla="*/ 6225637 w 16407932"/>
              <a:gd name="connsiteY5" fmla="*/ 39924663 h 39939118"/>
              <a:gd name="connsiteX6" fmla="*/ 5058987 w 16407932"/>
              <a:gd name="connsiteY6" fmla="*/ 39526908 h 39939118"/>
              <a:gd name="connsiteX7" fmla="*/ 4540476 w 16407932"/>
              <a:gd name="connsiteY7" fmla="*/ 39626347 h 39939118"/>
              <a:gd name="connsiteX8" fmla="*/ 3200988 w 16407932"/>
              <a:gd name="connsiteY8" fmla="*/ 39377750 h 39939118"/>
              <a:gd name="connsiteX9" fmla="*/ 3265802 w 16407932"/>
              <a:gd name="connsiteY9" fmla="*/ 38358503 h 39939118"/>
              <a:gd name="connsiteX10" fmla="*/ 2596059 w 16407932"/>
              <a:gd name="connsiteY10" fmla="*/ 38532521 h 39939118"/>
              <a:gd name="connsiteX11" fmla="*/ 2531245 w 16407932"/>
              <a:gd name="connsiteY11" fmla="*/ 38905416 h 39939118"/>
              <a:gd name="connsiteX12" fmla="*/ 864185 w 16407932"/>
              <a:gd name="connsiteY12" fmla="*/ 38830837 h 39939118"/>
              <a:gd name="connsiteX13" fmla="*/ 712953 w 16407932"/>
              <a:gd name="connsiteY13" fmla="*/ 36543745 h 39939118"/>
              <a:gd name="connsiteX14" fmla="*/ 802874 w 16407932"/>
              <a:gd name="connsiteY14" fmla="*/ 35499638 h 39939118"/>
              <a:gd name="connsiteX15" fmla="*/ 1278176 w 16407932"/>
              <a:gd name="connsiteY15" fmla="*/ 35027304 h 39939118"/>
              <a:gd name="connsiteX16" fmla="*/ 1040525 w 16407932"/>
              <a:gd name="connsiteY16" fmla="*/ 34629549 h 39939118"/>
              <a:gd name="connsiteX17" fmla="*/ 1080232 w 16407932"/>
              <a:gd name="connsiteY17" fmla="*/ 26972764 h 39939118"/>
              <a:gd name="connsiteX18" fmla="*/ 1598743 w 16407932"/>
              <a:gd name="connsiteY18" fmla="*/ 24909410 h 39939118"/>
              <a:gd name="connsiteX19" fmla="*/ 1533929 w 16407932"/>
              <a:gd name="connsiteY19" fmla="*/ 23591847 h 39939118"/>
              <a:gd name="connsiteX20" fmla="*/ 1663557 w 16407932"/>
              <a:gd name="connsiteY20" fmla="*/ 22348862 h 39939118"/>
              <a:gd name="connsiteX21" fmla="*/ 1859785 w 16407932"/>
              <a:gd name="connsiteY21" fmla="*/ 21534401 h 39939118"/>
              <a:gd name="connsiteX22" fmla="*/ 0 w 16407932"/>
              <a:gd name="connsiteY22" fmla="*/ 21115331 h 39939118"/>
              <a:gd name="connsiteX23" fmla="*/ 734558 w 16407932"/>
              <a:gd name="connsiteY23" fmla="*/ 16034501 h 39939118"/>
              <a:gd name="connsiteX24" fmla="*/ 910897 w 16407932"/>
              <a:gd name="connsiteY24" fmla="*/ 13573391 h 39939118"/>
              <a:gd name="connsiteX25" fmla="*/ 781270 w 16407932"/>
              <a:gd name="connsiteY25" fmla="*/ 10391351 h 39939118"/>
              <a:gd name="connsiteX26" fmla="*/ 1166650 w 16407932"/>
              <a:gd name="connsiteY26" fmla="*/ 7897670 h 39939118"/>
              <a:gd name="connsiteX27" fmla="*/ 1879603 w 16407932"/>
              <a:gd name="connsiteY27" fmla="*/ 6322056 h 39939118"/>
              <a:gd name="connsiteX28" fmla="*/ 2570951 w 16407932"/>
              <a:gd name="connsiteY28" fmla="*/ 5337122 h 39939118"/>
              <a:gd name="connsiteX29" fmla="*/ 2966252 w 16407932"/>
              <a:gd name="connsiteY29" fmla="*/ 4788025 h 39939118"/>
              <a:gd name="connsiteX30" fmla="*/ 2527742 w 16407932"/>
              <a:gd name="connsiteY30" fmla="*/ 3954433 h 39939118"/>
              <a:gd name="connsiteX31" fmla="*/ 2160463 w 16407932"/>
              <a:gd name="connsiteY31" fmla="*/ 1881624 h 39939118"/>
              <a:gd name="connsiteX32" fmla="*/ 2246882 w 16407932"/>
              <a:gd name="connsiteY32" fmla="*/ 1036395 h 39939118"/>
              <a:gd name="connsiteX33" fmla="*/ 2722184 w 16407932"/>
              <a:gd name="connsiteY33" fmla="*/ 638640 h 39939118"/>
              <a:gd name="connsiteX34" fmla="*/ 3510600 w 16407932"/>
              <a:gd name="connsiteY34" fmla="*/ 290605 h 39939118"/>
              <a:gd name="connsiteX35" fmla="*/ 4601787 w 16407932"/>
              <a:gd name="connsiteY35" fmla="*/ 191166 h 39939118"/>
              <a:gd name="connsiteX36" fmla="*/ 5833251 w 16407932"/>
              <a:gd name="connsiteY36" fmla="*/ 713219 h 39939118"/>
              <a:gd name="connsiteX37" fmla="*/ 5465972 w 16407932"/>
              <a:gd name="connsiteY37" fmla="*/ 1185554 h 39939118"/>
              <a:gd name="connsiteX38" fmla="*/ 5768437 w 16407932"/>
              <a:gd name="connsiteY38" fmla="*/ 1682747 h 39939118"/>
              <a:gd name="connsiteX39" fmla="*/ 5962879 w 16407932"/>
              <a:gd name="connsiteY39" fmla="*/ 2378819 h 39939118"/>
              <a:gd name="connsiteX40" fmla="*/ 5941274 w 16407932"/>
              <a:gd name="connsiteY40" fmla="*/ 2900872 h 39939118"/>
              <a:gd name="connsiteX41" fmla="*/ 6265343 w 16407932"/>
              <a:gd name="connsiteY41" fmla="*/ 3671523 h 39939118"/>
              <a:gd name="connsiteX42" fmla="*/ 6157320 w 16407932"/>
              <a:gd name="connsiteY42" fmla="*/ 4078732 h 39939118"/>
              <a:gd name="connsiteX43" fmla="*/ 6222134 w 16407932"/>
              <a:gd name="connsiteY43" fmla="*/ 4516753 h 39939118"/>
              <a:gd name="connsiteX44" fmla="*/ 5919669 w 16407932"/>
              <a:gd name="connsiteY44" fmla="*/ 5585719 h 39939118"/>
              <a:gd name="connsiteX45" fmla="*/ 5160812 w 16407932"/>
              <a:gd name="connsiteY45" fmla="*/ 5610985 h 39939118"/>
              <a:gd name="connsiteX46" fmla="*/ 4882647 w 16407932"/>
              <a:gd name="connsiteY46" fmla="*/ 6115484 h 39939118"/>
              <a:gd name="connsiteX47" fmla="*/ 5314740 w 16407932"/>
              <a:gd name="connsiteY47" fmla="*/ 6836415 h 39939118"/>
              <a:gd name="connsiteX48" fmla="*/ 6200530 w 16407932"/>
              <a:gd name="connsiteY48" fmla="*/ 10251647 h 39939118"/>
              <a:gd name="connsiteX49" fmla="*/ 6351762 w 16407932"/>
              <a:gd name="connsiteY49" fmla="*/ 11634335 h 39939118"/>
              <a:gd name="connsiteX50" fmla="*/ 6762250 w 16407932"/>
              <a:gd name="connsiteY50" fmla="*/ 11385738 h 39939118"/>
              <a:gd name="connsiteX51" fmla="*/ 6440972 w 16407932"/>
              <a:gd name="connsiteY51" fmla="*/ 10000105 h 39939118"/>
              <a:gd name="connsiteX52" fmla="*/ 8178332 w 16407932"/>
              <a:gd name="connsiteY52" fmla="*/ 8628505 h 39939118"/>
              <a:gd name="connsiteX53" fmla="*/ 8209760 w 16407932"/>
              <a:gd name="connsiteY53" fmla="*/ 7955101 h 39939118"/>
              <a:gd name="connsiteX54" fmla="*/ 8566084 w 16407932"/>
              <a:gd name="connsiteY54" fmla="*/ 7805943 h 39939118"/>
              <a:gd name="connsiteX55" fmla="*/ 8566084 w 16407932"/>
              <a:gd name="connsiteY55" fmla="*/ 7184451 h 39939118"/>
              <a:gd name="connsiteX56" fmla="*/ 8144946 w 16407932"/>
              <a:gd name="connsiteY56" fmla="*/ 6910994 h 39939118"/>
              <a:gd name="connsiteX57" fmla="*/ 7904012 w 16407932"/>
              <a:gd name="connsiteY57" fmla="*/ 5336665 h 39939118"/>
              <a:gd name="connsiteX58" fmla="*/ 7904012 w 16407932"/>
              <a:gd name="connsiteY58" fmla="*/ 5885305 h 39939118"/>
              <a:gd name="connsiteX59" fmla="*/ 7904012 w 16407932"/>
              <a:gd name="connsiteY59" fmla="*/ 6433945 h 39939118"/>
              <a:gd name="connsiteX60" fmla="*/ 7721132 w 16407932"/>
              <a:gd name="connsiteY60" fmla="*/ 6068185 h 39939118"/>
              <a:gd name="connsiteX61" fmla="*/ 7629692 w 16407932"/>
              <a:gd name="connsiteY61" fmla="*/ 6342505 h 39939118"/>
              <a:gd name="connsiteX62" fmla="*/ 7355372 w 16407932"/>
              <a:gd name="connsiteY62" fmla="*/ 6616825 h 39939118"/>
              <a:gd name="connsiteX63" fmla="*/ 7355372 w 16407932"/>
              <a:gd name="connsiteY63" fmla="*/ 6159625 h 39939118"/>
              <a:gd name="connsiteX64" fmla="*/ 7194343 w 16407932"/>
              <a:gd name="connsiteY64" fmla="*/ 6413800 h 39939118"/>
              <a:gd name="connsiteX65" fmla="*/ 7691249 w 16407932"/>
              <a:gd name="connsiteY65" fmla="*/ 5245395 h 39939118"/>
              <a:gd name="connsiteX66" fmla="*/ 8178332 w 16407932"/>
              <a:gd name="connsiteY66" fmla="*/ 4147945 h 39939118"/>
              <a:gd name="connsiteX67" fmla="*/ 9367052 w 16407932"/>
              <a:gd name="connsiteY67" fmla="*/ 3324985 h 39939118"/>
              <a:gd name="connsiteX68" fmla="*/ 9549932 w 16407932"/>
              <a:gd name="connsiteY68" fmla="*/ 3416425 h 39939118"/>
              <a:gd name="connsiteX69" fmla="*/ 10190012 w 16407932"/>
              <a:gd name="connsiteY69" fmla="*/ 3142105 h 39939118"/>
              <a:gd name="connsiteX70" fmla="*/ 11012972 w 16407932"/>
              <a:gd name="connsiteY70" fmla="*/ 3507865 h 39939118"/>
              <a:gd name="connsiteX71" fmla="*/ 11287292 w 16407932"/>
              <a:gd name="connsiteY71" fmla="*/ 4239385 h 39939118"/>
              <a:gd name="connsiteX72" fmla="*/ 11378732 w 16407932"/>
              <a:gd name="connsiteY72" fmla="*/ 4696585 h 39939118"/>
              <a:gd name="connsiteX73" fmla="*/ 11470172 w 16407932"/>
              <a:gd name="connsiteY73" fmla="*/ 5519545 h 39939118"/>
              <a:gd name="connsiteX74" fmla="*/ 11470172 w 16407932"/>
              <a:gd name="connsiteY74" fmla="*/ 5519545 h 39939118"/>
              <a:gd name="connsiteX75" fmla="*/ 11927372 w 16407932"/>
              <a:gd name="connsiteY75" fmla="*/ 6525385 h 39939118"/>
              <a:gd name="connsiteX76" fmla="*/ 11470172 w 16407932"/>
              <a:gd name="connsiteY76" fmla="*/ 7165465 h 39939118"/>
              <a:gd name="connsiteX77" fmla="*/ 11470172 w 16407932"/>
              <a:gd name="connsiteY77" fmla="*/ 7805545 h 39939118"/>
              <a:gd name="connsiteX78" fmla="*/ 10738652 w 16407932"/>
              <a:gd name="connsiteY78" fmla="*/ 7896985 h 39939118"/>
              <a:gd name="connsiteX79" fmla="*/ 10555772 w 16407932"/>
              <a:gd name="connsiteY79" fmla="*/ 8171305 h 39939118"/>
              <a:gd name="connsiteX80" fmla="*/ 10830092 w 16407932"/>
              <a:gd name="connsiteY80" fmla="*/ 8628505 h 39939118"/>
              <a:gd name="connsiteX81" fmla="*/ 11835932 w 16407932"/>
              <a:gd name="connsiteY81" fmla="*/ 8628505 h 39939118"/>
              <a:gd name="connsiteX82" fmla="*/ 12293132 w 16407932"/>
              <a:gd name="connsiteY82" fmla="*/ 9085705 h 39939118"/>
              <a:gd name="connsiteX83" fmla="*/ 13207532 w 16407932"/>
              <a:gd name="connsiteY83" fmla="*/ 10457305 h 39939118"/>
              <a:gd name="connsiteX84" fmla="*/ 14944892 w 16407932"/>
              <a:gd name="connsiteY84" fmla="*/ 10000105 h 39939118"/>
              <a:gd name="connsiteX85" fmla="*/ 16407932 w 16407932"/>
              <a:gd name="connsiteY85" fmla="*/ 9634345 h 39939118"/>
              <a:gd name="connsiteX86" fmla="*/ 15219212 w 16407932"/>
              <a:gd name="connsiteY86" fmla="*/ 10457305 h 39939118"/>
              <a:gd name="connsiteX87" fmla="*/ 15767852 w 16407932"/>
              <a:gd name="connsiteY87" fmla="*/ 10914505 h 39939118"/>
              <a:gd name="connsiteX88" fmla="*/ 14944892 w 16407932"/>
              <a:gd name="connsiteY88" fmla="*/ 11828905 h 39939118"/>
              <a:gd name="connsiteX89" fmla="*/ 14944892 w 16407932"/>
              <a:gd name="connsiteY89" fmla="*/ 11188825 h 39939118"/>
              <a:gd name="connsiteX90" fmla="*/ 13298972 w 16407932"/>
              <a:gd name="connsiteY90" fmla="*/ 11188825 h 39939118"/>
              <a:gd name="connsiteX91" fmla="*/ 13298972 w 16407932"/>
              <a:gd name="connsiteY91" fmla="*/ 12011785 h 39939118"/>
              <a:gd name="connsiteX92" fmla="*/ 14487692 w 16407932"/>
              <a:gd name="connsiteY92" fmla="*/ 13200505 h 39939118"/>
              <a:gd name="connsiteX93" fmla="*/ 14396252 w 16407932"/>
              <a:gd name="connsiteY93" fmla="*/ 14114905 h 39939118"/>
              <a:gd name="connsiteX94" fmla="*/ 14762012 w 16407932"/>
              <a:gd name="connsiteY94" fmla="*/ 14846425 h 39939118"/>
              <a:gd name="connsiteX95" fmla="*/ 14670572 w 16407932"/>
              <a:gd name="connsiteY95" fmla="*/ 15577945 h 39939118"/>
              <a:gd name="connsiteX96" fmla="*/ 14670572 w 16407932"/>
              <a:gd name="connsiteY96" fmla="*/ 16035145 h 39939118"/>
              <a:gd name="connsiteX97" fmla="*/ 14396252 w 16407932"/>
              <a:gd name="connsiteY97" fmla="*/ 16035145 h 39939118"/>
              <a:gd name="connsiteX98" fmla="*/ 14396252 w 16407932"/>
              <a:gd name="connsiteY98" fmla="*/ 16400905 h 39939118"/>
              <a:gd name="connsiteX99" fmla="*/ 13664732 w 16407932"/>
              <a:gd name="connsiteY99" fmla="*/ 16400905 h 39939118"/>
              <a:gd name="connsiteX100" fmla="*/ 14213372 w 16407932"/>
              <a:gd name="connsiteY100" fmla="*/ 17132425 h 39939118"/>
              <a:gd name="connsiteX101" fmla="*/ 14853452 w 16407932"/>
              <a:gd name="connsiteY101" fmla="*/ 25910665 h 39939118"/>
              <a:gd name="connsiteX102" fmla="*/ 13207532 w 16407932"/>
              <a:gd name="connsiteY102" fmla="*/ 25819225 h 39939118"/>
              <a:gd name="connsiteX103" fmla="*/ 13024652 w 16407932"/>
              <a:gd name="connsiteY103" fmla="*/ 29293945 h 39939118"/>
              <a:gd name="connsiteX104" fmla="*/ 11653052 w 16407932"/>
              <a:gd name="connsiteY104" fmla="*/ 33957385 h 39939118"/>
              <a:gd name="connsiteX105" fmla="*/ 12476012 w 16407932"/>
              <a:gd name="connsiteY105" fmla="*/ 35603305 h 39939118"/>
              <a:gd name="connsiteX106" fmla="*/ 14396252 w 16407932"/>
              <a:gd name="connsiteY106" fmla="*/ 36151945 h 39939118"/>
              <a:gd name="connsiteX107" fmla="*/ 12293132 w 16407932"/>
              <a:gd name="connsiteY107" fmla="*/ 36517705 h 39939118"/>
              <a:gd name="connsiteX108" fmla="*/ 12933212 w 16407932"/>
              <a:gd name="connsiteY108" fmla="*/ 37066345 h 39939118"/>
              <a:gd name="connsiteX109" fmla="*/ 12018812 w 16407932"/>
              <a:gd name="connsiteY109" fmla="*/ 37706425 h 39939118"/>
              <a:gd name="connsiteX110" fmla="*/ 10007132 w 16407932"/>
              <a:gd name="connsiteY110" fmla="*/ 37249225 h 39939118"/>
              <a:gd name="connsiteX111" fmla="*/ 10190012 w 16407932"/>
              <a:gd name="connsiteY111" fmla="*/ 36883465 h 39939118"/>
              <a:gd name="connsiteX112" fmla="*/ 9001292 w 16407932"/>
              <a:gd name="connsiteY112" fmla="*/ 36883465 h 39939118"/>
              <a:gd name="connsiteX113" fmla="*/ 9549932 w 16407932"/>
              <a:gd name="connsiteY113" fmla="*/ 35969065 h 39939118"/>
              <a:gd name="connsiteX114" fmla="*/ 9001292 w 16407932"/>
              <a:gd name="connsiteY114" fmla="*/ 35511865 h 39939118"/>
              <a:gd name="connsiteX115" fmla="*/ 9824252 w 16407932"/>
              <a:gd name="connsiteY115" fmla="*/ 34780345 h 39939118"/>
              <a:gd name="connsiteX116" fmla="*/ 8635532 w 16407932"/>
              <a:gd name="connsiteY116" fmla="*/ 28196665 h 39939118"/>
              <a:gd name="connsiteX117" fmla="*/ 9367052 w 16407932"/>
              <a:gd name="connsiteY117" fmla="*/ 26276425 h 39939118"/>
              <a:gd name="connsiteX118" fmla="*/ 8361212 w 16407932"/>
              <a:gd name="connsiteY118" fmla="*/ 25727785 h 39939118"/>
              <a:gd name="connsiteX119" fmla="*/ 8269772 w 16407932"/>
              <a:gd name="connsiteY119" fmla="*/ 20790025 h 39939118"/>
              <a:gd name="connsiteX120" fmla="*/ 8635532 w 16407932"/>
              <a:gd name="connsiteY120" fmla="*/ 18504025 h 39939118"/>
              <a:gd name="connsiteX121" fmla="*/ 7345575 w 16407932"/>
              <a:gd name="connsiteY121" fmla="*/ 16730572 h 39939118"/>
              <a:gd name="connsiteX122" fmla="*/ 7172492 w 16407932"/>
              <a:gd name="connsiteY122" fmla="*/ 16309465 h 39939118"/>
              <a:gd name="connsiteX123" fmla="*/ 7302366 w 16407932"/>
              <a:gd name="connsiteY123" fmla="*/ 16332817 h 39939118"/>
              <a:gd name="connsiteX124" fmla="*/ 7025008 w 16407932"/>
              <a:gd name="connsiteY124" fmla="*/ 16283097 h 39939118"/>
              <a:gd name="connsiteX125" fmla="*/ 7154636 w 16407932"/>
              <a:gd name="connsiteY125" fmla="*/ 20186069 h 39939118"/>
              <a:gd name="connsiteX126" fmla="*/ 6668684 w 16407932"/>
              <a:gd name="connsiteY126" fmla="*/ 21851668 h 39939118"/>
              <a:gd name="connsiteX127" fmla="*/ 6117614 w 16407932"/>
              <a:gd name="connsiteY127" fmla="*/ 22100265 h 39939118"/>
              <a:gd name="connsiteX128" fmla="*/ 6668684 w 16407932"/>
              <a:gd name="connsiteY128" fmla="*/ 26997624 h 39939118"/>
              <a:gd name="connsiteX129" fmla="*/ 6330157 w 16407932"/>
              <a:gd name="connsiteY129" fmla="*/ 36543745 h 39939118"/>
              <a:gd name="connsiteX130" fmla="*/ 5428593 w 16407932"/>
              <a:gd name="connsiteY130" fmla="*/ 36799051 h 39939118"/>
              <a:gd name="connsiteX0" fmla="*/ 5941274 w 16407932"/>
              <a:gd name="connsiteY0" fmla="*/ 36916641 h 39939118"/>
              <a:gd name="connsiteX1" fmla="*/ 6546204 w 16407932"/>
              <a:gd name="connsiteY1" fmla="*/ 37811590 h 39939118"/>
              <a:gd name="connsiteX2" fmla="*/ 6729995 w 16407932"/>
              <a:gd name="connsiteY2" fmla="*/ 38184485 h 39939118"/>
              <a:gd name="connsiteX3" fmla="*/ 8577039 w 16407932"/>
              <a:gd name="connsiteY3" fmla="*/ 38905416 h 39939118"/>
              <a:gd name="connsiteX4" fmla="*/ 8987527 w 16407932"/>
              <a:gd name="connsiteY4" fmla="*/ 39526908 h 39939118"/>
              <a:gd name="connsiteX5" fmla="*/ 6225637 w 16407932"/>
              <a:gd name="connsiteY5" fmla="*/ 39924663 h 39939118"/>
              <a:gd name="connsiteX6" fmla="*/ 5058987 w 16407932"/>
              <a:gd name="connsiteY6" fmla="*/ 39526908 h 39939118"/>
              <a:gd name="connsiteX7" fmla="*/ 4540476 w 16407932"/>
              <a:gd name="connsiteY7" fmla="*/ 39626347 h 39939118"/>
              <a:gd name="connsiteX8" fmla="*/ 3200988 w 16407932"/>
              <a:gd name="connsiteY8" fmla="*/ 39377750 h 39939118"/>
              <a:gd name="connsiteX9" fmla="*/ 3265802 w 16407932"/>
              <a:gd name="connsiteY9" fmla="*/ 38358503 h 39939118"/>
              <a:gd name="connsiteX10" fmla="*/ 2596059 w 16407932"/>
              <a:gd name="connsiteY10" fmla="*/ 38532521 h 39939118"/>
              <a:gd name="connsiteX11" fmla="*/ 2531245 w 16407932"/>
              <a:gd name="connsiteY11" fmla="*/ 38905416 h 39939118"/>
              <a:gd name="connsiteX12" fmla="*/ 864185 w 16407932"/>
              <a:gd name="connsiteY12" fmla="*/ 38830837 h 39939118"/>
              <a:gd name="connsiteX13" fmla="*/ 712953 w 16407932"/>
              <a:gd name="connsiteY13" fmla="*/ 36543745 h 39939118"/>
              <a:gd name="connsiteX14" fmla="*/ 802874 w 16407932"/>
              <a:gd name="connsiteY14" fmla="*/ 35499638 h 39939118"/>
              <a:gd name="connsiteX15" fmla="*/ 1278176 w 16407932"/>
              <a:gd name="connsiteY15" fmla="*/ 35027304 h 39939118"/>
              <a:gd name="connsiteX16" fmla="*/ 1040525 w 16407932"/>
              <a:gd name="connsiteY16" fmla="*/ 34629549 h 39939118"/>
              <a:gd name="connsiteX17" fmla="*/ 1080232 w 16407932"/>
              <a:gd name="connsiteY17" fmla="*/ 26972764 h 39939118"/>
              <a:gd name="connsiteX18" fmla="*/ 1598743 w 16407932"/>
              <a:gd name="connsiteY18" fmla="*/ 24909410 h 39939118"/>
              <a:gd name="connsiteX19" fmla="*/ 1533929 w 16407932"/>
              <a:gd name="connsiteY19" fmla="*/ 23591847 h 39939118"/>
              <a:gd name="connsiteX20" fmla="*/ 1663557 w 16407932"/>
              <a:gd name="connsiteY20" fmla="*/ 22348862 h 39939118"/>
              <a:gd name="connsiteX21" fmla="*/ 1859785 w 16407932"/>
              <a:gd name="connsiteY21" fmla="*/ 21534401 h 39939118"/>
              <a:gd name="connsiteX22" fmla="*/ 0 w 16407932"/>
              <a:gd name="connsiteY22" fmla="*/ 21115331 h 39939118"/>
              <a:gd name="connsiteX23" fmla="*/ 734558 w 16407932"/>
              <a:gd name="connsiteY23" fmla="*/ 16034501 h 39939118"/>
              <a:gd name="connsiteX24" fmla="*/ 910897 w 16407932"/>
              <a:gd name="connsiteY24" fmla="*/ 13573391 h 39939118"/>
              <a:gd name="connsiteX25" fmla="*/ 781270 w 16407932"/>
              <a:gd name="connsiteY25" fmla="*/ 10391351 h 39939118"/>
              <a:gd name="connsiteX26" fmla="*/ 1166650 w 16407932"/>
              <a:gd name="connsiteY26" fmla="*/ 7897670 h 39939118"/>
              <a:gd name="connsiteX27" fmla="*/ 1879603 w 16407932"/>
              <a:gd name="connsiteY27" fmla="*/ 6322056 h 39939118"/>
              <a:gd name="connsiteX28" fmla="*/ 2570951 w 16407932"/>
              <a:gd name="connsiteY28" fmla="*/ 5337122 h 39939118"/>
              <a:gd name="connsiteX29" fmla="*/ 2966252 w 16407932"/>
              <a:gd name="connsiteY29" fmla="*/ 4788025 h 39939118"/>
              <a:gd name="connsiteX30" fmla="*/ 2527742 w 16407932"/>
              <a:gd name="connsiteY30" fmla="*/ 3954433 h 39939118"/>
              <a:gd name="connsiteX31" fmla="*/ 2160463 w 16407932"/>
              <a:gd name="connsiteY31" fmla="*/ 1881624 h 39939118"/>
              <a:gd name="connsiteX32" fmla="*/ 2246882 w 16407932"/>
              <a:gd name="connsiteY32" fmla="*/ 1036395 h 39939118"/>
              <a:gd name="connsiteX33" fmla="*/ 2722184 w 16407932"/>
              <a:gd name="connsiteY33" fmla="*/ 638640 h 39939118"/>
              <a:gd name="connsiteX34" fmla="*/ 3510600 w 16407932"/>
              <a:gd name="connsiteY34" fmla="*/ 290605 h 39939118"/>
              <a:gd name="connsiteX35" fmla="*/ 4601787 w 16407932"/>
              <a:gd name="connsiteY35" fmla="*/ 191166 h 39939118"/>
              <a:gd name="connsiteX36" fmla="*/ 5833251 w 16407932"/>
              <a:gd name="connsiteY36" fmla="*/ 713219 h 39939118"/>
              <a:gd name="connsiteX37" fmla="*/ 5465972 w 16407932"/>
              <a:gd name="connsiteY37" fmla="*/ 1185554 h 39939118"/>
              <a:gd name="connsiteX38" fmla="*/ 5768437 w 16407932"/>
              <a:gd name="connsiteY38" fmla="*/ 1682747 h 39939118"/>
              <a:gd name="connsiteX39" fmla="*/ 5962879 w 16407932"/>
              <a:gd name="connsiteY39" fmla="*/ 2378819 h 39939118"/>
              <a:gd name="connsiteX40" fmla="*/ 5941274 w 16407932"/>
              <a:gd name="connsiteY40" fmla="*/ 2900872 h 39939118"/>
              <a:gd name="connsiteX41" fmla="*/ 6265343 w 16407932"/>
              <a:gd name="connsiteY41" fmla="*/ 3671523 h 39939118"/>
              <a:gd name="connsiteX42" fmla="*/ 6157320 w 16407932"/>
              <a:gd name="connsiteY42" fmla="*/ 4078732 h 39939118"/>
              <a:gd name="connsiteX43" fmla="*/ 6222134 w 16407932"/>
              <a:gd name="connsiteY43" fmla="*/ 4516753 h 39939118"/>
              <a:gd name="connsiteX44" fmla="*/ 5919669 w 16407932"/>
              <a:gd name="connsiteY44" fmla="*/ 5585719 h 39939118"/>
              <a:gd name="connsiteX45" fmla="*/ 5160812 w 16407932"/>
              <a:gd name="connsiteY45" fmla="*/ 5610985 h 39939118"/>
              <a:gd name="connsiteX46" fmla="*/ 4882647 w 16407932"/>
              <a:gd name="connsiteY46" fmla="*/ 6115484 h 39939118"/>
              <a:gd name="connsiteX47" fmla="*/ 5314740 w 16407932"/>
              <a:gd name="connsiteY47" fmla="*/ 6836415 h 39939118"/>
              <a:gd name="connsiteX48" fmla="*/ 6200530 w 16407932"/>
              <a:gd name="connsiteY48" fmla="*/ 10251647 h 39939118"/>
              <a:gd name="connsiteX49" fmla="*/ 6351762 w 16407932"/>
              <a:gd name="connsiteY49" fmla="*/ 11634335 h 39939118"/>
              <a:gd name="connsiteX50" fmla="*/ 6762250 w 16407932"/>
              <a:gd name="connsiteY50" fmla="*/ 11385738 h 39939118"/>
              <a:gd name="connsiteX51" fmla="*/ 6440972 w 16407932"/>
              <a:gd name="connsiteY51" fmla="*/ 10000105 h 39939118"/>
              <a:gd name="connsiteX52" fmla="*/ 8178332 w 16407932"/>
              <a:gd name="connsiteY52" fmla="*/ 8628505 h 39939118"/>
              <a:gd name="connsiteX53" fmla="*/ 8209760 w 16407932"/>
              <a:gd name="connsiteY53" fmla="*/ 7955101 h 39939118"/>
              <a:gd name="connsiteX54" fmla="*/ 8566084 w 16407932"/>
              <a:gd name="connsiteY54" fmla="*/ 7805943 h 39939118"/>
              <a:gd name="connsiteX55" fmla="*/ 8566084 w 16407932"/>
              <a:gd name="connsiteY55" fmla="*/ 7184451 h 39939118"/>
              <a:gd name="connsiteX56" fmla="*/ 8144946 w 16407932"/>
              <a:gd name="connsiteY56" fmla="*/ 6910994 h 39939118"/>
              <a:gd name="connsiteX57" fmla="*/ 7904012 w 16407932"/>
              <a:gd name="connsiteY57" fmla="*/ 5336665 h 39939118"/>
              <a:gd name="connsiteX58" fmla="*/ 7904012 w 16407932"/>
              <a:gd name="connsiteY58" fmla="*/ 5885305 h 39939118"/>
              <a:gd name="connsiteX59" fmla="*/ 7904012 w 16407932"/>
              <a:gd name="connsiteY59" fmla="*/ 6433945 h 39939118"/>
              <a:gd name="connsiteX60" fmla="*/ 7721132 w 16407932"/>
              <a:gd name="connsiteY60" fmla="*/ 6068185 h 39939118"/>
              <a:gd name="connsiteX61" fmla="*/ 7629692 w 16407932"/>
              <a:gd name="connsiteY61" fmla="*/ 6342505 h 39939118"/>
              <a:gd name="connsiteX62" fmla="*/ 7355372 w 16407932"/>
              <a:gd name="connsiteY62" fmla="*/ 6616825 h 39939118"/>
              <a:gd name="connsiteX63" fmla="*/ 7355372 w 16407932"/>
              <a:gd name="connsiteY63" fmla="*/ 6159625 h 39939118"/>
              <a:gd name="connsiteX64" fmla="*/ 7194343 w 16407932"/>
              <a:gd name="connsiteY64" fmla="*/ 6413800 h 39939118"/>
              <a:gd name="connsiteX65" fmla="*/ 7691249 w 16407932"/>
              <a:gd name="connsiteY65" fmla="*/ 5245395 h 39939118"/>
              <a:gd name="connsiteX66" fmla="*/ 8178332 w 16407932"/>
              <a:gd name="connsiteY66" fmla="*/ 4147945 h 39939118"/>
              <a:gd name="connsiteX67" fmla="*/ 9367052 w 16407932"/>
              <a:gd name="connsiteY67" fmla="*/ 3324985 h 39939118"/>
              <a:gd name="connsiteX68" fmla="*/ 9549932 w 16407932"/>
              <a:gd name="connsiteY68" fmla="*/ 3416425 h 39939118"/>
              <a:gd name="connsiteX69" fmla="*/ 10190012 w 16407932"/>
              <a:gd name="connsiteY69" fmla="*/ 3142105 h 39939118"/>
              <a:gd name="connsiteX70" fmla="*/ 11012972 w 16407932"/>
              <a:gd name="connsiteY70" fmla="*/ 3507865 h 39939118"/>
              <a:gd name="connsiteX71" fmla="*/ 11287292 w 16407932"/>
              <a:gd name="connsiteY71" fmla="*/ 4239385 h 39939118"/>
              <a:gd name="connsiteX72" fmla="*/ 11378732 w 16407932"/>
              <a:gd name="connsiteY72" fmla="*/ 4696585 h 39939118"/>
              <a:gd name="connsiteX73" fmla="*/ 11470172 w 16407932"/>
              <a:gd name="connsiteY73" fmla="*/ 5519545 h 39939118"/>
              <a:gd name="connsiteX74" fmla="*/ 11470172 w 16407932"/>
              <a:gd name="connsiteY74" fmla="*/ 5519545 h 39939118"/>
              <a:gd name="connsiteX75" fmla="*/ 11927372 w 16407932"/>
              <a:gd name="connsiteY75" fmla="*/ 6525385 h 39939118"/>
              <a:gd name="connsiteX76" fmla="*/ 11470172 w 16407932"/>
              <a:gd name="connsiteY76" fmla="*/ 7165465 h 39939118"/>
              <a:gd name="connsiteX77" fmla="*/ 11470172 w 16407932"/>
              <a:gd name="connsiteY77" fmla="*/ 7805545 h 39939118"/>
              <a:gd name="connsiteX78" fmla="*/ 10738652 w 16407932"/>
              <a:gd name="connsiteY78" fmla="*/ 7896985 h 39939118"/>
              <a:gd name="connsiteX79" fmla="*/ 10555772 w 16407932"/>
              <a:gd name="connsiteY79" fmla="*/ 8171305 h 39939118"/>
              <a:gd name="connsiteX80" fmla="*/ 10830092 w 16407932"/>
              <a:gd name="connsiteY80" fmla="*/ 8628505 h 39939118"/>
              <a:gd name="connsiteX81" fmla="*/ 11835932 w 16407932"/>
              <a:gd name="connsiteY81" fmla="*/ 8628505 h 39939118"/>
              <a:gd name="connsiteX82" fmla="*/ 12293132 w 16407932"/>
              <a:gd name="connsiteY82" fmla="*/ 9085705 h 39939118"/>
              <a:gd name="connsiteX83" fmla="*/ 13207532 w 16407932"/>
              <a:gd name="connsiteY83" fmla="*/ 10457305 h 39939118"/>
              <a:gd name="connsiteX84" fmla="*/ 14944892 w 16407932"/>
              <a:gd name="connsiteY84" fmla="*/ 10000105 h 39939118"/>
              <a:gd name="connsiteX85" fmla="*/ 16407932 w 16407932"/>
              <a:gd name="connsiteY85" fmla="*/ 9634345 h 39939118"/>
              <a:gd name="connsiteX86" fmla="*/ 15219212 w 16407932"/>
              <a:gd name="connsiteY86" fmla="*/ 10457305 h 39939118"/>
              <a:gd name="connsiteX87" fmla="*/ 15767852 w 16407932"/>
              <a:gd name="connsiteY87" fmla="*/ 10914505 h 39939118"/>
              <a:gd name="connsiteX88" fmla="*/ 14944892 w 16407932"/>
              <a:gd name="connsiteY88" fmla="*/ 11828905 h 39939118"/>
              <a:gd name="connsiteX89" fmla="*/ 14944892 w 16407932"/>
              <a:gd name="connsiteY89" fmla="*/ 11188825 h 39939118"/>
              <a:gd name="connsiteX90" fmla="*/ 13298972 w 16407932"/>
              <a:gd name="connsiteY90" fmla="*/ 11188825 h 39939118"/>
              <a:gd name="connsiteX91" fmla="*/ 13298972 w 16407932"/>
              <a:gd name="connsiteY91" fmla="*/ 12011785 h 39939118"/>
              <a:gd name="connsiteX92" fmla="*/ 14487692 w 16407932"/>
              <a:gd name="connsiteY92" fmla="*/ 13200505 h 39939118"/>
              <a:gd name="connsiteX93" fmla="*/ 14396252 w 16407932"/>
              <a:gd name="connsiteY93" fmla="*/ 14114905 h 39939118"/>
              <a:gd name="connsiteX94" fmla="*/ 14762012 w 16407932"/>
              <a:gd name="connsiteY94" fmla="*/ 14846425 h 39939118"/>
              <a:gd name="connsiteX95" fmla="*/ 14670572 w 16407932"/>
              <a:gd name="connsiteY95" fmla="*/ 15577945 h 39939118"/>
              <a:gd name="connsiteX96" fmla="*/ 14670572 w 16407932"/>
              <a:gd name="connsiteY96" fmla="*/ 16035145 h 39939118"/>
              <a:gd name="connsiteX97" fmla="*/ 14396252 w 16407932"/>
              <a:gd name="connsiteY97" fmla="*/ 16035145 h 39939118"/>
              <a:gd name="connsiteX98" fmla="*/ 14396252 w 16407932"/>
              <a:gd name="connsiteY98" fmla="*/ 16400905 h 39939118"/>
              <a:gd name="connsiteX99" fmla="*/ 13664732 w 16407932"/>
              <a:gd name="connsiteY99" fmla="*/ 16400905 h 39939118"/>
              <a:gd name="connsiteX100" fmla="*/ 14213372 w 16407932"/>
              <a:gd name="connsiteY100" fmla="*/ 17132425 h 39939118"/>
              <a:gd name="connsiteX101" fmla="*/ 14853452 w 16407932"/>
              <a:gd name="connsiteY101" fmla="*/ 25910665 h 39939118"/>
              <a:gd name="connsiteX102" fmla="*/ 13207532 w 16407932"/>
              <a:gd name="connsiteY102" fmla="*/ 25819225 h 39939118"/>
              <a:gd name="connsiteX103" fmla="*/ 13024652 w 16407932"/>
              <a:gd name="connsiteY103" fmla="*/ 29293945 h 39939118"/>
              <a:gd name="connsiteX104" fmla="*/ 11653052 w 16407932"/>
              <a:gd name="connsiteY104" fmla="*/ 33957385 h 39939118"/>
              <a:gd name="connsiteX105" fmla="*/ 12476012 w 16407932"/>
              <a:gd name="connsiteY105" fmla="*/ 35603305 h 39939118"/>
              <a:gd name="connsiteX106" fmla="*/ 14396252 w 16407932"/>
              <a:gd name="connsiteY106" fmla="*/ 36151945 h 39939118"/>
              <a:gd name="connsiteX107" fmla="*/ 12293132 w 16407932"/>
              <a:gd name="connsiteY107" fmla="*/ 36517705 h 39939118"/>
              <a:gd name="connsiteX108" fmla="*/ 12933212 w 16407932"/>
              <a:gd name="connsiteY108" fmla="*/ 37066345 h 39939118"/>
              <a:gd name="connsiteX109" fmla="*/ 12018812 w 16407932"/>
              <a:gd name="connsiteY109" fmla="*/ 37706425 h 39939118"/>
              <a:gd name="connsiteX110" fmla="*/ 10007132 w 16407932"/>
              <a:gd name="connsiteY110" fmla="*/ 37249225 h 39939118"/>
              <a:gd name="connsiteX111" fmla="*/ 10190012 w 16407932"/>
              <a:gd name="connsiteY111" fmla="*/ 36883465 h 39939118"/>
              <a:gd name="connsiteX112" fmla="*/ 9001292 w 16407932"/>
              <a:gd name="connsiteY112" fmla="*/ 36883465 h 39939118"/>
              <a:gd name="connsiteX113" fmla="*/ 9549932 w 16407932"/>
              <a:gd name="connsiteY113" fmla="*/ 35969065 h 39939118"/>
              <a:gd name="connsiteX114" fmla="*/ 9001292 w 16407932"/>
              <a:gd name="connsiteY114" fmla="*/ 35511865 h 39939118"/>
              <a:gd name="connsiteX115" fmla="*/ 9824252 w 16407932"/>
              <a:gd name="connsiteY115" fmla="*/ 34780345 h 39939118"/>
              <a:gd name="connsiteX116" fmla="*/ 8635532 w 16407932"/>
              <a:gd name="connsiteY116" fmla="*/ 28196665 h 39939118"/>
              <a:gd name="connsiteX117" fmla="*/ 9367052 w 16407932"/>
              <a:gd name="connsiteY117" fmla="*/ 26276425 h 39939118"/>
              <a:gd name="connsiteX118" fmla="*/ 8361212 w 16407932"/>
              <a:gd name="connsiteY118" fmla="*/ 25727785 h 39939118"/>
              <a:gd name="connsiteX119" fmla="*/ 8269772 w 16407932"/>
              <a:gd name="connsiteY119" fmla="*/ 20790025 h 39939118"/>
              <a:gd name="connsiteX120" fmla="*/ 8635532 w 16407932"/>
              <a:gd name="connsiteY120" fmla="*/ 18504025 h 39939118"/>
              <a:gd name="connsiteX121" fmla="*/ 7345575 w 16407932"/>
              <a:gd name="connsiteY121" fmla="*/ 16730572 h 39939118"/>
              <a:gd name="connsiteX122" fmla="*/ 7172492 w 16407932"/>
              <a:gd name="connsiteY122" fmla="*/ 16309465 h 39939118"/>
              <a:gd name="connsiteX123" fmla="*/ 7302366 w 16407932"/>
              <a:gd name="connsiteY123" fmla="*/ 16332817 h 39939118"/>
              <a:gd name="connsiteX124" fmla="*/ 7025008 w 16407932"/>
              <a:gd name="connsiteY124" fmla="*/ 16283097 h 39939118"/>
              <a:gd name="connsiteX125" fmla="*/ 7154636 w 16407932"/>
              <a:gd name="connsiteY125" fmla="*/ 20186069 h 39939118"/>
              <a:gd name="connsiteX126" fmla="*/ 6668684 w 16407932"/>
              <a:gd name="connsiteY126" fmla="*/ 21851668 h 39939118"/>
              <a:gd name="connsiteX127" fmla="*/ 6117614 w 16407932"/>
              <a:gd name="connsiteY127" fmla="*/ 22100265 h 39939118"/>
              <a:gd name="connsiteX128" fmla="*/ 6668684 w 16407932"/>
              <a:gd name="connsiteY128" fmla="*/ 26997624 h 39939118"/>
              <a:gd name="connsiteX129" fmla="*/ 6330157 w 16407932"/>
              <a:gd name="connsiteY129" fmla="*/ 36543745 h 39939118"/>
              <a:gd name="connsiteX130" fmla="*/ 5428593 w 16407932"/>
              <a:gd name="connsiteY130" fmla="*/ 36799051 h 39939118"/>
              <a:gd name="connsiteX0" fmla="*/ 5941274 w 16407932"/>
              <a:gd name="connsiteY0" fmla="*/ 36916641 h 39939118"/>
              <a:gd name="connsiteX1" fmla="*/ 6546204 w 16407932"/>
              <a:gd name="connsiteY1" fmla="*/ 37811590 h 39939118"/>
              <a:gd name="connsiteX2" fmla="*/ 6729995 w 16407932"/>
              <a:gd name="connsiteY2" fmla="*/ 38184485 h 39939118"/>
              <a:gd name="connsiteX3" fmla="*/ 8577039 w 16407932"/>
              <a:gd name="connsiteY3" fmla="*/ 38905416 h 39939118"/>
              <a:gd name="connsiteX4" fmla="*/ 8987527 w 16407932"/>
              <a:gd name="connsiteY4" fmla="*/ 39526908 h 39939118"/>
              <a:gd name="connsiteX5" fmla="*/ 6225637 w 16407932"/>
              <a:gd name="connsiteY5" fmla="*/ 39924663 h 39939118"/>
              <a:gd name="connsiteX6" fmla="*/ 5058987 w 16407932"/>
              <a:gd name="connsiteY6" fmla="*/ 39526908 h 39939118"/>
              <a:gd name="connsiteX7" fmla="*/ 4540476 w 16407932"/>
              <a:gd name="connsiteY7" fmla="*/ 39626347 h 39939118"/>
              <a:gd name="connsiteX8" fmla="*/ 3200988 w 16407932"/>
              <a:gd name="connsiteY8" fmla="*/ 39377750 h 39939118"/>
              <a:gd name="connsiteX9" fmla="*/ 3265802 w 16407932"/>
              <a:gd name="connsiteY9" fmla="*/ 38358503 h 39939118"/>
              <a:gd name="connsiteX10" fmla="*/ 2596059 w 16407932"/>
              <a:gd name="connsiteY10" fmla="*/ 38532521 h 39939118"/>
              <a:gd name="connsiteX11" fmla="*/ 2531245 w 16407932"/>
              <a:gd name="connsiteY11" fmla="*/ 38905416 h 39939118"/>
              <a:gd name="connsiteX12" fmla="*/ 864185 w 16407932"/>
              <a:gd name="connsiteY12" fmla="*/ 38830837 h 39939118"/>
              <a:gd name="connsiteX13" fmla="*/ 712953 w 16407932"/>
              <a:gd name="connsiteY13" fmla="*/ 36543745 h 39939118"/>
              <a:gd name="connsiteX14" fmla="*/ 802874 w 16407932"/>
              <a:gd name="connsiteY14" fmla="*/ 35499638 h 39939118"/>
              <a:gd name="connsiteX15" fmla="*/ 1278176 w 16407932"/>
              <a:gd name="connsiteY15" fmla="*/ 35027304 h 39939118"/>
              <a:gd name="connsiteX16" fmla="*/ 1040525 w 16407932"/>
              <a:gd name="connsiteY16" fmla="*/ 34629549 h 39939118"/>
              <a:gd name="connsiteX17" fmla="*/ 1080232 w 16407932"/>
              <a:gd name="connsiteY17" fmla="*/ 26972764 h 39939118"/>
              <a:gd name="connsiteX18" fmla="*/ 1598743 w 16407932"/>
              <a:gd name="connsiteY18" fmla="*/ 24909410 h 39939118"/>
              <a:gd name="connsiteX19" fmla="*/ 1533929 w 16407932"/>
              <a:gd name="connsiteY19" fmla="*/ 23591847 h 39939118"/>
              <a:gd name="connsiteX20" fmla="*/ 1663557 w 16407932"/>
              <a:gd name="connsiteY20" fmla="*/ 22348862 h 39939118"/>
              <a:gd name="connsiteX21" fmla="*/ 1859785 w 16407932"/>
              <a:gd name="connsiteY21" fmla="*/ 21534401 h 39939118"/>
              <a:gd name="connsiteX22" fmla="*/ 0 w 16407932"/>
              <a:gd name="connsiteY22" fmla="*/ 21115331 h 39939118"/>
              <a:gd name="connsiteX23" fmla="*/ 734558 w 16407932"/>
              <a:gd name="connsiteY23" fmla="*/ 16034501 h 39939118"/>
              <a:gd name="connsiteX24" fmla="*/ 910897 w 16407932"/>
              <a:gd name="connsiteY24" fmla="*/ 13573391 h 39939118"/>
              <a:gd name="connsiteX25" fmla="*/ 781270 w 16407932"/>
              <a:gd name="connsiteY25" fmla="*/ 10391351 h 39939118"/>
              <a:gd name="connsiteX26" fmla="*/ 1166650 w 16407932"/>
              <a:gd name="connsiteY26" fmla="*/ 7897670 h 39939118"/>
              <a:gd name="connsiteX27" fmla="*/ 1879603 w 16407932"/>
              <a:gd name="connsiteY27" fmla="*/ 6322056 h 39939118"/>
              <a:gd name="connsiteX28" fmla="*/ 2570951 w 16407932"/>
              <a:gd name="connsiteY28" fmla="*/ 5337122 h 39939118"/>
              <a:gd name="connsiteX29" fmla="*/ 2966252 w 16407932"/>
              <a:gd name="connsiteY29" fmla="*/ 4788025 h 39939118"/>
              <a:gd name="connsiteX30" fmla="*/ 2527742 w 16407932"/>
              <a:gd name="connsiteY30" fmla="*/ 3954433 h 39939118"/>
              <a:gd name="connsiteX31" fmla="*/ 2160463 w 16407932"/>
              <a:gd name="connsiteY31" fmla="*/ 1881624 h 39939118"/>
              <a:gd name="connsiteX32" fmla="*/ 2246882 w 16407932"/>
              <a:gd name="connsiteY32" fmla="*/ 1036395 h 39939118"/>
              <a:gd name="connsiteX33" fmla="*/ 2722184 w 16407932"/>
              <a:gd name="connsiteY33" fmla="*/ 638640 h 39939118"/>
              <a:gd name="connsiteX34" fmla="*/ 3510600 w 16407932"/>
              <a:gd name="connsiteY34" fmla="*/ 290605 h 39939118"/>
              <a:gd name="connsiteX35" fmla="*/ 4601787 w 16407932"/>
              <a:gd name="connsiteY35" fmla="*/ 191166 h 39939118"/>
              <a:gd name="connsiteX36" fmla="*/ 5833251 w 16407932"/>
              <a:gd name="connsiteY36" fmla="*/ 713219 h 39939118"/>
              <a:gd name="connsiteX37" fmla="*/ 5465972 w 16407932"/>
              <a:gd name="connsiteY37" fmla="*/ 1185554 h 39939118"/>
              <a:gd name="connsiteX38" fmla="*/ 5768437 w 16407932"/>
              <a:gd name="connsiteY38" fmla="*/ 1682747 h 39939118"/>
              <a:gd name="connsiteX39" fmla="*/ 5962879 w 16407932"/>
              <a:gd name="connsiteY39" fmla="*/ 2378819 h 39939118"/>
              <a:gd name="connsiteX40" fmla="*/ 5941274 w 16407932"/>
              <a:gd name="connsiteY40" fmla="*/ 2900872 h 39939118"/>
              <a:gd name="connsiteX41" fmla="*/ 6265343 w 16407932"/>
              <a:gd name="connsiteY41" fmla="*/ 3671523 h 39939118"/>
              <a:gd name="connsiteX42" fmla="*/ 6157320 w 16407932"/>
              <a:gd name="connsiteY42" fmla="*/ 4078732 h 39939118"/>
              <a:gd name="connsiteX43" fmla="*/ 6222134 w 16407932"/>
              <a:gd name="connsiteY43" fmla="*/ 4516753 h 39939118"/>
              <a:gd name="connsiteX44" fmla="*/ 5919669 w 16407932"/>
              <a:gd name="connsiteY44" fmla="*/ 5585719 h 39939118"/>
              <a:gd name="connsiteX45" fmla="*/ 5160812 w 16407932"/>
              <a:gd name="connsiteY45" fmla="*/ 5610985 h 39939118"/>
              <a:gd name="connsiteX46" fmla="*/ 4882647 w 16407932"/>
              <a:gd name="connsiteY46" fmla="*/ 6115484 h 39939118"/>
              <a:gd name="connsiteX47" fmla="*/ 5314740 w 16407932"/>
              <a:gd name="connsiteY47" fmla="*/ 6836415 h 39939118"/>
              <a:gd name="connsiteX48" fmla="*/ 6200530 w 16407932"/>
              <a:gd name="connsiteY48" fmla="*/ 10251647 h 39939118"/>
              <a:gd name="connsiteX49" fmla="*/ 6351762 w 16407932"/>
              <a:gd name="connsiteY49" fmla="*/ 11634335 h 39939118"/>
              <a:gd name="connsiteX50" fmla="*/ 6762250 w 16407932"/>
              <a:gd name="connsiteY50" fmla="*/ 11385738 h 39939118"/>
              <a:gd name="connsiteX51" fmla="*/ 6440972 w 16407932"/>
              <a:gd name="connsiteY51" fmla="*/ 10000105 h 39939118"/>
              <a:gd name="connsiteX52" fmla="*/ 8178332 w 16407932"/>
              <a:gd name="connsiteY52" fmla="*/ 8628505 h 39939118"/>
              <a:gd name="connsiteX53" fmla="*/ 8209760 w 16407932"/>
              <a:gd name="connsiteY53" fmla="*/ 7955101 h 39939118"/>
              <a:gd name="connsiteX54" fmla="*/ 8566084 w 16407932"/>
              <a:gd name="connsiteY54" fmla="*/ 7805943 h 39939118"/>
              <a:gd name="connsiteX55" fmla="*/ 8566084 w 16407932"/>
              <a:gd name="connsiteY55" fmla="*/ 7184451 h 39939118"/>
              <a:gd name="connsiteX56" fmla="*/ 8144946 w 16407932"/>
              <a:gd name="connsiteY56" fmla="*/ 6910994 h 39939118"/>
              <a:gd name="connsiteX57" fmla="*/ 7904012 w 16407932"/>
              <a:gd name="connsiteY57" fmla="*/ 5336665 h 39939118"/>
              <a:gd name="connsiteX58" fmla="*/ 7904012 w 16407932"/>
              <a:gd name="connsiteY58" fmla="*/ 5885305 h 39939118"/>
              <a:gd name="connsiteX59" fmla="*/ 7904012 w 16407932"/>
              <a:gd name="connsiteY59" fmla="*/ 6433945 h 39939118"/>
              <a:gd name="connsiteX60" fmla="*/ 7721132 w 16407932"/>
              <a:gd name="connsiteY60" fmla="*/ 6068185 h 39939118"/>
              <a:gd name="connsiteX61" fmla="*/ 7629692 w 16407932"/>
              <a:gd name="connsiteY61" fmla="*/ 6342505 h 39939118"/>
              <a:gd name="connsiteX62" fmla="*/ 7355372 w 16407932"/>
              <a:gd name="connsiteY62" fmla="*/ 6616825 h 39939118"/>
              <a:gd name="connsiteX63" fmla="*/ 7355372 w 16407932"/>
              <a:gd name="connsiteY63" fmla="*/ 6159625 h 39939118"/>
              <a:gd name="connsiteX64" fmla="*/ 7194343 w 16407932"/>
              <a:gd name="connsiteY64" fmla="*/ 6413800 h 39939118"/>
              <a:gd name="connsiteX65" fmla="*/ 7691249 w 16407932"/>
              <a:gd name="connsiteY65" fmla="*/ 5245395 h 39939118"/>
              <a:gd name="connsiteX66" fmla="*/ 8178332 w 16407932"/>
              <a:gd name="connsiteY66" fmla="*/ 4147945 h 39939118"/>
              <a:gd name="connsiteX67" fmla="*/ 9367052 w 16407932"/>
              <a:gd name="connsiteY67" fmla="*/ 3324985 h 39939118"/>
              <a:gd name="connsiteX68" fmla="*/ 9549932 w 16407932"/>
              <a:gd name="connsiteY68" fmla="*/ 3416425 h 39939118"/>
              <a:gd name="connsiteX69" fmla="*/ 10190012 w 16407932"/>
              <a:gd name="connsiteY69" fmla="*/ 3142105 h 39939118"/>
              <a:gd name="connsiteX70" fmla="*/ 11012972 w 16407932"/>
              <a:gd name="connsiteY70" fmla="*/ 3507865 h 39939118"/>
              <a:gd name="connsiteX71" fmla="*/ 11287292 w 16407932"/>
              <a:gd name="connsiteY71" fmla="*/ 4239385 h 39939118"/>
              <a:gd name="connsiteX72" fmla="*/ 11378732 w 16407932"/>
              <a:gd name="connsiteY72" fmla="*/ 4696585 h 39939118"/>
              <a:gd name="connsiteX73" fmla="*/ 11470172 w 16407932"/>
              <a:gd name="connsiteY73" fmla="*/ 5519545 h 39939118"/>
              <a:gd name="connsiteX74" fmla="*/ 11470172 w 16407932"/>
              <a:gd name="connsiteY74" fmla="*/ 5519545 h 39939118"/>
              <a:gd name="connsiteX75" fmla="*/ 11927372 w 16407932"/>
              <a:gd name="connsiteY75" fmla="*/ 6525385 h 39939118"/>
              <a:gd name="connsiteX76" fmla="*/ 11470172 w 16407932"/>
              <a:gd name="connsiteY76" fmla="*/ 7165465 h 39939118"/>
              <a:gd name="connsiteX77" fmla="*/ 11470172 w 16407932"/>
              <a:gd name="connsiteY77" fmla="*/ 7805545 h 39939118"/>
              <a:gd name="connsiteX78" fmla="*/ 10738652 w 16407932"/>
              <a:gd name="connsiteY78" fmla="*/ 7896985 h 39939118"/>
              <a:gd name="connsiteX79" fmla="*/ 10555772 w 16407932"/>
              <a:gd name="connsiteY79" fmla="*/ 8171305 h 39939118"/>
              <a:gd name="connsiteX80" fmla="*/ 10830092 w 16407932"/>
              <a:gd name="connsiteY80" fmla="*/ 8628505 h 39939118"/>
              <a:gd name="connsiteX81" fmla="*/ 11835932 w 16407932"/>
              <a:gd name="connsiteY81" fmla="*/ 8628505 h 39939118"/>
              <a:gd name="connsiteX82" fmla="*/ 12293132 w 16407932"/>
              <a:gd name="connsiteY82" fmla="*/ 9085705 h 39939118"/>
              <a:gd name="connsiteX83" fmla="*/ 13207532 w 16407932"/>
              <a:gd name="connsiteY83" fmla="*/ 10457305 h 39939118"/>
              <a:gd name="connsiteX84" fmla="*/ 14944892 w 16407932"/>
              <a:gd name="connsiteY84" fmla="*/ 10000105 h 39939118"/>
              <a:gd name="connsiteX85" fmla="*/ 16407932 w 16407932"/>
              <a:gd name="connsiteY85" fmla="*/ 9634345 h 39939118"/>
              <a:gd name="connsiteX86" fmla="*/ 15219212 w 16407932"/>
              <a:gd name="connsiteY86" fmla="*/ 10457305 h 39939118"/>
              <a:gd name="connsiteX87" fmla="*/ 15767852 w 16407932"/>
              <a:gd name="connsiteY87" fmla="*/ 10914505 h 39939118"/>
              <a:gd name="connsiteX88" fmla="*/ 14944892 w 16407932"/>
              <a:gd name="connsiteY88" fmla="*/ 11828905 h 39939118"/>
              <a:gd name="connsiteX89" fmla="*/ 14944892 w 16407932"/>
              <a:gd name="connsiteY89" fmla="*/ 11188825 h 39939118"/>
              <a:gd name="connsiteX90" fmla="*/ 13298972 w 16407932"/>
              <a:gd name="connsiteY90" fmla="*/ 11188825 h 39939118"/>
              <a:gd name="connsiteX91" fmla="*/ 13298972 w 16407932"/>
              <a:gd name="connsiteY91" fmla="*/ 12011785 h 39939118"/>
              <a:gd name="connsiteX92" fmla="*/ 14487692 w 16407932"/>
              <a:gd name="connsiteY92" fmla="*/ 13200505 h 39939118"/>
              <a:gd name="connsiteX93" fmla="*/ 14396252 w 16407932"/>
              <a:gd name="connsiteY93" fmla="*/ 14114905 h 39939118"/>
              <a:gd name="connsiteX94" fmla="*/ 14762012 w 16407932"/>
              <a:gd name="connsiteY94" fmla="*/ 14846425 h 39939118"/>
              <a:gd name="connsiteX95" fmla="*/ 14670572 w 16407932"/>
              <a:gd name="connsiteY95" fmla="*/ 15577945 h 39939118"/>
              <a:gd name="connsiteX96" fmla="*/ 14670572 w 16407932"/>
              <a:gd name="connsiteY96" fmla="*/ 16035145 h 39939118"/>
              <a:gd name="connsiteX97" fmla="*/ 14396252 w 16407932"/>
              <a:gd name="connsiteY97" fmla="*/ 16035145 h 39939118"/>
              <a:gd name="connsiteX98" fmla="*/ 14396252 w 16407932"/>
              <a:gd name="connsiteY98" fmla="*/ 16400905 h 39939118"/>
              <a:gd name="connsiteX99" fmla="*/ 13664732 w 16407932"/>
              <a:gd name="connsiteY99" fmla="*/ 16400905 h 39939118"/>
              <a:gd name="connsiteX100" fmla="*/ 14213372 w 16407932"/>
              <a:gd name="connsiteY100" fmla="*/ 17132425 h 39939118"/>
              <a:gd name="connsiteX101" fmla="*/ 14853452 w 16407932"/>
              <a:gd name="connsiteY101" fmla="*/ 25910665 h 39939118"/>
              <a:gd name="connsiteX102" fmla="*/ 13207532 w 16407932"/>
              <a:gd name="connsiteY102" fmla="*/ 25819225 h 39939118"/>
              <a:gd name="connsiteX103" fmla="*/ 13024652 w 16407932"/>
              <a:gd name="connsiteY103" fmla="*/ 29293945 h 39939118"/>
              <a:gd name="connsiteX104" fmla="*/ 11653052 w 16407932"/>
              <a:gd name="connsiteY104" fmla="*/ 33957385 h 39939118"/>
              <a:gd name="connsiteX105" fmla="*/ 12476012 w 16407932"/>
              <a:gd name="connsiteY105" fmla="*/ 35603305 h 39939118"/>
              <a:gd name="connsiteX106" fmla="*/ 14396252 w 16407932"/>
              <a:gd name="connsiteY106" fmla="*/ 36151945 h 39939118"/>
              <a:gd name="connsiteX107" fmla="*/ 12293132 w 16407932"/>
              <a:gd name="connsiteY107" fmla="*/ 36517705 h 39939118"/>
              <a:gd name="connsiteX108" fmla="*/ 12933212 w 16407932"/>
              <a:gd name="connsiteY108" fmla="*/ 37066345 h 39939118"/>
              <a:gd name="connsiteX109" fmla="*/ 12018812 w 16407932"/>
              <a:gd name="connsiteY109" fmla="*/ 37706425 h 39939118"/>
              <a:gd name="connsiteX110" fmla="*/ 10007132 w 16407932"/>
              <a:gd name="connsiteY110" fmla="*/ 37249225 h 39939118"/>
              <a:gd name="connsiteX111" fmla="*/ 10190012 w 16407932"/>
              <a:gd name="connsiteY111" fmla="*/ 36883465 h 39939118"/>
              <a:gd name="connsiteX112" fmla="*/ 9001292 w 16407932"/>
              <a:gd name="connsiteY112" fmla="*/ 36883465 h 39939118"/>
              <a:gd name="connsiteX113" fmla="*/ 9549932 w 16407932"/>
              <a:gd name="connsiteY113" fmla="*/ 35969065 h 39939118"/>
              <a:gd name="connsiteX114" fmla="*/ 9001292 w 16407932"/>
              <a:gd name="connsiteY114" fmla="*/ 35511865 h 39939118"/>
              <a:gd name="connsiteX115" fmla="*/ 9824252 w 16407932"/>
              <a:gd name="connsiteY115" fmla="*/ 34780345 h 39939118"/>
              <a:gd name="connsiteX116" fmla="*/ 8635532 w 16407932"/>
              <a:gd name="connsiteY116" fmla="*/ 28196665 h 39939118"/>
              <a:gd name="connsiteX117" fmla="*/ 9367052 w 16407932"/>
              <a:gd name="connsiteY117" fmla="*/ 26276425 h 39939118"/>
              <a:gd name="connsiteX118" fmla="*/ 8361212 w 16407932"/>
              <a:gd name="connsiteY118" fmla="*/ 25727785 h 39939118"/>
              <a:gd name="connsiteX119" fmla="*/ 8269772 w 16407932"/>
              <a:gd name="connsiteY119" fmla="*/ 20790025 h 39939118"/>
              <a:gd name="connsiteX120" fmla="*/ 8635532 w 16407932"/>
              <a:gd name="connsiteY120" fmla="*/ 18504025 h 39939118"/>
              <a:gd name="connsiteX121" fmla="*/ 7345575 w 16407932"/>
              <a:gd name="connsiteY121" fmla="*/ 16730572 h 39939118"/>
              <a:gd name="connsiteX122" fmla="*/ 7172492 w 16407932"/>
              <a:gd name="connsiteY122" fmla="*/ 16309465 h 39939118"/>
              <a:gd name="connsiteX123" fmla="*/ 7302366 w 16407932"/>
              <a:gd name="connsiteY123" fmla="*/ 16332817 h 39939118"/>
              <a:gd name="connsiteX124" fmla="*/ 7025008 w 16407932"/>
              <a:gd name="connsiteY124" fmla="*/ 16283097 h 39939118"/>
              <a:gd name="connsiteX125" fmla="*/ 7154636 w 16407932"/>
              <a:gd name="connsiteY125" fmla="*/ 20186069 h 39939118"/>
              <a:gd name="connsiteX126" fmla="*/ 6668684 w 16407932"/>
              <a:gd name="connsiteY126" fmla="*/ 21851668 h 39939118"/>
              <a:gd name="connsiteX127" fmla="*/ 6117614 w 16407932"/>
              <a:gd name="connsiteY127" fmla="*/ 22100265 h 39939118"/>
              <a:gd name="connsiteX128" fmla="*/ 6668684 w 16407932"/>
              <a:gd name="connsiteY128" fmla="*/ 26997624 h 39939118"/>
              <a:gd name="connsiteX129" fmla="*/ 6330157 w 16407932"/>
              <a:gd name="connsiteY129" fmla="*/ 36543745 h 39939118"/>
              <a:gd name="connsiteX130" fmla="*/ 5428593 w 16407932"/>
              <a:gd name="connsiteY130" fmla="*/ 36799051 h 39939118"/>
              <a:gd name="connsiteX0" fmla="*/ 5941274 w 16407932"/>
              <a:gd name="connsiteY0" fmla="*/ 36916641 h 39939118"/>
              <a:gd name="connsiteX1" fmla="*/ 6546204 w 16407932"/>
              <a:gd name="connsiteY1" fmla="*/ 37811590 h 39939118"/>
              <a:gd name="connsiteX2" fmla="*/ 6729995 w 16407932"/>
              <a:gd name="connsiteY2" fmla="*/ 38184485 h 39939118"/>
              <a:gd name="connsiteX3" fmla="*/ 8577039 w 16407932"/>
              <a:gd name="connsiteY3" fmla="*/ 38905416 h 39939118"/>
              <a:gd name="connsiteX4" fmla="*/ 8987527 w 16407932"/>
              <a:gd name="connsiteY4" fmla="*/ 39526908 h 39939118"/>
              <a:gd name="connsiteX5" fmla="*/ 6225637 w 16407932"/>
              <a:gd name="connsiteY5" fmla="*/ 39924663 h 39939118"/>
              <a:gd name="connsiteX6" fmla="*/ 5058987 w 16407932"/>
              <a:gd name="connsiteY6" fmla="*/ 39526908 h 39939118"/>
              <a:gd name="connsiteX7" fmla="*/ 4540476 w 16407932"/>
              <a:gd name="connsiteY7" fmla="*/ 39626347 h 39939118"/>
              <a:gd name="connsiteX8" fmla="*/ 3200988 w 16407932"/>
              <a:gd name="connsiteY8" fmla="*/ 39377750 h 39939118"/>
              <a:gd name="connsiteX9" fmla="*/ 3265802 w 16407932"/>
              <a:gd name="connsiteY9" fmla="*/ 38358503 h 39939118"/>
              <a:gd name="connsiteX10" fmla="*/ 2596059 w 16407932"/>
              <a:gd name="connsiteY10" fmla="*/ 38532521 h 39939118"/>
              <a:gd name="connsiteX11" fmla="*/ 2531245 w 16407932"/>
              <a:gd name="connsiteY11" fmla="*/ 38905416 h 39939118"/>
              <a:gd name="connsiteX12" fmla="*/ 864185 w 16407932"/>
              <a:gd name="connsiteY12" fmla="*/ 38830837 h 39939118"/>
              <a:gd name="connsiteX13" fmla="*/ 712953 w 16407932"/>
              <a:gd name="connsiteY13" fmla="*/ 36543745 h 39939118"/>
              <a:gd name="connsiteX14" fmla="*/ 802874 w 16407932"/>
              <a:gd name="connsiteY14" fmla="*/ 35499638 h 39939118"/>
              <a:gd name="connsiteX15" fmla="*/ 1278176 w 16407932"/>
              <a:gd name="connsiteY15" fmla="*/ 35027304 h 39939118"/>
              <a:gd name="connsiteX16" fmla="*/ 1040525 w 16407932"/>
              <a:gd name="connsiteY16" fmla="*/ 34629549 h 39939118"/>
              <a:gd name="connsiteX17" fmla="*/ 1080232 w 16407932"/>
              <a:gd name="connsiteY17" fmla="*/ 26972764 h 39939118"/>
              <a:gd name="connsiteX18" fmla="*/ 1598743 w 16407932"/>
              <a:gd name="connsiteY18" fmla="*/ 24909410 h 39939118"/>
              <a:gd name="connsiteX19" fmla="*/ 1533929 w 16407932"/>
              <a:gd name="connsiteY19" fmla="*/ 23591847 h 39939118"/>
              <a:gd name="connsiteX20" fmla="*/ 1663557 w 16407932"/>
              <a:gd name="connsiteY20" fmla="*/ 22348862 h 39939118"/>
              <a:gd name="connsiteX21" fmla="*/ 1859785 w 16407932"/>
              <a:gd name="connsiteY21" fmla="*/ 21534401 h 39939118"/>
              <a:gd name="connsiteX22" fmla="*/ 0 w 16407932"/>
              <a:gd name="connsiteY22" fmla="*/ 21115331 h 39939118"/>
              <a:gd name="connsiteX23" fmla="*/ 734558 w 16407932"/>
              <a:gd name="connsiteY23" fmla="*/ 16034501 h 39939118"/>
              <a:gd name="connsiteX24" fmla="*/ 910897 w 16407932"/>
              <a:gd name="connsiteY24" fmla="*/ 13573391 h 39939118"/>
              <a:gd name="connsiteX25" fmla="*/ 781270 w 16407932"/>
              <a:gd name="connsiteY25" fmla="*/ 10391351 h 39939118"/>
              <a:gd name="connsiteX26" fmla="*/ 1166650 w 16407932"/>
              <a:gd name="connsiteY26" fmla="*/ 7897670 h 39939118"/>
              <a:gd name="connsiteX27" fmla="*/ 1879603 w 16407932"/>
              <a:gd name="connsiteY27" fmla="*/ 6322056 h 39939118"/>
              <a:gd name="connsiteX28" fmla="*/ 2570951 w 16407932"/>
              <a:gd name="connsiteY28" fmla="*/ 5337122 h 39939118"/>
              <a:gd name="connsiteX29" fmla="*/ 2966252 w 16407932"/>
              <a:gd name="connsiteY29" fmla="*/ 4788025 h 39939118"/>
              <a:gd name="connsiteX30" fmla="*/ 2527742 w 16407932"/>
              <a:gd name="connsiteY30" fmla="*/ 3954433 h 39939118"/>
              <a:gd name="connsiteX31" fmla="*/ 2160463 w 16407932"/>
              <a:gd name="connsiteY31" fmla="*/ 1881624 h 39939118"/>
              <a:gd name="connsiteX32" fmla="*/ 2246882 w 16407932"/>
              <a:gd name="connsiteY32" fmla="*/ 1036395 h 39939118"/>
              <a:gd name="connsiteX33" fmla="*/ 2722184 w 16407932"/>
              <a:gd name="connsiteY33" fmla="*/ 638640 h 39939118"/>
              <a:gd name="connsiteX34" fmla="*/ 3510600 w 16407932"/>
              <a:gd name="connsiteY34" fmla="*/ 290605 h 39939118"/>
              <a:gd name="connsiteX35" fmla="*/ 4601787 w 16407932"/>
              <a:gd name="connsiteY35" fmla="*/ 191166 h 39939118"/>
              <a:gd name="connsiteX36" fmla="*/ 5833251 w 16407932"/>
              <a:gd name="connsiteY36" fmla="*/ 713219 h 39939118"/>
              <a:gd name="connsiteX37" fmla="*/ 5465972 w 16407932"/>
              <a:gd name="connsiteY37" fmla="*/ 1185554 h 39939118"/>
              <a:gd name="connsiteX38" fmla="*/ 5768437 w 16407932"/>
              <a:gd name="connsiteY38" fmla="*/ 1682747 h 39939118"/>
              <a:gd name="connsiteX39" fmla="*/ 5962879 w 16407932"/>
              <a:gd name="connsiteY39" fmla="*/ 2378819 h 39939118"/>
              <a:gd name="connsiteX40" fmla="*/ 5941274 w 16407932"/>
              <a:gd name="connsiteY40" fmla="*/ 2900872 h 39939118"/>
              <a:gd name="connsiteX41" fmla="*/ 6265343 w 16407932"/>
              <a:gd name="connsiteY41" fmla="*/ 3671523 h 39939118"/>
              <a:gd name="connsiteX42" fmla="*/ 6157320 w 16407932"/>
              <a:gd name="connsiteY42" fmla="*/ 4078732 h 39939118"/>
              <a:gd name="connsiteX43" fmla="*/ 6222134 w 16407932"/>
              <a:gd name="connsiteY43" fmla="*/ 4516753 h 39939118"/>
              <a:gd name="connsiteX44" fmla="*/ 5919669 w 16407932"/>
              <a:gd name="connsiteY44" fmla="*/ 5585719 h 39939118"/>
              <a:gd name="connsiteX45" fmla="*/ 5160812 w 16407932"/>
              <a:gd name="connsiteY45" fmla="*/ 5610985 h 39939118"/>
              <a:gd name="connsiteX46" fmla="*/ 4882647 w 16407932"/>
              <a:gd name="connsiteY46" fmla="*/ 6115484 h 39939118"/>
              <a:gd name="connsiteX47" fmla="*/ 5314740 w 16407932"/>
              <a:gd name="connsiteY47" fmla="*/ 6836415 h 39939118"/>
              <a:gd name="connsiteX48" fmla="*/ 6200530 w 16407932"/>
              <a:gd name="connsiteY48" fmla="*/ 10251647 h 39939118"/>
              <a:gd name="connsiteX49" fmla="*/ 6351762 w 16407932"/>
              <a:gd name="connsiteY49" fmla="*/ 11634335 h 39939118"/>
              <a:gd name="connsiteX50" fmla="*/ 6762250 w 16407932"/>
              <a:gd name="connsiteY50" fmla="*/ 11385738 h 39939118"/>
              <a:gd name="connsiteX51" fmla="*/ 6440972 w 16407932"/>
              <a:gd name="connsiteY51" fmla="*/ 10000105 h 39939118"/>
              <a:gd name="connsiteX52" fmla="*/ 8178332 w 16407932"/>
              <a:gd name="connsiteY52" fmla="*/ 8628505 h 39939118"/>
              <a:gd name="connsiteX53" fmla="*/ 8209760 w 16407932"/>
              <a:gd name="connsiteY53" fmla="*/ 7955101 h 39939118"/>
              <a:gd name="connsiteX54" fmla="*/ 8566084 w 16407932"/>
              <a:gd name="connsiteY54" fmla="*/ 7805943 h 39939118"/>
              <a:gd name="connsiteX55" fmla="*/ 8566084 w 16407932"/>
              <a:gd name="connsiteY55" fmla="*/ 7184451 h 39939118"/>
              <a:gd name="connsiteX56" fmla="*/ 8144946 w 16407932"/>
              <a:gd name="connsiteY56" fmla="*/ 6910994 h 39939118"/>
              <a:gd name="connsiteX57" fmla="*/ 7904012 w 16407932"/>
              <a:gd name="connsiteY57" fmla="*/ 5336665 h 39939118"/>
              <a:gd name="connsiteX58" fmla="*/ 7904012 w 16407932"/>
              <a:gd name="connsiteY58" fmla="*/ 5885305 h 39939118"/>
              <a:gd name="connsiteX59" fmla="*/ 7904012 w 16407932"/>
              <a:gd name="connsiteY59" fmla="*/ 6433945 h 39939118"/>
              <a:gd name="connsiteX60" fmla="*/ 7721132 w 16407932"/>
              <a:gd name="connsiteY60" fmla="*/ 6068185 h 39939118"/>
              <a:gd name="connsiteX61" fmla="*/ 7629692 w 16407932"/>
              <a:gd name="connsiteY61" fmla="*/ 6342505 h 39939118"/>
              <a:gd name="connsiteX62" fmla="*/ 7355372 w 16407932"/>
              <a:gd name="connsiteY62" fmla="*/ 6616825 h 39939118"/>
              <a:gd name="connsiteX63" fmla="*/ 7355372 w 16407932"/>
              <a:gd name="connsiteY63" fmla="*/ 6159625 h 39939118"/>
              <a:gd name="connsiteX64" fmla="*/ 7194343 w 16407932"/>
              <a:gd name="connsiteY64" fmla="*/ 6413800 h 39939118"/>
              <a:gd name="connsiteX65" fmla="*/ 7691249 w 16407932"/>
              <a:gd name="connsiteY65" fmla="*/ 5245395 h 39939118"/>
              <a:gd name="connsiteX66" fmla="*/ 8178332 w 16407932"/>
              <a:gd name="connsiteY66" fmla="*/ 4147945 h 39939118"/>
              <a:gd name="connsiteX67" fmla="*/ 9367052 w 16407932"/>
              <a:gd name="connsiteY67" fmla="*/ 3324985 h 39939118"/>
              <a:gd name="connsiteX68" fmla="*/ 9549932 w 16407932"/>
              <a:gd name="connsiteY68" fmla="*/ 3416425 h 39939118"/>
              <a:gd name="connsiteX69" fmla="*/ 10190012 w 16407932"/>
              <a:gd name="connsiteY69" fmla="*/ 3142105 h 39939118"/>
              <a:gd name="connsiteX70" fmla="*/ 11012972 w 16407932"/>
              <a:gd name="connsiteY70" fmla="*/ 3507865 h 39939118"/>
              <a:gd name="connsiteX71" fmla="*/ 11287292 w 16407932"/>
              <a:gd name="connsiteY71" fmla="*/ 4239385 h 39939118"/>
              <a:gd name="connsiteX72" fmla="*/ 11378732 w 16407932"/>
              <a:gd name="connsiteY72" fmla="*/ 4696585 h 39939118"/>
              <a:gd name="connsiteX73" fmla="*/ 11470172 w 16407932"/>
              <a:gd name="connsiteY73" fmla="*/ 5519545 h 39939118"/>
              <a:gd name="connsiteX74" fmla="*/ 11470172 w 16407932"/>
              <a:gd name="connsiteY74" fmla="*/ 5519545 h 39939118"/>
              <a:gd name="connsiteX75" fmla="*/ 11927372 w 16407932"/>
              <a:gd name="connsiteY75" fmla="*/ 6525385 h 39939118"/>
              <a:gd name="connsiteX76" fmla="*/ 11470172 w 16407932"/>
              <a:gd name="connsiteY76" fmla="*/ 7165465 h 39939118"/>
              <a:gd name="connsiteX77" fmla="*/ 11470172 w 16407932"/>
              <a:gd name="connsiteY77" fmla="*/ 7805545 h 39939118"/>
              <a:gd name="connsiteX78" fmla="*/ 10738652 w 16407932"/>
              <a:gd name="connsiteY78" fmla="*/ 7896985 h 39939118"/>
              <a:gd name="connsiteX79" fmla="*/ 10555772 w 16407932"/>
              <a:gd name="connsiteY79" fmla="*/ 8171305 h 39939118"/>
              <a:gd name="connsiteX80" fmla="*/ 10830092 w 16407932"/>
              <a:gd name="connsiteY80" fmla="*/ 8628505 h 39939118"/>
              <a:gd name="connsiteX81" fmla="*/ 11835932 w 16407932"/>
              <a:gd name="connsiteY81" fmla="*/ 8628505 h 39939118"/>
              <a:gd name="connsiteX82" fmla="*/ 12293132 w 16407932"/>
              <a:gd name="connsiteY82" fmla="*/ 9085705 h 39939118"/>
              <a:gd name="connsiteX83" fmla="*/ 13207532 w 16407932"/>
              <a:gd name="connsiteY83" fmla="*/ 10457305 h 39939118"/>
              <a:gd name="connsiteX84" fmla="*/ 14944892 w 16407932"/>
              <a:gd name="connsiteY84" fmla="*/ 10000105 h 39939118"/>
              <a:gd name="connsiteX85" fmla="*/ 16407932 w 16407932"/>
              <a:gd name="connsiteY85" fmla="*/ 9634345 h 39939118"/>
              <a:gd name="connsiteX86" fmla="*/ 15219212 w 16407932"/>
              <a:gd name="connsiteY86" fmla="*/ 10457305 h 39939118"/>
              <a:gd name="connsiteX87" fmla="*/ 15767852 w 16407932"/>
              <a:gd name="connsiteY87" fmla="*/ 10914505 h 39939118"/>
              <a:gd name="connsiteX88" fmla="*/ 14944892 w 16407932"/>
              <a:gd name="connsiteY88" fmla="*/ 11828905 h 39939118"/>
              <a:gd name="connsiteX89" fmla="*/ 14944892 w 16407932"/>
              <a:gd name="connsiteY89" fmla="*/ 11188825 h 39939118"/>
              <a:gd name="connsiteX90" fmla="*/ 13298972 w 16407932"/>
              <a:gd name="connsiteY90" fmla="*/ 11188825 h 39939118"/>
              <a:gd name="connsiteX91" fmla="*/ 13298972 w 16407932"/>
              <a:gd name="connsiteY91" fmla="*/ 12011785 h 39939118"/>
              <a:gd name="connsiteX92" fmla="*/ 14487692 w 16407932"/>
              <a:gd name="connsiteY92" fmla="*/ 13200505 h 39939118"/>
              <a:gd name="connsiteX93" fmla="*/ 14396252 w 16407932"/>
              <a:gd name="connsiteY93" fmla="*/ 14114905 h 39939118"/>
              <a:gd name="connsiteX94" fmla="*/ 14762012 w 16407932"/>
              <a:gd name="connsiteY94" fmla="*/ 14846425 h 39939118"/>
              <a:gd name="connsiteX95" fmla="*/ 14670572 w 16407932"/>
              <a:gd name="connsiteY95" fmla="*/ 15577945 h 39939118"/>
              <a:gd name="connsiteX96" fmla="*/ 14670572 w 16407932"/>
              <a:gd name="connsiteY96" fmla="*/ 16035145 h 39939118"/>
              <a:gd name="connsiteX97" fmla="*/ 14396252 w 16407932"/>
              <a:gd name="connsiteY97" fmla="*/ 16035145 h 39939118"/>
              <a:gd name="connsiteX98" fmla="*/ 14396252 w 16407932"/>
              <a:gd name="connsiteY98" fmla="*/ 16400905 h 39939118"/>
              <a:gd name="connsiteX99" fmla="*/ 13664732 w 16407932"/>
              <a:gd name="connsiteY99" fmla="*/ 16400905 h 39939118"/>
              <a:gd name="connsiteX100" fmla="*/ 14213372 w 16407932"/>
              <a:gd name="connsiteY100" fmla="*/ 17132425 h 39939118"/>
              <a:gd name="connsiteX101" fmla="*/ 14853452 w 16407932"/>
              <a:gd name="connsiteY101" fmla="*/ 25910665 h 39939118"/>
              <a:gd name="connsiteX102" fmla="*/ 13207532 w 16407932"/>
              <a:gd name="connsiteY102" fmla="*/ 25819225 h 39939118"/>
              <a:gd name="connsiteX103" fmla="*/ 13024652 w 16407932"/>
              <a:gd name="connsiteY103" fmla="*/ 29293945 h 39939118"/>
              <a:gd name="connsiteX104" fmla="*/ 11653052 w 16407932"/>
              <a:gd name="connsiteY104" fmla="*/ 33957385 h 39939118"/>
              <a:gd name="connsiteX105" fmla="*/ 12476012 w 16407932"/>
              <a:gd name="connsiteY105" fmla="*/ 35603305 h 39939118"/>
              <a:gd name="connsiteX106" fmla="*/ 14396252 w 16407932"/>
              <a:gd name="connsiteY106" fmla="*/ 36151945 h 39939118"/>
              <a:gd name="connsiteX107" fmla="*/ 12293132 w 16407932"/>
              <a:gd name="connsiteY107" fmla="*/ 36517705 h 39939118"/>
              <a:gd name="connsiteX108" fmla="*/ 12933212 w 16407932"/>
              <a:gd name="connsiteY108" fmla="*/ 37066345 h 39939118"/>
              <a:gd name="connsiteX109" fmla="*/ 12018812 w 16407932"/>
              <a:gd name="connsiteY109" fmla="*/ 37706425 h 39939118"/>
              <a:gd name="connsiteX110" fmla="*/ 10007132 w 16407932"/>
              <a:gd name="connsiteY110" fmla="*/ 37249225 h 39939118"/>
              <a:gd name="connsiteX111" fmla="*/ 10190012 w 16407932"/>
              <a:gd name="connsiteY111" fmla="*/ 36883465 h 39939118"/>
              <a:gd name="connsiteX112" fmla="*/ 9001292 w 16407932"/>
              <a:gd name="connsiteY112" fmla="*/ 36883465 h 39939118"/>
              <a:gd name="connsiteX113" fmla="*/ 9549932 w 16407932"/>
              <a:gd name="connsiteY113" fmla="*/ 35969065 h 39939118"/>
              <a:gd name="connsiteX114" fmla="*/ 9001292 w 16407932"/>
              <a:gd name="connsiteY114" fmla="*/ 35511865 h 39939118"/>
              <a:gd name="connsiteX115" fmla="*/ 9824252 w 16407932"/>
              <a:gd name="connsiteY115" fmla="*/ 34780345 h 39939118"/>
              <a:gd name="connsiteX116" fmla="*/ 8635532 w 16407932"/>
              <a:gd name="connsiteY116" fmla="*/ 28196665 h 39939118"/>
              <a:gd name="connsiteX117" fmla="*/ 9367052 w 16407932"/>
              <a:gd name="connsiteY117" fmla="*/ 26276425 h 39939118"/>
              <a:gd name="connsiteX118" fmla="*/ 8361212 w 16407932"/>
              <a:gd name="connsiteY118" fmla="*/ 25727785 h 39939118"/>
              <a:gd name="connsiteX119" fmla="*/ 8269772 w 16407932"/>
              <a:gd name="connsiteY119" fmla="*/ 20790025 h 39939118"/>
              <a:gd name="connsiteX120" fmla="*/ 8635532 w 16407932"/>
              <a:gd name="connsiteY120" fmla="*/ 18504025 h 39939118"/>
              <a:gd name="connsiteX121" fmla="*/ 7345575 w 16407932"/>
              <a:gd name="connsiteY121" fmla="*/ 16730572 h 39939118"/>
              <a:gd name="connsiteX122" fmla="*/ 7172492 w 16407932"/>
              <a:gd name="connsiteY122" fmla="*/ 16309465 h 39939118"/>
              <a:gd name="connsiteX123" fmla="*/ 7302366 w 16407932"/>
              <a:gd name="connsiteY123" fmla="*/ 16332817 h 39939118"/>
              <a:gd name="connsiteX124" fmla="*/ 7025008 w 16407932"/>
              <a:gd name="connsiteY124" fmla="*/ 16283097 h 39939118"/>
              <a:gd name="connsiteX125" fmla="*/ 7154636 w 16407932"/>
              <a:gd name="connsiteY125" fmla="*/ 20186069 h 39939118"/>
              <a:gd name="connsiteX126" fmla="*/ 6668684 w 16407932"/>
              <a:gd name="connsiteY126" fmla="*/ 21851668 h 39939118"/>
              <a:gd name="connsiteX127" fmla="*/ 6117614 w 16407932"/>
              <a:gd name="connsiteY127" fmla="*/ 22100265 h 39939118"/>
              <a:gd name="connsiteX128" fmla="*/ 6668684 w 16407932"/>
              <a:gd name="connsiteY128" fmla="*/ 26997624 h 39939118"/>
              <a:gd name="connsiteX129" fmla="*/ 6330157 w 16407932"/>
              <a:gd name="connsiteY129" fmla="*/ 36543745 h 39939118"/>
              <a:gd name="connsiteX130" fmla="*/ 5428593 w 16407932"/>
              <a:gd name="connsiteY130" fmla="*/ 36799051 h 39939118"/>
              <a:gd name="connsiteX0" fmla="*/ 5941274 w 16407932"/>
              <a:gd name="connsiteY0" fmla="*/ 36916641 h 39939118"/>
              <a:gd name="connsiteX1" fmla="*/ 6546204 w 16407932"/>
              <a:gd name="connsiteY1" fmla="*/ 37811590 h 39939118"/>
              <a:gd name="connsiteX2" fmla="*/ 6729995 w 16407932"/>
              <a:gd name="connsiteY2" fmla="*/ 38184485 h 39939118"/>
              <a:gd name="connsiteX3" fmla="*/ 8577039 w 16407932"/>
              <a:gd name="connsiteY3" fmla="*/ 38905416 h 39939118"/>
              <a:gd name="connsiteX4" fmla="*/ 8987527 w 16407932"/>
              <a:gd name="connsiteY4" fmla="*/ 39526908 h 39939118"/>
              <a:gd name="connsiteX5" fmla="*/ 6225637 w 16407932"/>
              <a:gd name="connsiteY5" fmla="*/ 39924663 h 39939118"/>
              <a:gd name="connsiteX6" fmla="*/ 5058987 w 16407932"/>
              <a:gd name="connsiteY6" fmla="*/ 39526908 h 39939118"/>
              <a:gd name="connsiteX7" fmla="*/ 4540476 w 16407932"/>
              <a:gd name="connsiteY7" fmla="*/ 39626347 h 39939118"/>
              <a:gd name="connsiteX8" fmla="*/ 3200988 w 16407932"/>
              <a:gd name="connsiteY8" fmla="*/ 39377750 h 39939118"/>
              <a:gd name="connsiteX9" fmla="*/ 3265802 w 16407932"/>
              <a:gd name="connsiteY9" fmla="*/ 38358503 h 39939118"/>
              <a:gd name="connsiteX10" fmla="*/ 2596059 w 16407932"/>
              <a:gd name="connsiteY10" fmla="*/ 38532521 h 39939118"/>
              <a:gd name="connsiteX11" fmla="*/ 2531245 w 16407932"/>
              <a:gd name="connsiteY11" fmla="*/ 38905416 h 39939118"/>
              <a:gd name="connsiteX12" fmla="*/ 864185 w 16407932"/>
              <a:gd name="connsiteY12" fmla="*/ 38830837 h 39939118"/>
              <a:gd name="connsiteX13" fmla="*/ 712953 w 16407932"/>
              <a:gd name="connsiteY13" fmla="*/ 36543745 h 39939118"/>
              <a:gd name="connsiteX14" fmla="*/ 802874 w 16407932"/>
              <a:gd name="connsiteY14" fmla="*/ 35499638 h 39939118"/>
              <a:gd name="connsiteX15" fmla="*/ 1278176 w 16407932"/>
              <a:gd name="connsiteY15" fmla="*/ 35027304 h 39939118"/>
              <a:gd name="connsiteX16" fmla="*/ 1040525 w 16407932"/>
              <a:gd name="connsiteY16" fmla="*/ 34629549 h 39939118"/>
              <a:gd name="connsiteX17" fmla="*/ 1080232 w 16407932"/>
              <a:gd name="connsiteY17" fmla="*/ 26972764 h 39939118"/>
              <a:gd name="connsiteX18" fmla="*/ 1598743 w 16407932"/>
              <a:gd name="connsiteY18" fmla="*/ 24909410 h 39939118"/>
              <a:gd name="connsiteX19" fmla="*/ 1533929 w 16407932"/>
              <a:gd name="connsiteY19" fmla="*/ 23591847 h 39939118"/>
              <a:gd name="connsiteX20" fmla="*/ 1663557 w 16407932"/>
              <a:gd name="connsiteY20" fmla="*/ 22348862 h 39939118"/>
              <a:gd name="connsiteX21" fmla="*/ 1859785 w 16407932"/>
              <a:gd name="connsiteY21" fmla="*/ 21534401 h 39939118"/>
              <a:gd name="connsiteX22" fmla="*/ 0 w 16407932"/>
              <a:gd name="connsiteY22" fmla="*/ 21115331 h 39939118"/>
              <a:gd name="connsiteX23" fmla="*/ 734558 w 16407932"/>
              <a:gd name="connsiteY23" fmla="*/ 16034501 h 39939118"/>
              <a:gd name="connsiteX24" fmla="*/ 910897 w 16407932"/>
              <a:gd name="connsiteY24" fmla="*/ 13573391 h 39939118"/>
              <a:gd name="connsiteX25" fmla="*/ 781270 w 16407932"/>
              <a:gd name="connsiteY25" fmla="*/ 10391351 h 39939118"/>
              <a:gd name="connsiteX26" fmla="*/ 1166650 w 16407932"/>
              <a:gd name="connsiteY26" fmla="*/ 7897670 h 39939118"/>
              <a:gd name="connsiteX27" fmla="*/ 1879603 w 16407932"/>
              <a:gd name="connsiteY27" fmla="*/ 6322056 h 39939118"/>
              <a:gd name="connsiteX28" fmla="*/ 2570951 w 16407932"/>
              <a:gd name="connsiteY28" fmla="*/ 5337122 h 39939118"/>
              <a:gd name="connsiteX29" fmla="*/ 2966252 w 16407932"/>
              <a:gd name="connsiteY29" fmla="*/ 4788025 h 39939118"/>
              <a:gd name="connsiteX30" fmla="*/ 2527742 w 16407932"/>
              <a:gd name="connsiteY30" fmla="*/ 3954433 h 39939118"/>
              <a:gd name="connsiteX31" fmla="*/ 2160463 w 16407932"/>
              <a:gd name="connsiteY31" fmla="*/ 1881624 h 39939118"/>
              <a:gd name="connsiteX32" fmla="*/ 2246882 w 16407932"/>
              <a:gd name="connsiteY32" fmla="*/ 1036395 h 39939118"/>
              <a:gd name="connsiteX33" fmla="*/ 2722184 w 16407932"/>
              <a:gd name="connsiteY33" fmla="*/ 638640 h 39939118"/>
              <a:gd name="connsiteX34" fmla="*/ 3510600 w 16407932"/>
              <a:gd name="connsiteY34" fmla="*/ 290605 h 39939118"/>
              <a:gd name="connsiteX35" fmla="*/ 4601787 w 16407932"/>
              <a:gd name="connsiteY35" fmla="*/ 191166 h 39939118"/>
              <a:gd name="connsiteX36" fmla="*/ 5833251 w 16407932"/>
              <a:gd name="connsiteY36" fmla="*/ 713219 h 39939118"/>
              <a:gd name="connsiteX37" fmla="*/ 5465972 w 16407932"/>
              <a:gd name="connsiteY37" fmla="*/ 1185554 h 39939118"/>
              <a:gd name="connsiteX38" fmla="*/ 5768437 w 16407932"/>
              <a:gd name="connsiteY38" fmla="*/ 1682747 h 39939118"/>
              <a:gd name="connsiteX39" fmla="*/ 5962879 w 16407932"/>
              <a:gd name="connsiteY39" fmla="*/ 2378819 h 39939118"/>
              <a:gd name="connsiteX40" fmla="*/ 5941274 w 16407932"/>
              <a:gd name="connsiteY40" fmla="*/ 2900872 h 39939118"/>
              <a:gd name="connsiteX41" fmla="*/ 6265343 w 16407932"/>
              <a:gd name="connsiteY41" fmla="*/ 3671523 h 39939118"/>
              <a:gd name="connsiteX42" fmla="*/ 6157320 w 16407932"/>
              <a:gd name="connsiteY42" fmla="*/ 4078732 h 39939118"/>
              <a:gd name="connsiteX43" fmla="*/ 6222134 w 16407932"/>
              <a:gd name="connsiteY43" fmla="*/ 4516753 h 39939118"/>
              <a:gd name="connsiteX44" fmla="*/ 5919669 w 16407932"/>
              <a:gd name="connsiteY44" fmla="*/ 5585719 h 39939118"/>
              <a:gd name="connsiteX45" fmla="*/ 5160812 w 16407932"/>
              <a:gd name="connsiteY45" fmla="*/ 5610985 h 39939118"/>
              <a:gd name="connsiteX46" fmla="*/ 4882647 w 16407932"/>
              <a:gd name="connsiteY46" fmla="*/ 6115484 h 39939118"/>
              <a:gd name="connsiteX47" fmla="*/ 5314740 w 16407932"/>
              <a:gd name="connsiteY47" fmla="*/ 6836415 h 39939118"/>
              <a:gd name="connsiteX48" fmla="*/ 6200530 w 16407932"/>
              <a:gd name="connsiteY48" fmla="*/ 10251647 h 39939118"/>
              <a:gd name="connsiteX49" fmla="*/ 6351762 w 16407932"/>
              <a:gd name="connsiteY49" fmla="*/ 11634335 h 39939118"/>
              <a:gd name="connsiteX50" fmla="*/ 6762250 w 16407932"/>
              <a:gd name="connsiteY50" fmla="*/ 11385738 h 39939118"/>
              <a:gd name="connsiteX51" fmla="*/ 6440972 w 16407932"/>
              <a:gd name="connsiteY51" fmla="*/ 10000105 h 39939118"/>
              <a:gd name="connsiteX52" fmla="*/ 8178332 w 16407932"/>
              <a:gd name="connsiteY52" fmla="*/ 8628505 h 39939118"/>
              <a:gd name="connsiteX53" fmla="*/ 8209760 w 16407932"/>
              <a:gd name="connsiteY53" fmla="*/ 7955101 h 39939118"/>
              <a:gd name="connsiteX54" fmla="*/ 8566084 w 16407932"/>
              <a:gd name="connsiteY54" fmla="*/ 7805943 h 39939118"/>
              <a:gd name="connsiteX55" fmla="*/ 8566084 w 16407932"/>
              <a:gd name="connsiteY55" fmla="*/ 7184451 h 39939118"/>
              <a:gd name="connsiteX56" fmla="*/ 8144946 w 16407932"/>
              <a:gd name="connsiteY56" fmla="*/ 6910994 h 39939118"/>
              <a:gd name="connsiteX57" fmla="*/ 7904012 w 16407932"/>
              <a:gd name="connsiteY57" fmla="*/ 5336665 h 39939118"/>
              <a:gd name="connsiteX58" fmla="*/ 7904012 w 16407932"/>
              <a:gd name="connsiteY58" fmla="*/ 5885305 h 39939118"/>
              <a:gd name="connsiteX59" fmla="*/ 7904012 w 16407932"/>
              <a:gd name="connsiteY59" fmla="*/ 6433945 h 39939118"/>
              <a:gd name="connsiteX60" fmla="*/ 7721132 w 16407932"/>
              <a:gd name="connsiteY60" fmla="*/ 6068185 h 39939118"/>
              <a:gd name="connsiteX61" fmla="*/ 7629692 w 16407932"/>
              <a:gd name="connsiteY61" fmla="*/ 6342505 h 39939118"/>
              <a:gd name="connsiteX62" fmla="*/ 7355372 w 16407932"/>
              <a:gd name="connsiteY62" fmla="*/ 6616825 h 39939118"/>
              <a:gd name="connsiteX63" fmla="*/ 7355372 w 16407932"/>
              <a:gd name="connsiteY63" fmla="*/ 6159625 h 39939118"/>
              <a:gd name="connsiteX64" fmla="*/ 7194343 w 16407932"/>
              <a:gd name="connsiteY64" fmla="*/ 6413800 h 39939118"/>
              <a:gd name="connsiteX65" fmla="*/ 7691249 w 16407932"/>
              <a:gd name="connsiteY65" fmla="*/ 5245395 h 39939118"/>
              <a:gd name="connsiteX66" fmla="*/ 8178332 w 16407932"/>
              <a:gd name="connsiteY66" fmla="*/ 4147945 h 39939118"/>
              <a:gd name="connsiteX67" fmla="*/ 9367052 w 16407932"/>
              <a:gd name="connsiteY67" fmla="*/ 3324985 h 39939118"/>
              <a:gd name="connsiteX68" fmla="*/ 9549932 w 16407932"/>
              <a:gd name="connsiteY68" fmla="*/ 3416425 h 39939118"/>
              <a:gd name="connsiteX69" fmla="*/ 10190012 w 16407932"/>
              <a:gd name="connsiteY69" fmla="*/ 3142105 h 39939118"/>
              <a:gd name="connsiteX70" fmla="*/ 11012972 w 16407932"/>
              <a:gd name="connsiteY70" fmla="*/ 3507865 h 39939118"/>
              <a:gd name="connsiteX71" fmla="*/ 11287292 w 16407932"/>
              <a:gd name="connsiteY71" fmla="*/ 4239385 h 39939118"/>
              <a:gd name="connsiteX72" fmla="*/ 11378732 w 16407932"/>
              <a:gd name="connsiteY72" fmla="*/ 4696585 h 39939118"/>
              <a:gd name="connsiteX73" fmla="*/ 11470172 w 16407932"/>
              <a:gd name="connsiteY73" fmla="*/ 5519545 h 39939118"/>
              <a:gd name="connsiteX74" fmla="*/ 11470172 w 16407932"/>
              <a:gd name="connsiteY74" fmla="*/ 5519545 h 39939118"/>
              <a:gd name="connsiteX75" fmla="*/ 11927372 w 16407932"/>
              <a:gd name="connsiteY75" fmla="*/ 6525385 h 39939118"/>
              <a:gd name="connsiteX76" fmla="*/ 11470172 w 16407932"/>
              <a:gd name="connsiteY76" fmla="*/ 7165465 h 39939118"/>
              <a:gd name="connsiteX77" fmla="*/ 11470172 w 16407932"/>
              <a:gd name="connsiteY77" fmla="*/ 7805545 h 39939118"/>
              <a:gd name="connsiteX78" fmla="*/ 10738652 w 16407932"/>
              <a:gd name="connsiteY78" fmla="*/ 7896985 h 39939118"/>
              <a:gd name="connsiteX79" fmla="*/ 10555772 w 16407932"/>
              <a:gd name="connsiteY79" fmla="*/ 8171305 h 39939118"/>
              <a:gd name="connsiteX80" fmla="*/ 10830092 w 16407932"/>
              <a:gd name="connsiteY80" fmla="*/ 8628505 h 39939118"/>
              <a:gd name="connsiteX81" fmla="*/ 11835932 w 16407932"/>
              <a:gd name="connsiteY81" fmla="*/ 8628505 h 39939118"/>
              <a:gd name="connsiteX82" fmla="*/ 12293132 w 16407932"/>
              <a:gd name="connsiteY82" fmla="*/ 9085705 h 39939118"/>
              <a:gd name="connsiteX83" fmla="*/ 13207532 w 16407932"/>
              <a:gd name="connsiteY83" fmla="*/ 10457305 h 39939118"/>
              <a:gd name="connsiteX84" fmla="*/ 14944892 w 16407932"/>
              <a:gd name="connsiteY84" fmla="*/ 10000105 h 39939118"/>
              <a:gd name="connsiteX85" fmla="*/ 16407932 w 16407932"/>
              <a:gd name="connsiteY85" fmla="*/ 9634345 h 39939118"/>
              <a:gd name="connsiteX86" fmla="*/ 15219212 w 16407932"/>
              <a:gd name="connsiteY86" fmla="*/ 10457305 h 39939118"/>
              <a:gd name="connsiteX87" fmla="*/ 15767852 w 16407932"/>
              <a:gd name="connsiteY87" fmla="*/ 10914505 h 39939118"/>
              <a:gd name="connsiteX88" fmla="*/ 14944892 w 16407932"/>
              <a:gd name="connsiteY88" fmla="*/ 11828905 h 39939118"/>
              <a:gd name="connsiteX89" fmla="*/ 14944892 w 16407932"/>
              <a:gd name="connsiteY89" fmla="*/ 11188825 h 39939118"/>
              <a:gd name="connsiteX90" fmla="*/ 13298972 w 16407932"/>
              <a:gd name="connsiteY90" fmla="*/ 11188825 h 39939118"/>
              <a:gd name="connsiteX91" fmla="*/ 13298972 w 16407932"/>
              <a:gd name="connsiteY91" fmla="*/ 12011785 h 39939118"/>
              <a:gd name="connsiteX92" fmla="*/ 14487692 w 16407932"/>
              <a:gd name="connsiteY92" fmla="*/ 13200505 h 39939118"/>
              <a:gd name="connsiteX93" fmla="*/ 14396252 w 16407932"/>
              <a:gd name="connsiteY93" fmla="*/ 14114905 h 39939118"/>
              <a:gd name="connsiteX94" fmla="*/ 14762012 w 16407932"/>
              <a:gd name="connsiteY94" fmla="*/ 14846425 h 39939118"/>
              <a:gd name="connsiteX95" fmla="*/ 14670572 w 16407932"/>
              <a:gd name="connsiteY95" fmla="*/ 15577945 h 39939118"/>
              <a:gd name="connsiteX96" fmla="*/ 14670572 w 16407932"/>
              <a:gd name="connsiteY96" fmla="*/ 16035145 h 39939118"/>
              <a:gd name="connsiteX97" fmla="*/ 14396252 w 16407932"/>
              <a:gd name="connsiteY97" fmla="*/ 16035145 h 39939118"/>
              <a:gd name="connsiteX98" fmla="*/ 14396252 w 16407932"/>
              <a:gd name="connsiteY98" fmla="*/ 16400905 h 39939118"/>
              <a:gd name="connsiteX99" fmla="*/ 13664732 w 16407932"/>
              <a:gd name="connsiteY99" fmla="*/ 16400905 h 39939118"/>
              <a:gd name="connsiteX100" fmla="*/ 14213372 w 16407932"/>
              <a:gd name="connsiteY100" fmla="*/ 17132425 h 39939118"/>
              <a:gd name="connsiteX101" fmla="*/ 14853452 w 16407932"/>
              <a:gd name="connsiteY101" fmla="*/ 25910665 h 39939118"/>
              <a:gd name="connsiteX102" fmla="*/ 13207532 w 16407932"/>
              <a:gd name="connsiteY102" fmla="*/ 25819225 h 39939118"/>
              <a:gd name="connsiteX103" fmla="*/ 13024652 w 16407932"/>
              <a:gd name="connsiteY103" fmla="*/ 29293945 h 39939118"/>
              <a:gd name="connsiteX104" fmla="*/ 11653052 w 16407932"/>
              <a:gd name="connsiteY104" fmla="*/ 33957385 h 39939118"/>
              <a:gd name="connsiteX105" fmla="*/ 12476012 w 16407932"/>
              <a:gd name="connsiteY105" fmla="*/ 35603305 h 39939118"/>
              <a:gd name="connsiteX106" fmla="*/ 14396252 w 16407932"/>
              <a:gd name="connsiteY106" fmla="*/ 36151945 h 39939118"/>
              <a:gd name="connsiteX107" fmla="*/ 12293132 w 16407932"/>
              <a:gd name="connsiteY107" fmla="*/ 36517705 h 39939118"/>
              <a:gd name="connsiteX108" fmla="*/ 12933212 w 16407932"/>
              <a:gd name="connsiteY108" fmla="*/ 37066345 h 39939118"/>
              <a:gd name="connsiteX109" fmla="*/ 12018812 w 16407932"/>
              <a:gd name="connsiteY109" fmla="*/ 37706425 h 39939118"/>
              <a:gd name="connsiteX110" fmla="*/ 10007132 w 16407932"/>
              <a:gd name="connsiteY110" fmla="*/ 37249225 h 39939118"/>
              <a:gd name="connsiteX111" fmla="*/ 10190012 w 16407932"/>
              <a:gd name="connsiteY111" fmla="*/ 36883465 h 39939118"/>
              <a:gd name="connsiteX112" fmla="*/ 9001292 w 16407932"/>
              <a:gd name="connsiteY112" fmla="*/ 36883465 h 39939118"/>
              <a:gd name="connsiteX113" fmla="*/ 9549932 w 16407932"/>
              <a:gd name="connsiteY113" fmla="*/ 35969065 h 39939118"/>
              <a:gd name="connsiteX114" fmla="*/ 9001292 w 16407932"/>
              <a:gd name="connsiteY114" fmla="*/ 35511865 h 39939118"/>
              <a:gd name="connsiteX115" fmla="*/ 9824252 w 16407932"/>
              <a:gd name="connsiteY115" fmla="*/ 34780345 h 39939118"/>
              <a:gd name="connsiteX116" fmla="*/ 8635532 w 16407932"/>
              <a:gd name="connsiteY116" fmla="*/ 28196665 h 39939118"/>
              <a:gd name="connsiteX117" fmla="*/ 9367052 w 16407932"/>
              <a:gd name="connsiteY117" fmla="*/ 26276425 h 39939118"/>
              <a:gd name="connsiteX118" fmla="*/ 8361212 w 16407932"/>
              <a:gd name="connsiteY118" fmla="*/ 25727785 h 39939118"/>
              <a:gd name="connsiteX119" fmla="*/ 8269772 w 16407932"/>
              <a:gd name="connsiteY119" fmla="*/ 20790025 h 39939118"/>
              <a:gd name="connsiteX120" fmla="*/ 8635532 w 16407932"/>
              <a:gd name="connsiteY120" fmla="*/ 18504025 h 39939118"/>
              <a:gd name="connsiteX121" fmla="*/ 7345575 w 16407932"/>
              <a:gd name="connsiteY121" fmla="*/ 16730572 h 39939118"/>
              <a:gd name="connsiteX122" fmla="*/ 7172492 w 16407932"/>
              <a:gd name="connsiteY122" fmla="*/ 16309465 h 39939118"/>
              <a:gd name="connsiteX123" fmla="*/ 7302366 w 16407932"/>
              <a:gd name="connsiteY123" fmla="*/ 16332817 h 39939118"/>
              <a:gd name="connsiteX124" fmla="*/ 7025008 w 16407932"/>
              <a:gd name="connsiteY124" fmla="*/ 16283097 h 39939118"/>
              <a:gd name="connsiteX125" fmla="*/ 7154636 w 16407932"/>
              <a:gd name="connsiteY125" fmla="*/ 20186069 h 39939118"/>
              <a:gd name="connsiteX126" fmla="*/ 6668684 w 16407932"/>
              <a:gd name="connsiteY126" fmla="*/ 21851668 h 39939118"/>
              <a:gd name="connsiteX127" fmla="*/ 6117614 w 16407932"/>
              <a:gd name="connsiteY127" fmla="*/ 22100265 h 39939118"/>
              <a:gd name="connsiteX128" fmla="*/ 6668684 w 16407932"/>
              <a:gd name="connsiteY128" fmla="*/ 26997624 h 39939118"/>
              <a:gd name="connsiteX129" fmla="*/ 6330157 w 16407932"/>
              <a:gd name="connsiteY129" fmla="*/ 36543745 h 39939118"/>
              <a:gd name="connsiteX130" fmla="*/ 5428593 w 16407932"/>
              <a:gd name="connsiteY130" fmla="*/ 36799051 h 39939118"/>
              <a:gd name="connsiteX0" fmla="*/ 5941274 w 16407932"/>
              <a:gd name="connsiteY0" fmla="*/ 36916641 h 39939118"/>
              <a:gd name="connsiteX1" fmla="*/ 6546204 w 16407932"/>
              <a:gd name="connsiteY1" fmla="*/ 37811590 h 39939118"/>
              <a:gd name="connsiteX2" fmla="*/ 6729995 w 16407932"/>
              <a:gd name="connsiteY2" fmla="*/ 38184485 h 39939118"/>
              <a:gd name="connsiteX3" fmla="*/ 8577039 w 16407932"/>
              <a:gd name="connsiteY3" fmla="*/ 38905416 h 39939118"/>
              <a:gd name="connsiteX4" fmla="*/ 8987527 w 16407932"/>
              <a:gd name="connsiteY4" fmla="*/ 39526908 h 39939118"/>
              <a:gd name="connsiteX5" fmla="*/ 6225637 w 16407932"/>
              <a:gd name="connsiteY5" fmla="*/ 39924663 h 39939118"/>
              <a:gd name="connsiteX6" fmla="*/ 5058987 w 16407932"/>
              <a:gd name="connsiteY6" fmla="*/ 39526908 h 39939118"/>
              <a:gd name="connsiteX7" fmla="*/ 4540476 w 16407932"/>
              <a:gd name="connsiteY7" fmla="*/ 39626347 h 39939118"/>
              <a:gd name="connsiteX8" fmla="*/ 3200988 w 16407932"/>
              <a:gd name="connsiteY8" fmla="*/ 39377750 h 39939118"/>
              <a:gd name="connsiteX9" fmla="*/ 3265802 w 16407932"/>
              <a:gd name="connsiteY9" fmla="*/ 38358503 h 39939118"/>
              <a:gd name="connsiteX10" fmla="*/ 2596059 w 16407932"/>
              <a:gd name="connsiteY10" fmla="*/ 38532521 h 39939118"/>
              <a:gd name="connsiteX11" fmla="*/ 2531245 w 16407932"/>
              <a:gd name="connsiteY11" fmla="*/ 38905416 h 39939118"/>
              <a:gd name="connsiteX12" fmla="*/ 864185 w 16407932"/>
              <a:gd name="connsiteY12" fmla="*/ 38830837 h 39939118"/>
              <a:gd name="connsiteX13" fmla="*/ 712953 w 16407932"/>
              <a:gd name="connsiteY13" fmla="*/ 36543745 h 39939118"/>
              <a:gd name="connsiteX14" fmla="*/ 802874 w 16407932"/>
              <a:gd name="connsiteY14" fmla="*/ 35499638 h 39939118"/>
              <a:gd name="connsiteX15" fmla="*/ 1278176 w 16407932"/>
              <a:gd name="connsiteY15" fmla="*/ 35027304 h 39939118"/>
              <a:gd name="connsiteX16" fmla="*/ 1040525 w 16407932"/>
              <a:gd name="connsiteY16" fmla="*/ 34629549 h 39939118"/>
              <a:gd name="connsiteX17" fmla="*/ 1080232 w 16407932"/>
              <a:gd name="connsiteY17" fmla="*/ 26972764 h 39939118"/>
              <a:gd name="connsiteX18" fmla="*/ 1598743 w 16407932"/>
              <a:gd name="connsiteY18" fmla="*/ 24909410 h 39939118"/>
              <a:gd name="connsiteX19" fmla="*/ 1533929 w 16407932"/>
              <a:gd name="connsiteY19" fmla="*/ 23591847 h 39939118"/>
              <a:gd name="connsiteX20" fmla="*/ 1663557 w 16407932"/>
              <a:gd name="connsiteY20" fmla="*/ 22348862 h 39939118"/>
              <a:gd name="connsiteX21" fmla="*/ 1859785 w 16407932"/>
              <a:gd name="connsiteY21" fmla="*/ 21534401 h 39939118"/>
              <a:gd name="connsiteX22" fmla="*/ 0 w 16407932"/>
              <a:gd name="connsiteY22" fmla="*/ 21115331 h 39939118"/>
              <a:gd name="connsiteX23" fmla="*/ 734558 w 16407932"/>
              <a:gd name="connsiteY23" fmla="*/ 16034501 h 39939118"/>
              <a:gd name="connsiteX24" fmla="*/ 910897 w 16407932"/>
              <a:gd name="connsiteY24" fmla="*/ 13573391 h 39939118"/>
              <a:gd name="connsiteX25" fmla="*/ 781270 w 16407932"/>
              <a:gd name="connsiteY25" fmla="*/ 10391351 h 39939118"/>
              <a:gd name="connsiteX26" fmla="*/ 1166650 w 16407932"/>
              <a:gd name="connsiteY26" fmla="*/ 7897670 h 39939118"/>
              <a:gd name="connsiteX27" fmla="*/ 1879603 w 16407932"/>
              <a:gd name="connsiteY27" fmla="*/ 6322056 h 39939118"/>
              <a:gd name="connsiteX28" fmla="*/ 2570951 w 16407932"/>
              <a:gd name="connsiteY28" fmla="*/ 5337122 h 39939118"/>
              <a:gd name="connsiteX29" fmla="*/ 2966252 w 16407932"/>
              <a:gd name="connsiteY29" fmla="*/ 4788025 h 39939118"/>
              <a:gd name="connsiteX30" fmla="*/ 2527742 w 16407932"/>
              <a:gd name="connsiteY30" fmla="*/ 3954433 h 39939118"/>
              <a:gd name="connsiteX31" fmla="*/ 2160463 w 16407932"/>
              <a:gd name="connsiteY31" fmla="*/ 1881624 h 39939118"/>
              <a:gd name="connsiteX32" fmla="*/ 2246882 w 16407932"/>
              <a:gd name="connsiteY32" fmla="*/ 1036395 h 39939118"/>
              <a:gd name="connsiteX33" fmla="*/ 2722184 w 16407932"/>
              <a:gd name="connsiteY33" fmla="*/ 638640 h 39939118"/>
              <a:gd name="connsiteX34" fmla="*/ 3510600 w 16407932"/>
              <a:gd name="connsiteY34" fmla="*/ 290605 h 39939118"/>
              <a:gd name="connsiteX35" fmla="*/ 4601787 w 16407932"/>
              <a:gd name="connsiteY35" fmla="*/ 191166 h 39939118"/>
              <a:gd name="connsiteX36" fmla="*/ 5833251 w 16407932"/>
              <a:gd name="connsiteY36" fmla="*/ 713219 h 39939118"/>
              <a:gd name="connsiteX37" fmla="*/ 5465972 w 16407932"/>
              <a:gd name="connsiteY37" fmla="*/ 1185554 h 39939118"/>
              <a:gd name="connsiteX38" fmla="*/ 5768437 w 16407932"/>
              <a:gd name="connsiteY38" fmla="*/ 1682747 h 39939118"/>
              <a:gd name="connsiteX39" fmla="*/ 5962879 w 16407932"/>
              <a:gd name="connsiteY39" fmla="*/ 2378819 h 39939118"/>
              <a:gd name="connsiteX40" fmla="*/ 5941274 w 16407932"/>
              <a:gd name="connsiteY40" fmla="*/ 2900872 h 39939118"/>
              <a:gd name="connsiteX41" fmla="*/ 6265343 w 16407932"/>
              <a:gd name="connsiteY41" fmla="*/ 3671523 h 39939118"/>
              <a:gd name="connsiteX42" fmla="*/ 6157320 w 16407932"/>
              <a:gd name="connsiteY42" fmla="*/ 4078732 h 39939118"/>
              <a:gd name="connsiteX43" fmla="*/ 6222134 w 16407932"/>
              <a:gd name="connsiteY43" fmla="*/ 4516753 h 39939118"/>
              <a:gd name="connsiteX44" fmla="*/ 5919669 w 16407932"/>
              <a:gd name="connsiteY44" fmla="*/ 5585719 h 39939118"/>
              <a:gd name="connsiteX45" fmla="*/ 5160812 w 16407932"/>
              <a:gd name="connsiteY45" fmla="*/ 5610985 h 39939118"/>
              <a:gd name="connsiteX46" fmla="*/ 4882647 w 16407932"/>
              <a:gd name="connsiteY46" fmla="*/ 6115484 h 39939118"/>
              <a:gd name="connsiteX47" fmla="*/ 5314740 w 16407932"/>
              <a:gd name="connsiteY47" fmla="*/ 6836415 h 39939118"/>
              <a:gd name="connsiteX48" fmla="*/ 6200530 w 16407932"/>
              <a:gd name="connsiteY48" fmla="*/ 10251647 h 39939118"/>
              <a:gd name="connsiteX49" fmla="*/ 6351762 w 16407932"/>
              <a:gd name="connsiteY49" fmla="*/ 11634335 h 39939118"/>
              <a:gd name="connsiteX50" fmla="*/ 6762250 w 16407932"/>
              <a:gd name="connsiteY50" fmla="*/ 11385738 h 39939118"/>
              <a:gd name="connsiteX51" fmla="*/ 6440972 w 16407932"/>
              <a:gd name="connsiteY51" fmla="*/ 10000105 h 39939118"/>
              <a:gd name="connsiteX52" fmla="*/ 8178332 w 16407932"/>
              <a:gd name="connsiteY52" fmla="*/ 8628505 h 39939118"/>
              <a:gd name="connsiteX53" fmla="*/ 8209760 w 16407932"/>
              <a:gd name="connsiteY53" fmla="*/ 7955101 h 39939118"/>
              <a:gd name="connsiteX54" fmla="*/ 8566084 w 16407932"/>
              <a:gd name="connsiteY54" fmla="*/ 7805943 h 39939118"/>
              <a:gd name="connsiteX55" fmla="*/ 8566084 w 16407932"/>
              <a:gd name="connsiteY55" fmla="*/ 7184451 h 39939118"/>
              <a:gd name="connsiteX56" fmla="*/ 8144946 w 16407932"/>
              <a:gd name="connsiteY56" fmla="*/ 6910994 h 39939118"/>
              <a:gd name="connsiteX57" fmla="*/ 7904012 w 16407932"/>
              <a:gd name="connsiteY57" fmla="*/ 5336665 h 39939118"/>
              <a:gd name="connsiteX58" fmla="*/ 7904012 w 16407932"/>
              <a:gd name="connsiteY58" fmla="*/ 5885305 h 39939118"/>
              <a:gd name="connsiteX59" fmla="*/ 7904012 w 16407932"/>
              <a:gd name="connsiteY59" fmla="*/ 6433945 h 39939118"/>
              <a:gd name="connsiteX60" fmla="*/ 7721132 w 16407932"/>
              <a:gd name="connsiteY60" fmla="*/ 6068185 h 39939118"/>
              <a:gd name="connsiteX61" fmla="*/ 7629692 w 16407932"/>
              <a:gd name="connsiteY61" fmla="*/ 6342505 h 39939118"/>
              <a:gd name="connsiteX62" fmla="*/ 7355372 w 16407932"/>
              <a:gd name="connsiteY62" fmla="*/ 6616825 h 39939118"/>
              <a:gd name="connsiteX63" fmla="*/ 7355372 w 16407932"/>
              <a:gd name="connsiteY63" fmla="*/ 6159625 h 39939118"/>
              <a:gd name="connsiteX64" fmla="*/ 7194343 w 16407932"/>
              <a:gd name="connsiteY64" fmla="*/ 6413800 h 39939118"/>
              <a:gd name="connsiteX65" fmla="*/ 7691249 w 16407932"/>
              <a:gd name="connsiteY65" fmla="*/ 5245395 h 39939118"/>
              <a:gd name="connsiteX66" fmla="*/ 8178332 w 16407932"/>
              <a:gd name="connsiteY66" fmla="*/ 4147945 h 39939118"/>
              <a:gd name="connsiteX67" fmla="*/ 9367052 w 16407932"/>
              <a:gd name="connsiteY67" fmla="*/ 3324985 h 39939118"/>
              <a:gd name="connsiteX68" fmla="*/ 9549932 w 16407932"/>
              <a:gd name="connsiteY68" fmla="*/ 3416425 h 39939118"/>
              <a:gd name="connsiteX69" fmla="*/ 10190012 w 16407932"/>
              <a:gd name="connsiteY69" fmla="*/ 3142105 h 39939118"/>
              <a:gd name="connsiteX70" fmla="*/ 11012972 w 16407932"/>
              <a:gd name="connsiteY70" fmla="*/ 3507865 h 39939118"/>
              <a:gd name="connsiteX71" fmla="*/ 11287292 w 16407932"/>
              <a:gd name="connsiteY71" fmla="*/ 4239385 h 39939118"/>
              <a:gd name="connsiteX72" fmla="*/ 11378732 w 16407932"/>
              <a:gd name="connsiteY72" fmla="*/ 4696585 h 39939118"/>
              <a:gd name="connsiteX73" fmla="*/ 11470172 w 16407932"/>
              <a:gd name="connsiteY73" fmla="*/ 5519545 h 39939118"/>
              <a:gd name="connsiteX74" fmla="*/ 11470172 w 16407932"/>
              <a:gd name="connsiteY74" fmla="*/ 5519545 h 39939118"/>
              <a:gd name="connsiteX75" fmla="*/ 11927372 w 16407932"/>
              <a:gd name="connsiteY75" fmla="*/ 6525385 h 39939118"/>
              <a:gd name="connsiteX76" fmla="*/ 11470172 w 16407932"/>
              <a:gd name="connsiteY76" fmla="*/ 7165465 h 39939118"/>
              <a:gd name="connsiteX77" fmla="*/ 11470172 w 16407932"/>
              <a:gd name="connsiteY77" fmla="*/ 7805545 h 39939118"/>
              <a:gd name="connsiteX78" fmla="*/ 10738652 w 16407932"/>
              <a:gd name="connsiteY78" fmla="*/ 7896985 h 39939118"/>
              <a:gd name="connsiteX79" fmla="*/ 10555772 w 16407932"/>
              <a:gd name="connsiteY79" fmla="*/ 8171305 h 39939118"/>
              <a:gd name="connsiteX80" fmla="*/ 10830092 w 16407932"/>
              <a:gd name="connsiteY80" fmla="*/ 8628505 h 39939118"/>
              <a:gd name="connsiteX81" fmla="*/ 11835932 w 16407932"/>
              <a:gd name="connsiteY81" fmla="*/ 8628505 h 39939118"/>
              <a:gd name="connsiteX82" fmla="*/ 12293132 w 16407932"/>
              <a:gd name="connsiteY82" fmla="*/ 9085705 h 39939118"/>
              <a:gd name="connsiteX83" fmla="*/ 13207532 w 16407932"/>
              <a:gd name="connsiteY83" fmla="*/ 10457305 h 39939118"/>
              <a:gd name="connsiteX84" fmla="*/ 14944892 w 16407932"/>
              <a:gd name="connsiteY84" fmla="*/ 10000105 h 39939118"/>
              <a:gd name="connsiteX85" fmla="*/ 16407932 w 16407932"/>
              <a:gd name="connsiteY85" fmla="*/ 9634345 h 39939118"/>
              <a:gd name="connsiteX86" fmla="*/ 15219212 w 16407932"/>
              <a:gd name="connsiteY86" fmla="*/ 10457305 h 39939118"/>
              <a:gd name="connsiteX87" fmla="*/ 15767852 w 16407932"/>
              <a:gd name="connsiteY87" fmla="*/ 10914505 h 39939118"/>
              <a:gd name="connsiteX88" fmla="*/ 14944892 w 16407932"/>
              <a:gd name="connsiteY88" fmla="*/ 11828905 h 39939118"/>
              <a:gd name="connsiteX89" fmla="*/ 14944892 w 16407932"/>
              <a:gd name="connsiteY89" fmla="*/ 11188825 h 39939118"/>
              <a:gd name="connsiteX90" fmla="*/ 13298972 w 16407932"/>
              <a:gd name="connsiteY90" fmla="*/ 11188825 h 39939118"/>
              <a:gd name="connsiteX91" fmla="*/ 13298972 w 16407932"/>
              <a:gd name="connsiteY91" fmla="*/ 12011785 h 39939118"/>
              <a:gd name="connsiteX92" fmla="*/ 14487692 w 16407932"/>
              <a:gd name="connsiteY92" fmla="*/ 13200505 h 39939118"/>
              <a:gd name="connsiteX93" fmla="*/ 14396252 w 16407932"/>
              <a:gd name="connsiteY93" fmla="*/ 14114905 h 39939118"/>
              <a:gd name="connsiteX94" fmla="*/ 14762012 w 16407932"/>
              <a:gd name="connsiteY94" fmla="*/ 14846425 h 39939118"/>
              <a:gd name="connsiteX95" fmla="*/ 14670572 w 16407932"/>
              <a:gd name="connsiteY95" fmla="*/ 15577945 h 39939118"/>
              <a:gd name="connsiteX96" fmla="*/ 14670572 w 16407932"/>
              <a:gd name="connsiteY96" fmla="*/ 16035145 h 39939118"/>
              <a:gd name="connsiteX97" fmla="*/ 14396252 w 16407932"/>
              <a:gd name="connsiteY97" fmla="*/ 16035145 h 39939118"/>
              <a:gd name="connsiteX98" fmla="*/ 14396252 w 16407932"/>
              <a:gd name="connsiteY98" fmla="*/ 16400905 h 39939118"/>
              <a:gd name="connsiteX99" fmla="*/ 13664732 w 16407932"/>
              <a:gd name="connsiteY99" fmla="*/ 16400905 h 39939118"/>
              <a:gd name="connsiteX100" fmla="*/ 14213372 w 16407932"/>
              <a:gd name="connsiteY100" fmla="*/ 17132425 h 39939118"/>
              <a:gd name="connsiteX101" fmla="*/ 14853452 w 16407932"/>
              <a:gd name="connsiteY101" fmla="*/ 25910665 h 39939118"/>
              <a:gd name="connsiteX102" fmla="*/ 13207532 w 16407932"/>
              <a:gd name="connsiteY102" fmla="*/ 25819225 h 39939118"/>
              <a:gd name="connsiteX103" fmla="*/ 13024652 w 16407932"/>
              <a:gd name="connsiteY103" fmla="*/ 29293945 h 39939118"/>
              <a:gd name="connsiteX104" fmla="*/ 11653052 w 16407932"/>
              <a:gd name="connsiteY104" fmla="*/ 33957385 h 39939118"/>
              <a:gd name="connsiteX105" fmla="*/ 12476012 w 16407932"/>
              <a:gd name="connsiteY105" fmla="*/ 35603305 h 39939118"/>
              <a:gd name="connsiteX106" fmla="*/ 14396252 w 16407932"/>
              <a:gd name="connsiteY106" fmla="*/ 36151945 h 39939118"/>
              <a:gd name="connsiteX107" fmla="*/ 12293132 w 16407932"/>
              <a:gd name="connsiteY107" fmla="*/ 36517705 h 39939118"/>
              <a:gd name="connsiteX108" fmla="*/ 12933212 w 16407932"/>
              <a:gd name="connsiteY108" fmla="*/ 37066345 h 39939118"/>
              <a:gd name="connsiteX109" fmla="*/ 12018812 w 16407932"/>
              <a:gd name="connsiteY109" fmla="*/ 37706425 h 39939118"/>
              <a:gd name="connsiteX110" fmla="*/ 10007132 w 16407932"/>
              <a:gd name="connsiteY110" fmla="*/ 37249225 h 39939118"/>
              <a:gd name="connsiteX111" fmla="*/ 10190012 w 16407932"/>
              <a:gd name="connsiteY111" fmla="*/ 36883465 h 39939118"/>
              <a:gd name="connsiteX112" fmla="*/ 9001292 w 16407932"/>
              <a:gd name="connsiteY112" fmla="*/ 36883465 h 39939118"/>
              <a:gd name="connsiteX113" fmla="*/ 9549932 w 16407932"/>
              <a:gd name="connsiteY113" fmla="*/ 35969065 h 39939118"/>
              <a:gd name="connsiteX114" fmla="*/ 9001292 w 16407932"/>
              <a:gd name="connsiteY114" fmla="*/ 35511865 h 39939118"/>
              <a:gd name="connsiteX115" fmla="*/ 9824252 w 16407932"/>
              <a:gd name="connsiteY115" fmla="*/ 34780345 h 39939118"/>
              <a:gd name="connsiteX116" fmla="*/ 8635532 w 16407932"/>
              <a:gd name="connsiteY116" fmla="*/ 28196665 h 39939118"/>
              <a:gd name="connsiteX117" fmla="*/ 9367052 w 16407932"/>
              <a:gd name="connsiteY117" fmla="*/ 26276425 h 39939118"/>
              <a:gd name="connsiteX118" fmla="*/ 8361212 w 16407932"/>
              <a:gd name="connsiteY118" fmla="*/ 25727785 h 39939118"/>
              <a:gd name="connsiteX119" fmla="*/ 8269772 w 16407932"/>
              <a:gd name="connsiteY119" fmla="*/ 20790025 h 39939118"/>
              <a:gd name="connsiteX120" fmla="*/ 8635532 w 16407932"/>
              <a:gd name="connsiteY120" fmla="*/ 18504025 h 39939118"/>
              <a:gd name="connsiteX121" fmla="*/ 7345575 w 16407932"/>
              <a:gd name="connsiteY121" fmla="*/ 16730572 h 39939118"/>
              <a:gd name="connsiteX122" fmla="*/ 7172492 w 16407932"/>
              <a:gd name="connsiteY122" fmla="*/ 16309465 h 39939118"/>
              <a:gd name="connsiteX123" fmla="*/ 7302366 w 16407932"/>
              <a:gd name="connsiteY123" fmla="*/ 16332817 h 39939118"/>
              <a:gd name="connsiteX124" fmla="*/ 7025008 w 16407932"/>
              <a:gd name="connsiteY124" fmla="*/ 16283097 h 39939118"/>
              <a:gd name="connsiteX125" fmla="*/ 7154636 w 16407932"/>
              <a:gd name="connsiteY125" fmla="*/ 20186069 h 39939118"/>
              <a:gd name="connsiteX126" fmla="*/ 6668684 w 16407932"/>
              <a:gd name="connsiteY126" fmla="*/ 21851668 h 39939118"/>
              <a:gd name="connsiteX127" fmla="*/ 6117614 w 16407932"/>
              <a:gd name="connsiteY127" fmla="*/ 22100265 h 39939118"/>
              <a:gd name="connsiteX128" fmla="*/ 6668684 w 16407932"/>
              <a:gd name="connsiteY128" fmla="*/ 26997624 h 39939118"/>
              <a:gd name="connsiteX129" fmla="*/ 6330157 w 16407932"/>
              <a:gd name="connsiteY129" fmla="*/ 36543745 h 39939118"/>
              <a:gd name="connsiteX130" fmla="*/ 5428593 w 16407932"/>
              <a:gd name="connsiteY130" fmla="*/ 36799051 h 39939118"/>
              <a:gd name="connsiteX0" fmla="*/ 5941274 w 16407932"/>
              <a:gd name="connsiteY0" fmla="*/ 36916641 h 39939118"/>
              <a:gd name="connsiteX1" fmla="*/ 6546204 w 16407932"/>
              <a:gd name="connsiteY1" fmla="*/ 37811590 h 39939118"/>
              <a:gd name="connsiteX2" fmla="*/ 6729995 w 16407932"/>
              <a:gd name="connsiteY2" fmla="*/ 38184485 h 39939118"/>
              <a:gd name="connsiteX3" fmla="*/ 8577039 w 16407932"/>
              <a:gd name="connsiteY3" fmla="*/ 38905416 h 39939118"/>
              <a:gd name="connsiteX4" fmla="*/ 8987527 w 16407932"/>
              <a:gd name="connsiteY4" fmla="*/ 39526908 h 39939118"/>
              <a:gd name="connsiteX5" fmla="*/ 6225637 w 16407932"/>
              <a:gd name="connsiteY5" fmla="*/ 39924663 h 39939118"/>
              <a:gd name="connsiteX6" fmla="*/ 5058987 w 16407932"/>
              <a:gd name="connsiteY6" fmla="*/ 39526908 h 39939118"/>
              <a:gd name="connsiteX7" fmla="*/ 4540476 w 16407932"/>
              <a:gd name="connsiteY7" fmla="*/ 39626347 h 39939118"/>
              <a:gd name="connsiteX8" fmla="*/ 3200988 w 16407932"/>
              <a:gd name="connsiteY8" fmla="*/ 39377750 h 39939118"/>
              <a:gd name="connsiteX9" fmla="*/ 3265802 w 16407932"/>
              <a:gd name="connsiteY9" fmla="*/ 38358503 h 39939118"/>
              <a:gd name="connsiteX10" fmla="*/ 2596059 w 16407932"/>
              <a:gd name="connsiteY10" fmla="*/ 38532521 h 39939118"/>
              <a:gd name="connsiteX11" fmla="*/ 2531245 w 16407932"/>
              <a:gd name="connsiteY11" fmla="*/ 38905416 h 39939118"/>
              <a:gd name="connsiteX12" fmla="*/ 864185 w 16407932"/>
              <a:gd name="connsiteY12" fmla="*/ 38830837 h 39939118"/>
              <a:gd name="connsiteX13" fmla="*/ 712953 w 16407932"/>
              <a:gd name="connsiteY13" fmla="*/ 36543745 h 39939118"/>
              <a:gd name="connsiteX14" fmla="*/ 802874 w 16407932"/>
              <a:gd name="connsiteY14" fmla="*/ 35499638 h 39939118"/>
              <a:gd name="connsiteX15" fmla="*/ 1278176 w 16407932"/>
              <a:gd name="connsiteY15" fmla="*/ 35027304 h 39939118"/>
              <a:gd name="connsiteX16" fmla="*/ 1040525 w 16407932"/>
              <a:gd name="connsiteY16" fmla="*/ 34629549 h 39939118"/>
              <a:gd name="connsiteX17" fmla="*/ 1080232 w 16407932"/>
              <a:gd name="connsiteY17" fmla="*/ 26972764 h 39939118"/>
              <a:gd name="connsiteX18" fmla="*/ 1598743 w 16407932"/>
              <a:gd name="connsiteY18" fmla="*/ 24909410 h 39939118"/>
              <a:gd name="connsiteX19" fmla="*/ 1533929 w 16407932"/>
              <a:gd name="connsiteY19" fmla="*/ 23591847 h 39939118"/>
              <a:gd name="connsiteX20" fmla="*/ 1663557 w 16407932"/>
              <a:gd name="connsiteY20" fmla="*/ 22348862 h 39939118"/>
              <a:gd name="connsiteX21" fmla="*/ 1859785 w 16407932"/>
              <a:gd name="connsiteY21" fmla="*/ 21534401 h 39939118"/>
              <a:gd name="connsiteX22" fmla="*/ 0 w 16407932"/>
              <a:gd name="connsiteY22" fmla="*/ 21115331 h 39939118"/>
              <a:gd name="connsiteX23" fmla="*/ 734558 w 16407932"/>
              <a:gd name="connsiteY23" fmla="*/ 16034501 h 39939118"/>
              <a:gd name="connsiteX24" fmla="*/ 910897 w 16407932"/>
              <a:gd name="connsiteY24" fmla="*/ 13573391 h 39939118"/>
              <a:gd name="connsiteX25" fmla="*/ 781270 w 16407932"/>
              <a:gd name="connsiteY25" fmla="*/ 10391351 h 39939118"/>
              <a:gd name="connsiteX26" fmla="*/ 1166650 w 16407932"/>
              <a:gd name="connsiteY26" fmla="*/ 7897670 h 39939118"/>
              <a:gd name="connsiteX27" fmla="*/ 1879603 w 16407932"/>
              <a:gd name="connsiteY27" fmla="*/ 6322056 h 39939118"/>
              <a:gd name="connsiteX28" fmla="*/ 2570951 w 16407932"/>
              <a:gd name="connsiteY28" fmla="*/ 5337122 h 39939118"/>
              <a:gd name="connsiteX29" fmla="*/ 2966252 w 16407932"/>
              <a:gd name="connsiteY29" fmla="*/ 4788025 h 39939118"/>
              <a:gd name="connsiteX30" fmla="*/ 2527742 w 16407932"/>
              <a:gd name="connsiteY30" fmla="*/ 3954433 h 39939118"/>
              <a:gd name="connsiteX31" fmla="*/ 2160463 w 16407932"/>
              <a:gd name="connsiteY31" fmla="*/ 1881624 h 39939118"/>
              <a:gd name="connsiteX32" fmla="*/ 2246882 w 16407932"/>
              <a:gd name="connsiteY32" fmla="*/ 1036395 h 39939118"/>
              <a:gd name="connsiteX33" fmla="*/ 2722184 w 16407932"/>
              <a:gd name="connsiteY33" fmla="*/ 638640 h 39939118"/>
              <a:gd name="connsiteX34" fmla="*/ 3510600 w 16407932"/>
              <a:gd name="connsiteY34" fmla="*/ 290605 h 39939118"/>
              <a:gd name="connsiteX35" fmla="*/ 4601787 w 16407932"/>
              <a:gd name="connsiteY35" fmla="*/ 191166 h 39939118"/>
              <a:gd name="connsiteX36" fmla="*/ 5833251 w 16407932"/>
              <a:gd name="connsiteY36" fmla="*/ 713219 h 39939118"/>
              <a:gd name="connsiteX37" fmla="*/ 5465972 w 16407932"/>
              <a:gd name="connsiteY37" fmla="*/ 1185554 h 39939118"/>
              <a:gd name="connsiteX38" fmla="*/ 5768437 w 16407932"/>
              <a:gd name="connsiteY38" fmla="*/ 1682747 h 39939118"/>
              <a:gd name="connsiteX39" fmla="*/ 5962879 w 16407932"/>
              <a:gd name="connsiteY39" fmla="*/ 2378819 h 39939118"/>
              <a:gd name="connsiteX40" fmla="*/ 5941274 w 16407932"/>
              <a:gd name="connsiteY40" fmla="*/ 2900872 h 39939118"/>
              <a:gd name="connsiteX41" fmla="*/ 6265343 w 16407932"/>
              <a:gd name="connsiteY41" fmla="*/ 3671523 h 39939118"/>
              <a:gd name="connsiteX42" fmla="*/ 6157320 w 16407932"/>
              <a:gd name="connsiteY42" fmla="*/ 4078732 h 39939118"/>
              <a:gd name="connsiteX43" fmla="*/ 6222134 w 16407932"/>
              <a:gd name="connsiteY43" fmla="*/ 4516753 h 39939118"/>
              <a:gd name="connsiteX44" fmla="*/ 5919669 w 16407932"/>
              <a:gd name="connsiteY44" fmla="*/ 5585719 h 39939118"/>
              <a:gd name="connsiteX45" fmla="*/ 5160812 w 16407932"/>
              <a:gd name="connsiteY45" fmla="*/ 5610985 h 39939118"/>
              <a:gd name="connsiteX46" fmla="*/ 4882647 w 16407932"/>
              <a:gd name="connsiteY46" fmla="*/ 6115484 h 39939118"/>
              <a:gd name="connsiteX47" fmla="*/ 5314740 w 16407932"/>
              <a:gd name="connsiteY47" fmla="*/ 6836415 h 39939118"/>
              <a:gd name="connsiteX48" fmla="*/ 6200530 w 16407932"/>
              <a:gd name="connsiteY48" fmla="*/ 10251647 h 39939118"/>
              <a:gd name="connsiteX49" fmla="*/ 6351762 w 16407932"/>
              <a:gd name="connsiteY49" fmla="*/ 11634335 h 39939118"/>
              <a:gd name="connsiteX50" fmla="*/ 6762250 w 16407932"/>
              <a:gd name="connsiteY50" fmla="*/ 11385738 h 39939118"/>
              <a:gd name="connsiteX51" fmla="*/ 6440972 w 16407932"/>
              <a:gd name="connsiteY51" fmla="*/ 10000105 h 39939118"/>
              <a:gd name="connsiteX52" fmla="*/ 8178332 w 16407932"/>
              <a:gd name="connsiteY52" fmla="*/ 8628505 h 39939118"/>
              <a:gd name="connsiteX53" fmla="*/ 8209760 w 16407932"/>
              <a:gd name="connsiteY53" fmla="*/ 7955101 h 39939118"/>
              <a:gd name="connsiteX54" fmla="*/ 8566084 w 16407932"/>
              <a:gd name="connsiteY54" fmla="*/ 7805943 h 39939118"/>
              <a:gd name="connsiteX55" fmla="*/ 8566084 w 16407932"/>
              <a:gd name="connsiteY55" fmla="*/ 7184451 h 39939118"/>
              <a:gd name="connsiteX56" fmla="*/ 8144946 w 16407932"/>
              <a:gd name="connsiteY56" fmla="*/ 6910994 h 39939118"/>
              <a:gd name="connsiteX57" fmla="*/ 7904012 w 16407932"/>
              <a:gd name="connsiteY57" fmla="*/ 5336665 h 39939118"/>
              <a:gd name="connsiteX58" fmla="*/ 7904012 w 16407932"/>
              <a:gd name="connsiteY58" fmla="*/ 5885305 h 39939118"/>
              <a:gd name="connsiteX59" fmla="*/ 7904012 w 16407932"/>
              <a:gd name="connsiteY59" fmla="*/ 6433945 h 39939118"/>
              <a:gd name="connsiteX60" fmla="*/ 7721132 w 16407932"/>
              <a:gd name="connsiteY60" fmla="*/ 6068185 h 39939118"/>
              <a:gd name="connsiteX61" fmla="*/ 7629692 w 16407932"/>
              <a:gd name="connsiteY61" fmla="*/ 6342505 h 39939118"/>
              <a:gd name="connsiteX62" fmla="*/ 7355372 w 16407932"/>
              <a:gd name="connsiteY62" fmla="*/ 6616825 h 39939118"/>
              <a:gd name="connsiteX63" fmla="*/ 7355372 w 16407932"/>
              <a:gd name="connsiteY63" fmla="*/ 6159625 h 39939118"/>
              <a:gd name="connsiteX64" fmla="*/ 7194343 w 16407932"/>
              <a:gd name="connsiteY64" fmla="*/ 6413800 h 39939118"/>
              <a:gd name="connsiteX65" fmla="*/ 7691249 w 16407932"/>
              <a:gd name="connsiteY65" fmla="*/ 5245395 h 39939118"/>
              <a:gd name="connsiteX66" fmla="*/ 8178332 w 16407932"/>
              <a:gd name="connsiteY66" fmla="*/ 4147945 h 39939118"/>
              <a:gd name="connsiteX67" fmla="*/ 9367052 w 16407932"/>
              <a:gd name="connsiteY67" fmla="*/ 3324985 h 39939118"/>
              <a:gd name="connsiteX68" fmla="*/ 9549932 w 16407932"/>
              <a:gd name="connsiteY68" fmla="*/ 3416425 h 39939118"/>
              <a:gd name="connsiteX69" fmla="*/ 10190012 w 16407932"/>
              <a:gd name="connsiteY69" fmla="*/ 3142105 h 39939118"/>
              <a:gd name="connsiteX70" fmla="*/ 11012972 w 16407932"/>
              <a:gd name="connsiteY70" fmla="*/ 3507865 h 39939118"/>
              <a:gd name="connsiteX71" fmla="*/ 11287292 w 16407932"/>
              <a:gd name="connsiteY71" fmla="*/ 4239385 h 39939118"/>
              <a:gd name="connsiteX72" fmla="*/ 11378732 w 16407932"/>
              <a:gd name="connsiteY72" fmla="*/ 4696585 h 39939118"/>
              <a:gd name="connsiteX73" fmla="*/ 11470172 w 16407932"/>
              <a:gd name="connsiteY73" fmla="*/ 5519545 h 39939118"/>
              <a:gd name="connsiteX74" fmla="*/ 11470172 w 16407932"/>
              <a:gd name="connsiteY74" fmla="*/ 5519545 h 39939118"/>
              <a:gd name="connsiteX75" fmla="*/ 11927372 w 16407932"/>
              <a:gd name="connsiteY75" fmla="*/ 6525385 h 39939118"/>
              <a:gd name="connsiteX76" fmla="*/ 11470172 w 16407932"/>
              <a:gd name="connsiteY76" fmla="*/ 7165465 h 39939118"/>
              <a:gd name="connsiteX77" fmla="*/ 11470172 w 16407932"/>
              <a:gd name="connsiteY77" fmla="*/ 7805545 h 39939118"/>
              <a:gd name="connsiteX78" fmla="*/ 10738652 w 16407932"/>
              <a:gd name="connsiteY78" fmla="*/ 7896985 h 39939118"/>
              <a:gd name="connsiteX79" fmla="*/ 10555772 w 16407932"/>
              <a:gd name="connsiteY79" fmla="*/ 8171305 h 39939118"/>
              <a:gd name="connsiteX80" fmla="*/ 10830092 w 16407932"/>
              <a:gd name="connsiteY80" fmla="*/ 8628505 h 39939118"/>
              <a:gd name="connsiteX81" fmla="*/ 11835932 w 16407932"/>
              <a:gd name="connsiteY81" fmla="*/ 8628505 h 39939118"/>
              <a:gd name="connsiteX82" fmla="*/ 12293132 w 16407932"/>
              <a:gd name="connsiteY82" fmla="*/ 9085705 h 39939118"/>
              <a:gd name="connsiteX83" fmla="*/ 13207532 w 16407932"/>
              <a:gd name="connsiteY83" fmla="*/ 10457305 h 39939118"/>
              <a:gd name="connsiteX84" fmla="*/ 14944892 w 16407932"/>
              <a:gd name="connsiteY84" fmla="*/ 10000105 h 39939118"/>
              <a:gd name="connsiteX85" fmla="*/ 16407932 w 16407932"/>
              <a:gd name="connsiteY85" fmla="*/ 9634345 h 39939118"/>
              <a:gd name="connsiteX86" fmla="*/ 15219212 w 16407932"/>
              <a:gd name="connsiteY86" fmla="*/ 10457305 h 39939118"/>
              <a:gd name="connsiteX87" fmla="*/ 15767852 w 16407932"/>
              <a:gd name="connsiteY87" fmla="*/ 10914505 h 39939118"/>
              <a:gd name="connsiteX88" fmla="*/ 14944892 w 16407932"/>
              <a:gd name="connsiteY88" fmla="*/ 11828905 h 39939118"/>
              <a:gd name="connsiteX89" fmla="*/ 14944892 w 16407932"/>
              <a:gd name="connsiteY89" fmla="*/ 11188825 h 39939118"/>
              <a:gd name="connsiteX90" fmla="*/ 13298972 w 16407932"/>
              <a:gd name="connsiteY90" fmla="*/ 11188825 h 39939118"/>
              <a:gd name="connsiteX91" fmla="*/ 13298972 w 16407932"/>
              <a:gd name="connsiteY91" fmla="*/ 12011785 h 39939118"/>
              <a:gd name="connsiteX92" fmla="*/ 14487692 w 16407932"/>
              <a:gd name="connsiteY92" fmla="*/ 13200505 h 39939118"/>
              <a:gd name="connsiteX93" fmla="*/ 14396252 w 16407932"/>
              <a:gd name="connsiteY93" fmla="*/ 14114905 h 39939118"/>
              <a:gd name="connsiteX94" fmla="*/ 14762012 w 16407932"/>
              <a:gd name="connsiteY94" fmla="*/ 14846425 h 39939118"/>
              <a:gd name="connsiteX95" fmla="*/ 14670572 w 16407932"/>
              <a:gd name="connsiteY95" fmla="*/ 15577945 h 39939118"/>
              <a:gd name="connsiteX96" fmla="*/ 14670572 w 16407932"/>
              <a:gd name="connsiteY96" fmla="*/ 16035145 h 39939118"/>
              <a:gd name="connsiteX97" fmla="*/ 14396252 w 16407932"/>
              <a:gd name="connsiteY97" fmla="*/ 16035145 h 39939118"/>
              <a:gd name="connsiteX98" fmla="*/ 14396252 w 16407932"/>
              <a:gd name="connsiteY98" fmla="*/ 16400905 h 39939118"/>
              <a:gd name="connsiteX99" fmla="*/ 13664732 w 16407932"/>
              <a:gd name="connsiteY99" fmla="*/ 16400905 h 39939118"/>
              <a:gd name="connsiteX100" fmla="*/ 14213372 w 16407932"/>
              <a:gd name="connsiteY100" fmla="*/ 17132425 h 39939118"/>
              <a:gd name="connsiteX101" fmla="*/ 14853452 w 16407932"/>
              <a:gd name="connsiteY101" fmla="*/ 25910665 h 39939118"/>
              <a:gd name="connsiteX102" fmla="*/ 13207532 w 16407932"/>
              <a:gd name="connsiteY102" fmla="*/ 25819225 h 39939118"/>
              <a:gd name="connsiteX103" fmla="*/ 13024652 w 16407932"/>
              <a:gd name="connsiteY103" fmla="*/ 29293945 h 39939118"/>
              <a:gd name="connsiteX104" fmla="*/ 11653052 w 16407932"/>
              <a:gd name="connsiteY104" fmla="*/ 33957385 h 39939118"/>
              <a:gd name="connsiteX105" fmla="*/ 12476012 w 16407932"/>
              <a:gd name="connsiteY105" fmla="*/ 35603305 h 39939118"/>
              <a:gd name="connsiteX106" fmla="*/ 14396252 w 16407932"/>
              <a:gd name="connsiteY106" fmla="*/ 36151945 h 39939118"/>
              <a:gd name="connsiteX107" fmla="*/ 12293132 w 16407932"/>
              <a:gd name="connsiteY107" fmla="*/ 36517705 h 39939118"/>
              <a:gd name="connsiteX108" fmla="*/ 12933212 w 16407932"/>
              <a:gd name="connsiteY108" fmla="*/ 37066345 h 39939118"/>
              <a:gd name="connsiteX109" fmla="*/ 12018812 w 16407932"/>
              <a:gd name="connsiteY109" fmla="*/ 37706425 h 39939118"/>
              <a:gd name="connsiteX110" fmla="*/ 10007132 w 16407932"/>
              <a:gd name="connsiteY110" fmla="*/ 37249225 h 39939118"/>
              <a:gd name="connsiteX111" fmla="*/ 10190012 w 16407932"/>
              <a:gd name="connsiteY111" fmla="*/ 36883465 h 39939118"/>
              <a:gd name="connsiteX112" fmla="*/ 9001292 w 16407932"/>
              <a:gd name="connsiteY112" fmla="*/ 36883465 h 39939118"/>
              <a:gd name="connsiteX113" fmla="*/ 9549932 w 16407932"/>
              <a:gd name="connsiteY113" fmla="*/ 35969065 h 39939118"/>
              <a:gd name="connsiteX114" fmla="*/ 9001292 w 16407932"/>
              <a:gd name="connsiteY114" fmla="*/ 35511865 h 39939118"/>
              <a:gd name="connsiteX115" fmla="*/ 9824252 w 16407932"/>
              <a:gd name="connsiteY115" fmla="*/ 34780345 h 39939118"/>
              <a:gd name="connsiteX116" fmla="*/ 8635532 w 16407932"/>
              <a:gd name="connsiteY116" fmla="*/ 28196665 h 39939118"/>
              <a:gd name="connsiteX117" fmla="*/ 9367052 w 16407932"/>
              <a:gd name="connsiteY117" fmla="*/ 26276425 h 39939118"/>
              <a:gd name="connsiteX118" fmla="*/ 8361212 w 16407932"/>
              <a:gd name="connsiteY118" fmla="*/ 25727785 h 39939118"/>
              <a:gd name="connsiteX119" fmla="*/ 8269772 w 16407932"/>
              <a:gd name="connsiteY119" fmla="*/ 20790025 h 39939118"/>
              <a:gd name="connsiteX120" fmla="*/ 8635532 w 16407932"/>
              <a:gd name="connsiteY120" fmla="*/ 18504025 h 39939118"/>
              <a:gd name="connsiteX121" fmla="*/ 7345575 w 16407932"/>
              <a:gd name="connsiteY121" fmla="*/ 16730572 h 39939118"/>
              <a:gd name="connsiteX122" fmla="*/ 7172492 w 16407932"/>
              <a:gd name="connsiteY122" fmla="*/ 16309465 h 39939118"/>
              <a:gd name="connsiteX123" fmla="*/ 7302366 w 16407932"/>
              <a:gd name="connsiteY123" fmla="*/ 16332817 h 39939118"/>
              <a:gd name="connsiteX124" fmla="*/ 7025008 w 16407932"/>
              <a:gd name="connsiteY124" fmla="*/ 16283097 h 39939118"/>
              <a:gd name="connsiteX125" fmla="*/ 7154636 w 16407932"/>
              <a:gd name="connsiteY125" fmla="*/ 20186069 h 39939118"/>
              <a:gd name="connsiteX126" fmla="*/ 6668684 w 16407932"/>
              <a:gd name="connsiteY126" fmla="*/ 21851668 h 39939118"/>
              <a:gd name="connsiteX127" fmla="*/ 6117614 w 16407932"/>
              <a:gd name="connsiteY127" fmla="*/ 22100265 h 39939118"/>
              <a:gd name="connsiteX128" fmla="*/ 6668684 w 16407932"/>
              <a:gd name="connsiteY128" fmla="*/ 26997624 h 39939118"/>
              <a:gd name="connsiteX129" fmla="*/ 6330157 w 16407932"/>
              <a:gd name="connsiteY129" fmla="*/ 36543745 h 39939118"/>
              <a:gd name="connsiteX130" fmla="*/ 5428593 w 16407932"/>
              <a:gd name="connsiteY130" fmla="*/ 36799051 h 39939118"/>
              <a:gd name="connsiteX0" fmla="*/ 5941274 w 16407932"/>
              <a:gd name="connsiteY0" fmla="*/ 36916641 h 39939118"/>
              <a:gd name="connsiteX1" fmla="*/ 6546204 w 16407932"/>
              <a:gd name="connsiteY1" fmla="*/ 37811590 h 39939118"/>
              <a:gd name="connsiteX2" fmla="*/ 6729995 w 16407932"/>
              <a:gd name="connsiteY2" fmla="*/ 38184485 h 39939118"/>
              <a:gd name="connsiteX3" fmla="*/ 8577039 w 16407932"/>
              <a:gd name="connsiteY3" fmla="*/ 38905416 h 39939118"/>
              <a:gd name="connsiteX4" fmla="*/ 8987527 w 16407932"/>
              <a:gd name="connsiteY4" fmla="*/ 39526908 h 39939118"/>
              <a:gd name="connsiteX5" fmla="*/ 6225637 w 16407932"/>
              <a:gd name="connsiteY5" fmla="*/ 39924663 h 39939118"/>
              <a:gd name="connsiteX6" fmla="*/ 5058987 w 16407932"/>
              <a:gd name="connsiteY6" fmla="*/ 39526908 h 39939118"/>
              <a:gd name="connsiteX7" fmla="*/ 4540476 w 16407932"/>
              <a:gd name="connsiteY7" fmla="*/ 39626347 h 39939118"/>
              <a:gd name="connsiteX8" fmla="*/ 3200988 w 16407932"/>
              <a:gd name="connsiteY8" fmla="*/ 39377750 h 39939118"/>
              <a:gd name="connsiteX9" fmla="*/ 3265802 w 16407932"/>
              <a:gd name="connsiteY9" fmla="*/ 38358503 h 39939118"/>
              <a:gd name="connsiteX10" fmla="*/ 2596059 w 16407932"/>
              <a:gd name="connsiteY10" fmla="*/ 38532521 h 39939118"/>
              <a:gd name="connsiteX11" fmla="*/ 2531245 w 16407932"/>
              <a:gd name="connsiteY11" fmla="*/ 38905416 h 39939118"/>
              <a:gd name="connsiteX12" fmla="*/ 864185 w 16407932"/>
              <a:gd name="connsiteY12" fmla="*/ 38830837 h 39939118"/>
              <a:gd name="connsiteX13" fmla="*/ 712953 w 16407932"/>
              <a:gd name="connsiteY13" fmla="*/ 36543745 h 39939118"/>
              <a:gd name="connsiteX14" fmla="*/ 802874 w 16407932"/>
              <a:gd name="connsiteY14" fmla="*/ 35499638 h 39939118"/>
              <a:gd name="connsiteX15" fmla="*/ 1278176 w 16407932"/>
              <a:gd name="connsiteY15" fmla="*/ 35027304 h 39939118"/>
              <a:gd name="connsiteX16" fmla="*/ 1040525 w 16407932"/>
              <a:gd name="connsiteY16" fmla="*/ 34629549 h 39939118"/>
              <a:gd name="connsiteX17" fmla="*/ 1080232 w 16407932"/>
              <a:gd name="connsiteY17" fmla="*/ 26972764 h 39939118"/>
              <a:gd name="connsiteX18" fmla="*/ 1598743 w 16407932"/>
              <a:gd name="connsiteY18" fmla="*/ 24909410 h 39939118"/>
              <a:gd name="connsiteX19" fmla="*/ 1533929 w 16407932"/>
              <a:gd name="connsiteY19" fmla="*/ 23591847 h 39939118"/>
              <a:gd name="connsiteX20" fmla="*/ 1663557 w 16407932"/>
              <a:gd name="connsiteY20" fmla="*/ 22348862 h 39939118"/>
              <a:gd name="connsiteX21" fmla="*/ 1859785 w 16407932"/>
              <a:gd name="connsiteY21" fmla="*/ 21534401 h 39939118"/>
              <a:gd name="connsiteX22" fmla="*/ 0 w 16407932"/>
              <a:gd name="connsiteY22" fmla="*/ 21115331 h 39939118"/>
              <a:gd name="connsiteX23" fmla="*/ 734558 w 16407932"/>
              <a:gd name="connsiteY23" fmla="*/ 16034501 h 39939118"/>
              <a:gd name="connsiteX24" fmla="*/ 910897 w 16407932"/>
              <a:gd name="connsiteY24" fmla="*/ 13573391 h 39939118"/>
              <a:gd name="connsiteX25" fmla="*/ 781270 w 16407932"/>
              <a:gd name="connsiteY25" fmla="*/ 10391351 h 39939118"/>
              <a:gd name="connsiteX26" fmla="*/ 1166650 w 16407932"/>
              <a:gd name="connsiteY26" fmla="*/ 7897670 h 39939118"/>
              <a:gd name="connsiteX27" fmla="*/ 1879603 w 16407932"/>
              <a:gd name="connsiteY27" fmla="*/ 6322056 h 39939118"/>
              <a:gd name="connsiteX28" fmla="*/ 2570951 w 16407932"/>
              <a:gd name="connsiteY28" fmla="*/ 5337122 h 39939118"/>
              <a:gd name="connsiteX29" fmla="*/ 2966252 w 16407932"/>
              <a:gd name="connsiteY29" fmla="*/ 4788025 h 39939118"/>
              <a:gd name="connsiteX30" fmla="*/ 2527742 w 16407932"/>
              <a:gd name="connsiteY30" fmla="*/ 3954433 h 39939118"/>
              <a:gd name="connsiteX31" fmla="*/ 2160463 w 16407932"/>
              <a:gd name="connsiteY31" fmla="*/ 1881624 h 39939118"/>
              <a:gd name="connsiteX32" fmla="*/ 2246882 w 16407932"/>
              <a:gd name="connsiteY32" fmla="*/ 1036395 h 39939118"/>
              <a:gd name="connsiteX33" fmla="*/ 2722184 w 16407932"/>
              <a:gd name="connsiteY33" fmla="*/ 638640 h 39939118"/>
              <a:gd name="connsiteX34" fmla="*/ 3510600 w 16407932"/>
              <a:gd name="connsiteY34" fmla="*/ 290605 h 39939118"/>
              <a:gd name="connsiteX35" fmla="*/ 4601787 w 16407932"/>
              <a:gd name="connsiteY35" fmla="*/ 191166 h 39939118"/>
              <a:gd name="connsiteX36" fmla="*/ 5833251 w 16407932"/>
              <a:gd name="connsiteY36" fmla="*/ 713219 h 39939118"/>
              <a:gd name="connsiteX37" fmla="*/ 5465972 w 16407932"/>
              <a:gd name="connsiteY37" fmla="*/ 1185554 h 39939118"/>
              <a:gd name="connsiteX38" fmla="*/ 5768437 w 16407932"/>
              <a:gd name="connsiteY38" fmla="*/ 1682747 h 39939118"/>
              <a:gd name="connsiteX39" fmla="*/ 5962879 w 16407932"/>
              <a:gd name="connsiteY39" fmla="*/ 2378819 h 39939118"/>
              <a:gd name="connsiteX40" fmla="*/ 5941274 w 16407932"/>
              <a:gd name="connsiteY40" fmla="*/ 2900872 h 39939118"/>
              <a:gd name="connsiteX41" fmla="*/ 6265343 w 16407932"/>
              <a:gd name="connsiteY41" fmla="*/ 3671523 h 39939118"/>
              <a:gd name="connsiteX42" fmla="*/ 6157320 w 16407932"/>
              <a:gd name="connsiteY42" fmla="*/ 4078732 h 39939118"/>
              <a:gd name="connsiteX43" fmla="*/ 6222134 w 16407932"/>
              <a:gd name="connsiteY43" fmla="*/ 4516753 h 39939118"/>
              <a:gd name="connsiteX44" fmla="*/ 5919669 w 16407932"/>
              <a:gd name="connsiteY44" fmla="*/ 5585719 h 39939118"/>
              <a:gd name="connsiteX45" fmla="*/ 5160812 w 16407932"/>
              <a:gd name="connsiteY45" fmla="*/ 5610985 h 39939118"/>
              <a:gd name="connsiteX46" fmla="*/ 4882647 w 16407932"/>
              <a:gd name="connsiteY46" fmla="*/ 6115484 h 39939118"/>
              <a:gd name="connsiteX47" fmla="*/ 5314740 w 16407932"/>
              <a:gd name="connsiteY47" fmla="*/ 6836415 h 39939118"/>
              <a:gd name="connsiteX48" fmla="*/ 6200530 w 16407932"/>
              <a:gd name="connsiteY48" fmla="*/ 10251647 h 39939118"/>
              <a:gd name="connsiteX49" fmla="*/ 6351762 w 16407932"/>
              <a:gd name="connsiteY49" fmla="*/ 11634335 h 39939118"/>
              <a:gd name="connsiteX50" fmla="*/ 6762250 w 16407932"/>
              <a:gd name="connsiteY50" fmla="*/ 11385738 h 39939118"/>
              <a:gd name="connsiteX51" fmla="*/ 6440972 w 16407932"/>
              <a:gd name="connsiteY51" fmla="*/ 10000105 h 39939118"/>
              <a:gd name="connsiteX52" fmla="*/ 8178332 w 16407932"/>
              <a:gd name="connsiteY52" fmla="*/ 8628505 h 39939118"/>
              <a:gd name="connsiteX53" fmla="*/ 8209760 w 16407932"/>
              <a:gd name="connsiteY53" fmla="*/ 7955101 h 39939118"/>
              <a:gd name="connsiteX54" fmla="*/ 8566084 w 16407932"/>
              <a:gd name="connsiteY54" fmla="*/ 7805943 h 39939118"/>
              <a:gd name="connsiteX55" fmla="*/ 8566084 w 16407932"/>
              <a:gd name="connsiteY55" fmla="*/ 7184451 h 39939118"/>
              <a:gd name="connsiteX56" fmla="*/ 8144946 w 16407932"/>
              <a:gd name="connsiteY56" fmla="*/ 6910994 h 39939118"/>
              <a:gd name="connsiteX57" fmla="*/ 7904012 w 16407932"/>
              <a:gd name="connsiteY57" fmla="*/ 5336665 h 39939118"/>
              <a:gd name="connsiteX58" fmla="*/ 7904012 w 16407932"/>
              <a:gd name="connsiteY58" fmla="*/ 5885305 h 39939118"/>
              <a:gd name="connsiteX59" fmla="*/ 7904012 w 16407932"/>
              <a:gd name="connsiteY59" fmla="*/ 6433945 h 39939118"/>
              <a:gd name="connsiteX60" fmla="*/ 7721132 w 16407932"/>
              <a:gd name="connsiteY60" fmla="*/ 6068185 h 39939118"/>
              <a:gd name="connsiteX61" fmla="*/ 7629692 w 16407932"/>
              <a:gd name="connsiteY61" fmla="*/ 6342505 h 39939118"/>
              <a:gd name="connsiteX62" fmla="*/ 7355372 w 16407932"/>
              <a:gd name="connsiteY62" fmla="*/ 6616825 h 39939118"/>
              <a:gd name="connsiteX63" fmla="*/ 7355372 w 16407932"/>
              <a:gd name="connsiteY63" fmla="*/ 6159625 h 39939118"/>
              <a:gd name="connsiteX64" fmla="*/ 7194343 w 16407932"/>
              <a:gd name="connsiteY64" fmla="*/ 6413800 h 39939118"/>
              <a:gd name="connsiteX65" fmla="*/ 7691249 w 16407932"/>
              <a:gd name="connsiteY65" fmla="*/ 5245395 h 39939118"/>
              <a:gd name="connsiteX66" fmla="*/ 8178332 w 16407932"/>
              <a:gd name="connsiteY66" fmla="*/ 4147945 h 39939118"/>
              <a:gd name="connsiteX67" fmla="*/ 9367052 w 16407932"/>
              <a:gd name="connsiteY67" fmla="*/ 3324985 h 39939118"/>
              <a:gd name="connsiteX68" fmla="*/ 9549932 w 16407932"/>
              <a:gd name="connsiteY68" fmla="*/ 3416425 h 39939118"/>
              <a:gd name="connsiteX69" fmla="*/ 10190012 w 16407932"/>
              <a:gd name="connsiteY69" fmla="*/ 3142105 h 39939118"/>
              <a:gd name="connsiteX70" fmla="*/ 11012972 w 16407932"/>
              <a:gd name="connsiteY70" fmla="*/ 3507865 h 39939118"/>
              <a:gd name="connsiteX71" fmla="*/ 11287292 w 16407932"/>
              <a:gd name="connsiteY71" fmla="*/ 4239385 h 39939118"/>
              <a:gd name="connsiteX72" fmla="*/ 11378732 w 16407932"/>
              <a:gd name="connsiteY72" fmla="*/ 4696585 h 39939118"/>
              <a:gd name="connsiteX73" fmla="*/ 11470172 w 16407932"/>
              <a:gd name="connsiteY73" fmla="*/ 5519545 h 39939118"/>
              <a:gd name="connsiteX74" fmla="*/ 11470172 w 16407932"/>
              <a:gd name="connsiteY74" fmla="*/ 5519545 h 39939118"/>
              <a:gd name="connsiteX75" fmla="*/ 11927372 w 16407932"/>
              <a:gd name="connsiteY75" fmla="*/ 6525385 h 39939118"/>
              <a:gd name="connsiteX76" fmla="*/ 11470172 w 16407932"/>
              <a:gd name="connsiteY76" fmla="*/ 7165465 h 39939118"/>
              <a:gd name="connsiteX77" fmla="*/ 11470172 w 16407932"/>
              <a:gd name="connsiteY77" fmla="*/ 7805545 h 39939118"/>
              <a:gd name="connsiteX78" fmla="*/ 10738652 w 16407932"/>
              <a:gd name="connsiteY78" fmla="*/ 7896985 h 39939118"/>
              <a:gd name="connsiteX79" fmla="*/ 10555772 w 16407932"/>
              <a:gd name="connsiteY79" fmla="*/ 8171305 h 39939118"/>
              <a:gd name="connsiteX80" fmla="*/ 10830092 w 16407932"/>
              <a:gd name="connsiteY80" fmla="*/ 8628505 h 39939118"/>
              <a:gd name="connsiteX81" fmla="*/ 11835932 w 16407932"/>
              <a:gd name="connsiteY81" fmla="*/ 8628505 h 39939118"/>
              <a:gd name="connsiteX82" fmla="*/ 12293132 w 16407932"/>
              <a:gd name="connsiteY82" fmla="*/ 9085705 h 39939118"/>
              <a:gd name="connsiteX83" fmla="*/ 13207532 w 16407932"/>
              <a:gd name="connsiteY83" fmla="*/ 10457305 h 39939118"/>
              <a:gd name="connsiteX84" fmla="*/ 14944892 w 16407932"/>
              <a:gd name="connsiteY84" fmla="*/ 10000105 h 39939118"/>
              <a:gd name="connsiteX85" fmla="*/ 16407932 w 16407932"/>
              <a:gd name="connsiteY85" fmla="*/ 9634345 h 39939118"/>
              <a:gd name="connsiteX86" fmla="*/ 15219212 w 16407932"/>
              <a:gd name="connsiteY86" fmla="*/ 10457305 h 39939118"/>
              <a:gd name="connsiteX87" fmla="*/ 15767852 w 16407932"/>
              <a:gd name="connsiteY87" fmla="*/ 10914505 h 39939118"/>
              <a:gd name="connsiteX88" fmla="*/ 14944892 w 16407932"/>
              <a:gd name="connsiteY88" fmla="*/ 11828905 h 39939118"/>
              <a:gd name="connsiteX89" fmla="*/ 14944892 w 16407932"/>
              <a:gd name="connsiteY89" fmla="*/ 11188825 h 39939118"/>
              <a:gd name="connsiteX90" fmla="*/ 13298972 w 16407932"/>
              <a:gd name="connsiteY90" fmla="*/ 11188825 h 39939118"/>
              <a:gd name="connsiteX91" fmla="*/ 13298972 w 16407932"/>
              <a:gd name="connsiteY91" fmla="*/ 12011785 h 39939118"/>
              <a:gd name="connsiteX92" fmla="*/ 14487692 w 16407932"/>
              <a:gd name="connsiteY92" fmla="*/ 13200505 h 39939118"/>
              <a:gd name="connsiteX93" fmla="*/ 14396252 w 16407932"/>
              <a:gd name="connsiteY93" fmla="*/ 14114905 h 39939118"/>
              <a:gd name="connsiteX94" fmla="*/ 14762012 w 16407932"/>
              <a:gd name="connsiteY94" fmla="*/ 14846425 h 39939118"/>
              <a:gd name="connsiteX95" fmla="*/ 14670572 w 16407932"/>
              <a:gd name="connsiteY95" fmla="*/ 15577945 h 39939118"/>
              <a:gd name="connsiteX96" fmla="*/ 14670572 w 16407932"/>
              <a:gd name="connsiteY96" fmla="*/ 16035145 h 39939118"/>
              <a:gd name="connsiteX97" fmla="*/ 14396252 w 16407932"/>
              <a:gd name="connsiteY97" fmla="*/ 16035145 h 39939118"/>
              <a:gd name="connsiteX98" fmla="*/ 14396252 w 16407932"/>
              <a:gd name="connsiteY98" fmla="*/ 16400905 h 39939118"/>
              <a:gd name="connsiteX99" fmla="*/ 13664732 w 16407932"/>
              <a:gd name="connsiteY99" fmla="*/ 16400905 h 39939118"/>
              <a:gd name="connsiteX100" fmla="*/ 14213372 w 16407932"/>
              <a:gd name="connsiteY100" fmla="*/ 17132425 h 39939118"/>
              <a:gd name="connsiteX101" fmla="*/ 14853452 w 16407932"/>
              <a:gd name="connsiteY101" fmla="*/ 25910665 h 39939118"/>
              <a:gd name="connsiteX102" fmla="*/ 13207532 w 16407932"/>
              <a:gd name="connsiteY102" fmla="*/ 25819225 h 39939118"/>
              <a:gd name="connsiteX103" fmla="*/ 13024652 w 16407932"/>
              <a:gd name="connsiteY103" fmla="*/ 29293945 h 39939118"/>
              <a:gd name="connsiteX104" fmla="*/ 11653052 w 16407932"/>
              <a:gd name="connsiteY104" fmla="*/ 33957385 h 39939118"/>
              <a:gd name="connsiteX105" fmla="*/ 12476012 w 16407932"/>
              <a:gd name="connsiteY105" fmla="*/ 35603305 h 39939118"/>
              <a:gd name="connsiteX106" fmla="*/ 14396252 w 16407932"/>
              <a:gd name="connsiteY106" fmla="*/ 36151945 h 39939118"/>
              <a:gd name="connsiteX107" fmla="*/ 12293132 w 16407932"/>
              <a:gd name="connsiteY107" fmla="*/ 36517705 h 39939118"/>
              <a:gd name="connsiteX108" fmla="*/ 12933212 w 16407932"/>
              <a:gd name="connsiteY108" fmla="*/ 37066345 h 39939118"/>
              <a:gd name="connsiteX109" fmla="*/ 12018812 w 16407932"/>
              <a:gd name="connsiteY109" fmla="*/ 37706425 h 39939118"/>
              <a:gd name="connsiteX110" fmla="*/ 10007132 w 16407932"/>
              <a:gd name="connsiteY110" fmla="*/ 37249225 h 39939118"/>
              <a:gd name="connsiteX111" fmla="*/ 10190012 w 16407932"/>
              <a:gd name="connsiteY111" fmla="*/ 36883465 h 39939118"/>
              <a:gd name="connsiteX112" fmla="*/ 9001292 w 16407932"/>
              <a:gd name="connsiteY112" fmla="*/ 36883465 h 39939118"/>
              <a:gd name="connsiteX113" fmla="*/ 9549932 w 16407932"/>
              <a:gd name="connsiteY113" fmla="*/ 35969065 h 39939118"/>
              <a:gd name="connsiteX114" fmla="*/ 9001292 w 16407932"/>
              <a:gd name="connsiteY114" fmla="*/ 35511865 h 39939118"/>
              <a:gd name="connsiteX115" fmla="*/ 9824252 w 16407932"/>
              <a:gd name="connsiteY115" fmla="*/ 34780345 h 39939118"/>
              <a:gd name="connsiteX116" fmla="*/ 8635532 w 16407932"/>
              <a:gd name="connsiteY116" fmla="*/ 28196665 h 39939118"/>
              <a:gd name="connsiteX117" fmla="*/ 9367052 w 16407932"/>
              <a:gd name="connsiteY117" fmla="*/ 26276425 h 39939118"/>
              <a:gd name="connsiteX118" fmla="*/ 8361212 w 16407932"/>
              <a:gd name="connsiteY118" fmla="*/ 25727785 h 39939118"/>
              <a:gd name="connsiteX119" fmla="*/ 8269772 w 16407932"/>
              <a:gd name="connsiteY119" fmla="*/ 20790025 h 39939118"/>
              <a:gd name="connsiteX120" fmla="*/ 8635532 w 16407932"/>
              <a:gd name="connsiteY120" fmla="*/ 18504025 h 39939118"/>
              <a:gd name="connsiteX121" fmla="*/ 7345575 w 16407932"/>
              <a:gd name="connsiteY121" fmla="*/ 16730572 h 39939118"/>
              <a:gd name="connsiteX122" fmla="*/ 7172492 w 16407932"/>
              <a:gd name="connsiteY122" fmla="*/ 16309465 h 39939118"/>
              <a:gd name="connsiteX123" fmla="*/ 7302366 w 16407932"/>
              <a:gd name="connsiteY123" fmla="*/ 16332817 h 39939118"/>
              <a:gd name="connsiteX124" fmla="*/ 7025008 w 16407932"/>
              <a:gd name="connsiteY124" fmla="*/ 16283097 h 39939118"/>
              <a:gd name="connsiteX125" fmla="*/ 7154636 w 16407932"/>
              <a:gd name="connsiteY125" fmla="*/ 20186069 h 39939118"/>
              <a:gd name="connsiteX126" fmla="*/ 6668684 w 16407932"/>
              <a:gd name="connsiteY126" fmla="*/ 21851668 h 39939118"/>
              <a:gd name="connsiteX127" fmla="*/ 6117614 w 16407932"/>
              <a:gd name="connsiteY127" fmla="*/ 22100265 h 39939118"/>
              <a:gd name="connsiteX128" fmla="*/ 6668684 w 16407932"/>
              <a:gd name="connsiteY128" fmla="*/ 26997624 h 39939118"/>
              <a:gd name="connsiteX129" fmla="*/ 6330157 w 16407932"/>
              <a:gd name="connsiteY129" fmla="*/ 36543745 h 39939118"/>
              <a:gd name="connsiteX130" fmla="*/ 5428593 w 16407932"/>
              <a:gd name="connsiteY130" fmla="*/ 36799051 h 39939118"/>
              <a:gd name="connsiteX0" fmla="*/ 5941274 w 16407932"/>
              <a:gd name="connsiteY0" fmla="*/ 36916641 h 39939118"/>
              <a:gd name="connsiteX1" fmla="*/ 6546204 w 16407932"/>
              <a:gd name="connsiteY1" fmla="*/ 37811590 h 39939118"/>
              <a:gd name="connsiteX2" fmla="*/ 6729995 w 16407932"/>
              <a:gd name="connsiteY2" fmla="*/ 38184485 h 39939118"/>
              <a:gd name="connsiteX3" fmla="*/ 8577039 w 16407932"/>
              <a:gd name="connsiteY3" fmla="*/ 38905416 h 39939118"/>
              <a:gd name="connsiteX4" fmla="*/ 8987527 w 16407932"/>
              <a:gd name="connsiteY4" fmla="*/ 39526908 h 39939118"/>
              <a:gd name="connsiteX5" fmla="*/ 6225637 w 16407932"/>
              <a:gd name="connsiteY5" fmla="*/ 39924663 h 39939118"/>
              <a:gd name="connsiteX6" fmla="*/ 5058987 w 16407932"/>
              <a:gd name="connsiteY6" fmla="*/ 39526908 h 39939118"/>
              <a:gd name="connsiteX7" fmla="*/ 4540476 w 16407932"/>
              <a:gd name="connsiteY7" fmla="*/ 39626347 h 39939118"/>
              <a:gd name="connsiteX8" fmla="*/ 3200988 w 16407932"/>
              <a:gd name="connsiteY8" fmla="*/ 39377750 h 39939118"/>
              <a:gd name="connsiteX9" fmla="*/ 3265802 w 16407932"/>
              <a:gd name="connsiteY9" fmla="*/ 38358503 h 39939118"/>
              <a:gd name="connsiteX10" fmla="*/ 2596059 w 16407932"/>
              <a:gd name="connsiteY10" fmla="*/ 38532521 h 39939118"/>
              <a:gd name="connsiteX11" fmla="*/ 2531245 w 16407932"/>
              <a:gd name="connsiteY11" fmla="*/ 38905416 h 39939118"/>
              <a:gd name="connsiteX12" fmla="*/ 864185 w 16407932"/>
              <a:gd name="connsiteY12" fmla="*/ 38830837 h 39939118"/>
              <a:gd name="connsiteX13" fmla="*/ 712953 w 16407932"/>
              <a:gd name="connsiteY13" fmla="*/ 36543745 h 39939118"/>
              <a:gd name="connsiteX14" fmla="*/ 802874 w 16407932"/>
              <a:gd name="connsiteY14" fmla="*/ 35499638 h 39939118"/>
              <a:gd name="connsiteX15" fmla="*/ 1278176 w 16407932"/>
              <a:gd name="connsiteY15" fmla="*/ 35027304 h 39939118"/>
              <a:gd name="connsiteX16" fmla="*/ 1040525 w 16407932"/>
              <a:gd name="connsiteY16" fmla="*/ 34629549 h 39939118"/>
              <a:gd name="connsiteX17" fmla="*/ 1080232 w 16407932"/>
              <a:gd name="connsiteY17" fmla="*/ 26972764 h 39939118"/>
              <a:gd name="connsiteX18" fmla="*/ 1598743 w 16407932"/>
              <a:gd name="connsiteY18" fmla="*/ 24909410 h 39939118"/>
              <a:gd name="connsiteX19" fmla="*/ 1533929 w 16407932"/>
              <a:gd name="connsiteY19" fmla="*/ 23591847 h 39939118"/>
              <a:gd name="connsiteX20" fmla="*/ 1663557 w 16407932"/>
              <a:gd name="connsiteY20" fmla="*/ 22348862 h 39939118"/>
              <a:gd name="connsiteX21" fmla="*/ 1859785 w 16407932"/>
              <a:gd name="connsiteY21" fmla="*/ 21534401 h 39939118"/>
              <a:gd name="connsiteX22" fmla="*/ 0 w 16407932"/>
              <a:gd name="connsiteY22" fmla="*/ 21115331 h 39939118"/>
              <a:gd name="connsiteX23" fmla="*/ 734558 w 16407932"/>
              <a:gd name="connsiteY23" fmla="*/ 16034501 h 39939118"/>
              <a:gd name="connsiteX24" fmla="*/ 910897 w 16407932"/>
              <a:gd name="connsiteY24" fmla="*/ 13573391 h 39939118"/>
              <a:gd name="connsiteX25" fmla="*/ 781270 w 16407932"/>
              <a:gd name="connsiteY25" fmla="*/ 10391351 h 39939118"/>
              <a:gd name="connsiteX26" fmla="*/ 1166650 w 16407932"/>
              <a:gd name="connsiteY26" fmla="*/ 7897670 h 39939118"/>
              <a:gd name="connsiteX27" fmla="*/ 1879603 w 16407932"/>
              <a:gd name="connsiteY27" fmla="*/ 6322056 h 39939118"/>
              <a:gd name="connsiteX28" fmla="*/ 2570951 w 16407932"/>
              <a:gd name="connsiteY28" fmla="*/ 5337122 h 39939118"/>
              <a:gd name="connsiteX29" fmla="*/ 2966252 w 16407932"/>
              <a:gd name="connsiteY29" fmla="*/ 4788025 h 39939118"/>
              <a:gd name="connsiteX30" fmla="*/ 2527742 w 16407932"/>
              <a:gd name="connsiteY30" fmla="*/ 3954433 h 39939118"/>
              <a:gd name="connsiteX31" fmla="*/ 2160463 w 16407932"/>
              <a:gd name="connsiteY31" fmla="*/ 1881624 h 39939118"/>
              <a:gd name="connsiteX32" fmla="*/ 2246882 w 16407932"/>
              <a:gd name="connsiteY32" fmla="*/ 1036395 h 39939118"/>
              <a:gd name="connsiteX33" fmla="*/ 2722184 w 16407932"/>
              <a:gd name="connsiteY33" fmla="*/ 638640 h 39939118"/>
              <a:gd name="connsiteX34" fmla="*/ 3510600 w 16407932"/>
              <a:gd name="connsiteY34" fmla="*/ 290605 h 39939118"/>
              <a:gd name="connsiteX35" fmla="*/ 4601787 w 16407932"/>
              <a:gd name="connsiteY35" fmla="*/ 191166 h 39939118"/>
              <a:gd name="connsiteX36" fmla="*/ 5833251 w 16407932"/>
              <a:gd name="connsiteY36" fmla="*/ 713219 h 39939118"/>
              <a:gd name="connsiteX37" fmla="*/ 5465972 w 16407932"/>
              <a:gd name="connsiteY37" fmla="*/ 1185554 h 39939118"/>
              <a:gd name="connsiteX38" fmla="*/ 5768437 w 16407932"/>
              <a:gd name="connsiteY38" fmla="*/ 1682747 h 39939118"/>
              <a:gd name="connsiteX39" fmla="*/ 5962879 w 16407932"/>
              <a:gd name="connsiteY39" fmla="*/ 2378819 h 39939118"/>
              <a:gd name="connsiteX40" fmla="*/ 5941274 w 16407932"/>
              <a:gd name="connsiteY40" fmla="*/ 2900872 h 39939118"/>
              <a:gd name="connsiteX41" fmla="*/ 6265343 w 16407932"/>
              <a:gd name="connsiteY41" fmla="*/ 3671523 h 39939118"/>
              <a:gd name="connsiteX42" fmla="*/ 6157320 w 16407932"/>
              <a:gd name="connsiteY42" fmla="*/ 4078732 h 39939118"/>
              <a:gd name="connsiteX43" fmla="*/ 6222134 w 16407932"/>
              <a:gd name="connsiteY43" fmla="*/ 4516753 h 39939118"/>
              <a:gd name="connsiteX44" fmla="*/ 5919669 w 16407932"/>
              <a:gd name="connsiteY44" fmla="*/ 5585719 h 39939118"/>
              <a:gd name="connsiteX45" fmla="*/ 5160812 w 16407932"/>
              <a:gd name="connsiteY45" fmla="*/ 5610985 h 39939118"/>
              <a:gd name="connsiteX46" fmla="*/ 4882647 w 16407932"/>
              <a:gd name="connsiteY46" fmla="*/ 6115484 h 39939118"/>
              <a:gd name="connsiteX47" fmla="*/ 5314740 w 16407932"/>
              <a:gd name="connsiteY47" fmla="*/ 6836415 h 39939118"/>
              <a:gd name="connsiteX48" fmla="*/ 6200530 w 16407932"/>
              <a:gd name="connsiteY48" fmla="*/ 10251647 h 39939118"/>
              <a:gd name="connsiteX49" fmla="*/ 6351762 w 16407932"/>
              <a:gd name="connsiteY49" fmla="*/ 11634335 h 39939118"/>
              <a:gd name="connsiteX50" fmla="*/ 6762250 w 16407932"/>
              <a:gd name="connsiteY50" fmla="*/ 11385738 h 39939118"/>
              <a:gd name="connsiteX51" fmla="*/ 6440972 w 16407932"/>
              <a:gd name="connsiteY51" fmla="*/ 10000105 h 39939118"/>
              <a:gd name="connsiteX52" fmla="*/ 8178332 w 16407932"/>
              <a:gd name="connsiteY52" fmla="*/ 8628505 h 39939118"/>
              <a:gd name="connsiteX53" fmla="*/ 8209760 w 16407932"/>
              <a:gd name="connsiteY53" fmla="*/ 7955101 h 39939118"/>
              <a:gd name="connsiteX54" fmla="*/ 8566084 w 16407932"/>
              <a:gd name="connsiteY54" fmla="*/ 7805943 h 39939118"/>
              <a:gd name="connsiteX55" fmla="*/ 8566084 w 16407932"/>
              <a:gd name="connsiteY55" fmla="*/ 7184451 h 39939118"/>
              <a:gd name="connsiteX56" fmla="*/ 8144946 w 16407932"/>
              <a:gd name="connsiteY56" fmla="*/ 6910994 h 39939118"/>
              <a:gd name="connsiteX57" fmla="*/ 7904012 w 16407932"/>
              <a:gd name="connsiteY57" fmla="*/ 5336665 h 39939118"/>
              <a:gd name="connsiteX58" fmla="*/ 7904012 w 16407932"/>
              <a:gd name="connsiteY58" fmla="*/ 5885305 h 39939118"/>
              <a:gd name="connsiteX59" fmla="*/ 7904012 w 16407932"/>
              <a:gd name="connsiteY59" fmla="*/ 6433945 h 39939118"/>
              <a:gd name="connsiteX60" fmla="*/ 7721132 w 16407932"/>
              <a:gd name="connsiteY60" fmla="*/ 6068185 h 39939118"/>
              <a:gd name="connsiteX61" fmla="*/ 7629692 w 16407932"/>
              <a:gd name="connsiteY61" fmla="*/ 6342505 h 39939118"/>
              <a:gd name="connsiteX62" fmla="*/ 7355372 w 16407932"/>
              <a:gd name="connsiteY62" fmla="*/ 6616825 h 39939118"/>
              <a:gd name="connsiteX63" fmla="*/ 7355372 w 16407932"/>
              <a:gd name="connsiteY63" fmla="*/ 6159625 h 39939118"/>
              <a:gd name="connsiteX64" fmla="*/ 7194343 w 16407932"/>
              <a:gd name="connsiteY64" fmla="*/ 6413800 h 39939118"/>
              <a:gd name="connsiteX65" fmla="*/ 7691249 w 16407932"/>
              <a:gd name="connsiteY65" fmla="*/ 5245395 h 39939118"/>
              <a:gd name="connsiteX66" fmla="*/ 8178332 w 16407932"/>
              <a:gd name="connsiteY66" fmla="*/ 4147945 h 39939118"/>
              <a:gd name="connsiteX67" fmla="*/ 9367052 w 16407932"/>
              <a:gd name="connsiteY67" fmla="*/ 3324985 h 39939118"/>
              <a:gd name="connsiteX68" fmla="*/ 9549932 w 16407932"/>
              <a:gd name="connsiteY68" fmla="*/ 3416425 h 39939118"/>
              <a:gd name="connsiteX69" fmla="*/ 10190012 w 16407932"/>
              <a:gd name="connsiteY69" fmla="*/ 3142105 h 39939118"/>
              <a:gd name="connsiteX70" fmla="*/ 11012972 w 16407932"/>
              <a:gd name="connsiteY70" fmla="*/ 3507865 h 39939118"/>
              <a:gd name="connsiteX71" fmla="*/ 11287292 w 16407932"/>
              <a:gd name="connsiteY71" fmla="*/ 4239385 h 39939118"/>
              <a:gd name="connsiteX72" fmla="*/ 11378732 w 16407932"/>
              <a:gd name="connsiteY72" fmla="*/ 4696585 h 39939118"/>
              <a:gd name="connsiteX73" fmla="*/ 11470172 w 16407932"/>
              <a:gd name="connsiteY73" fmla="*/ 5519545 h 39939118"/>
              <a:gd name="connsiteX74" fmla="*/ 11470172 w 16407932"/>
              <a:gd name="connsiteY74" fmla="*/ 5519545 h 39939118"/>
              <a:gd name="connsiteX75" fmla="*/ 11927372 w 16407932"/>
              <a:gd name="connsiteY75" fmla="*/ 6525385 h 39939118"/>
              <a:gd name="connsiteX76" fmla="*/ 11470172 w 16407932"/>
              <a:gd name="connsiteY76" fmla="*/ 7165465 h 39939118"/>
              <a:gd name="connsiteX77" fmla="*/ 11470172 w 16407932"/>
              <a:gd name="connsiteY77" fmla="*/ 7805545 h 39939118"/>
              <a:gd name="connsiteX78" fmla="*/ 10738652 w 16407932"/>
              <a:gd name="connsiteY78" fmla="*/ 7896985 h 39939118"/>
              <a:gd name="connsiteX79" fmla="*/ 10555772 w 16407932"/>
              <a:gd name="connsiteY79" fmla="*/ 8171305 h 39939118"/>
              <a:gd name="connsiteX80" fmla="*/ 10830092 w 16407932"/>
              <a:gd name="connsiteY80" fmla="*/ 8628505 h 39939118"/>
              <a:gd name="connsiteX81" fmla="*/ 11835932 w 16407932"/>
              <a:gd name="connsiteY81" fmla="*/ 8628505 h 39939118"/>
              <a:gd name="connsiteX82" fmla="*/ 12293132 w 16407932"/>
              <a:gd name="connsiteY82" fmla="*/ 9085705 h 39939118"/>
              <a:gd name="connsiteX83" fmla="*/ 13207532 w 16407932"/>
              <a:gd name="connsiteY83" fmla="*/ 10457305 h 39939118"/>
              <a:gd name="connsiteX84" fmla="*/ 14944892 w 16407932"/>
              <a:gd name="connsiteY84" fmla="*/ 10000105 h 39939118"/>
              <a:gd name="connsiteX85" fmla="*/ 16407932 w 16407932"/>
              <a:gd name="connsiteY85" fmla="*/ 9634345 h 39939118"/>
              <a:gd name="connsiteX86" fmla="*/ 15219212 w 16407932"/>
              <a:gd name="connsiteY86" fmla="*/ 10457305 h 39939118"/>
              <a:gd name="connsiteX87" fmla="*/ 15767852 w 16407932"/>
              <a:gd name="connsiteY87" fmla="*/ 10914505 h 39939118"/>
              <a:gd name="connsiteX88" fmla="*/ 14944892 w 16407932"/>
              <a:gd name="connsiteY88" fmla="*/ 11828905 h 39939118"/>
              <a:gd name="connsiteX89" fmla="*/ 14944892 w 16407932"/>
              <a:gd name="connsiteY89" fmla="*/ 11188825 h 39939118"/>
              <a:gd name="connsiteX90" fmla="*/ 13298972 w 16407932"/>
              <a:gd name="connsiteY90" fmla="*/ 11188825 h 39939118"/>
              <a:gd name="connsiteX91" fmla="*/ 13298972 w 16407932"/>
              <a:gd name="connsiteY91" fmla="*/ 12011785 h 39939118"/>
              <a:gd name="connsiteX92" fmla="*/ 14487692 w 16407932"/>
              <a:gd name="connsiteY92" fmla="*/ 13200505 h 39939118"/>
              <a:gd name="connsiteX93" fmla="*/ 14396252 w 16407932"/>
              <a:gd name="connsiteY93" fmla="*/ 14114905 h 39939118"/>
              <a:gd name="connsiteX94" fmla="*/ 14762012 w 16407932"/>
              <a:gd name="connsiteY94" fmla="*/ 14846425 h 39939118"/>
              <a:gd name="connsiteX95" fmla="*/ 14670572 w 16407932"/>
              <a:gd name="connsiteY95" fmla="*/ 15577945 h 39939118"/>
              <a:gd name="connsiteX96" fmla="*/ 14670572 w 16407932"/>
              <a:gd name="connsiteY96" fmla="*/ 16035145 h 39939118"/>
              <a:gd name="connsiteX97" fmla="*/ 14396252 w 16407932"/>
              <a:gd name="connsiteY97" fmla="*/ 16035145 h 39939118"/>
              <a:gd name="connsiteX98" fmla="*/ 14396252 w 16407932"/>
              <a:gd name="connsiteY98" fmla="*/ 16400905 h 39939118"/>
              <a:gd name="connsiteX99" fmla="*/ 13664732 w 16407932"/>
              <a:gd name="connsiteY99" fmla="*/ 16400905 h 39939118"/>
              <a:gd name="connsiteX100" fmla="*/ 14213372 w 16407932"/>
              <a:gd name="connsiteY100" fmla="*/ 17132425 h 39939118"/>
              <a:gd name="connsiteX101" fmla="*/ 14853452 w 16407932"/>
              <a:gd name="connsiteY101" fmla="*/ 25910665 h 39939118"/>
              <a:gd name="connsiteX102" fmla="*/ 13207532 w 16407932"/>
              <a:gd name="connsiteY102" fmla="*/ 25819225 h 39939118"/>
              <a:gd name="connsiteX103" fmla="*/ 13024652 w 16407932"/>
              <a:gd name="connsiteY103" fmla="*/ 29293945 h 39939118"/>
              <a:gd name="connsiteX104" fmla="*/ 11653052 w 16407932"/>
              <a:gd name="connsiteY104" fmla="*/ 33957385 h 39939118"/>
              <a:gd name="connsiteX105" fmla="*/ 12476012 w 16407932"/>
              <a:gd name="connsiteY105" fmla="*/ 35603305 h 39939118"/>
              <a:gd name="connsiteX106" fmla="*/ 14396252 w 16407932"/>
              <a:gd name="connsiteY106" fmla="*/ 36151945 h 39939118"/>
              <a:gd name="connsiteX107" fmla="*/ 12293132 w 16407932"/>
              <a:gd name="connsiteY107" fmla="*/ 36517705 h 39939118"/>
              <a:gd name="connsiteX108" fmla="*/ 12933212 w 16407932"/>
              <a:gd name="connsiteY108" fmla="*/ 37066345 h 39939118"/>
              <a:gd name="connsiteX109" fmla="*/ 12018812 w 16407932"/>
              <a:gd name="connsiteY109" fmla="*/ 37706425 h 39939118"/>
              <a:gd name="connsiteX110" fmla="*/ 10007132 w 16407932"/>
              <a:gd name="connsiteY110" fmla="*/ 37249225 h 39939118"/>
              <a:gd name="connsiteX111" fmla="*/ 10190012 w 16407932"/>
              <a:gd name="connsiteY111" fmla="*/ 36883465 h 39939118"/>
              <a:gd name="connsiteX112" fmla="*/ 9001292 w 16407932"/>
              <a:gd name="connsiteY112" fmla="*/ 36883465 h 39939118"/>
              <a:gd name="connsiteX113" fmla="*/ 9549932 w 16407932"/>
              <a:gd name="connsiteY113" fmla="*/ 35969065 h 39939118"/>
              <a:gd name="connsiteX114" fmla="*/ 9001292 w 16407932"/>
              <a:gd name="connsiteY114" fmla="*/ 35511865 h 39939118"/>
              <a:gd name="connsiteX115" fmla="*/ 9824252 w 16407932"/>
              <a:gd name="connsiteY115" fmla="*/ 34780345 h 39939118"/>
              <a:gd name="connsiteX116" fmla="*/ 8635532 w 16407932"/>
              <a:gd name="connsiteY116" fmla="*/ 28196665 h 39939118"/>
              <a:gd name="connsiteX117" fmla="*/ 9367052 w 16407932"/>
              <a:gd name="connsiteY117" fmla="*/ 26276425 h 39939118"/>
              <a:gd name="connsiteX118" fmla="*/ 8361212 w 16407932"/>
              <a:gd name="connsiteY118" fmla="*/ 25727785 h 39939118"/>
              <a:gd name="connsiteX119" fmla="*/ 8269772 w 16407932"/>
              <a:gd name="connsiteY119" fmla="*/ 20790025 h 39939118"/>
              <a:gd name="connsiteX120" fmla="*/ 8635532 w 16407932"/>
              <a:gd name="connsiteY120" fmla="*/ 18504025 h 39939118"/>
              <a:gd name="connsiteX121" fmla="*/ 7345575 w 16407932"/>
              <a:gd name="connsiteY121" fmla="*/ 16730572 h 39939118"/>
              <a:gd name="connsiteX122" fmla="*/ 7172492 w 16407932"/>
              <a:gd name="connsiteY122" fmla="*/ 16309465 h 39939118"/>
              <a:gd name="connsiteX123" fmla="*/ 7302366 w 16407932"/>
              <a:gd name="connsiteY123" fmla="*/ 16332817 h 39939118"/>
              <a:gd name="connsiteX124" fmla="*/ 7025008 w 16407932"/>
              <a:gd name="connsiteY124" fmla="*/ 16283097 h 39939118"/>
              <a:gd name="connsiteX125" fmla="*/ 7154636 w 16407932"/>
              <a:gd name="connsiteY125" fmla="*/ 20186069 h 39939118"/>
              <a:gd name="connsiteX126" fmla="*/ 6668684 w 16407932"/>
              <a:gd name="connsiteY126" fmla="*/ 21851668 h 39939118"/>
              <a:gd name="connsiteX127" fmla="*/ 6117614 w 16407932"/>
              <a:gd name="connsiteY127" fmla="*/ 22100265 h 39939118"/>
              <a:gd name="connsiteX128" fmla="*/ 6668684 w 16407932"/>
              <a:gd name="connsiteY128" fmla="*/ 26997624 h 39939118"/>
              <a:gd name="connsiteX129" fmla="*/ 6330157 w 16407932"/>
              <a:gd name="connsiteY129" fmla="*/ 36543745 h 39939118"/>
              <a:gd name="connsiteX130" fmla="*/ 5428593 w 16407932"/>
              <a:gd name="connsiteY130" fmla="*/ 36799051 h 39939118"/>
              <a:gd name="connsiteX0" fmla="*/ 5941274 w 16407932"/>
              <a:gd name="connsiteY0" fmla="*/ 36916641 h 39939118"/>
              <a:gd name="connsiteX1" fmla="*/ 6546204 w 16407932"/>
              <a:gd name="connsiteY1" fmla="*/ 37811590 h 39939118"/>
              <a:gd name="connsiteX2" fmla="*/ 6729995 w 16407932"/>
              <a:gd name="connsiteY2" fmla="*/ 38184485 h 39939118"/>
              <a:gd name="connsiteX3" fmla="*/ 8577039 w 16407932"/>
              <a:gd name="connsiteY3" fmla="*/ 38905416 h 39939118"/>
              <a:gd name="connsiteX4" fmla="*/ 8987527 w 16407932"/>
              <a:gd name="connsiteY4" fmla="*/ 39526908 h 39939118"/>
              <a:gd name="connsiteX5" fmla="*/ 6225637 w 16407932"/>
              <a:gd name="connsiteY5" fmla="*/ 39924663 h 39939118"/>
              <a:gd name="connsiteX6" fmla="*/ 5058987 w 16407932"/>
              <a:gd name="connsiteY6" fmla="*/ 39526908 h 39939118"/>
              <a:gd name="connsiteX7" fmla="*/ 4540476 w 16407932"/>
              <a:gd name="connsiteY7" fmla="*/ 39626347 h 39939118"/>
              <a:gd name="connsiteX8" fmla="*/ 3200988 w 16407932"/>
              <a:gd name="connsiteY8" fmla="*/ 39377750 h 39939118"/>
              <a:gd name="connsiteX9" fmla="*/ 3265802 w 16407932"/>
              <a:gd name="connsiteY9" fmla="*/ 38358503 h 39939118"/>
              <a:gd name="connsiteX10" fmla="*/ 2596059 w 16407932"/>
              <a:gd name="connsiteY10" fmla="*/ 38532521 h 39939118"/>
              <a:gd name="connsiteX11" fmla="*/ 2531245 w 16407932"/>
              <a:gd name="connsiteY11" fmla="*/ 38905416 h 39939118"/>
              <a:gd name="connsiteX12" fmla="*/ 864185 w 16407932"/>
              <a:gd name="connsiteY12" fmla="*/ 38830837 h 39939118"/>
              <a:gd name="connsiteX13" fmla="*/ 712953 w 16407932"/>
              <a:gd name="connsiteY13" fmla="*/ 36543745 h 39939118"/>
              <a:gd name="connsiteX14" fmla="*/ 802874 w 16407932"/>
              <a:gd name="connsiteY14" fmla="*/ 35499638 h 39939118"/>
              <a:gd name="connsiteX15" fmla="*/ 1278176 w 16407932"/>
              <a:gd name="connsiteY15" fmla="*/ 35027304 h 39939118"/>
              <a:gd name="connsiteX16" fmla="*/ 1040525 w 16407932"/>
              <a:gd name="connsiteY16" fmla="*/ 34629549 h 39939118"/>
              <a:gd name="connsiteX17" fmla="*/ 1080232 w 16407932"/>
              <a:gd name="connsiteY17" fmla="*/ 26972764 h 39939118"/>
              <a:gd name="connsiteX18" fmla="*/ 1598743 w 16407932"/>
              <a:gd name="connsiteY18" fmla="*/ 24909410 h 39939118"/>
              <a:gd name="connsiteX19" fmla="*/ 1533929 w 16407932"/>
              <a:gd name="connsiteY19" fmla="*/ 23591847 h 39939118"/>
              <a:gd name="connsiteX20" fmla="*/ 1663557 w 16407932"/>
              <a:gd name="connsiteY20" fmla="*/ 22348862 h 39939118"/>
              <a:gd name="connsiteX21" fmla="*/ 1859785 w 16407932"/>
              <a:gd name="connsiteY21" fmla="*/ 21534401 h 39939118"/>
              <a:gd name="connsiteX22" fmla="*/ 0 w 16407932"/>
              <a:gd name="connsiteY22" fmla="*/ 21115331 h 39939118"/>
              <a:gd name="connsiteX23" fmla="*/ 734558 w 16407932"/>
              <a:gd name="connsiteY23" fmla="*/ 16034501 h 39939118"/>
              <a:gd name="connsiteX24" fmla="*/ 910897 w 16407932"/>
              <a:gd name="connsiteY24" fmla="*/ 13573391 h 39939118"/>
              <a:gd name="connsiteX25" fmla="*/ 781270 w 16407932"/>
              <a:gd name="connsiteY25" fmla="*/ 10391351 h 39939118"/>
              <a:gd name="connsiteX26" fmla="*/ 1166650 w 16407932"/>
              <a:gd name="connsiteY26" fmla="*/ 7897670 h 39939118"/>
              <a:gd name="connsiteX27" fmla="*/ 1879603 w 16407932"/>
              <a:gd name="connsiteY27" fmla="*/ 6322056 h 39939118"/>
              <a:gd name="connsiteX28" fmla="*/ 2570951 w 16407932"/>
              <a:gd name="connsiteY28" fmla="*/ 5337122 h 39939118"/>
              <a:gd name="connsiteX29" fmla="*/ 2966252 w 16407932"/>
              <a:gd name="connsiteY29" fmla="*/ 4788025 h 39939118"/>
              <a:gd name="connsiteX30" fmla="*/ 2527742 w 16407932"/>
              <a:gd name="connsiteY30" fmla="*/ 3954433 h 39939118"/>
              <a:gd name="connsiteX31" fmla="*/ 2160463 w 16407932"/>
              <a:gd name="connsiteY31" fmla="*/ 1881624 h 39939118"/>
              <a:gd name="connsiteX32" fmla="*/ 2246882 w 16407932"/>
              <a:gd name="connsiteY32" fmla="*/ 1036395 h 39939118"/>
              <a:gd name="connsiteX33" fmla="*/ 2722184 w 16407932"/>
              <a:gd name="connsiteY33" fmla="*/ 638640 h 39939118"/>
              <a:gd name="connsiteX34" fmla="*/ 3510600 w 16407932"/>
              <a:gd name="connsiteY34" fmla="*/ 290605 h 39939118"/>
              <a:gd name="connsiteX35" fmla="*/ 4601787 w 16407932"/>
              <a:gd name="connsiteY35" fmla="*/ 191166 h 39939118"/>
              <a:gd name="connsiteX36" fmla="*/ 5833251 w 16407932"/>
              <a:gd name="connsiteY36" fmla="*/ 713219 h 39939118"/>
              <a:gd name="connsiteX37" fmla="*/ 5465972 w 16407932"/>
              <a:gd name="connsiteY37" fmla="*/ 1185554 h 39939118"/>
              <a:gd name="connsiteX38" fmla="*/ 5768437 w 16407932"/>
              <a:gd name="connsiteY38" fmla="*/ 1682747 h 39939118"/>
              <a:gd name="connsiteX39" fmla="*/ 5962879 w 16407932"/>
              <a:gd name="connsiteY39" fmla="*/ 2378819 h 39939118"/>
              <a:gd name="connsiteX40" fmla="*/ 5941274 w 16407932"/>
              <a:gd name="connsiteY40" fmla="*/ 2900872 h 39939118"/>
              <a:gd name="connsiteX41" fmla="*/ 6265343 w 16407932"/>
              <a:gd name="connsiteY41" fmla="*/ 3671523 h 39939118"/>
              <a:gd name="connsiteX42" fmla="*/ 6157320 w 16407932"/>
              <a:gd name="connsiteY42" fmla="*/ 4078732 h 39939118"/>
              <a:gd name="connsiteX43" fmla="*/ 6222134 w 16407932"/>
              <a:gd name="connsiteY43" fmla="*/ 4516753 h 39939118"/>
              <a:gd name="connsiteX44" fmla="*/ 5919669 w 16407932"/>
              <a:gd name="connsiteY44" fmla="*/ 5585719 h 39939118"/>
              <a:gd name="connsiteX45" fmla="*/ 5160812 w 16407932"/>
              <a:gd name="connsiteY45" fmla="*/ 5610985 h 39939118"/>
              <a:gd name="connsiteX46" fmla="*/ 4882647 w 16407932"/>
              <a:gd name="connsiteY46" fmla="*/ 6115484 h 39939118"/>
              <a:gd name="connsiteX47" fmla="*/ 5314740 w 16407932"/>
              <a:gd name="connsiteY47" fmla="*/ 6836415 h 39939118"/>
              <a:gd name="connsiteX48" fmla="*/ 6200530 w 16407932"/>
              <a:gd name="connsiteY48" fmla="*/ 10251647 h 39939118"/>
              <a:gd name="connsiteX49" fmla="*/ 6351762 w 16407932"/>
              <a:gd name="connsiteY49" fmla="*/ 11634335 h 39939118"/>
              <a:gd name="connsiteX50" fmla="*/ 6762250 w 16407932"/>
              <a:gd name="connsiteY50" fmla="*/ 11385738 h 39939118"/>
              <a:gd name="connsiteX51" fmla="*/ 6440972 w 16407932"/>
              <a:gd name="connsiteY51" fmla="*/ 10000105 h 39939118"/>
              <a:gd name="connsiteX52" fmla="*/ 8178332 w 16407932"/>
              <a:gd name="connsiteY52" fmla="*/ 8628505 h 39939118"/>
              <a:gd name="connsiteX53" fmla="*/ 8209760 w 16407932"/>
              <a:gd name="connsiteY53" fmla="*/ 7955101 h 39939118"/>
              <a:gd name="connsiteX54" fmla="*/ 8566084 w 16407932"/>
              <a:gd name="connsiteY54" fmla="*/ 7805943 h 39939118"/>
              <a:gd name="connsiteX55" fmla="*/ 8566084 w 16407932"/>
              <a:gd name="connsiteY55" fmla="*/ 7184451 h 39939118"/>
              <a:gd name="connsiteX56" fmla="*/ 8144946 w 16407932"/>
              <a:gd name="connsiteY56" fmla="*/ 6910994 h 39939118"/>
              <a:gd name="connsiteX57" fmla="*/ 7904012 w 16407932"/>
              <a:gd name="connsiteY57" fmla="*/ 5336665 h 39939118"/>
              <a:gd name="connsiteX58" fmla="*/ 7904012 w 16407932"/>
              <a:gd name="connsiteY58" fmla="*/ 5885305 h 39939118"/>
              <a:gd name="connsiteX59" fmla="*/ 7904012 w 16407932"/>
              <a:gd name="connsiteY59" fmla="*/ 6433945 h 39939118"/>
              <a:gd name="connsiteX60" fmla="*/ 7721132 w 16407932"/>
              <a:gd name="connsiteY60" fmla="*/ 6068185 h 39939118"/>
              <a:gd name="connsiteX61" fmla="*/ 7629692 w 16407932"/>
              <a:gd name="connsiteY61" fmla="*/ 6342505 h 39939118"/>
              <a:gd name="connsiteX62" fmla="*/ 7355372 w 16407932"/>
              <a:gd name="connsiteY62" fmla="*/ 6616825 h 39939118"/>
              <a:gd name="connsiteX63" fmla="*/ 7355372 w 16407932"/>
              <a:gd name="connsiteY63" fmla="*/ 6159625 h 39939118"/>
              <a:gd name="connsiteX64" fmla="*/ 7194343 w 16407932"/>
              <a:gd name="connsiteY64" fmla="*/ 6413800 h 39939118"/>
              <a:gd name="connsiteX65" fmla="*/ 7691249 w 16407932"/>
              <a:gd name="connsiteY65" fmla="*/ 5245395 h 39939118"/>
              <a:gd name="connsiteX66" fmla="*/ 8178332 w 16407932"/>
              <a:gd name="connsiteY66" fmla="*/ 4147945 h 39939118"/>
              <a:gd name="connsiteX67" fmla="*/ 9367052 w 16407932"/>
              <a:gd name="connsiteY67" fmla="*/ 3324985 h 39939118"/>
              <a:gd name="connsiteX68" fmla="*/ 9549932 w 16407932"/>
              <a:gd name="connsiteY68" fmla="*/ 3416425 h 39939118"/>
              <a:gd name="connsiteX69" fmla="*/ 10190012 w 16407932"/>
              <a:gd name="connsiteY69" fmla="*/ 3142105 h 39939118"/>
              <a:gd name="connsiteX70" fmla="*/ 11012972 w 16407932"/>
              <a:gd name="connsiteY70" fmla="*/ 3507865 h 39939118"/>
              <a:gd name="connsiteX71" fmla="*/ 11287292 w 16407932"/>
              <a:gd name="connsiteY71" fmla="*/ 4239385 h 39939118"/>
              <a:gd name="connsiteX72" fmla="*/ 11378732 w 16407932"/>
              <a:gd name="connsiteY72" fmla="*/ 4696585 h 39939118"/>
              <a:gd name="connsiteX73" fmla="*/ 11470172 w 16407932"/>
              <a:gd name="connsiteY73" fmla="*/ 5519545 h 39939118"/>
              <a:gd name="connsiteX74" fmla="*/ 11470172 w 16407932"/>
              <a:gd name="connsiteY74" fmla="*/ 5519545 h 39939118"/>
              <a:gd name="connsiteX75" fmla="*/ 11927372 w 16407932"/>
              <a:gd name="connsiteY75" fmla="*/ 6525385 h 39939118"/>
              <a:gd name="connsiteX76" fmla="*/ 11470172 w 16407932"/>
              <a:gd name="connsiteY76" fmla="*/ 7165465 h 39939118"/>
              <a:gd name="connsiteX77" fmla="*/ 11470172 w 16407932"/>
              <a:gd name="connsiteY77" fmla="*/ 7805545 h 39939118"/>
              <a:gd name="connsiteX78" fmla="*/ 10738652 w 16407932"/>
              <a:gd name="connsiteY78" fmla="*/ 7896985 h 39939118"/>
              <a:gd name="connsiteX79" fmla="*/ 10555772 w 16407932"/>
              <a:gd name="connsiteY79" fmla="*/ 8171305 h 39939118"/>
              <a:gd name="connsiteX80" fmla="*/ 10830092 w 16407932"/>
              <a:gd name="connsiteY80" fmla="*/ 8628505 h 39939118"/>
              <a:gd name="connsiteX81" fmla="*/ 11835932 w 16407932"/>
              <a:gd name="connsiteY81" fmla="*/ 8628505 h 39939118"/>
              <a:gd name="connsiteX82" fmla="*/ 12293132 w 16407932"/>
              <a:gd name="connsiteY82" fmla="*/ 9085705 h 39939118"/>
              <a:gd name="connsiteX83" fmla="*/ 13207532 w 16407932"/>
              <a:gd name="connsiteY83" fmla="*/ 10457305 h 39939118"/>
              <a:gd name="connsiteX84" fmla="*/ 14944892 w 16407932"/>
              <a:gd name="connsiteY84" fmla="*/ 10000105 h 39939118"/>
              <a:gd name="connsiteX85" fmla="*/ 16407932 w 16407932"/>
              <a:gd name="connsiteY85" fmla="*/ 9634345 h 39939118"/>
              <a:gd name="connsiteX86" fmla="*/ 15219212 w 16407932"/>
              <a:gd name="connsiteY86" fmla="*/ 10457305 h 39939118"/>
              <a:gd name="connsiteX87" fmla="*/ 15767852 w 16407932"/>
              <a:gd name="connsiteY87" fmla="*/ 10914505 h 39939118"/>
              <a:gd name="connsiteX88" fmla="*/ 14944892 w 16407932"/>
              <a:gd name="connsiteY88" fmla="*/ 11828905 h 39939118"/>
              <a:gd name="connsiteX89" fmla="*/ 14944892 w 16407932"/>
              <a:gd name="connsiteY89" fmla="*/ 11188825 h 39939118"/>
              <a:gd name="connsiteX90" fmla="*/ 13298972 w 16407932"/>
              <a:gd name="connsiteY90" fmla="*/ 11188825 h 39939118"/>
              <a:gd name="connsiteX91" fmla="*/ 13298972 w 16407932"/>
              <a:gd name="connsiteY91" fmla="*/ 12011785 h 39939118"/>
              <a:gd name="connsiteX92" fmla="*/ 14487692 w 16407932"/>
              <a:gd name="connsiteY92" fmla="*/ 13200505 h 39939118"/>
              <a:gd name="connsiteX93" fmla="*/ 14396252 w 16407932"/>
              <a:gd name="connsiteY93" fmla="*/ 14114905 h 39939118"/>
              <a:gd name="connsiteX94" fmla="*/ 14762012 w 16407932"/>
              <a:gd name="connsiteY94" fmla="*/ 14846425 h 39939118"/>
              <a:gd name="connsiteX95" fmla="*/ 14670572 w 16407932"/>
              <a:gd name="connsiteY95" fmla="*/ 15577945 h 39939118"/>
              <a:gd name="connsiteX96" fmla="*/ 14670572 w 16407932"/>
              <a:gd name="connsiteY96" fmla="*/ 16035145 h 39939118"/>
              <a:gd name="connsiteX97" fmla="*/ 14396252 w 16407932"/>
              <a:gd name="connsiteY97" fmla="*/ 16035145 h 39939118"/>
              <a:gd name="connsiteX98" fmla="*/ 14396252 w 16407932"/>
              <a:gd name="connsiteY98" fmla="*/ 16400905 h 39939118"/>
              <a:gd name="connsiteX99" fmla="*/ 13664732 w 16407932"/>
              <a:gd name="connsiteY99" fmla="*/ 16400905 h 39939118"/>
              <a:gd name="connsiteX100" fmla="*/ 14213372 w 16407932"/>
              <a:gd name="connsiteY100" fmla="*/ 17132425 h 39939118"/>
              <a:gd name="connsiteX101" fmla="*/ 14853452 w 16407932"/>
              <a:gd name="connsiteY101" fmla="*/ 25910665 h 39939118"/>
              <a:gd name="connsiteX102" fmla="*/ 13207532 w 16407932"/>
              <a:gd name="connsiteY102" fmla="*/ 25819225 h 39939118"/>
              <a:gd name="connsiteX103" fmla="*/ 13024652 w 16407932"/>
              <a:gd name="connsiteY103" fmla="*/ 29293945 h 39939118"/>
              <a:gd name="connsiteX104" fmla="*/ 11653052 w 16407932"/>
              <a:gd name="connsiteY104" fmla="*/ 33957385 h 39939118"/>
              <a:gd name="connsiteX105" fmla="*/ 12476012 w 16407932"/>
              <a:gd name="connsiteY105" fmla="*/ 35603305 h 39939118"/>
              <a:gd name="connsiteX106" fmla="*/ 14396252 w 16407932"/>
              <a:gd name="connsiteY106" fmla="*/ 36151945 h 39939118"/>
              <a:gd name="connsiteX107" fmla="*/ 12293132 w 16407932"/>
              <a:gd name="connsiteY107" fmla="*/ 36517705 h 39939118"/>
              <a:gd name="connsiteX108" fmla="*/ 12933212 w 16407932"/>
              <a:gd name="connsiteY108" fmla="*/ 37066345 h 39939118"/>
              <a:gd name="connsiteX109" fmla="*/ 12018812 w 16407932"/>
              <a:gd name="connsiteY109" fmla="*/ 37706425 h 39939118"/>
              <a:gd name="connsiteX110" fmla="*/ 10007132 w 16407932"/>
              <a:gd name="connsiteY110" fmla="*/ 37249225 h 39939118"/>
              <a:gd name="connsiteX111" fmla="*/ 10190012 w 16407932"/>
              <a:gd name="connsiteY111" fmla="*/ 36883465 h 39939118"/>
              <a:gd name="connsiteX112" fmla="*/ 9001292 w 16407932"/>
              <a:gd name="connsiteY112" fmla="*/ 36883465 h 39939118"/>
              <a:gd name="connsiteX113" fmla="*/ 9549932 w 16407932"/>
              <a:gd name="connsiteY113" fmla="*/ 35969065 h 39939118"/>
              <a:gd name="connsiteX114" fmla="*/ 9001292 w 16407932"/>
              <a:gd name="connsiteY114" fmla="*/ 35511865 h 39939118"/>
              <a:gd name="connsiteX115" fmla="*/ 9824252 w 16407932"/>
              <a:gd name="connsiteY115" fmla="*/ 34780345 h 39939118"/>
              <a:gd name="connsiteX116" fmla="*/ 8635532 w 16407932"/>
              <a:gd name="connsiteY116" fmla="*/ 28196665 h 39939118"/>
              <a:gd name="connsiteX117" fmla="*/ 9367052 w 16407932"/>
              <a:gd name="connsiteY117" fmla="*/ 26276425 h 39939118"/>
              <a:gd name="connsiteX118" fmla="*/ 8361212 w 16407932"/>
              <a:gd name="connsiteY118" fmla="*/ 25727785 h 39939118"/>
              <a:gd name="connsiteX119" fmla="*/ 8269772 w 16407932"/>
              <a:gd name="connsiteY119" fmla="*/ 20790025 h 39939118"/>
              <a:gd name="connsiteX120" fmla="*/ 8635532 w 16407932"/>
              <a:gd name="connsiteY120" fmla="*/ 18504025 h 39939118"/>
              <a:gd name="connsiteX121" fmla="*/ 7345575 w 16407932"/>
              <a:gd name="connsiteY121" fmla="*/ 16730572 h 39939118"/>
              <a:gd name="connsiteX122" fmla="*/ 7172492 w 16407932"/>
              <a:gd name="connsiteY122" fmla="*/ 16309465 h 39939118"/>
              <a:gd name="connsiteX123" fmla="*/ 7302366 w 16407932"/>
              <a:gd name="connsiteY123" fmla="*/ 16332817 h 39939118"/>
              <a:gd name="connsiteX124" fmla="*/ 7025008 w 16407932"/>
              <a:gd name="connsiteY124" fmla="*/ 16283097 h 39939118"/>
              <a:gd name="connsiteX125" fmla="*/ 7154636 w 16407932"/>
              <a:gd name="connsiteY125" fmla="*/ 20186069 h 39939118"/>
              <a:gd name="connsiteX126" fmla="*/ 6668684 w 16407932"/>
              <a:gd name="connsiteY126" fmla="*/ 21851668 h 39939118"/>
              <a:gd name="connsiteX127" fmla="*/ 6117614 w 16407932"/>
              <a:gd name="connsiteY127" fmla="*/ 22100265 h 39939118"/>
              <a:gd name="connsiteX128" fmla="*/ 6668684 w 16407932"/>
              <a:gd name="connsiteY128" fmla="*/ 26997624 h 39939118"/>
              <a:gd name="connsiteX129" fmla="*/ 6330157 w 16407932"/>
              <a:gd name="connsiteY129" fmla="*/ 36543745 h 39939118"/>
              <a:gd name="connsiteX130" fmla="*/ 5428593 w 16407932"/>
              <a:gd name="connsiteY130" fmla="*/ 36799051 h 39939118"/>
              <a:gd name="connsiteX0" fmla="*/ 5941274 w 16407932"/>
              <a:gd name="connsiteY0" fmla="*/ 36916641 h 39939118"/>
              <a:gd name="connsiteX1" fmla="*/ 6546204 w 16407932"/>
              <a:gd name="connsiteY1" fmla="*/ 37811590 h 39939118"/>
              <a:gd name="connsiteX2" fmla="*/ 6729995 w 16407932"/>
              <a:gd name="connsiteY2" fmla="*/ 38184485 h 39939118"/>
              <a:gd name="connsiteX3" fmla="*/ 8577039 w 16407932"/>
              <a:gd name="connsiteY3" fmla="*/ 38905416 h 39939118"/>
              <a:gd name="connsiteX4" fmla="*/ 8987527 w 16407932"/>
              <a:gd name="connsiteY4" fmla="*/ 39526908 h 39939118"/>
              <a:gd name="connsiteX5" fmla="*/ 6225637 w 16407932"/>
              <a:gd name="connsiteY5" fmla="*/ 39924663 h 39939118"/>
              <a:gd name="connsiteX6" fmla="*/ 5058987 w 16407932"/>
              <a:gd name="connsiteY6" fmla="*/ 39526908 h 39939118"/>
              <a:gd name="connsiteX7" fmla="*/ 4540476 w 16407932"/>
              <a:gd name="connsiteY7" fmla="*/ 39626347 h 39939118"/>
              <a:gd name="connsiteX8" fmla="*/ 3200988 w 16407932"/>
              <a:gd name="connsiteY8" fmla="*/ 39377750 h 39939118"/>
              <a:gd name="connsiteX9" fmla="*/ 3265802 w 16407932"/>
              <a:gd name="connsiteY9" fmla="*/ 38358503 h 39939118"/>
              <a:gd name="connsiteX10" fmla="*/ 2596059 w 16407932"/>
              <a:gd name="connsiteY10" fmla="*/ 38532521 h 39939118"/>
              <a:gd name="connsiteX11" fmla="*/ 2531245 w 16407932"/>
              <a:gd name="connsiteY11" fmla="*/ 38905416 h 39939118"/>
              <a:gd name="connsiteX12" fmla="*/ 864185 w 16407932"/>
              <a:gd name="connsiteY12" fmla="*/ 38830837 h 39939118"/>
              <a:gd name="connsiteX13" fmla="*/ 712953 w 16407932"/>
              <a:gd name="connsiteY13" fmla="*/ 36543745 h 39939118"/>
              <a:gd name="connsiteX14" fmla="*/ 802874 w 16407932"/>
              <a:gd name="connsiteY14" fmla="*/ 35499638 h 39939118"/>
              <a:gd name="connsiteX15" fmla="*/ 1278176 w 16407932"/>
              <a:gd name="connsiteY15" fmla="*/ 35027304 h 39939118"/>
              <a:gd name="connsiteX16" fmla="*/ 1040525 w 16407932"/>
              <a:gd name="connsiteY16" fmla="*/ 34629549 h 39939118"/>
              <a:gd name="connsiteX17" fmla="*/ 1080232 w 16407932"/>
              <a:gd name="connsiteY17" fmla="*/ 26972764 h 39939118"/>
              <a:gd name="connsiteX18" fmla="*/ 1598743 w 16407932"/>
              <a:gd name="connsiteY18" fmla="*/ 24909410 h 39939118"/>
              <a:gd name="connsiteX19" fmla="*/ 1533929 w 16407932"/>
              <a:gd name="connsiteY19" fmla="*/ 23591847 h 39939118"/>
              <a:gd name="connsiteX20" fmla="*/ 1663557 w 16407932"/>
              <a:gd name="connsiteY20" fmla="*/ 22348862 h 39939118"/>
              <a:gd name="connsiteX21" fmla="*/ 1859785 w 16407932"/>
              <a:gd name="connsiteY21" fmla="*/ 21534401 h 39939118"/>
              <a:gd name="connsiteX22" fmla="*/ 0 w 16407932"/>
              <a:gd name="connsiteY22" fmla="*/ 21115331 h 39939118"/>
              <a:gd name="connsiteX23" fmla="*/ 734558 w 16407932"/>
              <a:gd name="connsiteY23" fmla="*/ 16034501 h 39939118"/>
              <a:gd name="connsiteX24" fmla="*/ 910897 w 16407932"/>
              <a:gd name="connsiteY24" fmla="*/ 13573391 h 39939118"/>
              <a:gd name="connsiteX25" fmla="*/ 781270 w 16407932"/>
              <a:gd name="connsiteY25" fmla="*/ 10391351 h 39939118"/>
              <a:gd name="connsiteX26" fmla="*/ 1166650 w 16407932"/>
              <a:gd name="connsiteY26" fmla="*/ 7897670 h 39939118"/>
              <a:gd name="connsiteX27" fmla="*/ 1879603 w 16407932"/>
              <a:gd name="connsiteY27" fmla="*/ 6322056 h 39939118"/>
              <a:gd name="connsiteX28" fmla="*/ 2570951 w 16407932"/>
              <a:gd name="connsiteY28" fmla="*/ 5337122 h 39939118"/>
              <a:gd name="connsiteX29" fmla="*/ 2966252 w 16407932"/>
              <a:gd name="connsiteY29" fmla="*/ 4788025 h 39939118"/>
              <a:gd name="connsiteX30" fmla="*/ 2527742 w 16407932"/>
              <a:gd name="connsiteY30" fmla="*/ 3954433 h 39939118"/>
              <a:gd name="connsiteX31" fmla="*/ 2160463 w 16407932"/>
              <a:gd name="connsiteY31" fmla="*/ 1881624 h 39939118"/>
              <a:gd name="connsiteX32" fmla="*/ 2246882 w 16407932"/>
              <a:gd name="connsiteY32" fmla="*/ 1036395 h 39939118"/>
              <a:gd name="connsiteX33" fmla="*/ 2722184 w 16407932"/>
              <a:gd name="connsiteY33" fmla="*/ 638640 h 39939118"/>
              <a:gd name="connsiteX34" fmla="*/ 3510600 w 16407932"/>
              <a:gd name="connsiteY34" fmla="*/ 290605 h 39939118"/>
              <a:gd name="connsiteX35" fmla="*/ 4601787 w 16407932"/>
              <a:gd name="connsiteY35" fmla="*/ 191166 h 39939118"/>
              <a:gd name="connsiteX36" fmla="*/ 5833251 w 16407932"/>
              <a:gd name="connsiteY36" fmla="*/ 713219 h 39939118"/>
              <a:gd name="connsiteX37" fmla="*/ 5465972 w 16407932"/>
              <a:gd name="connsiteY37" fmla="*/ 1185554 h 39939118"/>
              <a:gd name="connsiteX38" fmla="*/ 5768437 w 16407932"/>
              <a:gd name="connsiteY38" fmla="*/ 1682747 h 39939118"/>
              <a:gd name="connsiteX39" fmla="*/ 5962879 w 16407932"/>
              <a:gd name="connsiteY39" fmla="*/ 2378819 h 39939118"/>
              <a:gd name="connsiteX40" fmla="*/ 5941274 w 16407932"/>
              <a:gd name="connsiteY40" fmla="*/ 2900872 h 39939118"/>
              <a:gd name="connsiteX41" fmla="*/ 6265343 w 16407932"/>
              <a:gd name="connsiteY41" fmla="*/ 3671523 h 39939118"/>
              <a:gd name="connsiteX42" fmla="*/ 6157320 w 16407932"/>
              <a:gd name="connsiteY42" fmla="*/ 4078732 h 39939118"/>
              <a:gd name="connsiteX43" fmla="*/ 6222134 w 16407932"/>
              <a:gd name="connsiteY43" fmla="*/ 4516753 h 39939118"/>
              <a:gd name="connsiteX44" fmla="*/ 5919669 w 16407932"/>
              <a:gd name="connsiteY44" fmla="*/ 5585719 h 39939118"/>
              <a:gd name="connsiteX45" fmla="*/ 5160812 w 16407932"/>
              <a:gd name="connsiteY45" fmla="*/ 5610985 h 39939118"/>
              <a:gd name="connsiteX46" fmla="*/ 4882647 w 16407932"/>
              <a:gd name="connsiteY46" fmla="*/ 6115484 h 39939118"/>
              <a:gd name="connsiteX47" fmla="*/ 5314740 w 16407932"/>
              <a:gd name="connsiteY47" fmla="*/ 6836415 h 39939118"/>
              <a:gd name="connsiteX48" fmla="*/ 6200530 w 16407932"/>
              <a:gd name="connsiteY48" fmla="*/ 10251647 h 39939118"/>
              <a:gd name="connsiteX49" fmla="*/ 6351762 w 16407932"/>
              <a:gd name="connsiteY49" fmla="*/ 11634335 h 39939118"/>
              <a:gd name="connsiteX50" fmla="*/ 6762250 w 16407932"/>
              <a:gd name="connsiteY50" fmla="*/ 11385738 h 39939118"/>
              <a:gd name="connsiteX51" fmla="*/ 6440972 w 16407932"/>
              <a:gd name="connsiteY51" fmla="*/ 10000105 h 39939118"/>
              <a:gd name="connsiteX52" fmla="*/ 8178332 w 16407932"/>
              <a:gd name="connsiteY52" fmla="*/ 8628505 h 39939118"/>
              <a:gd name="connsiteX53" fmla="*/ 8209760 w 16407932"/>
              <a:gd name="connsiteY53" fmla="*/ 7955101 h 39939118"/>
              <a:gd name="connsiteX54" fmla="*/ 8566084 w 16407932"/>
              <a:gd name="connsiteY54" fmla="*/ 7805943 h 39939118"/>
              <a:gd name="connsiteX55" fmla="*/ 8566084 w 16407932"/>
              <a:gd name="connsiteY55" fmla="*/ 7184451 h 39939118"/>
              <a:gd name="connsiteX56" fmla="*/ 8144946 w 16407932"/>
              <a:gd name="connsiteY56" fmla="*/ 6910994 h 39939118"/>
              <a:gd name="connsiteX57" fmla="*/ 7904012 w 16407932"/>
              <a:gd name="connsiteY57" fmla="*/ 5336665 h 39939118"/>
              <a:gd name="connsiteX58" fmla="*/ 7904012 w 16407932"/>
              <a:gd name="connsiteY58" fmla="*/ 5885305 h 39939118"/>
              <a:gd name="connsiteX59" fmla="*/ 7904012 w 16407932"/>
              <a:gd name="connsiteY59" fmla="*/ 6433945 h 39939118"/>
              <a:gd name="connsiteX60" fmla="*/ 7721132 w 16407932"/>
              <a:gd name="connsiteY60" fmla="*/ 6068185 h 39939118"/>
              <a:gd name="connsiteX61" fmla="*/ 7629692 w 16407932"/>
              <a:gd name="connsiteY61" fmla="*/ 6342505 h 39939118"/>
              <a:gd name="connsiteX62" fmla="*/ 7355372 w 16407932"/>
              <a:gd name="connsiteY62" fmla="*/ 6616825 h 39939118"/>
              <a:gd name="connsiteX63" fmla="*/ 7355372 w 16407932"/>
              <a:gd name="connsiteY63" fmla="*/ 6159625 h 39939118"/>
              <a:gd name="connsiteX64" fmla="*/ 7194343 w 16407932"/>
              <a:gd name="connsiteY64" fmla="*/ 6413800 h 39939118"/>
              <a:gd name="connsiteX65" fmla="*/ 7691249 w 16407932"/>
              <a:gd name="connsiteY65" fmla="*/ 5245395 h 39939118"/>
              <a:gd name="connsiteX66" fmla="*/ 8178332 w 16407932"/>
              <a:gd name="connsiteY66" fmla="*/ 4147945 h 39939118"/>
              <a:gd name="connsiteX67" fmla="*/ 9367052 w 16407932"/>
              <a:gd name="connsiteY67" fmla="*/ 3324985 h 39939118"/>
              <a:gd name="connsiteX68" fmla="*/ 9549932 w 16407932"/>
              <a:gd name="connsiteY68" fmla="*/ 3416425 h 39939118"/>
              <a:gd name="connsiteX69" fmla="*/ 10190012 w 16407932"/>
              <a:gd name="connsiteY69" fmla="*/ 3142105 h 39939118"/>
              <a:gd name="connsiteX70" fmla="*/ 11012972 w 16407932"/>
              <a:gd name="connsiteY70" fmla="*/ 3507865 h 39939118"/>
              <a:gd name="connsiteX71" fmla="*/ 11287292 w 16407932"/>
              <a:gd name="connsiteY71" fmla="*/ 4239385 h 39939118"/>
              <a:gd name="connsiteX72" fmla="*/ 11378732 w 16407932"/>
              <a:gd name="connsiteY72" fmla="*/ 4696585 h 39939118"/>
              <a:gd name="connsiteX73" fmla="*/ 11470172 w 16407932"/>
              <a:gd name="connsiteY73" fmla="*/ 5519545 h 39939118"/>
              <a:gd name="connsiteX74" fmla="*/ 11470172 w 16407932"/>
              <a:gd name="connsiteY74" fmla="*/ 5519545 h 39939118"/>
              <a:gd name="connsiteX75" fmla="*/ 11927372 w 16407932"/>
              <a:gd name="connsiteY75" fmla="*/ 6525385 h 39939118"/>
              <a:gd name="connsiteX76" fmla="*/ 11470172 w 16407932"/>
              <a:gd name="connsiteY76" fmla="*/ 7165465 h 39939118"/>
              <a:gd name="connsiteX77" fmla="*/ 11470172 w 16407932"/>
              <a:gd name="connsiteY77" fmla="*/ 7805545 h 39939118"/>
              <a:gd name="connsiteX78" fmla="*/ 10738652 w 16407932"/>
              <a:gd name="connsiteY78" fmla="*/ 7896985 h 39939118"/>
              <a:gd name="connsiteX79" fmla="*/ 10555772 w 16407932"/>
              <a:gd name="connsiteY79" fmla="*/ 8171305 h 39939118"/>
              <a:gd name="connsiteX80" fmla="*/ 10830092 w 16407932"/>
              <a:gd name="connsiteY80" fmla="*/ 8628505 h 39939118"/>
              <a:gd name="connsiteX81" fmla="*/ 11835932 w 16407932"/>
              <a:gd name="connsiteY81" fmla="*/ 8628505 h 39939118"/>
              <a:gd name="connsiteX82" fmla="*/ 12293132 w 16407932"/>
              <a:gd name="connsiteY82" fmla="*/ 9085705 h 39939118"/>
              <a:gd name="connsiteX83" fmla="*/ 13207532 w 16407932"/>
              <a:gd name="connsiteY83" fmla="*/ 10457305 h 39939118"/>
              <a:gd name="connsiteX84" fmla="*/ 14944892 w 16407932"/>
              <a:gd name="connsiteY84" fmla="*/ 10000105 h 39939118"/>
              <a:gd name="connsiteX85" fmla="*/ 16407932 w 16407932"/>
              <a:gd name="connsiteY85" fmla="*/ 9634345 h 39939118"/>
              <a:gd name="connsiteX86" fmla="*/ 15219212 w 16407932"/>
              <a:gd name="connsiteY86" fmla="*/ 10457305 h 39939118"/>
              <a:gd name="connsiteX87" fmla="*/ 15767852 w 16407932"/>
              <a:gd name="connsiteY87" fmla="*/ 10914505 h 39939118"/>
              <a:gd name="connsiteX88" fmla="*/ 14944892 w 16407932"/>
              <a:gd name="connsiteY88" fmla="*/ 11828905 h 39939118"/>
              <a:gd name="connsiteX89" fmla="*/ 14944892 w 16407932"/>
              <a:gd name="connsiteY89" fmla="*/ 11188825 h 39939118"/>
              <a:gd name="connsiteX90" fmla="*/ 13298972 w 16407932"/>
              <a:gd name="connsiteY90" fmla="*/ 11188825 h 39939118"/>
              <a:gd name="connsiteX91" fmla="*/ 13298972 w 16407932"/>
              <a:gd name="connsiteY91" fmla="*/ 12011785 h 39939118"/>
              <a:gd name="connsiteX92" fmla="*/ 14487692 w 16407932"/>
              <a:gd name="connsiteY92" fmla="*/ 13200505 h 39939118"/>
              <a:gd name="connsiteX93" fmla="*/ 14396252 w 16407932"/>
              <a:gd name="connsiteY93" fmla="*/ 14114905 h 39939118"/>
              <a:gd name="connsiteX94" fmla="*/ 14762012 w 16407932"/>
              <a:gd name="connsiteY94" fmla="*/ 14846425 h 39939118"/>
              <a:gd name="connsiteX95" fmla="*/ 14670572 w 16407932"/>
              <a:gd name="connsiteY95" fmla="*/ 15577945 h 39939118"/>
              <a:gd name="connsiteX96" fmla="*/ 14670572 w 16407932"/>
              <a:gd name="connsiteY96" fmla="*/ 16035145 h 39939118"/>
              <a:gd name="connsiteX97" fmla="*/ 14396252 w 16407932"/>
              <a:gd name="connsiteY97" fmla="*/ 16035145 h 39939118"/>
              <a:gd name="connsiteX98" fmla="*/ 14396252 w 16407932"/>
              <a:gd name="connsiteY98" fmla="*/ 16400905 h 39939118"/>
              <a:gd name="connsiteX99" fmla="*/ 13664732 w 16407932"/>
              <a:gd name="connsiteY99" fmla="*/ 16400905 h 39939118"/>
              <a:gd name="connsiteX100" fmla="*/ 14213372 w 16407932"/>
              <a:gd name="connsiteY100" fmla="*/ 17132425 h 39939118"/>
              <a:gd name="connsiteX101" fmla="*/ 14853452 w 16407932"/>
              <a:gd name="connsiteY101" fmla="*/ 25910665 h 39939118"/>
              <a:gd name="connsiteX102" fmla="*/ 13207532 w 16407932"/>
              <a:gd name="connsiteY102" fmla="*/ 25819225 h 39939118"/>
              <a:gd name="connsiteX103" fmla="*/ 13024652 w 16407932"/>
              <a:gd name="connsiteY103" fmla="*/ 29293945 h 39939118"/>
              <a:gd name="connsiteX104" fmla="*/ 11653052 w 16407932"/>
              <a:gd name="connsiteY104" fmla="*/ 33957385 h 39939118"/>
              <a:gd name="connsiteX105" fmla="*/ 12476012 w 16407932"/>
              <a:gd name="connsiteY105" fmla="*/ 35603305 h 39939118"/>
              <a:gd name="connsiteX106" fmla="*/ 14396252 w 16407932"/>
              <a:gd name="connsiteY106" fmla="*/ 36151945 h 39939118"/>
              <a:gd name="connsiteX107" fmla="*/ 12293132 w 16407932"/>
              <a:gd name="connsiteY107" fmla="*/ 36517705 h 39939118"/>
              <a:gd name="connsiteX108" fmla="*/ 12933212 w 16407932"/>
              <a:gd name="connsiteY108" fmla="*/ 37066345 h 39939118"/>
              <a:gd name="connsiteX109" fmla="*/ 12018812 w 16407932"/>
              <a:gd name="connsiteY109" fmla="*/ 37706425 h 39939118"/>
              <a:gd name="connsiteX110" fmla="*/ 10007132 w 16407932"/>
              <a:gd name="connsiteY110" fmla="*/ 37249225 h 39939118"/>
              <a:gd name="connsiteX111" fmla="*/ 10190012 w 16407932"/>
              <a:gd name="connsiteY111" fmla="*/ 36883465 h 39939118"/>
              <a:gd name="connsiteX112" fmla="*/ 9001292 w 16407932"/>
              <a:gd name="connsiteY112" fmla="*/ 36883465 h 39939118"/>
              <a:gd name="connsiteX113" fmla="*/ 9549932 w 16407932"/>
              <a:gd name="connsiteY113" fmla="*/ 35969065 h 39939118"/>
              <a:gd name="connsiteX114" fmla="*/ 9001292 w 16407932"/>
              <a:gd name="connsiteY114" fmla="*/ 35511865 h 39939118"/>
              <a:gd name="connsiteX115" fmla="*/ 9824252 w 16407932"/>
              <a:gd name="connsiteY115" fmla="*/ 34780345 h 39939118"/>
              <a:gd name="connsiteX116" fmla="*/ 8635532 w 16407932"/>
              <a:gd name="connsiteY116" fmla="*/ 28196665 h 39939118"/>
              <a:gd name="connsiteX117" fmla="*/ 9367052 w 16407932"/>
              <a:gd name="connsiteY117" fmla="*/ 26276425 h 39939118"/>
              <a:gd name="connsiteX118" fmla="*/ 8361212 w 16407932"/>
              <a:gd name="connsiteY118" fmla="*/ 25727785 h 39939118"/>
              <a:gd name="connsiteX119" fmla="*/ 8269772 w 16407932"/>
              <a:gd name="connsiteY119" fmla="*/ 20790025 h 39939118"/>
              <a:gd name="connsiteX120" fmla="*/ 8635532 w 16407932"/>
              <a:gd name="connsiteY120" fmla="*/ 18504025 h 39939118"/>
              <a:gd name="connsiteX121" fmla="*/ 7345575 w 16407932"/>
              <a:gd name="connsiteY121" fmla="*/ 16730572 h 39939118"/>
              <a:gd name="connsiteX122" fmla="*/ 7172492 w 16407932"/>
              <a:gd name="connsiteY122" fmla="*/ 16309465 h 39939118"/>
              <a:gd name="connsiteX123" fmla="*/ 7302366 w 16407932"/>
              <a:gd name="connsiteY123" fmla="*/ 16332817 h 39939118"/>
              <a:gd name="connsiteX124" fmla="*/ 7025008 w 16407932"/>
              <a:gd name="connsiteY124" fmla="*/ 16283097 h 39939118"/>
              <a:gd name="connsiteX125" fmla="*/ 7154636 w 16407932"/>
              <a:gd name="connsiteY125" fmla="*/ 20186069 h 39939118"/>
              <a:gd name="connsiteX126" fmla="*/ 6668684 w 16407932"/>
              <a:gd name="connsiteY126" fmla="*/ 21851668 h 39939118"/>
              <a:gd name="connsiteX127" fmla="*/ 6117614 w 16407932"/>
              <a:gd name="connsiteY127" fmla="*/ 22100265 h 39939118"/>
              <a:gd name="connsiteX128" fmla="*/ 6668684 w 16407932"/>
              <a:gd name="connsiteY128" fmla="*/ 26997624 h 39939118"/>
              <a:gd name="connsiteX129" fmla="*/ 6330157 w 16407932"/>
              <a:gd name="connsiteY129" fmla="*/ 36543745 h 39939118"/>
              <a:gd name="connsiteX130" fmla="*/ 5428593 w 16407932"/>
              <a:gd name="connsiteY130" fmla="*/ 36799051 h 39939118"/>
              <a:gd name="connsiteX0" fmla="*/ 5941274 w 16407932"/>
              <a:gd name="connsiteY0" fmla="*/ 36916641 h 39939118"/>
              <a:gd name="connsiteX1" fmla="*/ 6546204 w 16407932"/>
              <a:gd name="connsiteY1" fmla="*/ 37811590 h 39939118"/>
              <a:gd name="connsiteX2" fmla="*/ 6729995 w 16407932"/>
              <a:gd name="connsiteY2" fmla="*/ 38184485 h 39939118"/>
              <a:gd name="connsiteX3" fmla="*/ 8577039 w 16407932"/>
              <a:gd name="connsiteY3" fmla="*/ 38905416 h 39939118"/>
              <a:gd name="connsiteX4" fmla="*/ 8987527 w 16407932"/>
              <a:gd name="connsiteY4" fmla="*/ 39526908 h 39939118"/>
              <a:gd name="connsiteX5" fmla="*/ 6225637 w 16407932"/>
              <a:gd name="connsiteY5" fmla="*/ 39924663 h 39939118"/>
              <a:gd name="connsiteX6" fmla="*/ 5058987 w 16407932"/>
              <a:gd name="connsiteY6" fmla="*/ 39526908 h 39939118"/>
              <a:gd name="connsiteX7" fmla="*/ 4540476 w 16407932"/>
              <a:gd name="connsiteY7" fmla="*/ 39626347 h 39939118"/>
              <a:gd name="connsiteX8" fmla="*/ 3200988 w 16407932"/>
              <a:gd name="connsiteY8" fmla="*/ 39377750 h 39939118"/>
              <a:gd name="connsiteX9" fmla="*/ 3265802 w 16407932"/>
              <a:gd name="connsiteY9" fmla="*/ 38358503 h 39939118"/>
              <a:gd name="connsiteX10" fmla="*/ 2596059 w 16407932"/>
              <a:gd name="connsiteY10" fmla="*/ 38532521 h 39939118"/>
              <a:gd name="connsiteX11" fmla="*/ 2531245 w 16407932"/>
              <a:gd name="connsiteY11" fmla="*/ 38905416 h 39939118"/>
              <a:gd name="connsiteX12" fmla="*/ 864185 w 16407932"/>
              <a:gd name="connsiteY12" fmla="*/ 38830837 h 39939118"/>
              <a:gd name="connsiteX13" fmla="*/ 712953 w 16407932"/>
              <a:gd name="connsiteY13" fmla="*/ 36543745 h 39939118"/>
              <a:gd name="connsiteX14" fmla="*/ 802874 w 16407932"/>
              <a:gd name="connsiteY14" fmla="*/ 35499638 h 39939118"/>
              <a:gd name="connsiteX15" fmla="*/ 1278176 w 16407932"/>
              <a:gd name="connsiteY15" fmla="*/ 35027304 h 39939118"/>
              <a:gd name="connsiteX16" fmla="*/ 1040525 w 16407932"/>
              <a:gd name="connsiteY16" fmla="*/ 34629549 h 39939118"/>
              <a:gd name="connsiteX17" fmla="*/ 1080232 w 16407932"/>
              <a:gd name="connsiteY17" fmla="*/ 26972764 h 39939118"/>
              <a:gd name="connsiteX18" fmla="*/ 1598743 w 16407932"/>
              <a:gd name="connsiteY18" fmla="*/ 24909410 h 39939118"/>
              <a:gd name="connsiteX19" fmla="*/ 1533929 w 16407932"/>
              <a:gd name="connsiteY19" fmla="*/ 23591847 h 39939118"/>
              <a:gd name="connsiteX20" fmla="*/ 1663557 w 16407932"/>
              <a:gd name="connsiteY20" fmla="*/ 22348862 h 39939118"/>
              <a:gd name="connsiteX21" fmla="*/ 1859785 w 16407932"/>
              <a:gd name="connsiteY21" fmla="*/ 21534401 h 39939118"/>
              <a:gd name="connsiteX22" fmla="*/ 0 w 16407932"/>
              <a:gd name="connsiteY22" fmla="*/ 21115331 h 39939118"/>
              <a:gd name="connsiteX23" fmla="*/ 734558 w 16407932"/>
              <a:gd name="connsiteY23" fmla="*/ 16034501 h 39939118"/>
              <a:gd name="connsiteX24" fmla="*/ 910897 w 16407932"/>
              <a:gd name="connsiteY24" fmla="*/ 13573391 h 39939118"/>
              <a:gd name="connsiteX25" fmla="*/ 781270 w 16407932"/>
              <a:gd name="connsiteY25" fmla="*/ 10391351 h 39939118"/>
              <a:gd name="connsiteX26" fmla="*/ 1166650 w 16407932"/>
              <a:gd name="connsiteY26" fmla="*/ 7897670 h 39939118"/>
              <a:gd name="connsiteX27" fmla="*/ 1879603 w 16407932"/>
              <a:gd name="connsiteY27" fmla="*/ 6322056 h 39939118"/>
              <a:gd name="connsiteX28" fmla="*/ 2570951 w 16407932"/>
              <a:gd name="connsiteY28" fmla="*/ 5337122 h 39939118"/>
              <a:gd name="connsiteX29" fmla="*/ 2966252 w 16407932"/>
              <a:gd name="connsiteY29" fmla="*/ 4788025 h 39939118"/>
              <a:gd name="connsiteX30" fmla="*/ 2527742 w 16407932"/>
              <a:gd name="connsiteY30" fmla="*/ 3954433 h 39939118"/>
              <a:gd name="connsiteX31" fmla="*/ 2160463 w 16407932"/>
              <a:gd name="connsiteY31" fmla="*/ 1881624 h 39939118"/>
              <a:gd name="connsiteX32" fmla="*/ 2246882 w 16407932"/>
              <a:gd name="connsiteY32" fmla="*/ 1036395 h 39939118"/>
              <a:gd name="connsiteX33" fmla="*/ 2722184 w 16407932"/>
              <a:gd name="connsiteY33" fmla="*/ 638640 h 39939118"/>
              <a:gd name="connsiteX34" fmla="*/ 3510600 w 16407932"/>
              <a:gd name="connsiteY34" fmla="*/ 290605 h 39939118"/>
              <a:gd name="connsiteX35" fmla="*/ 4601787 w 16407932"/>
              <a:gd name="connsiteY35" fmla="*/ 191166 h 39939118"/>
              <a:gd name="connsiteX36" fmla="*/ 5833251 w 16407932"/>
              <a:gd name="connsiteY36" fmla="*/ 713219 h 39939118"/>
              <a:gd name="connsiteX37" fmla="*/ 5465972 w 16407932"/>
              <a:gd name="connsiteY37" fmla="*/ 1185554 h 39939118"/>
              <a:gd name="connsiteX38" fmla="*/ 5768437 w 16407932"/>
              <a:gd name="connsiteY38" fmla="*/ 1682747 h 39939118"/>
              <a:gd name="connsiteX39" fmla="*/ 5962879 w 16407932"/>
              <a:gd name="connsiteY39" fmla="*/ 2378819 h 39939118"/>
              <a:gd name="connsiteX40" fmla="*/ 5941274 w 16407932"/>
              <a:gd name="connsiteY40" fmla="*/ 2900872 h 39939118"/>
              <a:gd name="connsiteX41" fmla="*/ 6265343 w 16407932"/>
              <a:gd name="connsiteY41" fmla="*/ 3671523 h 39939118"/>
              <a:gd name="connsiteX42" fmla="*/ 6157320 w 16407932"/>
              <a:gd name="connsiteY42" fmla="*/ 4078732 h 39939118"/>
              <a:gd name="connsiteX43" fmla="*/ 6222134 w 16407932"/>
              <a:gd name="connsiteY43" fmla="*/ 4516753 h 39939118"/>
              <a:gd name="connsiteX44" fmla="*/ 5919669 w 16407932"/>
              <a:gd name="connsiteY44" fmla="*/ 5585719 h 39939118"/>
              <a:gd name="connsiteX45" fmla="*/ 5160812 w 16407932"/>
              <a:gd name="connsiteY45" fmla="*/ 5610985 h 39939118"/>
              <a:gd name="connsiteX46" fmla="*/ 4882647 w 16407932"/>
              <a:gd name="connsiteY46" fmla="*/ 6115484 h 39939118"/>
              <a:gd name="connsiteX47" fmla="*/ 5314740 w 16407932"/>
              <a:gd name="connsiteY47" fmla="*/ 6836415 h 39939118"/>
              <a:gd name="connsiteX48" fmla="*/ 6200530 w 16407932"/>
              <a:gd name="connsiteY48" fmla="*/ 10251647 h 39939118"/>
              <a:gd name="connsiteX49" fmla="*/ 6351762 w 16407932"/>
              <a:gd name="connsiteY49" fmla="*/ 11634335 h 39939118"/>
              <a:gd name="connsiteX50" fmla="*/ 6762250 w 16407932"/>
              <a:gd name="connsiteY50" fmla="*/ 11385738 h 39939118"/>
              <a:gd name="connsiteX51" fmla="*/ 6440972 w 16407932"/>
              <a:gd name="connsiteY51" fmla="*/ 10000105 h 39939118"/>
              <a:gd name="connsiteX52" fmla="*/ 8178332 w 16407932"/>
              <a:gd name="connsiteY52" fmla="*/ 8628505 h 39939118"/>
              <a:gd name="connsiteX53" fmla="*/ 8209760 w 16407932"/>
              <a:gd name="connsiteY53" fmla="*/ 7955101 h 39939118"/>
              <a:gd name="connsiteX54" fmla="*/ 8566084 w 16407932"/>
              <a:gd name="connsiteY54" fmla="*/ 7805943 h 39939118"/>
              <a:gd name="connsiteX55" fmla="*/ 8566084 w 16407932"/>
              <a:gd name="connsiteY55" fmla="*/ 7184451 h 39939118"/>
              <a:gd name="connsiteX56" fmla="*/ 8144946 w 16407932"/>
              <a:gd name="connsiteY56" fmla="*/ 6910994 h 39939118"/>
              <a:gd name="connsiteX57" fmla="*/ 7904012 w 16407932"/>
              <a:gd name="connsiteY57" fmla="*/ 5336665 h 39939118"/>
              <a:gd name="connsiteX58" fmla="*/ 7904012 w 16407932"/>
              <a:gd name="connsiteY58" fmla="*/ 5885305 h 39939118"/>
              <a:gd name="connsiteX59" fmla="*/ 7904012 w 16407932"/>
              <a:gd name="connsiteY59" fmla="*/ 6433945 h 39939118"/>
              <a:gd name="connsiteX60" fmla="*/ 7721132 w 16407932"/>
              <a:gd name="connsiteY60" fmla="*/ 6068185 h 39939118"/>
              <a:gd name="connsiteX61" fmla="*/ 7629692 w 16407932"/>
              <a:gd name="connsiteY61" fmla="*/ 6342505 h 39939118"/>
              <a:gd name="connsiteX62" fmla="*/ 7355372 w 16407932"/>
              <a:gd name="connsiteY62" fmla="*/ 6616825 h 39939118"/>
              <a:gd name="connsiteX63" fmla="*/ 7355372 w 16407932"/>
              <a:gd name="connsiteY63" fmla="*/ 6159625 h 39939118"/>
              <a:gd name="connsiteX64" fmla="*/ 7194343 w 16407932"/>
              <a:gd name="connsiteY64" fmla="*/ 6413800 h 39939118"/>
              <a:gd name="connsiteX65" fmla="*/ 7691249 w 16407932"/>
              <a:gd name="connsiteY65" fmla="*/ 5245395 h 39939118"/>
              <a:gd name="connsiteX66" fmla="*/ 8178332 w 16407932"/>
              <a:gd name="connsiteY66" fmla="*/ 4147945 h 39939118"/>
              <a:gd name="connsiteX67" fmla="*/ 9367052 w 16407932"/>
              <a:gd name="connsiteY67" fmla="*/ 3324985 h 39939118"/>
              <a:gd name="connsiteX68" fmla="*/ 9549932 w 16407932"/>
              <a:gd name="connsiteY68" fmla="*/ 3416425 h 39939118"/>
              <a:gd name="connsiteX69" fmla="*/ 10190012 w 16407932"/>
              <a:gd name="connsiteY69" fmla="*/ 3142105 h 39939118"/>
              <a:gd name="connsiteX70" fmla="*/ 11012972 w 16407932"/>
              <a:gd name="connsiteY70" fmla="*/ 3507865 h 39939118"/>
              <a:gd name="connsiteX71" fmla="*/ 11287292 w 16407932"/>
              <a:gd name="connsiteY71" fmla="*/ 4239385 h 39939118"/>
              <a:gd name="connsiteX72" fmla="*/ 11378732 w 16407932"/>
              <a:gd name="connsiteY72" fmla="*/ 4696585 h 39939118"/>
              <a:gd name="connsiteX73" fmla="*/ 11470172 w 16407932"/>
              <a:gd name="connsiteY73" fmla="*/ 5519545 h 39939118"/>
              <a:gd name="connsiteX74" fmla="*/ 11470172 w 16407932"/>
              <a:gd name="connsiteY74" fmla="*/ 5519545 h 39939118"/>
              <a:gd name="connsiteX75" fmla="*/ 11927372 w 16407932"/>
              <a:gd name="connsiteY75" fmla="*/ 6525385 h 39939118"/>
              <a:gd name="connsiteX76" fmla="*/ 11470172 w 16407932"/>
              <a:gd name="connsiteY76" fmla="*/ 7165465 h 39939118"/>
              <a:gd name="connsiteX77" fmla="*/ 11470172 w 16407932"/>
              <a:gd name="connsiteY77" fmla="*/ 7805545 h 39939118"/>
              <a:gd name="connsiteX78" fmla="*/ 10738652 w 16407932"/>
              <a:gd name="connsiteY78" fmla="*/ 7896985 h 39939118"/>
              <a:gd name="connsiteX79" fmla="*/ 10555772 w 16407932"/>
              <a:gd name="connsiteY79" fmla="*/ 8171305 h 39939118"/>
              <a:gd name="connsiteX80" fmla="*/ 10830092 w 16407932"/>
              <a:gd name="connsiteY80" fmla="*/ 8628505 h 39939118"/>
              <a:gd name="connsiteX81" fmla="*/ 11835932 w 16407932"/>
              <a:gd name="connsiteY81" fmla="*/ 8628505 h 39939118"/>
              <a:gd name="connsiteX82" fmla="*/ 12293132 w 16407932"/>
              <a:gd name="connsiteY82" fmla="*/ 9085705 h 39939118"/>
              <a:gd name="connsiteX83" fmla="*/ 13207532 w 16407932"/>
              <a:gd name="connsiteY83" fmla="*/ 10457305 h 39939118"/>
              <a:gd name="connsiteX84" fmla="*/ 14944892 w 16407932"/>
              <a:gd name="connsiteY84" fmla="*/ 10000105 h 39939118"/>
              <a:gd name="connsiteX85" fmla="*/ 16407932 w 16407932"/>
              <a:gd name="connsiteY85" fmla="*/ 9634345 h 39939118"/>
              <a:gd name="connsiteX86" fmla="*/ 15219212 w 16407932"/>
              <a:gd name="connsiteY86" fmla="*/ 10457305 h 39939118"/>
              <a:gd name="connsiteX87" fmla="*/ 15767852 w 16407932"/>
              <a:gd name="connsiteY87" fmla="*/ 10914505 h 39939118"/>
              <a:gd name="connsiteX88" fmla="*/ 14944892 w 16407932"/>
              <a:gd name="connsiteY88" fmla="*/ 11828905 h 39939118"/>
              <a:gd name="connsiteX89" fmla="*/ 14944892 w 16407932"/>
              <a:gd name="connsiteY89" fmla="*/ 11188825 h 39939118"/>
              <a:gd name="connsiteX90" fmla="*/ 13298972 w 16407932"/>
              <a:gd name="connsiteY90" fmla="*/ 11188825 h 39939118"/>
              <a:gd name="connsiteX91" fmla="*/ 13298972 w 16407932"/>
              <a:gd name="connsiteY91" fmla="*/ 12011785 h 39939118"/>
              <a:gd name="connsiteX92" fmla="*/ 14487692 w 16407932"/>
              <a:gd name="connsiteY92" fmla="*/ 13200505 h 39939118"/>
              <a:gd name="connsiteX93" fmla="*/ 14396252 w 16407932"/>
              <a:gd name="connsiteY93" fmla="*/ 14114905 h 39939118"/>
              <a:gd name="connsiteX94" fmla="*/ 14762012 w 16407932"/>
              <a:gd name="connsiteY94" fmla="*/ 14846425 h 39939118"/>
              <a:gd name="connsiteX95" fmla="*/ 14670572 w 16407932"/>
              <a:gd name="connsiteY95" fmla="*/ 15577945 h 39939118"/>
              <a:gd name="connsiteX96" fmla="*/ 14670572 w 16407932"/>
              <a:gd name="connsiteY96" fmla="*/ 16035145 h 39939118"/>
              <a:gd name="connsiteX97" fmla="*/ 14396252 w 16407932"/>
              <a:gd name="connsiteY97" fmla="*/ 16035145 h 39939118"/>
              <a:gd name="connsiteX98" fmla="*/ 14396252 w 16407932"/>
              <a:gd name="connsiteY98" fmla="*/ 16400905 h 39939118"/>
              <a:gd name="connsiteX99" fmla="*/ 13664732 w 16407932"/>
              <a:gd name="connsiteY99" fmla="*/ 16400905 h 39939118"/>
              <a:gd name="connsiteX100" fmla="*/ 14213372 w 16407932"/>
              <a:gd name="connsiteY100" fmla="*/ 17132425 h 39939118"/>
              <a:gd name="connsiteX101" fmla="*/ 14853452 w 16407932"/>
              <a:gd name="connsiteY101" fmla="*/ 25910665 h 39939118"/>
              <a:gd name="connsiteX102" fmla="*/ 13207532 w 16407932"/>
              <a:gd name="connsiteY102" fmla="*/ 25819225 h 39939118"/>
              <a:gd name="connsiteX103" fmla="*/ 13024652 w 16407932"/>
              <a:gd name="connsiteY103" fmla="*/ 29293945 h 39939118"/>
              <a:gd name="connsiteX104" fmla="*/ 11653052 w 16407932"/>
              <a:gd name="connsiteY104" fmla="*/ 33957385 h 39939118"/>
              <a:gd name="connsiteX105" fmla="*/ 12476012 w 16407932"/>
              <a:gd name="connsiteY105" fmla="*/ 35603305 h 39939118"/>
              <a:gd name="connsiteX106" fmla="*/ 14396252 w 16407932"/>
              <a:gd name="connsiteY106" fmla="*/ 36151945 h 39939118"/>
              <a:gd name="connsiteX107" fmla="*/ 12293132 w 16407932"/>
              <a:gd name="connsiteY107" fmla="*/ 36517705 h 39939118"/>
              <a:gd name="connsiteX108" fmla="*/ 12933212 w 16407932"/>
              <a:gd name="connsiteY108" fmla="*/ 37066345 h 39939118"/>
              <a:gd name="connsiteX109" fmla="*/ 12018812 w 16407932"/>
              <a:gd name="connsiteY109" fmla="*/ 37706425 h 39939118"/>
              <a:gd name="connsiteX110" fmla="*/ 10007132 w 16407932"/>
              <a:gd name="connsiteY110" fmla="*/ 37249225 h 39939118"/>
              <a:gd name="connsiteX111" fmla="*/ 10190012 w 16407932"/>
              <a:gd name="connsiteY111" fmla="*/ 36883465 h 39939118"/>
              <a:gd name="connsiteX112" fmla="*/ 9001292 w 16407932"/>
              <a:gd name="connsiteY112" fmla="*/ 36883465 h 39939118"/>
              <a:gd name="connsiteX113" fmla="*/ 9549932 w 16407932"/>
              <a:gd name="connsiteY113" fmla="*/ 35969065 h 39939118"/>
              <a:gd name="connsiteX114" fmla="*/ 9001292 w 16407932"/>
              <a:gd name="connsiteY114" fmla="*/ 35511865 h 39939118"/>
              <a:gd name="connsiteX115" fmla="*/ 9824252 w 16407932"/>
              <a:gd name="connsiteY115" fmla="*/ 34780345 h 39939118"/>
              <a:gd name="connsiteX116" fmla="*/ 8635532 w 16407932"/>
              <a:gd name="connsiteY116" fmla="*/ 28196665 h 39939118"/>
              <a:gd name="connsiteX117" fmla="*/ 9367052 w 16407932"/>
              <a:gd name="connsiteY117" fmla="*/ 26276425 h 39939118"/>
              <a:gd name="connsiteX118" fmla="*/ 8361212 w 16407932"/>
              <a:gd name="connsiteY118" fmla="*/ 25727785 h 39939118"/>
              <a:gd name="connsiteX119" fmla="*/ 8269772 w 16407932"/>
              <a:gd name="connsiteY119" fmla="*/ 20790025 h 39939118"/>
              <a:gd name="connsiteX120" fmla="*/ 8635532 w 16407932"/>
              <a:gd name="connsiteY120" fmla="*/ 18504025 h 39939118"/>
              <a:gd name="connsiteX121" fmla="*/ 7345575 w 16407932"/>
              <a:gd name="connsiteY121" fmla="*/ 16730572 h 39939118"/>
              <a:gd name="connsiteX122" fmla="*/ 7172492 w 16407932"/>
              <a:gd name="connsiteY122" fmla="*/ 16309465 h 39939118"/>
              <a:gd name="connsiteX123" fmla="*/ 7302366 w 16407932"/>
              <a:gd name="connsiteY123" fmla="*/ 16332817 h 39939118"/>
              <a:gd name="connsiteX124" fmla="*/ 7025008 w 16407932"/>
              <a:gd name="connsiteY124" fmla="*/ 16283097 h 39939118"/>
              <a:gd name="connsiteX125" fmla="*/ 7154636 w 16407932"/>
              <a:gd name="connsiteY125" fmla="*/ 20186069 h 39939118"/>
              <a:gd name="connsiteX126" fmla="*/ 6668684 w 16407932"/>
              <a:gd name="connsiteY126" fmla="*/ 21851668 h 39939118"/>
              <a:gd name="connsiteX127" fmla="*/ 6117614 w 16407932"/>
              <a:gd name="connsiteY127" fmla="*/ 22100265 h 39939118"/>
              <a:gd name="connsiteX128" fmla="*/ 6668684 w 16407932"/>
              <a:gd name="connsiteY128" fmla="*/ 26997624 h 39939118"/>
              <a:gd name="connsiteX129" fmla="*/ 6330157 w 16407932"/>
              <a:gd name="connsiteY129" fmla="*/ 36543745 h 39939118"/>
              <a:gd name="connsiteX130" fmla="*/ 5428593 w 16407932"/>
              <a:gd name="connsiteY130" fmla="*/ 36799051 h 39939118"/>
              <a:gd name="connsiteX0" fmla="*/ 5941274 w 16407932"/>
              <a:gd name="connsiteY0" fmla="*/ 36916641 h 39939118"/>
              <a:gd name="connsiteX1" fmla="*/ 6546204 w 16407932"/>
              <a:gd name="connsiteY1" fmla="*/ 37811590 h 39939118"/>
              <a:gd name="connsiteX2" fmla="*/ 6729995 w 16407932"/>
              <a:gd name="connsiteY2" fmla="*/ 38184485 h 39939118"/>
              <a:gd name="connsiteX3" fmla="*/ 8577039 w 16407932"/>
              <a:gd name="connsiteY3" fmla="*/ 38905416 h 39939118"/>
              <a:gd name="connsiteX4" fmla="*/ 8987527 w 16407932"/>
              <a:gd name="connsiteY4" fmla="*/ 39526908 h 39939118"/>
              <a:gd name="connsiteX5" fmla="*/ 6225637 w 16407932"/>
              <a:gd name="connsiteY5" fmla="*/ 39924663 h 39939118"/>
              <a:gd name="connsiteX6" fmla="*/ 5058987 w 16407932"/>
              <a:gd name="connsiteY6" fmla="*/ 39526908 h 39939118"/>
              <a:gd name="connsiteX7" fmla="*/ 4540476 w 16407932"/>
              <a:gd name="connsiteY7" fmla="*/ 39626347 h 39939118"/>
              <a:gd name="connsiteX8" fmla="*/ 3200988 w 16407932"/>
              <a:gd name="connsiteY8" fmla="*/ 39377750 h 39939118"/>
              <a:gd name="connsiteX9" fmla="*/ 3265802 w 16407932"/>
              <a:gd name="connsiteY9" fmla="*/ 38358503 h 39939118"/>
              <a:gd name="connsiteX10" fmla="*/ 2596059 w 16407932"/>
              <a:gd name="connsiteY10" fmla="*/ 38532521 h 39939118"/>
              <a:gd name="connsiteX11" fmla="*/ 2531245 w 16407932"/>
              <a:gd name="connsiteY11" fmla="*/ 38905416 h 39939118"/>
              <a:gd name="connsiteX12" fmla="*/ 864185 w 16407932"/>
              <a:gd name="connsiteY12" fmla="*/ 38830837 h 39939118"/>
              <a:gd name="connsiteX13" fmla="*/ 712953 w 16407932"/>
              <a:gd name="connsiteY13" fmla="*/ 36543745 h 39939118"/>
              <a:gd name="connsiteX14" fmla="*/ 802874 w 16407932"/>
              <a:gd name="connsiteY14" fmla="*/ 35499638 h 39939118"/>
              <a:gd name="connsiteX15" fmla="*/ 1278176 w 16407932"/>
              <a:gd name="connsiteY15" fmla="*/ 35027304 h 39939118"/>
              <a:gd name="connsiteX16" fmla="*/ 1040525 w 16407932"/>
              <a:gd name="connsiteY16" fmla="*/ 34629549 h 39939118"/>
              <a:gd name="connsiteX17" fmla="*/ 1080232 w 16407932"/>
              <a:gd name="connsiteY17" fmla="*/ 26972764 h 39939118"/>
              <a:gd name="connsiteX18" fmla="*/ 1598743 w 16407932"/>
              <a:gd name="connsiteY18" fmla="*/ 24909410 h 39939118"/>
              <a:gd name="connsiteX19" fmla="*/ 1533929 w 16407932"/>
              <a:gd name="connsiteY19" fmla="*/ 23591847 h 39939118"/>
              <a:gd name="connsiteX20" fmla="*/ 1663557 w 16407932"/>
              <a:gd name="connsiteY20" fmla="*/ 22348862 h 39939118"/>
              <a:gd name="connsiteX21" fmla="*/ 1859785 w 16407932"/>
              <a:gd name="connsiteY21" fmla="*/ 21534401 h 39939118"/>
              <a:gd name="connsiteX22" fmla="*/ 0 w 16407932"/>
              <a:gd name="connsiteY22" fmla="*/ 21115331 h 39939118"/>
              <a:gd name="connsiteX23" fmla="*/ 734558 w 16407932"/>
              <a:gd name="connsiteY23" fmla="*/ 16034501 h 39939118"/>
              <a:gd name="connsiteX24" fmla="*/ 910897 w 16407932"/>
              <a:gd name="connsiteY24" fmla="*/ 13573391 h 39939118"/>
              <a:gd name="connsiteX25" fmla="*/ 781270 w 16407932"/>
              <a:gd name="connsiteY25" fmla="*/ 10391351 h 39939118"/>
              <a:gd name="connsiteX26" fmla="*/ 1166650 w 16407932"/>
              <a:gd name="connsiteY26" fmla="*/ 7897670 h 39939118"/>
              <a:gd name="connsiteX27" fmla="*/ 1879603 w 16407932"/>
              <a:gd name="connsiteY27" fmla="*/ 6322056 h 39939118"/>
              <a:gd name="connsiteX28" fmla="*/ 2570951 w 16407932"/>
              <a:gd name="connsiteY28" fmla="*/ 5337122 h 39939118"/>
              <a:gd name="connsiteX29" fmla="*/ 2966252 w 16407932"/>
              <a:gd name="connsiteY29" fmla="*/ 4788025 h 39939118"/>
              <a:gd name="connsiteX30" fmla="*/ 2527742 w 16407932"/>
              <a:gd name="connsiteY30" fmla="*/ 3954433 h 39939118"/>
              <a:gd name="connsiteX31" fmla="*/ 2160463 w 16407932"/>
              <a:gd name="connsiteY31" fmla="*/ 1881624 h 39939118"/>
              <a:gd name="connsiteX32" fmla="*/ 2246882 w 16407932"/>
              <a:gd name="connsiteY32" fmla="*/ 1036395 h 39939118"/>
              <a:gd name="connsiteX33" fmla="*/ 2722184 w 16407932"/>
              <a:gd name="connsiteY33" fmla="*/ 638640 h 39939118"/>
              <a:gd name="connsiteX34" fmla="*/ 3510600 w 16407932"/>
              <a:gd name="connsiteY34" fmla="*/ 290605 h 39939118"/>
              <a:gd name="connsiteX35" fmla="*/ 4601787 w 16407932"/>
              <a:gd name="connsiteY35" fmla="*/ 191166 h 39939118"/>
              <a:gd name="connsiteX36" fmla="*/ 5833251 w 16407932"/>
              <a:gd name="connsiteY36" fmla="*/ 713219 h 39939118"/>
              <a:gd name="connsiteX37" fmla="*/ 5465972 w 16407932"/>
              <a:gd name="connsiteY37" fmla="*/ 1185554 h 39939118"/>
              <a:gd name="connsiteX38" fmla="*/ 5768437 w 16407932"/>
              <a:gd name="connsiteY38" fmla="*/ 1682747 h 39939118"/>
              <a:gd name="connsiteX39" fmla="*/ 5962879 w 16407932"/>
              <a:gd name="connsiteY39" fmla="*/ 2378819 h 39939118"/>
              <a:gd name="connsiteX40" fmla="*/ 5941274 w 16407932"/>
              <a:gd name="connsiteY40" fmla="*/ 2900872 h 39939118"/>
              <a:gd name="connsiteX41" fmla="*/ 6265343 w 16407932"/>
              <a:gd name="connsiteY41" fmla="*/ 3671523 h 39939118"/>
              <a:gd name="connsiteX42" fmla="*/ 6157320 w 16407932"/>
              <a:gd name="connsiteY42" fmla="*/ 4078732 h 39939118"/>
              <a:gd name="connsiteX43" fmla="*/ 6222134 w 16407932"/>
              <a:gd name="connsiteY43" fmla="*/ 4516753 h 39939118"/>
              <a:gd name="connsiteX44" fmla="*/ 5919669 w 16407932"/>
              <a:gd name="connsiteY44" fmla="*/ 5585719 h 39939118"/>
              <a:gd name="connsiteX45" fmla="*/ 5160812 w 16407932"/>
              <a:gd name="connsiteY45" fmla="*/ 5610985 h 39939118"/>
              <a:gd name="connsiteX46" fmla="*/ 4882647 w 16407932"/>
              <a:gd name="connsiteY46" fmla="*/ 6115484 h 39939118"/>
              <a:gd name="connsiteX47" fmla="*/ 5314740 w 16407932"/>
              <a:gd name="connsiteY47" fmla="*/ 6836415 h 39939118"/>
              <a:gd name="connsiteX48" fmla="*/ 6200530 w 16407932"/>
              <a:gd name="connsiteY48" fmla="*/ 10251647 h 39939118"/>
              <a:gd name="connsiteX49" fmla="*/ 6351762 w 16407932"/>
              <a:gd name="connsiteY49" fmla="*/ 11634335 h 39939118"/>
              <a:gd name="connsiteX50" fmla="*/ 6762250 w 16407932"/>
              <a:gd name="connsiteY50" fmla="*/ 11385738 h 39939118"/>
              <a:gd name="connsiteX51" fmla="*/ 6440972 w 16407932"/>
              <a:gd name="connsiteY51" fmla="*/ 10000105 h 39939118"/>
              <a:gd name="connsiteX52" fmla="*/ 8178332 w 16407932"/>
              <a:gd name="connsiteY52" fmla="*/ 8628505 h 39939118"/>
              <a:gd name="connsiteX53" fmla="*/ 8209760 w 16407932"/>
              <a:gd name="connsiteY53" fmla="*/ 7955101 h 39939118"/>
              <a:gd name="connsiteX54" fmla="*/ 8566084 w 16407932"/>
              <a:gd name="connsiteY54" fmla="*/ 7805943 h 39939118"/>
              <a:gd name="connsiteX55" fmla="*/ 8566084 w 16407932"/>
              <a:gd name="connsiteY55" fmla="*/ 7184451 h 39939118"/>
              <a:gd name="connsiteX56" fmla="*/ 8144946 w 16407932"/>
              <a:gd name="connsiteY56" fmla="*/ 6910994 h 39939118"/>
              <a:gd name="connsiteX57" fmla="*/ 7904012 w 16407932"/>
              <a:gd name="connsiteY57" fmla="*/ 5336665 h 39939118"/>
              <a:gd name="connsiteX58" fmla="*/ 7904012 w 16407932"/>
              <a:gd name="connsiteY58" fmla="*/ 5885305 h 39939118"/>
              <a:gd name="connsiteX59" fmla="*/ 7904012 w 16407932"/>
              <a:gd name="connsiteY59" fmla="*/ 6433945 h 39939118"/>
              <a:gd name="connsiteX60" fmla="*/ 7721132 w 16407932"/>
              <a:gd name="connsiteY60" fmla="*/ 6068185 h 39939118"/>
              <a:gd name="connsiteX61" fmla="*/ 7629692 w 16407932"/>
              <a:gd name="connsiteY61" fmla="*/ 6342505 h 39939118"/>
              <a:gd name="connsiteX62" fmla="*/ 7355372 w 16407932"/>
              <a:gd name="connsiteY62" fmla="*/ 6616825 h 39939118"/>
              <a:gd name="connsiteX63" fmla="*/ 7355372 w 16407932"/>
              <a:gd name="connsiteY63" fmla="*/ 6159625 h 39939118"/>
              <a:gd name="connsiteX64" fmla="*/ 7194343 w 16407932"/>
              <a:gd name="connsiteY64" fmla="*/ 6413800 h 39939118"/>
              <a:gd name="connsiteX65" fmla="*/ 7691249 w 16407932"/>
              <a:gd name="connsiteY65" fmla="*/ 5245395 h 39939118"/>
              <a:gd name="connsiteX66" fmla="*/ 8178332 w 16407932"/>
              <a:gd name="connsiteY66" fmla="*/ 4147945 h 39939118"/>
              <a:gd name="connsiteX67" fmla="*/ 9367052 w 16407932"/>
              <a:gd name="connsiteY67" fmla="*/ 3324985 h 39939118"/>
              <a:gd name="connsiteX68" fmla="*/ 9549932 w 16407932"/>
              <a:gd name="connsiteY68" fmla="*/ 3416425 h 39939118"/>
              <a:gd name="connsiteX69" fmla="*/ 10190012 w 16407932"/>
              <a:gd name="connsiteY69" fmla="*/ 3142105 h 39939118"/>
              <a:gd name="connsiteX70" fmla="*/ 11012972 w 16407932"/>
              <a:gd name="connsiteY70" fmla="*/ 3507865 h 39939118"/>
              <a:gd name="connsiteX71" fmla="*/ 11287292 w 16407932"/>
              <a:gd name="connsiteY71" fmla="*/ 4239385 h 39939118"/>
              <a:gd name="connsiteX72" fmla="*/ 11378732 w 16407932"/>
              <a:gd name="connsiteY72" fmla="*/ 4696585 h 39939118"/>
              <a:gd name="connsiteX73" fmla="*/ 11470172 w 16407932"/>
              <a:gd name="connsiteY73" fmla="*/ 5519545 h 39939118"/>
              <a:gd name="connsiteX74" fmla="*/ 11470172 w 16407932"/>
              <a:gd name="connsiteY74" fmla="*/ 5519545 h 39939118"/>
              <a:gd name="connsiteX75" fmla="*/ 11927372 w 16407932"/>
              <a:gd name="connsiteY75" fmla="*/ 6525385 h 39939118"/>
              <a:gd name="connsiteX76" fmla="*/ 11470172 w 16407932"/>
              <a:gd name="connsiteY76" fmla="*/ 7165465 h 39939118"/>
              <a:gd name="connsiteX77" fmla="*/ 11470172 w 16407932"/>
              <a:gd name="connsiteY77" fmla="*/ 7805545 h 39939118"/>
              <a:gd name="connsiteX78" fmla="*/ 10738652 w 16407932"/>
              <a:gd name="connsiteY78" fmla="*/ 7896985 h 39939118"/>
              <a:gd name="connsiteX79" fmla="*/ 10555772 w 16407932"/>
              <a:gd name="connsiteY79" fmla="*/ 8171305 h 39939118"/>
              <a:gd name="connsiteX80" fmla="*/ 10830092 w 16407932"/>
              <a:gd name="connsiteY80" fmla="*/ 8628505 h 39939118"/>
              <a:gd name="connsiteX81" fmla="*/ 11835932 w 16407932"/>
              <a:gd name="connsiteY81" fmla="*/ 8628505 h 39939118"/>
              <a:gd name="connsiteX82" fmla="*/ 12293132 w 16407932"/>
              <a:gd name="connsiteY82" fmla="*/ 9085705 h 39939118"/>
              <a:gd name="connsiteX83" fmla="*/ 13207532 w 16407932"/>
              <a:gd name="connsiteY83" fmla="*/ 10457305 h 39939118"/>
              <a:gd name="connsiteX84" fmla="*/ 14944892 w 16407932"/>
              <a:gd name="connsiteY84" fmla="*/ 10000105 h 39939118"/>
              <a:gd name="connsiteX85" fmla="*/ 16407932 w 16407932"/>
              <a:gd name="connsiteY85" fmla="*/ 9634345 h 39939118"/>
              <a:gd name="connsiteX86" fmla="*/ 15219212 w 16407932"/>
              <a:gd name="connsiteY86" fmla="*/ 10457305 h 39939118"/>
              <a:gd name="connsiteX87" fmla="*/ 15767852 w 16407932"/>
              <a:gd name="connsiteY87" fmla="*/ 10914505 h 39939118"/>
              <a:gd name="connsiteX88" fmla="*/ 14944892 w 16407932"/>
              <a:gd name="connsiteY88" fmla="*/ 11828905 h 39939118"/>
              <a:gd name="connsiteX89" fmla="*/ 14944892 w 16407932"/>
              <a:gd name="connsiteY89" fmla="*/ 11188825 h 39939118"/>
              <a:gd name="connsiteX90" fmla="*/ 13298972 w 16407932"/>
              <a:gd name="connsiteY90" fmla="*/ 11188825 h 39939118"/>
              <a:gd name="connsiteX91" fmla="*/ 13298972 w 16407932"/>
              <a:gd name="connsiteY91" fmla="*/ 12011785 h 39939118"/>
              <a:gd name="connsiteX92" fmla="*/ 14487692 w 16407932"/>
              <a:gd name="connsiteY92" fmla="*/ 13200505 h 39939118"/>
              <a:gd name="connsiteX93" fmla="*/ 14396252 w 16407932"/>
              <a:gd name="connsiteY93" fmla="*/ 14114905 h 39939118"/>
              <a:gd name="connsiteX94" fmla="*/ 14762012 w 16407932"/>
              <a:gd name="connsiteY94" fmla="*/ 14846425 h 39939118"/>
              <a:gd name="connsiteX95" fmla="*/ 14670572 w 16407932"/>
              <a:gd name="connsiteY95" fmla="*/ 15577945 h 39939118"/>
              <a:gd name="connsiteX96" fmla="*/ 14670572 w 16407932"/>
              <a:gd name="connsiteY96" fmla="*/ 16035145 h 39939118"/>
              <a:gd name="connsiteX97" fmla="*/ 14396252 w 16407932"/>
              <a:gd name="connsiteY97" fmla="*/ 16035145 h 39939118"/>
              <a:gd name="connsiteX98" fmla="*/ 14396252 w 16407932"/>
              <a:gd name="connsiteY98" fmla="*/ 16400905 h 39939118"/>
              <a:gd name="connsiteX99" fmla="*/ 13664732 w 16407932"/>
              <a:gd name="connsiteY99" fmla="*/ 16400905 h 39939118"/>
              <a:gd name="connsiteX100" fmla="*/ 14213372 w 16407932"/>
              <a:gd name="connsiteY100" fmla="*/ 17132425 h 39939118"/>
              <a:gd name="connsiteX101" fmla="*/ 14853452 w 16407932"/>
              <a:gd name="connsiteY101" fmla="*/ 25910665 h 39939118"/>
              <a:gd name="connsiteX102" fmla="*/ 13207532 w 16407932"/>
              <a:gd name="connsiteY102" fmla="*/ 25819225 h 39939118"/>
              <a:gd name="connsiteX103" fmla="*/ 13024652 w 16407932"/>
              <a:gd name="connsiteY103" fmla="*/ 29293945 h 39939118"/>
              <a:gd name="connsiteX104" fmla="*/ 11653052 w 16407932"/>
              <a:gd name="connsiteY104" fmla="*/ 33957385 h 39939118"/>
              <a:gd name="connsiteX105" fmla="*/ 12476012 w 16407932"/>
              <a:gd name="connsiteY105" fmla="*/ 35603305 h 39939118"/>
              <a:gd name="connsiteX106" fmla="*/ 14396252 w 16407932"/>
              <a:gd name="connsiteY106" fmla="*/ 36151945 h 39939118"/>
              <a:gd name="connsiteX107" fmla="*/ 12293132 w 16407932"/>
              <a:gd name="connsiteY107" fmla="*/ 36517705 h 39939118"/>
              <a:gd name="connsiteX108" fmla="*/ 12933212 w 16407932"/>
              <a:gd name="connsiteY108" fmla="*/ 37066345 h 39939118"/>
              <a:gd name="connsiteX109" fmla="*/ 12018812 w 16407932"/>
              <a:gd name="connsiteY109" fmla="*/ 37706425 h 39939118"/>
              <a:gd name="connsiteX110" fmla="*/ 10007132 w 16407932"/>
              <a:gd name="connsiteY110" fmla="*/ 37249225 h 39939118"/>
              <a:gd name="connsiteX111" fmla="*/ 10190012 w 16407932"/>
              <a:gd name="connsiteY111" fmla="*/ 36883465 h 39939118"/>
              <a:gd name="connsiteX112" fmla="*/ 9001292 w 16407932"/>
              <a:gd name="connsiteY112" fmla="*/ 36883465 h 39939118"/>
              <a:gd name="connsiteX113" fmla="*/ 9549932 w 16407932"/>
              <a:gd name="connsiteY113" fmla="*/ 35969065 h 39939118"/>
              <a:gd name="connsiteX114" fmla="*/ 9001292 w 16407932"/>
              <a:gd name="connsiteY114" fmla="*/ 35511865 h 39939118"/>
              <a:gd name="connsiteX115" fmla="*/ 9824252 w 16407932"/>
              <a:gd name="connsiteY115" fmla="*/ 34780345 h 39939118"/>
              <a:gd name="connsiteX116" fmla="*/ 8635532 w 16407932"/>
              <a:gd name="connsiteY116" fmla="*/ 28196665 h 39939118"/>
              <a:gd name="connsiteX117" fmla="*/ 9367052 w 16407932"/>
              <a:gd name="connsiteY117" fmla="*/ 26276425 h 39939118"/>
              <a:gd name="connsiteX118" fmla="*/ 8361212 w 16407932"/>
              <a:gd name="connsiteY118" fmla="*/ 25727785 h 39939118"/>
              <a:gd name="connsiteX119" fmla="*/ 8269772 w 16407932"/>
              <a:gd name="connsiteY119" fmla="*/ 20790025 h 39939118"/>
              <a:gd name="connsiteX120" fmla="*/ 8635532 w 16407932"/>
              <a:gd name="connsiteY120" fmla="*/ 18504025 h 39939118"/>
              <a:gd name="connsiteX121" fmla="*/ 7345575 w 16407932"/>
              <a:gd name="connsiteY121" fmla="*/ 16730572 h 39939118"/>
              <a:gd name="connsiteX122" fmla="*/ 7172492 w 16407932"/>
              <a:gd name="connsiteY122" fmla="*/ 16309465 h 39939118"/>
              <a:gd name="connsiteX123" fmla="*/ 7302366 w 16407932"/>
              <a:gd name="connsiteY123" fmla="*/ 16332817 h 39939118"/>
              <a:gd name="connsiteX124" fmla="*/ 7025008 w 16407932"/>
              <a:gd name="connsiteY124" fmla="*/ 16283097 h 39939118"/>
              <a:gd name="connsiteX125" fmla="*/ 7154636 w 16407932"/>
              <a:gd name="connsiteY125" fmla="*/ 20186069 h 39939118"/>
              <a:gd name="connsiteX126" fmla="*/ 6668684 w 16407932"/>
              <a:gd name="connsiteY126" fmla="*/ 21851668 h 39939118"/>
              <a:gd name="connsiteX127" fmla="*/ 6117614 w 16407932"/>
              <a:gd name="connsiteY127" fmla="*/ 22100265 h 39939118"/>
              <a:gd name="connsiteX128" fmla="*/ 6668684 w 16407932"/>
              <a:gd name="connsiteY128" fmla="*/ 26997624 h 39939118"/>
              <a:gd name="connsiteX129" fmla="*/ 6330157 w 16407932"/>
              <a:gd name="connsiteY129" fmla="*/ 36543745 h 39939118"/>
              <a:gd name="connsiteX130" fmla="*/ 5428593 w 16407932"/>
              <a:gd name="connsiteY130" fmla="*/ 36799051 h 39939118"/>
              <a:gd name="connsiteX0" fmla="*/ 5941274 w 16407932"/>
              <a:gd name="connsiteY0" fmla="*/ 36916641 h 39939118"/>
              <a:gd name="connsiteX1" fmla="*/ 6546204 w 16407932"/>
              <a:gd name="connsiteY1" fmla="*/ 37811590 h 39939118"/>
              <a:gd name="connsiteX2" fmla="*/ 6729995 w 16407932"/>
              <a:gd name="connsiteY2" fmla="*/ 38184485 h 39939118"/>
              <a:gd name="connsiteX3" fmla="*/ 8577039 w 16407932"/>
              <a:gd name="connsiteY3" fmla="*/ 38905416 h 39939118"/>
              <a:gd name="connsiteX4" fmla="*/ 8987527 w 16407932"/>
              <a:gd name="connsiteY4" fmla="*/ 39526908 h 39939118"/>
              <a:gd name="connsiteX5" fmla="*/ 6225637 w 16407932"/>
              <a:gd name="connsiteY5" fmla="*/ 39924663 h 39939118"/>
              <a:gd name="connsiteX6" fmla="*/ 5058987 w 16407932"/>
              <a:gd name="connsiteY6" fmla="*/ 39526908 h 39939118"/>
              <a:gd name="connsiteX7" fmla="*/ 4540476 w 16407932"/>
              <a:gd name="connsiteY7" fmla="*/ 39626347 h 39939118"/>
              <a:gd name="connsiteX8" fmla="*/ 3200988 w 16407932"/>
              <a:gd name="connsiteY8" fmla="*/ 39377750 h 39939118"/>
              <a:gd name="connsiteX9" fmla="*/ 3265802 w 16407932"/>
              <a:gd name="connsiteY9" fmla="*/ 38358503 h 39939118"/>
              <a:gd name="connsiteX10" fmla="*/ 2596059 w 16407932"/>
              <a:gd name="connsiteY10" fmla="*/ 38532521 h 39939118"/>
              <a:gd name="connsiteX11" fmla="*/ 2531245 w 16407932"/>
              <a:gd name="connsiteY11" fmla="*/ 38905416 h 39939118"/>
              <a:gd name="connsiteX12" fmla="*/ 864185 w 16407932"/>
              <a:gd name="connsiteY12" fmla="*/ 38830837 h 39939118"/>
              <a:gd name="connsiteX13" fmla="*/ 712953 w 16407932"/>
              <a:gd name="connsiteY13" fmla="*/ 36543745 h 39939118"/>
              <a:gd name="connsiteX14" fmla="*/ 802874 w 16407932"/>
              <a:gd name="connsiteY14" fmla="*/ 35499638 h 39939118"/>
              <a:gd name="connsiteX15" fmla="*/ 1278176 w 16407932"/>
              <a:gd name="connsiteY15" fmla="*/ 35027304 h 39939118"/>
              <a:gd name="connsiteX16" fmla="*/ 1040525 w 16407932"/>
              <a:gd name="connsiteY16" fmla="*/ 34629549 h 39939118"/>
              <a:gd name="connsiteX17" fmla="*/ 1080232 w 16407932"/>
              <a:gd name="connsiteY17" fmla="*/ 26972764 h 39939118"/>
              <a:gd name="connsiteX18" fmla="*/ 1598743 w 16407932"/>
              <a:gd name="connsiteY18" fmla="*/ 24909410 h 39939118"/>
              <a:gd name="connsiteX19" fmla="*/ 1533929 w 16407932"/>
              <a:gd name="connsiteY19" fmla="*/ 23591847 h 39939118"/>
              <a:gd name="connsiteX20" fmla="*/ 1663557 w 16407932"/>
              <a:gd name="connsiteY20" fmla="*/ 22348862 h 39939118"/>
              <a:gd name="connsiteX21" fmla="*/ 1859785 w 16407932"/>
              <a:gd name="connsiteY21" fmla="*/ 21534401 h 39939118"/>
              <a:gd name="connsiteX22" fmla="*/ 0 w 16407932"/>
              <a:gd name="connsiteY22" fmla="*/ 21115331 h 39939118"/>
              <a:gd name="connsiteX23" fmla="*/ 734558 w 16407932"/>
              <a:gd name="connsiteY23" fmla="*/ 16034501 h 39939118"/>
              <a:gd name="connsiteX24" fmla="*/ 910897 w 16407932"/>
              <a:gd name="connsiteY24" fmla="*/ 13573391 h 39939118"/>
              <a:gd name="connsiteX25" fmla="*/ 781270 w 16407932"/>
              <a:gd name="connsiteY25" fmla="*/ 10391351 h 39939118"/>
              <a:gd name="connsiteX26" fmla="*/ 1166650 w 16407932"/>
              <a:gd name="connsiteY26" fmla="*/ 7897670 h 39939118"/>
              <a:gd name="connsiteX27" fmla="*/ 1879603 w 16407932"/>
              <a:gd name="connsiteY27" fmla="*/ 6322056 h 39939118"/>
              <a:gd name="connsiteX28" fmla="*/ 2570951 w 16407932"/>
              <a:gd name="connsiteY28" fmla="*/ 5337122 h 39939118"/>
              <a:gd name="connsiteX29" fmla="*/ 2966252 w 16407932"/>
              <a:gd name="connsiteY29" fmla="*/ 4788025 h 39939118"/>
              <a:gd name="connsiteX30" fmla="*/ 2527742 w 16407932"/>
              <a:gd name="connsiteY30" fmla="*/ 3954433 h 39939118"/>
              <a:gd name="connsiteX31" fmla="*/ 2160463 w 16407932"/>
              <a:gd name="connsiteY31" fmla="*/ 1881624 h 39939118"/>
              <a:gd name="connsiteX32" fmla="*/ 2246882 w 16407932"/>
              <a:gd name="connsiteY32" fmla="*/ 1036395 h 39939118"/>
              <a:gd name="connsiteX33" fmla="*/ 2722184 w 16407932"/>
              <a:gd name="connsiteY33" fmla="*/ 638640 h 39939118"/>
              <a:gd name="connsiteX34" fmla="*/ 3510600 w 16407932"/>
              <a:gd name="connsiteY34" fmla="*/ 290605 h 39939118"/>
              <a:gd name="connsiteX35" fmla="*/ 4601787 w 16407932"/>
              <a:gd name="connsiteY35" fmla="*/ 191166 h 39939118"/>
              <a:gd name="connsiteX36" fmla="*/ 5833251 w 16407932"/>
              <a:gd name="connsiteY36" fmla="*/ 713219 h 39939118"/>
              <a:gd name="connsiteX37" fmla="*/ 5465972 w 16407932"/>
              <a:gd name="connsiteY37" fmla="*/ 1185554 h 39939118"/>
              <a:gd name="connsiteX38" fmla="*/ 5768437 w 16407932"/>
              <a:gd name="connsiteY38" fmla="*/ 1682747 h 39939118"/>
              <a:gd name="connsiteX39" fmla="*/ 5962879 w 16407932"/>
              <a:gd name="connsiteY39" fmla="*/ 2378819 h 39939118"/>
              <a:gd name="connsiteX40" fmla="*/ 5941274 w 16407932"/>
              <a:gd name="connsiteY40" fmla="*/ 2900872 h 39939118"/>
              <a:gd name="connsiteX41" fmla="*/ 6265343 w 16407932"/>
              <a:gd name="connsiteY41" fmla="*/ 3671523 h 39939118"/>
              <a:gd name="connsiteX42" fmla="*/ 6157320 w 16407932"/>
              <a:gd name="connsiteY42" fmla="*/ 4078732 h 39939118"/>
              <a:gd name="connsiteX43" fmla="*/ 6222134 w 16407932"/>
              <a:gd name="connsiteY43" fmla="*/ 4516753 h 39939118"/>
              <a:gd name="connsiteX44" fmla="*/ 5919669 w 16407932"/>
              <a:gd name="connsiteY44" fmla="*/ 5585719 h 39939118"/>
              <a:gd name="connsiteX45" fmla="*/ 5160812 w 16407932"/>
              <a:gd name="connsiteY45" fmla="*/ 5610985 h 39939118"/>
              <a:gd name="connsiteX46" fmla="*/ 4882647 w 16407932"/>
              <a:gd name="connsiteY46" fmla="*/ 6115484 h 39939118"/>
              <a:gd name="connsiteX47" fmla="*/ 5314740 w 16407932"/>
              <a:gd name="connsiteY47" fmla="*/ 6836415 h 39939118"/>
              <a:gd name="connsiteX48" fmla="*/ 6200530 w 16407932"/>
              <a:gd name="connsiteY48" fmla="*/ 10251647 h 39939118"/>
              <a:gd name="connsiteX49" fmla="*/ 6351762 w 16407932"/>
              <a:gd name="connsiteY49" fmla="*/ 11634335 h 39939118"/>
              <a:gd name="connsiteX50" fmla="*/ 6762250 w 16407932"/>
              <a:gd name="connsiteY50" fmla="*/ 11385738 h 39939118"/>
              <a:gd name="connsiteX51" fmla="*/ 6440972 w 16407932"/>
              <a:gd name="connsiteY51" fmla="*/ 10000105 h 39939118"/>
              <a:gd name="connsiteX52" fmla="*/ 8178332 w 16407932"/>
              <a:gd name="connsiteY52" fmla="*/ 8628505 h 39939118"/>
              <a:gd name="connsiteX53" fmla="*/ 8209760 w 16407932"/>
              <a:gd name="connsiteY53" fmla="*/ 7955101 h 39939118"/>
              <a:gd name="connsiteX54" fmla="*/ 8566084 w 16407932"/>
              <a:gd name="connsiteY54" fmla="*/ 7805943 h 39939118"/>
              <a:gd name="connsiteX55" fmla="*/ 8566084 w 16407932"/>
              <a:gd name="connsiteY55" fmla="*/ 7184451 h 39939118"/>
              <a:gd name="connsiteX56" fmla="*/ 8144946 w 16407932"/>
              <a:gd name="connsiteY56" fmla="*/ 6910994 h 39939118"/>
              <a:gd name="connsiteX57" fmla="*/ 7904012 w 16407932"/>
              <a:gd name="connsiteY57" fmla="*/ 5336665 h 39939118"/>
              <a:gd name="connsiteX58" fmla="*/ 7904012 w 16407932"/>
              <a:gd name="connsiteY58" fmla="*/ 5885305 h 39939118"/>
              <a:gd name="connsiteX59" fmla="*/ 7904012 w 16407932"/>
              <a:gd name="connsiteY59" fmla="*/ 6433945 h 39939118"/>
              <a:gd name="connsiteX60" fmla="*/ 7721132 w 16407932"/>
              <a:gd name="connsiteY60" fmla="*/ 6068185 h 39939118"/>
              <a:gd name="connsiteX61" fmla="*/ 7629692 w 16407932"/>
              <a:gd name="connsiteY61" fmla="*/ 6342505 h 39939118"/>
              <a:gd name="connsiteX62" fmla="*/ 7355372 w 16407932"/>
              <a:gd name="connsiteY62" fmla="*/ 6616825 h 39939118"/>
              <a:gd name="connsiteX63" fmla="*/ 7355372 w 16407932"/>
              <a:gd name="connsiteY63" fmla="*/ 6159625 h 39939118"/>
              <a:gd name="connsiteX64" fmla="*/ 7194343 w 16407932"/>
              <a:gd name="connsiteY64" fmla="*/ 6413800 h 39939118"/>
              <a:gd name="connsiteX65" fmla="*/ 7691249 w 16407932"/>
              <a:gd name="connsiteY65" fmla="*/ 5245395 h 39939118"/>
              <a:gd name="connsiteX66" fmla="*/ 8178332 w 16407932"/>
              <a:gd name="connsiteY66" fmla="*/ 4147945 h 39939118"/>
              <a:gd name="connsiteX67" fmla="*/ 9367052 w 16407932"/>
              <a:gd name="connsiteY67" fmla="*/ 3324985 h 39939118"/>
              <a:gd name="connsiteX68" fmla="*/ 9549932 w 16407932"/>
              <a:gd name="connsiteY68" fmla="*/ 3416425 h 39939118"/>
              <a:gd name="connsiteX69" fmla="*/ 10190012 w 16407932"/>
              <a:gd name="connsiteY69" fmla="*/ 3142105 h 39939118"/>
              <a:gd name="connsiteX70" fmla="*/ 11012972 w 16407932"/>
              <a:gd name="connsiteY70" fmla="*/ 3507865 h 39939118"/>
              <a:gd name="connsiteX71" fmla="*/ 11287292 w 16407932"/>
              <a:gd name="connsiteY71" fmla="*/ 4239385 h 39939118"/>
              <a:gd name="connsiteX72" fmla="*/ 11378732 w 16407932"/>
              <a:gd name="connsiteY72" fmla="*/ 4696585 h 39939118"/>
              <a:gd name="connsiteX73" fmla="*/ 11470172 w 16407932"/>
              <a:gd name="connsiteY73" fmla="*/ 5519545 h 39939118"/>
              <a:gd name="connsiteX74" fmla="*/ 11470172 w 16407932"/>
              <a:gd name="connsiteY74" fmla="*/ 5519545 h 39939118"/>
              <a:gd name="connsiteX75" fmla="*/ 11927372 w 16407932"/>
              <a:gd name="connsiteY75" fmla="*/ 6525385 h 39939118"/>
              <a:gd name="connsiteX76" fmla="*/ 11470172 w 16407932"/>
              <a:gd name="connsiteY76" fmla="*/ 7165465 h 39939118"/>
              <a:gd name="connsiteX77" fmla="*/ 11470172 w 16407932"/>
              <a:gd name="connsiteY77" fmla="*/ 7805545 h 39939118"/>
              <a:gd name="connsiteX78" fmla="*/ 10738652 w 16407932"/>
              <a:gd name="connsiteY78" fmla="*/ 7896985 h 39939118"/>
              <a:gd name="connsiteX79" fmla="*/ 10555772 w 16407932"/>
              <a:gd name="connsiteY79" fmla="*/ 8171305 h 39939118"/>
              <a:gd name="connsiteX80" fmla="*/ 10830092 w 16407932"/>
              <a:gd name="connsiteY80" fmla="*/ 8628505 h 39939118"/>
              <a:gd name="connsiteX81" fmla="*/ 11835932 w 16407932"/>
              <a:gd name="connsiteY81" fmla="*/ 8628505 h 39939118"/>
              <a:gd name="connsiteX82" fmla="*/ 12293132 w 16407932"/>
              <a:gd name="connsiteY82" fmla="*/ 9085705 h 39939118"/>
              <a:gd name="connsiteX83" fmla="*/ 13207532 w 16407932"/>
              <a:gd name="connsiteY83" fmla="*/ 10457305 h 39939118"/>
              <a:gd name="connsiteX84" fmla="*/ 14944892 w 16407932"/>
              <a:gd name="connsiteY84" fmla="*/ 10000105 h 39939118"/>
              <a:gd name="connsiteX85" fmla="*/ 16407932 w 16407932"/>
              <a:gd name="connsiteY85" fmla="*/ 9634345 h 39939118"/>
              <a:gd name="connsiteX86" fmla="*/ 15219212 w 16407932"/>
              <a:gd name="connsiteY86" fmla="*/ 10457305 h 39939118"/>
              <a:gd name="connsiteX87" fmla="*/ 15767852 w 16407932"/>
              <a:gd name="connsiteY87" fmla="*/ 10914505 h 39939118"/>
              <a:gd name="connsiteX88" fmla="*/ 14944892 w 16407932"/>
              <a:gd name="connsiteY88" fmla="*/ 11828905 h 39939118"/>
              <a:gd name="connsiteX89" fmla="*/ 14944892 w 16407932"/>
              <a:gd name="connsiteY89" fmla="*/ 11188825 h 39939118"/>
              <a:gd name="connsiteX90" fmla="*/ 13298972 w 16407932"/>
              <a:gd name="connsiteY90" fmla="*/ 11188825 h 39939118"/>
              <a:gd name="connsiteX91" fmla="*/ 13298972 w 16407932"/>
              <a:gd name="connsiteY91" fmla="*/ 12011785 h 39939118"/>
              <a:gd name="connsiteX92" fmla="*/ 14487692 w 16407932"/>
              <a:gd name="connsiteY92" fmla="*/ 13200505 h 39939118"/>
              <a:gd name="connsiteX93" fmla="*/ 14396252 w 16407932"/>
              <a:gd name="connsiteY93" fmla="*/ 14114905 h 39939118"/>
              <a:gd name="connsiteX94" fmla="*/ 14762012 w 16407932"/>
              <a:gd name="connsiteY94" fmla="*/ 14846425 h 39939118"/>
              <a:gd name="connsiteX95" fmla="*/ 14670572 w 16407932"/>
              <a:gd name="connsiteY95" fmla="*/ 15577945 h 39939118"/>
              <a:gd name="connsiteX96" fmla="*/ 14670572 w 16407932"/>
              <a:gd name="connsiteY96" fmla="*/ 16035145 h 39939118"/>
              <a:gd name="connsiteX97" fmla="*/ 14396252 w 16407932"/>
              <a:gd name="connsiteY97" fmla="*/ 16035145 h 39939118"/>
              <a:gd name="connsiteX98" fmla="*/ 14396252 w 16407932"/>
              <a:gd name="connsiteY98" fmla="*/ 16400905 h 39939118"/>
              <a:gd name="connsiteX99" fmla="*/ 13664732 w 16407932"/>
              <a:gd name="connsiteY99" fmla="*/ 16400905 h 39939118"/>
              <a:gd name="connsiteX100" fmla="*/ 14213372 w 16407932"/>
              <a:gd name="connsiteY100" fmla="*/ 17132425 h 39939118"/>
              <a:gd name="connsiteX101" fmla="*/ 14853452 w 16407932"/>
              <a:gd name="connsiteY101" fmla="*/ 25910665 h 39939118"/>
              <a:gd name="connsiteX102" fmla="*/ 13207532 w 16407932"/>
              <a:gd name="connsiteY102" fmla="*/ 25819225 h 39939118"/>
              <a:gd name="connsiteX103" fmla="*/ 13024652 w 16407932"/>
              <a:gd name="connsiteY103" fmla="*/ 29293945 h 39939118"/>
              <a:gd name="connsiteX104" fmla="*/ 11653052 w 16407932"/>
              <a:gd name="connsiteY104" fmla="*/ 33957385 h 39939118"/>
              <a:gd name="connsiteX105" fmla="*/ 12476012 w 16407932"/>
              <a:gd name="connsiteY105" fmla="*/ 35603305 h 39939118"/>
              <a:gd name="connsiteX106" fmla="*/ 14396252 w 16407932"/>
              <a:gd name="connsiteY106" fmla="*/ 36151945 h 39939118"/>
              <a:gd name="connsiteX107" fmla="*/ 12293132 w 16407932"/>
              <a:gd name="connsiteY107" fmla="*/ 36517705 h 39939118"/>
              <a:gd name="connsiteX108" fmla="*/ 12933212 w 16407932"/>
              <a:gd name="connsiteY108" fmla="*/ 37066345 h 39939118"/>
              <a:gd name="connsiteX109" fmla="*/ 12018812 w 16407932"/>
              <a:gd name="connsiteY109" fmla="*/ 37706425 h 39939118"/>
              <a:gd name="connsiteX110" fmla="*/ 10007132 w 16407932"/>
              <a:gd name="connsiteY110" fmla="*/ 37249225 h 39939118"/>
              <a:gd name="connsiteX111" fmla="*/ 10190012 w 16407932"/>
              <a:gd name="connsiteY111" fmla="*/ 36883465 h 39939118"/>
              <a:gd name="connsiteX112" fmla="*/ 9001292 w 16407932"/>
              <a:gd name="connsiteY112" fmla="*/ 36883465 h 39939118"/>
              <a:gd name="connsiteX113" fmla="*/ 9549932 w 16407932"/>
              <a:gd name="connsiteY113" fmla="*/ 35969065 h 39939118"/>
              <a:gd name="connsiteX114" fmla="*/ 9001292 w 16407932"/>
              <a:gd name="connsiteY114" fmla="*/ 35511865 h 39939118"/>
              <a:gd name="connsiteX115" fmla="*/ 9824252 w 16407932"/>
              <a:gd name="connsiteY115" fmla="*/ 34780345 h 39939118"/>
              <a:gd name="connsiteX116" fmla="*/ 8635532 w 16407932"/>
              <a:gd name="connsiteY116" fmla="*/ 28196665 h 39939118"/>
              <a:gd name="connsiteX117" fmla="*/ 9367052 w 16407932"/>
              <a:gd name="connsiteY117" fmla="*/ 26276425 h 39939118"/>
              <a:gd name="connsiteX118" fmla="*/ 8361212 w 16407932"/>
              <a:gd name="connsiteY118" fmla="*/ 25727785 h 39939118"/>
              <a:gd name="connsiteX119" fmla="*/ 8269772 w 16407932"/>
              <a:gd name="connsiteY119" fmla="*/ 20790025 h 39939118"/>
              <a:gd name="connsiteX120" fmla="*/ 8635532 w 16407932"/>
              <a:gd name="connsiteY120" fmla="*/ 18504025 h 39939118"/>
              <a:gd name="connsiteX121" fmla="*/ 7345575 w 16407932"/>
              <a:gd name="connsiteY121" fmla="*/ 16730572 h 39939118"/>
              <a:gd name="connsiteX122" fmla="*/ 7172492 w 16407932"/>
              <a:gd name="connsiteY122" fmla="*/ 16309465 h 39939118"/>
              <a:gd name="connsiteX123" fmla="*/ 7302366 w 16407932"/>
              <a:gd name="connsiteY123" fmla="*/ 16332817 h 39939118"/>
              <a:gd name="connsiteX124" fmla="*/ 7025008 w 16407932"/>
              <a:gd name="connsiteY124" fmla="*/ 16283097 h 39939118"/>
              <a:gd name="connsiteX125" fmla="*/ 7154636 w 16407932"/>
              <a:gd name="connsiteY125" fmla="*/ 20186069 h 39939118"/>
              <a:gd name="connsiteX126" fmla="*/ 6668684 w 16407932"/>
              <a:gd name="connsiteY126" fmla="*/ 21851668 h 39939118"/>
              <a:gd name="connsiteX127" fmla="*/ 6117614 w 16407932"/>
              <a:gd name="connsiteY127" fmla="*/ 22100265 h 39939118"/>
              <a:gd name="connsiteX128" fmla="*/ 6668684 w 16407932"/>
              <a:gd name="connsiteY128" fmla="*/ 26997624 h 39939118"/>
              <a:gd name="connsiteX129" fmla="*/ 6330157 w 16407932"/>
              <a:gd name="connsiteY129" fmla="*/ 36543745 h 39939118"/>
              <a:gd name="connsiteX130" fmla="*/ 5428593 w 16407932"/>
              <a:gd name="connsiteY130" fmla="*/ 36799051 h 39939118"/>
              <a:gd name="connsiteX0" fmla="*/ 5941274 w 16407932"/>
              <a:gd name="connsiteY0" fmla="*/ 36916641 h 39939118"/>
              <a:gd name="connsiteX1" fmla="*/ 6546204 w 16407932"/>
              <a:gd name="connsiteY1" fmla="*/ 37811590 h 39939118"/>
              <a:gd name="connsiteX2" fmla="*/ 6729995 w 16407932"/>
              <a:gd name="connsiteY2" fmla="*/ 38184485 h 39939118"/>
              <a:gd name="connsiteX3" fmla="*/ 8577039 w 16407932"/>
              <a:gd name="connsiteY3" fmla="*/ 38905416 h 39939118"/>
              <a:gd name="connsiteX4" fmla="*/ 8987527 w 16407932"/>
              <a:gd name="connsiteY4" fmla="*/ 39526908 h 39939118"/>
              <a:gd name="connsiteX5" fmla="*/ 6225637 w 16407932"/>
              <a:gd name="connsiteY5" fmla="*/ 39924663 h 39939118"/>
              <a:gd name="connsiteX6" fmla="*/ 5058987 w 16407932"/>
              <a:gd name="connsiteY6" fmla="*/ 39526908 h 39939118"/>
              <a:gd name="connsiteX7" fmla="*/ 4540476 w 16407932"/>
              <a:gd name="connsiteY7" fmla="*/ 39626347 h 39939118"/>
              <a:gd name="connsiteX8" fmla="*/ 3200988 w 16407932"/>
              <a:gd name="connsiteY8" fmla="*/ 39377750 h 39939118"/>
              <a:gd name="connsiteX9" fmla="*/ 3265802 w 16407932"/>
              <a:gd name="connsiteY9" fmla="*/ 38358503 h 39939118"/>
              <a:gd name="connsiteX10" fmla="*/ 2596059 w 16407932"/>
              <a:gd name="connsiteY10" fmla="*/ 38532521 h 39939118"/>
              <a:gd name="connsiteX11" fmla="*/ 2531245 w 16407932"/>
              <a:gd name="connsiteY11" fmla="*/ 38905416 h 39939118"/>
              <a:gd name="connsiteX12" fmla="*/ 864185 w 16407932"/>
              <a:gd name="connsiteY12" fmla="*/ 38830837 h 39939118"/>
              <a:gd name="connsiteX13" fmla="*/ 712953 w 16407932"/>
              <a:gd name="connsiteY13" fmla="*/ 36543745 h 39939118"/>
              <a:gd name="connsiteX14" fmla="*/ 802874 w 16407932"/>
              <a:gd name="connsiteY14" fmla="*/ 35499638 h 39939118"/>
              <a:gd name="connsiteX15" fmla="*/ 1278176 w 16407932"/>
              <a:gd name="connsiteY15" fmla="*/ 35027304 h 39939118"/>
              <a:gd name="connsiteX16" fmla="*/ 1040525 w 16407932"/>
              <a:gd name="connsiteY16" fmla="*/ 34629549 h 39939118"/>
              <a:gd name="connsiteX17" fmla="*/ 1080232 w 16407932"/>
              <a:gd name="connsiteY17" fmla="*/ 26972764 h 39939118"/>
              <a:gd name="connsiteX18" fmla="*/ 1598743 w 16407932"/>
              <a:gd name="connsiteY18" fmla="*/ 24909410 h 39939118"/>
              <a:gd name="connsiteX19" fmla="*/ 1533929 w 16407932"/>
              <a:gd name="connsiteY19" fmla="*/ 23591847 h 39939118"/>
              <a:gd name="connsiteX20" fmla="*/ 1663557 w 16407932"/>
              <a:gd name="connsiteY20" fmla="*/ 22348862 h 39939118"/>
              <a:gd name="connsiteX21" fmla="*/ 1859785 w 16407932"/>
              <a:gd name="connsiteY21" fmla="*/ 21534401 h 39939118"/>
              <a:gd name="connsiteX22" fmla="*/ 0 w 16407932"/>
              <a:gd name="connsiteY22" fmla="*/ 21115331 h 39939118"/>
              <a:gd name="connsiteX23" fmla="*/ 734558 w 16407932"/>
              <a:gd name="connsiteY23" fmla="*/ 16034501 h 39939118"/>
              <a:gd name="connsiteX24" fmla="*/ 910897 w 16407932"/>
              <a:gd name="connsiteY24" fmla="*/ 13573391 h 39939118"/>
              <a:gd name="connsiteX25" fmla="*/ 781270 w 16407932"/>
              <a:gd name="connsiteY25" fmla="*/ 10391351 h 39939118"/>
              <a:gd name="connsiteX26" fmla="*/ 1166650 w 16407932"/>
              <a:gd name="connsiteY26" fmla="*/ 7897670 h 39939118"/>
              <a:gd name="connsiteX27" fmla="*/ 1879603 w 16407932"/>
              <a:gd name="connsiteY27" fmla="*/ 6322056 h 39939118"/>
              <a:gd name="connsiteX28" fmla="*/ 2570951 w 16407932"/>
              <a:gd name="connsiteY28" fmla="*/ 5337122 h 39939118"/>
              <a:gd name="connsiteX29" fmla="*/ 2966252 w 16407932"/>
              <a:gd name="connsiteY29" fmla="*/ 4788025 h 39939118"/>
              <a:gd name="connsiteX30" fmla="*/ 2527742 w 16407932"/>
              <a:gd name="connsiteY30" fmla="*/ 3954433 h 39939118"/>
              <a:gd name="connsiteX31" fmla="*/ 2160463 w 16407932"/>
              <a:gd name="connsiteY31" fmla="*/ 1881624 h 39939118"/>
              <a:gd name="connsiteX32" fmla="*/ 2246882 w 16407932"/>
              <a:gd name="connsiteY32" fmla="*/ 1036395 h 39939118"/>
              <a:gd name="connsiteX33" fmla="*/ 2722184 w 16407932"/>
              <a:gd name="connsiteY33" fmla="*/ 638640 h 39939118"/>
              <a:gd name="connsiteX34" fmla="*/ 3510600 w 16407932"/>
              <a:gd name="connsiteY34" fmla="*/ 290605 h 39939118"/>
              <a:gd name="connsiteX35" fmla="*/ 4601787 w 16407932"/>
              <a:gd name="connsiteY35" fmla="*/ 191166 h 39939118"/>
              <a:gd name="connsiteX36" fmla="*/ 5833251 w 16407932"/>
              <a:gd name="connsiteY36" fmla="*/ 713219 h 39939118"/>
              <a:gd name="connsiteX37" fmla="*/ 5465972 w 16407932"/>
              <a:gd name="connsiteY37" fmla="*/ 1185554 h 39939118"/>
              <a:gd name="connsiteX38" fmla="*/ 5768437 w 16407932"/>
              <a:gd name="connsiteY38" fmla="*/ 1682747 h 39939118"/>
              <a:gd name="connsiteX39" fmla="*/ 5962879 w 16407932"/>
              <a:gd name="connsiteY39" fmla="*/ 2378819 h 39939118"/>
              <a:gd name="connsiteX40" fmla="*/ 5941274 w 16407932"/>
              <a:gd name="connsiteY40" fmla="*/ 2900872 h 39939118"/>
              <a:gd name="connsiteX41" fmla="*/ 6265343 w 16407932"/>
              <a:gd name="connsiteY41" fmla="*/ 3671523 h 39939118"/>
              <a:gd name="connsiteX42" fmla="*/ 6157320 w 16407932"/>
              <a:gd name="connsiteY42" fmla="*/ 4078732 h 39939118"/>
              <a:gd name="connsiteX43" fmla="*/ 6222134 w 16407932"/>
              <a:gd name="connsiteY43" fmla="*/ 4516753 h 39939118"/>
              <a:gd name="connsiteX44" fmla="*/ 5919669 w 16407932"/>
              <a:gd name="connsiteY44" fmla="*/ 5585719 h 39939118"/>
              <a:gd name="connsiteX45" fmla="*/ 5160812 w 16407932"/>
              <a:gd name="connsiteY45" fmla="*/ 5610985 h 39939118"/>
              <a:gd name="connsiteX46" fmla="*/ 4882647 w 16407932"/>
              <a:gd name="connsiteY46" fmla="*/ 6115484 h 39939118"/>
              <a:gd name="connsiteX47" fmla="*/ 5314740 w 16407932"/>
              <a:gd name="connsiteY47" fmla="*/ 6836415 h 39939118"/>
              <a:gd name="connsiteX48" fmla="*/ 6200530 w 16407932"/>
              <a:gd name="connsiteY48" fmla="*/ 10251647 h 39939118"/>
              <a:gd name="connsiteX49" fmla="*/ 6351762 w 16407932"/>
              <a:gd name="connsiteY49" fmla="*/ 11634335 h 39939118"/>
              <a:gd name="connsiteX50" fmla="*/ 6762250 w 16407932"/>
              <a:gd name="connsiteY50" fmla="*/ 11385738 h 39939118"/>
              <a:gd name="connsiteX51" fmla="*/ 6440972 w 16407932"/>
              <a:gd name="connsiteY51" fmla="*/ 10000105 h 39939118"/>
              <a:gd name="connsiteX52" fmla="*/ 8178332 w 16407932"/>
              <a:gd name="connsiteY52" fmla="*/ 8628505 h 39939118"/>
              <a:gd name="connsiteX53" fmla="*/ 8209760 w 16407932"/>
              <a:gd name="connsiteY53" fmla="*/ 7955101 h 39939118"/>
              <a:gd name="connsiteX54" fmla="*/ 8566084 w 16407932"/>
              <a:gd name="connsiteY54" fmla="*/ 7805943 h 39939118"/>
              <a:gd name="connsiteX55" fmla="*/ 8566084 w 16407932"/>
              <a:gd name="connsiteY55" fmla="*/ 7184451 h 39939118"/>
              <a:gd name="connsiteX56" fmla="*/ 8144946 w 16407932"/>
              <a:gd name="connsiteY56" fmla="*/ 6910994 h 39939118"/>
              <a:gd name="connsiteX57" fmla="*/ 7904012 w 16407932"/>
              <a:gd name="connsiteY57" fmla="*/ 5336665 h 39939118"/>
              <a:gd name="connsiteX58" fmla="*/ 7904012 w 16407932"/>
              <a:gd name="connsiteY58" fmla="*/ 5885305 h 39939118"/>
              <a:gd name="connsiteX59" fmla="*/ 7904012 w 16407932"/>
              <a:gd name="connsiteY59" fmla="*/ 6433945 h 39939118"/>
              <a:gd name="connsiteX60" fmla="*/ 7721132 w 16407932"/>
              <a:gd name="connsiteY60" fmla="*/ 6068185 h 39939118"/>
              <a:gd name="connsiteX61" fmla="*/ 7629692 w 16407932"/>
              <a:gd name="connsiteY61" fmla="*/ 6342505 h 39939118"/>
              <a:gd name="connsiteX62" fmla="*/ 7355372 w 16407932"/>
              <a:gd name="connsiteY62" fmla="*/ 6616825 h 39939118"/>
              <a:gd name="connsiteX63" fmla="*/ 7355372 w 16407932"/>
              <a:gd name="connsiteY63" fmla="*/ 6159625 h 39939118"/>
              <a:gd name="connsiteX64" fmla="*/ 7194343 w 16407932"/>
              <a:gd name="connsiteY64" fmla="*/ 6413800 h 39939118"/>
              <a:gd name="connsiteX65" fmla="*/ 7691249 w 16407932"/>
              <a:gd name="connsiteY65" fmla="*/ 5245395 h 39939118"/>
              <a:gd name="connsiteX66" fmla="*/ 8178332 w 16407932"/>
              <a:gd name="connsiteY66" fmla="*/ 4147945 h 39939118"/>
              <a:gd name="connsiteX67" fmla="*/ 9367052 w 16407932"/>
              <a:gd name="connsiteY67" fmla="*/ 3324985 h 39939118"/>
              <a:gd name="connsiteX68" fmla="*/ 9549932 w 16407932"/>
              <a:gd name="connsiteY68" fmla="*/ 3416425 h 39939118"/>
              <a:gd name="connsiteX69" fmla="*/ 10190012 w 16407932"/>
              <a:gd name="connsiteY69" fmla="*/ 3142105 h 39939118"/>
              <a:gd name="connsiteX70" fmla="*/ 11012972 w 16407932"/>
              <a:gd name="connsiteY70" fmla="*/ 3507865 h 39939118"/>
              <a:gd name="connsiteX71" fmla="*/ 11287292 w 16407932"/>
              <a:gd name="connsiteY71" fmla="*/ 4239385 h 39939118"/>
              <a:gd name="connsiteX72" fmla="*/ 11378732 w 16407932"/>
              <a:gd name="connsiteY72" fmla="*/ 4696585 h 39939118"/>
              <a:gd name="connsiteX73" fmla="*/ 11470172 w 16407932"/>
              <a:gd name="connsiteY73" fmla="*/ 5519545 h 39939118"/>
              <a:gd name="connsiteX74" fmla="*/ 11470172 w 16407932"/>
              <a:gd name="connsiteY74" fmla="*/ 5519545 h 39939118"/>
              <a:gd name="connsiteX75" fmla="*/ 11927372 w 16407932"/>
              <a:gd name="connsiteY75" fmla="*/ 6525385 h 39939118"/>
              <a:gd name="connsiteX76" fmla="*/ 11470172 w 16407932"/>
              <a:gd name="connsiteY76" fmla="*/ 7165465 h 39939118"/>
              <a:gd name="connsiteX77" fmla="*/ 11470172 w 16407932"/>
              <a:gd name="connsiteY77" fmla="*/ 7805545 h 39939118"/>
              <a:gd name="connsiteX78" fmla="*/ 10738652 w 16407932"/>
              <a:gd name="connsiteY78" fmla="*/ 7896985 h 39939118"/>
              <a:gd name="connsiteX79" fmla="*/ 10555772 w 16407932"/>
              <a:gd name="connsiteY79" fmla="*/ 8171305 h 39939118"/>
              <a:gd name="connsiteX80" fmla="*/ 10830092 w 16407932"/>
              <a:gd name="connsiteY80" fmla="*/ 8628505 h 39939118"/>
              <a:gd name="connsiteX81" fmla="*/ 11835932 w 16407932"/>
              <a:gd name="connsiteY81" fmla="*/ 8628505 h 39939118"/>
              <a:gd name="connsiteX82" fmla="*/ 12293132 w 16407932"/>
              <a:gd name="connsiteY82" fmla="*/ 9085705 h 39939118"/>
              <a:gd name="connsiteX83" fmla="*/ 13207532 w 16407932"/>
              <a:gd name="connsiteY83" fmla="*/ 10457305 h 39939118"/>
              <a:gd name="connsiteX84" fmla="*/ 14944892 w 16407932"/>
              <a:gd name="connsiteY84" fmla="*/ 10000105 h 39939118"/>
              <a:gd name="connsiteX85" fmla="*/ 16407932 w 16407932"/>
              <a:gd name="connsiteY85" fmla="*/ 9634345 h 39939118"/>
              <a:gd name="connsiteX86" fmla="*/ 15219212 w 16407932"/>
              <a:gd name="connsiteY86" fmla="*/ 10457305 h 39939118"/>
              <a:gd name="connsiteX87" fmla="*/ 15767852 w 16407932"/>
              <a:gd name="connsiteY87" fmla="*/ 10914505 h 39939118"/>
              <a:gd name="connsiteX88" fmla="*/ 14944892 w 16407932"/>
              <a:gd name="connsiteY88" fmla="*/ 11828905 h 39939118"/>
              <a:gd name="connsiteX89" fmla="*/ 14944892 w 16407932"/>
              <a:gd name="connsiteY89" fmla="*/ 11188825 h 39939118"/>
              <a:gd name="connsiteX90" fmla="*/ 13298972 w 16407932"/>
              <a:gd name="connsiteY90" fmla="*/ 11188825 h 39939118"/>
              <a:gd name="connsiteX91" fmla="*/ 13298972 w 16407932"/>
              <a:gd name="connsiteY91" fmla="*/ 12011785 h 39939118"/>
              <a:gd name="connsiteX92" fmla="*/ 14487692 w 16407932"/>
              <a:gd name="connsiteY92" fmla="*/ 13200505 h 39939118"/>
              <a:gd name="connsiteX93" fmla="*/ 14396252 w 16407932"/>
              <a:gd name="connsiteY93" fmla="*/ 14114905 h 39939118"/>
              <a:gd name="connsiteX94" fmla="*/ 14762012 w 16407932"/>
              <a:gd name="connsiteY94" fmla="*/ 14846425 h 39939118"/>
              <a:gd name="connsiteX95" fmla="*/ 14670572 w 16407932"/>
              <a:gd name="connsiteY95" fmla="*/ 15577945 h 39939118"/>
              <a:gd name="connsiteX96" fmla="*/ 14670572 w 16407932"/>
              <a:gd name="connsiteY96" fmla="*/ 16035145 h 39939118"/>
              <a:gd name="connsiteX97" fmla="*/ 14396252 w 16407932"/>
              <a:gd name="connsiteY97" fmla="*/ 16035145 h 39939118"/>
              <a:gd name="connsiteX98" fmla="*/ 14396252 w 16407932"/>
              <a:gd name="connsiteY98" fmla="*/ 16400905 h 39939118"/>
              <a:gd name="connsiteX99" fmla="*/ 13664732 w 16407932"/>
              <a:gd name="connsiteY99" fmla="*/ 16400905 h 39939118"/>
              <a:gd name="connsiteX100" fmla="*/ 14213372 w 16407932"/>
              <a:gd name="connsiteY100" fmla="*/ 17132425 h 39939118"/>
              <a:gd name="connsiteX101" fmla="*/ 14853452 w 16407932"/>
              <a:gd name="connsiteY101" fmla="*/ 25910665 h 39939118"/>
              <a:gd name="connsiteX102" fmla="*/ 13207532 w 16407932"/>
              <a:gd name="connsiteY102" fmla="*/ 25819225 h 39939118"/>
              <a:gd name="connsiteX103" fmla="*/ 13024652 w 16407932"/>
              <a:gd name="connsiteY103" fmla="*/ 29293945 h 39939118"/>
              <a:gd name="connsiteX104" fmla="*/ 11653052 w 16407932"/>
              <a:gd name="connsiteY104" fmla="*/ 33957385 h 39939118"/>
              <a:gd name="connsiteX105" fmla="*/ 12476012 w 16407932"/>
              <a:gd name="connsiteY105" fmla="*/ 35603305 h 39939118"/>
              <a:gd name="connsiteX106" fmla="*/ 14396252 w 16407932"/>
              <a:gd name="connsiteY106" fmla="*/ 36151945 h 39939118"/>
              <a:gd name="connsiteX107" fmla="*/ 12293132 w 16407932"/>
              <a:gd name="connsiteY107" fmla="*/ 36517705 h 39939118"/>
              <a:gd name="connsiteX108" fmla="*/ 12933212 w 16407932"/>
              <a:gd name="connsiteY108" fmla="*/ 37066345 h 39939118"/>
              <a:gd name="connsiteX109" fmla="*/ 12018812 w 16407932"/>
              <a:gd name="connsiteY109" fmla="*/ 37706425 h 39939118"/>
              <a:gd name="connsiteX110" fmla="*/ 10007132 w 16407932"/>
              <a:gd name="connsiteY110" fmla="*/ 37249225 h 39939118"/>
              <a:gd name="connsiteX111" fmla="*/ 10190012 w 16407932"/>
              <a:gd name="connsiteY111" fmla="*/ 36883465 h 39939118"/>
              <a:gd name="connsiteX112" fmla="*/ 9001292 w 16407932"/>
              <a:gd name="connsiteY112" fmla="*/ 36883465 h 39939118"/>
              <a:gd name="connsiteX113" fmla="*/ 9549932 w 16407932"/>
              <a:gd name="connsiteY113" fmla="*/ 35969065 h 39939118"/>
              <a:gd name="connsiteX114" fmla="*/ 9001292 w 16407932"/>
              <a:gd name="connsiteY114" fmla="*/ 35511865 h 39939118"/>
              <a:gd name="connsiteX115" fmla="*/ 9824252 w 16407932"/>
              <a:gd name="connsiteY115" fmla="*/ 34780345 h 39939118"/>
              <a:gd name="connsiteX116" fmla="*/ 8635532 w 16407932"/>
              <a:gd name="connsiteY116" fmla="*/ 28196665 h 39939118"/>
              <a:gd name="connsiteX117" fmla="*/ 9367052 w 16407932"/>
              <a:gd name="connsiteY117" fmla="*/ 26276425 h 39939118"/>
              <a:gd name="connsiteX118" fmla="*/ 8361212 w 16407932"/>
              <a:gd name="connsiteY118" fmla="*/ 25727785 h 39939118"/>
              <a:gd name="connsiteX119" fmla="*/ 8269772 w 16407932"/>
              <a:gd name="connsiteY119" fmla="*/ 20790025 h 39939118"/>
              <a:gd name="connsiteX120" fmla="*/ 8635532 w 16407932"/>
              <a:gd name="connsiteY120" fmla="*/ 18504025 h 39939118"/>
              <a:gd name="connsiteX121" fmla="*/ 7345575 w 16407932"/>
              <a:gd name="connsiteY121" fmla="*/ 16730572 h 39939118"/>
              <a:gd name="connsiteX122" fmla="*/ 7172492 w 16407932"/>
              <a:gd name="connsiteY122" fmla="*/ 16309465 h 39939118"/>
              <a:gd name="connsiteX123" fmla="*/ 7302366 w 16407932"/>
              <a:gd name="connsiteY123" fmla="*/ 16332817 h 39939118"/>
              <a:gd name="connsiteX124" fmla="*/ 7025008 w 16407932"/>
              <a:gd name="connsiteY124" fmla="*/ 16283097 h 39939118"/>
              <a:gd name="connsiteX125" fmla="*/ 7154636 w 16407932"/>
              <a:gd name="connsiteY125" fmla="*/ 20186069 h 39939118"/>
              <a:gd name="connsiteX126" fmla="*/ 6668684 w 16407932"/>
              <a:gd name="connsiteY126" fmla="*/ 21851668 h 39939118"/>
              <a:gd name="connsiteX127" fmla="*/ 6117614 w 16407932"/>
              <a:gd name="connsiteY127" fmla="*/ 22100265 h 39939118"/>
              <a:gd name="connsiteX128" fmla="*/ 6668684 w 16407932"/>
              <a:gd name="connsiteY128" fmla="*/ 26997624 h 39939118"/>
              <a:gd name="connsiteX129" fmla="*/ 6330157 w 16407932"/>
              <a:gd name="connsiteY129" fmla="*/ 36543745 h 39939118"/>
              <a:gd name="connsiteX130" fmla="*/ 5428593 w 16407932"/>
              <a:gd name="connsiteY130" fmla="*/ 36799051 h 39939118"/>
              <a:gd name="connsiteX0" fmla="*/ 5941274 w 16407932"/>
              <a:gd name="connsiteY0" fmla="*/ 36916641 h 39939118"/>
              <a:gd name="connsiteX1" fmla="*/ 6546204 w 16407932"/>
              <a:gd name="connsiteY1" fmla="*/ 37811590 h 39939118"/>
              <a:gd name="connsiteX2" fmla="*/ 6729995 w 16407932"/>
              <a:gd name="connsiteY2" fmla="*/ 38184485 h 39939118"/>
              <a:gd name="connsiteX3" fmla="*/ 8577039 w 16407932"/>
              <a:gd name="connsiteY3" fmla="*/ 38905416 h 39939118"/>
              <a:gd name="connsiteX4" fmla="*/ 8987527 w 16407932"/>
              <a:gd name="connsiteY4" fmla="*/ 39526908 h 39939118"/>
              <a:gd name="connsiteX5" fmla="*/ 6225637 w 16407932"/>
              <a:gd name="connsiteY5" fmla="*/ 39924663 h 39939118"/>
              <a:gd name="connsiteX6" fmla="*/ 5058987 w 16407932"/>
              <a:gd name="connsiteY6" fmla="*/ 39526908 h 39939118"/>
              <a:gd name="connsiteX7" fmla="*/ 4540476 w 16407932"/>
              <a:gd name="connsiteY7" fmla="*/ 39626347 h 39939118"/>
              <a:gd name="connsiteX8" fmla="*/ 3200988 w 16407932"/>
              <a:gd name="connsiteY8" fmla="*/ 39377750 h 39939118"/>
              <a:gd name="connsiteX9" fmla="*/ 3265802 w 16407932"/>
              <a:gd name="connsiteY9" fmla="*/ 38358503 h 39939118"/>
              <a:gd name="connsiteX10" fmla="*/ 2596059 w 16407932"/>
              <a:gd name="connsiteY10" fmla="*/ 38532521 h 39939118"/>
              <a:gd name="connsiteX11" fmla="*/ 2531245 w 16407932"/>
              <a:gd name="connsiteY11" fmla="*/ 38905416 h 39939118"/>
              <a:gd name="connsiteX12" fmla="*/ 864185 w 16407932"/>
              <a:gd name="connsiteY12" fmla="*/ 38830837 h 39939118"/>
              <a:gd name="connsiteX13" fmla="*/ 712953 w 16407932"/>
              <a:gd name="connsiteY13" fmla="*/ 36543745 h 39939118"/>
              <a:gd name="connsiteX14" fmla="*/ 802874 w 16407932"/>
              <a:gd name="connsiteY14" fmla="*/ 35499638 h 39939118"/>
              <a:gd name="connsiteX15" fmla="*/ 1278176 w 16407932"/>
              <a:gd name="connsiteY15" fmla="*/ 35027304 h 39939118"/>
              <a:gd name="connsiteX16" fmla="*/ 1040525 w 16407932"/>
              <a:gd name="connsiteY16" fmla="*/ 34629549 h 39939118"/>
              <a:gd name="connsiteX17" fmla="*/ 1080232 w 16407932"/>
              <a:gd name="connsiteY17" fmla="*/ 26972764 h 39939118"/>
              <a:gd name="connsiteX18" fmla="*/ 1598743 w 16407932"/>
              <a:gd name="connsiteY18" fmla="*/ 24909410 h 39939118"/>
              <a:gd name="connsiteX19" fmla="*/ 1533929 w 16407932"/>
              <a:gd name="connsiteY19" fmla="*/ 23591847 h 39939118"/>
              <a:gd name="connsiteX20" fmla="*/ 1663557 w 16407932"/>
              <a:gd name="connsiteY20" fmla="*/ 22348862 h 39939118"/>
              <a:gd name="connsiteX21" fmla="*/ 1859785 w 16407932"/>
              <a:gd name="connsiteY21" fmla="*/ 21534401 h 39939118"/>
              <a:gd name="connsiteX22" fmla="*/ 0 w 16407932"/>
              <a:gd name="connsiteY22" fmla="*/ 21115331 h 39939118"/>
              <a:gd name="connsiteX23" fmla="*/ 734558 w 16407932"/>
              <a:gd name="connsiteY23" fmla="*/ 16034501 h 39939118"/>
              <a:gd name="connsiteX24" fmla="*/ 910897 w 16407932"/>
              <a:gd name="connsiteY24" fmla="*/ 13573391 h 39939118"/>
              <a:gd name="connsiteX25" fmla="*/ 781270 w 16407932"/>
              <a:gd name="connsiteY25" fmla="*/ 10391351 h 39939118"/>
              <a:gd name="connsiteX26" fmla="*/ 1166650 w 16407932"/>
              <a:gd name="connsiteY26" fmla="*/ 7897670 h 39939118"/>
              <a:gd name="connsiteX27" fmla="*/ 1879603 w 16407932"/>
              <a:gd name="connsiteY27" fmla="*/ 6322056 h 39939118"/>
              <a:gd name="connsiteX28" fmla="*/ 2570951 w 16407932"/>
              <a:gd name="connsiteY28" fmla="*/ 5337122 h 39939118"/>
              <a:gd name="connsiteX29" fmla="*/ 2966252 w 16407932"/>
              <a:gd name="connsiteY29" fmla="*/ 4788025 h 39939118"/>
              <a:gd name="connsiteX30" fmla="*/ 2527742 w 16407932"/>
              <a:gd name="connsiteY30" fmla="*/ 3954433 h 39939118"/>
              <a:gd name="connsiteX31" fmla="*/ 2160463 w 16407932"/>
              <a:gd name="connsiteY31" fmla="*/ 1881624 h 39939118"/>
              <a:gd name="connsiteX32" fmla="*/ 2246882 w 16407932"/>
              <a:gd name="connsiteY32" fmla="*/ 1036395 h 39939118"/>
              <a:gd name="connsiteX33" fmla="*/ 2722184 w 16407932"/>
              <a:gd name="connsiteY33" fmla="*/ 638640 h 39939118"/>
              <a:gd name="connsiteX34" fmla="*/ 3510600 w 16407932"/>
              <a:gd name="connsiteY34" fmla="*/ 290605 h 39939118"/>
              <a:gd name="connsiteX35" fmla="*/ 4601787 w 16407932"/>
              <a:gd name="connsiteY35" fmla="*/ 191166 h 39939118"/>
              <a:gd name="connsiteX36" fmla="*/ 5833251 w 16407932"/>
              <a:gd name="connsiteY36" fmla="*/ 713219 h 39939118"/>
              <a:gd name="connsiteX37" fmla="*/ 5465972 w 16407932"/>
              <a:gd name="connsiteY37" fmla="*/ 1185554 h 39939118"/>
              <a:gd name="connsiteX38" fmla="*/ 5768437 w 16407932"/>
              <a:gd name="connsiteY38" fmla="*/ 1682747 h 39939118"/>
              <a:gd name="connsiteX39" fmla="*/ 5962879 w 16407932"/>
              <a:gd name="connsiteY39" fmla="*/ 2378819 h 39939118"/>
              <a:gd name="connsiteX40" fmla="*/ 5941274 w 16407932"/>
              <a:gd name="connsiteY40" fmla="*/ 2900872 h 39939118"/>
              <a:gd name="connsiteX41" fmla="*/ 6265343 w 16407932"/>
              <a:gd name="connsiteY41" fmla="*/ 3671523 h 39939118"/>
              <a:gd name="connsiteX42" fmla="*/ 6157320 w 16407932"/>
              <a:gd name="connsiteY42" fmla="*/ 4078732 h 39939118"/>
              <a:gd name="connsiteX43" fmla="*/ 6222134 w 16407932"/>
              <a:gd name="connsiteY43" fmla="*/ 4516753 h 39939118"/>
              <a:gd name="connsiteX44" fmla="*/ 5919669 w 16407932"/>
              <a:gd name="connsiteY44" fmla="*/ 5585719 h 39939118"/>
              <a:gd name="connsiteX45" fmla="*/ 5160812 w 16407932"/>
              <a:gd name="connsiteY45" fmla="*/ 5610985 h 39939118"/>
              <a:gd name="connsiteX46" fmla="*/ 4882647 w 16407932"/>
              <a:gd name="connsiteY46" fmla="*/ 6115484 h 39939118"/>
              <a:gd name="connsiteX47" fmla="*/ 5314740 w 16407932"/>
              <a:gd name="connsiteY47" fmla="*/ 6836415 h 39939118"/>
              <a:gd name="connsiteX48" fmla="*/ 6200530 w 16407932"/>
              <a:gd name="connsiteY48" fmla="*/ 10251647 h 39939118"/>
              <a:gd name="connsiteX49" fmla="*/ 6351762 w 16407932"/>
              <a:gd name="connsiteY49" fmla="*/ 11634335 h 39939118"/>
              <a:gd name="connsiteX50" fmla="*/ 6762250 w 16407932"/>
              <a:gd name="connsiteY50" fmla="*/ 11385738 h 39939118"/>
              <a:gd name="connsiteX51" fmla="*/ 6440972 w 16407932"/>
              <a:gd name="connsiteY51" fmla="*/ 10000105 h 39939118"/>
              <a:gd name="connsiteX52" fmla="*/ 8178332 w 16407932"/>
              <a:gd name="connsiteY52" fmla="*/ 8628505 h 39939118"/>
              <a:gd name="connsiteX53" fmla="*/ 8209760 w 16407932"/>
              <a:gd name="connsiteY53" fmla="*/ 7955101 h 39939118"/>
              <a:gd name="connsiteX54" fmla="*/ 8566084 w 16407932"/>
              <a:gd name="connsiteY54" fmla="*/ 7805943 h 39939118"/>
              <a:gd name="connsiteX55" fmla="*/ 8566084 w 16407932"/>
              <a:gd name="connsiteY55" fmla="*/ 7184451 h 39939118"/>
              <a:gd name="connsiteX56" fmla="*/ 8144946 w 16407932"/>
              <a:gd name="connsiteY56" fmla="*/ 6910994 h 39939118"/>
              <a:gd name="connsiteX57" fmla="*/ 7904012 w 16407932"/>
              <a:gd name="connsiteY57" fmla="*/ 5336665 h 39939118"/>
              <a:gd name="connsiteX58" fmla="*/ 7904012 w 16407932"/>
              <a:gd name="connsiteY58" fmla="*/ 5885305 h 39939118"/>
              <a:gd name="connsiteX59" fmla="*/ 7904012 w 16407932"/>
              <a:gd name="connsiteY59" fmla="*/ 6433945 h 39939118"/>
              <a:gd name="connsiteX60" fmla="*/ 7721132 w 16407932"/>
              <a:gd name="connsiteY60" fmla="*/ 6068185 h 39939118"/>
              <a:gd name="connsiteX61" fmla="*/ 7629692 w 16407932"/>
              <a:gd name="connsiteY61" fmla="*/ 6342505 h 39939118"/>
              <a:gd name="connsiteX62" fmla="*/ 7355372 w 16407932"/>
              <a:gd name="connsiteY62" fmla="*/ 6616825 h 39939118"/>
              <a:gd name="connsiteX63" fmla="*/ 7355372 w 16407932"/>
              <a:gd name="connsiteY63" fmla="*/ 6159625 h 39939118"/>
              <a:gd name="connsiteX64" fmla="*/ 7194343 w 16407932"/>
              <a:gd name="connsiteY64" fmla="*/ 6413800 h 39939118"/>
              <a:gd name="connsiteX65" fmla="*/ 7691249 w 16407932"/>
              <a:gd name="connsiteY65" fmla="*/ 5245395 h 39939118"/>
              <a:gd name="connsiteX66" fmla="*/ 8178332 w 16407932"/>
              <a:gd name="connsiteY66" fmla="*/ 4147945 h 39939118"/>
              <a:gd name="connsiteX67" fmla="*/ 9367052 w 16407932"/>
              <a:gd name="connsiteY67" fmla="*/ 3324985 h 39939118"/>
              <a:gd name="connsiteX68" fmla="*/ 9549932 w 16407932"/>
              <a:gd name="connsiteY68" fmla="*/ 3416425 h 39939118"/>
              <a:gd name="connsiteX69" fmla="*/ 10190012 w 16407932"/>
              <a:gd name="connsiteY69" fmla="*/ 3142105 h 39939118"/>
              <a:gd name="connsiteX70" fmla="*/ 11012972 w 16407932"/>
              <a:gd name="connsiteY70" fmla="*/ 3507865 h 39939118"/>
              <a:gd name="connsiteX71" fmla="*/ 11287292 w 16407932"/>
              <a:gd name="connsiteY71" fmla="*/ 4239385 h 39939118"/>
              <a:gd name="connsiteX72" fmla="*/ 11378732 w 16407932"/>
              <a:gd name="connsiteY72" fmla="*/ 4696585 h 39939118"/>
              <a:gd name="connsiteX73" fmla="*/ 11470172 w 16407932"/>
              <a:gd name="connsiteY73" fmla="*/ 5519545 h 39939118"/>
              <a:gd name="connsiteX74" fmla="*/ 11470172 w 16407932"/>
              <a:gd name="connsiteY74" fmla="*/ 5519545 h 39939118"/>
              <a:gd name="connsiteX75" fmla="*/ 11927372 w 16407932"/>
              <a:gd name="connsiteY75" fmla="*/ 6525385 h 39939118"/>
              <a:gd name="connsiteX76" fmla="*/ 11470172 w 16407932"/>
              <a:gd name="connsiteY76" fmla="*/ 7165465 h 39939118"/>
              <a:gd name="connsiteX77" fmla="*/ 11470172 w 16407932"/>
              <a:gd name="connsiteY77" fmla="*/ 7805545 h 39939118"/>
              <a:gd name="connsiteX78" fmla="*/ 10738652 w 16407932"/>
              <a:gd name="connsiteY78" fmla="*/ 7896985 h 39939118"/>
              <a:gd name="connsiteX79" fmla="*/ 10555772 w 16407932"/>
              <a:gd name="connsiteY79" fmla="*/ 8171305 h 39939118"/>
              <a:gd name="connsiteX80" fmla="*/ 10830092 w 16407932"/>
              <a:gd name="connsiteY80" fmla="*/ 8628505 h 39939118"/>
              <a:gd name="connsiteX81" fmla="*/ 11835932 w 16407932"/>
              <a:gd name="connsiteY81" fmla="*/ 8628505 h 39939118"/>
              <a:gd name="connsiteX82" fmla="*/ 12293132 w 16407932"/>
              <a:gd name="connsiteY82" fmla="*/ 9085705 h 39939118"/>
              <a:gd name="connsiteX83" fmla="*/ 13207532 w 16407932"/>
              <a:gd name="connsiteY83" fmla="*/ 10457305 h 39939118"/>
              <a:gd name="connsiteX84" fmla="*/ 14944892 w 16407932"/>
              <a:gd name="connsiteY84" fmla="*/ 10000105 h 39939118"/>
              <a:gd name="connsiteX85" fmla="*/ 16407932 w 16407932"/>
              <a:gd name="connsiteY85" fmla="*/ 9634345 h 39939118"/>
              <a:gd name="connsiteX86" fmla="*/ 15219212 w 16407932"/>
              <a:gd name="connsiteY86" fmla="*/ 10457305 h 39939118"/>
              <a:gd name="connsiteX87" fmla="*/ 15767852 w 16407932"/>
              <a:gd name="connsiteY87" fmla="*/ 10914505 h 39939118"/>
              <a:gd name="connsiteX88" fmla="*/ 14944892 w 16407932"/>
              <a:gd name="connsiteY88" fmla="*/ 11828905 h 39939118"/>
              <a:gd name="connsiteX89" fmla="*/ 14944892 w 16407932"/>
              <a:gd name="connsiteY89" fmla="*/ 11188825 h 39939118"/>
              <a:gd name="connsiteX90" fmla="*/ 13298972 w 16407932"/>
              <a:gd name="connsiteY90" fmla="*/ 11188825 h 39939118"/>
              <a:gd name="connsiteX91" fmla="*/ 13298972 w 16407932"/>
              <a:gd name="connsiteY91" fmla="*/ 12011785 h 39939118"/>
              <a:gd name="connsiteX92" fmla="*/ 14487692 w 16407932"/>
              <a:gd name="connsiteY92" fmla="*/ 13200505 h 39939118"/>
              <a:gd name="connsiteX93" fmla="*/ 14396252 w 16407932"/>
              <a:gd name="connsiteY93" fmla="*/ 14114905 h 39939118"/>
              <a:gd name="connsiteX94" fmla="*/ 14762012 w 16407932"/>
              <a:gd name="connsiteY94" fmla="*/ 14846425 h 39939118"/>
              <a:gd name="connsiteX95" fmla="*/ 14670572 w 16407932"/>
              <a:gd name="connsiteY95" fmla="*/ 15577945 h 39939118"/>
              <a:gd name="connsiteX96" fmla="*/ 14670572 w 16407932"/>
              <a:gd name="connsiteY96" fmla="*/ 16035145 h 39939118"/>
              <a:gd name="connsiteX97" fmla="*/ 14396252 w 16407932"/>
              <a:gd name="connsiteY97" fmla="*/ 16035145 h 39939118"/>
              <a:gd name="connsiteX98" fmla="*/ 14396252 w 16407932"/>
              <a:gd name="connsiteY98" fmla="*/ 16400905 h 39939118"/>
              <a:gd name="connsiteX99" fmla="*/ 13664732 w 16407932"/>
              <a:gd name="connsiteY99" fmla="*/ 16400905 h 39939118"/>
              <a:gd name="connsiteX100" fmla="*/ 14213372 w 16407932"/>
              <a:gd name="connsiteY100" fmla="*/ 17132425 h 39939118"/>
              <a:gd name="connsiteX101" fmla="*/ 14853452 w 16407932"/>
              <a:gd name="connsiteY101" fmla="*/ 25910665 h 39939118"/>
              <a:gd name="connsiteX102" fmla="*/ 13207532 w 16407932"/>
              <a:gd name="connsiteY102" fmla="*/ 25819225 h 39939118"/>
              <a:gd name="connsiteX103" fmla="*/ 13024652 w 16407932"/>
              <a:gd name="connsiteY103" fmla="*/ 29293945 h 39939118"/>
              <a:gd name="connsiteX104" fmla="*/ 11653052 w 16407932"/>
              <a:gd name="connsiteY104" fmla="*/ 33957385 h 39939118"/>
              <a:gd name="connsiteX105" fmla="*/ 12476012 w 16407932"/>
              <a:gd name="connsiteY105" fmla="*/ 35603305 h 39939118"/>
              <a:gd name="connsiteX106" fmla="*/ 14396252 w 16407932"/>
              <a:gd name="connsiteY106" fmla="*/ 36151945 h 39939118"/>
              <a:gd name="connsiteX107" fmla="*/ 12293132 w 16407932"/>
              <a:gd name="connsiteY107" fmla="*/ 36517705 h 39939118"/>
              <a:gd name="connsiteX108" fmla="*/ 12933212 w 16407932"/>
              <a:gd name="connsiteY108" fmla="*/ 37066345 h 39939118"/>
              <a:gd name="connsiteX109" fmla="*/ 12018812 w 16407932"/>
              <a:gd name="connsiteY109" fmla="*/ 37706425 h 39939118"/>
              <a:gd name="connsiteX110" fmla="*/ 10007132 w 16407932"/>
              <a:gd name="connsiteY110" fmla="*/ 37249225 h 39939118"/>
              <a:gd name="connsiteX111" fmla="*/ 10190012 w 16407932"/>
              <a:gd name="connsiteY111" fmla="*/ 36883465 h 39939118"/>
              <a:gd name="connsiteX112" fmla="*/ 9001292 w 16407932"/>
              <a:gd name="connsiteY112" fmla="*/ 36883465 h 39939118"/>
              <a:gd name="connsiteX113" fmla="*/ 9549932 w 16407932"/>
              <a:gd name="connsiteY113" fmla="*/ 35969065 h 39939118"/>
              <a:gd name="connsiteX114" fmla="*/ 9001292 w 16407932"/>
              <a:gd name="connsiteY114" fmla="*/ 35511865 h 39939118"/>
              <a:gd name="connsiteX115" fmla="*/ 9824252 w 16407932"/>
              <a:gd name="connsiteY115" fmla="*/ 34780345 h 39939118"/>
              <a:gd name="connsiteX116" fmla="*/ 8635532 w 16407932"/>
              <a:gd name="connsiteY116" fmla="*/ 28196665 h 39939118"/>
              <a:gd name="connsiteX117" fmla="*/ 9367052 w 16407932"/>
              <a:gd name="connsiteY117" fmla="*/ 26276425 h 39939118"/>
              <a:gd name="connsiteX118" fmla="*/ 8361212 w 16407932"/>
              <a:gd name="connsiteY118" fmla="*/ 25727785 h 39939118"/>
              <a:gd name="connsiteX119" fmla="*/ 8269772 w 16407932"/>
              <a:gd name="connsiteY119" fmla="*/ 20790025 h 39939118"/>
              <a:gd name="connsiteX120" fmla="*/ 8635532 w 16407932"/>
              <a:gd name="connsiteY120" fmla="*/ 18504025 h 39939118"/>
              <a:gd name="connsiteX121" fmla="*/ 7345575 w 16407932"/>
              <a:gd name="connsiteY121" fmla="*/ 16730572 h 39939118"/>
              <a:gd name="connsiteX122" fmla="*/ 7172492 w 16407932"/>
              <a:gd name="connsiteY122" fmla="*/ 16309465 h 39939118"/>
              <a:gd name="connsiteX123" fmla="*/ 7302366 w 16407932"/>
              <a:gd name="connsiteY123" fmla="*/ 16332817 h 39939118"/>
              <a:gd name="connsiteX124" fmla="*/ 7025008 w 16407932"/>
              <a:gd name="connsiteY124" fmla="*/ 16283097 h 39939118"/>
              <a:gd name="connsiteX125" fmla="*/ 7154636 w 16407932"/>
              <a:gd name="connsiteY125" fmla="*/ 20186069 h 39939118"/>
              <a:gd name="connsiteX126" fmla="*/ 6668684 w 16407932"/>
              <a:gd name="connsiteY126" fmla="*/ 21851668 h 39939118"/>
              <a:gd name="connsiteX127" fmla="*/ 6117614 w 16407932"/>
              <a:gd name="connsiteY127" fmla="*/ 22100265 h 39939118"/>
              <a:gd name="connsiteX128" fmla="*/ 6668684 w 16407932"/>
              <a:gd name="connsiteY128" fmla="*/ 26997624 h 39939118"/>
              <a:gd name="connsiteX129" fmla="*/ 6330157 w 16407932"/>
              <a:gd name="connsiteY129" fmla="*/ 36543745 h 39939118"/>
              <a:gd name="connsiteX130" fmla="*/ 5428593 w 16407932"/>
              <a:gd name="connsiteY130" fmla="*/ 36799051 h 39939118"/>
              <a:gd name="connsiteX0" fmla="*/ 5941274 w 16407932"/>
              <a:gd name="connsiteY0" fmla="*/ 36916641 h 39939118"/>
              <a:gd name="connsiteX1" fmla="*/ 6546204 w 16407932"/>
              <a:gd name="connsiteY1" fmla="*/ 37811590 h 39939118"/>
              <a:gd name="connsiteX2" fmla="*/ 6729995 w 16407932"/>
              <a:gd name="connsiteY2" fmla="*/ 38184485 h 39939118"/>
              <a:gd name="connsiteX3" fmla="*/ 8577039 w 16407932"/>
              <a:gd name="connsiteY3" fmla="*/ 38905416 h 39939118"/>
              <a:gd name="connsiteX4" fmla="*/ 8987527 w 16407932"/>
              <a:gd name="connsiteY4" fmla="*/ 39526908 h 39939118"/>
              <a:gd name="connsiteX5" fmla="*/ 6225637 w 16407932"/>
              <a:gd name="connsiteY5" fmla="*/ 39924663 h 39939118"/>
              <a:gd name="connsiteX6" fmla="*/ 5058987 w 16407932"/>
              <a:gd name="connsiteY6" fmla="*/ 39526908 h 39939118"/>
              <a:gd name="connsiteX7" fmla="*/ 4540476 w 16407932"/>
              <a:gd name="connsiteY7" fmla="*/ 39626347 h 39939118"/>
              <a:gd name="connsiteX8" fmla="*/ 3200988 w 16407932"/>
              <a:gd name="connsiteY8" fmla="*/ 39377750 h 39939118"/>
              <a:gd name="connsiteX9" fmla="*/ 3265802 w 16407932"/>
              <a:gd name="connsiteY9" fmla="*/ 38358503 h 39939118"/>
              <a:gd name="connsiteX10" fmla="*/ 2596059 w 16407932"/>
              <a:gd name="connsiteY10" fmla="*/ 38532521 h 39939118"/>
              <a:gd name="connsiteX11" fmla="*/ 2531245 w 16407932"/>
              <a:gd name="connsiteY11" fmla="*/ 38905416 h 39939118"/>
              <a:gd name="connsiteX12" fmla="*/ 864185 w 16407932"/>
              <a:gd name="connsiteY12" fmla="*/ 38830837 h 39939118"/>
              <a:gd name="connsiteX13" fmla="*/ 712953 w 16407932"/>
              <a:gd name="connsiteY13" fmla="*/ 36543745 h 39939118"/>
              <a:gd name="connsiteX14" fmla="*/ 802874 w 16407932"/>
              <a:gd name="connsiteY14" fmla="*/ 35499638 h 39939118"/>
              <a:gd name="connsiteX15" fmla="*/ 1278176 w 16407932"/>
              <a:gd name="connsiteY15" fmla="*/ 35027304 h 39939118"/>
              <a:gd name="connsiteX16" fmla="*/ 1040525 w 16407932"/>
              <a:gd name="connsiteY16" fmla="*/ 34629549 h 39939118"/>
              <a:gd name="connsiteX17" fmla="*/ 1080232 w 16407932"/>
              <a:gd name="connsiteY17" fmla="*/ 26972764 h 39939118"/>
              <a:gd name="connsiteX18" fmla="*/ 1598743 w 16407932"/>
              <a:gd name="connsiteY18" fmla="*/ 24909410 h 39939118"/>
              <a:gd name="connsiteX19" fmla="*/ 1533929 w 16407932"/>
              <a:gd name="connsiteY19" fmla="*/ 23591847 h 39939118"/>
              <a:gd name="connsiteX20" fmla="*/ 1663557 w 16407932"/>
              <a:gd name="connsiteY20" fmla="*/ 22348862 h 39939118"/>
              <a:gd name="connsiteX21" fmla="*/ 1859785 w 16407932"/>
              <a:gd name="connsiteY21" fmla="*/ 21534401 h 39939118"/>
              <a:gd name="connsiteX22" fmla="*/ 0 w 16407932"/>
              <a:gd name="connsiteY22" fmla="*/ 21115331 h 39939118"/>
              <a:gd name="connsiteX23" fmla="*/ 734558 w 16407932"/>
              <a:gd name="connsiteY23" fmla="*/ 16034501 h 39939118"/>
              <a:gd name="connsiteX24" fmla="*/ 910897 w 16407932"/>
              <a:gd name="connsiteY24" fmla="*/ 13573391 h 39939118"/>
              <a:gd name="connsiteX25" fmla="*/ 781270 w 16407932"/>
              <a:gd name="connsiteY25" fmla="*/ 10391351 h 39939118"/>
              <a:gd name="connsiteX26" fmla="*/ 1166650 w 16407932"/>
              <a:gd name="connsiteY26" fmla="*/ 7897670 h 39939118"/>
              <a:gd name="connsiteX27" fmla="*/ 1879603 w 16407932"/>
              <a:gd name="connsiteY27" fmla="*/ 6322056 h 39939118"/>
              <a:gd name="connsiteX28" fmla="*/ 2570951 w 16407932"/>
              <a:gd name="connsiteY28" fmla="*/ 5337122 h 39939118"/>
              <a:gd name="connsiteX29" fmla="*/ 2966252 w 16407932"/>
              <a:gd name="connsiteY29" fmla="*/ 4788025 h 39939118"/>
              <a:gd name="connsiteX30" fmla="*/ 2527742 w 16407932"/>
              <a:gd name="connsiteY30" fmla="*/ 3954433 h 39939118"/>
              <a:gd name="connsiteX31" fmla="*/ 2160463 w 16407932"/>
              <a:gd name="connsiteY31" fmla="*/ 1881624 h 39939118"/>
              <a:gd name="connsiteX32" fmla="*/ 2246882 w 16407932"/>
              <a:gd name="connsiteY32" fmla="*/ 1036395 h 39939118"/>
              <a:gd name="connsiteX33" fmla="*/ 2722184 w 16407932"/>
              <a:gd name="connsiteY33" fmla="*/ 638640 h 39939118"/>
              <a:gd name="connsiteX34" fmla="*/ 3510600 w 16407932"/>
              <a:gd name="connsiteY34" fmla="*/ 290605 h 39939118"/>
              <a:gd name="connsiteX35" fmla="*/ 4601787 w 16407932"/>
              <a:gd name="connsiteY35" fmla="*/ 191166 h 39939118"/>
              <a:gd name="connsiteX36" fmla="*/ 5833251 w 16407932"/>
              <a:gd name="connsiteY36" fmla="*/ 713219 h 39939118"/>
              <a:gd name="connsiteX37" fmla="*/ 5465972 w 16407932"/>
              <a:gd name="connsiteY37" fmla="*/ 1185554 h 39939118"/>
              <a:gd name="connsiteX38" fmla="*/ 5768437 w 16407932"/>
              <a:gd name="connsiteY38" fmla="*/ 1682747 h 39939118"/>
              <a:gd name="connsiteX39" fmla="*/ 5962879 w 16407932"/>
              <a:gd name="connsiteY39" fmla="*/ 2378819 h 39939118"/>
              <a:gd name="connsiteX40" fmla="*/ 5941274 w 16407932"/>
              <a:gd name="connsiteY40" fmla="*/ 2900872 h 39939118"/>
              <a:gd name="connsiteX41" fmla="*/ 6265343 w 16407932"/>
              <a:gd name="connsiteY41" fmla="*/ 3671523 h 39939118"/>
              <a:gd name="connsiteX42" fmla="*/ 6157320 w 16407932"/>
              <a:gd name="connsiteY42" fmla="*/ 4078732 h 39939118"/>
              <a:gd name="connsiteX43" fmla="*/ 6222134 w 16407932"/>
              <a:gd name="connsiteY43" fmla="*/ 4516753 h 39939118"/>
              <a:gd name="connsiteX44" fmla="*/ 5919669 w 16407932"/>
              <a:gd name="connsiteY44" fmla="*/ 5585719 h 39939118"/>
              <a:gd name="connsiteX45" fmla="*/ 5160812 w 16407932"/>
              <a:gd name="connsiteY45" fmla="*/ 5610985 h 39939118"/>
              <a:gd name="connsiteX46" fmla="*/ 4882647 w 16407932"/>
              <a:gd name="connsiteY46" fmla="*/ 6115484 h 39939118"/>
              <a:gd name="connsiteX47" fmla="*/ 5314740 w 16407932"/>
              <a:gd name="connsiteY47" fmla="*/ 6836415 h 39939118"/>
              <a:gd name="connsiteX48" fmla="*/ 6200530 w 16407932"/>
              <a:gd name="connsiteY48" fmla="*/ 10251647 h 39939118"/>
              <a:gd name="connsiteX49" fmla="*/ 6351762 w 16407932"/>
              <a:gd name="connsiteY49" fmla="*/ 11634335 h 39939118"/>
              <a:gd name="connsiteX50" fmla="*/ 6762250 w 16407932"/>
              <a:gd name="connsiteY50" fmla="*/ 11385738 h 39939118"/>
              <a:gd name="connsiteX51" fmla="*/ 6440972 w 16407932"/>
              <a:gd name="connsiteY51" fmla="*/ 10000105 h 39939118"/>
              <a:gd name="connsiteX52" fmla="*/ 8178332 w 16407932"/>
              <a:gd name="connsiteY52" fmla="*/ 8628505 h 39939118"/>
              <a:gd name="connsiteX53" fmla="*/ 8209760 w 16407932"/>
              <a:gd name="connsiteY53" fmla="*/ 7955101 h 39939118"/>
              <a:gd name="connsiteX54" fmla="*/ 8566084 w 16407932"/>
              <a:gd name="connsiteY54" fmla="*/ 7805943 h 39939118"/>
              <a:gd name="connsiteX55" fmla="*/ 8566084 w 16407932"/>
              <a:gd name="connsiteY55" fmla="*/ 7184451 h 39939118"/>
              <a:gd name="connsiteX56" fmla="*/ 8144946 w 16407932"/>
              <a:gd name="connsiteY56" fmla="*/ 6910994 h 39939118"/>
              <a:gd name="connsiteX57" fmla="*/ 7904012 w 16407932"/>
              <a:gd name="connsiteY57" fmla="*/ 5336665 h 39939118"/>
              <a:gd name="connsiteX58" fmla="*/ 7904012 w 16407932"/>
              <a:gd name="connsiteY58" fmla="*/ 5885305 h 39939118"/>
              <a:gd name="connsiteX59" fmla="*/ 7904012 w 16407932"/>
              <a:gd name="connsiteY59" fmla="*/ 6433945 h 39939118"/>
              <a:gd name="connsiteX60" fmla="*/ 7721132 w 16407932"/>
              <a:gd name="connsiteY60" fmla="*/ 6068185 h 39939118"/>
              <a:gd name="connsiteX61" fmla="*/ 7629692 w 16407932"/>
              <a:gd name="connsiteY61" fmla="*/ 6342505 h 39939118"/>
              <a:gd name="connsiteX62" fmla="*/ 7355372 w 16407932"/>
              <a:gd name="connsiteY62" fmla="*/ 6616825 h 39939118"/>
              <a:gd name="connsiteX63" fmla="*/ 7355372 w 16407932"/>
              <a:gd name="connsiteY63" fmla="*/ 6159625 h 39939118"/>
              <a:gd name="connsiteX64" fmla="*/ 7194343 w 16407932"/>
              <a:gd name="connsiteY64" fmla="*/ 6413800 h 39939118"/>
              <a:gd name="connsiteX65" fmla="*/ 7691249 w 16407932"/>
              <a:gd name="connsiteY65" fmla="*/ 5245395 h 39939118"/>
              <a:gd name="connsiteX66" fmla="*/ 8178332 w 16407932"/>
              <a:gd name="connsiteY66" fmla="*/ 4147945 h 39939118"/>
              <a:gd name="connsiteX67" fmla="*/ 9367052 w 16407932"/>
              <a:gd name="connsiteY67" fmla="*/ 3324985 h 39939118"/>
              <a:gd name="connsiteX68" fmla="*/ 9549932 w 16407932"/>
              <a:gd name="connsiteY68" fmla="*/ 3416425 h 39939118"/>
              <a:gd name="connsiteX69" fmla="*/ 10190012 w 16407932"/>
              <a:gd name="connsiteY69" fmla="*/ 3142105 h 39939118"/>
              <a:gd name="connsiteX70" fmla="*/ 11012972 w 16407932"/>
              <a:gd name="connsiteY70" fmla="*/ 3507865 h 39939118"/>
              <a:gd name="connsiteX71" fmla="*/ 11287292 w 16407932"/>
              <a:gd name="connsiteY71" fmla="*/ 4239385 h 39939118"/>
              <a:gd name="connsiteX72" fmla="*/ 11378732 w 16407932"/>
              <a:gd name="connsiteY72" fmla="*/ 4696585 h 39939118"/>
              <a:gd name="connsiteX73" fmla="*/ 11470172 w 16407932"/>
              <a:gd name="connsiteY73" fmla="*/ 5519545 h 39939118"/>
              <a:gd name="connsiteX74" fmla="*/ 11470172 w 16407932"/>
              <a:gd name="connsiteY74" fmla="*/ 5519545 h 39939118"/>
              <a:gd name="connsiteX75" fmla="*/ 11927372 w 16407932"/>
              <a:gd name="connsiteY75" fmla="*/ 6525385 h 39939118"/>
              <a:gd name="connsiteX76" fmla="*/ 11470172 w 16407932"/>
              <a:gd name="connsiteY76" fmla="*/ 7165465 h 39939118"/>
              <a:gd name="connsiteX77" fmla="*/ 11470172 w 16407932"/>
              <a:gd name="connsiteY77" fmla="*/ 7805545 h 39939118"/>
              <a:gd name="connsiteX78" fmla="*/ 10738652 w 16407932"/>
              <a:gd name="connsiteY78" fmla="*/ 7896985 h 39939118"/>
              <a:gd name="connsiteX79" fmla="*/ 10555772 w 16407932"/>
              <a:gd name="connsiteY79" fmla="*/ 8171305 h 39939118"/>
              <a:gd name="connsiteX80" fmla="*/ 10830092 w 16407932"/>
              <a:gd name="connsiteY80" fmla="*/ 8628505 h 39939118"/>
              <a:gd name="connsiteX81" fmla="*/ 11835932 w 16407932"/>
              <a:gd name="connsiteY81" fmla="*/ 8628505 h 39939118"/>
              <a:gd name="connsiteX82" fmla="*/ 12293132 w 16407932"/>
              <a:gd name="connsiteY82" fmla="*/ 9085705 h 39939118"/>
              <a:gd name="connsiteX83" fmla="*/ 13207532 w 16407932"/>
              <a:gd name="connsiteY83" fmla="*/ 10457305 h 39939118"/>
              <a:gd name="connsiteX84" fmla="*/ 14944892 w 16407932"/>
              <a:gd name="connsiteY84" fmla="*/ 10000105 h 39939118"/>
              <a:gd name="connsiteX85" fmla="*/ 16407932 w 16407932"/>
              <a:gd name="connsiteY85" fmla="*/ 9634345 h 39939118"/>
              <a:gd name="connsiteX86" fmla="*/ 15219212 w 16407932"/>
              <a:gd name="connsiteY86" fmla="*/ 10457305 h 39939118"/>
              <a:gd name="connsiteX87" fmla="*/ 15767852 w 16407932"/>
              <a:gd name="connsiteY87" fmla="*/ 10914505 h 39939118"/>
              <a:gd name="connsiteX88" fmla="*/ 14944892 w 16407932"/>
              <a:gd name="connsiteY88" fmla="*/ 11828905 h 39939118"/>
              <a:gd name="connsiteX89" fmla="*/ 14944892 w 16407932"/>
              <a:gd name="connsiteY89" fmla="*/ 11188825 h 39939118"/>
              <a:gd name="connsiteX90" fmla="*/ 13298972 w 16407932"/>
              <a:gd name="connsiteY90" fmla="*/ 11188825 h 39939118"/>
              <a:gd name="connsiteX91" fmla="*/ 13298972 w 16407932"/>
              <a:gd name="connsiteY91" fmla="*/ 12011785 h 39939118"/>
              <a:gd name="connsiteX92" fmla="*/ 14487692 w 16407932"/>
              <a:gd name="connsiteY92" fmla="*/ 13200505 h 39939118"/>
              <a:gd name="connsiteX93" fmla="*/ 14396252 w 16407932"/>
              <a:gd name="connsiteY93" fmla="*/ 14114905 h 39939118"/>
              <a:gd name="connsiteX94" fmla="*/ 14762012 w 16407932"/>
              <a:gd name="connsiteY94" fmla="*/ 14846425 h 39939118"/>
              <a:gd name="connsiteX95" fmla="*/ 14670572 w 16407932"/>
              <a:gd name="connsiteY95" fmla="*/ 15577945 h 39939118"/>
              <a:gd name="connsiteX96" fmla="*/ 14670572 w 16407932"/>
              <a:gd name="connsiteY96" fmla="*/ 16035145 h 39939118"/>
              <a:gd name="connsiteX97" fmla="*/ 14396252 w 16407932"/>
              <a:gd name="connsiteY97" fmla="*/ 16035145 h 39939118"/>
              <a:gd name="connsiteX98" fmla="*/ 14396252 w 16407932"/>
              <a:gd name="connsiteY98" fmla="*/ 16400905 h 39939118"/>
              <a:gd name="connsiteX99" fmla="*/ 13664732 w 16407932"/>
              <a:gd name="connsiteY99" fmla="*/ 16400905 h 39939118"/>
              <a:gd name="connsiteX100" fmla="*/ 14213372 w 16407932"/>
              <a:gd name="connsiteY100" fmla="*/ 17132425 h 39939118"/>
              <a:gd name="connsiteX101" fmla="*/ 14853452 w 16407932"/>
              <a:gd name="connsiteY101" fmla="*/ 25910665 h 39939118"/>
              <a:gd name="connsiteX102" fmla="*/ 13207532 w 16407932"/>
              <a:gd name="connsiteY102" fmla="*/ 25819225 h 39939118"/>
              <a:gd name="connsiteX103" fmla="*/ 13024652 w 16407932"/>
              <a:gd name="connsiteY103" fmla="*/ 29293945 h 39939118"/>
              <a:gd name="connsiteX104" fmla="*/ 11653052 w 16407932"/>
              <a:gd name="connsiteY104" fmla="*/ 33957385 h 39939118"/>
              <a:gd name="connsiteX105" fmla="*/ 12476012 w 16407932"/>
              <a:gd name="connsiteY105" fmla="*/ 35603305 h 39939118"/>
              <a:gd name="connsiteX106" fmla="*/ 14396252 w 16407932"/>
              <a:gd name="connsiteY106" fmla="*/ 36151945 h 39939118"/>
              <a:gd name="connsiteX107" fmla="*/ 12293132 w 16407932"/>
              <a:gd name="connsiteY107" fmla="*/ 36517705 h 39939118"/>
              <a:gd name="connsiteX108" fmla="*/ 12933212 w 16407932"/>
              <a:gd name="connsiteY108" fmla="*/ 37066345 h 39939118"/>
              <a:gd name="connsiteX109" fmla="*/ 12018812 w 16407932"/>
              <a:gd name="connsiteY109" fmla="*/ 37706425 h 39939118"/>
              <a:gd name="connsiteX110" fmla="*/ 10007132 w 16407932"/>
              <a:gd name="connsiteY110" fmla="*/ 37249225 h 39939118"/>
              <a:gd name="connsiteX111" fmla="*/ 10190012 w 16407932"/>
              <a:gd name="connsiteY111" fmla="*/ 36883465 h 39939118"/>
              <a:gd name="connsiteX112" fmla="*/ 9001292 w 16407932"/>
              <a:gd name="connsiteY112" fmla="*/ 36883465 h 39939118"/>
              <a:gd name="connsiteX113" fmla="*/ 9549932 w 16407932"/>
              <a:gd name="connsiteY113" fmla="*/ 35969065 h 39939118"/>
              <a:gd name="connsiteX114" fmla="*/ 9001292 w 16407932"/>
              <a:gd name="connsiteY114" fmla="*/ 35511865 h 39939118"/>
              <a:gd name="connsiteX115" fmla="*/ 9824252 w 16407932"/>
              <a:gd name="connsiteY115" fmla="*/ 34780345 h 39939118"/>
              <a:gd name="connsiteX116" fmla="*/ 8635532 w 16407932"/>
              <a:gd name="connsiteY116" fmla="*/ 28196665 h 39939118"/>
              <a:gd name="connsiteX117" fmla="*/ 9367052 w 16407932"/>
              <a:gd name="connsiteY117" fmla="*/ 26276425 h 39939118"/>
              <a:gd name="connsiteX118" fmla="*/ 8361212 w 16407932"/>
              <a:gd name="connsiteY118" fmla="*/ 25727785 h 39939118"/>
              <a:gd name="connsiteX119" fmla="*/ 8269772 w 16407932"/>
              <a:gd name="connsiteY119" fmla="*/ 20790025 h 39939118"/>
              <a:gd name="connsiteX120" fmla="*/ 8635532 w 16407932"/>
              <a:gd name="connsiteY120" fmla="*/ 18504025 h 39939118"/>
              <a:gd name="connsiteX121" fmla="*/ 7345575 w 16407932"/>
              <a:gd name="connsiteY121" fmla="*/ 16730572 h 39939118"/>
              <a:gd name="connsiteX122" fmla="*/ 7172492 w 16407932"/>
              <a:gd name="connsiteY122" fmla="*/ 16309465 h 39939118"/>
              <a:gd name="connsiteX123" fmla="*/ 7302366 w 16407932"/>
              <a:gd name="connsiteY123" fmla="*/ 16332817 h 39939118"/>
              <a:gd name="connsiteX124" fmla="*/ 7025008 w 16407932"/>
              <a:gd name="connsiteY124" fmla="*/ 16283097 h 39939118"/>
              <a:gd name="connsiteX125" fmla="*/ 7154636 w 16407932"/>
              <a:gd name="connsiteY125" fmla="*/ 20186069 h 39939118"/>
              <a:gd name="connsiteX126" fmla="*/ 6668684 w 16407932"/>
              <a:gd name="connsiteY126" fmla="*/ 21851668 h 39939118"/>
              <a:gd name="connsiteX127" fmla="*/ 6117614 w 16407932"/>
              <a:gd name="connsiteY127" fmla="*/ 22100265 h 39939118"/>
              <a:gd name="connsiteX128" fmla="*/ 6668684 w 16407932"/>
              <a:gd name="connsiteY128" fmla="*/ 26997624 h 39939118"/>
              <a:gd name="connsiteX129" fmla="*/ 6330157 w 16407932"/>
              <a:gd name="connsiteY129" fmla="*/ 36543745 h 39939118"/>
              <a:gd name="connsiteX130" fmla="*/ 5428593 w 16407932"/>
              <a:gd name="connsiteY130" fmla="*/ 36799051 h 39939118"/>
              <a:gd name="connsiteX0" fmla="*/ 5941274 w 16407932"/>
              <a:gd name="connsiteY0" fmla="*/ 36916641 h 39939118"/>
              <a:gd name="connsiteX1" fmla="*/ 6546204 w 16407932"/>
              <a:gd name="connsiteY1" fmla="*/ 37811590 h 39939118"/>
              <a:gd name="connsiteX2" fmla="*/ 6729995 w 16407932"/>
              <a:gd name="connsiteY2" fmla="*/ 38184485 h 39939118"/>
              <a:gd name="connsiteX3" fmla="*/ 8577039 w 16407932"/>
              <a:gd name="connsiteY3" fmla="*/ 38905416 h 39939118"/>
              <a:gd name="connsiteX4" fmla="*/ 8987527 w 16407932"/>
              <a:gd name="connsiteY4" fmla="*/ 39526908 h 39939118"/>
              <a:gd name="connsiteX5" fmla="*/ 6225637 w 16407932"/>
              <a:gd name="connsiteY5" fmla="*/ 39924663 h 39939118"/>
              <a:gd name="connsiteX6" fmla="*/ 5058987 w 16407932"/>
              <a:gd name="connsiteY6" fmla="*/ 39526908 h 39939118"/>
              <a:gd name="connsiteX7" fmla="*/ 4540476 w 16407932"/>
              <a:gd name="connsiteY7" fmla="*/ 39626347 h 39939118"/>
              <a:gd name="connsiteX8" fmla="*/ 3200988 w 16407932"/>
              <a:gd name="connsiteY8" fmla="*/ 39377750 h 39939118"/>
              <a:gd name="connsiteX9" fmla="*/ 3265802 w 16407932"/>
              <a:gd name="connsiteY9" fmla="*/ 38358503 h 39939118"/>
              <a:gd name="connsiteX10" fmla="*/ 2596059 w 16407932"/>
              <a:gd name="connsiteY10" fmla="*/ 38532521 h 39939118"/>
              <a:gd name="connsiteX11" fmla="*/ 2531245 w 16407932"/>
              <a:gd name="connsiteY11" fmla="*/ 38905416 h 39939118"/>
              <a:gd name="connsiteX12" fmla="*/ 864185 w 16407932"/>
              <a:gd name="connsiteY12" fmla="*/ 38830837 h 39939118"/>
              <a:gd name="connsiteX13" fmla="*/ 712953 w 16407932"/>
              <a:gd name="connsiteY13" fmla="*/ 36543745 h 39939118"/>
              <a:gd name="connsiteX14" fmla="*/ 802874 w 16407932"/>
              <a:gd name="connsiteY14" fmla="*/ 35499638 h 39939118"/>
              <a:gd name="connsiteX15" fmla="*/ 1278176 w 16407932"/>
              <a:gd name="connsiteY15" fmla="*/ 35027304 h 39939118"/>
              <a:gd name="connsiteX16" fmla="*/ 1040525 w 16407932"/>
              <a:gd name="connsiteY16" fmla="*/ 34629549 h 39939118"/>
              <a:gd name="connsiteX17" fmla="*/ 1080232 w 16407932"/>
              <a:gd name="connsiteY17" fmla="*/ 26972764 h 39939118"/>
              <a:gd name="connsiteX18" fmla="*/ 1598743 w 16407932"/>
              <a:gd name="connsiteY18" fmla="*/ 24909410 h 39939118"/>
              <a:gd name="connsiteX19" fmla="*/ 1533929 w 16407932"/>
              <a:gd name="connsiteY19" fmla="*/ 23591847 h 39939118"/>
              <a:gd name="connsiteX20" fmla="*/ 1663557 w 16407932"/>
              <a:gd name="connsiteY20" fmla="*/ 22348862 h 39939118"/>
              <a:gd name="connsiteX21" fmla="*/ 1859785 w 16407932"/>
              <a:gd name="connsiteY21" fmla="*/ 21534401 h 39939118"/>
              <a:gd name="connsiteX22" fmla="*/ 0 w 16407932"/>
              <a:gd name="connsiteY22" fmla="*/ 21115331 h 39939118"/>
              <a:gd name="connsiteX23" fmla="*/ 734558 w 16407932"/>
              <a:gd name="connsiteY23" fmla="*/ 16034501 h 39939118"/>
              <a:gd name="connsiteX24" fmla="*/ 910897 w 16407932"/>
              <a:gd name="connsiteY24" fmla="*/ 13573391 h 39939118"/>
              <a:gd name="connsiteX25" fmla="*/ 781270 w 16407932"/>
              <a:gd name="connsiteY25" fmla="*/ 10391351 h 39939118"/>
              <a:gd name="connsiteX26" fmla="*/ 1166650 w 16407932"/>
              <a:gd name="connsiteY26" fmla="*/ 7897670 h 39939118"/>
              <a:gd name="connsiteX27" fmla="*/ 1879603 w 16407932"/>
              <a:gd name="connsiteY27" fmla="*/ 6322056 h 39939118"/>
              <a:gd name="connsiteX28" fmla="*/ 2570951 w 16407932"/>
              <a:gd name="connsiteY28" fmla="*/ 5337122 h 39939118"/>
              <a:gd name="connsiteX29" fmla="*/ 2966252 w 16407932"/>
              <a:gd name="connsiteY29" fmla="*/ 4788025 h 39939118"/>
              <a:gd name="connsiteX30" fmla="*/ 2527742 w 16407932"/>
              <a:gd name="connsiteY30" fmla="*/ 3954433 h 39939118"/>
              <a:gd name="connsiteX31" fmla="*/ 2160463 w 16407932"/>
              <a:gd name="connsiteY31" fmla="*/ 1881624 h 39939118"/>
              <a:gd name="connsiteX32" fmla="*/ 2246882 w 16407932"/>
              <a:gd name="connsiteY32" fmla="*/ 1036395 h 39939118"/>
              <a:gd name="connsiteX33" fmla="*/ 2722184 w 16407932"/>
              <a:gd name="connsiteY33" fmla="*/ 638640 h 39939118"/>
              <a:gd name="connsiteX34" fmla="*/ 3510600 w 16407932"/>
              <a:gd name="connsiteY34" fmla="*/ 290605 h 39939118"/>
              <a:gd name="connsiteX35" fmla="*/ 4601787 w 16407932"/>
              <a:gd name="connsiteY35" fmla="*/ 191166 h 39939118"/>
              <a:gd name="connsiteX36" fmla="*/ 5833251 w 16407932"/>
              <a:gd name="connsiteY36" fmla="*/ 713219 h 39939118"/>
              <a:gd name="connsiteX37" fmla="*/ 5465972 w 16407932"/>
              <a:gd name="connsiteY37" fmla="*/ 1185554 h 39939118"/>
              <a:gd name="connsiteX38" fmla="*/ 5768437 w 16407932"/>
              <a:gd name="connsiteY38" fmla="*/ 1682747 h 39939118"/>
              <a:gd name="connsiteX39" fmla="*/ 5962879 w 16407932"/>
              <a:gd name="connsiteY39" fmla="*/ 2378819 h 39939118"/>
              <a:gd name="connsiteX40" fmla="*/ 5941274 w 16407932"/>
              <a:gd name="connsiteY40" fmla="*/ 2900872 h 39939118"/>
              <a:gd name="connsiteX41" fmla="*/ 6265343 w 16407932"/>
              <a:gd name="connsiteY41" fmla="*/ 3671523 h 39939118"/>
              <a:gd name="connsiteX42" fmla="*/ 6157320 w 16407932"/>
              <a:gd name="connsiteY42" fmla="*/ 4078732 h 39939118"/>
              <a:gd name="connsiteX43" fmla="*/ 6222134 w 16407932"/>
              <a:gd name="connsiteY43" fmla="*/ 4516753 h 39939118"/>
              <a:gd name="connsiteX44" fmla="*/ 5919669 w 16407932"/>
              <a:gd name="connsiteY44" fmla="*/ 5585719 h 39939118"/>
              <a:gd name="connsiteX45" fmla="*/ 5160812 w 16407932"/>
              <a:gd name="connsiteY45" fmla="*/ 5610985 h 39939118"/>
              <a:gd name="connsiteX46" fmla="*/ 4882647 w 16407932"/>
              <a:gd name="connsiteY46" fmla="*/ 6115484 h 39939118"/>
              <a:gd name="connsiteX47" fmla="*/ 5314740 w 16407932"/>
              <a:gd name="connsiteY47" fmla="*/ 6836415 h 39939118"/>
              <a:gd name="connsiteX48" fmla="*/ 6200530 w 16407932"/>
              <a:gd name="connsiteY48" fmla="*/ 10251647 h 39939118"/>
              <a:gd name="connsiteX49" fmla="*/ 6351762 w 16407932"/>
              <a:gd name="connsiteY49" fmla="*/ 11634335 h 39939118"/>
              <a:gd name="connsiteX50" fmla="*/ 6762250 w 16407932"/>
              <a:gd name="connsiteY50" fmla="*/ 11385738 h 39939118"/>
              <a:gd name="connsiteX51" fmla="*/ 6440972 w 16407932"/>
              <a:gd name="connsiteY51" fmla="*/ 10000105 h 39939118"/>
              <a:gd name="connsiteX52" fmla="*/ 8178332 w 16407932"/>
              <a:gd name="connsiteY52" fmla="*/ 8628505 h 39939118"/>
              <a:gd name="connsiteX53" fmla="*/ 8209760 w 16407932"/>
              <a:gd name="connsiteY53" fmla="*/ 7955101 h 39939118"/>
              <a:gd name="connsiteX54" fmla="*/ 8566084 w 16407932"/>
              <a:gd name="connsiteY54" fmla="*/ 7805943 h 39939118"/>
              <a:gd name="connsiteX55" fmla="*/ 8566084 w 16407932"/>
              <a:gd name="connsiteY55" fmla="*/ 7184451 h 39939118"/>
              <a:gd name="connsiteX56" fmla="*/ 8144946 w 16407932"/>
              <a:gd name="connsiteY56" fmla="*/ 6910994 h 39939118"/>
              <a:gd name="connsiteX57" fmla="*/ 7904012 w 16407932"/>
              <a:gd name="connsiteY57" fmla="*/ 5336665 h 39939118"/>
              <a:gd name="connsiteX58" fmla="*/ 7904012 w 16407932"/>
              <a:gd name="connsiteY58" fmla="*/ 5885305 h 39939118"/>
              <a:gd name="connsiteX59" fmla="*/ 7904012 w 16407932"/>
              <a:gd name="connsiteY59" fmla="*/ 6433945 h 39939118"/>
              <a:gd name="connsiteX60" fmla="*/ 7721132 w 16407932"/>
              <a:gd name="connsiteY60" fmla="*/ 6068185 h 39939118"/>
              <a:gd name="connsiteX61" fmla="*/ 7629692 w 16407932"/>
              <a:gd name="connsiteY61" fmla="*/ 6342505 h 39939118"/>
              <a:gd name="connsiteX62" fmla="*/ 7355372 w 16407932"/>
              <a:gd name="connsiteY62" fmla="*/ 6616825 h 39939118"/>
              <a:gd name="connsiteX63" fmla="*/ 7355372 w 16407932"/>
              <a:gd name="connsiteY63" fmla="*/ 6159625 h 39939118"/>
              <a:gd name="connsiteX64" fmla="*/ 7194343 w 16407932"/>
              <a:gd name="connsiteY64" fmla="*/ 6413800 h 39939118"/>
              <a:gd name="connsiteX65" fmla="*/ 7691249 w 16407932"/>
              <a:gd name="connsiteY65" fmla="*/ 5245395 h 39939118"/>
              <a:gd name="connsiteX66" fmla="*/ 8178332 w 16407932"/>
              <a:gd name="connsiteY66" fmla="*/ 4147945 h 39939118"/>
              <a:gd name="connsiteX67" fmla="*/ 9367052 w 16407932"/>
              <a:gd name="connsiteY67" fmla="*/ 3324985 h 39939118"/>
              <a:gd name="connsiteX68" fmla="*/ 9549932 w 16407932"/>
              <a:gd name="connsiteY68" fmla="*/ 3416425 h 39939118"/>
              <a:gd name="connsiteX69" fmla="*/ 10190012 w 16407932"/>
              <a:gd name="connsiteY69" fmla="*/ 3142105 h 39939118"/>
              <a:gd name="connsiteX70" fmla="*/ 11012972 w 16407932"/>
              <a:gd name="connsiteY70" fmla="*/ 3507865 h 39939118"/>
              <a:gd name="connsiteX71" fmla="*/ 11287292 w 16407932"/>
              <a:gd name="connsiteY71" fmla="*/ 4239385 h 39939118"/>
              <a:gd name="connsiteX72" fmla="*/ 11378732 w 16407932"/>
              <a:gd name="connsiteY72" fmla="*/ 4696585 h 39939118"/>
              <a:gd name="connsiteX73" fmla="*/ 11470172 w 16407932"/>
              <a:gd name="connsiteY73" fmla="*/ 5519545 h 39939118"/>
              <a:gd name="connsiteX74" fmla="*/ 11470172 w 16407932"/>
              <a:gd name="connsiteY74" fmla="*/ 5519545 h 39939118"/>
              <a:gd name="connsiteX75" fmla="*/ 11927372 w 16407932"/>
              <a:gd name="connsiteY75" fmla="*/ 6525385 h 39939118"/>
              <a:gd name="connsiteX76" fmla="*/ 11470172 w 16407932"/>
              <a:gd name="connsiteY76" fmla="*/ 7165465 h 39939118"/>
              <a:gd name="connsiteX77" fmla="*/ 11470172 w 16407932"/>
              <a:gd name="connsiteY77" fmla="*/ 7805545 h 39939118"/>
              <a:gd name="connsiteX78" fmla="*/ 10738652 w 16407932"/>
              <a:gd name="connsiteY78" fmla="*/ 7896985 h 39939118"/>
              <a:gd name="connsiteX79" fmla="*/ 10555772 w 16407932"/>
              <a:gd name="connsiteY79" fmla="*/ 8171305 h 39939118"/>
              <a:gd name="connsiteX80" fmla="*/ 10830092 w 16407932"/>
              <a:gd name="connsiteY80" fmla="*/ 8628505 h 39939118"/>
              <a:gd name="connsiteX81" fmla="*/ 11835932 w 16407932"/>
              <a:gd name="connsiteY81" fmla="*/ 8628505 h 39939118"/>
              <a:gd name="connsiteX82" fmla="*/ 12293132 w 16407932"/>
              <a:gd name="connsiteY82" fmla="*/ 9085705 h 39939118"/>
              <a:gd name="connsiteX83" fmla="*/ 13207532 w 16407932"/>
              <a:gd name="connsiteY83" fmla="*/ 10457305 h 39939118"/>
              <a:gd name="connsiteX84" fmla="*/ 14944892 w 16407932"/>
              <a:gd name="connsiteY84" fmla="*/ 10000105 h 39939118"/>
              <a:gd name="connsiteX85" fmla="*/ 16407932 w 16407932"/>
              <a:gd name="connsiteY85" fmla="*/ 9634345 h 39939118"/>
              <a:gd name="connsiteX86" fmla="*/ 15219212 w 16407932"/>
              <a:gd name="connsiteY86" fmla="*/ 10457305 h 39939118"/>
              <a:gd name="connsiteX87" fmla="*/ 15767852 w 16407932"/>
              <a:gd name="connsiteY87" fmla="*/ 10914505 h 39939118"/>
              <a:gd name="connsiteX88" fmla="*/ 14944892 w 16407932"/>
              <a:gd name="connsiteY88" fmla="*/ 11828905 h 39939118"/>
              <a:gd name="connsiteX89" fmla="*/ 14944892 w 16407932"/>
              <a:gd name="connsiteY89" fmla="*/ 11188825 h 39939118"/>
              <a:gd name="connsiteX90" fmla="*/ 13298972 w 16407932"/>
              <a:gd name="connsiteY90" fmla="*/ 11188825 h 39939118"/>
              <a:gd name="connsiteX91" fmla="*/ 13298972 w 16407932"/>
              <a:gd name="connsiteY91" fmla="*/ 12011785 h 39939118"/>
              <a:gd name="connsiteX92" fmla="*/ 14487692 w 16407932"/>
              <a:gd name="connsiteY92" fmla="*/ 13200505 h 39939118"/>
              <a:gd name="connsiteX93" fmla="*/ 14396252 w 16407932"/>
              <a:gd name="connsiteY93" fmla="*/ 14114905 h 39939118"/>
              <a:gd name="connsiteX94" fmla="*/ 14762012 w 16407932"/>
              <a:gd name="connsiteY94" fmla="*/ 14846425 h 39939118"/>
              <a:gd name="connsiteX95" fmla="*/ 14670572 w 16407932"/>
              <a:gd name="connsiteY95" fmla="*/ 15577945 h 39939118"/>
              <a:gd name="connsiteX96" fmla="*/ 14670572 w 16407932"/>
              <a:gd name="connsiteY96" fmla="*/ 16035145 h 39939118"/>
              <a:gd name="connsiteX97" fmla="*/ 14396252 w 16407932"/>
              <a:gd name="connsiteY97" fmla="*/ 16035145 h 39939118"/>
              <a:gd name="connsiteX98" fmla="*/ 14396252 w 16407932"/>
              <a:gd name="connsiteY98" fmla="*/ 16400905 h 39939118"/>
              <a:gd name="connsiteX99" fmla="*/ 13664732 w 16407932"/>
              <a:gd name="connsiteY99" fmla="*/ 16400905 h 39939118"/>
              <a:gd name="connsiteX100" fmla="*/ 14213372 w 16407932"/>
              <a:gd name="connsiteY100" fmla="*/ 17132425 h 39939118"/>
              <a:gd name="connsiteX101" fmla="*/ 14853452 w 16407932"/>
              <a:gd name="connsiteY101" fmla="*/ 25910665 h 39939118"/>
              <a:gd name="connsiteX102" fmla="*/ 13207532 w 16407932"/>
              <a:gd name="connsiteY102" fmla="*/ 25819225 h 39939118"/>
              <a:gd name="connsiteX103" fmla="*/ 13024652 w 16407932"/>
              <a:gd name="connsiteY103" fmla="*/ 29293945 h 39939118"/>
              <a:gd name="connsiteX104" fmla="*/ 11653052 w 16407932"/>
              <a:gd name="connsiteY104" fmla="*/ 33957385 h 39939118"/>
              <a:gd name="connsiteX105" fmla="*/ 12476012 w 16407932"/>
              <a:gd name="connsiteY105" fmla="*/ 35603305 h 39939118"/>
              <a:gd name="connsiteX106" fmla="*/ 14396252 w 16407932"/>
              <a:gd name="connsiteY106" fmla="*/ 36151945 h 39939118"/>
              <a:gd name="connsiteX107" fmla="*/ 12293132 w 16407932"/>
              <a:gd name="connsiteY107" fmla="*/ 36517705 h 39939118"/>
              <a:gd name="connsiteX108" fmla="*/ 12933212 w 16407932"/>
              <a:gd name="connsiteY108" fmla="*/ 37066345 h 39939118"/>
              <a:gd name="connsiteX109" fmla="*/ 12018812 w 16407932"/>
              <a:gd name="connsiteY109" fmla="*/ 37706425 h 39939118"/>
              <a:gd name="connsiteX110" fmla="*/ 10007132 w 16407932"/>
              <a:gd name="connsiteY110" fmla="*/ 37249225 h 39939118"/>
              <a:gd name="connsiteX111" fmla="*/ 10190012 w 16407932"/>
              <a:gd name="connsiteY111" fmla="*/ 36883465 h 39939118"/>
              <a:gd name="connsiteX112" fmla="*/ 9001292 w 16407932"/>
              <a:gd name="connsiteY112" fmla="*/ 36883465 h 39939118"/>
              <a:gd name="connsiteX113" fmla="*/ 9549932 w 16407932"/>
              <a:gd name="connsiteY113" fmla="*/ 35969065 h 39939118"/>
              <a:gd name="connsiteX114" fmla="*/ 9001292 w 16407932"/>
              <a:gd name="connsiteY114" fmla="*/ 35511865 h 39939118"/>
              <a:gd name="connsiteX115" fmla="*/ 9824252 w 16407932"/>
              <a:gd name="connsiteY115" fmla="*/ 34780345 h 39939118"/>
              <a:gd name="connsiteX116" fmla="*/ 8635532 w 16407932"/>
              <a:gd name="connsiteY116" fmla="*/ 28196665 h 39939118"/>
              <a:gd name="connsiteX117" fmla="*/ 9367052 w 16407932"/>
              <a:gd name="connsiteY117" fmla="*/ 26276425 h 39939118"/>
              <a:gd name="connsiteX118" fmla="*/ 8361212 w 16407932"/>
              <a:gd name="connsiteY118" fmla="*/ 25727785 h 39939118"/>
              <a:gd name="connsiteX119" fmla="*/ 8269772 w 16407932"/>
              <a:gd name="connsiteY119" fmla="*/ 20790025 h 39939118"/>
              <a:gd name="connsiteX120" fmla="*/ 8635532 w 16407932"/>
              <a:gd name="connsiteY120" fmla="*/ 18504025 h 39939118"/>
              <a:gd name="connsiteX121" fmla="*/ 7345575 w 16407932"/>
              <a:gd name="connsiteY121" fmla="*/ 16730572 h 39939118"/>
              <a:gd name="connsiteX122" fmla="*/ 7172492 w 16407932"/>
              <a:gd name="connsiteY122" fmla="*/ 16309465 h 39939118"/>
              <a:gd name="connsiteX123" fmla="*/ 7302366 w 16407932"/>
              <a:gd name="connsiteY123" fmla="*/ 16332817 h 39939118"/>
              <a:gd name="connsiteX124" fmla="*/ 7025008 w 16407932"/>
              <a:gd name="connsiteY124" fmla="*/ 16283097 h 39939118"/>
              <a:gd name="connsiteX125" fmla="*/ 7154636 w 16407932"/>
              <a:gd name="connsiteY125" fmla="*/ 20186069 h 39939118"/>
              <a:gd name="connsiteX126" fmla="*/ 6668684 w 16407932"/>
              <a:gd name="connsiteY126" fmla="*/ 21851668 h 39939118"/>
              <a:gd name="connsiteX127" fmla="*/ 6117614 w 16407932"/>
              <a:gd name="connsiteY127" fmla="*/ 22100265 h 39939118"/>
              <a:gd name="connsiteX128" fmla="*/ 6668684 w 16407932"/>
              <a:gd name="connsiteY128" fmla="*/ 26997624 h 39939118"/>
              <a:gd name="connsiteX129" fmla="*/ 6330157 w 16407932"/>
              <a:gd name="connsiteY129" fmla="*/ 36543745 h 39939118"/>
              <a:gd name="connsiteX130" fmla="*/ 5428593 w 1640793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691249 w 15767852"/>
              <a:gd name="connsiteY65" fmla="*/ 5245395 h 39939118"/>
              <a:gd name="connsiteX66" fmla="*/ 8178332 w 15767852"/>
              <a:gd name="connsiteY66" fmla="*/ 4147945 h 39939118"/>
              <a:gd name="connsiteX67" fmla="*/ 9367052 w 15767852"/>
              <a:gd name="connsiteY67" fmla="*/ 3324985 h 39939118"/>
              <a:gd name="connsiteX68" fmla="*/ 9549932 w 15767852"/>
              <a:gd name="connsiteY68" fmla="*/ 3416425 h 39939118"/>
              <a:gd name="connsiteX69" fmla="*/ 10190012 w 15767852"/>
              <a:gd name="connsiteY69" fmla="*/ 3142105 h 39939118"/>
              <a:gd name="connsiteX70" fmla="*/ 11012972 w 15767852"/>
              <a:gd name="connsiteY70" fmla="*/ 3507865 h 39939118"/>
              <a:gd name="connsiteX71" fmla="*/ 11287292 w 15767852"/>
              <a:gd name="connsiteY71" fmla="*/ 4239385 h 39939118"/>
              <a:gd name="connsiteX72" fmla="*/ 11378732 w 15767852"/>
              <a:gd name="connsiteY72" fmla="*/ 4696585 h 39939118"/>
              <a:gd name="connsiteX73" fmla="*/ 11470172 w 15767852"/>
              <a:gd name="connsiteY73" fmla="*/ 5519545 h 39939118"/>
              <a:gd name="connsiteX74" fmla="*/ 11470172 w 15767852"/>
              <a:gd name="connsiteY74" fmla="*/ 5519545 h 39939118"/>
              <a:gd name="connsiteX75" fmla="*/ 11927372 w 15767852"/>
              <a:gd name="connsiteY75" fmla="*/ 6525385 h 39939118"/>
              <a:gd name="connsiteX76" fmla="*/ 11470172 w 15767852"/>
              <a:gd name="connsiteY76" fmla="*/ 7165465 h 39939118"/>
              <a:gd name="connsiteX77" fmla="*/ 11470172 w 15767852"/>
              <a:gd name="connsiteY77" fmla="*/ 7805545 h 39939118"/>
              <a:gd name="connsiteX78" fmla="*/ 10738652 w 15767852"/>
              <a:gd name="connsiteY78" fmla="*/ 7896985 h 39939118"/>
              <a:gd name="connsiteX79" fmla="*/ 10555772 w 15767852"/>
              <a:gd name="connsiteY79" fmla="*/ 8171305 h 39939118"/>
              <a:gd name="connsiteX80" fmla="*/ 10830092 w 15767852"/>
              <a:gd name="connsiteY80" fmla="*/ 8628505 h 39939118"/>
              <a:gd name="connsiteX81" fmla="*/ 11835932 w 15767852"/>
              <a:gd name="connsiteY81" fmla="*/ 8628505 h 39939118"/>
              <a:gd name="connsiteX82" fmla="*/ 12293132 w 15767852"/>
              <a:gd name="connsiteY82" fmla="*/ 9085705 h 39939118"/>
              <a:gd name="connsiteX83" fmla="*/ 13207532 w 15767852"/>
              <a:gd name="connsiteY83" fmla="*/ 10457305 h 39939118"/>
              <a:gd name="connsiteX84" fmla="*/ 14944892 w 15767852"/>
              <a:gd name="connsiteY84" fmla="*/ 10000105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691249 w 15767852"/>
              <a:gd name="connsiteY65" fmla="*/ 5245395 h 39939118"/>
              <a:gd name="connsiteX66" fmla="*/ 8178332 w 15767852"/>
              <a:gd name="connsiteY66" fmla="*/ 4147945 h 39939118"/>
              <a:gd name="connsiteX67" fmla="*/ 9367052 w 15767852"/>
              <a:gd name="connsiteY67" fmla="*/ 3324985 h 39939118"/>
              <a:gd name="connsiteX68" fmla="*/ 9549932 w 15767852"/>
              <a:gd name="connsiteY68" fmla="*/ 3416425 h 39939118"/>
              <a:gd name="connsiteX69" fmla="*/ 10190012 w 15767852"/>
              <a:gd name="connsiteY69" fmla="*/ 3142105 h 39939118"/>
              <a:gd name="connsiteX70" fmla="*/ 11012972 w 15767852"/>
              <a:gd name="connsiteY70" fmla="*/ 3507865 h 39939118"/>
              <a:gd name="connsiteX71" fmla="*/ 11287292 w 15767852"/>
              <a:gd name="connsiteY71" fmla="*/ 4239385 h 39939118"/>
              <a:gd name="connsiteX72" fmla="*/ 11378732 w 15767852"/>
              <a:gd name="connsiteY72" fmla="*/ 4696585 h 39939118"/>
              <a:gd name="connsiteX73" fmla="*/ 11470172 w 15767852"/>
              <a:gd name="connsiteY73" fmla="*/ 5519545 h 39939118"/>
              <a:gd name="connsiteX74" fmla="*/ 11470172 w 15767852"/>
              <a:gd name="connsiteY74" fmla="*/ 5519545 h 39939118"/>
              <a:gd name="connsiteX75" fmla="*/ 11927372 w 15767852"/>
              <a:gd name="connsiteY75" fmla="*/ 6525385 h 39939118"/>
              <a:gd name="connsiteX76" fmla="*/ 11470172 w 15767852"/>
              <a:gd name="connsiteY76" fmla="*/ 7165465 h 39939118"/>
              <a:gd name="connsiteX77" fmla="*/ 11470172 w 15767852"/>
              <a:gd name="connsiteY77" fmla="*/ 7805545 h 39939118"/>
              <a:gd name="connsiteX78" fmla="*/ 10738652 w 15767852"/>
              <a:gd name="connsiteY78" fmla="*/ 7896985 h 39939118"/>
              <a:gd name="connsiteX79" fmla="*/ 10555772 w 15767852"/>
              <a:gd name="connsiteY79" fmla="*/ 8171305 h 39939118"/>
              <a:gd name="connsiteX80" fmla="*/ 10830092 w 15767852"/>
              <a:gd name="connsiteY80" fmla="*/ 8628505 h 39939118"/>
              <a:gd name="connsiteX81" fmla="*/ 11835932 w 15767852"/>
              <a:gd name="connsiteY81" fmla="*/ 8628505 h 39939118"/>
              <a:gd name="connsiteX82" fmla="*/ 12293132 w 15767852"/>
              <a:gd name="connsiteY82" fmla="*/ 9085705 h 39939118"/>
              <a:gd name="connsiteX83" fmla="*/ 13207532 w 15767852"/>
              <a:gd name="connsiteY83" fmla="*/ 10457305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691249 w 15767852"/>
              <a:gd name="connsiteY65" fmla="*/ 5245395 h 39939118"/>
              <a:gd name="connsiteX66" fmla="*/ 8178332 w 15767852"/>
              <a:gd name="connsiteY66" fmla="*/ 4147945 h 39939118"/>
              <a:gd name="connsiteX67" fmla="*/ 9367052 w 15767852"/>
              <a:gd name="connsiteY67" fmla="*/ 3324985 h 39939118"/>
              <a:gd name="connsiteX68" fmla="*/ 9549932 w 15767852"/>
              <a:gd name="connsiteY68" fmla="*/ 3416425 h 39939118"/>
              <a:gd name="connsiteX69" fmla="*/ 10190012 w 15767852"/>
              <a:gd name="connsiteY69" fmla="*/ 3142105 h 39939118"/>
              <a:gd name="connsiteX70" fmla="*/ 11012972 w 15767852"/>
              <a:gd name="connsiteY70" fmla="*/ 3507865 h 39939118"/>
              <a:gd name="connsiteX71" fmla="*/ 11287292 w 15767852"/>
              <a:gd name="connsiteY71" fmla="*/ 4239385 h 39939118"/>
              <a:gd name="connsiteX72" fmla="*/ 11378732 w 15767852"/>
              <a:gd name="connsiteY72" fmla="*/ 4696585 h 39939118"/>
              <a:gd name="connsiteX73" fmla="*/ 11470172 w 15767852"/>
              <a:gd name="connsiteY73" fmla="*/ 5519545 h 39939118"/>
              <a:gd name="connsiteX74" fmla="*/ 11470172 w 15767852"/>
              <a:gd name="connsiteY74" fmla="*/ 5519545 h 39939118"/>
              <a:gd name="connsiteX75" fmla="*/ 11927372 w 15767852"/>
              <a:gd name="connsiteY75" fmla="*/ 6525385 h 39939118"/>
              <a:gd name="connsiteX76" fmla="*/ 11470172 w 15767852"/>
              <a:gd name="connsiteY76" fmla="*/ 7165465 h 39939118"/>
              <a:gd name="connsiteX77" fmla="*/ 11470172 w 15767852"/>
              <a:gd name="connsiteY77" fmla="*/ 7805545 h 39939118"/>
              <a:gd name="connsiteX78" fmla="*/ 10738652 w 15767852"/>
              <a:gd name="connsiteY78" fmla="*/ 7896985 h 39939118"/>
              <a:gd name="connsiteX79" fmla="*/ 10555772 w 15767852"/>
              <a:gd name="connsiteY79" fmla="*/ 8171305 h 39939118"/>
              <a:gd name="connsiteX80" fmla="*/ 10830092 w 15767852"/>
              <a:gd name="connsiteY80" fmla="*/ 8628505 h 39939118"/>
              <a:gd name="connsiteX81" fmla="*/ 11835932 w 15767852"/>
              <a:gd name="connsiteY81" fmla="*/ 8628505 h 39939118"/>
              <a:gd name="connsiteX82" fmla="*/ 12293132 w 15767852"/>
              <a:gd name="connsiteY82" fmla="*/ 9085705 h 39939118"/>
              <a:gd name="connsiteX83" fmla="*/ 12703524 w 15767852"/>
              <a:gd name="connsiteY83" fmla="*/ 10465930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691249 w 15767852"/>
              <a:gd name="connsiteY65" fmla="*/ 5245395 h 39939118"/>
              <a:gd name="connsiteX66" fmla="*/ 8178332 w 15767852"/>
              <a:gd name="connsiteY66" fmla="*/ 4147945 h 39939118"/>
              <a:gd name="connsiteX67" fmla="*/ 9367052 w 15767852"/>
              <a:gd name="connsiteY67" fmla="*/ 3324985 h 39939118"/>
              <a:gd name="connsiteX68" fmla="*/ 9549932 w 15767852"/>
              <a:gd name="connsiteY68" fmla="*/ 3416425 h 39939118"/>
              <a:gd name="connsiteX69" fmla="*/ 10190012 w 15767852"/>
              <a:gd name="connsiteY69" fmla="*/ 3142105 h 39939118"/>
              <a:gd name="connsiteX70" fmla="*/ 11012972 w 15767852"/>
              <a:gd name="connsiteY70" fmla="*/ 3507865 h 39939118"/>
              <a:gd name="connsiteX71" fmla="*/ 11287292 w 15767852"/>
              <a:gd name="connsiteY71" fmla="*/ 4239385 h 39939118"/>
              <a:gd name="connsiteX72" fmla="*/ 11378732 w 15767852"/>
              <a:gd name="connsiteY72" fmla="*/ 4696585 h 39939118"/>
              <a:gd name="connsiteX73" fmla="*/ 11470172 w 15767852"/>
              <a:gd name="connsiteY73" fmla="*/ 5519545 h 39939118"/>
              <a:gd name="connsiteX74" fmla="*/ 11470172 w 15767852"/>
              <a:gd name="connsiteY74" fmla="*/ 5519545 h 39939118"/>
              <a:gd name="connsiteX75" fmla="*/ 11927372 w 15767852"/>
              <a:gd name="connsiteY75" fmla="*/ 6525385 h 39939118"/>
              <a:gd name="connsiteX76" fmla="*/ 11470172 w 15767852"/>
              <a:gd name="connsiteY76" fmla="*/ 7165465 h 39939118"/>
              <a:gd name="connsiteX77" fmla="*/ 11470172 w 15767852"/>
              <a:gd name="connsiteY77" fmla="*/ 7805545 h 39939118"/>
              <a:gd name="connsiteX78" fmla="*/ 10738652 w 15767852"/>
              <a:gd name="connsiteY78" fmla="*/ 7896985 h 39939118"/>
              <a:gd name="connsiteX79" fmla="*/ 10555772 w 15767852"/>
              <a:gd name="connsiteY79" fmla="*/ 8171305 h 39939118"/>
              <a:gd name="connsiteX80" fmla="*/ 10830092 w 15767852"/>
              <a:gd name="connsiteY80" fmla="*/ 8628505 h 39939118"/>
              <a:gd name="connsiteX81" fmla="*/ 11835932 w 15767852"/>
              <a:gd name="connsiteY81" fmla="*/ 8628505 h 39939118"/>
              <a:gd name="connsiteX82" fmla="*/ 12293132 w 15767852"/>
              <a:gd name="connsiteY82" fmla="*/ 9085705 h 39939118"/>
              <a:gd name="connsiteX83" fmla="*/ 12141803 w 15767852"/>
              <a:gd name="connsiteY83" fmla="*/ 1056536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691249 w 15767852"/>
              <a:gd name="connsiteY65" fmla="*/ 5245395 h 39939118"/>
              <a:gd name="connsiteX66" fmla="*/ 8178332 w 15767852"/>
              <a:gd name="connsiteY66" fmla="*/ 4147945 h 39939118"/>
              <a:gd name="connsiteX67" fmla="*/ 9367052 w 15767852"/>
              <a:gd name="connsiteY67" fmla="*/ 3324985 h 39939118"/>
              <a:gd name="connsiteX68" fmla="*/ 9549932 w 15767852"/>
              <a:gd name="connsiteY68" fmla="*/ 3416425 h 39939118"/>
              <a:gd name="connsiteX69" fmla="*/ 10190012 w 15767852"/>
              <a:gd name="connsiteY69" fmla="*/ 3142105 h 39939118"/>
              <a:gd name="connsiteX70" fmla="*/ 11012972 w 15767852"/>
              <a:gd name="connsiteY70" fmla="*/ 3507865 h 39939118"/>
              <a:gd name="connsiteX71" fmla="*/ 11287292 w 15767852"/>
              <a:gd name="connsiteY71" fmla="*/ 4239385 h 39939118"/>
              <a:gd name="connsiteX72" fmla="*/ 11378732 w 15767852"/>
              <a:gd name="connsiteY72" fmla="*/ 4696585 h 39939118"/>
              <a:gd name="connsiteX73" fmla="*/ 11470172 w 15767852"/>
              <a:gd name="connsiteY73" fmla="*/ 5519545 h 39939118"/>
              <a:gd name="connsiteX74" fmla="*/ 11470172 w 15767852"/>
              <a:gd name="connsiteY74" fmla="*/ 5519545 h 39939118"/>
              <a:gd name="connsiteX75" fmla="*/ 11927372 w 15767852"/>
              <a:gd name="connsiteY75" fmla="*/ 6525385 h 39939118"/>
              <a:gd name="connsiteX76" fmla="*/ 11470172 w 15767852"/>
              <a:gd name="connsiteY76" fmla="*/ 7165465 h 39939118"/>
              <a:gd name="connsiteX77" fmla="*/ 11470172 w 15767852"/>
              <a:gd name="connsiteY77" fmla="*/ 7805545 h 39939118"/>
              <a:gd name="connsiteX78" fmla="*/ 10738652 w 15767852"/>
              <a:gd name="connsiteY78" fmla="*/ 7896985 h 39939118"/>
              <a:gd name="connsiteX79" fmla="*/ 10555772 w 15767852"/>
              <a:gd name="connsiteY79" fmla="*/ 8171305 h 39939118"/>
              <a:gd name="connsiteX80" fmla="*/ 10830092 w 15767852"/>
              <a:gd name="connsiteY80" fmla="*/ 8628505 h 39939118"/>
              <a:gd name="connsiteX81" fmla="*/ 11835932 w 15767852"/>
              <a:gd name="connsiteY81" fmla="*/ 8628505 h 39939118"/>
              <a:gd name="connsiteX82" fmla="*/ 12293132 w 15767852"/>
              <a:gd name="connsiteY82" fmla="*/ 9085705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691249 w 15767852"/>
              <a:gd name="connsiteY65" fmla="*/ 5245395 h 39939118"/>
              <a:gd name="connsiteX66" fmla="*/ 8178332 w 15767852"/>
              <a:gd name="connsiteY66" fmla="*/ 4147945 h 39939118"/>
              <a:gd name="connsiteX67" fmla="*/ 9367052 w 15767852"/>
              <a:gd name="connsiteY67" fmla="*/ 3324985 h 39939118"/>
              <a:gd name="connsiteX68" fmla="*/ 9549932 w 15767852"/>
              <a:gd name="connsiteY68" fmla="*/ 3416425 h 39939118"/>
              <a:gd name="connsiteX69" fmla="*/ 10190012 w 15767852"/>
              <a:gd name="connsiteY69" fmla="*/ 3142105 h 39939118"/>
              <a:gd name="connsiteX70" fmla="*/ 11012972 w 15767852"/>
              <a:gd name="connsiteY70" fmla="*/ 3507865 h 39939118"/>
              <a:gd name="connsiteX71" fmla="*/ 11287292 w 15767852"/>
              <a:gd name="connsiteY71" fmla="*/ 4239385 h 39939118"/>
              <a:gd name="connsiteX72" fmla="*/ 11378732 w 15767852"/>
              <a:gd name="connsiteY72" fmla="*/ 4696585 h 39939118"/>
              <a:gd name="connsiteX73" fmla="*/ 11470172 w 15767852"/>
              <a:gd name="connsiteY73" fmla="*/ 5519545 h 39939118"/>
              <a:gd name="connsiteX74" fmla="*/ 11470172 w 15767852"/>
              <a:gd name="connsiteY74" fmla="*/ 5519545 h 39939118"/>
              <a:gd name="connsiteX75" fmla="*/ 11927372 w 15767852"/>
              <a:gd name="connsiteY75" fmla="*/ 6525385 h 39939118"/>
              <a:gd name="connsiteX76" fmla="*/ 11470172 w 15767852"/>
              <a:gd name="connsiteY76" fmla="*/ 7165465 h 39939118"/>
              <a:gd name="connsiteX77" fmla="*/ 11470172 w 15767852"/>
              <a:gd name="connsiteY77" fmla="*/ 7805545 h 39939118"/>
              <a:gd name="connsiteX78" fmla="*/ 10738652 w 15767852"/>
              <a:gd name="connsiteY78" fmla="*/ 7896985 h 39939118"/>
              <a:gd name="connsiteX79" fmla="*/ 10555772 w 15767852"/>
              <a:gd name="connsiteY79" fmla="*/ 8171305 h 39939118"/>
              <a:gd name="connsiteX80" fmla="*/ 10830092 w 15767852"/>
              <a:gd name="connsiteY80" fmla="*/ 8628505 h 39939118"/>
              <a:gd name="connsiteX81" fmla="*/ 11835932 w 15767852"/>
              <a:gd name="connsiteY81" fmla="*/ 8628505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691249 w 15767852"/>
              <a:gd name="connsiteY65" fmla="*/ 5245395 h 39939118"/>
              <a:gd name="connsiteX66" fmla="*/ 8178332 w 15767852"/>
              <a:gd name="connsiteY66" fmla="*/ 4147945 h 39939118"/>
              <a:gd name="connsiteX67" fmla="*/ 9367052 w 15767852"/>
              <a:gd name="connsiteY67" fmla="*/ 3324985 h 39939118"/>
              <a:gd name="connsiteX68" fmla="*/ 9549932 w 15767852"/>
              <a:gd name="connsiteY68" fmla="*/ 3416425 h 39939118"/>
              <a:gd name="connsiteX69" fmla="*/ 10190012 w 15767852"/>
              <a:gd name="connsiteY69" fmla="*/ 3142105 h 39939118"/>
              <a:gd name="connsiteX70" fmla="*/ 11012972 w 15767852"/>
              <a:gd name="connsiteY70" fmla="*/ 3507865 h 39939118"/>
              <a:gd name="connsiteX71" fmla="*/ 11287292 w 15767852"/>
              <a:gd name="connsiteY71" fmla="*/ 4239385 h 39939118"/>
              <a:gd name="connsiteX72" fmla="*/ 11378732 w 15767852"/>
              <a:gd name="connsiteY72" fmla="*/ 4696585 h 39939118"/>
              <a:gd name="connsiteX73" fmla="*/ 11470172 w 15767852"/>
              <a:gd name="connsiteY73" fmla="*/ 5519545 h 39939118"/>
              <a:gd name="connsiteX74" fmla="*/ 11470172 w 15767852"/>
              <a:gd name="connsiteY74" fmla="*/ 5519545 h 39939118"/>
              <a:gd name="connsiteX75" fmla="*/ 11927372 w 15767852"/>
              <a:gd name="connsiteY75" fmla="*/ 6525385 h 39939118"/>
              <a:gd name="connsiteX76" fmla="*/ 11470172 w 15767852"/>
              <a:gd name="connsiteY76" fmla="*/ 7165465 h 39939118"/>
              <a:gd name="connsiteX77" fmla="*/ 11470172 w 15767852"/>
              <a:gd name="connsiteY77" fmla="*/ 7805545 h 39939118"/>
              <a:gd name="connsiteX78" fmla="*/ 10738652 w 15767852"/>
              <a:gd name="connsiteY78" fmla="*/ 7896985 h 39939118"/>
              <a:gd name="connsiteX79" fmla="*/ 10555772 w 15767852"/>
              <a:gd name="connsiteY79" fmla="*/ 8171305 h 39939118"/>
              <a:gd name="connsiteX80" fmla="*/ 10830092 w 15767852"/>
              <a:gd name="connsiteY80" fmla="*/ 8628505 h 39939118"/>
              <a:gd name="connsiteX81" fmla="*/ 11493664 w 15767852"/>
              <a:gd name="connsiteY81" fmla="*/ 8874910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691249 w 15767852"/>
              <a:gd name="connsiteY65" fmla="*/ 5245395 h 39939118"/>
              <a:gd name="connsiteX66" fmla="*/ 8178332 w 15767852"/>
              <a:gd name="connsiteY66" fmla="*/ 4147945 h 39939118"/>
              <a:gd name="connsiteX67" fmla="*/ 9367052 w 15767852"/>
              <a:gd name="connsiteY67" fmla="*/ 3324985 h 39939118"/>
              <a:gd name="connsiteX68" fmla="*/ 9549932 w 15767852"/>
              <a:gd name="connsiteY68" fmla="*/ 3416425 h 39939118"/>
              <a:gd name="connsiteX69" fmla="*/ 10190012 w 15767852"/>
              <a:gd name="connsiteY69" fmla="*/ 3142105 h 39939118"/>
              <a:gd name="connsiteX70" fmla="*/ 11012972 w 15767852"/>
              <a:gd name="connsiteY70" fmla="*/ 3507865 h 39939118"/>
              <a:gd name="connsiteX71" fmla="*/ 11287292 w 15767852"/>
              <a:gd name="connsiteY71" fmla="*/ 4239385 h 39939118"/>
              <a:gd name="connsiteX72" fmla="*/ 11378732 w 15767852"/>
              <a:gd name="connsiteY72" fmla="*/ 4696585 h 39939118"/>
              <a:gd name="connsiteX73" fmla="*/ 11470172 w 15767852"/>
              <a:gd name="connsiteY73" fmla="*/ 5519545 h 39939118"/>
              <a:gd name="connsiteX74" fmla="*/ 11470172 w 15767852"/>
              <a:gd name="connsiteY74" fmla="*/ 5519545 h 39939118"/>
              <a:gd name="connsiteX75" fmla="*/ 11927372 w 15767852"/>
              <a:gd name="connsiteY75" fmla="*/ 6525385 h 39939118"/>
              <a:gd name="connsiteX76" fmla="*/ 11470172 w 15767852"/>
              <a:gd name="connsiteY76" fmla="*/ 7165465 h 39939118"/>
              <a:gd name="connsiteX77" fmla="*/ 11470172 w 15767852"/>
              <a:gd name="connsiteY77" fmla="*/ 7805545 h 39939118"/>
              <a:gd name="connsiteX78" fmla="*/ 10738652 w 15767852"/>
              <a:gd name="connsiteY78" fmla="*/ 7896985 h 39939118"/>
              <a:gd name="connsiteX79" fmla="*/ 10555772 w 15767852"/>
              <a:gd name="connsiteY79" fmla="*/ 8171305 h 39939118"/>
              <a:gd name="connsiteX80" fmla="*/ 10830092 w 15767852"/>
              <a:gd name="connsiteY80" fmla="*/ 8628505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691249 w 15767852"/>
              <a:gd name="connsiteY65" fmla="*/ 5245395 h 39939118"/>
              <a:gd name="connsiteX66" fmla="*/ 8178332 w 15767852"/>
              <a:gd name="connsiteY66" fmla="*/ 4147945 h 39939118"/>
              <a:gd name="connsiteX67" fmla="*/ 9367052 w 15767852"/>
              <a:gd name="connsiteY67" fmla="*/ 3324985 h 39939118"/>
              <a:gd name="connsiteX68" fmla="*/ 9549932 w 15767852"/>
              <a:gd name="connsiteY68" fmla="*/ 3416425 h 39939118"/>
              <a:gd name="connsiteX69" fmla="*/ 10190012 w 15767852"/>
              <a:gd name="connsiteY69" fmla="*/ 3142105 h 39939118"/>
              <a:gd name="connsiteX70" fmla="*/ 11012972 w 15767852"/>
              <a:gd name="connsiteY70" fmla="*/ 3507865 h 39939118"/>
              <a:gd name="connsiteX71" fmla="*/ 11287292 w 15767852"/>
              <a:gd name="connsiteY71" fmla="*/ 4239385 h 39939118"/>
              <a:gd name="connsiteX72" fmla="*/ 11378732 w 15767852"/>
              <a:gd name="connsiteY72" fmla="*/ 4696585 h 39939118"/>
              <a:gd name="connsiteX73" fmla="*/ 11470172 w 15767852"/>
              <a:gd name="connsiteY73" fmla="*/ 5519545 h 39939118"/>
              <a:gd name="connsiteX74" fmla="*/ 11470172 w 15767852"/>
              <a:gd name="connsiteY74" fmla="*/ 5519545 h 39939118"/>
              <a:gd name="connsiteX75" fmla="*/ 11927372 w 15767852"/>
              <a:gd name="connsiteY75" fmla="*/ 6525385 h 39939118"/>
              <a:gd name="connsiteX76" fmla="*/ 11470172 w 15767852"/>
              <a:gd name="connsiteY76" fmla="*/ 7165465 h 39939118"/>
              <a:gd name="connsiteX77" fmla="*/ 11470172 w 15767852"/>
              <a:gd name="connsiteY77" fmla="*/ 7805545 h 39939118"/>
              <a:gd name="connsiteX78" fmla="*/ 10738652 w 15767852"/>
              <a:gd name="connsiteY78" fmla="*/ 7896985 h 39939118"/>
              <a:gd name="connsiteX79" fmla="*/ 10555772 w 15767852"/>
              <a:gd name="connsiteY79" fmla="*/ 8171305 h 39939118"/>
              <a:gd name="connsiteX80" fmla="*/ 10586270 w 15767852"/>
              <a:gd name="connsiteY80" fmla="*/ 8850050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691249 w 15767852"/>
              <a:gd name="connsiteY65" fmla="*/ 5245395 h 39939118"/>
              <a:gd name="connsiteX66" fmla="*/ 8178332 w 15767852"/>
              <a:gd name="connsiteY66" fmla="*/ 4147945 h 39939118"/>
              <a:gd name="connsiteX67" fmla="*/ 9367052 w 15767852"/>
              <a:gd name="connsiteY67" fmla="*/ 3324985 h 39939118"/>
              <a:gd name="connsiteX68" fmla="*/ 9549932 w 15767852"/>
              <a:gd name="connsiteY68" fmla="*/ 3416425 h 39939118"/>
              <a:gd name="connsiteX69" fmla="*/ 10190012 w 15767852"/>
              <a:gd name="connsiteY69" fmla="*/ 3142105 h 39939118"/>
              <a:gd name="connsiteX70" fmla="*/ 11012972 w 15767852"/>
              <a:gd name="connsiteY70" fmla="*/ 3507865 h 39939118"/>
              <a:gd name="connsiteX71" fmla="*/ 11287292 w 15767852"/>
              <a:gd name="connsiteY71" fmla="*/ 4239385 h 39939118"/>
              <a:gd name="connsiteX72" fmla="*/ 11378732 w 15767852"/>
              <a:gd name="connsiteY72" fmla="*/ 4696585 h 39939118"/>
              <a:gd name="connsiteX73" fmla="*/ 11470172 w 15767852"/>
              <a:gd name="connsiteY73" fmla="*/ 5519545 h 39939118"/>
              <a:gd name="connsiteX74" fmla="*/ 11470172 w 15767852"/>
              <a:gd name="connsiteY74" fmla="*/ 5519545 h 39939118"/>
              <a:gd name="connsiteX75" fmla="*/ 11927372 w 15767852"/>
              <a:gd name="connsiteY75" fmla="*/ 6525385 h 39939118"/>
              <a:gd name="connsiteX76" fmla="*/ 11470172 w 15767852"/>
              <a:gd name="connsiteY76" fmla="*/ 7165465 h 39939118"/>
              <a:gd name="connsiteX77" fmla="*/ 11470172 w 15767852"/>
              <a:gd name="connsiteY77" fmla="*/ 7805545 h 39939118"/>
              <a:gd name="connsiteX78" fmla="*/ 10738652 w 15767852"/>
              <a:gd name="connsiteY78" fmla="*/ 7896985 h 39939118"/>
              <a:gd name="connsiteX79" fmla="*/ 10555772 w 15767852"/>
              <a:gd name="connsiteY79" fmla="*/ 8171305 h 39939118"/>
              <a:gd name="connsiteX80" fmla="*/ 10499851 w 15767852"/>
              <a:gd name="connsiteY80" fmla="*/ 862631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691249 w 15767852"/>
              <a:gd name="connsiteY65" fmla="*/ 5245395 h 39939118"/>
              <a:gd name="connsiteX66" fmla="*/ 8178332 w 15767852"/>
              <a:gd name="connsiteY66" fmla="*/ 4147945 h 39939118"/>
              <a:gd name="connsiteX67" fmla="*/ 9367052 w 15767852"/>
              <a:gd name="connsiteY67" fmla="*/ 3324985 h 39939118"/>
              <a:gd name="connsiteX68" fmla="*/ 9549932 w 15767852"/>
              <a:gd name="connsiteY68" fmla="*/ 3416425 h 39939118"/>
              <a:gd name="connsiteX69" fmla="*/ 10190012 w 15767852"/>
              <a:gd name="connsiteY69" fmla="*/ 3142105 h 39939118"/>
              <a:gd name="connsiteX70" fmla="*/ 11012972 w 15767852"/>
              <a:gd name="connsiteY70" fmla="*/ 3507865 h 39939118"/>
              <a:gd name="connsiteX71" fmla="*/ 11287292 w 15767852"/>
              <a:gd name="connsiteY71" fmla="*/ 4239385 h 39939118"/>
              <a:gd name="connsiteX72" fmla="*/ 11378732 w 15767852"/>
              <a:gd name="connsiteY72" fmla="*/ 4696585 h 39939118"/>
              <a:gd name="connsiteX73" fmla="*/ 11470172 w 15767852"/>
              <a:gd name="connsiteY73" fmla="*/ 5519545 h 39939118"/>
              <a:gd name="connsiteX74" fmla="*/ 11470172 w 15767852"/>
              <a:gd name="connsiteY74" fmla="*/ 5519545 h 39939118"/>
              <a:gd name="connsiteX75" fmla="*/ 11927372 w 15767852"/>
              <a:gd name="connsiteY75" fmla="*/ 6525385 h 39939118"/>
              <a:gd name="connsiteX76" fmla="*/ 11470172 w 15767852"/>
              <a:gd name="connsiteY76" fmla="*/ 7165465 h 39939118"/>
              <a:gd name="connsiteX77" fmla="*/ 11470172 w 15767852"/>
              <a:gd name="connsiteY77" fmla="*/ 7805545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499851 w 15767852"/>
              <a:gd name="connsiteY80" fmla="*/ 862631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691249 w 15767852"/>
              <a:gd name="connsiteY65" fmla="*/ 5245395 h 39939118"/>
              <a:gd name="connsiteX66" fmla="*/ 8178332 w 15767852"/>
              <a:gd name="connsiteY66" fmla="*/ 4147945 h 39939118"/>
              <a:gd name="connsiteX67" fmla="*/ 9367052 w 15767852"/>
              <a:gd name="connsiteY67" fmla="*/ 3324985 h 39939118"/>
              <a:gd name="connsiteX68" fmla="*/ 9549932 w 15767852"/>
              <a:gd name="connsiteY68" fmla="*/ 3416425 h 39939118"/>
              <a:gd name="connsiteX69" fmla="*/ 10190012 w 15767852"/>
              <a:gd name="connsiteY69" fmla="*/ 3142105 h 39939118"/>
              <a:gd name="connsiteX70" fmla="*/ 11012972 w 15767852"/>
              <a:gd name="connsiteY70" fmla="*/ 3507865 h 39939118"/>
              <a:gd name="connsiteX71" fmla="*/ 11287292 w 15767852"/>
              <a:gd name="connsiteY71" fmla="*/ 4239385 h 39939118"/>
              <a:gd name="connsiteX72" fmla="*/ 11378732 w 15767852"/>
              <a:gd name="connsiteY72" fmla="*/ 4696585 h 39939118"/>
              <a:gd name="connsiteX73" fmla="*/ 11470172 w 15767852"/>
              <a:gd name="connsiteY73" fmla="*/ 5519545 h 39939118"/>
              <a:gd name="connsiteX74" fmla="*/ 11470172 w 15767852"/>
              <a:gd name="connsiteY74" fmla="*/ 5519545 h 39939118"/>
              <a:gd name="connsiteX75" fmla="*/ 11927372 w 15767852"/>
              <a:gd name="connsiteY75" fmla="*/ 6525385 h 39939118"/>
              <a:gd name="connsiteX76" fmla="*/ 11470172 w 15767852"/>
              <a:gd name="connsiteY76" fmla="*/ 7165465 h 39939118"/>
              <a:gd name="connsiteX77" fmla="*/ 11470172 w 15767852"/>
              <a:gd name="connsiteY77" fmla="*/ 7805545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132573 w 15767852"/>
              <a:gd name="connsiteY80" fmla="*/ 8526874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691249 w 15767852"/>
              <a:gd name="connsiteY65" fmla="*/ 5245395 h 39939118"/>
              <a:gd name="connsiteX66" fmla="*/ 8178332 w 15767852"/>
              <a:gd name="connsiteY66" fmla="*/ 4147945 h 39939118"/>
              <a:gd name="connsiteX67" fmla="*/ 9367052 w 15767852"/>
              <a:gd name="connsiteY67" fmla="*/ 3324985 h 39939118"/>
              <a:gd name="connsiteX68" fmla="*/ 9549932 w 15767852"/>
              <a:gd name="connsiteY68" fmla="*/ 3416425 h 39939118"/>
              <a:gd name="connsiteX69" fmla="*/ 10190012 w 15767852"/>
              <a:gd name="connsiteY69" fmla="*/ 3142105 h 39939118"/>
              <a:gd name="connsiteX70" fmla="*/ 11012972 w 15767852"/>
              <a:gd name="connsiteY70" fmla="*/ 3507865 h 39939118"/>
              <a:gd name="connsiteX71" fmla="*/ 11287292 w 15767852"/>
              <a:gd name="connsiteY71" fmla="*/ 4239385 h 39939118"/>
              <a:gd name="connsiteX72" fmla="*/ 11378732 w 15767852"/>
              <a:gd name="connsiteY72" fmla="*/ 4696585 h 39939118"/>
              <a:gd name="connsiteX73" fmla="*/ 11470172 w 15767852"/>
              <a:gd name="connsiteY73" fmla="*/ 5519545 h 39939118"/>
              <a:gd name="connsiteX74" fmla="*/ 11470172 w 15767852"/>
              <a:gd name="connsiteY74" fmla="*/ 5519545 h 39939118"/>
              <a:gd name="connsiteX75" fmla="*/ 11927372 w 15767852"/>
              <a:gd name="connsiteY75" fmla="*/ 6525385 h 39939118"/>
              <a:gd name="connsiteX76" fmla="*/ 11470172 w 15767852"/>
              <a:gd name="connsiteY76" fmla="*/ 7165465 h 39939118"/>
              <a:gd name="connsiteX77" fmla="*/ 11470172 w 15767852"/>
              <a:gd name="connsiteY77" fmla="*/ 7805545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691249 w 15767852"/>
              <a:gd name="connsiteY65" fmla="*/ 5245395 h 39939118"/>
              <a:gd name="connsiteX66" fmla="*/ 8178332 w 15767852"/>
              <a:gd name="connsiteY66" fmla="*/ 4147945 h 39939118"/>
              <a:gd name="connsiteX67" fmla="*/ 9367052 w 15767852"/>
              <a:gd name="connsiteY67" fmla="*/ 3324985 h 39939118"/>
              <a:gd name="connsiteX68" fmla="*/ 9549932 w 15767852"/>
              <a:gd name="connsiteY68" fmla="*/ 3416425 h 39939118"/>
              <a:gd name="connsiteX69" fmla="*/ 10190012 w 15767852"/>
              <a:gd name="connsiteY69" fmla="*/ 3142105 h 39939118"/>
              <a:gd name="connsiteX70" fmla="*/ 11012972 w 15767852"/>
              <a:gd name="connsiteY70" fmla="*/ 3507865 h 39939118"/>
              <a:gd name="connsiteX71" fmla="*/ 11287292 w 15767852"/>
              <a:gd name="connsiteY71" fmla="*/ 4239385 h 39939118"/>
              <a:gd name="connsiteX72" fmla="*/ 11378732 w 15767852"/>
              <a:gd name="connsiteY72" fmla="*/ 4696585 h 39939118"/>
              <a:gd name="connsiteX73" fmla="*/ 11470172 w 15767852"/>
              <a:gd name="connsiteY73" fmla="*/ 5519545 h 39939118"/>
              <a:gd name="connsiteX74" fmla="*/ 11470172 w 15767852"/>
              <a:gd name="connsiteY74" fmla="*/ 5519545 h 39939118"/>
              <a:gd name="connsiteX75" fmla="*/ 11927372 w 15767852"/>
              <a:gd name="connsiteY75" fmla="*/ 6525385 h 39939118"/>
              <a:gd name="connsiteX76" fmla="*/ 11470172 w 15767852"/>
              <a:gd name="connsiteY76" fmla="*/ 7165465 h 39939118"/>
              <a:gd name="connsiteX77" fmla="*/ 11470172 w 15767852"/>
              <a:gd name="connsiteY77" fmla="*/ 7805545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691249 w 15767852"/>
              <a:gd name="connsiteY65" fmla="*/ 5245395 h 39939118"/>
              <a:gd name="connsiteX66" fmla="*/ 8178332 w 15767852"/>
              <a:gd name="connsiteY66" fmla="*/ 4147945 h 39939118"/>
              <a:gd name="connsiteX67" fmla="*/ 9367052 w 15767852"/>
              <a:gd name="connsiteY67" fmla="*/ 3324985 h 39939118"/>
              <a:gd name="connsiteX68" fmla="*/ 9549932 w 15767852"/>
              <a:gd name="connsiteY68" fmla="*/ 3416425 h 39939118"/>
              <a:gd name="connsiteX69" fmla="*/ 10190012 w 15767852"/>
              <a:gd name="connsiteY69" fmla="*/ 3142105 h 39939118"/>
              <a:gd name="connsiteX70" fmla="*/ 11012972 w 15767852"/>
              <a:gd name="connsiteY70" fmla="*/ 3507865 h 39939118"/>
              <a:gd name="connsiteX71" fmla="*/ 11287292 w 15767852"/>
              <a:gd name="connsiteY71" fmla="*/ 4239385 h 39939118"/>
              <a:gd name="connsiteX72" fmla="*/ 11378732 w 15767852"/>
              <a:gd name="connsiteY72" fmla="*/ 4696585 h 39939118"/>
              <a:gd name="connsiteX73" fmla="*/ 11470172 w 15767852"/>
              <a:gd name="connsiteY73" fmla="*/ 5519545 h 39939118"/>
              <a:gd name="connsiteX74" fmla="*/ 11470172 w 15767852"/>
              <a:gd name="connsiteY74" fmla="*/ 5519545 h 39939118"/>
              <a:gd name="connsiteX75" fmla="*/ 11927372 w 15767852"/>
              <a:gd name="connsiteY75" fmla="*/ 6525385 h 39939118"/>
              <a:gd name="connsiteX76" fmla="*/ 11470172 w 15767852"/>
              <a:gd name="connsiteY76" fmla="*/ 7165465 h 39939118"/>
              <a:gd name="connsiteX77" fmla="*/ 11256013 w 15767852"/>
              <a:gd name="connsiteY77" fmla="*/ 7805943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691249 w 15767852"/>
              <a:gd name="connsiteY65" fmla="*/ 5245395 h 39939118"/>
              <a:gd name="connsiteX66" fmla="*/ 8178332 w 15767852"/>
              <a:gd name="connsiteY66" fmla="*/ 4147945 h 39939118"/>
              <a:gd name="connsiteX67" fmla="*/ 9367052 w 15767852"/>
              <a:gd name="connsiteY67" fmla="*/ 3324985 h 39939118"/>
              <a:gd name="connsiteX68" fmla="*/ 9549932 w 15767852"/>
              <a:gd name="connsiteY68" fmla="*/ 3416425 h 39939118"/>
              <a:gd name="connsiteX69" fmla="*/ 10190012 w 15767852"/>
              <a:gd name="connsiteY69" fmla="*/ 3142105 h 39939118"/>
              <a:gd name="connsiteX70" fmla="*/ 11012972 w 15767852"/>
              <a:gd name="connsiteY70" fmla="*/ 3507865 h 39939118"/>
              <a:gd name="connsiteX71" fmla="*/ 11287292 w 15767852"/>
              <a:gd name="connsiteY71" fmla="*/ 4239385 h 39939118"/>
              <a:gd name="connsiteX72" fmla="*/ 11378732 w 15767852"/>
              <a:gd name="connsiteY72" fmla="*/ 4696585 h 39939118"/>
              <a:gd name="connsiteX73" fmla="*/ 11470172 w 15767852"/>
              <a:gd name="connsiteY73" fmla="*/ 5519545 h 39939118"/>
              <a:gd name="connsiteX74" fmla="*/ 11470172 w 15767852"/>
              <a:gd name="connsiteY74" fmla="*/ 5519545 h 39939118"/>
              <a:gd name="connsiteX75" fmla="*/ 11927372 w 15767852"/>
              <a:gd name="connsiteY75" fmla="*/ 6525385 h 39939118"/>
              <a:gd name="connsiteX76" fmla="*/ 11126386 w 15767852"/>
              <a:gd name="connsiteY76" fmla="*/ 7035292 h 39939118"/>
              <a:gd name="connsiteX77" fmla="*/ 11256013 w 15767852"/>
              <a:gd name="connsiteY77" fmla="*/ 7805943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691249 w 15767852"/>
              <a:gd name="connsiteY65" fmla="*/ 5245395 h 39939118"/>
              <a:gd name="connsiteX66" fmla="*/ 8178332 w 15767852"/>
              <a:gd name="connsiteY66" fmla="*/ 4147945 h 39939118"/>
              <a:gd name="connsiteX67" fmla="*/ 9367052 w 15767852"/>
              <a:gd name="connsiteY67" fmla="*/ 3324985 h 39939118"/>
              <a:gd name="connsiteX68" fmla="*/ 9549932 w 15767852"/>
              <a:gd name="connsiteY68" fmla="*/ 3416425 h 39939118"/>
              <a:gd name="connsiteX69" fmla="*/ 10190012 w 15767852"/>
              <a:gd name="connsiteY69" fmla="*/ 3142105 h 39939118"/>
              <a:gd name="connsiteX70" fmla="*/ 11012972 w 15767852"/>
              <a:gd name="connsiteY70" fmla="*/ 3507865 h 39939118"/>
              <a:gd name="connsiteX71" fmla="*/ 11287292 w 15767852"/>
              <a:gd name="connsiteY71" fmla="*/ 4239385 h 39939118"/>
              <a:gd name="connsiteX72" fmla="*/ 11378732 w 15767852"/>
              <a:gd name="connsiteY72" fmla="*/ 4696585 h 39939118"/>
              <a:gd name="connsiteX73" fmla="*/ 11470172 w 15767852"/>
              <a:gd name="connsiteY73" fmla="*/ 5519545 h 39939118"/>
              <a:gd name="connsiteX74" fmla="*/ 11470172 w 15767852"/>
              <a:gd name="connsiteY74" fmla="*/ 5519545 h 39939118"/>
              <a:gd name="connsiteX75" fmla="*/ 11299223 w 15767852"/>
              <a:gd name="connsiteY75" fmla="*/ 6388941 h 39939118"/>
              <a:gd name="connsiteX76" fmla="*/ 11126386 w 15767852"/>
              <a:gd name="connsiteY76" fmla="*/ 7035292 h 39939118"/>
              <a:gd name="connsiteX77" fmla="*/ 11256013 w 15767852"/>
              <a:gd name="connsiteY77" fmla="*/ 7805943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691249 w 15767852"/>
              <a:gd name="connsiteY65" fmla="*/ 5245395 h 39939118"/>
              <a:gd name="connsiteX66" fmla="*/ 8178332 w 15767852"/>
              <a:gd name="connsiteY66" fmla="*/ 4147945 h 39939118"/>
              <a:gd name="connsiteX67" fmla="*/ 9367052 w 15767852"/>
              <a:gd name="connsiteY67" fmla="*/ 3324985 h 39939118"/>
              <a:gd name="connsiteX68" fmla="*/ 9549932 w 15767852"/>
              <a:gd name="connsiteY68" fmla="*/ 3416425 h 39939118"/>
              <a:gd name="connsiteX69" fmla="*/ 10190012 w 15767852"/>
              <a:gd name="connsiteY69" fmla="*/ 3142105 h 39939118"/>
              <a:gd name="connsiteX70" fmla="*/ 11012972 w 15767852"/>
              <a:gd name="connsiteY70" fmla="*/ 3507865 h 39939118"/>
              <a:gd name="connsiteX71" fmla="*/ 11287292 w 15767852"/>
              <a:gd name="connsiteY71" fmla="*/ 4239385 h 39939118"/>
              <a:gd name="connsiteX72" fmla="*/ 11378732 w 15767852"/>
              <a:gd name="connsiteY72" fmla="*/ 4696585 h 39939118"/>
              <a:gd name="connsiteX73" fmla="*/ 11470172 w 15767852"/>
              <a:gd name="connsiteY73" fmla="*/ 5519545 h 39939118"/>
              <a:gd name="connsiteX74" fmla="*/ 10975153 w 15767852"/>
              <a:gd name="connsiteY74" fmla="*/ 5493992 h 39939118"/>
              <a:gd name="connsiteX75" fmla="*/ 11299223 w 15767852"/>
              <a:gd name="connsiteY75" fmla="*/ 6388941 h 39939118"/>
              <a:gd name="connsiteX76" fmla="*/ 11126386 w 15767852"/>
              <a:gd name="connsiteY76" fmla="*/ 7035292 h 39939118"/>
              <a:gd name="connsiteX77" fmla="*/ 11256013 w 15767852"/>
              <a:gd name="connsiteY77" fmla="*/ 7805943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691249 w 15767852"/>
              <a:gd name="connsiteY65" fmla="*/ 5245395 h 39939118"/>
              <a:gd name="connsiteX66" fmla="*/ 8178332 w 15767852"/>
              <a:gd name="connsiteY66" fmla="*/ 4147945 h 39939118"/>
              <a:gd name="connsiteX67" fmla="*/ 9367052 w 15767852"/>
              <a:gd name="connsiteY67" fmla="*/ 3324985 h 39939118"/>
              <a:gd name="connsiteX68" fmla="*/ 9549932 w 15767852"/>
              <a:gd name="connsiteY68" fmla="*/ 3416425 h 39939118"/>
              <a:gd name="connsiteX69" fmla="*/ 10190012 w 15767852"/>
              <a:gd name="connsiteY69" fmla="*/ 3142105 h 39939118"/>
              <a:gd name="connsiteX70" fmla="*/ 11012972 w 15767852"/>
              <a:gd name="connsiteY70" fmla="*/ 3507865 h 39939118"/>
              <a:gd name="connsiteX71" fmla="*/ 11287292 w 15767852"/>
              <a:gd name="connsiteY71" fmla="*/ 4239385 h 39939118"/>
              <a:gd name="connsiteX72" fmla="*/ 11378732 w 15767852"/>
              <a:gd name="connsiteY72" fmla="*/ 4696585 h 39939118"/>
              <a:gd name="connsiteX73" fmla="*/ 11147990 w 15767852"/>
              <a:gd name="connsiteY73" fmla="*/ 5121096 h 39939118"/>
              <a:gd name="connsiteX74" fmla="*/ 10975153 w 15767852"/>
              <a:gd name="connsiteY74" fmla="*/ 5493992 h 39939118"/>
              <a:gd name="connsiteX75" fmla="*/ 11299223 w 15767852"/>
              <a:gd name="connsiteY75" fmla="*/ 6388941 h 39939118"/>
              <a:gd name="connsiteX76" fmla="*/ 11126386 w 15767852"/>
              <a:gd name="connsiteY76" fmla="*/ 7035292 h 39939118"/>
              <a:gd name="connsiteX77" fmla="*/ 11256013 w 15767852"/>
              <a:gd name="connsiteY77" fmla="*/ 7805943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691249 w 15767852"/>
              <a:gd name="connsiteY65" fmla="*/ 5245395 h 39939118"/>
              <a:gd name="connsiteX66" fmla="*/ 8178332 w 15767852"/>
              <a:gd name="connsiteY66" fmla="*/ 4147945 h 39939118"/>
              <a:gd name="connsiteX67" fmla="*/ 9367052 w 15767852"/>
              <a:gd name="connsiteY67" fmla="*/ 3324985 h 39939118"/>
              <a:gd name="connsiteX68" fmla="*/ 9549932 w 15767852"/>
              <a:gd name="connsiteY68" fmla="*/ 3416425 h 39939118"/>
              <a:gd name="connsiteX69" fmla="*/ 10190012 w 15767852"/>
              <a:gd name="connsiteY69" fmla="*/ 3142105 h 39939118"/>
              <a:gd name="connsiteX70" fmla="*/ 11012972 w 15767852"/>
              <a:gd name="connsiteY70" fmla="*/ 3507865 h 39939118"/>
              <a:gd name="connsiteX71" fmla="*/ 11287292 w 15767852"/>
              <a:gd name="connsiteY71" fmla="*/ 4239385 h 39939118"/>
              <a:gd name="connsiteX72" fmla="*/ 11378732 w 15767852"/>
              <a:gd name="connsiteY72" fmla="*/ 4696585 h 39939118"/>
              <a:gd name="connsiteX73" fmla="*/ 11147990 w 15767852"/>
              <a:gd name="connsiteY73" fmla="*/ 5121096 h 39939118"/>
              <a:gd name="connsiteX74" fmla="*/ 11191200 w 15767852"/>
              <a:gd name="connsiteY74" fmla="*/ 5493992 h 39939118"/>
              <a:gd name="connsiteX75" fmla="*/ 11299223 w 15767852"/>
              <a:gd name="connsiteY75" fmla="*/ 6388941 h 39939118"/>
              <a:gd name="connsiteX76" fmla="*/ 11126386 w 15767852"/>
              <a:gd name="connsiteY76" fmla="*/ 7035292 h 39939118"/>
              <a:gd name="connsiteX77" fmla="*/ 11256013 w 15767852"/>
              <a:gd name="connsiteY77" fmla="*/ 7805943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691249 w 15767852"/>
              <a:gd name="connsiteY65" fmla="*/ 5245395 h 39939118"/>
              <a:gd name="connsiteX66" fmla="*/ 8178332 w 15767852"/>
              <a:gd name="connsiteY66" fmla="*/ 4147945 h 39939118"/>
              <a:gd name="connsiteX67" fmla="*/ 9367052 w 15767852"/>
              <a:gd name="connsiteY67" fmla="*/ 3324985 h 39939118"/>
              <a:gd name="connsiteX68" fmla="*/ 9549932 w 15767852"/>
              <a:gd name="connsiteY68" fmla="*/ 3416425 h 39939118"/>
              <a:gd name="connsiteX69" fmla="*/ 10190012 w 15767852"/>
              <a:gd name="connsiteY69" fmla="*/ 3142105 h 39939118"/>
              <a:gd name="connsiteX70" fmla="*/ 11012972 w 15767852"/>
              <a:gd name="connsiteY70" fmla="*/ 3507865 h 39939118"/>
              <a:gd name="connsiteX71" fmla="*/ 11287292 w 15767852"/>
              <a:gd name="connsiteY71" fmla="*/ 4239385 h 39939118"/>
              <a:gd name="connsiteX72" fmla="*/ 11378732 w 15767852"/>
              <a:gd name="connsiteY72" fmla="*/ 4696585 h 39939118"/>
              <a:gd name="connsiteX73" fmla="*/ 11147990 w 15767852"/>
              <a:gd name="connsiteY73" fmla="*/ 5121096 h 39939118"/>
              <a:gd name="connsiteX74" fmla="*/ 11191200 w 15767852"/>
              <a:gd name="connsiteY74" fmla="*/ 5493992 h 39939118"/>
              <a:gd name="connsiteX75" fmla="*/ 11299223 w 15767852"/>
              <a:gd name="connsiteY75" fmla="*/ 6388941 h 39939118"/>
              <a:gd name="connsiteX76" fmla="*/ 11126386 w 15767852"/>
              <a:gd name="connsiteY76" fmla="*/ 7035292 h 39939118"/>
              <a:gd name="connsiteX77" fmla="*/ 11256013 w 15767852"/>
              <a:gd name="connsiteY77" fmla="*/ 7805943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691249 w 15767852"/>
              <a:gd name="connsiteY65" fmla="*/ 5245395 h 39939118"/>
              <a:gd name="connsiteX66" fmla="*/ 8178332 w 15767852"/>
              <a:gd name="connsiteY66" fmla="*/ 4147945 h 39939118"/>
              <a:gd name="connsiteX67" fmla="*/ 9367052 w 15767852"/>
              <a:gd name="connsiteY67" fmla="*/ 3324985 h 39939118"/>
              <a:gd name="connsiteX68" fmla="*/ 9549932 w 15767852"/>
              <a:gd name="connsiteY68" fmla="*/ 3416425 h 39939118"/>
              <a:gd name="connsiteX69" fmla="*/ 10190012 w 15767852"/>
              <a:gd name="connsiteY69" fmla="*/ 3142105 h 39939118"/>
              <a:gd name="connsiteX70" fmla="*/ 11012972 w 15767852"/>
              <a:gd name="connsiteY70" fmla="*/ 3507865 h 39939118"/>
              <a:gd name="connsiteX71" fmla="*/ 11287292 w 15767852"/>
              <a:gd name="connsiteY71" fmla="*/ 4239385 h 39939118"/>
              <a:gd name="connsiteX72" fmla="*/ 11378732 w 15767852"/>
              <a:gd name="connsiteY72" fmla="*/ 4696585 h 39939118"/>
              <a:gd name="connsiteX73" fmla="*/ 11147990 w 15767852"/>
              <a:gd name="connsiteY73" fmla="*/ 5121096 h 39939118"/>
              <a:gd name="connsiteX74" fmla="*/ 11191200 w 15767852"/>
              <a:gd name="connsiteY74" fmla="*/ 5493992 h 39939118"/>
              <a:gd name="connsiteX75" fmla="*/ 11234409 w 15767852"/>
              <a:gd name="connsiteY75" fmla="*/ 6587818 h 39939118"/>
              <a:gd name="connsiteX76" fmla="*/ 11126386 w 15767852"/>
              <a:gd name="connsiteY76" fmla="*/ 7035292 h 39939118"/>
              <a:gd name="connsiteX77" fmla="*/ 11256013 w 15767852"/>
              <a:gd name="connsiteY77" fmla="*/ 7805943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691249 w 15767852"/>
              <a:gd name="connsiteY65" fmla="*/ 5245395 h 39939118"/>
              <a:gd name="connsiteX66" fmla="*/ 8178332 w 15767852"/>
              <a:gd name="connsiteY66" fmla="*/ 4147945 h 39939118"/>
              <a:gd name="connsiteX67" fmla="*/ 9367052 w 15767852"/>
              <a:gd name="connsiteY67" fmla="*/ 3324985 h 39939118"/>
              <a:gd name="connsiteX68" fmla="*/ 9549932 w 15767852"/>
              <a:gd name="connsiteY68" fmla="*/ 3416425 h 39939118"/>
              <a:gd name="connsiteX69" fmla="*/ 10190012 w 15767852"/>
              <a:gd name="connsiteY69" fmla="*/ 3142105 h 39939118"/>
              <a:gd name="connsiteX70" fmla="*/ 11012972 w 15767852"/>
              <a:gd name="connsiteY70" fmla="*/ 3507865 h 39939118"/>
              <a:gd name="connsiteX71" fmla="*/ 11287292 w 15767852"/>
              <a:gd name="connsiteY71" fmla="*/ 4239385 h 39939118"/>
              <a:gd name="connsiteX72" fmla="*/ 11378732 w 15767852"/>
              <a:gd name="connsiteY72" fmla="*/ 4696585 h 39939118"/>
              <a:gd name="connsiteX73" fmla="*/ 11147990 w 15767852"/>
              <a:gd name="connsiteY73" fmla="*/ 5121096 h 39939118"/>
              <a:gd name="connsiteX74" fmla="*/ 11191200 w 15767852"/>
              <a:gd name="connsiteY74" fmla="*/ 5493992 h 39939118"/>
              <a:gd name="connsiteX75" fmla="*/ 11234409 w 15767852"/>
              <a:gd name="connsiteY75" fmla="*/ 6587818 h 39939118"/>
              <a:gd name="connsiteX76" fmla="*/ 11126386 w 15767852"/>
              <a:gd name="connsiteY76" fmla="*/ 7035292 h 39939118"/>
              <a:gd name="connsiteX77" fmla="*/ 11256013 w 15767852"/>
              <a:gd name="connsiteY77" fmla="*/ 7805943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691249 w 15767852"/>
              <a:gd name="connsiteY65" fmla="*/ 5245395 h 39939118"/>
              <a:gd name="connsiteX66" fmla="*/ 8178332 w 15767852"/>
              <a:gd name="connsiteY66" fmla="*/ 4147945 h 39939118"/>
              <a:gd name="connsiteX67" fmla="*/ 9367052 w 15767852"/>
              <a:gd name="connsiteY67" fmla="*/ 3324985 h 39939118"/>
              <a:gd name="connsiteX68" fmla="*/ 9549932 w 15767852"/>
              <a:gd name="connsiteY68" fmla="*/ 3416425 h 39939118"/>
              <a:gd name="connsiteX69" fmla="*/ 10190012 w 15767852"/>
              <a:gd name="connsiteY69" fmla="*/ 3142105 h 39939118"/>
              <a:gd name="connsiteX70" fmla="*/ 11012972 w 15767852"/>
              <a:gd name="connsiteY70" fmla="*/ 3507865 h 39939118"/>
              <a:gd name="connsiteX71" fmla="*/ 11287292 w 15767852"/>
              <a:gd name="connsiteY71" fmla="*/ 4239385 h 39939118"/>
              <a:gd name="connsiteX72" fmla="*/ 11378732 w 15767852"/>
              <a:gd name="connsiteY72" fmla="*/ 4696585 h 39939118"/>
              <a:gd name="connsiteX73" fmla="*/ 11147990 w 15767852"/>
              <a:gd name="connsiteY73" fmla="*/ 5121096 h 39939118"/>
              <a:gd name="connsiteX74" fmla="*/ 11191200 w 15767852"/>
              <a:gd name="connsiteY74" fmla="*/ 5493992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1256013 w 15767852"/>
              <a:gd name="connsiteY77" fmla="*/ 7805943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691249 w 15767852"/>
              <a:gd name="connsiteY65" fmla="*/ 5245395 h 39939118"/>
              <a:gd name="connsiteX66" fmla="*/ 8178332 w 15767852"/>
              <a:gd name="connsiteY66" fmla="*/ 4147945 h 39939118"/>
              <a:gd name="connsiteX67" fmla="*/ 9367052 w 15767852"/>
              <a:gd name="connsiteY67" fmla="*/ 3324985 h 39939118"/>
              <a:gd name="connsiteX68" fmla="*/ 9549932 w 15767852"/>
              <a:gd name="connsiteY68" fmla="*/ 3416425 h 39939118"/>
              <a:gd name="connsiteX69" fmla="*/ 10190012 w 15767852"/>
              <a:gd name="connsiteY69" fmla="*/ 3142105 h 39939118"/>
              <a:gd name="connsiteX70" fmla="*/ 11012972 w 15767852"/>
              <a:gd name="connsiteY70" fmla="*/ 3507865 h 39939118"/>
              <a:gd name="connsiteX71" fmla="*/ 11287292 w 15767852"/>
              <a:gd name="connsiteY71" fmla="*/ 4239385 h 39939118"/>
              <a:gd name="connsiteX72" fmla="*/ 11378732 w 15767852"/>
              <a:gd name="connsiteY72" fmla="*/ 4696585 h 39939118"/>
              <a:gd name="connsiteX73" fmla="*/ 11147990 w 15767852"/>
              <a:gd name="connsiteY73" fmla="*/ 5121096 h 39939118"/>
              <a:gd name="connsiteX74" fmla="*/ 11191200 w 15767852"/>
              <a:gd name="connsiteY74" fmla="*/ 5493992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96758 w 15767852"/>
              <a:gd name="connsiteY77" fmla="*/ 7756224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691249 w 15767852"/>
              <a:gd name="connsiteY65" fmla="*/ 5245395 h 39939118"/>
              <a:gd name="connsiteX66" fmla="*/ 8178332 w 15767852"/>
              <a:gd name="connsiteY66" fmla="*/ 4147945 h 39939118"/>
              <a:gd name="connsiteX67" fmla="*/ 9367052 w 15767852"/>
              <a:gd name="connsiteY67" fmla="*/ 3324985 h 39939118"/>
              <a:gd name="connsiteX68" fmla="*/ 9549932 w 15767852"/>
              <a:gd name="connsiteY68" fmla="*/ 3416425 h 39939118"/>
              <a:gd name="connsiteX69" fmla="*/ 10190012 w 15767852"/>
              <a:gd name="connsiteY69" fmla="*/ 3142105 h 39939118"/>
              <a:gd name="connsiteX70" fmla="*/ 11012972 w 15767852"/>
              <a:gd name="connsiteY70" fmla="*/ 3507865 h 39939118"/>
              <a:gd name="connsiteX71" fmla="*/ 11287292 w 15767852"/>
              <a:gd name="connsiteY71" fmla="*/ 4239385 h 39939118"/>
              <a:gd name="connsiteX72" fmla="*/ 11378732 w 15767852"/>
              <a:gd name="connsiteY72" fmla="*/ 4696585 h 39939118"/>
              <a:gd name="connsiteX73" fmla="*/ 11147990 w 15767852"/>
              <a:gd name="connsiteY73" fmla="*/ 5121096 h 39939118"/>
              <a:gd name="connsiteX74" fmla="*/ 11191200 w 15767852"/>
              <a:gd name="connsiteY74" fmla="*/ 5493992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691249 w 15767852"/>
              <a:gd name="connsiteY65" fmla="*/ 5245395 h 39939118"/>
              <a:gd name="connsiteX66" fmla="*/ 8178332 w 15767852"/>
              <a:gd name="connsiteY66" fmla="*/ 4147945 h 39939118"/>
              <a:gd name="connsiteX67" fmla="*/ 9367052 w 15767852"/>
              <a:gd name="connsiteY67" fmla="*/ 3324985 h 39939118"/>
              <a:gd name="connsiteX68" fmla="*/ 9549932 w 15767852"/>
              <a:gd name="connsiteY68" fmla="*/ 3416425 h 39939118"/>
              <a:gd name="connsiteX69" fmla="*/ 10190012 w 15767852"/>
              <a:gd name="connsiteY69" fmla="*/ 3142105 h 39939118"/>
              <a:gd name="connsiteX70" fmla="*/ 11012972 w 15767852"/>
              <a:gd name="connsiteY70" fmla="*/ 3507865 h 39939118"/>
              <a:gd name="connsiteX71" fmla="*/ 11287292 w 15767852"/>
              <a:gd name="connsiteY71" fmla="*/ 4239385 h 39939118"/>
              <a:gd name="connsiteX72" fmla="*/ 11378732 w 15767852"/>
              <a:gd name="connsiteY72" fmla="*/ 4696585 h 39939118"/>
              <a:gd name="connsiteX73" fmla="*/ 11147990 w 15767852"/>
              <a:gd name="connsiteY73" fmla="*/ 5121096 h 39939118"/>
              <a:gd name="connsiteX74" fmla="*/ 11191200 w 15767852"/>
              <a:gd name="connsiteY74" fmla="*/ 5493992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691249 w 15767852"/>
              <a:gd name="connsiteY65" fmla="*/ 5245395 h 39939118"/>
              <a:gd name="connsiteX66" fmla="*/ 8178332 w 15767852"/>
              <a:gd name="connsiteY66" fmla="*/ 4147945 h 39939118"/>
              <a:gd name="connsiteX67" fmla="*/ 9367052 w 15767852"/>
              <a:gd name="connsiteY67" fmla="*/ 3324985 h 39939118"/>
              <a:gd name="connsiteX68" fmla="*/ 9549932 w 15767852"/>
              <a:gd name="connsiteY68" fmla="*/ 3416425 h 39939118"/>
              <a:gd name="connsiteX69" fmla="*/ 9689525 w 15767852"/>
              <a:gd name="connsiteY69" fmla="*/ 3157181 h 39939118"/>
              <a:gd name="connsiteX70" fmla="*/ 11012972 w 15767852"/>
              <a:gd name="connsiteY70" fmla="*/ 3507865 h 39939118"/>
              <a:gd name="connsiteX71" fmla="*/ 11287292 w 15767852"/>
              <a:gd name="connsiteY71" fmla="*/ 4239385 h 39939118"/>
              <a:gd name="connsiteX72" fmla="*/ 11378732 w 15767852"/>
              <a:gd name="connsiteY72" fmla="*/ 4696585 h 39939118"/>
              <a:gd name="connsiteX73" fmla="*/ 11147990 w 15767852"/>
              <a:gd name="connsiteY73" fmla="*/ 5121096 h 39939118"/>
              <a:gd name="connsiteX74" fmla="*/ 11191200 w 15767852"/>
              <a:gd name="connsiteY74" fmla="*/ 5493992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691249 w 15767852"/>
              <a:gd name="connsiteY65" fmla="*/ 5245395 h 39939118"/>
              <a:gd name="connsiteX66" fmla="*/ 8178332 w 15767852"/>
              <a:gd name="connsiteY66" fmla="*/ 4147945 h 39939118"/>
              <a:gd name="connsiteX67" fmla="*/ 8706667 w 15767852"/>
              <a:gd name="connsiteY67" fmla="*/ 3331199 h 39939118"/>
              <a:gd name="connsiteX68" fmla="*/ 9549932 w 15767852"/>
              <a:gd name="connsiteY68" fmla="*/ 3416425 h 39939118"/>
              <a:gd name="connsiteX69" fmla="*/ 9689525 w 15767852"/>
              <a:gd name="connsiteY69" fmla="*/ 3157181 h 39939118"/>
              <a:gd name="connsiteX70" fmla="*/ 11012972 w 15767852"/>
              <a:gd name="connsiteY70" fmla="*/ 3507865 h 39939118"/>
              <a:gd name="connsiteX71" fmla="*/ 11287292 w 15767852"/>
              <a:gd name="connsiteY71" fmla="*/ 4239385 h 39939118"/>
              <a:gd name="connsiteX72" fmla="*/ 11378732 w 15767852"/>
              <a:gd name="connsiteY72" fmla="*/ 4696585 h 39939118"/>
              <a:gd name="connsiteX73" fmla="*/ 11147990 w 15767852"/>
              <a:gd name="connsiteY73" fmla="*/ 5121096 h 39939118"/>
              <a:gd name="connsiteX74" fmla="*/ 11191200 w 15767852"/>
              <a:gd name="connsiteY74" fmla="*/ 5493992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691249 w 15767852"/>
              <a:gd name="connsiteY65" fmla="*/ 5245395 h 39939118"/>
              <a:gd name="connsiteX66" fmla="*/ 7691249 w 15767852"/>
              <a:gd name="connsiteY66" fmla="*/ 4201288 h 39939118"/>
              <a:gd name="connsiteX67" fmla="*/ 8706667 w 15767852"/>
              <a:gd name="connsiteY67" fmla="*/ 3331199 h 39939118"/>
              <a:gd name="connsiteX68" fmla="*/ 9549932 w 15767852"/>
              <a:gd name="connsiteY68" fmla="*/ 3416425 h 39939118"/>
              <a:gd name="connsiteX69" fmla="*/ 9689525 w 15767852"/>
              <a:gd name="connsiteY69" fmla="*/ 3157181 h 39939118"/>
              <a:gd name="connsiteX70" fmla="*/ 11012972 w 15767852"/>
              <a:gd name="connsiteY70" fmla="*/ 3507865 h 39939118"/>
              <a:gd name="connsiteX71" fmla="*/ 11287292 w 15767852"/>
              <a:gd name="connsiteY71" fmla="*/ 4239385 h 39939118"/>
              <a:gd name="connsiteX72" fmla="*/ 11378732 w 15767852"/>
              <a:gd name="connsiteY72" fmla="*/ 4696585 h 39939118"/>
              <a:gd name="connsiteX73" fmla="*/ 11147990 w 15767852"/>
              <a:gd name="connsiteY73" fmla="*/ 5121096 h 39939118"/>
              <a:gd name="connsiteX74" fmla="*/ 11191200 w 15767852"/>
              <a:gd name="connsiteY74" fmla="*/ 5493992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583226 w 15767852"/>
              <a:gd name="connsiteY65" fmla="*/ 5170816 h 39939118"/>
              <a:gd name="connsiteX66" fmla="*/ 7691249 w 15767852"/>
              <a:gd name="connsiteY66" fmla="*/ 4201288 h 39939118"/>
              <a:gd name="connsiteX67" fmla="*/ 8706667 w 15767852"/>
              <a:gd name="connsiteY67" fmla="*/ 3331199 h 39939118"/>
              <a:gd name="connsiteX68" fmla="*/ 9549932 w 15767852"/>
              <a:gd name="connsiteY68" fmla="*/ 3416425 h 39939118"/>
              <a:gd name="connsiteX69" fmla="*/ 9689525 w 15767852"/>
              <a:gd name="connsiteY69" fmla="*/ 3157181 h 39939118"/>
              <a:gd name="connsiteX70" fmla="*/ 11012972 w 15767852"/>
              <a:gd name="connsiteY70" fmla="*/ 3507865 h 39939118"/>
              <a:gd name="connsiteX71" fmla="*/ 11287292 w 15767852"/>
              <a:gd name="connsiteY71" fmla="*/ 4239385 h 39939118"/>
              <a:gd name="connsiteX72" fmla="*/ 11378732 w 15767852"/>
              <a:gd name="connsiteY72" fmla="*/ 4696585 h 39939118"/>
              <a:gd name="connsiteX73" fmla="*/ 11147990 w 15767852"/>
              <a:gd name="connsiteY73" fmla="*/ 5121096 h 39939118"/>
              <a:gd name="connsiteX74" fmla="*/ 11191200 w 15767852"/>
              <a:gd name="connsiteY74" fmla="*/ 5493992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583226 w 15767852"/>
              <a:gd name="connsiteY65" fmla="*/ 5170816 h 39939118"/>
              <a:gd name="connsiteX66" fmla="*/ 7691249 w 15767852"/>
              <a:gd name="connsiteY66" fmla="*/ 420128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157181 h 39939118"/>
              <a:gd name="connsiteX70" fmla="*/ 11012972 w 15767852"/>
              <a:gd name="connsiteY70" fmla="*/ 3507865 h 39939118"/>
              <a:gd name="connsiteX71" fmla="*/ 11287292 w 15767852"/>
              <a:gd name="connsiteY71" fmla="*/ 4239385 h 39939118"/>
              <a:gd name="connsiteX72" fmla="*/ 11378732 w 15767852"/>
              <a:gd name="connsiteY72" fmla="*/ 4696585 h 39939118"/>
              <a:gd name="connsiteX73" fmla="*/ 11147990 w 15767852"/>
              <a:gd name="connsiteY73" fmla="*/ 5121096 h 39939118"/>
              <a:gd name="connsiteX74" fmla="*/ 11191200 w 15767852"/>
              <a:gd name="connsiteY74" fmla="*/ 5493992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583226 w 15767852"/>
              <a:gd name="connsiteY65" fmla="*/ 5170816 h 39939118"/>
              <a:gd name="connsiteX66" fmla="*/ 7691249 w 15767852"/>
              <a:gd name="connsiteY66" fmla="*/ 420128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157181 h 39939118"/>
              <a:gd name="connsiteX70" fmla="*/ 11012972 w 15767852"/>
              <a:gd name="connsiteY70" fmla="*/ 3507865 h 39939118"/>
              <a:gd name="connsiteX71" fmla="*/ 11287292 w 15767852"/>
              <a:gd name="connsiteY71" fmla="*/ 4239385 h 39939118"/>
              <a:gd name="connsiteX72" fmla="*/ 11378732 w 15767852"/>
              <a:gd name="connsiteY72" fmla="*/ 4696585 h 39939118"/>
              <a:gd name="connsiteX73" fmla="*/ 11147990 w 15767852"/>
              <a:gd name="connsiteY73" fmla="*/ 5121096 h 39939118"/>
              <a:gd name="connsiteX74" fmla="*/ 11191200 w 15767852"/>
              <a:gd name="connsiteY74" fmla="*/ 5493992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583226 w 15767852"/>
              <a:gd name="connsiteY65" fmla="*/ 5170816 h 39939118"/>
              <a:gd name="connsiteX66" fmla="*/ 7691249 w 15767852"/>
              <a:gd name="connsiteY66" fmla="*/ 420128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157181 h 39939118"/>
              <a:gd name="connsiteX70" fmla="*/ 10737502 w 15767852"/>
              <a:gd name="connsiteY70" fmla="*/ 3579795 h 39939118"/>
              <a:gd name="connsiteX71" fmla="*/ 11287292 w 15767852"/>
              <a:gd name="connsiteY71" fmla="*/ 4239385 h 39939118"/>
              <a:gd name="connsiteX72" fmla="*/ 11378732 w 15767852"/>
              <a:gd name="connsiteY72" fmla="*/ 4696585 h 39939118"/>
              <a:gd name="connsiteX73" fmla="*/ 11147990 w 15767852"/>
              <a:gd name="connsiteY73" fmla="*/ 5121096 h 39939118"/>
              <a:gd name="connsiteX74" fmla="*/ 11191200 w 15767852"/>
              <a:gd name="connsiteY74" fmla="*/ 5493992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583226 w 15767852"/>
              <a:gd name="connsiteY65" fmla="*/ 5170816 h 39939118"/>
              <a:gd name="connsiteX66" fmla="*/ 7691249 w 15767852"/>
              <a:gd name="connsiteY66" fmla="*/ 420128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157181 h 39939118"/>
              <a:gd name="connsiteX70" fmla="*/ 10737502 w 15767852"/>
              <a:gd name="connsiteY70" fmla="*/ 3579795 h 39939118"/>
              <a:gd name="connsiteX71" fmla="*/ 11287292 w 15767852"/>
              <a:gd name="connsiteY71" fmla="*/ 4239385 h 39939118"/>
              <a:gd name="connsiteX72" fmla="*/ 11378732 w 15767852"/>
              <a:gd name="connsiteY72" fmla="*/ 4696585 h 39939118"/>
              <a:gd name="connsiteX73" fmla="*/ 11147990 w 15767852"/>
              <a:gd name="connsiteY73" fmla="*/ 5121096 h 39939118"/>
              <a:gd name="connsiteX74" fmla="*/ 11191200 w 15767852"/>
              <a:gd name="connsiteY74" fmla="*/ 5493992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583226 w 15767852"/>
              <a:gd name="connsiteY65" fmla="*/ 5170816 h 39939118"/>
              <a:gd name="connsiteX66" fmla="*/ 7691249 w 15767852"/>
              <a:gd name="connsiteY66" fmla="*/ 420128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737502 w 15767852"/>
              <a:gd name="connsiteY70" fmla="*/ 3579795 h 39939118"/>
              <a:gd name="connsiteX71" fmla="*/ 11287292 w 15767852"/>
              <a:gd name="connsiteY71" fmla="*/ 4239385 h 39939118"/>
              <a:gd name="connsiteX72" fmla="*/ 11378732 w 15767852"/>
              <a:gd name="connsiteY72" fmla="*/ 4696585 h 39939118"/>
              <a:gd name="connsiteX73" fmla="*/ 11147990 w 15767852"/>
              <a:gd name="connsiteY73" fmla="*/ 5121096 h 39939118"/>
              <a:gd name="connsiteX74" fmla="*/ 11191200 w 15767852"/>
              <a:gd name="connsiteY74" fmla="*/ 5493992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583226 w 15767852"/>
              <a:gd name="connsiteY65" fmla="*/ 5170816 h 39939118"/>
              <a:gd name="connsiteX66" fmla="*/ 7691249 w 15767852"/>
              <a:gd name="connsiteY66" fmla="*/ 420128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737502 w 15767852"/>
              <a:gd name="connsiteY70" fmla="*/ 3579795 h 39939118"/>
              <a:gd name="connsiteX71" fmla="*/ 10996758 w 15767852"/>
              <a:gd name="connsiteY71" fmla="*/ 4226147 h 39939118"/>
              <a:gd name="connsiteX72" fmla="*/ 11378732 w 15767852"/>
              <a:gd name="connsiteY72" fmla="*/ 4696585 h 39939118"/>
              <a:gd name="connsiteX73" fmla="*/ 11147990 w 15767852"/>
              <a:gd name="connsiteY73" fmla="*/ 5121096 h 39939118"/>
              <a:gd name="connsiteX74" fmla="*/ 11191200 w 15767852"/>
              <a:gd name="connsiteY74" fmla="*/ 5493992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583226 w 15767852"/>
              <a:gd name="connsiteY65" fmla="*/ 5170816 h 39939118"/>
              <a:gd name="connsiteX66" fmla="*/ 7691249 w 15767852"/>
              <a:gd name="connsiteY66" fmla="*/ 420128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737502 w 15767852"/>
              <a:gd name="connsiteY70" fmla="*/ 3579795 h 39939118"/>
              <a:gd name="connsiteX71" fmla="*/ 10996758 w 15767852"/>
              <a:gd name="connsiteY71" fmla="*/ 4226147 h 39939118"/>
              <a:gd name="connsiteX72" fmla="*/ 10975153 w 15767852"/>
              <a:gd name="connsiteY72" fmla="*/ 4797920 h 39939118"/>
              <a:gd name="connsiteX73" fmla="*/ 11147990 w 15767852"/>
              <a:gd name="connsiteY73" fmla="*/ 5121096 h 39939118"/>
              <a:gd name="connsiteX74" fmla="*/ 11191200 w 15767852"/>
              <a:gd name="connsiteY74" fmla="*/ 5493992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583226 w 15767852"/>
              <a:gd name="connsiteY65" fmla="*/ 5170816 h 39939118"/>
              <a:gd name="connsiteX66" fmla="*/ 7691249 w 15767852"/>
              <a:gd name="connsiteY66" fmla="*/ 420128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737502 w 15767852"/>
              <a:gd name="connsiteY70" fmla="*/ 3579795 h 39939118"/>
              <a:gd name="connsiteX71" fmla="*/ 10996758 w 15767852"/>
              <a:gd name="connsiteY71" fmla="*/ 4226147 h 39939118"/>
              <a:gd name="connsiteX72" fmla="*/ 11191200 w 15767852"/>
              <a:gd name="connsiteY72" fmla="*/ 4797920 h 39939118"/>
              <a:gd name="connsiteX73" fmla="*/ 11147990 w 15767852"/>
              <a:gd name="connsiteY73" fmla="*/ 5121096 h 39939118"/>
              <a:gd name="connsiteX74" fmla="*/ 11191200 w 15767852"/>
              <a:gd name="connsiteY74" fmla="*/ 5493992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583226 w 15767852"/>
              <a:gd name="connsiteY65" fmla="*/ 5170816 h 39939118"/>
              <a:gd name="connsiteX66" fmla="*/ 7691249 w 15767852"/>
              <a:gd name="connsiteY66" fmla="*/ 420128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996758 w 15767852"/>
              <a:gd name="connsiteY71" fmla="*/ 4226147 h 39939118"/>
              <a:gd name="connsiteX72" fmla="*/ 11191200 w 15767852"/>
              <a:gd name="connsiteY72" fmla="*/ 4797920 h 39939118"/>
              <a:gd name="connsiteX73" fmla="*/ 11147990 w 15767852"/>
              <a:gd name="connsiteY73" fmla="*/ 5121096 h 39939118"/>
              <a:gd name="connsiteX74" fmla="*/ 11191200 w 15767852"/>
              <a:gd name="connsiteY74" fmla="*/ 5493992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583226 w 15767852"/>
              <a:gd name="connsiteY65" fmla="*/ 5170816 h 39939118"/>
              <a:gd name="connsiteX66" fmla="*/ 7691249 w 15767852"/>
              <a:gd name="connsiteY66" fmla="*/ 420128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996758 w 15767852"/>
              <a:gd name="connsiteY71" fmla="*/ 4226147 h 39939118"/>
              <a:gd name="connsiteX72" fmla="*/ 11191200 w 15767852"/>
              <a:gd name="connsiteY72" fmla="*/ 4797920 h 39939118"/>
              <a:gd name="connsiteX73" fmla="*/ 11147990 w 15767852"/>
              <a:gd name="connsiteY73" fmla="*/ 5121096 h 39939118"/>
              <a:gd name="connsiteX74" fmla="*/ 10975153 w 15767852"/>
              <a:gd name="connsiteY74" fmla="*/ 5493992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583226 w 15767852"/>
              <a:gd name="connsiteY65" fmla="*/ 5170816 h 39939118"/>
              <a:gd name="connsiteX66" fmla="*/ 7691249 w 15767852"/>
              <a:gd name="connsiteY66" fmla="*/ 420128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996758 w 15767852"/>
              <a:gd name="connsiteY71" fmla="*/ 4226147 h 39939118"/>
              <a:gd name="connsiteX72" fmla="*/ 11191200 w 15767852"/>
              <a:gd name="connsiteY72" fmla="*/ 4797920 h 39939118"/>
              <a:gd name="connsiteX73" fmla="*/ 11147990 w 15767852"/>
              <a:gd name="connsiteY73" fmla="*/ 5121096 h 39939118"/>
              <a:gd name="connsiteX74" fmla="*/ 11147990 w 15767852"/>
              <a:gd name="connsiteY74" fmla="*/ 5543711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583226 w 15767852"/>
              <a:gd name="connsiteY65" fmla="*/ 5170816 h 39939118"/>
              <a:gd name="connsiteX66" fmla="*/ 7691249 w 15767852"/>
              <a:gd name="connsiteY66" fmla="*/ 420128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996758 w 15767852"/>
              <a:gd name="connsiteY71" fmla="*/ 4226147 h 39939118"/>
              <a:gd name="connsiteX72" fmla="*/ 11191200 w 15767852"/>
              <a:gd name="connsiteY72" fmla="*/ 4797920 h 39939118"/>
              <a:gd name="connsiteX73" fmla="*/ 11147990 w 15767852"/>
              <a:gd name="connsiteY73" fmla="*/ 5121096 h 39939118"/>
              <a:gd name="connsiteX74" fmla="*/ 11147990 w 15767852"/>
              <a:gd name="connsiteY74" fmla="*/ 5543711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583226 w 15767852"/>
              <a:gd name="connsiteY65" fmla="*/ 5170816 h 39939118"/>
              <a:gd name="connsiteX66" fmla="*/ 7691249 w 15767852"/>
              <a:gd name="connsiteY66" fmla="*/ 420128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996758 w 15767852"/>
              <a:gd name="connsiteY71" fmla="*/ 4226147 h 39939118"/>
              <a:gd name="connsiteX72" fmla="*/ 11191200 w 15767852"/>
              <a:gd name="connsiteY72" fmla="*/ 4797920 h 39939118"/>
              <a:gd name="connsiteX73" fmla="*/ 11147990 w 15767852"/>
              <a:gd name="connsiteY73" fmla="*/ 5121096 h 39939118"/>
              <a:gd name="connsiteX74" fmla="*/ 11147990 w 15767852"/>
              <a:gd name="connsiteY74" fmla="*/ 5543711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583226 w 15767852"/>
              <a:gd name="connsiteY65" fmla="*/ 5170816 h 39939118"/>
              <a:gd name="connsiteX66" fmla="*/ 7691249 w 15767852"/>
              <a:gd name="connsiteY66" fmla="*/ 420128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996758 w 15767852"/>
              <a:gd name="connsiteY71" fmla="*/ 4226147 h 39939118"/>
              <a:gd name="connsiteX72" fmla="*/ 11191200 w 15767852"/>
              <a:gd name="connsiteY72" fmla="*/ 4797920 h 39939118"/>
              <a:gd name="connsiteX73" fmla="*/ 11147990 w 15767852"/>
              <a:gd name="connsiteY73" fmla="*/ 5121096 h 39939118"/>
              <a:gd name="connsiteX74" fmla="*/ 11147990 w 15767852"/>
              <a:gd name="connsiteY74" fmla="*/ 5543711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583226 w 15767852"/>
              <a:gd name="connsiteY65" fmla="*/ 5170816 h 39939118"/>
              <a:gd name="connsiteX66" fmla="*/ 7691249 w 15767852"/>
              <a:gd name="connsiteY66" fmla="*/ 420128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996758 w 15767852"/>
              <a:gd name="connsiteY71" fmla="*/ 4226147 h 39939118"/>
              <a:gd name="connsiteX72" fmla="*/ 11191200 w 15767852"/>
              <a:gd name="connsiteY72" fmla="*/ 4797920 h 39939118"/>
              <a:gd name="connsiteX73" fmla="*/ 11147990 w 15767852"/>
              <a:gd name="connsiteY73" fmla="*/ 5121096 h 39939118"/>
              <a:gd name="connsiteX74" fmla="*/ 11147990 w 15767852"/>
              <a:gd name="connsiteY74" fmla="*/ 5543711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583226 w 15767852"/>
              <a:gd name="connsiteY65" fmla="*/ 5170816 h 39939118"/>
              <a:gd name="connsiteX66" fmla="*/ 7691249 w 15767852"/>
              <a:gd name="connsiteY66" fmla="*/ 420128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996758 w 15767852"/>
              <a:gd name="connsiteY71" fmla="*/ 4226147 h 39939118"/>
              <a:gd name="connsiteX72" fmla="*/ 11191200 w 15767852"/>
              <a:gd name="connsiteY72" fmla="*/ 4797920 h 39939118"/>
              <a:gd name="connsiteX73" fmla="*/ 11147990 w 15767852"/>
              <a:gd name="connsiteY73" fmla="*/ 5121096 h 39939118"/>
              <a:gd name="connsiteX74" fmla="*/ 11147990 w 15767852"/>
              <a:gd name="connsiteY74" fmla="*/ 5543711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583226 w 15767852"/>
              <a:gd name="connsiteY65" fmla="*/ 5170816 h 39939118"/>
              <a:gd name="connsiteX66" fmla="*/ 7691249 w 15767852"/>
              <a:gd name="connsiteY66" fmla="*/ 420128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996758 w 15767852"/>
              <a:gd name="connsiteY71" fmla="*/ 4226147 h 39939118"/>
              <a:gd name="connsiteX72" fmla="*/ 11191200 w 15767852"/>
              <a:gd name="connsiteY72" fmla="*/ 4797920 h 39939118"/>
              <a:gd name="connsiteX73" fmla="*/ 11147990 w 15767852"/>
              <a:gd name="connsiteY73" fmla="*/ 5121096 h 39939118"/>
              <a:gd name="connsiteX74" fmla="*/ 11147990 w 15767852"/>
              <a:gd name="connsiteY74" fmla="*/ 5543711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583226 w 15767852"/>
              <a:gd name="connsiteY65" fmla="*/ 5170816 h 39939118"/>
              <a:gd name="connsiteX66" fmla="*/ 7691249 w 15767852"/>
              <a:gd name="connsiteY66" fmla="*/ 420128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996758 w 15767852"/>
              <a:gd name="connsiteY71" fmla="*/ 4226147 h 39939118"/>
              <a:gd name="connsiteX72" fmla="*/ 11191200 w 15767852"/>
              <a:gd name="connsiteY72" fmla="*/ 4797920 h 39939118"/>
              <a:gd name="connsiteX73" fmla="*/ 11147990 w 15767852"/>
              <a:gd name="connsiteY73" fmla="*/ 5121096 h 39939118"/>
              <a:gd name="connsiteX74" fmla="*/ 11147990 w 15767852"/>
              <a:gd name="connsiteY74" fmla="*/ 5543711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583226 w 15767852"/>
              <a:gd name="connsiteY65" fmla="*/ 5170816 h 39939118"/>
              <a:gd name="connsiteX66" fmla="*/ 7691249 w 15767852"/>
              <a:gd name="connsiteY66" fmla="*/ 420128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996758 w 15767852"/>
              <a:gd name="connsiteY71" fmla="*/ 4226147 h 39939118"/>
              <a:gd name="connsiteX72" fmla="*/ 11191200 w 15767852"/>
              <a:gd name="connsiteY72" fmla="*/ 4797920 h 39939118"/>
              <a:gd name="connsiteX73" fmla="*/ 11147990 w 15767852"/>
              <a:gd name="connsiteY73" fmla="*/ 5121096 h 39939118"/>
              <a:gd name="connsiteX74" fmla="*/ 11147990 w 15767852"/>
              <a:gd name="connsiteY74" fmla="*/ 5543711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583226 w 15767852"/>
              <a:gd name="connsiteY65" fmla="*/ 5170816 h 39939118"/>
              <a:gd name="connsiteX66" fmla="*/ 7691249 w 15767852"/>
              <a:gd name="connsiteY66" fmla="*/ 420128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91200 w 15767852"/>
              <a:gd name="connsiteY72" fmla="*/ 4797920 h 39939118"/>
              <a:gd name="connsiteX73" fmla="*/ 11147990 w 15767852"/>
              <a:gd name="connsiteY73" fmla="*/ 5121096 h 39939118"/>
              <a:gd name="connsiteX74" fmla="*/ 11147990 w 15767852"/>
              <a:gd name="connsiteY74" fmla="*/ 5543711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583226 w 15767852"/>
              <a:gd name="connsiteY65" fmla="*/ 5170816 h 39939118"/>
              <a:gd name="connsiteX66" fmla="*/ 7691249 w 15767852"/>
              <a:gd name="connsiteY66" fmla="*/ 420128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91200 w 15767852"/>
              <a:gd name="connsiteY72" fmla="*/ 4797920 h 39939118"/>
              <a:gd name="connsiteX73" fmla="*/ 11147990 w 15767852"/>
              <a:gd name="connsiteY73" fmla="*/ 5121096 h 39939118"/>
              <a:gd name="connsiteX74" fmla="*/ 11147990 w 15767852"/>
              <a:gd name="connsiteY74" fmla="*/ 5543711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583226 w 15767852"/>
              <a:gd name="connsiteY65" fmla="*/ 5170816 h 39939118"/>
              <a:gd name="connsiteX66" fmla="*/ 7691249 w 15767852"/>
              <a:gd name="connsiteY66" fmla="*/ 420128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147990 w 15767852"/>
              <a:gd name="connsiteY73" fmla="*/ 5121096 h 39939118"/>
              <a:gd name="connsiteX74" fmla="*/ 11147990 w 15767852"/>
              <a:gd name="connsiteY74" fmla="*/ 5543711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583226 w 15767852"/>
              <a:gd name="connsiteY65" fmla="*/ 5170816 h 39939118"/>
              <a:gd name="connsiteX66" fmla="*/ 7691249 w 15767852"/>
              <a:gd name="connsiteY66" fmla="*/ 420128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147990 w 15767852"/>
              <a:gd name="connsiteY73" fmla="*/ 5121096 h 39939118"/>
              <a:gd name="connsiteX74" fmla="*/ 11147990 w 15767852"/>
              <a:gd name="connsiteY74" fmla="*/ 5543711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583226 w 15767852"/>
              <a:gd name="connsiteY65" fmla="*/ 5170816 h 39939118"/>
              <a:gd name="connsiteX66" fmla="*/ 7691249 w 15767852"/>
              <a:gd name="connsiteY66" fmla="*/ 420128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147990 w 15767852"/>
              <a:gd name="connsiteY73" fmla="*/ 5121096 h 39939118"/>
              <a:gd name="connsiteX74" fmla="*/ 11147990 w 15767852"/>
              <a:gd name="connsiteY74" fmla="*/ 5543711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147990 w 15767852"/>
              <a:gd name="connsiteY73" fmla="*/ 5121096 h 39939118"/>
              <a:gd name="connsiteX74" fmla="*/ 11147990 w 15767852"/>
              <a:gd name="connsiteY74" fmla="*/ 5543711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29692 w 15767852"/>
              <a:gd name="connsiteY61" fmla="*/ 6342505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147990 w 15767852"/>
              <a:gd name="connsiteY73" fmla="*/ 5121096 h 39939118"/>
              <a:gd name="connsiteX74" fmla="*/ 11147990 w 15767852"/>
              <a:gd name="connsiteY74" fmla="*/ 5543711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94343 w 15767852"/>
              <a:gd name="connsiteY64" fmla="*/ 6413800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147990 w 15767852"/>
              <a:gd name="connsiteY73" fmla="*/ 5121096 h 39939118"/>
              <a:gd name="connsiteX74" fmla="*/ 11147990 w 15767852"/>
              <a:gd name="connsiteY74" fmla="*/ 5543711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147990 w 15767852"/>
              <a:gd name="connsiteY73" fmla="*/ 5121096 h 39939118"/>
              <a:gd name="connsiteX74" fmla="*/ 11147990 w 15767852"/>
              <a:gd name="connsiteY74" fmla="*/ 5543711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147990 w 15767852"/>
              <a:gd name="connsiteY73" fmla="*/ 5121096 h 39939118"/>
              <a:gd name="connsiteX74" fmla="*/ 11147990 w 15767852"/>
              <a:gd name="connsiteY74" fmla="*/ 5543711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147990 w 15767852"/>
              <a:gd name="connsiteY73" fmla="*/ 5121096 h 39939118"/>
              <a:gd name="connsiteX74" fmla="*/ 11147990 w 15767852"/>
              <a:gd name="connsiteY74" fmla="*/ 5543711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147990 w 15767852"/>
              <a:gd name="connsiteY73" fmla="*/ 5121096 h 39939118"/>
              <a:gd name="connsiteX74" fmla="*/ 11147990 w 15767852"/>
              <a:gd name="connsiteY74" fmla="*/ 5543711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147990 w 15767852"/>
              <a:gd name="connsiteY73" fmla="*/ 5121096 h 39939118"/>
              <a:gd name="connsiteX74" fmla="*/ 11147990 w 15767852"/>
              <a:gd name="connsiteY74" fmla="*/ 5543711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147990 w 15767852"/>
              <a:gd name="connsiteY73" fmla="*/ 5121096 h 39939118"/>
              <a:gd name="connsiteX74" fmla="*/ 11147990 w 15767852"/>
              <a:gd name="connsiteY74" fmla="*/ 5543711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147990 w 15767852"/>
              <a:gd name="connsiteY73" fmla="*/ 5121096 h 39939118"/>
              <a:gd name="connsiteX74" fmla="*/ 11147990 w 15767852"/>
              <a:gd name="connsiteY74" fmla="*/ 5543711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147990 w 15767852"/>
              <a:gd name="connsiteY73" fmla="*/ 5121096 h 39939118"/>
              <a:gd name="connsiteX74" fmla="*/ 11147990 w 15767852"/>
              <a:gd name="connsiteY74" fmla="*/ 5543711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147990 w 15767852"/>
              <a:gd name="connsiteY73" fmla="*/ 5121096 h 39939118"/>
              <a:gd name="connsiteX74" fmla="*/ 11147990 w 15767852"/>
              <a:gd name="connsiteY74" fmla="*/ 5543711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147990 w 15767852"/>
              <a:gd name="connsiteY73" fmla="*/ 5121096 h 39939118"/>
              <a:gd name="connsiteX74" fmla="*/ 11147990 w 15767852"/>
              <a:gd name="connsiteY74" fmla="*/ 5543711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209760 w 15767852"/>
              <a:gd name="connsiteY53" fmla="*/ 795510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147990 w 15767852"/>
              <a:gd name="connsiteY73" fmla="*/ 5121096 h 39939118"/>
              <a:gd name="connsiteX74" fmla="*/ 11147990 w 15767852"/>
              <a:gd name="connsiteY74" fmla="*/ 5543711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307134 w 15767852"/>
              <a:gd name="connsiteY53" fmla="*/ 797996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147990 w 15767852"/>
              <a:gd name="connsiteY73" fmla="*/ 5121096 h 39939118"/>
              <a:gd name="connsiteX74" fmla="*/ 11147990 w 15767852"/>
              <a:gd name="connsiteY74" fmla="*/ 5543711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307134 w 15767852"/>
              <a:gd name="connsiteY53" fmla="*/ 797996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147990 w 15767852"/>
              <a:gd name="connsiteY73" fmla="*/ 5121096 h 39939118"/>
              <a:gd name="connsiteX74" fmla="*/ 11147990 w 15767852"/>
              <a:gd name="connsiteY74" fmla="*/ 5543711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307134 w 15767852"/>
              <a:gd name="connsiteY53" fmla="*/ 797996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147990 w 15767852"/>
              <a:gd name="connsiteY73" fmla="*/ 5121096 h 39939118"/>
              <a:gd name="connsiteX74" fmla="*/ 11147990 w 15767852"/>
              <a:gd name="connsiteY74" fmla="*/ 5543711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307134 w 15767852"/>
              <a:gd name="connsiteY53" fmla="*/ 797996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147990 w 15767852"/>
              <a:gd name="connsiteY73" fmla="*/ 5121096 h 39939118"/>
              <a:gd name="connsiteX74" fmla="*/ 11147990 w 15767852"/>
              <a:gd name="connsiteY74" fmla="*/ 5543711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307134 w 15767852"/>
              <a:gd name="connsiteY53" fmla="*/ 797996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147990 w 15767852"/>
              <a:gd name="connsiteY73" fmla="*/ 5121096 h 39939118"/>
              <a:gd name="connsiteX74" fmla="*/ 11147990 w 15767852"/>
              <a:gd name="connsiteY74" fmla="*/ 5543711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738652 w 15767852"/>
              <a:gd name="connsiteY78" fmla="*/ 7896985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307134 w 15767852"/>
              <a:gd name="connsiteY53" fmla="*/ 797996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147990 w 15767852"/>
              <a:gd name="connsiteY73" fmla="*/ 5121096 h 39939118"/>
              <a:gd name="connsiteX74" fmla="*/ 11147990 w 15767852"/>
              <a:gd name="connsiteY74" fmla="*/ 5543711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586270 w 15767852"/>
              <a:gd name="connsiteY78" fmla="*/ 8079399 h 39939118"/>
              <a:gd name="connsiteX79" fmla="*/ 10175782 w 15767852"/>
              <a:gd name="connsiteY79" fmla="*/ 7905382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307134 w 15767852"/>
              <a:gd name="connsiteY53" fmla="*/ 797996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147990 w 15767852"/>
              <a:gd name="connsiteY73" fmla="*/ 5121096 h 39939118"/>
              <a:gd name="connsiteX74" fmla="*/ 11147990 w 15767852"/>
              <a:gd name="connsiteY74" fmla="*/ 5543711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586270 w 15767852"/>
              <a:gd name="connsiteY78" fmla="*/ 8079399 h 39939118"/>
              <a:gd name="connsiteX79" fmla="*/ 10197386 w 15767852"/>
              <a:gd name="connsiteY79" fmla="*/ 8104259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307134 w 15767852"/>
              <a:gd name="connsiteY53" fmla="*/ 797996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147990 w 15767852"/>
              <a:gd name="connsiteY73" fmla="*/ 5121096 h 39939118"/>
              <a:gd name="connsiteX74" fmla="*/ 11147990 w 15767852"/>
              <a:gd name="connsiteY74" fmla="*/ 5543711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910339 w 15767852"/>
              <a:gd name="connsiteY77" fmla="*/ 7507627 h 39939118"/>
              <a:gd name="connsiteX78" fmla="*/ 10694293 w 15767852"/>
              <a:gd name="connsiteY78" fmla="*/ 8079399 h 39939118"/>
              <a:gd name="connsiteX79" fmla="*/ 10197386 w 15767852"/>
              <a:gd name="connsiteY79" fmla="*/ 8104259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307134 w 15767852"/>
              <a:gd name="connsiteY53" fmla="*/ 797996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147990 w 15767852"/>
              <a:gd name="connsiteY73" fmla="*/ 5121096 h 39939118"/>
              <a:gd name="connsiteX74" fmla="*/ 11147990 w 15767852"/>
              <a:gd name="connsiteY74" fmla="*/ 5543711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737502 w 15767852"/>
              <a:gd name="connsiteY77" fmla="*/ 7532486 h 39939118"/>
              <a:gd name="connsiteX78" fmla="*/ 10694293 w 15767852"/>
              <a:gd name="connsiteY78" fmla="*/ 8079399 h 39939118"/>
              <a:gd name="connsiteX79" fmla="*/ 10197386 w 15767852"/>
              <a:gd name="connsiteY79" fmla="*/ 8104259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307134 w 15767852"/>
              <a:gd name="connsiteY53" fmla="*/ 797996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147990 w 15767852"/>
              <a:gd name="connsiteY73" fmla="*/ 5121096 h 39939118"/>
              <a:gd name="connsiteX74" fmla="*/ 11147990 w 15767852"/>
              <a:gd name="connsiteY74" fmla="*/ 5543711 h 39939118"/>
              <a:gd name="connsiteX75" fmla="*/ 11234409 w 15767852"/>
              <a:gd name="connsiteY75" fmla="*/ 6587818 h 39939118"/>
              <a:gd name="connsiteX76" fmla="*/ 10931944 w 15767852"/>
              <a:gd name="connsiteY76" fmla="*/ 7134731 h 39939118"/>
              <a:gd name="connsiteX77" fmla="*/ 10845525 w 15767852"/>
              <a:gd name="connsiteY77" fmla="*/ 7532486 h 39939118"/>
              <a:gd name="connsiteX78" fmla="*/ 10694293 w 15767852"/>
              <a:gd name="connsiteY78" fmla="*/ 8079399 h 39939118"/>
              <a:gd name="connsiteX79" fmla="*/ 10197386 w 15767852"/>
              <a:gd name="connsiteY79" fmla="*/ 8104259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307134 w 15767852"/>
              <a:gd name="connsiteY53" fmla="*/ 797996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147990 w 15767852"/>
              <a:gd name="connsiteY73" fmla="*/ 5121096 h 39939118"/>
              <a:gd name="connsiteX74" fmla="*/ 11147990 w 15767852"/>
              <a:gd name="connsiteY74" fmla="*/ 5543711 h 39939118"/>
              <a:gd name="connsiteX75" fmla="*/ 11234409 w 15767852"/>
              <a:gd name="connsiteY75" fmla="*/ 6587818 h 39939118"/>
              <a:gd name="connsiteX76" fmla="*/ 10802316 w 15767852"/>
              <a:gd name="connsiteY76" fmla="*/ 7134731 h 39939118"/>
              <a:gd name="connsiteX77" fmla="*/ 10845525 w 15767852"/>
              <a:gd name="connsiteY77" fmla="*/ 7532486 h 39939118"/>
              <a:gd name="connsiteX78" fmla="*/ 10694293 w 15767852"/>
              <a:gd name="connsiteY78" fmla="*/ 8079399 h 39939118"/>
              <a:gd name="connsiteX79" fmla="*/ 10197386 w 15767852"/>
              <a:gd name="connsiteY79" fmla="*/ 8104259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307134 w 15767852"/>
              <a:gd name="connsiteY53" fmla="*/ 797996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147990 w 15767852"/>
              <a:gd name="connsiteY73" fmla="*/ 5121096 h 39939118"/>
              <a:gd name="connsiteX74" fmla="*/ 11147990 w 15767852"/>
              <a:gd name="connsiteY74" fmla="*/ 5543711 h 39939118"/>
              <a:gd name="connsiteX75" fmla="*/ 11234409 w 15767852"/>
              <a:gd name="connsiteY75" fmla="*/ 6587818 h 39939118"/>
              <a:gd name="connsiteX76" fmla="*/ 10910339 w 15767852"/>
              <a:gd name="connsiteY76" fmla="*/ 7134731 h 39939118"/>
              <a:gd name="connsiteX77" fmla="*/ 10845525 w 15767852"/>
              <a:gd name="connsiteY77" fmla="*/ 7532486 h 39939118"/>
              <a:gd name="connsiteX78" fmla="*/ 10694293 w 15767852"/>
              <a:gd name="connsiteY78" fmla="*/ 8079399 h 39939118"/>
              <a:gd name="connsiteX79" fmla="*/ 10197386 w 15767852"/>
              <a:gd name="connsiteY79" fmla="*/ 8104259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307134 w 15767852"/>
              <a:gd name="connsiteY53" fmla="*/ 797996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234409 w 15767852"/>
              <a:gd name="connsiteY73" fmla="*/ 5121096 h 39939118"/>
              <a:gd name="connsiteX74" fmla="*/ 11147990 w 15767852"/>
              <a:gd name="connsiteY74" fmla="*/ 5543711 h 39939118"/>
              <a:gd name="connsiteX75" fmla="*/ 11234409 w 15767852"/>
              <a:gd name="connsiteY75" fmla="*/ 6587818 h 39939118"/>
              <a:gd name="connsiteX76" fmla="*/ 10910339 w 15767852"/>
              <a:gd name="connsiteY76" fmla="*/ 7134731 h 39939118"/>
              <a:gd name="connsiteX77" fmla="*/ 10845525 w 15767852"/>
              <a:gd name="connsiteY77" fmla="*/ 7532486 h 39939118"/>
              <a:gd name="connsiteX78" fmla="*/ 10694293 w 15767852"/>
              <a:gd name="connsiteY78" fmla="*/ 8079399 h 39939118"/>
              <a:gd name="connsiteX79" fmla="*/ 10197386 w 15767852"/>
              <a:gd name="connsiteY79" fmla="*/ 8104259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307134 w 15767852"/>
              <a:gd name="connsiteY53" fmla="*/ 797996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234409 w 15767852"/>
              <a:gd name="connsiteY73" fmla="*/ 5121096 h 39939118"/>
              <a:gd name="connsiteX74" fmla="*/ 11169595 w 15767852"/>
              <a:gd name="connsiteY74" fmla="*/ 5668009 h 39939118"/>
              <a:gd name="connsiteX75" fmla="*/ 11234409 w 15767852"/>
              <a:gd name="connsiteY75" fmla="*/ 6587818 h 39939118"/>
              <a:gd name="connsiteX76" fmla="*/ 10910339 w 15767852"/>
              <a:gd name="connsiteY76" fmla="*/ 7134731 h 39939118"/>
              <a:gd name="connsiteX77" fmla="*/ 10845525 w 15767852"/>
              <a:gd name="connsiteY77" fmla="*/ 7532486 h 39939118"/>
              <a:gd name="connsiteX78" fmla="*/ 10694293 w 15767852"/>
              <a:gd name="connsiteY78" fmla="*/ 8079399 h 39939118"/>
              <a:gd name="connsiteX79" fmla="*/ 10197386 w 15767852"/>
              <a:gd name="connsiteY79" fmla="*/ 8104259 h 39939118"/>
              <a:gd name="connsiteX80" fmla="*/ 10348619 w 15767852"/>
              <a:gd name="connsiteY80" fmla="*/ 8576593 h 39939118"/>
              <a:gd name="connsiteX81" fmla="*/ 11925757 w 15767852"/>
              <a:gd name="connsiteY81" fmla="*/ 8949489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307134 w 15767852"/>
              <a:gd name="connsiteY53" fmla="*/ 797996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234409 w 15767852"/>
              <a:gd name="connsiteY73" fmla="*/ 5121096 h 39939118"/>
              <a:gd name="connsiteX74" fmla="*/ 11169595 w 15767852"/>
              <a:gd name="connsiteY74" fmla="*/ 5668009 h 39939118"/>
              <a:gd name="connsiteX75" fmla="*/ 11234409 w 15767852"/>
              <a:gd name="connsiteY75" fmla="*/ 6587818 h 39939118"/>
              <a:gd name="connsiteX76" fmla="*/ 10910339 w 15767852"/>
              <a:gd name="connsiteY76" fmla="*/ 7134731 h 39939118"/>
              <a:gd name="connsiteX77" fmla="*/ 10845525 w 15767852"/>
              <a:gd name="connsiteY77" fmla="*/ 7532486 h 39939118"/>
              <a:gd name="connsiteX78" fmla="*/ 10694293 w 15767852"/>
              <a:gd name="connsiteY78" fmla="*/ 8079399 h 39939118"/>
              <a:gd name="connsiteX79" fmla="*/ 10197386 w 15767852"/>
              <a:gd name="connsiteY79" fmla="*/ 8104259 h 39939118"/>
              <a:gd name="connsiteX80" fmla="*/ 10348619 w 15767852"/>
              <a:gd name="connsiteY80" fmla="*/ 8576593 h 39939118"/>
              <a:gd name="connsiteX81" fmla="*/ 11925757 w 15767852"/>
              <a:gd name="connsiteY81" fmla="*/ 9173226 h 39939118"/>
              <a:gd name="connsiteX82" fmla="*/ 12228222 w 15767852"/>
              <a:gd name="connsiteY82" fmla="*/ 9396963 h 39939118"/>
              <a:gd name="connsiteX83" fmla="*/ 12422664 w 15767852"/>
              <a:gd name="connsiteY83" fmla="*/ 10490789 h 39939118"/>
              <a:gd name="connsiteX84" fmla="*/ 14129430 w 15767852"/>
              <a:gd name="connsiteY84" fmla="*/ 9993596 h 39939118"/>
              <a:gd name="connsiteX85" fmla="*/ 15274475 w 15767852"/>
              <a:gd name="connsiteY85" fmla="*/ 9670420 h 39939118"/>
              <a:gd name="connsiteX86" fmla="*/ 15219212 w 15767852"/>
              <a:gd name="connsiteY86" fmla="*/ 10457305 h 39939118"/>
              <a:gd name="connsiteX87" fmla="*/ 15767852 w 15767852"/>
              <a:gd name="connsiteY87" fmla="*/ 10914505 h 39939118"/>
              <a:gd name="connsiteX88" fmla="*/ 14944892 w 15767852"/>
              <a:gd name="connsiteY88" fmla="*/ 11828905 h 39939118"/>
              <a:gd name="connsiteX89" fmla="*/ 14944892 w 15767852"/>
              <a:gd name="connsiteY89" fmla="*/ 11188825 h 39939118"/>
              <a:gd name="connsiteX90" fmla="*/ 13298972 w 15767852"/>
              <a:gd name="connsiteY90" fmla="*/ 11188825 h 39939118"/>
              <a:gd name="connsiteX91" fmla="*/ 13298972 w 15767852"/>
              <a:gd name="connsiteY91" fmla="*/ 12011785 h 39939118"/>
              <a:gd name="connsiteX92" fmla="*/ 14487692 w 15767852"/>
              <a:gd name="connsiteY92" fmla="*/ 13200505 h 39939118"/>
              <a:gd name="connsiteX93" fmla="*/ 14396252 w 15767852"/>
              <a:gd name="connsiteY93" fmla="*/ 14114905 h 39939118"/>
              <a:gd name="connsiteX94" fmla="*/ 14762012 w 15767852"/>
              <a:gd name="connsiteY94" fmla="*/ 14846425 h 39939118"/>
              <a:gd name="connsiteX95" fmla="*/ 14670572 w 15767852"/>
              <a:gd name="connsiteY95" fmla="*/ 15577945 h 39939118"/>
              <a:gd name="connsiteX96" fmla="*/ 14670572 w 15767852"/>
              <a:gd name="connsiteY96" fmla="*/ 16035145 h 39939118"/>
              <a:gd name="connsiteX97" fmla="*/ 14396252 w 15767852"/>
              <a:gd name="connsiteY97" fmla="*/ 16035145 h 39939118"/>
              <a:gd name="connsiteX98" fmla="*/ 14396252 w 15767852"/>
              <a:gd name="connsiteY98" fmla="*/ 16400905 h 39939118"/>
              <a:gd name="connsiteX99" fmla="*/ 13664732 w 15767852"/>
              <a:gd name="connsiteY99" fmla="*/ 16400905 h 39939118"/>
              <a:gd name="connsiteX100" fmla="*/ 14213372 w 15767852"/>
              <a:gd name="connsiteY100" fmla="*/ 17132425 h 39939118"/>
              <a:gd name="connsiteX101" fmla="*/ 14853452 w 15767852"/>
              <a:gd name="connsiteY101" fmla="*/ 25910665 h 39939118"/>
              <a:gd name="connsiteX102" fmla="*/ 13207532 w 15767852"/>
              <a:gd name="connsiteY102" fmla="*/ 25819225 h 39939118"/>
              <a:gd name="connsiteX103" fmla="*/ 13024652 w 15767852"/>
              <a:gd name="connsiteY103" fmla="*/ 29293945 h 39939118"/>
              <a:gd name="connsiteX104" fmla="*/ 11653052 w 15767852"/>
              <a:gd name="connsiteY104" fmla="*/ 33957385 h 39939118"/>
              <a:gd name="connsiteX105" fmla="*/ 12476012 w 15767852"/>
              <a:gd name="connsiteY105" fmla="*/ 35603305 h 39939118"/>
              <a:gd name="connsiteX106" fmla="*/ 14396252 w 15767852"/>
              <a:gd name="connsiteY106" fmla="*/ 36151945 h 39939118"/>
              <a:gd name="connsiteX107" fmla="*/ 12293132 w 15767852"/>
              <a:gd name="connsiteY107" fmla="*/ 36517705 h 39939118"/>
              <a:gd name="connsiteX108" fmla="*/ 12933212 w 15767852"/>
              <a:gd name="connsiteY108" fmla="*/ 37066345 h 39939118"/>
              <a:gd name="connsiteX109" fmla="*/ 12018812 w 15767852"/>
              <a:gd name="connsiteY109" fmla="*/ 37706425 h 39939118"/>
              <a:gd name="connsiteX110" fmla="*/ 10007132 w 15767852"/>
              <a:gd name="connsiteY110" fmla="*/ 37249225 h 39939118"/>
              <a:gd name="connsiteX111" fmla="*/ 10190012 w 15767852"/>
              <a:gd name="connsiteY111" fmla="*/ 36883465 h 39939118"/>
              <a:gd name="connsiteX112" fmla="*/ 9001292 w 15767852"/>
              <a:gd name="connsiteY112" fmla="*/ 36883465 h 39939118"/>
              <a:gd name="connsiteX113" fmla="*/ 9549932 w 15767852"/>
              <a:gd name="connsiteY113" fmla="*/ 35969065 h 39939118"/>
              <a:gd name="connsiteX114" fmla="*/ 9001292 w 15767852"/>
              <a:gd name="connsiteY114" fmla="*/ 35511865 h 39939118"/>
              <a:gd name="connsiteX115" fmla="*/ 9824252 w 15767852"/>
              <a:gd name="connsiteY115" fmla="*/ 34780345 h 39939118"/>
              <a:gd name="connsiteX116" fmla="*/ 8635532 w 15767852"/>
              <a:gd name="connsiteY116" fmla="*/ 28196665 h 39939118"/>
              <a:gd name="connsiteX117" fmla="*/ 9367052 w 15767852"/>
              <a:gd name="connsiteY117" fmla="*/ 26276425 h 39939118"/>
              <a:gd name="connsiteX118" fmla="*/ 8361212 w 15767852"/>
              <a:gd name="connsiteY118" fmla="*/ 25727785 h 39939118"/>
              <a:gd name="connsiteX119" fmla="*/ 8269772 w 15767852"/>
              <a:gd name="connsiteY119" fmla="*/ 20790025 h 39939118"/>
              <a:gd name="connsiteX120" fmla="*/ 8635532 w 15767852"/>
              <a:gd name="connsiteY120" fmla="*/ 18504025 h 39939118"/>
              <a:gd name="connsiteX121" fmla="*/ 7345575 w 15767852"/>
              <a:gd name="connsiteY121" fmla="*/ 16730572 h 39939118"/>
              <a:gd name="connsiteX122" fmla="*/ 7172492 w 15767852"/>
              <a:gd name="connsiteY122" fmla="*/ 16309465 h 39939118"/>
              <a:gd name="connsiteX123" fmla="*/ 7302366 w 15767852"/>
              <a:gd name="connsiteY123" fmla="*/ 16332817 h 39939118"/>
              <a:gd name="connsiteX124" fmla="*/ 7025008 w 15767852"/>
              <a:gd name="connsiteY124" fmla="*/ 16283097 h 39939118"/>
              <a:gd name="connsiteX125" fmla="*/ 7154636 w 15767852"/>
              <a:gd name="connsiteY125" fmla="*/ 20186069 h 39939118"/>
              <a:gd name="connsiteX126" fmla="*/ 6668684 w 15767852"/>
              <a:gd name="connsiteY126" fmla="*/ 21851668 h 39939118"/>
              <a:gd name="connsiteX127" fmla="*/ 6117614 w 15767852"/>
              <a:gd name="connsiteY127" fmla="*/ 22100265 h 39939118"/>
              <a:gd name="connsiteX128" fmla="*/ 6668684 w 15767852"/>
              <a:gd name="connsiteY128" fmla="*/ 26997624 h 39939118"/>
              <a:gd name="connsiteX129" fmla="*/ 6330157 w 15767852"/>
              <a:gd name="connsiteY129" fmla="*/ 36543745 h 39939118"/>
              <a:gd name="connsiteX130" fmla="*/ 5428593 w 15767852"/>
              <a:gd name="connsiteY130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307134 w 15767852"/>
              <a:gd name="connsiteY53" fmla="*/ 797996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234409 w 15767852"/>
              <a:gd name="connsiteY73" fmla="*/ 5121096 h 39939118"/>
              <a:gd name="connsiteX74" fmla="*/ 11169595 w 15767852"/>
              <a:gd name="connsiteY74" fmla="*/ 5668009 h 39939118"/>
              <a:gd name="connsiteX75" fmla="*/ 11234409 w 15767852"/>
              <a:gd name="connsiteY75" fmla="*/ 6587818 h 39939118"/>
              <a:gd name="connsiteX76" fmla="*/ 10910339 w 15767852"/>
              <a:gd name="connsiteY76" fmla="*/ 7134731 h 39939118"/>
              <a:gd name="connsiteX77" fmla="*/ 10845525 w 15767852"/>
              <a:gd name="connsiteY77" fmla="*/ 7532486 h 39939118"/>
              <a:gd name="connsiteX78" fmla="*/ 10694293 w 15767852"/>
              <a:gd name="connsiteY78" fmla="*/ 8079399 h 39939118"/>
              <a:gd name="connsiteX79" fmla="*/ 10197386 w 15767852"/>
              <a:gd name="connsiteY79" fmla="*/ 8104259 h 39939118"/>
              <a:gd name="connsiteX80" fmla="*/ 10348619 w 15767852"/>
              <a:gd name="connsiteY80" fmla="*/ 8576593 h 39939118"/>
              <a:gd name="connsiteX81" fmla="*/ 10521456 w 15767852"/>
              <a:gd name="connsiteY81" fmla="*/ 8750611 h 39939118"/>
              <a:gd name="connsiteX82" fmla="*/ 11925757 w 15767852"/>
              <a:gd name="connsiteY82" fmla="*/ 9173226 h 39939118"/>
              <a:gd name="connsiteX83" fmla="*/ 12228222 w 15767852"/>
              <a:gd name="connsiteY83" fmla="*/ 9396963 h 39939118"/>
              <a:gd name="connsiteX84" fmla="*/ 12422664 w 15767852"/>
              <a:gd name="connsiteY84" fmla="*/ 10490789 h 39939118"/>
              <a:gd name="connsiteX85" fmla="*/ 14129430 w 15767852"/>
              <a:gd name="connsiteY85" fmla="*/ 9993596 h 39939118"/>
              <a:gd name="connsiteX86" fmla="*/ 15274475 w 15767852"/>
              <a:gd name="connsiteY86" fmla="*/ 9670420 h 39939118"/>
              <a:gd name="connsiteX87" fmla="*/ 15219212 w 15767852"/>
              <a:gd name="connsiteY87" fmla="*/ 10457305 h 39939118"/>
              <a:gd name="connsiteX88" fmla="*/ 15767852 w 15767852"/>
              <a:gd name="connsiteY88" fmla="*/ 10914505 h 39939118"/>
              <a:gd name="connsiteX89" fmla="*/ 14944892 w 15767852"/>
              <a:gd name="connsiteY89" fmla="*/ 11828905 h 39939118"/>
              <a:gd name="connsiteX90" fmla="*/ 14944892 w 15767852"/>
              <a:gd name="connsiteY90" fmla="*/ 11188825 h 39939118"/>
              <a:gd name="connsiteX91" fmla="*/ 13298972 w 15767852"/>
              <a:gd name="connsiteY91" fmla="*/ 11188825 h 39939118"/>
              <a:gd name="connsiteX92" fmla="*/ 13298972 w 15767852"/>
              <a:gd name="connsiteY92" fmla="*/ 12011785 h 39939118"/>
              <a:gd name="connsiteX93" fmla="*/ 14487692 w 15767852"/>
              <a:gd name="connsiteY93" fmla="*/ 13200505 h 39939118"/>
              <a:gd name="connsiteX94" fmla="*/ 14396252 w 15767852"/>
              <a:gd name="connsiteY94" fmla="*/ 14114905 h 39939118"/>
              <a:gd name="connsiteX95" fmla="*/ 14762012 w 15767852"/>
              <a:gd name="connsiteY95" fmla="*/ 14846425 h 39939118"/>
              <a:gd name="connsiteX96" fmla="*/ 14670572 w 15767852"/>
              <a:gd name="connsiteY96" fmla="*/ 15577945 h 39939118"/>
              <a:gd name="connsiteX97" fmla="*/ 14670572 w 15767852"/>
              <a:gd name="connsiteY97" fmla="*/ 16035145 h 39939118"/>
              <a:gd name="connsiteX98" fmla="*/ 14396252 w 15767852"/>
              <a:gd name="connsiteY98" fmla="*/ 16035145 h 39939118"/>
              <a:gd name="connsiteX99" fmla="*/ 14396252 w 15767852"/>
              <a:gd name="connsiteY99" fmla="*/ 16400905 h 39939118"/>
              <a:gd name="connsiteX100" fmla="*/ 13664732 w 15767852"/>
              <a:gd name="connsiteY100" fmla="*/ 16400905 h 39939118"/>
              <a:gd name="connsiteX101" fmla="*/ 14213372 w 15767852"/>
              <a:gd name="connsiteY101" fmla="*/ 17132425 h 39939118"/>
              <a:gd name="connsiteX102" fmla="*/ 14853452 w 15767852"/>
              <a:gd name="connsiteY102" fmla="*/ 25910665 h 39939118"/>
              <a:gd name="connsiteX103" fmla="*/ 13207532 w 15767852"/>
              <a:gd name="connsiteY103" fmla="*/ 25819225 h 39939118"/>
              <a:gd name="connsiteX104" fmla="*/ 13024652 w 15767852"/>
              <a:gd name="connsiteY104" fmla="*/ 29293945 h 39939118"/>
              <a:gd name="connsiteX105" fmla="*/ 11653052 w 15767852"/>
              <a:gd name="connsiteY105" fmla="*/ 33957385 h 39939118"/>
              <a:gd name="connsiteX106" fmla="*/ 12476012 w 15767852"/>
              <a:gd name="connsiteY106" fmla="*/ 35603305 h 39939118"/>
              <a:gd name="connsiteX107" fmla="*/ 14396252 w 15767852"/>
              <a:gd name="connsiteY107" fmla="*/ 36151945 h 39939118"/>
              <a:gd name="connsiteX108" fmla="*/ 12293132 w 15767852"/>
              <a:gd name="connsiteY108" fmla="*/ 36517705 h 39939118"/>
              <a:gd name="connsiteX109" fmla="*/ 12933212 w 15767852"/>
              <a:gd name="connsiteY109" fmla="*/ 37066345 h 39939118"/>
              <a:gd name="connsiteX110" fmla="*/ 12018812 w 15767852"/>
              <a:gd name="connsiteY110" fmla="*/ 37706425 h 39939118"/>
              <a:gd name="connsiteX111" fmla="*/ 10007132 w 15767852"/>
              <a:gd name="connsiteY111" fmla="*/ 37249225 h 39939118"/>
              <a:gd name="connsiteX112" fmla="*/ 10190012 w 15767852"/>
              <a:gd name="connsiteY112" fmla="*/ 36883465 h 39939118"/>
              <a:gd name="connsiteX113" fmla="*/ 9001292 w 15767852"/>
              <a:gd name="connsiteY113" fmla="*/ 36883465 h 39939118"/>
              <a:gd name="connsiteX114" fmla="*/ 9549932 w 15767852"/>
              <a:gd name="connsiteY114" fmla="*/ 35969065 h 39939118"/>
              <a:gd name="connsiteX115" fmla="*/ 9001292 w 15767852"/>
              <a:gd name="connsiteY115" fmla="*/ 35511865 h 39939118"/>
              <a:gd name="connsiteX116" fmla="*/ 9824252 w 15767852"/>
              <a:gd name="connsiteY116" fmla="*/ 34780345 h 39939118"/>
              <a:gd name="connsiteX117" fmla="*/ 8635532 w 15767852"/>
              <a:gd name="connsiteY117" fmla="*/ 28196665 h 39939118"/>
              <a:gd name="connsiteX118" fmla="*/ 9367052 w 15767852"/>
              <a:gd name="connsiteY118" fmla="*/ 26276425 h 39939118"/>
              <a:gd name="connsiteX119" fmla="*/ 8361212 w 15767852"/>
              <a:gd name="connsiteY119" fmla="*/ 25727785 h 39939118"/>
              <a:gd name="connsiteX120" fmla="*/ 8269772 w 15767852"/>
              <a:gd name="connsiteY120" fmla="*/ 20790025 h 39939118"/>
              <a:gd name="connsiteX121" fmla="*/ 8635532 w 15767852"/>
              <a:gd name="connsiteY121" fmla="*/ 18504025 h 39939118"/>
              <a:gd name="connsiteX122" fmla="*/ 7345575 w 15767852"/>
              <a:gd name="connsiteY122" fmla="*/ 16730572 h 39939118"/>
              <a:gd name="connsiteX123" fmla="*/ 7172492 w 15767852"/>
              <a:gd name="connsiteY123" fmla="*/ 16309465 h 39939118"/>
              <a:gd name="connsiteX124" fmla="*/ 7302366 w 15767852"/>
              <a:gd name="connsiteY124" fmla="*/ 16332817 h 39939118"/>
              <a:gd name="connsiteX125" fmla="*/ 7025008 w 15767852"/>
              <a:gd name="connsiteY125" fmla="*/ 16283097 h 39939118"/>
              <a:gd name="connsiteX126" fmla="*/ 7154636 w 15767852"/>
              <a:gd name="connsiteY126" fmla="*/ 20186069 h 39939118"/>
              <a:gd name="connsiteX127" fmla="*/ 6668684 w 15767852"/>
              <a:gd name="connsiteY127" fmla="*/ 21851668 h 39939118"/>
              <a:gd name="connsiteX128" fmla="*/ 6117614 w 15767852"/>
              <a:gd name="connsiteY128" fmla="*/ 22100265 h 39939118"/>
              <a:gd name="connsiteX129" fmla="*/ 6668684 w 15767852"/>
              <a:gd name="connsiteY129" fmla="*/ 26997624 h 39939118"/>
              <a:gd name="connsiteX130" fmla="*/ 6330157 w 15767852"/>
              <a:gd name="connsiteY130" fmla="*/ 36543745 h 39939118"/>
              <a:gd name="connsiteX131" fmla="*/ 5428593 w 15767852"/>
              <a:gd name="connsiteY131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307134 w 15767852"/>
              <a:gd name="connsiteY53" fmla="*/ 797996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234409 w 15767852"/>
              <a:gd name="connsiteY73" fmla="*/ 5121096 h 39939118"/>
              <a:gd name="connsiteX74" fmla="*/ 11169595 w 15767852"/>
              <a:gd name="connsiteY74" fmla="*/ 5668009 h 39939118"/>
              <a:gd name="connsiteX75" fmla="*/ 11234409 w 15767852"/>
              <a:gd name="connsiteY75" fmla="*/ 6587818 h 39939118"/>
              <a:gd name="connsiteX76" fmla="*/ 10910339 w 15767852"/>
              <a:gd name="connsiteY76" fmla="*/ 7134731 h 39939118"/>
              <a:gd name="connsiteX77" fmla="*/ 10845525 w 15767852"/>
              <a:gd name="connsiteY77" fmla="*/ 7532486 h 39939118"/>
              <a:gd name="connsiteX78" fmla="*/ 10694293 w 15767852"/>
              <a:gd name="connsiteY78" fmla="*/ 8079399 h 39939118"/>
              <a:gd name="connsiteX79" fmla="*/ 10197386 w 15767852"/>
              <a:gd name="connsiteY79" fmla="*/ 8104259 h 39939118"/>
              <a:gd name="connsiteX80" fmla="*/ 10348619 w 15767852"/>
              <a:gd name="connsiteY80" fmla="*/ 8576593 h 39939118"/>
              <a:gd name="connsiteX81" fmla="*/ 10521456 w 15767852"/>
              <a:gd name="connsiteY81" fmla="*/ 8750611 h 39939118"/>
              <a:gd name="connsiteX82" fmla="*/ 11925757 w 15767852"/>
              <a:gd name="connsiteY82" fmla="*/ 9173226 h 39939118"/>
              <a:gd name="connsiteX83" fmla="*/ 12228222 w 15767852"/>
              <a:gd name="connsiteY83" fmla="*/ 9396963 h 39939118"/>
              <a:gd name="connsiteX84" fmla="*/ 12422664 w 15767852"/>
              <a:gd name="connsiteY84" fmla="*/ 10490789 h 39939118"/>
              <a:gd name="connsiteX85" fmla="*/ 14129430 w 15767852"/>
              <a:gd name="connsiteY85" fmla="*/ 9993596 h 39939118"/>
              <a:gd name="connsiteX86" fmla="*/ 15274475 w 15767852"/>
              <a:gd name="connsiteY86" fmla="*/ 9670420 h 39939118"/>
              <a:gd name="connsiteX87" fmla="*/ 15219212 w 15767852"/>
              <a:gd name="connsiteY87" fmla="*/ 10457305 h 39939118"/>
              <a:gd name="connsiteX88" fmla="*/ 15767852 w 15767852"/>
              <a:gd name="connsiteY88" fmla="*/ 10914505 h 39939118"/>
              <a:gd name="connsiteX89" fmla="*/ 14944892 w 15767852"/>
              <a:gd name="connsiteY89" fmla="*/ 11828905 h 39939118"/>
              <a:gd name="connsiteX90" fmla="*/ 14944892 w 15767852"/>
              <a:gd name="connsiteY90" fmla="*/ 11188825 h 39939118"/>
              <a:gd name="connsiteX91" fmla="*/ 13298972 w 15767852"/>
              <a:gd name="connsiteY91" fmla="*/ 11188825 h 39939118"/>
              <a:gd name="connsiteX92" fmla="*/ 13298972 w 15767852"/>
              <a:gd name="connsiteY92" fmla="*/ 12011785 h 39939118"/>
              <a:gd name="connsiteX93" fmla="*/ 14487692 w 15767852"/>
              <a:gd name="connsiteY93" fmla="*/ 13200505 h 39939118"/>
              <a:gd name="connsiteX94" fmla="*/ 14396252 w 15767852"/>
              <a:gd name="connsiteY94" fmla="*/ 14114905 h 39939118"/>
              <a:gd name="connsiteX95" fmla="*/ 14762012 w 15767852"/>
              <a:gd name="connsiteY95" fmla="*/ 14846425 h 39939118"/>
              <a:gd name="connsiteX96" fmla="*/ 14670572 w 15767852"/>
              <a:gd name="connsiteY96" fmla="*/ 15577945 h 39939118"/>
              <a:gd name="connsiteX97" fmla="*/ 14670572 w 15767852"/>
              <a:gd name="connsiteY97" fmla="*/ 16035145 h 39939118"/>
              <a:gd name="connsiteX98" fmla="*/ 14396252 w 15767852"/>
              <a:gd name="connsiteY98" fmla="*/ 16035145 h 39939118"/>
              <a:gd name="connsiteX99" fmla="*/ 14396252 w 15767852"/>
              <a:gd name="connsiteY99" fmla="*/ 16400905 h 39939118"/>
              <a:gd name="connsiteX100" fmla="*/ 13664732 w 15767852"/>
              <a:gd name="connsiteY100" fmla="*/ 16400905 h 39939118"/>
              <a:gd name="connsiteX101" fmla="*/ 14213372 w 15767852"/>
              <a:gd name="connsiteY101" fmla="*/ 17132425 h 39939118"/>
              <a:gd name="connsiteX102" fmla="*/ 14853452 w 15767852"/>
              <a:gd name="connsiteY102" fmla="*/ 25910665 h 39939118"/>
              <a:gd name="connsiteX103" fmla="*/ 13207532 w 15767852"/>
              <a:gd name="connsiteY103" fmla="*/ 25819225 h 39939118"/>
              <a:gd name="connsiteX104" fmla="*/ 13024652 w 15767852"/>
              <a:gd name="connsiteY104" fmla="*/ 29293945 h 39939118"/>
              <a:gd name="connsiteX105" fmla="*/ 11653052 w 15767852"/>
              <a:gd name="connsiteY105" fmla="*/ 33957385 h 39939118"/>
              <a:gd name="connsiteX106" fmla="*/ 12476012 w 15767852"/>
              <a:gd name="connsiteY106" fmla="*/ 35603305 h 39939118"/>
              <a:gd name="connsiteX107" fmla="*/ 14396252 w 15767852"/>
              <a:gd name="connsiteY107" fmla="*/ 36151945 h 39939118"/>
              <a:gd name="connsiteX108" fmla="*/ 12293132 w 15767852"/>
              <a:gd name="connsiteY108" fmla="*/ 36517705 h 39939118"/>
              <a:gd name="connsiteX109" fmla="*/ 12933212 w 15767852"/>
              <a:gd name="connsiteY109" fmla="*/ 37066345 h 39939118"/>
              <a:gd name="connsiteX110" fmla="*/ 12018812 w 15767852"/>
              <a:gd name="connsiteY110" fmla="*/ 37706425 h 39939118"/>
              <a:gd name="connsiteX111" fmla="*/ 10007132 w 15767852"/>
              <a:gd name="connsiteY111" fmla="*/ 37249225 h 39939118"/>
              <a:gd name="connsiteX112" fmla="*/ 10190012 w 15767852"/>
              <a:gd name="connsiteY112" fmla="*/ 36883465 h 39939118"/>
              <a:gd name="connsiteX113" fmla="*/ 9001292 w 15767852"/>
              <a:gd name="connsiteY113" fmla="*/ 36883465 h 39939118"/>
              <a:gd name="connsiteX114" fmla="*/ 9549932 w 15767852"/>
              <a:gd name="connsiteY114" fmla="*/ 35969065 h 39939118"/>
              <a:gd name="connsiteX115" fmla="*/ 9001292 w 15767852"/>
              <a:gd name="connsiteY115" fmla="*/ 35511865 h 39939118"/>
              <a:gd name="connsiteX116" fmla="*/ 9824252 w 15767852"/>
              <a:gd name="connsiteY116" fmla="*/ 34780345 h 39939118"/>
              <a:gd name="connsiteX117" fmla="*/ 8635532 w 15767852"/>
              <a:gd name="connsiteY117" fmla="*/ 28196665 h 39939118"/>
              <a:gd name="connsiteX118" fmla="*/ 9367052 w 15767852"/>
              <a:gd name="connsiteY118" fmla="*/ 26276425 h 39939118"/>
              <a:gd name="connsiteX119" fmla="*/ 8361212 w 15767852"/>
              <a:gd name="connsiteY119" fmla="*/ 25727785 h 39939118"/>
              <a:gd name="connsiteX120" fmla="*/ 8269772 w 15767852"/>
              <a:gd name="connsiteY120" fmla="*/ 20790025 h 39939118"/>
              <a:gd name="connsiteX121" fmla="*/ 8635532 w 15767852"/>
              <a:gd name="connsiteY121" fmla="*/ 18504025 h 39939118"/>
              <a:gd name="connsiteX122" fmla="*/ 7345575 w 15767852"/>
              <a:gd name="connsiteY122" fmla="*/ 16730572 h 39939118"/>
              <a:gd name="connsiteX123" fmla="*/ 7172492 w 15767852"/>
              <a:gd name="connsiteY123" fmla="*/ 16309465 h 39939118"/>
              <a:gd name="connsiteX124" fmla="*/ 7302366 w 15767852"/>
              <a:gd name="connsiteY124" fmla="*/ 16332817 h 39939118"/>
              <a:gd name="connsiteX125" fmla="*/ 7025008 w 15767852"/>
              <a:gd name="connsiteY125" fmla="*/ 16283097 h 39939118"/>
              <a:gd name="connsiteX126" fmla="*/ 7154636 w 15767852"/>
              <a:gd name="connsiteY126" fmla="*/ 20186069 h 39939118"/>
              <a:gd name="connsiteX127" fmla="*/ 6668684 w 15767852"/>
              <a:gd name="connsiteY127" fmla="*/ 21851668 h 39939118"/>
              <a:gd name="connsiteX128" fmla="*/ 6117614 w 15767852"/>
              <a:gd name="connsiteY128" fmla="*/ 22100265 h 39939118"/>
              <a:gd name="connsiteX129" fmla="*/ 6668684 w 15767852"/>
              <a:gd name="connsiteY129" fmla="*/ 26997624 h 39939118"/>
              <a:gd name="connsiteX130" fmla="*/ 6330157 w 15767852"/>
              <a:gd name="connsiteY130" fmla="*/ 36543745 h 39939118"/>
              <a:gd name="connsiteX131" fmla="*/ 5428593 w 15767852"/>
              <a:gd name="connsiteY131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307134 w 15767852"/>
              <a:gd name="connsiteY53" fmla="*/ 797996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234409 w 15767852"/>
              <a:gd name="connsiteY73" fmla="*/ 5121096 h 39939118"/>
              <a:gd name="connsiteX74" fmla="*/ 11169595 w 15767852"/>
              <a:gd name="connsiteY74" fmla="*/ 5668009 h 39939118"/>
              <a:gd name="connsiteX75" fmla="*/ 11234409 w 15767852"/>
              <a:gd name="connsiteY75" fmla="*/ 6587818 h 39939118"/>
              <a:gd name="connsiteX76" fmla="*/ 10910339 w 15767852"/>
              <a:gd name="connsiteY76" fmla="*/ 7134731 h 39939118"/>
              <a:gd name="connsiteX77" fmla="*/ 10845525 w 15767852"/>
              <a:gd name="connsiteY77" fmla="*/ 7532486 h 39939118"/>
              <a:gd name="connsiteX78" fmla="*/ 10694293 w 15767852"/>
              <a:gd name="connsiteY78" fmla="*/ 8079399 h 39939118"/>
              <a:gd name="connsiteX79" fmla="*/ 10197386 w 15767852"/>
              <a:gd name="connsiteY79" fmla="*/ 8104259 h 39939118"/>
              <a:gd name="connsiteX80" fmla="*/ 10348619 w 15767852"/>
              <a:gd name="connsiteY80" fmla="*/ 8576593 h 39939118"/>
              <a:gd name="connsiteX81" fmla="*/ 10521456 w 15767852"/>
              <a:gd name="connsiteY81" fmla="*/ 8750611 h 39939118"/>
              <a:gd name="connsiteX82" fmla="*/ 11925757 w 15767852"/>
              <a:gd name="connsiteY82" fmla="*/ 9173226 h 39939118"/>
              <a:gd name="connsiteX83" fmla="*/ 12249827 w 15767852"/>
              <a:gd name="connsiteY83" fmla="*/ 9620700 h 39939118"/>
              <a:gd name="connsiteX84" fmla="*/ 12422664 w 15767852"/>
              <a:gd name="connsiteY84" fmla="*/ 10490789 h 39939118"/>
              <a:gd name="connsiteX85" fmla="*/ 14129430 w 15767852"/>
              <a:gd name="connsiteY85" fmla="*/ 9993596 h 39939118"/>
              <a:gd name="connsiteX86" fmla="*/ 15274475 w 15767852"/>
              <a:gd name="connsiteY86" fmla="*/ 9670420 h 39939118"/>
              <a:gd name="connsiteX87" fmla="*/ 15219212 w 15767852"/>
              <a:gd name="connsiteY87" fmla="*/ 10457305 h 39939118"/>
              <a:gd name="connsiteX88" fmla="*/ 15767852 w 15767852"/>
              <a:gd name="connsiteY88" fmla="*/ 10914505 h 39939118"/>
              <a:gd name="connsiteX89" fmla="*/ 14944892 w 15767852"/>
              <a:gd name="connsiteY89" fmla="*/ 11828905 h 39939118"/>
              <a:gd name="connsiteX90" fmla="*/ 14944892 w 15767852"/>
              <a:gd name="connsiteY90" fmla="*/ 11188825 h 39939118"/>
              <a:gd name="connsiteX91" fmla="*/ 13298972 w 15767852"/>
              <a:gd name="connsiteY91" fmla="*/ 11188825 h 39939118"/>
              <a:gd name="connsiteX92" fmla="*/ 13298972 w 15767852"/>
              <a:gd name="connsiteY92" fmla="*/ 12011785 h 39939118"/>
              <a:gd name="connsiteX93" fmla="*/ 14487692 w 15767852"/>
              <a:gd name="connsiteY93" fmla="*/ 13200505 h 39939118"/>
              <a:gd name="connsiteX94" fmla="*/ 14396252 w 15767852"/>
              <a:gd name="connsiteY94" fmla="*/ 14114905 h 39939118"/>
              <a:gd name="connsiteX95" fmla="*/ 14762012 w 15767852"/>
              <a:gd name="connsiteY95" fmla="*/ 14846425 h 39939118"/>
              <a:gd name="connsiteX96" fmla="*/ 14670572 w 15767852"/>
              <a:gd name="connsiteY96" fmla="*/ 15577945 h 39939118"/>
              <a:gd name="connsiteX97" fmla="*/ 14670572 w 15767852"/>
              <a:gd name="connsiteY97" fmla="*/ 16035145 h 39939118"/>
              <a:gd name="connsiteX98" fmla="*/ 14396252 w 15767852"/>
              <a:gd name="connsiteY98" fmla="*/ 16035145 h 39939118"/>
              <a:gd name="connsiteX99" fmla="*/ 14396252 w 15767852"/>
              <a:gd name="connsiteY99" fmla="*/ 16400905 h 39939118"/>
              <a:gd name="connsiteX100" fmla="*/ 13664732 w 15767852"/>
              <a:gd name="connsiteY100" fmla="*/ 16400905 h 39939118"/>
              <a:gd name="connsiteX101" fmla="*/ 14213372 w 15767852"/>
              <a:gd name="connsiteY101" fmla="*/ 17132425 h 39939118"/>
              <a:gd name="connsiteX102" fmla="*/ 14853452 w 15767852"/>
              <a:gd name="connsiteY102" fmla="*/ 25910665 h 39939118"/>
              <a:gd name="connsiteX103" fmla="*/ 13207532 w 15767852"/>
              <a:gd name="connsiteY103" fmla="*/ 25819225 h 39939118"/>
              <a:gd name="connsiteX104" fmla="*/ 13024652 w 15767852"/>
              <a:gd name="connsiteY104" fmla="*/ 29293945 h 39939118"/>
              <a:gd name="connsiteX105" fmla="*/ 11653052 w 15767852"/>
              <a:gd name="connsiteY105" fmla="*/ 33957385 h 39939118"/>
              <a:gd name="connsiteX106" fmla="*/ 12476012 w 15767852"/>
              <a:gd name="connsiteY106" fmla="*/ 35603305 h 39939118"/>
              <a:gd name="connsiteX107" fmla="*/ 14396252 w 15767852"/>
              <a:gd name="connsiteY107" fmla="*/ 36151945 h 39939118"/>
              <a:gd name="connsiteX108" fmla="*/ 12293132 w 15767852"/>
              <a:gd name="connsiteY108" fmla="*/ 36517705 h 39939118"/>
              <a:gd name="connsiteX109" fmla="*/ 12933212 w 15767852"/>
              <a:gd name="connsiteY109" fmla="*/ 37066345 h 39939118"/>
              <a:gd name="connsiteX110" fmla="*/ 12018812 w 15767852"/>
              <a:gd name="connsiteY110" fmla="*/ 37706425 h 39939118"/>
              <a:gd name="connsiteX111" fmla="*/ 10007132 w 15767852"/>
              <a:gd name="connsiteY111" fmla="*/ 37249225 h 39939118"/>
              <a:gd name="connsiteX112" fmla="*/ 10190012 w 15767852"/>
              <a:gd name="connsiteY112" fmla="*/ 36883465 h 39939118"/>
              <a:gd name="connsiteX113" fmla="*/ 9001292 w 15767852"/>
              <a:gd name="connsiteY113" fmla="*/ 36883465 h 39939118"/>
              <a:gd name="connsiteX114" fmla="*/ 9549932 w 15767852"/>
              <a:gd name="connsiteY114" fmla="*/ 35969065 h 39939118"/>
              <a:gd name="connsiteX115" fmla="*/ 9001292 w 15767852"/>
              <a:gd name="connsiteY115" fmla="*/ 35511865 h 39939118"/>
              <a:gd name="connsiteX116" fmla="*/ 9824252 w 15767852"/>
              <a:gd name="connsiteY116" fmla="*/ 34780345 h 39939118"/>
              <a:gd name="connsiteX117" fmla="*/ 8635532 w 15767852"/>
              <a:gd name="connsiteY117" fmla="*/ 28196665 h 39939118"/>
              <a:gd name="connsiteX118" fmla="*/ 9367052 w 15767852"/>
              <a:gd name="connsiteY118" fmla="*/ 26276425 h 39939118"/>
              <a:gd name="connsiteX119" fmla="*/ 8361212 w 15767852"/>
              <a:gd name="connsiteY119" fmla="*/ 25727785 h 39939118"/>
              <a:gd name="connsiteX120" fmla="*/ 8269772 w 15767852"/>
              <a:gd name="connsiteY120" fmla="*/ 20790025 h 39939118"/>
              <a:gd name="connsiteX121" fmla="*/ 8635532 w 15767852"/>
              <a:gd name="connsiteY121" fmla="*/ 18504025 h 39939118"/>
              <a:gd name="connsiteX122" fmla="*/ 7345575 w 15767852"/>
              <a:gd name="connsiteY122" fmla="*/ 16730572 h 39939118"/>
              <a:gd name="connsiteX123" fmla="*/ 7172492 w 15767852"/>
              <a:gd name="connsiteY123" fmla="*/ 16309465 h 39939118"/>
              <a:gd name="connsiteX124" fmla="*/ 7302366 w 15767852"/>
              <a:gd name="connsiteY124" fmla="*/ 16332817 h 39939118"/>
              <a:gd name="connsiteX125" fmla="*/ 7025008 w 15767852"/>
              <a:gd name="connsiteY125" fmla="*/ 16283097 h 39939118"/>
              <a:gd name="connsiteX126" fmla="*/ 7154636 w 15767852"/>
              <a:gd name="connsiteY126" fmla="*/ 20186069 h 39939118"/>
              <a:gd name="connsiteX127" fmla="*/ 6668684 w 15767852"/>
              <a:gd name="connsiteY127" fmla="*/ 21851668 h 39939118"/>
              <a:gd name="connsiteX128" fmla="*/ 6117614 w 15767852"/>
              <a:gd name="connsiteY128" fmla="*/ 22100265 h 39939118"/>
              <a:gd name="connsiteX129" fmla="*/ 6668684 w 15767852"/>
              <a:gd name="connsiteY129" fmla="*/ 26997624 h 39939118"/>
              <a:gd name="connsiteX130" fmla="*/ 6330157 w 15767852"/>
              <a:gd name="connsiteY130" fmla="*/ 36543745 h 39939118"/>
              <a:gd name="connsiteX131" fmla="*/ 5428593 w 15767852"/>
              <a:gd name="connsiteY131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307134 w 15767852"/>
              <a:gd name="connsiteY53" fmla="*/ 797996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234409 w 15767852"/>
              <a:gd name="connsiteY73" fmla="*/ 5121096 h 39939118"/>
              <a:gd name="connsiteX74" fmla="*/ 11169595 w 15767852"/>
              <a:gd name="connsiteY74" fmla="*/ 5668009 h 39939118"/>
              <a:gd name="connsiteX75" fmla="*/ 11234409 w 15767852"/>
              <a:gd name="connsiteY75" fmla="*/ 6587818 h 39939118"/>
              <a:gd name="connsiteX76" fmla="*/ 10910339 w 15767852"/>
              <a:gd name="connsiteY76" fmla="*/ 7134731 h 39939118"/>
              <a:gd name="connsiteX77" fmla="*/ 10845525 w 15767852"/>
              <a:gd name="connsiteY77" fmla="*/ 7532486 h 39939118"/>
              <a:gd name="connsiteX78" fmla="*/ 10694293 w 15767852"/>
              <a:gd name="connsiteY78" fmla="*/ 8079399 h 39939118"/>
              <a:gd name="connsiteX79" fmla="*/ 10197386 w 15767852"/>
              <a:gd name="connsiteY79" fmla="*/ 8104259 h 39939118"/>
              <a:gd name="connsiteX80" fmla="*/ 10348619 w 15767852"/>
              <a:gd name="connsiteY80" fmla="*/ 8576593 h 39939118"/>
              <a:gd name="connsiteX81" fmla="*/ 10521456 w 15767852"/>
              <a:gd name="connsiteY81" fmla="*/ 8750611 h 39939118"/>
              <a:gd name="connsiteX82" fmla="*/ 11925757 w 15767852"/>
              <a:gd name="connsiteY82" fmla="*/ 9173226 h 39939118"/>
              <a:gd name="connsiteX83" fmla="*/ 12249827 w 15767852"/>
              <a:gd name="connsiteY83" fmla="*/ 9620700 h 39939118"/>
              <a:gd name="connsiteX84" fmla="*/ 12422664 w 15767852"/>
              <a:gd name="connsiteY84" fmla="*/ 10714527 h 39939118"/>
              <a:gd name="connsiteX85" fmla="*/ 14129430 w 15767852"/>
              <a:gd name="connsiteY85" fmla="*/ 9993596 h 39939118"/>
              <a:gd name="connsiteX86" fmla="*/ 15274475 w 15767852"/>
              <a:gd name="connsiteY86" fmla="*/ 9670420 h 39939118"/>
              <a:gd name="connsiteX87" fmla="*/ 15219212 w 15767852"/>
              <a:gd name="connsiteY87" fmla="*/ 10457305 h 39939118"/>
              <a:gd name="connsiteX88" fmla="*/ 15767852 w 15767852"/>
              <a:gd name="connsiteY88" fmla="*/ 10914505 h 39939118"/>
              <a:gd name="connsiteX89" fmla="*/ 14944892 w 15767852"/>
              <a:gd name="connsiteY89" fmla="*/ 11828905 h 39939118"/>
              <a:gd name="connsiteX90" fmla="*/ 14944892 w 15767852"/>
              <a:gd name="connsiteY90" fmla="*/ 11188825 h 39939118"/>
              <a:gd name="connsiteX91" fmla="*/ 13298972 w 15767852"/>
              <a:gd name="connsiteY91" fmla="*/ 11188825 h 39939118"/>
              <a:gd name="connsiteX92" fmla="*/ 13298972 w 15767852"/>
              <a:gd name="connsiteY92" fmla="*/ 12011785 h 39939118"/>
              <a:gd name="connsiteX93" fmla="*/ 14487692 w 15767852"/>
              <a:gd name="connsiteY93" fmla="*/ 13200505 h 39939118"/>
              <a:gd name="connsiteX94" fmla="*/ 14396252 w 15767852"/>
              <a:gd name="connsiteY94" fmla="*/ 14114905 h 39939118"/>
              <a:gd name="connsiteX95" fmla="*/ 14762012 w 15767852"/>
              <a:gd name="connsiteY95" fmla="*/ 14846425 h 39939118"/>
              <a:gd name="connsiteX96" fmla="*/ 14670572 w 15767852"/>
              <a:gd name="connsiteY96" fmla="*/ 15577945 h 39939118"/>
              <a:gd name="connsiteX97" fmla="*/ 14670572 w 15767852"/>
              <a:gd name="connsiteY97" fmla="*/ 16035145 h 39939118"/>
              <a:gd name="connsiteX98" fmla="*/ 14396252 w 15767852"/>
              <a:gd name="connsiteY98" fmla="*/ 16035145 h 39939118"/>
              <a:gd name="connsiteX99" fmla="*/ 14396252 w 15767852"/>
              <a:gd name="connsiteY99" fmla="*/ 16400905 h 39939118"/>
              <a:gd name="connsiteX100" fmla="*/ 13664732 w 15767852"/>
              <a:gd name="connsiteY100" fmla="*/ 16400905 h 39939118"/>
              <a:gd name="connsiteX101" fmla="*/ 14213372 w 15767852"/>
              <a:gd name="connsiteY101" fmla="*/ 17132425 h 39939118"/>
              <a:gd name="connsiteX102" fmla="*/ 14853452 w 15767852"/>
              <a:gd name="connsiteY102" fmla="*/ 25910665 h 39939118"/>
              <a:gd name="connsiteX103" fmla="*/ 13207532 w 15767852"/>
              <a:gd name="connsiteY103" fmla="*/ 25819225 h 39939118"/>
              <a:gd name="connsiteX104" fmla="*/ 13024652 w 15767852"/>
              <a:gd name="connsiteY104" fmla="*/ 29293945 h 39939118"/>
              <a:gd name="connsiteX105" fmla="*/ 11653052 w 15767852"/>
              <a:gd name="connsiteY105" fmla="*/ 33957385 h 39939118"/>
              <a:gd name="connsiteX106" fmla="*/ 12476012 w 15767852"/>
              <a:gd name="connsiteY106" fmla="*/ 35603305 h 39939118"/>
              <a:gd name="connsiteX107" fmla="*/ 14396252 w 15767852"/>
              <a:gd name="connsiteY107" fmla="*/ 36151945 h 39939118"/>
              <a:gd name="connsiteX108" fmla="*/ 12293132 w 15767852"/>
              <a:gd name="connsiteY108" fmla="*/ 36517705 h 39939118"/>
              <a:gd name="connsiteX109" fmla="*/ 12933212 w 15767852"/>
              <a:gd name="connsiteY109" fmla="*/ 37066345 h 39939118"/>
              <a:gd name="connsiteX110" fmla="*/ 12018812 w 15767852"/>
              <a:gd name="connsiteY110" fmla="*/ 37706425 h 39939118"/>
              <a:gd name="connsiteX111" fmla="*/ 10007132 w 15767852"/>
              <a:gd name="connsiteY111" fmla="*/ 37249225 h 39939118"/>
              <a:gd name="connsiteX112" fmla="*/ 10190012 w 15767852"/>
              <a:gd name="connsiteY112" fmla="*/ 36883465 h 39939118"/>
              <a:gd name="connsiteX113" fmla="*/ 9001292 w 15767852"/>
              <a:gd name="connsiteY113" fmla="*/ 36883465 h 39939118"/>
              <a:gd name="connsiteX114" fmla="*/ 9549932 w 15767852"/>
              <a:gd name="connsiteY114" fmla="*/ 35969065 h 39939118"/>
              <a:gd name="connsiteX115" fmla="*/ 9001292 w 15767852"/>
              <a:gd name="connsiteY115" fmla="*/ 35511865 h 39939118"/>
              <a:gd name="connsiteX116" fmla="*/ 9824252 w 15767852"/>
              <a:gd name="connsiteY116" fmla="*/ 34780345 h 39939118"/>
              <a:gd name="connsiteX117" fmla="*/ 8635532 w 15767852"/>
              <a:gd name="connsiteY117" fmla="*/ 28196665 h 39939118"/>
              <a:gd name="connsiteX118" fmla="*/ 9367052 w 15767852"/>
              <a:gd name="connsiteY118" fmla="*/ 26276425 h 39939118"/>
              <a:gd name="connsiteX119" fmla="*/ 8361212 w 15767852"/>
              <a:gd name="connsiteY119" fmla="*/ 25727785 h 39939118"/>
              <a:gd name="connsiteX120" fmla="*/ 8269772 w 15767852"/>
              <a:gd name="connsiteY120" fmla="*/ 20790025 h 39939118"/>
              <a:gd name="connsiteX121" fmla="*/ 8635532 w 15767852"/>
              <a:gd name="connsiteY121" fmla="*/ 18504025 h 39939118"/>
              <a:gd name="connsiteX122" fmla="*/ 7345575 w 15767852"/>
              <a:gd name="connsiteY122" fmla="*/ 16730572 h 39939118"/>
              <a:gd name="connsiteX123" fmla="*/ 7172492 w 15767852"/>
              <a:gd name="connsiteY123" fmla="*/ 16309465 h 39939118"/>
              <a:gd name="connsiteX124" fmla="*/ 7302366 w 15767852"/>
              <a:gd name="connsiteY124" fmla="*/ 16332817 h 39939118"/>
              <a:gd name="connsiteX125" fmla="*/ 7025008 w 15767852"/>
              <a:gd name="connsiteY125" fmla="*/ 16283097 h 39939118"/>
              <a:gd name="connsiteX126" fmla="*/ 7154636 w 15767852"/>
              <a:gd name="connsiteY126" fmla="*/ 20186069 h 39939118"/>
              <a:gd name="connsiteX127" fmla="*/ 6668684 w 15767852"/>
              <a:gd name="connsiteY127" fmla="*/ 21851668 h 39939118"/>
              <a:gd name="connsiteX128" fmla="*/ 6117614 w 15767852"/>
              <a:gd name="connsiteY128" fmla="*/ 22100265 h 39939118"/>
              <a:gd name="connsiteX129" fmla="*/ 6668684 w 15767852"/>
              <a:gd name="connsiteY129" fmla="*/ 26997624 h 39939118"/>
              <a:gd name="connsiteX130" fmla="*/ 6330157 w 15767852"/>
              <a:gd name="connsiteY130" fmla="*/ 36543745 h 39939118"/>
              <a:gd name="connsiteX131" fmla="*/ 5428593 w 15767852"/>
              <a:gd name="connsiteY131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307134 w 15767852"/>
              <a:gd name="connsiteY53" fmla="*/ 797996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234409 w 15767852"/>
              <a:gd name="connsiteY73" fmla="*/ 5121096 h 39939118"/>
              <a:gd name="connsiteX74" fmla="*/ 11169595 w 15767852"/>
              <a:gd name="connsiteY74" fmla="*/ 5668009 h 39939118"/>
              <a:gd name="connsiteX75" fmla="*/ 11234409 w 15767852"/>
              <a:gd name="connsiteY75" fmla="*/ 6587818 h 39939118"/>
              <a:gd name="connsiteX76" fmla="*/ 10910339 w 15767852"/>
              <a:gd name="connsiteY76" fmla="*/ 7134731 h 39939118"/>
              <a:gd name="connsiteX77" fmla="*/ 10845525 w 15767852"/>
              <a:gd name="connsiteY77" fmla="*/ 7532486 h 39939118"/>
              <a:gd name="connsiteX78" fmla="*/ 10694293 w 15767852"/>
              <a:gd name="connsiteY78" fmla="*/ 8079399 h 39939118"/>
              <a:gd name="connsiteX79" fmla="*/ 10197386 w 15767852"/>
              <a:gd name="connsiteY79" fmla="*/ 8104259 h 39939118"/>
              <a:gd name="connsiteX80" fmla="*/ 10348619 w 15767852"/>
              <a:gd name="connsiteY80" fmla="*/ 8576593 h 39939118"/>
              <a:gd name="connsiteX81" fmla="*/ 10521456 w 15767852"/>
              <a:gd name="connsiteY81" fmla="*/ 8750611 h 39939118"/>
              <a:gd name="connsiteX82" fmla="*/ 11925757 w 15767852"/>
              <a:gd name="connsiteY82" fmla="*/ 9173226 h 39939118"/>
              <a:gd name="connsiteX83" fmla="*/ 12249827 w 15767852"/>
              <a:gd name="connsiteY83" fmla="*/ 9620700 h 39939118"/>
              <a:gd name="connsiteX84" fmla="*/ 12422664 w 15767852"/>
              <a:gd name="connsiteY84" fmla="*/ 10963124 h 39939118"/>
              <a:gd name="connsiteX85" fmla="*/ 14129430 w 15767852"/>
              <a:gd name="connsiteY85" fmla="*/ 9993596 h 39939118"/>
              <a:gd name="connsiteX86" fmla="*/ 15274475 w 15767852"/>
              <a:gd name="connsiteY86" fmla="*/ 9670420 h 39939118"/>
              <a:gd name="connsiteX87" fmla="*/ 15219212 w 15767852"/>
              <a:gd name="connsiteY87" fmla="*/ 10457305 h 39939118"/>
              <a:gd name="connsiteX88" fmla="*/ 15767852 w 15767852"/>
              <a:gd name="connsiteY88" fmla="*/ 10914505 h 39939118"/>
              <a:gd name="connsiteX89" fmla="*/ 14944892 w 15767852"/>
              <a:gd name="connsiteY89" fmla="*/ 11828905 h 39939118"/>
              <a:gd name="connsiteX90" fmla="*/ 14944892 w 15767852"/>
              <a:gd name="connsiteY90" fmla="*/ 11188825 h 39939118"/>
              <a:gd name="connsiteX91" fmla="*/ 13298972 w 15767852"/>
              <a:gd name="connsiteY91" fmla="*/ 11188825 h 39939118"/>
              <a:gd name="connsiteX92" fmla="*/ 13298972 w 15767852"/>
              <a:gd name="connsiteY92" fmla="*/ 12011785 h 39939118"/>
              <a:gd name="connsiteX93" fmla="*/ 14487692 w 15767852"/>
              <a:gd name="connsiteY93" fmla="*/ 13200505 h 39939118"/>
              <a:gd name="connsiteX94" fmla="*/ 14396252 w 15767852"/>
              <a:gd name="connsiteY94" fmla="*/ 14114905 h 39939118"/>
              <a:gd name="connsiteX95" fmla="*/ 14762012 w 15767852"/>
              <a:gd name="connsiteY95" fmla="*/ 14846425 h 39939118"/>
              <a:gd name="connsiteX96" fmla="*/ 14670572 w 15767852"/>
              <a:gd name="connsiteY96" fmla="*/ 15577945 h 39939118"/>
              <a:gd name="connsiteX97" fmla="*/ 14670572 w 15767852"/>
              <a:gd name="connsiteY97" fmla="*/ 16035145 h 39939118"/>
              <a:gd name="connsiteX98" fmla="*/ 14396252 w 15767852"/>
              <a:gd name="connsiteY98" fmla="*/ 16035145 h 39939118"/>
              <a:gd name="connsiteX99" fmla="*/ 14396252 w 15767852"/>
              <a:gd name="connsiteY99" fmla="*/ 16400905 h 39939118"/>
              <a:gd name="connsiteX100" fmla="*/ 13664732 w 15767852"/>
              <a:gd name="connsiteY100" fmla="*/ 16400905 h 39939118"/>
              <a:gd name="connsiteX101" fmla="*/ 14213372 w 15767852"/>
              <a:gd name="connsiteY101" fmla="*/ 17132425 h 39939118"/>
              <a:gd name="connsiteX102" fmla="*/ 14853452 w 15767852"/>
              <a:gd name="connsiteY102" fmla="*/ 25910665 h 39939118"/>
              <a:gd name="connsiteX103" fmla="*/ 13207532 w 15767852"/>
              <a:gd name="connsiteY103" fmla="*/ 25819225 h 39939118"/>
              <a:gd name="connsiteX104" fmla="*/ 13024652 w 15767852"/>
              <a:gd name="connsiteY104" fmla="*/ 29293945 h 39939118"/>
              <a:gd name="connsiteX105" fmla="*/ 11653052 w 15767852"/>
              <a:gd name="connsiteY105" fmla="*/ 33957385 h 39939118"/>
              <a:gd name="connsiteX106" fmla="*/ 12476012 w 15767852"/>
              <a:gd name="connsiteY106" fmla="*/ 35603305 h 39939118"/>
              <a:gd name="connsiteX107" fmla="*/ 14396252 w 15767852"/>
              <a:gd name="connsiteY107" fmla="*/ 36151945 h 39939118"/>
              <a:gd name="connsiteX108" fmla="*/ 12293132 w 15767852"/>
              <a:gd name="connsiteY108" fmla="*/ 36517705 h 39939118"/>
              <a:gd name="connsiteX109" fmla="*/ 12933212 w 15767852"/>
              <a:gd name="connsiteY109" fmla="*/ 37066345 h 39939118"/>
              <a:gd name="connsiteX110" fmla="*/ 12018812 w 15767852"/>
              <a:gd name="connsiteY110" fmla="*/ 37706425 h 39939118"/>
              <a:gd name="connsiteX111" fmla="*/ 10007132 w 15767852"/>
              <a:gd name="connsiteY111" fmla="*/ 37249225 h 39939118"/>
              <a:gd name="connsiteX112" fmla="*/ 10190012 w 15767852"/>
              <a:gd name="connsiteY112" fmla="*/ 36883465 h 39939118"/>
              <a:gd name="connsiteX113" fmla="*/ 9001292 w 15767852"/>
              <a:gd name="connsiteY113" fmla="*/ 36883465 h 39939118"/>
              <a:gd name="connsiteX114" fmla="*/ 9549932 w 15767852"/>
              <a:gd name="connsiteY114" fmla="*/ 35969065 h 39939118"/>
              <a:gd name="connsiteX115" fmla="*/ 9001292 w 15767852"/>
              <a:gd name="connsiteY115" fmla="*/ 35511865 h 39939118"/>
              <a:gd name="connsiteX116" fmla="*/ 9824252 w 15767852"/>
              <a:gd name="connsiteY116" fmla="*/ 34780345 h 39939118"/>
              <a:gd name="connsiteX117" fmla="*/ 8635532 w 15767852"/>
              <a:gd name="connsiteY117" fmla="*/ 28196665 h 39939118"/>
              <a:gd name="connsiteX118" fmla="*/ 9367052 w 15767852"/>
              <a:gd name="connsiteY118" fmla="*/ 26276425 h 39939118"/>
              <a:gd name="connsiteX119" fmla="*/ 8361212 w 15767852"/>
              <a:gd name="connsiteY119" fmla="*/ 25727785 h 39939118"/>
              <a:gd name="connsiteX120" fmla="*/ 8269772 w 15767852"/>
              <a:gd name="connsiteY120" fmla="*/ 20790025 h 39939118"/>
              <a:gd name="connsiteX121" fmla="*/ 8635532 w 15767852"/>
              <a:gd name="connsiteY121" fmla="*/ 18504025 h 39939118"/>
              <a:gd name="connsiteX122" fmla="*/ 7345575 w 15767852"/>
              <a:gd name="connsiteY122" fmla="*/ 16730572 h 39939118"/>
              <a:gd name="connsiteX123" fmla="*/ 7172492 w 15767852"/>
              <a:gd name="connsiteY123" fmla="*/ 16309465 h 39939118"/>
              <a:gd name="connsiteX124" fmla="*/ 7302366 w 15767852"/>
              <a:gd name="connsiteY124" fmla="*/ 16332817 h 39939118"/>
              <a:gd name="connsiteX125" fmla="*/ 7025008 w 15767852"/>
              <a:gd name="connsiteY125" fmla="*/ 16283097 h 39939118"/>
              <a:gd name="connsiteX126" fmla="*/ 7154636 w 15767852"/>
              <a:gd name="connsiteY126" fmla="*/ 20186069 h 39939118"/>
              <a:gd name="connsiteX127" fmla="*/ 6668684 w 15767852"/>
              <a:gd name="connsiteY127" fmla="*/ 21851668 h 39939118"/>
              <a:gd name="connsiteX128" fmla="*/ 6117614 w 15767852"/>
              <a:gd name="connsiteY128" fmla="*/ 22100265 h 39939118"/>
              <a:gd name="connsiteX129" fmla="*/ 6668684 w 15767852"/>
              <a:gd name="connsiteY129" fmla="*/ 26997624 h 39939118"/>
              <a:gd name="connsiteX130" fmla="*/ 6330157 w 15767852"/>
              <a:gd name="connsiteY130" fmla="*/ 36543745 h 39939118"/>
              <a:gd name="connsiteX131" fmla="*/ 5428593 w 15767852"/>
              <a:gd name="connsiteY131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307134 w 15767852"/>
              <a:gd name="connsiteY53" fmla="*/ 797996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234409 w 15767852"/>
              <a:gd name="connsiteY73" fmla="*/ 5121096 h 39939118"/>
              <a:gd name="connsiteX74" fmla="*/ 11169595 w 15767852"/>
              <a:gd name="connsiteY74" fmla="*/ 5668009 h 39939118"/>
              <a:gd name="connsiteX75" fmla="*/ 11234409 w 15767852"/>
              <a:gd name="connsiteY75" fmla="*/ 6587818 h 39939118"/>
              <a:gd name="connsiteX76" fmla="*/ 10910339 w 15767852"/>
              <a:gd name="connsiteY76" fmla="*/ 7134731 h 39939118"/>
              <a:gd name="connsiteX77" fmla="*/ 10845525 w 15767852"/>
              <a:gd name="connsiteY77" fmla="*/ 7532486 h 39939118"/>
              <a:gd name="connsiteX78" fmla="*/ 10694293 w 15767852"/>
              <a:gd name="connsiteY78" fmla="*/ 8079399 h 39939118"/>
              <a:gd name="connsiteX79" fmla="*/ 10197386 w 15767852"/>
              <a:gd name="connsiteY79" fmla="*/ 8104259 h 39939118"/>
              <a:gd name="connsiteX80" fmla="*/ 10348619 w 15767852"/>
              <a:gd name="connsiteY80" fmla="*/ 8576593 h 39939118"/>
              <a:gd name="connsiteX81" fmla="*/ 10521456 w 15767852"/>
              <a:gd name="connsiteY81" fmla="*/ 8750611 h 39939118"/>
              <a:gd name="connsiteX82" fmla="*/ 11925757 w 15767852"/>
              <a:gd name="connsiteY82" fmla="*/ 9173226 h 39939118"/>
              <a:gd name="connsiteX83" fmla="*/ 12249827 w 15767852"/>
              <a:gd name="connsiteY83" fmla="*/ 9620700 h 39939118"/>
              <a:gd name="connsiteX84" fmla="*/ 12379454 w 15767852"/>
              <a:gd name="connsiteY84" fmla="*/ 10764246 h 39939118"/>
              <a:gd name="connsiteX85" fmla="*/ 14129430 w 15767852"/>
              <a:gd name="connsiteY85" fmla="*/ 9993596 h 39939118"/>
              <a:gd name="connsiteX86" fmla="*/ 15274475 w 15767852"/>
              <a:gd name="connsiteY86" fmla="*/ 9670420 h 39939118"/>
              <a:gd name="connsiteX87" fmla="*/ 15219212 w 15767852"/>
              <a:gd name="connsiteY87" fmla="*/ 10457305 h 39939118"/>
              <a:gd name="connsiteX88" fmla="*/ 15767852 w 15767852"/>
              <a:gd name="connsiteY88" fmla="*/ 10914505 h 39939118"/>
              <a:gd name="connsiteX89" fmla="*/ 14944892 w 15767852"/>
              <a:gd name="connsiteY89" fmla="*/ 11828905 h 39939118"/>
              <a:gd name="connsiteX90" fmla="*/ 14944892 w 15767852"/>
              <a:gd name="connsiteY90" fmla="*/ 11188825 h 39939118"/>
              <a:gd name="connsiteX91" fmla="*/ 13298972 w 15767852"/>
              <a:gd name="connsiteY91" fmla="*/ 11188825 h 39939118"/>
              <a:gd name="connsiteX92" fmla="*/ 13298972 w 15767852"/>
              <a:gd name="connsiteY92" fmla="*/ 12011785 h 39939118"/>
              <a:gd name="connsiteX93" fmla="*/ 14487692 w 15767852"/>
              <a:gd name="connsiteY93" fmla="*/ 13200505 h 39939118"/>
              <a:gd name="connsiteX94" fmla="*/ 14396252 w 15767852"/>
              <a:gd name="connsiteY94" fmla="*/ 14114905 h 39939118"/>
              <a:gd name="connsiteX95" fmla="*/ 14762012 w 15767852"/>
              <a:gd name="connsiteY95" fmla="*/ 14846425 h 39939118"/>
              <a:gd name="connsiteX96" fmla="*/ 14670572 w 15767852"/>
              <a:gd name="connsiteY96" fmla="*/ 15577945 h 39939118"/>
              <a:gd name="connsiteX97" fmla="*/ 14670572 w 15767852"/>
              <a:gd name="connsiteY97" fmla="*/ 16035145 h 39939118"/>
              <a:gd name="connsiteX98" fmla="*/ 14396252 w 15767852"/>
              <a:gd name="connsiteY98" fmla="*/ 16035145 h 39939118"/>
              <a:gd name="connsiteX99" fmla="*/ 14396252 w 15767852"/>
              <a:gd name="connsiteY99" fmla="*/ 16400905 h 39939118"/>
              <a:gd name="connsiteX100" fmla="*/ 13664732 w 15767852"/>
              <a:gd name="connsiteY100" fmla="*/ 16400905 h 39939118"/>
              <a:gd name="connsiteX101" fmla="*/ 14213372 w 15767852"/>
              <a:gd name="connsiteY101" fmla="*/ 17132425 h 39939118"/>
              <a:gd name="connsiteX102" fmla="*/ 14853452 w 15767852"/>
              <a:gd name="connsiteY102" fmla="*/ 25910665 h 39939118"/>
              <a:gd name="connsiteX103" fmla="*/ 13207532 w 15767852"/>
              <a:gd name="connsiteY103" fmla="*/ 25819225 h 39939118"/>
              <a:gd name="connsiteX104" fmla="*/ 13024652 w 15767852"/>
              <a:gd name="connsiteY104" fmla="*/ 29293945 h 39939118"/>
              <a:gd name="connsiteX105" fmla="*/ 11653052 w 15767852"/>
              <a:gd name="connsiteY105" fmla="*/ 33957385 h 39939118"/>
              <a:gd name="connsiteX106" fmla="*/ 12476012 w 15767852"/>
              <a:gd name="connsiteY106" fmla="*/ 35603305 h 39939118"/>
              <a:gd name="connsiteX107" fmla="*/ 14396252 w 15767852"/>
              <a:gd name="connsiteY107" fmla="*/ 36151945 h 39939118"/>
              <a:gd name="connsiteX108" fmla="*/ 12293132 w 15767852"/>
              <a:gd name="connsiteY108" fmla="*/ 36517705 h 39939118"/>
              <a:gd name="connsiteX109" fmla="*/ 12933212 w 15767852"/>
              <a:gd name="connsiteY109" fmla="*/ 37066345 h 39939118"/>
              <a:gd name="connsiteX110" fmla="*/ 12018812 w 15767852"/>
              <a:gd name="connsiteY110" fmla="*/ 37706425 h 39939118"/>
              <a:gd name="connsiteX111" fmla="*/ 10007132 w 15767852"/>
              <a:gd name="connsiteY111" fmla="*/ 37249225 h 39939118"/>
              <a:gd name="connsiteX112" fmla="*/ 10190012 w 15767852"/>
              <a:gd name="connsiteY112" fmla="*/ 36883465 h 39939118"/>
              <a:gd name="connsiteX113" fmla="*/ 9001292 w 15767852"/>
              <a:gd name="connsiteY113" fmla="*/ 36883465 h 39939118"/>
              <a:gd name="connsiteX114" fmla="*/ 9549932 w 15767852"/>
              <a:gd name="connsiteY114" fmla="*/ 35969065 h 39939118"/>
              <a:gd name="connsiteX115" fmla="*/ 9001292 w 15767852"/>
              <a:gd name="connsiteY115" fmla="*/ 35511865 h 39939118"/>
              <a:gd name="connsiteX116" fmla="*/ 9824252 w 15767852"/>
              <a:gd name="connsiteY116" fmla="*/ 34780345 h 39939118"/>
              <a:gd name="connsiteX117" fmla="*/ 8635532 w 15767852"/>
              <a:gd name="connsiteY117" fmla="*/ 28196665 h 39939118"/>
              <a:gd name="connsiteX118" fmla="*/ 9367052 w 15767852"/>
              <a:gd name="connsiteY118" fmla="*/ 26276425 h 39939118"/>
              <a:gd name="connsiteX119" fmla="*/ 8361212 w 15767852"/>
              <a:gd name="connsiteY119" fmla="*/ 25727785 h 39939118"/>
              <a:gd name="connsiteX120" fmla="*/ 8269772 w 15767852"/>
              <a:gd name="connsiteY120" fmla="*/ 20790025 h 39939118"/>
              <a:gd name="connsiteX121" fmla="*/ 8635532 w 15767852"/>
              <a:gd name="connsiteY121" fmla="*/ 18504025 h 39939118"/>
              <a:gd name="connsiteX122" fmla="*/ 7345575 w 15767852"/>
              <a:gd name="connsiteY122" fmla="*/ 16730572 h 39939118"/>
              <a:gd name="connsiteX123" fmla="*/ 7172492 w 15767852"/>
              <a:gd name="connsiteY123" fmla="*/ 16309465 h 39939118"/>
              <a:gd name="connsiteX124" fmla="*/ 7302366 w 15767852"/>
              <a:gd name="connsiteY124" fmla="*/ 16332817 h 39939118"/>
              <a:gd name="connsiteX125" fmla="*/ 7025008 w 15767852"/>
              <a:gd name="connsiteY125" fmla="*/ 16283097 h 39939118"/>
              <a:gd name="connsiteX126" fmla="*/ 7154636 w 15767852"/>
              <a:gd name="connsiteY126" fmla="*/ 20186069 h 39939118"/>
              <a:gd name="connsiteX127" fmla="*/ 6668684 w 15767852"/>
              <a:gd name="connsiteY127" fmla="*/ 21851668 h 39939118"/>
              <a:gd name="connsiteX128" fmla="*/ 6117614 w 15767852"/>
              <a:gd name="connsiteY128" fmla="*/ 22100265 h 39939118"/>
              <a:gd name="connsiteX129" fmla="*/ 6668684 w 15767852"/>
              <a:gd name="connsiteY129" fmla="*/ 26997624 h 39939118"/>
              <a:gd name="connsiteX130" fmla="*/ 6330157 w 15767852"/>
              <a:gd name="connsiteY130" fmla="*/ 36543745 h 39939118"/>
              <a:gd name="connsiteX131" fmla="*/ 5428593 w 15767852"/>
              <a:gd name="connsiteY131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307134 w 15767852"/>
              <a:gd name="connsiteY53" fmla="*/ 797996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234409 w 15767852"/>
              <a:gd name="connsiteY73" fmla="*/ 5121096 h 39939118"/>
              <a:gd name="connsiteX74" fmla="*/ 11169595 w 15767852"/>
              <a:gd name="connsiteY74" fmla="*/ 5668009 h 39939118"/>
              <a:gd name="connsiteX75" fmla="*/ 11234409 w 15767852"/>
              <a:gd name="connsiteY75" fmla="*/ 6587818 h 39939118"/>
              <a:gd name="connsiteX76" fmla="*/ 10910339 w 15767852"/>
              <a:gd name="connsiteY76" fmla="*/ 7134731 h 39939118"/>
              <a:gd name="connsiteX77" fmla="*/ 10845525 w 15767852"/>
              <a:gd name="connsiteY77" fmla="*/ 7532486 h 39939118"/>
              <a:gd name="connsiteX78" fmla="*/ 10694293 w 15767852"/>
              <a:gd name="connsiteY78" fmla="*/ 8079399 h 39939118"/>
              <a:gd name="connsiteX79" fmla="*/ 10197386 w 15767852"/>
              <a:gd name="connsiteY79" fmla="*/ 8104259 h 39939118"/>
              <a:gd name="connsiteX80" fmla="*/ 10348619 w 15767852"/>
              <a:gd name="connsiteY80" fmla="*/ 8576593 h 39939118"/>
              <a:gd name="connsiteX81" fmla="*/ 10521456 w 15767852"/>
              <a:gd name="connsiteY81" fmla="*/ 8750611 h 39939118"/>
              <a:gd name="connsiteX82" fmla="*/ 11925757 w 15767852"/>
              <a:gd name="connsiteY82" fmla="*/ 9173226 h 39939118"/>
              <a:gd name="connsiteX83" fmla="*/ 12249827 w 15767852"/>
              <a:gd name="connsiteY83" fmla="*/ 9620700 h 39939118"/>
              <a:gd name="connsiteX84" fmla="*/ 12379454 w 15767852"/>
              <a:gd name="connsiteY84" fmla="*/ 10764246 h 39939118"/>
              <a:gd name="connsiteX85" fmla="*/ 14129430 w 15767852"/>
              <a:gd name="connsiteY85" fmla="*/ 9993596 h 39939118"/>
              <a:gd name="connsiteX86" fmla="*/ 15274475 w 15767852"/>
              <a:gd name="connsiteY86" fmla="*/ 9670420 h 39939118"/>
              <a:gd name="connsiteX87" fmla="*/ 15219212 w 15767852"/>
              <a:gd name="connsiteY87" fmla="*/ 10457305 h 39939118"/>
              <a:gd name="connsiteX88" fmla="*/ 15767852 w 15767852"/>
              <a:gd name="connsiteY88" fmla="*/ 10914505 h 39939118"/>
              <a:gd name="connsiteX89" fmla="*/ 14944892 w 15767852"/>
              <a:gd name="connsiteY89" fmla="*/ 11828905 h 39939118"/>
              <a:gd name="connsiteX90" fmla="*/ 14944892 w 15767852"/>
              <a:gd name="connsiteY90" fmla="*/ 11188825 h 39939118"/>
              <a:gd name="connsiteX91" fmla="*/ 13298972 w 15767852"/>
              <a:gd name="connsiteY91" fmla="*/ 11188825 h 39939118"/>
              <a:gd name="connsiteX92" fmla="*/ 13298972 w 15767852"/>
              <a:gd name="connsiteY92" fmla="*/ 12011785 h 39939118"/>
              <a:gd name="connsiteX93" fmla="*/ 14487692 w 15767852"/>
              <a:gd name="connsiteY93" fmla="*/ 13200505 h 39939118"/>
              <a:gd name="connsiteX94" fmla="*/ 14396252 w 15767852"/>
              <a:gd name="connsiteY94" fmla="*/ 14114905 h 39939118"/>
              <a:gd name="connsiteX95" fmla="*/ 14762012 w 15767852"/>
              <a:gd name="connsiteY95" fmla="*/ 14846425 h 39939118"/>
              <a:gd name="connsiteX96" fmla="*/ 14670572 w 15767852"/>
              <a:gd name="connsiteY96" fmla="*/ 15577945 h 39939118"/>
              <a:gd name="connsiteX97" fmla="*/ 14670572 w 15767852"/>
              <a:gd name="connsiteY97" fmla="*/ 16035145 h 39939118"/>
              <a:gd name="connsiteX98" fmla="*/ 14396252 w 15767852"/>
              <a:gd name="connsiteY98" fmla="*/ 16035145 h 39939118"/>
              <a:gd name="connsiteX99" fmla="*/ 14396252 w 15767852"/>
              <a:gd name="connsiteY99" fmla="*/ 16400905 h 39939118"/>
              <a:gd name="connsiteX100" fmla="*/ 13664732 w 15767852"/>
              <a:gd name="connsiteY100" fmla="*/ 16400905 h 39939118"/>
              <a:gd name="connsiteX101" fmla="*/ 14213372 w 15767852"/>
              <a:gd name="connsiteY101" fmla="*/ 17132425 h 39939118"/>
              <a:gd name="connsiteX102" fmla="*/ 14853452 w 15767852"/>
              <a:gd name="connsiteY102" fmla="*/ 25910665 h 39939118"/>
              <a:gd name="connsiteX103" fmla="*/ 13207532 w 15767852"/>
              <a:gd name="connsiteY103" fmla="*/ 25819225 h 39939118"/>
              <a:gd name="connsiteX104" fmla="*/ 13024652 w 15767852"/>
              <a:gd name="connsiteY104" fmla="*/ 29293945 h 39939118"/>
              <a:gd name="connsiteX105" fmla="*/ 11653052 w 15767852"/>
              <a:gd name="connsiteY105" fmla="*/ 33957385 h 39939118"/>
              <a:gd name="connsiteX106" fmla="*/ 12476012 w 15767852"/>
              <a:gd name="connsiteY106" fmla="*/ 35603305 h 39939118"/>
              <a:gd name="connsiteX107" fmla="*/ 14396252 w 15767852"/>
              <a:gd name="connsiteY107" fmla="*/ 36151945 h 39939118"/>
              <a:gd name="connsiteX108" fmla="*/ 12293132 w 15767852"/>
              <a:gd name="connsiteY108" fmla="*/ 36517705 h 39939118"/>
              <a:gd name="connsiteX109" fmla="*/ 12933212 w 15767852"/>
              <a:gd name="connsiteY109" fmla="*/ 37066345 h 39939118"/>
              <a:gd name="connsiteX110" fmla="*/ 12018812 w 15767852"/>
              <a:gd name="connsiteY110" fmla="*/ 37706425 h 39939118"/>
              <a:gd name="connsiteX111" fmla="*/ 10007132 w 15767852"/>
              <a:gd name="connsiteY111" fmla="*/ 37249225 h 39939118"/>
              <a:gd name="connsiteX112" fmla="*/ 10190012 w 15767852"/>
              <a:gd name="connsiteY112" fmla="*/ 36883465 h 39939118"/>
              <a:gd name="connsiteX113" fmla="*/ 9001292 w 15767852"/>
              <a:gd name="connsiteY113" fmla="*/ 36883465 h 39939118"/>
              <a:gd name="connsiteX114" fmla="*/ 9549932 w 15767852"/>
              <a:gd name="connsiteY114" fmla="*/ 35969065 h 39939118"/>
              <a:gd name="connsiteX115" fmla="*/ 9001292 w 15767852"/>
              <a:gd name="connsiteY115" fmla="*/ 35511865 h 39939118"/>
              <a:gd name="connsiteX116" fmla="*/ 9824252 w 15767852"/>
              <a:gd name="connsiteY116" fmla="*/ 34780345 h 39939118"/>
              <a:gd name="connsiteX117" fmla="*/ 8635532 w 15767852"/>
              <a:gd name="connsiteY117" fmla="*/ 28196665 h 39939118"/>
              <a:gd name="connsiteX118" fmla="*/ 9367052 w 15767852"/>
              <a:gd name="connsiteY118" fmla="*/ 26276425 h 39939118"/>
              <a:gd name="connsiteX119" fmla="*/ 8361212 w 15767852"/>
              <a:gd name="connsiteY119" fmla="*/ 25727785 h 39939118"/>
              <a:gd name="connsiteX120" fmla="*/ 8269772 w 15767852"/>
              <a:gd name="connsiteY120" fmla="*/ 20790025 h 39939118"/>
              <a:gd name="connsiteX121" fmla="*/ 8635532 w 15767852"/>
              <a:gd name="connsiteY121" fmla="*/ 18504025 h 39939118"/>
              <a:gd name="connsiteX122" fmla="*/ 7345575 w 15767852"/>
              <a:gd name="connsiteY122" fmla="*/ 16730572 h 39939118"/>
              <a:gd name="connsiteX123" fmla="*/ 7172492 w 15767852"/>
              <a:gd name="connsiteY123" fmla="*/ 16309465 h 39939118"/>
              <a:gd name="connsiteX124" fmla="*/ 7302366 w 15767852"/>
              <a:gd name="connsiteY124" fmla="*/ 16332817 h 39939118"/>
              <a:gd name="connsiteX125" fmla="*/ 7025008 w 15767852"/>
              <a:gd name="connsiteY125" fmla="*/ 16283097 h 39939118"/>
              <a:gd name="connsiteX126" fmla="*/ 7154636 w 15767852"/>
              <a:gd name="connsiteY126" fmla="*/ 20186069 h 39939118"/>
              <a:gd name="connsiteX127" fmla="*/ 6668684 w 15767852"/>
              <a:gd name="connsiteY127" fmla="*/ 21851668 h 39939118"/>
              <a:gd name="connsiteX128" fmla="*/ 6117614 w 15767852"/>
              <a:gd name="connsiteY128" fmla="*/ 22100265 h 39939118"/>
              <a:gd name="connsiteX129" fmla="*/ 6668684 w 15767852"/>
              <a:gd name="connsiteY129" fmla="*/ 26997624 h 39939118"/>
              <a:gd name="connsiteX130" fmla="*/ 6330157 w 15767852"/>
              <a:gd name="connsiteY130" fmla="*/ 36543745 h 39939118"/>
              <a:gd name="connsiteX131" fmla="*/ 5428593 w 15767852"/>
              <a:gd name="connsiteY131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307134 w 15767852"/>
              <a:gd name="connsiteY53" fmla="*/ 797996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234409 w 15767852"/>
              <a:gd name="connsiteY73" fmla="*/ 5121096 h 39939118"/>
              <a:gd name="connsiteX74" fmla="*/ 11169595 w 15767852"/>
              <a:gd name="connsiteY74" fmla="*/ 5668009 h 39939118"/>
              <a:gd name="connsiteX75" fmla="*/ 11234409 w 15767852"/>
              <a:gd name="connsiteY75" fmla="*/ 6587818 h 39939118"/>
              <a:gd name="connsiteX76" fmla="*/ 10910339 w 15767852"/>
              <a:gd name="connsiteY76" fmla="*/ 7134731 h 39939118"/>
              <a:gd name="connsiteX77" fmla="*/ 10845525 w 15767852"/>
              <a:gd name="connsiteY77" fmla="*/ 7532486 h 39939118"/>
              <a:gd name="connsiteX78" fmla="*/ 10694293 w 15767852"/>
              <a:gd name="connsiteY78" fmla="*/ 8079399 h 39939118"/>
              <a:gd name="connsiteX79" fmla="*/ 10197386 w 15767852"/>
              <a:gd name="connsiteY79" fmla="*/ 8104259 h 39939118"/>
              <a:gd name="connsiteX80" fmla="*/ 10348619 w 15767852"/>
              <a:gd name="connsiteY80" fmla="*/ 8576593 h 39939118"/>
              <a:gd name="connsiteX81" fmla="*/ 10521456 w 15767852"/>
              <a:gd name="connsiteY81" fmla="*/ 8750611 h 39939118"/>
              <a:gd name="connsiteX82" fmla="*/ 11925757 w 15767852"/>
              <a:gd name="connsiteY82" fmla="*/ 9173226 h 39939118"/>
              <a:gd name="connsiteX83" fmla="*/ 12249827 w 15767852"/>
              <a:gd name="connsiteY83" fmla="*/ 9620700 h 39939118"/>
              <a:gd name="connsiteX84" fmla="*/ 12379454 w 15767852"/>
              <a:gd name="connsiteY84" fmla="*/ 10764246 h 39939118"/>
              <a:gd name="connsiteX85" fmla="*/ 14129430 w 15767852"/>
              <a:gd name="connsiteY85" fmla="*/ 9993596 h 39939118"/>
              <a:gd name="connsiteX86" fmla="*/ 15274475 w 15767852"/>
              <a:gd name="connsiteY86" fmla="*/ 9670420 h 39939118"/>
              <a:gd name="connsiteX87" fmla="*/ 15219212 w 15767852"/>
              <a:gd name="connsiteY87" fmla="*/ 10457305 h 39939118"/>
              <a:gd name="connsiteX88" fmla="*/ 15767852 w 15767852"/>
              <a:gd name="connsiteY88" fmla="*/ 10914505 h 39939118"/>
              <a:gd name="connsiteX89" fmla="*/ 14944892 w 15767852"/>
              <a:gd name="connsiteY89" fmla="*/ 11828905 h 39939118"/>
              <a:gd name="connsiteX90" fmla="*/ 14944892 w 15767852"/>
              <a:gd name="connsiteY90" fmla="*/ 11188825 h 39939118"/>
              <a:gd name="connsiteX91" fmla="*/ 13298972 w 15767852"/>
              <a:gd name="connsiteY91" fmla="*/ 11188825 h 39939118"/>
              <a:gd name="connsiteX92" fmla="*/ 13298972 w 15767852"/>
              <a:gd name="connsiteY92" fmla="*/ 12011785 h 39939118"/>
              <a:gd name="connsiteX93" fmla="*/ 14487692 w 15767852"/>
              <a:gd name="connsiteY93" fmla="*/ 13200505 h 39939118"/>
              <a:gd name="connsiteX94" fmla="*/ 14396252 w 15767852"/>
              <a:gd name="connsiteY94" fmla="*/ 14114905 h 39939118"/>
              <a:gd name="connsiteX95" fmla="*/ 14762012 w 15767852"/>
              <a:gd name="connsiteY95" fmla="*/ 14846425 h 39939118"/>
              <a:gd name="connsiteX96" fmla="*/ 14670572 w 15767852"/>
              <a:gd name="connsiteY96" fmla="*/ 15577945 h 39939118"/>
              <a:gd name="connsiteX97" fmla="*/ 14670572 w 15767852"/>
              <a:gd name="connsiteY97" fmla="*/ 16035145 h 39939118"/>
              <a:gd name="connsiteX98" fmla="*/ 14396252 w 15767852"/>
              <a:gd name="connsiteY98" fmla="*/ 16035145 h 39939118"/>
              <a:gd name="connsiteX99" fmla="*/ 14396252 w 15767852"/>
              <a:gd name="connsiteY99" fmla="*/ 16400905 h 39939118"/>
              <a:gd name="connsiteX100" fmla="*/ 13664732 w 15767852"/>
              <a:gd name="connsiteY100" fmla="*/ 16400905 h 39939118"/>
              <a:gd name="connsiteX101" fmla="*/ 14213372 w 15767852"/>
              <a:gd name="connsiteY101" fmla="*/ 17132425 h 39939118"/>
              <a:gd name="connsiteX102" fmla="*/ 14853452 w 15767852"/>
              <a:gd name="connsiteY102" fmla="*/ 25910665 h 39939118"/>
              <a:gd name="connsiteX103" fmla="*/ 13207532 w 15767852"/>
              <a:gd name="connsiteY103" fmla="*/ 25819225 h 39939118"/>
              <a:gd name="connsiteX104" fmla="*/ 13024652 w 15767852"/>
              <a:gd name="connsiteY104" fmla="*/ 29293945 h 39939118"/>
              <a:gd name="connsiteX105" fmla="*/ 11653052 w 15767852"/>
              <a:gd name="connsiteY105" fmla="*/ 33957385 h 39939118"/>
              <a:gd name="connsiteX106" fmla="*/ 12476012 w 15767852"/>
              <a:gd name="connsiteY106" fmla="*/ 35603305 h 39939118"/>
              <a:gd name="connsiteX107" fmla="*/ 14396252 w 15767852"/>
              <a:gd name="connsiteY107" fmla="*/ 36151945 h 39939118"/>
              <a:gd name="connsiteX108" fmla="*/ 12293132 w 15767852"/>
              <a:gd name="connsiteY108" fmla="*/ 36517705 h 39939118"/>
              <a:gd name="connsiteX109" fmla="*/ 12933212 w 15767852"/>
              <a:gd name="connsiteY109" fmla="*/ 37066345 h 39939118"/>
              <a:gd name="connsiteX110" fmla="*/ 12018812 w 15767852"/>
              <a:gd name="connsiteY110" fmla="*/ 37706425 h 39939118"/>
              <a:gd name="connsiteX111" fmla="*/ 10007132 w 15767852"/>
              <a:gd name="connsiteY111" fmla="*/ 37249225 h 39939118"/>
              <a:gd name="connsiteX112" fmla="*/ 10190012 w 15767852"/>
              <a:gd name="connsiteY112" fmla="*/ 36883465 h 39939118"/>
              <a:gd name="connsiteX113" fmla="*/ 9001292 w 15767852"/>
              <a:gd name="connsiteY113" fmla="*/ 36883465 h 39939118"/>
              <a:gd name="connsiteX114" fmla="*/ 9549932 w 15767852"/>
              <a:gd name="connsiteY114" fmla="*/ 35969065 h 39939118"/>
              <a:gd name="connsiteX115" fmla="*/ 9001292 w 15767852"/>
              <a:gd name="connsiteY115" fmla="*/ 35511865 h 39939118"/>
              <a:gd name="connsiteX116" fmla="*/ 9824252 w 15767852"/>
              <a:gd name="connsiteY116" fmla="*/ 34780345 h 39939118"/>
              <a:gd name="connsiteX117" fmla="*/ 8635532 w 15767852"/>
              <a:gd name="connsiteY117" fmla="*/ 28196665 h 39939118"/>
              <a:gd name="connsiteX118" fmla="*/ 9367052 w 15767852"/>
              <a:gd name="connsiteY118" fmla="*/ 26276425 h 39939118"/>
              <a:gd name="connsiteX119" fmla="*/ 8361212 w 15767852"/>
              <a:gd name="connsiteY119" fmla="*/ 25727785 h 39939118"/>
              <a:gd name="connsiteX120" fmla="*/ 8269772 w 15767852"/>
              <a:gd name="connsiteY120" fmla="*/ 20790025 h 39939118"/>
              <a:gd name="connsiteX121" fmla="*/ 8635532 w 15767852"/>
              <a:gd name="connsiteY121" fmla="*/ 18504025 h 39939118"/>
              <a:gd name="connsiteX122" fmla="*/ 7345575 w 15767852"/>
              <a:gd name="connsiteY122" fmla="*/ 16730572 h 39939118"/>
              <a:gd name="connsiteX123" fmla="*/ 7172492 w 15767852"/>
              <a:gd name="connsiteY123" fmla="*/ 16309465 h 39939118"/>
              <a:gd name="connsiteX124" fmla="*/ 7302366 w 15767852"/>
              <a:gd name="connsiteY124" fmla="*/ 16332817 h 39939118"/>
              <a:gd name="connsiteX125" fmla="*/ 7025008 w 15767852"/>
              <a:gd name="connsiteY125" fmla="*/ 16283097 h 39939118"/>
              <a:gd name="connsiteX126" fmla="*/ 7154636 w 15767852"/>
              <a:gd name="connsiteY126" fmla="*/ 20186069 h 39939118"/>
              <a:gd name="connsiteX127" fmla="*/ 6668684 w 15767852"/>
              <a:gd name="connsiteY127" fmla="*/ 21851668 h 39939118"/>
              <a:gd name="connsiteX128" fmla="*/ 6117614 w 15767852"/>
              <a:gd name="connsiteY128" fmla="*/ 22100265 h 39939118"/>
              <a:gd name="connsiteX129" fmla="*/ 6668684 w 15767852"/>
              <a:gd name="connsiteY129" fmla="*/ 26997624 h 39939118"/>
              <a:gd name="connsiteX130" fmla="*/ 6330157 w 15767852"/>
              <a:gd name="connsiteY130" fmla="*/ 36543745 h 39939118"/>
              <a:gd name="connsiteX131" fmla="*/ 5428593 w 15767852"/>
              <a:gd name="connsiteY131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307134 w 15767852"/>
              <a:gd name="connsiteY53" fmla="*/ 797996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234409 w 15767852"/>
              <a:gd name="connsiteY73" fmla="*/ 5121096 h 39939118"/>
              <a:gd name="connsiteX74" fmla="*/ 11169595 w 15767852"/>
              <a:gd name="connsiteY74" fmla="*/ 5668009 h 39939118"/>
              <a:gd name="connsiteX75" fmla="*/ 11234409 w 15767852"/>
              <a:gd name="connsiteY75" fmla="*/ 6587818 h 39939118"/>
              <a:gd name="connsiteX76" fmla="*/ 10910339 w 15767852"/>
              <a:gd name="connsiteY76" fmla="*/ 7134731 h 39939118"/>
              <a:gd name="connsiteX77" fmla="*/ 10845525 w 15767852"/>
              <a:gd name="connsiteY77" fmla="*/ 7532486 h 39939118"/>
              <a:gd name="connsiteX78" fmla="*/ 10694293 w 15767852"/>
              <a:gd name="connsiteY78" fmla="*/ 8079399 h 39939118"/>
              <a:gd name="connsiteX79" fmla="*/ 10197386 w 15767852"/>
              <a:gd name="connsiteY79" fmla="*/ 8104259 h 39939118"/>
              <a:gd name="connsiteX80" fmla="*/ 10348619 w 15767852"/>
              <a:gd name="connsiteY80" fmla="*/ 8576593 h 39939118"/>
              <a:gd name="connsiteX81" fmla="*/ 10521456 w 15767852"/>
              <a:gd name="connsiteY81" fmla="*/ 8750611 h 39939118"/>
              <a:gd name="connsiteX82" fmla="*/ 11925757 w 15767852"/>
              <a:gd name="connsiteY82" fmla="*/ 9173226 h 39939118"/>
              <a:gd name="connsiteX83" fmla="*/ 12249827 w 15767852"/>
              <a:gd name="connsiteY83" fmla="*/ 9620700 h 39939118"/>
              <a:gd name="connsiteX84" fmla="*/ 12379454 w 15767852"/>
              <a:gd name="connsiteY84" fmla="*/ 10764246 h 39939118"/>
              <a:gd name="connsiteX85" fmla="*/ 14129430 w 15767852"/>
              <a:gd name="connsiteY85" fmla="*/ 9993596 h 39939118"/>
              <a:gd name="connsiteX86" fmla="*/ 15274475 w 15767852"/>
              <a:gd name="connsiteY86" fmla="*/ 9670420 h 39939118"/>
              <a:gd name="connsiteX87" fmla="*/ 15219212 w 15767852"/>
              <a:gd name="connsiteY87" fmla="*/ 10457305 h 39939118"/>
              <a:gd name="connsiteX88" fmla="*/ 15767852 w 15767852"/>
              <a:gd name="connsiteY88" fmla="*/ 10914505 h 39939118"/>
              <a:gd name="connsiteX89" fmla="*/ 14944892 w 15767852"/>
              <a:gd name="connsiteY89" fmla="*/ 11828905 h 39939118"/>
              <a:gd name="connsiteX90" fmla="*/ 13999802 w 15767852"/>
              <a:gd name="connsiteY90" fmla="*/ 11485177 h 39939118"/>
              <a:gd name="connsiteX91" fmla="*/ 13298972 w 15767852"/>
              <a:gd name="connsiteY91" fmla="*/ 11188825 h 39939118"/>
              <a:gd name="connsiteX92" fmla="*/ 13298972 w 15767852"/>
              <a:gd name="connsiteY92" fmla="*/ 12011785 h 39939118"/>
              <a:gd name="connsiteX93" fmla="*/ 14487692 w 15767852"/>
              <a:gd name="connsiteY93" fmla="*/ 13200505 h 39939118"/>
              <a:gd name="connsiteX94" fmla="*/ 14396252 w 15767852"/>
              <a:gd name="connsiteY94" fmla="*/ 14114905 h 39939118"/>
              <a:gd name="connsiteX95" fmla="*/ 14762012 w 15767852"/>
              <a:gd name="connsiteY95" fmla="*/ 14846425 h 39939118"/>
              <a:gd name="connsiteX96" fmla="*/ 14670572 w 15767852"/>
              <a:gd name="connsiteY96" fmla="*/ 15577945 h 39939118"/>
              <a:gd name="connsiteX97" fmla="*/ 14670572 w 15767852"/>
              <a:gd name="connsiteY97" fmla="*/ 16035145 h 39939118"/>
              <a:gd name="connsiteX98" fmla="*/ 14396252 w 15767852"/>
              <a:gd name="connsiteY98" fmla="*/ 16035145 h 39939118"/>
              <a:gd name="connsiteX99" fmla="*/ 14396252 w 15767852"/>
              <a:gd name="connsiteY99" fmla="*/ 16400905 h 39939118"/>
              <a:gd name="connsiteX100" fmla="*/ 13664732 w 15767852"/>
              <a:gd name="connsiteY100" fmla="*/ 16400905 h 39939118"/>
              <a:gd name="connsiteX101" fmla="*/ 14213372 w 15767852"/>
              <a:gd name="connsiteY101" fmla="*/ 17132425 h 39939118"/>
              <a:gd name="connsiteX102" fmla="*/ 14853452 w 15767852"/>
              <a:gd name="connsiteY102" fmla="*/ 25910665 h 39939118"/>
              <a:gd name="connsiteX103" fmla="*/ 13207532 w 15767852"/>
              <a:gd name="connsiteY103" fmla="*/ 25819225 h 39939118"/>
              <a:gd name="connsiteX104" fmla="*/ 13024652 w 15767852"/>
              <a:gd name="connsiteY104" fmla="*/ 29293945 h 39939118"/>
              <a:gd name="connsiteX105" fmla="*/ 11653052 w 15767852"/>
              <a:gd name="connsiteY105" fmla="*/ 33957385 h 39939118"/>
              <a:gd name="connsiteX106" fmla="*/ 12476012 w 15767852"/>
              <a:gd name="connsiteY106" fmla="*/ 35603305 h 39939118"/>
              <a:gd name="connsiteX107" fmla="*/ 14396252 w 15767852"/>
              <a:gd name="connsiteY107" fmla="*/ 36151945 h 39939118"/>
              <a:gd name="connsiteX108" fmla="*/ 12293132 w 15767852"/>
              <a:gd name="connsiteY108" fmla="*/ 36517705 h 39939118"/>
              <a:gd name="connsiteX109" fmla="*/ 12933212 w 15767852"/>
              <a:gd name="connsiteY109" fmla="*/ 37066345 h 39939118"/>
              <a:gd name="connsiteX110" fmla="*/ 12018812 w 15767852"/>
              <a:gd name="connsiteY110" fmla="*/ 37706425 h 39939118"/>
              <a:gd name="connsiteX111" fmla="*/ 10007132 w 15767852"/>
              <a:gd name="connsiteY111" fmla="*/ 37249225 h 39939118"/>
              <a:gd name="connsiteX112" fmla="*/ 10190012 w 15767852"/>
              <a:gd name="connsiteY112" fmla="*/ 36883465 h 39939118"/>
              <a:gd name="connsiteX113" fmla="*/ 9001292 w 15767852"/>
              <a:gd name="connsiteY113" fmla="*/ 36883465 h 39939118"/>
              <a:gd name="connsiteX114" fmla="*/ 9549932 w 15767852"/>
              <a:gd name="connsiteY114" fmla="*/ 35969065 h 39939118"/>
              <a:gd name="connsiteX115" fmla="*/ 9001292 w 15767852"/>
              <a:gd name="connsiteY115" fmla="*/ 35511865 h 39939118"/>
              <a:gd name="connsiteX116" fmla="*/ 9824252 w 15767852"/>
              <a:gd name="connsiteY116" fmla="*/ 34780345 h 39939118"/>
              <a:gd name="connsiteX117" fmla="*/ 8635532 w 15767852"/>
              <a:gd name="connsiteY117" fmla="*/ 28196665 h 39939118"/>
              <a:gd name="connsiteX118" fmla="*/ 9367052 w 15767852"/>
              <a:gd name="connsiteY118" fmla="*/ 26276425 h 39939118"/>
              <a:gd name="connsiteX119" fmla="*/ 8361212 w 15767852"/>
              <a:gd name="connsiteY119" fmla="*/ 25727785 h 39939118"/>
              <a:gd name="connsiteX120" fmla="*/ 8269772 w 15767852"/>
              <a:gd name="connsiteY120" fmla="*/ 20790025 h 39939118"/>
              <a:gd name="connsiteX121" fmla="*/ 8635532 w 15767852"/>
              <a:gd name="connsiteY121" fmla="*/ 18504025 h 39939118"/>
              <a:gd name="connsiteX122" fmla="*/ 7345575 w 15767852"/>
              <a:gd name="connsiteY122" fmla="*/ 16730572 h 39939118"/>
              <a:gd name="connsiteX123" fmla="*/ 7172492 w 15767852"/>
              <a:gd name="connsiteY123" fmla="*/ 16309465 h 39939118"/>
              <a:gd name="connsiteX124" fmla="*/ 7302366 w 15767852"/>
              <a:gd name="connsiteY124" fmla="*/ 16332817 h 39939118"/>
              <a:gd name="connsiteX125" fmla="*/ 7025008 w 15767852"/>
              <a:gd name="connsiteY125" fmla="*/ 16283097 h 39939118"/>
              <a:gd name="connsiteX126" fmla="*/ 7154636 w 15767852"/>
              <a:gd name="connsiteY126" fmla="*/ 20186069 h 39939118"/>
              <a:gd name="connsiteX127" fmla="*/ 6668684 w 15767852"/>
              <a:gd name="connsiteY127" fmla="*/ 21851668 h 39939118"/>
              <a:gd name="connsiteX128" fmla="*/ 6117614 w 15767852"/>
              <a:gd name="connsiteY128" fmla="*/ 22100265 h 39939118"/>
              <a:gd name="connsiteX129" fmla="*/ 6668684 w 15767852"/>
              <a:gd name="connsiteY129" fmla="*/ 26997624 h 39939118"/>
              <a:gd name="connsiteX130" fmla="*/ 6330157 w 15767852"/>
              <a:gd name="connsiteY130" fmla="*/ 36543745 h 39939118"/>
              <a:gd name="connsiteX131" fmla="*/ 5428593 w 15767852"/>
              <a:gd name="connsiteY131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307134 w 15767852"/>
              <a:gd name="connsiteY53" fmla="*/ 797996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234409 w 15767852"/>
              <a:gd name="connsiteY73" fmla="*/ 5121096 h 39939118"/>
              <a:gd name="connsiteX74" fmla="*/ 11169595 w 15767852"/>
              <a:gd name="connsiteY74" fmla="*/ 5668009 h 39939118"/>
              <a:gd name="connsiteX75" fmla="*/ 11234409 w 15767852"/>
              <a:gd name="connsiteY75" fmla="*/ 6587818 h 39939118"/>
              <a:gd name="connsiteX76" fmla="*/ 10910339 w 15767852"/>
              <a:gd name="connsiteY76" fmla="*/ 7134731 h 39939118"/>
              <a:gd name="connsiteX77" fmla="*/ 10845525 w 15767852"/>
              <a:gd name="connsiteY77" fmla="*/ 7532486 h 39939118"/>
              <a:gd name="connsiteX78" fmla="*/ 10694293 w 15767852"/>
              <a:gd name="connsiteY78" fmla="*/ 8079399 h 39939118"/>
              <a:gd name="connsiteX79" fmla="*/ 10197386 w 15767852"/>
              <a:gd name="connsiteY79" fmla="*/ 8104259 h 39939118"/>
              <a:gd name="connsiteX80" fmla="*/ 10348619 w 15767852"/>
              <a:gd name="connsiteY80" fmla="*/ 8576593 h 39939118"/>
              <a:gd name="connsiteX81" fmla="*/ 10521456 w 15767852"/>
              <a:gd name="connsiteY81" fmla="*/ 8750611 h 39939118"/>
              <a:gd name="connsiteX82" fmla="*/ 11925757 w 15767852"/>
              <a:gd name="connsiteY82" fmla="*/ 9173226 h 39939118"/>
              <a:gd name="connsiteX83" fmla="*/ 12249827 w 15767852"/>
              <a:gd name="connsiteY83" fmla="*/ 9620700 h 39939118"/>
              <a:gd name="connsiteX84" fmla="*/ 12379454 w 15767852"/>
              <a:gd name="connsiteY84" fmla="*/ 10764246 h 39939118"/>
              <a:gd name="connsiteX85" fmla="*/ 14129430 w 15767852"/>
              <a:gd name="connsiteY85" fmla="*/ 9993596 h 39939118"/>
              <a:gd name="connsiteX86" fmla="*/ 15274475 w 15767852"/>
              <a:gd name="connsiteY86" fmla="*/ 9670420 h 39939118"/>
              <a:gd name="connsiteX87" fmla="*/ 15219212 w 15767852"/>
              <a:gd name="connsiteY87" fmla="*/ 10457305 h 39939118"/>
              <a:gd name="connsiteX88" fmla="*/ 15767852 w 15767852"/>
              <a:gd name="connsiteY88" fmla="*/ 10914505 h 39939118"/>
              <a:gd name="connsiteX89" fmla="*/ 13826965 w 15767852"/>
              <a:gd name="connsiteY89" fmla="*/ 11932652 h 39939118"/>
              <a:gd name="connsiteX90" fmla="*/ 13999802 w 15767852"/>
              <a:gd name="connsiteY90" fmla="*/ 11485177 h 39939118"/>
              <a:gd name="connsiteX91" fmla="*/ 13298972 w 15767852"/>
              <a:gd name="connsiteY91" fmla="*/ 11188825 h 39939118"/>
              <a:gd name="connsiteX92" fmla="*/ 13298972 w 15767852"/>
              <a:gd name="connsiteY92" fmla="*/ 12011785 h 39939118"/>
              <a:gd name="connsiteX93" fmla="*/ 14487692 w 15767852"/>
              <a:gd name="connsiteY93" fmla="*/ 13200505 h 39939118"/>
              <a:gd name="connsiteX94" fmla="*/ 14396252 w 15767852"/>
              <a:gd name="connsiteY94" fmla="*/ 14114905 h 39939118"/>
              <a:gd name="connsiteX95" fmla="*/ 14762012 w 15767852"/>
              <a:gd name="connsiteY95" fmla="*/ 14846425 h 39939118"/>
              <a:gd name="connsiteX96" fmla="*/ 14670572 w 15767852"/>
              <a:gd name="connsiteY96" fmla="*/ 15577945 h 39939118"/>
              <a:gd name="connsiteX97" fmla="*/ 14670572 w 15767852"/>
              <a:gd name="connsiteY97" fmla="*/ 16035145 h 39939118"/>
              <a:gd name="connsiteX98" fmla="*/ 14396252 w 15767852"/>
              <a:gd name="connsiteY98" fmla="*/ 16035145 h 39939118"/>
              <a:gd name="connsiteX99" fmla="*/ 14396252 w 15767852"/>
              <a:gd name="connsiteY99" fmla="*/ 16400905 h 39939118"/>
              <a:gd name="connsiteX100" fmla="*/ 13664732 w 15767852"/>
              <a:gd name="connsiteY100" fmla="*/ 16400905 h 39939118"/>
              <a:gd name="connsiteX101" fmla="*/ 14213372 w 15767852"/>
              <a:gd name="connsiteY101" fmla="*/ 17132425 h 39939118"/>
              <a:gd name="connsiteX102" fmla="*/ 14853452 w 15767852"/>
              <a:gd name="connsiteY102" fmla="*/ 25910665 h 39939118"/>
              <a:gd name="connsiteX103" fmla="*/ 13207532 w 15767852"/>
              <a:gd name="connsiteY103" fmla="*/ 25819225 h 39939118"/>
              <a:gd name="connsiteX104" fmla="*/ 13024652 w 15767852"/>
              <a:gd name="connsiteY104" fmla="*/ 29293945 h 39939118"/>
              <a:gd name="connsiteX105" fmla="*/ 11653052 w 15767852"/>
              <a:gd name="connsiteY105" fmla="*/ 33957385 h 39939118"/>
              <a:gd name="connsiteX106" fmla="*/ 12476012 w 15767852"/>
              <a:gd name="connsiteY106" fmla="*/ 35603305 h 39939118"/>
              <a:gd name="connsiteX107" fmla="*/ 14396252 w 15767852"/>
              <a:gd name="connsiteY107" fmla="*/ 36151945 h 39939118"/>
              <a:gd name="connsiteX108" fmla="*/ 12293132 w 15767852"/>
              <a:gd name="connsiteY108" fmla="*/ 36517705 h 39939118"/>
              <a:gd name="connsiteX109" fmla="*/ 12933212 w 15767852"/>
              <a:gd name="connsiteY109" fmla="*/ 37066345 h 39939118"/>
              <a:gd name="connsiteX110" fmla="*/ 12018812 w 15767852"/>
              <a:gd name="connsiteY110" fmla="*/ 37706425 h 39939118"/>
              <a:gd name="connsiteX111" fmla="*/ 10007132 w 15767852"/>
              <a:gd name="connsiteY111" fmla="*/ 37249225 h 39939118"/>
              <a:gd name="connsiteX112" fmla="*/ 10190012 w 15767852"/>
              <a:gd name="connsiteY112" fmla="*/ 36883465 h 39939118"/>
              <a:gd name="connsiteX113" fmla="*/ 9001292 w 15767852"/>
              <a:gd name="connsiteY113" fmla="*/ 36883465 h 39939118"/>
              <a:gd name="connsiteX114" fmla="*/ 9549932 w 15767852"/>
              <a:gd name="connsiteY114" fmla="*/ 35969065 h 39939118"/>
              <a:gd name="connsiteX115" fmla="*/ 9001292 w 15767852"/>
              <a:gd name="connsiteY115" fmla="*/ 35511865 h 39939118"/>
              <a:gd name="connsiteX116" fmla="*/ 9824252 w 15767852"/>
              <a:gd name="connsiteY116" fmla="*/ 34780345 h 39939118"/>
              <a:gd name="connsiteX117" fmla="*/ 8635532 w 15767852"/>
              <a:gd name="connsiteY117" fmla="*/ 28196665 h 39939118"/>
              <a:gd name="connsiteX118" fmla="*/ 9367052 w 15767852"/>
              <a:gd name="connsiteY118" fmla="*/ 26276425 h 39939118"/>
              <a:gd name="connsiteX119" fmla="*/ 8361212 w 15767852"/>
              <a:gd name="connsiteY119" fmla="*/ 25727785 h 39939118"/>
              <a:gd name="connsiteX120" fmla="*/ 8269772 w 15767852"/>
              <a:gd name="connsiteY120" fmla="*/ 20790025 h 39939118"/>
              <a:gd name="connsiteX121" fmla="*/ 8635532 w 15767852"/>
              <a:gd name="connsiteY121" fmla="*/ 18504025 h 39939118"/>
              <a:gd name="connsiteX122" fmla="*/ 7345575 w 15767852"/>
              <a:gd name="connsiteY122" fmla="*/ 16730572 h 39939118"/>
              <a:gd name="connsiteX123" fmla="*/ 7172492 w 15767852"/>
              <a:gd name="connsiteY123" fmla="*/ 16309465 h 39939118"/>
              <a:gd name="connsiteX124" fmla="*/ 7302366 w 15767852"/>
              <a:gd name="connsiteY124" fmla="*/ 16332817 h 39939118"/>
              <a:gd name="connsiteX125" fmla="*/ 7025008 w 15767852"/>
              <a:gd name="connsiteY125" fmla="*/ 16283097 h 39939118"/>
              <a:gd name="connsiteX126" fmla="*/ 7154636 w 15767852"/>
              <a:gd name="connsiteY126" fmla="*/ 20186069 h 39939118"/>
              <a:gd name="connsiteX127" fmla="*/ 6668684 w 15767852"/>
              <a:gd name="connsiteY127" fmla="*/ 21851668 h 39939118"/>
              <a:gd name="connsiteX128" fmla="*/ 6117614 w 15767852"/>
              <a:gd name="connsiteY128" fmla="*/ 22100265 h 39939118"/>
              <a:gd name="connsiteX129" fmla="*/ 6668684 w 15767852"/>
              <a:gd name="connsiteY129" fmla="*/ 26997624 h 39939118"/>
              <a:gd name="connsiteX130" fmla="*/ 6330157 w 15767852"/>
              <a:gd name="connsiteY130" fmla="*/ 36543745 h 39939118"/>
              <a:gd name="connsiteX131" fmla="*/ 5428593 w 15767852"/>
              <a:gd name="connsiteY131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307134 w 15767852"/>
              <a:gd name="connsiteY53" fmla="*/ 797996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234409 w 15767852"/>
              <a:gd name="connsiteY73" fmla="*/ 5121096 h 39939118"/>
              <a:gd name="connsiteX74" fmla="*/ 11169595 w 15767852"/>
              <a:gd name="connsiteY74" fmla="*/ 5668009 h 39939118"/>
              <a:gd name="connsiteX75" fmla="*/ 11234409 w 15767852"/>
              <a:gd name="connsiteY75" fmla="*/ 6587818 h 39939118"/>
              <a:gd name="connsiteX76" fmla="*/ 10910339 w 15767852"/>
              <a:gd name="connsiteY76" fmla="*/ 7134731 h 39939118"/>
              <a:gd name="connsiteX77" fmla="*/ 10845525 w 15767852"/>
              <a:gd name="connsiteY77" fmla="*/ 7532486 h 39939118"/>
              <a:gd name="connsiteX78" fmla="*/ 10694293 w 15767852"/>
              <a:gd name="connsiteY78" fmla="*/ 8079399 h 39939118"/>
              <a:gd name="connsiteX79" fmla="*/ 10197386 w 15767852"/>
              <a:gd name="connsiteY79" fmla="*/ 8104259 h 39939118"/>
              <a:gd name="connsiteX80" fmla="*/ 10348619 w 15767852"/>
              <a:gd name="connsiteY80" fmla="*/ 8576593 h 39939118"/>
              <a:gd name="connsiteX81" fmla="*/ 10521456 w 15767852"/>
              <a:gd name="connsiteY81" fmla="*/ 8750611 h 39939118"/>
              <a:gd name="connsiteX82" fmla="*/ 11925757 w 15767852"/>
              <a:gd name="connsiteY82" fmla="*/ 9173226 h 39939118"/>
              <a:gd name="connsiteX83" fmla="*/ 12249827 w 15767852"/>
              <a:gd name="connsiteY83" fmla="*/ 9620700 h 39939118"/>
              <a:gd name="connsiteX84" fmla="*/ 12379454 w 15767852"/>
              <a:gd name="connsiteY84" fmla="*/ 10764246 h 39939118"/>
              <a:gd name="connsiteX85" fmla="*/ 14129430 w 15767852"/>
              <a:gd name="connsiteY85" fmla="*/ 9993596 h 39939118"/>
              <a:gd name="connsiteX86" fmla="*/ 15274475 w 15767852"/>
              <a:gd name="connsiteY86" fmla="*/ 9670420 h 39939118"/>
              <a:gd name="connsiteX87" fmla="*/ 15219212 w 15767852"/>
              <a:gd name="connsiteY87" fmla="*/ 10457305 h 39939118"/>
              <a:gd name="connsiteX88" fmla="*/ 15767852 w 15767852"/>
              <a:gd name="connsiteY88" fmla="*/ 10914505 h 39939118"/>
              <a:gd name="connsiteX89" fmla="*/ 13826965 w 15767852"/>
              <a:gd name="connsiteY89" fmla="*/ 11932652 h 39939118"/>
              <a:gd name="connsiteX90" fmla="*/ 13999802 w 15767852"/>
              <a:gd name="connsiteY90" fmla="*/ 11485177 h 39939118"/>
              <a:gd name="connsiteX91" fmla="*/ 13178826 w 15767852"/>
              <a:gd name="connsiteY91" fmla="*/ 11634335 h 39939118"/>
              <a:gd name="connsiteX92" fmla="*/ 13298972 w 15767852"/>
              <a:gd name="connsiteY92" fmla="*/ 12011785 h 39939118"/>
              <a:gd name="connsiteX93" fmla="*/ 14487692 w 15767852"/>
              <a:gd name="connsiteY93" fmla="*/ 13200505 h 39939118"/>
              <a:gd name="connsiteX94" fmla="*/ 14396252 w 15767852"/>
              <a:gd name="connsiteY94" fmla="*/ 14114905 h 39939118"/>
              <a:gd name="connsiteX95" fmla="*/ 14762012 w 15767852"/>
              <a:gd name="connsiteY95" fmla="*/ 14846425 h 39939118"/>
              <a:gd name="connsiteX96" fmla="*/ 14670572 w 15767852"/>
              <a:gd name="connsiteY96" fmla="*/ 15577945 h 39939118"/>
              <a:gd name="connsiteX97" fmla="*/ 14670572 w 15767852"/>
              <a:gd name="connsiteY97" fmla="*/ 16035145 h 39939118"/>
              <a:gd name="connsiteX98" fmla="*/ 14396252 w 15767852"/>
              <a:gd name="connsiteY98" fmla="*/ 16035145 h 39939118"/>
              <a:gd name="connsiteX99" fmla="*/ 14396252 w 15767852"/>
              <a:gd name="connsiteY99" fmla="*/ 16400905 h 39939118"/>
              <a:gd name="connsiteX100" fmla="*/ 13664732 w 15767852"/>
              <a:gd name="connsiteY100" fmla="*/ 16400905 h 39939118"/>
              <a:gd name="connsiteX101" fmla="*/ 14213372 w 15767852"/>
              <a:gd name="connsiteY101" fmla="*/ 17132425 h 39939118"/>
              <a:gd name="connsiteX102" fmla="*/ 14853452 w 15767852"/>
              <a:gd name="connsiteY102" fmla="*/ 25910665 h 39939118"/>
              <a:gd name="connsiteX103" fmla="*/ 13207532 w 15767852"/>
              <a:gd name="connsiteY103" fmla="*/ 25819225 h 39939118"/>
              <a:gd name="connsiteX104" fmla="*/ 13024652 w 15767852"/>
              <a:gd name="connsiteY104" fmla="*/ 29293945 h 39939118"/>
              <a:gd name="connsiteX105" fmla="*/ 11653052 w 15767852"/>
              <a:gd name="connsiteY105" fmla="*/ 33957385 h 39939118"/>
              <a:gd name="connsiteX106" fmla="*/ 12476012 w 15767852"/>
              <a:gd name="connsiteY106" fmla="*/ 35603305 h 39939118"/>
              <a:gd name="connsiteX107" fmla="*/ 14396252 w 15767852"/>
              <a:gd name="connsiteY107" fmla="*/ 36151945 h 39939118"/>
              <a:gd name="connsiteX108" fmla="*/ 12293132 w 15767852"/>
              <a:gd name="connsiteY108" fmla="*/ 36517705 h 39939118"/>
              <a:gd name="connsiteX109" fmla="*/ 12933212 w 15767852"/>
              <a:gd name="connsiteY109" fmla="*/ 37066345 h 39939118"/>
              <a:gd name="connsiteX110" fmla="*/ 12018812 w 15767852"/>
              <a:gd name="connsiteY110" fmla="*/ 37706425 h 39939118"/>
              <a:gd name="connsiteX111" fmla="*/ 10007132 w 15767852"/>
              <a:gd name="connsiteY111" fmla="*/ 37249225 h 39939118"/>
              <a:gd name="connsiteX112" fmla="*/ 10190012 w 15767852"/>
              <a:gd name="connsiteY112" fmla="*/ 36883465 h 39939118"/>
              <a:gd name="connsiteX113" fmla="*/ 9001292 w 15767852"/>
              <a:gd name="connsiteY113" fmla="*/ 36883465 h 39939118"/>
              <a:gd name="connsiteX114" fmla="*/ 9549932 w 15767852"/>
              <a:gd name="connsiteY114" fmla="*/ 35969065 h 39939118"/>
              <a:gd name="connsiteX115" fmla="*/ 9001292 w 15767852"/>
              <a:gd name="connsiteY115" fmla="*/ 35511865 h 39939118"/>
              <a:gd name="connsiteX116" fmla="*/ 9824252 w 15767852"/>
              <a:gd name="connsiteY116" fmla="*/ 34780345 h 39939118"/>
              <a:gd name="connsiteX117" fmla="*/ 8635532 w 15767852"/>
              <a:gd name="connsiteY117" fmla="*/ 28196665 h 39939118"/>
              <a:gd name="connsiteX118" fmla="*/ 9367052 w 15767852"/>
              <a:gd name="connsiteY118" fmla="*/ 26276425 h 39939118"/>
              <a:gd name="connsiteX119" fmla="*/ 8361212 w 15767852"/>
              <a:gd name="connsiteY119" fmla="*/ 25727785 h 39939118"/>
              <a:gd name="connsiteX120" fmla="*/ 8269772 w 15767852"/>
              <a:gd name="connsiteY120" fmla="*/ 20790025 h 39939118"/>
              <a:gd name="connsiteX121" fmla="*/ 8635532 w 15767852"/>
              <a:gd name="connsiteY121" fmla="*/ 18504025 h 39939118"/>
              <a:gd name="connsiteX122" fmla="*/ 7345575 w 15767852"/>
              <a:gd name="connsiteY122" fmla="*/ 16730572 h 39939118"/>
              <a:gd name="connsiteX123" fmla="*/ 7172492 w 15767852"/>
              <a:gd name="connsiteY123" fmla="*/ 16309465 h 39939118"/>
              <a:gd name="connsiteX124" fmla="*/ 7302366 w 15767852"/>
              <a:gd name="connsiteY124" fmla="*/ 16332817 h 39939118"/>
              <a:gd name="connsiteX125" fmla="*/ 7025008 w 15767852"/>
              <a:gd name="connsiteY125" fmla="*/ 16283097 h 39939118"/>
              <a:gd name="connsiteX126" fmla="*/ 7154636 w 15767852"/>
              <a:gd name="connsiteY126" fmla="*/ 20186069 h 39939118"/>
              <a:gd name="connsiteX127" fmla="*/ 6668684 w 15767852"/>
              <a:gd name="connsiteY127" fmla="*/ 21851668 h 39939118"/>
              <a:gd name="connsiteX128" fmla="*/ 6117614 w 15767852"/>
              <a:gd name="connsiteY128" fmla="*/ 22100265 h 39939118"/>
              <a:gd name="connsiteX129" fmla="*/ 6668684 w 15767852"/>
              <a:gd name="connsiteY129" fmla="*/ 26997624 h 39939118"/>
              <a:gd name="connsiteX130" fmla="*/ 6330157 w 15767852"/>
              <a:gd name="connsiteY130" fmla="*/ 36543745 h 39939118"/>
              <a:gd name="connsiteX131" fmla="*/ 5428593 w 15767852"/>
              <a:gd name="connsiteY131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307134 w 15767852"/>
              <a:gd name="connsiteY53" fmla="*/ 797996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234409 w 15767852"/>
              <a:gd name="connsiteY73" fmla="*/ 5121096 h 39939118"/>
              <a:gd name="connsiteX74" fmla="*/ 11169595 w 15767852"/>
              <a:gd name="connsiteY74" fmla="*/ 5668009 h 39939118"/>
              <a:gd name="connsiteX75" fmla="*/ 11234409 w 15767852"/>
              <a:gd name="connsiteY75" fmla="*/ 6587818 h 39939118"/>
              <a:gd name="connsiteX76" fmla="*/ 10910339 w 15767852"/>
              <a:gd name="connsiteY76" fmla="*/ 7134731 h 39939118"/>
              <a:gd name="connsiteX77" fmla="*/ 10845525 w 15767852"/>
              <a:gd name="connsiteY77" fmla="*/ 7532486 h 39939118"/>
              <a:gd name="connsiteX78" fmla="*/ 10694293 w 15767852"/>
              <a:gd name="connsiteY78" fmla="*/ 8079399 h 39939118"/>
              <a:gd name="connsiteX79" fmla="*/ 10197386 w 15767852"/>
              <a:gd name="connsiteY79" fmla="*/ 8104259 h 39939118"/>
              <a:gd name="connsiteX80" fmla="*/ 10348619 w 15767852"/>
              <a:gd name="connsiteY80" fmla="*/ 8576593 h 39939118"/>
              <a:gd name="connsiteX81" fmla="*/ 10521456 w 15767852"/>
              <a:gd name="connsiteY81" fmla="*/ 8750611 h 39939118"/>
              <a:gd name="connsiteX82" fmla="*/ 11925757 w 15767852"/>
              <a:gd name="connsiteY82" fmla="*/ 9173226 h 39939118"/>
              <a:gd name="connsiteX83" fmla="*/ 12249827 w 15767852"/>
              <a:gd name="connsiteY83" fmla="*/ 9620700 h 39939118"/>
              <a:gd name="connsiteX84" fmla="*/ 12379454 w 15767852"/>
              <a:gd name="connsiteY84" fmla="*/ 10764246 h 39939118"/>
              <a:gd name="connsiteX85" fmla="*/ 14129430 w 15767852"/>
              <a:gd name="connsiteY85" fmla="*/ 9993596 h 39939118"/>
              <a:gd name="connsiteX86" fmla="*/ 15274475 w 15767852"/>
              <a:gd name="connsiteY86" fmla="*/ 9670420 h 39939118"/>
              <a:gd name="connsiteX87" fmla="*/ 15219212 w 15767852"/>
              <a:gd name="connsiteY87" fmla="*/ 10457305 h 39939118"/>
              <a:gd name="connsiteX88" fmla="*/ 15767852 w 15767852"/>
              <a:gd name="connsiteY88" fmla="*/ 10914505 h 39939118"/>
              <a:gd name="connsiteX89" fmla="*/ 13826965 w 15767852"/>
              <a:gd name="connsiteY89" fmla="*/ 11932652 h 39939118"/>
              <a:gd name="connsiteX90" fmla="*/ 13999802 w 15767852"/>
              <a:gd name="connsiteY90" fmla="*/ 11485177 h 39939118"/>
              <a:gd name="connsiteX91" fmla="*/ 12746733 w 15767852"/>
              <a:gd name="connsiteY91" fmla="*/ 11435458 h 39939118"/>
              <a:gd name="connsiteX92" fmla="*/ 13298972 w 15767852"/>
              <a:gd name="connsiteY92" fmla="*/ 12011785 h 39939118"/>
              <a:gd name="connsiteX93" fmla="*/ 14487692 w 15767852"/>
              <a:gd name="connsiteY93" fmla="*/ 13200505 h 39939118"/>
              <a:gd name="connsiteX94" fmla="*/ 14396252 w 15767852"/>
              <a:gd name="connsiteY94" fmla="*/ 14114905 h 39939118"/>
              <a:gd name="connsiteX95" fmla="*/ 14762012 w 15767852"/>
              <a:gd name="connsiteY95" fmla="*/ 14846425 h 39939118"/>
              <a:gd name="connsiteX96" fmla="*/ 14670572 w 15767852"/>
              <a:gd name="connsiteY96" fmla="*/ 15577945 h 39939118"/>
              <a:gd name="connsiteX97" fmla="*/ 14670572 w 15767852"/>
              <a:gd name="connsiteY97" fmla="*/ 16035145 h 39939118"/>
              <a:gd name="connsiteX98" fmla="*/ 14396252 w 15767852"/>
              <a:gd name="connsiteY98" fmla="*/ 16035145 h 39939118"/>
              <a:gd name="connsiteX99" fmla="*/ 14396252 w 15767852"/>
              <a:gd name="connsiteY99" fmla="*/ 16400905 h 39939118"/>
              <a:gd name="connsiteX100" fmla="*/ 13664732 w 15767852"/>
              <a:gd name="connsiteY100" fmla="*/ 16400905 h 39939118"/>
              <a:gd name="connsiteX101" fmla="*/ 14213372 w 15767852"/>
              <a:gd name="connsiteY101" fmla="*/ 17132425 h 39939118"/>
              <a:gd name="connsiteX102" fmla="*/ 14853452 w 15767852"/>
              <a:gd name="connsiteY102" fmla="*/ 25910665 h 39939118"/>
              <a:gd name="connsiteX103" fmla="*/ 13207532 w 15767852"/>
              <a:gd name="connsiteY103" fmla="*/ 25819225 h 39939118"/>
              <a:gd name="connsiteX104" fmla="*/ 13024652 w 15767852"/>
              <a:gd name="connsiteY104" fmla="*/ 29293945 h 39939118"/>
              <a:gd name="connsiteX105" fmla="*/ 11653052 w 15767852"/>
              <a:gd name="connsiteY105" fmla="*/ 33957385 h 39939118"/>
              <a:gd name="connsiteX106" fmla="*/ 12476012 w 15767852"/>
              <a:gd name="connsiteY106" fmla="*/ 35603305 h 39939118"/>
              <a:gd name="connsiteX107" fmla="*/ 14396252 w 15767852"/>
              <a:gd name="connsiteY107" fmla="*/ 36151945 h 39939118"/>
              <a:gd name="connsiteX108" fmla="*/ 12293132 w 15767852"/>
              <a:gd name="connsiteY108" fmla="*/ 36517705 h 39939118"/>
              <a:gd name="connsiteX109" fmla="*/ 12933212 w 15767852"/>
              <a:gd name="connsiteY109" fmla="*/ 37066345 h 39939118"/>
              <a:gd name="connsiteX110" fmla="*/ 12018812 w 15767852"/>
              <a:gd name="connsiteY110" fmla="*/ 37706425 h 39939118"/>
              <a:gd name="connsiteX111" fmla="*/ 10007132 w 15767852"/>
              <a:gd name="connsiteY111" fmla="*/ 37249225 h 39939118"/>
              <a:gd name="connsiteX112" fmla="*/ 10190012 w 15767852"/>
              <a:gd name="connsiteY112" fmla="*/ 36883465 h 39939118"/>
              <a:gd name="connsiteX113" fmla="*/ 9001292 w 15767852"/>
              <a:gd name="connsiteY113" fmla="*/ 36883465 h 39939118"/>
              <a:gd name="connsiteX114" fmla="*/ 9549932 w 15767852"/>
              <a:gd name="connsiteY114" fmla="*/ 35969065 h 39939118"/>
              <a:gd name="connsiteX115" fmla="*/ 9001292 w 15767852"/>
              <a:gd name="connsiteY115" fmla="*/ 35511865 h 39939118"/>
              <a:gd name="connsiteX116" fmla="*/ 9824252 w 15767852"/>
              <a:gd name="connsiteY116" fmla="*/ 34780345 h 39939118"/>
              <a:gd name="connsiteX117" fmla="*/ 8635532 w 15767852"/>
              <a:gd name="connsiteY117" fmla="*/ 28196665 h 39939118"/>
              <a:gd name="connsiteX118" fmla="*/ 9367052 w 15767852"/>
              <a:gd name="connsiteY118" fmla="*/ 26276425 h 39939118"/>
              <a:gd name="connsiteX119" fmla="*/ 8361212 w 15767852"/>
              <a:gd name="connsiteY119" fmla="*/ 25727785 h 39939118"/>
              <a:gd name="connsiteX120" fmla="*/ 8269772 w 15767852"/>
              <a:gd name="connsiteY120" fmla="*/ 20790025 h 39939118"/>
              <a:gd name="connsiteX121" fmla="*/ 8635532 w 15767852"/>
              <a:gd name="connsiteY121" fmla="*/ 18504025 h 39939118"/>
              <a:gd name="connsiteX122" fmla="*/ 7345575 w 15767852"/>
              <a:gd name="connsiteY122" fmla="*/ 16730572 h 39939118"/>
              <a:gd name="connsiteX123" fmla="*/ 7172492 w 15767852"/>
              <a:gd name="connsiteY123" fmla="*/ 16309465 h 39939118"/>
              <a:gd name="connsiteX124" fmla="*/ 7302366 w 15767852"/>
              <a:gd name="connsiteY124" fmla="*/ 16332817 h 39939118"/>
              <a:gd name="connsiteX125" fmla="*/ 7025008 w 15767852"/>
              <a:gd name="connsiteY125" fmla="*/ 16283097 h 39939118"/>
              <a:gd name="connsiteX126" fmla="*/ 7154636 w 15767852"/>
              <a:gd name="connsiteY126" fmla="*/ 20186069 h 39939118"/>
              <a:gd name="connsiteX127" fmla="*/ 6668684 w 15767852"/>
              <a:gd name="connsiteY127" fmla="*/ 21851668 h 39939118"/>
              <a:gd name="connsiteX128" fmla="*/ 6117614 w 15767852"/>
              <a:gd name="connsiteY128" fmla="*/ 22100265 h 39939118"/>
              <a:gd name="connsiteX129" fmla="*/ 6668684 w 15767852"/>
              <a:gd name="connsiteY129" fmla="*/ 26997624 h 39939118"/>
              <a:gd name="connsiteX130" fmla="*/ 6330157 w 15767852"/>
              <a:gd name="connsiteY130" fmla="*/ 36543745 h 39939118"/>
              <a:gd name="connsiteX131" fmla="*/ 5428593 w 15767852"/>
              <a:gd name="connsiteY131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307134 w 15767852"/>
              <a:gd name="connsiteY53" fmla="*/ 797996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234409 w 15767852"/>
              <a:gd name="connsiteY73" fmla="*/ 5121096 h 39939118"/>
              <a:gd name="connsiteX74" fmla="*/ 11169595 w 15767852"/>
              <a:gd name="connsiteY74" fmla="*/ 5668009 h 39939118"/>
              <a:gd name="connsiteX75" fmla="*/ 11234409 w 15767852"/>
              <a:gd name="connsiteY75" fmla="*/ 6587818 h 39939118"/>
              <a:gd name="connsiteX76" fmla="*/ 10910339 w 15767852"/>
              <a:gd name="connsiteY76" fmla="*/ 7134731 h 39939118"/>
              <a:gd name="connsiteX77" fmla="*/ 10845525 w 15767852"/>
              <a:gd name="connsiteY77" fmla="*/ 7532486 h 39939118"/>
              <a:gd name="connsiteX78" fmla="*/ 10694293 w 15767852"/>
              <a:gd name="connsiteY78" fmla="*/ 8079399 h 39939118"/>
              <a:gd name="connsiteX79" fmla="*/ 10197386 w 15767852"/>
              <a:gd name="connsiteY79" fmla="*/ 8104259 h 39939118"/>
              <a:gd name="connsiteX80" fmla="*/ 10348619 w 15767852"/>
              <a:gd name="connsiteY80" fmla="*/ 8576593 h 39939118"/>
              <a:gd name="connsiteX81" fmla="*/ 10521456 w 15767852"/>
              <a:gd name="connsiteY81" fmla="*/ 8750611 h 39939118"/>
              <a:gd name="connsiteX82" fmla="*/ 11925757 w 15767852"/>
              <a:gd name="connsiteY82" fmla="*/ 9173226 h 39939118"/>
              <a:gd name="connsiteX83" fmla="*/ 12249827 w 15767852"/>
              <a:gd name="connsiteY83" fmla="*/ 9620700 h 39939118"/>
              <a:gd name="connsiteX84" fmla="*/ 12379454 w 15767852"/>
              <a:gd name="connsiteY84" fmla="*/ 10764246 h 39939118"/>
              <a:gd name="connsiteX85" fmla="*/ 14129430 w 15767852"/>
              <a:gd name="connsiteY85" fmla="*/ 9993596 h 39939118"/>
              <a:gd name="connsiteX86" fmla="*/ 15274475 w 15767852"/>
              <a:gd name="connsiteY86" fmla="*/ 9670420 h 39939118"/>
              <a:gd name="connsiteX87" fmla="*/ 15219212 w 15767852"/>
              <a:gd name="connsiteY87" fmla="*/ 10457305 h 39939118"/>
              <a:gd name="connsiteX88" fmla="*/ 15767852 w 15767852"/>
              <a:gd name="connsiteY88" fmla="*/ 10914505 h 39939118"/>
              <a:gd name="connsiteX89" fmla="*/ 13826965 w 15767852"/>
              <a:gd name="connsiteY89" fmla="*/ 11932652 h 39939118"/>
              <a:gd name="connsiteX90" fmla="*/ 13999802 w 15767852"/>
              <a:gd name="connsiteY90" fmla="*/ 11485177 h 39939118"/>
              <a:gd name="connsiteX91" fmla="*/ 12336245 w 15767852"/>
              <a:gd name="connsiteY91" fmla="*/ 11410598 h 39939118"/>
              <a:gd name="connsiteX92" fmla="*/ 13298972 w 15767852"/>
              <a:gd name="connsiteY92" fmla="*/ 12011785 h 39939118"/>
              <a:gd name="connsiteX93" fmla="*/ 14487692 w 15767852"/>
              <a:gd name="connsiteY93" fmla="*/ 13200505 h 39939118"/>
              <a:gd name="connsiteX94" fmla="*/ 14396252 w 15767852"/>
              <a:gd name="connsiteY94" fmla="*/ 14114905 h 39939118"/>
              <a:gd name="connsiteX95" fmla="*/ 14762012 w 15767852"/>
              <a:gd name="connsiteY95" fmla="*/ 14846425 h 39939118"/>
              <a:gd name="connsiteX96" fmla="*/ 14670572 w 15767852"/>
              <a:gd name="connsiteY96" fmla="*/ 15577945 h 39939118"/>
              <a:gd name="connsiteX97" fmla="*/ 14670572 w 15767852"/>
              <a:gd name="connsiteY97" fmla="*/ 16035145 h 39939118"/>
              <a:gd name="connsiteX98" fmla="*/ 14396252 w 15767852"/>
              <a:gd name="connsiteY98" fmla="*/ 16035145 h 39939118"/>
              <a:gd name="connsiteX99" fmla="*/ 14396252 w 15767852"/>
              <a:gd name="connsiteY99" fmla="*/ 16400905 h 39939118"/>
              <a:gd name="connsiteX100" fmla="*/ 13664732 w 15767852"/>
              <a:gd name="connsiteY100" fmla="*/ 16400905 h 39939118"/>
              <a:gd name="connsiteX101" fmla="*/ 14213372 w 15767852"/>
              <a:gd name="connsiteY101" fmla="*/ 17132425 h 39939118"/>
              <a:gd name="connsiteX102" fmla="*/ 14853452 w 15767852"/>
              <a:gd name="connsiteY102" fmla="*/ 25910665 h 39939118"/>
              <a:gd name="connsiteX103" fmla="*/ 13207532 w 15767852"/>
              <a:gd name="connsiteY103" fmla="*/ 25819225 h 39939118"/>
              <a:gd name="connsiteX104" fmla="*/ 13024652 w 15767852"/>
              <a:gd name="connsiteY104" fmla="*/ 29293945 h 39939118"/>
              <a:gd name="connsiteX105" fmla="*/ 11653052 w 15767852"/>
              <a:gd name="connsiteY105" fmla="*/ 33957385 h 39939118"/>
              <a:gd name="connsiteX106" fmla="*/ 12476012 w 15767852"/>
              <a:gd name="connsiteY106" fmla="*/ 35603305 h 39939118"/>
              <a:gd name="connsiteX107" fmla="*/ 14396252 w 15767852"/>
              <a:gd name="connsiteY107" fmla="*/ 36151945 h 39939118"/>
              <a:gd name="connsiteX108" fmla="*/ 12293132 w 15767852"/>
              <a:gd name="connsiteY108" fmla="*/ 36517705 h 39939118"/>
              <a:gd name="connsiteX109" fmla="*/ 12933212 w 15767852"/>
              <a:gd name="connsiteY109" fmla="*/ 37066345 h 39939118"/>
              <a:gd name="connsiteX110" fmla="*/ 12018812 w 15767852"/>
              <a:gd name="connsiteY110" fmla="*/ 37706425 h 39939118"/>
              <a:gd name="connsiteX111" fmla="*/ 10007132 w 15767852"/>
              <a:gd name="connsiteY111" fmla="*/ 37249225 h 39939118"/>
              <a:gd name="connsiteX112" fmla="*/ 10190012 w 15767852"/>
              <a:gd name="connsiteY112" fmla="*/ 36883465 h 39939118"/>
              <a:gd name="connsiteX113" fmla="*/ 9001292 w 15767852"/>
              <a:gd name="connsiteY113" fmla="*/ 36883465 h 39939118"/>
              <a:gd name="connsiteX114" fmla="*/ 9549932 w 15767852"/>
              <a:gd name="connsiteY114" fmla="*/ 35969065 h 39939118"/>
              <a:gd name="connsiteX115" fmla="*/ 9001292 w 15767852"/>
              <a:gd name="connsiteY115" fmla="*/ 35511865 h 39939118"/>
              <a:gd name="connsiteX116" fmla="*/ 9824252 w 15767852"/>
              <a:gd name="connsiteY116" fmla="*/ 34780345 h 39939118"/>
              <a:gd name="connsiteX117" fmla="*/ 8635532 w 15767852"/>
              <a:gd name="connsiteY117" fmla="*/ 28196665 h 39939118"/>
              <a:gd name="connsiteX118" fmla="*/ 9367052 w 15767852"/>
              <a:gd name="connsiteY118" fmla="*/ 26276425 h 39939118"/>
              <a:gd name="connsiteX119" fmla="*/ 8361212 w 15767852"/>
              <a:gd name="connsiteY119" fmla="*/ 25727785 h 39939118"/>
              <a:gd name="connsiteX120" fmla="*/ 8269772 w 15767852"/>
              <a:gd name="connsiteY120" fmla="*/ 20790025 h 39939118"/>
              <a:gd name="connsiteX121" fmla="*/ 8635532 w 15767852"/>
              <a:gd name="connsiteY121" fmla="*/ 18504025 h 39939118"/>
              <a:gd name="connsiteX122" fmla="*/ 7345575 w 15767852"/>
              <a:gd name="connsiteY122" fmla="*/ 16730572 h 39939118"/>
              <a:gd name="connsiteX123" fmla="*/ 7172492 w 15767852"/>
              <a:gd name="connsiteY123" fmla="*/ 16309465 h 39939118"/>
              <a:gd name="connsiteX124" fmla="*/ 7302366 w 15767852"/>
              <a:gd name="connsiteY124" fmla="*/ 16332817 h 39939118"/>
              <a:gd name="connsiteX125" fmla="*/ 7025008 w 15767852"/>
              <a:gd name="connsiteY125" fmla="*/ 16283097 h 39939118"/>
              <a:gd name="connsiteX126" fmla="*/ 7154636 w 15767852"/>
              <a:gd name="connsiteY126" fmla="*/ 20186069 h 39939118"/>
              <a:gd name="connsiteX127" fmla="*/ 6668684 w 15767852"/>
              <a:gd name="connsiteY127" fmla="*/ 21851668 h 39939118"/>
              <a:gd name="connsiteX128" fmla="*/ 6117614 w 15767852"/>
              <a:gd name="connsiteY128" fmla="*/ 22100265 h 39939118"/>
              <a:gd name="connsiteX129" fmla="*/ 6668684 w 15767852"/>
              <a:gd name="connsiteY129" fmla="*/ 26997624 h 39939118"/>
              <a:gd name="connsiteX130" fmla="*/ 6330157 w 15767852"/>
              <a:gd name="connsiteY130" fmla="*/ 36543745 h 39939118"/>
              <a:gd name="connsiteX131" fmla="*/ 5428593 w 15767852"/>
              <a:gd name="connsiteY131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307134 w 15767852"/>
              <a:gd name="connsiteY53" fmla="*/ 797996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234409 w 15767852"/>
              <a:gd name="connsiteY73" fmla="*/ 5121096 h 39939118"/>
              <a:gd name="connsiteX74" fmla="*/ 11169595 w 15767852"/>
              <a:gd name="connsiteY74" fmla="*/ 5668009 h 39939118"/>
              <a:gd name="connsiteX75" fmla="*/ 11234409 w 15767852"/>
              <a:gd name="connsiteY75" fmla="*/ 6587818 h 39939118"/>
              <a:gd name="connsiteX76" fmla="*/ 10910339 w 15767852"/>
              <a:gd name="connsiteY76" fmla="*/ 7134731 h 39939118"/>
              <a:gd name="connsiteX77" fmla="*/ 10845525 w 15767852"/>
              <a:gd name="connsiteY77" fmla="*/ 7532486 h 39939118"/>
              <a:gd name="connsiteX78" fmla="*/ 10694293 w 15767852"/>
              <a:gd name="connsiteY78" fmla="*/ 8079399 h 39939118"/>
              <a:gd name="connsiteX79" fmla="*/ 10197386 w 15767852"/>
              <a:gd name="connsiteY79" fmla="*/ 8104259 h 39939118"/>
              <a:gd name="connsiteX80" fmla="*/ 10348619 w 15767852"/>
              <a:gd name="connsiteY80" fmla="*/ 8576593 h 39939118"/>
              <a:gd name="connsiteX81" fmla="*/ 10521456 w 15767852"/>
              <a:gd name="connsiteY81" fmla="*/ 8750611 h 39939118"/>
              <a:gd name="connsiteX82" fmla="*/ 11925757 w 15767852"/>
              <a:gd name="connsiteY82" fmla="*/ 9173226 h 39939118"/>
              <a:gd name="connsiteX83" fmla="*/ 12249827 w 15767852"/>
              <a:gd name="connsiteY83" fmla="*/ 9620700 h 39939118"/>
              <a:gd name="connsiteX84" fmla="*/ 12379454 w 15767852"/>
              <a:gd name="connsiteY84" fmla="*/ 10764246 h 39939118"/>
              <a:gd name="connsiteX85" fmla="*/ 14129430 w 15767852"/>
              <a:gd name="connsiteY85" fmla="*/ 9993596 h 39939118"/>
              <a:gd name="connsiteX86" fmla="*/ 15274475 w 15767852"/>
              <a:gd name="connsiteY86" fmla="*/ 9670420 h 39939118"/>
              <a:gd name="connsiteX87" fmla="*/ 15219212 w 15767852"/>
              <a:gd name="connsiteY87" fmla="*/ 10457305 h 39939118"/>
              <a:gd name="connsiteX88" fmla="*/ 15767852 w 15767852"/>
              <a:gd name="connsiteY88" fmla="*/ 10914505 h 39939118"/>
              <a:gd name="connsiteX89" fmla="*/ 13826965 w 15767852"/>
              <a:gd name="connsiteY89" fmla="*/ 11932652 h 39939118"/>
              <a:gd name="connsiteX90" fmla="*/ 13999802 w 15767852"/>
              <a:gd name="connsiteY90" fmla="*/ 11485177 h 39939118"/>
              <a:gd name="connsiteX91" fmla="*/ 12336245 w 15767852"/>
              <a:gd name="connsiteY91" fmla="*/ 11410598 h 39939118"/>
              <a:gd name="connsiteX92" fmla="*/ 12919570 w 15767852"/>
              <a:gd name="connsiteY92" fmla="*/ 12330407 h 39939118"/>
              <a:gd name="connsiteX93" fmla="*/ 14487692 w 15767852"/>
              <a:gd name="connsiteY93" fmla="*/ 13200505 h 39939118"/>
              <a:gd name="connsiteX94" fmla="*/ 14396252 w 15767852"/>
              <a:gd name="connsiteY94" fmla="*/ 14114905 h 39939118"/>
              <a:gd name="connsiteX95" fmla="*/ 14762012 w 15767852"/>
              <a:gd name="connsiteY95" fmla="*/ 14846425 h 39939118"/>
              <a:gd name="connsiteX96" fmla="*/ 14670572 w 15767852"/>
              <a:gd name="connsiteY96" fmla="*/ 15577945 h 39939118"/>
              <a:gd name="connsiteX97" fmla="*/ 14670572 w 15767852"/>
              <a:gd name="connsiteY97" fmla="*/ 16035145 h 39939118"/>
              <a:gd name="connsiteX98" fmla="*/ 14396252 w 15767852"/>
              <a:gd name="connsiteY98" fmla="*/ 16035145 h 39939118"/>
              <a:gd name="connsiteX99" fmla="*/ 14396252 w 15767852"/>
              <a:gd name="connsiteY99" fmla="*/ 16400905 h 39939118"/>
              <a:gd name="connsiteX100" fmla="*/ 13664732 w 15767852"/>
              <a:gd name="connsiteY100" fmla="*/ 16400905 h 39939118"/>
              <a:gd name="connsiteX101" fmla="*/ 14213372 w 15767852"/>
              <a:gd name="connsiteY101" fmla="*/ 17132425 h 39939118"/>
              <a:gd name="connsiteX102" fmla="*/ 14853452 w 15767852"/>
              <a:gd name="connsiteY102" fmla="*/ 25910665 h 39939118"/>
              <a:gd name="connsiteX103" fmla="*/ 13207532 w 15767852"/>
              <a:gd name="connsiteY103" fmla="*/ 25819225 h 39939118"/>
              <a:gd name="connsiteX104" fmla="*/ 13024652 w 15767852"/>
              <a:gd name="connsiteY104" fmla="*/ 29293945 h 39939118"/>
              <a:gd name="connsiteX105" fmla="*/ 11653052 w 15767852"/>
              <a:gd name="connsiteY105" fmla="*/ 33957385 h 39939118"/>
              <a:gd name="connsiteX106" fmla="*/ 12476012 w 15767852"/>
              <a:gd name="connsiteY106" fmla="*/ 35603305 h 39939118"/>
              <a:gd name="connsiteX107" fmla="*/ 14396252 w 15767852"/>
              <a:gd name="connsiteY107" fmla="*/ 36151945 h 39939118"/>
              <a:gd name="connsiteX108" fmla="*/ 12293132 w 15767852"/>
              <a:gd name="connsiteY108" fmla="*/ 36517705 h 39939118"/>
              <a:gd name="connsiteX109" fmla="*/ 12933212 w 15767852"/>
              <a:gd name="connsiteY109" fmla="*/ 37066345 h 39939118"/>
              <a:gd name="connsiteX110" fmla="*/ 12018812 w 15767852"/>
              <a:gd name="connsiteY110" fmla="*/ 37706425 h 39939118"/>
              <a:gd name="connsiteX111" fmla="*/ 10007132 w 15767852"/>
              <a:gd name="connsiteY111" fmla="*/ 37249225 h 39939118"/>
              <a:gd name="connsiteX112" fmla="*/ 10190012 w 15767852"/>
              <a:gd name="connsiteY112" fmla="*/ 36883465 h 39939118"/>
              <a:gd name="connsiteX113" fmla="*/ 9001292 w 15767852"/>
              <a:gd name="connsiteY113" fmla="*/ 36883465 h 39939118"/>
              <a:gd name="connsiteX114" fmla="*/ 9549932 w 15767852"/>
              <a:gd name="connsiteY114" fmla="*/ 35969065 h 39939118"/>
              <a:gd name="connsiteX115" fmla="*/ 9001292 w 15767852"/>
              <a:gd name="connsiteY115" fmla="*/ 35511865 h 39939118"/>
              <a:gd name="connsiteX116" fmla="*/ 9824252 w 15767852"/>
              <a:gd name="connsiteY116" fmla="*/ 34780345 h 39939118"/>
              <a:gd name="connsiteX117" fmla="*/ 8635532 w 15767852"/>
              <a:gd name="connsiteY117" fmla="*/ 28196665 h 39939118"/>
              <a:gd name="connsiteX118" fmla="*/ 9367052 w 15767852"/>
              <a:gd name="connsiteY118" fmla="*/ 26276425 h 39939118"/>
              <a:gd name="connsiteX119" fmla="*/ 8361212 w 15767852"/>
              <a:gd name="connsiteY119" fmla="*/ 25727785 h 39939118"/>
              <a:gd name="connsiteX120" fmla="*/ 8269772 w 15767852"/>
              <a:gd name="connsiteY120" fmla="*/ 20790025 h 39939118"/>
              <a:gd name="connsiteX121" fmla="*/ 8635532 w 15767852"/>
              <a:gd name="connsiteY121" fmla="*/ 18504025 h 39939118"/>
              <a:gd name="connsiteX122" fmla="*/ 7345575 w 15767852"/>
              <a:gd name="connsiteY122" fmla="*/ 16730572 h 39939118"/>
              <a:gd name="connsiteX123" fmla="*/ 7172492 w 15767852"/>
              <a:gd name="connsiteY123" fmla="*/ 16309465 h 39939118"/>
              <a:gd name="connsiteX124" fmla="*/ 7302366 w 15767852"/>
              <a:gd name="connsiteY124" fmla="*/ 16332817 h 39939118"/>
              <a:gd name="connsiteX125" fmla="*/ 7025008 w 15767852"/>
              <a:gd name="connsiteY125" fmla="*/ 16283097 h 39939118"/>
              <a:gd name="connsiteX126" fmla="*/ 7154636 w 15767852"/>
              <a:gd name="connsiteY126" fmla="*/ 20186069 h 39939118"/>
              <a:gd name="connsiteX127" fmla="*/ 6668684 w 15767852"/>
              <a:gd name="connsiteY127" fmla="*/ 21851668 h 39939118"/>
              <a:gd name="connsiteX128" fmla="*/ 6117614 w 15767852"/>
              <a:gd name="connsiteY128" fmla="*/ 22100265 h 39939118"/>
              <a:gd name="connsiteX129" fmla="*/ 6668684 w 15767852"/>
              <a:gd name="connsiteY129" fmla="*/ 26997624 h 39939118"/>
              <a:gd name="connsiteX130" fmla="*/ 6330157 w 15767852"/>
              <a:gd name="connsiteY130" fmla="*/ 36543745 h 39939118"/>
              <a:gd name="connsiteX131" fmla="*/ 5428593 w 15767852"/>
              <a:gd name="connsiteY131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307134 w 15767852"/>
              <a:gd name="connsiteY53" fmla="*/ 797996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234409 w 15767852"/>
              <a:gd name="connsiteY73" fmla="*/ 5121096 h 39939118"/>
              <a:gd name="connsiteX74" fmla="*/ 11169595 w 15767852"/>
              <a:gd name="connsiteY74" fmla="*/ 5668009 h 39939118"/>
              <a:gd name="connsiteX75" fmla="*/ 11234409 w 15767852"/>
              <a:gd name="connsiteY75" fmla="*/ 6587818 h 39939118"/>
              <a:gd name="connsiteX76" fmla="*/ 10910339 w 15767852"/>
              <a:gd name="connsiteY76" fmla="*/ 7134731 h 39939118"/>
              <a:gd name="connsiteX77" fmla="*/ 10845525 w 15767852"/>
              <a:gd name="connsiteY77" fmla="*/ 7532486 h 39939118"/>
              <a:gd name="connsiteX78" fmla="*/ 10694293 w 15767852"/>
              <a:gd name="connsiteY78" fmla="*/ 8079399 h 39939118"/>
              <a:gd name="connsiteX79" fmla="*/ 10197386 w 15767852"/>
              <a:gd name="connsiteY79" fmla="*/ 8104259 h 39939118"/>
              <a:gd name="connsiteX80" fmla="*/ 10348619 w 15767852"/>
              <a:gd name="connsiteY80" fmla="*/ 8576593 h 39939118"/>
              <a:gd name="connsiteX81" fmla="*/ 10521456 w 15767852"/>
              <a:gd name="connsiteY81" fmla="*/ 8750611 h 39939118"/>
              <a:gd name="connsiteX82" fmla="*/ 11925757 w 15767852"/>
              <a:gd name="connsiteY82" fmla="*/ 9173226 h 39939118"/>
              <a:gd name="connsiteX83" fmla="*/ 12249827 w 15767852"/>
              <a:gd name="connsiteY83" fmla="*/ 9620700 h 39939118"/>
              <a:gd name="connsiteX84" fmla="*/ 12379454 w 15767852"/>
              <a:gd name="connsiteY84" fmla="*/ 10764246 h 39939118"/>
              <a:gd name="connsiteX85" fmla="*/ 14129430 w 15767852"/>
              <a:gd name="connsiteY85" fmla="*/ 9993596 h 39939118"/>
              <a:gd name="connsiteX86" fmla="*/ 15274475 w 15767852"/>
              <a:gd name="connsiteY86" fmla="*/ 9670420 h 39939118"/>
              <a:gd name="connsiteX87" fmla="*/ 15219212 w 15767852"/>
              <a:gd name="connsiteY87" fmla="*/ 10457305 h 39939118"/>
              <a:gd name="connsiteX88" fmla="*/ 15767852 w 15767852"/>
              <a:gd name="connsiteY88" fmla="*/ 10914505 h 39939118"/>
              <a:gd name="connsiteX89" fmla="*/ 13826965 w 15767852"/>
              <a:gd name="connsiteY89" fmla="*/ 11932652 h 39939118"/>
              <a:gd name="connsiteX90" fmla="*/ 13999802 w 15767852"/>
              <a:gd name="connsiteY90" fmla="*/ 11485177 h 39939118"/>
              <a:gd name="connsiteX91" fmla="*/ 12660315 w 15767852"/>
              <a:gd name="connsiteY91" fmla="*/ 11534897 h 39939118"/>
              <a:gd name="connsiteX92" fmla="*/ 12919570 w 15767852"/>
              <a:gd name="connsiteY92" fmla="*/ 12330407 h 39939118"/>
              <a:gd name="connsiteX93" fmla="*/ 14487692 w 15767852"/>
              <a:gd name="connsiteY93" fmla="*/ 13200505 h 39939118"/>
              <a:gd name="connsiteX94" fmla="*/ 14396252 w 15767852"/>
              <a:gd name="connsiteY94" fmla="*/ 14114905 h 39939118"/>
              <a:gd name="connsiteX95" fmla="*/ 14762012 w 15767852"/>
              <a:gd name="connsiteY95" fmla="*/ 14846425 h 39939118"/>
              <a:gd name="connsiteX96" fmla="*/ 14670572 w 15767852"/>
              <a:gd name="connsiteY96" fmla="*/ 15577945 h 39939118"/>
              <a:gd name="connsiteX97" fmla="*/ 14670572 w 15767852"/>
              <a:gd name="connsiteY97" fmla="*/ 16035145 h 39939118"/>
              <a:gd name="connsiteX98" fmla="*/ 14396252 w 15767852"/>
              <a:gd name="connsiteY98" fmla="*/ 16035145 h 39939118"/>
              <a:gd name="connsiteX99" fmla="*/ 14396252 w 15767852"/>
              <a:gd name="connsiteY99" fmla="*/ 16400905 h 39939118"/>
              <a:gd name="connsiteX100" fmla="*/ 13664732 w 15767852"/>
              <a:gd name="connsiteY100" fmla="*/ 16400905 h 39939118"/>
              <a:gd name="connsiteX101" fmla="*/ 14213372 w 15767852"/>
              <a:gd name="connsiteY101" fmla="*/ 17132425 h 39939118"/>
              <a:gd name="connsiteX102" fmla="*/ 14853452 w 15767852"/>
              <a:gd name="connsiteY102" fmla="*/ 25910665 h 39939118"/>
              <a:gd name="connsiteX103" fmla="*/ 13207532 w 15767852"/>
              <a:gd name="connsiteY103" fmla="*/ 25819225 h 39939118"/>
              <a:gd name="connsiteX104" fmla="*/ 13024652 w 15767852"/>
              <a:gd name="connsiteY104" fmla="*/ 29293945 h 39939118"/>
              <a:gd name="connsiteX105" fmla="*/ 11653052 w 15767852"/>
              <a:gd name="connsiteY105" fmla="*/ 33957385 h 39939118"/>
              <a:gd name="connsiteX106" fmla="*/ 12476012 w 15767852"/>
              <a:gd name="connsiteY106" fmla="*/ 35603305 h 39939118"/>
              <a:gd name="connsiteX107" fmla="*/ 14396252 w 15767852"/>
              <a:gd name="connsiteY107" fmla="*/ 36151945 h 39939118"/>
              <a:gd name="connsiteX108" fmla="*/ 12293132 w 15767852"/>
              <a:gd name="connsiteY108" fmla="*/ 36517705 h 39939118"/>
              <a:gd name="connsiteX109" fmla="*/ 12933212 w 15767852"/>
              <a:gd name="connsiteY109" fmla="*/ 37066345 h 39939118"/>
              <a:gd name="connsiteX110" fmla="*/ 12018812 w 15767852"/>
              <a:gd name="connsiteY110" fmla="*/ 37706425 h 39939118"/>
              <a:gd name="connsiteX111" fmla="*/ 10007132 w 15767852"/>
              <a:gd name="connsiteY111" fmla="*/ 37249225 h 39939118"/>
              <a:gd name="connsiteX112" fmla="*/ 10190012 w 15767852"/>
              <a:gd name="connsiteY112" fmla="*/ 36883465 h 39939118"/>
              <a:gd name="connsiteX113" fmla="*/ 9001292 w 15767852"/>
              <a:gd name="connsiteY113" fmla="*/ 36883465 h 39939118"/>
              <a:gd name="connsiteX114" fmla="*/ 9549932 w 15767852"/>
              <a:gd name="connsiteY114" fmla="*/ 35969065 h 39939118"/>
              <a:gd name="connsiteX115" fmla="*/ 9001292 w 15767852"/>
              <a:gd name="connsiteY115" fmla="*/ 35511865 h 39939118"/>
              <a:gd name="connsiteX116" fmla="*/ 9824252 w 15767852"/>
              <a:gd name="connsiteY116" fmla="*/ 34780345 h 39939118"/>
              <a:gd name="connsiteX117" fmla="*/ 8635532 w 15767852"/>
              <a:gd name="connsiteY117" fmla="*/ 28196665 h 39939118"/>
              <a:gd name="connsiteX118" fmla="*/ 9367052 w 15767852"/>
              <a:gd name="connsiteY118" fmla="*/ 26276425 h 39939118"/>
              <a:gd name="connsiteX119" fmla="*/ 8361212 w 15767852"/>
              <a:gd name="connsiteY119" fmla="*/ 25727785 h 39939118"/>
              <a:gd name="connsiteX120" fmla="*/ 8269772 w 15767852"/>
              <a:gd name="connsiteY120" fmla="*/ 20790025 h 39939118"/>
              <a:gd name="connsiteX121" fmla="*/ 8635532 w 15767852"/>
              <a:gd name="connsiteY121" fmla="*/ 18504025 h 39939118"/>
              <a:gd name="connsiteX122" fmla="*/ 7345575 w 15767852"/>
              <a:gd name="connsiteY122" fmla="*/ 16730572 h 39939118"/>
              <a:gd name="connsiteX123" fmla="*/ 7172492 w 15767852"/>
              <a:gd name="connsiteY123" fmla="*/ 16309465 h 39939118"/>
              <a:gd name="connsiteX124" fmla="*/ 7302366 w 15767852"/>
              <a:gd name="connsiteY124" fmla="*/ 16332817 h 39939118"/>
              <a:gd name="connsiteX125" fmla="*/ 7025008 w 15767852"/>
              <a:gd name="connsiteY125" fmla="*/ 16283097 h 39939118"/>
              <a:gd name="connsiteX126" fmla="*/ 7154636 w 15767852"/>
              <a:gd name="connsiteY126" fmla="*/ 20186069 h 39939118"/>
              <a:gd name="connsiteX127" fmla="*/ 6668684 w 15767852"/>
              <a:gd name="connsiteY127" fmla="*/ 21851668 h 39939118"/>
              <a:gd name="connsiteX128" fmla="*/ 6117614 w 15767852"/>
              <a:gd name="connsiteY128" fmla="*/ 22100265 h 39939118"/>
              <a:gd name="connsiteX129" fmla="*/ 6668684 w 15767852"/>
              <a:gd name="connsiteY129" fmla="*/ 26997624 h 39939118"/>
              <a:gd name="connsiteX130" fmla="*/ 6330157 w 15767852"/>
              <a:gd name="connsiteY130" fmla="*/ 36543745 h 39939118"/>
              <a:gd name="connsiteX131" fmla="*/ 5428593 w 15767852"/>
              <a:gd name="connsiteY131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307134 w 15767852"/>
              <a:gd name="connsiteY53" fmla="*/ 797996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234409 w 15767852"/>
              <a:gd name="connsiteY73" fmla="*/ 5121096 h 39939118"/>
              <a:gd name="connsiteX74" fmla="*/ 11169595 w 15767852"/>
              <a:gd name="connsiteY74" fmla="*/ 5668009 h 39939118"/>
              <a:gd name="connsiteX75" fmla="*/ 11234409 w 15767852"/>
              <a:gd name="connsiteY75" fmla="*/ 6587818 h 39939118"/>
              <a:gd name="connsiteX76" fmla="*/ 10910339 w 15767852"/>
              <a:gd name="connsiteY76" fmla="*/ 7134731 h 39939118"/>
              <a:gd name="connsiteX77" fmla="*/ 10845525 w 15767852"/>
              <a:gd name="connsiteY77" fmla="*/ 7532486 h 39939118"/>
              <a:gd name="connsiteX78" fmla="*/ 10694293 w 15767852"/>
              <a:gd name="connsiteY78" fmla="*/ 8079399 h 39939118"/>
              <a:gd name="connsiteX79" fmla="*/ 10197386 w 15767852"/>
              <a:gd name="connsiteY79" fmla="*/ 8104259 h 39939118"/>
              <a:gd name="connsiteX80" fmla="*/ 10348619 w 15767852"/>
              <a:gd name="connsiteY80" fmla="*/ 8576593 h 39939118"/>
              <a:gd name="connsiteX81" fmla="*/ 10521456 w 15767852"/>
              <a:gd name="connsiteY81" fmla="*/ 8750611 h 39939118"/>
              <a:gd name="connsiteX82" fmla="*/ 11925757 w 15767852"/>
              <a:gd name="connsiteY82" fmla="*/ 9173226 h 39939118"/>
              <a:gd name="connsiteX83" fmla="*/ 12249827 w 15767852"/>
              <a:gd name="connsiteY83" fmla="*/ 9620700 h 39939118"/>
              <a:gd name="connsiteX84" fmla="*/ 12379454 w 15767852"/>
              <a:gd name="connsiteY84" fmla="*/ 10764246 h 39939118"/>
              <a:gd name="connsiteX85" fmla="*/ 14129430 w 15767852"/>
              <a:gd name="connsiteY85" fmla="*/ 9993596 h 39939118"/>
              <a:gd name="connsiteX86" fmla="*/ 15274475 w 15767852"/>
              <a:gd name="connsiteY86" fmla="*/ 9670420 h 39939118"/>
              <a:gd name="connsiteX87" fmla="*/ 15219212 w 15767852"/>
              <a:gd name="connsiteY87" fmla="*/ 10457305 h 39939118"/>
              <a:gd name="connsiteX88" fmla="*/ 15767852 w 15767852"/>
              <a:gd name="connsiteY88" fmla="*/ 10914505 h 39939118"/>
              <a:gd name="connsiteX89" fmla="*/ 13826965 w 15767852"/>
              <a:gd name="connsiteY89" fmla="*/ 11932652 h 39939118"/>
              <a:gd name="connsiteX90" fmla="*/ 13999802 w 15767852"/>
              <a:gd name="connsiteY90" fmla="*/ 11485177 h 39939118"/>
              <a:gd name="connsiteX91" fmla="*/ 12660315 w 15767852"/>
              <a:gd name="connsiteY91" fmla="*/ 11534897 h 39939118"/>
              <a:gd name="connsiteX92" fmla="*/ 12444268 w 15767852"/>
              <a:gd name="connsiteY92" fmla="*/ 12181248 h 39939118"/>
              <a:gd name="connsiteX93" fmla="*/ 14487692 w 15767852"/>
              <a:gd name="connsiteY93" fmla="*/ 13200505 h 39939118"/>
              <a:gd name="connsiteX94" fmla="*/ 14396252 w 15767852"/>
              <a:gd name="connsiteY94" fmla="*/ 14114905 h 39939118"/>
              <a:gd name="connsiteX95" fmla="*/ 14762012 w 15767852"/>
              <a:gd name="connsiteY95" fmla="*/ 14846425 h 39939118"/>
              <a:gd name="connsiteX96" fmla="*/ 14670572 w 15767852"/>
              <a:gd name="connsiteY96" fmla="*/ 15577945 h 39939118"/>
              <a:gd name="connsiteX97" fmla="*/ 14670572 w 15767852"/>
              <a:gd name="connsiteY97" fmla="*/ 16035145 h 39939118"/>
              <a:gd name="connsiteX98" fmla="*/ 14396252 w 15767852"/>
              <a:gd name="connsiteY98" fmla="*/ 16035145 h 39939118"/>
              <a:gd name="connsiteX99" fmla="*/ 14396252 w 15767852"/>
              <a:gd name="connsiteY99" fmla="*/ 16400905 h 39939118"/>
              <a:gd name="connsiteX100" fmla="*/ 13664732 w 15767852"/>
              <a:gd name="connsiteY100" fmla="*/ 16400905 h 39939118"/>
              <a:gd name="connsiteX101" fmla="*/ 14213372 w 15767852"/>
              <a:gd name="connsiteY101" fmla="*/ 17132425 h 39939118"/>
              <a:gd name="connsiteX102" fmla="*/ 14853452 w 15767852"/>
              <a:gd name="connsiteY102" fmla="*/ 25910665 h 39939118"/>
              <a:gd name="connsiteX103" fmla="*/ 13207532 w 15767852"/>
              <a:gd name="connsiteY103" fmla="*/ 25819225 h 39939118"/>
              <a:gd name="connsiteX104" fmla="*/ 13024652 w 15767852"/>
              <a:gd name="connsiteY104" fmla="*/ 29293945 h 39939118"/>
              <a:gd name="connsiteX105" fmla="*/ 11653052 w 15767852"/>
              <a:gd name="connsiteY105" fmla="*/ 33957385 h 39939118"/>
              <a:gd name="connsiteX106" fmla="*/ 12476012 w 15767852"/>
              <a:gd name="connsiteY106" fmla="*/ 35603305 h 39939118"/>
              <a:gd name="connsiteX107" fmla="*/ 14396252 w 15767852"/>
              <a:gd name="connsiteY107" fmla="*/ 36151945 h 39939118"/>
              <a:gd name="connsiteX108" fmla="*/ 12293132 w 15767852"/>
              <a:gd name="connsiteY108" fmla="*/ 36517705 h 39939118"/>
              <a:gd name="connsiteX109" fmla="*/ 12933212 w 15767852"/>
              <a:gd name="connsiteY109" fmla="*/ 37066345 h 39939118"/>
              <a:gd name="connsiteX110" fmla="*/ 12018812 w 15767852"/>
              <a:gd name="connsiteY110" fmla="*/ 37706425 h 39939118"/>
              <a:gd name="connsiteX111" fmla="*/ 10007132 w 15767852"/>
              <a:gd name="connsiteY111" fmla="*/ 37249225 h 39939118"/>
              <a:gd name="connsiteX112" fmla="*/ 10190012 w 15767852"/>
              <a:gd name="connsiteY112" fmla="*/ 36883465 h 39939118"/>
              <a:gd name="connsiteX113" fmla="*/ 9001292 w 15767852"/>
              <a:gd name="connsiteY113" fmla="*/ 36883465 h 39939118"/>
              <a:gd name="connsiteX114" fmla="*/ 9549932 w 15767852"/>
              <a:gd name="connsiteY114" fmla="*/ 35969065 h 39939118"/>
              <a:gd name="connsiteX115" fmla="*/ 9001292 w 15767852"/>
              <a:gd name="connsiteY115" fmla="*/ 35511865 h 39939118"/>
              <a:gd name="connsiteX116" fmla="*/ 9824252 w 15767852"/>
              <a:gd name="connsiteY116" fmla="*/ 34780345 h 39939118"/>
              <a:gd name="connsiteX117" fmla="*/ 8635532 w 15767852"/>
              <a:gd name="connsiteY117" fmla="*/ 28196665 h 39939118"/>
              <a:gd name="connsiteX118" fmla="*/ 9367052 w 15767852"/>
              <a:gd name="connsiteY118" fmla="*/ 26276425 h 39939118"/>
              <a:gd name="connsiteX119" fmla="*/ 8361212 w 15767852"/>
              <a:gd name="connsiteY119" fmla="*/ 25727785 h 39939118"/>
              <a:gd name="connsiteX120" fmla="*/ 8269772 w 15767852"/>
              <a:gd name="connsiteY120" fmla="*/ 20790025 h 39939118"/>
              <a:gd name="connsiteX121" fmla="*/ 8635532 w 15767852"/>
              <a:gd name="connsiteY121" fmla="*/ 18504025 h 39939118"/>
              <a:gd name="connsiteX122" fmla="*/ 7345575 w 15767852"/>
              <a:gd name="connsiteY122" fmla="*/ 16730572 h 39939118"/>
              <a:gd name="connsiteX123" fmla="*/ 7172492 w 15767852"/>
              <a:gd name="connsiteY123" fmla="*/ 16309465 h 39939118"/>
              <a:gd name="connsiteX124" fmla="*/ 7302366 w 15767852"/>
              <a:gd name="connsiteY124" fmla="*/ 16332817 h 39939118"/>
              <a:gd name="connsiteX125" fmla="*/ 7025008 w 15767852"/>
              <a:gd name="connsiteY125" fmla="*/ 16283097 h 39939118"/>
              <a:gd name="connsiteX126" fmla="*/ 7154636 w 15767852"/>
              <a:gd name="connsiteY126" fmla="*/ 20186069 h 39939118"/>
              <a:gd name="connsiteX127" fmla="*/ 6668684 w 15767852"/>
              <a:gd name="connsiteY127" fmla="*/ 21851668 h 39939118"/>
              <a:gd name="connsiteX128" fmla="*/ 6117614 w 15767852"/>
              <a:gd name="connsiteY128" fmla="*/ 22100265 h 39939118"/>
              <a:gd name="connsiteX129" fmla="*/ 6668684 w 15767852"/>
              <a:gd name="connsiteY129" fmla="*/ 26997624 h 39939118"/>
              <a:gd name="connsiteX130" fmla="*/ 6330157 w 15767852"/>
              <a:gd name="connsiteY130" fmla="*/ 36543745 h 39939118"/>
              <a:gd name="connsiteX131" fmla="*/ 5428593 w 15767852"/>
              <a:gd name="connsiteY131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307134 w 15767852"/>
              <a:gd name="connsiteY53" fmla="*/ 797996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234409 w 15767852"/>
              <a:gd name="connsiteY73" fmla="*/ 5121096 h 39939118"/>
              <a:gd name="connsiteX74" fmla="*/ 11169595 w 15767852"/>
              <a:gd name="connsiteY74" fmla="*/ 5668009 h 39939118"/>
              <a:gd name="connsiteX75" fmla="*/ 11234409 w 15767852"/>
              <a:gd name="connsiteY75" fmla="*/ 6587818 h 39939118"/>
              <a:gd name="connsiteX76" fmla="*/ 10910339 w 15767852"/>
              <a:gd name="connsiteY76" fmla="*/ 7134731 h 39939118"/>
              <a:gd name="connsiteX77" fmla="*/ 10845525 w 15767852"/>
              <a:gd name="connsiteY77" fmla="*/ 7532486 h 39939118"/>
              <a:gd name="connsiteX78" fmla="*/ 10694293 w 15767852"/>
              <a:gd name="connsiteY78" fmla="*/ 8079399 h 39939118"/>
              <a:gd name="connsiteX79" fmla="*/ 10197386 w 15767852"/>
              <a:gd name="connsiteY79" fmla="*/ 8104259 h 39939118"/>
              <a:gd name="connsiteX80" fmla="*/ 10348619 w 15767852"/>
              <a:gd name="connsiteY80" fmla="*/ 8576593 h 39939118"/>
              <a:gd name="connsiteX81" fmla="*/ 10521456 w 15767852"/>
              <a:gd name="connsiteY81" fmla="*/ 8750611 h 39939118"/>
              <a:gd name="connsiteX82" fmla="*/ 11925757 w 15767852"/>
              <a:gd name="connsiteY82" fmla="*/ 9173226 h 39939118"/>
              <a:gd name="connsiteX83" fmla="*/ 12249827 w 15767852"/>
              <a:gd name="connsiteY83" fmla="*/ 9620700 h 39939118"/>
              <a:gd name="connsiteX84" fmla="*/ 12379454 w 15767852"/>
              <a:gd name="connsiteY84" fmla="*/ 10764246 h 39939118"/>
              <a:gd name="connsiteX85" fmla="*/ 14129430 w 15767852"/>
              <a:gd name="connsiteY85" fmla="*/ 9993596 h 39939118"/>
              <a:gd name="connsiteX86" fmla="*/ 15274475 w 15767852"/>
              <a:gd name="connsiteY86" fmla="*/ 9670420 h 39939118"/>
              <a:gd name="connsiteX87" fmla="*/ 15219212 w 15767852"/>
              <a:gd name="connsiteY87" fmla="*/ 10457305 h 39939118"/>
              <a:gd name="connsiteX88" fmla="*/ 15767852 w 15767852"/>
              <a:gd name="connsiteY88" fmla="*/ 10914505 h 39939118"/>
              <a:gd name="connsiteX89" fmla="*/ 13826965 w 15767852"/>
              <a:gd name="connsiteY89" fmla="*/ 11932652 h 39939118"/>
              <a:gd name="connsiteX90" fmla="*/ 13999802 w 15767852"/>
              <a:gd name="connsiteY90" fmla="*/ 11485177 h 39939118"/>
              <a:gd name="connsiteX91" fmla="*/ 12660315 w 15767852"/>
              <a:gd name="connsiteY91" fmla="*/ 11534897 h 39939118"/>
              <a:gd name="connsiteX92" fmla="*/ 12055385 w 15767852"/>
              <a:gd name="connsiteY92" fmla="*/ 12330407 h 39939118"/>
              <a:gd name="connsiteX93" fmla="*/ 14487692 w 15767852"/>
              <a:gd name="connsiteY93" fmla="*/ 13200505 h 39939118"/>
              <a:gd name="connsiteX94" fmla="*/ 14396252 w 15767852"/>
              <a:gd name="connsiteY94" fmla="*/ 14114905 h 39939118"/>
              <a:gd name="connsiteX95" fmla="*/ 14762012 w 15767852"/>
              <a:gd name="connsiteY95" fmla="*/ 14846425 h 39939118"/>
              <a:gd name="connsiteX96" fmla="*/ 14670572 w 15767852"/>
              <a:gd name="connsiteY96" fmla="*/ 15577945 h 39939118"/>
              <a:gd name="connsiteX97" fmla="*/ 14670572 w 15767852"/>
              <a:gd name="connsiteY97" fmla="*/ 16035145 h 39939118"/>
              <a:gd name="connsiteX98" fmla="*/ 14396252 w 15767852"/>
              <a:gd name="connsiteY98" fmla="*/ 16035145 h 39939118"/>
              <a:gd name="connsiteX99" fmla="*/ 14396252 w 15767852"/>
              <a:gd name="connsiteY99" fmla="*/ 16400905 h 39939118"/>
              <a:gd name="connsiteX100" fmla="*/ 13664732 w 15767852"/>
              <a:gd name="connsiteY100" fmla="*/ 16400905 h 39939118"/>
              <a:gd name="connsiteX101" fmla="*/ 14213372 w 15767852"/>
              <a:gd name="connsiteY101" fmla="*/ 17132425 h 39939118"/>
              <a:gd name="connsiteX102" fmla="*/ 14853452 w 15767852"/>
              <a:gd name="connsiteY102" fmla="*/ 25910665 h 39939118"/>
              <a:gd name="connsiteX103" fmla="*/ 13207532 w 15767852"/>
              <a:gd name="connsiteY103" fmla="*/ 25819225 h 39939118"/>
              <a:gd name="connsiteX104" fmla="*/ 13024652 w 15767852"/>
              <a:gd name="connsiteY104" fmla="*/ 29293945 h 39939118"/>
              <a:gd name="connsiteX105" fmla="*/ 11653052 w 15767852"/>
              <a:gd name="connsiteY105" fmla="*/ 33957385 h 39939118"/>
              <a:gd name="connsiteX106" fmla="*/ 12476012 w 15767852"/>
              <a:gd name="connsiteY106" fmla="*/ 35603305 h 39939118"/>
              <a:gd name="connsiteX107" fmla="*/ 14396252 w 15767852"/>
              <a:gd name="connsiteY107" fmla="*/ 36151945 h 39939118"/>
              <a:gd name="connsiteX108" fmla="*/ 12293132 w 15767852"/>
              <a:gd name="connsiteY108" fmla="*/ 36517705 h 39939118"/>
              <a:gd name="connsiteX109" fmla="*/ 12933212 w 15767852"/>
              <a:gd name="connsiteY109" fmla="*/ 37066345 h 39939118"/>
              <a:gd name="connsiteX110" fmla="*/ 12018812 w 15767852"/>
              <a:gd name="connsiteY110" fmla="*/ 37706425 h 39939118"/>
              <a:gd name="connsiteX111" fmla="*/ 10007132 w 15767852"/>
              <a:gd name="connsiteY111" fmla="*/ 37249225 h 39939118"/>
              <a:gd name="connsiteX112" fmla="*/ 10190012 w 15767852"/>
              <a:gd name="connsiteY112" fmla="*/ 36883465 h 39939118"/>
              <a:gd name="connsiteX113" fmla="*/ 9001292 w 15767852"/>
              <a:gd name="connsiteY113" fmla="*/ 36883465 h 39939118"/>
              <a:gd name="connsiteX114" fmla="*/ 9549932 w 15767852"/>
              <a:gd name="connsiteY114" fmla="*/ 35969065 h 39939118"/>
              <a:gd name="connsiteX115" fmla="*/ 9001292 w 15767852"/>
              <a:gd name="connsiteY115" fmla="*/ 35511865 h 39939118"/>
              <a:gd name="connsiteX116" fmla="*/ 9824252 w 15767852"/>
              <a:gd name="connsiteY116" fmla="*/ 34780345 h 39939118"/>
              <a:gd name="connsiteX117" fmla="*/ 8635532 w 15767852"/>
              <a:gd name="connsiteY117" fmla="*/ 28196665 h 39939118"/>
              <a:gd name="connsiteX118" fmla="*/ 9367052 w 15767852"/>
              <a:gd name="connsiteY118" fmla="*/ 26276425 h 39939118"/>
              <a:gd name="connsiteX119" fmla="*/ 8361212 w 15767852"/>
              <a:gd name="connsiteY119" fmla="*/ 25727785 h 39939118"/>
              <a:gd name="connsiteX120" fmla="*/ 8269772 w 15767852"/>
              <a:gd name="connsiteY120" fmla="*/ 20790025 h 39939118"/>
              <a:gd name="connsiteX121" fmla="*/ 8635532 w 15767852"/>
              <a:gd name="connsiteY121" fmla="*/ 18504025 h 39939118"/>
              <a:gd name="connsiteX122" fmla="*/ 7345575 w 15767852"/>
              <a:gd name="connsiteY122" fmla="*/ 16730572 h 39939118"/>
              <a:gd name="connsiteX123" fmla="*/ 7172492 w 15767852"/>
              <a:gd name="connsiteY123" fmla="*/ 16309465 h 39939118"/>
              <a:gd name="connsiteX124" fmla="*/ 7302366 w 15767852"/>
              <a:gd name="connsiteY124" fmla="*/ 16332817 h 39939118"/>
              <a:gd name="connsiteX125" fmla="*/ 7025008 w 15767852"/>
              <a:gd name="connsiteY125" fmla="*/ 16283097 h 39939118"/>
              <a:gd name="connsiteX126" fmla="*/ 7154636 w 15767852"/>
              <a:gd name="connsiteY126" fmla="*/ 20186069 h 39939118"/>
              <a:gd name="connsiteX127" fmla="*/ 6668684 w 15767852"/>
              <a:gd name="connsiteY127" fmla="*/ 21851668 h 39939118"/>
              <a:gd name="connsiteX128" fmla="*/ 6117614 w 15767852"/>
              <a:gd name="connsiteY128" fmla="*/ 22100265 h 39939118"/>
              <a:gd name="connsiteX129" fmla="*/ 6668684 w 15767852"/>
              <a:gd name="connsiteY129" fmla="*/ 26997624 h 39939118"/>
              <a:gd name="connsiteX130" fmla="*/ 6330157 w 15767852"/>
              <a:gd name="connsiteY130" fmla="*/ 36543745 h 39939118"/>
              <a:gd name="connsiteX131" fmla="*/ 5428593 w 15767852"/>
              <a:gd name="connsiteY131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307134 w 15767852"/>
              <a:gd name="connsiteY53" fmla="*/ 797996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234409 w 15767852"/>
              <a:gd name="connsiteY73" fmla="*/ 5121096 h 39939118"/>
              <a:gd name="connsiteX74" fmla="*/ 11169595 w 15767852"/>
              <a:gd name="connsiteY74" fmla="*/ 5668009 h 39939118"/>
              <a:gd name="connsiteX75" fmla="*/ 11234409 w 15767852"/>
              <a:gd name="connsiteY75" fmla="*/ 6587818 h 39939118"/>
              <a:gd name="connsiteX76" fmla="*/ 10910339 w 15767852"/>
              <a:gd name="connsiteY76" fmla="*/ 7134731 h 39939118"/>
              <a:gd name="connsiteX77" fmla="*/ 10845525 w 15767852"/>
              <a:gd name="connsiteY77" fmla="*/ 7532486 h 39939118"/>
              <a:gd name="connsiteX78" fmla="*/ 10694293 w 15767852"/>
              <a:gd name="connsiteY78" fmla="*/ 8079399 h 39939118"/>
              <a:gd name="connsiteX79" fmla="*/ 10197386 w 15767852"/>
              <a:gd name="connsiteY79" fmla="*/ 8104259 h 39939118"/>
              <a:gd name="connsiteX80" fmla="*/ 10348619 w 15767852"/>
              <a:gd name="connsiteY80" fmla="*/ 8576593 h 39939118"/>
              <a:gd name="connsiteX81" fmla="*/ 10521456 w 15767852"/>
              <a:gd name="connsiteY81" fmla="*/ 8750611 h 39939118"/>
              <a:gd name="connsiteX82" fmla="*/ 11925757 w 15767852"/>
              <a:gd name="connsiteY82" fmla="*/ 9173226 h 39939118"/>
              <a:gd name="connsiteX83" fmla="*/ 12249827 w 15767852"/>
              <a:gd name="connsiteY83" fmla="*/ 9620700 h 39939118"/>
              <a:gd name="connsiteX84" fmla="*/ 12379454 w 15767852"/>
              <a:gd name="connsiteY84" fmla="*/ 10764246 h 39939118"/>
              <a:gd name="connsiteX85" fmla="*/ 14129430 w 15767852"/>
              <a:gd name="connsiteY85" fmla="*/ 9993596 h 39939118"/>
              <a:gd name="connsiteX86" fmla="*/ 15274475 w 15767852"/>
              <a:gd name="connsiteY86" fmla="*/ 9670420 h 39939118"/>
              <a:gd name="connsiteX87" fmla="*/ 15219212 w 15767852"/>
              <a:gd name="connsiteY87" fmla="*/ 10457305 h 39939118"/>
              <a:gd name="connsiteX88" fmla="*/ 15767852 w 15767852"/>
              <a:gd name="connsiteY88" fmla="*/ 10914505 h 39939118"/>
              <a:gd name="connsiteX89" fmla="*/ 13826965 w 15767852"/>
              <a:gd name="connsiteY89" fmla="*/ 11932652 h 39939118"/>
              <a:gd name="connsiteX90" fmla="*/ 13999802 w 15767852"/>
              <a:gd name="connsiteY90" fmla="*/ 11485177 h 39939118"/>
              <a:gd name="connsiteX91" fmla="*/ 12660315 w 15767852"/>
              <a:gd name="connsiteY91" fmla="*/ 11534897 h 39939118"/>
              <a:gd name="connsiteX92" fmla="*/ 12444268 w 15767852"/>
              <a:gd name="connsiteY92" fmla="*/ 12330407 h 39939118"/>
              <a:gd name="connsiteX93" fmla="*/ 14487692 w 15767852"/>
              <a:gd name="connsiteY93" fmla="*/ 13200505 h 39939118"/>
              <a:gd name="connsiteX94" fmla="*/ 14396252 w 15767852"/>
              <a:gd name="connsiteY94" fmla="*/ 14114905 h 39939118"/>
              <a:gd name="connsiteX95" fmla="*/ 14762012 w 15767852"/>
              <a:gd name="connsiteY95" fmla="*/ 14846425 h 39939118"/>
              <a:gd name="connsiteX96" fmla="*/ 14670572 w 15767852"/>
              <a:gd name="connsiteY96" fmla="*/ 15577945 h 39939118"/>
              <a:gd name="connsiteX97" fmla="*/ 14670572 w 15767852"/>
              <a:gd name="connsiteY97" fmla="*/ 16035145 h 39939118"/>
              <a:gd name="connsiteX98" fmla="*/ 14396252 w 15767852"/>
              <a:gd name="connsiteY98" fmla="*/ 16035145 h 39939118"/>
              <a:gd name="connsiteX99" fmla="*/ 14396252 w 15767852"/>
              <a:gd name="connsiteY99" fmla="*/ 16400905 h 39939118"/>
              <a:gd name="connsiteX100" fmla="*/ 13664732 w 15767852"/>
              <a:gd name="connsiteY100" fmla="*/ 16400905 h 39939118"/>
              <a:gd name="connsiteX101" fmla="*/ 14213372 w 15767852"/>
              <a:gd name="connsiteY101" fmla="*/ 17132425 h 39939118"/>
              <a:gd name="connsiteX102" fmla="*/ 14853452 w 15767852"/>
              <a:gd name="connsiteY102" fmla="*/ 25910665 h 39939118"/>
              <a:gd name="connsiteX103" fmla="*/ 13207532 w 15767852"/>
              <a:gd name="connsiteY103" fmla="*/ 25819225 h 39939118"/>
              <a:gd name="connsiteX104" fmla="*/ 13024652 w 15767852"/>
              <a:gd name="connsiteY104" fmla="*/ 29293945 h 39939118"/>
              <a:gd name="connsiteX105" fmla="*/ 11653052 w 15767852"/>
              <a:gd name="connsiteY105" fmla="*/ 33957385 h 39939118"/>
              <a:gd name="connsiteX106" fmla="*/ 12476012 w 15767852"/>
              <a:gd name="connsiteY106" fmla="*/ 35603305 h 39939118"/>
              <a:gd name="connsiteX107" fmla="*/ 14396252 w 15767852"/>
              <a:gd name="connsiteY107" fmla="*/ 36151945 h 39939118"/>
              <a:gd name="connsiteX108" fmla="*/ 12293132 w 15767852"/>
              <a:gd name="connsiteY108" fmla="*/ 36517705 h 39939118"/>
              <a:gd name="connsiteX109" fmla="*/ 12933212 w 15767852"/>
              <a:gd name="connsiteY109" fmla="*/ 37066345 h 39939118"/>
              <a:gd name="connsiteX110" fmla="*/ 12018812 w 15767852"/>
              <a:gd name="connsiteY110" fmla="*/ 37706425 h 39939118"/>
              <a:gd name="connsiteX111" fmla="*/ 10007132 w 15767852"/>
              <a:gd name="connsiteY111" fmla="*/ 37249225 h 39939118"/>
              <a:gd name="connsiteX112" fmla="*/ 10190012 w 15767852"/>
              <a:gd name="connsiteY112" fmla="*/ 36883465 h 39939118"/>
              <a:gd name="connsiteX113" fmla="*/ 9001292 w 15767852"/>
              <a:gd name="connsiteY113" fmla="*/ 36883465 h 39939118"/>
              <a:gd name="connsiteX114" fmla="*/ 9549932 w 15767852"/>
              <a:gd name="connsiteY114" fmla="*/ 35969065 h 39939118"/>
              <a:gd name="connsiteX115" fmla="*/ 9001292 w 15767852"/>
              <a:gd name="connsiteY115" fmla="*/ 35511865 h 39939118"/>
              <a:gd name="connsiteX116" fmla="*/ 9824252 w 15767852"/>
              <a:gd name="connsiteY116" fmla="*/ 34780345 h 39939118"/>
              <a:gd name="connsiteX117" fmla="*/ 8635532 w 15767852"/>
              <a:gd name="connsiteY117" fmla="*/ 28196665 h 39939118"/>
              <a:gd name="connsiteX118" fmla="*/ 9367052 w 15767852"/>
              <a:gd name="connsiteY118" fmla="*/ 26276425 h 39939118"/>
              <a:gd name="connsiteX119" fmla="*/ 8361212 w 15767852"/>
              <a:gd name="connsiteY119" fmla="*/ 25727785 h 39939118"/>
              <a:gd name="connsiteX120" fmla="*/ 8269772 w 15767852"/>
              <a:gd name="connsiteY120" fmla="*/ 20790025 h 39939118"/>
              <a:gd name="connsiteX121" fmla="*/ 8635532 w 15767852"/>
              <a:gd name="connsiteY121" fmla="*/ 18504025 h 39939118"/>
              <a:gd name="connsiteX122" fmla="*/ 7345575 w 15767852"/>
              <a:gd name="connsiteY122" fmla="*/ 16730572 h 39939118"/>
              <a:gd name="connsiteX123" fmla="*/ 7172492 w 15767852"/>
              <a:gd name="connsiteY123" fmla="*/ 16309465 h 39939118"/>
              <a:gd name="connsiteX124" fmla="*/ 7302366 w 15767852"/>
              <a:gd name="connsiteY124" fmla="*/ 16332817 h 39939118"/>
              <a:gd name="connsiteX125" fmla="*/ 7025008 w 15767852"/>
              <a:gd name="connsiteY125" fmla="*/ 16283097 h 39939118"/>
              <a:gd name="connsiteX126" fmla="*/ 7154636 w 15767852"/>
              <a:gd name="connsiteY126" fmla="*/ 20186069 h 39939118"/>
              <a:gd name="connsiteX127" fmla="*/ 6668684 w 15767852"/>
              <a:gd name="connsiteY127" fmla="*/ 21851668 h 39939118"/>
              <a:gd name="connsiteX128" fmla="*/ 6117614 w 15767852"/>
              <a:gd name="connsiteY128" fmla="*/ 22100265 h 39939118"/>
              <a:gd name="connsiteX129" fmla="*/ 6668684 w 15767852"/>
              <a:gd name="connsiteY129" fmla="*/ 26997624 h 39939118"/>
              <a:gd name="connsiteX130" fmla="*/ 6330157 w 15767852"/>
              <a:gd name="connsiteY130" fmla="*/ 36543745 h 39939118"/>
              <a:gd name="connsiteX131" fmla="*/ 5428593 w 15767852"/>
              <a:gd name="connsiteY131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307134 w 15767852"/>
              <a:gd name="connsiteY53" fmla="*/ 797996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234409 w 15767852"/>
              <a:gd name="connsiteY73" fmla="*/ 5121096 h 39939118"/>
              <a:gd name="connsiteX74" fmla="*/ 11169595 w 15767852"/>
              <a:gd name="connsiteY74" fmla="*/ 5668009 h 39939118"/>
              <a:gd name="connsiteX75" fmla="*/ 11234409 w 15767852"/>
              <a:gd name="connsiteY75" fmla="*/ 6587818 h 39939118"/>
              <a:gd name="connsiteX76" fmla="*/ 10910339 w 15767852"/>
              <a:gd name="connsiteY76" fmla="*/ 7134731 h 39939118"/>
              <a:gd name="connsiteX77" fmla="*/ 10845525 w 15767852"/>
              <a:gd name="connsiteY77" fmla="*/ 7532486 h 39939118"/>
              <a:gd name="connsiteX78" fmla="*/ 10694293 w 15767852"/>
              <a:gd name="connsiteY78" fmla="*/ 8079399 h 39939118"/>
              <a:gd name="connsiteX79" fmla="*/ 10197386 w 15767852"/>
              <a:gd name="connsiteY79" fmla="*/ 8104259 h 39939118"/>
              <a:gd name="connsiteX80" fmla="*/ 10348619 w 15767852"/>
              <a:gd name="connsiteY80" fmla="*/ 8576593 h 39939118"/>
              <a:gd name="connsiteX81" fmla="*/ 10521456 w 15767852"/>
              <a:gd name="connsiteY81" fmla="*/ 8750611 h 39939118"/>
              <a:gd name="connsiteX82" fmla="*/ 11925757 w 15767852"/>
              <a:gd name="connsiteY82" fmla="*/ 9173226 h 39939118"/>
              <a:gd name="connsiteX83" fmla="*/ 12249827 w 15767852"/>
              <a:gd name="connsiteY83" fmla="*/ 9620700 h 39939118"/>
              <a:gd name="connsiteX84" fmla="*/ 12379454 w 15767852"/>
              <a:gd name="connsiteY84" fmla="*/ 10764246 h 39939118"/>
              <a:gd name="connsiteX85" fmla="*/ 14129430 w 15767852"/>
              <a:gd name="connsiteY85" fmla="*/ 9993596 h 39939118"/>
              <a:gd name="connsiteX86" fmla="*/ 15274475 w 15767852"/>
              <a:gd name="connsiteY86" fmla="*/ 9670420 h 39939118"/>
              <a:gd name="connsiteX87" fmla="*/ 15219212 w 15767852"/>
              <a:gd name="connsiteY87" fmla="*/ 10457305 h 39939118"/>
              <a:gd name="connsiteX88" fmla="*/ 15767852 w 15767852"/>
              <a:gd name="connsiteY88" fmla="*/ 10914505 h 39939118"/>
              <a:gd name="connsiteX89" fmla="*/ 13826965 w 15767852"/>
              <a:gd name="connsiteY89" fmla="*/ 11932652 h 39939118"/>
              <a:gd name="connsiteX90" fmla="*/ 13999802 w 15767852"/>
              <a:gd name="connsiteY90" fmla="*/ 11485177 h 39939118"/>
              <a:gd name="connsiteX91" fmla="*/ 12660315 w 15767852"/>
              <a:gd name="connsiteY91" fmla="*/ 11534897 h 39939118"/>
              <a:gd name="connsiteX92" fmla="*/ 12444268 w 15767852"/>
              <a:gd name="connsiteY92" fmla="*/ 12330407 h 39939118"/>
              <a:gd name="connsiteX93" fmla="*/ 14487692 w 15767852"/>
              <a:gd name="connsiteY93" fmla="*/ 13200505 h 39939118"/>
              <a:gd name="connsiteX94" fmla="*/ 14396252 w 15767852"/>
              <a:gd name="connsiteY94" fmla="*/ 14114905 h 39939118"/>
              <a:gd name="connsiteX95" fmla="*/ 14762012 w 15767852"/>
              <a:gd name="connsiteY95" fmla="*/ 14846425 h 39939118"/>
              <a:gd name="connsiteX96" fmla="*/ 14670572 w 15767852"/>
              <a:gd name="connsiteY96" fmla="*/ 15577945 h 39939118"/>
              <a:gd name="connsiteX97" fmla="*/ 14670572 w 15767852"/>
              <a:gd name="connsiteY97" fmla="*/ 16035145 h 39939118"/>
              <a:gd name="connsiteX98" fmla="*/ 14396252 w 15767852"/>
              <a:gd name="connsiteY98" fmla="*/ 16035145 h 39939118"/>
              <a:gd name="connsiteX99" fmla="*/ 14396252 w 15767852"/>
              <a:gd name="connsiteY99" fmla="*/ 16400905 h 39939118"/>
              <a:gd name="connsiteX100" fmla="*/ 13664732 w 15767852"/>
              <a:gd name="connsiteY100" fmla="*/ 16400905 h 39939118"/>
              <a:gd name="connsiteX101" fmla="*/ 14213372 w 15767852"/>
              <a:gd name="connsiteY101" fmla="*/ 17132425 h 39939118"/>
              <a:gd name="connsiteX102" fmla="*/ 14853452 w 15767852"/>
              <a:gd name="connsiteY102" fmla="*/ 25910665 h 39939118"/>
              <a:gd name="connsiteX103" fmla="*/ 13207532 w 15767852"/>
              <a:gd name="connsiteY103" fmla="*/ 25819225 h 39939118"/>
              <a:gd name="connsiteX104" fmla="*/ 13024652 w 15767852"/>
              <a:gd name="connsiteY104" fmla="*/ 29293945 h 39939118"/>
              <a:gd name="connsiteX105" fmla="*/ 11653052 w 15767852"/>
              <a:gd name="connsiteY105" fmla="*/ 33957385 h 39939118"/>
              <a:gd name="connsiteX106" fmla="*/ 12476012 w 15767852"/>
              <a:gd name="connsiteY106" fmla="*/ 35603305 h 39939118"/>
              <a:gd name="connsiteX107" fmla="*/ 14396252 w 15767852"/>
              <a:gd name="connsiteY107" fmla="*/ 36151945 h 39939118"/>
              <a:gd name="connsiteX108" fmla="*/ 12293132 w 15767852"/>
              <a:gd name="connsiteY108" fmla="*/ 36517705 h 39939118"/>
              <a:gd name="connsiteX109" fmla="*/ 12933212 w 15767852"/>
              <a:gd name="connsiteY109" fmla="*/ 37066345 h 39939118"/>
              <a:gd name="connsiteX110" fmla="*/ 12018812 w 15767852"/>
              <a:gd name="connsiteY110" fmla="*/ 37706425 h 39939118"/>
              <a:gd name="connsiteX111" fmla="*/ 10007132 w 15767852"/>
              <a:gd name="connsiteY111" fmla="*/ 37249225 h 39939118"/>
              <a:gd name="connsiteX112" fmla="*/ 10190012 w 15767852"/>
              <a:gd name="connsiteY112" fmla="*/ 36883465 h 39939118"/>
              <a:gd name="connsiteX113" fmla="*/ 9001292 w 15767852"/>
              <a:gd name="connsiteY113" fmla="*/ 36883465 h 39939118"/>
              <a:gd name="connsiteX114" fmla="*/ 9549932 w 15767852"/>
              <a:gd name="connsiteY114" fmla="*/ 35969065 h 39939118"/>
              <a:gd name="connsiteX115" fmla="*/ 9001292 w 15767852"/>
              <a:gd name="connsiteY115" fmla="*/ 35511865 h 39939118"/>
              <a:gd name="connsiteX116" fmla="*/ 9824252 w 15767852"/>
              <a:gd name="connsiteY116" fmla="*/ 34780345 h 39939118"/>
              <a:gd name="connsiteX117" fmla="*/ 8635532 w 15767852"/>
              <a:gd name="connsiteY117" fmla="*/ 28196665 h 39939118"/>
              <a:gd name="connsiteX118" fmla="*/ 9367052 w 15767852"/>
              <a:gd name="connsiteY118" fmla="*/ 26276425 h 39939118"/>
              <a:gd name="connsiteX119" fmla="*/ 8361212 w 15767852"/>
              <a:gd name="connsiteY119" fmla="*/ 25727785 h 39939118"/>
              <a:gd name="connsiteX120" fmla="*/ 8269772 w 15767852"/>
              <a:gd name="connsiteY120" fmla="*/ 20790025 h 39939118"/>
              <a:gd name="connsiteX121" fmla="*/ 8635532 w 15767852"/>
              <a:gd name="connsiteY121" fmla="*/ 18504025 h 39939118"/>
              <a:gd name="connsiteX122" fmla="*/ 7345575 w 15767852"/>
              <a:gd name="connsiteY122" fmla="*/ 16730572 h 39939118"/>
              <a:gd name="connsiteX123" fmla="*/ 7172492 w 15767852"/>
              <a:gd name="connsiteY123" fmla="*/ 16309465 h 39939118"/>
              <a:gd name="connsiteX124" fmla="*/ 7302366 w 15767852"/>
              <a:gd name="connsiteY124" fmla="*/ 16332817 h 39939118"/>
              <a:gd name="connsiteX125" fmla="*/ 7025008 w 15767852"/>
              <a:gd name="connsiteY125" fmla="*/ 16283097 h 39939118"/>
              <a:gd name="connsiteX126" fmla="*/ 7154636 w 15767852"/>
              <a:gd name="connsiteY126" fmla="*/ 20186069 h 39939118"/>
              <a:gd name="connsiteX127" fmla="*/ 6668684 w 15767852"/>
              <a:gd name="connsiteY127" fmla="*/ 21851668 h 39939118"/>
              <a:gd name="connsiteX128" fmla="*/ 6117614 w 15767852"/>
              <a:gd name="connsiteY128" fmla="*/ 22100265 h 39939118"/>
              <a:gd name="connsiteX129" fmla="*/ 6668684 w 15767852"/>
              <a:gd name="connsiteY129" fmla="*/ 26997624 h 39939118"/>
              <a:gd name="connsiteX130" fmla="*/ 6330157 w 15767852"/>
              <a:gd name="connsiteY130" fmla="*/ 36543745 h 39939118"/>
              <a:gd name="connsiteX131" fmla="*/ 5428593 w 15767852"/>
              <a:gd name="connsiteY131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307134 w 15767852"/>
              <a:gd name="connsiteY53" fmla="*/ 797996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234409 w 15767852"/>
              <a:gd name="connsiteY73" fmla="*/ 5121096 h 39939118"/>
              <a:gd name="connsiteX74" fmla="*/ 11169595 w 15767852"/>
              <a:gd name="connsiteY74" fmla="*/ 5668009 h 39939118"/>
              <a:gd name="connsiteX75" fmla="*/ 11234409 w 15767852"/>
              <a:gd name="connsiteY75" fmla="*/ 6587818 h 39939118"/>
              <a:gd name="connsiteX76" fmla="*/ 10910339 w 15767852"/>
              <a:gd name="connsiteY76" fmla="*/ 7134731 h 39939118"/>
              <a:gd name="connsiteX77" fmla="*/ 10845525 w 15767852"/>
              <a:gd name="connsiteY77" fmla="*/ 7532486 h 39939118"/>
              <a:gd name="connsiteX78" fmla="*/ 10694293 w 15767852"/>
              <a:gd name="connsiteY78" fmla="*/ 8079399 h 39939118"/>
              <a:gd name="connsiteX79" fmla="*/ 10197386 w 15767852"/>
              <a:gd name="connsiteY79" fmla="*/ 8104259 h 39939118"/>
              <a:gd name="connsiteX80" fmla="*/ 10348619 w 15767852"/>
              <a:gd name="connsiteY80" fmla="*/ 8576593 h 39939118"/>
              <a:gd name="connsiteX81" fmla="*/ 10521456 w 15767852"/>
              <a:gd name="connsiteY81" fmla="*/ 8750611 h 39939118"/>
              <a:gd name="connsiteX82" fmla="*/ 11925757 w 15767852"/>
              <a:gd name="connsiteY82" fmla="*/ 9173226 h 39939118"/>
              <a:gd name="connsiteX83" fmla="*/ 12249827 w 15767852"/>
              <a:gd name="connsiteY83" fmla="*/ 9620700 h 39939118"/>
              <a:gd name="connsiteX84" fmla="*/ 12379454 w 15767852"/>
              <a:gd name="connsiteY84" fmla="*/ 10764246 h 39939118"/>
              <a:gd name="connsiteX85" fmla="*/ 14129430 w 15767852"/>
              <a:gd name="connsiteY85" fmla="*/ 9993596 h 39939118"/>
              <a:gd name="connsiteX86" fmla="*/ 15274475 w 15767852"/>
              <a:gd name="connsiteY86" fmla="*/ 9670420 h 39939118"/>
              <a:gd name="connsiteX87" fmla="*/ 15219212 w 15767852"/>
              <a:gd name="connsiteY87" fmla="*/ 10457305 h 39939118"/>
              <a:gd name="connsiteX88" fmla="*/ 15767852 w 15767852"/>
              <a:gd name="connsiteY88" fmla="*/ 10914505 h 39939118"/>
              <a:gd name="connsiteX89" fmla="*/ 13826965 w 15767852"/>
              <a:gd name="connsiteY89" fmla="*/ 11932652 h 39939118"/>
              <a:gd name="connsiteX90" fmla="*/ 13999802 w 15767852"/>
              <a:gd name="connsiteY90" fmla="*/ 11485177 h 39939118"/>
              <a:gd name="connsiteX91" fmla="*/ 12660315 w 15767852"/>
              <a:gd name="connsiteY91" fmla="*/ 11534897 h 39939118"/>
              <a:gd name="connsiteX92" fmla="*/ 12444268 w 15767852"/>
              <a:gd name="connsiteY92" fmla="*/ 12330407 h 39939118"/>
              <a:gd name="connsiteX93" fmla="*/ 14487692 w 15767852"/>
              <a:gd name="connsiteY93" fmla="*/ 13200505 h 39939118"/>
              <a:gd name="connsiteX94" fmla="*/ 14396252 w 15767852"/>
              <a:gd name="connsiteY94" fmla="*/ 14114905 h 39939118"/>
              <a:gd name="connsiteX95" fmla="*/ 14762012 w 15767852"/>
              <a:gd name="connsiteY95" fmla="*/ 14846425 h 39939118"/>
              <a:gd name="connsiteX96" fmla="*/ 14670572 w 15767852"/>
              <a:gd name="connsiteY96" fmla="*/ 15577945 h 39939118"/>
              <a:gd name="connsiteX97" fmla="*/ 14670572 w 15767852"/>
              <a:gd name="connsiteY97" fmla="*/ 16035145 h 39939118"/>
              <a:gd name="connsiteX98" fmla="*/ 14396252 w 15767852"/>
              <a:gd name="connsiteY98" fmla="*/ 16035145 h 39939118"/>
              <a:gd name="connsiteX99" fmla="*/ 14396252 w 15767852"/>
              <a:gd name="connsiteY99" fmla="*/ 16400905 h 39939118"/>
              <a:gd name="connsiteX100" fmla="*/ 13664732 w 15767852"/>
              <a:gd name="connsiteY100" fmla="*/ 16400905 h 39939118"/>
              <a:gd name="connsiteX101" fmla="*/ 14213372 w 15767852"/>
              <a:gd name="connsiteY101" fmla="*/ 17132425 h 39939118"/>
              <a:gd name="connsiteX102" fmla="*/ 14853452 w 15767852"/>
              <a:gd name="connsiteY102" fmla="*/ 25910665 h 39939118"/>
              <a:gd name="connsiteX103" fmla="*/ 13207532 w 15767852"/>
              <a:gd name="connsiteY103" fmla="*/ 25819225 h 39939118"/>
              <a:gd name="connsiteX104" fmla="*/ 13024652 w 15767852"/>
              <a:gd name="connsiteY104" fmla="*/ 29293945 h 39939118"/>
              <a:gd name="connsiteX105" fmla="*/ 11653052 w 15767852"/>
              <a:gd name="connsiteY105" fmla="*/ 33957385 h 39939118"/>
              <a:gd name="connsiteX106" fmla="*/ 12476012 w 15767852"/>
              <a:gd name="connsiteY106" fmla="*/ 35603305 h 39939118"/>
              <a:gd name="connsiteX107" fmla="*/ 14396252 w 15767852"/>
              <a:gd name="connsiteY107" fmla="*/ 36151945 h 39939118"/>
              <a:gd name="connsiteX108" fmla="*/ 12293132 w 15767852"/>
              <a:gd name="connsiteY108" fmla="*/ 36517705 h 39939118"/>
              <a:gd name="connsiteX109" fmla="*/ 12933212 w 15767852"/>
              <a:gd name="connsiteY109" fmla="*/ 37066345 h 39939118"/>
              <a:gd name="connsiteX110" fmla="*/ 12018812 w 15767852"/>
              <a:gd name="connsiteY110" fmla="*/ 37706425 h 39939118"/>
              <a:gd name="connsiteX111" fmla="*/ 10007132 w 15767852"/>
              <a:gd name="connsiteY111" fmla="*/ 37249225 h 39939118"/>
              <a:gd name="connsiteX112" fmla="*/ 10190012 w 15767852"/>
              <a:gd name="connsiteY112" fmla="*/ 36883465 h 39939118"/>
              <a:gd name="connsiteX113" fmla="*/ 9001292 w 15767852"/>
              <a:gd name="connsiteY113" fmla="*/ 36883465 h 39939118"/>
              <a:gd name="connsiteX114" fmla="*/ 9549932 w 15767852"/>
              <a:gd name="connsiteY114" fmla="*/ 35969065 h 39939118"/>
              <a:gd name="connsiteX115" fmla="*/ 9001292 w 15767852"/>
              <a:gd name="connsiteY115" fmla="*/ 35511865 h 39939118"/>
              <a:gd name="connsiteX116" fmla="*/ 9824252 w 15767852"/>
              <a:gd name="connsiteY116" fmla="*/ 34780345 h 39939118"/>
              <a:gd name="connsiteX117" fmla="*/ 8635532 w 15767852"/>
              <a:gd name="connsiteY117" fmla="*/ 28196665 h 39939118"/>
              <a:gd name="connsiteX118" fmla="*/ 9367052 w 15767852"/>
              <a:gd name="connsiteY118" fmla="*/ 26276425 h 39939118"/>
              <a:gd name="connsiteX119" fmla="*/ 8361212 w 15767852"/>
              <a:gd name="connsiteY119" fmla="*/ 25727785 h 39939118"/>
              <a:gd name="connsiteX120" fmla="*/ 8269772 w 15767852"/>
              <a:gd name="connsiteY120" fmla="*/ 20790025 h 39939118"/>
              <a:gd name="connsiteX121" fmla="*/ 8635532 w 15767852"/>
              <a:gd name="connsiteY121" fmla="*/ 18504025 h 39939118"/>
              <a:gd name="connsiteX122" fmla="*/ 7345575 w 15767852"/>
              <a:gd name="connsiteY122" fmla="*/ 16730572 h 39939118"/>
              <a:gd name="connsiteX123" fmla="*/ 7172492 w 15767852"/>
              <a:gd name="connsiteY123" fmla="*/ 16309465 h 39939118"/>
              <a:gd name="connsiteX124" fmla="*/ 7302366 w 15767852"/>
              <a:gd name="connsiteY124" fmla="*/ 16332817 h 39939118"/>
              <a:gd name="connsiteX125" fmla="*/ 7025008 w 15767852"/>
              <a:gd name="connsiteY125" fmla="*/ 16283097 h 39939118"/>
              <a:gd name="connsiteX126" fmla="*/ 7154636 w 15767852"/>
              <a:gd name="connsiteY126" fmla="*/ 20186069 h 39939118"/>
              <a:gd name="connsiteX127" fmla="*/ 6668684 w 15767852"/>
              <a:gd name="connsiteY127" fmla="*/ 21851668 h 39939118"/>
              <a:gd name="connsiteX128" fmla="*/ 6117614 w 15767852"/>
              <a:gd name="connsiteY128" fmla="*/ 22100265 h 39939118"/>
              <a:gd name="connsiteX129" fmla="*/ 6668684 w 15767852"/>
              <a:gd name="connsiteY129" fmla="*/ 26997624 h 39939118"/>
              <a:gd name="connsiteX130" fmla="*/ 6330157 w 15767852"/>
              <a:gd name="connsiteY130" fmla="*/ 36543745 h 39939118"/>
              <a:gd name="connsiteX131" fmla="*/ 5428593 w 15767852"/>
              <a:gd name="connsiteY131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307134 w 15767852"/>
              <a:gd name="connsiteY53" fmla="*/ 797996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234409 w 15767852"/>
              <a:gd name="connsiteY73" fmla="*/ 5121096 h 39939118"/>
              <a:gd name="connsiteX74" fmla="*/ 11169595 w 15767852"/>
              <a:gd name="connsiteY74" fmla="*/ 5668009 h 39939118"/>
              <a:gd name="connsiteX75" fmla="*/ 11234409 w 15767852"/>
              <a:gd name="connsiteY75" fmla="*/ 6587818 h 39939118"/>
              <a:gd name="connsiteX76" fmla="*/ 10910339 w 15767852"/>
              <a:gd name="connsiteY76" fmla="*/ 7134731 h 39939118"/>
              <a:gd name="connsiteX77" fmla="*/ 10845525 w 15767852"/>
              <a:gd name="connsiteY77" fmla="*/ 7532486 h 39939118"/>
              <a:gd name="connsiteX78" fmla="*/ 10694293 w 15767852"/>
              <a:gd name="connsiteY78" fmla="*/ 8079399 h 39939118"/>
              <a:gd name="connsiteX79" fmla="*/ 10197386 w 15767852"/>
              <a:gd name="connsiteY79" fmla="*/ 8104259 h 39939118"/>
              <a:gd name="connsiteX80" fmla="*/ 10348619 w 15767852"/>
              <a:gd name="connsiteY80" fmla="*/ 8576593 h 39939118"/>
              <a:gd name="connsiteX81" fmla="*/ 10521456 w 15767852"/>
              <a:gd name="connsiteY81" fmla="*/ 8750611 h 39939118"/>
              <a:gd name="connsiteX82" fmla="*/ 11925757 w 15767852"/>
              <a:gd name="connsiteY82" fmla="*/ 9173226 h 39939118"/>
              <a:gd name="connsiteX83" fmla="*/ 12249827 w 15767852"/>
              <a:gd name="connsiteY83" fmla="*/ 9620700 h 39939118"/>
              <a:gd name="connsiteX84" fmla="*/ 12379454 w 15767852"/>
              <a:gd name="connsiteY84" fmla="*/ 10764246 h 39939118"/>
              <a:gd name="connsiteX85" fmla="*/ 14129430 w 15767852"/>
              <a:gd name="connsiteY85" fmla="*/ 9993596 h 39939118"/>
              <a:gd name="connsiteX86" fmla="*/ 15274475 w 15767852"/>
              <a:gd name="connsiteY86" fmla="*/ 9670420 h 39939118"/>
              <a:gd name="connsiteX87" fmla="*/ 15219212 w 15767852"/>
              <a:gd name="connsiteY87" fmla="*/ 10457305 h 39939118"/>
              <a:gd name="connsiteX88" fmla="*/ 15767852 w 15767852"/>
              <a:gd name="connsiteY88" fmla="*/ 10914505 h 39939118"/>
              <a:gd name="connsiteX89" fmla="*/ 13826965 w 15767852"/>
              <a:gd name="connsiteY89" fmla="*/ 11932652 h 39939118"/>
              <a:gd name="connsiteX90" fmla="*/ 13999802 w 15767852"/>
              <a:gd name="connsiteY90" fmla="*/ 11485177 h 39939118"/>
              <a:gd name="connsiteX91" fmla="*/ 12660315 w 15767852"/>
              <a:gd name="connsiteY91" fmla="*/ 11534897 h 39939118"/>
              <a:gd name="connsiteX92" fmla="*/ 12487477 w 15767852"/>
              <a:gd name="connsiteY92" fmla="*/ 12230968 h 39939118"/>
              <a:gd name="connsiteX93" fmla="*/ 14487692 w 15767852"/>
              <a:gd name="connsiteY93" fmla="*/ 13200505 h 39939118"/>
              <a:gd name="connsiteX94" fmla="*/ 14396252 w 15767852"/>
              <a:gd name="connsiteY94" fmla="*/ 14114905 h 39939118"/>
              <a:gd name="connsiteX95" fmla="*/ 14762012 w 15767852"/>
              <a:gd name="connsiteY95" fmla="*/ 14846425 h 39939118"/>
              <a:gd name="connsiteX96" fmla="*/ 14670572 w 15767852"/>
              <a:gd name="connsiteY96" fmla="*/ 15577945 h 39939118"/>
              <a:gd name="connsiteX97" fmla="*/ 14670572 w 15767852"/>
              <a:gd name="connsiteY97" fmla="*/ 16035145 h 39939118"/>
              <a:gd name="connsiteX98" fmla="*/ 14396252 w 15767852"/>
              <a:gd name="connsiteY98" fmla="*/ 16035145 h 39939118"/>
              <a:gd name="connsiteX99" fmla="*/ 14396252 w 15767852"/>
              <a:gd name="connsiteY99" fmla="*/ 16400905 h 39939118"/>
              <a:gd name="connsiteX100" fmla="*/ 13664732 w 15767852"/>
              <a:gd name="connsiteY100" fmla="*/ 16400905 h 39939118"/>
              <a:gd name="connsiteX101" fmla="*/ 14213372 w 15767852"/>
              <a:gd name="connsiteY101" fmla="*/ 17132425 h 39939118"/>
              <a:gd name="connsiteX102" fmla="*/ 14853452 w 15767852"/>
              <a:gd name="connsiteY102" fmla="*/ 25910665 h 39939118"/>
              <a:gd name="connsiteX103" fmla="*/ 13207532 w 15767852"/>
              <a:gd name="connsiteY103" fmla="*/ 25819225 h 39939118"/>
              <a:gd name="connsiteX104" fmla="*/ 13024652 w 15767852"/>
              <a:gd name="connsiteY104" fmla="*/ 29293945 h 39939118"/>
              <a:gd name="connsiteX105" fmla="*/ 11653052 w 15767852"/>
              <a:gd name="connsiteY105" fmla="*/ 33957385 h 39939118"/>
              <a:gd name="connsiteX106" fmla="*/ 12476012 w 15767852"/>
              <a:gd name="connsiteY106" fmla="*/ 35603305 h 39939118"/>
              <a:gd name="connsiteX107" fmla="*/ 14396252 w 15767852"/>
              <a:gd name="connsiteY107" fmla="*/ 36151945 h 39939118"/>
              <a:gd name="connsiteX108" fmla="*/ 12293132 w 15767852"/>
              <a:gd name="connsiteY108" fmla="*/ 36517705 h 39939118"/>
              <a:gd name="connsiteX109" fmla="*/ 12933212 w 15767852"/>
              <a:gd name="connsiteY109" fmla="*/ 37066345 h 39939118"/>
              <a:gd name="connsiteX110" fmla="*/ 12018812 w 15767852"/>
              <a:gd name="connsiteY110" fmla="*/ 37706425 h 39939118"/>
              <a:gd name="connsiteX111" fmla="*/ 10007132 w 15767852"/>
              <a:gd name="connsiteY111" fmla="*/ 37249225 h 39939118"/>
              <a:gd name="connsiteX112" fmla="*/ 10190012 w 15767852"/>
              <a:gd name="connsiteY112" fmla="*/ 36883465 h 39939118"/>
              <a:gd name="connsiteX113" fmla="*/ 9001292 w 15767852"/>
              <a:gd name="connsiteY113" fmla="*/ 36883465 h 39939118"/>
              <a:gd name="connsiteX114" fmla="*/ 9549932 w 15767852"/>
              <a:gd name="connsiteY114" fmla="*/ 35969065 h 39939118"/>
              <a:gd name="connsiteX115" fmla="*/ 9001292 w 15767852"/>
              <a:gd name="connsiteY115" fmla="*/ 35511865 h 39939118"/>
              <a:gd name="connsiteX116" fmla="*/ 9824252 w 15767852"/>
              <a:gd name="connsiteY116" fmla="*/ 34780345 h 39939118"/>
              <a:gd name="connsiteX117" fmla="*/ 8635532 w 15767852"/>
              <a:gd name="connsiteY117" fmla="*/ 28196665 h 39939118"/>
              <a:gd name="connsiteX118" fmla="*/ 9367052 w 15767852"/>
              <a:gd name="connsiteY118" fmla="*/ 26276425 h 39939118"/>
              <a:gd name="connsiteX119" fmla="*/ 8361212 w 15767852"/>
              <a:gd name="connsiteY119" fmla="*/ 25727785 h 39939118"/>
              <a:gd name="connsiteX120" fmla="*/ 8269772 w 15767852"/>
              <a:gd name="connsiteY120" fmla="*/ 20790025 h 39939118"/>
              <a:gd name="connsiteX121" fmla="*/ 8635532 w 15767852"/>
              <a:gd name="connsiteY121" fmla="*/ 18504025 h 39939118"/>
              <a:gd name="connsiteX122" fmla="*/ 7345575 w 15767852"/>
              <a:gd name="connsiteY122" fmla="*/ 16730572 h 39939118"/>
              <a:gd name="connsiteX123" fmla="*/ 7172492 w 15767852"/>
              <a:gd name="connsiteY123" fmla="*/ 16309465 h 39939118"/>
              <a:gd name="connsiteX124" fmla="*/ 7302366 w 15767852"/>
              <a:gd name="connsiteY124" fmla="*/ 16332817 h 39939118"/>
              <a:gd name="connsiteX125" fmla="*/ 7025008 w 15767852"/>
              <a:gd name="connsiteY125" fmla="*/ 16283097 h 39939118"/>
              <a:gd name="connsiteX126" fmla="*/ 7154636 w 15767852"/>
              <a:gd name="connsiteY126" fmla="*/ 20186069 h 39939118"/>
              <a:gd name="connsiteX127" fmla="*/ 6668684 w 15767852"/>
              <a:gd name="connsiteY127" fmla="*/ 21851668 h 39939118"/>
              <a:gd name="connsiteX128" fmla="*/ 6117614 w 15767852"/>
              <a:gd name="connsiteY128" fmla="*/ 22100265 h 39939118"/>
              <a:gd name="connsiteX129" fmla="*/ 6668684 w 15767852"/>
              <a:gd name="connsiteY129" fmla="*/ 26997624 h 39939118"/>
              <a:gd name="connsiteX130" fmla="*/ 6330157 w 15767852"/>
              <a:gd name="connsiteY130" fmla="*/ 36543745 h 39939118"/>
              <a:gd name="connsiteX131" fmla="*/ 5428593 w 15767852"/>
              <a:gd name="connsiteY131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307134 w 15767852"/>
              <a:gd name="connsiteY53" fmla="*/ 797996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234409 w 15767852"/>
              <a:gd name="connsiteY73" fmla="*/ 5121096 h 39939118"/>
              <a:gd name="connsiteX74" fmla="*/ 11169595 w 15767852"/>
              <a:gd name="connsiteY74" fmla="*/ 5668009 h 39939118"/>
              <a:gd name="connsiteX75" fmla="*/ 11234409 w 15767852"/>
              <a:gd name="connsiteY75" fmla="*/ 6587818 h 39939118"/>
              <a:gd name="connsiteX76" fmla="*/ 10910339 w 15767852"/>
              <a:gd name="connsiteY76" fmla="*/ 7134731 h 39939118"/>
              <a:gd name="connsiteX77" fmla="*/ 10845525 w 15767852"/>
              <a:gd name="connsiteY77" fmla="*/ 7532486 h 39939118"/>
              <a:gd name="connsiteX78" fmla="*/ 10694293 w 15767852"/>
              <a:gd name="connsiteY78" fmla="*/ 8079399 h 39939118"/>
              <a:gd name="connsiteX79" fmla="*/ 10197386 w 15767852"/>
              <a:gd name="connsiteY79" fmla="*/ 8104259 h 39939118"/>
              <a:gd name="connsiteX80" fmla="*/ 10348619 w 15767852"/>
              <a:gd name="connsiteY80" fmla="*/ 8576593 h 39939118"/>
              <a:gd name="connsiteX81" fmla="*/ 10521456 w 15767852"/>
              <a:gd name="connsiteY81" fmla="*/ 8750611 h 39939118"/>
              <a:gd name="connsiteX82" fmla="*/ 11925757 w 15767852"/>
              <a:gd name="connsiteY82" fmla="*/ 9173226 h 39939118"/>
              <a:gd name="connsiteX83" fmla="*/ 12249827 w 15767852"/>
              <a:gd name="connsiteY83" fmla="*/ 9620700 h 39939118"/>
              <a:gd name="connsiteX84" fmla="*/ 12379454 w 15767852"/>
              <a:gd name="connsiteY84" fmla="*/ 10764246 h 39939118"/>
              <a:gd name="connsiteX85" fmla="*/ 14129430 w 15767852"/>
              <a:gd name="connsiteY85" fmla="*/ 9993596 h 39939118"/>
              <a:gd name="connsiteX86" fmla="*/ 15274475 w 15767852"/>
              <a:gd name="connsiteY86" fmla="*/ 9670420 h 39939118"/>
              <a:gd name="connsiteX87" fmla="*/ 15219212 w 15767852"/>
              <a:gd name="connsiteY87" fmla="*/ 10457305 h 39939118"/>
              <a:gd name="connsiteX88" fmla="*/ 15767852 w 15767852"/>
              <a:gd name="connsiteY88" fmla="*/ 10914505 h 39939118"/>
              <a:gd name="connsiteX89" fmla="*/ 13826965 w 15767852"/>
              <a:gd name="connsiteY89" fmla="*/ 11932652 h 39939118"/>
              <a:gd name="connsiteX90" fmla="*/ 13999802 w 15767852"/>
              <a:gd name="connsiteY90" fmla="*/ 11485177 h 39939118"/>
              <a:gd name="connsiteX91" fmla="*/ 12660315 w 15767852"/>
              <a:gd name="connsiteY91" fmla="*/ 11534897 h 39939118"/>
              <a:gd name="connsiteX92" fmla="*/ 12487477 w 15767852"/>
              <a:gd name="connsiteY92" fmla="*/ 12230968 h 39939118"/>
              <a:gd name="connsiteX93" fmla="*/ 14487692 w 15767852"/>
              <a:gd name="connsiteY93" fmla="*/ 13200505 h 39939118"/>
              <a:gd name="connsiteX94" fmla="*/ 14396252 w 15767852"/>
              <a:gd name="connsiteY94" fmla="*/ 14114905 h 39939118"/>
              <a:gd name="connsiteX95" fmla="*/ 14762012 w 15767852"/>
              <a:gd name="connsiteY95" fmla="*/ 14846425 h 39939118"/>
              <a:gd name="connsiteX96" fmla="*/ 14670572 w 15767852"/>
              <a:gd name="connsiteY96" fmla="*/ 15577945 h 39939118"/>
              <a:gd name="connsiteX97" fmla="*/ 14670572 w 15767852"/>
              <a:gd name="connsiteY97" fmla="*/ 16035145 h 39939118"/>
              <a:gd name="connsiteX98" fmla="*/ 14396252 w 15767852"/>
              <a:gd name="connsiteY98" fmla="*/ 16035145 h 39939118"/>
              <a:gd name="connsiteX99" fmla="*/ 14396252 w 15767852"/>
              <a:gd name="connsiteY99" fmla="*/ 16400905 h 39939118"/>
              <a:gd name="connsiteX100" fmla="*/ 13664732 w 15767852"/>
              <a:gd name="connsiteY100" fmla="*/ 16400905 h 39939118"/>
              <a:gd name="connsiteX101" fmla="*/ 14213372 w 15767852"/>
              <a:gd name="connsiteY101" fmla="*/ 17132425 h 39939118"/>
              <a:gd name="connsiteX102" fmla="*/ 14853452 w 15767852"/>
              <a:gd name="connsiteY102" fmla="*/ 25910665 h 39939118"/>
              <a:gd name="connsiteX103" fmla="*/ 13207532 w 15767852"/>
              <a:gd name="connsiteY103" fmla="*/ 25819225 h 39939118"/>
              <a:gd name="connsiteX104" fmla="*/ 13024652 w 15767852"/>
              <a:gd name="connsiteY104" fmla="*/ 29293945 h 39939118"/>
              <a:gd name="connsiteX105" fmla="*/ 11653052 w 15767852"/>
              <a:gd name="connsiteY105" fmla="*/ 33957385 h 39939118"/>
              <a:gd name="connsiteX106" fmla="*/ 12476012 w 15767852"/>
              <a:gd name="connsiteY106" fmla="*/ 35603305 h 39939118"/>
              <a:gd name="connsiteX107" fmla="*/ 14396252 w 15767852"/>
              <a:gd name="connsiteY107" fmla="*/ 36151945 h 39939118"/>
              <a:gd name="connsiteX108" fmla="*/ 12293132 w 15767852"/>
              <a:gd name="connsiteY108" fmla="*/ 36517705 h 39939118"/>
              <a:gd name="connsiteX109" fmla="*/ 12933212 w 15767852"/>
              <a:gd name="connsiteY109" fmla="*/ 37066345 h 39939118"/>
              <a:gd name="connsiteX110" fmla="*/ 12018812 w 15767852"/>
              <a:gd name="connsiteY110" fmla="*/ 37706425 h 39939118"/>
              <a:gd name="connsiteX111" fmla="*/ 10007132 w 15767852"/>
              <a:gd name="connsiteY111" fmla="*/ 37249225 h 39939118"/>
              <a:gd name="connsiteX112" fmla="*/ 10190012 w 15767852"/>
              <a:gd name="connsiteY112" fmla="*/ 36883465 h 39939118"/>
              <a:gd name="connsiteX113" fmla="*/ 9001292 w 15767852"/>
              <a:gd name="connsiteY113" fmla="*/ 36883465 h 39939118"/>
              <a:gd name="connsiteX114" fmla="*/ 9549932 w 15767852"/>
              <a:gd name="connsiteY114" fmla="*/ 35969065 h 39939118"/>
              <a:gd name="connsiteX115" fmla="*/ 9001292 w 15767852"/>
              <a:gd name="connsiteY115" fmla="*/ 35511865 h 39939118"/>
              <a:gd name="connsiteX116" fmla="*/ 9824252 w 15767852"/>
              <a:gd name="connsiteY116" fmla="*/ 34780345 h 39939118"/>
              <a:gd name="connsiteX117" fmla="*/ 8635532 w 15767852"/>
              <a:gd name="connsiteY117" fmla="*/ 28196665 h 39939118"/>
              <a:gd name="connsiteX118" fmla="*/ 9367052 w 15767852"/>
              <a:gd name="connsiteY118" fmla="*/ 26276425 h 39939118"/>
              <a:gd name="connsiteX119" fmla="*/ 8361212 w 15767852"/>
              <a:gd name="connsiteY119" fmla="*/ 25727785 h 39939118"/>
              <a:gd name="connsiteX120" fmla="*/ 8269772 w 15767852"/>
              <a:gd name="connsiteY120" fmla="*/ 20790025 h 39939118"/>
              <a:gd name="connsiteX121" fmla="*/ 8635532 w 15767852"/>
              <a:gd name="connsiteY121" fmla="*/ 18504025 h 39939118"/>
              <a:gd name="connsiteX122" fmla="*/ 7345575 w 15767852"/>
              <a:gd name="connsiteY122" fmla="*/ 16730572 h 39939118"/>
              <a:gd name="connsiteX123" fmla="*/ 7172492 w 15767852"/>
              <a:gd name="connsiteY123" fmla="*/ 16309465 h 39939118"/>
              <a:gd name="connsiteX124" fmla="*/ 7302366 w 15767852"/>
              <a:gd name="connsiteY124" fmla="*/ 16332817 h 39939118"/>
              <a:gd name="connsiteX125" fmla="*/ 7025008 w 15767852"/>
              <a:gd name="connsiteY125" fmla="*/ 16283097 h 39939118"/>
              <a:gd name="connsiteX126" fmla="*/ 7154636 w 15767852"/>
              <a:gd name="connsiteY126" fmla="*/ 20186069 h 39939118"/>
              <a:gd name="connsiteX127" fmla="*/ 6668684 w 15767852"/>
              <a:gd name="connsiteY127" fmla="*/ 21851668 h 39939118"/>
              <a:gd name="connsiteX128" fmla="*/ 6117614 w 15767852"/>
              <a:gd name="connsiteY128" fmla="*/ 22100265 h 39939118"/>
              <a:gd name="connsiteX129" fmla="*/ 6668684 w 15767852"/>
              <a:gd name="connsiteY129" fmla="*/ 26997624 h 39939118"/>
              <a:gd name="connsiteX130" fmla="*/ 6330157 w 15767852"/>
              <a:gd name="connsiteY130" fmla="*/ 36543745 h 39939118"/>
              <a:gd name="connsiteX131" fmla="*/ 5428593 w 15767852"/>
              <a:gd name="connsiteY131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307134 w 15767852"/>
              <a:gd name="connsiteY53" fmla="*/ 797996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234409 w 15767852"/>
              <a:gd name="connsiteY73" fmla="*/ 5121096 h 39939118"/>
              <a:gd name="connsiteX74" fmla="*/ 11169595 w 15767852"/>
              <a:gd name="connsiteY74" fmla="*/ 5668009 h 39939118"/>
              <a:gd name="connsiteX75" fmla="*/ 11234409 w 15767852"/>
              <a:gd name="connsiteY75" fmla="*/ 6587818 h 39939118"/>
              <a:gd name="connsiteX76" fmla="*/ 10910339 w 15767852"/>
              <a:gd name="connsiteY76" fmla="*/ 7134731 h 39939118"/>
              <a:gd name="connsiteX77" fmla="*/ 10845525 w 15767852"/>
              <a:gd name="connsiteY77" fmla="*/ 7532486 h 39939118"/>
              <a:gd name="connsiteX78" fmla="*/ 10694293 w 15767852"/>
              <a:gd name="connsiteY78" fmla="*/ 8079399 h 39939118"/>
              <a:gd name="connsiteX79" fmla="*/ 10197386 w 15767852"/>
              <a:gd name="connsiteY79" fmla="*/ 8104259 h 39939118"/>
              <a:gd name="connsiteX80" fmla="*/ 10348619 w 15767852"/>
              <a:gd name="connsiteY80" fmla="*/ 8576593 h 39939118"/>
              <a:gd name="connsiteX81" fmla="*/ 10521456 w 15767852"/>
              <a:gd name="connsiteY81" fmla="*/ 8750611 h 39939118"/>
              <a:gd name="connsiteX82" fmla="*/ 11925757 w 15767852"/>
              <a:gd name="connsiteY82" fmla="*/ 9173226 h 39939118"/>
              <a:gd name="connsiteX83" fmla="*/ 12249827 w 15767852"/>
              <a:gd name="connsiteY83" fmla="*/ 9620700 h 39939118"/>
              <a:gd name="connsiteX84" fmla="*/ 12379454 w 15767852"/>
              <a:gd name="connsiteY84" fmla="*/ 10764246 h 39939118"/>
              <a:gd name="connsiteX85" fmla="*/ 14129430 w 15767852"/>
              <a:gd name="connsiteY85" fmla="*/ 9993596 h 39939118"/>
              <a:gd name="connsiteX86" fmla="*/ 15274475 w 15767852"/>
              <a:gd name="connsiteY86" fmla="*/ 9670420 h 39939118"/>
              <a:gd name="connsiteX87" fmla="*/ 15219212 w 15767852"/>
              <a:gd name="connsiteY87" fmla="*/ 10457305 h 39939118"/>
              <a:gd name="connsiteX88" fmla="*/ 15767852 w 15767852"/>
              <a:gd name="connsiteY88" fmla="*/ 10914505 h 39939118"/>
              <a:gd name="connsiteX89" fmla="*/ 13826965 w 15767852"/>
              <a:gd name="connsiteY89" fmla="*/ 11932652 h 39939118"/>
              <a:gd name="connsiteX90" fmla="*/ 13999802 w 15767852"/>
              <a:gd name="connsiteY90" fmla="*/ 11485177 h 39939118"/>
              <a:gd name="connsiteX91" fmla="*/ 12660315 w 15767852"/>
              <a:gd name="connsiteY91" fmla="*/ 11534897 h 39939118"/>
              <a:gd name="connsiteX92" fmla="*/ 12487477 w 15767852"/>
              <a:gd name="connsiteY92" fmla="*/ 12230968 h 39939118"/>
              <a:gd name="connsiteX93" fmla="*/ 13524500 w 15767852"/>
              <a:gd name="connsiteY93" fmla="*/ 13324794 h 39939118"/>
              <a:gd name="connsiteX94" fmla="*/ 14396252 w 15767852"/>
              <a:gd name="connsiteY94" fmla="*/ 14114905 h 39939118"/>
              <a:gd name="connsiteX95" fmla="*/ 14762012 w 15767852"/>
              <a:gd name="connsiteY95" fmla="*/ 14846425 h 39939118"/>
              <a:gd name="connsiteX96" fmla="*/ 14670572 w 15767852"/>
              <a:gd name="connsiteY96" fmla="*/ 15577945 h 39939118"/>
              <a:gd name="connsiteX97" fmla="*/ 14670572 w 15767852"/>
              <a:gd name="connsiteY97" fmla="*/ 16035145 h 39939118"/>
              <a:gd name="connsiteX98" fmla="*/ 14396252 w 15767852"/>
              <a:gd name="connsiteY98" fmla="*/ 16035145 h 39939118"/>
              <a:gd name="connsiteX99" fmla="*/ 14396252 w 15767852"/>
              <a:gd name="connsiteY99" fmla="*/ 16400905 h 39939118"/>
              <a:gd name="connsiteX100" fmla="*/ 13664732 w 15767852"/>
              <a:gd name="connsiteY100" fmla="*/ 16400905 h 39939118"/>
              <a:gd name="connsiteX101" fmla="*/ 14213372 w 15767852"/>
              <a:gd name="connsiteY101" fmla="*/ 17132425 h 39939118"/>
              <a:gd name="connsiteX102" fmla="*/ 14853452 w 15767852"/>
              <a:gd name="connsiteY102" fmla="*/ 25910665 h 39939118"/>
              <a:gd name="connsiteX103" fmla="*/ 13207532 w 15767852"/>
              <a:gd name="connsiteY103" fmla="*/ 25819225 h 39939118"/>
              <a:gd name="connsiteX104" fmla="*/ 13024652 w 15767852"/>
              <a:gd name="connsiteY104" fmla="*/ 29293945 h 39939118"/>
              <a:gd name="connsiteX105" fmla="*/ 11653052 w 15767852"/>
              <a:gd name="connsiteY105" fmla="*/ 33957385 h 39939118"/>
              <a:gd name="connsiteX106" fmla="*/ 12476012 w 15767852"/>
              <a:gd name="connsiteY106" fmla="*/ 35603305 h 39939118"/>
              <a:gd name="connsiteX107" fmla="*/ 14396252 w 15767852"/>
              <a:gd name="connsiteY107" fmla="*/ 36151945 h 39939118"/>
              <a:gd name="connsiteX108" fmla="*/ 12293132 w 15767852"/>
              <a:gd name="connsiteY108" fmla="*/ 36517705 h 39939118"/>
              <a:gd name="connsiteX109" fmla="*/ 12933212 w 15767852"/>
              <a:gd name="connsiteY109" fmla="*/ 37066345 h 39939118"/>
              <a:gd name="connsiteX110" fmla="*/ 12018812 w 15767852"/>
              <a:gd name="connsiteY110" fmla="*/ 37706425 h 39939118"/>
              <a:gd name="connsiteX111" fmla="*/ 10007132 w 15767852"/>
              <a:gd name="connsiteY111" fmla="*/ 37249225 h 39939118"/>
              <a:gd name="connsiteX112" fmla="*/ 10190012 w 15767852"/>
              <a:gd name="connsiteY112" fmla="*/ 36883465 h 39939118"/>
              <a:gd name="connsiteX113" fmla="*/ 9001292 w 15767852"/>
              <a:gd name="connsiteY113" fmla="*/ 36883465 h 39939118"/>
              <a:gd name="connsiteX114" fmla="*/ 9549932 w 15767852"/>
              <a:gd name="connsiteY114" fmla="*/ 35969065 h 39939118"/>
              <a:gd name="connsiteX115" fmla="*/ 9001292 w 15767852"/>
              <a:gd name="connsiteY115" fmla="*/ 35511865 h 39939118"/>
              <a:gd name="connsiteX116" fmla="*/ 9824252 w 15767852"/>
              <a:gd name="connsiteY116" fmla="*/ 34780345 h 39939118"/>
              <a:gd name="connsiteX117" fmla="*/ 8635532 w 15767852"/>
              <a:gd name="connsiteY117" fmla="*/ 28196665 h 39939118"/>
              <a:gd name="connsiteX118" fmla="*/ 9367052 w 15767852"/>
              <a:gd name="connsiteY118" fmla="*/ 26276425 h 39939118"/>
              <a:gd name="connsiteX119" fmla="*/ 8361212 w 15767852"/>
              <a:gd name="connsiteY119" fmla="*/ 25727785 h 39939118"/>
              <a:gd name="connsiteX120" fmla="*/ 8269772 w 15767852"/>
              <a:gd name="connsiteY120" fmla="*/ 20790025 h 39939118"/>
              <a:gd name="connsiteX121" fmla="*/ 8635532 w 15767852"/>
              <a:gd name="connsiteY121" fmla="*/ 18504025 h 39939118"/>
              <a:gd name="connsiteX122" fmla="*/ 7345575 w 15767852"/>
              <a:gd name="connsiteY122" fmla="*/ 16730572 h 39939118"/>
              <a:gd name="connsiteX123" fmla="*/ 7172492 w 15767852"/>
              <a:gd name="connsiteY123" fmla="*/ 16309465 h 39939118"/>
              <a:gd name="connsiteX124" fmla="*/ 7302366 w 15767852"/>
              <a:gd name="connsiteY124" fmla="*/ 16332817 h 39939118"/>
              <a:gd name="connsiteX125" fmla="*/ 7025008 w 15767852"/>
              <a:gd name="connsiteY125" fmla="*/ 16283097 h 39939118"/>
              <a:gd name="connsiteX126" fmla="*/ 7154636 w 15767852"/>
              <a:gd name="connsiteY126" fmla="*/ 20186069 h 39939118"/>
              <a:gd name="connsiteX127" fmla="*/ 6668684 w 15767852"/>
              <a:gd name="connsiteY127" fmla="*/ 21851668 h 39939118"/>
              <a:gd name="connsiteX128" fmla="*/ 6117614 w 15767852"/>
              <a:gd name="connsiteY128" fmla="*/ 22100265 h 39939118"/>
              <a:gd name="connsiteX129" fmla="*/ 6668684 w 15767852"/>
              <a:gd name="connsiteY129" fmla="*/ 26997624 h 39939118"/>
              <a:gd name="connsiteX130" fmla="*/ 6330157 w 15767852"/>
              <a:gd name="connsiteY130" fmla="*/ 36543745 h 39939118"/>
              <a:gd name="connsiteX131" fmla="*/ 5428593 w 15767852"/>
              <a:gd name="connsiteY131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307134 w 15767852"/>
              <a:gd name="connsiteY53" fmla="*/ 797996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234409 w 15767852"/>
              <a:gd name="connsiteY73" fmla="*/ 5121096 h 39939118"/>
              <a:gd name="connsiteX74" fmla="*/ 11169595 w 15767852"/>
              <a:gd name="connsiteY74" fmla="*/ 5668009 h 39939118"/>
              <a:gd name="connsiteX75" fmla="*/ 11234409 w 15767852"/>
              <a:gd name="connsiteY75" fmla="*/ 6587818 h 39939118"/>
              <a:gd name="connsiteX76" fmla="*/ 10910339 w 15767852"/>
              <a:gd name="connsiteY76" fmla="*/ 7134731 h 39939118"/>
              <a:gd name="connsiteX77" fmla="*/ 10845525 w 15767852"/>
              <a:gd name="connsiteY77" fmla="*/ 7532486 h 39939118"/>
              <a:gd name="connsiteX78" fmla="*/ 10694293 w 15767852"/>
              <a:gd name="connsiteY78" fmla="*/ 8079399 h 39939118"/>
              <a:gd name="connsiteX79" fmla="*/ 10197386 w 15767852"/>
              <a:gd name="connsiteY79" fmla="*/ 8104259 h 39939118"/>
              <a:gd name="connsiteX80" fmla="*/ 10348619 w 15767852"/>
              <a:gd name="connsiteY80" fmla="*/ 8576593 h 39939118"/>
              <a:gd name="connsiteX81" fmla="*/ 10521456 w 15767852"/>
              <a:gd name="connsiteY81" fmla="*/ 8750611 h 39939118"/>
              <a:gd name="connsiteX82" fmla="*/ 11925757 w 15767852"/>
              <a:gd name="connsiteY82" fmla="*/ 9173226 h 39939118"/>
              <a:gd name="connsiteX83" fmla="*/ 12249827 w 15767852"/>
              <a:gd name="connsiteY83" fmla="*/ 9620700 h 39939118"/>
              <a:gd name="connsiteX84" fmla="*/ 12379454 w 15767852"/>
              <a:gd name="connsiteY84" fmla="*/ 10764246 h 39939118"/>
              <a:gd name="connsiteX85" fmla="*/ 14129430 w 15767852"/>
              <a:gd name="connsiteY85" fmla="*/ 9993596 h 39939118"/>
              <a:gd name="connsiteX86" fmla="*/ 15274475 w 15767852"/>
              <a:gd name="connsiteY86" fmla="*/ 9670420 h 39939118"/>
              <a:gd name="connsiteX87" fmla="*/ 15219212 w 15767852"/>
              <a:gd name="connsiteY87" fmla="*/ 10457305 h 39939118"/>
              <a:gd name="connsiteX88" fmla="*/ 15767852 w 15767852"/>
              <a:gd name="connsiteY88" fmla="*/ 10914505 h 39939118"/>
              <a:gd name="connsiteX89" fmla="*/ 13826965 w 15767852"/>
              <a:gd name="connsiteY89" fmla="*/ 11932652 h 39939118"/>
              <a:gd name="connsiteX90" fmla="*/ 13999802 w 15767852"/>
              <a:gd name="connsiteY90" fmla="*/ 11485177 h 39939118"/>
              <a:gd name="connsiteX91" fmla="*/ 12660315 w 15767852"/>
              <a:gd name="connsiteY91" fmla="*/ 11534897 h 39939118"/>
              <a:gd name="connsiteX92" fmla="*/ 12487477 w 15767852"/>
              <a:gd name="connsiteY92" fmla="*/ 12230968 h 39939118"/>
              <a:gd name="connsiteX93" fmla="*/ 13524500 w 15767852"/>
              <a:gd name="connsiteY93" fmla="*/ 13324794 h 39939118"/>
              <a:gd name="connsiteX94" fmla="*/ 14396252 w 15767852"/>
              <a:gd name="connsiteY94" fmla="*/ 14114905 h 39939118"/>
              <a:gd name="connsiteX95" fmla="*/ 14762012 w 15767852"/>
              <a:gd name="connsiteY95" fmla="*/ 14846425 h 39939118"/>
              <a:gd name="connsiteX96" fmla="*/ 14670572 w 15767852"/>
              <a:gd name="connsiteY96" fmla="*/ 15577945 h 39939118"/>
              <a:gd name="connsiteX97" fmla="*/ 14670572 w 15767852"/>
              <a:gd name="connsiteY97" fmla="*/ 16035145 h 39939118"/>
              <a:gd name="connsiteX98" fmla="*/ 14396252 w 15767852"/>
              <a:gd name="connsiteY98" fmla="*/ 16035145 h 39939118"/>
              <a:gd name="connsiteX99" fmla="*/ 14396252 w 15767852"/>
              <a:gd name="connsiteY99" fmla="*/ 16400905 h 39939118"/>
              <a:gd name="connsiteX100" fmla="*/ 13664732 w 15767852"/>
              <a:gd name="connsiteY100" fmla="*/ 16400905 h 39939118"/>
              <a:gd name="connsiteX101" fmla="*/ 14213372 w 15767852"/>
              <a:gd name="connsiteY101" fmla="*/ 17132425 h 39939118"/>
              <a:gd name="connsiteX102" fmla="*/ 14853452 w 15767852"/>
              <a:gd name="connsiteY102" fmla="*/ 25910665 h 39939118"/>
              <a:gd name="connsiteX103" fmla="*/ 13207532 w 15767852"/>
              <a:gd name="connsiteY103" fmla="*/ 25819225 h 39939118"/>
              <a:gd name="connsiteX104" fmla="*/ 13024652 w 15767852"/>
              <a:gd name="connsiteY104" fmla="*/ 29293945 h 39939118"/>
              <a:gd name="connsiteX105" fmla="*/ 11653052 w 15767852"/>
              <a:gd name="connsiteY105" fmla="*/ 33957385 h 39939118"/>
              <a:gd name="connsiteX106" fmla="*/ 12476012 w 15767852"/>
              <a:gd name="connsiteY106" fmla="*/ 35603305 h 39939118"/>
              <a:gd name="connsiteX107" fmla="*/ 14396252 w 15767852"/>
              <a:gd name="connsiteY107" fmla="*/ 36151945 h 39939118"/>
              <a:gd name="connsiteX108" fmla="*/ 12293132 w 15767852"/>
              <a:gd name="connsiteY108" fmla="*/ 36517705 h 39939118"/>
              <a:gd name="connsiteX109" fmla="*/ 12933212 w 15767852"/>
              <a:gd name="connsiteY109" fmla="*/ 37066345 h 39939118"/>
              <a:gd name="connsiteX110" fmla="*/ 12018812 w 15767852"/>
              <a:gd name="connsiteY110" fmla="*/ 37706425 h 39939118"/>
              <a:gd name="connsiteX111" fmla="*/ 10007132 w 15767852"/>
              <a:gd name="connsiteY111" fmla="*/ 37249225 h 39939118"/>
              <a:gd name="connsiteX112" fmla="*/ 10190012 w 15767852"/>
              <a:gd name="connsiteY112" fmla="*/ 36883465 h 39939118"/>
              <a:gd name="connsiteX113" fmla="*/ 9001292 w 15767852"/>
              <a:gd name="connsiteY113" fmla="*/ 36883465 h 39939118"/>
              <a:gd name="connsiteX114" fmla="*/ 9549932 w 15767852"/>
              <a:gd name="connsiteY114" fmla="*/ 35969065 h 39939118"/>
              <a:gd name="connsiteX115" fmla="*/ 9001292 w 15767852"/>
              <a:gd name="connsiteY115" fmla="*/ 35511865 h 39939118"/>
              <a:gd name="connsiteX116" fmla="*/ 9824252 w 15767852"/>
              <a:gd name="connsiteY116" fmla="*/ 34780345 h 39939118"/>
              <a:gd name="connsiteX117" fmla="*/ 8635532 w 15767852"/>
              <a:gd name="connsiteY117" fmla="*/ 28196665 h 39939118"/>
              <a:gd name="connsiteX118" fmla="*/ 9367052 w 15767852"/>
              <a:gd name="connsiteY118" fmla="*/ 26276425 h 39939118"/>
              <a:gd name="connsiteX119" fmla="*/ 8361212 w 15767852"/>
              <a:gd name="connsiteY119" fmla="*/ 25727785 h 39939118"/>
              <a:gd name="connsiteX120" fmla="*/ 8269772 w 15767852"/>
              <a:gd name="connsiteY120" fmla="*/ 20790025 h 39939118"/>
              <a:gd name="connsiteX121" fmla="*/ 8635532 w 15767852"/>
              <a:gd name="connsiteY121" fmla="*/ 18504025 h 39939118"/>
              <a:gd name="connsiteX122" fmla="*/ 7345575 w 15767852"/>
              <a:gd name="connsiteY122" fmla="*/ 16730572 h 39939118"/>
              <a:gd name="connsiteX123" fmla="*/ 7172492 w 15767852"/>
              <a:gd name="connsiteY123" fmla="*/ 16309465 h 39939118"/>
              <a:gd name="connsiteX124" fmla="*/ 7302366 w 15767852"/>
              <a:gd name="connsiteY124" fmla="*/ 16332817 h 39939118"/>
              <a:gd name="connsiteX125" fmla="*/ 7025008 w 15767852"/>
              <a:gd name="connsiteY125" fmla="*/ 16283097 h 39939118"/>
              <a:gd name="connsiteX126" fmla="*/ 7154636 w 15767852"/>
              <a:gd name="connsiteY126" fmla="*/ 20186069 h 39939118"/>
              <a:gd name="connsiteX127" fmla="*/ 6668684 w 15767852"/>
              <a:gd name="connsiteY127" fmla="*/ 21851668 h 39939118"/>
              <a:gd name="connsiteX128" fmla="*/ 6117614 w 15767852"/>
              <a:gd name="connsiteY128" fmla="*/ 22100265 h 39939118"/>
              <a:gd name="connsiteX129" fmla="*/ 6668684 w 15767852"/>
              <a:gd name="connsiteY129" fmla="*/ 26997624 h 39939118"/>
              <a:gd name="connsiteX130" fmla="*/ 6330157 w 15767852"/>
              <a:gd name="connsiteY130" fmla="*/ 36543745 h 39939118"/>
              <a:gd name="connsiteX131" fmla="*/ 5428593 w 15767852"/>
              <a:gd name="connsiteY131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307134 w 15767852"/>
              <a:gd name="connsiteY53" fmla="*/ 797996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234409 w 15767852"/>
              <a:gd name="connsiteY73" fmla="*/ 5121096 h 39939118"/>
              <a:gd name="connsiteX74" fmla="*/ 11169595 w 15767852"/>
              <a:gd name="connsiteY74" fmla="*/ 5668009 h 39939118"/>
              <a:gd name="connsiteX75" fmla="*/ 11234409 w 15767852"/>
              <a:gd name="connsiteY75" fmla="*/ 6587818 h 39939118"/>
              <a:gd name="connsiteX76" fmla="*/ 10910339 w 15767852"/>
              <a:gd name="connsiteY76" fmla="*/ 7134731 h 39939118"/>
              <a:gd name="connsiteX77" fmla="*/ 10845525 w 15767852"/>
              <a:gd name="connsiteY77" fmla="*/ 7532486 h 39939118"/>
              <a:gd name="connsiteX78" fmla="*/ 10694293 w 15767852"/>
              <a:gd name="connsiteY78" fmla="*/ 8079399 h 39939118"/>
              <a:gd name="connsiteX79" fmla="*/ 10197386 w 15767852"/>
              <a:gd name="connsiteY79" fmla="*/ 8104259 h 39939118"/>
              <a:gd name="connsiteX80" fmla="*/ 10348619 w 15767852"/>
              <a:gd name="connsiteY80" fmla="*/ 8576593 h 39939118"/>
              <a:gd name="connsiteX81" fmla="*/ 10521456 w 15767852"/>
              <a:gd name="connsiteY81" fmla="*/ 8750611 h 39939118"/>
              <a:gd name="connsiteX82" fmla="*/ 11925757 w 15767852"/>
              <a:gd name="connsiteY82" fmla="*/ 9173226 h 39939118"/>
              <a:gd name="connsiteX83" fmla="*/ 12249827 w 15767852"/>
              <a:gd name="connsiteY83" fmla="*/ 9620700 h 39939118"/>
              <a:gd name="connsiteX84" fmla="*/ 12379454 w 15767852"/>
              <a:gd name="connsiteY84" fmla="*/ 10764246 h 39939118"/>
              <a:gd name="connsiteX85" fmla="*/ 14129430 w 15767852"/>
              <a:gd name="connsiteY85" fmla="*/ 9993596 h 39939118"/>
              <a:gd name="connsiteX86" fmla="*/ 15274475 w 15767852"/>
              <a:gd name="connsiteY86" fmla="*/ 9670420 h 39939118"/>
              <a:gd name="connsiteX87" fmla="*/ 15219212 w 15767852"/>
              <a:gd name="connsiteY87" fmla="*/ 10457305 h 39939118"/>
              <a:gd name="connsiteX88" fmla="*/ 15767852 w 15767852"/>
              <a:gd name="connsiteY88" fmla="*/ 10914505 h 39939118"/>
              <a:gd name="connsiteX89" fmla="*/ 13826965 w 15767852"/>
              <a:gd name="connsiteY89" fmla="*/ 11932652 h 39939118"/>
              <a:gd name="connsiteX90" fmla="*/ 13999802 w 15767852"/>
              <a:gd name="connsiteY90" fmla="*/ 11485177 h 39939118"/>
              <a:gd name="connsiteX91" fmla="*/ 12660315 w 15767852"/>
              <a:gd name="connsiteY91" fmla="*/ 11534897 h 39939118"/>
              <a:gd name="connsiteX92" fmla="*/ 12487477 w 15767852"/>
              <a:gd name="connsiteY92" fmla="*/ 12230968 h 39939118"/>
              <a:gd name="connsiteX93" fmla="*/ 13524500 w 15767852"/>
              <a:gd name="connsiteY93" fmla="*/ 13324794 h 39939118"/>
              <a:gd name="connsiteX94" fmla="*/ 14396252 w 15767852"/>
              <a:gd name="connsiteY94" fmla="*/ 14114905 h 39939118"/>
              <a:gd name="connsiteX95" fmla="*/ 14762012 w 15767852"/>
              <a:gd name="connsiteY95" fmla="*/ 14846425 h 39939118"/>
              <a:gd name="connsiteX96" fmla="*/ 14670572 w 15767852"/>
              <a:gd name="connsiteY96" fmla="*/ 15577945 h 39939118"/>
              <a:gd name="connsiteX97" fmla="*/ 14670572 w 15767852"/>
              <a:gd name="connsiteY97" fmla="*/ 16035145 h 39939118"/>
              <a:gd name="connsiteX98" fmla="*/ 14396252 w 15767852"/>
              <a:gd name="connsiteY98" fmla="*/ 16035145 h 39939118"/>
              <a:gd name="connsiteX99" fmla="*/ 14396252 w 15767852"/>
              <a:gd name="connsiteY99" fmla="*/ 16400905 h 39939118"/>
              <a:gd name="connsiteX100" fmla="*/ 13664732 w 15767852"/>
              <a:gd name="connsiteY100" fmla="*/ 16400905 h 39939118"/>
              <a:gd name="connsiteX101" fmla="*/ 14213372 w 15767852"/>
              <a:gd name="connsiteY101" fmla="*/ 17132425 h 39939118"/>
              <a:gd name="connsiteX102" fmla="*/ 14853452 w 15767852"/>
              <a:gd name="connsiteY102" fmla="*/ 25910665 h 39939118"/>
              <a:gd name="connsiteX103" fmla="*/ 13207532 w 15767852"/>
              <a:gd name="connsiteY103" fmla="*/ 25819225 h 39939118"/>
              <a:gd name="connsiteX104" fmla="*/ 13024652 w 15767852"/>
              <a:gd name="connsiteY104" fmla="*/ 29293945 h 39939118"/>
              <a:gd name="connsiteX105" fmla="*/ 11653052 w 15767852"/>
              <a:gd name="connsiteY105" fmla="*/ 33957385 h 39939118"/>
              <a:gd name="connsiteX106" fmla="*/ 12476012 w 15767852"/>
              <a:gd name="connsiteY106" fmla="*/ 35603305 h 39939118"/>
              <a:gd name="connsiteX107" fmla="*/ 14396252 w 15767852"/>
              <a:gd name="connsiteY107" fmla="*/ 36151945 h 39939118"/>
              <a:gd name="connsiteX108" fmla="*/ 12293132 w 15767852"/>
              <a:gd name="connsiteY108" fmla="*/ 36517705 h 39939118"/>
              <a:gd name="connsiteX109" fmla="*/ 12933212 w 15767852"/>
              <a:gd name="connsiteY109" fmla="*/ 37066345 h 39939118"/>
              <a:gd name="connsiteX110" fmla="*/ 12018812 w 15767852"/>
              <a:gd name="connsiteY110" fmla="*/ 37706425 h 39939118"/>
              <a:gd name="connsiteX111" fmla="*/ 10007132 w 15767852"/>
              <a:gd name="connsiteY111" fmla="*/ 37249225 h 39939118"/>
              <a:gd name="connsiteX112" fmla="*/ 10190012 w 15767852"/>
              <a:gd name="connsiteY112" fmla="*/ 36883465 h 39939118"/>
              <a:gd name="connsiteX113" fmla="*/ 9001292 w 15767852"/>
              <a:gd name="connsiteY113" fmla="*/ 36883465 h 39939118"/>
              <a:gd name="connsiteX114" fmla="*/ 9549932 w 15767852"/>
              <a:gd name="connsiteY114" fmla="*/ 35969065 h 39939118"/>
              <a:gd name="connsiteX115" fmla="*/ 9001292 w 15767852"/>
              <a:gd name="connsiteY115" fmla="*/ 35511865 h 39939118"/>
              <a:gd name="connsiteX116" fmla="*/ 9824252 w 15767852"/>
              <a:gd name="connsiteY116" fmla="*/ 34780345 h 39939118"/>
              <a:gd name="connsiteX117" fmla="*/ 8635532 w 15767852"/>
              <a:gd name="connsiteY117" fmla="*/ 28196665 h 39939118"/>
              <a:gd name="connsiteX118" fmla="*/ 9367052 w 15767852"/>
              <a:gd name="connsiteY118" fmla="*/ 26276425 h 39939118"/>
              <a:gd name="connsiteX119" fmla="*/ 8361212 w 15767852"/>
              <a:gd name="connsiteY119" fmla="*/ 25727785 h 39939118"/>
              <a:gd name="connsiteX120" fmla="*/ 8269772 w 15767852"/>
              <a:gd name="connsiteY120" fmla="*/ 20790025 h 39939118"/>
              <a:gd name="connsiteX121" fmla="*/ 8635532 w 15767852"/>
              <a:gd name="connsiteY121" fmla="*/ 18504025 h 39939118"/>
              <a:gd name="connsiteX122" fmla="*/ 7345575 w 15767852"/>
              <a:gd name="connsiteY122" fmla="*/ 16730572 h 39939118"/>
              <a:gd name="connsiteX123" fmla="*/ 7172492 w 15767852"/>
              <a:gd name="connsiteY123" fmla="*/ 16309465 h 39939118"/>
              <a:gd name="connsiteX124" fmla="*/ 7302366 w 15767852"/>
              <a:gd name="connsiteY124" fmla="*/ 16332817 h 39939118"/>
              <a:gd name="connsiteX125" fmla="*/ 7025008 w 15767852"/>
              <a:gd name="connsiteY125" fmla="*/ 16283097 h 39939118"/>
              <a:gd name="connsiteX126" fmla="*/ 7154636 w 15767852"/>
              <a:gd name="connsiteY126" fmla="*/ 20186069 h 39939118"/>
              <a:gd name="connsiteX127" fmla="*/ 6668684 w 15767852"/>
              <a:gd name="connsiteY127" fmla="*/ 21851668 h 39939118"/>
              <a:gd name="connsiteX128" fmla="*/ 6117614 w 15767852"/>
              <a:gd name="connsiteY128" fmla="*/ 22100265 h 39939118"/>
              <a:gd name="connsiteX129" fmla="*/ 6668684 w 15767852"/>
              <a:gd name="connsiteY129" fmla="*/ 26997624 h 39939118"/>
              <a:gd name="connsiteX130" fmla="*/ 6330157 w 15767852"/>
              <a:gd name="connsiteY130" fmla="*/ 36543745 h 39939118"/>
              <a:gd name="connsiteX131" fmla="*/ 5428593 w 15767852"/>
              <a:gd name="connsiteY131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307134 w 15767852"/>
              <a:gd name="connsiteY53" fmla="*/ 797996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234409 w 15767852"/>
              <a:gd name="connsiteY73" fmla="*/ 5121096 h 39939118"/>
              <a:gd name="connsiteX74" fmla="*/ 11169595 w 15767852"/>
              <a:gd name="connsiteY74" fmla="*/ 5668009 h 39939118"/>
              <a:gd name="connsiteX75" fmla="*/ 11234409 w 15767852"/>
              <a:gd name="connsiteY75" fmla="*/ 6587818 h 39939118"/>
              <a:gd name="connsiteX76" fmla="*/ 10910339 w 15767852"/>
              <a:gd name="connsiteY76" fmla="*/ 7134731 h 39939118"/>
              <a:gd name="connsiteX77" fmla="*/ 10845525 w 15767852"/>
              <a:gd name="connsiteY77" fmla="*/ 7532486 h 39939118"/>
              <a:gd name="connsiteX78" fmla="*/ 10694293 w 15767852"/>
              <a:gd name="connsiteY78" fmla="*/ 8079399 h 39939118"/>
              <a:gd name="connsiteX79" fmla="*/ 10197386 w 15767852"/>
              <a:gd name="connsiteY79" fmla="*/ 8104259 h 39939118"/>
              <a:gd name="connsiteX80" fmla="*/ 10348619 w 15767852"/>
              <a:gd name="connsiteY80" fmla="*/ 8576593 h 39939118"/>
              <a:gd name="connsiteX81" fmla="*/ 10521456 w 15767852"/>
              <a:gd name="connsiteY81" fmla="*/ 8750611 h 39939118"/>
              <a:gd name="connsiteX82" fmla="*/ 11925757 w 15767852"/>
              <a:gd name="connsiteY82" fmla="*/ 9173226 h 39939118"/>
              <a:gd name="connsiteX83" fmla="*/ 12249827 w 15767852"/>
              <a:gd name="connsiteY83" fmla="*/ 9620700 h 39939118"/>
              <a:gd name="connsiteX84" fmla="*/ 12379454 w 15767852"/>
              <a:gd name="connsiteY84" fmla="*/ 10764246 h 39939118"/>
              <a:gd name="connsiteX85" fmla="*/ 14129430 w 15767852"/>
              <a:gd name="connsiteY85" fmla="*/ 9993596 h 39939118"/>
              <a:gd name="connsiteX86" fmla="*/ 15274475 w 15767852"/>
              <a:gd name="connsiteY86" fmla="*/ 9670420 h 39939118"/>
              <a:gd name="connsiteX87" fmla="*/ 15219212 w 15767852"/>
              <a:gd name="connsiteY87" fmla="*/ 10457305 h 39939118"/>
              <a:gd name="connsiteX88" fmla="*/ 15767852 w 15767852"/>
              <a:gd name="connsiteY88" fmla="*/ 10914505 h 39939118"/>
              <a:gd name="connsiteX89" fmla="*/ 13826965 w 15767852"/>
              <a:gd name="connsiteY89" fmla="*/ 11932652 h 39939118"/>
              <a:gd name="connsiteX90" fmla="*/ 13999802 w 15767852"/>
              <a:gd name="connsiteY90" fmla="*/ 11485177 h 39939118"/>
              <a:gd name="connsiteX91" fmla="*/ 12660315 w 15767852"/>
              <a:gd name="connsiteY91" fmla="*/ 11534897 h 39939118"/>
              <a:gd name="connsiteX92" fmla="*/ 12487477 w 15767852"/>
              <a:gd name="connsiteY92" fmla="*/ 12230968 h 39939118"/>
              <a:gd name="connsiteX93" fmla="*/ 13524500 w 15767852"/>
              <a:gd name="connsiteY93" fmla="*/ 13324794 h 39939118"/>
              <a:gd name="connsiteX94" fmla="*/ 14396252 w 15767852"/>
              <a:gd name="connsiteY94" fmla="*/ 14114905 h 39939118"/>
              <a:gd name="connsiteX95" fmla="*/ 14762012 w 15767852"/>
              <a:gd name="connsiteY95" fmla="*/ 14846425 h 39939118"/>
              <a:gd name="connsiteX96" fmla="*/ 14670572 w 15767852"/>
              <a:gd name="connsiteY96" fmla="*/ 15577945 h 39939118"/>
              <a:gd name="connsiteX97" fmla="*/ 14670572 w 15767852"/>
              <a:gd name="connsiteY97" fmla="*/ 16035145 h 39939118"/>
              <a:gd name="connsiteX98" fmla="*/ 14396252 w 15767852"/>
              <a:gd name="connsiteY98" fmla="*/ 16035145 h 39939118"/>
              <a:gd name="connsiteX99" fmla="*/ 14396252 w 15767852"/>
              <a:gd name="connsiteY99" fmla="*/ 16400905 h 39939118"/>
              <a:gd name="connsiteX100" fmla="*/ 13664732 w 15767852"/>
              <a:gd name="connsiteY100" fmla="*/ 16400905 h 39939118"/>
              <a:gd name="connsiteX101" fmla="*/ 14213372 w 15767852"/>
              <a:gd name="connsiteY101" fmla="*/ 17132425 h 39939118"/>
              <a:gd name="connsiteX102" fmla="*/ 14853452 w 15767852"/>
              <a:gd name="connsiteY102" fmla="*/ 25910665 h 39939118"/>
              <a:gd name="connsiteX103" fmla="*/ 13207532 w 15767852"/>
              <a:gd name="connsiteY103" fmla="*/ 25819225 h 39939118"/>
              <a:gd name="connsiteX104" fmla="*/ 13024652 w 15767852"/>
              <a:gd name="connsiteY104" fmla="*/ 29293945 h 39939118"/>
              <a:gd name="connsiteX105" fmla="*/ 11653052 w 15767852"/>
              <a:gd name="connsiteY105" fmla="*/ 33957385 h 39939118"/>
              <a:gd name="connsiteX106" fmla="*/ 12476012 w 15767852"/>
              <a:gd name="connsiteY106" fmla="*/ 35603305 h 39939118"/>
              <a:gd name="connsiteX107" fmla="*/ 14396252 w 15767852"/>
              <a:gd name="connsiteY107" fmla="*/ 36151945 h 39939118"/>
              <a:gd name="connsiteX108" fmla="*/ 12293132 w 15767852"/>
              <a:gd name="connsiteY108" fmla="*/ 36517705 h 39939118"/>
              <a:gd name="connsiteX109" fmla="*/ 12933212 w 15767852"/>
              <a:gd name="connsiteY109" fmla="*/ 37066345 h 39939118"/>
              <a:gd name="connsiteX110" fmla="*/ 12018812 w 15767852"/>
              <a:gd name="connsiteY110" fmla="*/ 37706425 h 39939118"/>
              <a:gd name="connsiteX111" fmla="*/ 10007132 w 15767852"/>
              <a:gd name="connsiteY111" fmla="*/ 37249225 h 39939118"/>
              <a:gd name="connsiteX112" fmla="*/ 10190012 w 15767852"/>
              <a:gd name="connsiteY112" fmla="*/ 36883465 h 39939118"/>
              <a:gd name="connsiteX113" fmla="*/ 9001292 w 15767852"/>
              <a:gd name="connsiteY113" fmla="*/ 36883465 h 39939118"/>
              <a:gd name="connsiteX114" fmla="*/ 9549932 w 15767852"/>
              <a:gd name="connsiteY114" fmla="*/ 35969065 h 39939118"/>
              <a:gd name="connsiteX115" fmla="*/ 9001292 w 15767852"/>
              <a:gd name="connsiteY115" fmla="*/ 35511865 h 39939118"/>
              <a:gd name="connsiteX116" fmla="*/ 9824252 w 15767852"/>
              <a:gd name="connsiteY116" fmla="*/ 34780345 h 39939118"/>
              <a:gd name="connsiteX117" fmla="*/ 8635532 w 15767852"/>
              <a:gd name="connsiteY117" fmla="*/ 28196665 h 39939118"/>
              <a:gd name="connsiteX118" fmla="*/ 9367052 w 15767852"/>
              <a:gd name="connsiteY118" fmla="*/ 26276425 h 39939118"/>
              <a:gd name="connsiteX119" fmla="*/ 8361212 w 15767852"/>
              <a:gd name="connsiteY119" fmla="*/ 25727785 h 39939118"/>
              <a:gd name="connsiteX120" fmla="*/ 8269772 w 15767852"/>
              <a:gd name="connsiteY120" fmla="*/ 20790025 h 39939118"/>
              <a:gd name="connsiteX121" fmla="*/ 8635532 w 15767852"/>
              <a:gd name="connsiteY121" fmla="*/ 18504025 h 39939118"/>
              <a:gd name="connsiteX122" fmla="*/ 7345575 w 15767852"/>
              <a:gd name="connsiteY122" fmla="*/ 16730572 h 39939118"/>
              <a:gd name="connsiteX123" fmla="*/ 7172492 w 15767852"/>
              <a:gd name="connsiteY123" fmla="*/ 16309465 h 39939118"/>
              <a:gd name="connsiteX124" fmla="*/ 7302366 w 15767852"/>
              <a:gd name="connsiteY124" fmla="*/ 16332817 h 39939118"/>
              <a:gd name="connsiteX125" fmla="*/ 7025008 w 15767852"/>
              <a:gd name="connsiteY125" fmla="*/ 16283097 h 39939118"/>
              <a:gd name="connsiteX126" fmla="*/ 7154636 w 15767852"/>
              <a:gd name="connsiteY126" fmla="*/ 20186069 h 39939118"/>
              <a:gd name="connsiteX127" fmla="*/ 6668684 w 15767852"/>
              <a:gd name="connsiteY127" fmla="*/ 21851668 h 39939118"/>
              <a:gd name="connsiteX128" fmla="*/ 6117614 w 15767852"/>
              <a:gd name="connsiteY128" fmla="*/ 22100265 h 39939118"/>
              <a:gd name="connsiteX129" fmla="*/ 6668684 w 15767852"/>
              <a:gd name="connsiteY129" fmla="*/ 26997624 h 39939118"/>
              <a:gd name="connsiteX130" fmla="*/ 6330157 w 15767852"/>
              <a:gd name="connsiteY130" fmla="*/ 36543745 h 39939118"/>
              <a:gd name="connsiteX131" fmla="*/ 5428593 w 15767852"/>
              <a:gd name="connsiteY131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307134 w 15767852"/>
              <a:gd name="connsiteY53" fmla="*/ 797996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234409 w 15767852"/>
              <a:gd name="connsiteY73" fmla="*/ 5121096 h 39939118"/>
              <a:gd name="connsiteX74" fmla="*/ 11169595 w 15767852"/>
              <a:gd name="connsiteY74" fmla="*/ 5668009 h 39939118"/>
              <a:gd name="connsiteX75" fmla="*/ 11234409 w 15767852"/>
              <a:gd name="connsiteY75" fmla="*/ 6587818 h 39939118"/>
              <a:gd name="connsiteX76" fmla="*/ 10910339 w 15767852"/>
              <a:gd name="connsiteY76" fmla="*/ 7134731 h 39939118"/>
              <a:gd name="connsiteX77" fmla="*/ 10845525 w 15767852"/>
              <a:gd name="connsiteY77" fmla="*/ 7532486 h 39939118"/>
              <a:gd name="connsiteX78" fmla="*/ 10694293 w 15767852"/>
              <a:gd name="connsiteY78" fmla="*/ 8079399 h 39939118"/>
              <a:gd name="connsiteX79" fmla="*/ 10197386 w 15767852"/>
              <a:gd name="connsiteY79" fmla="*/ 8104259 h 39939118"/>
              <a:gd name="connsiteX80" fmla="*/ 10348619 w 15767852"/>
              <a:gd name="connsiteY80" fmla="*/ 8576593 h 39939118"/>
              <a:gd name="connsiteX81" fmla="*/ 10521456 w 15767852"/>
              <a:gd name="connsiteY81" fmla="*/ 8750611 h 39939118"/>
              <a:gd name="connsiteX82" fmla="*/ 11925757 w 15767852"/>
              <a:gd name="connsiteY82" fmla="*/ 9173226 h 39939118"/>
              <a:gd name="connsiteX83" fmla="*/ 12249827 w 15767852"/>
              <a:gd name="connsiteY83" fmla="*/ 9620700 h 39939118"/>
              <a:gd name="connsiteX84" fmla="*/ 12379454 w 15767852"/>
              <a:gd name="connsiteY84" fmla="*/ 10764246 h 39939118"/>
              <a:gd name="connsiteX85" fmla="*/ 14129430 w 15767852"/>
              <a:gd name="connsiteY85" fmla="*/ 9993596 h 39939118"/>
              <a:gd name="connsiteX86" fmla="*/ 15274475 w 15767852"/>
              <a:gd name="connsiteY86" fmla="*/ 9670420 h 39939118"/>
              <a:gd name="connsiteX87" fmla="*/ 15219212 w 15767852"/>
              <a:gd name="connsiteY87" fmla="*/ 10457305 h 39939118"/>
              <a:gd name="connsiteX88" fmla="*/ 15767852 w 15767852"/>
              <a:gd name="connsiteY88" fmla="*/ 10914505 h 39939118"/>
              <a:gd name="connsiteX89" fmla="*/ 13826965 w 15767852"/>
              <a:gd name="connsiteY89" fmla="*/ 11932652 h 39939118"/>
              <a:gd name="connsiteX90" fmla="*/ 13999802 w 15767852"/>
              <a:gd name="connsiteY90" fmla="*/ 11485177 h 39939118"/>
              <a:gd name="connsiteX91" fmla="*/ 12660315 w 15767852"/>
              <a:gd name="connsiteY91" fmla="*/ 11534897 h 39939118"/>
              <a:gd name="connsiteX92" fmla="*/ 12487477 w 15767852"/>
              <a:gd name="connsiteY92" fmla="*/ 12230968 h 39939118"/>
              <a:gd name="connsiteX93" fmla="*/ 13524500 w 15767852"/>
              <a:gd name="connsiteY93" fmla="*/ 13324794 h 39939118"/>
              <a:gd name="connsiteX94" fmla="*/ 14396252 w 15767852"/>
              <a:gd name="connsiteY94" fmla="*/ 14114905 h 39939118"/>
              <a:gd name="connsiteX95" fmla="*/ 14762012 w 15767852"/>
              <a:gd name="connsiteY95" fmla="*/ 14846425 h 39939118"/>
              <a:gd name="connsiteX96" fmla="*/ 14670572 w 15767852"/>
              <a:gd name="connsiteY96" fmla="*/ 15577945 h 39939118"/>
              <a:gd name="connsiteX97" fmla="*/ 14670572 w 15767852"/>
              <a:gd name="connsiteY97" fmla="*/ 16035145 h 39939118"/>
              <a:gd name="connsiteX98" fmla="*/ 14396252 w 15767852"/>
              <a:gd name="connsiteY98" fmla="*/ 16035145 h 39939118"/>
              <a:gd name="connsiteX99" fmla="*/ 14396252 w 15767852"/>
              <a:gd name="connsiteY99" fmla="*/ 16400905 h 39939118"/>
              <a:gd name="connsiteX100" fmla="*/ 13664732 w 15767852"/>
              <a:gd name="connsiteY100" fmla="*/ 16400905 h 39939118"/>
              <a:gd name="connsiteX101" fmla="*/ 14213372 w 15767852"/>
              <a:gd name="connsiteY101" fmla="*/ 17132425 h 39939118"/>
              <a:gd name="connsiteX102" fmla="*/ 14853452 w 15767852"/>
              <a:gd name="connsiteY102" fmla="*/ 25910665 h 39939118"/>
              <a:gd name="connsiteX103" fmla="*/ 13207532 w 15767852"/>
              <a:gd name="connsiteY103" fmla="*/ 25819225 h 39939118"/>
              <a:gd name="connsiteX104" fmla="*/ 13024652 w 15767852"/>
              <a:gd name="connsiteY104" fmla="*/ 29293945 h 39939118"/>
              <a:gd name="connsiteX105" fmla="*/ 11653052 w 15767852"/>
              <a:gd name="connsiteY105" fmla="*/ 33957385 h 39939118"/>
              <a:gd name="connsiteX106" fmla="*/ 12476012 w 15767852"/>
              <a:gd name="connsiteY106" fmla="*/ 35603305 h 39939118"/>
              <a:gd name="connsiteX107" fmla="*/ 14396252 w 15767852"/>
              <a:gd name="connsiteY107" fmla="*/ 36151945 h 39939118"/>
              <a:gd name="connsiteX108" fmla="*/ 12293132 w 15767852"/>
              <a:gd name="connsiteY108" fmla="*/ 36517705 h 39939118"/>
              <a:gd name="connsiteX109" fmla="*/ 12933212 w 15767852"/>
              <a:gd name="connsiteY109" fmla="*/ 37066345 h 39939118"/>
              <a:gd name="connsiteX110" fmla="*/ 12018812 w 15767852"/>
              <a:gd name="connsiteY110" fmla="*/ 37706425 h 39939118"/>
              <a:gd name="connsiteX111" fmla="*/ 10007132 w 15767852"/>
              <a:gd name="connsiteY111" fmla="*/ 37249225 h 39939118"/>
              <a:gd name="connsiteX112" fmla="*/ 10190012 w 15767852"/>
              <a:gd name="connsiteY112" fmla="*/ 36883465 h 39939118"/>
              <a:gd name="connsiteX113" fmla="*/ 9001292 w 15767852"/>
              <a:gd name="connsiteY113" fmla="*/ 36883465 h 39939118"/>
              <a:gd name="connsiteX114" fmla="*/ 9549932 w 15767852"/>
              <a:gd name="connsiteY114" fmla="*/ 35969065 h 39939118"/>
              <a:gd name="connsiteX115" fmla="*/ 9001292 w 15767852"/>
              <a:gd name="connsiteY115" fmla="*/ 35511865 h 39939118"/>
              <a:gd name="connsiteX116" fmla="*/ 9824252 w 15767852"/>
              <a:gd name="connsiteY116" fmla="*/ 34780345 h 39939118"/>
              <a:gd name="connsiteX117" fmla="*/ 8635532 w 15767852"/>
              <a:gd name="connsiteY117" fmla="*/ 28196665 h 39939118"/>
              <a:gd name="connsiteX118" fmla="*/ 9367052 w 15767852"/>
              <a:gd name="connsiteY118" fmla="*/ 26276425 h 39939118"/>
              <a:gd name="connsiteX119" fmla="*/ 8361212 w 15767852"/>
              <a:gd name="connsiteY119" fmla="*/ 25727785 h 39939118"/>
              <a:gd name="connsiteX120" fmla="*/ 8269772 w 15767852"/>
              <a:gd name="connsiteY120" fmla="*/ 20790025 h 39939118"/>
              <a:gd name="connsiteX121" fmla="*/ 8635532 w 15767852"/>
              <a:gd name="connsiteY121" fmla="*/ 18504025 h 39939118"/>
              <a:gd name="connsiteX122" fmla="*/ 7345575 w 15767852"/>
              <a:gd name="connsiteY122" fmla="*/ 16730572 h 39939118"/>
              <a:gd name="connsiteX123" fmla="*/ 7172492 w 15767852"/>
              <a:gd name="connsiteY123" fmla="*/ 16309465 h 39939118"/>
              <a:gd name="connsiteX124" fmla="*/ 7302366 w 15767852"/>
              <a:gd name="connsiteY124" fmla="*/ 16332817 h 39939118"/>
              <a:gd name="connsiteX125" fmla="*/ 7025008 w 15767852"/>
              <a:gd name="connsiteY125" fmla="*/ 16283097 h 39939118"/>
              <a:gd name="connsiteX126" fmla="*/ 7154636 w 15767852"/>
              <a:gd name="connsiteY126" fmla="*/ 20186069 h 39939118"/>
              <a:gd name="connsiteX127" fmla="*/ 6668684 w 15767852"/>
              <a:gd name="connsiteY127" fmla="*/ 21851668 h 39939118"/>
              <a:gd name="connsiteX128" fmla="*/ 6117614 w 15767852"/>
              <a:gd name="connsiteY128" fmla="*/ 22100265 h 39939118"/>
              <a:gd name="connsiteX129" fmla="*/ 6668684 w 15767852"/>
              <a:gd name="connsiteY129" fmla="*/ 26997624 h 39939118"/>
              <a:gd name="connsiteX130" fmla="*/ 6330157 w 15767852"/>
              <a:gd name="connsiteY130" fmla="*/ 36543745 h 39939118"/>
              <a:gd name="connsiteX131" fmla="*/ 5428593 w 15767852"/>
              <a:gd name="connsiteY131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307134 w 15767852"/>
              <a:gd name="connsiteY53" fmla="*/ 797996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234409 w 15767852"/>
              <a:gd name="connsiteY73" fmla="*/ 5121096 h 39939118"/>
              <a:gd name="connsiteX74" fmla="*/ 11169595 w 15767852"/>
              <a:gd name="connsiteY74" fmla="*/ 5668009 h 39939118"/>
              <a:gd name="connsiteX75" fmla="*/ 11234409 w 15767852"/>
              <a:gd name="connsiteY75" fmla="*/ 6587818 h 39939118"/>
              <a:gd name="connsiteX76" fmla="*/ 10910339 w 15767852"/>
              <a:gd name="connsiteY76" fmla="*/ 7134731 h 39939118"/>
              <a:gd name="connsiteX77" fmla="*/ 10845525 w 15767852"/>
              <a:gd name="connsiteY77" fmla="*/ 7532486 h 39939118"/>
              <a:gd name="connsiteX78" fmla="*/ 10694293 w 15767852"/>
              <a:gd name="connsiteY78" fmla="*/ 8079399 h 39939118"/>
              <a:gd name="connsiteX79" fmla="*/ 10197386 w 15767852"/>
              <a:gd name="connsiteY79" fmla="*/ 8104259 h 39939118"/>
              <a:gd name="connsiteX80" fmla="*/ 10348619 w 15767852"/>
              <a:gd name="connsiteY80" fmla="*/ 8576593 h 39939118"/>
              <a:gd name="connsiteX81" fmla="*/ 10521456 w 15767852"/>
              <a:gd name="connsiteY81" fmla="*/ 8750611 h 39939118"/>
              <a:gd name="connsiteX82" fmla="*/ 11925757 w 15767852"/>
              <a:gd name="connsiteY82" fmla="*/ 9173226 h 39939118"/>
              <a:gd name="connsiteX83" fmla="*/ 12249827 w 15767852"/>
              <a:gd name="connsiteY83" fmla="*/ 9620700 h 39939118"/>
              <a:gd name="connsiteX84" fmla="*/ 12379454 w 15767852"/>
              <a:gd name="connsiteY84" fmla="*/ 10764246 h 39939118"/>
              <a:gd name="connsiteX85" fmla="*/ 14129430 w 15767852"/>
              <a:gd name="connsiteY85" fmla="*/ 9993596 h 39939118"/>
              <a:gd name="connsiteX86" fmla="*/ 15274475 w 15767852"/>
              <a:gd name="connsiteY86" fmla="*/ 9670420 h 39939118"/>
              <a:gd name="connsiteX87" fmla="*/ 15219212 w 15767852"/>
              <a:gd name="connsiteY87" fmla="*/ 10457305 h 39939118"/>
              <a:gd name="connsiteX88" fmla="*/ 15767852 w 15767852"/>
              <a:gd name="connsiteY88" fmla="*/ 10914505 h 39939118"/>
              <a:gd name="connsiteX89" fmla="*/ 13826965 w 15767852"/>
              <a:gd name="connsiteY89" fmla="*/ 11932652 h 39939118"/>
              <a:gd name="connsiteX90" fmla="*/ 13999802 w 15767852"/>
              <a:gd name="connsiteY90" fmla="*/ 11485177 h 39939118"/>
              <a:gd name="connsiteX91" fmla="*/ 12660315 w 15767852"/>
              <a:gd name="connsiteY91" fmla="*/ 11534897 h 39939118"/>
              <a:gd name="connsiteX92" fmla="*/ 12487477 w 15767852"/>
              <a:gd name="connsiteY92" fmla="*/ 12230968 h 39939118"/>
              <a:gd name="connsiteX93" fmla="*/ 13524500 w 15767852"/>
              <a:gd name="connsiteY93" fmla="*/ 13324794 h 39939118"/>
              <a:gd name="connsiteX94" fmla="*/ 14396252 w 15767852"/>
              <a:gd name="connsiteY94" fmla="*/ 14114905 h 39939118"/>
              <a:gd name="connsiteX95" fmla="*/ 14762012 w 15767852"/>
              <a:gd name="connsiteY95" fmla="*/ 14846425 h 39939118"/>
              <a:gd name="connsiteX96" fmla="*/ 14670572 w 15767852"/>
              <a:gd name="connsiteY96" fmla="*/ 15577945 h 39939118"/>
              <a:gd name="connsiteX97" fmla="*/ 14670572 w 15767852"/>
              <a:gd name="connsiteY97" fmla="*/ 16035145 h 39939118"/>
              <a:gd name="connsiteX98" fmla="*/ 14396252 w 15767852"/>
              <a:gd name="connsiteY98" fmla="*/ 16035145 h 39939118"/>
              <a:gd name="connsiteX99" fmla="*/ 14396252 w 15767852"/>
              <a:gd name="connsiteY99" fmla="*/ 16400905 h 39939118"/>
              <a:gd name="connsiteX100" fmla="*/ 13664732 w 15767852"/>
              <a:gd name="connsiteY100" fmla="*/ 16400905 h 39939118"/>
              <a:gd name="connsiteX101" fmla="*/ 14213372 w 15767852"/>
              <a:gd name="connsiteY101" fmla="*/ 17132425 h 39939118"/>
              <a:gd name="connsiteX102" fmla="*/ 14853452 w 15767852"/>
              <a:gd name="connsiteY102" fmla="*/ 25910665 h 39939118"/>
              <a:gd name="connsiteX103" fmla="*/ 13207532 w 15767852"/>
              <a:gd name="connsiteY103" fmla="*/ 25819225 h 39939118"/>
              <a:gd name="connsiteX104" fmla="*/ 13024652 w 15767852"/>
              <a:gd name="connsiteY104" fmla="*/ 29293945 h 39939118"/>
              <a:gd name="connsiteX105" fmla="*/ 11653052 w 15767852"/>
              <a:gd name="connsiteY105" fmla="*/ 33957385 h 39939118"/>
              <a:gd name="connsiteX106" fmla="*/ 12476012 w 15767852"/>
              <a:gd name="connsiteY106" fmla="*/ 35603305 h 39939118"/>
              <a:gd name="connsiteX107" fmla="*/ 14396252 w 15767852"/>
              <a:gd name="connsiteY107" fmla="*/ 36151945 h 39939118"/>
              <a:gd name="connsiteX108" fmla="*/ 12293132 w 15767852"/>
              <a:gd name="connsiteY108" fmla="*/ 36517705 h 39939118"/>
              <a:gd name="connsiteX109" fmla="*/ 12933212 w 15767852"/>
              <a:gd name="connsiteY109" fmla="*/ 37066345 h 39939118"/>
              <a:gd name="connsiteX110" fmla="*/ 12018812 w 15767852"/>
              <a:gd name="connsiteY110" fmla="*/ 37706425 h 39939118"/>
              <a:gd name="connsiteX111" fmla="*/ 10007132 w 15767852"/>
              <a:gd name="connsiteY111" fmla="*/ 37249225 h 39939118"/>
              <a:gd name="connsiteX112" fmla="*/ 10190012 w 15767852"/>
              <a:gd name="connsiteY112" fmla="*/ 36883465 h 39939118"/>
              <a:gd name="connsiteX113" fmla="*/ 9001292 w 15767852"/>
              <a:gd name="connsiteY113" fmla="*/ 36883465 h 39939118"/>
              <a:gd name="connsiteX114" fmla="*/ 9549932 w 15767852"/>
              <a:gd name="connsiteY114" fmla="*/ 35969065 h 39939118"/>
              <a:gd name="connsiteX115" fmla="*/ 9001292 w 15767852"/>
              <a:gd name="connsiteY115" fmla="*/ 35511865 h 39939118"/>
              <a:gd name="connsiteX116" fmla="*/ 9824252 w 15767852"/>
              <a:gd name="connsiteY116" fmla="*/ 34780345 h 39939118"/>
              <a:gd name="connsiteX117" fmla="*/ 8635532 w 15767852"/>
              <a:gd name="connsiteY117" fmla="*/ 28196665 h 39939118"/>
              <a:gd name="connsiteX118" fmla="*/ 9367052 w 15767852"/>
              <a:gd name="connsiteY118" fmla="*/ 26276425 h 39939118"/>
              <a:gd name="connsiteX119" fmla="*/ 8361212 w 15767852"/>
              <a:gd name="connsiteY119" fmla="*/ 25727785 h 39939118"/>
              <a:gd name="connsiteX120" fmla="*/ 8269772 w 15767852"/>
              <a:gd name="connsiteY120" fmla="*/ 20790025 h 39939118"/>
              <a:gd name="connsiteX121" fmla="*/ 8635532 w 15767852"/>
              <a:gd name="connsiteY121" fmla="*/ 18504025 h 39939118"/>
              <a:gd name="connsiteX122" fmla="*/ 7345575 w 15767852"/>
              <a:gd name="connsiteY122" fmla="*/ 16730572 h 39939118"/>
              <a:gd name="connsiteX123" fmla="*/ 7172492 w 15767852"/>
              <a:gd name="connsiteY123" fmla="*/ 16309465 h 39939118"/>
              <a:gd name="connsiteX124" fmla="*/ 7302366 w 15767852"/>
              <a:gd name="connsiteY124" fmla="*/ 16332817 h 39939118"/>
              <a:gd name="connsiteX125" fmla="*/ 7025008 w 15767852"/>
              <a:gd name="connsiteY125" fmla="*/ 16283097 h 39939118"/>
              <a:gd name="connsiteX126" fmla="*/ 7154636 w 15767852"/>
              <a:gd name="connsiteY126" fmla="*/ 20186069 h 39939118"/>
              <a:gd name="connsiteX127" fmla="*/ 6668684 w 15767852"/>
              <a:gd name="connsiteY127" fmla="*/ 21851668 h 39939118"/>
              <a:gd name="connsiteX128" fmla="*/ 6117614 w 15767852"/>
              <a:gd name="connsiteY128" fmla="*/ 22100265 h 39939118"/>
              <a:gd name="connsiteX129" fmla="*/ 6668684 w 15767852"/>
              <a:gd name="connsiteY129" fmla="*/ 26997624 h 39939118"/>
              <a:gd name="connsiteX130" fmla="*/ 6330157 w 15767852"/>
              <a:gd name="connsiteY130" fmla="*/ 36543745 h 39939118"/>
              <a:gd name="connsiteX131" fmla="*/ 5428593 w 15767852"/>
              <a:gd name="connsiteY131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307134 w 15767852"/>
              <a:gd name="connsiteY53" fmla="*/ 797996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234409 w 15767852"/>
              <a:gd name="connsiteY73" fmla="*/ 5121096 h 39939118"/>
              <a:gd name="connsiteX74" fmla="*/ 11169595 w 15767852"/>
              <a:gd name="connsiteY74" fmla="*/ 5668009 h 39939118"/>
              <a:gd name="connsiteX75" fmla="*/ 11234409 w 15767852"/>
              <a:gd name="connsiteY75" fmla="*/ 6587818 h 39939118"/>
              <a:gd name="connsiteX76" fmla="*/ 10910339 w 15767852"/>
              <a:gd name="connsiteY76" fmla="*/ 7134731 h 39939118"/>
              <a:gd name="connsiteX77" fmla="*/ 10845525 w 15767852"/>
              <a:gd name="connsiteY77" fmla="*/ 7532486 h 39939118"/>
              <a:gd name="connsiteX78" fmla="*/ 10694293 w 15767852"/>
              <a:gd name="connsiteY78" fmla="*/ 8079399 h 39939118"/>
              <a:gd name="connsiteX79" fmla="*/ 10197386 w 15767852"/>
              <a:gd name="connsiteY79" fmla="*/ 8104259 h 39939118"/>
              <a:gd name="connsiteX80" fmla="*/ 10348619 w 15767852"/>
              <a:gd name="connsiteY80" fmla="*/ 8576593 h 39939118"/>
              <a:gd name="connsiteX81" fmla="*/ 10521456 w 15767852"/>
              <a:gd name="connsiteY81" fmla="*/ 8750611 h 39939118"/>
              <a:gd name="connsiteX82" fmla="*/ 11925757 w 15767852"/>
              <a:gd name="connsiteY82" fmla="*/ 9173226 h 39939118"/>
              <a:gd name="connsiteX83" fmla="*/ 12249827 w 15767852"/>
              <a:gd name="connsiteY83" fmla="*/ 9620700 h 39939118"/>
              <a:gd name="connsiteX84" fmla="*/ 12379454 w 15767852"/>
              <a:gd name="connsiteY84" fmla="*/ 10764246 h 39939118"/>
              <a:gd name="connsiteX85" fmla="*/ 14129430 w 15767852"/>
              <a:gd name="connsiteY85" fmla="*/ 9993596 h 39939118"/>
              <a:gd name="connsiteX86" fmla="*/ 15274475 w 15767852"/>
              <a:gd name="connsiteY86" fmla="*/ 9670420 h 39939118"/>
              <a:gd name="connsiteX87" fmla="*/ 15219212 w 15767852"/>
              <a:gd name="connsiteY87" fmla="*/ 10457305 h 39939118"/>
              <a:gd name="connsiteX88" fmla="*/ 15767852 w 15767852"/>
              <a:gd name="connsiteY88" fmla="*/ 10914505 h 39939118"/>
              <a:gd name="connsiteX89" fmla="*/ 13826965 w 15767852"/>
              <a:gd name="connsiteY89" fmla="*/ 11932652 h 39939118"/>
              <a:gd name="connsiteX90" fmla="*/ 13999802 w 15767852"/>
              <a:gd name="connsiteY90" fmla="*/ 11485177 h 39939118"/>
              <a:gd name="connsiteX91" fmla="*/ 12660315 w 15767852"/>
              <a:gd name="connsiteY91" fmla="*/ 11534897 h 39939118"/>
              <a:gd name="connsiteX92" fmla="*/ 12487477 w 15767852"/>
              <a:gd name="connsiteY92" fmla="*/ 12230968 h 39939118"/>
              <a:gd name="connsiteX93" fmla="*/ 13524500 w 15767852"/>
              <a:gd name="connsiteY93" fmla="*/ 13324794 h 39939118"/>
              <a:gd name="connsiteX94" fmla="*/ 14396252 w 15767852"/>
              <a:gd name="connsiteY94" fmla="*/ 14114905 h 39939118"/>
              <a:gd name="connsiteX95" fmla="*/ 14762012 w 15767852"/>
              <a:gd name="connsiteY95" fmla="*/ 14846425 h 39939118"/>
              <a:gd name="connsiteX96" fmla="*/ 14670572 w 15767852"/>
              <a:gd name="connsiteY96" fmla="*/ 15577945 h 39939118"/>
              <a:gd name="connsiteX97" fmla="*/ 14670572 w 15767852"/>
              <a:gd name="connsiteY97" fmla="*/ 16035145 h 39939118"/>
              <a:gd name="connsiteX98" fmla="*/ 14396252 w 15767852"/>
              <a:gd name="connsiteY98" fmla="*/ 16035145 h 39939118"/>
              <a:gd name="connsiteX99" fmla="*/ 14396252 w 15767852"/>
              <a:gd name="connsiteY99" fmla="*/ 16400905 h 39939118"/>
              <a:gd name="connsiteX100" fmla="*/ 13664732 w 15767852"/>
              <a:gd name="connsiteY100" fmla="*/ 16400905 h 39939118"/>
              <a:gd name="connsiteX101" fmla="*/ 14213372 w 15767852"/>
              <a:gd name="connsiteY101" fmla="*/ 17132425 h 39939118"/>
              <a:gd name="connsiteX102" fmla="*/ 14853452 w 15767852"/>
              <a:gd name="connsiteY102" fmla="*/ 25910665 h 39939118"/>
              <a:gd name="connsiteX103" fmla="*/ 13207532 w 15767852"/>
              <a:gd name="connsiteY103" fmla="*/ 25819225 h 39939118"/>
              <a:gd name="connsiteX104" fmla="*/ 13024652 w 15767852"/>
              <a:gd name="connsiteY104" fmla="*/ 29293945 h 39939118"/>
              <a:gd name="connsiteX105" fmla="*/ 11653052 w 15767852"/>
              <a:gd name="connsiteY105" fmla="*/ 33957385 h 39939118"/>
              <a:gd name="connsiteX106" fmla="*/ 12476012 w 15767852"/>
              <a:gd name="connsiteY106" fmla="*/ 35603305 h 39939118"/>
              <a:gd name="connsiteX107" fmla="*/ 14396252 w 15767852"/>
              <a:gd name="connsiteY107" fmla="*/ 36151945 h 39939118"/>
              <a:gd name="connsiteX108" fmla="*/ 12293132 w 15767852"/>
              <a:gd name="connsiteY108" fmla="*/ 36517705 h 39939118"/>
              <a:gd name="connsiteX109" fmla="*/ 12933212 w 15767852"/>
              <a:gd name="connsiteY109" fmla="*/ 37066345 h 39939118"/>
              <a:gd name="connsiteX110" fmla="*/ 12018812 w 15767852"/>
              <a:gd name="connsiteY110" fmla="*/ 37706425 h 39939118"/>
              <a:gd name="connsiteX111" fmla="*/ 10007132 w 15767852"/>
              <a:gd name="connsiteY111" fmla="*/ 37249225 h 39939118"/>
              <a:gd name="connsiteX112" fmla="*/ 10190012 w 15767852"/>
              <a:gd name="connsiteY112" fmla="*/ 36883465 h 39939118"/>
              <a:gd name="connsiteX113" fmla="*/ 9001292 w 15767852"/>
              <a:gd name="connsiteY113" fmla="*/ 36883465 h 39939118"/>
              <a:gd name="connsiteX114" fmla="*/ 9549932 w 15767852"/>
              <a:gd name="connsiteY114" fmla="*/ 35969065 h 39939118"/>
              <a:gd name="connsiteX115" fmla="*/ 9001292 w 15767852"/>
              <a:gd name="connsiteY115" fmla="*/ 35511865 h 39939118"/>
              <a:gd name="connsiteX116" fmla="*/ 9824252 w 15767852"/>
              <a:gd name="connsiteY116" fmla="*/ 34780345 h 39939118"/>
              <a:gd name="connsiteX117" fmla="*/ 8635532 w 15767852"/>
              <a:gd name="connsiteY117" fmla="*/ 28196665 h 39939118"/>
              <a:gd name="connsiteX118" fmla="*/ 9367052 w 15767852"/>
              <a:gd name="connsiteY118" fmla="*/ 26276425 h 39939118"/>
              <a:gd name="connsiteX119" fmla="*/ 8361212 w 15767852"/>
              <a:gd name="connsiteY119" fmla="*/ 25727785 h 39939118"/>
              <a:gd name="connsiteX120" fmla="*/ 8269772 w 15767852"/>
              <a:gd name="connsiteY120" fmla="*/ 20790025 h 39939118"/>
              <a:gd name="connsiteX121" fmla="*/ 8635532 w 15767852"/>
              <a:gd name="connsiteY121" fmla="*/ 18504025 h 39939118"/>
              <a:gd name="connsiteX122" fmla="*/ 7345575 w 15767852"/>
              <a:gd name="connsiteY122" fmla="*/ 16730572 h 39939118"/>
              <a:gd name="connsiteX123" fmla="*/ 7172492 w 15767852"/>
              <a:gd name="connsiteY123" fmla="*/ 16309465 h 39939118"/>
              <a:gd name="connsiteX124" fmla="*/ 7302366 w 15767852"/>
              <a:gd name="connsiteY124" fmla="*/ 16332817 h 39939118"/>
              <a:gd name="connsiteX125" fmla="*/ 7025008 w 15767852"/>
              <a:gd name="connsiteY125" fmla="*/ 16283097 h 39939118"/>
              <a:gd name="connsiteX126" fmla="*/ 7154636 w 15767852"/>
              <a:gd name="connsiteY126" fmla="*/ 20186069 h 39939118"/>
              <a:gd name="connsiteX127" fmla="*/ 6668684 w 15767852"/>
              <a:gd name="connsiteY127" fmla="*/ 21851668 h 39939118"/>
              <a:gd name="connsiteX128" fmla="*/ 6117614 w 15767852"/>
              <a:gd name="connsiteY128" fmla="*/ 22100265 h 39939118"/>
              <a:gd name="connsiteX129" fmla="*/ 6668684 w 15767852"/>
              <a:gd name="connsiteY129" fmla="*/ 26997624 h 39939118"/>
              <a:gd name="connsiteX130" fmla="*/ 6330157 w 15767852"/>
              <a:gd name="connsiteY130" fmla="*/ 36543745 h 39939118"/>
              <a:gd name="connsiteX131" fmla="*/ 5428593 w 15767852"/>
              <a:gd name="connsiteY131" fmla="*/ 36799051 h 39939118"/>
              <a:gd name="connsiteX0" fmla="*/ 5941274 w 15767852"/>
              <a:gd name="connsiteY0" fmla="*/ 36916641 h 39939118"/>
              <a:gd name="connsiteX1" fmla="*/ 6546204 w 15767852"/>
              <a:gd name="connsiteY1" fmla="*/ 37811590 h 39939118"/>
              <a:gd name="connsiteX2" fmla="*/ 6729995 w 15767852"/>
              <a:gd name="connsiteY2" fmla="*/ 38184485 h 39939118"/>
              <a:gd name="connsiteX3" fmla="*/ 8577039 w 15767852"/>
              <a:gd name="connsiteY3" fmla="*/ 38905416 h 39939118"/>
              <a:gd name="connsiteX4" fmla="*/ 8987527 w 15767852"/>
              <a:gd name="connsiteY4" fmla="*/ 39526908 h 39939118"/>
              <a:gd name="connsiteX5" fmla="*/ 6225637 w 15767852"/>
              <a:gd name="connsiteY5" fmla="*/ 39924663 h 39939118"/>
              <a:gd name="connsiteX6" fmla="*/ 5058987 w 15767852"/>
              <a:gd name="connsiteY6" fmla="*/ 39526908 h 39939118"/>
              <a:gd name="connsiteX7" fmla="*/ 4540476 w 15767852"/>
              <a:gd name="connsiteY7" fmla="*/ 39626347 h 39939118"/>
              <a:gd name="connsiteX8" fmla="*/ 3200988 w 15767852"/>
              <a:gd name="connsiteY8" fmla="*/ 39377750 h 39939118"/>
              <a:gd name="connsiteX9" fmla="*/ 3265802 w 15767852"/>
              <a:gd name="connsiteY9" fmla="*/ 38358503 h 39939118"/>
              <a:gd name="connsiteX10" fmla="*/ 2596059 w 15767852"/>
              <a:gd name="connsiteY10" fmla="*/ 38532521 h 39939118"/>
              <a:gd name="connsiteX11" fmla="*/ 2531245 w 15767852"/>
              <a:gd name="connsiteY11" fmla="*/ 38905416 h 39939118"/>
              <a:gd name="connsiteX12" fmla="*/ 864185 w 15767852"/>
              <a:gd name="connsiteY12" fmla="*/ 38830837 h 39939118"/>
              <a:gd name="connsiteX13" fmla="*/ 712953 w 15767852"/>
              <a:gd name="connsiteY13" fmla="*/ 36543745 h 39939118"/>
              <a:gd name="connsiteX14" fmla="*/ 802874 w 15767852"/>
              <a:gd name="connsiteY14" fmla="*/ 35499638 h 39939118"/>
              <a:gd name="connsiteX15" fmla="*/ 1278176 w 15767852"/>
              <a:gd name="connsiteY15" fmla="*/ 35027304 h 39939118"/>
              <a:gd name="connsiteX16" fmla="*/ 1040525 w 15767852"/>
              <a:gd name="connsiteY16" fmla="*/ 34629549 h 39939118"/>
              <a:gd name="connsiteX17" fmla="*/ 1080232 w 15767852"/>
              <a:gd name="connsiteY17" fmla="*/ 26972764 h 39939118"/>
              <a:gd name="connsiteX18" fmla="*/ 1598743 w 15767852"/>
              <a:gd name="connsiteY18" fmla="*/ 24909410 h 39939118"/>
              <a:gd name="connsiteX19" fmla="*/ 1533929 w 15767852"/>
              <a:gd name="connsiteY19" fmla="*/ 23591847 h 39939118"/>
              <a:gd name="connsiteX20" fmla="*/ 1663557 w 15767852"/>
              <a:gd name="connsiteY20" fmla="*/ 22348862 h 39939118"/>
              <a:gd name="connsiteX21" fmla="*/ 1859785 w 15767852"/>
              <a:gd name="connsiteY21" fmla="*/ 21534401 h 39939118"/>
              <a:gd name="connsiteX22" fmla="*/ 0 w 15767852"/>
              <a:gd name="connsiteY22" fmla="*/ 21115331 h 39939118"/>
              <a:gd name="connsiteX23" fmla="*/ 734558 w 15767852"/>
              <a:gd name="connsiteY23" fmla="*/ 16034501 h 39939118"/>
              <a:gd name="connsiteX24" fmla="*/ 910897 w 15767852"/>
              <a:gd name="connsiteY24" fmla="*/ 13573391 h 39939118"/>
              <a:gd name="connsiteX25" fmla="*/ 781270 w 15767852"/>
              <a:gd name="connsiteY25" fmla="*/ 10391351 h 39939118"/>
              <a:gd name="connsiteX26" fmla="*/ 1166650 w 15767852"/>
              <a:gd name="connsiteY26" fmla="*/ 7897670 h 39939118"/>
              <a:gd name="connsiteX27" fmla="*/ 1879603 w 15767852"/>
              <a:gd name="connsiteY27" fmla="*/ 6322056 h 39939118"/>
              <a:gd name="connsiteX28" fmla="*/ 2570951 w 15767852"/>
              <a:gd name="connsiteY28" fmla="*/ 5337122 h 39939118"/>
              <a:gd name="connsiteX29" fmla="*/ 2966252 w 15767852"/>
              <a:gd name="connsiteY29" fmla="*/ 4788025 h 39939118"/>
              <a:gd name="connsiteX30" fmla="*/ 2527742 w 15767852"/>
              <a:gd name="connsiteY30" fmla="*/ 3954433 h 39939118"/>
              <a:gd name="connsiteX31" fmla="*/ 2160463 w 15767852"/>
              <a:gd name="connsiteY31" fmla="*/ 1881624 h 39939118"/>
              <a:gd name="connsiteX32" fmla="*/ 2246882 w 15767852"/>
              <a:gd name="connsiteY32" fmla="*/ 1036395 h 39939118"/>
              <a:gd name="connsiteX33" fmla="*/ 2722184 w 15767852"/>
              <a:gd name="connsiteY33" fmla="*/ 638640 h 39939118"/>
              <a:gd name="connsiteX34" fmla="*/ 3510600 w 15767852"/>
              <a:gd name="connsiteY34" fmla="*/ 290605 h 39939118"/>
              <a:gd name="connsiteX35" fmla="*/ 4601787 w 15767852"/>
              <a:gd name="connsiteY35" fmla="*/ 191166 h 39939118"/>
              <a:gd name="connsiteX36" fmla="*/ 5833251 w 15767852"/>
              <a:gd name="connsiteY36" fmla="*/ 713219 h 39939118"/>
              <a:gd name="connsiteX37" fmla="*/ 5465972 w 15767852"/>
              <a:gd name="connsiteY37" fmla="*/ 1185554 h 39939118"/>
              <a:gd name="connsiteX38" fmla="*/ 5768437 w 15767852"/>
              <a:gd name="connsiteY38" fmla="*/ 1682747 h 39939118"/>
              <a:gd name="connsiteX39" fmla="*/ 5962879 w 15767852"/>
              <a:gd name="connsiteY39" fmla="*/ 2378819 h 39939118"/>
              <a:gd name="connsiteX40" fmla="*/ 5941274 w 15767852"/>
              <a:gd name="connsiteY40" fmla="*/ 2900872 h 39939118"/>
              <a:gd name="connsiteX41" fmla="*/ 6265343 w 15767852"/>
              <a:gd name="connsiteY41" fmla="*/ 3671523 h 39939118"/>
              <a:gd name="connsiteX42" fmla="*/ 6157320 w 15767852"/>
              <a:gd name="connsiteY42" fmla="*/ 4078732 h 39939118"/>
              <a:gd name="connsiteX43" fmla="*/ 6222134 w 15767852"/>
              <a:gd name="connsiteY43" fmla="*/ 4516753 h 39939118"/>
              <a:gd name="connsiteX44" fmla="*/ 5919669 w 15767852"/>
              <a:gd name="connsiteY44" fmla="*/ 5585719 h 39939118"/>
              <a:gd name="connsiteX45" fmla="*/ 5160812 w 15767852"/>
              <a:gd name="connsiteY45" fmla="*/ 5610985 h 39939118"/>
              <a:gd name="connsiteX46" fmla="*/ 4882647 w 15767852"/>
              <a:gd name="connsiteY46" fmla="*/ 6115484 h 39939118"/>
              <a:gd name="connsiteX47" fmla="*/ 5314740 w 15767852"/>
              <a:gd name="connsiteY47" fmla="*/ 6836415 h 39939118"/>
              <a:gd name="connsiteX48" fmla="*/ 6200530 w 15767852"/>
              <a:gd name="connsiteY48" fmla="*/ 10251647 h 39939118"/>
              <a:gd name="connsiteX49" fmla="*/ 6351762 w 15767852"/>
              <a:gd name="connsiteY49" fmla="*/ 11634335 h 39939118"/>
              <a:gd name="connsiteX50" fmla="*/ 6762250 w 15767852"/>
              <a:gd name="connsiteY50" fmla="*/ 11385738 h 39939118"/>
              <a:gd name="connsiteX51" fmla="*/ 6440972 w 15767852"/>
              <a:gd name="connsiteY51" fmla="*/ 10000105 h 39939118"/>
              <a:gd name="connsiteX52" fmla="*/ 8178332 w 15767852"/>
              <a:gd name="connsiteY52" fmla="*/ 8628505 h 39939118"/>
              <a:gd name="connsiteX53" fmla="*/ 8307134 w 15767852"/>
              <a:gd name="connsiteY53" fmla="*/ 7979961 h 39939118"/>
              <a:gd name="connsiteX54" fmla="*/ 8566084 w 15767852"/>
              <a:gd name="connsiteY54" fmla="*/ 7805943 h 39939118"/>
              <a:gd name="connsiteX55" fmla="*/ 8566084 w 15767852"/>
              <a:gd name="connsiteY55" fmla="*/ 7184451 h 39939118"/>
              <a:gd name="connsiteX56" fmla="*/ 8144946 w 15767852"/>
              <a:gd name="connsiteY56" fmla="*/ 6910994 h 39939118"/>
              <a:gd name="connsiteX57" fmla="*/ 7904012 w 15767852"/>
              <a:gd name="connsiteY57" fmla="*/ 5336665 h 39939118"/>
              <a:gd name="connsiteX58" fmla="*/ 7904012 w 15767852"/>
              <a:gd name="connsiteY58" fmla="*/ 5885305 h 39939118"/>
              <a:gd name="connsiteX59" fmla="*/ 7904012 w 15767852"/>
              <a:gd name="connsiteY59" fmla="*/ 6433945 h 39939118"/>
              <a:gd name="connsiteX60" fmla="*/ 7721132 w 15767852"/>
              <a:gd name="connsiteY60" fmla="*/ 6068185 h 39939118"/>
              <a:gd name="connsiteX61" fmla="*/ 7637390 w 15767852"/>
              <a:gd name="connsiteY61" fmla="*/ 6463520 h 39939118"/>
              <a:gd name="connsiteX62" fmla="*/ 7355372 w 15767852"/>
              <a:gd name="connsiteY62" fmla="*/ 6616825 h 39939118"/>
              <a:gd name="connsiteX63" fmla="*/ 7355372 w 15767852"/>
              <a:gd name="connsiteY63" fmla="*/ 6159625 h 39939118"/>
              <a:gd name="connsiteX64" fmla="*/ 7183693 w 15767852"/>
              <a:gd name="connsiteY64" fmla="*/ 6513239 h 39939118"/>
              <a:gd name="connsiteX65" fmla="*/ 7583226 w 15767852"/>
              <a:gd name="connsiteY65" fmla="*/ 5170816 h 39939118"/>
              <a:gd name="connsiteX66" fmla="*/ 7810227 w 15767852"/>
              <a:gd name="connsiteY66" fmla="*/ 4176428 h 39939118"/>
              <a:gd name="connsiteX67" fmla="*/ 8706667 w 15767852"/>
              <a:gd name="connsiteY67" fmla="*/ 3331199 h 39939118"/>
              <a:gd name="connsiteX68" fmla="*/ 9268387 w 15767852"/>
              <a:gd name="connsiteY68" fmla="*/ 3206900 h 39939118"/>
              <a:gd name="connsiteX69" fmla="*/ 9689525 w 15767852"/>
              <a:gd name="connsiteY69" fmla="*/ 3057742 h 39939118"/>
              <a:gd name="connsiteX70" fmla="*/ 10435037 w 15767852"/>
              <a:gd name="connsiteY70" fmla="*/ 3281479 h 39939118"/>
              <a:gd name="connsiteX71" fmla="*/ 10834876 w 15767852"/>
              <a:gd name="connsiteY71" fmla="*/ 3803533 h 39939118"/>
              <a:gd name="connsiteX72" fmla="*/ 11115736 w 15767852"/>
              <a:gd name="connsiteY72" fmla="*/ 4524464 h 39939118"/>
              <a:gd name="connsiteX73" fmla="*/ 11234409 w 15767852"/>
              <a:gd name="connsiteY73" fmla="*/ 5121096 h 39939118"/>
              <a:gd name="connsiteX74" fmla="*/ 11169595 w 15767852"/>
              <a:gd name="connsiteY74" fmla="*/ 5668009 h 39939118"/>
              <a:gd name="connsiteX75" fmla="*/ 11234409 w 15767852"/>
              <a:gd name="connsiteY75" fmla="*/ 6587818 h 39939118"/>
              <a:gd name="connsiteX76" fmla="*/ 10910339 w 15767852"/>
              <a:gd name="connsiteY76" fmla="*/ 7134731 h 39939118"/>
              <a:gd name="connsiteX77" fmla="*/ 10845525 w 15767852"/>
              <a:gd name="connsiteY77" fmla="*/ 7532486 h 39939118"/>
              <a:gd name="connsiteX78" fmla="*/ 10694293 w 15767852"/>
              <a:gd name="connsiteY78" fmla="*/ 8079399 h 39939118"/>
              <a:gd name="connsiteX79" fmla="*/ 10197386 w 15767852"/>
              <a:gd name="connsiteY79" fmla="*/ 8104259 h 39939118"/>
              <a:gd name="connsiteX80" fmla="*/ 10348619 w 15767852"/>
              <a:gd name="connsiteY80" fmla="*/ 8576593 h 39939118"/>
              <a:gd name="connsiteX81" fmla="*/ 10521456 w 15767852"/>
              <a:gd name="connsiteY81" fmla="*/ 8750611 h 39939118"/>
              <a:gd name="connsiteX82" fmla="*/ 11925757 w 15767852"/>
              <a:gd name="connsiteY82" fmla="*/ 9173226 h 39939118"/>
              <a:gd name="connsiteX83" fmla="*/ 12249827 w 15767852"/>
              <a:gd name="connsiteY83" fmla="*/ 9620700 h 39939118"/>
              <a:gd name="connsiteX84" fmla="*/ 12379454 w 15767852"/>
              <a:gd name="connsiteY84" fmla="*/ 10764246 h 39939118"/>
              <a:gd name="connsiteX85" fmla="*/ 14129430 w 15767852"/>
              <a:gd name="connsiteY85" fmla="*/ 9993596 h 39939118"/>
              <a:gd name="connsiteX86" fmla="*/ 15274475 w 15767852"/>
              <a:gd name="connsiteY86" fmla="*/ 9670420 h 39939118"/>
              <a:gd name="connsiteX87" fmla="*/ 15219212 w 15767852"/>
              <a:gd name="connsiteY87" fmla="*/ 10457305 h 39939118"/>
              <a:gd name="connsiteX88" fmla="*/ 15767852 w 15767852"/>
              <a:gd name="connsiteY88" fmla="*/ 10914505 h 39939118"/>
              <a:gd name="connsiteX89" fmla="*/ 13826965 w 15767852"/>
              <a:gd name="connsiteY89" fmla="*/ 11932652 h 39939118"/>
              <a:gd name="connsiteX90" fmla="*/ 13999802 w 15767852"/>
              <a:gd name="connsiteY90" fmla="*/ 11485177 h 39939118"/>
              <a:gd name="connsiteX91" fmla="*/ 12660315 w 15767852"/>
              <a:gd name="connsiteY91" fmla="*/ 11534897 h 39939118"/>
              <a:gd name="connsiteX92" fmla="*/ 12487477 w 15767852"/>
              <a:gd name="connsiteY92" fmla="*/ 12230968 h 39939118"/>
              <a:gd name="connsiteX93" fmla="*/ 13524500 w 15767852"/>
              <a:gd name="connsiteY93" fmla="*/ 13324794 h 39939118"/>
              <a:gd name="connsiteX94" fmla="*/ 14396252 w 15767852"/>
              <a:gd name="connsiteY94" fmla="*/ 14114905 h 39939118"/>
              <a:gd name="connsiteX95" fmla="*/ 14762012 w 15767852"/>
              <a:gd name="connsiteY95" fmla="*/ 14846425 h 39939118"/>
              <a:gd name="connsiteX96" fmla="*/ 14670572 w 15767852"/>
              <a:gd name="connsiteY96" fmla="*/ 15577945 h 39939118"/>
              <a:gd name="connsiteX97" fmla="*/ 14670572 w 15767852"/>
              <a:gd name="connsiteY97" fmla="*/ 16035145 h 39939118"/>
              <a:gd name="connsiteX98" fmla="*/ 14396252 w 15767852"/>
              <a:gd name="connsiteY98" fmla="*/ 16035145 h 39939118"/>
              <a:gd name="connsiteX99" fmla="*/ 14396252 w 15767852"/>
              <a:gd name="connsiteY99" fmla="*/ 16400905 h 39939118"/>
              <a:gd name="connsiteX100" fmla="*/ 13664732 w 15767852"/>
              <a:gd name="connsiteY100" fmla="*/ 16400905 h 39939118"/>
              <a:gd name="connsiteX101" fmla="*/ 14213372 w 15767852"/>
              <a:gd name="connsiteY101" fmla="*/ 17132425 h 39939118"/>
              <a:gd name="connsiteX102" fmla="*/ 14853452 w 15767852"/>
              <a:gd name="connsiteY102" fmla="*/ 25910665 h 39939118"/>
              <a:gd name="connsiteX103" fmla="*/ 13207532 w 15767852"/>
              <a:gd name="connsiteY103" fmla="*/ 25819225 h 39939118"/>
              <a:gd name="connsiteX104" fmla="*/ 13024652 w 15767852"/>
              <a:gd name="connsiteY104" fmla="*/ 29293945 h 39939118"/>
              <a:gd name="connsiteX105" fmla="*/ 11653052 w 15767852"/>
              <a:gd name="connsiteY105" fmla="*/ 33957385 h 39939118"/>
              <a:gd name="connsiteX106" fmla="*/ 12476012 w 15767852"/>
              <a:gd name="connsiteY106" fmla="*/ 35603305 h 39939118"/>
              <a:gd name="connsiteX107" fmla="*/ 14396252 w 15767852"/>
              <a:gd name="connsiteY107" fmla="*/ 36151945 h 39939118"/>
              <a:gd name="connsiteX108" fmla="*/ 12293132 w 15767852"/>
              <a:gd name="connsiteY108" fmla="*/ 36517705 h 39939118"/>
              <a:gd name="connsiteX109" fmla="*/ 12933212 w 15767852"/>
              <a:gd name="connsiteY109" fmla="*/ 37066345 h 39939118"/>
              <a:gd name="connsiteX110" fmla="*/ 12018812 w 15767852"/>
              <a:gd name="connsiteY110" fmla="*/ 37706425 h 39939118"/>
              <a:gd name="connsiteX111" fmla="*/ 10007132 w 15767852"/>
              <a:gd name="connsiteY111" fmla="*/ 37249225 h 39939118"/>
              <a:gd name="connsiteX112" fmla="*/ 10190012 w 15767852"/>
              <a:gd name="connsiteY112" fmla="*/ 36883465 h 39939118"/>
              <a:gd name="connsiteX113" fmla="*/ 9001292 w 15767852"/>
              <a:gd name="connsiteY113" fmla="*/ 36883465 h 39939118"/>
              <a:gd name="connsiteX114" fmla="*/ 9549932 w 15767852"/>
              <a:gd name="connsiteY114" fmla="*/ 35969065 h 39939118"/>
              <a:gd name="connsiteX115" fmla="*/ 9001292 w 15767852"/>
              <a:gd name="connsiteY115" fmla="*/ 35511865 h 39939118"/>
              <a:gd name="connsiteX116" fmla="*/ 9824252 w 15767852"/>
              <a:gd name="connsiteY116" fmla="*/ 34780345 h 39939118"/>
              <a:gd name="connsiteX117" fmla="*/ 8635532 w 15767852"/>
              <a:gd name="connsiteY117" fmla="*/ 28196665 h 39939118"/>
              <a:gd name="connsiteX118" fmla="*/ 9367052 w 15767852"/>
              <a:gd name="connsiteY118" fmla="*/ 26276425 h 39939118"/>
              <a:gd name="connsiteX119" fmla="*/ 8361212 w 15767852"/>
              <a:gd name="connsiteY119" fmla="*/ 25727785 h 39939118"/>
              <a:gd name="connsiteX120" fmla="*/ 8269772 w 15767852"/>
              <a:gd name="connsiteY120" fmla="*/ 20790025 h 39939118"/>
              <a:gd name="connsiteX121" fmla="*/ 8635532 w 15767852"/>
              <a:gd name="connsiteY121" fmla="*/ 18504025 h 39939118"/>
              <a:gd name="connsiteX122" fmla="*/ 7345575 w 15767852"/>
              <a:gd name="connsiteY122" fmla="*/ 16730572 h 39939118"/>
              <a:gd name="connsiteX123" fmla="*/ 7172492 w 15767852"/>
              <a:gd name="connsiteY123" fmla="*/ 16309465 h 39939118"/>
              <a:gd name="connsiteX124" fmla="*/ 7302366 w 15767852"/>
              <a:gd name="connsiteY124" fmla="*/ 16332817 h 39939118"/>
              <a:gd name="connsiteX125" fmla="*/ 7025008 w 15767852"/>
              <a:gd name="connsiteY125" fmla="*/ 16283097 h 39939118"/>
              <a:gd name="connsiteX126" fmla="*/ 7154636 w 15767852"/>
              <a:gd name="connsiteY126" fmla="*/ 20186069 h 39939118"/>
              <a:gd name="connsiteX127" fmla="*/ 6668684 w 15767852"/>
              <a:gd name="connsiteY127" fmla="*/ 21851668 h 39939118"/>
              <a:gd name="connsiteX128" fmla="*/ 6117614 w 15767852"/>
              <a:gd name="connsiteY128" fmla="*/ 22100265 h 39939118"/>
              <a:gd name="connsiteX129" fmla="*/ 6668684 w 15767852"/>
              <a:gd name="connsiteY129" fmla="*/ 26997624 h 39939118"/>
              <a:gd name="connsiteX130" fmla="*/ 6330157 w 15767852"/>
              <a:gd name="connsiteY130" fmla="*/ 36543745 h 39939118"/>
              <a:gd name="connsiteX131" fmla="*/ 5428593 w 15767852"/>
              <a:gd name="connsiteY131" fmla="*/ 36799051 h 39939118"/>
              <a:gd name="connsiteX0" fmla="*/ 5941274 w 15317684"/>
              <a:gd name="connsiteY0" fmla="*/ 36916641 h 39939118"/>
              <a:gd name="connsiteX1" fmla="*/ 6546204 w 15317684"/>
              <a:gd name="connsiteY1" fmla="*/ 37811590 h 39939118"/>
              <a:gd name="connsiteX2" fmla="*/ 6729995 w 15317684"/>
              <a:gd name="connsiteY2" fmla="*/ 38184485 h 39939118"/>
              <a:gd name="connsiteX3" fmla="*/ 8577039 w 15317684"/>
              <a:gd name="connsiteY3" fmla="*/ 38905416 h 39939118"/>
              <a:gd name="connsiteX4" fmla="*/ 8987527 w 15317684"/>
              <a:gd name="connsiteY4" fmla="*/ 39526908 h 39939118"/>
              <a:gd name="connsiteX5" fmla="*/ 6225637 w 15317684"/>
              <a:gd name="connsiteY5" fmla="*/ 39924663 h 39939118"/>
              <a:gd name="connsiteX6" fmla="*/ 5058987 w 15317684"/>
              <a:gd name="connsiteY6" fmla="*/ 39526908 h 39939118"/>
              <a:gd name="connsiteX7" fmla="*/ 4540476 w 15317684"/>
              <a:gd name="connsiteY7" fmla="*/ 39626347 h 39939118"/>
              <a:gd name="connsiteX8" fmla="*/ 3200988 w 15317684"/>
              <a:gd name="connsiteY8" fmla="*/ 39377750 h 39939118"/>
              <a:gd name="connsiteX9" fmla="*/ 3265802 w 15317684"/>
              <a:gd name="connsiteY9" fmla="*/ 38358503 h 39939118"/>
              <a:gd name="connsiteX10" fmla="*/ 2596059 w 15317684"/>
              <a:gd name="connsiteY10" fmla="*/ 38532521 h 39939118"/>
              <a:gd name="connsiteX11" fmla="*/ 2531245 w 15317684"/>
              <a:gd name="connsiteY11" fmla="*/ 38905416 h 39939118"/>
              <a:gd name="connsiteX12" fmla="*/ 864185 w 15317684"/>
              <a:gd name="connsiteY12" fmla="*/ 38830837 h 39939118"/>
              <a:gd name="connsiteX13" fmla="*/ 712953 w 15317684"/>
              <a:gd name="connsiteY13" fmla="*/ 36543745 h 39939118"/>
              <a:gd name="connsiteX14" fmla="*/ 802874 w 15317684"/>
              <a:gd name="connsiteY14" fmla="*/ 35499638 h 39939118"/>
              <a:gd name="connsiteX15" fmla="*/ 1278176 w 15317684"/>
              <a:gd name="connsiteY15" fmla="*/ 35027304 h 39939118"/>
              <a:gd name="connsiteX16" fmla="*/ 1040525 w 15317684"/>
              <a:gd name="connsiteY16" fmla="*/ 34629549 h 39939118"/>
              <a:gd name="connsiteX17" fmla="*/ 1080232 w 15317684"/>
              <a:gd name="connsiteY17" fmla="*/ 26972764 h 39939118"/>
              <a:gd name="connsiteX18" fmla="*/ 1598743 w 15317684"/>
              <a:gd name="connsiteY18" fmla="*/ 24909410 h 39939118"/>
              <a:gd name="connsiteX19" fmla="*/ 1533929 w 15317684"/>
              <a:gd name="connsiteY19" fmla="*/ 23591847 h 39939118"/>
              <a:gd name="connsiteX20" fmla="*/ 1663557 w 15317684"/>
              <a:gd name="connsiteY20" fmla="*/ 22348862 h 39939118"/>
              <a:gd name="connsiteX21" fmla="*/ 1859785 w 15317684"/>
              <a:gd name="connsiteY21" fmla="*/ 21534401 h 39939118"/>
              <a:gd name="connsiteX22" fmla="*/ 0 w 15317684"/>
              <a:gd name="connsiteY22" fmla="*/ 21115331 h 39939118"/>
              <a:gd name="connsiteX23" fmla="*/ 734558 w 15317684"/>
              <a:gd name="connsiteY23" fmla="*/ 16034501 h 39939118"/>
              <a:gd name="connsiteX24" fmla="*/ 910897 w 15317684"/>
              <a:gd name="connsiteY24" fmla="*/ 13573391 h 39939118"/>
              <a:gd name="connsiteX25" fmla="*/ 781270 w 15317684"/>
              <a:gd name="connsiteY25" fmla="*/ 10391351 h 39939118"/>
              <a:gd name="connsiteX26" fmla="*/ 1166650 w 15317684"/>
              <a:gd name="connsiteY26" fmla="*/ 7897670 h 39939118"/>
              <a:gd name="connsiteX27" fmla="*/ 1879603 w 15317684"/>
              <a:gd name="connsiteY27" fmla="*/ 6322056 h 39939118"/>
              <a:gd name="connsiteX28" fmla="*/ 2570951 w 15317684"/>
              <a:gd name="connsiteY28" fmla="*/ 5337122 h 39939118"/>
              <a:gd name="connsiteX29" fmla="*/ 2966252 w 15317684"/>
              <a:gd name="connsiteY29" fmla="*/ 4788025 h 39939118"/>
              <a:gd name="connsiteX30" fmla="*/ 2527742 w 15317684"/>
              <a:gd name="connsiteY30" fmla="*/ 3954433 h 39939118"/>
              <a:gd name="connsiteX31" fmla="*/ 2160463 w 15317684"/>
              <a:gd name="connsiteY31" fmla="*/ 1881624 h 39939118"/>
              <a:gd name="connsiteX32" fmla="*/ 2246882 w 15317684"/>
              <a:gd name="connsiteY32" fmla="*/ 1036395 h 39939118"/>
              <a:gd name="connsiteX33" fmla="*/ 2722184 w 15317684"/>
              <a:gd name="connsiteY33" fmla="*/ 638640 h 39939118"/>
              <a:gd name="connsiteX34" fmla="*/ 3510600 w 15317684"/>
              <a:gd name="connsiteY34" fmla="*/ 290605 h 39939118"/>
              <a:gd name="connsiteX35" fmla="*/ 4601787 w 15317684"/>
              <a:gd name="connsiteY35" fmla="*/ 191166 h 39939118"/>
              <a:gd name="connsiteX36" fmla="*/ 5833251 w 15317684"/>
              <a:gd name="connsiteY36" fmla="*/ 713219 h 39939118"/>
              <a:gd name="connsiteX37" fmla="*/ 5465972 w 15317684"/>
              <a:gd name="connsiteY37" fmla="*/ 1185554 h 39939118"/>
              <a:gd name="connsiteX38" fmla="*/ 5768437 w 15317684"/>
              <a:gd name="connsiteY38" fmla="*/ 1682747 h 39939118"/>
              <a:gd name="connsiteX39" fmla="*/ 5962879 w 15317684"/>
              <a:gd name="connsiteY39" fmla="*/ 2378819 h 39939118"/>
              <a:gd name="connsiteX40" fmla="*/ 5941274 w 15317684"/>
              <a:gd name="connsiteY40" fmla="*/ 2900872 h 39939118"/>
              <a:gd name="connsiteX41" fmla="*/ 6265343 w 15317684"/>
              <a:gd name="connsiteY41" fmla="*/ 3671523 h 39939118"/>
              <a:gd name="connsiteX42" fmla="*/ 6157320 w 15317684"/>
              <a:gd name="connsiteY42" fmla="*/ 4078732 h 39939118"/>
              <a:gd name="connsiteX43" fmla="*/ 6222134 w 15317684"/>
              <a:gd name="connsiteY43" fmla="*/ 4516753 h 39939118"/>
              <a:gd name="connsiteX44" fmla="*/ 5919669 w 15317684"/>
              <a:gd name="connsiteY44" fmla="*/ 5585719 h 39939118"/>
              <a:gd name="connsiteX45" fmla="*/ 5160812 w 15317684"/>
              <a:gd name="connsiteY45" fmla="*/ 5610985 h 39939118"/>
              <a:gd name="connsiteX46" fmla="*/ 4882647 w 15317684"/>
              <a:gd name="connsiteY46" fmla="*/ 6115484 h 39939118"/>
              <a:gd name="connsiteX47" fmla="*/ 5314740 w 15317684"/>
              <a:gd name="connsiteY47" fmla="*/ 6836415 h 39939118"/>
              <a:gd name="connsiteX48" fmla="*/ 6200530 w 15317684"/>
              <a:gd name="connsiteY48" fmla="*/ 10251647 h 39939118"/>
              <a:gd name="connsiteX49" fmla="*/ 6351762 w 15317684"/>
              <a:gd name="connsiteY49" fmla="*/ 11634335 h 39939118"/>
              <a:gd name="connsiteX50" fmla="*/ 6762250 w 15317684"/>
              <a:gd name="connsiteY50" fmla="*/ 11385738 h 39939118"/>
              <a:gd name="connsiteX51" fmla="*/ 6440972 w 15317684"/>
              <a:gd name="connsiteY51" fmla="*/ 10000105 h 39939118"/>
              <a:gd name="connsiteX52" fmla="*/ 8178332 w 15317684"/>
              <a:gd name="connsiteY52" fmla="*/ 8628505 h 39939118"/>
              <a:gd name="connsiteX53" fmla="*/ 8307134 w 15317684"/>
              <a:gd name="connsiteY53" fmla="*/ 7979961 h 39939118"/>
              <a:gd name="connsiteX54" fmla="*/ 8566084 w 15317684"/>
              <a:gd name="connsiteY54" fmla="*/ 7805943 h 39939118"/>
              <a:gd name="connsiteX55" fmla="*/ 8566084 w 15317684"/>
              <a:gd name="connsiteY55" fmla="*/ 7184451 h 39939118"/>
              <a:gd name="connsiteX56" fmla="*/ 8144946 w 15317684"/>
              <a:gd name="connsiteY56" fmla="*/ 6910994 h 39939118"/>
              <a:gd name="connsiteX57" fmla="*/ 7904012 w 15317684"/>
              <a:gd name="connsiteY57" fmla="*/ 5336665 h 39939118"/>
              <a:gd name="connsiteX58" fmla="*/ 7904012 w 15317684"/>
              <a:gd name="connsiteY58" fmla="*/ 5885305 h 39939118"/>
              <a:gd name="connsiteX59" fmla="*/ 7904012 w 15317684"/>
              <a:gd name="connsiteY59" fmla="*/ 6433945 h 39939118"/>
              <a:gd name="connsiteX60" fmla="*/ 7721132 w 15317684"/>
              <a:gd name="connsiteY60" fmla="*/ 6068185 h 39939118"/>
              <a:gd name="connsiteX61" fmla="*/ 7637390 w 15317684"/>
              <a:gd name="connsiteY61" fmla="*/ 6463520 h 39939118"/>
              <a:gd name="connsiteX62" fmla="*/ 7355372 w 15317684"/>
              <a:gd name="connsiteY62" fmla="*/ 6616825 h 39939118"/>
              <a:gd name="connsiteX63" fmla="*/ 7355372 w 15317684"/>
              <a:gd name="connsiteY63" fmla="*/ 6159625 h 39939118"/>
              <a:gd name="connsiteX64" fmla="*/ 7183693 w 15317684"/>
              <a:gd name="connsiteY64" fmla="*/ 6513239 h 39939118"/>
              <a:gd name="connsiteX65" fmla="*/ 7583226 w 15317684"/>
              <a:gd name="connsiteY65" fmla="*/ 5170816 h 39939118"/>
              <a:gd name="connsiteX66" fmla="*/ 7810227 w 15317684"/>
              <a:gd name="connsiteY66" fmla="*/ 4176428 h 39939118"/>
              <a:gd name="connsiteX67" fmla="*/ 8706667 w 15317684"/>
              <a:gd name="connsiteY67" fmla="*/ 3331199 h 39939118"/>
              <a:gd name="connsiteX68" fmla="*/ 9268387 w 15317684"/>
              <a:gd name="connsiteY68" fmla="*/ 3206900 h 39939118"/>
              <a:gd name="connsiteX69" fmla="*/ 9689525 w 15317684"/>
              <a:gd name="connsiteY69" fmla="*/ 3057742 h 39939118"/>
              <a:gd name="connsiteX70" fmla="*/ 10435037 w 15317684"/>
              <a:gd name="connsiteY70" fmla="*/ 3281479 h 39939118"/>
              <a:gd name="connsiteX71" fmla="*/ 10834876 w 15317684"/>
              <a:gd name="connsiteY71" fmla="*/ 3803533 h 39939118"/>
              <a:gd name="connsiteX72" fmla="*/ 11115736 w 15317684"/>
              <a:gd name="connsiteY72" fmla="*/ 4524464 h 39939118"/>
              <a:gd name="connsiteX73" fmla="*/ 11234409 w 15317684"/>
              <a:gd name="connsiteY73" fmla="*/ 5121096 h 39939118"/>
              <a:gd name="connsiteX74" fmla="*/ 11169595 w 15317684"/>
              <a:gd name="connsiteY74" fmla="*/ 5668009 h 39939118"/>
              <a:gd name="connsiteX75" fmla="*/ 11234409 w 15317684"/>
              <a:gd name="connsiteY75" fmla="*/ 6587818 h 39939118"/>
              <a:gd name="connsiteX76" fmla="*/ 10910339 w 15317684"/>
              <a:gd name="connsiteY76" fmla="*/ 7134731 h 39939118"/>
              <a:gd name="connsiteX77" fmla="*/ 10845525 w 15317684"/>
              <a:gd name="connsiteY77" fmla="*/ 7532486 h 39939118"/>
              <a:gd name="connsiteX78" fmla="*/ 10694293 w 15317684"/>
              <a:gd name="connsiteY78" fmla="*/ 8079399 h 39939118"/>
              <a:gd name="connsiteX79" fmla="*/ 10197386 w 15317684"/>
              <a:gd name="connsiteY79" fmla="*/ 8104259 h 39939118"/>
              <a:gd name="connsiteX80" fmla="*/ 10348619 w 15317684"/>
              <a:gd name="connsiteY80" fmla="*/ 8576593 h 39939118"/>
              <a:gd name="connsiteX81" fmla="*/ 10521456 w 15317684"/>
              <a:gd name="connsiteY81" fmla="*/ 8750611 h 39939118"/>
              <a:gd name="connsiteX82" fmla="*/ 11925757 w 15317684"/>
              <a:gd name="connsiteY82" fmla="*/ 9173226 h 39939118"/>
              <a:gd name="connsiteX83" fmla="*/ 12249827 w 15317684"/>
              <a:gd name="connsiteY83" fmla="*/ 9620700 h 39939118"/>
              <a:gd name="connsiteX84" fmla="*/ 12379454 w 15317684"/>
              <a:gd name="connsiteY84" fmla="*/ 10764246 h 39939118"/>
              <a:gd name="connsiteX85" fmla="*/ 14129430 w 15317684"/>
              <a:gd name="connsiteY85" fmla="*/ 9993596 h 39939118"/>
              <a:gd name="connsiteX86" fmla="*/ 15274475 w 15317684"/>
              <a:gd name="connsiteY86" fmla="*/ 9670420 h 39939118"/>
              <a:gd name="connsiteX87" fmla="*/ 15219212 w 15317684"/>
              <a:gd name="connsiteY87" fmla="*/ 10457305 h 39939118"/>
              <a:gd name="connsiteX88" fmla="*/ 15317684 w 15317684"/>
              <a:gd name="connsiteY88" fmla="*/ 10913404 h 39939118"/>
              <a:gd name="connsiteX89" fmla="*/ 13826965 w 15317684"/>
              <a:gd name="connsiteY89" fmla="*/ 11932652 h 39939118"/>
              <a:gd name="connsiteX90" fmla="*/ 13999802 w 15317684"/>
              <a:gd name="connsiteY90" fmla="*/ 11485177 h 39939118"/>
              <a:gd name="connsiteX91" fmla="*/ 12660315 w 15317684"/>
              <a:gd name="connsiteY91" fmla="*/ 11534897 h 39939118"/>
              <a:gd name="connsiteX92" fmla="*/ 12487477 w 15317684"/>
              <a:gd name="connsiteY92" fmla="*/ 12230968 h 39939118"/>
              <a:gd name="connsiteX93" fmla="*/ 13524500 w 15317684"/>
              <a:gd name="connsiteY93" fmla="*/ 13324794 h 39939118"/>
              <a:gd name="connsiteX94" fmla="*/ 14396252 w 15317684"/>
              <a:gd name="connsiteY94" fmla="*/ 14114905 h 39939118"/>
              <a:gd name="connsiteX95" fmla="*/ 14762012 w 15317684"/>
              <a:gd name="connsiteY95" fmla="*/ 14846425 h 39939118"/>
              <a:gd name="connsiteX96" fmla="*/ 14670572 w 15317684"/>
              <a:gd name="connsiteY96" fmla="*/ 15577945 h 39939118"/>
              <a:gd name="connsiteX97" fmla="*/ 14670572 w 15317684"/>
              <a:gd name="connsiteY97" fmla="*/ 16035145 h 39939118"/>
              <a:gd name="connsiteX98" fmla="*/ 14396252 w 15317684"/>
              <a:gd name="connsiteY98" fmla="*/ 16035145 h 39939118"/>
              <a:gd name="connsiteX99" fmla="*/ 14396252 w 15317684"/>
              <a:gd name="connsiteY99" fmla="*/ 16400905 h 39939118"/>
              <a:gd name="connsiteX100" fmla="*/ 13664732 w 15317684"/>
              <a:gd name="connsiteY100" fmla="*/ 16400905 h 39939118"/>
              <a:gd name="connsiteX101" fmla="*/ 14213372 w 15317684"/>
              <a:gd name="connsiteY101" fmla="*/ 17132425 h 39939118"/>
              <a:gd name="connsiteX102" fmla="*/ 14853452 w 15317684"/>
              <a:gd name="connsiteY102" fmla="*/ 25910665 h 39939118"/>
              <a:gd name="connsiteX103" fmla="*/ 13207532 w 15317684"/>
              <a:gd name="connsiteY103" fmla="*/ 25819225 h 39939118"/>
              <a:gd name="connsiteX104" fmla="*/ 13024652 w 15317684"/>
              <a:gd name="connsiteY104" fmla="*/ 29293945 h 39939118"/>
              <a:gd name="connsiteX105" fmla="*/ 11653052 w 15317684"/>
              <a:gd name="connsiteY105" fmla="*/ 33957385 h 39939118"/>
              <a:gd name="connsiteX106" fmla="*/ 12476012 w 15317684"/>
              <a:gd name="connsiteY106" fmla="*/ 35603305 h 39939118"/>
              <a:gd name="connsiteX107" fmla="*/ 14396252 w 15317684"/>
              <a:gd name="connsiteY107" fmla="*/ 36151945 h 39939118"/>
              <a:gd name="connsiteX108" fmla="*/ 12293132 w 15317684"/>
              <a:gd name="connsiteY108" fmla="*/ 36517705 h 39939118"/>
              <a:gd name="connsiteX109" fmla="*/ 12933212 w 15317684"/>
              <a:gd name="connsiteY109" fmla="*/ 37066345 h 39939118"/>
              <a:gd name="connsiteX110" fmla="*/ 12018812 w 15317684"/>
              <a:gd name="connsiteY110" fmla="*/ 37706425 h 39939118"/>
              <a:gd name="connsiteX111" fmla="*/ 10007132 w 15317684"/>
              <a:gd name="connsiteY111" fmla="*/ 37249225 h 39939118"/>
              <a:gd name="connsiteX112" fmla="*/ 10190012 w 15317684"/>
              <a:gd name="connsiteY112" fmla="*/ 36883465 h 39939118"/>
              <a:gd name="connsiteX113" fmla="*/ 9001292 w 15317684"/>
              <a:gd name="connsiteY113" fmla="*/ 36883465 h 39939118"/>
              <a:gd name="connsiteX114" fmla="*/ 9549932 w 15317684"/>
              <a:gd name="connsiteY114" fmla="*/ 35969065 h 39939118"/>
              <a:gd name="connsiteX115" fmla="*/ 9001292 w 15317684"/>
              <a:gd name="connsiteY115" fmla="*/ 35511865 h 39939118"/>
              <a:gd name="connsiteX116" fmla="*/ 9824252 w 15317684"/>
              <a:gd name="connsiteY116" fmla="*/ 34780345 h 39939118"/>
              <a:gd name="connsiteX117" fmla="*/ 8635532 w 15317684"/>
              <a:gd name="connsiteY117" fmla="*/ 28196665 h 39939118"/>
              <a:gd name="connsiteX118" fmla="*/ 9367052 w 15317684"/>
              <a:gd name="connsiteY118" fmla="*/ 26276425 h 39939118"/>
              <a:gd name="connsiteX119" fmla="*/ 8361212 w 15317684"/>
              <a:gd name="connsiteY119" fmla="*/ 25727785 h 39939118"/>
              <a:gd name="connsiteX120" fmla="*/ 8269772 w 15317684"/>
              <a:gd name="connsiteY120" fmla="*/ 20790025 h 39939118"/>
              <a:gd name="connsiteX121" fmla="*/ 8635532 w 15317684"/>
              <a:gd name="connsiteY121" fmla="*/ 18504025 h 39939118"/>
              <a:gd name="connsiteX122" fmla="*/ 7345575 w 15317684"/>
              <a:gd name="connsiteY122" fmla="*/ 16730572 h 39939118"/>
              <a:gd name="connsiteX123" fmla="*/ 7172492 w 15317684"/>
              <a:gd name="connsiteY123" fmla="*/ 16309465 h 39939118"/>
              <a:gd name="connsiteX124" fmla="*/ 7302366 w 15317684"/>
              <a:gd name="connsiteY124" fmla="*/ 16332817 h 39939118"/>
              <a:gd name="connsiteX125" fmla="*/ 7025008 w 15317684"/>
              <a:gd name="connsiteY125" fmla="*/ 16283097 h 39939118"/>
              <a:gd name="connsiteX126" fmla="*/ 7154636 w 15317684"/>
              <a:gd name="connsiteY126" fmla="*/ 20186069 h 39939118"/>
              <a:gd name="connsiteX127" fmla="*/ 6668684 w 15317684"/>
              <a:gd name="connsiteY127" fmla="*/ 21851668 h 39939118"/>
              <a:gd name="connsiteX128" fmla="*/ 6117614 w 15317684"/>
              <a:gd name="connsiteY128" fmla="*/ 22100265 h 39939118"/>
              <a:gd name="connsiteX129" fmla="*/ 6668684 w 15317684"/>
              <a:gd name="connsiteY129" fmla="*/ 26997624 h 39939118"/>
              <a:gd name="connsiteX130" fmla="*/ 6330157 w 15317684"/>
              <a:gd name="connsiteY130" fmla="*/ 36543745 h 39939118"/>
              <a:gd name="connsiteX131" fmla="*/ 5428593 w 15317684"/>
              <a:gd name="connsiteY131" fmla="*/ 36799051 h 39939118"/>
              <a:gd name="connsiteX0" fmla="*/ 5941274 w 15274475"/>
              <a:gd name="connsiteY0" fmla="*/ 36916641 h 39939118"/>
              <a:gd name="connsiteX1" fmla="*/ 6546204 w 15274475"/>
              <a:gd name="connsiteY1" fmla="*/ 37811590 h 39939118"/>
              <a:gd name="connsiteX2" fmla="*/ 6729995 w 15274475"/>
              <a:gd name="connsiteY2" fmla="*/ 38184485 h 39939118"/>
              <a:gd name="connsiteX3" fmla="*/ 8577039 w 15274475"/>
              <a:gd name="connsiteY3" fmla="*/ 38905416 h 39939118"/>
              <a:gd name="connsiteX4" fmla="*/ 8987527 w 15274475"/>
              <a:gd name="connsiteY4" fmla="*/ 39526908 h 39939118"/>
              <a:gd name="connsiteX5" fmla="*/ 6225637 w 15274475"/>
              <a:gd name="connsiteY5" fmla="*/ 39924663 h 39939118"/>
              <a:gd name="connsiteX6" fmla="*/ 5058987 w 15274475"/>
              <a:gd name="connsiteY6" fmla="*/ 39526908 h 39939118"/>
              <a:gd name="connsiteX7" fmla="*/ 4540476 w 15274475"/>
              <a:gd name="connsiteY7" fmla="*/ 39626347 h 39939118"/>
              <a:gd name="connsiteX8" fmla="*/ 3200988 w 15274475"/>
              <a:gd name="connsiteY8" fmla="*/ 39377750 h 39939118"/>
              <a:gd name="connsiteX9" fmla="*/ 3265802 w 15274475"/>
              <a:gd name="connsiteY9" fmla="*/ 38358503 h 39939118"/>
              <a:gd name="connsiteX10" fmla="*/ 2596059 w 15274475"/>
              <a:gd name="connsiteY10" fmla="*/ 38532521 h 39939118"/>
              <a:gd name="connsiteX11" fmla="*/ 2531245 w 15274475"/>
              <a:gd name="connsiteY11" fmla="*/ 38905416 h 39939118"/>
              <a:gd name="connsiteX12" fmla="*/ 864185 w 15274475"/>
              <a:gd name="connsiteY12" fmla="*/ 38830837 h 39939118"/>
              <a:gd name="connsiteX13" fmla="*/ 712953 w 15274475"/>
              <a:gd name="connsiteY13" fmla="*/ 36543745 h 39939118"/>
              <a:gd name="connsiteX14" fmla="*/ 802874 w 15274475"/>
              <a:gd name="connsiteY14" fmla="*/ 35499638 h 39939118"/>
              <a:gd name="connsiteX15" fmla="*/ 1278176 w 15274475"/>
              <a:gd name="connsiteY15" fmla="*/ 35027304 h 39939118"/>
              <a:gd name="connsiteX16" fmla="*/ 1040525 w 15274475"/>
              <a:gd name="connsiteY16" fmla="*/ 34629549 h 39939118"/>
              <a:gd name="connsiteX17" fmla="*/ 1080232 w 15274475"/>
              <a:gd name="connsiteY17" fmla="*/ 26972764 h 39939118"/>
              <a:gd name="connsiteX18" fmla="*/ 1598743 w 15274475"/>
              <a:gd name="connsiteY18" fmla="*/ 24909410 h 39939118"/>
              <a:gd name="connsiteX19" fmla="*/ 1533929 w 15274475"/>
              <a:gd name="connsiteY19" fmla="*/ 23591847 h 39939118"/>
              <a:gd name="connsiteX20" fmla="*/ 1663557 w 15274475"/>
              <a:gd name="connsiteY20" fmla="*/ 22348862 h 39939118"/>
              <a:gd name="connsiteX21" fmla="*/ 1859785 w 15274475"/>
              <a:gd name="connsiteY21" fmla="*/ 21534401 h 39939118"/>
              <a:gd name="connsiteX22" fmla="*/ 0 w 15274475"/>
              <a:gd name="connsiteY22" fmla="*/ 21115331 h 39939118"/>
              <a:gd name="connsiteX23" fmla="*/ 734558 w 15274475"/>
              <a:gd name="connsiteY23" fmla="*/ 16034501 h 39939118"/>
              <a:gd name="connsiteX24" fmla="*/ 910897 w 15274475"/>
              <a:gd name="connsiteY24" fmla="*/ 13573391 h 39939118"/>
              <a:gd name="connsiteX25" fmla="*/ 781270 w 15274475"/>
              <a:gd name="connsiteY25" fmla="*/ 10391351 h 39939118"/>
              <a:gd name="connsiteX26" fmla="*/ 1166650 w 15274475"/>
              <a:gd name="connsiteY26" fmla="*/ 7897670 h 39939118"/>
              <a:gd name="connsiteX27" fmla="*/ 1879603 w 15274475"/>
              <a:gd name="connsiteY27" fmla="*/ 6322056 h 39939118"/>
              <a:gd name="connsiteX28" fmla="*/ 2570951 w 15274475"/>
              <a:gd name="connsiteY28" fmla="*/ 5337122 h 39939118"/>
              <a:gd name="connsiteX29" fmla="*/ 2966252 w 15274475"/>
              <a:gd name="connsiteY29" fmla="*/ 4788025 h 39939118"/>
              <a:gd name="connsiteX30" fmla="*/ 2527742 w 15274475"/>
              <a:gd name="connsiteY30" fmla="*/ 3954433 h 39939118"/>
              <a:gd name="connsiteX31" fmla="*/ 2160463 w 15274475"/>
              <a:gd name="connsiteY31" fmla="*/ 1881624 h 39939118"/>
              <a:gd name="connsiteX32" fmla="*/ 2246882 w 15274475"/>
              <a:gd name="connsiteY32" fmla="*/ 1036395 h 39939118"/>
              <a:gd name="connsiteX33" fmla="*/ 2722184 w 15274475"/>
              <a:gd name="connsiteY33" fmla="*/ 638640 h 39939118"/>
              <a:gd name="connsiteX34" fmla="*/ 3510600 w 15274475"/>
              <a:gd name="connsiteY34" fmla="*/ 290605 h 39939118"/>
              <a:gd name="connsiteX35" fmla="*/ 4601787 w 15274475"/>
              <a:gd name="connsiteY35" fmla="*/ 191166 h 39939118"/>
              <a:gd name="connsiteX36" fmla="*/ 5833251 w 15274475"/>
              <a:gd name="connsiteY36" fmla="*/ 713219 h 39939118"/>
              <a:gd name="connsiteX37" fmla="*/ 5465972 w 15274475"/>
              <a:gd name="connsiteY37" fmla="*/ 1185554 h 39939118"/>
              <a:gd name="connsiteX38" fmla="*/ 5768437 w 15274475"/>
              <a:gd name="connsiteY38" fmla="*/ 1682747 h 39939118"/>
              <a:gd name="connsiteX39" fmla="*/ 5962879 w 15274475"/>
              <a:gd name="connsiteY39" fmla="*/ 2378819 h 39939118"/>
              <a:gd name="connsiteX40" fmla="*/ 5941274 w 15274475"/>
              <a:gd name="connsiteY40" fmla="*/ 2900872 h 39939118"/>
              <a:gd name="connsiteX41" fmla="*/ 6265343 w 15274475"/>
              <a:gd name="connsiteY41" fmla="*/ 3671523 h 39939118"/>
              <a:gd name="connsiteX42" fmla="*/ 6157320 w 15274475"/>
              <a:gd name="connsiteY42" fmla="*/ 4078732 h 39939118"/>
              <a:gd name="connsiteX43" fmla="*/ 6222134 w 15274475"/>
              <a:gd name="connsiteY43" fmla="*/ 4516753 h 39939118"/>
              <a:gd name="connsiteX44" fmla="*/ 5919669 w 15274475"/>
              <a:gd name="connsiteY44" fmla="*/ 5585719 h 39939118"/>
              <a:gd name="connsiteX45" fmla="*/ 5160812 w 15274475"/>
              <a:gd name="connsiteY45" fmla="*/ 5610985 h 39939118"/>
              <a:gd name="connsiteX46" fmla="*/ 4882647 w 15274475"/>
              <a:gd name="connsiteY46" fmla="*/ 6115484 h 39939118"/>
              <a:gd name="connsiteX47" fmla="*/ 5314740 w 15274475"/>
              <a:gd name="connsiteY47" fmla="*/ 6836415 h 39939118"/>
              <a:gd name="connsiteX48" fmla="*/ 6200530 w 15274475"/>
              <a:gd name="connsiteY48" fmla="*/ 10251647 h 39939118"/>
              <a:gd name="connsiteX49" fmla="*/ 6351762 w 15274475"/>
              <a:gd name="connsiteY49" fmla="*/ 11634335 h 39939118"/>
              <a:gd name="connsiteX50" fmla="*/ 6762250 w 15274475"/>
              <a:gd name="connsiteY50" fmla="*/ 11385738 h 39939118"/>
              <a:gd name="connsiteX51" fmla="*/ 6440972 w 15274475"/>
              <a:gd name="connsiteY51" fmla="*/ 10000105 h 39939118"/>
              <a:gd name="connsiteX52" fmla="*/ 8178332 w 15274475"/>
              <a:gd name="connsiteY52" fmla="*/ 8628505 h 39939118"/>
              <a:gd name="connsiteX53" fmla="*/ 8307134 w 15274475"/>
              <a:gd name="connsiteY53" fmla="*/ 7979961 h 39939118"/>
              <a:gd name="connsiteX54" fmla="*/ 8566084 w 15274475"/>
              <a:gd name="connsiteY54" fmla="*/ 7805943 h 39939118"/>
              <a:gd name="connsiteX55" fmla="*/ 8566084 w 15274475"/>
              <a:gd name="connsiteY55" fmla="*/ 7184451 h 39939118"/>
              <a:gd name="connsiteX56" fmla="*/ 8144946 w 15274475"/>
              <a:gd name="connsiteY56" fmla="*/ 6910994 h 39939118"/>
              <a:gd name="connsiteX57" fmla="*/ 7904012 w 15274475"/>
              <a:gd name="connsiteY57" fmla="*/ 5336665 h 39939118"/>
              <a:gd name="connsiteX58" fmla="*/ 7904012 w 15274475"/>
              <a:gd name="connsiteY58" fmla="*/ 5885305 h 39939118"/>
              <a:gd name="connsiteX59" fmla="*/ 7904012 w 15274475"/>
              <a:gd name="connsiteY59" fmla="*/ 6433945 h 39939118"/>
              <a:gd name="connsiteX60" fmla="*/ 7721132 w 15274475"/>
              <a:gd name="connsiteY60" fmla="*/ 6068185 h 39939118"/>
              <a:gd name="connsiteX61" fmla="*/ 7637390 w 15274475"/>
              <a:gd name="connsiteY61" fmla="*/ 6463520 h 39939118"/>
              <a:gd name="connsiteX62" fmla="*/ 7355372 w 15274475"/>
              <a:gd name="connsiteY62" fmla="*/ 6616825 h 39939118"/>
              <a:gd name="connsiteX63" fmla="*/ 7355372 w 15274475"/>
              <a:gd name="connsiteY63" fmla="*/ 6159625 h 39939118"/>
              <a:gd name="connsiteX64" fmla="*/ 7183693 w 15274475"/>
              <a:gd name="connsiteY64" fmla="*/ 6513239 h 39939118"/>
              <a:gd name="connsiteX65" fmla="*/ 7583226 w 15274475"/>
              <a:gd name="connsiteY65" fmla="*/ 5170816 h 39939118"/>
              <a:gd name="connsiteX66" fmla="*/ 7810227 w 15274475"/>
              <a:gd name="connsiteY66" fmla="*/ 4176428 h 39939118"/>
              <a:gd name="connsiteX67" fmla="*/ 8706667 w 15274475"/>
              <a:gd name="connsiteY67" fmla="*/ 3331199 h 39939118"/>
              <a:gd name="connsiteX68" fmla="*/ 9268387 w 15274475"/>
              <a:gd name="connsiteY68" fmla="*/ 3206900 h 39939118"/>
              <a:gd name="connsiteX69" fmla="*/ 9689525 w 15274475"/>
              <a:gd name="connsiteY69" fmla="*/ 3057742 h 39939118"/>
              <a:gd name="connsiteX70" fmla="*/ 10435037 w 15274475"/>
              <a:gd name="connsiteY70" fmla="*/ 3281479 h 39939118"/>
              <a:gd name="connsiteX71" fmla="*/ 10834876 w 15274475"/>
              <a:gd name="connsiteY71" fmla="*/ 3803533 h 39939118"/>
              <a:gd name="connsiteX72" fmla="*/ 11115736 w 15274475"/>
              <a:gd name="connsiteY72" fmla="*/ 4524464 h 39939118"/>
              <a:gd name="connsiteX73" fmla="*/ 11234409 w 15274475"/>
              <a:gd name="connsiteY73" fmla="*/ 5121096 h 39939118"/>
              <a:gd name="connsiteX74" fmla="*/ 11169595 w 15274475"/>
              <a:gd name="connsiteY74" fmla="*/ 5668009 h 39939118"/>
              <a:gd name="connsiteX75" fmla="*/ 11234409 w 15274475"/>
              <a:gd name="connsiteY75" fmla="*/ 6587818 h 39939118"/>
              <a:gd name="connsiteX76" fmla="*/ 10910339 w 15274475"/>
              <a:gd name="connsiteY76" fmla="*/ 7134731 h 39939118"/>
              <a:gd name="connsiteX77" fmla="*/ 10845525 w 15274475"/>
              <a:gd name="connsiteY77" fmla="*/ 7532486 h 39939118"/>
              <a:gd name="connsiteX78" fmla="*/ 10694293 w 15274475"/>
              <a:gd name="connsiteY78" fmla="*/ 8079399 h 39939118"/>
              <a:gd name="connsiteX79" fmla="*/ 10197386 w 15274475"/>
              <a:gd name="connsiteY79" fmla="*/ 8104259 h 39939118"/>
              <a:gd name="connsiteX80" fmla="*/ 10348619 w 15274475"/>
              <a:gd name="connsiteY80" fmla="*/ 8576593 h 39939118"/>
              <a:gd name="connsiteX81" fmla="*/ 10521456 w 15274475"/>
              <a:gd name="connsiteY81" fmla="*/ 8750611 h 39939118"/>
              <a:gd name="connsiteX82" fmla="*/ 11925757 w 15274475"/>
              <a:gd name="connsiteY82" fmla="*/ 9173226 h 39939118"/>
              <a:gd name="connsiteX83" fmla="*/ 12249827 w 15274475"/>
              <a:gd name="connsiteY83" fmla="*/ 9620700 h 39939118"/>
              <a:gd name="connsiteX84" fmla="*/ 12379454 w 15274475"/>
              <a:gd name="connsiteY84" fmla="*/ 10764246 h 39939118"/>
              <a:gd name="connsiteX85" fmla="*/ 14129430 w 15274475"/>
              <a:gd name="connsiteY85" fmla="*/ 9993596 h 39939118"/>
              <a:gd name="connsiteX86" fmla="*/ 15274475 w 15274475"/>
              <a:gd name="connsiteY86" fmla="*/ 9670420 h 39939118"/>
              <a:gd name="connsiteX87" fmla="*/ 15219212 w 15274475"/>
              <a:gd name="connsiteY87" fmla="*/ 10457305 h 39939118"/>
              <a:gd name="connsiteX88" fmla="*/ 15080034 w 15274475"/>
              <a:gd name="connsiteY88" fmla="*/ 10913404 h 39939118"/>
              <a:gd name="connsiteX89" fmla="*/ 13826965 w 15274475"/>
              <a:gd name="connsiteY89" fmla="*/ 11932652 h 39939118"/>
              <a:gd name="connsiteX90" fmla="*/ 13999802 w 15274475"/>
              <a:gd name="connsiteY90" fmla="*/ 11485177 h 39939118"/>
              <a:gd name="connsiteX91" fmla="*/ 12660315 w 15274475"/>
              <a:gd name="connsiteY91" fmla="*/ 11534897 h 39939118"/>
              <a:gd name="connsiteX92" fmla="*/ 12487477 w 15274475"/>
              <a:gd name="connsiteY92" fmla="*/ 12230968 h 39939118"/>
              <a:gd name="connsiteX93" fmla="*/ 13524500 w 15274475"/>
              <a:gd name="connsiteY93" fmla="*/ 13324794 h 39939118"/>
              <a:gd name="connsiteX94" fmla="*/ 14396252 w 15274475"/>
              <a:gd name="connsiteY94" fmla="*/ 14114905 h 39939118"/>
              <a:gd name="connsiteX95" fmla="*/ 14762012 w 15274475"/>
              <a:gd name="connsiteY95" fmla="*/ 14846425 h 39939118"/>
              <a:gd name="connsiteX96" fmla="*/ 14670572 w 15274475"/>
              <a:gd name="connsiteY96" fmla="*/ 15577945 h 39939118"/>
              <a:gd name="connsiteX97" fmla="*/ 14670572 w 15274475"/>
              <a:gd name="connsiteY97" fmla="*/ 16035145 h 39939118"/>
              <a:gd name="connsiteX98" fmla="*/ 14396252 w 15274475"/>
              <a:gd name="connsiteY98" fmla="*/ 16035145 h 39939118"/>
              <a:gd name="connsiteX99" fmla="*/ 14396252 w 15274475"/>
              <a:gd name="connsiteY99" fmla="*/ 16400905 h 39939118"/>
              <a:gd name="connsiteX100" fmla="*/ 13664732 w 15274475"/>
              <a:gd name="connsiteY100" fmla="*/ 16400905 h 39939118"/>
              <a:gd name="connsiteX101" fmla="*/ 14213372 w 15274475"/>
              <a:gd name="connsiteY101" fmla="*/ 17132425 h 39939118"/>
              <a:gd name="connsiteX102" fmla="*/ 14853452 w 15274475"/>
              <a:gd name="connsiteY102" fmla="*/ 25910665 h 39939118"/>
              <a:gd name="connsiteX103" fmla="*/ 13207532 w 15274475"/>
              <a:gd name="connsiteY103" fmla="*/ 25819225 h 39939118"/>
              <a:gd name="connsiteX104" fmla="*/ 13024652 w 15274475"/>
              <a:gd name="connsiteY104" fmla="*/ 29293945 h 39939118"/>
              <a:gd name="connsiteX105" fmla="*/ 11653052 w 15274475"/>
              <a:gd name="connsiteY105" fmla="*/ 33957385 h 39939118"/>
              <a:gd name="connsiteX106" fmla="*/ 12476012 w 15274475"/>
              <a:gd name="connsiteY106" fmla="*/ 35603305 h 39939118"/>
              <a:gd name="connsiteX107" fmla="*/ 14396252 w 15274475"/>
              <a:gd name="connsiteY107" fmla="*/ 36151945 h 39939118"/>
              <a:gd name="connsiteX108" fmla="*/ 12293132 w 15274475"/>
              <a:gd name="connsiteY108" fmla="*/ 36517705 h 39939118"/>
              <a:gd name="connsiteX109" fmla="*/ 12933212 w 15274475"/>
              <a:gd name="connsiteY109" fmla="*/ 37066345 h 39939118"/>
              <a:gd name="connsiteX110" fmla="*/ 12018812 w 15274475"/>
              <a:gd name="connsiteY110" fmla="*/ 37706425 h 39939118"/>
              <a:gd name="connsiteX111" fmla="*/ 10007132 w 15274475"/>
              <a:gd name="connsiteY111" fmla="*/ 37249225 h 39939118"/>
              <a:gd name="connsiteX112" fmla="*/ 10190012 w 15274475"/>
              <a:gd name="connsiteY112" fmla="*/ 36883465 h 39939118"/>
              <a:gd name="connsiteX113" fmla="*/ 9001292 w 15274475"/>
              <a:gd name="connsiteY113" fmla="*/ 36883465 h 39939118"/>
              <a:gd name="connsiteX114" fmla="*/ 9549932 w 15274475"/>
              <a:gd name="connsiteY114" fmla="*/ 35969065 h 39939118"/>
              <a:gd name="connsiteX115" fmla="*/ 9001292 w 15274475"/>
              <a:gd name="connsiteY115" fmla="*/ 35511865 h 39939118"/>
              <a:gd name="connsiteX116" fmla="*/ 9824252 w 15274475"/>
              <a:gd name="connsiteY116" fmla="*/ 34780345 h 39939118"/>
              <a:gd name="connsiteX117" fmla="*/ 8635532 w 15274475"/>
              <a:gd name="connsiteY117" fmla="*/ 28196665 h 39939118"/>
              <a:gd name="connsiteX118" fmla="*/ 9367052 w 15274475"/>
              <a:gd name="connsiteY118" fmla="*/ 26276425 h 39939118"/>
              <a:gd name="connsiteX119" fmla="*/ 8361212 w 15274475"/>
              <a:gd name="connsiteY119" fmla="*/ 25727785 h 39939118"/>
              <a:gd name="connsiteX120" fmla="*/ 8269772 w 15274475"/>
              <a:gd name="connsiteY120" fmla="*/ 20790025 h 39939118"/>
              <a:gd name="connsiteX121" fmla="*/ 8635532 w 15274475"/>
              <a:gd name="connsiteY121" fmla="*/ 18504025 h 39939118"/>
              <a:gd name="connsiteX122" fmla="*/ 7345575 w 15274475"/>
              <a:gd name="connsiteY122" fmla="*/ 16730572 h 39939118"/>
              <a:gd name="connsiteX123" fmla="*/ 7172492 w 15274475"/>
              <a:gd name="connsiteY123" fmla="*/ 16309465 h 39939118"/>
              <a:gd name="connsiteX124" fmla="*/ 7302366 w 15274475"/>
              <a:gd name="connsiteY124" fmla="*/ 16332817 h 39939118"/>
              <a:gd name="connsiteX125" fmla="*/ 7025008 w 15274475"/>
              <a:gd name="connsiteY125" fmla="*/ 16283097 h 39939118"/>
              <a:gd name="connsiteX126" fmla="*/ 7154636 w 15274475"/>
              <a:gd name="connsiteY126" fmla="*/ 20186069 h 39939118"/>
              <a:gd name="connsiteX127" fmla="*/ 6668684 w 15274475"/>
              <a:gd name="connsiteY127" fmla="*/ 21851668 h 39939118"/>
              <a:gd name="connsiteX128" fmla="*/ 6117614 w 15274475"/>
              <a:gd name="connsiteY128" fmla="*/ 22100265 h 39939118"/>
              <a:gd name="connsiteX129" fmla="*/ 6668684 w 15274475"/>
              <a:gd name="connsiteY129" fmla="*/ 26997624 h 39939118"/>
              <a:gd name="connsiteX130" fmla="*/ 6330157 w 15274475"/>
              <a:gd name="connsiteY130" fmla="*/ 36543745 h 39939118"/>
              <a:gd name="connsiteX131" fmla="*/ 5428593 w 15274475"/>
              <a:gd name="connsiteY131" fmla="*/ 36799051 h 39939118"/>
              <a:gd name="connsiteX0" fmla="*/ 5941274 w 15274475"/>
              <a:gd name="connsiteY0" fmla="*/ 36916641 h 39939118"/>
              <a:gd name="connsiteX1" fmla="*/ 6546204 w 15274475"/>
              <a:gd name="connsiteY1" fmla="*/ 37811590 h 39939118"/>
              <a:gd name="connsiteX2" fmla="*/ 6729995 w 15274475"/>
              <a:gd name="connsiteY2" fmla="*/ 38184485 h 39939118"/>
              <a:gd name="connsiteX3" fmla="*/ 8577039 w 15274475"/>
              <a:gd name="connsiteY3" fmla="*/ 38905416 h 39939118"/>
              <a:gd name="connsiteX4" fmla="*/ 8987527 w 15274475"/>
              <a:gd name="connsiteY4" fmla="*/ 39526908 h 39939118"/>
              <a:gd name="connsiteX5" fmla="*/ 6225637 w 15274475"/>
              <a:gd name="connsiteY5" fmla="*/ 39924663 h 39939118"/>
              <a:gd name="connsiteX6" fmla="*/ 5058987 w 15274475"/>
              <a:gd name="connsiteY6" fmla="*/ 39526908 h 39939118"/>
              <a:gd name="connsiteX7" fmla="*/ 4540476 w 15274475"/>
              <a:gd name="connsiteY7" fmla="*/ 39626347 h 39939118"/>
              <a:gd name="connsiteX8" fmla="*/ 3200988 w 15274475"/>
              <a:gd name="connsiteY8" fmla="*/ 39377750 h 39939118"/>
              <a:gd name="connsiteX9" fmla="*/ 3265802 w 15274475"/>
              <a:gd name="connsiteY9" fmla="*/ 38358503 h 39939118"/>
              <a:gd name="connsiteX10" fmla="*/ 2596059 w 15274475"/>
              <a:gd name="connsiteY10" fmla="*/ 38532521 h 39939118"/>
              <a:gd name="connsiteX11" fmla="*/ 2531245 w 15274475"/>
              <a:gd name="connsiteY11" fmla="*/ 38905416 h 39939118"/>
              <a:gd name="connsiteX12" fmla="*/ 864185 w 15274475"/>
              <a:gd name="connsiteY12" fmla="*/ 38830837 h 39939118"/>
              <a:gd name="connsiteX13" fmla="*/ 712953 w 15274475"/>
              <a:gd name="connsiteY13" fmla="*/ 36543745 h 39939118"/>
              <a:gd name="connsiteX14" fmla="*/ 802874 w 15274475"/>
              <a:gd name="connsiteY14" fmla="*/ 35499638 h 39939118"/>
              <a:gd name="connsiteX15" fmla="*/ 1278176 w 15274475"/>
              <a:gd name="connsiteY15" fmla="*/ 35027304 h 39939118"/>
              <a:gd name="connsiteX16" fmla="*/ 1040525 w 15274475"/>
              <a:gd name="connsiteY16" fmla="*/ 34629549 h 39939118"/>
              <a:gd name="connsiteX17" fmla="*/ 1080232 w 15274475"/>
              <a:gd name="connsiteY17" fmla="*/ 26972764 h 39939118"/>
              <a:gd name="connsiteX18" fmla="*/ 1598743 w 15274475"/>
              <a:gd name="connsiteY18" fmla="*/ 24909410 h 39939118"/>
              <a:gd name="connsiteX19" fmla="*/ 1533929 w 15274475"/>
              <a:gd name="connsiteY19" fmla="*/ 23591847 h 39939118"/>
              <a:gd name="connsiteX20" fmla="*/ 1663557 w 15274475"/>
              <a:gd name="connsiteY20" fmla="*/ 22348862 h 39939118"/>
              <a:gd name="connsiteX21" fmla="*/ 1859785 w 15274475"/>
              <a:gd name="connsiteY21" fmla="*/ 21534401 h 39939118"/>
              <a:gd name="connsiteX22" fmla="*/ 0 w 15274475"/>
              <a:gd name="connsiteY22" fmla="*/ 21115331 h 39939118"/>
              <a:gd name="connsiteX23" fmla="*/ 734558 w 15274475"/>
              <a:gd name="connsiteY23" fmla="*/ 16034501 h 39939118"/>
              <a:gd name="connsiteX24" fmla="*/ 910897 w 15274475"/>
              <a:gd name="connsiteY24" fmla="*/ 13573391 h 39939118"/>
              <a:gd name="connsiteX25" fmla="*/ 781270 w 15274475"/>
              <a:gd name="connsiteY25" fmla="*/ 10391351 h 39939118"/>
              <a:gd name="connsiteX26" fmla="*/ 1166650 w 15274475"/>
              <a:gd name="connsiteY26" fmla="*/ 7897670 h 39939118"/>
              <a:gd name="connsiteX27" fmla="*/ 1879603 w 15274475"/>
              <a:gd name="connsiteY27" fmla="*/ 6322056 h 39939118"/>
              <a:gd name="connsiteX28" fmla="*/ 2570951 w 15274475"/>
              <a:gd name="connsiteY28" fmla="*/ 5337122 h 39939118"/>
              <a:gd name="connsiteX29" fmla="*/ 2966252 w 15274475"/>
              <a:gd name="connsiteY29" fmla="*/ 4788025 h 39939118"/>
              <a:gd name="connsiteX30" fmla="*/ 2527742 w 15274475"/>
              <a:gd name="connsiteY30" fmla="*/ 3954433 h 39939118"/>
              <a:gd name="connsiteX31" fmla="*/ 2160463 w 15274475"/>
              <a:gd name="connsiteY31" fmla="*/ 1881624 h 39939118"/>
              <a:gd name="connsiteX32" fmla="*/ 2246882 w 15274475"/>
              <a:gd name="connsiteY32" fmla="*/ 1036395 h 39939118"/>
              <a:gd name="connsiteX33" fmla="*/ 2722184 w 15274475"/>
              <a:gd name="connsiteY33" fmla="*/ 638640 h 39939118"/>
              <a:gd name="connsiteX34" fmla="*/ 3510600 w 15274475"/>
              <a:gd name="connsiteY34" fmla="*/ 290605 h 39939118"/>
              <a:gd name="connsiteX35" fmla="*/ 4601787 w 15274475"/>
              <a:gd name="connsiteY35" fmla="*/ 191166 h 39939118"/>
              <a:gd name="connsiteX36" fmla="*/ 5833251 w 15274475"/>
              <a:gd name="connsiteY36" fmla="*/ 713219 h 39939118"/>
              <a:gd name="connsiteX37" fmla="*/ 5465972 w 15274475"/>
              <a:gd name="connsiteY37" fmla="*/ 1185554 h 39939118"/>
              <a:gd name="connsiteX38" fmla="*/ 5768437 w 15274475"/>
              <a:gd name="connsiteY38" fmla="*/ 1682747 h 39939118"/>
              <a:gd name="connsiteX39" fmla="*/ 5962879 w 15274475"/>
              <a:gd name="connsiteY39" fmla="*/ 2378819 h 39939118"/>
              <a:gd name="connsiteX40" fmla="*/ 5941274 w 15274475"/>
              <a:gd name="connsiteY40" fmla="*/ 2900872 h 39939118"/>
              <a:gd name="connsiteX41" fmla="*/ 6265343 w 15274475"/>
              <a:gd name="connsiteY41" fmla="*/ 3671523 h 39939118"/>
              <a:gd name="connsiteX42" fmla="*/ 6157320 w 15274475"/>
              <a:gd name="connsiteY42" fmla="*/ 4078732 h 39939118"/>
              <a:gd name="connsiteX43" fmla="*/ 6222134 w 15274475"/>
              <a:gd name="connsiteY43" fmla="*/ 4516753 h 39939118"/>
              <a:gd name="connsiteX44" fmla="*/ 5919669 w 15274475"/>
              <a:gd name="connsiteY44" fmla="*/ 5585719 h 39939118"/>
              <a:gd name="connsiteX45" fmla="*/ 5160812 w 15274475"/>
              <a:gd name="connsiteY45" fmla="*/ 5610985 h 39939118"/>
              <a:gd name="connsiteX46" fmla="*/ 4882647 w 15274475"/>
              <a:gd name="connsiteY46" fmla="*/ 6115484 h 39939118"/>
              <a:gd name="connsiteX47" fmla="*/ 5314740 w 15274475"/>
              <a:gd name="connsiteY47" fmla="*/ 6836415 h 39939118"/>
              <a:gd name="connsiteX48" fmla="*/ 6200530 w 15274475"/>
              <a:gd name="connsiteY48" fmla="*/ 10251647 h 39939118"/>
              <a:gd name="connsiteX49" fmla="*/ 6351762 w 15274475"/>
              <a:gd name="connsiteY49" fmla="*/ 11634335 h 39939118"/>
              <a:gd name="connsiteX50" fmla="*/ 6762250 w 15274475"/>
              <a:gd name="connsiteY50" fmla="*/ 11385738 h 39939118"/>
              <a:gd name="connsiteX51" fmla="*/ 6440972 w 15274475"/>
              <a:gd name="connsiteY51" fmla="*/ 10000105 h 39939118"/>
              <a:gd name="connsiteX52" fmla="*/ 8178332 w 15274475"/>
              <a:gd name="connsiteY52" fmla="*/ 8628505 h 39939118"/>
              <a:gd name="connsiteX53" fmla="*/ 8307134 w 15274475"/>
              <a:gd name="connsiteY53" fmla="*/ 7979961 h 39939118"/>
              <a:gd name="connsiteX54" fmla="*/ 8566084 w 15274475"/>
              <a:gd name="connsiteY54" fmla="*/ 7805943 h 39939118"/>
              <a:gd name="connsiteX55" fmla="*/ 8566084 w 15274475"/>
              <a:gd name="connsiteY55" fmla="*/ 7184451 h 39939118"/>
              <a:gd name="connsiteX56" fmla="*/ 8144946 w 15274475"/>
              <a:gd name="connsiteY56" fmla="*/ 6910994 h 39939118"/>
              <a:gd name="connsiteX57" fmla="*/ 7904012 w 15274475"/>
              <a:gd name="connsiteY57" fmla="*/ 5336665 h 39939118"/>
              <a:gd name="connsiteX58" fmla="*/ 7904012 w 15274475"/>
              <a:gd name="connsiteY58" fmla="*/ 5885305 h 39939118"/>
              <a:gd name="connsiteX59" fmla="*/ 7904012 w 15274475"/>
              <a:gd name="connsiteY59" fmla="*/ 6433945 h 39939118"/>
              <a:gd name="connsiteX60" fmla="*/ 7721132 w 15274475"/>
              <a:gd name="connsiteY60" fmla="*/ 6068185 h 39939118"/>
              <a:gd name="connsiteX61" fmla="*/ 7637390 w 15274475"/>
              <a:gd name="connsiteY61" fmla="*/ 6463520 h 39939118"/>
              <a:gd name="connsiteX62" fmla="*/ 7355372 w 15274475"/>
              <a:gd name="connsiteY62" fmla="*/ 6616825 h 39939118"/>
              <a:gd name="connsiteX63" fmla="*/ 7355372 w 15274475"/>
              <a:gd name="connsiteY63" fmla="*/ 6159625 h 39939118"/>
              <a:gd name="connsiteX64" fmla="*/ 7183693 w 15274475"/>
              <a:gd name="connsiteY64" fmla="*/ 6513239 h 39939118"/>
              <a:gd name="connsiteX65" fmla="*/ 7583226 w 15274475"/>
              <a:gd name="connsiteY65" fmla="*/ 5170816 h 39939118"/>
              <a:gd name="connsiteX66" fmla="*/ 7810227 w 15274475"/>
              <a:gd name="connsiteY66" fmla="*/ 4176428 h 39939118"/>
              <a:gd name="connsiteX67" fmla="*/ 8706667 w 15274475"/>
              <a:gd name="connsiteY67" fmla="*/ 3331199 h 39939118"/>
              <a:gd name="connsiteX68" fmla="*/ 9268387 w 15274475"/>
              <a:gd name="connsiteY68" fmla="*/ 3206900 h 39939118"/>
              <a:gd name="connsiteX69" fmla="*/ 9689525 w 15274475"/>
              <a:gd name="connsiteY69" fmla="*/ 3057742 h 39939118"/>
              <a:gd name="connsiteX70" fmla="*/ 10435037 w 15274475"/>
              <a:gd name="connsiteY70" fmla="*/ 3281479 h 39939118"/>
              <a:gd name="connsiteX71" fmla="*/ 10834876 w 15274475"/>
              <a:gd name="connsiteY71" fmla="*/ 3803533 h 39939118"/>
              <a:gd name="connsiteX72" fmla="*/ 11115736 w 15274475"/>
              <a:gd name="connsiteY72" fmla="*/ 4524464 h 39939118"/>
              <a:gd name="connsiteX73" fmla="*/ 11234409 w 15274475"/>
              <a:gd name="connsiteY73" fmla="*/ 5121096 h 39939118"/>
              <a:gd name="connsiteX74" fmla="*/ 11169595 w 15274475"/>
              <a:gd name="connsiteY74" fmla="*/ 5668009 h 39939118"/>
              <a:gd name="connsiteX75" fmla="*/ 11234409 w 15274475"/>
              <a:gd name="connsiteY75" fmla="*/ 6587818 h 39939118"/>
              <a:gd name="connsiteX76" fmla="*/ 10910339 w 15274475"/>
              <a:gd name="connsiteY76" fmla="*/ 7134731 h 39939118"/>
              <a:gd name="connsiteX77" fmla="*/ 10845525 w 15274475"/>
              <a:gd name="connsiteY77" fmla="*/ 7532486 h 39939118"/>
              <a:gd name="connsiteX78" fmla="*/ 10694293 w 15274475"/>
              <a:gd name="connsiteY78" fmla="*/ 8079399 h 39939118"/>
              <a:gd name="connsiteX79" fmla="*/ 10197386 w 15274475"/>
              <a:gd name="connsiteY79" fmla="*/ 8104259 h 39939118"/>
              <a:gd name="connsiteX80" fmla="*/ 10348619 w 15274475"/>
              <a:gd name="connsiteY80" fmla="*/ 8576593 h 39939118"/>
              <a:gd name="connsiteX81" fmla="*/ 10521456 w 15274475"/>
              <a:gd name="connsiteY81" fmla="*/ 8750611 h 39939118"/>
              <a:gd name="connsiteX82" fmla="*/ 11925757 w 15274475"/>
              <a:gd name="connsiteY82" fmla="*/ 9173226 h 39939118"/>
              <a:gd name="connsiteX83" fmla="*/ 12249827 w 15274475"/>
              <a:gd name="connsiteY83" fmla="*/ 9620700 h 39939118"/>
              <a:gd name="connsiteX84" fmla="*/ 12379454 w 15274475"/>
              <a:gd name="connsiteY84" fmla="*/ 10764246 h 39939118"/>
              <a:gd name="connsiteX85" fmla="*/ 13675733 w 15274475"/>
              <a:gd name="connsiteY85" fmla="*/ 10068175 h 39939118"/>
              <a:gd name="connsiteX86" fmla="*/ 15274475 w 15274475"/>
              <a:gd name="connsiteY86" fmla="*/ 9670420 h 39939118"/>
              <a:gd name="connsiteX87" fmla="*/ 15219212 w 15274475"/>
              <a:gd name="connsiteY87" fmla="*/ 10457305 h 39939118"/>
              <a:gd name="connsiteX88" fmla="*/ 15080034 w 15274475"/>
              <a:gd name="connsiteY88" fmla="*/ 10913404 h 39939118"/>
              <a:gd name="connsiteX89" fmla="*/ 13826965 w 15274475"/>
              <a:gd name="connsiteY89" fmla="*/ 11932652 h 39939118"/>
              <a:gd name="connsiteX90" fmla="*/ 13999802 w 15274475"/>
              <a:gd name="connsiteY90" fmla="*/ 11485177 h 39939118"/>
              <a:gd name="connsiteX91" fmla="*/ 12660315 w 15274475"/>
              <a:gd name="connsiteY91" fmla="*/ 11534897 h 39939118"/>
              <a:gd name="connsiteX92" fmla="*/ 12487477 w 15274475"/>
              <a:gd name="connsiteY92" fmla="*/ 12230968 h 39939118"/>
              <a:gd name="connsiteX93" fmla="*/ 13524500 w 15274475"/>
              <a:gd name="connsiteY93" fmla="*/ 13324794 h 39939118"/>
              <a:gd name="connsiteX94" fmla="*/ 14396252 w 15274475"/>
              <a:gd name="connsiteY94" fmla="*/ 14114905 h 39939118"/>
              <a:gd name="connsiteX95" fmla="*/ 14762012 w 15274475"/>
              <a:gd name="connsiteY95" fmla="*/ 14846425 h 39939118"/>
              <a:gd name="connsiteX96" fmla="*/ 14670572 w 15274475"/>
              <a:gd name="connsiteY96" fmla="*/ 15577945 h 39939118"/>
              <a:gd name="connsiteX97" fmla="*/ 14670572 w 15274475"/>
              <a:gd name="connsiteY97" fmla="*/ 16035145 h 39939118"/>
              <a:gd name="connsiteX98" fmla="*/ 14396252 w 15274475"/>
              <a:gd name="connsiteY98" fmla="*/ 16035145 h 39939118"/>
              <a:gd name="connsiteX99" fmla="*/ 14396252 w 15274475"/>
              <a:gd name="connsiteY99" fmla="*/ 16400905 h 39939118"/>
              <a:gd name="connsiteX100" fmla="*/ 13664732 w 15274475"/>
              <a:gd name="connsiteY100" fmla="*/ 16400905 h 39939118"/>
              <a:gd name="connsiteX101" fmla="*/ 14213372 w 15274475"/>
              <a:gd name="connsiteY101" fmla="*/ 17132425 h 39939118"/>
              <a:gd name="connsiteX102" fmla="*/ 14853452 w 15274475"/>
              <a:gd name="connsiteY102" fmla="*/ 25910665 h 39939118"/>
              <a:gd name="connsiteX103" fmla="*/ 13207532 w 15274475"/>
              <a:gd name="connsiteY103" fmla="*/ 25819225 h 39939118"/>
              <a:gd name="connsiteX104" fmla="*/ 13024652 w 15274475"/>
              <a:gd name="connsiteY104" fmla="*/ 29293945 h 39939118"/>
              <a:gd name="connsiteX105" fmla="*/ 11653052 w 15274475"/>
              <a:gd name="connsiteY105" fmla="*/ 33957385 h 39939118"/>
              <a:gd name="connsiteX106" fmla="*/ 12476012 w 15274475"/>
              <a:gd name="connsiteY106" fmla="*/ 35603305 h 39939118"/>
              <a:gd name="connsiteX107" fmla="*/ 14396252 w 15274475"/>
              <a:gd name="connsiteY107" fmla="*/ 36151945 h 39939118"/>
              <a:gd name="connsiteX108" fmla="*/ 12293132 w 15274475"/>
              <a:gd name="connsiteY108" fmla="*/ 36517705 h 39939118"/>
              <a:gd name="connsiteX109" fmla="*/ 12933212 w 15274475"/>
              <a:gd name="connsiteY109" fmla="*/ 37066345 h 39939118"/>
              <a:gd name="connsiteX110" fmla="*/ 12018812 w 15274475"/>
              <a:gd name="connsiteY110" fmla="*/ 37706425 h 39939118"/>
              <a:gd name="connsiteX111" fmla="*/ 10007132 w 15274475"/>
              <a:gd name="connsiteY111" fmla="*/ 37249225 h 39939118"/>
              <a:gd name="connsiteX112" fmla="*/ 10190012 w 15274475"/>
              <a:gd name="connsiteY112" fmla="*/ 36883465 h 39939118"/>
              <a:gd name="connsiteX113" fmla="*/ 9001292 w 15274475"/>
              <a:gd name="connsiteY113" fmla="*/ 36883465 h 39939118"/>
              <a:gd name="connsiteX114" fmla="*/ 9549932 w 15274475"/>
              <a:gd name="connsiteY114" fmla="*/ 35969065 h 39939118"/>
              <a:gd name="connsiteX115" fmla="*/ 9001292 w 15274475"/>
              <a:gd name="connsiteY115" fmla="*/ 35511865 h 39939118"/>
              <a:gd name="connsiteX116" fmla="*/ 9824252 w 15274475"/>
              <a:gd name="connsiteY116" fmla="*/ 34780345 h 39939118"/>
              <a:gd name="connsiteX117" fmla="*/ 8635532 w 15274475"/>
              <a:gd name="connsiteY117" fmla="*/ 28196665 h 39939118"/>
              <a:gd name="connsiteX118" fmla="*/ 9367052 w 15274475"/>
              <a:gd name="connsiteY118" fmla="*/ 26276425 h 39939118"/>
              <a:gd name="connsiteX119" fmla="*/ 8361212 w 15274475"/>
              <a:gd name="connsiteY119" fmla="*/ 25727785 h 39939118"/>
              <a:gd name="connsiteX120" fmla="*/ 8269772 w 15274475"/>
              <a:gd name="connsiteY120" fmla="*/ 20790025 h 39939118"/>
              <a:gd name="connsiteX121" fmla="*/ 8635532 w 15274475"/>
              <a:gd name="connsiteY121" fmla="*/ 18504025 h 39939118"/>
              <a:gd name="connsiteX122" fmla="*/ 7345575 w 15274475"/>
              <a:gd name="connsiteY122" fmla="*/ 16730572 h 39939118"/>
              <a:gd name="connsiteX123" fmla="*/ 7172492 w 15274475"/>
              <a:gd name="connsiteY123" fmla="*/ 16309465 h 39939118"/>
              <a:gd name="connsiteX124" fmla="*/ 7302366 w 15274475"/>
              <a:gd name="connsiteY124" fmla="*/ 16332817 h 39939118"/>
              <a:gd name="connsiteX125" fmla="*/ 7025008 w 15274475"/>
              <a:gd name="connsiteY125" fmla="*/ 16283097 h 39939118"/>
              <a:gd name="connsiteX126" fmla="*/ 7154636 w 15274475"/>
              <a:gd name="connsiteY126" fmla="*/ 20186069 h 39939118"/>
              <a:gd name="connsiteX127" fmla="*/ 6668684 w 15274475"/>
              <a:gd name="connsiteY127" fmla="*/ 21851668 h 39939118"/>
              <a:gd name="connsiteX128" fmla="*/ 6117614 w 15274475"/>
              <a:gd name="connsiteY128" fmla="*/ 22100265 h 39939118"/>
              <a:gd name="connsiteX129" fmla="*/ 6668684 w 15274475"/>
              <a:gd name="connsiteY129" fmla="*/ 26997624 h 39939118"/>
              <a:gd name="connsiteX130" fmla="*/ 6330157 w 15274475"/>
              <a:gd name="connsiteY130" fmla="*/ 36543745 h 39939118"/>
              <a:gd name="connsiteX131" fmla="*/ 5428593 w 15274475"/>
              <a:gd name="connsiteY131" fmla="*/ 36799051 h 39939118"/>
              <a:gd name="connsiteX0" fmla="*/ 5941274 w 15274475"/>
              <a:gd name="connsiteY0" fmla="*/ 36916641 h 39939118"/>
              <a:gd name="connsiteX1" fmla="*/ 6546204 w 15274475"/>
              <a:gd name="connsiteY1" fmla="*/ 37811590 h 39939118"/>
              <a:gd name="connsiteX2" fmla="*/ 6729995 w 15274475"/>
              <a:gd name="connsiteY2" fmla="*/ 38184485 h 39939118"/>
              <a:gd name="connsiteX3" fmla="*/ 8577039 w 15274475"/>
              <a:gd name="connsiteY3" fmla="*/ 38905416 h 39939118"/>
              <a:gd name="connsiteX4" fmla="*/ 8987527 w 15274475"/>
              <a:gd name="connsiteY4" fmla="*/ 39526908 h 39939118"/>
              <a:gd name="connsiteX5" fmla="*/ 6225637 w 15274475"/>
              <a:gd name="connsiteY5" fmla="*/ 39924663 h 39939118"/>
              <a:gd name="connsiteX6" fmla="*/ 5058987 w 15274475"/>
              <a:gd name="connsiteY6" fmla="*/ 39526908 h 39939118"/>
              <a:gd name="connsiteX7" fmla="*/ 4540476 w 15274475"/>
              <a:gd name="connsiteY7" fmla="*/ 39626347 h 39939118"/>
              <a:gd name="connsiteX8" fmla="*/ 3200988 w 15274475"/>
              <a:gd name="connsiteY8" fmla="*/ 39377750 h 39939118"/>
              <a:gd name="connsiteX9" fmla="*/ 3265802 w 15274475"/>
              <a:gd name="connsiteY9" fmla="*/ 38358503 h 39939118"/>
              <a:gd name="connsiteX10" fmla="*/ 2596059 w 15274475"/>
              <a:gd name="connsiteY10" fmla="*/ 38532521 h 39939118"/>
              <a:gd name="connsiteX11" fmla="*/ 2531245 w 15274475"/>
              <a:gd name="connsiteY11" fmla="*/ 38905416 h 39939118"/>
              <a:gd name="connsiteX12" fmla="*/ 864185 w 15274475"/>
              <a:gd name="connsiteY12" fmla="*/ 38830837 h 39939118"/>
              <a:gd name="connsiteX13" fmla="*/ 712953 w 15274475"/>
              <a:gd name="connsiteY13" fmla="*/ 36543745 h 39939118"/>
              <a:gd name="connsiteX14" fmla="*/ 802874 w 15274475"/>
              <a:gd name="connsiteY14" fmla="*/ 35499638 h 39939118"/>
              <a:gd name="connsiteX15" fmla="*/ 1278176 w 15274475"/>
              <a:gd name="connsiteY15" fmla="*/ 35027304 h 39939118"/>
              <a:gd name="connsiteX16" fmla="*/ 1040525 w 15274475"/>
              <a:gd name="connsiteY16" fmla="*/ 34629549 h 39939118"/>
              <a:gd name="connsiteX17" fmla="*/ 1080232 w 15274475"/>
              <a:gd name="connsiteY17" fmla="*/ 26972764 h 39939118"/>
              <a:gd name="connsiteX18" fmla="*/ 1598743 w 15274475"/>
              <a:gd name="connsiteY18" fmla="*/ 24909410 h 39939118"/>
              <a:gd name="connsiteX19" fmla="*/ 1533929 w 15274475"/>
              <a:gd name="connsiteY19" fmla="*/ 23591847 h 39939118"/>
              <a:gd name="connsiteX20" fmla="*/ 1663557 w 15274475"/>
              <a:gd name="connsiteY20" fmla="*/ 22348862 h 39939118"/>
              <a:gd name="connsiteX21" fmla="*/ 1859785 w 15274475"/>
              <a:gd name="connsiteY21" fmla="*/ 21534401 h 39939118"/>
              <a:gd name="connsiteX22" fmla="*/ 0 w 15274475"/>
              <a:gd name="connsiteY22" fmla="*/ 21115331 h 39939118"/>
              <a:gd name="connsiteX23" fmla="*/ 734558 w 15274475"/>
              <a:gd name="connsiteY23" fmla="*/ 16034501 h 39939118"/>
              <a:gd name="connsiteX24" fmla="*/ 910897 w 15274475"/>
              <a:gd name="connsiteY24" fmla="*/ 13573391 h 39939118"/>
              <a:gd name="connsiteX25" fmla="*/ 781270 w 15274475"/>
              <a:gd name="connsiteY25" fmla="*/ 10391351 h 39939118"/>
              <a:gd name="connsiteX26" fmla="*/ 1166650 w 15274475"/>
              <a:gd name="connsiteY26" fmla="*/ 7897670 h 39939118"/>
              <a:gd name="connsiteX27" fmla="*/ 1879603 w 15274475"/>
              <a:gd name="connsiteY27" fmla="*/ 6322056 h 39939118"/>
              <a:gd name="connsiteX28" fmla="*/ 2570951 w 15274475"/>
              <a:gd name="connsiteY28" fmla="*/ 5337122 h 39939118"/>
              <a:gd name="connsiteX29" fmla="*/ 2966252 w 15274475"/>
              <a:gd name="connsiteY29" fmla="*/ 4788025 h 39939118"/>
              <a:gd name="connsiteX30" fmla="*/ 2527742 w 15274475"/>
              <a:gd name="connsiteY30" fmla="*/ 3954433 h 39939118"/>
              <a:gd name="connsiteX31" fmla="*/ 2160463 w 15274475"/>
              <a:gd name="connsiteY31" fmla="*/ 1881624 h 39939118"/>
              <a:gd name="connsiteX32" fmla="*/ 2246882 w 15274475"/>
              <a:gd name="connsiteY32" fmla="*/ 1036395 h 39939118"/>
              <a:gd name="connsiteX33" fmla="*/ 2722184 w 15274475"/>
              <a:gd name="connsiteY33" fmla="*/ 638640 h 39939118"/>
              <a:gd name="connsiteX34" fmla="*/ 3510600 w 15274475"/>
              <a:gd name="connsiteY34" fmla="*/ 290605 h 39939118"/>
              <a:gd name="connsiteX35" fmla="*/ 4601787 w 15274475"/>
              <a:gd name="connsiteY35" fmla="*/ 191166 h 39939118"/>
              <a:gd name="connsiteX36" fmla="*/ 5833251 w 15274475"/>
              <a:gd name="connsiteY36" fmla="*/ 713219 h 39939118"/>
              <a:gd name="connsiteX37" fmla="*/ 5465972 w 15274475"/>
              <a:gd name="connsiteY37" fmla="*/ 1185554 h 39939118"/>
              <a:gd name="connsiteX38" fmla="*/ 5768437 w 15274475"/>
              <a:gd name="connsiteY38" fmla="*/ 1682747 h 39939118"/>
              <a:gd name="connsiteX39" fmla="*/ 5962879 w 15274475"/>
              <a:gd name="connsiteY39" fmla="*/ 2378819 h 39939118"/>
              <a:gd name="connsiteX40" fmla="*/ 5941274 w 15274475"/>
              <a:gd name="connsiteY40" fmla="*/ 2900872 h 39939118"/>
              <a:gd name="connsiteX41" fmla="*/ 6265343 w 15274475"/>
              <a:gd name="connsiteY41" fmla="*/ 3671523 h 39939118"/>
              <a:gd name="connsiteX42" fmla="*/ 6157320 w 15274475"/>
              <a:gd name="connsiteY42" fmla="*/ 4078732 h 39939118"/>
              <a:gd name="connsiteX43" fmla="*/ 6222134 w 15274475"/>
              <a:gd name="connsiteY43" fmla="*/ 4516753 h 39939118"/>
              <a:gd name="connsiteX44" fmla="*/ 5919669 w 15274475"/>
              <a:gd name="connsiteY44" fmla="*/ 5585719 h 39939118"/>
              <a:gd name="connsiteX45" fmla="*/ 5160812 w 15274475"/>
              <a:gd name="connsiteY45" fmla="*/ 5610985 h 39939118"/>
              <a:gd name="connsiteX46" fmla="*/ 4882647 w 15274475"/>
              <a:gd name="connsiteY46" fmla="*/ 6115484 h 39939118"/>
              <a:gd name="connsiteX47" fmla="*/ 5314740 w 15274475"/>
              <a:gd name="connsiteY47" fmla="*/ 6836415 h 39939118"/>
              <a:gd name="connsiteX48" fmla="*/ 6200530 w 15274475"/>
              <a:gd name="connsiteY48" fmla="*/ 10251647 h 39939118"/>
              <a:gd name="connsiteX49" fmla="*/ 6351762 w 15274475"/>
              <a:gd name="connsiteY49" fmla="*/ 11634335 h 39939118"/>
              <a:gd name="connsiteX50" fmla="*/ 6762250 w 15274475"/>
              <a:gd name="connsiteY50" fmla="*/ 11385738 h 39939118"/>
              <a:gd name="connsiteX51" fmla="*/ 6440972 w 15274475"/>
              <a:gd name="connsiteY51" fmla="*/ 10000105 h 39939118"/>
              <a:gd name="connsiteX52" fmla="*/ 8178332 w 15274475"/>
              <a:gd name="connsiteY52" fmla="*/ 8628505 h 39939118"/>
              <a:gd name="connsiteX53" fmla="*/ 8307134 w 15274475"/>
              <a:gd name="connsiteY53" fmla="*/ 7979961 h 39939118"/>
              <a:gd name="connsiteX54" fmla="*/ 8566084 w 15274475"/>
              <a:gd name="connsiteY54" fmla="*/ 7805943 h 39939118"/>
              <a:gd name="connsiteX55" fmla="*/ 8566084 w 15274475"/>
              <a:gd name="connsiteY55" fmla="*/ 7184451 h 39939118"/>
              <a:gd name="connsiteX56" fmla="*/ 8144946 w 15274475"/>
              <a:gd name="connsiteY56" fmla="*/ 6910994 h 39939118"/>
              <a:gd name="connsiteX57" fmla="*/ 7904012 w 15274475"/>
              <a:gd name="connsiteY57" fmla="*/ 5336665 h 39939118"/>
              <a:gd name="connsiteX58" fmla="*/ 7904012 w 15274475"/>
              <a:gd name="connsiteY58" fmla="*/ 5885305 h 39939118"/>
              <a:gd name="connsiteX59" fmla="*/ 7904012 w 15274475"/>
              <a:gd name="connsiteY59" fmla="*/ 6433945 h 39939118"/>
              <a:gd name="connsiteX60" fmla="*/ 7721132 w 15274475"/>
              <a:gd name="connsiteY60" fmla="*/ 6068185 h 39939118"/>
              <a:gd name="connsiteX61" fmla="*/ 7637390 w 15274475"/>
              <a:gd name="connsiteY61" fmla="*/ 6463520 h 39939118"/>
              <a:gd name="connsiteX62" fmla="*/ 7355372 w 15274475"/>
              <a:gd name="connsiteY62" fmla="*/ 6616825 h 39939118"/>
              <a:gd name="connsiteX63" fmla="*/ 7355372 w 15274475"/>
              <a:gd name="connsiteY63" fmla="*/ 6159625 h 39939118"/>
              <a:gd name="connsiteX64" fmla="*/ 7183693 w 15274475"/>
              <a:gd name="connsiteY64" fmla="*/ 6513239 h 39939118"/>
              <a:gd name="connsiteX65" fmla="*/ 7583226 w 15274475"/>
              <a:gd name="connsiteY65" fmla="*/ 5170816 h 39939118"/>
              <a:gd name="connsiteX66" fmla="*/ 7810227 w 15274475"/>
              <a:gd name="connsiteY66" fmla="*/ 4176428 h 39939118"/>
              <a:gd name="connsiteX67" fmla="*/ 8706667 w 15274475"/>
              <a:gd name="connsiteY67" fmla="*/ 3331199 h 39939118"/>
              <a:gd name="connsiteX68" fmla="*/ 9268387 w 15274475"/>
              <a:gd name="connsiteY68" fmla="*/ 3206900 h 39939118"/>
              <a:gd name="connsiteX69" fmla="*/ 9689525 w 15274475"/>
              <a:gd name="connsiteY69" fmla="*/ 3057742 h 39939118"/>
              <a:gd name="connsiteX70" fmla="*/ 10435037 w 15274475"/>
              <a:gd name="connsiteY70" fmla="*/ 3281479 h 39939118"/>
              <a:gd name="connsiteX71" fmla="*/ 10834876 w 15274475"/>
              <a:gd name="connsiteY71" fmla="*/ 3803533 h 39939118"/>
              <a:gd name="connsiteX72" fmla="*/ 11115736 w 15274475"/>
              <a:gd name="connsiteY72" fmla="*/ 4524464 h 39939118"/>
              <a:gd name="connsiteX73" fmla="*/ 11234409 w 15274475"/>
              <a:gd name="connsiteY73" fmla="*/ 5121096 h 39939118"/>
              <a:gd name="connsiteX74" fmla="*/ 11169595 w 15274475"/>
              <a:gd name="connsiteY74" fmla="*/ 5668009 h 39939118"/>
              <a:gd name="connsiteX75" fmla="*/ 11234409 w 15274475"/>
              <a:gd name="connsiteY75" fmla="*/ 6587818 h 39939118"/>
              <a:gd name="connsiteX76" fmla="*/ 10910339 w 15274475"/>
              <a:gd name="connsiteY76" fmla="*/ 7134731 h 39939118"/>
              <a:gd name="connsiteX77" fmla="*/ 10845525 w 15274475"/>
              <a:gd name="connsiteY77" fmla="*/ 7532486 h 39939118"/>
              <a:gd name="connsiteX78" fmla="*/ 10694293 w 15274475"/>
              <a:gd name="connsiteY78" fmla="*/ 8079399 h 39939118"/>
              <a:gd name="connsiteX79" fmla="*/ 10197386 w 15274475"/>
              <a:gd name="connsiteY79" fmla="*/ 8104259 h 39939118"/>
              <a:gd name="connsiteX80" fmla="*/ 10348619 w 15274475"/>
              <a:gd name="connsiteY80" fmla="*/ 8576593 h 39939118"/>
              <a:gd name="connsiteX81" fmla="*/ 10521456 w 15274475"/>
              <a:gd name="connsiteY81" fmla="*/ 8750611 h 39939118"/>
              <a:gd name="connsiteX82" fmla="*/ 11925757 w 15274475"/>
              <a:gd name="connsiteY82" fmla="*/ 9173226 h 39939118"/>
              <a:gd name="connsiteX83" fmla="*/ 12249827 w 15274475"/>
              <a:gd name="connsiteY83" fmla="*/ 9620700 h 39939118"/>
              <a:gd name="connsiteX84" fmla="*/ 12141804 w 15274475"/>
              <a:gd name="connsiteY84" fmla="*/ 10639948 h 39939118"/>
              <a:gd name="connsiteX85" fmla="*/ 13675733 w 15274475"/>
              <a:gd name="connsiteY85" fmla="*/ 10068175 h 39939118"/>
              <a:gd name="connsiteX86" fmla="*/ 15274475 w 15274475"/>
              <a:gd name="connsiteY86" fmla="*/ 9670420 h 39939118"/>
              <a:gd name="connsiteX87" fmla="*/ 15219212 w 15274475"/>
              <a:gd name="connsiteY87" fmla="*/ 10457305 h 39939118"/>
              <a:gd name="connsiteX88" fmla="*/ 15080034 w 15274475"/>
              <a:gd name="connsiteY88" fmla="*/ 10913404 h 39939118"/>
              <a:gd name="connsiteX89" fmla="*/ 13826965 w 15274475"/>
              <a:gd name="connsiteY89" fmla="*/ 11932652 h 39939118"/>
              <a:gd name="connsiteX90" fmla="*/ 13999802 w 15274475"/>
              <a:gd name="connsiteY90" fmla="*/ 11485177 h 39939118"/>
              <a:gd name="connsiteX91" fmla="*/ 12660315 w 15274475"/>
              <a:gd name="connsiteY91" fmla="*/ 11534897 h 39939118"/>
              <a:gd name="connsiteX92" fmla="*/ 12487477 w 15274475"/>
              <a:gd name="connsiteY92" fmla="*/ 12230968 h 39939118"/>
              <a:gd name="connsiteX93" fmla="*/ 13524500 w 15274475"/>
              <a:gd name="connsiteY93" fmla="*/ 13324794 h 39939118"/>
              <a:gd name="connsiteX94" fmla="*/ 14396252 w 15274475"/>
              <a:gd name="connsiteY94" fmla="*/ 14114905 h 39939118"/>
              <a:gd name="connsiteX95" fmla="*/ 14762012 w 15274475"/>
              <a:gd name="connsiteY95" fmla="*/ 14846425 h 39939118"/>
              <a:gd name="connsiteX96" fmla="*/ 14670572 w 15274475"/>
              <a:gd name="connsiteY96" fmla="*/ 15577945 h 39939118"/>
              <a:gd name="connsiteX97" fmla="*/ 14670572 w 15274475"/>
              <a:gd name="connsiteY97" fmla="*/ 16035145 h 39939118"/>
              <a:gd name="connsiteX98" fmla="*/ 14396252 w 15274475"/>
              <a:gd name="connsiteY98" fmla="*/ 16035145 h 39939118"/>
              <a:gd name="connsiteX99" fmla="*/ 14396252 w 15274475"/>
              <a:gd name="connsiteY99" fmla="*/ 16400905 h 39939118"/>
              <a:gd name="connsiteX100" fmla="*/ 13664732 w 15274475"/>
              <a:gd name="connsiteY100" fmla="*/ 16400905 h 39939118"/>
              <a:gd name="connsiteX101" fmla="*/ 14213372 w 15274475"/>
              <a:gd name="connsiteY101" fmla="*/ 17132425 h 39939118"/>
              <a:gd name="connsiteX102" fmla="*/ 14853452 w 15274475"/>
              <a:gd name="connsiteY102" fmla="*/ 25910665 h 39939118"/>
              <a:gd name="connsiteX103" fmla="*/ 13207532 w 15274475"/>
              <a:gd name="connsiteY103" fmla="*/ 25819225 h 39939118"/>
              <a:gd name="connsiteX104" fmla="*/ 13024652 w 15274475"/>
              <a:gd name="connsiteY104" fmla="*/ 29293945 h 39939118"/>
              <a:gd name="connsiteX105" fmla="*/ 11653052 w 15274475"/>
              <a:gd name="connsiteY105" fmla="*/ 33957385 h 39939118"/>
              <a:gd name="connsiteX106" fmla="*/ 12476012 w 15274475"/>
              <a:gd name="connsiteY106" fmla="*/ 35603305 h 39939118"/>
              <a:gd name="connsiteX107" fmla="*/ 14396252 w 15274475"/>
              <a:gd name="connsiteY107" fmla="*/ 36151945 h 39939118"/>
              <a:gd name="connsiteX108" fmla="*/ 12293132 w 15274475"/>
              <a:gd name="connsiteY108" fmla="*/ 36517705 h 39939118"/>
              <a:gd name="connsiteX109" fmla="*/ 12933212 w 15274475"/>
              <a:gd name="connsiteY109" fmla="*/ 37066345 h 39939118"/>
              <a:gd name="connsiteX110" fmla="*/ 12018812 w 15274475"/>
              <a:gd name="connsiteY110" fmla="*/ 37706425 h 39939118"/>
              <a:gd name="connsiteX111" fmla="*/ 10007132 w 15274475"/>
              <a:gd name="connsiteY111" fmla="*/ 37249225 h 39939118"/>
              <a:gd name="connsiteX112" fmla="*/ 10190012 w 15274475"/>
              <a:gd name="connsiteY112" fmla="*/ 36883465 h 39939118"/>
              <a:gd name="connsiteX113" fmla="*/ 9001292 w 15274475"/>
              <a:gd name="connsiteY113" fmla="*/ 36883465 h 39939118"/>
              <a:gd name="connsiteX114" fmla="*/ 9549932 w 15274475"/>
              <a:gd name="connsiteY114" fmla="*/ 35969065 h 39939118"/>
              <a:gd name="connsiteX115" fmla="*/ 9001292 w 15274475"/>
              <a:gd name="connsiteY115" fmla="*/ 35511865 h 39939118"/>
              <a:gd name="connsiteX116" fmla="*/ 9824252 w 15274475"/>
              <a:gd name="connsiteY116" fmla="*/ 34780345 h 39939118"/>
              <a:gd name="connsiteX117" fmla="*/ 8635532 w 15274475"/>
              <a:gd name="connsiteY117" fmla="*/ 28196665 h 39939118"/>
              <a:gd name="connsiteX118" fmla="*/ 9367052 w 15274475"/>
              <a:gd name="connsiteY118" fmla="*/ 26276425 h 39939118"/>
              <a:gd name="connsiteX119" fmla="*/ 8361212 w 15274475"/>
              <a:gd name="connsiteY119" fmla="*/ 25727785 h 39939118"/>
              <a:gd name="connsiteX120" fmla="*/ 8269772 w 15274475"/>
              <a:gd name="connsiteY120" fmla="*/ 20790025 h 39939118"/>
              <a:gd name="connsiteX121" fmla="*/ 8635532 w 15274475"/>
              <a:gd name="connsiteY121" fmla="*/ 18504025 h 39939118"/>
              <a:gd name="connsiteX122" fmla="*/ 7345575 w 15274475"/>
              <a:gd name="connsiteY122" fmla="*/ 16730572 h 39939118"/>
              <a:gd name="connsiteX123" fmla="*/ 7172492 w 15274475"/>
              <a:gd name="connsiteY123" fmla="*/ 16309465 h 39939118"/>
              <a:gd name="connsiteX124" fmla="*/ 7302366 w 15274475"/>
              <a:gd name="connsiteY124" fmla="*/ 16332817 h 39939118"/>
              <a:gd name="connsiteX125" fmla="*/ 7025008 w 15274475"/>
              <a:gd name="connsiteY125" fmla="*/ 16283097 h 39939118"/>
              <a:gd name="connsiteX126" fmla="*/ 7154636 w 15274475"/>
              <a:gd name="connsiteY126" fmla="*/ 20186069 h 39939118"/>
              <a:gd name="connsiteX127" fmla="*/ 6668684 w 15274475"/>
              <a:gd name="connsiteY127" fmla="*/ 21851668 h 39939118"/>
              <a:gd name="connsiteX128" fmla="*/ 6117614 w 15274475"/>
              <a:gd name="connsiteY128" fmla="*/ 22100265 h 39939118"/>
              <a:gd name="connsiteX129" fmla="*/ 6668684 w 15274475"/>
              <a:gd name="connsiteY129" fmla="*/ 26997624 h 39939118"/>
              <a:gd name="connsiteX130" fmla="*/ 6330157 w 15274475"/>
              <a:gd name="connsiteY130" fmla="*/ 36543745 h 39939118"/>
              <a:gd name="connsiteX131" fmla="*/ 5428593 w 15274475"/>
              <a:gd name="connsiteY131" fmla="*/ 36799051 h 39939118"/>
              <a:gd name="connsiteX0" fmla="*/ 5941274 w 15274475"/>
              <a:gd name="connsiteY0" fmla="*/ 36916641 h 39939118"/>
              <a:gd name="connsiteX1" fmla="*/ 6546204 w 15274475"/>
              <a:gd name="connsiteY1" fmla="*/ 37811590 h 39939118"/>
              <a:gd name="connsiteX2" fmla="*/ 6729995 w 15274475"/>
              <a:gd name="connsiteY2" fmla="*/ 38184485 h 39939118"/>
              <a:gd name="connsiteX3" fmla="*/ 8577039 w 15274475"/>
              <a:gd name="connsiteY3" fmla="*/ 38905416 h 39939118"/>
              <a:gd name="connsiteX4" fmla="*/ 8987527 w 15274475"/>
              <a:gd name="connsiteY4" fmla="*/ 39526908 h 39939118"/>
              <a:gd name="connsiteX5" fmla="*/ 6225637 w 15274475"/>
              <a:gd name="connsiteY5" fmla="*/ 39924663 h 39939118"/>
              <a:gd name="connsiteX6" fmla="*/ 5058987 w 15274475"/>
              <a:gd name="connsiteY6" fmla="*/ 39526908 h 39939118"/>
              <a:gd name="connsiteX7" fmla="*/ 4540476 w 15274475"/>
              <a:gd name="connsiteY7" fmla="*/ 39626347 h 39939118"/>
              <a:gd name="connsiteX8" fmla="*/ 3200988 w 15274475"/>
              <a:gd name="connsiteY8" fmla="*/ 39377750 h 39939118"/>
              <a:gd name="connsiteX9" fmla="*/ 3265802 w 15274475"/>
              <a:gd name="connsiteY9" fmla="*/ 38358503 h 39939118"/>
              <a:gd name="connsiteX10" fmla="*/ 2596059 w 15274475"/>
              <a:gd name="connsiteY10" fmla="*/ 38532521 h 39939118"/>
              <a:gd name="connsiteX11" fmla="*/ 2531245 w 15274475"/>
              <a:gd name="connsiteY11" fmla="*/ 38905416 h 39939118"/>
              <a:gd name="connsiteX12" fmla="*/ 864185 w 15274475"/>
              <a:gd name="connsiteY12" fmla="*/ 38830837 h 39939118"/>
              <a:gd name="connsiteX13" fmla="*/ 712953 w 15274475"/>
              <a:gd name="connsiteY13" fmla="*/ 36543745 h 39939118"/>
              <a:gd name="connsiteX14" fmla="*/ 802874 w 15274475"/>
              <a:gd name="connsiteY14" fmla="*/ 35499638 h 39939118"/>
              <a:gd name="connsiteX15" fmla="*/ 1278176 w 15274475"/>
              <a:gd name="connsiteY15" fmla="*/ 35027304 h 39939118"/>
              <a:gd name="connsiteX16" fmla="*/ 1040525 w 15274475"/>
              <a:gd name="connsiteY16" fmla="*/ 34629549 h 39939118"/>
              <a:gd name="connsiteX17" fmla="*/ 1080232 w 15274475"/>
              <a:gd name="connsiteY17" fmla="*/ 26972764 h 39939118"/>
              <a:gd name="connsiteX18" fmla="*/ 1598743 w 15274475"/>
              <a:gd name="connsiteY18" fmla="*/ 24909410 h 39939118"/>
              <a:gd name="connsiteX19" fmla="*/ 1533929 w 15274475"/>
              <a:gd name="connsiteY19" fmla="*/ 23591847 h 39939118"/>
              <a:gd name="connsiteX20" fmla="*/ 1663557 w 15274475"/>
              <a:gd name="connsiteY20" fmla="*/ 22348862 h 39939118"/>
              <a:gd name="connsiteX21" fmla="*/ 1859785 w 15274475"/>
              <a:gd name="connsiteY21" fmla="*/ 21534401 h 39939118"/>
              <a:gd name="connsiteX22" fmla="*/ 0 w 15274475"/>
              <a:gd name="connsiteY22" fmla="*/ 21115331 h 39939118"/>
              <a:gd name="connsiteX23" fmla="*/ 734558 w 15274475"/>
              <a:gd name="connsiteY23" fmla="*/ 16034501 h 39939118"/>
              <a:gd name="connsiteX24" fmla="*/ 910897 w 15274475"/>
              <a:gd name="connsiteY24" fmla="*/ 13573391 h 39939118"/>
              <a:gd name="connsiteX25" fmla="*/ 781270 w 15274475"/>
              <a:gd name="connsiteY25" fmla="*/ 10391351 h 39939118"/>
              <a:gd name="connsiteX26" fmla="*/ 1166650 w 15274475"/>
              <a:gd name="connsiteY26" fmla="*/ 7897670 h 39939118"/>
              <a:gd name="connsiteX27" fmla="*/ 1879603 w 15274475"/>
              <a:gd name="connsiteY27" fmla="*/ 6322056 h 39939118"/>
              <a:gd name="connsiteX28" fmla="*/ 2570951 w 15274475"/>
              <a:gd name="connsiteY28" fmla="*/ 5337122 h 39939118"/>
              <a:gd name="connsiteX29" fmla="*/ 2966252 w 15274475"/>
              <a:gd name="connsiteY29" fmla="*/ 4788025 h 39939118"/>
              <a:gd name="connsiteX30" fmla="*/ 2527742 w 15274475"/>
              <a:gd name="connsiteY30" fmla="*/ 3954433 h 39939118"/>
              <a:gd name="connsiteX31" fmla="*/ 2160463 w 15274475"/>
              <a:gd name="connsiteY31" fmla="*/ 1881624 h 39939118"/>
              <a:gd name="connsiteX32" fmla="*/ 2246882 w 15274475"/>
              <a:gd name="connsiteY32" fmla="*/ 1036395 h 39939118"/>
              <a:gd name="connsiteX33" fmla="*/ 2722184 w 15274475"/>
              <a:gd name="connsiteY33" fmla="*/ 638640 h 39939118"/>
              <a:gd name="connsiteX34" fmla="*/ 3510600 w 15274475"/>
              <a:gd name="connsiteY34" fmla="*/ 290605 h 39939118"/>
              <a:gd name="connsiteX35" fmla="*/ 4601787 w 15274475"/>
              <a:gd name="connsiteY35" fmla="*/ 191166 h 39939118"/>
              <a:gd name="connsiteX36" fmla="*/ 5833251 w 15274475"/>
              <a:gd name="connsiteY36" fmla="*/ 713219 h 39939118"/>
              <a:gd name="connsiteX37" fmla="*/ 5465972 w 15274475"/>
              <a:gd name="connsiteY37" fmla="*/ 1185554 h 39939118"/>
              <a:gd name="connsiteX38" fmla="*/ 5768437 w 15274475"/>
              <a:gd name="connsiteY38" fmla="*/ 1682747 h 39939118"/>
              <a:gd name="connsiteX39" fmla="*/ 5962879 w 15274475"/>
              <a:gd name="connsiteY39" fmla="*/ 2378819 h 39939118"/>
              <a:gd name="connsiteX40" fmla="*/ 5941274 w 15274475"/>
              <a:gd name="connsiteY40" fmla="*/ 2900872 h 39939118"/>
              <a:gd name="connsiteX41" fmla="*/ 6265343 w 15274475"/>
              <a:gd name="connsiteY41" fmla="*/ 3671523 h 39939118"/>
              <a:gd name="connsiteX42" fmla="*/ 6157320 w 15274475"/>
              <a:gd name="connsiteY42" fmla="*/ 4078732 h 39939118"/>
              <a:gd name="connsiteX43" fmla="*/ 6222134 w 15274475"/>
              <a:gd name="connsiteY43" fmla="*/ 4516753 h 39939118"/>
              <a:gd name="connsiteX44" fmla="*/ 5919669 w 15274475"/>
              <a:gd name="connsiteY44" fmla="*/ 5585719 h 39939118"/>
              <a:gd name="connsiteX45" fmla="*/ 5160812 w 15274475"/>
              <a:gd name="connsiteY45" fmla="*/ 5610985 h 39939118"/>
              <a:gd name="connsiteX46" fmla="*/ 4882647 w 15274475"/>
              <a:gd name="connsiteY46" fmla="*/ 6115484 h 39939118"/>
              <a:gd name="connsiteX47" fmla="*/ 5314740 w 15274475"/>
              <a:gd name="connsiteY47" fmla="*/ 6836415 h 39939118"/>
              <a:gd name="connsiteX48" fmla="*/ 6200530 w 15274475"/>
              <a:gd name="connsiteY48" fmla="*/ 10251647 h 39939118"/>
              <a:gd name="connsiteX49" fmla="*/ 6351762 w 15274475"/>
              <a:gd name="connsiteY49" fmla="*/ 11634335 h 39939118"/>
              <a:gd name="connsiteX50" fmla="*/ 6762250 w 15274475"/>
              <a:gd name="connsiteY50" fmla="*/ 11385738 h 39939118"/>
              <a:gd name="connsiteX51" fmla="*/ 6440972 w 15274475"/>
              <a:gd name="connsiteY51" fmla="*/ 10000105 h 39939118"/>
              <a:gd name="connsiteX52" fmla="*/ 8178332 w 15274475"/>
              <a:gd name="connsiteY52" fmla="*/ 8628505 h 39939118"/>
              <a:gd name="connsiteX53" fmla="*/ 8307134 w 15274475"/>
              <a:gd name="connsiteY53" fmla="*/ 7979961 h 39939118"/>
              <a:gd name="connsiteX54" fmla="*/ 8566084 w 15274475"/>
              <a:gd name="connsiteY54" fmla="*/ 7805943 h 39939118"/>
              <a:gd name="connsiteX55" fmla="*/ 8566084 w 15274475"/>
              <a:gd name="connsiteY55" fmla="*/ 7184451 h 39939118"/>
              <a:gd name="connsiteX56" fmla="*/ 8144946 w 15274475"/>
              <a:gd name="connsiteY56" fmla="*/ 6910994 h 39939118"/>
              <a:gd name="connsiteX57" fmla="*/ 7904012 w 15274475"/>
              <a:gd name="connsiteY57" fmla="*/ 5336665 h 39939118"/>
              <a:gd name="connsiteX58" fmla="*/ 7904012 w 15274475"/>
              <a:gd name="connsiteY58" fmla="*/ 5885305 h 39939118"/>
              <a:gd name="connsiteX59" fmla="*/ 7904012 w 15274475"/>
              <a:gd name="connsiteY59" fmla="*/ 6433945 h 39939118"/>
              <a:gd name="connsiteX60" fmla="*/ 7721132 w 15274475"/>
              <a:gd name="connsiteY60" fmla="*/ 6068185 h 39939118"/>
              <a:gd name="connsiteX61" fmla="*/ 7637390 w 15274475"/>
              <a:gd name="connsiteY61" fmla="*/ 6463520 h 39939118"/>
              <a:gd name="connsiteX62" fmla="*/ 7355372 w 15274475"/>
              <a:gd name="connsiteY62" fmla="*/ 6616825 h 39939118"/>
              <a:gd name="connsiteX63" fmla="*/ 7355372 w 15274475"/>
              <a:gd name="connsiteY63" fmla="*/ 6159625 h 39939118"/>
              <a:gd name="connsiteX64" fmla="*/ 7183693 w 15274475"/>
              <a:gd name="connsiteY64" fmla="*/ 6513239 h 39939118"/>
              <a:gd name="connsiteX65" fmla="*/ 7583226 w 15274475"/>
              <a:gd name="connsiteY65" fmla="*/ 5170816 h 39939118"/>
              <a:gd name="connsiteX66" fmla="*/ 7810227 w 15274475"/>
              <a:gd name="connsiteY66" fmla="*/ 4176428 h 39939118"/>
              <a:gd name="connsiteX67" fmla="*/ 8706667 w 15274475"/>
              <a:gd name="connsiteY67" fmla="*/ 3331199 h 39939118"/>
              <a:gd name="connsiteX68" fmla="*/ 9268387 w 15274475"/>
              <a:gd name="connsiteY68" fmla="*/ 3206900 h 39939118"/>
              <a:gd name="connsiteX69" fmla="*/ 9689525 w 15274475"/>
              <a:gd name="connsiteY69" fmla="*/ 3057742 h 39939118"/>
              <a:gd name="connsiteX70" fmla="*/ 10435037 w 15274475"/>
              <a:gd name="connsiteY70" fmla="*/ 3281479 h 39939118"/>
              <a:gd name="connsiteX71" fmla="*/ 10834876 w 15274475"/>
              <a:gd name="connsiteY71" fmla="*/ 3803533 h 39939118"/>
              <a:gd name="connsiteX72" fmla="*/ 11115736 w 15274475"/>
              <a:gd name="connsiteY72" fmla="*/ 4524464 h 39939118"/>
              <a:gd name="connsiteX73" fmla="*/ 11234409 w 15274475"/>
              <a:gd name="connsiteY73" fmla="*/ 5121096 h 39939118"/>
              <a:gd name="connsiteX74" fmla="*/ 11169595 w 15274475"/>
              <a:gd name="connsiteY74" fmla="*/ 5668009 h 39939118"/>
              <a:gd name="connsiteX75" fmla="*/ 11234409 w 15274475"/>
              <a:gd name="connsiteY75" fmla="*/ 6587818 h 39939118"/>
              <a:gd name="connsiteX76" fmla="*/ 10910339 w 15274475"/>
              <a:gd name="connsiteY76" fmla="*/ 7134731 h 39939118"/>
              <a:gd name="connsiteX77" fmla="*/ 10845525 w 15274475"/>
              <a:gd name="connsiteY77" fmla="*/ 7532486 h 39939118"/>
              <a:gd name="connsiteX78" fmla="*/ 10694293 w 15274475"/>
              <a:gd name="connsiteY78" fmla="*/ 8079399 h 39939118"/>
              <a:gd name="connsiteX79" fmla="*/ 10197386 w 15274475"/>
              <a:gd name="connsiteY79" fmla="*/ 8104259 h 39939118"/>
              <a:gd name="connsiteX80" fmla="*/ 10348619 w 15274475"/>
              <a:gd name="connsiteY80" fmla="*/ 8576593 h 39939118"/>
              <a:gd name="connsiteX81" fmla="*/ 10521456 w 15274475"/>
              <a:gd name="connsiteY81" fmla="*/ 8750611 h 39939118"/>
              <a:gd name="connsiteX82" fmla="*/ 11925757 w 15274475"/>
              <a:gd name="connsiteY82" fmla="*/ 9173226 h 39939118"/>
              <a:gd name="connsiteX83" fmla="*/ 12249827 w 15274475"/>
              <a:gd name="connsiteY83" fmla="*/ 9620700 h 39939118"/>
              <a:gd name="connsiteX84" fmla="*/ 12336245 w 15274475"/>
              <a:gd name="connsiteY84" fmla="*/ 10639948 h 39939118"/>
              <a:gd name="connsiteX85" fmla="*/ 13675733 w 15274475"/>
              <a:gd name="connsiteY85" fmla="*/ 10068175 h 39939118"/>
              <a:gd name="connsiteX86" fmla="*/ 15274475 w 15274475"/>
              <a:gd name="connsiteY86" fmla="*/ 9670420 h 39939118"/>
              <a:gd name="connsiteX87" fmla="*/ 15219212 w 15274475"/>
              <a:gd name="connsiteY87" fmla="*/ 10457305 h 39939118"/>
              <a:gd name="connsiteX88" fmla="*/ 15080034 w 15274475"/>
              <a:gd name="connsiteY88" fmla="*/ 10913404 h 39939118"/>
              <a:gd name="connsiteX89" fmla="*/ 13826965 w 15274475"/>
              <a:gd name="connsiteY89" fmla="*/ 11932652 h 39939118"/>
              <a:gd name="connsiteX90" fmla="*/ 13999802 w 15274475"/>
              <a:gd name="connsiteY90" fmla="*/ 11485177 h 39939118"/>
              <a:gd name="connsiteX91" fmla="*/ 12660315 w 15274475"/>
              <a:gd name="connsiteY91" fmla="*/ 11534897 h 39939118"/>
              <a:gd name="connsiteX92" fmla="*/ 12487477 w 15274475"/>
              <a:gd name="connsiteY92" fmla="*/ 12230968 h 39939118"/>
              <a:gd name="connsiteX93" fmla="*/ 13524500 w 15274475"/>
              <a:gd name="connsiteY93" fmla="*/ 13324794 h 39939118"/>
              <a:gd name="connsiteX94" fmla="*/ 14396252 w 15274475"/>
              <a:gd name="connsiteY94" fmla="*/ 14114905 h 39939118"/>
              <a:gd name="connsiteX95" fmla="*/ 14762012 w 15274475"/>
              <a:gd name="connsiteY95" fmla="*/ 14846425 h 39939118"/>
              <a:gd name="connsiteX96" fmla="*/ 14670572 w 15274475"/>
              <a:gd name="connsiteY96" fmla="*/ 15577945 h 39939118"/>
              <a:gd name="connsiteX97" fmla="*/ 14670572 w 15274475"/>
              <a:gd name="connsiteY97" fmla="*/ 16035145 h 39939118"/>
              <a:gd name="connsiteX98" fmla="*/ 14396252 w 15274475"/>
              <a:gd name="connsiteY98" fmla="*/ 16035145 h 39939118"/>
              <a:gd name="connsiteX99" fmla="*/ 14396252 w 15274475"/>
              <a:gd name="connsiteY99" fmla="*/ 16400905 h 39939118"/>
              <a:gd name="connsiteX100" fmla="*/ 13664732 w 15274475"/>
              <a:gd name="connsiteY100" fmla="*/ 16400905 h 39939118"/>
              <a:gd name="connsiteX101" fmla="*/ 14213372 w 15274475"/>
              <a:gd name="connsiteY101" fmla="*/ 17132425 h 39939118"/>
              <a:gd name="connsiteX102" fmla="*/ 14853452 w 15274475"/>
              <a:gd name="connsiteY102" fmla="*/ 25910665 h 39939118"/>
              <a:gd name="connsiteX103" fmla="*/ 13207532 w 15274475"/>
              <a:gd name="connsiteY103" fmla="*/ 25819225 h 39939118"/>
              <a:gd name="connsiteX104" fmla="*/ 13024652 w 15274475"/>
              <a:gd name="connsiteY104" fmla="*/ 29293945 h 39939118"/>
              <a:gd name="connsiteX105" fmla="*/ 11653052 w 15274475"/>
              <a:gd name="connsiteY105" fmla="*/ 33957385 h 39939118"/>
              <a:gd name="connsiteX106" fmla="*/ 12476012 w 15274475"/>
              <a:gd name="connsiteY106" fmla="*/ 35603305 h 39939118"/>
              <a:gd name="connsiteX107" fmla="*/ 14396252 w 15274475"/>
              <a:gd name="connsiteY107" fmla="*/ 36151945 h 39939118"/>
              <a:gd name="connsiteX108" fmla="*/ 12293132 w 15274475"/>
              <a:gd name="connsiteY108" fmla="*/ 36517705 h 39939118"/>
              <a:gd name="connsiteX109" fmla="*/ 12933212 w 15274475"/>
              <a:gd name="connsiteY109" fmla="*/ 37066345 h 39939118"/>
              <a:gd name="connsiteX110" fmla="*/ 12018812 w 15274475"/>
              <a:gd name="connsiteY110" fmla="*/ 37706425 h 39939118"/>
              <a:gd name="connsiteX111" fmla="*/ 10007132 w 15274475"/>
              <a:gd name="connsiteY111" fmla="*/ 37249225 h 39939118"/>
              <a:gd name="connsiteX112" fmla="*/ 10190012 w 15274475"/>
              <a:gd name="connsiteY112" fmla="*/ 36883465 h 39939118"/>
              <a:gd name="connsiteX113" fmla="*/ 9001292 w 15274475"/>
              <a:gd name="connsiteY113" fmla="*/ 36883465 h 39939118"/>
              <a:gd name="connsiteX114" fmla="*/ 9549932 w 15274475"/>
              <a:gd name="connsiteY114" fmla="*/ 35969065 h 39939118"/>
              <a:gd name="connsiteX115" fmla="*/ 9001292 w 15274475"/>
              <a:gd name="connsiteY115" fmla="*/ 35511865 h 39939118"/>
              <a:gd name="connsiteX116" fmla="*/ 9824252 w 15274475"/>
              <a:gd name="connsiteY116" fmla="*/ 34780345 h 39939118"/>
              <a:gd name="connsiteX117" fmla="*/ 8635532 w 15274475"/>
              <a:gd name="connsiteY117" fmla="*/ 28196665 h 39939118"/>
              <a:gd name="connsiteX118" fmla="*/ 9367052 w 15274475"/>
              <a:gd name="connsiteY118" fmla="*/ 26276425 h 39939118"/>
              <a:gd name="connsiteX119" fmla="*/ 8361212 w 15274475"/>
              <a:gd name="connsiteY119" fmla="*/ 25727785 h 39939118"/>
              <a:gd name="connsiteX120" fmla="*/ 8269772 w 15274475"/>
              <a:gd name="connsiteY120" fmla="*/ 20790025 h 39939118"/>
              <a:gd name="connsiteX121" fmla="*/ 8635532 w 15274475"/>
              <a:gd name="connsiteY121" fmla="*/ 18504025 h 39939118"/>
              <a:gd name="connsiteX122" fmla="*/ 7345575 w 15274475"/>
              <a:gd name="connsiteY122" fmla="*/ 16730572 h 39939118"/>
              <a:gd name="connsiteX123" fmla="*/ 7172492 w 15274475"/>
              <a:gd name="connsiteY123" fmla="*/ 16309465 h 39939118"/>
              <a:gd name="connsiteX124" fmla="*/ 7302366 w 15274475"/>
              <a:gd name="connsiteY124" fmla="*/ 16332817 h 39939118"/>
              <a:gd name="connsiteX125" fmla="*/ 7025008 w 15274475"/>
              <a:gd name="connsiteY125" fmla="*/ 16283097 h 39939118"/>
              <a:gd name="connsiteX126" fmla="*/ 7154636 w 15274475"/>
              <a:gd name="connsiteY126" fmla="*/ 20186069 h 39939118"/>
              <a:gd name="connsiteX127" fmla="*/ 6668684 w 15274475"/>
              <a:gd name="connsiteY127" fmla="*/ 21851668 h 39939118"/>
              <a:gd name="connsiteX128" fmla="*/ 6117614 w 15274475"/>
              <a:gd name="connsiteY128" fmla="*/ 22100265 h 39939118"/>
              <a:gd name="connsiteX129" fmla="*/ 6668684 w 15274475"/>
              <a:gd name="connsiteY129" fmla="*/ 26997624 h 39939118"/>
              <a:gd name="connsiteX130" fmla="*/ 6330157 w 15274475"/>
              <a:gd name="connsiteY130" fmla="*/ 36543745 h 39939118"/>
              <a:gd name="connsiteX131" fmla="*/ 5428593 w 15274475"/>
              <a:gd name="connsiteY131" fmla="*/ 36799051 h 39939118"/>
              <a:gd name="connsiteX0" fmla="*/ 5941274 w 15274475"/>
              <a:gd name="connsiteY0" fmla="*/ 36916641 h 39939118"/>
              <a:gd name="connsiteX1" fmla="*/ 6546204 w 15274475"/>
              <a:gd name="connsiteY1" fmla="*/ 37811590 h 39939118"/>
              <a:gd name="connsiteX2" fmla="*/ 6729995 w 15274475"/>
              <a:gd name="connsiteY2" fmla="*/ 38184485 h 39939118"/>
              <a:gd name="connsiteX3" fmla="*/ 8577039 w 15274475"/>
              <a:gd name="connsiteY3" fmla="*/ 38905416 h 39939118"/>
              <a:gd name="connsiteX4" fmla="*/ 8987527 w 15274475"/>
              <a:gd name="connsiteY4" fmla="*/ 39526908 h 39939118"/>
              <a:gd name="connsiteX5" fmla="*/ 6225637 w 15274475"/>
              <a:gd name="connsiteY5" fmla="*/ 39924663 h 39939118"/>
              <a:gd name="connsiteX6" fmla="*/ 5058987 w 15274475"/>
              <a:gd name="connsiteY6" fmla="*/ 39526908 h 39939118"/>
              <a:gd name="connsiteX7" fmla="*/ 4540476 w 15274475"/>
              <a:gd name="connsiteY7" fmla="*/ 39626347 h 39939118"/>
              <a:gd name="connsiteX8" fmla="*/ 3200988 w 15274475"/>
              <a:gd name="connsiteY8" fmla="*/ 39377750 h 39939118"/>
              <a:gd name="connsiteX9" fmla="*/ 3265802 w 15274475"/>
              <a:gd name="connsiteY9" fmla="*/ 38358503 h 39939118"/>
              <a:gd name="connsiteX10" fmla="*/ 2596059 w 15274475"/>
              <a:gd name="connsiteY10" fmla="*/ 38532521 h 39939118"/>
              <a:gd name="connsiteX11" fmla="*/ 2531245 w 15274475"/>
              <a:gd name="connsiteY11" fmla="*/ 38905416 h 39939118"/>
              <a:gd name="connsiteX12" fmla="*/ 864185 w 15274475"/>
              <a:gd name="connsiteY12" fmla="*/ 38830837 h 39939118"/>
              <a:gd name="connsiteX13" fmla="*/ 712953 w 15274475"/>
              <a:gd name="connsiteY13" fmla="*/ 36543745 h 39939118"/>
              <a:gd name="connsiteX14" fmla="*/ 802874 w 15274475"/>
              <a:gd name="connsiteY14" fmla="*/ 35499638 h 39939118"/>
              <a:gd name="connsiteX15" fmla="*/ 1278176 w 15274475"/>
              <a:gd name="connsiteY15" fmla="*/ 35027304 h 39939118"/>
              <a:gd name="connsiteX16" fmla="*/ 1040525 w 15274475"/>
              <a:gd name="connsiteY16" fmla="*/ 34629549 h 39939118"/>
              <a:gd name="connsiteX17" fmla="*/ 1080232 w 15274475"/>
              <a:gd name="connsiteY17" fmla="*/ 26972764 h 39939118"/>
              <a:gd name="connsiteX18" fmla="*/ 1598743 w 15274475"/>
              <a:gd name="connsiteY18" fmla="*/ 24909410 h 39939118"/>
              <a:gd name="connsiteX19" fmla="*/ 1533929 w 15274475"/>
              <a:gd name="connsiteY19" fmla="*/ 23591847 h 39939118"/>
              <a:gd name="connsiteX20" fmla="*/ 1663557 w 15274475"/>
              <a:gd name="connsiteY20" fmla="*/ 22348862 h 39939118"/>
              <a:gd name="connsiteX21" fmla="*/ 1859785 w 15274475"/>
              <a:gd name="connsiteY21" fmla="*/ 21534401 h 39939118"/>
              <a:gd name="connsiteX22" fmla="*/ 0 w 15274475"/>
              <a:gd name="connsiteY22" fmla="*/ 21115331 h 39939118"/>
              <a:gd name="connsiteX23" fmla="*/ 734558 w 15274475"/>
              <a:gd name="connsiteY23" fmla="*/ 16034501 h 39939118"/>
              <a:gd name="connsiteX24" fmla="*/ 910897 w 15274475"/>
              <a:gd name="connsiteY24" fmla="*/ 13573391 h 39939118"/>
              <a:gd name="connsiteX25" fmla="*/ 781270 w 15274475"/>
              <a:gd name="connsiteY25" fmla="*/ 10391351 h 39939118"/>
              <a:gd name="connsiteX26" fmla="*/ 1166650 w 15274475"/>
              <a:gd name="connsiteY26" fmla="*/ 7897670 h 39939118"/>
              <a:gd name="connsiteX27" fmla="*/ 1879603 w 15274475"/>
              <a:gd name="connsiteY27" fmla="*/ 6322056 h 39939118"/>
              <a:gd name="connsiteX28" fmla="*/ 2570951 w 15274475"/>
              <a:gd name="connsiteY28" fmla="*/ 5337122 h 39939118"/>
              <a:gd name="connsiteX29" fmla="*/ 2966252 w 15274475"/>
              <a:gd name="connsiteY29" fmla="*/ 4788025 h 39939118"/>
              <a:gd name="connsiteX30" fmla="*/ 2527742 w 15274475"/>
              <a:gd name="connsiteY30" fmla="*/ 3954433 h 39939118"/>
              <a:gd name="connsiteX31" fmla="*/ 2160463 w 15274475"/>
              <a:gd name="connsiteY31" fmla="*/ 1881624 h 39939118"/>
              <a:gd name="connsiteX32" fmla="*/ 2246882 w 15274475"/>
              <a:gd name="connsiteY32" fmla="*/ 1036395 h 39939118"/>
              <a:gd name="connsiteX33" fmla="*/ 2722184 w 15274475"/>
              <a:gd name="connsiteY33" fmla="*/ 638640 h 39939118"/>
              <a:gd name="connsiteX34" fmla="*/ 3510600 w 15274475"/>
              <a:gd name="connsiteY34" fmla="*/ 290605 h 39939118"/>
              <a:gd name="connsiteX35" fmla="*/ 4601787 w 15274475"/>
              <a:gd name="connsiteY35" fmla="*/ 191166 h 39939118"/>
              <a:gd name="connsiteX36" fmla="*/ 5833251 w 15274475"/>
              <a:gd name="connsiteY36" fmla="*/ 713219 h 39939118"/>
              <a:gd name="connsiteX37" fmla="*/ 5465972 w 15274475"/>
              <a:gd name="connsiteY37" fmla="*/ 1185554 h 39939118"/>
              <a:gd name="connsiteX38" fmla="*/ 5768437 w 15274475"/>
              <a:gd name="connsiteY38" fmla="*/ 1682747 h 39939118"/>
              <a:gd name="connsiteX39" fmla="*/ 5962879 w 15274475"/>
              <a:gd name="connsiteY39" fmla="*/ 2378819 h 39939118"/>
              <a:gd name="connsiteX40" fmla="*/ 5941274 w 15274475"/>
              <a:gd name="connsiteY40" fmla="*/ 2900872 h 39939118"/>
              <a:gd name="connsiteX41" fmla="*/ 6265343 w 15274475"/>
              <a:gd name="connsiteY41" fmla="*/ 3671523 h 39939118"/>
              <a:gd name="connsiteX42" fmla="*/ 6157320 w 15274475"/>
              <a:gd name="connsiteY42" fmla="*/ 4078732 h 39939118"/>
              <a:gd name="connsiteX43" fmla="*/ 6222134 w 15274475"/>
              <a:gd name="connsiteY43" fmla="*/ 4516753 h 39939118"/>
              <a:gd name="connsiteX44" fmla="*/ 5919669 w 15274475"/>
              <a:gd name="connsiteY44" fmla="*/ 5585719 h 39939118"/>
              <a:gd name="connsiteX45" fmla="*/ 5160812 w 15274475"/>
              <a:gd name="connsiteY45" fmla="*/ 5610985 h 39939118"/>
              <a:gd name="connsiteX46" fmla="*/ 4882647 w 15274475"/>
              <a:gd name="connsiteY46" fmla="*/ 6115484 h 39939118"/>
              <a:gd name="connsiteX47" fmla="*/ 5314740 w 15274475"/>
              <a:gd name="connsiteY47" fmla="*/ 6836415 h 39939118"/>
              <a:gd name="connsiteX48" fmla="*/ 6200530 w 15274475"/>
              <a:gd name="connsiteY48" fmla="*/ 10251647 h 39939118"/>
              <a:gd name="connsiteX49" fmla="*/ 6351762 w 15274475"/>
              <a:gd name="connsiteY49" fmla="*/ 11634335 h 39939118"/>
              <a:gd name="connsiteX50" fmla="*/ 6762250 w 15274475"/>
              <a:gd name="connsiteY50" fmla="*/ 11385738 h 39939118"/>
              <a:gd name="connsiteX51" fmla="*/ 6440972 w 15274475"/>
              <a:gd name="connsiteY51" fmla="*/ 10000105 h 39939118"/>
              <a:gd name="connsiteX52" fmla="*/ 8178332 w 15274475"/>
              <a:gd name="connsiteY52" fmla="*/ 8628505 h 39939118"/>
              <a:gd name="connsiteX53" fmla="*/ 8307134 w 15274475"/>
              <a:gd name="connsiteY53" fmla="*/ 7979961 h 39939118"/>
              <a:gd name="connsiteX54" fmla="*/ 8566084 w 15274475"/>
              <a:gd name="connsiteY54" fmla="*/ 7805943 h 39939118"/>
              <a:gd name="connsiteX55" fmla="*/ 8566084 w 15274475"/>
              <a:gd name="connsiteY55" fmla="*/ 7184451 h 39939118"/>
              <a:gd name="connsiteX56" fmla="*/ 8144946 w 15274475"/>
              <a:gd name="connsiteY56" fmla="*/ 6910994 h 39939118"/>
              <a:gd name="connsiteX57" fmla="*/ 7904012 w 15274475"/>
              <a:gd name="connsiteY57" fmla="*/ 5336665 h 39939118"/>
              <a:gd name="connsiteX58" fmla="*/ 7904012 w 15274475"/>
              <a:gd name="connsiteY58" fmla="*/ 5885305 h 39939118"/>
              <a:gd name="connsiteX59" fmla="*/ 7904012 w 15274475"/>
              <a:gd name="connsiteY59" fmla="*/ 6433945 h 39939118"/>
              <a:gd name="connsiteX60" fmla="*/ 7721132 w 15274475"/>
              <a:gd name="connsiteY60" fmla="*/ 6068185 h 39939118"/>
              <a:gd name="connsiteX61" fmla="*/ 7637390 w 15274475"/>
              <a:gd name="connsiteY61" fmla="*/ 6463520 h 39939118"/>
              <a:gd name="connsiteX62" fmla="*/ 7355372 w 15274475"/>
              <a:gd name="connsiteY62" fmla="*/ 6616825 h 39939118"/>
              <a:gd name="connsiteX63" fmla="*/ 7355372 w 15274475"/>
              <a:gd name="connsiteY63" fmla="*/ 6159625 h 39939118"/>
              <a:gd name="connsiteX64" fmla="*/ 7183693 w 15274475"/>
              <a:gd name="connsiteY64" fmla="*/ 6513239 h 39939118"/>
              <a:gd name="connsiteX65" fmla="*/ 7583226 w 15274475"/>
              <a:gd name="connsiteY65" fmla="*/ 5170816 h 39939118"/>
              <a:gd name="connsiteX66" fmla="*/ 7810227 w 15274475"/>
              <a:gd name="connsiteY66" fmla="*/ 4176428 h 39939118"/>
              <a:gd name="connsiteX67" fmla="*/ 8706667 w 15274475"/>
              <a:gd name="connsiteY67" fmla="*/ 3331199 h 39939118"/>
              <a:gd name="connsiteX68" fmla="*/ 9268387 w 15274475"/>
              <a:gd name="connsiteY68" fmla="*/ 3206900 h 39939118"/>
              <a:gd name="connsiteX69" fmla="*/ 9689525 w 15274475"/>
              <a:gd name="connsiteY69" fmla="*/ 3057742 h 39939118"/>
              <a:gd name="connsiteX70" fmla="*/ 10435037 w 15274475"/>
              <a:gd name="connsiteY70" fmla="*/ 3281479 h 39939118"/>
              <a:gd name="connsiteX71" fmla="*/ 10834876 w 15274475"/>
              <a:gd name="connsiteY71" fmla="*/ 3803533 h 39939118"/>
              <a:gd name="connsiteX72" fmla="*/ 11115736 w 15274475"/>
              <a:gd name="connsiteY72" fmla="*/ 4524464 h 39939118"/>
              <a:gd name="connsiteX73" fmla="*/ 11234409 w 15274475"/>
              <a:gd name="connsiteY73" fmla="*/ 5121096 h 39939118"/>
              <a:gd name="connsiteX74" fmla="*/ 11169595 w 15274475"/>
              <a:gd name="connsiteY74" fmla="*/ 5668009 h 39939118"/>
              <a:gd name="connsiteX75" fmla="*/ 11234409 w 15274475"/>
              <a:gd name="connsiteY75" fmla="*/ 6587818 h 39939118"/>
              <a:gd name="connsiteX76" fmla="*/ 10910339 w 15274475"/>
              <a:gd name="connsiteY76" fmla="*/ 7134731 h 39939118"/>
              <a:gd name="connsiteX77" fmla="*/ 10845525 w 15274475"/>
              <a:gd name="connsiteY77" fmla="*/ 7532486 h 39939118"/>
              <a:gd name="connsiteX78" fmla="*/ 10694293 w 15274475"/>
              <a:gd name="connsiteY78" fmla="*/ 8079399 h 39939118"/>
              <a:gd name="connsiteX79" fmla="*/ 10197386 w 15274475"/>
              <a:gd name="connsiteY79" fmla="*/ 8104259 h 39939118"/>
              <a:gd name="connsiteX80" fmla="*/ 10348619 w 15274475"/>
              <a:gd name="connsiteY80" fmla="*/ 8576593 h 39939118"/>
              <a:gd name="connsiteX81" fmla="*/ 10521456 w 15274475"/>
              <a:gd name="connsiteY81" fmla="*/ 8750611 h 39939118"/>
              <a:gd name="connsiteX82" fmla="*/ 11925757 w 15274475"/>
              <a:gd name="connsiteY82" fmla="*/ 9173226 h 39939118"/>
              <a:gd name="connsiteX83" fmla="*/ 12249827 w 15274475"/>
              <a:gd name="connsiteY83" fmla="*/ 9620700 h 39939118"/>
              <a:gd name="connsiteX84" fmla="*/ 12336245 w 15274475"/>
              <a:gd name="connsiteY84" fmla="*/ 10639948 h 39939118"/>
              <a:gd name="connsiteX85" fmla="*/ 13675733 w 15274475"/>
              <a:gd name="connsiteY85" fmla="*/ 10068175 h 39939118"/>
              <a:gd name="connsiteX86" fmla="*/ 15274475 w 15274475"/>
              <a:gd name="connsiteY86" fmla="*/ 9670420 h 39939118"/>
              <a:gd name="connsiteX87" fmla="*/ 15219212 w 15274475"/>
              <a:gd name="connsiteY87" fmla="*/ 10457305 h 39939118"/>
              <a:gd name="connsiteX88" fmla="*/ 15080034 w 15274475"/>
              <a:gd name="connsiteY88" fmla="*/ 10913404 h 39939118"/>
              <a:gd name="connsiteX89" fmla="*/ 13826965 w 15274475"/>
              <a:gd name="connsiteY89" fmla="*/ 11932652 h 39939118"/>
              <a:gd name="connsiteX90" fmla="*/ 13999802 w 15274475"/>
              <a:gd name="connsiteY90" fmla="*/ 11485177 h 39939118"/>
              <a:gd name="connsiteX91" fmla="*/ 12660315 w 15274475"/>
              <a:gd name="connsiteY91" fmla="*/ 11534897 h 39939118"/>
              <a:gd name="connsiteX92" fmla="*/ 12487477 w 15274475"/>
              <a:gd name="connsiteY92" fmla="*/ 12230968 h 39939118"/>
              <a:gd name="connsiteX93" fmla="*/ 13524500 w 15274475"/>
              <a:gd name="connsiteY93" fmla="*/ 13324794 h 39939118"/>
              <a:gd name="connsiteX94" fmla="*/ 14396252 w 15274475"/>
              <a:gd name="connsiteY94" fmla="*/ 14114905 h 39939118"/>
              <a:gd name="connsiteX95" fmla="*/ 14762012 w 15274475"/>
              <a:gd name="connsiteY95" fmla="*/ 14846425 h 39939118"/>
              <a:gd name="connsiteX96" fmla="*/ 14670572 w 15274475"/>
              <a:gd name="connsiteY96" fmla="*/ 15577945 h 39939118"/>
              <a:gd name="connsiteX97" fmla="*/ 14670572 w 15274475"/>
              <a:gd name="connsiteY97" fmla="*/ 16035145 h 39939118"/>
              <a:gd name="connsiteX98" fmla="*/ 14396252 w 15274475"/>
              <a:gd name="connsiteY98" fmla="*/ 16035145 h 39939118"/>
              <a:gd name="connsiteX99" fmla="*/ 14396252 w 15274475"/>
              <a:gd name="connsiteY99" fmla="*/ 16400905 h 39939118"/>
              <a:gd name="connsiteX100" fmla="*/ 13664732 w 15274475"/>
              <a:gd name="connsiteY100" fmla="*/ 16400905 h 39939118"/>
              <a:gd name="connsiteX101" fmla="*/ 14213372 w 15274475"/>
              <a:gd name="connsiteY101" fmla="*/ 17132425 h 39939118"/>
              <a:gd name="connsiteX102" fmla="*/ 14853452 w 15274475"/>
              <a:gd name="connsiteY102" fmla="*/ 25910665 h 39939118"/>
              <a:gd name="connsiteX103" fmla="*/ 13207532 w 15274475"/>
              <a:gd name="connsiteY103" fmla="*/ 25819225 h 39939118"/>
              <a:gd name="connsiteX104" fmla="*/ 13024652 w 15274475"/>
              <a:gd name="connsiteY104" fmla="*/ 29293945 h 39939118"/>
              <a:gd name="connsiteX105" fmla="*/ 11653052 w 15274475"/>
              <a:gd name="connsiteY105" fmla="*/ 33957385 h 39939118"/>
              <a:gd name="connsiteX106" fmla="*/ 12476012 w 15274475"/>
              <a:gd name="connsiteY106" fmla="*/ 35603305 h 39939118"/>
              <a:gd name="connsiteX107" fmla="*/ 14396252 w 15274475"/>
              <a:gd name="connsiteY107" fmla="*/ 36151945 h 39939118"/>
              <a:gd name="connsiteX108" fmla="*/ 12293132 w 15274475"/>
              <a:gd name="connsiteY108" fmla="*/ 36517705 h 39939118"/>
              <a:gd name="connsiteX109" fmla="*/ 12933212 w 15274475"/>
              <a:gd name="connsiteY109" fmla="*/ 37066345 h 39939118"/>
              <a:gd name="connsiteX110" fmla="*/ 12018812 w 15274475"/>
              <a:gd name="connsiteY110" fmla="*/ 37706425 h 39939118"/>
              <a:gd name="connsiteX111" fmla="*/ 10007132 w 15274475"/>
              <a:gd name="connsiteY111" fmla="*/ 37249225 h 39939118"/>
              <a:gd name="connsiteX112" fmla="*/ 10190012 w 15274475"/>
              <a:gd name="connsiteY112" fmla="*/ 36883465 h 39939118"/>
              <a:gd name="connsiteX113" fmla="*/ 9001292 w 15274475"/>
              <a:gd name="connsiteY113" fmla="*/ 36883465 h 39939118"/>
              <a:gd name="connsiteX114" fmla="*/ 9549932 w 15274475"/>
              <a:gd name="connsiteY114" fmla="*/ 35969065 h 39939118"/>
              <a:gd name="connsiteX115" fmla="*/ 9001292 w 15274475"/>
              <a:gd name="connsiteY115" fmla="*/ 35511865 h 39939118"/>
              <a:gd name="connsiteX116" fmla="*/ 9824252 w 15274475"/>
              <a:gd name="connsiteY116" fmla="*/ 34780345 h 39939118"/>
              <a:gd name="connsiteX117" fmla="*/ 8635532 w 15274475"/>
              <a:gd name="connsiteY117" fmla="*/ 28196665 h 39939118"/>
              <a:gd name="connsiteX118" fmla="*/ 9367052 w 15274475"/>
              <a:gd name="connsiteY118" fmla="*/ 26276425 h 39939118"/>
              <a:gd name="connsiteX119" fmla="*/ 8361212 w 15274475"/>
              <a:gd name="connsiteY119" fmla="*/ 25727785 h 39939118"/>
              <a:gd name="connsiteX120" fmla="*/ 8269772 w 15274475"/>
              <a:gd name="connsiteY120" fmla="*/ 20790025 h 39939118"/>
              <a:gd name="connsiteX121" fmla="*/ 8635532 w 15274475"/>
              <a:gd name="connsiteY121" fmla="*/ 18504025 h 39939118"/>
              <a:gd name="connsiteX122" fmla="*/ 7345575 w 15274475"/>
              <a:gd name="connsiteY122" fmla="*/ 16730572 h 39939118"/>
              <a:gd name="connsiteX123" fmla="*/ 7172492 w 15274475"/>
              <a:gd name="connsiteY123" fmla="*/ 16309465 h 39939118"/>
              <a:gd name="connsiteX124" fmla="*/ 7302366 w 15274475"/>
              <a:gd name="connsiteY124" fmla="*/ 16332817 h 39939118"/>
              <a:gd name="connsiteX125" fmla="*/ 7025008 w 15274475"/>
              <a:gd name="connsiteY125" fmla="*/ 16283097 h 39939118"/>
              <a:gd name="connsiteX126" fmla="*/ 7154636 w 15274475"/>
              <a:gd name="connsiteY126" fmla="*/ 20186069 h 39939118"/>
              <a:gd name="connsiteX127" fmla="*/ 6668684 w 15274475"/>
              <a:gd name="connsiteY127" fmla="*/ 21851668 h 39939118"/>
              <a:gd name="connsiteX128" fmla="*/ 6117614 w 15274475"/>
              <a:gd name="connsiteY128" fmla="*/ 22100265 h 39939118"/>
              <a:gd name="connsiteX129" fmla="*/ 6668684 w 15274475"/>
              <a:gd name="connsiteY129" fmla="*/ 26997624 h 39939118"/>
              <a:gd name="connsiteX130" fmla="*/ 6330157 w 15274475"/>
              <a:gd name="connsiteY130" fmla="*/ 36543745 h 39939118"/>
              <a:gd name="connsiteX131" fmla="*/ 5428593 w 15274475"/>
              <a:gd name="connsiteY131" fmla="*/ 36799051 h 39939118"/>
              <a:gd name="connsiteX0" fmla="*/ 5941274 w 15274475"/>
              <a:gd name="connsiteY0" fmla="*/ 36916641 h 39939118"/>
              <a:gd name="connsiteX1" fmla="*/ 6546204 w 15274475"/>
              <a:gd name="connsiteY1" fmla="*/ 37811590 h 39939118"/>
              <a:gd name="connsiteX2" fmla="*/ 6729995 w 15274475"/>
              <a:gd name="connsiteY2" fmla="*/ 38184485 h 39939118"/>
              <a:gd name="connsiteX3" fmla="*/ 8577039 w 15274475"/>
              <a:gd name="connsiteY3" fmla="*/ 38905416 h 39939118"/>
              <a:gd name="connsiteX4" fmla="*/ 8987527 w 15274475"/>
              <a:gd name="connsiteY4" fmla="*/ 39526908 h 39939118"/>
              <a:gd name="connsiteX5" fmla="*/ 6225637 w 15274475"/>
              <a:gd name="connsiteY5" fmla="*/ 39924663 h 39939118"/>
              <a:gd name="connsiteX6" fmla="*/ 5058987 w 15274475"/>
              <a:gd name="connsiteY6" fmla="*/ 39526908 h 39939118"/>
              <a:gd name="connsiteX7" fmla="*/ 4540476 w 15274475"/>
              <a:gd name="connsiteY7" fmla="*/ 39626347 h 39939118"/>
              <a:gd name="connsiteX8" fmla="*/ 3200988 w 15274475"/>
              <a:gd name="connsiteY8" fmla="*/ 39377750 h 39939118"/>
              <a:gd name="connsiteX9" fmla="*/ 3265802 w 15274475"/>
              <a:gd name="connsiteY9" fmla="*/ 38358503 h 39939118"/>
              <a:gd name="connsiteX10" fmla="*/ 2596059 w 15274475"/>
              <a:gd name="connsiteY10" fmla="*/ 38532521 h 39939118"/>
              <a:gd name="connsiteX11" fmla="*/ 2531245 w 15274475"/>
              <a:gd name="connsiteY11" fmla="*/ 38905416 h 39939118"/>
              <a:gd name="connsiteX12" fmla="*/ 864185 w 15274475"/>
              <a:gd name="connsiteY12" fmla="*/ 38830837 h 39939118"/>
              <a:gd name="connsiteX13" fmla="*/ 712953 w 15274475"/>
              <a:gd name="connsiteY13" fmla="*/ 36543745 h 39939118"/>
              <a:gd name="connsiteX14" fmla="*/ 802874 w 15274475"/>
              <a:gd name="connsiteY14" fmla="*/ 35499638 h 39939118"/>
              <a:gd name="connsiteX15" fmla="*/ 1278176 w 15274475"/>
              <a:gd name="connsiteY15" fmla="*/ 35027304 h 39939118"/>
              <a:gd name="connsiteX16" fmla="*/ 1040525 w 15274475"/>
              <a:gd name="connsiteY16" fmla="*/ 34629549 h 39939118"/>
              <a:gd name="connsiteX17" fmla="*/ 1080232 w 15274475"/>
              <a:gd name="connsiteY17" fmla="*/ 26972764 h 39939118"/>
              <a:gd name="connsiteX18" fmla="*/ 1598743 w 15274475"/>
              <a:gd name="connsiteY18" fmla="*/ 24909410 h 39939118"/>
              <a:gd name="connsiteX19" fmla="*/ 1533929 w 15274475"/>
              <a:gd name="connsiteY19" fmla="*/ 23591847 h 39939118"/>
              <a:gd name="connsiteX20" fmla="*/ 1663557 w 15274475"/>
              <a:gd name="connsiteY20" fmla="*/ 22348862 h 39939118"/>
              <a:gd name="connsiteX21" fmla="*/ 1859785 w 15274475"/>
              <a:gd name="connsiteY21" fmla="*/ 21534401 h 39939118"/>
              <a:gd name="connsiteX22" fmla="*/ 0 w 15274475"/>
              <a:gd name="connsiteY22" fmla="*/ 21115331 h 39939118"/>
              <a:gd name="connsiteX23" fmla="*/ 734558 w 15274475"/>
              <a:gd name="connsiteY23" fmla="*/ 16034501 h 39939118"/>
              <a:gd name="connsiteX24" fmla="*/ 910897 w 15274475"/>
              <a:gd name="connsiteY24" fmla="*/ 13573391 h 39939118"/>
              <a:gd name="connsiteX25" fmla="*/ 781270 w 15274475"/>
              <a:gd name="connsiteY25" fmla="*/ 10391351 h 39939118"/>
              <a:gd name="connsiteX26" fmla="*/ 1166650 w 15274475"/>
              <a:gd name="connsiteY26" fmla="*/ 7897670 h 39939118"/>
              <a:gd name="connsiteX27" fmla="*/ 1879603 w 15274475"/>
              <a:gd name="connsiteY27" fmla="*/ 6322056 h 39939118"/>
              <a:gd name="connsiteX28" fmla="*/ 2570951 w 15274475"/>
              <a:gd name="connsiteY28" fmla="*/ 5337122 h 39939118"/>
              <a:gd name="connsiteX29" fmla="*/ 2966252 w 15274475"/>
              <a:gd name="connsiteY29" fmla="*/ 4788025 h 39939118"/>
              <a:gd name="connsiteX30" fmla="*/ 2527742 w 15274475"/>
              <a:gd name="connsiteY30" fmla="*/ 3954433 h 39939118"/>
              <a:gd name="connsiteX31" fmla="*/ 2160463 w 15274475"/>
              <a:gd name="connsiteY31" fmla="*/ 1881624 h 39939118"/>
              <a:gd name="connsiteX32" fmla="*/ 2246882 w 15274475"/>
              <a:gd name="connsiteY32" fmla="*/ 1036395 h 39939118"/>
              <a:gd name="connsiteX33" fmla="*/ 2722184 w 15274475"/>
              <a:gd name="connsiteY33" fmla="*/ 638640 h 39939118"/>
              <a:gd name="connsiteX34" fmla="*/ 3510600 w 15274475"/>
              <a:gd name="connsiteY34" fmla="*/ 290605 h 39939118"/>
              <a:gd name="connsiteX35" fmla="*/ 4601787 w 15274475"/>
              <a:gd name="connsiteY35" fmla="*/ 191166 h 39939118"/>
              <a:gd name="connsiteX36" fmla="*/ 5833251 w 15274475"/>
              <a:gd name="connsiteY36" fmla="*/ 713219 h 39939118"/>
              <a:gd name="connsiteX37" fmla="*/ 5465972 w 15274475"/>
              <a:gd name="connsiteY37" fmla="*/ 1185554 h 39939118"/>
              <a:gd name="connsiteX38" fmla="*/ 5768437 w 15274475"/>
              <a:gd name="connsiteY38" fmla="*/ 1682747 h 39939118"/>
              <a:gd name="connsiteX39" fmla="*/ 5962879 w 15274475"/>
              <a:gd name="connsiteY39" fmla="*/ 2378819 h 39939118"/>
              <a:gd name="connsiteX40" fmla="*/ 5941274 w 15274475"/>
              <a:gd name="connsiteY40" fmla="*/ 2900872 h 39939118"/>
              <a:gd name="connsiteX41" fmla="*/ 6265343 w 15274475"/>
              <a:gd name="connsiteY41" fmla="*/ 3671523 h 39939118"/>
              <a:gd name="connsiteX42" fmla="*/ 6157320 w 15274475"/>
              <a:gd name="connsiteY42" fmla="*/ 4078732 h 39939118"/>
              <a:gd name="connsiteX43" fmla="*/ 6222134 w 15274475"/>
              <a:gd name="connsiteY43" fmla="*/ 4516753 h 39939118"/>
              <a:gd name="connsiteX44" fmla="*/ 5919669 w 15274475"/>
              <a:gd name="connsiteY44" fmla="*/ 5585719 h 39939118"/>
              <a:gd name="connsiteX45" fmla="*/ 5160812 w 15274475"/>
              <a:gd name="connsiteY45" fmla="*/ 5610985 h 39939118"/>
              <a:gd name="connsiteX46" fmla="*/ 4882647 w 15274475"/>
              <a:gd name="connsiteY46" fmla="*/ 6115484 h 39939118"/>
              <a:gd name="connsiteX47" fmla="*/ 5314740 w 15274475"/>
              <a:gd name="connsiteY47" fmla="*/ 6836415 h 39939118"/>
              <a:gd name="connsiteX48" fmla="*/ 6200530 w 15274475"/>
              <a:gd name="connsiteY48" fmla="*/ 10251647 h 39939118"/>
              <a:gd name="connsiteX49" fmla="*/ 6351762 w 15274475"/>
              <a:gd name="connsiteY49" fmla="*/ 11634335 h 39939118"/>
              <a:gd name="connsiteX50" fmla="*/ 6762250 w 15274475"/>
              <a:gd name="connsiteY50" fmla="*/ 11385738 h 39939118"/>
              <a:gd name="connsiteX51" fmla="*/ 6440972 w 15274475"/>
              <a:gd name="connsiteY51" fmla="*/ 10000105 h 39939118"/>
              <a:gd name="connsiteX52" fmla="*/ 8178332 w 15274475"/>
              <a:gd name="connsiteY52" fmla="*/ 8628505 h 39939118"/>
              <a:gd name="connsiteX53" fmla="*/ 8307134 w 15274475"/>
              <a:gd name="connsiteY53" fmla="*/ 7979961 h 39939118"/>
              <a:gd name="connsiteX54" fmla="*/ 8566084 w 15274475"/>
              <a:gd name="connsiteY54" fmla="*/ 7805943 h 39939118"/>
              <a:gd name="connsiteX55" fmla="*/ 8566084 w 15274475"/>
              <a:gd name="connsiteY55" fmla="*/ 7184451 h 39939118"/>
              <a:gd name="connsiteX56" fmla="*/ 8144946 w 15274475"/>
              <a:gd name="connsiteY56" fmla="*/ 6910994 h 39939118"/>
              <a:gd name="connsiteX57" fmla="*/ 7904012 w 15274475"/>
              <a:gd name="connsiteY57" fmla="*/ 5336665 h 39939118"/>
              <a:gd name="connsiteX58" fmla="*/ 7904012 w 15274475"/>
              <a:gd name="connsiteY58" fmla="*/ 5885305 h 39939118"/>
              <a:gd name="connsiteX59" fmla="*/ 7904012 w 15274475"/>
              <a:gd name="connsiteY59" fmla="*/ 6433945 h 39939118"/>
              <a:gd name="connsiteX60" fmla="*/ 7721132 w 15274475"/>
              <a:gd name="connsiteY60" fmla="*/ 6068185 h 39939118"/>
              <a:gd name="connsiteX61" fmla="*/ 7637390 w 15274475"/>
              <a:gd name="connsiteY61" fmla="*/ 6463520 h 39939118"/>
              <a:gd name="connsiteX62" fmla="*/ 7355372 w 15274475"/>
              <a:gd name="connsiteY62" fmla="*/ 6616825 h 39939118"/>
              <a:gd name="connsiteX63" fmla="*/ 7355372 w 15274475"/>
              <a:gd name="connsiteY63" fmla="*/ 6159625 h 39939118"/>
              <a:gd name="connsiteX64" fmla="*/ 7183693 w 15274475"/>
              <a:gd name="connsiteY64" fmla="*/ 6513239 h 39939118"/>
              <a:gd name="connsiteX65" fmla="*/ 7583226 w 15274475"/>
              <a:gd name="connsiteY65" fmla="*/ 5170816 h 39939118"/>
              <a:gd name="connsiteX66" fmla="*/ 7810227 w 15274475"/>
              <a:gd name="connsiteY66" fmla="*/ 4176428 h 39939118"/>
              <a:gd name="connsiteX67" fmla="*/ 8706667 w 15274475"/>
              <a:gd name="connsiteY67" fmla="*/ 3331199 h 39939118"/>
              <a:gd name="connsiteX68" fmla="*/ 9268387 w 15274475"/>
              <a:gd name="connsiteY68" fmla="*/ 3206900 h 39939118"/>
              <a:gd name="connsiteX69" fmla="*/ 9689525 w 15274475"/>
              <a:gd name="connsiteY69" fmla="*/ 3057742 h 39939118"/>
              <a:gd name="connsiteX70" fmla="*/ 10435037 w 15274475"/>
              <a:gd name="connsiteY70" fmla="*/ 3281479 h 39939118"/>
              <a:gd name="connsiteX71" fmla="*/ 10834876 w 15274475"/>
              <a:gd name="connsiteY71" fmla="*/ 3803533 h 39939118"/>
              <a:gd name="connsiteX72" fmla="*/ 11115736 w 15274475"/>
              <a:gd name="connsiteY72" fmla="*/ 4524464 h 39939118"/>
              <a:gd name="connsiteX73" fmla="*/ 11234409 w 15274475"/>
              <a:gd name="connsiteY73" fmla="*/ 5121096 h 39939118"/>
              <a:gd name="connsiteX74" fmla="*/ 11169595 w 15274475"/>
              <a:gd name="connsiteY74" fmla="*/ 5668009 h 39939118"/>
              <a:gd name="connsiteX75" fmla="*/ 11234409 w 15274475"/>
              <a:gd name="connsiteY75" fmla="*/ 6587818 h 39939118"/>
              <a:gd name="connsiteX76" fmla="*/ 10910339 w 15274475"/>
              <a:gd name="connsiteY76" fmla="*/ 7134731 h 39939118"/>
              <a:gd name="connsiteX77" fmla="*/ 10845525 w 15274475"/>
              <a:gd name="connsiteY77" fmla="*/ 7532486 h 39939118"/>
              <a:gd name="connsiteX78" fmla="*/ 10694293 w 15274475"/>
              <a:gd name="connsiteY78" fmla="*/ 8079399 h 39939118"/>
              <a:gd name="connsiteX79" fmla="*/ 10197386 w 15274475"/>
              <a:gd name="connsiteY79" fmla="*/ 8104259 h 39939118"/>
              <a:gd name="connsiteX80" fmla="*/ 10348619 w 15274475"/>
              <a:gd name="connsiteY80" fmla="*/ 8576593 h 39939118"/>
              <a:gd name="connsiteX81" fmla="*/ 10521456 w 15274475"/>
              <a:gd name="connsiteY81" fmla="*/ 8750611 h 39939118"/>
              <a:gd name="connsiteX82" fmla="*/ 11925757 w 15274475"/>
              <a:gd name="connsiteY82" fmla="*/ 9173226 h 39939118"/>
              <a:gd name="connsiteX83" fmla="*/ 12249827 w 15274475"/>
              <a:gd name="connsiteY83" fmla="*/ 9620700 h 39939118"/>
              <a:gd name="connsiteX84" fmla="*/ 12336245 w 15274475"/>
              <a:gd name="connsiteY84" fmla="*/ 10639948 h 39939118"/>
              <a:gd name="connsiteX85" fmla="*/ 13675733 w 15274475"/>
              <a:gd name="connsiteY85" fmla="*/ 10068175 h 39939118"/>
              <a:gd name="connsiteX86" fmla="*/ 15274475 w 15274475"/>
              <a:gd name="connsiteY86" fmla="*/ 9670420 h 39939118"/>
              <a:gd name="connsiteX87" fmla="*/ 15219212 w 15274475"/>
              <a:gd name="connsiteY87" fmla="*/ 10457305 h 39939118"/>
              <a:gd name="connsiteX88" fmla="*/ 15080034 w 15274475"/>
              <a:gd name="connsiteY88" fmla="*/ 10913404 h 39939118"/>
              <a:gd name="connsiteX89" fmla="*/ 13826965 w 15274475"/>
              <a:gd name="connsiteY89" fmla="*/ 11932652 h 39939118"/>
              <a:gd name="connsiteX90" fmla="*/ 13999802 w 15274475"/>
              <a:gd name="connsiteY90" fmla="*/ 11485177 h 39939118"/>
              <a:gd name="connsiteX91" fmla="*/ 12660315 w 15274475"/>
              <a:gd name="connsiteY91" fmla="*/ 11534897 h 39939118"/>
              <a:gd name="connsiteX92" fmla="*/ 12487477 w 15274475"/>
              <a:gd name="connsiteY92" fmla="*/ 12230968 h 39939118"/>
              <a:gd name="connsiteX93" fmla="*/ 13524500 w 15274475"/>
              <a:gd name="connsiteY93" fmla="*/ 13324794 h 39939118"/>
              <a:gd name="connsiteX94" fmla="*/ 14396252 w 15274475"/>
              <a:gd name="connsiteY94" fmla="*/ 14114905 h 39939118"/>
              <a:gd name="connsiteX95" fmla="*/ 14762012 w 15274475"/>
              <a:gd name="connsiteY95" fmla="*/ 14846425 h 39939118"/>
              <a:gd name="connsiteX96" fmla="*/ 14670572 w 15274475"/>
              <a:gd name="connsiteY96" fmla="*/ 15577945 h 39939118"/>
              <a:gd name="connsiteX97" fmla="*/ 14670572 w 15274475"/>
              <a:gd name="connsiteY97" fmla="*/ 16035145 h 39939118"/>
              <a:gd name="connsiteX98" fmla="*/ 14396252 w 15274475"/>
              <a:gd name="connsiteY98" fmla="*/ 16035145 h 39939118"/>
              <a:gd name="connsiteX99" fmla="*/ 14396252 w 15274475"/>
              <a:gd name="connsiteY99" fmla="*/ 16400905 h 39939118"/>
              <a:gd name="connsiteX100" fmla="*/ 13664732 w 15274475"/>
              <a:gd name="connsiteY100" fmla="*/ 16400905 h 39939118"/>
              <a:gd name="connsiteX101" fmla="*/ 14213372 w 15274475"/>
              <a:gd name="connsiteY101" fmla="*/ 17132425 h 39939118"/>
              <a:gd name="connsiteX102" fmla="*/ 14853452 w 15274475"/>
              <a:gd name="connsiteY102" fmla="*/ 25910665 h 39939118"/>
              <a:gd name="connsiteX103" fmla="*/ 13207532 w 15274475"/>
              <a:gd name="connsiteY103" fmla="*/ 25819225 h 39939118"/>
              <a:gd name="connsiteX104" fmla="*/ 13024652 w 15274475"/>
              <a:gd name="connsiteY104" fmla="*/ 29293945 h 39939118"/>
              <a:gd name="connsiteX105" fmla="*/ 11653052 w 15274475"/>
              <a:gd name="connsiteY105" fmla="*/ 33957385 h 39939118"/>
              <a:gd name="connsiteX106" fmla="*/ 12476012 w 15274475"/>
              <a:gd name="connsiteY106" fmla="*/ 35603305 h 39939118"/>
              <a:gd name="connsiteX107" fmla="*/ 14396252 w 15274475"/>
              <a:gd name="connsiteY107" fmla="*/ 36151945 h 39939118"/>
              <a:gd name="connsiteX108" fmla="*/ 12293132 w 15274475"/>
              <a:gd name="connsiteY108" fmla="*/ 36517705 h 39939118"/>
              <a:gd name="connsiteX109" fmla="*/ 12933212 w 15274475"/>
              <a:gd name="connsiteY109" fmla="*/ 37066345 h 39939118"/>
              <a:gd name="connsiteX110" fmla="*/ 12018812 w 15274475"/>
              <a:gd name="connsiteY110" fmla="*/ 37706425 h 39939118"/>
              <a:gd name="connsiteX111" fmla="*/ 10007132 w 15274475"/>
              <a:gd name="connsiteY111" fmla="*/ 37249225 h 39939118"/>
              <a:gd name="connsiteX112" fmla="*/ 10190012 w 15274475"/>
              <a:gd name="connsiteY112" fmla="*/ 36883465 h 39939118"/>
              <a:gd name="connsiteX113" fmla="*/ 9001292 w 15274475"/>
              <a:gd name="connsiteY113" fmla="*/ 36883465 h 39939118"/>
              <a:gd name="connsiteX114" fmla="*/ 9549932 w 15274475"/>
              <a:gd name="connsiteY114" fmla="*/ 35969065 h 39939118"/>
              <a:gd name="connsiteX115" fmla="*/ 9001292 w 15274475"/>
              <a:gd name="connsiteY115" fmla="*/ 35511865 h 39939118"/>
              <a:gd name="connsiteX116" fmla="*/ 9824252 w 15274475"/>
              <a:gd name="connsiteY116" fmla="*/ 34780345 h 39939118"/>
              <a:gd name="connsiteX117" fmla="*/ 8635532 w 15274475"/>
              <a:gd name="connsiteY117" fmla="*/ 28196665 h 39939118"/>
              <a:gd name="connsiteX118" fmla="*/ 9367052 w 15274475"/>
              <a:gd name="connsiteY118" fmla="*/ 26276425 h 39939118"/>
              <a:gd name="connsiteX119" fmla="*/ 8361212 w 15274475"/>
              <a:gd name="connsiteY119" fmla="*/ 25727785 h 39939118"/>
              <a:gd name="connsiteX120" fmla="*/ 8269772 w 15274475"/>
              <a:gd name="connsiteY120" fmla="*/ 20790025 h 39939118"/>
              <a:gd name="connsiteX121" fmla="*/ 8635532 w 15274475"/>
              <a:gd name="connsiteY121" fmla="*/ 18504025 h 39939118"/>
              <a:gd name="connsiteX122" fmla="*/ 7345575 w 15274475"/>
              <a:gd name="connsiteY122" fmla="*/ 16730572 h 39939118"/>
              <a:gd name="connsiteX123" fmla="*/ 7172492 w 15274475"/>
              <a:gd name="connsiteY123" fmla="*/ 16309465 h 39939118"/>
              <a:gd name="connsiteX124" fmla="*/ 7302366 w 15274475"/>
              <a:gd name="connsiteY124" fmla="*/ 16332817 h 39939118"/>
              <a:gd name="connsiteX125" fmla="*/ 7025008 w 15274475"/>
              <a:gd name="connsiteY125" fmla="*/ 16283097 h 39939118"/>
              <a:gd name="connsiteX126" fmla="*/ 7154636 w 15274475"/>
              <a:gd name="connsiteY126" fmla="*/ 20186069 h 39939118"/>
              <a:gd name="connsiteX127" fmla="*/ 6668684 w 15274475"/>
              <a:gd name="connsiteY127" fmla="*/ 21851668 h 39939118"/>
              <a:gd name="connsiteX128" fmla="*/ 6117614 w 15274475"/>
              <a:gd name="connsiteY128" fmla="*/ 22100265 h 39939118"/>
              <a:gd name="connsiteX129" fmla="*/ 6668684 w 15274475"/>
              <a:gd name="connsiteY129" fmla="*/ 26997624 h 39939118"/>
              <a:gd name="connsiteX130" fmla="*/ 6330157 w 15274475"/>
              <a:gd name="connsiteY130" fmla="*/ 36543745 h 39939118"/>
              <a:gd name="connsiteX131" fmla="*/ 5428593 w 15274475"/>
              <a:gd name="connsiteY131" fmla="*/ 36799051 h 39939118"/>
              <a:gd name="connsiteX0" fmla="*/ 5941274 w 15274475"/>
              <a:gd name="connsiteY0" fmla="*/ 36916641 h 39939118"/>
              <a:gd name="connsiteX1" fmla="*/ 6546204 w 15274475"/>
              <a:gd name="connsiteY1" fmla="*/ 37811590 h 39939118"/>
              <a:gd name="connsiteX2" fmla="*/ 6729995 w 15274475"/>
              <a:gd name="connsiteY2" fmla="*/ 38184485 h 39939118"/>
              <a:gd name="connsiteX3" fmla="*/ 8577039 w 15274475"/>
              <a:gd name="connsiteY3" fmla="*/ 38905416 h 39939118"/>
              <a:gd name="connsiteX4" fmla="*/ 8987527 w 15274475"/>
              <a:gd name="connsiteY4" fmla="*/ 39526908 h 39939118"/>
              <a:gd name="connsiteX5" fmla="*/ 6225637 w 15274475"/>
              <a:gd name="connsiteY5" fmla="*/ 39924663 h 39939118"/>
              <a:gd name="connsiteX6" fmla="*/ 5058987 w 15274475"/>
              <a:gd name="connsiteY6" fmla="*/ 39526908 h 39939118"/>
              <a:gd name="connsiteX7" fmla="*/ 4540476 w 15274475"/>
              <a:gd name="connsiteY7" fmla="*/ 39626347 h 39939118"/>
              <a:gd name="connsiteX8" fmla="*/ 3200988 w 15274475"/>
              <a:gd name="connsiteY8" fmla="*/ 39377750 h 39939118"/>
              <a:gd name="connsiteX9" fmla="*/ 3265802 w 15274475"/>
              <a:gd name="connsiteY9" fmla="*/ 38358503 h 39939118"/>
              <a:gd name="connsiteX10" fmla="*/ 2596059 w 15274475"/>
              <a:gd name="connsiteY10" fmla="*/ 38532521 h 39939118"/>
              <a:gd name="connsiteX11" fmla="*/ 2531245 w 15274475"/>
              <a:gd name="connsiteY11" fmla="*/ 38905416 h 39939118"/>
              <a:gd name="connsiteX12" fmla="*/ 864185 w 15274475"/>
              <a:gd name="connsiteY12" fmla="*/ 38830837 h 39939118"/>
              <a:gd name="connsiteX13" fmla="*/ 712953 w 15274475"/>
              <a:gd name="connsiteY13" fmla="*/ 36543745 h 39939118"/>
              <a:gd name="connsiteX14" fmla="*/ 802874 w 15274475"/>
              <a:gd name="connsiteY14" fmla="*/ 35499638 h 39939118"/>
              <a:gd name="connsiteX15" fmla="*/ 1278176 w 15274475"/>
              <a:gd name="connsiteY15" fmla="*/ 35027304 h 39939118"/>
              <a:gd name="connsiteX16" fmla="*/ 1040525 w 15274475"/>
              <a:gd name="connsiteY16" fmla="*/ 34629549 h 39939118"/>
              <a:gd name="connsiteX17" fmla="*/ 1080232 w 15274475"/>
              <a:gd name="connsiteY17" fmla="*/ 26972764 h 39939118"/>
              <a:gd name="connsiteX18" fmla="*/ 1598743 w 15274475"/>
              <a:gd name="connsiteY18" fmla="*/ 24909410 h 39939118"/>
              <a:gd name="connsiteX19" fmla="*/ 1533929 w 15274475"/>
              <a:gd name="connsiteY19" fmla="*/ 23591847 h 39939118"/>
              <a:gd name="connsiteX20" fmla="*/ 1663557 w 15274475"/>
              <a:gd name="connsiteY20" fmla="*/ 22348862 h 39939118"/>
              <a:gd name="connsiteX21" fmla="*/ 1859785 w 15274475"/>
              <a:gd name="connsiteY21" fmla="*/ 21534401 h 39939118"/>
              <a:gd name="connsiteX22" fmla="*/ 0 w 15274475"/>
              <a:gd name="connsiteY22" fmla="*/ 21115331 h 39939118"/>
              <a:gd name="connsiteX23" fmla="*/ 734558 w 15274475"/>
              <a:gd name="connsiteY23" fmla="*/ 16034501 h 39939118"/>
              <a:gd name="connsiteX24" fmla="*/ 910897 w 15274475"/>
              <a:gd name="connsiteY24" fmla="*/ 13573391 h 39939118"/>
              <a:gd name="connsiteX25" fmla="*/ 781270 w 15274475"/>
              <a:gd name="connsiteY25" fmla="*/ 10391351 h 39939118"/>
              <a:gd name="connsiteX26" fmla="*/ 1166650 w 15274475"/>
              <a:gd name="connsiteY26" fmla="*/ 7897670 h 39939118"/>
              <a:gd name="connsiteX27" fmla="*/ 1879603 w 15274475"/>
              <a:gd name="connsiteY27" fmla="*/ 6322056 h 39939118"/>
              <a:gd name="connsiteX28" fmla="*/ 2570951 w 15274475"/>
              <a:gd name="connsiteY28" fmla="*/ 5337122 h 39939118"/>
              <a:gd name="connsiteX29" fmla="*/ 2966252 w 15274475"/>
              <a:gd name="connsiteY29" fmla="*/ 4788025 h 39939118"/>
              <a:gd name="connsiteX30" fmla="*/ 2527742 w 15274475"/>
              <a:gd name="connsiteY30" fmla="*/ 3954433 h 39939118"/>
              <a:gd name="connsiteX31" fmla="*/ 2160463 w 15274475"/>
              <a:gd name="connsiteY31" fmla="*/ 1881624 h 39939118"/>
              <a:gd name="connsiteX32" fmla="*/ 2246882 w 15274475"/>
              <a:gd name="connsiteY32" fmla="*/ 1036395 h 39939118"/>
              <a:gd name="connsiteX33" fmla="*/ 2722184 w 15274475"/>
              <a:gd name="connsiteY33" fmla="*/ 638640 h 39939118"/>
              <a:gd name="connsiteX34" fmla="*/ 3510600 w 15274475"/>
              <a:gd name="connsiteY34" fmla="*/ 290605 h 39939118"/>
              <a:gd name="connsiteX35" fmla="*/ 4601787 w 15274475"/>
              <a:gd name="connsiteY35" fmla="*/ 191166 h 39939118"/>
              <a:gd name="connsiteX36" fmla="*/ 5833251 w 15274475"/>
              <a:gd name="connsiteY36" fmla="*/ 713219 h 39939118"/>
              <a:gd name="connsiteX37" fmla="*/ 5465972 w 15274475"/>
              <a:gd name="connsiteY37" fmla="*/ 1185554 h 39939118"/>
              <a:gd name="connsiteX38" fmla="*/ 5768437 w 15274475"/>
              <a:gd name="connsiteY38" fmla="*/ 1682747 h 39939118"/>
              <a:gd name="connsiteX39" fmla="*/ 5962879 w 15274475"/>
              <a:gd name="connsiteY39" fmla="*/ 2378819 h 39939118"/>
              <a:gd name="connsiteX40" fmla="*/ 5941274 w 15274475"/>
              <a:gd name="connsiteY40" fmla="*/ 2900872 h 39939118"/>
              <a:gd name="connsiteX41" fmla="*/ 6265343 w 15274475"/>
              <a:gd name="connsiteY41" fmla="*/ 3671523 h 39939118"/>
              <a:gd name="connsiteX42" fmla="*/ 6157320 w 15274475"/>
              <a:gd name="connsiteY42" fmla="*/ 4078732 h 39939118"/>
              <a:gd name="connsiteX43" fmla="*/ 6222134 w 15274475"/>
              <a:gd name="connsiteY43" fmla="*/ 4516753 h 39939118"/>
              <a:gd name="connsiteX44" fmla="*/ 5919669 w 15274475"/>
              <a:gd name="connsiteY44" fmla="*/ 5585719 h 39939118"/>
              <a:gd name="connsiteX45" fmla="*/ 5160812 w 15274475"/>
              <a:gd name="connsiteY45" fmla="*/ 5610985 h 39939118"/>
              <a:gd name="connsiteX46" fmla="*/ 4882647 w 15274475"/>
              <a:gd name="connsiteY46" fmla="*/ 6115484 h 39939118"/>
              <a:gd name="connsiteX47" fmla="*/ 5314740 w 15274475"/>
              <a:gd name="connsiteY47" fmla="*/ 6836415 h 39939118"/>
              <a:gd name="connsiteX48" fmla="*/ 6200530 w 15274475"/>
              <a:gd name="connsiteY48" fmla="*/ 10251647 h 39939118"/>
              <a:gd name="connsiteX49" fmla="*/ 6351762 w 15274475"/>
              <a:gd name="connsiteY49" fmla="*/ 11634335 h 39939118"/>
              <a:gd name="connsiteX50" fmla="*/ 6762250 w 15274475"/>
              <a:gd name="connsiteY50" fmla="*/ 11385738 h 39939118"/>
              <a:gd name="connsiteX51" fmla="*/ 6440972 w 15274475"/>
              <a:gd name="connsiteY51" fmla="*/ 10000105 h 39939118"/>
              <a:gd name="connsiteX52" fmla="*/ 8178332 w 15274475"/>
              <a:gd name="connsiteY52" fmla="*/ 8628505 h 39939118"/>
              <a:gd name="connsiteX53" fmla="*/ 8307134 w 15274475"/>
              <a:gd name="connsiteY53" fmla="*/ 7979961 h 39939118"/>
              <a:gd name="connsiteX54" fmla="*/ 8566084 w 15274475"/>
              <a:gd name="connsiteY54" fmla="*/ 7805943 h 39939118"/>
              <a:gd name="connsiteX55" fmla="*/ 8566084 w 15274475"/>
              <a:gd name="connsiteY55" fmla="*/ 7184451 h 39939118"/>
              <a:gd name="connsiteX56" fmla="*/ 8144946 w 15274475"/>
              <a:gd name="connsiteY56" fmla="*/ 6910994 h 39939118"/>
              <a:gd name="connsiteX57" fmla="*/ 7904012 w 15274475"/>
              <a:gd name="connsiteY57" fmla="*/ 5336665 h 39939118"/>
              <a:gd name="connsiteX58" fmla="*/ 7904012 w 15274475"/>
              <a:gd name="connsiteY58" fmla="*/ 5885305 h 39939118"/>
              <a:gd name="connsiteX59" fmla="*/ 7904012 w 15274475"/>
              <a:gd name="connsiteY59" fmla="*/ 6433945 h 39939118"/>
              <a:gd name="connsiteX60" fmla="*/ 7721132 w 15274475"/>
              <a:gd name="connsiteY60" fmla="*/ 6068185 h 39939118"/>
              <a:gd name="connsiteX61" fmla="*/ 7637390 w 15274475"/>
              <a:gd name="connsiteY61" fmla="*/ 6463520 h 39939118"/>
              <a:gd name="connsiteX62" fmla="*/ 7355372 w 15274475"/>
              <a:gd name="connsiteY62" fmla="*/ 6616825 h 39939118"/>
              <a:gd name="connsiteX63" fmla="*/ 7355372 w 15274475"/>
              <a:gd name="connsiteY63" fmla="*/ 6159625 h 39939118"/>
              <a:gd name="connsiteX64" fmla="*/ 7183693 w 15274475"/>
              <a:gd name="connsiteY64" fmla="*/ 6513239 h 39939118"/>
              <a:gd name="connsiteX65" fmla="*/ 7583226 w 15274475"/>
              <a:gd name="connsiteY65" fmla="*/ 5170816 h 39939118"/>
              <a:gd name="connsiteX66" fmla="*/ 7810227 w 15274475"/>
              <a:gd name="connsiteY66" fmla="*/ 4176428 h 39939118"/>
              <a:gd name="connsiteX67" fmla="*/ 8706667 w 15274475"/>
              <a:gd name="connsiteY67" fmla="*/ 3331199 h 39939118"/>
              <a:gd name="connsiteX68" fmla="*/ 9268387 w 15274475"/>
              <a:gd name="connsiteY68" fmla="*/ 3206900 h 39939118"/>
              <a:gd name="connsiteX69" fmla="*/ 9689525 w 15274475"/>
              <a:gd name="connsiteY69" fmla="*/ 3057742 h 39939118"/>
              <a:gd name="connsiteX70" fmla="*/ 10435037 w 15274475"/>
              <a:gd name="connsiteY70" fmla="*/ 3281479 h 39939118"/>
              <a:gd name="connsiteX71" fmla="*/ 10834876 w 15274475"/>
              <a:gd name="connsiteY71" fmla="*/ 3803533 h 39939118"/>
              <a:gd name="connsiteX72" fmla="*/ 11115736 w 15274475"/>
              <a:gd name="connsiteY72" fmla="*/ 4524464 h 39939118"/>
              <a:gd name="connsiteX73" fmla="*/ 11234409 w 15274475"/>
              <a:gd name="connsiteY73" fmla="*/ 5121096 h 39939118"/>
              <a:gd name="connsiteX74" fmla="*/ 11169595 w 15274475"/>
              <a:gd name="connsiteY74" fmla="*/ 5668009 h 39939118"/>
              <a:gd name="connsiteX75" fmla="*/ 11234409 w 15274475"/>
              <a:gd name="connsiteY75" fmla="*/ 6587818 h 39939118"/>
              <a:gd name="connsiteX76" fmla="*/ 10910339 w 15274475"/>
              <a:gd name="connsiteY76" fmla="*/ 7134731 h 39939118"/>
              <a:gd name="connsiteX77" fmla="*/ 10845525 w 15274475"/>
              <a:gd name="connsiteY77" fmla="*/ 7532486 h 39939118"/>
              <a:gd name="connsiteX78" fmla="*/ 10694293 w 15274475"/>
              <a:gd name="connsiteY78" fmla="*/ 8079399 h 39939118"/>
              <a:gd name="connsiteX79" fmla="*/ 10197386 w 15274475"/>
              <a:gd name="connsiteY79" fmla="*/ 8104259 h 39939118"/>
              <a:gd name="connsiteX80" fmla="*/ 10348619 w 15274475"/>
              <a:gd name="connsiteY80" fmla="*/ 8576593 h 39939118"/>
              <a:gd name="connsiteX81" fmla="*/ 10521456 w 15274475"/>
              <a:gd name="connsiteY81" fmla="*/ 8750611 h 39939118"/>
              <a:gd name="connsiteX82" fmla="*/ 11925757 w 15274475"/>
              <a:gd name="connsiteY82" fmla="*/ 9173226 h 39939118"/>
              <a:gd name="connsiteX83" fmla="*/ 12249827 w 15274475"/>
              <a:gd name="connsiteY83" fmla="*/ 9620700 h 39939118"/>
              <a:gd name="connsiteX84" fmla="*/ 12336245 w 15274475"/>
              <a:gd name="connsiteY84" fmla="*/ 10639948 h 39939118"/>
              <a:gd name="connsiteX85" fmla="*/ 13675733 w 15274475"/>
              <a:gd name="connsiteY85" fmla="*/ 10068175 h 39939118"/>
              <a:gd name="connsiteX86" fmla="*/ 15274475 w 15274475"/>
              <a:gd name="connsiteY86" fmla="*/ 9670420 h 39939118"/>
              <a:gd name="connsiteX87" fmla="*/ 15219212 w 15274475"/>
              <a:gd name="connsiteY87" fmla="*/ 10457305 h 39939118"/>
              <a:gd name="connsiteX88" fmla="*/ 15080034 w 15274475"/>
              <a:gd name="connsiteY88" fmla="*/ 10913404 h 39939118"/>
              <a:gd name="connsiteX89" fmla="*/ 13826965 w 15274475"/>
              <a:gd name="connsiteY89" fmla="*/ 11932652 h 39939118"/>
              <a:gd name="connsiteX90" fmla="*/ 13999802 w 15274475"/>
              <a:gd name="connsiteY90" fmla="*/ 11485177 h 39939118"/>
              <a:gd name="connsiteX91" fmla="*/ 12660315 w 15274475"/>
              <a:gd name="connsiteY91" fmla="*/ 11534897 h 39939118"/>
              <a:gd name="connsiteX92" fmla="*/ 12487477 w 15274475"/>
              <a:gd name="connsiteY92" fmla="*/ 12230968 h 39939118"/>
              <a:gd name="connsiteX93" fmla="*/ 13524500 w 15274475"/>
              <a:gd name="connsiteY93" fmla="*/ 13324794 h 39939118"/>
              <a:gd name="connsiteX94" fmla="*/ 14396252 w 15274475"/>
              <a:gd name="connsiteY94" fmla="*/ 14114905 h 39939118"/>
              <a:gd name="connsiteX95" fmla="*/ 14762012 w 15274475"/>
              <a:gd name="connsiteY95" fmla="*/ 14846425 h 39939118"/>
              <a:gd name="connsiteX96" fmla="*/ 14670572 w 15274475"/>
              <a:gd name="connsiteY96" fmla="*/ 15577945 h 39939118"/>
              <a:gd name="connsiteX97" fmla="*/ 14670572 w 15274475"/>
              <a:gd name="connsiteY97" fmla="*/ 16035145 h 39939118"/>
              <a:gd name="connsiteX98" fmla="*/ 14396252 w 15274475"/>
              <a:gd name="connsiteY98" fmla="*/ 16035145 h 39939118"/>
              <a:gd name="connsiteX99" fmla="*/ 14396252 w 15274475"/>
              <a:gd name="connsiteY99" fmla="*/ 16400905 h 39939118"/>
              <a:gd name="connsiteX100" fmla="*/ 13664732 w 15274475"/>
              <a:gd name="connsiteY100" fmla="*/ 16400905 h 39939118"/>
              <a:gd name="connsiteX101" fmla="*/ 14213372 w 15274475"/>
              <a:gd name="connsiteY101" fmla="*/ 17132425 h 39939118"/>
              <a:gd name="connsiteX102" fmla="*/ 14853452 w 15274475"/>
              <a:gd name="connsiteY102" fmla="*/ 25910665 h 39939118"/>
              <a:gd name="connsiteX103" fmla="*/ 13207532 w 15274475"/>
              <a:gd name="connsiteY103" fmla="*/ 25819225 h 39939118"/>
              <a:gd name="connsiteX104" fmla="*/ 13024652 w 15274475"/>
              <a:gd name="connsiteY104" fmla="*/ 29293945 h 39939118"/>
              <a:gd name="connsiteX105" fmla="*/ 11653052 w 15274475"/>
              <a:gd name="connsiteY105" fmla="*/ 33957385 h 39939118"/>
              <a:gd name="connsiteX106" fmla="*/ 12476012 w 15274475"/>
              <a:gd name="connsiteY106" fmla="*/ 35603305 h 39939118"/>
              <a:gd name="connsiteX107" fmla="*/ 14396252 w 15274475"/>
              <a:gd name="connsiteY107" fmla="*/ 36151945 h 39939118"/>
              <a:gd name="connsiteX108" fmla="*/ 12293132 w 15274475"/>
              <a:gd name="connsiteY108" fmla="*/ 36517705 h 39939118"/>
              <a:gd name="connsiteX109" fmla="*/ 12933212 w 15274475"/>
              <a:gd name="connsiteY109" fmla="*/ 37066345 h 39939118"/>
              <a:gd name="connsiteX110" fmla="*/ 12018812 w 15274475"/>
              <a:gd name="connsiteY110" fmla="*/ 37706425 h 39939118"/>
              <a:gd name="connsiteX111" fmla="*/ 10007132 w 15274475"/>
              <a:gd name="connsiteY111" fmla="*/ 37249225 h 39939118"/>
              <a:gd name="connsiteX112" fmla="*/ 10190012 w 15274475"/>
              <a:gd name="connsiteY112" fmla="*/ 36883465 h 39939118"/>
              <a:gd name="connsiteX113" fmla="*/ 9001292 w 15274475"/>
              <a:gd name="connsiteY113" fmla="*/ 36883465 h 39939118"/>
              <a:gd name="connsiteX114" fmla="*/ 9549932 w 15274475"/>
              <a:gd name="connsiteY114" fmla="*/ 35969065 h 39939118"/>
              <a:gd name="connsiteX115" fmla="*/ 9001292 w 15274475"/>
              <a:gd name="connsiteY115" fmla="*/ 35511865 h 39939118"/>
              <a:gd name="connsiteX116" fmla="*/ 9824252 w 15274475"/>
              <a:gd name="connsiteY116" fmla="*/ 34780345 h 39939118"/>
              <a:gd name="connsiteX117" fmla="*/ 8635532 w 15274475"/>
              <a:gd name="connsiteY117" fmla="*/ 28196665 h 39939118"/>
              <a:gd name="connsiteX118" fmla="*/ 9367052 w 15274475"/>
              <a:gd name="connsiteY118" fmla="*/ 26276425 h 39939118"/>
              <a:gd name="connsiteX119" fmla="*/ 8361212 w 15274475"/>
              <a:gd name="connsiteY119" fmla="*/ 25727785 h 39939118"/>
              <a:gd name="connsiteX120" fmla="*/ 8269772 w 15274475"/>
              <a:gd name="connsiteY120" fmla="*/ 20790025 h 39939118"/>
              <a:gd name="connsiteX121" fmla="*/ 8635532 w 15274475"/>
              <a:gd name="connsiteY121" fmla="*/ 18504025 h 39939118"/>
              <a:gd name="connsiteX122" fmla="*/ 7345575 w 15274475"/>
              <a:gd name="connsiteY122" fmla="*/ 16730572 h 39939118"/>
              <a:gd name="connsiteX123" fmla="*/ 7172492 w 15274475"/>
              <a:gd name="connsiteY123" fmla="*/ 16309465 h 39939118"/>
              <a:gd name="connsiteX124" fmla="*/ 7302366 w 15274475"/>
              <a:gd name="connsiteY124" fmla="*/ 16332817 h 39939118"/>
              <a:gd name="connsiteX125" fmla="*/ 7025008 w 15274475"/>
              <a:gd name="connsiteY125" fmla="*/ 16283097 h 39939118"/>
              <a:gd name="connsiteX126" fmla="*/ 7154636 w 15274475"/>
              <a:gd name="connsiteY126" fmla="*/ 20186069 h 39939118"/>
              <a:gd name="connsiteX127" fmla="*/ 6668684 w 15274475"/>
              <a:gd name="connsiteY127" fmla="*/ 21851668 h 39939118"/>
              <a:gd name="connsiteX128" fmla="*/ 6117614 w 15274475"/>
              <a:gd name="connsiteY128" fmla="*/ 22100265 h 39939118"/>
              <a:gd name="connsiteX129" fmla="*/ 6668684 w 15274475"/>
              <a:gd name="connsiteY129" fmla="*/ 26997624 h 39939118"/>
              <a:gd name="connsiteX130" fmla="*/ 6330157 w 15274475"/>
              <a:gd name="connsiteY130" fmla="*/ 36543745 h 39939118"/>
              <a:gd name="connsiteX131" fmla="*/ 5428593 w 15274475"/>
              <a:gd name="connsiteY131" fmla="*/ 36799051 h 39939118"/>
              <a:gd name="connsiteX0" fmla="*/ 5941274 w 15219212"/>
              <a:gd name="connsiteY0" fmla="*/ 36916641 h 39939118"/>
              <a:gd name="connsiteX1" fmla="*/ 6546204 w 15219212"/>
              <a:gd name="connsiteY1" fmla="*/ 37811590 h 39939118"/>
              <a:gd name="connsiteX2" fmla="*/ 6729995 w 15219212"/>
              <a:gd name="connsiteY2" fmla="*/ 38184485 h 39939118"/>
              <a:gd name="connsiteX3" fmla="*/ 8577039 w 15219212"/>
              <a:gd name="connsiteY3" fmla="*/ 38905416 h 39939118"/>
              <a:gd name="connsiteX4" fmla="*/ 8987527 w 15219212"/>
              <a:gd name="connsiteY4" fmla="*/ 39526908 h 39939118"/>
              <a:gd name="connsiteX5" fmla="*/ 6225637 w 15219212"/>
              <a:gd name="connsiteY5" fmla="*/ 39924663 h 39939118"/>
              <a:gd name="connsiteX6" fmla="*/ 5058987 w 15219212"/>
              <a:gd name="connsiteY6" fmla="*/ 39526908 h 39939118"/>
              <a:gd name="connsiteX7" fmla="*/ 4540476 w 15219212"/>
              <a:gd name="connsiteY7" fmla="*/ 39626347 h 39939118"/>
              <a:gd name="connsiteX8" fmla="*/ 3200988 w 15219212"/>
              <a:gd name="connsiteY8" fmla="*/ 39377750 h 39939118"/>
              <a:gd name="connsiteX9" fmla="*/ 3265802 w 15219212"/>
              <a:gd name="connsiteY9" fmla="*/ 38358503 h 39939118"/>
              <a:gd name="connsiteX10" fmla="*/ 2596059 w 15219212"/>
              <a:gd name="connsiteY10" fmla="*/ 38532521 h 39939118"/>
              <a:gd name="connsiteX11" fmla="*/ 2531245 w 15219212"/>
              <a:gd name="connsiteY11" fmla="*/ 38905416 h 39939118"/>
              <a:gd name="connsiteX12" fmla="*/ 864185 w 15219212"/>
              <a:gd name="connsiteY12" fmla="*/ 38830837 h 39939118"/>
              <a:gd name="connsiteX13" fmla="*/ 712953 w 15219212"/>
              <a:gd name="connsiteY13" fmla="*/ 36543745 h 39939118"/>
              <a:gd name="connsiteX14" fmla="*/ 802874 w 15219212"/>
              <a:gd name="connsiteY14" fmla="*/ 35499638 h 39939118"/>
              <a:gd name="connsiteX15" fmla="*/ 1278176 w 15219212"/>
              <a:gd name="connsiteY15" fmla="*/ 35027304 h 39939118"/>
              <a:gd name="connsiteX16" fmla="*/ 1040525 w 15219212"/>
              <a:gd name="connsiteY16" fmla="*/ 34629549 h 39939118"/>
              <a:gd name="connsiteX17" fmla="*/ 1080232 w 15219212"/>
              <a:gd name="connsiteY17" fmla="*/ 26972764 h 39939118"/>
              <a:gd name="connsiteX18" fmla="*/ 1598743 w 15219212"/>
              <a:gd name="connsiteY18" fmla="*/ 24909410 h 39939118"/>
              <a:gd name="connsiteX19" fmla="*/ 1533929 w 15219212"/>
              <a:gd name="connsiteY19" fmla="*/ 23591847 h 39939118"/>
              <a:gd name="connsiteX20" fmla="*/ 1663557 w 15219212"/>
              <a:gd name="connsiteY20" fmla="*/ 22348862 h 39939118"/>
              <a:gd name="connsiteX21" fmla="*/ 1859785 w 15219212"/>
              <a:gd name="connsiteY21" fmla="*/ 21534401 h 39939118"/>
              <a:gd name="connsiteX22" fmla="*/ 0 w 15219212"/>
              <a:gd name="connsiteY22" fmla="*/ 21115331 h 39939118"/>
              <a:gd name="connsiteX23" fmla="*/ 734558 w 15219212"/>
              <a:gd name="connsiteY23" fmla="*/ 16034501 h 39939118"/>
              <a:gd name="connsiteX24" fmla="*/ 910897 w 15219212"/>
              <a:gd name="connsiteY24" fmla="*/ 13573391 h 39939118"/>
              <a:gd name="connsiteX25" fmla="*/ 781270 w 15219212"/>
              <a:gd name="connsiteY25" fmla="*/ 10391351 h 39939118"/>
              <a:gd name="connsiteX26" fmla="*/ 1166650 w 15219212"/>
              <a:gd name="connsiteY26" fmla="*/ 7897670 h 39939118"/>
              <a:gd name="connsiteX27" fmla="*/ 1879603 w 15219212"/>
              <a:gd name="connsiteY27" fmla="*/ 6322056 h 39939118"/>
              <a:gd name="connsiteX28" fmla="*/ 2570951 w 15219212"/>
              <a:gd name="connsiteY28" fmla="*/ 5337122 h 39939118"/>
              <a:gd name="connsiteX29" fmla="*/ 2966252 w 15219212"/>
              <a:gd name="connsiteY29" fmla="*/ 4788025 h 39939118"/>
              <a:gd name="connsiteX30" fmla="*/ 2527742 w 15219212"/>
              <a:gd name="connsiteY30" fmla="*/ 3954433 h 39939118"/>
              <a:gd name="connsiteX31" fmla="*/ 2160463 w 15219212"/>
              <a:gd name="connsiteY31" fmla="*/ 1881624 h 39939118"/>
              <a:gd name="connsiteX32" fmla="*/ 2246882 w 15219212"/>
              <a:gd name="connsiteY32" fmla="*/ 1036395 h 39939118"/>
              <a:gd name="connsiteX33" fmla="*/ 2722184 w 15219212"/>
              <a:gd name="connsiteY33" fmla="*/ 638640 h 39939118"/>
              <a:gd name="connsiteX34" fmla="*/ 3510600 w 15219212"/>
              <a:gd name="connsiteY34" fmla="*/ 290605 h 39939118"/>
              <a:gd name="connsiteX35" fmla="*/ 4601787 w 15219212"/>
              <a:gd name="connsiteY35" fmla="*/ 191166 h 39939118"/>
              <a:gd name="connsiteX36" fmla="*/ 5833251 w 15219212"/>
              <a:gd name="connsiteY36" fmla="*/ 713219 h 39939118"/>
              <a:gd name="connsiteX37" fmla="*/ 5465972 w 15219212"/>
              <a:gd name="connsiteY37" fmla="*/ 1185554 h 39939118"/>
              <a:gd name="connsiteX38" fmla="*/ 5768437 w 15219212"/>
              <a:gd name="connsiteY38" fmla="*/ 1682747 h 39939118"/>
              <a:gd name="connsiteX39" fmla="*/ 5962879 w 15219212"/>
              <a:gd name="connsiteY39" fmla="*/ 2378819 h 39939118"/>
              <a:gd name="connsiteX40" fmla="*/ 5941274 w 15219212"/>
              <a:gd name="connsiteY40" fmla="*/ 2900872 h 39939118"/>
              <a:gd name="connsiteX41" fmla="*/ 6265343 w 15219212"/>
              <a:gd name="connsiteY41" fmla="*/ 3671523 h 39939118"/>
              <a:gd name="connsiteX42" fmla="*/ 6157320 w 15219212"/>
              <a:gd name="connsiteY42" fmla="*/ 4078732 h 39939118"/>
              <a:gd name="connsiteX43" fmla="*/ 6222134 w 15219212"/>
              <a:gd name="connsiteY43" fmla="*/ 4516753 h 39939118"/>
              <a:gd name="connsiteX44" fmla="*/ 5919669 w 15219212"/>
              <a:gd name="connsiteY44" fmla="*/ 5585719 h 39939118"/>
              <a:gd name="connsiteX45" fmla="*/ 5160812 w 15219212"/>
              <a:gd name="connsiteY45" fmla="*/ 5610985 h 39939118"/>
              <a:gd name="connsiteX46" fmla="*/ 4882647 w 15219212"/>
              <a:gd name="connsiteY46" fmla="*/ 6115484 h 39939118"/>
              <a:gd name="connsiteX47" fmla="*/ 5314740 w 15219212"/>
              <a:gd name="connsiteY47" fmla="*/ 6836415 h 39939118"/>
              <a:gd name="connsiteX48" fmla="*/ 6200530 w 15219212"/>
              <a:gd name="connsiteY48" fmla="*/ 10251647 h 39939118"/>
              <a:gd name="connsiteX49" fmla="*/ 6351762 w 15219212"/>
              <a:gd name="connsiteY49" fmla="*/ 11634335 h 39939118"/>
              <a:gd name="connsiteX50" fmla="*/ 6762250 w 15219212"/>
              <a:gd name="connsiteY50" fmla="*/ 11385738 h 39939118"/>
              <a:gd name="connsiteX51" fmla="*/ 6440972 w 15219212"/>
              <a:gd name="connsiteY51" fmla="*/ 10000105 h 39939118"/>
              <a:gd name="connsiteX52" fmla="*/ 8178332 w 15219212"/>
              <a:gd name="connsiteY52" fmla="*/ 8628505 h 39939118"/>
              <a:gd name="connsiteX53" fmla="*/ 8307134 w 15219212"/>
              <a:gd name="connsiteY53" fmla="*/ 7979961 h 39939118"/>
              <a:gd name="connsiteX54" fmla="*/ 8566084 w 15219212"/>
              <a:gd name="connsiteY54" fmla="*/ 7805943 h 39939118"/>
              <a:gd name="connsiteX55" fmla="*/ 8566084 w 15219212"/>
              <a:gd name="connsiteY55" fmla="*/ 7184451 h 39939118"/>
              <a:gd name="connsiteX56" fmla="*/ 8144946 w 15219212"/>
              <a:gd name="connsiteY56" fmla="*/ 6910994 h 39939118"/>
              <a:gd name="connsiteX57" fmla="*/ 7904012 w 15219212"/>
              <a:gd name="connsiteY57" fmla="*/ 5336665 h 39939118"/>
              <a:gd name="connsiteX58" fmla="*/ 7904012 w 15219212"/>
              <a:gd name="connsiteY58" fmla="*/ 5885305 h 39939118"/>
              <a:gd name="connsiteX59" fmla="*/ 7904012 w 15219212"/>
              <a:gd name="connsiteY59" fmla="*/ 6433945 h 39939118"/>
              <a:gd name="connsiteX60" fmla="*/ 7721132 w 15219212"/>
              <a:gd name="connsiteY60" fmla="*/ 6068185 h 39939118"/>
              <a:gd name="connsiteX61" fmla="*/ 7637390 w 15219212"/>
              <a:gd name="connsiteY61" fmla="*/ 6463520 h 39939118"/>
              <a:gd name="connsiteX62" fmla="*/ 7355372 w 15219212"/>
              <a:gd name="connsiteY62" fmla="*/ 6616825 h 39939118"/>
              <a:gd name="connsiteX63" fmla="*/ 7355372 w 15219212"/>
              <a:gd name="connsiteY63" fmla="*/ 6159625 h 39939118"/>
              <a:gd name="connsiteX64" fmla="*/ 7183693 w 15219212"/>
              <a:gd name="connsiteY64" fmla="*/ 6513239 h 39939118"/>
              <a:gd name="connsiteX65" fmla="*/ 7583226 w 15219212"/>
              <a:gd name="connsiteY65" fmla="*/ 5170816 h 39939118"/>
              <a:gd name="connsiteX66" fmla="*/ 7810227 w 15219212"/>
              <a:gd name="connsiteY66" fmla="*/ 4176428 h 39939118"/>
              <a:gd name="connsiteX67" fmla="*/ 8706667 w 15219212"/>
              <a:gd name="connsiteY67" fmla="*/ 3331199 h 39939118"/>
              <a:gd name="connsiteX68" fmla="*/ 9268387 w 15219212"/>
              <a:gd name="connsiteY68" fmla="*/ 3206900 h 39939118"/>
              <a:gd name="connsiteX69" fmla="*/ 9689525 w 15219212"/>
              <a:gd name="connsiteY69" fmla="*/ 3057742 h 39939118"/>
              <a:gd name="connsiteX70" fmla="*/ 10435037 w 15219212"/>
              <a:gd name="connsiteY70" fmla="*/ 3281479 h 39939118"/>
              <a:gd name="connsiteX71" fmla="*/ 10834876 w 15219212"/>
              <a:gd name="connsiteY71" fmla="*/ 3803533 h 39939118"/>
              <a:gd name="connsiteX72" fmla="*/ 11115736 w 15219212"/>
              <a:gd name="connsiteY72" fmla="*/ 4524464 h 39939118"/>
              <a:gd name="connsiteX73" fmla="*/ 11234409 w 15219212"/>
              <a:gd name="connsiteY73" fmla="*/ 5121096 h 39939118"/>
              <a:gd name="connsiteX74" fmla="*/ 11169595 w 15219212"/>
              <a:gd name="connsiteY74" fmla="*/ 5668009 h 39939118"/>
              <a:gd name="connsiteX75" fmla="*/ 11234409 w 15219212"/>
              <a:gd name="connsiteY75" fmla="*/ 6587818 h 39939118"/>
              <a:gd name="connsiteX76" fmla="*/ 10910339 w 15219212"/>
              <a:gd name="connsiteY76" fmla="*/ 7134731 h 39939118"/>
              <a:gd name="connsiteX77" fmla="*/ 10845525 w 15219212"/>
              <a:gd name="connsiteY77" fmla="*/ 7532486 h 39939118"/>
              <a:gd name="connsiteX78" fmla="*/ 10694293 w 15219212"/>
              <a:gd name="connsiteY78" fmla="*/ 8079399 h 39939118"/>
              <a:gd name="connsiteX79" fmla="*/ 10197386 w 15219212"/>
              <a:gd name="connsiteY79" fmla="*/ 8104259 h 39939118"/>
              <a:gd name="connsiteX80" fmla="*/ 10348619 w 15219212"/>
              <a:gd name="connsiteY80" fmla="*/ 8576593 h 39939118"/>
              <a:gd name="connsiteX81" fmla="*/ 10521456 w 15219212"/>
              <a:gd name="connsiteY81" fmla="*/ 8750611 h 39939118"/>
              <a:gd name="connsiteX82" fmla="*/ 11925757 w 15219212"/>
              <a:gd name="connsiteY82" fmla="*/ 9173226 h 39939118"/>
              <a:gd name="connsiteX83" fmla="*/ 12249827 w 15219212"/>
              <a:gd name="connsiteY83" fmla="*/ 9620700 h 39939118"/>
              <a:gd name="connsiteX84" fmla="*/ 12336245 w 15219212"/>
              <a:gd name="connsiteY84" fmla="*/ 10639948 h 39939118"/>
              <a:gd name="connsiteX85" fmla="*/ 13675733 w 15219212"/>
              <a:gd name="connsiteY85" fmla="*/ 10068175 h 39939118"/>
              <a:gd name="connsiteX86" fmla="*/ 14863987 w 15219212"/>
              <a:gd name="connsiteY86" fmla="*/ 9968736 h 39939118"/>
              <a:gd name="connsiteX87" fmla="*/ 15219212 w 15219212"/>
              <a:gd name="connsiteY87" fmla="*/ 10457305 h 39939118"/>
              <a:gd name="connsiteX88" fmla="*/ 15080034 w 15219212"/>
              <a:gd name="connsiteY88" fmla="*/ 10913404 h 39939118"/>
              <a:gd name="connsiteX89" fmla="*/ 13826965 w 15219212"/>
              <a:gd name="connsiteY89" fmla="*/ 11932652 h 39939118"/>
              <a:gd name="connsiteX90" fmla="*/ 13999802 w 15219212"/>
              <a:gd name="connsiteY90" fmla="*/ 11485177 h 39939118"/>
              <a:gd name="connsiteX91" fmla="*/ 12660315 w 15219212"/>
              <a:gd name="connsiteY91" fmla="*/ 11534897 h 39939118"/>
              <a:gd name="connsiteX92" fmla="*/ 12487477 w 15219212"/>
              <a:gd name="connsiteY92" fmla="*/ 12230968 h 39939118"/>
              <a:gd name="connsiteX93" fmla="*/ 13524500 w 15219212"/>
              <a:gd name="connsiteY93" fmla="*/ 13324794 h 39939118"/>
              <a:gd name="connsiteX94" fmla="*/ 14396252 w 15219212"/>
              <a:gd name="connsiteY94" fmla="*/ 14114905 h 39939118"/>
              <a:gd name="connsiteX95" fmla="*/ 14762012 w 15219212"/>
              <a:gd name="connsiteY95" fmla="*/ 14846425 h 39939118"/>
              <a:gd name="connsiteX96" fmla="*/ 14670572 w 15219212"/>
              <a:gd name="connsiteY96" fmla="*/ 15577945 h 39939118"/>
              <a:gd name="connsiteX97" fmla="*/ 14670572 w 15219212"/>
              <a:gd name="connsiteY97" fmla="*/ 16035145 h 39939118"/>
              <a:gd name="connsiteX98" fmla="*/ 14396252 w 15219212"/>
              <a:gd name="connsiteY98" fmla="*/ 16035145 h 39939118"/>
              <a:gd name="connsiteX99" fmla="*/ 14396252 w 15219212"/>
              <a:gd name="connsiteY99" fmla="*/ 16400905 h 39939118"/>
              <a:gd name="connsiteX100" fmla="*/ 13664732 w 15219212"/>
              <a:gd name="connsiteY100" fmla="*/ 16400905 h 39939118"/>
              <a:gd name="connsiteX101" fmla="*/ 14213372 w 15219212"/>
              <a:gd name="connsiteY101" fmla="*/ 17132425 h 39939118"/>
              <a:gd name="connsiteX102" fmla="*/ 14853452 w 15219212"/>
              <a:gd name="connsiteY102" fmla="*/ 25910665 h 39939118"/>
              <a:gd name="connsiteX103" fmla="*/ 13207532 w 15219212"/>
              <a:gd name="connsiteY103" fmla="*/ 25819225 h 39939118"/>
              <a:gd name="connsiteX104" fmla="*/ 13024652 w 15219212"/>
              <a:gd name="connsiteY104" fmla="*/ 29293945 h 39939118"/>
              <a:gd name="connsiteX105" fmla="*/ 11653052 w 15219212"/>
              <a:gd name="connsiteY105" fmla="*/ 33957385 h 39939118"/>
              <a:gd name="connsiteX106" fmla="*/ 12476012 w 15219212"/>
              <a:gd name="connsiteY106" fmla="*/ 35603305 h 39939118"/>
              <a:gd name="connsiteX107" fmla="*/ 14396252 w 15219212"/>
              <a:gd name="connsiteY107" fmla="*/ 36151945 h 39939118"/>
              <a:gd name="connsiteX108" fmla="*/ 12293132 w 15219212"/>
              <a:gd name="connsiteY108" fmla="*/ 36517705 h 39939118"/>
              <a:gd name="connsiteX109" fmla="*/ 12933212 w 15219212"/>
              <a:gd name="connsiteY109" fmla="*/ 37066345 h 39939118"/>
              <a:gd name="connsiteX110" fmla="*/ 12018812 w 15219212"/>
              <a:gd name="connsiteY110" fmla="*/ 37706425 h 39939118"/>
              <a:gd name="connsiteX111" fmla="*/ 10007132 w 15219212"/>
              <a:gd name="connsiteY111" fmla="*/ 37249225 h 39939118"/>
              <a:gd name="connsiteX112" fmla="*/ 10190012 w 15219212"/>
              <a:gd name="connsiteY112" fmla="*/ 36883465 h 39939118"/>
              <a:gd name="connsiteX113" fmla="*/ 9001292 w 15219212"/>
              <a:gd name="connsiteY113" fmla="*/ 36883465 h 39939118"/>
              <a:gd name="connsiteX114" fmla="*/ 9549932 w 15219212"/>
              <a:gd name="connsiteY114" fmla="*/ 35969065 h 39939118"/>
              <a:gd name="connsiteX115" fmla="*/ 9001292 w 15219212"/>
              <a:gd name="connsiteY115" fmla="*/ 35511865 h 39939118"/>
              <a:gd name="connsiteX116" fmla="*/ 9824252 w 15219212"/>
              <a:gd name="connsiteY116" fmla="*/ 34780345 h 39939118"/>
              <a:gd name="connsiteX117" fmla="*/ 8635532 w 15219212"/>
              <a:gd name="connsiteY117" fmla="*/ 28196665 h 39939118"/>
              <a:gd name="connsiteX118" fmla="*/ 9367052 w 15219212"/>
              <a:gd name="connsiteY118" fmla="*/ 26276425 h 39939118"/>
              <a:gd name="connsiteX119" fmla="*/ 8361212 w 15219212"/>
              <a:gd name="connsiteY119" fmla="*/ 25727785 h 39939118"/>
              <a:gd name="connsiteX120" fmla="*/ 8269772 w 15219212"/>
              <a:gd name="connsiteY120" fmla="*/ 20790025 h 39939118"/>
              <a:gd name="connsiteX121" fmla="*/ 8635532 w 15219212"/>
              <a:gd name="connsiteY121" fmla="*/ 18504025 h 39939118"/>
              <a:gd name="connsiteX122" fmla="*/ 7345575 w 15219212"/>
              <a:gd name="connsiteY122" fmla="*/ 16730572 h 39939118"/>
              <a:gd name="connsiteX123" fmla="*/ 7172492 w 15219212"/>
              <a:gd name="connsiteY123" fmla="*/ 16309465 h 39939118"/>
              <a:gd name="connsiteX124" fmla="*/ 7302366 w 15219212"/>
              <a:gd name="connsiteY124" fmla="*/ 16332817 h 39939118"/>
              <a:gd name="connsiteX125" fmla="*/ 7025008 w 15219212"/>
              <a:gd name="connsiteY125" fmla="*/ 16283097 h 39939118"/>
              <a:gd name="connsiteX126" fmla="*/ 7154636 w 15219212"/>
              <a:gd name="connsiteY126" fmla="*/ 20186069 h 39939118"/>
              <a:gd name="connsiteX127" fmla="*/ 6668684 w 15219212"/>
              <a:gd name="connsiteY127" fmla="*/ 21851668 h 39939118"/>
              <a:gd name="connsiteX128" fmla="*/ 6117614 w 15219212"/>
              <a:gd name="connsiteY128" fmla="*/ 22100265 h 39939118"/>
              <a:gd name="connsiteX129" fmla="*/ 6668684 w 15219212"/>
              <a:gd name="connsiteY129" fmla="*/ 26997624 h 39939118"/>
              <a:gd name="connsiteX130" fmla="*/ 6330157 w 15219212"/>
              <a:gd name="connsiteY130" fmla="*/ 36543745 h 39939118"/>
              <a:gd name="connsiteX131" fmla="*/ 5428593 w 15219212"/>
              <a:gd name="connsiteY131" fmla="*/ 36799051 h 39939118"/>
              <a:gd name="connsiteX0" fmla="*/ 5941274 w 15219212"/>
              <a:gd name="connsiteY0" fmla="*/ 36916641 h 39939118"/>
              <a:gd name="connsiteX1" fmla="*/ 6546204 w 15219212"/>
              <a:gd name="connsiteY1" fmla="*/ 37811590 h 39939118"/>
              <a:gd name="connsiteX2" fmla="*/ 6729995 w 15219212"/>
              <a:gd name="connsiteY2" fmla="*/ 38184485 h 39939118"/>
              <a:gd name="connsiteX3" fmla="*/ 8577039 w 15219212"/>
              <a:gd name="connsiteY3" fmla="*/ 38905416 h 39939118"/>
              <a:gd name="connsiteX4" fmla="*/ 8987527 w 15219212"/>
              <a:gd name="connsiteY4" fmla="*/ 39526908 h 39939118"/>
              <a:gd name="connsiteX5" fmla="*/ 6225637 w 15219212"/>
              <a:gd name="connsiteY5" fmla="*/ 39924663 h 39939118"/>
              <a:gd name="connsiteX6" fmla="*/ 5058987 w 15219212"/>
              <a:gd name="connsiteY6" fmla="*/ 39526908 h 39939118"/>
              <a:gd name="connsiteX7" fmla="*/ 4540476 w 15219212"/>
              <a:gd name="connsiteY7" fmla="*/ 39626347 h 39939118"/>
              <a:gd name="connsiteX8" fmla="*/ 3200988 w 15219212"/>
              <a:gd name="connsiteY8" fmla="*/ 39377750 h 39939118"/>
              <a:gd name="connsiteX9" fmla="*/ 3265802 w 15219212"/>
              <a:gd name="connsiteY9" fmla="*/ 38358503 h 39939118"/>
              <a:gd name="connsiteX10" fmla="*/ 2596059 w 15219212"/>
              <a:gd name="connsiteY10" fmla="*/ 38532521 h 39939118"/>
              <a:gd name="connsiteX11" fmla="*/ 2531245 w 15219212"/>
              <a:gd name="connsiteY11" fmla="*/ 38905416 h 39939118"/>
              <a:gd name="connsiteX12" fmla="*/ 864185 w 15219212"/>
              <a:gd name="connsiteY12" fmla="*/ 38830837 h 39939118"/>
              <a:gd name="connsiteX13" fmla="*/ 712953 w 15219212"/>
              <a:gd name="connsiteY13" fmla="*/ 36543745 h 39939118"/>
              <a:gd name="connsiteX14" fmla="*/ 802874 w 15219212"/>
              <a:gd name="connsiteY14" fmla="*/ 35499638 h 39939118"/>
              <a:gd name="connsiteX15" fmla="*/ 1278176 w 15219212"/>
              <a:gd name="connsiteY15" fmla="*/ 35027304 h 39939118"/>
              <a:gd name="connsiteX16" fmla="*/ 1040525 w 15219212"/>
              <a:gd name="connsiteY16" fmla="*/ 34629549 h 39939118"/>
              <a:gd name="connsiteX17" fmla="*/ 1080232 w 15219212"/>
              <a:gd name="connsiteY17" fmla="*/ 26972764 h 39939118"/>
              <a:gd name="connsiteX18" fmla="*/ 1598743 w 15219212"/>
              <a:gd name="connsiteY18" fmla="*/ 24909410 h 39939118"/>
              <a:gd name="connsiteX19" fmla="*/ 1533929 w 15219212"/>
              <a:gd name="connsiteY19" fmla="*/ 23591847 h 39939118"/>
              <a:gd name="connsiteX20" fmla="*/ 1663557 w 15219212"/>
              <a:gd name="connsiteY20" fmla="*/ 22348862 h 39939118"/>
              <a:gd name="connsiteX21" fmla="*/ 1859785 w 15219212"/>
              <a:gd name="connsiteY21" fmla="*/ 21534401 h 39939118"/>
              <a:gd name="connsiteX22" fmla="*/ 0 w 15219212"/>
              <a:gd name="connsiteY22" fmla="*/ 21115331 h 39939118"/>
              <a:gd name="connsiteX23" fmla="*/ 734558 w 15219212"/>
              <a:gd name="connsiteY23" fmla="*/ 16034501 h 39939118"/>
              <a:gd name="connsiteX24" fmla="*/ 910897 w 15219212"/>
              <a:gd name="connsiteY24" fmla="*/ 13573391 h 39939118"/>
              <a:gd name="connsiteX25" fmla="*/ 781270 w 15219212"/>
              <a:gd name="connsiteY25" fmla="*/ 10391351 h 39939118"/>
              <a:gd name="connsiteX26" fmla="*/ 1166650 w 15219212"/>
              <a:gd name="connsiteY26" fmla="*/ 7897670 h 39939118"/>
              <a:gd name="connsiteX27" fmla="*/ 1879603 w 15219212"/>
              <a:gd name="connsiteY27" fmla="*/ 6322056 h 39939118"/>
              <a:gd name="connsiteX28" fmla="*/ 2570951 w 15219212"/>
              <a:gd name="connsiteY28" fmla="*/ 5337122 h 39939118"/>
              <a:gd name="connsiteX29" fmla="*/ 2966252 w 15219212"/>
              <a:gd name="connsiteY29" fmla="*/ 4788025 h 39939118"/>
              <a:gd name="connsiteX30" fmla="*/ 2527742 w 15219212"/>
              <a:gd name="connsiteY30" fmla="*/ 3954433 h 39939118"/>
              <a:gd name="connsiteX31" fmla="*/ 2160463 w 15219212"/>
              <a:gd name="connsiteY31" fmla="*/ 1881624 h 39939118"/>
              <a:gd name="connsiteX32" fmla="*/ 2246882 w 15219212"/>
              <a:gd name="connsiteY32" fmla="*/ 1036395 h 39939118"/>
              <a:gd name="connsiteX33" fmla="*/ 2722184 w 15219212"/>
              <a:gd name="connsiteY33" fmla="*/ 638640 h 39939118"/>
              <a:gd name="connsiteX34" fmla="*/ 3510600 w 15219212"/>
              <a:gd name="connsiteY34" fmla="*/ 290605 h 39939118"/>
              <a:gd name="connsiteX35" fmla="*/ 4601787 w 15219212"/>
              <a:gd name="connsiteY35" fmla="*/ 191166 h 39939118"/>
              <a:gd name="connsiteX36" fmla="*/ 5833251 w 15219212"/>
              <a:gd name="connsiteY36" fmla="*/ 713219 h 39939118"/>
              <a:gd name="connsiteX37" fmla="*/ 5465972 w 15219212"/>
              <a:gd name="connsiteY37" fmla="*/ 1185554 h 39939118"/>
              <a:gd name="connsiteX38" fmla="*/ 5768437 w 15219212"/>
              <a:gd name="connsiteY38" fmla="*/ 1682747 h 39939118"/>
              <a:gd name="connsiteX39" fmla="*/ 5962879 w 15219212"/>
              <a:gd name="connsiteY39" fmla="*/ 2378819 h 39939118"/>
              <a:gd name="connsiteX40" fmla="*/ 5941274 w 15219212"/>
              <a:gd name="connsiteY40" fmla="*/ 2900872 h 39939118"/>
              <a:gd name="connsiteX41" fmla="*/ 6265343 w 15219212"/>
              <a:gd name="connsiteY41" fmla="*/ 3671523 h 39939118"/>
              <a:gd name="connsiteX42" fmla="*/ 6157320 w 15219212"/>
              <a:gd name="connsiteY42" fmla="*/ 4078732 h 39939118"/>
              <a:gd name="connsiteX43" fmla="*/ 6222134 w 15219212"/>
              <a:gd name="connsiteY43" fmla="*/ 4516753 h 39939118"/>
              <a:gd name="connsiteX44" fmla="*/ 5919669 w 15219212"/>
              <a:gd name="connsiteY44" fmla="*/ 5585719 h 39939118"/>
              <a:gd name="connsiteX45" fmla="*/ 5160812 w 15219212"/>
              <a:gd name="connsiteY45" fmla="*/ 5610985 h 39939118"/>
              <a:gd name="connsiteX46" fmla="*/ 4882647 w 15219212"/>
              <a:gd name="connsiteY46" fmla="*/ 6115484 h 39939118"/>
              <a:gd name="connsiteX47" fmla="*/ 5314740 w 15219212"/>
              <a:gd name="connsiteY47" fmla="*/ 6836415 h 39939118"/>
              <a:gd name="connsiteX48" fmla="*/ 6200530 w 15219212"/>
              <a:gd name="connsiteY48" fmla="*/ 10251647 h 39939118"/>
              <a:gd name="connsiteX49" fmla="*/ 6351762 w 15219212"/>
              <a:gd name="connsiteY49" fmla="*/ 11634335 h 39939118"/>
              <a:gd name="connsiteX50" fmla="*/ 6762250 w 15219212"/>
              <a:gd name="connsiteY50" fmla="*/ 11385738 h 39939118"/>
              <a:gd name="connsiteX51" fmla="*/ 6440972 w 15219212"/>
              <a:gd name="connsiteY51" fmla="*/ 10000105 h 39939118"/>
              <a:gd name="connsiteX52" fmla="*/ 8178332 w 15219212"/>
              <a:gd name="connsiteY52" fmla="*/ 8628505 h 39939118"/>
              <a:gd name="connsiteX53" fmla="*/ 8307134 w 15219212"/>
              <a:gd name="connsiteY53" fmla="*/ 7979961 h 39939118"/>
              <a:gd name="connsiteX54" fmla="*/ 8566084 w 15219212"/>
              <a:gd name="connsiteY54" fmla="*/ 7805943 h 39939118"/>
              <a:gd name="connsiteX55" fmla="*/ 8566084 w 15219212"/>
              <a:gd name="connsiteY55" fmla="*/ 7184451 h 39939118"/>
              <a:gd name="connsiteX56" fmla="*/ 8144946 w 15219212"/>
              <a:gd name="connsiteY56" fmla="*/ 6910994 h 39939118"/>
              <a:gd name="connsiteX57" fmla="*/ 7904012 w 15219212"/>
              <a:gd name="connsiteY57" fmla="*/ 5336665 h 39939118"/>
              <a:gd name="connsiteX58" fmla="*/ 7904012 w 15219212"/>
              <a:gd name="connsiteY58" fmla="*/ 5885305 h 39939118"/>
              <a:gd name="connsiteX59" fmla="*/ 7904012 w 15219212"/>
              <a:gd name="connsiteY59" fmla="*/ 6433945 h 39939118"/>
              <a:gd name="connsiteX60" fmla="*/ 7721132 w 15219212"/>
              <a:gd name="connsiteY60" fmla="*/ 6068185 h 39939118"/>
              <a:gd name="connsiteX61" fmla="*/ 7637390 w 15219212"/>
              <a:gd name="connsiteY61" fmla="*/ 6463520 h 39939118"/>
              <a:gd name="connsiteX62" fmla="*/ 7355372 w 15219212"/>
              <a:gd name="connsiteY62" fmla="*/ 6616825 h 39939118"/>
              <a:gd name="connsiteX63" fmla="*/ 7355372 w 15219212"/>
              <a:gd name="connsiteY63" fmla="*/ 6159625 h 39939118"/>
              <a:gd name="connsiteX64" fmla="*/ 7183693 w 15219212"/>
              <a:gd name="connsiteY64" fmla="*/ 6513239 h 39939118"/>
              <a:gd name="connsiteX65" fmla="*/ 7583226 w 15219212"/>
              <a:gd name="connsiteY65" fmla="*/ 5170816 h 39939118"/>
              <a:gd name="connsiteX66" fmla="*/ 7810227 w 15219212"/>
              <a:gd name="connsiteY66" fmla="*/ 4176428 h 39939118"/>
              <a:gd name="connsiteX67" fmla="*/ 8706667 w 15219212"/>
              <a:gd name="connsiteY67" fmla="*/ 3331199 h 39939118"/>
              <a:gd name="connsiteX68" fmla="*/ 9268387 w 15219212"/>
              <a:gd name="connsiteY68" fmla="*/ 3206900 h 39939118"/>
              <a:gd name="connsiteX69" fmla="*/ 9689525 w 15219212"/>
              <a:gd name="connsiteY69" fmla="*/ 3057742 h 39939118"/>
              <a:gd name="connsiteX70" fmla="*/ 10435037 w 15219212"/>
              <a:gd name="connsiteY70" fmla="*/ 3281479 h 39939118"/>
              <a:gd name="connsiteX71" fmla="*/ 10834876 w 15219212"/>
              <a:gd name="connsiteY71" fmla="*/ 3803533 h 39939118"/>
              <a:gd name="connsiteX72" fmla="*/ 11115736 w 15219212"/>
              <a:gd name="connsiteY72" fmla="*/ 4524464 h 39939118"/>
              <a:gd name="connsiteX73" fmla="*/ 11234409 w 15219212"/>
              <a:gd name="connsiteY73" fmla="*/ 5121096 h 39939118"/>
              <a:gd name="connsiteX74" fmla="*/ 11169595 w 15219212"/>
              <a:gd name="connsiteY74" fmla="*/ 5668009 h 39939118"/>
              <a:gd name="connsiteX75" fmla="*/ 11234409 w 15219212"/>
              <a:gd name="connsiteY75" fmla="*/ 6587818 h 39939118"/>
              <a:gd name="connsiteX76" fmla="*/ 10910339 w 15219212"/>
              <a:gd name="connsiteY76" fmla="*/ 7134731 h 39939118"/>
              <a:gd name="connsiteX77" fmla="*/ 10845525 w 15219212"/>
              <a:gd name="connsiteY77" fmla="*/ 7532486 h 39939118"/>
              <a:gd name="connsiteX78" fmla="*/ 10694293 w 15219212"/>
              <a:gd name="connsiteY78" fmla="*/ 8079399 h 39939118"/>
              <a:gd name="connsiteX79" fmla="*/ 10197386 w 15219212"/>
              <a:gd name="connsiteY79" fmla="*/ 8104259 h 39939118"/>
              <a:gd name="connsiteX80" fmla="*/ 10348619 w 15219212"/>
              <a:gd name="connsiteY80" fmla="*/ 8576593 h 39939118"/>
              <a:gd name="connsiteX81" fmla="*/ 10521456 w 15219212"/>
              <a:gd name="connsiteY81" fmla="*/ 8750611 h 39939118"/>
              <a:gd name="connsiteX82" fmla="*/ 11925757 w 15219212"/>
              <a:gd name="connsiteY82" fmla="*/ 9173226 h 39939118"/>
              <a:gd name="connsiteX83" fmla="*/ 12249827 w 15219212"/>
              <a:gd name="connsiteY83" fmla="*/ 9620700 h 39939118"/>
              <a:gd name="connsiteX84" fmla="*/ 12336245 w 15219212"/>
              <a:gd name="connsiteY84" fmla="*/ 10639948 h 39939118"/>
              <a:gd name="connsiteX85" fmla="*/ 13675733 w 15219212"/>
              <a:gd name="connsiteY85" fmla="*/ 10068175 h 39939118"/>
              <a:gd name="connsiteX86" fmla="*/ 15166452 w 15219212"/>
              <a:gd name="connsiteY86" fmla="*/ 9720139 h 39939118"/>
              <a:gd name="connsiteX87" fmla="*/ 15219212 w 15219212"/>
              <a:gd name="connsiteY87" fmla="*/ 10457305 h 39939118"/>
              <a:gd name="connsiteX88" fmla="*/ 15080034 w 15219212"/>
              <a:gd name="connsiteY88" fmla="*/ 10913404 h 39939118"/>
              <a:gd name="connsiteX89" fmla="*/ 13826965 w 15219212"/>
              <a:gd name="connsiteY89" fmla="*/ 11932652 h 39939118"/>
              <a:gd name="connsiteX90" fmla="*/ 13999802 w 15219212"/>
              <a:gd name="connsiteY90" fmla="*/ 11485177 h 39939118"/>
              <a:gd name="connsiteX91" fmla="*/ 12660315 w 15219212"/>
              <a:gd name="connsiteY91" fmla="*/ 11534897 h 39939118"/>
              <a:gd name="connsiteX92" fmla="*/ 12487477 w 15219212"/>
              <a:gd name="connsiteY92" fmla="*/ 12230968 h 39939118"/>
              <a:gd name="connsiteX93" fmla="*/ 13524500 w 15219212"/>
              <a:gd name="connsiteY93" fmla="*/ 13324794 h 39939118"/>
              <a:gd name="connsiteX94" fmla="*/ 14396252 w 15219212"/>
              <a:gd name="connsiteY94" fmla="*/ 14114905 h 39939118"/>
              <a:gd name="connsiteX95" fmla="*/ 14762012 w 15219212"/>
              <a:gd name="connsiteY95" fmla="*/ 14846425 h 39939118"/>
              <a:gd name="connsiteX96" fmla="*/ 14670572 w 15219212"/>
              <a:gd name="connsiteY96" fmla="*/ 15577945 h 39939118"/>
              <a:gd name="connsiteX97" fmla="*/ 14670572 w 15219212"/>
              <a:gd name="connsiteY97" fmla="*/ 16035145 h 39939118"/>
              <a:gd name="connsiteX98" fmla="*/ 14396252 w 15219212"/>
              <a:gd name="connsiteY98" fmla="*/ 16035145 h 39939118"/>
              <a:gd name="connsiteX99" fmla="*/ 14396252 w 15219212"/>
              <a:gd name="connsiteY99" fmla="*/ 16400905 h 39939118"/>
              <a:gd name="connsiteX100" fmla="*/ 13664732 w 15219212"/>
              <a:gd name="connsiteY100" fmla="*/ 16400905 h 39939118"/>
              <a:gd name="connsiteX101" fmla="*/ 14213372 w 15219212"/>
              <a:gd name="connsiteY101" fmla="*/ 17132425 h 39939118"/>
              <a:gd name="connsiteX102" fmla="*/ 14853452 w 15219212"/>
              <a:gd name="connsiteY102" fmla="*/ 25910665 h 39939118"/>
              <a:gd name="connsiteX103" fmla="*/ 13207532 w 15219212"/>
              <a:gd name="connsiteY103" fmla="*/ 25819225 h 39939118"/>
              <a:gd name="connsiteX104" fmla="*/ 13024652 w 15219212"/>
              <a:gd name="connsiteY104" fmla="*/ 29293945 h 39939118"/>
              <a:gd name="connsiteX105" fmla="*/ 11653052 w 15219212"/>
              <a:gd name="connsiteY105" fmla="*/ 33957385 h 39939118"/>
              <a:gd name="connsiteX106" fmla="*/ 12476012 w 15219212"/>
              <a:gd name="connsiteY106" fmla="*/ 35603305 h 39939118"/>
              <a:gd name="connsiteX107" fmla="*/ 14396252 w 15219212"/>
              <a:gd name="connsiteY107" fmla="*/ 36151945 h 39939118"/>
              <a:gd name="connsiteX108" fmla="*/ 12293132 w 15219212"/>
              <a:gd name="connsiteY108" fmla="*/ 36517705 h 39939118"/>
              <a:gd name="connsiteX109" fmla="*/ 12933212 w 15219212"/>
              <a:gd name="connsiteY109" fmla="*/ 37066345 h 39939118"/>
              <a:gd name="connsiteX110" fmla="*/ 12018812 w 15219212"/>
              <a:gd name="connsiteY110" fmla="*/ 37706425 h 39939118"/>
              <a:gd name="connsiteX111" fmla="*/ 10007132 w 15219212"/>
              <a:gd name="connsiteY111" fmla="*/ 37249225 h 39939118"/>
              <a:gd name="connsiteX112" fmla="*/ 10190012 w 15219212"/>
              <a:gd name="connsiteY112" fmla="*/ 36883465 h 39939118"/>
              <a:gd name="connsiteX113" fmla="*/ 9001292 w 15219212"/>
              <a:gd name="connsiteY113" fmla="*/ 36883465 h 39939118"/>
              <a:gd name="connsiteX114" fmla="*/ 9549932 w 15219212"/>
              <a:gd name="connsiteY114" fmla="*/ 35969065 h 39939118"/>
              <a:gd name="connsiteX115" fmla="*/ 9001292 w 15219212"/>
              <a:gd name="connsiteY115" fmla="*/ 35511865 h 39939118"/>
              <a:gd name="connsiteX116" fmla="*/ 9824252 w 15219212"/>
              <a:gd name="connsiteY116" fmla="*/ 34780345 h 39939118"/>
              <a:gd name="connsiteX117" fmla="*/ 8635532 w 15219212"/>
              <a:gd name="connsiteY117" fmla="*/ 28196665 h 39939118"/>
              <a:gd name="connsiteX118" fmla="*/ 9367052 w 15219212"/>
              <a:gd name="connsiteY118" fmla="*/ 26276425 h 39939118"/>
              <a:gd name="connsiteX119" fmla="*/ 8361212 w 15219212"/>
              <a:gd name="connsiteY119" fmla="*/ 25727785 h 39939118"/>
              <a:gd name="connsiteX120" fmla="*/ 8269772 w 15219212"/>
              <a:gd name="connsiteY120" fmla="*/ 20790025 h 39939118"/>
              <a:gd name="connsiteX121" fmla="*/ 8635532 w 15219212"/>
              <a:gd name="connsiteY121" fmla="*/ 18504025 h 39939118"/>
              <a:gd name="connsiteX122" fmla="*/ 7345575 w 15219212"/>
              <a:gd name="connsiteY122" fmla="*/ 16730572 h 39939118"/>
              <a:gd name="connsiteX123" fmla="*/ 7172492 w 15219212"/>
              <a:gd name="connsiteY123" fmla="*/ 16309465 h 39939118"/>
              <a:gd name="connsiteX124" fmla="*/ 7302366 w 15219212"/>
              <a:gd name="connsiteY124" fmla="*/ 16332817 h 39939118"/>
              <a:gd name="connsiteX125" fmla="*/ 7025008 w 15219212"/>
              <a:gd name="connsiteY125" fmla="*/ 16283097 h 39939118"/>
              <a:gd name="connsiteX126" fmla="*/ 7154636 w 15219212"/>
              <a:gd name="connsiteY126" fmla="*/ 20186069 h 39939118"/>
              <a:gd name="connsiteX127" fmla="*/ 6668684 w 15219212"/>
              <a:gd name="connsiteY127" fmla="*/ 21851668 h 39939118"/>
              <a:gd name="connsiteX128" fmla="*/ 6117614 w 15219212"/>
              <a:gd name="connsiteY128" fmla="*/ 22100265 h 39939118"/>
              <a:gd name="connsiteX129" fmla="*/ 6668684 w 15219212"/>
              <a:gd name="connsiteY129" fmla="*/ 26997624 h 39939118"/>
              <a:gd name="connsiteX130" fmla="*/ 6330157 w 15219212"/>
              <a:gd name="connsiteY130" fmla="*/ 36543745 h 39939118"/>
              <a:gd name="connsiteX131" fmla="*/ 5428593 w 15219212"/>
              <a:gd name="connsiteY131" fmla="*/ 36799051 h 39939118"/>
              <a:gd name="connsiteX0" fmla="*/ 5941274 w 15219212"/>
              <a:gd name="connsiteY0" fmla="*/ 36916641 h 39939118"/>
              <a:gd name="connsiteX1" fmla="*/ 6546204 w 15219212"/>
              <a:gd name="connsiteY1" fmla="*/ 37811590 h 39939118"/>
              <a:gd name="connsiteX2" fmla="*/ 6729995 w 15219212"/>
              <a:gd name="connsiteY2" fmla="*/ 38184485 h 39939118"/>
              <a:gd name="connsiteX3" fmla="*/ 8577039 w 15219212"/>
              <a:gd name="connsiteY3" fmla="*/ 38905416 h 39939118"/>
              <a:gd name="connsiteX4" fmla="*/ 8987527 w 15219212"/>
              <a:gd name="connsiteY4" fmla="*/ 39526908 h 39939118"/>
              <a:gd name="connsiteX5" fmla="*/ 6225637 w 15219212"/>
              <a:gd name="connsiteY5" fmla="*/ 39924663 h 39939118"/>
              <a:gd name="connsiteX6" fmla="*/ 5058987 w 15219212"/>
              <a:gd name="connsiteY6" fmla="*/ 39526908 h 39939118"/>
              <a:gd name="connsiteX7" fmla="*/ 4540476 w 15219212"/>
              <a:gd name="connsiteY7" fmla="*/ 39626347 h 39939118"/>
              <a:gd name="connsiteX8" fmla="*/ 3200988 w 15219212"/>
              <a:gd name="connsiteY8" fmla="*/ 39377750 h 39939118"/>
              <a:gd name="connsiteX9" fmla="*/ 3265802 w 15219212"/>
              <a:gd name="connsiteY9" fmla="*/ 38358503 h 39939118"/>
              <a:gd name="connsiteX10" fmla="*/ 2596059 w 15219212"/>
              <a:gd name="connsiteY10" fmla="*/ 38532521 h 39939118"/>
              <a:gd name="connsiteX11" fmla="*/ 2531245 w 15219212"/>
              <a:gd name="connsiteY11" fmla="*/ 38905416 h 39939118"/>
              <a:gd name="connsiteX12" fmla="*/ 864185 w 15219212"/>
              <a:gd name="connsiteY12" fmla="*/ 38830837 h 39939118"/>
              <a:gd name="connsiteX13" fmla="*/ 712953 w 15219212"/>
              <a:gd name="connsiteY13" fmla="*/ 36543745 h 39939118"/>
              <a:gd name="connsiteX14" fmla="*/ 802874 w 15219212"/>
              <a:gd name="connsiteY14" fmla="*/ 35499638 h 39939118"/>
              <a:gd name="connsiteX15" fmla="*/ 1278176 w 15219212"/>
              <a:gd name="connsiteY15" fmla="*/ 35027304 h 39939118"/>
              <a:gd name="connsiteX16" fmla="*/ 1040525 w 15219212"/>
              <a:gd name="connsiteY16" fmla="*/ 34629549 h 39939118"/>
              <a:gd name="connsiteX17" fmla="*/ 1080232 w 15219212"/>
              <a:gd name="connsiteY17" fmla="*/ 26972764 h 39939118"/>
              <a:gd name="connsiteX18" fmla="*/ 1598743 w 15219212"/>
              <a:gd name="connsiteY18" fmla="*/ 24909410 h 39939118"/>
              <a:gd name="connsiteX19" fmla="*/ 1533929 w 15219212"/>
              <a:gd name="connsiteY19" fmla="*/ 23591847 h 39939118"/>
              <a:gd name="connsiteX20" fmla="*/ 1663557 w 15219212"/>
              <a:gd name="connsiteY20" fmla="*/ 22348862 h 39939118"/>
              <a:gd name="connsiteX21" fmla="*/ 1859785 w 15219212"/>
              <a:gd name="connsiteY21" fmla="*/ 21534401 h 39939118"/>
              <a:gd name="connsiteX22" fmla="*/ 0 w 15219212"/>
              <a:gd name="connsiteY22" fmla="*/ 21115331 h 39939118"/>
              <a:gd name="connsiteX23" fmla="*/ 734558 w 15219212"/>
              <a:gd name="connsiteY23" fmla="*/ 16034501 h 39939118"/>
              <a:gd name="connsiteX24" fmla="*/ 910897 w 15219212"/>
              <a:gd name="connsiteY24" fmla="*/ 13573391 h 39939118"/>
              <a:gd name="connsiteX25" fmla="*/ 781270 w 15219212"/>
              <a:gd name="connsiteY25" fmla="*/ 10391351 h 39939118"/>
              <a:gd name="connsiteX26" fmla="*/ 1166650 w 15219212"/>
              <a:gd name="connsiteY26" fmla="*/ 7897670 h 39939118"/>
              <a:gd name="connsiteX27" fmla="*/ 1879603 w 15219212"/>
              <a:gd name="connsiteY27" fmla="*/ 6322056 h 39939118"/>
              <a:gd name="connsiteX28" fmla="*/ 2570951 w 15219212"/>
              <a:gd name="connsiteY28" fmla="*/ 5337122 h 39939118"/>
              <a:gd name="connsiteX29" fmla="*/ 2966252 w 15219212"/>
              <a:gd name="connsiteY29" fmla="*/ 4788025 h 39939118"/>
              <a:gd name="connsiteX30" fmla="*/ 2527742 w 15219212"/>
              <a:gd name="connsiteY30" fmla="*/ 3954433 h 39939118"/>
              <a:gd name="connsiteX31" fmla="*/ 2160463 w 15219212"/>
              <a:gd name="connsiteY31" fmla="*/ 1881624 h 39939118"/>
              <a:gd name="connsiteX32" fmla="*/ 2246882 w 15219212"/>
              <a:gd name="connsiteY32" fmla="*/ 1036395 h 39939118"/>
              <a:gd name="connsiteX33" fmla="*/ 2722184 w 15219212"/>
              <a:gd name="connsiteY33" fmla="*/ 638640 h 39939118"/>
              <a:gd name="connsiteX34" fmla="*/ 3510600 w 15219212"/>
              <a:gd name="connsiteY34" fmla="*/ 290605 h 39939118"/>
              <a:gd name="connsiteX35" fmla="*/ 4601787 w 15219212"/>
              <a:gd name="connsiteY35" fmla="*/ 191166 h 39939118"/>
              <a:gd name="connsiteX36" fmla="*/ 5833251 w 15219212"/>
              <a:gd name="connsiteY36" fmla="*/ 713219 h 39939118"/>
              <a:gd name="connsiteX37" fmla="*/ 5465972 w 15219212"/>
              <a:gd name="connsiteY37" fmla="*/ 1185554 h 39939118"/>
              <a:gd name="connsiteX38" fmla="*/ 5768437 w 15219212"/>
              <a:gd name="connsiteY38" fmla="*/ 1682747 h 39939118"/>
              <a:gd name="connsiteX39" fmla="*/ 5962879 w 15219212"/>
              <a:gd name="connsiteY39" fmla="*/ 2378819 h 39939118"/>
              <a:gd name="connsiteX40" fmla="*/ 5941274 w 15219212"/>
              <a:gd name="connsiteY40" fmla="*/ 2900872 h 39939118"/>
              <a:gd name="connsiteX41" fmla="*/ 6265343 w 15219212"/>
              <a:gd name="connsiteY41" fmla="*/ 3671523 h 39939118"/>
              <a:gd name="connsiteX42" fmla="*/ 6157320 w 15219212"/>
              <a:gd name="connsiteY42" fmla="*/ 4078732 h 39939118"/>
              <a:gd name="connsiteX43" fmla="*/ 6222134 w 15219212"/>
              <a:gd name="connsiteY43" fmla="*/ 4516753 h 39939118"/>
              <a:gd name="connsiteX44" fmla="*/ 5919669 w 15219212"/>
              <a:gd name="connsiteY44" fmla="*/ 5585719 h 39939118"/>
              <a:gd name="connsiteX45" fmla="*/ 5160812 w 15219212"/>
              <a:gd name="connsiteY45" fmla="*/ 5610985 h 39939118"/>
              <a:gd name="connsiteX46" fmla="*/ 4882647 w 15219212"/>
              <a:gd name="connsiteY46" fmla="*/ 6115484 h 39939118"/>
              <a:gd name="connsiteX47" fmla="*/ 5314740 w 15219212"/>
              <a:gd name="connsiteY47" fmla="*/ 6836415 h 39939118"/>
              <a:gd name="connsiteX48" fmla="*/ 6200530 w 15219212"/>
              <a:gd name="connsiteY48" fmla="*/ 10251647 h 39939118"/>
              <a:gd name="connsiteX49" fmla="*/ 6351762 w 15219212"/>
              <a:gd name="connsiteY49" fmla="*/ 11634335 h 39939118"/>
              <a:gd name="connsiteX50" fmla="*/ 6762250 w 15219212"/>
              <a:gd name="connsiteY50" fmla="*/ 11385738 h 39939118"/>
              <a:gd name="connsiteX51" fmla="*/ 6440972 w 15219212"/>
              <a:gd name="connsiteY51" fmla="*/ 10000105 h 39939118"/>
              <a:gd name="connsiteX52" fmla="*/ 8178332 w 15219212"/>
              <a:gd name="connsiteY52" fmla="*/ 8628505 h 39939118"/>
              <a:gd name="connsiteX53" fmla="*/ 8307134 w 15219212"/>
              <a:gd name="connsiteY53" fmla="*/ 7979961 h 39939118"/>
              <a:gd name="connsiteX54" fmla="*/ 8566084 w 15219212"/>
              <a:gd name="connsiteY54" fmla="*/ 7805943 h 39939118"/>
              <a:gd name="connsiteX55" fmla="*/ 8566084 w 15219212"/>
              <a:gd name="connsiteY55" fmla="*/ 7184451 h 39939118"/>
              <a:gd name="connsiteX56" fmla="*/ 8144946 w 15219212"/>
              <a:gd name="connsiteY56" fmla="*/ 6910994 h 39939118"/>
              <a:gd name="connsiteX57" fmla="*/ 7904012 w 15219212"/>
              <a:gd name="connsiteY57" fmla="*/ 5336665 h 39939118"/>
              <a:gd name="connsiteX58" fmla="*/ 7904012 w 15219212"/>
              <a:gd name="connsiteY58" fmla="*/ 5885305 h 39939118"/>
              <a:gd name="connsiteX59" fmla="*/ 7904012 w 15219212"/>
              <a:gd name="connsiteY59" fmla="*/ 6433945 h 39939118"/>
              <a:gd name="connsiteX60" fmla="*/ 7721132 w 15219212"/>
              <a:gd name="connsiteY60" fmla="*/ 6068185 h 39939118"/>
              <a:gd name="connsiteX61" fmla="*/ 7637390 w 15219212"/>
              <a:gd name="connsiteY61" fmla="*/ 6463520 h 39939118"/>
              <a:gd name="connsiteX62" fmla="*/ 7355372 w 15219212"/>
              <a:gd name="connsiteY62" fmla="*/ 6616825 h 39939118"/>
              <a:gd name="connsiteX63" fmla="*/ 7355372 w 15219212"/>
              <a:gd name="connsiteY63" fmla="*/ 6159625 h 39939118"/>
              <a:gd name="connsiteX64" fmla="*/ 7183693 w 15219212"/>
              <a:gd name="connsiteY64" fmla="*/ 6513239 h 39939118"/>
              <a:gd name="connsiteX65" fmla="*/ 7583226 w 15219212"/>
              <a:gd name="connsiteY65" fmla="*/ 5170816 h 39939118"/>
              <a:gd name="connsiteX66" fmla="*/ 7810227 w 15219212"/>
              <a:gd name="connsiteY66" fmla="*/ 4176428 h 39939118"/>
              <a:gd name="connsiteX67" fmla="*/ 8706667 w 15219212"/>
              <a:gd name="connsiteY67" fmla="*/ 3331199 h 39939118"/>
              <a:gd name="connsiteX68" fmla="*/ 9268387 w 15219212"/>
              <a:gd name="connsiteY68" fmla="*/ 3206900 h 39939118"/>
              <a:gd name="connsiteX69" fmla="*/ 9689525 w 15219212"/>
              <a:gd name="connsiteY69" fmla="*/ 3057742 h 39939118"/>
              <a:gd name="connsiteX70" fmla="*/ 10435037 w 15219212"/>
              <a:gd name="connsiteY70" fmla="*/ 3281479 h 39939118"/>
              <a:gd name="connsiteX71" fmla="*/ 10834876 w 15219212"/>
              <a:gd name="connsiteY71" fmla="*/ 3803533 h 39939118"/>
              <a:gd name="connsiteX72" fmla="*/ 11115736 w 15219212"/>
              <a:gd name="connsiteY72" fmla="*/ 4524464 h 39939118"/>
              <a:gd name="connsiteX73" fmla="*/ 11234409 w 15219212"/>
              <a:gd name="connsiteY73" fmla="*/ 5121096 h 39939118"/>
              <a:gd name="connsiteX74" fmla="*/ 11169595 w 15219212"/>
              <a:gd name="connsiteY74" fmla="*/ 5668009 h 39939118"/>
              <a:gd name="connsiteX75" fmla="*/ 11234409 w 15219212"/>
              <a:gd name="connsiteY75" fmla="*/ 6587818 h 39939118"/>
              <a:gd name="connsiteX76" fmla="*/ 10910339 w 15219212"/>
              <a:gd name="connsiteY76" fmla="*/ 7134731 h 39939118"/>
              <a:gd name="connsiteX77" fmla="*/ 10845525 w 15219212"/>
              <a:gd name="connsiteY77" fmla="*/ 7532486 h 39939118"/>
              <a:gd name="connsiteX78" fmla="*/ 10694293 w 15219212"/>
              <a:gd name="connsiteY78" fmla="*/ 8079399 h 39939118"/>
              <a:gd name="connsiteX79" fmla="*/ 10197386 w 15219212"/>
              <a:gd name="connsiteY79" fmla="*/ 8104259 h 39939118"/>
              <a:gd name="connsiteX80" fmla="*/ 10348619 w 15219212"/>
              <a:gd name="connsiteY80" fmla="*/ 8576593 h 39939118"/>
              <a:gd name="connsiteX81" fmla="*/ 10521456 w 15219212"/>
              <a:gd name="connsiteY81" fmla="*/ 8750611 h 39939118"/>
              <a:gd name="connsiteX82" fmla="*/ 11925757 w 15219212"/>
              <a:gd name="connsiteY82" fmla="*/ 9173226 h 39939118"/>
              <a:gd name="connsiteX83" fmla="*/ 12249827 w 15219212"/>
              <a:gd name="connsiteY83" fmla="*/ 9620700 h 39939118"/>
              <a:gd name="connsiteX84" fmla="*/ 12336245 w 15219212"/>
              <a:gd name="connsiteY84" fmla="*/ 10639948 h 39939118"/>
              <a:gd name="connsiteX85" fmla="*/ 13675733 w 15219212"/>
              <a:gd name="connsiteY85" fmla="*/ 10068175 h 39939118"/>
              <a:gd name="connsiteX86" fmla="*/ 15166452 w 15219212"/>
              <a:gd name="connsiteY86" fmla="*/ 9720139 h 39939118"/>
              <a:gd name="connsiteX87" fmla="*/ 15219212 w 15219212"/>
              <a:gd name="connsiteY87" fmla="*/ 10457305 h 39939118"/>
              <a:gd name="connsiteX88" fmla="*/ 15080034 w 15219212"/>
              <a:gd name="connsiteY88" fmla="*/ 10913404 h 39939118"/>
              <a:gd name="connsiteX89" fmla="*/ 13826965 w 15219212"/>
              <a:gd name="connsiteY89" fmla="*/ 11932652 h 39939118"/>
              <a:gd name="connsiteX90" fmla="*/ 13999802 w 15219212"/>
              <a:gd name="connsiteY90" fmla="*/ 11485177 h 39939118"/>
              <a:gd name="connsiteX91" fmla="*/ 12660315 w 15219212"/>
              <a:gd name="connsiteY91" fmla="*/ 11534897 h 39939118"/>
              <a:gd name="connsiteX92" fmla="*/ 12487477 w 15219212"/>
              <a:gd name="connsiteY92" fmla="*/ 12230968 h 39939118"/>
              <a:gd name="connsiteX93" fmla="*/ 13524500 w 15219212"/>
              <a:gd name="connsiteY93" fmla="*/ 13324794 h 39939118"/>
              <a:gd name="connsiteX94" fmla="*/ 14396252 w 15219212"/>
              <a:gd name="connsiteY94" fmla="*/ 14114905 h 39939118"/>
              <a:gd name="connsiteX95" fmla="*/ 14762012 w 15219212"/>
              <a:gd name="connsiteY95" fmla="*/ 14846425 h 39939118"/>
              <a:gd name="connsiteX96" fmla="*/ 14670572 w 15219212"/>
              <a:gd name="connsiteY96" fmla="*/ 15577945 h 39939118"/>
              <a:gd name="connsiteX97" fmla="*/ 14670572 w 15219212"/>
              <a:gd name="connsiteY97" fmla="*/ 16035145 h 39939118"/>
              <a:gd name="connsiteX98" fmla="*/ 14396252 w 15219212"/>
              <a:gd name="connsiteY98" fmla="*/ 16035145 h 39939118"/>
              <a:gd name="connsiteX99" fmla="*/ 14396252 w 15219212"/>
              <a:gd name="connsiteY99" fmla="*/ 16400905 h 39939118"/>
              <a:gd name="connsiteX100" fmla="*/ 13664732 w 15219212"/>
              <a:gd name="connsiteY100" fmla="*/ 16400905 h 39939118"/>
              <a:gd name="connsiteX101" fmla="*/ 14213372 w 15219212"/>
              <a:gd name="connsiteY101" fmla="*/ 17132425 h 39939118"/>
              <a:gd name="connsiteX102" fmla="*/ 14853452 w 15219212"/>
              <a:gd name="connsiteY102" fmla="*/ 25910665 h 39939118"/>
              <a:gd name="connsiteX103" fmla="*/ 13207532 w 15219212"/>
              <a:gd name="connsiteY103" fmla="*/ 25819225 h 39939118"/>
              <a:gd name="connsiteX104" fmla="*/ 13024652 w 15219212"/>
              <a:gd name="connsiteY104" fmla="*/ 29293945 h 39939118"/>
              <a:gd name="connsiteX105" fmla="*/ 11653052 w 15219212"/>
              <a:gd name="connsiteY105" fmla="*/ 33957385 h 39939118"/>
              <a:gd name="connsiteX106" fmla="*/ 12476012 w 15219212"/>
              <a:gd name="connsiteY106" fmla="*/ 35603305 h 39939118"/>
              <a:gd name="connsiteX107" fmla="*/ 14396252 w 15219212"/>
              <a:gd name="connsiteY107" fmla="*/ 36151945 h 39939118"/>
              <a:gd name="connsiteX108" fmla="*/ 12293132 w 15219212"/>
              <a:gd name="connsiteY108" fmla="*/ 36517705 h 39939118"/>
              <a:gd name="connsiteX109" fmla="*/ 12933212 w 15219212"/>
              <a:gd name="connsiteY109" fmla="*/ 37066345 h 39939118"/>
              <a:gd name="connsiteX110" fmla="*/ 12018812 w 15219212"/>
              <a:gd name="connsiteY110" fmla="*/ 37706425 h 39939118"/>
              <a:gd name="connsiteX111" fmla="*/ 10007132 w 15219212"/>
              <a:gd name="connsiteY111" fmla="*/ 37249225 h 39939118"/>
              <a:gd name="connsiteX112" fmla="*/ 10190012 w 15219212"/>
              <a:gd name="connsiteY112" fmla="*/ 36883465 h 39939118"/>
              <a:gd name="connsiteX113" fmla="*/ 9001292 w 15219212"/>
              <a:gd name="connsiteY113" fmla="*/ 36883465 h 39939118"/>
              <a:gd name="connsiteX114" fmla="*/ 9549932 w 15219212"/>
              <a:gd name="connsiteY114" fmla="*/ 35969065 h 39939118"/>
              <a:gd name="connsiteX115" fmla="*/ 9001292 w 15219212"/>
              <a:gd name="connsiteY115" fmla="*/ 35511865 h 39939118"/>
              <a:gd name="connsiteX116" fmla="*/ 9824252 w 15219212"/>
              <a:gd name="connsiteY116" fmla="*/ 34780345 h 39939118"/>
              <a:gd name="connsiteX117" fmla="*/ 8635532 w 15219212"/>
              <a:gd name="connsiteY117" fmla="*/ 28196665 h 39939118"/>
              <a:gd name="connsiteX118" fmla="*/ 9367052 w 15219212"/>
              <a:gd name="connsiteY118" fmla="*/ 26276425 h 39939118"/>
              <a:gd name="connsiteX119" fmla="*/ 8361212 w 15219212"/>
              <a:gd name="connsiteY119" fmla="*/ 25727785 h 39939118"/>
              <a:gd name="connsiteX120" fmla="*/ 8269772 w 15219212"/>
              <a:gd name="connsiteY120" fmla="*/ 20790025 h 39939118"/>
              <a:gd name="connsiteX121" fmla="*/ 8635532 w 15219212"/>
              <a:gd name="connsiteY121" fmla="*/ 18504025 h 39939118"/>
              <a:gd name="connsiteX122" fmla="*/ 7345575 w 15219212"/>
              <a:gd name="connsiteY122" fmla="*/ 16730572 h 39939118"/>
              <a:gd name="connsiteX123" fmla="*/ 7172492 w 15219212"/>
              <a:gd name="connsiteY123" fmla="*/ 16309465 h 39939118"/>
              <a:gd name="connsiteX124" fmla="*/ 7302366 w 15219212"/>
              <a:gd name="connsiteY124" fmla="*/ 16332817 h 39939118"/>
              <a:gd name="connsiteX125" fmla="*/ 7025008 w 15219212"/>
              <a:gd name="connsiteY125" fmla="*/ 16283097 h 39939118"/>
              <a:gd name="connsiteX126" fmla="*/ 7154636 w 15219212"/>
              <a:gd name="connsiteY126" fmla="*/ 20186069 h 39939118"/>
              <a:gd name="connsiteX127" fmla="*/ 6668684 w 15219212"/>
              <a:gd name="connsiteY127" fmla="*/ 21851668 h 39939118"/>
              <a:gd name="connsiteX128" fmla="*/ 6117614 w 15219212"/>
              <a:gd name="connsiteY128" fmla="*/ 22100265 h 39939118"/>
              <a:gd name="connsiteX129" fmla="*/ 6668684 w 15219212"/>
              <a:gd name="connsiteY129" fmla="*/ 26997624 h 39939118"/>
              <a:gd name="connsiteX130" fmla="*/ 6330157 w 15219212"/>
              <a:gd name="connsiteY130" fmla="*/ 36543745 h 39939118"/>
              <a:gd name="connsiteX131" fmla="*/ 5428593 w 15219212"/>
              <a:gd name="connsiteY131" fmla="*/ 36799051 h 39939118"/>
              <a:gd name="connsiteX0" fmla="*/ 5941274 w 15219212"/>
              <a:gd name="connsiteY0" fmla="*/ 36916641 h 39939118"/>
              <a:gd name="connsiteX1" fmla="*/ 6546204 w 15219212"/>
              <a:gd name="connsiteY1" fmla="*/ 37811590 h 39939118"/>
              <a:gd name="connsiteX2" fmla="*/ 6729995 w 15219212"/>
              <a:gd name="connsiteY2" fmla="*/ 38184485 h 39939118"/>
              <a:gd name="connsiteX3" fmla="*/ 8577039 w 15219212"/>
              <a:gd name="connsiteY3" fmla="*/ 38905416 h 39939118"/>
              <a:gd name="connsiteX4" fmla="*/ 8987527 w 15219212"/>
              <a:gd name="connsiteY4" fmla="*/ 39526908 h 39939118"/>
              <a:gd name="connsiteX5" fmla="*/ 6225637 w 15219212"/>
              <a:gd name="connsiteY5" fmla="*/ 39924663 h 39939118"/>
              <a:gd name="connsiteX6" fmla="*/ 5058987 w 15219212"/>
              <a:gd name="connsiteY6" fmla="*/ 39526908 h 39939118"/>
              <a:gd name="connsiteX7" fmla="*/ 4540476 w 15219212"/>
              <a:gd name="connsiteY7" fmla="*/ 39626347 h 39939118"/>
              <a:gd name="connsiteX8" fmla="*/ 3200988 w 15219212"/>
              <a:gd name="connsiteY8" fmla="*/ 39377750 h 39939118"/>
              <a:gd name="connsiteX9" fmla="*/ 3265802 w 15219212"/>
              <a:gd name="connsiteY9" fmla="*/ 38358503 h 39939118"/>
              <a:gd name="connsiteX10" fmla="*/ 2596059 w 15219212"/>
              <a:gd name="connsiteY10" fmla="*/ 38532521 h 39939118"/>
              <a:gd name="connsiteX11" fmla="*/ 2531245 w 15219212"/>
              <a:gd name="connsiteY11" fmla="*/ 38905416 h 39939118"/>
              <a:gd name="connsiteX12" fmla="*/ 864185 w 15219212"/>
              <a:gd name="connsiteY12" fmla="*/ 38830837 h 39939118"/>
              <a:gd name="connsiteX13" fmla="*/ 712953 w 15219212"/>
              <a:gd name="connsiteY13" fmla="*/ 36543745 h 39939118"/>
              <a:gd name="connsiteX14" fmla="*/ 802874 w 15219212"/>
              <a:gd name="connsiteY14" fmla="*/ 35499638 h 39939118"/>
              <a:gd name="connsiteX15" fmla="*/ 1278176 w 15219212"/>
              <a:gd name="connsiteY15" fmla="*/ 35027304 h 39939118"/>
              <a:gd name="connsiteX16" fmla="*/ 1040525 w 15219212"/>
              <a:gd name="connsiteY16" fmla="*/ 34629549 h 39939118"/>
              <a:gd name="connsiteX17" fmla="*/ 1080232 w 15219212"/>
              <a:gd name="connsiteY17" fmla="*/ 26972764 h 39939118"/>
              <a:gd name="connsiteX18" fmla="*/ 1598743 w 15219212"/>
              <a:gd name="connsiteY18" fmla="*/ 24909410 h 39939118"/>
              <a:gd name="connsiteX19" fmla="*/ 1533929 w 15219212"/>
              <a:gd name="connsiteY19" fmla="*/ 23591847 h 39939118"/>
              <a:gd name="connsiteX20" fmla="*/ 1663557 w 15219212"/>
              <a:gd name="connsiteY20" fmla="*/ 22348862 h 39939118"/>
              <a:gd name="connsiteX21" fmla="*/ 1859785 w 15219212"/>
              <a:gd name="connsiteY21" fmla="*/ 21534401 h 39939118"/>
              <a:gd name="connsiteX22" fmla="*/ 0 w 15219212"/>
              <a:gd name="connsiteY22" fmla="*/ 21115331 h 39939118"/>
              <a:gd name="connsiteX23" fmla="*/ 734558 w 15219212"/>
              <a:gd name="connsiteY23" fmla="*/ 16034501 h 39939118"/>
              <a:gd name="connsiteX24" fmla="*/ 910897 w 15219212"/>
              <a:gd name="connsiteY24" fmla="*/ 13573391 h 39939118"/>
              <a:gd name="connsiteX25" fmla="*/ 781270 w 15219212"/>
              <a:gd name="connsiteY25" fmla="*/ 10391351 h 39939118"/>
              <a:gd name="connsiteX26" fmla="*/ 1166650 w 15219212"/>
              <a:gd name="connsiteY26" fmla="*/ 7897670 h 39939118"/>
              <a:gd name="connsiteX27" fmla="*/ 1879603 w 15219212"/>
              <a:gd name="connsiteY27" fmla="*/ 6322056 h 39939118"/>
              <a:gd name="connsiteX28" fmla="*/ 2570951 w 15219212"/>
              <a:gd name="connsiteY28" fmla="*/ 5337122 h 39939118"/>
              <a:gd name="connsiteX29" fmla="*/ 2966252 w 15219212"/>
              <a:gd name="connsiteY29" fmla="*/ 4788025 h 39939118"/>
              <a:gd name="connsiteX30" fmla="*/ 2527742 w 15219212"/>
              <a:gd name="connsiteY30" fmla="*/ 3954433 h 39939118"/>
              <a:gd name="connsiteX31" fmla="*/ 2160463 w 15219212"/>
              <a:gd name="connsiteY31" fmla="*/ 1881624 h 39939118"/>
              <a:gd name="connsiteX32" fmla="*/ 2246882 w 15219212"/>
              <a:gd name="connsiteY32" fmla="*/ 1036395 h 39939118"/>
              <a:gd name="connsiteX33" fmla="*/ 2722184 w 15219212"/>
              <a:gd name="connsiteY33" fmla="*/ 638640 h 39939118"/>
              <a:gd name="connsiteX34" fmla="*/ 3510600 w 15219212"/>
              <a:gd name="connsiteY34" fmla="*/ 290605 h 39939118"/>
              <a:gd name="connsiteX35" fmla="*/ 4601787 w 15219212"/>
              <a:gd name="connsiteY35" fmla="*/ 191166 h 39939118"/>
              <a:gd name="connsiteX36" fmla="*/ 5833251 w 15219212"/>
              <a:gd name="connsiteY36" fmla="*/ 713219 h 39939118"/>
              <a:gd name="connsiteX37" fmla="*/ 5465972 w 15219212"/>
              <a:gd name="connsiteY37" fmla="*/ 1185554 h 39939118"/>
              <a:gd name="connsiteX38" fmla="*/ 5768437 w 15219212"/>
              <a:gd name="connsiteY38" fmla="*/ 1682747 h 39939118"/>
              <a:gd name="connsiteX39" fmla="*/ 5962879 w 15219212"/>
              <a:gd name="connsiteY39" fmla="*/ 2378819 h 39939118"/>
              <a:gd name="connsiteX40" fmla="*/ 5941274 w 15219212"/>
              <a:gd name="connsiteY40" fmla="*/ 2900872 h 39939118"/>
              <a:gd name="connsiteX41" fmla="*/ 6265343 w 15219212"/>
              <a:gd name="connsiteY41" fmla="*/ 3671523 h 39939118"/>
              <a:gd name="connsiteX42" fmla="*/ 6157320 w 15219212"/>
              <a:gd name="connsiteY42" fmla="*/ 4078732 h 39939118"/>
              <a:gd name="connsiteX43" fmla="*/ 6222134 w 15219212"/>
              <a:gd name="connsiteY43" fmla="*/ 4516753 h 39939118"/>
              <a:gd name="connsiteX44" fmla="*/ 5919669 w 15219212"/>
              <a:gd name="connsiteY44" fmla="*/ 5585719 h 39939118"/>
              <a:gd name="connsiteX45" fmla="*/ 5160812 w 15219212"/>
              <a:gd name="connsiteY45" fmla="*/ 5610985 h 39939118"/>
              <a:gd name="connsiteX46" fmla="*/ 4882647 w 15219212"/>
              <a:gd name="connsiteY46" fmla="*/ 6115484 h 39939118"/>
              <a:gd name="connsiteX47" fmla="*/ 5314740 w 15219212"/>
              <a:gd name="connsiteY47" fmla="*/ 6836415 h 39939118"/>
              <a:gd name="connsiteX48" fmla="*/ 6200530 w 15219212"/>
              <a:gd name="connsiteY48" fmla="*/ 10251647 h 39939118"/>
              <a:gd name="connsiteX49" fmla="*/ 6351762 w 15219212"/>
              <a:gd name="connsiteY49" fmla="*/ 11634335 h 39939118"/>
              <a:gd name="connsiteX50" fmla="*/ 6762250 w 15219212"/>
              <a:gd name="connsiteY50" fmla="*/ 11385738 h 39939118"/>
              <a:gd name="connsiteX51" fmla="*/ 6440972 w 15219212"/>
              <a:gd name="connsiteY51" fmla="*/ 10000105 h 39939118"/>
              <a:gd name="connsiteX52" fmla="*/ 8178332 w 15219212"/>
              <a:gd name="connsiteY52" fmla="*/ 8628505 h 39939118"/>
              <a:gd name="connsiteX53" fmla="*/ 8307134 w 15219212"/>
              <a:gd name="connsiteY53" fmla="*/ 7979961 h 39939118"/>
              <a:gd name="connsiteX54" fmla="*/ 8566084 w 15219212"/>
              <a:gd name="connsiteY54" fmla="*/ 7805943 h 39939118"/>
              <a:gd name="connsiteX55" fmla="*/ 8566084 w 15219212"/>
              <a:gd name="connsiteY55" fmla="*/ 7184451 h 39939118"/>
              <a:gd name="connsiteX56" fmla="*/ 8144946 w 15219212"/>
              <a:gd name="connsiteY56" fmla="*/ 6910994 h 39939118"/>
              <a:gd name="connsiteX57" fmla="*/ 7904012 w 15219212"/>
              <a:gd name="connsiteY57" fmla="*/ 5336665 h 39939118"/>
              <a:gd name="connsiteX58" fmla="*/ 7904012 w 15219212"/>
              <a:gd name="connsiteY58" fmla="*/ 5885305 h 39939118"/>
              <a:gd name="connsiteX59" fmla="*/ 7904012 w 15219212"/>
              <a:gd name="connsiteY59" fmla="*/ 6433945 h 39939118"/>
              <a:gd name="connsiteX60" fmla="*/ 7721132 w 15219212"/>
              <a:gd name="connsiteY60" fmla="*/ 6068185 h 39939118"/>
              <a:gd name="connsiteX61" fmla="*/ 7637390 w 15219212"/>
              <a:gd name="connsiteY61" fmla="*/ 6463520 h 39939118"/>
              <a:gd name="connsiteX62" fmla="*/ 7355372 w 15219212"/>
              <a:gd name="connsiteY62" fmla="*/ 6616825 h 39939118"/>
              <a:gd name="connsiteX63" fmla="*/ 7355372 w 15219212"/>
              <a:gd name="connsiteY63" fmla="*/ 6159625 h 39939118"/>
              <a:gd name="connsiteX64" fmla="*/ 7183693 w 15219212"/>
              <a:gd name="connsiteY64" fmla="*/ 6513239 h 39939118"/>
              <a:gd name="connsiteX65" fmla="*/ 7583226 w 15219212"/>
              <a:gd name="connsiteY65" fmla="*/ 5170816 h 39939118"/>
              <a:gd name="connsiteX66" fmla="*/ 7810227 w 15219212"/>
              <a:gd name="connsiteY66" fmla="*/ 4176428 h 39939118"/>
              <a:gd name="connsiteX67" fmla="*/ 8706667 w 15219212"/>
              <a:gd name="connsiteY67" fmla="*/ 3331199 h 39939118"/>
              <a:gd name="connsiteX68" fmla="*/ 9268387 w 15219212"/>
              <a:gd name="connsiteY68" fmla="*/ 3206900 h 39939118"/>
              <a:gd name="connsiteX69" fmla="*/ 9689525 w 15219212"/>
              <a:gd name="connsiteY69" fmla="*/ 3057742 h 39939118"/>
              <a:gd name="connsiteX70" fmla="*/ 10435037 w 15219212"/>
              <a:gd name="connsiteY70" fmla="*/ 3281479 h 39939118"/>
              <a:gd name="connsiteX71" fmla="*/ 10834876 w 15219212"/>
              <a:gd name="connsiteY71" fmla="*/ 3803533 h 39939118"/>
              <a:gd name="connsiteX72" fmla="*/ 11115736 w 15219212"/>
              <a:gd name="connsiteY72" fmla="*/ 4524464 h 39939118"/>
              <a:gd name="connsiteX73" fmla="*/ 11234409 w 15219212"/>
              <a:gd name="connsiteY73" fmla="*/ 5121096 h 39939118"/>
              <a:gd name="connsiteX74" fmla="*/ 11169595 w 15219212"/>
              <a:gd name="connsiteY74" fmla="*/ 5668009 h 39939118"/>
              <a:gd name="connsiteX75" fmla="*/ 11234409 w 15219212"/>
              <a:gd name="connsiteY75" fmla="*/ 6587818 h 39939118"/>
              <a:gd name="connsiteX76" fmla="*/ 10910339 w 15219212"/>
              <a:gd name="connsiteY76" fmla="*/ 7134731 h 39939118"/>
              <a:gd name="connsiteX77" fmla="*/ 10845525 w 15219212"/>
              <a:gd name="connsiteY77" fmla="*/ 7532486 h 39939118"/>
              <a:gd name="connsiteX78" fmla="*/ 10694293 w 15219212"/>
              <a:gd name="connsiteY78" fmla="*/ 8079399 h 39939118"/>
              <a:gd name="connsiteX79" fmla="*/ 10197386 w 15219212"/>
              <a:gd name="connsiteY79" fmla="*/ 8104259 h 39939118"/>
              <a:gd name="connsiteX80" fmla="*/ 10348619 w 15219212"/>
              <a:gd name="connsiteY80" fmla="*/ 8576593 h 39939118"/>
              <a:gd name="connsiteX81" fmla="*/ 10521456 w 15219212"/>
              <a:gd name="connsiteY81" fmla="*/ 8750611 h 39939118"/>
              <a:gd name="connsiteX82" fmla="*/ 11925757 w 15219212"/>
              <a:gd name="connsiteY82" fmla="*/ 9173226 h 39939118"/>
              <a:gd name="connsiteX83" fmla="*/ 12249827 w 15219212"/>
              <a:gd name="connsiteY83" fmla="*/ 9620700 h 39939118"/>
              <a:gd name="connsiteX84" fmla="*/ 12336245 w 15219212"/>
              <a:gd name="connsiteY84" fmla="*/ 10639948 h 39939118"/>
              <a:gd name="connsiteX85" fmla="*/ 13675733 w 15219212"/>
              <a:gd name="connsiteY85" fmla="*/ 10068175 h 39939118"/>
              <a:gd name="connsiteX86" fmla="*/ 15166452 w 15219212"/>
              <a:gd name="connsiteY86" fmla="*/ 9720139 h 39939118"/>
              <a:gd name="connsiteX87" fmla="*/ 15219212 w 15219212"/>
              <a:gd name="connsiteY87" fmla="*/ 10457305 h 39939118"/>
              <a:gd name="connsiteX88" fmla="*/ 15080034 w 15219212"/>
              <a:gd name="connsiteY88" fmla="*/ 10913404 h 39939118"/>
              <a:gd name="connsiteX89" fmla="*/ 13826965 w 15219212"/>
              <a:gd name="connsiteY89" fmla="*/ 11932652 h 39939118"/>
              <a:gd name="connsiteX90" fmla="*/ 13999802 w 15219212"/>
              <a:gd name="connsiteY90" fmla="*/ 11485177 h 39939118"/>
              <a:gd name="connsiteX91" fmla="*/ 12660315 w 15219212"/>
              <a:gd name="connsiteY91" fmla="*/ 11534897 h 39939118"/>
              <a:gd name="connsiteX92" fmla="*/ 12487477 w 15219212"/>
              <a:gd name="connsiteY92" fmla="*/ 12230968 h 39939118"/>
              <a:gd name="connsiteX93" fmla="*/ 13524500 w 15219212"/>
              <a:gd name="connsiteY93" fmla="*/ 13324794 h 39939118"/>
              <a:gd name="connsiteX94" fmla="*/ 14396252 w 15219212"/>
              <a:gd name="connsiteY94" fmla="*/ 14114905 h 39939118"/>
              <a:gd name="connsiteX95" fmla="*/ 14762012 w 15219212"/>
              <a:gd name="connsiteY95" fmla="*/ 14846425 h 39939118"/>
              <a:gd name="connsiteX96" fmla="*/ 14670572 w 15219212"/>
              <a:gd name="connsiteY96" fmla="*/ 15577945 h 39939118"/>
              <a:gd name="connsiteX97" fmla="*/ 14670572 w 15219212"/>
              <a:gd name="connsiteY97" fmla="*/ 16035145 h 39939118"/>
              <a:gd name="connsiteX98" fmla="*/ 14396252 w 15219212"/>
              <a:gd name="connsiteY98" fmla="*/ 16035145 h 39939118"/>
              <a:gd name="connsiteX99" fmla="*/ 14396252 w 15219212"/>
              <a:gd name="connsiteY99" fmla="*/ 16400905 h 39939118"/>
              <a:gd name="connsiteX100" fmla="*/ 13664732 w 15219212"/>
              <a:gd name="connsiteY100" fmla="*/ 16400905 h 39939118"/>
              <a:gd name="connsiteX101" fmla="*/ 14213372 w 15219212"/>
              <a:gd name="connsiteY101" fmla="*/ 17132425 h 39939118"/>
              <a:gd name="connsiteX102" fmla="*/ 14853452 w 15219212"/>
              <a:gd name="connsiteY102" fmla="*/ 25910665 h 39939118"/>
              <a:gd name="connsiteX103" fmla="*/ 13207532 w 15219212"/>
              <a:gd name="connsiteY103" fmla="*/ 25819225 h 39939118"/>
              <a:gd name="connsiteX104" fmla="*/ 13024652 w 15219212"/>
              <a:gd name="connsiteY104" fmla="*/ 29293945 h 39939118"/>
              <a:gd name="connsiteX105" fmla="*/ 11653052 w 15219212"/>
              <a:gd name="connsiteY105" fmla="*/ 33957385 h 39939118"/>
              <a:gd name="connsiteX106" fmla="*/ 12476012 w 15219212"/>
              <a:gd name="connsiteY106" fmla="*/ 35603305 h 39939118"/>
              <a:gd name="connsiteX107" fmla="*/ 14396252 w 15219212"/>
              <a:gd name="connsiteY107" fmla="*/ 36151945 h 39939118"/>
              <a:gd name="connsiteX108" fmla="*/ 12293132 w 15219212"/>
              <a:gd name="connsiteY108" fmla="*/ 36517705 h 39939118"/>
              <a:gd name="connsiteX109" fmla="*/ 12933212 w 15219212"/>
              <a:gd name="connsiteY109" fmla="*/ 37066345 h 39939118"/>
              <a:gd name="connsiteX110" fmla="*/ 12018812 w 15219212"/>
              <a:gd name="connsiteY110" fmla="*/ 37706425 h 39939118"/>
              <a:gd name="connsiteX111" fmla="*/ 10007132 w 15219212"/>
              <a:gd name="connsiteY111" fmla="*/ 37249225 h 39939118"/>
              <a:gd name="connsiteX112" fmla="*/ 10190012 w 15219212"/>
              <a:gd name="connsiteY112" fmla="*/ 36883465 h 39939118"/>
              <a:gd name="connsiteX113" fmla="*/ 9001292 w 15219212"/>
              <a:gd name="connsiteY113" fmla="*/ 36883465 h 39939118"/>
              <a:gd name="connsiteX114" fmla="*/ 9549932 w 15219212"/>
              <a:gd name="connsiteY114" fmla="*/ 35969065 h 39939118"/>
              <a:gd name="connsiteX115" fmla="*/ 9001292 w 15219212"/>
              <a:gd name="connsiteY115" fmla="*/ 35511865 h 39939118"/>
              <a:gd name="connsiteX116" fmla="*/ 9824252 w 15219212"/>
              <a:gd name="connsiteY116" fmla="*/ 34780345 h 39939118"/>
              <a:gd name="connsiteX117" fmla="*/ 8635532 w 15219212"/>
              <a:gd name="connsiteY117" fmla="*/ 28196665 h 39939118"/>
              <a:gd name="connsiteX118" fmla="*/ 9367052 w 15219212"/>
              <a:gd name="connsiteY118" fmla="*/ 26276425 h 39939118"/>
              <a:gd name="connsiteX119" fmla="*/ 8361212 w 15219212"/>
              <a:gd name="connsiteY119" fmla="*/ 25727785 h 39939118"/>
              <a:gd name="connsiteX120" fmla="*/ 8269772 w 15219212"/>
              <a:gd name="connsiteY120" fmla="*/ 20790025 h 39939118"/>
              <a:gd name="connsiteX121" fmla="*/ 8635532 w 15219212"/>
              <a:gd name="connsiteY121" fmla="*/ 18504025 h 39939118"/>
              <a:gd name="connsiteX122" fmla="*/ 7345575 w 15219212"/>
              <a:gd name="connsiteY122" fmla="*/ 16730572 h 39939118"/>
              <a:gd name="connsiteX123" fmla="*/ 7172492 w 15219212"/>
              <a:gd name="connsiteY123" fmla="*/ 16309465 h 39939118"/>
              <a:gd name="connsiteX124" fmla="*/ 7302366 w 15219212"/>
              <a:gd name="connsiteY124" fmla="*/ 16332817 h 39939118"/>
              <a:gd name="connsiteX125" fmla="*/ 7025008 w 15219212"/>
              <a:gd name="connsiteY125" fmla="*/ 16283097 h 39939118"/>
              <a:gd name="connsiteX126" fmla="*/ 7154636 w 15219212"/>
              <a:gd name="connsiteY126" fmla="*/ 20186069 h 39939118"/>
              <a:gd name="connsiteX127" fmla="*/ 6668684 w 15219212"/>
              <a:gd name="connsiteY127" fmla="*/ 21851668 h 39939118"/>
              <a:gd name="connsiteX128" fmla="*/ 6117614 w 15219212"/>
              <a:gd name="connsiteY128" fmla="*/ 22100265 h 39939118"/>
              <a:gd name="connsiteX129" fmla="*/ 6668684 w 15219212"/>
              <a:gd name="connsiteY129" fmla="*/ 26997624 h 39939118"/>
              <a:gd name="connsiteX130" fmla="*/ 6330157 w 15219212"/>
              <a:gd name="connsiteY130" fmla="*/ 36543745 h 39939118"/>
              <a:gd name="connsiteX131" fmla="*/ 5428593 w 15219212"/>
              <a:gd name="connsiteY131" fmla="*/ 36799051 h 39939118"/>
              <a:gd name="connsiteX0" fmla="*/ 5941274 w 15250834"/>
              <a:gd name="connsiteY0" fmla="*/ 36916641 h 39939118"/>
              <a:gd name="connsiteX1" fmla="*/ 6546204 w 15250834"/>
              <a:gd name="connsiteY1" fmla="*/ 37811590 h 39939118"/>
              <a:gd name="connsiteX2" fmla="*/ 6729995 w 15250834"/>
              <a:gd name="connsiteY2" fmla="*/ 38184485 h 39939118"/>
              <a:gd name="connsiteX3" fmla="*/ 8577039 w 15250834"/>
              <a:gd name="connsiteY3" fmla="*/ 38905416 h 39939118"/>
              <a:gd name="connsiteX4" fmla="*/ 8987527 w 15250834"/>
              <a:gd name="connsiteY4" fmla="*/ 39526908 h 39939118"/>
              <a:gd name="connsiteX5" fmla="*/ 6225637 w 15250834"/>
              <a:gd name="connsiteY5" fmla="*/ 39924663 h 39939118"/>
              <a:gd name="connsiteX6" fmla="*/ 5058987 w 15250834"/>
              <a:gd name="connsiteY6" fmla="*/ 39526908 h 39939118"/>
              <a:gd name="connsiteX7" fmla="*/ 4540476 w 15250834"/>
              <a:gd name="connsiteY7" fmla="*/ 39626347 h 39939118"/>
              <a:gd name="connsiteX8" fmla="*/ 3200988 w 15250834"/>
              <a:gd name="connsiteY8" fmla="*/ 39377750 h 39939118"/>
              <a:gd name="connsiteX9" fmla="*/ 3265802 w 15250834"/>
              <a:gd name="connsiteY9" fmla="*/ 38358503 h 39939118"/>
              <a:gd name="connsiteX10" fmla="*/ 2596059 w 15250834"/>
              <a:gd name="connsiteY10" fmla="*/ 38532521 h 39939118"/>
              <a:gd name="connsiteX11" fmla="*/ 2531245 w 15250834"/>
              <a:gd name="connsiteY11" fmla="*/ 38905416 h 39939118"/>
              <a:gd name="connsiteX12" fmla="*/ 864185 w 15250834"/>
              <a:gd name="connsiteY12" fmla="*/ 38830837 h 39939118"/>
              <a:gd name="connsiteX13" fmla="*/ 712953 w 15250834"/>
              <a:gd name="connsiteY13" fmla="*/ 36543745 h 39939118"/>
              <a:gd name="connsiteX14" fmla="*/ 802874 w 15250834"/>
              <a:gd name="connsiteY14" fmla="*/ 35499638 h 39939118"/>
              <a:gd name="connsiteX15" fmla="*/ 1278176 w 15250834"/>
              <a:gd name="connsiteY15" fmla="*/ 35027304 h 39939118"/>
              <a:gd name="connsiteX16" fmla="*/ 1040525 w 15250834"/>
              <a:gd name="connsiteY16" fmla="*/ 34629549 h 39939118"/>
              <a:gd name="connsiteX17" fmla="*/ 1080232 w 15250834"/>
              <a:gd name="connsiteY17" fmla="*/ 26972764 h 39939118"/>
              <a:gd name="connsiteX18" fmla="*/ 1598743 w 15250834"/>
              <a:gd name="connsiteY18" fmla="*/ 24909410 h 39939118"/>
              <a:gd name="connsiteX19" fmla="*/ 1533929 w 15250834"/>
              <a:gd name="connsiteY19" fmla="*/ 23591847 h 39939118"/>
              <a:gd name="connsiteX20" fmla="*/ 1663557 w 15250834"/>
              <a:gd name="connsiteY20" fmla="*/ 22348862 h 39939118"/>
              <a:gd name="connsiteX21" fmla="*/ 1859785 w 15250834"/>
              <a:gd name="connsiteY21" fmla="*/ 21534401 h 39939118"/>
              <a:gd name="connsiteX22" fmla="*/ 0 w 15250834"/>
              <a:gd name="connsiteY22" fmla="*/ 21115331 h 39939118"/>
              <a:gd name="connsiteX23" fmla="*/ 734558 w 15250834"/>
              <a:gd name="connsiteY23" fmla="*/ 16034501 h 39939118"/>
              <a:gd name="connsiteX24" fmla="*/ 910897 w 15250834"/>
              <a:gd name="connsiteY24" fmla="*/ 13573391 h 39939118"/>
              <a:gd name="connsiteX25" fmla="*/ 781270 w 15250834"/>
              <a:gd name="connsiteY25" fmla="*/ 10391351 h 39939118"/>
              <a:gd name="connsiteX26" fmla="*/ 1166650 w 15250834"/>
              <a:gd name="connsiteY26" fmla="*/ 7897670 h 39939118"/>
              <a:gd name="connsiteX27" fmla="*/ 1879603 w 15250834"/>
              <a:gd name="connsiteY27" fmla="*/ 6322056 h 39939118"/>
              <a:gd name="connsiteX28" fmla="*/ 2570951 w 15250834"/>
              <a:gd name="connsiteY28" fmla="*/ 5337122 h 39939118"/>
              <a:gd name="connsiteX29" fmla="*/ 2966252 w 15250834"/>
              <a:gd name="connsiteY29" fmla="*/ 4788025 h 39939118"/>
              <a:gd name="connsiteX30" fmla="*/ 2527742 w 15250834"/>
              <a:gd name="connsiteY30" fmla="*/ 3954433 h 39939118"/>
              <a:gd name="connsiteX31" fmla="*/ 2160463 w 15250834"/>
              <a:gd name="connsiteY31" fmla="*/ 1881624 h 39939118"/>
              <a:gd name="connsiteX32" fmla="*/ 2246882 w 15250834"/>
              <a:gd name="connsiteY32" fmla="*/ 1036395 h 39939118"/>
              <a:gd name="connsiteX33" fmla="*/ 2722184 w 15250834"/>
              <a:gd name="connsiteY33" fmla="*/ 638640 h 39939118"/>
              <a:gd name="connsiteX34" fmla="*/ 3510600 w 15250834"/>
              <a:gd name="connsiteY34" fmla="*/ 290605 h 39939118"/>
              <a:gd name="connsiteX35" fmla="*/ 4601787 w 15250834"/>
              <a:gd name="connsiteY35" fmla="*/ 191166 h 39939118"/>
              <a:gd name="connsiteX36" fmla="*/ 5833251 w 15250834"/>
              <a:gd name="connsiteY36" fmla="*/ 713219 h 39939118"/>
              <a:gd name="connsiteX37" fmla="*/ 5465972 w 15250834"/>
              <a:gd name="connsiteY37" fmla="*/ 1185554 h 39939118"/>
              <a:gd name="connsiteX38" fmla="*/ 5768437 w 15250834"/>
              <a:gd name="connsiteY38" fmla="*/ 1682747 h 39939118"/>
              <a:gd name="connsiteX39" fmla="*/ 5962879 w 15250834"/>
              <a:gd name="connsiteY39" fmla="*/ 2378819 h 39939118"/>
              <a:gd name="connsiteX40" fmla="*/ 5941274 w 15250834"/>
              <a:gd name="connsiteY40" fmla="*/ 2900872 h 39939118"/>
              <a:gd name="connsiteX41" fmla="*/ 6265343 w 15250834"/>
              <a:gd name="connsiteY41" fmla="*/ 3671523 h 39939118"/>
              <a:gd name="connsiteX42" fmla="*/ 6157320 w 15250834"/>
              <a:gd name="connsiteY42" fmla="*/ 4078732 h 39939118"/>
              <a:gd name="connsiteX43" fmla="*/ 6222134 w 15250834"/>
              <a:gd name="connsiteY43" fmla="*/ 4516753 h 39939118"/>
              <a:gd name="connsiteX44" fmla="*/ 5919669 w 15250834"/>
              <a:gd name="connsiteY44" fmla="*/ 5585719 h 39939118"/>
              <a:gd name="connsiteX45" fmla="*/ 5160812 w 15250834"/>
              <a:gd name="connsiteY45" fmla="*/ 5610985 h 39939118"/>
              <a:gd name="connsiteX46" fmla="*/ 4882647 w 15250834"/>
              <a:gd name="connsiteY46" fmla="*/ 6115484 h 39939118"/>
              <a:gd name="connsiteX47" fmla="*/ 5314740 w 15250834"/>
              <a:gd name="connsiteY47" fmla="*/ 6836415 h 39939118"/>
              <a:gd name="connsiteX48" fmla="*/ 6200530 w 15250834"/>
              <a:gd name="connsiteY48" fmla="*/ 10251647 h 39939118"/>
              <a:gd name="connsiteX49" fmla="*/ 6351762 w 15250834"/>
              <a:gd name="connsiteY49" fmla="*/ 11634335 h 39939118"/>
              <a:gd name="connsiteX50" fmla="*/ 6762250 w 15250834"/>
              <a:gd name="connsiteY50" fmla="*/ 11385738 h 39939118"/>
              <a:gd name="connsiteX51" fmla="*/ 6440972 w 15250834"/>
              <a:gd name="connsiteY51" fmla="*/ 10000105 h 39939118"/>
              <a:gd name="connsiteX52" fmla="*/ 8178332 w 15250834"/>
              <a:gd name="connsiteY52" fmla="*/ 8628505 h 39939118"/>
              <a:gd name="connsiteX53" fmla="*/ 8307134 w 15250834"/>
              <a:gd name="connsiteY53" fmla="*/ 7979961 h 39939118"/>
              <a:gd name="connsiteX54" fmla="*/ 8566084 w 15250834"/>
              <a:gd name="connsiteY54" fmla="*/ 7805943 h 39939118"/>
              <a:gd name="connsiteX55" fmla="*/ 8566084 w 15250834"/>
              <a:gd name="connsiteY55" fmla="*/ 7184451 h 39939118"/>
              <a:gd name="connsiteX56" fmla="*/ 8144946 w 15250834"/>
              <a:gd name="connsiteY56" fmla="*/ 6910994 h 39939118"/>
              <a:gd name="connsiteX57" fmla="*/ 7904012 w 15250834"/>
              <a:gd name="connsiteY57" fmla="*/ 5336665 h 39939118"/>
              <a:gd name="connsiteX58" fmla="*/ 7904012 w 15250834"/>
              <a:gd name="connsiteY58" fmla="*/ 5885305 h 39939118"/>
              <a:gd name="connsiteX59" fmla="*/ 7904012 w 15250834"/>
              <a:gd name="connsiteY59" fmla="*/ 6433945 h 39939118"/>
              <a:gd name="connsiteX60" fmla="*/ 7721132 w 15250834"/>
              <a:gd name="connsiteY60" fmla="*/ 6068185 h 39939118"/>
              <a:gd name="connsiteX61" fmla="*/ 7637390 w 15250834"/>
              <a:gd name="connsiteY61" fmla="*/ 6463520 h 39939118"/>
              <a:gd name="connsiteX62" fmla="*/ 7355372 w 15250834"/>
              <a:gd name="connsiteY62" fmla="*/ 6616825 h 39939118"/>
              <a:gd name="connsiteX63" fmla="*/ 7355372 w 15250834"/>
              <a:gd name="connsiteY63" fmla="*/ 6159625 h 39939118"/>
              <a:gd name="connsiteX64" fmla="*/ 7183693 w 15250834"/>
              <a:gd name="connsiteY64" fmla="*/ 6513239 h 39939118"/>
              <a:gd name="connsiteX65" fmla="*/ 7583226 w 15250834"/>
              <a:gd name="connsiteY65" fmla="*/ 5170816 h 39939118"/>
              <a:gd name="connsiteX66" fmla="*/ 7810227 w 15250834"/>
              <a:gd name="connsiteY66" fmla="*/ 4176428 h 39939118"/>
              <a:gd name="connsiteX67" fmla="*/ 8706667 w 15250834"/>
              <a:gd name="connsiteY67" fmla="*/ 3331199 h 39939118"/>
              <a:gd name="connsiteX68" fmla="*/ 9268387 w 15250834"/>
              <a:gd name="connsiteY68" fmla="*/ 3206900 h 39939118"/>
              <a:gd name="connsiteX69" fmla="*/ 9689525 w 15250834"/>
              <a:gd name="connsiteY69" fmla="*/ 3057742 h 39939118"/>
              <a:gd name="connsiteX70" fmla="*/ 10435037 w 15250834"/>
              <a:gd name="connsiteY70" fmla="*/ 3281479 h 39939118"/>
              <a:gd name="connsiteX71" fmla="*/ 10834876 w 15250834"/>
              <a:gd name="connsiteY71" fmla="*/ 3803533 h 39939118"/>
              <a:gd name="connsiteX72" fmla="*/ 11115736 w 15250834"/>
              <a:gd name="connsiteY72" fmla="*/ 4524464 h 39939118"/>
              <a:gd name="connsiteX73" fmla="*/ 11234409 w 15250834"/>
              <a:gd name="connsiteY73" fmla="*/ 5121096 h 39939118"/>
              <a:gd name="connsiteX74" fmla="*/ 11169595 w 15250834"/>
              <a:gd name="connsiteY74" fmla="*/ 5668009 h 39939118"/>
              <a:gd name="connsiteX75" fmla="*/ 11234409 w 15250834"/>
              <a:gd name="connsiteY75" fmla="*/ 6587818 h 39939118"/>
              <a:gd name="connsiteX76" fmla="*/ 10910339 w 15250834"/>
              <a:gd name="connsiteY76" fmla="*/ 7134731 h 39939118"/>
              <a:gd name="connsiteX77" fmla="*/ 10845525 w 15250834"/>
              <a:gd name="connsiteY77" fmla="*/ 7532486 h 39939118"/>
              <a:gd name="connsiteX78" fmla="*/ 10694293 w 15250834"/>
              <a:gd name="connsiteY78" fmla="*/ 8079399 h 39939118"/>
              <a:gd name="connsiteX79" fmla="*/ 10197386 w 15250834"/>
              <a:gd name="connsiteY79" fmla="*/ 8104259 h 39939118"/>
              <a:gd name="connsiteX80" fmla="*/ 10348619 w 15250834"/>
              <a:gd name="connsiteY80" fmla="*/ 8576593 h 39939118"/>
              <a:gd name="connsiteX81" fmla="*/ 10521456 w 15250834"/>
              <a:gd name="connsiteY81" fmla="*/ 8750611 h 39939118"/>
              <a:gd name="connsiteX82" fmla="*/ 11925757 w 15250834"/>
              <a:gd name="connsiteY82" fmla="*/ 9173226 h 39939118"/>
              <a:gd name="connsiteX83" fmla="*/ 12249827 w 15250834"/>
              <a:gd name="connsiteY83" fmla="*/ 9620700 h 39939118"/>
              <a:gd name="connsiteX84" fmla="*/ 12336245 w 15250834"/>
              <a:gd name="connsiteY84" fmla="*/ 10639948 h 39939118"/>
              <a:gd name="connsiteX85" fmla="*/ 13675733 w 15250834"/>
              <a:gd name="connsiteY85" fmla="*/ 10068175 h 39939118"/>
              <a:gd name="connsiteX86" fmla="*/ 15166452 w 15250834"/>
              <a:gd name="connsiteY86" fmla="*/ 9720139 h 39939118"/>
              <a:gd name="connsiteX87" fmla="*/ 15219212 w 15250834"/>
              <a:gd name="connsiteY87" fmla="*/ 10457305 h 39939118"/>
              <a:gd name="connsiteX88" fmla="*/ 15080034 w 15250834"/>
              <a:gd name="connsiteY88" fmla="*/ 10913404 h 39939118"/>
              <a:gd name="connsiteX89" fmla="*/ 13826965 w 15250834"/>
              <a:gd name="connsiteY89" fmla="*/ 11932652 h 39939118"/>
              <a:gd name="connsiteX90" fmla="*/ 13999802 w 15250834"/>
              <a:gd name="connsiteY90" fmla="*/ 11485177 h 39939118"/>
              <a:gd name="connsiteX91" fmla="*/ 12660315 w 15250834"/>
              <a:gd name="connsiteY91" fmla="*/ 11534897 h 39939118"/>
              <a:gd name="connsiteX92" fmla="*/ 12487477 w 15250834"/>
              <a:gd name="connsiteY92" fmla="*/ 12230968 h 39939118"/>
              <a:gd name="connsiteX93" fmla="*/ 13524500 w 15250834"/>
              <a:gd name="connsiteY93" fmla="*/ 13324794 h 39939118"/>
              <a:gd name="connsiteX94" fmla="*/ 14396252 w 15250834"/>
              <a:gd name="connsiteY94" fmla="*/ 14114905 h 39939118"/>
              <a:gd name="connsiteX95" fmla="*/ 14762012 w 15250834"/>
              <a:gd name="connsiteY95" fmla="*/ 14846425 h 39939118"/>
              <a:gd name="connsiteX96" fmla="*/ 14670572 w 15250834"/>
              <a:gd name="connsiteY96" fmla="*/ 15577945 h 39939118"/>
              <a:gd name="connsiteX97" fmla="*/ 14670572 w 15250834"/>
              <a:gd name="connsiteY97" fmla="*/ 16035145 h 39939118"/>
              <a:gd name="connsiteX98" fmla="*/ 14396252 w 15250834"/>
              <a:gd name="connsiteY98" fmla="*/ 16035145 h 39939118"/>
              <a:gd name="connsiteX99" fmla="*/ 14396252 w 15250834"/>
              <a:gd name="connsiteY99" fmla="*/ 16400905 h 39939118"/>
              <a:gd name="connsiteX100" fmla="*/ 13664732 w 15250834"/>
              <a:gd name="connsiteY100" fmla="*/ 16400905 h 39939118"/>
              <a:gd name="connsiteX101" fmla="*/ 14213372 w 15250834"/>
              <a:gd name="connsiteY101" fmla="*/ 17132425 h 39939118"/>
              <a:gd name="connsiteX102" fmla="*/ 14853452 w 15250834"/>
              <a:gd name="connsiteY102" fmla="*/ 25910665 h 39939118"/>
              <a:gd name="connsiteX103" fmla="*/ 13207532 w 15250834"/>
              <a:gd name="connsiteY103" fmla="*/ 25819225 h 39939118"/>
              <a:gd name="connsiteX104" fmla="*/ 13024652 w 15250834"/>
              <a:gd name="connsiteY104" fmla="*/ 29293945 h 39939118"/>
              <a:gd name="connsiteX105" fmla="*/ 11653052 w 15250834"/>
              <a:gd name="connsiteY105" fmla="*/ 33957385 h 39939118"/>
              <a:gd name="connsiteX106" fmla="*/ 12476012 w 15250834"/>
              <a:gd name="connsiteY106" fmla="*/ 35603305 h 39939118"/>
              <a:gd name="connsiteX107" fmla="*/ 14396252 w 15250834"/>
              <a:gd name="connsiteY107" fmla="*/ 36151945 h 39939118"/>
              <a:gd name="connsiteX108" fmla="*/ 12293132 w 15250834"/>
              <a:gd name="connsiteY108" fmla="*/ 36517705 h 39939118"/>
              <a:gd name="connsiteX109" fmla="*/ 12933212 w 15250834"/>
              <a:gd name="connsiteY109" fmla="*/ 37066345 h 39939118"/>
              <a:gd name="connsiteX110" fmla="*/ 12018812 w 15250834"/>
              <a:gd name="connsiteY110" fmla="*/ 37706425 h 39939118"/>
              <a:gd name="connsiteX111" fmla="*/ 10007132 w 15250834"/>
              <a:gd name="connsiteY111" fmla="*/ 37249225 h 39939118"/>
              <a:gd name="connsiteX112" fmla="*/ 10190012 w 15250834"/>
              <a:gd name="connsiteY112" fmla="*/ 36883465 h 39939118"/>
              <a:gd name="connsiteX113" fmla="*/ 9001292 w 15250834"/>
              <a:gd name="connsiteY113" fmla="*/ 36883465 h 39939118"/>
              <a:gd name="connsiteX114" fmla="*/ 9549932 w 15250834"/>
              <a:gd name="connsiteY114" fmla="*/ 35969065 h 39939118"/>
              <a:gd name="connsiteX115" fmla="*/ 9001292 w 15250834"/>
              <a:gd name="connsiteY115" fmla="*/ 35511865 h 39939118"/>
              <a:gd name="connsiteX116" fmla="*/ 9824252 w 15250834"/>
              <a:gd name="connsiteY116" fmla="*/ 34780345 h 39939118"/>
              <a:gd name="connsiteX117" fmla="*/ 8635532 w 15250834"/>
              <a:gd name="connsiteY117" fmla="*/ 28196665 h 39939118"/>
              <a:gd name="connsiteX118" fmla="*/ 9367052 w 15250834"/>
              <a:gd name="connsiteY118" fmla="*/ 26276425 h 39939118"/>
              <a:gd name="connsiteX119" fmla="*/ 8361212 w 15250834"/>
              <a:gd name="connsiteY119" fmla="*/ 25727785 h 39939118"/>
              <a:gd name="connsiteX120" fmla="*/ 8269772 w 15250834"/>
              <a:gd name="connsiteY120" fmla="*/ 20790025 h 39939118"/>
              <a:gd name="connsiteX121" fmla="*/ 8635532 w 15250834"/>
              <a:gd name="connsiteY121" fmla="*/ 18504025 h 39939118"/>
              <a:gd name="connsiteX122" fmla="*/ 7345575 w 15250834"/>
              <a:gd name="connsiteY122" fmla="*/ 16730572 h 39939118"/>
              <a:gd name="connsiteX123" fmla="*/ 7172492 w 15250834"/>
              <a:gd name="connsiteY123" fmla="*/ 16309465 h 39939118"/>
              <a:gd name="connsiteX124" fmla="*/ 7302366 w 15250834"/>
              <a:gd name="connsiteY124" fmla="*/ 16332817 h 39939118"/>
              <a:gd name="connsiteX125" fmla="*/ 7025008 w 15250834"/>
              <a:gd name="connsiteY125" fmla="*/ 16283097 h 39939118"/>
              <a:gd name="connsiteX126" fmla="*/ 7154636 w 15250834"/>
              <a:gd name="connsiteY126" fmla="*/ 20186069 h 39939118"/>
              <a:gd name="connsiteX127" fmla="*/ 6668684 w 15250834"/>
              <a:gd name="connsiteY127" fmla="*/ 21851668 h 39939118"/>
              <a:gd name="connsiteX128" fmla="*/ 6117614 w 15250834"/>
              <a:gd name="connsiteY128" fmla="*/ 22100265 h 39939118"/>
              <a:gd name="connsiteX129" fmla="*/ 6668684 w 15250834"/>
              <a:gd name="connsiteY129" fmla="*/ 26997624 h 39939118"/>
              <a:gd name="connsiteX130" fmla="*/ 6330157 w 15250834"/>
              <a:gd name="connsiteY130" fmla="*/ 36543745 h 39939118"/>
              <a:gd name="connsiteX131" fmla="*/ 5428593 w 15250834"/>
              <a:gd name="connsiteY131" fmla="*/ 36799051 h 39939118"/>
              <a:gd name="connsiteX0" fmla="*/ 5941274 w 15219212"/>
              <a:gd name="connsiteY0" fmla="*/ 36916641 h 39939118"/>
              <a:gd name="connsiteX1" fmla="*/ 6546204 w 15219212"/>
              <a:gd name="connsiteY1" fmla="*/ 37811590 h 39939118"/>
              <a:gd name="connsiteX2" fmla="*/ 6729995 w 15219212"/>
              <a:gd name="connsiteY2" fmla="*/ 38184485 h 39939118"/>
              <a:gd name="connsiteX3" fmla="*/ 8577039 w 15219212"/>
              <a:gd name="connsiteY3" fmla="*/ 38905416 h 39939118"/>
              <a:gd name="connsiteX4" fmla="*/ 8987527 w 15219212"/>
              <a:gd name="connsiteY4" fmla="*/ 39526908 h 39939118"/>
              <a:gd name="connsiteX5" fmla="*/ 6225637 w 15219212"/>
              <a:gd name="connsiteY5" fmla="*/ 39924663 h 39939118"/>
              <a:gd name="connsiteX6" fmla="*/ 5058987 w 15219212"/>
              <a:gd name="connsiteY6" fmla="*/ 39526908 h 39939118"/>
              <a:gd name="connsiteX7" fmla="*/ 4540476 w 15219212"/>
              <a:gd name="connsiteY7" fmla="*/ 39626347 h 39939118"/>
              <a:gd name="connsiteX8" fmla="*/ 3200988 w 15219212"/>
              <a:gd name="connsiteY8" fmla="*/ 39377750 h 39939118"/>
              <a:gd name="connsiteX9" fmla="*/ 3265802 w 15219212"/>
              <a:gd name="connsiteY9" fmla="*/ 38358503 h 39939118"/>
              <a:gd name="connsiteX10" fmla="*/ 2596059 w 15219212"/>
              <a:gd name="connsiteY10" fmla="*/ 38532521 h 39939118"/>
              <a:gd name="connsiteX11" fmla="*/ 2531245 w 15219212"/>
              <a:gd name="connsiteY11" fmla="*/ 38905416 h 39939118"/>
              <a:gd name="connsiteX12" fmla="*/ 864185 w 15219212"/>
              <a:gd name="connsiteY12" fmla="*/ 38830837 h 39939118"/>
              <a:gd name="connsiteX13" fmla="*/ 712953 w 15219212"/>
              <a:gd name="connsiteY13" fmla="*/ 36543745 h 39939118"/>
              <a:gd name="connsiteX14" fmla="*/ 802874 w 15219212"/>
              <a:gd name="connsiteY14" fmla="*/ 35499638 h 39939118"/>
              <a:gd name="connsiteX15" fmla="*/ 1278176 w 15219212"/>
              <a:gd name="connsiteY15" fmla="*/ 35027304 h 39939118"/>
              <a:gd name="connsiteX16" fmla="*/ 1040525 w 15219212"/>
              <a:gd name="connsiteY16" fmla="*/ 34629549 h 39939118"/>
              <a:gd name="connsiteX17" fmla="*/ 1080232 w 15219212"/>
              <a:gd name="connsiteY17" fmla="*/ 26972764 h 39939118"/>
              <a:gd name="connsiteX18" fmla="*/ 1598743 w 15219212"/>
              <a:gd name="connsiteY18" fmla="*/ 24909410 h 39939118"/>
              <a:gd name="connsiteX19" fmla="*/ 1533929 w 15219212"/>
              <a:gd name="connsiteY19" fmla="*/ 23591847 h 39939118"/>
              <a:gd name="connsiteX20" fmla="*/ 1663557 w 15219212"/>
              <a:gd name="connsiteY20" fmla="*/ 22348862 h 39939118"/>
              <a:gd name="connsiteX21" fmla="*/ 1859785 w 15219212"/>
              <a:gd name="connsiteY21" fmla="*/ 21534401 h 39939118"/>
              <a:gd name="connsiteX22" fmla="*/ 0 w 15219212"/>
              <a:gd name="connsiteY22" fmla="*/ 21115331 h 39939118"/>
              <a:gd name="connsiteX23" fmla="*/ 734558 w 15219212"/>
              <a:gd name="connsiteY23" fmla="*/ 16034501 h 39939118"/>
              <a:gd name="connsiteX24" fmla="*/ 910897 w 15219212"/>
              <a:gd name="connsiteY24" fmla="*/ 13573391 h 39939118"/>
              <a:gd name="connsiteX25" fmla="*/ 781270 w 15219212"/>
              <a:gd name="connsiteY25" fmla="*/ 10391351 h 39939118"/>
              <a:gd name="connsiteX26" fmla="*/ 1166650 w 15219212"/>
              <a:gd name="connsiteY26" fmla="*/ 7897670 h 39939118"/>
              <a:gd name="connsiteX27" fmla="*/ 1879603 w 15219212"/>
              <a:gd name="connsiteY27" fmla="*/ 6322056 h 39939118"/>
              <a:gd name="connsiteX28" fmla="*/ 2570951 w 15219212"/>
              <a:gd name="connsiteY28" fmla="*/ 5337122 h 39939118"/>
              <a:gd name="connsiteX29" fmla="*/ 2966252 w 15219212"/>
              <a:gd name="connsiteY29" fmla="*/ 4788025 h 39939118"/>
              <a:gd name="connsiteX30" fmla="*/ 2527742 w 15219212"/>
              <a:gd name="connsiteY30" fmla="*/ 3954433 h 39939118"/>
              <a:gd name="connsiteX31" fmla="*/ 2160463 w 15219212"/>
              <a:gd name="connsiteY31" fmla="*/ 1881624 h 39939118"/>
              <a:gd name="connsiteX32" fmla="*/ 2246882 w 15219212"/>
              <a:gd name="connsiteY32" fmla="*/ 1036395 h 39939118"/>
              <a:gd name="connsiteX33" fmla="*/ 2722184 w 15219212"/>
              <a:gd name="connsiteY33" fmla="*/ 638640 h 39939118"/>
              <a:gd name="connsiteX34" fmla="*/ 3510600 w 15219212"/>
              <a:gd name="connsiteY34" fmla="*/ 290605 h 39939118"/>
              <a:gd name="connsiteX35" fmla="*/ 4601787 w 15219212"/>
              <a:gd name="connsiteY35" fmla="*/ 191166 h 39939118"/>
              <a:gd name="connsiteX36" fmla="*/ 5833251 w 15219212"/>
              <a:gd name="connsiteY36" fmla="*/ 713219 h 39939118"/>
              <a:gd name="connsiteX37" fmla="*/ 5465972 w 15219212"/>
              <a:gd name="connsiteY37" fmla="*/ 1185554 h 39939118"/>
              <a:gd name="connsiteX38" fmla="*/ 5768437 w 15219212"/>
              <a:gd name="connsiteY38" fmla="*/ 1682747 h 39939118"/>
              <a:gd name="connsiteX39" fmla="*/ 5962879 w 15219212"/>
              <a:gd name="connsiteY39" fmla="*/ 2378819 h 39939118"/>
              <a:gd name="connsiteX40" fmla="*/ 5941274 w 15219212"/>
              <a:gd name="connsiteY40" fmla="*/ 2900872 h 39939118"/>
              <a:gd name="connsiteX41" fmla="*/ 6265343 w 15219212"/>
              <a:gd name="connsiteY41" fmla="*/ 3671523 h 39939118"/>
              <a:gd name="connsiteX42" fmla="*/ 6157320 w 15219212"/>
              <a:gd name="connsiteY42" fmla="*/ 4078732 h 39939118"/>
              <a:gd name="connsiteX43" fmla="*/ 6222134 w 15219212"/>
              <a:gd name="connsiteY43" fmla="*/ 4516753 h 39939118"/>
              <a:gd name="connsiteX44" fmla="*/ 5919669 w 15219212"/>
              <a:gd name="connsiteY44" fmla="*/ 5585719 h 39939118"/>
              <a:gd name="connsiteX45" fmla="*/ 5160812 w 15219212"/>
              <a:gd name="connsiteY45" fmla="*/ 5610985 h 39939118"/>
              <a:gd name="connsiteX46" fmla="*/ 4882647 w 15219212"/>
              <a:gd name="connsiteY46" fmla="*/ 6115484 h 39939118"/>
              <a:gd name="connsiteX47" fmla="*/ 5314740 w 15219212"/>
              <a:gd name="connsiteY47" fmla="*/ 6836415 h 39939118"/>
              <a:gd name="connsiteX48" fmla="*/ 6200530 w 15219212"/>
              <a:gd name="connsiteY48" fmla="*/ 10251647 h 39939118"/>
              <a:gd name="connsiteX49" fmla="*/ 6351762 w 15219212"/>
              <a:gd name="connsiteY49" fmla="*/ 11634335 h 39939118"/>
              <a:gd name="connsiteX50" fmla="*/ 6762250 w 15219212"/>
              <a:gd name="connsiteY50" fmla="*/ 11385738 h 39939118"/>
              <a:gd name="connsiteX51" fmla="*/ 6440972 w 15219212"/>
              <a:gd name="connsiteY51" fmla="*/ 10000105 h 39939118"/>
              <a:gd name="connsiteX52" fmla="*/ 8178332 w 15219212"/>
              <a:gd name="connsiteY52" fmla="*/ 8628505 h 39939118"/>
              <a:gd name="connsiteX53" fmla="*/ 8307134 w 15219212"/>
              <a:gd name="connsiteY53" fmla="*/ 7979961 h 39939118"/>
              <a:gd name="connsiteX54" fmla="*/ 8566084 w 15219212"/>
              <a:gd name="connsiteY54" fmla="*/ 7805943 h 39939118"/>
              <a:gd name="connsiteX55" fmla="*/ 8566084 w 15219212"/>
              <a:gd name="connsiteY55" fmla="*/ 7184451 h 39939118"/>
              <a:gd name="connsiteX56" fmla="*/ 8144946 w 15219212"/>
              <a:gd name="connsiteY56" fmla="*/ 6910994 h 39939118"/>
              <a:gd name="connsiteX57" fmla="*/ 7904012 w 15219212"/>
              <a:gd name="connsiteY57" fmla="*/ 5336665 h 39939118"/>
              <a:gd name="connsiteX58" fmla="*/ 7904012 w 15219212"/>
              <a:gd name="connsiteY58" fmla="*/ 5885305 h 39939118"/>
              <a:gd name="connsiteX59" fmla="*/ 7904012 w 15219212"/>
              <a:gd name="connsiteY59" fmla="*/ 6433945 h 39939118"/>
              <a:gd name="connsiteX60" fmla="*/ 7721132 w 15219212"/>
              <a:gd name="connsiteY60" fmla="*/ 6068185 h 39939118"/>
              <a:gd name="connsiteX61" fmla="*/ 7637390 w 15219212"/>
              <a:gd name="connsiteY61" fmla="*/ 6463520 h 39939118"/>
              <a:gd name="connsiteX62" fmla="*/ 7355372 w 15219212"/>
              <a:gd name="connsiteY62" fmla="*/ 6616825 h 39939118"/>
              <a:gd name="connsiteX63" fmla="*/ 7355372 w 15219212"/>
              <a:gd name="connsiteY63" fmla="*/ 6159625 h 39939118"/>
              <a:gd name="connsiteX64" fmla="*/ 7183693 w 15219212"/>
              <a:gd name="connsiteY64" fmla="*/ 6513239 h 39939118"/>
              <a:gd name="connsiteX65" fmla="*/ 7583226 w 15219212"/>
              <a:gd name="connsiteY65" fmla="*/ 5170816 h 39939118"/>
              <a:gd name="connsiteX66" fmla="*/ 7810227 w 15219212"/>
              <a:gd name="connsiteY66" fmla="*/ 4176428 h 39939118"/>
              <a:gd name="connsiteX67" fmla="*/ 8706667 w 15219212"/>
              <a:gd name="connsiteY67" fmla="*/ 3331199 h 39939118"/>
              <a:gd name="connsiteX68" fmla="*/ 9268387 w 15219212"/>
              <a:gd name="connsiteY68" fmla="*/ 3206900 h 39939118"/>
              <a:gd name="connsiteX69" fmla="*/ 9689525 w 15219212"/>
              <a:gd name="connsiteY69" fmla="*/ 3057742 h 39939118"/>
              <a:gd name="connsiteX70" fmla="*/ 10435037 w 15219212"/>
              <a:gd name="connsiteY70" fmla="*/ 3281479 h 39939118"/>
              <a:gd name="connsiteX71" fmla="*/ 10834876 w 15219212"/>
              <a:gd name="connsiteY71" fmla="*/ 3803533 h 39939118"/>
              <a:gd name="connsiteX72" fmla="*/ 11115736 w 15219212"/>
              <a:gd name="connsiteY72" fmla="*/ 4524464 h 39939118"/>
              <a:gd name="connsiteX73" fmla="*/ 11234409 w 15219212"/>
              <a:gd name="connsiteY73" fmla="*/ 5121096 h 39939118"/>
              <a:gd name="connsiteX74" fmla="*/ 11169595 w 15219212"/>
              <a:gd name="connsiteY74" fmla="*/ 5668009 h 39939118"/>
              <a:gd name="connsiteX75" fmla="*/ 11234409 w 15219212"/>
              <a:gd name="connsiteY75" fmla="*/ 6587818 h 39939118"/>
              <a:gd name="connsiteX76" fmla="*/ 10910339 w 15219212"/>
              <a:gd name="connsiteY76" fmla="*/ 7134731 h 39939118"/>
              <a:gd name="connsiteX77" fmla="*/ 10845525 w 15219212"/>
              <a:gd name="connsiteY77" fmla="*/ 7532486 h 39939118"/>
              <a:gd name="connsiteX78" fmla="*/ 10694293 w 15219212"/>
              <a:gd name="connsiteY78" fmla="*/ 8079399 h 39939118"/>
              <a:gd name="connsiteX79" fmla="*/ 10197386 w 15219212"/>
              <a:gd name="connsiteY79" fmla="*/ 8104259 h 39939118"/>
              <a:gd name="connsiteX80" fmla="*/ 10348619 w 15219212"/>
              <a:gd name="connsiteY80" fmla="*/ 8576593 h 39939118"/>
              <a:gd name="connsiteX81" fmla="*/ 10521456 w 15219212"/>
              <a:gd name="connsiteY81" fmla="*/ 8750611 h 39939118"/>
              <a:gd name="connsiteX82" fmla="*/ 11925757 w 15219212"/>
              <a:gd name="connsiteY82" fmla="*/ 9173226 h 39939118"/>
              <a:gd name="connsiteX83" fmla="*/ 12249827 w 15219212"/>
              <a:gd name="connsiteY83" fmla="*/ 9620700 h 39939118"/>
              <a:gd name="connsiteX84" fmla="*/ 12336245 w 15219212"/>
              <a:gd name="connsiteY84" fmla="*/ 10639948 h 39939118"/>
              <a:gd name="connsiteX85" fmla="*/ 13675733 w 15219212"/>
              <a:gd name="connsiteY85" fmla="*/ 10068175 h 39939118"/>
              <a:gd name="connsiteX86" fmla="*/ 15166452 w 15219212"/>
              <a:gd name="connsiteY86" fmla="*/ 9720139 h 39939118"/>
              <a:gd name="connsiteX87" fmla="*/ 15219212 w 15219212"/>
              <a:gd name="connsiteY87" fmla="*/ 10457305 h 39939118"/>
              <a:gd name="connsiteX88" fmla="*/ 15080034 w 15219212"/>
              <a:gd name="connsiteY88" fmla="*/ 10913404 h 39939118"/>
              <a:gd name="connsiteX89" fmla="*/ 13826965 w 15219212"/>
              <a:gd name="connsiteY89" fmla="*/ 11932652 h 39939118"/>
              <a:gd name="connsiteX90" fmla="*/ 13999802 w 15219212"/>
              <a:gd name="connsiteY90" fmla="*/ 11485177 h 39939118"/>
              <a:gd name="connsiteX91" fmla="*/ 12660315 w 15219212"/>
              <a:gd name="connsiteY91" fmla="*/ 11534897 h 39939118"/>
              <a:gd name="connsiteX92" fmla="*/ 12487477 w 15219212"/>
              <a:gd name="connsiteY92" fmla="*/ 12230968 h 39939118"/>
              <a:gd name="connsiteX93" fmla="*/ 13524500 w 15219212"/>
              <a:gd name="connsiteY93" fmla="*/ 13324794 h 39939118"/>
              <a:gd name="connsiteX94" fmla="*/ 14396252 w 15219212"/>
              <a:gd name="connsiteY94" fmla="*/ 14114905 h 39939118"/>
              <a:gd name="connsiteX95" fmla="*/ 14762012 w 15219212"/>
              <a:gd name="connsiteY95" fmla="*/ 14846425 h 39939118"/>
              <a:gd name="connsiteX96" fmla="*/ 14670572 w 15219212"/>
              <a:gd name="connsiteY96" fmla="*/ 15577945 h 39939118"/>
              <a:gd name="connsiteX97" fmla="*/ 14670572 w 15219212"/>
              <a:gd name="connsiteY97" fmla="*/ 16035145 h 39939118"/>
              <a:gd name="connsiteX98" fmla="*/ 14396252 w 15219212"/>
              <a:gd name="connsiteY98" fmla="*/ 16035145 h 39939118"/>
              <a:gd name="connsiteX99" fmla="*/ 14396252 w 15219212"/>
              <a:gd name="connsiteY99" fmla="*/ 16400905 h 39939118"/>
              <a:gd name="connsiteX100" fmla="*/ 13664732 w 15219212"/>
              <a:gd name="connsiteY100" fmla="*/ 16400905 h 39939118"/>
              <a:gd name="connsiteX101" fmla="*/ 14213372 w 15219212"/>
              <a:gd name="connsiteY101" fmla="*/ 17132425 h 39939118"/>
              <a:gd name="connsiteX102" fmla="*/ 14853452 w 15219212"/>
              <a:gd name="connsiteY102" fmla="*/ 25910665 h 39939118"/>
              <a:gd name="connsiteX103" fmla="*/ 13207532 w 15219212"/>
              <a:gd name="connsiteY103" fmla="*/ 25819225 h 39939118"/>
              <a:gd name="connsiteX104" fmla="*/ 13024652 w 15219212"/>
              <a:gd name="connsiteY104" fmla="*/ 29293945 h 39939118"/>
              <a:gd name="connsiteX105" fmla="*/ 11653052 w 15219212"/>
              <a:gd name="connsiteY105" fmla="*/ 33957385 h 39939118"/>
              <a:gd name="connsiteX106" fmla="*/ 12476012 w 15219212"/>
              <a:gd name="connsiteY106" fmla="*/ 35603305 h 39939118"/>
              <a:gd name="connsiteX107" fmla="*/ 14396252 w 15219212"/>
              <a:gd name="connsiteY107" fmla="*/ 36151945 h 39939118"/>
              <a:gd name="connsiteX108" fmla="*/ 12293132 w 15219212"/>
              <a:gd name="connsiteY108" fmla="*/ 36517705 h 39939118"/>
              <a:gd name="connsiteX109" fmla="*/ 12933212 w 15219212"/>
              <a:gd name="connsiteY109" fmla="*/ 37066345 h 39939118"/>
              <a:gd name="connsiteX110" fmla="*/ 12018812 w 15219212"/>
              <a:gd name="connsiteY110" fmla="*/ 37706425 h 39939118"/>
              <a:gd name="connsiteX111" fmla="*/ 10007132 w 15219212"/>
              <a:gd name="connsiteY111" fmla="*/ 37249225 h 39939118"/>
              <a:gd name="connsiteX112" fmla="*/ 10190012 w 15219212"/>
              <a:gd name="connsiteY112" fmla="*/ 36883465 h 39939118"/>
              <a:gd name="connsiteX113" fmla="*/ 9001292 w 15219212"/>
              <a:gd name="connsiteY113" fmla="*/ 36883465 h 39939118"/>
              <a:gd name="connsiteX114" fmla="*/ 9549932 w 15219212"/>
              <a:gd name="connsiteY114" fmla="*/ 35969065 h 39939118"/>
              <a:gd name="connsiteX115" fmla="*/ 9001292 w 15219212"/>
              <a:gd name="connsiteY115" fmla="*/ 35511865 h 39939118"/>
              <a:gd name="connsiteX116" fmla="*/ 9824252 w 15219212"/>
              <a:gd name="connsiteY116" fmla="*/ 34780345 h 39939118"/>
              <a:gd name="connsiteX117" fmla="*/ 8635532 w 15219212"/>
              <a:gd name="connsiteY117" fmla="*/ 28196665 h 39939118"/>
              <a:gd name="connsiteX118" fmla="*/ 9367052 w 15219212"/>
              <a:gd name="connsiteY118" fmla="*/ 26276425 h 39939118"/>
              <a:gd name="connsiteX119" fmla="*/ 8361212 w 15219212"/>
              <a:gd name="connsiteY119" fmla="*/ 25727785 h 39939118"/>
              <a:gd name="connsiteX120" fmla="*/ 8269772 w 15219212"/>
              <a:gd name="connsiteY120" fmla="*/ 20790025 h 39939118"/>
              <a:gd name="connsiteX121" fmla="*/ 8635532 w 15219212"/>
              <a:gd name="connsiteY121" fmla="*/ 18504025 h 39939118"/>
              <a:gd name="connsiteX122" fmla="*/ 7345575 w 15219212"/>
              <a:gd name="connsiteY122" fmla="*/ 16730572 h 39939118"/>
              <a:gd name="connsiteX123" fmla="*/ 7172492 w 15219212"/>
              <a:gd name="connsiteY123" fmla="*/ 16309465 h 39939118"/>
              <a:gd name="connsiteX124" fmla="*/ 7302366 w 15219212"/>
              <a:gd name="connsiteY124" fmla="*/ 16332817 h 39939118"/>
              <a:gd name="connsiteX125" fmla="*/ 7025008 w 15219212"/>
              <a:gd name="connsiteY125" fmla="*/ 16283097 h 39939118"/>
              <a:gd name="connsiteX126" fmla="*/ 7154636 w 15219212"/>
              <a:gd name="connsiteY126" fmla="*/ 20186069 h 39939118"/>
              <a:gd name="connsiteX127" fmla="*/ 6668684 w 15219212"/>
              <a:gd name="connsiteY127" fmla="*/ 21851668 h 39939118"/>
              <a:gd name="connsiteX128" fmla="*/ 6117614 w 15219212"/>
              <a:gd name="connsiteY128" fmla="*/ 22100265 h 39939118"/>
              <a:gd name="connsiteX129" fmla="*/ 6668684 w 15219212"/>
              <a:gd name="connsiteY129" fmla="*/ 26997624 h 39939118"/>
              <a:gd name="connsiteX130" fmla="*/ 6330157 w 15219212"/>
              <a:gd name="connsiteY130" fmla="*/ 36543745 h 39939118"/>
              <a:gd name="connsiteX131" fmla="*/ 5428593 w 1521921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475104 w 15166452"/>
              <a:gd name="connsiteY87" fmla="*/ 10465930 h 39939118"/>
              <a:gd name="connsiteX88" fmla="*/ 15080034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670572 w 15166452"/>
              <a:gd name="connsiteY97" fmla="*/ 16035145 h 39939118"/>
              <a:gd name="connsiteX98" fmla="*/ 14396252 w 15166452"/>
              <a:gd name="connsiteY98" fmla="*/ 16035145 h 39939118"/>
              <a:gd name="connsiteX99" fmla="*/ 14396252 w 15166452"/>
              <a:gd name="connsiteY99" fmla="*/ 16400905 h 39939118"/>
              <a:gd name="connsiteX100" fmla="*/ 13664732 w 15166452"/>
              <a:gd name="connsiteY100" fmla="*/ 16400905 h 39939118"/>
              <a:gd name="connsiteX101" fmla="*/ 14213372 w 15166452"/>
              <a:gd name="connsiteY101" fmla="*/ 17132425 h 39939118"/>
              <a:gd name="connsiteX102" fmla="*/ 14853452 w 15166452"/>
              <a:gd name="connsiteY102" fmla="*/ 25910665 h 39939118"/>
              <a:gd name="connsiteX103" fmla="*/ 13207532 w 15166452"/>
              <a:gd name="connsiteY103" fmla="*/ 25819225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367052 w 15166452"/>
              <a:gd name="connsiteY118" fmla="*/ 26276425 h 39939118"/>
              <a:gd name="connsiteX119" fmla="*/ 8361212 w 15166452"/>
              <a:gd name="connsiteY119" fmla="*/ 25727785 h 39939118"/>
              <a:gd name="connsiteX120" fmla="*/ 8269772 w 15166452"/>
              <a:gd name="connsiteY120" fmla="*/ 20790025 h 39939118"/>
              <a:gd name="connsiteX121" fmla="*/ 8635532 w 15166452"/>
              <a:gd name="connsiteY121" fmla="*/ 18504025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88057"/>
              <a:gd name="connsiteY0" fmla="*/ 36916641 h 39939118"/>
              <a:gd name="connsiteX1" fmla="*/ 6546204 w 15188057"/>
              <a:gd name="connsiteY1" fmla="*/ 37811590 h 39939118"/>
              <a:gd name="connsiteX2" fmla="*/ 6729995 w 15188057"/>
              <a:gd name="connsiteY2" fmla="*/ 38184485 h 39939118"/>
              <a:gd name="connsiteX3" fmla="*/ 8577039 w 15188057"/>
              <a:gd name="connsiteY3" fmla="*/ 38905416 h 39939118"/>
              <a:gd name="connsiteX4" fmla="*/ 8987527 w 15188057"/>
              <a:gd name="connsiteY4" fmla="*/ 39526908 h 39939118"/>
              <a:gd name="connsiteX5" fmla="*/ 6225637 w 15188057"/>
              <a:gd name="connsiteY5" fmla="*/ 39924663 h 39939118"/>
              <a:gd name="connsiteX6" fmla="*/ 5058987 w 15188057"/>
              <a:gd name="connsiteY6" fmla="*/ 39526908 h 39939118"/>
              <a:gd name="connsiteX7" fmla="*/ 4540476 w 15188057"/>
              <a:gd name="connsiteY7" fmla="*/ 39626347 h 39939118"/>
              <a:gd name="connsiteX8" fmla="*/ 3200988 w 15188057"/>
              <a:gd name="connsiteY8" fmla="*/ 39377750 h 39939118"/>
              <a:gd name="connsiteX9" fmla="*/ 3265802 w 15188057"/>
              <a:gd name="connsiteY9" fmla="*/ 38358503 h 39939118"/>
              <a:gd name="connsiteX10" fmla="*/ 2596059 w 15188057"/>
              <a:gd name="connsiteY10" fmla="*/ 38532521 h 39939118"/>
              <a:gd name="connsiteX11" fmla="*/ 2531245 w 15188057"/>
              <a:gd name="connsiteY11" fmla="*/ 38905416 h 39939118"/>
              <a:gd name="connsiteX12" fmla="*/ 864185 w 15188057"/>
              <a:gd name="connsiteY12" fmla="*/ 38830837 h 39939118"/>
              <a:gd name="connsiteX13" fmla="*/ 712953 w 15188057"/>
              <a:gd name="connsiteY13" fmla="*/ 36543745 h 39939118"/>
              <a:gd name="connsiteX14" fmla="*/ 802874 w 15188057"/>
              <a:gd name="connsiteY14" fmla="*/ 35499638 h 39939118"/>
              <a:gd name="connsiteX15" fmla="*/ 1278176 w 15188057"/>
              <a:gd name="connsiteY15" fmla="*/ 35027304 h 39939118"/>
              <a:gd name="connsiteX16" fmla="*/ 1040525 w 15188057"/>
              <a:gd name="connsiteY16" fmla="*/ 34629549 h 39939118"/>
              <a:gd name="connsiteX17" fmla="*/ 1080232 w 15188057"/>
              <a:gd name="connsiteY17" fmla="*/ 26972764 h 39939118"/>
              <a:gd name="connsiteX18" fmla="*/ 1598743 w 15188057"/>
              <a:gd name="connsiteY18" fmla="*/ 24909410 h 39939118"/>
              <a:gd name="connsiteX19" fmla="*/ 1533929 w 15188057"/>
              <a:gd name="connsiteY19" fmla="*/ 23591847 h 39939118"/>
              <a:gd name="connsiteX20" fmla="*/ 1663557 w 15188057"/>
              <a:gd name="connsiteY20" fmla="*/ 22348862 h 39939118"/>
              <a:gd name="connsiteX21" fmla="*/ 1859785 w 15188057"/>
              <a:gd name="connsiteY21" fmla="*/ 21534401 h 39939118"/>
              <a:gd name="connsiteX22" fmla="*/ 0 w 15188057"/>
              <a:gd name="connsiteY22" fmla="*/ 21115331 h 39939118"/>
              <a:gd name="connsiteX23" fmla="*/ 734558 w 15188057"/>
              <a:gd name="connsiteY23" fmla="*/ 16034501 h 39939118"/>
              <a:gd name="connsiteX24" fmla="*/ 910897 w 15188057"/>
              <a:gd name="connsiteY24" fmla="*/ 13573391 h 39939118"/>
              <a:gd name="connsiteX25" fmla="*/ 781270 w 15188057"/>
              <a:gd name="connsiteY25" fmla="*/ 10391351 h 39939118"/>
              <a:gd name="connsiteX26" fmla="*/ 1166650 w 15188057"/>
              <a:gd name="connsiteY26" fmla="*/ 7897670 h 39939118"/>
              <a:gd name="connsiteX27" fmla="*/ 1879603 w 15188057"/>
              <a:gd name="connsiteY27" fmla="*/ 6322056 h 39939118"/>
              <a:gd name="connsiteX28" fmla="*/ 2570951 w 15188057"/>
              <a:gd name="connsiteY28" fmla="*/ 5337122 h 39939118"/>
              <a:gd name="connsiteX29" fmla="*/ 2966252 w 15188057"/>
              <a:gd name="connsiteY29" fmla="*/ 4788025 h 39939118"/>
              <a:gd name="connsiteX30" fmla="*/ 2527742 w 15188057"/>
              <a:gd name="connsiteY30" fmla="*/ 3954433 h 39939118"/>
              <a:gd name="connsiteX31" fmla="*/ 2160463 w 15188057"/>
              <a:gd name="connsiteY31" fmla="*/ 1881624 h 39939118"/>
              <a:gd name="connsiteX32" fmla="*/ 2246882 w 15188057"/>
              <a:gd name="connsiteY32" fmla="*/ 1036395 h 39939118"/>
              <a:gd name="connsiteX33" fmla="*/ 2722184 w 15188057"/>
              <a:gd name="connsiteY33" fmla="*/ 638640 h 39939118"/>
              <a:gd name="connsiteX34" fmla="*/ 3510600 w 15188057"/>
              <a:gd name="connsiteY34" fmla="*/ 290605 h 39939118"/>
              <a:gd name="connsiteX35" fmla="*/ 4601787 w 15188057"/>
              <a:gd name="connsiteY35" fmla="*/ 191166 h 39939118"/>
              <a:gd name="connsiteX36" fmla="*/ 5833251 w 15188057"/>
              <a:gd name="connsiteY36" fmla="*/ 713219 h 39939118"/>
              <a:gd name="connsiteX37" fmla="*/ 5465972 w 15188057"/>
              <a:gd name="connsiteY37" fmla="*/ 1185554 h 39939118"/>
              <a:gd name="connsiteX38" fmla="*/ 5768437 w 15188057"/>
              <a:gd name="connsiteY38" fmla="*/ 1682747 h 39939118"/>
              <a:gd name="connsiteX39" fmla="*/ 5962879 w 15188057"/>
              <a:gd name="connsiteY39" fmla="*/ 2378819 h 39939118"/>
              <a:gd name="connsiteX40" fmla="*/ 5941274 w 15188057"/>
              <a:gd name="connsiteY40" fmla="*/ 2900872 h 39939118"/>
              <a:gd name="connsiteX41" fmla="*/ 6265343 w 15188057"/>
              <a:gd name="connsiteY41" fmla="*/ 3671523 h 39939118"/>
              <a:gd name="connsiteX42" fmla="*/ 6157320 w 15188057"/>
              <a:gd name="connsiteY42" fmla="*/ 4078732 h 39939118"/>
              <a:gd name="connsiteX43" fmla="*/ 6222134 w 15188057"/>
              <a:gd name="connsiteY43" fmla="*/ 4516753 h 39939118"/>
              <a:gd name="connsiteX44" fmla="*/ 5919669 w 15188057"/>
              <a:gd name="connsiteY44" fmla="*/ 5585719 h 39939118"/>
              <a:gd name="connsiteX45" fmla="*/ 5160812 w 15188057"/>
              <a:gd name="connsiteY45" fmla="*/ 5610985 h 39939118"/>
              <a:gd name="connsiteX46" fmla="*/ 4882647 w 15188057"/>
              <a:gd name="connsiteY46" fmla="*/ 6115484 h 39939118"/>
              <a:gd name="connsiteX47" fmla="*/ 5314740 w 15188057"/>
              <a:gd name="connsiteY47" fmla="*/ 6836415 h 39939118"/>
              <a:gd name="connsiteX48" fmla="*/ 6200530 w 15188057"/>
              <a:gd name="connsiteY48" fmla="*/ 10251647 h 39939118"/>
              <a:gd name="connsiteX49" fmla="*/ 6351762 w 15188057"/>
              <a:gd name="connsiteY49" fmla="*/ 11634335 h 39939118"/>
              <a:gd name="connsiteX50" fmla="*/ 6762250 w 15188057"/>
              <a:gd name="connsiteY50" fmla="*/ 11385738 h 39939118"/>
              <a:gd name="connsiteX51" fmla="*/ 6440972 w 15188057"/>
              <a:gd name="connsiteY51" fmla="*/ 10000105 h 39939118"/>
              <a:gd name="connsiteX52" fmla="*/ 8178332 w 15188057"/>
              <a:gd name="connsiteY52" fmla="*/ 8628505 h 39939118"/>
              <a:gd name="connsiteX53" fmla="*/ 8307134 w 15188057"/>
              <a:gd name="connsiteY53" fmla="*/ 7979961 h 39939118"/>
              <a:gd name="connsiteX54" fmla="*/ 8566084 w 15188057"/>
              <a:gd name="connsiteY54" fmla="*/ 7805943 h 39939118"/>
              <a:gd name="connsiteX55" fmla="*/ 8566084 w 15188057"/>
              <a:gd name="connsiteY55" fmla="*/ 7184451 h 39939118"/>
              <a:gd name="connsiteX56" fmla="*/ 8144946 w 15188057"/>
              <a:gd name="connsiteY56" fmla="*/ 6910994 h 39939118"/>
              <a:gd name="connsiteX57" fmla="*/ 7904012 w 15188057"/>
              <a:gd name="connsiteY57" fmla="*/ 5336665 h 39939118"/>
              <a:gd name="connsiteX58" fmla="*/ 7904012 w 15188057"/>
              <a:gd name="connsiteY58" fmla="*/ 5885305 h 39939118"/>
              <a:gd name="connsiteX59" fmla="*/ 7904012 w 15188057"/>
              <a:gd name="connsiteY59" fmla="*/ 6433945 h 39939118"/>
              <a:gd name="connsiteX60" fmla="*/ 7721132 w 15188057"/>
              <a:gd name="connsiteY60" fmla="*/ 6068185 h 39939118"/>
              <a:gd name="connsiteX61" fmla="*/ 7637390 w 15188057"/>
              <a:gd name="connsiteY61" fmla="*/ 6463520 h 39939118"/>
              <a:gd name="connsiteX62" fmla="*/ 7355372 w 15188057"/>
              <a:gd name="connsiteY62" fmla="*/ 6616825 h 39939118"/>
              <a:gd name="connsiteX63" fmla="*/ 7355372 w 15188057"/>
              <a:gd name="connsiteY63" fmla="*/ 6159625 h 39939118"/>
              <a:gd name="connsiteX64" fmla="*/ 7183693 w 15188057"/>
              <a:gd name="connsiteY64" fmla="*/ 6513239 h 39939118"/>
              <a:gd name="connsiteX65" fmla="*/ 7583226 w 15188057"/>
              <a:gd name="connsiteY65" fmla="*/ 5170816 h 39939118"/>
              <a:gd name="connsiteX66" fmla="*/ 7810227 w 15188057"/>
              <a:gd name="connsiteY66" fmla="*/ 4176428 h 39939118"/>
              <a:gd name="connsiteX67" fmla="*/ 8706667 w 15188057"/>
              <a:gd name="connsiteY67" fmla="*/ 3331199 h 39939118"/>
              <a:gd name="connsiteX68" fmla="*/ 9268387 w 15188057"/>
              <a:gd name="connsiteY68" fmla="*/ 3206900 h 39939118"/>
              <a:gd name="connsiteX69" fmla="*/ 9689525 w 15188057"/>
              <a:gd name="connsiteY69" fmla="*/ 3057742 h 39939118"/>
              <a:gd name="connsiteX70" fmla="*/ 10435037 w 15188057"/>
              <a:gd name="connsiteY70" fmla="*/ 3281479 h 39939118"/>
              <a:gd name="connsiteX71" fmla="*/ 10834876 w 15188057"/>
              <a:gd name="connsiteY71" fmla="*/ 3803533 h 39939118"/>
              <a:gd name="connsiteX72" fmla="*/ 11115736 w 15188057"/>
              <a:gd name="connsiteY72" fmla="*/ 4524464 h 39939118"/>
              <a:gd name="connsiteX73" fmla="*/ 11234409 w 15188057"/>
              <a:gd name="connsiteY73" fmla="*/ 5121096 h 39939118"/>
              <a:gd name="connsiteX74" fmla="*/ 11169595 w 15188057"/>
              <a:gd name="connsiteY74" fmla="*/ 5668009 h 39939118"/>
              <a:gd name="connsiteX75" fmla="*/ 11234409 w 15188057"/>
              <a:gd name="connsiteY75" fmla="*/ 6587818 h 39939118"/>
              <a:gd name="connsiteX76" fmla="*/ 10910339 w 15188057"/>
              <a:gd name="connsiteY76" fmla="*/ 7134731 h 39939118"/>
              <a:gd name="connsiteX77" fmla="*/ 10845525 w 15188057"/>
              <a:gd name="connsiteY77" fmla="*/ 7532486 h 39939118"/>
              <a:gd name="connsiteX78" fmla="*/ 10694293 w 15188057"/>
              <a:gd name="connsiteY78" fmla="*/ 8079399 h 39939118"/>
              <a:gd name="connsiteX79" fmla="*/ 10197386 w 15188057"/>
              <a:gd name="connsiteY79" fmla="*/ 8104259 h 39939118"/>
              <a:gd name="connsiteX80" fmla="*/ 10348619 w 15188057"/>
              <a:gd name="connsiteY80" fmla="*/ 8576593 h 39939118"/>
              <a:gd name="connsiteX81" fmla="*/ 10521456 w 15188057"/>
              <a:gd name="connsiteY81" fmla="*/ 8750611 h 39939118"/>
              <a:gd name="connsiteX82" fmla="*/ 11925757 w 15188057"/>
              <a:gd name="connsiteY82" fmla="*/ 9173226 h 39939118"/>
              <a:gd name="connsiteX83" fmla="*/ 12249827 w 15188057"/>
              <a:gd name="connsiteY83" fmla="*/ 9620700 h 39939118"/>
              <a:gd name="connsiteX84" fmla="*/ 12336245 w 15188057"/>
              <a:gd name="connsiteY84" fmla="*/ 10639948 h 39939118"/>
              <a:gd name="connsiteX85" fmla="*/ 13675733 w 15188057"/>
              <a:gd name="connsiteY85" fmla="*/ 10068175 h 39939118"/>
              <a:gd name="connsiteX86" fmla="*/ 15166452 w 15188057"/>
              <a:gd name="connsiteY86" fmla="*/ 9720139 h 39939118"/>
              <a:gd name="connsiteX87" fmla="*/ 14475104 w 15188057"/>
              <a:gd name="connsiteY87" fmla="*/ 10465930 h 39939118"/>
              <a:gd name="connsiteX88" fmla="*/ 15080034 w 15188057"/>
              <a:gd name="connsiteY88" fmla="*/ 10913404 h 39939118"/>
              <a:gd name="connsiteX89" fmla="*/ 13826965 w 15188057"/>
              <a:gd name="connsiteY89" fmla="*/ 11932652 h 39939118"/>
              <a:gd name="connsiteX90" fmla="*/ 13999802 w 15188057"/>
              <a:gd name="connsiteY90" fmla="*/ 11485177 h 39939118"/>
              <a:gd name="connsiteX91" fmla="*/ 12660315 w 15188057"/>
              <a:gd name="connsiteY91" fmla="*/ 11534897 h 39939118"/>
              <a:gd name="connsiteX92" fmla="*/ 12487477 w 15188057"/>
              <a:gd name="connsiteY92" fmla="*/ 12230968 h 39939118"/>
              <a:gd name="connsiteX93" fmla="*/ 13524500 w 15188057"/>
              <a:gd name="connsiteY93" fmla="*/ 13324794 h 39939118"/>
              <a:gd name="connsiteX94" fmla="*/ 14396252 w 15188057"/>
              <a:gd name="connsiteY94" fmla="*/ 14114905 h 39939118"/>
              <a:gd name="connsiteX95" fmla="*/ 14762012 w 15188057"/>
              <a:gd name="connsiteY95" fmla="*/ 14846425 h 39939118"/>
              <a:gd name="connsiteX96" fmla="*/ 14670572 w 15188057"/>
              <a:gd name="connsiteY96" fmla="*/ 15577945 h 39939118"/>
              <a:gd name="connsiteX97" fmla="*/ 14670572 w 15188057"/>
              <a:gd name="connsiteY97" fmla="*/ 16035145 h 39939118"/>
              <a:gd name="connsiteX98" fmla="*/ 14396252 w 15188057"/>
              <a:gd name="connsiteY98" fmla="*/ 16035145 h 39939118"/>
              <a:gd name="connsiteX99" fmla="*/ 14396252 w 15188057"/>
              <a:gd name="connsiteY99" fmla="*/ 16400905 h 39939118"/>
              <a:gd name="connsiteX100" fmla="*/ 13664732 w 15188057"/>
              <a:gd name="connsiteY100" fmla="*/ 16400905 h 39939118"/>
              <a:gd name="connsiteX101" fmla="*/ 14213372 w 15188057"/>
              <a:gd name="connsiteY101" fmla="*/ 17132425 h 39939118"/>
              <a:gd name="connsiteX102" fmla="*/ 14853452 w 15188057"/>
              <a:gd name="connsiteY102" fmla="*/ 25910665 h 39939118"/>
              <a:gd name="connsiteX103" fmla="*/ 13207532 w 15188057"/>
              <a:gd name="connsiteY103" fmla="*/ 25819225 h 39939118"/>
              <a:gd name="connsiteX104" fmla="*/ 13024652 w 15188057"/>
              <a:gd name="connsiteY104" fmla="*/ 29293945 h 39939118"/>
              <a:gd name="connsiteX105" fmla="*/ 11653052 w 15188057"/>
              <a:gd name="connsiteY105" fmla="*/ 33957385 h 39939118"/>
              <a:gd name="connsiteX106" fmla="*/ 12476012 w 15188057"/>
              <a:gd name="connsiteY106" fmla="*/ 35603305 h 39939118"/>
              <a:gd name="connsiteX107" fmla="*/ 14396252 w 15188057"/>
              <a:gd name="connsiteY107" fmla="*/ 36151945 h 39939118"/>
              <a:gd name="connsiteX108" fmla="*/ 12293132 w 15188057"/>
              <a:gd name="connsiteY108" fmla="*/ 36517705 h 39939118"/>
              <a:gd name="connsiteX109" fmla="*/ 12933212 w 15188057"/>
              <a:gd name="connsiteY109" fmla="*/ 37066345 h 39939118"/>
              <a:gd name="connsiteX110" fmla="*/ 12018812 w 15188057"/>
              <a:gd name="connsiteY110" fmla="*/ 37706425 h 39939118"/>
              <a:gd name="connsiteX111" fmla="*/ 10007132 w 15188057"/>
              <a:gd name="connsiteY111" fmla="*/ 37249225 h 39939118"/>
              <a:gd name="connsiteX112" fmla="*/ 10190012 w 15188057"/>
              <a:gd name="connsiteY112" fmla="*/ 36883465 h 39939118"/>
              <a:gd name="connsiteX113" fmla="*/ 9001292 w 15188057"/>
              <a:gd name="connsiteY113" fmla="*/ 36883465 h 39939118"/>
              <a:gd name="connsiteX114" fmla="*/ 9549932 w 15188057"/>
              <a:gd name="connsiteY114" fmla="*/ 35969065 h 39939118"/>
              <a:gd name="connsiteX115" fmla="*/ 9001292 w 15188057"/>
              <a:gd name="connsiteY115" fmla="*/ 35511865 h 39939118"/>
              <a:gd name="connsiteX116" fmla="*/ 9824252 w 15188057"/>
              <a:gd name="connsiteY116" fmla="*/ 34780345 h 39939118"/>
              <a:gd name="connsiteX117" fmla="*/ 8635532 w 15188057"/>
              <a:gd name="connsiteY117" fmla="*/ 28196665 h 39939118"/>
              <a:gd name="connsiteX118" fmla="*/ 9367052 w 15188057"/>
              <a:gd name="connsiteY118" fmla="*/ 26276425 h 39939118"/>
              <a:gd name="connsiteX119" fmla="*/ 8361212 w 15188057"/>
              <a:gd name="connsiteY119" fmla="*/ 25727785 h 39939118"/>
              <a:gd name="connsiteX120" fmla="*/ 8269772 w 15188057"/>
              <a:gd name="connsiteY120" fmla="*/ 20790025 h 39939118"/>
              <a:gd name="connsiteX121" fmla="*/ 8635532 w 15188057"/>
              <a:gd name="connsiteY121" fmla="*/ 18504025 h 39939118"/>
              <a:gd name="connsiteX122" fmla="*/ 7345575 w 15188057"/>
              <a:gd name="connsiteY122" fmla="*/ 16730572 h 39939118"/>
              <a:gd name="connsiteX123" fmla="*/ 7172492 w 15188057"/>
              <a:gd name="connsiteY123" fmla="*/ 16309465 h 39939118"/>
              <a:gd name="connsiteX124" fmla="*/ 7302366 w 15188057"/>
              <a:gd name="connsiteY124" fmla="*/ 16332817 h 39939118"/>
              <a:gd name="connsiteX125" fmla="*/ 7025008 w 15188057"/>
              <a:gd name="connsiteY125" fmla="*/ 16283097 h 39939118"/>
              <a:gd name="connsiteX126" fmla="*/ 7154636 w 15188057"/>
              <a:gd name="connsiteY126" fmla="*/ 20186069 h 39939118"/>
              <a:gd name="connsiteX127" fmla="*/ 6668684 w 15188057"/>
              <a:gd name="connsiteY127" fmla="*/ 21851668 h 39939118"/>
              <a:gd name="connsiteX128" fmla="*/ 6117614 w 15188057"/>
              <a:gd name="connsiteY128" fmla="*/ 22100265 h 39939118"/>
              <a:gd name="connsiteX129" fmla="*/ 6668684 w 15188057"/>
              <a:gd name="connsiteY129" fmla="*/ 26997624 h 39939118"/>
              <a:gd name="connsiteX130" fmla="*/ 6330157 w 15188057"/>
              <a:gd name="connsiteY130" fmla="*/ 36543745 h 39939118"/>
              <a:gd name="connsiteX131" fmla="*/ 5428593 w 15188057"/>
              <a:gd name="connsiteY131" fmla="*/ 36799051 h 39939118"/>
              <a:gd name="connsiteX0" fmla="*/ 5941274 w 15188057"/>
              <a:gd name="connsiteY0" fmla="*/ 36916641 h 39939118"/>
              <a:gd name="connsiteX1" fmla="*/ 6546204 w 15188057"/>
              <a:gd name="connsiteY1" fmla="*/ 37811590 h 39939118"/>
              <a:gd name="connsiteX2" fmla="*/ 6729995 w 15188057"/>
              <a:gd name="connsiteY2" fmla="*/ 38184485 h 39939118"/>
              <a:gd name="connsiteX3" fmla="*/ 8577039 w 15188057"/>
              <a:gd name="connsiteY3" fmla="*/ 38905416 h 39939118"/>
              <a:gd name="connsiteX4" fmla="*/ 8987527 w 15188057"/>
              <a:gd name="connsiteY4" fmla="*/ 39526908 h 39939118"/>
              <a:gd name="connsiteX5" fmla="*/ 6225637 w 15188057"/>
              <a:gd name="connsiteY5" fmla="*/ 39924663 h 39939118"/>
              <a:gd name="connsiteX6" fmla="*/ 5058987 w 15188057"/>
              <a:gd name="connsiteY6" fmla="*/ 39526908 h 39939118"/>
              <a:gd name="connsiteX7" fmla="*/ 4540476 w 15188057"/>
              <a:gd name="connsiteY7" fmla="*/ 39626347 h 39939118"/>
              <a:gd name="connsiteX8" fmla="*/ 3200988 w 15188057"/>
              <a:gd name="connsiteY8" fmla="*/ 39377750 h 39939118"/>
              <a:gd name="connsiteX9" fmla="*/ 3265802 w 15188057"/>
              <a:gd name="connsiteY9" fmla="*/ 38358503 h 39939118"/>
              <a:gd name="connsiteX10" fmla="*/ 2596059 w 15188057"/>
              <a:gd name="connsiteY10" fmla="*/ 38532521 h 39939118"/>
              <a:gd name="connsiteX11" fmla="*/ 2531245 w 15188057"/>
              <a:gd name="connsiteY11" fmla="*/ 38905416 h 39939118"/>
              <a:gd name="connsiteX12" fmla="*/ 864185 w 15188057"/>
              <a:gd name="connsiteY12" fmla="*/ 38830837 h 39939118"/>
              <a:gd name="connsiteX13" fmla="*/ 712953 w 15188057"/>
              <a:gd name="connsiteY13" fmla="*/ 36543745 h 39939118"/>
              <a:gd name="connsiteX14" fmla="*/ 802874 w 15188057"/>
              <a:gd name="connsiteY14" fmla="*/ 35499638 h 39939118"/>
              <a:gd name="connsiteX15" fmla="*/ 1278176 w 15188057"/>
              <a:gd name="connsiteY15" fmla="*/ 35027304 h 39939118"/>
              <a:gd name="connsiteX16" fmla="*/ 1040525 w 15188057"/>
              <a:gd name="connsiteY16" fmla="*/ 34629549 h 39939118"/>
              <a:gd name="connsiteX17" fmla="*/ 1080232 w 15188057"/>
              <a:gd name="connsiteY17" fmla="*/ 26972764 h 39939118"/>
              <a:gd name="connsiteX18" fmla="*/ 1598743 w 15188057"/>
              <a:gd name="connsiteY18" fmla="*/ 24909410 h 39939118"/>
              <a:gd name="connsiteX19" fmla="*/ 1533929 w 15188057"/>
              <a:gd name="connsiteY19" fmla="*/ 23591847 h 39939118"/>
              <a:gd name="connsiteX20" fmla="*/ 1663557 w 15188057"/>
              <a:gd name="connsiteY20" fmla="*/ 22348862 h 39939118"/>
              <a:gd name="connsiteX21" fmla="*/ 1859785 w 15188057"/>
              <a:gd name="connsiteY21" fmla="*/ 21534401 h 39939118"/>
              <a:gd name="connsiteX22" fmla="*/ 0 w 15188057"/>
              <a:gd name="connsiteY22" fmla="*/ 21115331 h 39939118"/>
              <a:gd name="connsiteX23" fmla="*/ 734558 w 15188057"/>
              <a:gd name="connsiteY23" fmla="*/ 16034501 h 39939118"/>
              <a:gd name="connsiteX24" fmla="*/ 910897 w 15188057"/>
              <a:gd name="connsiteY24" fmla="*/ 13573391 h 39939118"/>
              <a:gd name="connsiteX25" fmla="*/ 781270 w 15188057"/>
              <a:gd name="connsiteY25" fmla="*/ 10391351 h 39939118"/>
              <a:gd name="connsiteX26" fmla="*/ 1166650 w 15188057"/>
              <a:gd name="connsiteY26" fmla="*/ 7897670 h 39939118"/>
              <a:gd name="connsiteX27" fmla="*/ 1879603 w 15188057"/>
              <a:gd name="connsiteY27" fmla="*/ 6322056 h 39939118"/>
              <a:gd name="connsiteX28" fmla="*/ 2570951 w 15188057"/>
              <a:gd name="connsiteY28" fmla="*/ 5337122 h 39939118"/>
              <a:gd name="connsiteX29" fmla="*/ 2966252 w 15188057"/>
              <a:gd name="connsiteY29" fmla="*/ 4788025 h 39939118"/>
              <a:gd name="connsiteX30" fmla="*/ 2527742 w 15188057"/>
              <a:gd name="connsiteY30" fmla="*/ 3954433 h 39939118"/>
              <a:gd name="connsiteX31" fmla="*/ 2160463 w 15188057"/>
              <a:gd name="connsiteY31" fmla="*/ 1881624 h 39939118"/>
              <a:gd name="connsiteX32" fmla="*/ 2246882 w 15188057"/>
              <a:gd name="connsiteY32" fmla="*/ 1036395 h 39939118"/>
              <a:gd name="connsiteX33" fmla="*/ 2722184 w 15188057"/>
              <a:gd name="connsiteY33" fmla="*/ 638640 h 39939118"/>
              <a:gd name="connsiteX34" fmla="*/ 3510600 w 15188057"/>
              <a:gd name="connsiteY34" fmla="*/ 290605 h 39939118"/>
              <a:gd name="connsiteX35" fmla="*/ 4601787 w 15188057"/>
              <a:gd name="connsiteY35" fmla="*/ 191166 h 39939118"/>
              <a:gd name="connsiteX36" fmla="*/ 5833251 w 15188057"/>
              <a:gd name="connsiteY36" fmla="*/ 713219 h 39939118"/>
              <a:gd name="connsiteX37" fmla="*/ 5465972 w 15188057"/>
              <a:gd name="connsiteY37" fmla="*/ 1185554 h 39939118"/>
              <a:gd name="connsiteX38" fmla="*/ 5768437 w 15188057"/>
              <a:gd name="connsiteY38" fmla="*/ 1682747 h 39939118"/>
              <a:gd name="connsiteX39" fmla="*/ 5962879 w 15188057"/>
              <a:gd name="connsiteY39" fmla="*/ 2378819 h 39939118"/>
              <a:gd name="connsiteX40" fmla="*/ 5941274 w 15188057"/>
              <a:gd name="connsiteY40" fmla="*/ 2900872 h 39939118"/>
              <a:gd name="connsiteX41" fmla="*/ 6265343 w 15188057"/>
              <a:gd name="connsiteY41" fmla="*/ 3671523 h 39939118"/>
              <a:gd name="connsiteX42" fmla="*/ 6157320 w 15188057"/>
              <a:gd name="connsiteY42" fmla="*/ 4078732 h 39939118"/>
              <a:gd name="connsiteX43" fmla="*/ 6222134 w 15188057"/>
              <a:gd name="connsiteY43" fmla="*/ 4516753 h 39939118"/>
              <a:gd name="connsiteX44" fmla="*/ 5919669 w 15188057"/>
              <a:gd name="connsiteY44" fmla="*/ 5585719 h 39939118"/>
              <a:gd name="connsiteX45" fmla="*/ 5160812 w 15188057"/>
              <a:gd name="connsiteY45" fmla="*/ 5610985 h 39939118"/>
              <a:gd name="connsiteX46" fmla="*/ 4882647 w 15188057"/>
              <a:gd name="connsiteY46" fmla="*/ 6115484 h 39939118"/>
              <a:gd name="connsiteX47" fmla="*/ 5314740 w 15188057"/>
              <a:gd name="connsiteY47" fmla="*/ 6836415 h 39939118"/>
              <a:gd name="connsiteX48" fmla="*/ 6200530 w 15188057"/>
              <a:gd name="connsiteY48" fmla="*/ 10251647 h 39939118"/>
              <a:gd name="connsiteX49" fmla="*/ 6351762 w 15188057"/>
              <a:gd name="connsiteY49" fmla="*/ 11634335 h 39939118"/>
              <a:gd name="connsiteX50" fmla="*/ 6762250 w 15188057"/>
              <a:gd name="connsiteY50" fmla="*/ 11385738 h 39939118"/>
              <a:gd name="connsiteX51" fmla="*/ 6440972 w 15188057"/>
              <a:gd name="connsiteY51" fmla="*/ 10000105 h 39939118"/>
              <a:gd name="connsiteX52" fmla="*/ 8178332 w 15188057"/>
              <a:gd name="connsiteY52" fmla="*/ 8628505 h 39939118"/>
              <a:gd name="connsiteX53" fmla="*/ 8307134 w 15188057"/>
              <a:gd name="connsiteY53" fmla="*/ 7979961 h 39939118"/>
              <a:gd name="connsiteX54" fmla="*/ 8566084 w 15188057"/>
              <a:gd name="connsiteY54" fmla="*/ 7805943 h 39939118"/>
              <a:gd name="connsiteX55" fmla="*/ 8566084 w 15188057"/>
              <a:gd name="connsiteY55" fmla="*/ 7184451 h 39939118"/>
              <a:gd name="connsiteX56" fmla="*/ 8144946 w 15188057"/>
              <a:gd name="connsiteY56" fmla="*/ 6910994 h 39939118"/>
              <a:gd name="connsiteX57" fmla="*/ 7904012 w 15188057"/>
              <a:gd name="connsiteY57" fmla="*/ 5336665 h 39939118"/>
              <a:gd name="connsiteX58" fmla="*/ 7904012 w 15188057"/>
              <a:gd name="connsiteY58" fmla="*/ 5885305 h 39939118"/>
              <a:gd name="connsiteX59" fmla="*/ 7904012 w 15188057"/>
              <a:gd name="connsiteY59" fmla="*/ 6433945 h 39939118"/>
              <a:gd name="connsiteX60" fmla="*/ 7721132 w 15188057"/>
              <a:gd name="connsiteY60" fmla="*/ 6068185 h 39939118"/>
              <a:gd name="connsiteX61" fmla="*/ 7637390 w 15188057"/>
              <a:gd name="connsiteY61" fmla="*/ 6463520 h 39939118"/>
              <a:gd name="connsiteX62" fmla="*/ 7355372 w 15188057"/>
              <a:gd name="connsiteY62" fmla="*/ 6616825 h 39939118"/>
              <a:gd name="connsiteX63" fmla="*/ 7355372 w 15188057"/>
              <a:gd name="connsiteY63" fmla="*/ 6159625 h 39939118"/>
              <a:gd name="connsiteX64" fmla="*/ 7183693 w 15188057"/>
              <a:gd name="connsiteY64" fmla="*/ 6513239 h 39939118"/>
              <a:gd name="connsiteX65" fmla="*/ 7583226 w 15188057"/>
              <a:gd name="connsiteY65" fmla="*/ 5170816 h 39939118"/>
              <a:gd name="connsiteX66" fmla="*/ 7810227 w 15188057"/>
              <a:gd name="connsiteY66" fmla="*/ 4176428 h 39939118"/>
              <a:gd name="connsiteX67" fmla="*/ 8706667 w 15188057"/>
              <a:gd name="connsiteY67" fmla="*/ 3331199 h 39939118"/>
              <a:gd name="connsiteX68" fmla="*/ 9268387 w 15188057"/>
              <a:gd name="connsiteY68" fmla="*/ 3206900 h 39939118"/>
              <a:gd name="connsiteX69" fmla="*/ 9689525 w 15188057"/>
              <a:gd name="connsiteY69" fmla="*/ 3057742 h 39939118"/>
              <a:gd name="connsiteX70" fmla="*/ 10435037 w 15188057"/>
              <a:gd name="connsiteY70" fmla="*/ 3281479 h 39939118"/>
              <a:gd name="connsiteX71" fmla="*/ 10834876 w 15188057"/>
              <a:gd name="connsiteY71" fmla="*/ 3803533 h 39939118"/>
              <a:gd name="connsiteX72" fmla="*/ 11115736 w 15188057"/>
              <a:gd name="connsiteY72" fmla="*/ 4524464 h 39939118"/>
              <a:gd name="connsiteX73" fmla="*/ 11234409 w 15188057"/>
              <a:gd name="connsiteY73" fmla="*/ 5121096 h 39939118"/>
              <a:gd name="connsiteX74" fmla="*/ 11169595 w 15188057"/>
              <a:gd name="connsiteY74" fmla="*/ 5668009 h 39939118"/>
              <a:gd name="connsiteX75" fmla="*/ 11234409 w 15188057"/>
              <a:gd name="connsiteY75" fmla="*/ 6587818 h 39939118"/>
              <a:gd name="connsiteX76" fmla="*/ 10910339 w 15188057"/>
              <a:gd name="connsiteY76" fmla="*/ 7134731 h 39939118"/>
              <a:gd name="connsiteX77" fmla="*/ 10845525 w 15188057"/>
              <a:gd name="connsiteY77" fmla="*/ 7532486 h 39939118"/>
              <a:gd name="connsiteX78" fmla="*/ 10694293 w 15188057"/>
              <a:gd name="connsiteY78" fmla="*/ 8079399 h 39939118"/>
              <a:gd name="connsiteX79" fmla="*/ 10197386 w 15188057"/>
              <a:gd name="connsiteY79" fmla="*/ 8104259 h 39939118"/>
              <a:gd name="connsiteX80" fmla="*/ 10348619 w 15188057"/>
              <a:gd name="connsiteY80" fmla="*/ 8576593 h 39939118"/>
              <a:gd name="connsiteX81" fmla="*/ 10521456 w 15188057"/>
              <a:gd name="connsiteY81" fmla="*/ 8750611 h 39939118"/>
              <a:gd name="connsiteX82" fmla="*/ 11925757 w 15188057"/>
              <a:gd name="connsiteY82" fmla="*/ 9173226 h 39939118"/>
              <a:gd name="connsiteX83" fmla="*/ 12249827 w 15188057"/>
              <a:gd name="connsiteY83" fmla="*/ 9620700 h 39939118"/>
              <a:gd name="connsiteX84" fmla="*/ 12336245 w 15188057"/>
              <a:gd name="connsiteY84" fmla="*/ 10639948 h 39939118"/>
              <a:gd name="connsiteX85" fmla="*/ 13675733 w 15188057"/>
              <a:gd name="connsiteY85" fmla="*/ 10068175 h 39939118"/>
              <a:gd name="connsiteX86" fmla="*/ 15166452 w 15188057"/>
              <a:gd name="connsiteY86" fmla="*/ 9720139 h 39939118"/>
              <a:gd name="connsiteX87" fmla="*/ 14021407 w 15188057"/>
              <a:gd name="connsiteY87" fmla="*/ 10465930 h 39939118"/>
              <a:gd name="connsiteX88" fmla="*/ 15080034 w 15188057"/>
              <a:gd name="connsiteY88" fmla="*/ 10913404 h 39939118"/>
              <a:gd name="connsiteX89" fmla="*/ 13826965 w 15188057"/>
              <a:gd name="connsiteY89" fmla="*/ 11932652 h 39939118"/>
              <a:gd name="connsiteX90" fmla="*/ 13999802 w 15188057"/>
              <a:gd name="connsiteY90" fmla="*/ 11485177 h 39939118"/>
              <a:gd name="connsiteX91" fmla="*/ 12660315 w 15188057"/>
              <a:gd name="connsiteY91" fmla="*/ 11534897 h 39939118"/>
              <a:gd name="connsiteX92" fmla="*/ 12487477 w 15188057"/>
              <a:gd name="connsiteY92" fmla="*/ 12230968 h 39939118"/>
              <a:gd name="connsiteX93" fmla="*/ 13524500 w 15188057"/>
              <a:gd name="connsiteY93" fmla="*/ 13324794 h 39939118"/>
              <a:gd name="connsiteX94" fmla="*/ 14396252 w 15188057"/>
              <a:gd name="connsiteY94" fmla="*/ 14114905 h 39939118"/>
              <a:gd name="connsiteX95" fmla="*/ 14762012 w 15188057"/>
              <a:gd name="connsiteY95" fmla="*/ 14846425 h 39939118"/>
              <a:gd name="connsiteX96" fmla="*/ 14670572 w 15188057"/>
              <a:gd name="connsiteY96" fmla="*/ 15577945 h 39939118"/>
              <a:gd name="connsiteX97" fmla="*/ 14670572 w 15188057"/>
              <a:gd name="connsiteY97" fmla="*/ 16035145 h 39939118"/>
              <a:gd name="connsiteX98" fmla="*/ 14396252 w 15188057"/>
              <a:gd name="connsiteY98" fmla="*/ 16035145 h 39939118"/>
              <a:gd name="connsiteX99" fmla="*/ 14396252 w 15188057"/>
              <a:gd name="connsiteY99" fmla="*/ 16400905 h 39939118"/>
              <a:gd name="connsiteX100" fmla="*/ 13664732 w 15188057"/>
              <a:gd name="connsiteY100" fmla="*/ 16400905 h 39939118"/>
              <a:gd name="connsiteX101" fmla="*/ 14213372 w 15188057"/>
              <a:gd name="connsiteY101" fmla="*/ 17132425 h 39939118"/>
              <a:gd name="connsiteX102" fmla="*/ 14853452 w 15188057"/>
              <a:gd name="connsiteY102" fmla="*/ 25910665 h 39939118"/>
              <a:gd name="connsiteX103" fmla="*/ 13207532 w 15188057"/>
              <a:gd name="connsiteY103" fmla="*/ 25819225 h 39939118"/>
              <a:gd name="connsiteX104" fmla="*/ 13024652 w 15188057"/>
              <a:gd name="connsiteY104" fmla="*/ 29293945 h 39939118"/>
              <a:gd name="connsiteX105" fmla="*/ 11653052 w 15188057"/>
              <a:gd name="connsiteY105" fmla="*/ 33957385 h 39939118"/>
              <a:gd name="connsiteX106" fmla="*/ 12476012 w 15188057"/>
              <a:gd name="connsiteY106" fmla="*/ 35603305 h 39939118"/>
              <a:gd name="connsiteX107" fmla="*/ 14396252 w 15188057"/>
              <a:gd name="connsiteY107" fmla="*/ 36151945 h 39939118"/>
              <a:gd name="connsiteX108" fmla="*/ 12293132 w 15188057"/>
              <a:gd name="connsiteY108" fmla="*/ 36517705 h 39939118"/>
              <a:gd name="connsiteX109" fmla="*/ 12933212 w 15188057"/>
              <a:gd name="connsiteY109" fmla="*/ 37066345 h 39939118"/>
              <a:gd name="connsiteX110" fmla="*/ 12018812 w 15188057"/>
              <a:gd name="connsiteY110" fmla="*/ 37706425 h 39939118"/>
              <a:gd name="connsiteX111" fmla="*/ 10007132 w 15188057"/>
              <a:gd name="connsiteY111" fmla="*/ 37249225 h 39939118"/>
              <a:gd name="connsiteX112" fmla="*/ 10190012 w 15188057"/>
              <a:gd name="connsiteY112" fmla="*/ 36883465 h 39939118"/>
              <a:gd name="connsiteX113" fmla="*/ 9001292 w 15188057"/>
              <a:gd name="connsiteY113" fmla="*/ 36883465 h 39939118"/>
              <a:gd name="connsiteX114" fmla="*/ 9549932 w 15188057"/>
              <a:gd name="connsiteY114" fmla="*/ 35969065 h 39939118"/>
              <a:gd name="connsiteX115" fmla="*/ 9001292 w 15188057"/>
              <a:gd name="connsiteY115" fmla="*/ 35511865 h 39939118"/>
              <a:gd name="connsiteX116" fmla="*/ 9824252 w 15188057"/>
              <a:gd name="connsiteY116" fmla="*/ 34780345 h 39939118"/>
              <a:gd name="connsiteX117" fmla="*/ 8635532 w 15188057"/>
              <a:gd name="connsiteY117" fmla="*/ 28196665 h 39939118"/>
              <a:gd name="connsiteX118" fmla="*/ 9367052 w 15188057"/>
              <a:gd name="connsiteY118" fmla="*/ 26276425 h 39939118"/>
              <a:gd name="connsiteX119" fmla="*/ 8361212 w 15188057"/>
              <a:gd name="connsiteY119" fmla="*/ 25727785 h 39939118"/>
              <a:gd name="connsiteX120" fmla="*/ 8269772 w 15188057"/>
              <a:gd name="connsiteY120" fmla="*/ 20790025 h 39939118"/>
              <a:gd name="connsiteX121" fmla="*/ 8635532 w 15188057"/>
              <a:gd name="connsiteY121" fmla="*/ 18504025 h 39939118"/>
              <a:gd name="connsiteX122" fmla="*/ 7345575 w 15188057"/>
              <a:gd name="connsiteY122" fmla="*/ 16730572 h 39939118"/>
              <a:gd name="connsiteX123" fmla="*/ 7172492 w 15188057"/>
              <a:gd name="connsiteY123" fmla="*/ 16309465 h 39939118"/>
              <a:gd name="connsiteX124" fmla="*/ 7302366 w 15188057"/>
              <a:gd name="connsiteY124" fmla="*/ 16332817 h 39939118"/>
              <a:gd name="connsiteX125" fmla="*/ 7025008 w 15188057"/>
              <a:gd name="connsiteY125" fmla="*/ 16283097 h 39939118"/>
              <a:gd name="connsiteX126" fmla="*/ 7154636 w 15188057"/>
              <a:gd name="connsiteY126" fmla="*/ 20186069 h 39939118"/>
              <a:gd name="connsiteX127" fmla="*/ 6668684 w 15188057"/>
              <a:gd name="connsiteY127" fmla="*/ 21851668 h 39939118"/>
              <a:gd name="connsiteX128" fmla="*/ 6117614 w 15188057"/>
              <a:gd name="connsiteY128" fmla="*/ 22100265 h 39939118"/>
              <a:gd name="connsiteX129" fmla="*/ 6668684 w 15188057"/>
              <a:gd name="connsiteY129" fmla="*/ 26997624 h 39939118"/>
              <a:gd name="connsiteX130" fmla="*/ 6330157 w 15188057"/>
              <a:gd name="connsiteY130" fmla="*/ 36543745 h 39939118"/>
              <a:gd name="connsiteX131" fmla="*/ 5428593 w 15188057"/>
              <a:gd name="connsiteY131" fmla="*/ 36799051 h 39939118"/>
              <a:gd name="connsiteX0" fmla="*/ 5941274 w 15188057"/>
              <a:gd name="connsiteY0" fmla="*/ 36916641 h 39939118"/>
              <a:gd name="connsiteX1" fmla="*/ 6546204 w 15188057"/>
              <a:gd name="connsiteY1" fmla="*/ 37811590 h 39939118"/>
              <a:gd name="connsiteX2" fmla="*/ 6729995 w 15188057"/>
              <a:gd name="connsiteY2" fmla="*/ 38184485 h 39939118"/>
              <a:gd name="connsiteX3" fmla="*/ 8577039 w 15188057"/>
              <a:gd name="connsiteY3" fmla="*/ 38905416 h 39939118"/>
              <a:gd name="connsiteX4" fmla="*/ 8987527 w 15188057"/>
              <a:gd name="connsiteY4" fmla="*/ 39526908 h 39939118"/>
              <a:gd name="connsiteX5" fmla="*/ 6225637 w 15188057"/>
              <a:gd name="connsiteY5" fmla="*/ 39924663 h 39939118"/>
              <a:gd name="connsiteX6" fmla="*/ 5058987 w 15188057"/>
              <a:gd name="connsiteY6" fmla="*/ 39526908 h 39939118"/>
              <a:gd name="connsiteX7" fmla="*/ 4540476 w 15188057"/>
              <a:gd name="connsiteY7" fmla="*/ 39626347 h 39939118"/>
              <a:gd name="connsiteX8" fmla="*/ 3200988 w 15188057"/>
              <a:gd name="connsiteY8" fmla="*/ 39377750 h 39939118"/>
              <a:gd name="connsiteX9" fmla="*/ 3265802 w 15188057"/>
              <a:gd name="connsiteY9" fmla="*/ 38358503 h 39939118"/>
              <a:gd name="connsiteX10" fmla="*/ 2596059 w 15188057"/>
              <a:gd name="connsiteY10" fmla="*/ 38532521 h 39939118"/>
              <a:gd name="connsiteX11" fmla="*/ 2531245 w 15188057"/>
              <a:gd name="connsiteY11" fmla="*/ 38905416 h 39939118"/>
              <a:gd name="connsiteX12" fmla="*/ 864185 w 15188057"/>
              <a:gd name="connsiteY12" fmla="*/ 38830837 h 39939118"/>
              <a:gd name="connsiteX13" fmla="*/ 712953 w 15188057"/>
              <a:gd name="connsiteY13" fmla="*/ 36543745 h 39939118"/>
              <a:gd name="connsiteX14" fmla="*/ 802874 w 15188057"/>
              <a:gd name="connsiteY14" fmla="*/ 35499638 h 39939118"/>
              <a:gd name="connsiteX15" fmla="*/ 1278176 w 15188057"/>
              <a:gd name="connsiteY15" fmla="*/ 35027304 h 39939118"/>
              <a:gd name="connsiteX16" fmla="*/ 1040525 w 15188057"/>
              <a:gd name="connsiteY16" fmla="*/ 34629549 h 39939118"/>
              <a:gd name="connsiteX17" fmla="*/ 1080232 w 15188057"/>
              <a:gd name="connsiteY17" fmla="*/ 26972764 h 39939118"/>
              <a:gd name="connsiteX18" fmla="*/ 1598743 w 15188057"/>
              <a:gd name="connsiteY18" fmla="*/ 24909410 h 39939118"/>
              <a:gd name="connsiteX19" fmla="*/ 1533929 w 15188057"/>
              <a:gd name="connsiteY19" fmla="*/ 23591847 h 39939118"/>
              <a:gd name="connsiteX20" fmla="*/ 1663557 w 15188057"/>
              <a:gd name="connsiteY20" fmla="*/ 22348862 h 39939118"/>
              <a:gd name="connsiteX21" fmla="*/ 1859785 w 15188057"/>
              <a:gd name="connsiteY21" fmla="*/ 21534401 h 39939118"/>
              <a:gd name="connsiteX22" fmla="*/ 0 w 15188057"/>
              <a:gd name="connsiteY22" fmla="*/ 21115331 h 39939118"/>
              <a:gd name="connsiteX23" fmla="*/ 734558 w 15188057"/>
              <a:gd name="connsiteY23" fmla="*/ 16034501 h 39939118"/>
              <a:gd name="connsiteX24" fmla="*/ 910897 w 15188057"/>
              <a:gd name="connsiteY24" fmla="*/ 13573391 h 39939118"/>
              <a:gd name="connsiteX25" fmla="*/ 781270 w 15188057"/>
              <a:gd name="connsiteY25" fmla="*/ 10391351 h 39939118"/>
              <a:gd name="connsiteX26" fmla="*/ 1166650 w 15188057"/>
              <a:gd name="connsiteY26" fmla="*/ 7897670 h 39939118"/>
              <a:gd name="connsiteX27" fmla="*/ 1879603 w 15188057"/>
              <a:gd name="connsiteY27" fmla="*/ 6322056 h 39939118"/>
              <a:gd name="connsiteX28" fmla="*/ 2570951 w 15188057"/>
              <a:gd name="connsiteY28" fmla="*/ 5337122 h 39939118"/>
              <a:gd name="connsiteX29" fmla="*/ 2966252 w 15188057"/>
              <a:gd name="connsiteY29" fmla="*/ 4788025 h 39939118"/>
              <a:gd name="connsiteX30" fmla="*/ 2527742 w 15188057"/>
              <a:gd name="connsiteY30" fmla="*/ 3954433 h 39939118"/>
              <a:gd name="connsiteX31" fmla="*/ 2160463 w 15188057"/>
              <a:gd name="connsiteY31" fmla="*/ 1881624 h 39939118"/>
              <a:gd name="connsiteX32" fmla="*/ 2246882 w 15188057"/>
              <a:gd name="connsiteY32" fmla="*/ 1036395 h 39939118"/>
              <a:gd name="connsiteX33" fmla="*/ 2722184 w 15188057"/>
              <a:gd name="connsiteY33" fmla="*/ 638640 h 39939118"/>
              <a:gd name="connsiteX34" fmla="*/ 3510600 w 15188057"/>
              <a:gd name="connsiteY34" fmla="*/ 290605 h 39939118"/>
              <a:gd name="connsiteX35" fmla="*/ 4601787 w 15188057"/>
              <a:gd name="connsiteY35" fmla="*/ 191166 h 39939118"/>
              <a:gd name="connsiteX36" fmla="*/ 5833251 w 15188057"/>
              <a:gd name="connsiteY36" fmla="*/ 713219 h 39939118"/>
              <a:gd name="connsiteX37" fmla="*/ 5465972 w 15188057"/>
              <a:gd name="connsiteY37" fmla="*/ 1185554 h 39939118"/>
              <a:gd name="connsiteX38" fmla="*/ 5768437 w 15188057"/>
              <a:gd name="connsiteY38" fmla="*/ 1682747 h 39939118"/>
              <a:gd name="connsiteX39" fmla="*/ 5962879 w 15188057"/>
              <a:gd name="connsiteY39" fmla="*/ 2378819 h 39939118"/>
              <a:gd name="connsiteX40" fmla="*/ 5941274 w 15188057"/>
              <a:gd name="connsiteY40" fmla="*/ 2900872 h 39939118"/>
              <a:gd name="connsiteX41" fmla="*/ 6265343 w 15188057"/>
              <a:gd name="connsiteY41" fmla="*/ 3671523 h 39939118"/>
              <a:gd name="connsiteX42" fmla="*/ 6157320 w 15188057"/>
              <a:gd name="connsiteY42" fmla="*/ 4078732 h 39939118"/>
              <a:gd name="connsiteX43" fmla="*/ 6222134 w 15188057"/>
              <a:gd name="connsiteY43" fmla="*/ 4516753 h 39939118"/>
              <a:gd name="connsiteX44" fmla="*/ 5919669 w 15188057"/>
              <a:gd name="connsiteY44" fmla="*/ 5585719 h 39939118"/>
              <a:gd name="connsiteX45" fmla="*/ 5160812 w 15188057"/>
              <a:gd name="connsiteY45" fmla="*/ 5610985 h 39939118"/>
              <a:gd name="connsiteX46" fmla="*/ 4882647 w 15188057"/>
              <a:gd name="connsiteY46" fmla="*/ 6115484 h 39939118"/>
              <a:gd name="connsiteX47" fmla="*/ 5314740 w 15188057"/>
              <a:gd name="connsiteY47" fmla="*/ 6836415 h 39939118"/>
              <a:gd name="connsiteX48" fmla="*/ 6200530 w 15188057"/>
              <a:gd name="connsiteY48" fmla="*/ 10251647 h 39939118"/>
              <a:gd name="connsiteX49" fmla="*/ 6351762 w 15188057"/>
              <a:gd name="connsiteY49" fmla="*/ 11634335 h 39939118"/>
              <a:gd name="connsiteX50" fmla="*/ 6762250 w 15188057"/>
              <a:gd name="connsiteY50" fmla="*/ 11385738 h 39939118"/>
              <a:gd name="connsiteX51" fmla="*/ 6440972 w 15188057"/>
              <a:gd name="connsiteY51" fmla="*/ 10000105 h 39939118"/>
              <a:gd name="connsiteX52" fmla="*/ 8178332 w 15188057"/>
              <a:gd name="connsiteY52" fmla="*/ 8628505 h 39939118"/>
              <a:gd name="connsiteX53" fmla="*/ 8307134 w 15188057"/>
              <a:gd name="connsiteY53" fmla="*/ 7979961 h 39939118"/>
              <a:gd name="connsiteX54" fmla="*/ 8566084 w 15188057"/>
              <a:gd name="connsiteY54" fmla="*/ 7805943 h 39939118"/>
              <a:gd name="connsiteX55" fmla="*/ 8566084 w 15188057"/>
              <a:gd name="connsiteY55" fmla="*/ 7184451 h 39939118"/>
              <a:gd name="connsiteX56" fmla="*/ 8144946 w 15188057"/>
              <a:gd name="connsiteY56" fmla="*/ 6910994 h 39939118"/>
              <a:gd name="connsiteX57" fmla="*/ 7904012 w 15188057"/>
              <a:gd name="connsiteY57" fmla="*/ 5336665 h 39939118"/>
              <a:gd name="connsiteX58" fmla="*/ 7904012 w 15188057"/>
              <a:gd name="connsiteY58" fmla="*/ 5885305 h 39939118"/>
              <a:gd name="connsiteX59" fmla="*/ 7904012 w 15188057"/>
              <a:gd name="connsiteY59" fmla="*/ 6433945 h 39939118"/>
              <a:gd name="connsiteX60" fmla="*/ 7721132 w 15188057"/>
              <a:gd name="connsiteY60" fmla="*/ 6068185 h 39939118"/>
              <a:gd name="connsiteX61" fmla="*/ 7637390 w 15188057"/>
              <a:gd name="connsiteY61" fmla="*/ 6463520 h 39939118"/>
              <a:gd name="connsiteX62" fmla="*/ 7355372 w 15188057"/>
              <a:gd name="connsiteY62" fmla="*/ 6616825 h 39939118"/>
              <a:gd name="connsiteX63" fmla="*/ 7355372 w 15188057"/>
              <a:gd name="connsiteY63" fmla="*/ 6159625 h 39939118"/>
              <a:gd name="connsiteX64" fmla="*/ 7183693 w 15188057"/>
              <a:gd name="connsiteY64" fmla="*/ 6513239 h 39939118"/>
              <a:gd name="connsiteX65" fmla="*/ 7583226 w 15188057"/>
              <a:gd name="connsiteY65" fmla="*/ 5170816 h 39939118"/>
              <a:gd name="connsiteX66" fmla="*/ 7810227 w 15188057"/>
              <a:gd name="connsiteY66" fmla="*/ 4176428 h 39939118"/>
              <a:gd name="connsiteX67" fmla="*/ 8706667 w 15188057"/>
              <a:gd name="connsiteY67" fmla="*/ 3331199 h 39939118"/>
              <a:gd name="connsiteX68" fmla="*/ 9268387 w 15188057"/>
              <a:gd name="connsiteY68" fmla="*/ 3206900 h 39939118"/>
              <a:gd name="connsiteX69" fmla="*/ 9689525 w 15188057"/>
              <a:gd name="connsiteY69" fmla="*/ 3057742 h 39939118"/>
              <a:gd name="connsiteX70" fmla="*/ 10435037 w 15188057"/>
              <a:gd name="connsiteY70" fmla="*/ 3281479 h 39939118"/>
              <a:gd name="connsiteX71" fmla="*/ 10834876 w 15188057"/>
              <a:gd name="connsiteY71" fmla="*/ 3803533 h 39939118"/>
              <a:gd name="connsiteX72" fmla="*/ 11115736 w 15188057"/>
              <a:gd name="connsiteY72" fmla="*/ 4524464 h 39939118"/>
              <a:gd name="connsiteX73" fmla="*/ 11234409 w 15188057"/>
              <a:gd name="connsiteY73" fmla="*/ 5121096 h 39939118"/>
              <a:gd name="connsiteX74" fmla="*/ 11169595 w 15188057"/>
              <a:gd name="connsiteY74" fmla="*/ 5668009 h 39939118"/>
              <a:gd name="connsiteX75" fmla="*/ 11234409 w 15188057"/>
              <a:gd name="connsiteY75" fmla="*/ 6587818 h 39939118"/>
              <a:gd name="connsiteX76" fmla="*/ 10910339 w 15188057"/>
              <a:gd name="connsiteY76" fmla="*/ 7134731 h 39939118"/>
              <a:gd name="connsiteX77" fmla="*/ 10845525 w 15188057"/>
              <a:gd name="connsiteY77" fmla="*/ 7532486 h 39939118"/>
              <a:gd name="connsiteX78" fmla="*/ 10694293 w 15188057"/>
              <a:gd name="connsiteY78" fmla="*/ 8079399 h 39939118"/>
              <a:gd name="connsiteX79" fmla="*/ 10197386 w 15188057"/>
              <a:gd name="connsiteY79" fmla="*/ 8104259 h 39939118"/>
              <a:gd name="connsiteX80" fmla="*/ 10348619 w 15188057"/>
              <a:gd name="connsiteY80" fmla="*/ 8576593 h 39939118"/>
              <a:gd name="connsiteX81" fmla="*/ 10521456 w 15188057"/>
              <a:gd name="connsiteY81" fmla="*/ 8750611 h 39939118"/>
              <a:gd name="connsiteX82" fmla="*/ 11925757 w 15188057"/>
              <a:gd name="connsiteY82" fmla="*/ 9173226 h 39939118"/>
              <a:gd name="connsiteX83" fmla="*/ 12249827 w 15188057"/>
              <a:gd name="connsiteY83" fmla="*/ 9620700 h 39939118"/>
              <a:gd name="connsiteX84" fmla="*/ 12336245 w 15188057"/>
              <a:gd name="connsiteY84" fmla="*/ 10639948 h 39939118"/>
              <a:gd name="connsiteX85" fmla="*/ 13675733 w 15188057"/>
              <a:gd name="connsiteY85" fmla="*/ 10068175 h 39939118"/>
              <a:gd name="connsiteX86" fmla="*/ 15166452 w 15188057"/>
              <a:gd name="connsiteY86" fmla="*/ 9720139 h 39939118"/>
              <a:gd name="connsiteX87" fmla="*/ 13805360 w 15188057"/>
              <a:gd name="connsiteY87" fmla="*/ 10714527 h 39939118"/>
              <a:gd name="connsiteX88" fmla="*/ 15080034 w 15188057"/>
              <a:gd name="connsiteY88" fmla="*/ 10913404 h 39939118"/>
              <a:gd name="connsiteX89" fmla="*/ 13826965 w 15188057"/>
              <a:gd name="connsiteY89" fmla="*/ 11932652 h 39939118"/>
              <a:gd name="connsiteX90" fmla="*/ 13999802 w 15188057"/>
              <a:gd name="connsiteY90" fmla="*/ 11485177 h 39939118"/>
              <a:gd name="connsiteX91" fmla="*/ 12660315 w 15188057"/>
              <a:gd name="connsiteY91" fmla="*/ 11534897 h 39939118"/>
              <a:gd name="connsiteX92" fmla="*/ 12487477 w 15188057"/>
              <a:gd name="connsiteY92" fmla="*/ 12230968 h 39939118"/>
              <a:gd name="connsiteX93" fmla="*/ 13524500 w 15188057"/>
              <a:gd name="connsiteY93" fmla="*/ 13324794 h 39939118"/>
              <a:gd name="connsiteX94" fmla="*/ 14396252 w 15188057"/>
              <a:gd name="connsiteY94" fmla="*/ 14114905 h 39939118"/>
              <a:gd name="connsiteX95" fmla="*/ 14762012 w 15188057"/>
              <a:gd name="connsiteY95" fmla="*/ 14846425 h 39939118"/>
              <a:gd name="connsiteX96" fmla="*/ 14670572 w 15188057"/>
              <a:gd name="connsiteY96" fmla="*/ 15577945 h 39939118"/>
              <a:gd name="connsiteX97" fmla="*/ 14670572 w 15188057"/>
              <a:gd name="connsiteY97" fmla="*/ 16035145 h 39939118"/>
              <a:gd name="connsiteX98" fmla="*/ 14396252 w 15188057"/>
              <a:gd name="connsiteY98" fmla="*/ 16035145 h 39939118"/>
              <a:gd name="connsiteX99" fmla="*/ 14396252 w 15188057"/>
              <a:gd name="connsiteY99" fmla="*/ 16400905 h 39939118"/>
              <a:gd name="connsiteX100" fmla="*/ 13664732 w 15188057"/>
              <a:gd name="connsiteY100" fmla="*/ 16400905 h 39939118"/>
              <a:gd name="connsiteX101" fmla="*/ 14213372 w 15188057"/>
              <a:gd name="connsiteY101" fmla="*/ 17132425 h 39939118"/>
              <a:gd name="connsiteX102" fmla="*/ 14853452 w 15188057"/>
              <a:gd name="connsiteY102" fmla="*/ 25910665 h 39939118"/>
              <a:gd name="connsiteX103" fmla="*/ 13207532 w 15188057"/>
              <a:gd name="connsiteY103" fmla="*/ 25819225 h 39939118"/>
              <a:gd name="connsiteX104" fmla="*/ 13024652 w 15188057"/>
              <a:gd name="connsiteY104" fmla="*/ 29293945 h 39939118"/>
              <a:gd name="connsiteX105" fmla="*/ 11653052 w 15188057"/>
              <a:gd name="connsiteY105" fmla="*/ 33957385 h 39939118"/>
              <a:gd name="connsiteX106" fmla="*/ 12476012 w 15188057"/>
              <a:gd name="connsiteY106" fmla="*/ 35603305 h 39939118"/>
              <a:gd name="connsiteX107" fmla="*/ 14396252 w 15188057"/>
              <a:gd name="connsiteY107" fmla="*/ 36151945 h 39939118"/>
              <a:gd name="connsiteX108" fmla="*/ 12293132 w 15188057"/>
              <a:gd name="connsiteY108" fmla="*/ 36517705 h 39939118"/>
              <a:gd name="connsiteX109" fmla="*/ 12933212 w 15188057"/>
              <a:gd name="connsiteY109" fmla="*/ 37066345 h 39939118"/>
              <a:gd name="connsiteX110" fmla="*/ 12018812 w 15188057"/>
              <a:gd name="connsiteY110" fmla="*/ 37706425 h 39939118"/>
              <a:gd name="connsiteX111" fmla="*/ 10007132 w 15188057"/>
              <a:gd name="connsiteY111" fmla="*/ 37249225 h 39939118"/>
              <a:gd name="connsiteX112" fmla="*/ 10190012 w 15188057"/>
              <a:gd name="connsiteY112" fmla="*/ 36883465 h 39939118"/>
              <a:gd name="connsiteX113" fmla="*/ 9001292 w 15188057"/>
              <a:gd name="connsiteY113" fmla="*/ 36883465 h 39939118"/>
              <a:gd name="connsiteX114" fmla="*/ 9549932 w 15188057"/>
              <a:gd name="connsiteY114" fmla="*/ 35969065 h 39939118"/>
              <a:gd name="connsiteX115" fmla="*/ 9001292 w 15188057"/>
              <a:gd name="connsiteY115" fmla="*/ 35511865 h 39939118"/>
              <a:gd name="connsiteX116" fmla="*/ 9824252 w 15188057"/>
              <a:gd name="connsiteY116" fmla="*/ 34780345 h 39939118"/>
              <a:gd name="connsiteX117" fmla="*/ 8635532 w 15188057"/>
              <a:gd name="connsiteY117" fmla="*/ 28196665 h 39939118"/>
              <a:gd name="connsiteX118" fmla="*/ 9367052 w 15188057"/>
              <a:gd name="connsiteY118" fmla="*/ 26276425 h 39939118"/>
              <a:gd name="connsiteX119" fmla="*/ 8361212 w 15188057"/>
              <a:gd name="connsiteY119" fmla="*/ 25727785 h 39939118"/>
              <a:gd name="connsiteX120" fmla="*/ 8269772 w 15188057"/>
              <a:gd name="connsiteY120" fmla="*/ 20790025 h 39939118"/>
              <a:gd name="connsiteX121" fmla="*/ 8635532 w 15188057"/>
              <a:gd name="connsiteY121" fmla="*/ 18504025 h 39939118"/>
              <a:gd name="connsiteX122" fmla="*/ 7345575 w 15188057"/>
              <a:gd name="connsiteY122" fmla="*/ 16730572 h 39939118"/>
              <a:gd name="connsiteX123" fmla="*/ 7172492 w 15188057"/>
              <a:gd name="connsiteY123" fmla="*/ 16309465 h 39939118"/>
              <a:gd name="connsiteX124" fmla="*/ 7302366 w 15188057"/>
              <a:gd name="connsiteY124" fmla="*/ 16332817 h 39939118"/>
              <a:gd name="connsiteX125" fmla="*/ 7025008 w 15188057"/>
              <a:gd name="connsiteY125" fmla="*/ 16283097 h 39939118"/>
              <a:gd name="connsiteX126" fmla="*/ 7154636 w 15188057"/>
              <a:gd name="connsiteY126" fmla="*/ 20186069 h 39939118"/>
              <a:gd name="connsiteX127" fmla="*/ 6668684 w 15188057"/>
              <a:gd name="connsiteY127" fmla="*/ 21851668 h 39939118"/>
              <a:gd name="connsiteX128" fmla="*/ 6117614 w 15188057"/>
              <a:gd name="connsiteY128" fmla="*/ 22100265 h 39939118"/>
              <a:gd name="connsiteX129" fmla="*/ 6668684 w 15188057"/>
              <a:gd name="connsiteY129" fmla="*/ 26997624 h 39939118"/>
              <a:gd name="connsiteX130" fmla="*/ 6330157 w 15188057"/>
              <a:gd name="connsiteY130" fmla="*/ 36543745 h 39939118"/>
              <a:gd name="connsiteX131" fmla="*/ 5428593 w 15188057"/>
              <a:gd name="connsiteY131" fmla="*/ 36799051 h 39939118"/>
              <a:gd name="connsiteX0" fmla="*/ 5941274 w 15188057"/>
              <a:gd name="connsiteY0" fmla="*/ 36916641 h 39939118"/>
              <a:gd name="connsiteX1" fmla="*/ 6546204 w 15188057"/>
              <a:gd name="connsiteY1" fmla="*/ 37811590 h 39939118"/>
              <a:gd name="connsiteX2" fmla="*/ 6729995 w 15188057"/>
              <a:gd name="connsiteY2" fmla="*/ 38184485 h 39939118"/>
              <a:gd name="connsiteX3" fmla="*/ 8577039 w 15188057"/>
              <a:gd name="connsiteY3" fmla="*/ 38905416 h 39939118"/>
              <a:gd name="connsiteX4" fmla="*/ 8987527 w 15188057"/>
              <a:gd name="connsiteY4" fmla="*/ 39526908 h 39939118"/>
              <a:gd name="connsiteX5" fmla="*/ 6225637 w 15188057"/>
              <a:gd name="connsiteY5" fmla="*/ 39924663 h 39939118"/>
              <a:gd name="connsiteX6" fmla="*/ 5058987 w 15188057"/>
              <a:gd name="connsiteY6" fmla="*/ 39526908 h 39939118"/>
              <a:gd name="connsiteX7" fmla="*/ 4540476 w 15188057"/>
              <a:gd name="connsiteY7" fmla="*/ 39626347 h 39939118"/>
              <a:gd name="connsiteX8" fmla="*/ 3200988 w 15188057"/>
              <a:gd name="connsiteY8" fmla="*/ 39377750 h 39939118"/>
              <a:gd name="connsiteX9" fmla="*/ 3265802 w 15188057"/>
              <a:gd name="connsiteY9" fmla="*/ 38358503 h 39939118"/>
              <a:gd name="connsiteX10" fmla="*/ 2596059 w 15188057"/>
              <a:gd name="connsiteY10" fmla="*/ 38532521 h 39939118"/>
              <a:gd name="connsiteX11" fmla="*/ 2531245 w 15188057"/>
              <a:gd name="connsiteY11" fmla="*/ 38905416 h 39939118"/>
              <a:gd name="connsiteX12" fmla="*/ 864185 w 15188057"/>
              <a:gd name="connsiteY12" fmla="*/ 38830837 h 39939118"/>
              <a:gd name="connsiteX13" fmla="*/ 712953 w 15188057"/>
              <a:gd name="connsiteY13" fmla="*/ 36543745 h 39939118"/>
              <a:gd name="connsiteX14" fmla="*/ 802874 w 15188057"/>
              <a:gd name="connsiteY14" fmla="*/ 35499638 h 39939118"/>
              <a:gd name="connsiteX15" fmla="*/ 1278176 w 15188057"/>
              <a:gd name="connsiteY15" fmla="*/ 35027304 h 39939118"/>
              <a:gd name="connsiteX16" fmla="*/ 1040525 w 15188057"/>
              <a:gd name="connsiteY16" fmla="*/ 34629549 h 39939118"/>
              <a:gd name="connsiteX17" fmla="*/ 1080232 w 15188057"/>
              <a:gd name="connsiteY17" fmla="*/ 26972764 h 39939118"/>
              <a:gd name="connsiteX18" fmla="*/ 1598743 w 15188057"/>
              <a:gd name="connsiteY18" fmla="*/ 24909410 h 39939118"/>
              <a:gd name="connsiteX19" fmla="*/ 1533929 w 15188057"/>
              <a:gd name="connsiteY19" fmla="*/ 23591847 h 39939118"/>
              <a:gd name="connsiteX20" fmla="*/ 1663557 w 15188057"/>
              <a:gd name="connsiteY20" fmla="*/ 22348862 h 39939118"/>
              <a:gd name="connsiteX21" fmla="*/ 1859785 w 15188057"/>
              <a:gd name="connsiteY21" fmla="*/ 21534401 h 39939118"/>
              <a:gd name="connsiteX22" fmla="*/ 0 w 15188057"/>
              <a:gd name="connsiteY22" fmla="*/ 21115331 h 39939118"/>
              <a:gd name="connsiteX23" fmla="*/ 734558 w 15188057"/>
              <a:gd name="connsiteY23" fmla="*/ 16034501 h 39939118"/>
              <a:gd name="connsiteX24" fmla="*/ 910897 w 15188057"/>
              <a:gd name="connsiteY24" fmla="*/ 13573391 h 39939118"/>
              <a:gd name="connsiteX25" fmla="*/ 781270 w 15188057"/>
              <a:gd name="connsiteY25" fmla="*/ 10391351 h 39939118"/>
              <a:gd name="connsiteX26" fmla="*/ 1166650 w 15188057"/>
              <a:gd name="connsiteY26" fmla="*/ 7897670 h 39939118"/>
              <a:gd name="connsiteX27" fmla="*/ 1879603 w 15188057"/>
              <a:gd name="connsiteY27" fmla="*/ 6322056 h 39939118"/>
              <a:gd name="connsiteX28" fmla="*/ 2570951 w 15188057"/>
              <a:gd name="connsiteY28" fmla="*/ 5337122 h 39939118"/>
              <a:gd name="connsiteX29" fmla="*/ 2966252 w 15188057"/>
              <a:gd name="connsiteY29" fmla="*/ 4788025 h 39939118"/>
              <a:gd name="connsiteX30" fmla="*/ 2527742 w 15188057"/>
              <a:gd name="connsiteY30" fmla="*/ 3954433 h 39939118"/>
              <a:gd name="connsiteX31" fmla="*/ 2160463 w 15188057"/>
              <a:gd name="connsiteY31" fmla="*/ 1881624 h 39939118"/>
              <a:gd name="connsiteX32" fmla="*/ 2246882 w 15188057"/>
              <a:gd name="connsiteY32" fmla="*/ 1036395 h 39939118"/>
              <a:gd name="connsiteX33" fmla="*/ 2722184 w 15188057"/>
              <a:gd name="connsiteY33" fmla="*/ 638640 h 39939118"/>
              <a:gd name="connsiteX34" fmla="*/ 3510600 w 15188057"/>
              <a:gd name="connsiteY34" fmla="*/ 290605 h 39939118"/>
              <a:gd name="connsiteX35" fmla="*/ 4601787 w 15188057"/>
              <a:gd name="connsiteY35" fmla="*/ 191166 h 39939118"/>
              <a:gd name="connsiteX36" fmla="*/ 5833251 w 15188057"/>
              <a:gd name="connsiteY36" fmla="*/ 713219 h 39939118"/>
              <a:gd name="connsiteX37" fmla="*/ 5465972 w 15188057"/>
              <a:gd name="connsiteY37" fmla="*/ 1185554 h 39939118"/>
              <a:gd name="connsiteX38" fmla="*/ 5768437 w 15188057"/>
              <a:gd name="connsiteY38" fmla="*/ 1682747 h 39939118"/>
              <a:gd name="connsiteX39" fmla="*/ 5962879 w 15188057"/>
              <a:gd name="connsiteY39" fmla="*/ 2378819 h 39939118"/>
              <a:gd name="connsiteX40" fmla="*/ 5941274 w 15188057"/>
              <a:gd name="connsiteY40" fmla="*/ 2900872 h 39939118"/>
              <a:gd name="connsiteX41" fmla="*/ 6265343 w 15188057"/>
              <a:gd name="connsiteY41" fmla="*/ 3671523 h 39939118"/>
              <a:gd name="connsiteX42" fmla="*/ 6157320 w 15188057"/>
              <a:gd name="connsiteY42" fmla="*/ 4078732 h 39939118"/>
              <a:gd name="connsiteX43" fmla="*/ 6222134 w 15188057"/>
              <a:gd name="connsiteY43" fmla="*/ 4516753 h 39939118"/>
              <a:gd name="connsiteX44" fmla="*/ 5919669 w 15188057"/>
              <a:gd name="connsiteY44" fmla="*/ 5585719 h 39939118"/>
              <a:gd name="connsiteX45" fmla="*/ 5160812 w 15188057"/>
              <a:gd name="connsiteY45" fmla="*/ 5610985 h 39939118"/>
              <a:gd name="connsiteX46" fmla="*/ 4882647 w 15188057"/>
              <a:gd name="connsiteY46" fmla="*/ 6115484 h 39939118"/>
              <a:gd name="connsiteX47" fmla="*/ 5314740 w 15188057"/>
              <a:gd name="connsiteY47" fmla="*/ 6836415 h 39939118"/>
              <a:gd name="connsiteX48" fmla="*/ 6200530 w 15188057"/>
              <a:gd name="connsiteY48" fmla="*/ 10251647 h 39939118"/>
              <a:gd name="connsiteX49" fmla="*/ 6351762 w 15188057"/>
              <a:gd name="connsiteY49" fmla="*/ 11634335 h 39939118"/>
              <a:gd name="connsiteX50" fmla="*/ 6762250 w 15188057"/>
              <a:gd name="connsiteY50" fmla="*/ 11385738 h 39939118"/>
              <a:gd name="connsiteX51" fmla="*/ 6440972 w 15188057"/>
              <a:gd name="connsiteY51" fmla="*/ 10000105 h 39939118"/>
              <a:gd name="connsiteX52" fmla="*/ 8178332 w 15188057"/>
              <a:gd name="connsiteY52" fmla="*/ 8628505 h 39939118"/>
              <a:gd name="connsiteX53" fmla="*/ 8307134 w 15188057"/>
              <a:gd name="connsiteY53" fmla="*/ 7979961 h 39939118"/>
              <a:gd name="connsiteX54" fmla="*/ 8566084 w 15188057"/>
              <a:gd name="connsiteY54" fmla="*/ 7805943 h 39939118"/>
              <a:gd name="connsiteX55" fmla="*/ 8566084 w 15188057"/>
              <a:gd name="connsiteY55" fmla="*/ 7184451 h 39939118"/>
              <a:gd name="connsiteX56" fmla="*/ 8144946 w 15188057"/>
              <a:gd name="connsiteY56" fmla="*/ 6910994 h 39939118"/>
              <a:gd name="connsiteX57" fmla="*/ 7904012 w 15188057"/>
              <a:gd name="connsiteY57" fmla="*/ 5336665 h 39939118"/>
              <a:gd name="connsiteX58" fmla="*/ 7904012 w 15188057"/>
              <a:gd name="connsiteY58" fmla="*/ 5885305 h 39939118"/>
              <a:gd name="connsiteX59" fmla="*/ 7904012 w 15188057"/>
              <a:gd name="connsiteY59" fmla="*/ 6433945 h 39939118"/>
              <a:gd name="connsiteX60" fmla="*/ 7721132 w 15188057"/>
              <a:gd name="connsiteY60" fmla="*/ 6068185 h 39939118"/>
              <a:gd name="connsiteX61" fmla="*/ 7637390 w 15188057"/>
              <a:gd name="connsiteY61" fmla="*/ 6463520 h 39939118"/>
              <a:gd name="connsiteX62" fmla="*/ 7355372 w 15188057"/>
              <a:gd name="connsiteY62" fmla="*/ 6616825 h 39939118"/>
              <a:gd name="connsiteX63" fmla="*/ 7355372 w 15188057"/>
              <a:gd name="connsiteY63" fmla="*/ 6159625 h 39939118"/>
              <a:gd name="connsiteX64" fmla="*/ 7183693 w 15188057"/>
              <a:gd name="connsiteY64" fmla="*/ 6513239 h 39939118"/>
              <a:gd name="connsiteX65" fmla="*/ 7583226 w 15188057"/>
              <a:gd name="connsiteY65" fmla="*/ 5170816 h 39939118"/>
              <a:gd name="connsiteX66" fmla="*/ 7810227 w 15188057"/>
              <a:gd name="connsiteY66" fmla="*/ 4176428 h 39939118"/>
              <a:gd name="connsiteX67" fmla="*/ 8706667 w 15188057"/>
              <a:gd name="connsiteY67" fmla="*/ 3331199 h 39939118"/>
              <a:gd name="connsiteX68" fmla="*/ 9268387 w 15188057"/>
              <a:gd name="connsiteY68" fmla="*/ 3206900 h 39939118"/>
              <a:gd name="connsiteX69" fmla="*/ 9689525 w 15188057"/>
              <a:gd name="connsiteY69" fmla="*/ 3057742 h 39939118"/>
              <a:gd name="connsiteX70" fmla="*/ 10435037 w 15188057"/>
              <a:gd name="connsiteY70" fmla="*/ 3281479 h 39939118"/>
              <a:gd name="connsiteX71" fmla="*/ 10834876 w 15188057"/>
              <a:gd name="connsiteY71" fmla="*/ 3803533 h 39939118"/>
              <a:gd name="connsiteX72" fmla="*/ 11115736 w 15188057"/>
              <a:gd name="connsiteY72" fmla="*/ 4524464 h 39939118"/>
              <a:gd name="connsiteX73" fmla="*/ 11234409 w 15188057"/>
              <a:gd name="connsiteY73" fmla="*/ 5121096 h 39939118"/>
              <a:gd name="connsiteX74" fmla="*/ 11169595 w 15188057"/>
              <a:gd name="connsiteY74" fmla="*/ 5668009 h 39939118"/>
              <a:gd name="connsiteX75" fmla="*/ 11234409 w 15188057"/>
              <a:gd name="connsiteY75" fmla="*/ 6587818 h 39939118"/>
              <a:gd name="connsiteX76" fmla="*/ 10910339 w 15188057"/>
              <a:gd name="connsiteY76" fmla="*/ 7134731 h 39939118"/>
              <a:gd name="connsiteX77" fmla="*/ 10845525 w 15188057"/>
              <a:gd name="connsiteY77" fmla="*/ 7532486 h 39939118"/>
              <a:gd name="connsiteX78" fmla="*/ 10694293 w 15188057"/>
              <a:gd name="connsiteY78" fmla="*/ 8079399 h 39939118"/>
              <a:gd name="connsiteX79" fmla="*/ 10197386 w 15188057"/>
              <a:gd name="connsiteY79" fmla="*/ 8104259 h 39939118"/>
              <a:gd name="connsiteX80" fmla="*/ 10348619 w 15188057"/>
              <a:gd name="connsiteY80" fmla="*/ 8576593 h 39939118"/>
              <a:gd name="connsiteX81" fmla="*/ 10521456 w 15188057"/>
              <a:gd name="connsiteY81" fmla="*/ 8750611 h 39939118"/>
              <a:gd name="connsiteX82" fmla="*/ 11925757 w 15188057"/>
              <a:gd name="connsiteY82" fmla="*/ 9173226 h 39939118"/>
              <a:gd name="connsiteX83" fmla="*/ 12249827 w 15188057"/>
              <a:gd name="connsiteY83" fmla="*/ 9620700 h 39939118"/>
              <a:gd name="connsiteX84" fmla="*/ 12336245 w 15188057"/>
              <a:gd name="connsiteY84" fmla="*/ 10639948 h 39939118"/>
              <a:gd name="connsiteX85" fmla="*/ 13675733 w 15188057"/>
              <a:gd name="connsiteY85" fmla="*/ 10068175 h 39939118"/>
              <a:gd name="connsiteX86" fmla="*/ 15166452 w 15188057"/>
              <a:gd name="connsiteY86" fmla="*/ 9720139 h 39939118"/>
              <a:gd name="connsiteX87" fmla="*/ 13891779 w 15188057"/>
              <a:gd name="connsiteY87" fmla="*/ 10391351 h 39939118"/>
              <a:gd name="connsiteX88" fmla="*/ 15080034 w 15188057"/>
              <a:gd name="connsiteY88" fmla="*/ 10913404 h 39939118"/>
              <a:gd name="connsiteX89" fmla="*/ 13826965 w 15188057"/>
              <a:gd name="connsiteY89" fmla="*/ 11932652 h 39939118"/>
              <a:gd name="connsiteX90" fmla="*/ 13999802 w 15188057"/>
              <a:gd name="connsiteY90" fmla="*/ 11485177 h 39939118"/>
              <a:gd name="connsiteX91" fmla="*/ 12660315 w 15188057"/>
              <a:gd name="connsiteY91" fmla="*/ 11534897 h 39939118"/>
              <a:gd name="connsiteX92" fmla="*/ 12487477 w 15188057"/>
              <a:gd name="connsiteY92" fmla="*/ 12230968 h 39939118"/>
              <a:gd name="connsiteX93" fmla="*/ 13524500 w 15188057"/>
              <a:gd name="connsiteY93" fmla="*/ 13324794 h 39939118"/>
              <a:gd name="connsiteX94" fmla="*/ 14396252 w 15188057"/>
              <a:gd name="connsiteY94" fmla="*/ 14114905 h 39939118"/>
              <a:gd name="connsiteX95" fmla="*/ 14762012 w 15188057"/>
              <a:gd name="connsiteY95" fmla="*/ 14846425 h 39939118"/>
              <a:gd name="connsiteX96" fmla="*/ 14670572 w 15188057"/>
              <a:gd name="connsiteY96" fmla="*/ 15577945 h 39939118"/>
              <a:gd name="connsiteX97" fmla="*/ 14670572 w 15188057"/>
              <a:gd name="connsiteY97" fmla="*/ 16035145 h 39939118"/>
              <a:gd name="connsiteX98" fmla="*/ 14396252 w 15188057"/>
              <a:gd name="connsiteY98" fmla="*/ 16035145 h 39939118"/>
              <a:gd name="connsiteX99" fmla="*/ 14396252 w 15188057"/>
              <a:gd name="connsiteY99" fmla="*/ 16400905 h 39939118"/>
              <a:gd name="connsiteX100" fmla="*/ 13664732 w 15188057"/>
              <a:gd name="connsiteY100" fmla="*/ 16400905 h 39939118"/>
              <a:gd name="connsiteX101" fmla="*/ 14213372 w 15188057"/>
              <a:gd name="connsiteY101" fmla="*/ 17132425 h 39939118"/>
              <a:gd name="connsiteX102" fmla="*/ 14853452 w 15188057"/>
              <a:gd name="connsiteY102" fmla="*/ 25910665 h 39939118"/>
              <a:gd name="connsiteX103" fmla="*/ 13207532 w 15188057"/>
              <a:gd name="connsiteY103" fmla="*/ 25819225 h 39939118"/>
              <a:gd name="connsiteX104" fmla="*/ 13024652 w 15188057"/>
              <a:gd name="connsiteY104" fmla="*/ 29293945 h 39939118"/>
              <a:gd name="connsiteX105" fmla="*/ 11653052 w 15188057"/>
              <a:gd name="connsiteY105" fmla="*/ 33957385 h 39939118"/>
              <a:gd name="connsiteX106" fmla="*/ 12476012 w 15188057"/>
              <a:gd name="connsiteY106" fmla="*/ 35603305 h 39939118"/>
              <a:gd name="connsiteX107" fmla="*/ 14396252 w 15188057"/>
              <a:gd name="connsiteY107" fmla="*/ 36151945 h 39939118"/>
              <a:gd name="connsiteX108" fmla="*/ 12293132 w 15188057"/>
              <a:gd name="connsiteY108" fmla="*/ 36517705 h 39939118"/>
              <a:gd name="connsiteX109" fmla="*/ 12933212 w 15188057"/>
              <a:gd name="connsiteY109" fmla="*/ 37066345 h 39939118"/>
              <a:gd name="connsiteX110" fmla="*/ 12018812 w 15188057"/>
              <a:gd name="connsiteY110" fmla="*/ 37706425 h 39939118"/>
              <a:gd name="connsiteX111" fmla="*/ 10007132 w 15188057"/>
              <a:gd name="connsiteY111" fmla="*/ 37249225 h 39939118"/>
              <a:gd name="connsiteX112" fmla="*/ 10190012 w 15188057"/>
              <a:gd name="connsiteY112" fmla="*/ 36883465 h 39939118"/>
              <a:gd name="connsiteX113" fmla="*/ 9001292 w 15188057"/>
              <a:gd name="connsiteY113" fmla="*/ 36883465 h 39939118"/>
              <a:gd name="connsiteX114" fmla="*/ 9549932 w 15188057"/>
              <a:gd name="connsiteY114" fmla="*/ 35969065 h 39939118"/>
              <a:gd name="connsiteX115" fmla="*/ 9001292 w 15188057"/>
              <a:gd name="connsiteY115" fmla="*/ 35511865 h 39939118"/>
              <a:gd name="connsiteX116" fmla="*/ 9824252 w 15188057"/>
              <a:gd name="connsiteY116" fmla="*/ 34780345 h 39939118"/>
              <a:gd name="connsiteX117" fmla="*/ 8635532 w 15188057"/>
              <a:gd name="connsiteY117" fmla="*/ 28196665 h 39939118"/>
              <a:gd name="connsiteX118" fmla="*/ 9367052 w 15188057"/>
              <a:gd name="connsiteY118" fmla="*/ 26276425 h 39939118"/>
              <a:gd name="connsiteX119" fmla="*/ 8361212 w 15188057"/>
              <a:gd name="connsiteY119" fmla="*/ 25727785 h 39939118"/>
              <a:gd name="connsiteX120" fmla="*/ 8269772 w 15188057"/>
              <a:gd name="connsiteY120" fmla="*/ 20790025 h 39939118"/>
              <a:gd name="connsiteX121" fmla="*/ 8635532 w 15188057"/>
              <a:gd name="connsiteY121" fmla="*/ 18504025 h 39939118"/>
              <a:gd name="connsiteX122" fmla="*/ 7345575 w 15188057"/>
              <a:gd name="connsiteY122" fmla="*/ 16730572 h 39939118"/>
              <a:gd name="connsiteX123" fmla="*/ 7172492 w 15188057"/>
              <a:gd name="connsiteY123" fmla="*/ 16309465 h 39939118"/>
              <a:gd name="connsiteX124" fmla="*/ 7302366 w 15188057"/>
              <a:gd name="connsiteY124" fmla="*/ 16332817 h 39939118"/>
              <a:gd name="connsiteX125" fmla="*/ 7025008 w 15188057"/>
              <a:gd name="connsiteY125" fmla="*/ 16283097 h 39939118"/>
              <a:gd name="connsiteX126" fmla="*/ 7154636 w 15188057"/>
              <a:gd name="connsiteY126" fmla="*/ 20186069 h 39939118"/>
              <a:gd name="connsiteX127" fmla="*/ 6668684 w 15188057"/>
              <a:gd name="connsiteY127" fmla="*/ 21851668 h 39939118"/>
              <a:gd name="connsiteX128" fmla="*/ 6117614 w 15188057"/>
              <a:gd name="connsiteY128" fmla="*/ 22100265 h 39939118"/>
              <a:gd name="connsiteX129" fmla="*/ 6668684 w 15188057"/>
              <a:gd name="connsiteY129" fmla="*/ 26997624 h 39939118"/>
              <a:gd name="connsiteX130" fmla="*/ 6330157 w 15188057"/>
              <a:gd name="connsiteY130" fmla="*/ 36543745 h 39939118"/>
              <a:gd name="connsiteX131" fmla="*/ 5428593 w 15188057"/>
              <a:gd name="connsiteY131" fmla="*/ 36799051 h 39939118"/>
              <a:gd name="connsiteX0" fmla="*/ 5941274 w 15188057"/>
              <a:gd name="connsiteY0" fmla="*/ 36916641 h 39939118"/>
              <a:gd name="connsiteX1" fmla="*/ 6546204 w 15188057"/>
              <a:gd name="connsiteY1" fmla="*/ 37811590 h 39939118"/>
              <a:gd name="connsiteX2" fmla="*/ 6729995 w 15188057"/>
              <a:gd name="connsiteY2" fmla="*/ 38184485 h 39939118"/>
              <a:gd name="connsiteX3" fmla="*/ 8577039 w 15188057"/>
              <a:gd name="connsiteY3" fmla="*/ 38905416 h 39939118"/>
              <a:gd name="connsiteX4" fmla="*/ 8987527 w 15188057"/>
              <a:gd name="connsiteY4" fmla="*/ 39526908 h 39939118"/>
              <a:gd name="connsiteX5" fmla="*/ 6225637 w 15188057"/>
              <a:gd name="connsiteY5" fmla="*/ 39924663 h 39939118"/>
              <a:gd name="connsiteX6" fmla="*/ 5058987 w 15188057"/>
              <a:gd name="connsiteY6" fmla="*/ 39526908 h 39939118"/>
              <a:gd name="connsiteX7" fmla="*/ 4540476 w 15188057"/>
              <a:gd name="connsiteY7" fmla="*/ 39626347 h 39939118"/>
              <a:gd name="connsiteX8" fmla="*/ 3200988 w 15188057"/>
              <a:gd name="connsiteY8" fmla="*/ 39377750 h 39939118"/>
              <a:gd name="connsiteX9" fmla="*/ 3265802 w 15188057"/>
              <a:gd name="connsiteY9" fmla="*/ 38358503 h 39939118"/>
              <a:gd name="connsiteX10" fmla="*/ 2596059 w 15188057"/>
              <a:gd name="connsiteY10" fmla="*/ 38532521 h 39939118"/>
              <a:gd name="connsiteX11" fmla="*/ 2531245 w 15188057"/>
              <a:gd name="connsiteY11" fmla="*/ 38905416 h 39939118"/>
              <a:gd name="connsiteX12" fmla="*/ 864185 w 15188057"/>
              <a:gd name="connsiteY12" fmla="*/ 38830837 h 39939118"/>
              <a:gd name="connsiteX13" fmla="*/ 712953 w 15188057"/>
              <a:gd name="connsiteY13" fmla="*/ 36543745 h 39939118"/>
              <a:gd name="connsiteX14" fmla="*/ 802874 w 15188057"/>
              <a:gd name="connsiteY14" fmla="*/ 35499638 h 39939118"/>
              <a:gd name="connsiteX15" fmla="*/ 1278176 w 15188057"/>
              <a:gd name="connsiteY15" fmla="*/ 35027304 h 39939118"/>
              <a:gd name="connsiteX16" fmla="*/ 1040525 w 15188057"/>
              <a:gd name="connsiteY16" fmla="*/ 34629549 h 39939118"/>
              <a:gd name="connsiteX17" fmla="*/ 1080232 w 15188057"/>
              <a:gd name="connsiteY17" fmla="*/ 26972764 h 39939118"/>
              <a:gd name="connsiteX18" fmla="*/ 1598743 w 15188057"/>
              <a:gd name="connsiteY18" fmla="*/ 24909410 h 39939118"/>
              <a:gd name="connsiteX19" fmla="*/ 1533929 w 15188057"/>
              <a:gd name="connsiteY19" fmla="*/ 23591847 h 39939118"/>
              <a:gd name="connsiteX20" fmla="*/ 1663557 w 15188057"/>
              <a:gd name="connsiteY20" fmla="*/ 22348862 h 39939118"/>
              <a:gd name="connsiteX21" fmla="*/ 1859785 w 15188057"/>
              <a:gd name="connsiteY21" fmla="*/ 21534401 h 39939118"/>
              <a:gd name="connsiteX22" fmla="*/ 0 w 15188057"/>
              <a:gd name="connsiteY22" fmla="*/ 21115331 h 39939118"/>
              <a:gd name="connsiteX23" fmla="*/ 734558 w 15188057"/>
              <a:gd name="connsiteY23" fmla="*/ 16034501 h 39939118"/>
              <a:gd name="connsiteX24" fmla="*/ 910897 w 15188057"/>
              <a:gd name="connsiteY24" fmla="*/ 13573391 h 39939118"/>
              <a:gd name="connsiteX25" fmla="*/ 781270 w 15188057"/>
              <a:gd name="connsiteY25" fmla="*/ 10391351 h 39939118"/>
              <a:gd name="connsiteX26" fmla="*/ 1166650 w 15188057"/>
              <a:gd name="connsiteY26" fmla="*/ 7897670 h 39939118"/>
              <a:gd name="connsiteX27" fmla="*/ 1879603 w 15188057"/>
              <a:gd name="connsiteY27" fmla="*/ 6322056 h 39939118"/>
              <a:gd name="connsiteX28" fmla="*/ 2570951 w 15188057"/>
              <a:gd name="connsiteY28" fmla="*/ 5337122 h 39939118"/>
              <a:gd name="connsiteX29" fmla="*/ 2966252 w 15188057"/>
              <a:gd name="connsiteY29" fmla="*/ 4788025 h 39939118"/>
              <a:gd name="connsiteX30" fmla="*/ 2527742 w 15188057"/>
              <a:gd name="connsiteY30" fmla="*/ 3954433 h 39939118"/>
              <a:gd name="connsiteX31" fmla="*/ 2160463 w 15188057"/>
              <a:gd name="connsiteY31" fmla="*/ 1881624 h 39939118"/>
              <a:gd name="connsiteX32" fmla="*/ 2246882 w 15188057"/>
              <a:gd name="connsiteY32" fmla="*/ 1036395 h 39939118"/>
              <a:gd name="connsiteX33" fmla="*/ 2722184 w 15188057"/>
              <a:gd name="connsiteY33" fmla="*/ 638640 h 39939118"/>
              <a:gd name="connsiteX34" fmla="*/ 3510600 w 15188057"/>
              <a:gd name="connsiteY34" fmla="*/ 290605 h 39939118"/>
              <a:gd name="connsiteX35" fmla="*/ 4601787 w 15188057"/>
              <a:gd name="connsiteY35" fmla="*/ 191166 h 39939118"/>
              <a:gd name="connsiteX36" fmla="*/ 5833251 w 15188057"/>
              <a:gd name="connsiteY36" fmla="*/ 713219 h 39939118"/>
              <a:gd name="connsiteX37" fmla="*/ 5465972 w 15188057"/>
              <a:gd name="connsiteY37" fmla="*/ 1185554 h 39939118"/>
              <a:gd name="connsiteX38" fmla="*/ 5768437 w 15188057"/>
              <a:gd name="connsiteY38" fmla="*/ 1682747 h 39939118"/>
              <a:gd name="connsiteX39" fmla="*/ 5962879 w 15188057"/>
              <a:gd name="connsiteY39" fmla="*/ 2378819 h 39939118"/>
              <a:gd name="connsiteX40" fmla="*/ 5941274 w 15188057"/>
              <a:gd name="connsiteY40" fmla="*/ 2900872 h 39939118"/>
              <a:gd name="connsiteX41" fmla="*/ 6265343 w 15188057"/>
              <a:gd name="connsiteY41" fmla="*/ 3671523 h 39939118"/>
              <a:gd name="connsiteX42" fmla="*/ 6157320 w 15188057"/>
              <a:gd name="connsiteY42" fmla="*/ 4078732 h 39939118"/>
              <a:gd name="connsiteX43" fmla="*/ 6222134 w 15188057"/>
              <a:gd name="connsiteY43" fmla="*/ 4516753 h 39939118"/>
              <a:gd name="connsiteX44" fmla="*/ 5919669 w 15188057"/>
              <a:gd name="connsiteY44" fmla="*/ 5585719 h 39939118"/>
              <a:gd name="connsiteX45" fmla="*/ 5160812 w 15188057"/>
              <a:gd name="connsiteY45" fmla="*/ 5610985 h 39939118"/>
              <a:gd name="connsiteX46" fmla="*/ 4882647 w 15188057"/>
              <a:gd name="connsiteY46" fmla="*/ 6115484 h 39939118"/>
              <a:gd name="connsiteX47" fmla="*/ 5314740 w 15188057"/>
              <a:gd name="connsiteY47" fmla="*/ 6836415 h 39939118"/>
              <a:gd name="connsiteX48" fmla="*/ 6200530 w 15188057"/>
              <a:gd name="connsiteY48" fmla="*/ 10251647 h 39939118"/>
              <a:gd name="connsiteX49" fmla="*/ 6351762 w 15188057"/>
              <a:gd name="connsiteY49" fmla="*/ 11634335 h 39939118"/>
              <a:gd name="connsiteX50" fmla="*/ 6762250 w 15188057"/>
              <a:gd name="connsiteY50" fmla="*/ 11385738 h 39939118"/>
              <a:gd name="connsiteX51" fmla="*/ 6440972 w 15188057"/>
              <a:gd name="connsiteY51" fmla="*/ 10000105 h 39939118"/>
              <a:gd name="connsiteX52" fmla="*/ 8178332 w 15188057"/>
              <a:gd name="connsiteY52" fmla="*/ 8628505 h 39939118"/>
              <a:gd name="connsiteX53" fmla="*/ 8307134 w 15188057"/>
              <a:gd name="connsiteY53" fmla="*/ 7979961 h 39939118"/>
              <a:gd name="connsiteX54" fmla="*/ 8566084 w 15188057"/>
              <a:gd name="connsiteY54" fmla="*/ 7805943 h 39939118"/>
              <a:gd name="connsiteX55" fmla="*/ 8566084 w 15188057"/>
              <a:gd name="connsiteY55" fmla="*/ 7184451 h 39939118"/>
              <a:gd name="connsiteX56" fmla="*/ 8144946 w 15188057"/>
              <a:gd name="connsiteY56" fmla="*/ 6910994 h 39939118"/>
              <a:gd name="connsiteX57" fmla="*/ 7904012 w 15188057"/>
              <a:gd name="connsiteY57" fmla="*/ 5336665 h 39939118"/>
              <a:gd name="connsiteX58" fmla="*/ 7904012 w 15188057"/>
              <a:gd name="connsiteY58" fmla="*/ 5885305 h 39939118"/>
              <a:gd name="connsiteX59" fmla="*/ 7904012 w 15188057"/>
              <a:gd name="connsiteY59" fmla="*/ 6433945 h 39939118"/>
              <a:gd name="connsiteX60" fmla="*/ 7721132 w 15188057"/>
              <a:gd name="connsiteY60" fmla="*/ 6068185 h 39939118"/>
              <a:gd name="connsiteX61" fmla="*/ 7637390 w 15188057"/>
              <a:gd name="connsiteY61" fmla="*/ 6463520 h 39939118"/>
              <a:gd name="connsiteX62" fmla="*/ 7355372 w 15188057"/>
              <a:gd name="connsiteY62" fmla="*/ 6616825 h 39939118"/>
              <a:gd name="connsiteX63" fmla="*/ 7355372 w 15188057"/>
              <a:gd name="connsiteY63" fmla="*/ 6159625 h 39939118"/>
              <a:gd name="connsiteX64" fmla="*/ 7183693 w 15188057"/>
              <a:gd name="connsiteY64" fmla="*/ 6513239 h 39939118"/>
              <a:gd name="connsiteX65" fmla="*/ 7583226 w 15188057"/>
              <a:gd name="connsiteY65" fmla="*/ 5170816 h 39939118"/>
              <a:gd name="connsiteX66" fmla="*/ 7810227 w 15188057"/>
              <a:gd name="connsiteY66" fmla="*/ 4176428 h 39939118"/>
              <a:gd name="connsiteX67" fmla="*/ 8706667 w 15188057"/>
              <a:gd name="connsiteY67" fmla="*/ 3331199 h 39939118"/>
              <a:gd name="connsiteX68" fmla="*/ 9268387 w 15188057"/>
              <a:gd name="connsiteY68" fmla="*/ 3206900 h 39939118"/>
              <a:gd name="connsiteX69" fmla="*/ 9689525 w 15188057"/>
              <a:gd name="connsiteY69" fmla="*/ 3057742 h 39939118"/>
              <a:gd name="connsiteX70" fmla="*/ 10435037 w 15188057"/>
              <a:gd name="connsiteY70" fmla="*/ 3281479 h 39939118"/>
              <a:gd name="connsiteX71" fmla="*/ 10834876 w 15188057"/>
              <a:gd name="connsiteY71" fmla="*/ 3803533 h 39939118"/>
              <a:gd name="connsiteX72" fmla="*/ 11115736 w 15188057"/>
              <a:gd name="connsiteY72" fmla="*/ 4524464 h 39939118"/>
              <a:gd name="connsiteX73" fmla="*/ 11234409 w 15188057"/>
              <a:gd name="connsiteY73" fmla="*/ 5121096 h 39939118"/>
              <a:gd name="connsiteX74" fmla="*/ 11169595 w 15188057"/>
              <a:gd name="connsiteY74" fmla="*/ 5668009 h 39939118"/>
              <a:gd name="connsiteX75" fmla="*/ 11234409 w 15188057"/>
              <a:gd name="connsiteY75" fmla="*/ 6587818 h 39939118"/>
              <a:gd name="connsiteX76" fmla="*/ 10910339 w 15188057"/>
              <a:gd name="connsiteY76" fmla="*/ 7134731 h 39939118"/>
              <a:gd name="connsiteX77" fmla="*/ 10845525 w 15188057"/>
              <a:gd name="connsiteY77" fmla="*/ 7532486 h 39939118"/>
              <a:gd name="connsiteX78" fmla="*/ 10694293 w 15188057"/>
              <a:gd name="connsiteY78" fmla="*/ 8079399 h 39939118"/>
              <a:gd name="connsiteX79" fmla="*/ 10197386 w 15188057"/>
              <a:gd name="connsiteY79" fmla="*/ 8104259 h 39939118"/>
              <a:gd name="connsiteX80" fmla="*/ 10348619 w 15188057"/>
              <a:gd name="connsiteY80" fmla="*/ 8576593 h 39939118"/>
              <a:gd name="connsiteX81" fmla="*/ 10521456 w 15188057"/>
              <a:gd name="connsiteY81" fmla="*/ 8750611 h 39939118"/>
              <a:gd name="connsiteX82" fmla="*/ 11925757 w 15188057"/>
              <a:gd name="connsiteY82" fmla="*/ 9173226 h 39939118"/>
              <a:gd name="connsiteX83" fmla="*/ 12249827 w 15188057"/>
              <a:gd name="connsiteY83" fmla="*/ 9620700 h 39939118"/>
              <a:gd name="connsiteX84" fmla="*/ 12336245 w 15188057"/>
              <a:gd name="connsiteY84" fmla="*/ 10639948 h 39939118"/>
              <a:gd name="connsiteX85" fmla="*/ 13675733 w 15188057"/>
              <a:gd name="connsiteY85" fmla="*/ 10068175 h 39939118"/>
              <a:gd name="connsiteX86" fmla="*/ 15166452 w 15188057"/>
              <a:gd name="connsiteY86" fmla="*/ 9720139 h 39939118"/>
              <a:gd name="connsiteX87" fmla="*/ 13913383 w 15188057"/>
              <a:gd name="connsiteY87" fmla="*/ 10540509 h 39939118"/>
              <a:gd name="connsiteX88" fmla="*/ 15080034 w 15188057"/>
              <a:gd name="connsiteY88" fmla="*/ 10913404 h 39939118"/>
              <a:gd name="connsiteX89" fmla="*/ 13826965 w 15188057"/>
              <a:gd name="connsiteY89" fmla="*/ 11932652 h 39939118"/>
              <a:gd name="connsiteX90" fmla="*/ 13999802 w 15188057"/>
              <a:gd name="connsiteY90" fmla="*/ 11485177 h 39939118"/>
              <a:gd name="connsiteX91" fmla="*/ 12660315 w 15188057"/>
              <a:gd name="connsiteY91" fmla="*/ 11534897 h 39939118"/>
              <a:gd name="connsiteX92" fmla="*/ 12487477 w 15188057"/>
              <a:gd name="connsiteY92" fmla="*/ 12230968 h 39939118"/>
              <a:gd name="connsiteX93" fmla="*/ 13524500 w 15188057"/>
              <a:gd name="connsiteY93" fmla="*/ 13324794 h 39939118"/>
              <a:gd name="connsiteX94" fmla="*/ 14396252 w 15188057"/>
              <a:gd name="connsiteY94" fmla="*/ 14114905 h 39939118"/>
              <a:gd name="connsiteX95" fmla="*/ 14762012 w 15188057"/>
              <a:gd name="connsiteY95" fmla="*/ 14846425 h 39939118"/>
              <a:gd name="connsiteX96" fmla="*/ 14670572 w 15188057"/>
              <a:gd name="connsiteY96" fmla="*/ 15577945 h 39939118"/>
              <a:gd name="connsiteX97" fmla="*/ 14670572 w 15188057"/>
              <a:gd name="connsiteY97" fmla="*/ 16035145 h 39939118"/>
              <a:gd name="connsiteX98" fmla="*/ 14396252 w 15188057"/>
              <a:gd name="connsiteY98" fmla="*/ 16035145 h 39939118"/>
              <a:gd name="connsiteX99" fmla="*/ 14396252 w 15188057"/>
              <a:gd name="connsiteY99" fmla="*/ 16400905 h 39939118"/>
              <a:gd name="connsiteX100" fmla="*/ 13664732 w 15188057"/>
              <a:gd name="connsiteY100" fmla="*/ 16400905 h 39939118"/>
              <a:gd name="connsiteX101" fmla="*/ 14213372 w 15188057"/>
              <a:gd name="connsiteY101" fmla="*/ 17132425 h 39939118"/>
              <a:gd name="connsiteX102" fmla="*/ 14853452 w 15188057"/>
              <a:gd name="connsiteY102" fmla="*/ 25910665 h 39939118"/>
              <a:gd name="connsiteX103" fmla="*/ 13207532 w 15188057"/>
              <a:gd name="connsiteY103" fmla="*/ 25819225 h 39939118"/>
              <a:gd name="connsiteX104" fmla="*/ 13024652 w 15188057"/>
              <a:gd name="connsiteY104" fmla="*/ 29293945 h 39939118"/>
              <a:gd name="connsiteX105" fmla="*/ 11653052 w 15188057"/>
              <a:gd name="connsiteY105" fmla="*/ 33957385 h 39939118"/>
              <a:gd name="connsiteX106" fmla="*/ 12476012 w 15188057"/>
              <a:gd name="connsiteY106" fmla="*/ 35603305 h 39939118"/>
              <a:gd name="connsiteX107" fmla="*/ 14396252 w 15188057"/>
              <a:gd name="connsiteY107" fmla="*/ 36151945 h 39939118"/>
              <a:gd name="connsiteX108" fmla="*/ 12293132 w 15188057"/>
              <a:gd name="connsiteY108" fmla="*/ 36517705 h 39939118"/>
              <a:gd name="connsiteX109" fmla="*/ 12933212 w 15188057"/>
              <a:gd name="connsiteY109" fmla="*/ 37066345 h 39939118"/>
              <a:gd name="connsiteX110" fmla="*/ 12018812 w 15188057"/>
              <a:gd name="connsiteY110" fmla="*/ 37706425 h 39939118"/>
              <a:gd name="connsiteX111" fmla="*/ 10007132 w 15188057"/>
              <a:gd name="connsiteY111" fmla="*/ 37249225 h 39939118"/>
              <a:gd name="connsiteX112" fmla="*/ 10190012 w 15188057"/>
              <a:gd name="connsiteY112" fmla="*/ 36883465 h 39939118"/>
              <a:gd name="connsiteX113" fmla="*/ 9001292 w 15188057"/>
              <a:gd name="connsiteY113" fmla="*/ 36883465 h 39939118"/>
              <a:gd name="connsiteX114" fmla="*/ 9549932 w 15188057"/>
              <a:gd name="connsiteY114" fmla="*/ 35969065 h 39939118"/>
              <a:gd name="connsiteX115" fmla="*/ 9001292 w 15188057"/>
              <a:gd name="connsiteY115" fmla="*/ 35511865 h 39939118"/>
              <a:gd name="connsiteX116" fmla="*/ 9824252 w 15188057"/>
              <a:gd name="connsiteY116" fmla="*/ 34780345 h 39939118"/>
              <a:gd name="connsiteX117" fmla="*/ 8635532 w 15188057"/>
              <a:gd name="connsiteY117" fmla="*/ 28196665 h 39939118"/>
              <a:gd name="connsiteX118" fmla="*/ 9367052 w 15188057"/>
              <a:gd name="connsiteY118" fmla="*/ 26276425 h 39939118"/>
              <a:gd name="connsiteX119" fmla="*/ 8361212 w 15188057"/>
              <a:gd name="connsiteY119" fmla="*/ 25727785 h 39939118"/>
              <a:gd name="connsiteX120" fmla="*/ 8269772 w 15188057"/>
              <a:gd name="connsiteY120" fmla="*/ 20790025 h 39939118"/>
              <a:gd name="connsiteX121" fmla="*/ 8635532 w 15188057"/>
              <a:gd name="connsiteY121" fmla="*/ 18504025 h 39939118"/>
              <a:gd name="connsiteX122" fmla="*/ 7345575 w 15188057"/>
              <a:gd name="connsiteY122" fmla="*/ 16730572 h 39939118"/>
              <a:gd name="connsiteX123" fmla="*/ 7172492 w 15188057"/>
              <a:gd name="connsiteY123" fmla="*/ 16309465 h 39939118"/>
              <a:gd name="connsiteX124" fmla="*/ 7302366 w 15188057"/>
              <a:gd name="connsiteY124" fmla="*/ 16332817 h 39939118"/>
              <a:gd name="connsiteX125" fmla="*/ 7025008 w 15188057"/>
              <a:gd name="connsiteY125" fmla="*/ 16283097 h 39939118"/>
              <a:gd name="connsiteX126" fmla="*/ 7154636 w 15188057"/>
              <a:gd name="connsiteY126" fmla="*/ 20186069 h 39939118"/>
              <a:gd name="connsiteX127" fmla="*/ 6668684 w 15188057"/>
              <a:gd name="connsiteY127" fmla="*/ 21851668 h 39939118"/>
              <a:gd name="connsiteX128" fmla="*/ 6117614 w 15188057"/>
              <a:gd name="connsiteY128" fmla="*/ 22100265 h 39939118"/>
              <a:gd name="connsiteX129" fmla="*/ 6668684 w 15188057"/>
              <a:gd name="connsiteY129" fmla="*/ 26997624 h 39939118"/>
              <a:gd name="connsiteX130" fmla="*/ 6330157 w 15188057"/>
              <a:gd name="connsiteY130" fmla="*/ 36543745 h 39939118"/>
              <a:gd name="connsiteX131" fmla="*/ 5428593 w 15188057"/>
              <a:gd name="connsiteY131" fmla="*/ 36799051 h 39939118"/>
              <a:gd name="connsiteX0" fmla="*/ 5941274 w 15188057"/>
              <a:gd name="connsiteY0" fmla="*/ 36916641 h 39939118"/>
              <a:gd name="connsiteX1" fmla="*/ 6546204 w 15188057"/>
              <a:gd name="connsiteY1" fmla="*/ 37811590 h 39939118"/>
              <a:gd name="connsiteX2" fmla="*/ 6729995 w 15188057"/>
              <a:gd name="connsiteY2" fmla="*/ 38184485 h 39939118"/>
              <a:gd name="connsiteX3" fmla="*/ 8577039 w 15188057"/>
              <a:gd name="connsiteY3" fmla="*/ 38905416 h 39939118"/>
              <a:gd name="connsiteX4" fmla="*/ 8987527 w 15188057"/>
              <a:gd name="connsiteY4" fmla="*/ 39526908 h 39939118"/>
              <a:gd name="connsiteX5" fmla="*/ 6225637 w 15188057"/>
              <a:gd name="connsiteY5" fmla="*/ 39924663 h 39939118"/>
              <a:gd name="connsiteX6" fmla="*/ 5058987 w 15188057"/>
              <a:gd name="connsiteY6" fmla="*/ 39526908 h 39939118"/>
              <a:gd name="connsiteX7" fmla="*/ 4540476 w 15188057"/>
              <a:gd name="connsiteY7" fmla="*/ 39626347 h 39939118"/>
              <a:gd name="connsiteX8" fmla="*/ 3200988 w 15188057"/>
              <a:gd name="connsiteY8" fmla="*/ 39377750 h 39939118"/>
              <a:gd name="connsiteX9" fmla="*/ 3265802 w 15188057"/>
              <a:gd name="connsiteY9" fmla="*/ 38358503 h 39939118"/>
              <a:gd name="connsiteX10" fmla="*/ 2596059 w 15188057"/>
              <a:gd name="connsiteY10" fmla="*/ 38532521 h 39939118"/>
              <a:gd name="connsiteX11" fmla="*/ 2531245 w 15188057"/>
              <a:gd name="connsiteY11" fmla="*/ 38905416 h 39939118"/>
              <a:gd name="connsiteX12" fmla="*/ 864185 w 15188057"/>
              <a:gd name="connsiteY12" fmla="*/ 38830837 h 39939118"/>
              <a:gd name="connsiteX13" fmla="*/ 712953 w 15188057"/>
              <a:gd name="connsiteY13" fmla="*/ 36543745 h 39939118"/>
              <a:gd name="connsiteX14" fmla="*/ 802874 w 15188057"/>
              <a:gd name="connsiteY14" fmla="*/ 35499638 h 39939118"/>
              <a:gd name="connsiteX15" fmla="*/ 1278176 w 15188057"/>
              <a:gd name="connsiteY15" fmla="*/ 35027304 h 39939118"/>
              <a:gd name="connsiteX16" fmla="*/ 1040525 w 15188057"/>
              <a:gd name="connsiteY16" fmla="*/ 34629549 h 39939118"/>
              <a:gd name="connsiteX17" fmla="*/ 1080232 w 15188057"/>
              <a:gd name="connsiteY17" fmla="*/ 26972764 h 39939118"/>
              <a:gd name="connsiteX18" fmla="*/ 1598743 w 15188057"/>
              <a:gd name="connsiteY18" fmla="*/ 24909410 h 39939118"/>
              <a:gd name="connsiteX19" fmla="*/ 1533929 w 15188057"/>
              <a:gd name="connsiteY19" fmla="*/ 23591847 h 39939118"/>
              <a:gd name="connsiteX20" fmla="*/ 1663557 w 15188057"/>
              <a:gd name="connsiteY20" fmla="*/ 22348862 h 39939118"/>
              <a:gd name="connsiteX21" fmla="*/ 1859785 w 15188057"/>
              <a:gd name="connsiteY21" fmla="*/ 21534401 h 39939118"/>
              <a:gd name="connsiteX22" fmla="*/ 0 w 15188057"/>
              <a:gd name="connsiteY22" fmla="*/ 21115331 h 39939118"/>
              <a:gd name="connsiteX23" fmla="*/ 734558 w 15188057"/>
              <a:gd name="connsiteY23" fmla="*/ 16034501 h 39939118"/>
              <a:gd name="connsiteX24" fmla="*/ 910897 w 15188057"/>
              <a:gd name="connsiteY24" fmla="*/ 13573391 h 39939118"/>
              <a:gd name="connsiteX25" fmla="*/ 781270 w 15188057"/>
              <a:gd name="connsiteY25" fmla="*/ 10391351 h 39939118"/>
              <a:gd name="connsiteX26" fmla="*/ 1166650 w 15188057"/>
              <a:gd name="connsiteY26" fmla="*/ 7897670 h 39939118"/>
              <a:gd name="connsiteX27" fmla="*/ 1879603 w 15188057"/>
              <a:gd name="connsiteY27" fmla="*/ 6322056 h 39939118"/>
              <a:gd name="connsiteX28" fmla="*/ 2570951 w 15188057"/>
              <a:gd name="connsiteY28" fmla="*/ 5337122 h 39939118"/>
              <a:gd name="connsiteX29" fmla="*/ 2966252 w 15188057"/>
              <a:gd name="connsiteY29" fmla="*/ 4788025 h 39939118"/>
              <a:gd name="connsiteX30" fmla="*/ 2527742 w 15188057"/>
              <a:gd name="connsiteY30" fmla="*/ 3954433 h 39939118"/>
              <a:gd name="connsiteX31" fmla="*/ 2160463 w 15188057"/>
              <a:gd name="connsiteY31" fmla="*/ 1881624 h 39939118"/>
              <a:gd name="connsiteX32" fmla="*/ 2246882 w 15188057"/>
              <a:gd name="connsiteY32" fmla="*/ 1036395 h 39939118"/>
              <a:gd name="connsiteX33" fmla="*/ 2722184 w 15188057"/>
              <a:gd name="connsiteY33" fmla="*/ 638640 h 39939118"/>
              <a:gd name="connsiteX34" fmla="*/ 3510600 w 15188057"/>
              <a:gd name="connsiteY34" fmla="*/ 290605 h 39939118"/>
              <a:gd name="connsiteX35" fmla="*/ 4601787 w 15188057"/>
              <a:gd name="connsiteY35" fmla="*/ 191166 h 39939118"/>
              <a:gd name="connsiteX36" fmla="*/ 5833251 w 15188057"/>
              <a:gd name="connsiteY36" fmla="*/ 713219 h 39939118"/>
              <a:gd name="connsiteX37" fmla="*/ 5465972 w 15188057"/>
              <a:gd name="connsiteY37" fmla="*/ 1185554 h 39939118"/>
              <a:gd name="connsiteX38" fmla="*/ 5768437 w 15188057"/>
              <a:gd name="connsiteY38" fmla="*/ 1682747 h 39939118"/>
              <a:gd name="connsiteX39" fmla="*/ 5962879 w 15188057"/>
              <a:gd name="connsiteY39" fmla="*/ 2378819 h 39939118"/>
              <a:gd name="connsiteX40" fmla="*/ 5941274 w 15188057"/>
              <a:gd name="connsiteY40" fmla="*/ 2900872 h 39939118"/>
              <a:gd name="connsiteX41" fmla="*/ 6265343 w 15188057"/>
              <a:gd name="connsiteY41" fmla="*/ 3671523 h 39939118"/>
              <a:gd name="connsiteX42" fmla="*/ 6157320 w 15188057"/>
              <a:gd name="connsiteY42" fmla="*/ 4078732 h 39939118"/>
              <a:gd name="connsiteX43" fmla="*/ 6222134 w 15188057"/>
              <a:gd name="connsiteY43" fmla="*/ 4516753 h 39939118"/>
              <a:gd name="connsiteX44" fmla="*/ 5919669 w 15188057"/>
              <a:gd name="connsiteY44" fmla="*/ 5585719 h 39939118"/>
              <a:gd name="connsiteX45" fmla="*/ 5160812 w 15188057"/>
              <a:gd name="connsiteY45" fmla="*/ 5610985 h 39939118"/>
              <a:gd name="connsiteX46" fmla="*/ 4882647 w 15188057"/>
              <a:gd name="connsiteY46" fmla="*/ 6115484 h 39939118"/>
              <a:gd name="connsiteX47" fmla="*/ 5314740 w 15188057"/>
              <a:gd name="connsiteY47" fmla="*/ 6836415 h 39939118"/>
              <a:gd name="connsiteX48" fmla="*/ 6200530 w 15188057"/>
              <a:gd name="connsiteY48" fmla="*/ 10251647 h 39939118"/>
              <a:gd name="connsiteX49" fmla="*/ 6351762 w 15188057"/>
              <a:gd name="connsiteY49" fmla="*/ 11634335 h 39939118"/>
              <a:gd name="connsiteX50" fmla="*/ 6762250 w 15188057"/>
              <a:gd name="connsiteY50" fmla="*/ 11385738 h 39939118"/>
              <a:gd name="connsiteX51" fmla="*/ 6440972 w 15188057"/>
              <a:gd name="connsiteY51" fmla="*/ 10000105 h 39939118"/>
              <a:gd name="connsiteX52" fmla="*/ 8178332 w 15188057"/>
              <a:gd name="connsiteY52" fmla="*/ 8628505 h 39939118"/>
              <a:gd name="connsiteX53" fmla="*/ 8307134 w 15188057"/>
              <a:gd name="connsiteY53" fmla="*/ 7979961 h 39939118"/>
              <a:gd name="connsiteX54" fmla="*/ 8566084 w 15188057"/>
              <a:gd name="connsiteY54" fmla="*/ 7805943 h 39939118"/>
              <a:gd name="connsiteX55" fmla="*/ 8566084 w 15188057"/>
              <a:gd name="connsiteY55" fmla="*/ 7184451 h 39939118"/>
              <a:gd name="connsiteX56" fmla="*/ 8144946 w 15188057"/>
              <a:gd name="connsiteY56" fmla="*/ 6910994 h 39939118"/>
              <a:gd name="connsiteX57" fmla="*/ 7904012 w 15188057"/>
              <a:gd name="connsiteY57" fmla="*/ 5336665 h 39939118"/>
              <a:gd name="connsiteX58" fmla="*/ 7904012 w 15188057"/>
              <a:gd name="connsiteY58" fmla="*/ 5885305 h 39939118"/>
              <a:gd name="connsiteX59" fmla="*/ 7904012 w 15188057"/>
              <a:gd name="connsiteY59" fmla="*/ 6433945 h 39939118"/>
              <a:gd name="connsiteX60" fmla="*/ 7721132 w 15188057"/>
              <a:gd name="connsiteY60" fmla="*/ 6068185 h 39939118"/>
              <a:gd name="connsiteX61" fmla="*/ 7637390 w 15188057"/>
              <a:gd name="connsiteY61" fmla="*/ 6463520 h 39939118"/>
              <a:gd name="connsiteX62" fmla="*/ 7355372 w 15188057"/>
              <a:gd name="connsiteY62" fmla="*/ 6616825 h 39939118"/>
              <a:gd name="connsiteX63" fmla="*/ 7355372 w 15188057"/>
              <a:gd name="connsiteY63" fmla="*/ 6159625 h 39939118"/>
              <a:gd name="connsiteX64" fmla="*/ 7183693 w 15188057"/>
              <a:gd name="connsiteY64" fmla="*/ 6513239 h 39939118"/>
              <a:gd name="connsiteX65" fmla="*/ 7583226 w 15188057"/>
              <a:gd name="connsiteY65" fmla="*/ 5170816 h 39939118"/>
              <a:gd name="connsiteX66" fmla="*/ 7810227 w 15188057"/>
              <a:gd name="connsiteY66" fmla="*/ 4176428 h 39939118"/>
              <a:gd name="connsiteX67" fmla="*/ 8706667 w 15188057"/>
              <a:gd name="connsiteY67" fmla="*/ 3331199 h 39939118"/>
              <a:gd name="connsiteX68" fmla="*/ 9268387 w 15188057"/>
              <a:gd name="connsiteY68" fmla="*/ 3206900 h 39939118"/>
              <a:gd name="connsiteX69" fmla="*/ 9689525 w 15188057"/>
              <a:gd name="connsiteY69" fmla="*/ 3057742 h 39939118"/>
              <a:gd name="connsiteX70" fmla="*/ 10435037 w 15188057"/>
              <a:gd name="connsiteY70" fmla="*/ 3281479 h 39939118"/>
              <a:gd name="connsiteX71" fmla="*/ 10834876 w 15188057"/>
              <a:gd name="connsiteY71" fmla="*/ 3803533 h 39939118"/>
              <a:gd name="connsiteX72" fmla="*/ 11115736 w 15188057"/>
              <a:gd name="connsiteY72" fmla="*/ 4524464 h 39939118"/>
              <a:gd name="connsiteX73" fmla="*/ 11234409 w 15188057"/>
              <a:gd name="connsiteY73" fmla="*/ 5121096 h 39939118"/>
              <a:gd name="connsiteX74" fmla="*/ 11169595 w 15188057"/>
              <a:gd name="connsiteY74" fmla="*/ 5668009 h 39939118"/>
              <a:gd name="connsiteX75" fmla="*/ 11234409 w 15188057"/>
              <a:gd name="connsiteY75" fmla="*/ 6587818 h 39939118"/>
              <a:gd name="connsiteX76" fmla="*/ 10910339 w 15188057"/>
              <a:gd name="connsiteY76" fmla="*/ 7134731 h 39939118"/>
              <a:gd name="connsiteX77" fmla="*/ 10845525 w 15188057"/>
              <a:gd name="connsiteY77" fmla="*/ 7532486 h 39939118"/>
              <a:gd name="connsiteX78" fmla="*/ 10694293 w 15188057"/>
              <a:gd name="connsiteY78" fmla="*/ 8079399 h 39939118"/>
              <a:gd name="connsiteX79" fmla="*/ 10197386 w 15188057"/>
              <a:gd name="connsiteY79" fmla="*/ 8104259 h 39939118"/>
              <a:gd name="connsiteX80" fmla="*/ 10348619 w 15188057"/>
              <a:gd name="connsiteY80" fmla="*/ 8576593 h 39939118"/>
              <a:gd name="connsiteX81" fmla="*/ 10521456 w 15188057"/>
              <a:gd name="connsiteY81" fmla="*/ 8750611 h 39939118"/>
              <a:gd name="connsiteX82" fmla="*/ 11925757 w 15188057"/>
              <a:gd name="connsiteY82" fmla="*/ 9173226 h 39939118"/>
              <a:gd name="connsiteX83" fmla="*/ 12249827 w 15188057"/>
              <a:gd name="connsiteY83" fmla="*/ 9620700 h 39939118"/>
              <a:gd name="connsiteX84" fmla="*/ 12336245 w 15188057"/>
              <a:gd name="connsiteY84" fmla="*/ 10639948 h 39939118"/>
              <a:gd name="connsiteX85" fmla="*/ 13675733 w 15188057"/>
              <a:gd name="connsiteY85" fmla="*/ 10068175 h 39939118"/>
              <a:gd name="connsiteX86" fmla="*/ 15166452 w 15188057"/>
              <a:gd name="connsiteY86" fmla="*/ 9720139 h 39939118"/>
              <a:gd name="connsiteX87" fmla="*/ 14021407 w 15188057"/>
              <a:gd name="connsiteY87" fmla="*/ 10465930 h 39939118"/>
              <a:gd name="connsiteX88" fmla="*/ 15080034 w 15188057"/>
              <a:gd name="connsiteY88" fmla="*/ 10913404 h 39939118"/>
              <a:gd name="connsiteX89" fmla="*/ 13826965 w 15188057"/>
              <a:gd name="connsiteY89" fmla="*/ 11932652 h 39939118"/>
              <a:gd name="connsiteX90" fmla="*/ 13999802 w 15188057"/>
              <a:gd name="connsiteY90" fmla="*/ 11485177 h 39939118"/>
              <a:gd name="connsiteX91" fmla="*/ 12660315 w 15188057"/>
              <a:gd name="connsiteY91" fmla="*/ 11534897 h 39939118"/>
              <a:gd name="connsiteX92" fmla="*/ 12487477 w 15188057"/>
              <a:gd name="connsiteY92" fmla="*/ 12230968 h 39939118"/>
              <a:gd name="connsiteX93" fmla="*/ 13524500 w 15188057"/>
              <a:gd name="connsiteY93" fmla="*/ 13324794 h 39939118"/>
              <a:gd name="connsiteX94" fmla="*/ 14396252 w 15188057"/>
              <a:gd name="connsiteY94" fmla="*/ 14114905 h 39939118"/>
              <a:gd name="connsiteX95" fmla="*/ 14762012 w 15188057"/>
              <a:gd name="connsiteY95" fmla="*/ 14846425 h 39939118"/>
              <a:gd name="connsiteX96" fmla="*/ 14670572 w 15188057"/>
              <a:gd name="connsiteY96" fmla="*/ 15577945 h 39939118"/>
              <a:gd name="connsiteX97" fmla="*/ 14670572 w 15188057"/>
              <a:gd name="connsiteY97" fmla="*/ 16035145 h 39939118"/>
              <a:gd name="connsiteX98" fmla="*/ 14396252 w 15188057"/>
              <a:gd name="connsiteY98" fmla="*/ 16035145 h 39939118"/>
              <a:gd name="connsiteX99" fmla="*/ 14396252 w 15188057"/>
              <a:gd name="connsiteY99" fmla="*/ 16400905 h 39939118"/>
              <a:gd name="connsiteX100" fmla="*/ 13664732 w 15188057"/>
              <a:gd name="connsiteY100" fmla="*/ 16400905 h 39939118"/>
              <a:gd name="connsiteX101" fmla="*/ 14213372 w 15188057"/>
              <a:gd name="connsiteY101" fmla="*/ 17132425 h 39939118"/>
              <a:gd name="connsiteX102" fmla="*/ 14853452 w 15188057"/>
              <a:gd name="connsiteY102" fmla="*/ 25910665 h 39939118"/>
              <a:gd name="connsiteX103" fmla="*/ 13207532 w 15188057"/>
              <a:gd name="connsiteY103" fmla="*/ 25819225 h 39939118"/>
              <a:gd name="connsiteX104" fmla="*/ 13024652 w 15188057"/>
              <a:gd name="connsiteY104" fmla="*/ 29293945 h 39939118"/>
              <a:gd name="connsiteX105" fmla="*/ 11653052 w 15188057"/>
              <a:gd name="connsiteY105" fmla="*/ 33957385 h 39939118"/>
              <a:gd name="connsiteX106" fmla="*/ 12476012 w 15188057"/>
              <a:gd name="connsiteY106" fmla="*/ 35603305 h 39939118"/>
              <a:gd name="connsiteX107" fmla="*/ 14396252 w 15188057"/>
              <a:gd name="connsiteY107" fmla="*/ 36151945 h 39939118"/>
              <a:gd name="connsiteX108" fmla="*/ 12293132 w 15188057"/>
              <a:gd name="connsiteY108" fmla="*/ 36517705 h 39939118"/>
              <a:gd name="connsiteX109" fmla="*/ 12933212 w 15188057"/>
              <a:gd name="connsiteY109" fmla="*/ 37066345 h 39939118"/>
              <a:gd name="connsiteX110" fmla="*/ 12018812 w 15188057"/>
              <a:gd name="connsiteY110" fmla="*/ 37706425 h 39939118"/>
              <a:gd name="connsiteX111" fmla="*/ 10007132 w 15188057"/>
              <a:gd name="connsiteY111" fmla="*/ 37249225 h 39939118"/>
              <a:gd name="connsiteX112" fmla="*/ 10190012 w 15188057"/>
              <a:gd name="connsiteY112" fmla="*/ 36883465 h 39939118"/>
              <a:gd name="connsiteX113" fmla="*/ 9001292 w 15188057"/>
              <a:gd name="connsiteY113" fmla="*/ 36883465 h 39939118"/>
              <a:gd name="connsiteX114" fmla="*/ 9549932 w 15188057"/>
              <a:gd name="connsiteY114" fmla="*/ 35969065 h 39939118"/>
              <a:gd name="connsiteX115" fmla="*/ 9001292 w 15188057"/>
              <a:gd name="connsiteY115" fmla="*/ 35511865 h 39939118"/>
              <a:gd name="connsiteX116" fmla="*/ 9824252 w 15188057"/>
              <a:gd name="connsiteY116" fmla="*/ 34780345 h 39939118"/>
              <a:gd name="connsiteX117" fmla="*/ 8635532 w 15188057"/>
              <a:gd name="connsiteY117" fmla="*/ 28196665 h 39939118"/>
              <a:gd name="connsiteX118" fmla="*/ 9367052 w 15188057"/>
              <a:gd name="connsiteY118" fmla="*/ 26276425 h 39939118"/>
              <a:gd name="connsiteX119" fmla="*/ 8361212 w 15188057"/>
              <a:gd name="connsiteY119" fmla="*/ 25727785 h 39939118"/>
              <a:gd name="connsiteX120" fmla="*/ 8269772 w 15188057"/>
              <a:gd name="connsiteY120" fmla="*/ 20790025 h 39939118"/>
              <a:gd name="connsiteX121" fmla="*/ 8635532 w 15188057"/>
              <a:gd name="connsiteY121" fmla="*/ 18504025 h 39939118"/>
              <a:gd name="connsiteX122" fmla="*/ 7345575 w 15188057"/>
              <a:gd name="connsiteY122" fmla="*/ 16730572 h 39939118"/>
              <a:gd name="connsiteX123" fmla="*/ 7172492 w 15188057"/>
              <a:gd name="connsiteY123" fmla="*/ 16309465 h 39939118"/>
              <a:gd name="connsiteX124" fmla="*/ 7302366 w 15188057"/>
              <a:gd name="connsiteY124" fmla="*/ 16332817 h 39939118"/>
              <a:gd name="connsiteX125" fmla="*/ 7025008 w 15188057"/>
              <a:gd name="connsiteY125" fmla="*/ 16283097 h 39939118"/>
              <a:gd name="connsiteX126" fmla="*/ 7154636 w 15188057"/>
              <a:gd name="connsiteY126" fmla="*/ 20186069 h 39939118"/>
              <a:gd name="connsiteX127" fmla="*/ 6668684 w 15188057"/>
              <a:gd name="connsiteY127" fmla="*/ 21851668 h 39939118"/>
              <a:gd name="connsiteX128" fmla="*/ 6117614 w 15188057"/>
              <a:gd name="connsiteY128" fmla="*/ 22100265 h 39939118"/>
              <a:gd name="connsiteX129" fmla="*/ 6668684 w 15188057"/>
              <a:gd name="connsiteY129" fmla="*/ 26997624 h 39939118"/>
              <a:gd name="connsiteX130" fmla="*/ 6330157 w 15188057"/>
              <a:gd name="connsiteY130" fmla="*/ 36543745 h 39939118"/>
              <a:gd name="connsiteX131" fmla="*/ 5428593 w 15188057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691150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670572 w 15166452"/>
              <a:gd name="connsiteY97" fmla="*/ 16035145 h 39939118"/>
              <a:gd name="connsiteX98" fmla="*/ 14396252 w 15166452"/>
              <a:gd name="connsiteY98" fmla="*/ 16035145 h 39939118"/>
              <a:gd name="connsiteX99" fmla="*/ 14396252 w 15166452"/>
              <a:gd name="connsiteY99" fmla="*/ 16400905 h 39939118"/>
              <a:gd name="connsiteX100" fmla="*/ 13664732 w 15166452"/>
              <a:gd name="connsiteY100" fmla="*/ 16400905 h 39939118"/>
              <a:gd name="connsiteX101" fmla="*/ 14213372 w 15166452"/>
              <a:gd name="connsiteY101" fmla="*/ 17132425 h 39939118"/>
              <a:gd name="connsiteX102" fmla="*/ 14853452 w 15166452"/>
              <a:gd name="connsiteY102" fmla="*/ 25910665 h 39939118"/>
              <a:gd name="connsiteX103" fmla="*/ 13207532 w 15166452"/>
              <a:gd name="connsiteY103" fmla="*/ 25819225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367052 w 15166452"/>
              <a:gd name="connsiteY118" fmla="*/ 26276425 h 39939118"/>
              <a:gd name="connsiteX119" fmla="*/ 8361212 w 15166452"/>
              <a:gd name="connsiteY119" fmla="*/ 25727785 h 39939118"/>
              <a:gd name="connsiteX120" fmla="*/ 8269772 w 15166452"/>
              <a:gd name="connsiteY120" fmla="*/ 20790025 h 39939118"/>
              <a:gd name="connsiteX121" fmla="*/ 8635532 w 15166452"/>
              <a:gd name="connsiteY121" fmla="*/ 18504025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345476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670572 w 15166452"/>
              <a:gd name="connsiteY97" fmla="*/ 16035145 h 39939118"/>
              <a:gd name="connsiteX98" fmla="*/ 14396252 w 15166452"/>
              <a:gd name="connsiteY98" fmla="*/ 16035145 h 39939118"/>
              <a:gd name="connsiteX99" fmla="*/ 14396252 w 15166452"/>
              <a:gd name="connsiteY99" fmla="*/ 16400905 h 39939118"/>
              <a:gd name="connsiteX100" fmla="*/ 13664732 w 15166452"/>
              <a:gd name="connsiteY100" fmla="*/ 16400905 h 39939118"/>
              <a:gd name="connsiteX101" fmla="*/ 14213372 w 15166452"/>
              <a:gd name="connsiteY101" fmla="*/ 17132425 h 39939118"/>
              <a:gd name="connsiteX102" fmla="*/ 14853452 w 15166452"/>
              <a:gd name="connsiteY102" fmla="*/ 25910665 h 39939118"/>
              <a:gd name="connsiteX103" fmla="*/ 13207532 w 15166452"/>
              <a:gd name="connsiteY103" fmla="*/ 25819225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367052 w 15166452"/>
              <a:gd name="connsiteY118" fmla="*/ 26276425 h 39939118"/>
              <a:gd name="connsiteX119" fmla="*/ 8361212 w 15166452"/>
              <a:gd name="connsiteY119" fmla="*/ 25727785 h 39939118"/>
              <a:gd name="connsiteX120" fmla="*/ 8269772 w 15166452"/>
              <a:gd name="connsiteY120" fmla="*/ 20790025 h 39939118"/>
              <a:gd name="connsiteX121" fmla="*/ 8635532 w 15166452"/>
              <a:gd name="connsiteY121" fmla="*/ 18504025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670572 w 15166452"/>
              <a:gd name="connsiteY97" fmla="*/ 16035145 h 39939118"/>
              <a:gd name="connsiteX98" fmla="*/ 14396252 w 15166452"/>
              <a:gd name="connsiteY98" fmla="*/ 16035145 h 39939118"/>
              <a:gd name="connsiteX99" fmla="*/ 14396252 w 15166452"/>
              <a:gd name="connsiteY99" fmla="*/ 16400905 h 39939118"/>
              <a:gd name="connsiteX100" fmla="*/ 13664732 w 15166452"/>
              <a:gd name="connsiteY100" fmla="*/ 16400905 h 39939118"/>
              <a:gd name="connsiteX101" fmla="*/ 14213372 w 15166452"/>
              <a:gd name="connsiteY101" fmla="*/ 17132425 h 39939118"/>
              <a:gd name="connsiteX102" fmla="*/ 14853452 w 15166452"/>
              <a:gd name="connsiteY102" fmla="*/ 25910665 h 39939118"/>
              <a:gd name="connsiteX103" fmla="*/ 13207532 w 15166452"/>
              <a:gd name="connsiteY103" fmla="*/ 25819225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367052 w 15166452"/>
              <a:gd name="connsiteY118" fmla="*/ 26276425 h 39939118"/>
              <a:gd name="connsiteX119" fmla="*/ 8361212 w 15166452"/>
              <a:gd name="connsiteY119" fmla="*/ 25727785 h 39939118"/>
              <a:gd name="connsiteX120" fmla="*/ 8269772 w 15166452"/>
              <a:gd name="connsiteY120" fmla="*/ 20790025 h 39939118"/>
              <a:gd name="connsiteX121" fmla="*/ 8635532 w 15166452"/>
              <a:gd name="connsiteY121" fmla="*/ 18504025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670572 w 15166452"/>
              <a:gd name="connsiteY97" fmla="*/ 16035145 h 39939118"/>
              <a:gd name="connsiteX98" fmla="*/ 14396252 w 15166452"/>
              <a:gd name="connsiteY98" fmla="*/ 16035145 h 39939118"/>
              <a:gd name="connsiteX99" fmla="*/ 14396252 w 15166452"/>
              <a:gd name="connsiteY99" fmla="*/ 16400905 h 39939118"/>
              <a:gd name="connsiteX100" fmla="*/ 13664732 w 15166452"/>
              <a:gd name="connsiteY100" fmla="*/ 16400905 h 39939118"/>
              <a:gd name="connsiteX101" fmla="*/ 14213372 w 15166452"/>
              <a:gd name="connsiteY101" fmla="*/ 17132425 h 39939118"/>
              <a:gd name="connsiteX102" fmla="*/ 14853452 w 15166452"/>
              <a:gd name="connsiteY102" fmla="*/ 25910665 h 39939118"/>
              <a:gd name="connsiteX103" fmla="*/ 13207532 w 15166452"/>
              <a:gd name="connsiteY103" fmla="*/ 25819225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367052 w 15166452"/>
              <a:gd name="connsiteY118" fmla="*/ 26276425 h 39939118"/>
              <a:gd name="connsiteX119" fmla="*/ 8361212 w 15166452"/>
              <a:gd name="connsiteY119" fmla="*/ 25727785 h 39939118"/>
              <a:gd name="connsiteX120" fmla="*/ 8269772 w 15166452"/>
              <a:gd name="connsiteY120" fmla="*/ 20790025 h 39939118"/>
              <a:gd name="connsiteX121" fmla="*/ 8635532 w 15166452"/>
              <a:gd name="connsiteY121" fmla="*/ 18504025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670572 w 15166452"/>
              <a:gd name="connsiteY97" fmla="*/ 16035145 h 39939118"/>
              <a:gd name="connsiteX98" fmla="*/ 14396252 w 15166452"/>
              <a:gd name="connsiteY98" fmla="*/ 16035145 h 39939118"/>
              <a:gd name="connsiteX99" fmla="*/ 14396252 w 15166452"/>
              <a:gd name="connsiteY99" fmla="*/ 16400905 h 39939118"/>
              <a:gd name="connsiteX100" fmla="*/ 13664732 w 15166452"/>
              <a:gd name="connsiteY100" fmla="*/ 16400905 h 39939118"/>
              <a:gd name="connsiteX101" fmla="*/ 14213372 w 15166452"/>
              <a:gd name="connsiteY101" fmla="*/ 17132425 h 39939118"/>
              <a:gd name="connsiteX102" fmla="*/ 14853452 w 15166452"/>
              <a:gd name="connsiteY102" fmla="*/ 25910665 h 39939118"/>
              <a:gd name="connsiteX103" fmla="*/ 13207532 w 15166452"/>
              <a:gd name="connsiteY103" fmla="*/ 25819225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367052 w 15166452"/>
              <a:gd name="connsiteY118" fmla="*/ 26276425 h 39939118"/>
              <a:gd name="connsiteX119" fmla="*/ 8361212 w 15166452"/>
              <a:gd name="connsiteY119" fmla="*/ 25727785 h 39939118"/>
              <a:gd name="connsiteX120" fmla="*/ 8269772 w 15166452"/>
              <a:gd name="connsiteY120" fmla="*/ 20790025 h 39939118"/>
              <a:gd name="connsiteX121" fmla="*/ 8635532 w 15166452"/>
              <a:gd name="connsiteY121" fmla="*/ 18504025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670572 w 15166452"/>
              <a:gd name="connsiteY97" fmla="*/ 16035145 h 39939118"/>
              <a:gd name="connsiteX98" fmla="*/ 14396252 w 15166452"/>
              <a:gd name="connsiteY98" fmla="*/ 16035145 h 39939118"/>
              <a:gd name="connsiteX99" fmla="*/ 14396252 w 15166452"/>
              <a:gd name="connsiteY99" fmla="*/ 16400905 h 39939118"/>
              <a:gd name="connsiteX100" fmla="*/ 13664732 w 15166452"/>
              <a:gd name="connsiteY100" fmla="*/ 16400905 h 39939118"/>
              <a:gd name="connsiteX101" fmla="*/ 14213372 w 15166452"/>
              <a:gd name="connsiteY101" fmla="*/ 17132425 h 39939118"/>
              <a:gd name="connsiteX102" fmla="*/ 14853452 w 15166452"/>
              <a:gd name="connsiteY102" fmla="*/ 25910665 h 39939118"/>
              <a:gd name="connsiteX103" fmla="*/ 13207532 w 15166452"/>
              <a:gd name="connsiteY103" fmla="*/ 25819225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367052 w 15166452"/>
              <a:gd name="connsiteY118" fmla="*/ 26276425 h 39939118"/>
              <a:gd name="connsiteX119" fmla="*/ 8361212 w 15166452"/>
              <a:gd name="connsiteY119" fmla="*/ 25727785 h 39939118"/>
              <a:gd name="connsiteX120" fmla="*/ 8269772 w 15166452"/>
              <a:gd name="connsiteY120" fmla="*/ 20790025 h 39939118"/>
              <a:gd name="connsiteX121" fmla="*/ 8635532 w 15166452"/>
              <a:gd name="connsiteY121" fmla="*/ 18504025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670572 w 15166452"/>
              <a:gd name="connsiteY97" fmla="*/ 16035145 h 39939118"/>
              <a:gd name="connsiteX98" fmla="*/ 14396252 w 15166452"/>
              <a:gd name="connsiteY98" fmla="*/ 16035145 h 39939118"/>
              <a:gd name="connsiteX99" fmla="*/ 14396252 w 15166452"/>
              <a:gd name="connsiteY99" fmla="*/ 16400905 h 39939118"/>
              <a:gd name="connsiteX100" fmla="*/ 13664732 w 15166452"/>
              <a:gd name="connsiteY100" fmla="*/ 16400905 h 39939118"/>
              <a:gd name="connsiteX101" fmla="*/ 14213372 w 15166452"/>
              <a:gd name="connsiteY101" fmla="*/ 17132425 h 39939118"/>
              <a:gd name="connsiteX102" fmla="*/ 14853452 w 15166452"/>
              <a:gd name="connsiteY102" fmla="*/ 25910665 h 39939118"/>
              <a:gd name="connsiteX103" fmla="*/ 13207532 w 15166452"/>
              <a:gd name="connsiteY103" fmla="*/ 25819225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367052 w 15166452"/>
              <a:gd name="connsiteY118" fmla="*/ 26276425 h 39939118"/>
              <a:gd name="connsiteX119" fmla="*/ 8361212 w 15166452"/>
              <a:gd name="connsiteY119" fmla="*/ 25727785 h 39939118"/>
              <a:gd name="connsiteX120" fmla="*/ 8269772 w 15166452"/>
              <a:gd name="connsiteY120" fmla="*/ 20790025 h 39939118"/>
              <a:gd name="connsiteX121" fmla="*/ 8635532 w 15166452"/>
              <a:gd name="connsiteY121" fmla="*/ 18504025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670572 w 15166452"/>
              <a:gd name="connsiteY97" fmla="*/ 16035145 h 39939118"/>
              <a:gd name="connsiteX98" fmla="*/ 14396252 w 15166452"/>
              <a:gd name="connsiteY98" fmla="*/ 16035145 h 39939118"/>
              <a:gd name="connsiteX99" fmla="*/ 14396252 w 15166452"/>
              <a:gd name="connsiteY99" fmla="*/ 16400905 h 39939118"/>
              <a:gd name="connsiteX100" fmla="*/ 13664732 w 15166452"/>
              <a:gd name="connsiteY100" fmla="*/ 16400905 h 39939118"/>
              <a:gd name="connsiteX101" fmla="*/ 14213372 w 15166452"/>
              <a:gd name="connsiteY101" fmla="*/ 17132425 h 39939118"/>
              <a:gd name="connsiteX102" fmla="*/ 14853452 w 15166452"/>
              <a:gd name="connsiteY102" fmla="*/ 25910665 h 39939118"/>
              <a:gd name="connsiteX103" fmla="*/ 13207532 w 15166452"/>
              <a:gd name="connsiteY103" fmla="*/ 25819225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367052 w 15166452"/>
              <a:gd name="connsiteY118" fmla="*/ 26276425 h 39939118"/>
              <a:gd name="connsiteX119" fmla="*/ 8361212 w 15166452"/>
              <a:gd name="connsiteY119" fmla="*/ 25727785 h 39939118"/>
              <a:gd name="connsiteX120" fmla="*/ 8269772 w 15166452"/>
              <a:gd name="connsiteY120" fmla="*/ 20790025 h 39939118"/>
              <a:gd name="connsiteX121" fmla="*/ 8635532 w 15166452"/>
              <a:gd name="connsiteY121" fmla="*/ 18504025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670572 w 15166452"/>
              <a:gd name="connsiteY97" fmla="*/ 16035145 h 39939118"/>
              <a:gd name="connsiteX98" fmla="*/ 14396252 w 15166452"/>
              <a:gd name="connsiteY98" fmla="*/ 16035145 h 39939118"/>
              <a:gd name="connsiteX99" fmla="*/ 14396252 w 15166452"/>
              <a:gd name="connsiteY99" fmla="*/ 16400905 h 39939118"/>
              <a:gd name="connsiteX100" fmla="*/ 13664732 w 15166452"/>
              <a:gd name="connsiteY100" fmla="*/ 16400905 h 39939118"/>
              <a:gd name="connsiteX101" fmla="*/ 14213372 w 15166452"/>
              <a:gd name="connsiteY101" fmla="*/ 17132425 h 39939118"/>
              <a:gd name="connsiteX102" fmla="*/ 14853452 w 15166452"/>
              <a:gd name="connsiteY102" fmla="*/ 25910665 h 39939118"/>
              <a:gd name="connsiteX103" fmla="*/ 13207532 w 15166452"/>
              <a:gd name="connsiteY103" fmla="*/ 25819225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367052 w 15166452"/>
              <a:gd name="connsiteY118" fmla="*/ 26276425 h 39939118"/>
              <a:gd name="connsiteX119" fmla="*/ 8361212 w 15166452"/>
              <a:gd name="connsiteY119" fmla="*/ 25727785 h 39939118"/>
              <a:gd name="connsiteX120" fmla="*/ 8269772 w 15166452"/>
              <a:gd name="connsiteY120" fmla="*/ 20790025 h 39939118"/>
              <a:gd name="connsiteX121" fmla="*/ 8635532 w 15166452"/>
              <a:gd name="connsiteY121" fmla="*/ 18504025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670572 w 15166452"/>
              <a:gd name="connsiteY97" fmla="*/ 16035145 h 39939118"/>
              <a:gd name="connsiteX98" fmla="*/ 14396252 w 15166452"/>
              <a:gd name="connsiteY98" fmla="*/ 16035145 h 39939118"/>
              <a:gd name="connsiteX99" fmla="*/ 14396252 w 15166452"/>
              <a:gd name="connsiteY99" fmla="*/ 16400905 h 39939118"/>
              <a:gd name="connsiteX100" fmla="*/ 13664732 w 15166452"/>
              <a:gd name="connsiteY100" fmla="*/ 16400905 h 39939118"/>
              <a:gd name="connsiteX101" fmla="*/ 14213372 w 15166452"/>
              <a:gd name="connsiteY101" fmla="*/ 17132425 h 39939118"/>
              <a:gd name="connsiteX102" fmla="*/ 14853452 w 15166452"/>
              <a:gd name="connsiteY102" fmla="*/ 25910665 h 39939118"/>
              <a:gd name="connsiteX103" fmla="*/ 13207532 w 15166452"/>
              <a:gd name="connsiteY103" fmla="*/ 25819225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367052 w 15166452"/>
              <a:gd name="connsiteY118" fmla="*/ 26276425 h 39939118"/>
              <a:gd name="connsiteX119" fmla="*/ 8361212 w 15166452"/>
              <a:gd name="connsiteY119" fmla="*/ 25727785 h 39939118"/>
              <a:gd name="connsiteX120" fmla="*/ 8269772 w 15166452"/>
              <a:gd name="connsiteY120" fmla="*/ 20790025 h 39939118"/>
              <a:gd name="connsiteX121" fmla="*/ 8635532 w 15166452"/>
              <a:gd name="connsiteY121" fmla="*/ 18504025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670572 w 15166452"/>
              <a:gd name="connsiteY97" fmla="*/ 16035145 h 39939118"/>
              <a:gd name="connsiteX98" fmla="*/ 14396252 w 15166452"/>
              <a:gd name="connsiteY98" fmla="*/ 16035145 h 39939118"/>
              <a:gd name="connsiteX99" fmla="*/ 14396252 w 15166452"/>
              <a:gd name="connsiteY99" fmla="*/ 16400905 h 39939118"/>
              <a:gd name="connsiteX100" fmla="*/ 13664732 w 15166452"/>
              <a:gd name="connsiteY100" fmla="*/ 16400905 h 39939118"/>
              <a:gd name="connsiteX101" fmla="*/ 14213372 w 15166452"/>
              <a:gd name="connsiteY101" fmla="*/ 17132425 h 39939118"/>
              <a:gd name="connsiteX102" fmla="*/ 14853452 w 15166452"/>
              <a:gd name="connsiteY102" fmla="*/ 25910665 h 39939118"/>
              <a:gd name="connsiteX103" fmla="*/ 13207532 w 15166452"/>
              <a:gd name="connsiteY103" fmla="*/ 25819225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367052 w 15166452"/>
              <a:gd name="connsiteY118" fmla="*/ 26276425 h 39939118"/>
              <a:gd name="connsiteX119" fmla="*/ 8361212 w 15166452"/>
              <a:gd name="connsiteY119" fmla="*/ 25727785 h 39939118"/>
              <a:gd name="connsiteX120" fmla="*/ 8269772 w 15166452"/>
              <a:gd name="connsiteY120" fmla="*/ 20790025 h 39939118"/>
              <a:gd name="connsiteX121" fmla="*/ 8635532 w 15166452"/>
              <a:gd name="connsiteY121" fmla="*/ 18504025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670572 w 15166452"/>
              <a:gd name="connsiteY97" fmla="*/ 16035145 h 39939118"/>
              <a:gd name="connsiteX98" fmla="*/ 14396252 w 15166452"/>
              <a:gd name="connsiteY98" fmla="*/ 16035145 h 39939118"/>
              <a:gd name="connsiteX99" fmla="*/ 14396252 w 15166452"/>
              <a:gd name="connsiteY99" fmla="*/ 16400905 h 39939118"/>
              <a:gd name="connsiteX100" fmla="*/ 13664732 w 15166452"/>
              <a:gd name="connsiteY100" fmla="*/ 16400905 h 39939118"/>
              <a:gd name="connsiteX101" fmla="*/ 14213372 w 15166452"/>
              <a:gd name="connsiteY101" fmla="*/ 17132425 h 39939118"/>
              <a:gd name="connsiteX102" fmla="*/ 14853452 w 15166452"/>
              <a:gd name="connsiteY102" fmla="*/ 25910665 h 39939118"/>
              <a:gd name="connsiteX103" fmla="*/ 13207532 w 15166452"/>
              <a:gd name="connsiteY103" fmla="*/ 25819225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367052 w 15166452"/>
              <a:gd name="connsiteY118" fmla="*/ 26276425 h 39939118"/>
              <a:gd name="connsiteX119" fmla="*/ 8361212 w 15166452"/>
              <a:gd name="connsiteY119" fmla="*/ 25727785 h 39939118"/>
              <a:gd name="connsiteX120" fmla="*/ 8269772 w 15166452"/>
              <a:gd name="connsiteY120" fmla="*/ 20790025 h 39939118"/>
              <a:gd name="connsiteX121" fmla="*/ 8635532 w 15166452"/>
              <a:gd name="connsiteY121" fmla="*/ 18504025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670572 w 15166452"/>
              <a:gd name="connsiteY97" fmla="*/ 16035145 h 39939118"/>
              <a:gd name="connsiteX98" fmla="*/ 14396252 w 15166452"/>
              <a:gd name="connsiteY98" fmla="*/ 16035145 h 39939118"/>
              <a:gd name="connsiteX99" fmla="*/ 14396252 w 15166452"/>
              <a:gd name="connsiteY99" fmla="*/ 16400905 h 39939118"/>
              <a:gd name="connsiteX100" fmla="*/ 13664732 w 15166452"/>
              <a:gd name="connsiteY100" fmla="*/ 16400905 h 39939118"/>
              <a:gd name="connsiteX101" fmla="*/ 14213372 w 15166452"/>
              <a:gd name="connsiteY101" fmla="*/ 17132425 h 39939118"/>
              <a:gd name="connsiteX102" fmla="*/ 14853452 w 15166452"/>
              <a:gd name="connsiteY102" fmla="*/ 25910665 h 39939118"/>
              <a:gd name="connsiteX103" fmla="*/ 13207532 w 15166452"/>
              <a:gd name="connsiteY103" fmla="*/ 25819225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367052 w 15166452"/>
              <a:gd name="connsiteY118" fmla="*/ 26276425 h 39939118"/>
              <a:gd name="connsiteX119" fmla="*/ 8361212 w 15166452"/>
              <a:gd name="connsiteY119" fmla="*/ 25727785 h 39939118"/>
              <a:gd name="connsiteX120" fmla="*/ 8269772 w 15166452"/>
              <a:gd name="connsiteY120" fmla="*/ 20790025 h 39939118"/>
              <a:gd name="connsiteX121" fmla="*/ 8635532 w 15166452"/>
              <a:gd name="connsiteY121" fmla="*/ 18504025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670572 w 15166452"/>
              <a:gd name="connsiteY97" fmla="*/ 16035145 h 39939118"/>
              <a:gd name="connsiteX98" fmla="*/ 14396252 w 15166452"/>
              <a:gd name="connsiteY98" fmla="*/ 16035145 h 39939118"/>
              <a:gd name="connsiteX99" fmla="*/ 14396252 w 15166452"/>
              <a:gd name="connsiteY99" fmla="*/ 16400905 h 39939118"/>
              <a:gd name="connsiteX100" fmla="*/ 13664732 w 15166452"/>
              <a:gd name="connsiteY100" fmla="*/ 16400905 h 39939118"/>
              <a:gd name="connsiteX101" fmla="*/ 14213372 w 15166452"/>
              <a:gd name="connsiteY101" fmla="*/ 17132425 h 39939118"/>
              <a:gd name="connsiteX102" fmla="*/ 14853452 w 15166452"/>
              <a:gd name="connsiteY102" fmla="*/ 25910665 h 39939118"/>
              <a:gd name="connsiteX103" fmla="*/ 13207532 w 15166452"/>
              <a:gd name="connsiteY103" fmla="*/ 25819225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367052 w 15166452"/>
              <a:gd name="connsiteY118" fmla="*/ 26276425 h 39939118"/>
              <a:gd name="connsiteX119" fmla="*/ 8361212 w 15166452"/>
              <a:gd name="connsiteY119" fmla="*/ 25727785 h 39939118"/>
              <a:gd name="connsiteX120" fmla="*/ 8269772 w 15166452"/>
              <a:gd name="connsiteY120" fmla="*/ 20790025 h 39939118"/>
              <a:gd name="connsiteX121" fmla="*/ 8339388 w 15166452"/>
              <a:gd name="connsiteY121" fmla="*/ 18684082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670572 w 15166452"/>
              <a:gd name="connsiteY97" fmla="*/ 16035145 h 39939118"/>
              <a:gd name="connsiteX98" fmla="*/ 14396252 w 15166452"/>
              <a:gd name="connsiteY98" fmla="*/ 16035145 h 39939118"/>
              <a:gd name="connsiteX99" fmla="*/ 14396252 w 15166452"/>
              <a:gd name="connsiteY99" fmla="*/ 16400905 h 39939118"/>
              <a:gd name="connsiteX100" fmla="*/ 13664732 w 15166452"/>
              <a:gd name="connsiteY100" fmla="*/ 16400905 h 39939118"/>
              <a:gd name="connsiteX101" fmla="*/ 14213372 w 15166452"/>
              <a:gd name="connsiteY101" fmla="*/ 17132425 h 39939118"/>
              <a:gd name="connsiteX102" fmla="*/ 14853452 w 15166452"/>
              <a:gd name="connsiteY102" fmla="*/ 25910665 h 39939118"/>
              <a:gd name="connsiteX103" fmla="*/ 13207532 w 15166452"/>
              <a:gd name="connsiteY103" fmla="*/ 25819225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367052 w 15166452"/>
              <a:gd name="connsiteY118" fmla="*/ 26276425 h 39939118"/>
              <a:gd name="connsiteX119" fmla="*/ 8361212 w 15166452"/>
              <a:gd name="connsiteY119" fmla="*/ 25727785 h 39939118"/>
              <a:gd name="connsiteX120" fmla="*/ 8123342 w 15166452"/>
              <a:gd name="connsiteY120" fmla="*/ 21552401 h 39939118"/>
              <a:gd name="connsiteX121" fmla="*/ 8339388 w 15166452"/>
              <a:gd name="connsiteY121" fmla="*/ 18684082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670572 w 15166452"/>
              <a:gd name="connsiteY97" fmla="*/ 16035145 h 39939118"/>
              <a:gd name="connsiteX98" fmla="*/ 14396252 w 15166452"/>
              <a:gd name="connsiteY98" fmla="*/ 16035145 h 39939118"/>
              <a:gd name="connsiteX99" fmla="*/ 14396252 w 15166452"/>
              <a:gd name="connsiteY99" fmla="*/ 16400905 h 39939118"/>
              <a:gd name="connsiteX100" fmla="*/ 13664732 w 15166452"/>
              <a:gd name="connsiteY100" fmla="*/ 16400905 h 39939118"/>
              <a:gd name="connsiteX101" fmla="*/ 14213372 w 15166452"/>
              <a:gd name="connsiteY101" fmla="*/ 17132425 h 39939118"/>
              <a:gd name="connsiteX102" fmla="*/ 14853452 w 15166452"/>
              <a:gd name="connsiteY102" fmla="*/ 25910665 h 39939118"/>
              <a:gd name="connsiteX103" fmla="*/ 13207532 w 15166452"/>
              <a:gd name="connsiteY103" fmla="*/ 25819225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367052 w 15166452"/>
              <a:gd name="connsiteY118" fmla="*/ 26276425 h 39939118"/>
              <a:gd name="connsiteX119" fmla="*/ 8447411 w 15166452"/>
              <a:gd name="connsiteY119" fmla="*/ 26475571 h 39939118"/>
              <a:gd name="connsiteX120" fmla="*/ 8123342 w 15166452"/>
              <a:gd name="connsiteY120" fmla="*/ 21552401 h 39939118"/>
              <a:gd name="connsiteX121" fmla="*/ 8339388 w 15166452"/>
              <a:gd name="connsiteY121" fmla="*/ 18684082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670572 w 15166452"/>
              <a:gd name="connsiteY97" fmla="*/ 16035145 h 39939118"/>
              <a:gd name="connsiteX98" fmla="*/ 14396252 w 15166452"/>
              <a:gd name="connsiteY98" fmla="*/ 16035145 h 39939118"/>
              <a:gd name="connsiteX99" fmla="*/ 14396252 w 15166452"/>
              <a:gd name="connsiteY99" fmla="*/ 16400905 h 39939118"/>
              <a:gd name="connsiteX100" fmla="*/ 13664732 w 15166452"/>
              <a:gd name="connsiteY100" fmla="*/ 16400905 h 39939118"/>
              <a:gd name="connsiteX101" fmla="*/ 14213372 w 15166452"/>
              <a:gd name="connsiteY101" fmla="*/ 17132425 h 39939118"/>
              <a:gd name="connsiteX102" fmla="*/ 14853452 w 15166452"/>
              <a:gd name="connsiteY102" fmla="*/ 25910665 h 39939118"/>
              <a:gd name="connsiteX103" fmla="*/ 13207532 w 15166452"/>
              <a:gd name="connsiteY103" fmla="*/ 25819225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367052 w 15166452"/>
              <a:gd name="connsiteY118" fmla="*/ 26276425 h 39939118"/>
              <a:gd name="connsiteX119" fmla="*/ 8447411 w 15166452"/>
              <a:gd name="connsiteY119" fmla="*/ 26475571 h 39939118"/>
              <a:gd name="connsiteX120" fmla="*/ 8123342 w 15166452"/>
              <a:gd name="connsiteY120" fmla="*/ 21552401 h 39939118"/>
              <a:gd name="connsiteX121" fmla="*/ 8339388 w 15166452"/>
              <a:gd name="connsiteY121" fmla="*/ 18684082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670572 w 15166452"/>
              <a:gd name="connsiteY97" fmla="*/ 16035145 h 39939118"/>
              <a:gd name="connsiteX98" fmla="*/ 14396252 w 15166452"/>
              <a:gd name="connsiteY98" fmla="*/ 16035145 h 39939118"/>
              <a:gd name="connsiteX99" fmla="*/ 14396252 w 15166452"/>
              <a:gd name="connsiteY99" fmla="*/ 16400905 h 39939118"/>
              <a:gd name="connsiteX100" fmla="*/ 13664732 w 15166452"/>
              <a:gd name="connsiteY100" fmla="*/ 16400905 h 39939118"/>
              <a:gd name="connsiteX101" fmla="*/ 14213372 w 15166452"/>
              <a:gd name="connsiteY101" fmla="*/ 17132425 h 39939118"/>
              <a:gd name="connsiteX102" fmla="*/ 14853452 w 15166452"/>
              <a:gd name="connsiteY102" fmla="*/ 25910665 h 39939118"/>
              <a:gd name="connsiteX103" fmla="*/ 13207532 w 15166452"/>
              <a:gd name="connsiteY103" fmla="*/ 25819225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225178 w 15166452"/>
              <a:gd name="connsiteY118" fmla="*/ 26624729 h 39939118"/>
              <a:gd name="connsiteX119" fmla="*/ 8447411 w 15166452"/>
              <a:gd name="connsiteY119" fmla="*/ 26475571 h 39939118"/>
              <a:gd name="connsiteX120" fmla="*/ 8123342 w 15166452"/>
              <a:gd name="connsiteY120" fmla="*/ 21552401 h 39939118"/>
              <a:gd name="connsiteX121" fmla="*/ 8339388 w 15166452"/>
              <a:gd name="connsiteY121" fmla="*/ 18684082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670572 w 15166452"/>
              <a:gd name="connsiteY97" fmla="*/ 16035145 h 39939118"/>
              <a:gd name="connsiteX98" fmla="*/ 14396252 w 15166452"/>
              <a:gd name="connsiteY98" fmla="*/ 16035145 h 39939118"/>
              <a:gd name="connsiteX99" fmla="*/ 14396252 w 15166452"/>
              <a:gd name="connsiteY99" fmla="*/ 16400905 h 39939118"/>
              <a:gd name="connsiteX100" fmla="*/ 13664732 w 15166452"/>
              <a:gd name="connsiteY100" fmla="*/ 16400905 h 39939118"/>
              <a:gd name="connsiteX101" fmla="*/ 14213372 w 15166452"/>
              <a:gd name="connsiteY101" fmla="*/ 17132425 h 39939118"/>
              <a:gd name="connsiteX102" fmla="*/ 13740546 w 15166452"/>
              <a:gd name="connsiteY102" fmla="*/ 26550150 h 39939118"/>
              <a:gd name="connsiteX103" fmla="*/ 13207532 w 15166452"/>
              <a:gd name="connsiteY103" fmla="*/ 25819225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225178 w 15166452"/>
              <a:gd name="connsiteY118" fmla="*/ 26624729 h 39939118"/>
              <a:gd name="connsiteX119" fmla="*/ 8447411 w 15166452"/>
              <a:gd name="connsiteY119" fmla="*/ 26475571 h 39939118"/>
              <a:gd name="connsiteX120" fmla="*/ 8123342 w 15166452"/>
              <a:gd name="connsiteY120" fmla="*/ 21552401 h 39939118"/>
              <a:gd name="connsiteX121" fmla="*/ 8339388 w 15166452"/>
              <a:gd name="connsiteY121" fmla="*/ 18684082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670572 w 15166452"/>
              <a:gd name="connsiteY97" fmla="*/ 16035145 h 39939118"/>
              <a:gd name="connsiteX98" fmla="*/ 14396252 w 15166452"/>
              <a:gd name="connsiteY98" fmla="*/ 16035145 h 39939118"/>
              <a:gd name="connsiteX99" fmla="*/ 14396252 w 15166452"/>
              <a:gd name="connsiteY99" fmla="*/ 16400905 h 39939118"/>
              <a:gd name="connsiteX100" fmla="*/ 13664732 w 15166452"/>
              <a:gd name="connsiteY100" fmla="*/ 16400905 h 39939118"/>
              <a:gd name="connsiteX101" fmla="*/ 14213372 w 15166452"/>
              <a:gd name="connsiteY101" fmla="*/ 17132425 h 39939118"/>
              <a:gd name="connsiteX102" fmla="*/ 13740546 w 15166452"/>
              <a:gd name="connsiteY102" fmla="*/ 26550150 h 39939118"/>
              <a:gd name="connsiteX103" fmla="*/ 12293036 w 15166452"/>
              <a:gd name="connsiteY103" fmla="*/ 26400992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225178 w 15166452"/>
              <a:gd name="connsiteY118" fmla="*/ 26624729 h 39939118"/>
              <a:gd name="connsiteX119" fmla="*/ 8447411 w 15166452"/>
              <a:gd name="connsiteY119" fmla="*/ 26475571 h 39939118"/>
              <a:gd name="connsiteX120" fmla="*/ 8123342 w 15166452"/>
              <a:gd name="connsiteY120" fmla="*/ 21552401 h 39939118"/>
              <a:gd name="connsiteX121" fmla="*/ 8339388 w 15166452"/>
              <a:gd name="connsiteY121" fmla="*/ 18684082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670572 w 15166452"/>
              <a:gd name="connsiteY97" fmla="*/ 16035145 h 39939118"/>
              <a:gd name="connsiteX98" fmla="*/ 14396252 w 15166452"/>
              <a:gd name="connsiteY98" fmla="*/ 16035145 h 39939118"/>
              <a:gd name="connsiteX99" fmla="*/ 14396252 w 15166452"/>
              <a:gd name="connsiteY99" fmla="*/ 16400905 h 39939118"/>
              <a:gd name="connsiteX100" fmla="*/ 13664732 w 15166452"/>
              <a:gd name="connsiteY100" fmla="*/ 16400905 h 39939118"/>
              <a:gd name="connsiteX101" fmla="*/ 14213372 w 15166452"/>
              <a:gd name="connsiteY101" fmla="*/ 17132425 h 39939118"/>
              <a:gd name="connsiteX102" fmla="*/ 13891778 w 15166452"/>
              <a:gd name="connsiteY102" fmla="*/ 26376132 h 39939118"/>
              <a:gd name="connsiteX103" fmla="*/ 12293036 w 15166452"/>
              <a:gd name="connsiteY103" fmla="*/ 26400992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225178 w 15166452"/>
              <a:gd name="connsiteY118" fmla="*/ 26624729 h 39939118"/>
              <a:gd name="connsiteX119" fmla="*/ 8447411 w 15166452"/>
              <a:gd name="connsiteY119" fmla="*/ 26475571 h 39939118"/>
              <a:gd name="connsiteX120" fmla="*/ 8123342 w 15166452"/>
              <a:gd name="connsiteY120" fmla="*/ 21552401 h 39939118"/>
              <a:gd name="connsiteX121" fmla="*/ 8339388 w 15166452"/>
              <a:gd name="connsiteY121" fmla="*/ 18684082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670572 w 15166452"/>
              <a:gd name="connsiteY97" fmla="*/ 16035145 h 39939118"/>
              <a:gd name="connsiteX98" fmla="*/ 14396252 w 15166452"/>
              <a:gd name="connsiteY98" fmla="*/ 16035145 h 39939118"/>
              <a:gd name="connsiteX99" fmla="*/ 14396252 w 15166452"/>
              <a:gd name="connsiteY99" fmla="*/ 16400905 h 39939118"/>
              <a:gd name="connsiteX100" fmla="*/ 13664732 w 15166452"/>
              <a:gd name="connsiteY100" fmla="*/ 16400905 h 39939118"/>
              <a:gd name="connsiteX101" fmla="*/ 14213372 w 15166452"/>
              <a:gd name="connsiteY101" fmla="*/ 17132425 h 39939118"/>
              <a:gd name="connsiteX102" fmla="*/ 13891778 w 15166452"/>
              <a:gd name="connsiteY102" fmla="*/ 26376132 h 39939118"/>
              <a:gd name="connsiteX103" fmla="*/ 12422663 w 15166452"/>
              <a:gd name="connsiteY103" fmla="*/ 26400992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225178 w 15166452"/>
              <a:gd name="connsiteY118" fmla="*/ 26624729 h 39939118"/>
              <a:gd name="connsiteX119" fmla="*/ 8447411 w 15166452"/>
              <a:gd name="connsiteY119" fmla="*/ 26475571 h 39939118"/>
              <a:gd name="connsiteX120" fmla="*/ 8123342 w 15166452"/>
              <a:gd name="connsiteY120" fmla="*/ 21552401 h 39939118"/>
              <a:gd name="connsiteX121" fmla="*/ 8339388 w 15166452"/>
              <a:gd name="connsiteY121" fmla="*/ 18684082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670572 w 15166452"/>
              <a:gd name="connsiteY97" fmla="*/ 16035145 h 39939118"/>
              <a:gd name="connsiteX98" fmla="*/ 14396252 w 15166452"/>
              <a:gd name="connsiteY98" fmla="*/ 16035145 h 39939118"/>
              <a:gd name="connsiteX99" fmla="*/ 14396252 w 15166452"/>
              <a:gd name="connsiteY99" fmla="*/ 16400905 h 39939118"/>
              <a:gd name="connsiteX100" fmla="*/ 13664732 w 15166452"/>
              <a:gd name="connsiteY100" fmla="*/ 16400905 h 39939118"/>
              <a:gd name="connsiteX101" fmla="*/ 13718941 w 15166452"/>
              <a:gd name="connsiteY101" fmla="*/ 17277485 h 39939118"/>
              <a:gd name="connsiteX102" fmla="*/ 13891778 w 15166452"/>
              <a:gd name="connsiteY102" fmla="*/ 26376132 h 39939118"/>
              <a:gd name="connsiteX103" fmla="*/ 12422663 w 15166452"/>
              <a:gd name="connsiteY103" fmla="*/ 26400992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225178 w 15166452"/>
              <a:gd name="connsiteY118" fmla="*/ 26624729 h 39939118"/>
              <a:gd name="connsiteX119" fmla="*/ 8447411 w 15166452"/>
              <a:gd name="connsiteY119" fmla="*/ 26475571 h 39939118"/>
              <a:gd name="connsiteX120" fmla="*/ 8123342 w 15166452"/>
              <a:gd name="connsiteY120" fmla="*/ 21552401 h 39939118"/>
              <a:gd name="connsiteX121" fmla="*/ 8339388 w 15166452"/>
              <a:gd name="connsiteY121" fmla="*/ 18684082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670572 w 15166452"/>
              <a:gd name="connsiteY97" fmla="*/ 16035145 h 39939118"/>
              <a:gd name="connsiteX98" fmla="*/ 14396252 w 15166452"/>
              <a:gd name="connsiteY98" fmla="*/ 16035145 h 39939118"/>
              <a:gd name="connsiteX99" fmla="*/ 14396252 w 15166452"/>
              <a:gd name="connsiteY99" fmla="*/ 16400905 h 39939118"/>
              <a:gd name="connsiteX100" fmla="*/ 13664732 w 15166452"/>
              <a:gd name="connsiteY100" fmla="*/ 16400905 h 39939118"/>
              <a:gd name="connsiteX101" fmla="*/ 13178826 w 15166452"/>
              <a:gd name="connsiteY101" fmla="*/ 17352064 h 39939118"/>
              <a:gd name="connsiteX102" fmla="*/ 13891778 w 15166452"/>
              <a:gd name="connsiteY102" fmla="*/ 26376132 h 39939118"/>
              <a:gd name="connsiteX103" fmla="*/ 12422663 w 15166452"/>
              <a:gd name="connsiteY103" fmla="*/ 26400992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225178 w 15166452"/>
              <a:gd name="connsiteY118" fmla="*/ 26624729 h 39939118"/>
              <a:gd name="connsiteX119" fmla="*/ 8447411 w 15166452"/>
              <a:gd name="connsiteY119" fmla="*/ 26475571 h 39939118"/>
              <a:gd name="connsiteX120" fmla="*/ 8123342 w 15166452"/>
              <a:gd name="connsiteY120" fmla="*/ 21552401 h 39939118"/>
              <a:gd name="connsiteX121" fmla="*/ 8339388 w 15166452"/>
              <a:gd name="connsiteY121" fmla="*/ 18684082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670572 w 15166452"/>
              <a:gd name="connsiteY97" fmla="*/ 16035145 h 39939118"/>
              <a:gd name="connsiteX98" fmla="*/ 14396252 w 15166452"/>
              <a:gd name="connsiteY98" fmla="*/ 16035145 h 39939118"/>
              <a:gd name="connsiteX99" fmla="*/ 14396252 w 15166452"/>
              <a:gd name="connsiteY99" fmla="*/ 16400905 h 39939118"/>
              <a:gd name="connsiteX100" fmla="*/ 13664732 w 15166452"/>
              <a:gd name="connsiteY100" fmla="*/ 16400905 h 39939118"/>
              <a:gd name="connsiteX101" fmla="*/ 13502895 w 15166452"/>
              <a:gd name="connsiteY101" fmla="*/ 17600661 h 39939118"/>
              <a:gd name="connsiteX102" fmla="*/ 13891778 w 15166452"/>
              <a:gd name="connsiteY102" fmla="*/ 26376132 h 39939118"/>
              <a:gd name="connsiteX103" fmla="*/ 12422663 w 15166452"/>
              <a:gd name="connsiteY103" fmla="*/ 26400992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225178 w 15166452"/>
              <a:gd name="connsiteY118" fmla="*/ 26624729 h 39939118"/>
              <a:gd name="connsiteX119" fmla="*/ 8447411 w 15166452"/>
              <a:gd name="connsiteY119" fmla="*/ 26475571 h 39939118"/>
              <a:gd name="connsiteX120" fmla="*/ 8123342 w 15166452"/>
              <a:gd name="connsiteY120" fmla="*/ 21552401 h 39939118"/>
              <a:gd name="connsiteX121" fmla="*/ 8339388 w 15166452"/>
              <a:gd name="connsiteY121" fmla="*/ 18684082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670572 w 15166452"/>
              <a:gd name="connsiteY97" fmla="*/ 16035145 h 39939118"/>
              <a:gd name="connsiteX98" fmla="*/ 14396252 w 15166452"/>
              <a:gd name="connsiteY98" fmla="*/ 16035145 h 39939118"/>
              <a:gd name="connsiteX99" fmla="*/ 14396252 w 15166452"/>
              <a:gd name="connsiteY99" fmla="*/ 16400905 h 39939118"/>
              <a:gd name="connsiteX100" fmla="*/ 13664732 w 15166452"/>
              <a:gd name="connsiteY100" fmla="*/ 16400905 h 39939118"/>
              <a:gd name="connsiteX101" fmla="*/ 13502895 w 15166452"/>
              <a:gd name="connsiteY101" fmla="*/ 17600661 h 39939118"/>
              <a:gd name="connsiteX102" fmla="*/ 13891778 w 15166452"/>
              <a:gd name="connsiteY102" fmla="*/ 26376132 h 39939118"/>
              <a:gd name="connsiteX103" fmla="*/ 12422663 w 15166452"/>
              <a:gd name="connsiteY103" fmla="*/ 26400992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225178 w 15166452"/>
              <a:gd name="connsiteY118" fmla="*/ 26624729 h 39939118"/>
              <a:gd name="connsiteX119" fmla="*/ 8447411 w 15166452"/>
              <a:gd name="connsiteY119" fmla="*/ 26475571 h 39939118"/>
              <a:gd name="connsiteX120" fmla="*/ 8123342 w 15166452"/>
              <a:gd name="connsiteY120" fmla="*/ 21552401 h 39939118"/>
              <a:gd name="connsiteX121" fmla="*/ 8339388 w 15166452"/>
              <a:gd name="connsiteY121" fmla="*/ 18684082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670572 w 15166452"/>
              <a:gd name="connsiteY97" fmla="*/ 16035145 h 39939118"/>
              <a:gd name="connsiteX98" fmla="*/ 14396252 w 15166452"/>
              <a:gd name="connsiteY98" fmla="*/ 16035145 h 39939118"/>
              <a:gd name="connsiteX99" fmla="*/ 14396252 w 15166452"/>
              <a:gd name="connsiteY99" fmla="*/ 16400905 h 39939118"/>
              <a:gd name="connsiteX100" fmla="*/ 13664732 w 15166452"/>
              <a:gd name="connsiteY100" fmla="*/ 16400905 h 39939118"/>
              <a:gd name="connsiteX101" fmla="*/ 13502895 w 15166452"/>
              <a:gd name="connsiteY101" fmla="*/ 17600661 h 39939118"/>
              <a:gd name="connsiteX102" fmla="*/ 13891778 w 15166452"/>
              <a:gd name="connsiteY102" fmla="*/ 26376132 h 39939118"/>
              <a:gd name="connsiteX103" fmla="*/ 12422663 w 15166452"/>
              <a:gd name="connsiteY103" fmla="*/ 26400992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225178 w 15166452"/>
              <a:gd name="connsiteY118" fmla="*/ 26624729 h 39939118"/>
              <a:gd name="connsiteX119" fmla="*/ 8447411 w 15166452"/>
              <a:gd name="connsiteY119" fmla="*/ 26475571 h 39939118"/>
              <a:gd name="connsiteX120" fmla="*/ 8123342 w 15166452"/>
              <a:gd name="connsiteY120" fmla="*/ 21552401 h 39939118"/>
              <a:gd name="connsiteX121" fmla="*/ 8339388 w 15166452"/>
              <a:gd name="connsiteY121" fmla="*/ 18684082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670572 w 15166452"/>
              <a:gd name="connsiteY97" fmla="*/ 16035145 h 39939118"/>
              <a:gd name="connsiteX98" fmla="*/ 14396252 w 15166452"/>
              <a:gd name="connsiteY98" fmla="*/ 16035145 h 39939118"/>
              <a:gd name="connsiteX99" fmla="*/ 14396252 w 15166452"/>
              <a:gd name="connsiteY99" fmla="*/ 16400905 h 39939118"/>
              <a:gd name="connsiteX100" fmla="*/ 13178826 w 15166452"/>
              <a:gd name="connsiteY100" fmla="*/ 16407396 h 39939118"/>
              <a:gd name="connsiteX101" fmla="*/ 13502895 w 15166452"/>
              <a:gd name="connsiteY101" fmla="*/ 17600661 h 39939118"/>
              <a:gd name="connsiteX102" fmla="*/ 13891778 w 15166452"/>
              <a:gd name="connsiteY102" fmla="*/ 26376132 h 39939118"/>
              <a:gd name="connsiteX103" fmla="*/ 12422663 w 15166452"/>
              <a:gd name="connsiteY103" fmla="*/ 26400992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225178 w 15166452"/>
              <a:gd name="connsiteY118" fmla="*/ 26624729 h 39939118"/>
              <a:gd name="connsiteX119" fmla="*/ 8447411 w 15166452"/>
              <a:gd name="connsiteY119" fmla="*/ 26475571 h 39939118"/>
              <a:gd name="connsiteX120" fmla="*/ 8123342 w 15166452"/>
              <a:gd name="connsiteY120" fmla="*/ 21552401 h 39939118"/>
              <a:gd name="connsiteX121" fmla="*/ 8339388 w 15166452"/>
              <a:gd name="connsiteY121" fmla="*/ 18684082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670572 w 15166452"/>
              <a:gd name="connsiteY97" fmla="*/ 16035145 h 39939118"/>
              <a:gd name="connsiteX98" fmla="*/ 14396252 w 15166452"/>
              <a:gd name="connsiteY98" fmla="*/ 16035145 h 39939118"/>
              <a:gd name="connsiteX99" fmla="*/ 14396252 w 15166452"/>
              <a:gd name="connsiteY99" fmla="*/ 16400905 h 39939118"/>
              <a:gd name="connsiteX100" fmla="*/ 12876361 w 15166452"/>
              <a:gd name="connsiteY100" fmla="*/ 16755432 h 39939118"/>
              <a:gd name="connsiteX101" fmla="*/ 13502895 w 15166452"/>
              <a:gd name="connsiteY101" fmla="*/ 17600661 h 39939118"/>
              <a:gd name="connsiteX102" fmla="*/ 13891778 w 15166452"/>
              <a:gd name="connsiteY102" fmla="*/ 26376132 h 39939118"/>
              <a:gd name="connsiteX103" fmla="*/ 12422663 w 15166452"/>
              <a:gd name="connsiteY103" fmla="*/ 26400992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225178 w 15166452"/>
              <a:gd name="connsiteY118" fmla="*/ 26624729 h 39939118"/>
              <a:gd name="connsiteX119" fmla="*/ 8447411 w 15166452"/>
              <a:gd name="connsiteY119" fmla="*/ 26475571 h 39939118"/>
              <a:gd name="connsiteX120" fmla="*/ 8123342 w 15166452"/>
              <a:gd name="connsiteY120" fmla="*/ 21552401 h 39939118"/>
              <a:gd name="connsiteX121" fmla="*/ 8339388 w 15166452"/>
              <a:gd name="connsiteY121" fmla="*/ 18684082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670572 w 15166452"/>
              <a:gd name="connsiteY97" fmla="*/ 16035145 h 39939118"/>
              <a:gd name="connsiteX98" fmla="*/ 14396252 w 15166452"/>
              <a:gd name="connsiteY98" fmla="*/ 16035145 h 39939118"/>
              <a:gd name="connsiteX99" fmla="*/ 14396252 w 15166452"/>
              <a:gd name="connsiteY99" fmla="*/ 16400905 h 39939118"/>
              <a:gd name="connsiteX100" fmla="*/ 13027593 w 15166452"/>
              <a:gd name="connsiteY100" fmla="*/ 16481975 h 39939118"/>
              <a:gd name="connsiteX101" fmla="*/ 13502895 w 15166452"/>
              <a:gd name="connsiteY101" fmla="*/ 17600661 h 39939118"/>
              <a:gd name="connsiteX102" fmla="*/ 13891778 w 15166452"/>
              <a:gd name="connsiteY102" fmla="*/ 26376132 h 39939118"/>
              <a:gd name="connsiteX103" fmla="*/ 12422663 w 15166452"/>
              <a:gd name="connsiteY103" fmla="*/ 26400992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225178 w 15166452"/>
              <a:gd name="connsiteY118" fmla="*/ 26624729 h 39939118"/>
              <a:gd name="connsiteX119" fmla="*/ 8447411 w 15166452"/>
              <a:gd name="connsiteY119" fmla="*/ 26475571 h 39939118"/>
              <a:gd name="connsiteX120" fmla="*/ 8123342 w 15166452"/>
              <a:gd name="connsiteY120" fmla="*/ 21552401 h 39939118"/>
              <a:gd name="connsiteX121" fmla="*/ 8339388 w 15166452"/>
              <a:gd name="connsiteY121" fmla="*/ 18684082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670572 w 15166452"/>
              <a:gd name="connsiteY97" fmla="*/ 16035145 h 39939118"/>
              <a:gd name="connsiteX98" fmla="*/ 14396252 w 15166452"/>
              <a:gd name="connsiteY98" fmla="*/ 16035145 h 39939118"/>
              <a:gd name="connsiteX99" fmla="*/ 14396252 w 15166452"/>
              <a:gd name="connsiteY99" fmla="*/ 16400905 h 39939118"/>
              <a:gd name="connsiteX100" fmla="*/ 13070802 w 15166452"/>
              <a:gd name="connsiteY100" fmla="*/ 16705712 h 39939118"/>
              <a:gd name="connsiteX101" fmla="*/ 13502895 w 15166452"/>
              <a:gd name="connsiteY101" fmla="*/ 17600661 h 39939118"/>
              <a:gd name="connsiteX102" fmla="*/ 13891778 w 15166452"/>
              <a:gd name="connsiteY102" fmla="*/ 26376132 h 39939118"/>
              <a:gd name="connsiteX103" fmla="*/ 12422663 w 15166452"/>
              <a:gd name="connsiteY103" fmla="*/ 26400992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225178 w 15166452"/>
              <a:gd name="connsiteY118" fmla="*/ 26624729 h 39939118"/>
              <a:gd name="connsiteX119" fmla="*/ 8447411 w 15166452"/>
              <a:gd name="connsiteY119" fmla="*/ 26475571 h 39939118"/>
              <a:gd name="connsiteX120" fmla="*/ 8123342 w 15166452"/>
              <a:gd name="connsiteY120" fmla="*/ 21552401 h 39939118"/>
              <a:gd name="connsiteX121" fmla="*/ 8339388 w 15166452"/>
              <a:gd name="connsiteY121" fmla="*/ 18684082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670572 w 15166452"/>
              <a:gd name="connsiteY97" fmla="*/ 16035145 h 39939118"/>
              <a:gd name="connsiteX98" fmla="*/ 14396252 w 15166452"/>
              <a:gd name="connsiteY98" fmla="*/ 16035145 h 39939118"/>
              <a:gd name="connsiteX99" fmla="*/ 14396252 w 15166452"/>
              <a:gd name="connsiteY99" fmla="*/ 16400905 h 39939118"/>
              <a:gd name="connsiteX100" fmla="*/ 13070802 w 15166452"/>
              <a:gd name="connsiteY100" fmla="*/ 16705712 h 39939118"/>
              <a:gd name="connsiteX101" fmla="*/ 13502895 w 15166452"/>
              <a:gd name="connsiteY101" fmla="*/ 17600661 h 39939118"/>
              <a:gd name="connsiteX102" fmla="*/ 13891778 w 15166452"/>
              <a:gd name="connsiteY102" fmla="*/ 26376132 h 39939118"/>
              <a:gd name="connsiteX103" fmla="*/ 12422663 w 15166452"/>
              <a:gd name="connsiteY103" fmla="*/ 26400992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225178 w 15166452"/>
              <a:gd name="connsiteY118" fmla="*/ 26624729 h 39939118"/>
              <a:gd name="connsiteX119" fmla="*/ 8447411 w 15166452"/>
              <a:gd name="connsiteY119" fmla="*/ 26475571 h 39939118"/>
              <a:gd name="connsiteX120" fmla="*/ 8123342 w 15166452"/>
              <a:gd name="connsiteY120" fmla="*/ 21552401 h 39939118"/>
              <a:gd name="connsiteX121" fmla="*/ 8339388 w 15166452"/>
              <a:gd name="connsiteY121" fmla="*/ 18684082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670572 w 15166452"/>
              <a:gd name="connsiteY97" fmla="*/ 16035145 h 39939118"/>
              <a:gd name="connsiteX98" fmla="*/ 14396252 w 15166452"/>
              <a:gd name="connsiteY98" fmla="*/ 16035145 h 39939118"/>
              <a:gd name="connsiteX99" fmla="*/ 14396252 w 15166452"/>
              <a:gd name="connsiteY99" fmla="*/ 16400905 h 39939118"/>
              <a:gd name="connsiteX100" fmla="*/ 13070802 w 15166452"/>
              <a:gd name="connsiteY100" fmla="*/ 16705712 h 39939118"/>
              <a:gd name="connsiteX101" fmla="*/ 13502895 w 15166452"/>
              <a:gd name="connsiteY101" fmla="*/ 17600661 h 39939118"/>
              <a:gd name="connsiteX102" fmla="*/ 13891778 w 15166452"/>
              <a:gd name="connsiteY102" fmla="*/ 26376132 h 39939118"/>
              <a:gd name="connsiteX103" fmla="*/ 12422663 w 15166452"/>
              <a:gd name="connsiteY103" fmla="*/ 26400992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225178 w 15166452"/>
              <a:gd name="connsiteY118" fmla="*/ 26624729 h 39939118"/>
              <a:gd name="connsiteX119" fmla="*/ 8447411 w 15166452"/>
              <a:gd name="connsiteY119" fmla="*/ 26475571 h 39939118"/>
              <a:gd name="connsiteX120" fmla="*/ 8123342 w 15166452"/>
              <a:gd name="connsiteY120" fmla="*/ 21552401 h 39939118"/>
              <a:gd name="connsiteX121" fmla="*/ 8339388 w 15166452"/>
              <a:gd name="connsiteY121" fmla="*/ 18684082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670572 w 15166452"/>
              <a:gd name="connsiteY97" fmla="*/ 16035145 h 39939118"/>
              <a:gd name="connsiteX98" fmla="*/ 14396252 w 15166452"/>
              <a:gd name="connsiteY98" fmla="*/ 16035145 h 39939118"/>
              <a:gd name="connsiteX99" fmla="*/ 14396252 w 15166452"/>
              <a:gd name="connsiteY99" fmla="*/ 16400905 h 39939118"/>
              <a:gd name="connsiteX100" fmla="*/ 13092407 w 15166452"/>
              <a:gd name="connsiteY100" fmla="*/ 16606273 h 39939118"/>
              <a:gd name="connsiteX101" fmla="*/ 13502895 w 15166452"/>
              <a:gd name="connsiteY101" fmla="*/ 17600661 h 39939118"/>
              <a:gd name="connsiteX102" fmla="*/ 13891778 w 15166452"/>
              <a:gd name="connsiteY102" fmla="*/ 26376132 h 39939118"/>
              <a:gd name="connsiteX103" fmla="*/ 12422663 w 15166452"/>
              <a:gd name="connsiteY103" fmla="*/ 26400992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225178 w 15166452"/>
              <a:gd name="connsiteY118" fmla="*/ 26624729 h 39939118"/>
              <a:gd name="connsiteX119" fmla="*/ 8447411 w 15166452"/>
              <a:gd name="connsiteY119" fmla="*/ 26475571 h 39939118"/>
              <a:gd name="connsiteX120" fmla="*/ 8123342 w 15166452"/>
              <a:gd name="connsiteY120" fmla="*/ 21552401 h 39939118"/>
              <a:gd name="connsiteX121" fmla="*/ 8339388 w 15166452"/>
              <a:gd name="connsiteY121" fmla="*/ 18684082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670572 w 15166452"/>
              <a:gd name="connsiteY97" fmla="*/ 16035145 h 39939118"/>
              <a:gd name="connsiteX98" fmla="*/ 14396252 w 15166452"/>
              <a:gd name="connsiteY98" fmla="*/ 16035145 h 39939118"/>
              <a:gd name="connsiteX99" fmla="*/ 14396252 w 15166452"/>
              <a:gd name="connsiteY99" fmla="*/ 16400905 h 39939118"/>
              <a:gd name="connsiteX100" fmla="*/ 13092407 w 15166452"/>
              <a:gd name="connsiteY100" fmla="*/ 16606273 h 39939118"/>
              <a:gd name="connsiteX101" fmla="*/ 13502895 w 15166452"/>
              <a:gd name="connsiteY101" fmla="*/ 17600661 h 39939118"/>
              <a:gd name="connsiteX102" fmla="*/ 13891778 w 15166452"/>
              <a:gd name="connsiteY102" fmla="*/ 26376132 h 39939118"/>
              <a:gd name="connsiteX103" fmla="*/ 12422663 w 15166452"/>
              <a:gd name="connsiteY103" fmla="*/ 26400992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225178 w 15166452"/>
              <a:gd name="connsiteY118" fmla="*/ 26624729 h 39939118"/>
              <a:gd name="connsiteX119" fmla="*/ 8447411 w 15166452"/>
              <a:gd name="connsiteY119" fmla="*/ 26475571 h 39939118"/>
              <a:gd name="connsiteX120" fmla="*/ 8123342 w 15166452"/>
              <a:gd name="connsiteY120" fmla="*/ 21552401 h 39939118"/>
              <a:gd name="connsiteX121" fmla="*/ 8339388 w 15166452"/>
              <a:gd name="connsiteY121" fmla="*/ 18684082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670572 w 15166452"/>
              <a:gd name="connsiteY97" fmla="*/ 16035145 h 39939118"/>
              <a:gd name="connsiteX98" fmla="*/ 14396252 w 15166452"/>
              <a:gd name="connsiteY98" fmla="*/ 16035145 h 39939118"/>
              <a:gd name="connsiteX99" fmla="*/ 14396252 w 15166452"/>
              <a:gd name="connsiteY99" fmla="*/ 16400905 h 39939118"/>
              <a:gd name="connsiteX100" fmla="*/ 13092407 w 15166452"/>
              <a:gd name="connsiteY100" fmla="*/ 16606273 h 39939118"/>
              <a:gd name="connsiteX101" fmla="*/ 13502895 w 15166452"/>
              <a:gd name="connsiteY101" fmla="*/ 17600661 h 39939118"/>
              <a:gd name="connsiteX102" fmla="*/ 13891778 w 15166452"/>
              <a:gd name="connsiteY102" fmla="*/ 26376132 h 39939118"/>
              <a:gd name="connsiteX103" fmla="*/ 12422663 w 15166452"/>
              <a:gd name="connsiteY103" fmla="*/ 26400992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225178 w 15166452"/>
              <a:gd name="connsiteY118" fmla="*/ 26624729 h 39939118"/>
              <a:gd name="connsiteX119" fmla="*/ 8447411 w 15166452"/>
              <a:gd name="connsiteY119" fmla="*/ 26475571 h 39939118"/>
              <a:gd name="connsiteX120" fmla="*/ 8123342 w 15166452"/>
              <a:gd name="connsiteY120" fmla="*/ 21552401 h 39939118"/>
              <a:gd name="connsiteX121" fmla="*/ 8339388 w 15166452"/>
              <a:gd name="connsiteY121" fmla="*/ 18684082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670572 w 15166452"/>
              <a:gd name="connsiteY97" fmla="*/ 16035145 h 39939118"/>
              <a:gd name="connsiteX98" fmla="*/ 14396252 w 15166452"/>
              <a:gd name="connsiteY98" fmla="*/ 16035145 h 39939118"/>
              <a:gd name="connsiteX99" fmla="*/ 14064615 w 15166452"/>
              <a:gd name="connsiteY99" fmla="*/ 16407396 h 39939118"/>
              <a:gd name="connsiteX100" fmla="*/ 13092407 w 15166452"/>
              <a:gd name="connsiteY100" fmla="*/ 16606273 h 39939118"/>
              <a:gd name="connsiteX101" fmla="*/ 13502895 w 15166452"/>
              <a:gd name="connsiteY101" fmla="*/ 17600661 h 39939118"/>
              <a:gd name="connsiteX102" fmla="*/ 13891778 w 15166452"/>
              <a:gd name="connsiteY102" fmla="*/ 26376132 h 39939118"/>
              <a:gd name="connsiteX103" fmla="*/ 12422663 w 15166452"/>
              <a:gd name="connsiteY103" fmla="*/ 26400992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225178 w 15166452"/>
              <a:gd name="connsiteY118" fmla="*/ 26624729 h 39939118"/>
              <a:gd name="connsiteX119" fmla="*/ 8447411 w 15166452"/>
              <a:gd name="connsiteY119" fmla="*/ 26475571 h 39939118"/>
              <a:gd name="connsiteX120" fmla="*/ 8123342 w 15166452"/>
              <a:gd name="connsiteY120" fmla="*/ 21552401 h 39939118"/>
              <a:gd name="connsiteX121" fmla="*/ 8339388 w 15166452"/>
              <a:gd name="connsiteY121" fmla="*/ 18684082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670572 w 15166452"/>
              <a:gd name="connsiteY97" fmla="*/ 16035145 h 39939118"/>
              <a:gd name="connsiteX98" fmla="*/ 14396252 w 15166452"/>
              <a:gd name="connsiteY98" fmla="*/ 16035145 h 39939118"/>
              <a:gd name="connsiteX99" fmla="*/ 13934988 w 15166452"/>
              <a:gd name="connsiteY99" fmla="*/ 16158799 h 39939118"/>
              <a:gd name="connsiteX100" fmla="*/ 13092407 w 15166452"/>
              <a:gd name="connsiteY100" fmla="*/ 16606273 h 39939118"/>
              <a:gd name="connsiteX101" fmla="*/ 13502895 w 15166452"/>
              <a:gd name="connsiteY101" fmla="*/ 17600661 h 39939118"/>
              <a:gd name="connsiteX102" fmla="*/ 13891778 w 15166452"/>
              <a:gd name="connsiteY102" fmla="*/ 26376132 h 39939118"/>
              <a:gd name="connsiteX103" fmla="*/ 12422663 w 15166452"/>
              <a:gd name="connsiteY103" fmla="*/ 26400992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225178 w 15166452"/>
              <a:gd name="connsiteY118" fmla="*/ 26624729 h 39939118"/>
              <a:gd name="connsiteX119" fmla="*/ 8447411 w 15166452"/>
              <a:gd name="connsiteY119" fmla="*/ 26475571 h 39939118"/>
              <a:gd name="connsiteX120" fmla="*/ 8123342 w 15166452"/>
              <a:gd name="connsiteY120" fmla="*/ 21552401 h 39939118"/>
              <a:gd name="connsiteX121" fmla="*/ 8339388 w 15166452"/>
              <a:gd name="connsiteY121" fmla="*/ 18684082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670572 w 15166452"/>
              <a:gd name="connsiteY97" fmla="*/ 16035145 h 39939118"/>
              <a:gd name="connsiteX98" fmla="*/ 14396252 w 15166452"/>
              <a:gd name="connsiteY98" fmla="*/ 16035145 h 39939118"/>
              <a:gd name="connsiteX99" fmla="*/ 13654127 w 15166452"/>
              <a:gd name="connsiteY99" fmla="*/ 16158799 h 39939118"/>
              <a:gd name="connsiteX100" fmla="*/ 13092407 w 15166452"/>
              <a:gd name="connsiteY100" fmla="*/ 16606273 h 39939118"/>
              <a:gd name="connsiteX101" fmla="*/ 13502895 w 15166452"/>
              <a:gd name="connsiteY101" fmla="*/ 17600661 h 39939118"/>
              <a:gd name="connsiteX102" fmla="*/ 13891778 w 15166452"/>
              <a:gd name="connsiteY102" fmla="*/ 26376132 h 39939118"/>
              <a:gd name="connsiteX103" fmla="*/ 12422663 w 15166452"/>
              <a:gd name="connsiteY103" fmla="*/ 26400992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225178 w 15166452"/>
              <a:gd name="connsiteY118" fmla="*/ 26624729 h 39939118"/>
              <a:gd name="connsiteX119" fmla="*/ 8447411 w 15166452"/>
              <a:gd name="connsiteY119" fmla="*/ 26475571 h 39939118"/>
              <a:gd name="connsiteX120" fmla="*/ 8123342 w 15166452"/>
              <a:gd name="connsiteY120" fmla="*/ 21552401 h 39939118"/>
              <a:gd name="connsiteX121" fmla="*/ 8339388 w 15166452"/>
              <a:gd name="connsiteY121" fmla="*/ 18684082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670572 w 15166452"/>
              <a:gd name="connsiteY97" fmla="*/ 16035145 h 39939118"/>
              <a:gd name="connsiteX98" fmla="*/ 14396252 w 15166452"/>
              <a:gd name="connsiteY98" fmla="*/ 16035145 h 39939118"/>
              <a:gd name="connsiteX99" fmla="*/ 13524500 w 15166452"/>
              <a:gd name="connsiteY99" fmla="*/ 16009641 h 39939118"/>
              <a:gd name="connsiteX100" fmla="*/ 13092407 w 15166452"/>
              <a:gd name="connsiteY100" fmla="*/ 16606273 h 39939118"/>
              <a:gd name="connsiteX101" fmla="*/ 13502895 w 15166452"/>
              <a:gd name="connsiteY101" fmla="*/ 17600661 h 39939118"/>
              <a:gd name="connsiteX102" fmla="*/ 13891778 w 15166452"/>
              <a:gd name="connsiteY102" fmla="*/ 26376132 h 39939118"/>
              <a:gd name="connsiteX103" fmla="*/ 12422663 w 15166452"/>
              <a:gd name="connsiteY103" fmla="*/ 26400992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225178 w 15166452"/>
              <a:gd name="connsiteY118" fmla="*/ 26624729 h 39939118"/>
              <a:gd name="connsiteX119" fmla="*/ 8447411 w 15166452"/>
              <a:gd name="connsiteY119" fmla="*/ 26475571 h 39939118"/>
              <a:gd name="connsiteX120" fmla="*/ 8123342 w 15166452"/>
              <a:gd name="connsiteY120" fmla="*/ 21552401 h 39939118"/>
              <a:gd name="connsiteX121" fmla="*/ 8339388 w 15166452"/>
              <a:gd name="connsiteY121" fmla="*/ 18684082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670572 w 15166452"/>
              <a:gd name="connsiteY97" fmla="*/ 16035145 h 39939118"/>
              <a:gd name="connsiteX98" fmla="*/ 14396252 w 15166452"/>
              <a:gd name="connsiteY98" fmla="*/ 16035145 h 39939118"/>
              <a:gd name="connsiteX99" fmla="*/ 13524500 w 15166452"/>
              <a:gd name="connsiteY99" fmla="*/ 16009641 h 39939118"/>
              <a:gd name="connsiteX100" fmla="*/ 13092407 w 15166452"/>
              <a:gd name="connsiteY100" fmla="*/ 16606273 h 39939118"/>
              <a:gd name="connsiteX101" fmla="*/ 13502895 w 15166452"/>
              <a:gd name="connsiteY101" fmla="*/ 17600661 h 39939118"/>
              <a:gd name="connsiteX102" fmla="*/ 13891778 w 15166452"/>
              <a:gd name="connsiteY102" fmla="*/ 26376132 h 39939118"/>
              <a:gd name="connsiteX103" fmla="*/ 12422663 w 15166452"/>
              <a:gd name="connsiteY103" fmla="*/ 26400992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225178 w 15166452"/>
              <a:gd name="connsiteY118" fmla="*/ 26624729 h 39939118"/>
              <a:gd name="connsiteX119" fmla="*/ 8447411 w 15166452"/>
              <a:gd name="connsiteY119" fmla="*/ 26475571 h 39939118"/>
              <a:gd name="connsiteX120" fmla="*/ 8123342 w 15166452"/>
              <a:gd name="connsiteY120" fmla="*/ 21552401 h 39939118"/>
              <a:gd name="connsiteX121" fmla="*/ 8339388 w 15166452"/>
              <a:gd name="connsiteY121" fmla="*/ 18684082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670572 w 15166452"/>
              <a:gd name="connsiteY97" fmla="*/ 16035145 h 39939118"/>
              <a:gd name="connsiteX98" fmla="*/ 14396252 w 15166452"/>
              <a:gd name="connsiteY98" fmla="*/ 16035145 h 39939118"/>
              <a:gd name="connsiteX99" fmla="*/ 13524500 w 15166452"/>
              <a:gd name="connsiteY99" fmla="*/ 16009641 h 39939118"/>
              <a:gd name="connsiteX100" fmla="*/ 13092407 w 15166452"/>
              <a:gd name="connsiteY100" fmla="*/ 16606273 h 39939118"/>
              <a:gd name="connsiteX101" fmla="*/ 13502895 w 15166452"/>
              <a:gd name="connsiteY101" fmla="*/ 17600661 h 39939118"/>
              <a:gd name="connsiteX102" fmla="*/ 13891778 w 15166452"/>
              <a:gd name="connsiteY102" fmla="*/ 26376132 h 39939118"/>
              <a:gd name="connsiteX103" fmla="*/ 12422663 w 15166452"/>
              <a:gd name="connsiteY103" fmla="*/ 26400992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225178 w 15166452"/>
              <a:gd name="connsiteY118" fmla="*/ 26624729 h 39939118"/>
              <a:gd name="connsiteX119" fmla="*/ 8447411 w 15166452"/>
              <a:gd name="connsiteY119" fmla="*/ 26475571 h 39939118"/>
              <a:gd name="connsiteX120" fmla="*/ 8123342 w 15166452"/>
              <a:gd name="connsiteY120" fmla="*/ 21552401 h 39939118"/>
              <a:gd name="connsiteX121" fmla="*/ 8339388 w 15166452"/>
              <a:gd name="connsiteY121" fmla="*/ 18684082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670572 w 15166452"/>
              <a:gd name="connsiteY97" fmla="*/ 16035145 h 39939118"/>
              <a:gd name="connsiteX98" fmla="*/ 14396252 w 15166452"/>
              <a:gd name="connsiteY98" fmla="*/ 16035145 h 39939118"/>
              <a:gd name="connsiteX99" fmla="*/ 13524500 w 15166452"/>
              <a:gd name="connsiteY99" fmla="*/ 16009641 h 39939118"/>
              <a:gd name="connsiteX100" fmla="*/ 13200430 w 15166452"/>
              <a:gd name="connsiteY100" fmla="*/ 16631133 h 39939118"/>
              <a:gd name="connsiteX101" fmla="*/ 13502895 w 15166452"/>
              <a:gd name="connsiteY101" fmla="*/ 17600661 h 39939118"/>
              <a:gd name="connsiteX102" fmla="*/ 13891778 w 15166452"/>
              <a:gd name="connsiteY102" fmla="*/ 26376132 h 39939118"/>
              <a:gd name="connsiteX103" fmla="*/ 12422663 w 15166452"/>
              <a:gd name="connsiteY103" fmla="*/ 26400992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225178 w 15166452"/>
              <a:gd name="connsiteY118" fmla="*/ 26624729 h 39939118"/>
              <a:gd name="connsiteX119" fmla="*/ 8447411 w 15166452"/>
              <a:gd name="connsiteY119" fmla="*/ 26475571 h 39939118"/>
              <a:gd name="connsiteX120" fmla="*/ 8123342 w 15166452"/>
              <a:gd name="connsiteY120" fmla="*/ 21552401 h 39939118"/>
              <a:gd name="connsiteX121" fmla="*/ 8339388 w 15166452"/>
              <a:gd name="connsiteY121" fmla="*/ 18684082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670572 w 15166452"/>
              <a:gd name="connsiteY97" fmla="*/ 16035145 h 39939118"/>
              <a:gd name="connsiteX98" fmla="*/ 14396252 w 15166452"/>
              <a:gd name="connsiteY98" fmla="*/ 16035145 h 39939118"/>
              <a:gd name="connsiteX99" fmla="*/ 13524500 w 15166452"/>
              <a:gd name="connsiteY99" fmla="*/ 16009641 h 39939118"/>
              <a:gd name="connsiteX100" fmla="*/ 13092407 w 15166452"/>
              <a:gd name="connsiteY100" fmla="*/ 16631133 h 39939118"/>
              <a:gd name="connsiteX101" fmla="*/ 13502895 w 15166452"/>
              <a:gd name="connsiteY101" fmla="*/ 17600661 h 39939118"/>
              <a:gd name="connsiteX102" fmla="*/ 13891778 w 15166452"/>
              <a:gd name="connsiteY102" fmla="*/ 26376132 h 39939118"/>
              <a:gd name="connsiteX103" fmla="*/ 12422663 w 15166452"/>
              <a:gd name="connsiteY103" fmla="*/ 26400992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225178 w 15166452"/>
              <a:gd name="connsiteY118" fmla="*/ 26624729 h 39939118"/>
              <a:gd name="connsiteX119" fmla="*/ 8447411 w 15166452"/>
              <a:gd name="connsiteY119" fmla="*/ 26475571 h 39939118"/>
              <a:gd name="connsiteX120" fmla="*/ 8123342 w 15166452"/>
              <a:gd name="connsiteY120" fmla="*/ 21552401 h 39939118"/>
              <a:gd name="connsiteX121" fmla="*/ 8339388 w 15166452"/>
              <a:gd name="connsiteY121" fmla="*/ 18684082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670572 w 15166452"/>
              <a:gd name="connsiteY97" fmla="*/ 16035145 h 39939118"/>
              <a:gd name="connsiteX98" fmla="*/ 14396252 w 15166452"/>
              <a:gd name="connsiteY98" fmla="*/ 16035145 h 39939118"/>
              <a:gd name="connsiteX99" fmla="*/ 13524500 w 15166452"/>
              <a:gd name="connsiteY99" fmla="*/ 16009641 h 39939118"/>
              <a:gd name="connsiteX100" fmla="*/ 13092407 w 15166452"/>
              <a:gd name="connsiteY100" fmla="*/ 16631133 h 39939118"/>
              <a:gd name="connsiteX101" fmla="*/ 13502895 w 15166452"/>
              <a:gd name="connsiteY101" fmla="*/ 17600661 h 39939118"/>
              <a:gd name="connsiteX102" fmla="*/ 13891778 w 15166452"/>
              <a:gd name="connsiteY102" fmla="*/ 26376132 h 39939118"/>
              <a:gd name="connsiteX103" fmla="*/ 12422663 w 15166452"/>
              <a:gd name="connsiteY103" fmla="*/ 26400992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225178 w 15166452"/>
              <a:gd name="connsiteY118" fmla="*/ 26624729 h 39939118"/>
              <a:gd name="connsiteX119" fmla="*/ 8447411 w 15166452"/>
              <a:gd name="connsiteY119" fmla="*/ 26475571 h 39939118"/>
              <a:gd name="connsiteX120" fmla="*/ 8123342 w 15166452"/>
              <a:gd name="connsiteY120" fmla="*/ 21552401 h 39939118"/>
              <a:gd name="connsiteX121" fmla="*/ 8339388 w 15166452"/>
              <a:gd name="connsiteY121" fmla="*/ 18684082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670572 w 15166452"/>
              <a:gd name="connsiteY97" fmla="*/ 16035145 h 39939118"/>
              <a:gd name="connsiteX98" fmla="*/ 14396252 w 15166452"/>
              <a:gd name="connsiteY98" fmla="*/ 16035145 h 39939118"/>
              <a:gd name="connsiteX99" fmla="*/ 13330058 w 15166452"/>
              <a:gd name="connsiteY99" fmla="*/ 15850078 h 39939118"/>
              <a:gd name="connsiteX100" fmla="*/ 13092407 w 15166452"/>
              <a:gd name="connsiteY100" fmla="*/ 16631133 h 39939118"/>
              <a:gd name="connsiteX101" fmla="*/ 13502895 w 15166452"/>
              <a:gd name="connsiteY101" fmla="*/ 17600661 h 39939118"/>
              <a:gd name="connsiteX102" fmla="*/ 13891778 w 15166452"/>
              <a:gd name="connsiteY102" fmla="*/ 26376132 h 39939118"/>
              <a:gd name="connsiteX103" fmla="*/ 12422663 w 15166452"/>
              <a:gd name="connsiteY103" fmla="*/ 26400992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225178 w 15166452"/>
              <a:gd name="connsiteY118" fmla="*/ 26624729 h 39939118"/>
              <a:gd name="connsiteX119" fmla="*/ 8447411 w 15166452"/>
              <a:gd name="connsiteY119" fmla="*/ 26475571 h 39939118"/>
              <a:gd name="connsiteX120" fmla="*/ 8123342 w 15166452"/>
              <a:gd name="connsiteY120" fmla="*/ 21552401 h 39939118"/>
              <a:gd name="connsiteX121" fmla="*/ 8339388 w 15166452"/>
              <a:gd name="connsiteY121" fmla="*/ 18684082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670572 w 15166452"/>
              <a:gd name="connsiteY97" fmla="*/ 16035145 h 39939118"/>
              <a:gd name="connsiteX98" fmla="*/ 14396252 w 15166452"/>
              <a:gd name="connsiteY98" fmla="*/ 16035145 h 39939118"/>
              <a:gd name="connsiteX99" fmla="*/ 13524500 w 15166452"/>
              <a:gd name="connsiteY99" fmla="*/ 15974376 h 39939118"/>
              <a:gd name="connsiteX100" fmla="*/ 13092407 w 15166452"/>
              <a:gd name="connsiteY100" fmla="*/ 16631133 h 39939118"/>
              <a:gd name="connsiteX101" fmla="*/ 13502895 w 15166452"/>
              <a:gd name="connsiteY101" fmla="*/ 17600661 h 39939118"/>
              <a:gd name="connsiteX102" fmla="*/ 13891778 w 15166452"/>
              <a:gd name="connsiteY102" fmla="*/ 26376132 h 39939118"/>
              <a:gd name="connsiteX103" fmla="*/ 12422663 w 15166452"/>
              <a:gd name="connsiteY103" fmla="*/ 26400992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225178 w 15166452"/>
              <a:gd name="connsiteY118" fmla="*/ 26624729 h 39939118"/>
              <a:gd name="connsiteX119" fmla="*/ 8447411 w 15166452"/>
              <a:gd name="connsiteY119" fmla="*/ 26475571 h 39939118"/>
              <a:gd name="connsiteX120" fmla="*/ 8123342 w 15166452"/>
              <a:gd name="connsiteY120" fmla="*/ 21552401 h 39939118"/>
              <a:gd name="connsiteX121" fmla="*/ 8339388 w 15166452"/>
              <a:gd name="connsiteY121" fmla="*/ 18684082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670572 w 15166452"/>
              <a:gd name="connsiteY97" fmla="*/ 16035145 h 39939118"/>
              <a:gd name="connsiteX98" fmla="*/ 14151034 w 15166452"/>
              <a:gd name="connsiteY98" fmla="*/ 15651200 h 39939118"/>
              <a:gd name="connsiteX99" fmla="*/ 13524500 w 15166452"/>
              <a:gd name="connsiteY99" fmla="*/ 15974376 h 39939118"/>
              <a:gd name="connsiteX100" fmla="*/ 13092407 w 15166452"/>
              <a:gd name="connsiteY100" fmla="*/ 16631133 h 39939118"/>
              <a:gd name="connsiteX101" fmla="*/ 13502895 w 15166452"/>
              <a:gd name="connsiteY101" fmla="*/ 17600661 h 39939118"/>
              <a:gd name="connsiteX102" fmla="*/ 13891778 w 15166452"/>
              <a:gd name="connsiteY102" fmla="*/ 26376132 h 39939118"/>
              <a:gd name="connsiteX103" fmla="*/ 12422663 w 15166452"/>
              <a:gd name="connsiteY103" fmla="*/ 26400992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225178 w 15166452"/>
              <a:gd name="connsiteY118" fmla="*/ 26624729 h 39939118"/>
              <a:gd name="connsiteX119" fmla="*/ 8447411 w 15166452"/>
              <a:gd name="connsiteY119" fmla="*/ 26475571 h 39939118"/>
              <a:gd name="connsiteX120" fmla="*/ 8123342 w 15166452"/>
              <a:gd name="connsiteY120" fmla="*/ 21552401 h 39939118"/>
              <a:gd name="connsiteX121" fmla="*/ 8339388 w 15166452"/>
              <a:gd name="connsiteY121" fmla="*/ 18684082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151034 w 15166452"/>
              <a:gd name="connsiteY97" fmla="*/ 15402603 h 39939118"/>
              <a:gd name="connsiteX98" fmla="*/ 14151034 w 15166452"/>
              <a:gd name="connsiteY98" fmla="*/ 15651200 h 39939118"/>
              <a:gd name="connsiteX99" fmla="*/ 13524500 w 15166452"/>
              <a:gd name="connsiteY99" fmla="*/ 15974376 h 39939118"/>
              <a:gd name="connsiteX100" fmla="*/ 13092407 w 15166452"/>
              <a:gd name="connsiteY100" fmla="*/ 16631133 h 39939118"/>
              <a:gd name="connsiteX101" fmla="*/ 13502895 w 15166452"/>
              <a:gd name="connsiteY101" fmla="*/ 17600661 h 39939118"/>
              <a:gd name="connsiteX102" fmla="*/ 13891778 w 15166452"/>
              <a:gd name="connsiteY102" fmla="*/ 26376132 h 39939118"/>
              <a:gd name="connsiteX103" fmla="*/ 12422663 w 15166452"/>
              <a:gd name="connsiteY103" fmla="*/ 26400992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225178 w 15166452"/>
              <a:gd name="connsiteY118" fmla="*/ 26624729 h 39939118"/>
              <a:gd name="connsiteX119" fmla="*/ 8447411 w 15166452"/>
              <a:gd name="connsiteY119" fmla="*/ 26475571 h 39939118"/>
              <a:gd name="connsiteX120" fmla="*/ 8123342 w 15166452"/>
              <a:gd name="connsiteY120" fmla="*/ 21552401 h 39939118"/>
              <a:gd name="connsiteX121" fmla="*/ 8339388 w 15166452"/>
              <a:gd name="connsiteY121" fmla="*/ 18684082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151034 w 15166452"/>
              <a:gd name="connsiteY97" fmla="*/ 15402603 h 39939118"/>
              <a:gd name="connsiteX98" fmla="*/ 13783756 w 15166452"/>
              <a:gd name="connsiteY98" fmla="*/ 15303164 h 39939118"/>
              <a:gd name="connsiteX99" fmla="*/ 13524500 w 15166452"/>
              <a:gd name="connsiteY99" fmla="*/ 15974376 h 39939118"/>
              <a:gd name="connsiteX100" fmla="*/ 13092407 w 15166452"/>
              <a:gd name="connsiteY100" fmla="*/ 16631133 h 39939118"/>
              <a:gd name="connsiteX101" fmla="*/ 13502895 w 15166452"/>
              <a:gd name="connsiteY101" fmla="*/ 17600661 h 39939118"/>
              <a:gd name="connsiteX102" fmla="*/ 13891778 w 15166452"/>
              <a:gd name="connsiteY102" fmla="*/ 26376132 h 39939118"/>
              <a:gd name="connsiteX103" fmla="*/ 12422663 w 15166452"/>
              <a:gd name="connsiteY103" fmla="*/ 26400992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225178 w 15166452"/>
              <a:gd name="connsiteY118" fmla="*/ 26624729 h 39939118"/>
              <a:gd name="connsiteX119" fmla="*/ 8447411 w 15166452"/>
              <a:gd name="connsiteY119" fmla="*/ 26475571 h 39939118"/>
              <a:gd name="connsiteX120" fmla="*/ 8123342 w 15166452"/>
              <a:gd name="connsiteY120" fmla="*/ 21552401 h 39939118"/>
              <a:gd name="connsiteX121" fmla="*/ 8339388 w 15166452"/>
              <a:gd name="connsiteY121" fmla="*/ 18684082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670572 w 15166452"/>
              <a:gd name="connsiteY96" fmla="*/ 15577945 h 39939118"/>
              <a:gd name="connsiteX97" fmla="*/ 14107825 w 15166452"/>
              <a:gd name="connsiteY97" fmla="*/ 14805971 h 39939118"/>
              <a:gd name="connsiteX98" fmla="*/ 13783756 w 15166452"/>
              <a:gd name="connsiteY98" fmla="*/ 15303164 h 39939118"/>
              <a:gd name="connsiteX99" fmla="*/ 13524500 w 15166452"/>
              <a:gd name="connsiteY99" fmla="*/ 15974376 h 39939118"/>
              <a:gd name="connsiteX100" fmla="*/ 13092407 w 15166452"/>
              <a:gd name="connsiteY100" fmla="*/ 16631133 h 39939118"/>
              <a:gd name="connsiteX101" fmla="*/ 13502895 w 15166452"/>
              <a:gd name="connsiteY101" fmla="*/ 17600661 h 39939118"/>
              <a:gd name="connsiteX102" fmla="*/ 13891778 w 15166452"/>
              <a:gd name="connsiteY102" fmla="*/ 26376132 h 39939118"/>
              <a:gd name="connsiteX103" fmla="*/ 12422663 w 15166452"/>
              <a:gd name="connsiteY103" fmla="*/ 26400992 h 39939118"/>
              <a:gd name="connsiteX104" fmla="*/ 13024652 w 15166452"/>
              <a:gd name="connsiteY104" fmla="*/ 29293945 h 39939118"/>
              <a:gd name="connsiteX105" fmla="*/ 11653052 w 15166452"/>
              <a:gd name="connsiteY105" fmla="*/ 33957385 h 39939118"/>
              <a:gd name="connsiteX106" fmla="*/ 12476012 w 15166452"/>
              <a:gd name="connsiteY106" fmla="*/ 35603305 h 39939118"/>
              <a:gd name="connsiteX107" fmla="*/ 14396252 w 15166452"/>
              <a:gd name="connsiteY107" fmla="*/ 36151945 h 39939118"/>
              <a:gd name="connsiteX108" fmla="*/ 12293132 w 15166452"/>
              <a:gd name="connsiteY108" fmla="*/ 36517705 h 39939118"/>
              <a:gd name="connsiteX109" fmla="*/ 12933212 w 15166452"/>
              <a:gd name="connsiteY109" fmla="*/ 37066345 h 39939118"/>
              <a:gd name="connsiteX110" fmla="*/ 12018812 w 15166452"/>
              <a:gd name="connsiteY110" fmla="*/ 37706425 h 39939118"/>
              <a:gd name="connsiteX111" fmla="*/ 10007132 w 15166452"/>
              <a:gd name="connsiteY111" fmla="*/ 37249225 h 39939118"/>
              <a:gd name="connsiteX112" fmla="*/ 10190012 w 15166452"/>
              <a:gd name="connsiteY112" fmla="*/ 36883465 h 39939118"/>
              <a:gd name="connsiteX113" fmla="*/ 9001292 w 15166452"/>
              <a:gd name="connsiteY113" fmla="*/ 36883465 h 39939118"/>
              <a:gd name="connsiteX114" fmla="*/ 9549932 w 15166452"/>
              <a:gd name="connsiteY114" fmla="*/ 35969065 h 39939118"/>
              <a:gd name="connsiteX115" fmla="*/ 9001292 w 15166452"/>
              <a:gd name="connsiteY115" fmla="*/ 35511865 h 39939118"/>
              <a:gd name="connsiteX116" fmla="*/ 9824252 w 15166452"/>
              <a:gd name="connsiteY116" fmla="*/ 34780345 h 39939118"/>
              <a:gd name="connsiteX117" fmla="*/ 8635532 w 15166452"/>
              <a:gd name="connsiteY117" fmla="*/ 28196665 h 39939118"/>
              <a:gd name="connsiteX118" fmla="*/ 9225178 w 15166452"/>
              <a:gd name="connsiteY118" fmla="*/ 26624729 h 39939118"/>
              <a:gd name="connsiteX119" fmla="*/ 8447411 w 15166452"/>
              <a:gd name="connsiteY119" fmla="*/ 26475571 h 39939118"/>
              <a:gd name="connsiteX120" fmla="*/ 8123342 w 15166452"/>
              <a:gd name="connsiteY120" fmla="*/ 21552401 h 39939118"/>
              <a:gd name="connsiteX121" fmla="*/ 8339388 w 15166452"/>
              <a:gd name="connsiteY121" fmla="*/ 18684082 h 39939118"/>
              <a:gd name="connsiteX122" fmla="*/ 7345575 w 15166452"/>
              <a:gd name="connsiteY122" fmla="*/ 16730572 h 39939118"/>
              <a:gd name="connsiteX123" fmla="*/ 7172492 w 15166452"/>
              <a:gd name="connsiteY123" fmla="*/ 16309465 h 39939118"/>
              <a:gd name="connsiteX124" fmla="*/ 7302366 w 15166452"/>
              <a:gd name="connsiteY124" fmla="*/ 16332817 h 39939118"/>
              <a:gd name="connsiteX125" fmla="*/ 7025008 w 15166452"/>
              <a:gd name="connsiteY125" fmla="*/ 16283097 h 39939118"/>
              <a:gd name="connsiteX126" fmla="*/ 7154636 w 15166452"/>
              <a:gd name="connsiteY126" fmla="*/ 20186069 h 39939118"/>
              <a:gd name="connsiteX127" fmla="*/ 6668684 w 15166452"/>
              <a:gd name="connsiteY127" fmla="*/ 21851668 h 39939118"/>
              <a:gd name="connsiteX128" fmla="*/ 6117614 w 15166452"/>
              <a:gd name="connsiteY128" fmla="*/ 22100265 h 39939118"/>
              <a:gd name="connsiteX129" fmla="*/ 6668684 w 15166452"/>
              <a:gd name="connsiteY129" fmla="*/ 26997624 h 39939118"/>
              <a:gd name="connsiteX130" fmla="*/ 6330157 w 15166452"/>
              <a:gd name="connsiteY130" fmla="*/ 36543745 h 39939118"/>
              <a:gd name="connsiteX131" fmla="*/ 5428593 w 15166452"/>
              <a:gd name="connsiteY131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762012 w 15166452"/>
              <a:gd name="connsiteY95" fmla="*/ 14846425 h 39939118"/>
              <a:gd name="connsiteX96" fmla="*/ 14107825 w 15166452"/>
              <a:gd name="connsiteY96" fmla="*/ 14805971 h 39939118"/>
              <a:gd name="connsiteX97" fmla="*/ 13783756 w 15166452"/>
              <a:gd name="connsiteY97" fmla="*/ 15303164 h 39939118"/>
              <a:gd name="connsiteX98" fmla="*/ 13524500 w 15166452"/>
              <a:gd name="connsiteY98" fmla="*/ 15974376 h 39939118"/>
              <a:gd name="connsiteX99" fmla="*/ 13092407 w 15166452"/>
              <a:gd name="connsiteY99" fmla="*/ 16631133 h 39939118"/>
              <a:gd name="connsiteX100" fmla="*/ 13502895 w 15166452"/>
              <a:gd name="connsiteY100" fmla="*/ 17600661 h 39939118"/>
              <a:gd name="connsiteX101" fmla="*/ 13891778 w 15166452"/>
              <a:gd name="connsiteY101" fmla="*/ 26376132 h 39939118"/>
              <a:gd name="connsiteX102" fmla="*/ 12422663 w 15166452"/>
              <a:gd name="connsiteY102" fmla="*/ 26400992 h 39939118"/>
              <a:gd name="connsiteX103" fmla="*/ 13024652 w 15166452"/>
              <a:gd name="connsiteY103" fmla="*/ 29293945 h 39939118"/>
              <a:gd name="connsiteX104" fmla="*/ 11653052 w 15166452"/>
              <a:gd name="connsiteY104" fmla="*/ 33957385 h 39939118"/>
              <a:gd name="connsiteX105" fmla="*/ 12476012 w 15166452"/>
              <a:gd name="connsiteY105" fmla="*/ 35603305 h 39939118"/>
              <a:gd name="connsiteX106" fmla="*/ 14396252 w 15166452"/>
              <a:gd name="connsiteY106" fmla="*/ 36151945 h 39939118"/>
              <a:gd name="connsiteX107" fmla="*/ 12293132 w 15166452"/>
              <a:gd name="connsiteY107" fmla="*/ 36517705 h 39939118"/>
              <a:gd name="connsiteX108" fmla="*/ 12933212 w 15166452"/>
              <a:gd name="connsiteY108" fmla="*/ 37066345 h 39939118"/>
              <a:gd name="connsiteX109" fmla="*/ 12018812 w 15166452"/>
              <a:gd name="connsiteY109" fmla="*/ 37706425 h 39939118"/>
              <a:gd name="connsiteX110" fmla="*/ 10007132 w 15166452"/>
              <a:gd name="connsiteY110" fmla="*/ 37249225 h 39939118"/>
              <a:gd name="connsiteX111" fmla="*/ 10190012 w 15166452"/>
              <a:gd name="connsiteY111" fmla="*/ 36883465 h 39939118"/>
              <a:gd name="connsiteX112" fmla="*/ 9001292 w 15166452"/>
              <a:gd name="connsiteY112" fmla="*/ 36883465 h 39939118"/>
              <a:gd name="connsiteX113" fmla="*/ 9549932 w 15166452"/>
              <a:gd name="connsiteY113" fmla="*/ 35969065 h 39939118"/>
              <a:gd name="connsiteX114" fmla="*/ 9001292 w 15166452"/>
              <a:gd name="connsiteY114" fmla="*/ 35511865 h 39939118"/>
              <a:gd name="connsiteX115" fmla="*/ 9824252 w 15166452"/>
              <a:gd name="connsiteY115" fmla="*/ 34780345 h 39939118"/>
              <a:gd name="connsiteX116" fmla="*/ 8635532 w 15166452"/>
              <a:gd name="connsiteY116" fmla="*/ 28196665 h 39939118"/>
              <a:gd name="connsiteX117" fmla="*/ 9225178 w 15166452"/>
              <a:gd name="connsiteY117" fmla="*/ 26624729 h 39939118"/>
              <a:gd name="connsiteX118" fmla="*/ 8447411 w 15166452"/>
              <a:gd name="connsiteY118" fmla="*/ 26475571 h 39939118"/>
              <a:gd name="connsiteX119" fmla="*/ 8123342 w 15166452"/>
              <a:gd name="connsiteY119" fmla="*/ 21552401 h 39939118"/>
              <a:gd name="connsiteX120" fmla="*/ 8339388 w 15166452"/>
              <a:gd name="connsiteY120" fmla="*/ 18684082 h 39939118"/>
              <a:gd name="connsiteX121" fmla="*/ 7345575 w 15166452"/>
              <a:gd name="connsiteY121" fmla="*/ 16730572 h 39939118"/>
              <a:gd name="connsiteX122" fmla="*/ 7172492 w 15166452"/>
              <a:gd name="connsiteY122" fmla="*/ 16309465 h 39939118"/>
              <a:gd name="connsiteX123" fmla="*/ 7302366 w 15166452"/>
              <a:gd name="connsiteY123" fmla="*/ 16332817 h 39939118"/>
              <a:gd name="connsiteX124" fmla="*/ 7025008 w 15166452"/>
              <a:gd name="connsiteY124" fmla="*/ 16283097 h 39939118"/>
              <a:gd name="connsiteX125" fmla="*/ 7154636 w 15166452"/>
              <a:gd name="connsiteY125" fmla="*/ 20186069 h 39939118"/>
              <a:gd name="connsiteX126" fmla="*/ 6668684 w 15166452"/>
              <a:gd name="connsiteY126" fmla="*/ 21851668 h 39939118"/>
              <a:gd name="connsiteX127" fmla="*/ 6117614 w 15166452"/>
              <a:gd name="connsiteY127" fmla="*/ 22100265 h 39939118"/>
              <a:gd name="connsiteX128" fmla="*/ 6668684 w 15166452"/>
              <a:gd name="connsiteY128" fmla="*/ 26997624 h 39939118"/>
              <a:gd name="connsiteX129" fmla="*/ 6330157 w 15166452"/>
              <a:gd name="connsiteY129" fmla="*/ 36543745 h 39939118"/>
              <a:gd name="connsiteX130" fmla="*/ 5428593 w 15166452"/>
              <a:gd name="connsiteY130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396252 w 15166452"/>
              <a:gd name="connsiteY94" fmla="*/ 14114905 h 39939118"/>
              <a:gd name="connsiteX95" fmla="*/ 14107825 w 15166452"/>
              <a:gd name="connsiteY95" fmla="*/ 14805971 h 39939118"/>
              <a:gd name="connsiteX96" fmla="*/ 13783756 w 15166452"/>
              <a:gd name="connsiteY96" fmla="*/ 15303164 h 39939118"/>
              <a:gd name="connsiteX97" fmla="*/ 13524500 w 15166452"/>
              <a:gd name="connsiteY97" fmla="*/ 15974376 h 39939118"/>
              <a:gd name="connsiteX98" fmla="*/ 13092407 w 15166452"/>
              <a:gd name="connsiteY98" fmla="*/ 16631133 h 39939118"/>
              <a:gd name="connsiteX99" fmla="*/ 13502895 w 15166452"/>
              <a:gd name="connsiteY99" fmla="*/ 17600661 h 39939118"/>
              <a:gd name="connsiteX100" fmla="*/ 13891778 w 15166452"/>
              <a:gd name="connsiteY100" fmla="*/ 26376132 h 39939118"/>
              <a:gd name="connsiteX101" fmla="*/ 12422663 w 15166452"/>
              <a:gd name="connsiteY101" fmla="*/ 26400992 h 39939118"/>
              <a:gd name="connsiteX102" fmla="*/ 13024652 w 15166452"/>
              <a:gd name="connsiteY102" fmla="*/ 29293945 h 39939118"/>
              <a:gd name="connsiteX103" fmla="*/ 11653052 w 15166452"/>
              <a:gd name="connsiteY103" fmla="*/ 33957385 h 39939118"/>
              <a:gd name="connsiteX104" fmla="*/ 12476012 w 15166452"/>
              <a:gd name="connsiteY104" fmla="*/ 35603305 h 39939118"/>
              <a:gd name="connsiteX105" fmla="*/ 14396252 w 15166452"/>
              <a:gd name="connsiteY105" fmla="*/ 36151945 h 39939118"/>
              <a:gd name="connsiteX106" fmla="*/ 12293132 w 15166452"/>
              <a:gd name="connsiteY106" fmla="*/ 36517705 h 39939118"/>
              <a:gd name="connsiteX107" fmla="*/ 12933212 w 15166452"/>
              <a:gd name="connsiteY107" fmla="*/ 37066345 h 39939118"/>
              <a:gd name="connsiteX108" fmla="*/ 12018812 w 15166452"/>
              <a:gd name="connsiteY108" fmla="*/ 37706425 h 39939118"/>
              <a:gd name="connsiteX109" fmla="*/ 10007132 w 15166452"/>
              <a:gd name="connsiteY109" fmla="*/ 37249225 h 39939118"/>
              <a:gd name="connsiteX110" fmla="*/ 10190012 w 15166452"/>
              <a:gd name="connsiteY110" fmla="*/ 36883465 h 39939118"/>
              <a:gd name="connsiteX111" fmla="*/ 9001292 w 15166452"/>
              <a:gd name="connsiteY111" fmla="*/ 36883465 h 39939118"/>
              <a:gd name="connsiteX112" fmla="*/ 9549932 w 15166452"/>
              <a:gd name="connsiteY112" fmla="*/ 35969065 h 39939118"/>
              <a:gd name="connsiteX113" fmla="*/ 9001292 w 15166452"/>
              <a:gd name="connsiteY113" fmla="*/ 35511865 h 39939118"/>
              <a:gd name="connsiteX114" fmla="*/ 9824252 w 15166452"/>
              <a:gd name="connsiteY114" fmla="*/ 34780345 h 39939118"/>
              <a:gd name="connsiteX115" fmla="*/ 8635532 w 15166452"/>
              <a:gd name="connsiteY115" fmla="*/ 28196665 h 39939118"/>
              <a:gd name="connsiteX116" fmla="*/ 9225178 w 15166452"/>
              <a:gd name="connsiteY116" fmla="*/ 26624729 h 39939118"/>
              <a:gd name="connsiteX117" fmla="*/ 8447411 w 15166452"/>
              <a:gd name="connsiteY117" fmla="*/ 26475571 h 39939118"/>
              <a:gd name="connsiteX118" fmla="*/ 8123342 w 15166452"/>
              <a:gd name="connsiteY118" fmla="*/ 21552401 h 39939118"/>
              <a:gd name="connsiteX119" fmla="*/ 8339388 w 15166452"/>
              <a:gd name="connsiteY119" fmla="*/ 18684082 h 39939118"/>
              <a:gd name="connsiteX120" fmla="*/ 7345575 w 15166452"/>
              <a:gd name="connsiteY120" fmla="*/ 16730572 h 39939118"/>
              <a:gd name="connsiteX121" fmla="*/ 7172492 w 15166452"/>
              <a:gd name="connsiteY121" fmla="*/ 16309465 h 39939118"/>
              <a:gd name="connsiteX122" fmla="*/ 7302366 w 15166452"/>
              <a:gd name="connsiteY122" fmla="*/ 16332817 h 39939118"/>
              <a:gd name="connsiteX123" fmla="*/ 7025008 w 15166452"/>
              <a:gd name="connsiteY123" fmla="*/ 16283097 h 39939118"/>
              <a:gd name="connsiteX124" fmla="*/ 7154636 w 15166452"/>
              <a:gd name="connsiteY124" fmla="*/ 20186069 h 39939118"/>
              <a:gd name="connsiteX125" fmla="*/ 6668684 w 15166452"/>
              <a:gd name="connsiteY125" fmla="*/ 21851668 h 39939118"/>
              <a:gd name="connsiteX126" fmla="*/ 6117614 w 15166452"/>
              <a:gd name="connsiteY126" fmla="*/ 22100265 h 39939118"/>
              <a:gd name="connsiteX127" fmla="*/ 6668684 w 15166452"/>
              <a:gd name="connsiteY127" fmla="*/ 26997624 h 39939118"/>
              <a:gd name="connsiteX128" fmla="*/ 6330157 w 15166452"/>
              <a:gd name="connsiteY128" fmla="*/ 36543745 h 39939118"/>
              <a:gd name="connsiteX129" fmla="*/ 5428593 w 15166452"/>
              <a:gd name="connsiteY129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524500 w 15166452"/>
              <a:gd name="connsiteY93" fmla="*/ 13324794 h 39939118"/>
              <a:gd name="connsiteX94" fmla="*/ 14107825 w 15166452"/>
              <a:gd name="connsiteY94" fmla="*/ 14805971 h 39939118"/>
              <a:gd name="connsiteX95" fmla="*/ 13783756 w 15166452"/>
              <a:gd name="connsiteY95" fmla="*/ 15303164 h 39939118"/>
              <a:gd name="connsiteX96" fmla="*/ 13524500 w 15166452"/>
              <a:gd name="connsiteY96" fmla="*/ 15974376 h 39939118"/>
              <a:gd name="connsiteX97" fmla="*/ 13092407 w 15166452"/>
              <a:gd name="connsiteY97" fmla="*/ 16631133 h 39939118"/>
              <a:gd name="connsiteX98" fmla="*/ 13502895 w 15166452"/>
              <a:gd name="connsiteY98" fmla="*/ 17600661 h 39939118"/>
              <a:gd name="connsiteX99" fmla="*/ 13891778 w 15166452"/>
              <a:gd name="connsiteY99" fmla="*/ 26376132 h 39939118"/>
              <a:gd name="connsiteX100" fmla="*/ 12422663 w 15166452"/>
              <a:gd name="connsiteY100" fmla="*/ 26400992 h 39939118"/>
              <a:gd name="connsiteX101" fmla="*/ 13024652 w 15166452"/>
              <a:gd name="connsiteY101" fmla="*/ 29293945 h 39939118"/>
              <a:gd name="connsiteX102" fmla="*/ 11653052 w 15166452"/>
              <a:gd name="connsiteY102" fmla="*/ 33957385 h 39939118"/>
              <a:gd name="connsiteX103" fmla="*/ 12476012 w 15166452"/>
              <a:gd name="connsiteY103" fmla="*/ 35603305 h 39939118"/>
              <a:gd name="connsiteX104" fmla="*/ 14396252 w 15166452"/>
              <a:gd name="connsiteY104" fmla="*/ 36151945 h 39939118"/>
              <a:gd name="connsiteX105" fmla="*/ 12293132 w 15166452"/>
              <a:gd name="connsiteY105" fmla="*/ 36517705 h 39939118"/>
              <a:gd name="connsiteX106" fmla="*/ 12933212 w 15166452"/>
              <a:gd name="connsiteY106" fmla="*/ 37066345 h 39939118"/>
              <a:gd name="connsiteX107" fmla="*/ 12018812 w 15166452"/>
              <a:gd name="connsiteY107" fmla="*/ 37706425 h 39939118"/>
              <a:gd name="connsiteX108" fmla="*/ 10007132 w 15166452"/>
              <a:gd name="connsiteY108" fmla="*/ 37249225 h 39939118"/>
              <a:gd name="connsiteX109" fmla="*/ 10190012 w 15166452"/>
              <a:gd name="connsiteY109" fmla="*/ 36883465 h 39939118"/>
              <a:gd name="connsiteX110" fmla="*/ 9001292 w 15166452"/>
              <a:gd name="connsiteY110" fmla="*/ 36883465 h 39939118"/>
              <a:gd name="connsiteX111" fmla="*/ 9549932 w 15166452"/>
              <a:gd name="connsiteY111" fmla="*/ 35969065 h 39939118"/>
              <a:gd name="connsiteX112" fmla="*/ 9001292 w 15166452"/>
              <a:gd name="connsiteY112" fmla="*/ 35511865 h 39939118"/>
              <a:gd name="connsiteX113" fmla="*/ 9824252 w 15166452"/>
              <a:gd name="connsiteY113" fmla="*/ 34780345 h 39939118"/>
              <a:gd name="connsiteX114" fmla="*/ 8635532 w 15166452"/>
              <a:gd name="connsiteY114" fmla="*/ 28196665 h 39939118"/>
              <a:gd name="connsiteX115" fmla="*/ 9225178 w 15166452"/>
              <a:gd name="connsiteY115" fmla="*/ 26624729 h 39939118"/>
              <a:gd name="connsiteX116" fmla="*/ 8447411 w 15166452"/>
              <a:gd name="connsiteY116" fmla="*/ 26475571 h 39939118"/>
              <a:gd name="connsiteX117" fmla="*/ 8123342 w 15166452"/>
              <a:gd name="connsiteY117" fmla="*/ 21552401 h 39939118"/>
              <a:gd name="connsiteX118" fmla="*/ 8339388 w 15166452"/>
              <a:gd name="connsiteY118" fmla="*/ 18684082 h 39939118"/>
              <a:gd name="connsiteX119" fmla="*/ 7345575 w 15166452"/>
              <a:gd name="connsiteY119" fmla="*/ 16730572 h 39939118"/>
              <a:gd name="connsiteX120" fmla="*/ 7172492 w 15166452"/>
              <a:gd name="connsiteY120" fmla="*/ 16309465 h 39939118"/>
              <a:gd name="connsiteX121" fmla="*/ 7302366 w 15166452"/>
              <a:gd name="connsiteY121" fmla="*/ 16332817 h 39939118"/>
              <a:gd name="connsiteX122" fmla="*/ 7025008 w 15166452"/>
              <a:gd name="connsiteY122" fmla="*/ 16283097 h 39939118"/>
              <a:gd name="connsiteX123" fmla="*/ 7154636 w 15166452"/>
              <a:gd name="connsiteY123" fmla="*/ 20186069 h 39939118"/>
              <a:gd name="connsiteX124" fmla="*/ 6668684 w 15166452"/>
              <a:gd name="connsiteY124" fmla="*/ 21851668 h 39939118"/>
              <a:gd name="connsiteX125" fmla="*/ 6117614 w 15166452"/>
              <a:gd name="connsiteY125" fmla="*/ 22100265 h 39939118"/>
              <a:gd name="connsiteX126" fmla="*/ 6668684 w 15166452"/>
              <a:gd name="connsiteY126" fmla="*/ 26997624 h 39939118"/>
              <a:gd name="connsiteX127" fmla="*/ 6330157 w 15166452"/>
              <a:gd name="connsiteY127" fmla="*/ 36543745 h 39939118"/>
              <a:gd name="connsiteX128" fmla="*/ 5428593 w 15166452"/>
              <a:gd name="connsiteY128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4107825 w 15166452"/>
              <a:gd name="connsiteY93" fmla="*/ 14805971 h 39939118"/>
              <a:gd name="connsiteX94" fmla="*/ 13783756 w 15166452"/>
              <a:gd name="connsiteY94" fmla="*/ 15303164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22663 w 15166452"/>
              <a:gd name="connsiteY99" fmla="*/ 26400992 h 39939118"/>
              <a:gd name="connsiteX100" fmla="*/ 13024652 w 15166452"/>
              <a:gd name="connsiteY100" fmla="*/ 29293945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2933212 w 15166452"/>
              <a:gd name="connsiteY105" fmla="*/ 37066345 h 39939118"/>
              <a:gd name="connsiteX106" fmla="*/ 12018812 w 15166452"/>
              <a:gd name="connsiteY106" fmla="*/ 37706425 h 39939118"/>
              <a:gd name="connsiteX107" fmla="*/ 10007132 w 15166452"/>
              <a:gd name="connsiteY107" fmla="*/ 37249225 h 39939118"/>
              <a:gd name="connsiteX108" fmla="*/ 10190012 w 15166452"/>
              <a:gd name="connsiteY108" fmla="*/ 36883465 h 39939118"/>
              <a:gd name="connsiteX109" fmla="*/ 9001292 w 15166452"/>
              <a:gd name="connsiteY109" fmla="*/ 36883465 h 39939118"/>
              <a:gd name="connsiteX110" fmla="*/ 9549932 w 15166452"/>
              <a:gd name="connsiteY110" fmla="*/ 35969065 h 39939118"/>
              <a:gd name="connsiteX111" fmla="*/ 9001292 w 15166452"/>
              <a:gd name="connsiteY111" fmla="*/ 35511865 h 39939118"/>
              <a:gd name="connsiteX112" fmla="*/ 9824252 w 15166452"/>
              <a:gd name="connsiteY112" fmla="*/ 34780345 h 39939118"/>
              <a:gd name="connsiteX113" fmla="*/ 8635532 w 15166452"/>
              <a:gd name="connsiteY113" fmla="*/ 28196665 h 39939118"/>
              <a:gd name="connsiteX114" fmla="*/ 9225178 w 15166452"/>
              <a:gd name="connsiteY114" fmla="*/ 26624729 h 39939118"/>
              <a:gd name="connsiteX115" fmla="*/ 8447411 w 15166452"/>
              <a:gd name="connsiteY115" fmla="*/ 26475571 h 39939118"/>
              <a:gd name="connsiteX116" fmla="*/ 8123342 w 15166452"/>
              <a:gd name="connsiteY116" fmla="*/ 21552401 h 39939118"/>
              <a:gd name="connsiteX117" fmla="*/ 8339388 w 15166452"/>
              <a:gd name="connsiteY117" fmla="*/ 18684082 h 39939118"/>
              <a:gd name="connsiteX118" fmla="*/ 7345575 w 15166452"/>
              <a:gd name="connsiteY118" fmla="*/ 16730572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83756 w 15166452"/>
              <a:gd name="connsiteY94" fmla="*/ 15303164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22663 w 15166452"/>
              <a:gd name="connsiteY99" fmla="*/ 26400992 h 39939118"/>
              <a:gd name="connsiteX100" fmla="*/ 13024652 w 15166452"/>
              <a:gd name="connsiteY100" fmla="*/ 29293945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2933212 w 15166452"/>
              <a:gd name="connsiteY105" fmla="*/ 37066345 h 39939118"/>
              <a:gd name="connsiteX106" fmla="*/ 12018812 w 15166452"/>
              <a:gd name="connsiteY106" fmla="*/ 37706425 h 39939118"/>
              <a:gd name="connsiteX107" fmla="*/ 10007132 w 15166452"/>
              <a:gd name="connsiteY107" fmla="*/ 37249225 h 39939118"/>
              <a:gd name="connsiteX108" fmla="*/ 10190012 w 15166452"/>
              <a:gd name="connsiteY108" fmla="*/ 36883465 h 39939118"/>
              <a:gd name="connsiteX109" fmla="*/ 9001292 w 15166452"/>
              <a:gd name="connsiteY109" fmla="*/ 36883465 h 39939118"/>
              <a:gd name="connsiteX110" fmla="*/ 9549932 w 15166452"/>
              <a:gd name="connsiteY110" fmla="*/ 35969065 h 39939118"/>
              <a:gd name="connsiteX111" fmla="*/ 9001292 w 15166452"/>
              <a:gd name="connsiteY111" fmla="*/ 35511865 h 39939118"/>
              <a:gd name="connsiteX112" fmla="*/ 9824252 w 15166452"/>
              <a:gd name="connsiteY112" fmla="*/ 34780345 h 39939118"/>
              <a:gd name="connsiteX113" fmla="*/ 8635532 w 15166452"/>
              <a:gd name="connsiteY113" fmla="*/ 28196665 h 39939118"/>
              <a:gd name="connsiteX114" fmla="*/ 9225178 w 15166452"/>
              <a:gd name="connsiteY114" fmla="*/ 26624729 h 39939118"/>
              <a:gd name="connsiteX115" fmla="*/ 8447411 w 15166452"/>
              <a:gd name="connsiteY115" fmla="*/ 26475571 h 39939118"/>
              <a:gd name="connsiteX116" fmla="*/ 8123342 w 15166452"/>
              <a:gd name="connsiteY116" fmla="*/ 21552401 h 39939118"/>
              <a:gd name="connsiteX117" fmla="*/ 8339388 w 15166452"/>
              <a:gd name="connsiteY117" fmla="*/ 18684082 h 39939118"/>
              <a:gd name="connsiteX118" fmla="*/ 7345575 w 15166452"/>
              <a:gd name="connsiteY118" fmla="*/ 16730572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286849 w 15166452"/>
              <a:gd name="connsiteY94" fmla="*/ 15203726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22663 w 15166452"/>
              <a:gd name="connsiteY99" fmla="*/ 26400992 h 39939118"/>
              <a:gd name="connsiteX100" fmla="*/ 13024652 w 15166452"/>
              <a:gd name="connsiteY100" fmla="*/ 29293945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2933212 w 15166452"/>
              <a:gd name="connsiteY105" fmla="*/ 37066345 h 39939118"/>
              <a:gd name="connsiteX106" fmla="*/ 12018812 w 15166452"/>
              <a:gd name="connsiteY106" fmla="*/ 37706425 h 39939118"/>
              <a:gd name="connsiteX107" fmla="*/ 10007132 w 15166452"/>
              <a:gd name="connsiteY107" fmla="*/ 37249225 h 39939118"/>
              <a:gd name="connsiteX108" fmla="*/ 10190012 w 15166452"/>
              <a:gd name="connsiteY108" fmla="*/ 36883465 h 39939118"/>
              <a:gd name="connsiteX109" fmla="*/ 9001292 w 15166452"/>
              <a:gd name="connsiteY109" fmla="*/ 36883465 h 39939118"/>
              <a:gd name="connsiteX110" fmla="*/ 9549932 w 15166452"/>
              <a:gd name="connsiteY110" fmla="*/ 35969065 h 39939118"/>
              <a:gd name="connsiteX111" fmla="*/ 9001292 w 15166452"/>
              <a:gd name="connsiteY111" fmla="*/ 35511865 h 39939118"/>
              <a:gd name="connsiteX112" fmla="*/ 9824252 w 15166452"/>
              <a:gd name="connsiteY112" fmla="*/ 34780345 h 39939118"/>
              <a:gd name="connsiteX113" fmla="*/ 8635532 w 15166452"/>
              <a:gd name="connsiteY113" fmla="*/ 28196665 h 39939118"/>
              <a:gd name="connsiteX114" fmla="*/ 9225178 w 15166452"/>
              <a:gd name="connsiteY114" fmla="*/ 26624729 h 39939118"/>
              <a:gd name="connsiteX115" fmla="*/ 8447411 w 15166452"/>
              <a:gd name="connsiteY115" fmla="*/ 26475571 h 39939118"/>
              <a:gd name="connsiteX116" fmla="*/ 8123342 w 15166452"/>
              <a:gd name="connsiteY116" fmla="*/ 21552401 h 39939118"/>
              <a:gd name="connsiteX117" fmla="*/ 8339388 w 15166452"/>
              <a:gd name="connsiteY117" fmla="*/ 18684082 h 39939118"/>
              <a:gd name="connsiteX118" fmla="*/ 7345575 w 15166452"/>
              <a:gd name="connsiteY118" fmla="*/ 16730572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675732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22663 w 15166452"/>
              <a:gd name="connsiteY99" fmla="*/ 26400992 h 39939118"/>
              <a:gd name="connsiteX100" fmla="*/ 13024652 w 15166452"/>
              <a:gd name="connsiteY100" fmla="*/ 29293945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2933212 w 15166452"/>
              <a:gd name="connsiteY105" fmla="*/ 37066345 h 39939118"/>
              <a:gd name="connsiteX106" fmla="*/ 12018812 w 15166452"/>
              <a:gd name="connsiteY106" fmla="*/ 37706425 h 39939118"/>
              <a:gd name="connsiteX107" fmla="*/ 10007132 w 15166452"/>
              <a:gd name="connsiteY107" fmla="*/ 37249225 h 39939118"/>
              <a:gd name="connsiteX108" fmla="*/ 10190012 w 15166452"/>
              <a:gd name="connsiteY108" fmla="*/ 36883465 h 39939118"/>
              <a:gd name="connsiteX109" fmla="*/ 9001292 w 15166452"/>
              <a:gd name="connsiteY109" fmla="*/ 36883465 h 39939118"/>
              <a:gd name="connsiteX110" fmla="*/ 9549932 w 15166452"/>
              <a:gd name="connsiteY110" fmla="*/ 35969065 h 39939118"/>
              <a:gd name="connsiteX111" fmla="*/ 9001292 w 15166452"/>
              <a:gd name="connsiteY111" fmla="*/ 35511865 h 39939118"/>
              <a:gd name="connsiteX112" fmla="*/ 9824252 w 15166452"/>
              <a:gd name="connsiteY112" fmla="*/ 34780345 h 39939118"/>
              <a:gd name="connsiteX113" fmla="*/ 8635532 w 15166452"/>
              <a:gd name="connsiteY113" fmla="*/ 28196665 h 39939118"/>
              <a:gd name="connsiteX114" fmla="*/ 9225178 w 15166452"/>
              <a:gd name="connsiteY114" fmla="*/ 26624729 h 39939118"/>
              <a:gd name="connsiteX115" fmla="*/ 8447411 w 15166452"/>
              <a:gd name="connsiteY115" fmla="*/ 26475571 h 39939118"/>
              <a:gd name="connsiteX116" fmla="*/ 8123342 w 15166452"/>
              <a:gd name="connsiteY116" fmla="*/ 21552401 h 39939118"/>
              <a:gd name="connsiteX117" fmla="*/ 8339388 w 15166452"/>
              <a:gd name="connsiteY117" fmla="*/ 18684082 h 39939118"/>
              <a:gd name="connsiteX118" fmla="*/ 7345575 w 15166452"/>
              <a:gd name="connsiteY118" fmla="*/ 16730572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675732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22663 w 15166452"/>
              <a:gd name="connsiteY99" fmla="*/ 26400992 h 39939118"/>
              <a:gd name="connsiteX100" fmla="*/ 13024652 w 15166452"/>
              <a:gd name="connsiteY100" fmla="*/ 29293945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2933212 w 15166452"/>
              <a:gd name="connsiteY105" fmla="*/ 37066345 h 39939118"/>
              <a:gd name="connsiteX106" fmla="*/ 12018812 w 15166452"/>
              <a:gd name="connsiteY106" fmla="*/ 37706425 h 39939118"/>
              <a:gd name="connsiteX107" fmla="*/ 10007132 w 15166452"/>
              <a:gd name="connsiteY107" fmla="*/ 37249225 h 39939118"/>
              <a:gd name="connsiteX108" fmla="*/ 10190012 w 15166452"/>
              <a:gd name="connsiteY108" fmla="*/ 36883465 h 39939118"/>
              <a:gd name="connsiteX109" fmla="*/ 9001292 w 15166452"/>
              <a:gd name="connsiteY109" fmla="*/ 36883465 h 39939118"/>
              <a:gd name="connsiteX110" fmla="*/ 9549932 w 15166452"/>
              <a:gd name="connsiteY110" fmla="*/ 35969065 h 39939118"/>
              <a:gd name="connsiteX111" fmla="*/ 9001292 w 15166452"/>
              <a:gd name="connsiteY111" fmla="*/ 35511865 h 39939118"/>
              <a:gd name="connsiteX112" fmla="*/ 9824252 w 15166452"/>
              <a:gd name="connsiteY112" fmla="*/ 34780345 h 39939118"/>
              <a:gd name="connsiteX113" fmla="*/ 8635532 w 15166452"/>
              <a:gd name="connsiteY113" fmla="*/ 28196665 h 39939118"/>
              <a:gd name="connsiteX114" fmla="*/ 9225178 w 15166452"/>
              <a:gd name="connsiteY114" fmla="*/ 26624729 h 39939118"/>
              <a:gd name="connsiteX115" fmla="*/ 8447411 w 15166452"/>
              <a:gd name="connsiteY115" fmla="*/ 26475571 h 39939118"/>
              <a:gd name="connsiteX116" fmla="*/ 8123342 w 15166452"/>
              <a:gd name="connsiteY116" fmla="*/ 21552401 h 39939118"/>
              <a:gd name="connsiteX117" fmla="*/ 8339388 w 15166452"/>
              <a:gd name="connsiteY117" fmla="*/ 18684082 h 39939118"/>
              <a:gd name="connsiteX118" fmla="*/ 7345575 w 15166452"/>
              <a:gd name="connsiteY118" fmla="*/ 16730572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675732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22663 w 15166452"/>
              <a:gd name="connsiteY99" fmla="*/ 26400992 h 39939118"/>
              <a:gd name="connsiteX100" fmla="*/ 13024652 w 15166452"/>
              <a:gd name="connsiteY100" fmla="*/ 29293945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2933212 w 15166452"/>
              <a:gd name="connsiteY105" fmla="*/ 37066345 h 39939118"/>
              <a:gd name="connsiteX106" fmla="*/ 12018812 w 15166452"/>
              <a:gd name="connsiteY106" fmla="*/ 37706425 h 39939118"/>
              <a:gd name="connsiteX107" fmla="*/ 10007132 w 15166452"/>
              <a:gd name="connsiteY107" fmla="*/ 37249225 h 39939118"/>
              <a:gd name="connsiteX108" fmla="*/ 10190012 w 15166452"/>
              <a:gd name="connsiteY108" fmla="*/ 36883465 h 39939118"/>
              <a:gd name="connsiteX109" fmla="*/ 9001292 w 15166452"/>
              <a:gd name="connsiteY109" fmla="*/ 36883465 h 39939118"/>
              <a:gd name="connsiteX110" fmla="*/ 9549932 w 15166452"/>
              <a:gd name="connsiteY110" fmla="*/ 35969065 h 39939118"/>
              <a:gd name="connsiteX111" fmla="*/ 9001292 w 15166452"/>
              <a:gd name="connsiteY111" fmla="*/ 35511865 h 39939118"/>
              <a:gd name="connsiteX112" fmla="*/ 9824252 w 15166452"/>
              <a:gd name="connsiteY112" fmla="*/ 34780345 h 39939118"/>
              <a:gd name="connsiteX113" fmla="*/ 8635532 w 15166452"/>
              <a:gd name="connsiteY113" fmla="*/ 28196665 h 39939118"/>
              <a:gd name="connsiteX114" fmla="*/ 9225178 w 15166452"/>
              <a:gd name="connsiteY114" fmla="*/ 26624729 h 39939118"/>
              <a:gd name="connsiteX115" fmla="*/ 8447411 w 15166452"/>
              <a:gd name="connsiteY115" fmla="*/ 26475571 h 39939118"/>
              <a:gd name="connsiteX116" fmla="*/ 8123342 w 15166452"/>
              <a:gd name="connsiteY116" fmla="*/ 21552401 h 39939118"/>
              <a:gd name="connsiteX117" fmla="*/ 8339388 w 15166452"/>
              <a:gd name="connsiteY117" fmla="*/ 18684082 h 39939118"/>
              <a:gd name="connsiteX118" fmla="*/ 7345575 w 15166452"/>
              <a:gd name="connsiteY118" fmla="*/ 16730572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675732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22663 w 15166452"/>
              <a:gd name="connsiteY99" fmla="*/ 26400992 h 39939118"/>
              <a:gd name="connsiteX100" fmla="*/ 13024652 w 15166452"/>
              <a:gd name="connsiteY100" fmla="*/ 29293945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2933212 w 15166452"/>
              <a:gd name="connsiteY105" fmla="*/ 37066345 h 39939118"/>
              <a:gd name="connsiteX106" fmla="*/ 12018812 w 15166452"/>
              <a:gd name="connsiteY106" fmla="*/ 37706425 h 39939118"/>
              <a:gd name="connsiteX107" fmla="*/ 10007132 w 15166452"/>
              <a:gd name="connsiteY107" fmla="*/ 37249225 h 39939118"/>
              <a:gd name="connsiteX108" fmla="*/ 10190012 w 15166452"/>
              <a:gd name="connsiteY108" fmla="*/ 36883465 h 39939118"/>
              <a:gd name="connsiteX109" fmla="*/ 9001292 w 15166452"/>
              <a:gd name="connsiteY109" fmla="*/ 36883465 h 39939118"/>
              <a:gd name="connsiteX110" fmla="*/ 9549932 w 15166452"/>
              <a:gd name="connsiteY110" fmla="*/ 35969065 h 39939118"/>
              <a:gd name="connsiteX111" fmla="*/ 9001292 w 15166452"/>
              <a:gd name="connsiteY111" fmla="*/ 35511865 h 39939118"/>
              <a:gd name="connsiteX112" fmla="*/ 9824252 w 15166452"/>
              <a:gd name="connsiteY112" fmla="*/ 34780345 h 39939118"/>
              <a:gd name="connsiteX113" fmla="*/ 8635532 w 15166452"/>
              <a:gd name="connsiteY113" fmla="*/ 28196665 h 39939118"/>
              <a:gd name="connsiteX114" fmla="*/ 9225178 w 15166452"/>
              <a:gd name="connsiteY114" fmla="*/ 26624729 h 39939118"/>
              <a:gd name="connsiteX115" fmla="*/ 8447411 w 15166452"/>
              <a:gd name="connsiteY115" fmla="*/ 26475571 h 39939118"/>
              <a:gd name="connsiteX116" fmla="*/ 8123342 w 15166452"/>
              <a:gd name="connsiteY116" fmla="*/ 21552401 h 39939118"/>
              <a:gd name="connsiteX117" fmla="*/ 8339388 w 15166452"/>
              <a:gd name="connsiteY117" fmla="*/ 18684082 h 39939118"/>
              <a:gd name="connsiteX118" fmla="*/ 7345575 w 15166452"/>
              <a:gd name="connsiteY118" fmla="*/ 16730572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22663 w 15166452"/>
              <a:gd name="connsiteY99" fmla="*/ 26400992 h 39939118"/>
              <a:gd name="connsiteX100" fmla="*/ 13024652 w 15166452"/>
              <a:gd name="connsiteY100" fmla="*/ 29293945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2933212 w 15166452"/>
              <a:gd name="connsiteY105" fmla="*/ 37066345 h 39939118"/>
              <a:gd name="connsiteX106" fmla="*/ 12018812 w 15166452"/>
              <a:gd name="connsiteY106" fmla="*/ 37706425 h 39939118"/>
              <a:gd name="connsiteX107" fmla="*/ 10007132 w 15166452"/>
              <a:gd name="connsiteY107" fmla="*/ 37249225 h 39939118"/>
              <a:gd name="connsiteX108" fmla="*/ 10190012 w 15166452"/>
              <a:gd name="connsiteY108" fmla="*/ 36883465 h 39939118"/>
              <a:gd name="connsiteX109" fmla="*/ 9001292 w 15166452"/>
              <a:gd name="connsiteY109" fmla="*/ 36883465 h 39939118"/>
              <a:gd name="connsiteX110" fmla="*/ 9549932 w 15166452"/>
              <a:gd name="connsiteY110" fmla="*/ 35969065 h 39939118"/>
              <a:gd name="connsiteX111" fmla="*/ 9001292 w 15166452"/>
              <a:gd name="connsiteY111" fmla="*/ 35511865 h 39939118"/>
              <a:gd name="connsiteX112" fmla="*/ 9824252 w 15166452"/>
              <a:gd name="connsiteY112" fmla="*/ 34780345 h 39939118"/>
              <a:gd name="connsiteX113" fmla="*/ 8635532 w 15166452"/>
              <a:gd name="connsiteY113" fmla="*/ 28196665 h 39939118"/>
              <a:gd name="connsiteX114" fmla="*/ 9225178 w 15166452"/>
              <a:gd name="connsiteY114" fmla="*/ 26624729 h 39939118"/>
              <a:gd name="connsiteX115" fmla="*/ 8447411 w 15166452"/>
              <a:gd name="connsiteY115" fmla="*/ 26475571 h 39939118"/>
              <a:gd name="connsiteX116" fmla="*/ 8123342 w 15166452"/>
              <a:gd name="connsiteY116" fmla="*/ 21552401 h 39939118"/>
              <a:gd name="connsiteX117" fmla="*/ 8339388 w 15166452"/>
              <a:gd name="connsiteY117" fmla="*/ 18684082 h 39939118"/>
              <a:gd name="connsiteX118" fmla="*/ 7345575 w 15166452"/>
              <a:gd name="connsiteY118" fmla="*/ 16730572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22663 w 15166452"/>
              <a:gd name="connsiteY99" fmla="*/ 26400992 h 39939118"/>
              <a:gd name="connsiteX100" fmla="*/ 13024652 w 15166452"/>
              <a:gd name="connsiteY100" fmla="*/ 29293945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2933212 w 15166452"/>
              <a:gd name="connsiteY105" fmla="*/ 37066345 h 39939118"/>
              <a:gd name="connsiteX106" fmla="*/ 12018812 w 15166452"/>
              <a:gd name="connsiteY106" fmla="*/ 37706425 h 39939118"/>
              <a:gd name="connsiteX107" fmla="*/ 10007132 w 15166452"/>
              <a:gd name="connsiteY107" fmla="*/ 37249225 h 39939118"/>
              <a:gd name="connsiteX108" fmla="*/ 10190012 w 15166452"/>
              <a:gd name="connsiteY108" fmla="*/ 36883465 h 39939118"/>
              <a:gd name="connsiteX109" fmla="*/ 9001292 w 15166452"/>
              <a:gd name="connsiteY109" fmla="*/ 36883465 h 39939118"/>
              <a:gd name="connsiteX110" fmla="*/ 9549932 w 15166452"/>
              <a:gd name="connsiteY110" fmla="*/ 35969065 h 39939118"/>
              <a:gd name="connsiteX111" fmla="*/ 9001292 w 15166452"/>
              <a:gd name="connsiteY111" fmla="*/ 35511865 h 39939118"/>
              <a:gd name="connsiteX112" fmla="*/ 9824252 w 15166452"/>
              <a:gd name="connsiteY112" fmla="*/ 34780345 h 39939118"/>
              <a:gd name="connsiteX113" fmla="*/ 8635532 w 15166452"/>
              <a:gd name="connsiteY113" fmla="*/ 28196665 h 39939118"/>
              <a:gd name="connsiteX114" fmla="*/ 9225178 w 15166452"/>
              <a:gd name="connsiteY114" fmla="*/ 26624729 h 39939118"/>
              <a:gd name="connsiteX115" fmla="*/ 8447411 w 15166452"/>
              <a:gd name="connsiteY115" fmla="*/ 26475571 h 39939118"/>
              <a:gd name="connsiteX116" fmla="*/ 8123342 w 15166452"/>
              <a:gd name="connsiteY116" fmla="*/ 21552401 h 39939118"/>
              <a:gd name="connsiteX117" fmla="*/ 8339388 w 15166452"/>
              <a:gd name="connsiteY117" fmla="*/ 18684082 h 39939118"/>
              <a:gd name="connsiteX118" fmla="*/ 7345575 w 15166452"/>
              <a:gd name="connsiteY118" fmla="*/ 16730572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22663 w 15166452"/>
              <a:gd name="connsiteY99" fmla="*/ 26400992 h 39939118"/>
              <a:gd name="connsiteX100" fmla="*/ 13024652 w 15166452"/>
              <a:gd name="connsiteY100" fmla="*/ 29293945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2933212 w 15166452"/>
              <a:gd name="connsiteY105" fmla="*/ 37066345 h 39939118"/>
              <a:gd name="connsiteX106" fmla="*/ 12018812 w 15166452"/>
              <a:gd name="connsiteY106" fmla="*/ 37706425 h 39939118"/>
              <a:gd name="connsiteX107" fmla="*/ 10007132 w 15166452"/>
              <a:gd name="connsiteY107" fmla="*/ 37249225 h 39939118"/>
              <a:gd name="connsiteX108" fmla="*/ 10190012 w 15166452"/>
              <a:gd name="connsiteY108" fmla="*/ 36883465 h 39939118"/>
              <a:gd name="connsiteX109" fmla="*/ 9001292 w 15166452"/>
              <a:gd name="connsiteY109" fmla="*/ 36883465 h 39939118"/>
              <a:gd name="connsiteX110" fmla="*/ 9549932 w 15166452"/>
              <a:gd name="connsiteY110" fmla="*/ 35969065 h 39939118"/>
              <a:gd name="connsiteX111" fmla="*/ 9001292 w 15166452"/>
              <a:gd name="connsiteY111" fmla="*/ 35511865 h 39939118"/>
              <a:gd name="connsiteX112" fmla="*/ 9824252 w 15166452"/>
              <a:gd name="connsiteY112" fmla="*/ 34780345 h 39939118"/>
              <a:gd name="connsiteX113" fmla="*/ 8635532 w 15166452"/>
              <a:gd name="connsiteY113" fmla="*/ 28196665 h 39939118"/>
              <a:gd name="connsiteX114" fmla="*/ 9225178 w 15166452"/>
              <a:gd name="connsiteY114" fmla="*/ 26624729 h 39939118"/>
              <a:gd name="connsiteX115" fmla="*/ 8447411 w 15166452"/>
              <a:gd name="connsiteY115" fmla="*/ 26475571 h 39939118"/>
              <a:gd name="connsiteX116" fmla="*/ 8123342 w 15166452"/>
              <a:gd name="connsiteY116" fmla="*/ 21552401 h 39939118"/>
              <a:gd name="connsiteX117" fmla="*/ 8339388 w 15166452"/>
              <a:gd name="connsiteY117" fmla="*/ 18684082 h 39939118"/>
              <a:gd name="connsiteX118" fmla="*/ 7669645 w 15166452"/>
              <a:gd name="connsiteY118" fmla="*/ 16745027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22663 w 15166452"/>
              <a:gd name="connsiteY99" fmla="*/ 26400992 h 39939118"/>
              <a:gd name="connsiteX100" fmla="*/ 13024652 w 15166452"/>
              <a:gd name="connsiteY100" fmla="*/ 29293945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2933212 w 15166452"/>
              <a:gd name="connsiteY105" fmla="*/ 37066345 h 39939118"/>
              <a:gd name="connsiteX106" fmla="*/ 12018812 w 15166452"/>
              <a:gd name="connsiteY106" fmla="*/ 37706425 h 39939118"/>
              <a:gd name="connsiteX107" fmla="*/ 10007132 w 15166452"/>
              <a:gd name="connsiteY107" fmla="*/ 37249225 h 39939118"/>
              <a:gd name="connsiteX108" fmla="*/ 10190012 w 15166452"/>
              <a:gd name="connsiteY108" fmla="*/ 36883465 h 39939118"/>
              <a:gd name="connsiteX109" fmla="*/ 9001292 w 15166452"/>
              <a:gd name="connsiteY109" fmla="*/ 36883465 h 39939118"/>
              <a:gd name="connsiteX110" fmla="*/ 9549932 w 15166452"/>
              <a:gd name="connsiteY110" fmla="*/ 35969065 h 39939118"/>
              <a:gd name="connsiteX111" fmla="*/ 9001292 w 15166452"/>
              <a:gd name="connsiteY111" fmla="*/ 35511865 h 39939118"/>
              <a:gd name="connsiteX112" fmla="*/ 9824252 w 15166452"/>
              <a:gd name="connsiteY112" fmla="*/ 34780345 h 39939118"/>
              <a:gd name="connsiteX113" fmla="*/ 8635532 w 15166452"/>
              <a:gd name="connsiteY113" fmla="*/ 28196665 h 39939118"/>
              <a:gd name="connsiteX114" fmla="*/ 9225178 w 15166452"/>
              <a:gd name="connsiteY114" fmla="*/ 26624729 h 39939118"/>
              <a:gd name="connsiteX115" fmla="*/ 8447411 w 15166452"/>
              <a:gd name="connsiteY115" fmla="*/ 26475571 h 39939118"/>
              <a:gd name="connsiteX116" fmla="*/ 8123342 w 15166452"/>
              <a:gd name="connsiteY116" fmla="*/ 21552401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22663 w 15166452"/>
              <a:gd name="connsiteY99" fmla="*/ 26400992 h 39939118"/>
              <a:gd name="connsiteX100" fmla="*/ 13024652 w 15166452"/>
              <a:gd name="connsiteY100" fmla="*/ 29293945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2933212 w 15166452"/>
              <a:gd name="connsiteY105" fmla="*/ 37066345 h 39939118"/>
              <a:gd name="connsiteX106" fmla="*/ 12018812 w 15166452"/>
              <a:gd name="connsiteY106" fmla="*/ 37706425 h 39939118"/>
              <a:gd name="connsiteX107" fmla="*/ 10007132 w 15166452"/>
              <a:gd name="connsiteY107" fmla="*/ 37249225 h 39939118"/>
              <a:gd name="connsiteX108" fmla="*/ 10190012 w 15166452"/>
              <a:gd name="connsiteY108" fmla="*/ 36883465 h 39939118"/>
              <a:gd name="connsiteX109" fmla="*/ 9001292 w 15166452"/>
              <a:gd name="connsiteY109" fmla="*/ 36883465 h 39939118"/>
              <a:gd name="connsiteX110" fmla="*/ 9549932 w 15166452"/>
              <a:gd name="connsiteY110" fmla="*/ 35969065 h 39939118"/>
              <a:gd name="connsiteX111" fmla="*/ 9001292 w 15166452"/>
              <a:gd name="connsiteY111" fmla="*/ 35511865 h 39939118"/>
              <a:gd name="connsiteX112" fmla="*/ 9824252 w 15166452"/>
              <a:gd name="connsiteY112" fmla="*/ 34780345 h 39939118"/>
              <a:gd name="connsiteX113" fmla="*/ 8635532 w 15166452"/>
              <a:gd name="connsiteY113" fmla="*/ 28196665 h 39939118"/>
              <a:gd name="connsiteX114" fmla="*/ 9225178 w 15166452"/>
              <a:gd name="connsiteY114" fmla="*/ 26624729 h 39939118"/>
              <a:gd name="connsiteX115" fmla="*/ 8447411 w 15166452"/>
              <a:gd name="connsiteY115" fmla="*/ 26475571 h 39939118"/>
              <a:gd name="connsiteX116" fmla="*/ 8123342 w 15166452"/>
              <a:gd name="connsiteY116" fmla="*/ 21552401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22663 w 15166452"/>
              <a:gd name="connsiteY99" fmla="*/ 26400992 h 39939118"/>
              <a:gd name="connsiteX100" fmla="*/ 13024652 w 15166452"/>
              <a:gd name="connsiteY100" fmla="*/ 29293945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2933212 w 15166452"/>
              <a:gd name="connsiteY105" fmla="*/ 37066345 h 39939118"/>
              <a:gd name="connsiteX106" fmla="*/ 12018812 w 15166452"/>
              <a:gd name="connsiteY106" fmla="*/ 37706425 h 39939118"/>
              <a:gd name="connsiteX107" fmla="*/ 10007132 w 15166452"/>
              <a:gd name="connsiteY107" fmla="*/ 37249225 h 39939118"/>
              <a:gd name="connsiteX108" fmla="*/ 10190012 w 15166452"/>
              <a:gd name="connsiteY108" fmla="*/ 36883465 h 39939118"/>
              <a:gd name="connsiteX109" fmla="*/ 9001292 w 15166452"/>
              <a:gd name="connsiteY109" fmla="*/ 36883465 h 39939118"/>
              <a:gd name="connsiteX110" fmla="*/ 9549932 w 15166452"/>
              <a:gd name="connsiteY110" fmla="*/ 35969065 h 39939118"/>
              <a:gd name="connsiteX111" fmla="*/ 9001292 w 15166452"/>
              <a:gd name="connsiteY111" fmla="*/ 35511865 h 39939118"/>
              <a:gd name="connsiteX112" fmla="*/ 9824252 w 15166452"/>
              <a:gd name="connsiteY112" fmla="*/ 34780345 h 39939118"/>
              <a:gd name="connsiteX113" fmla="*/ 8635532 w 15166452"/>
              <a:gd name="connsiteY113" fmla="*/ 28196665 h 39939118"/>
              <a:gd name="connsiteX114" fmla="*/ 9225178 w 15166452"/>
              <a:gd name="connsiteY114" fmla="*/ 26624729 h 39939118"/>
              <a:gd name="connsiteX115" fmla="*/ 8447411 w 15166452"/>
              <a:gd name="connsiteY115" fmla="*/ 26475571 h 39939118"/>
              <a:gd name="connsiteX116" fmla="*/ 8123342 w 15166452"/>
              <a:gd name="connsiteY116" fmla="*/ 21552401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22663 w 15166452"/>
              <a:gd name="connsiteY99" fmla="*/ 26400992 h 39939118"/>
              <a:gd name="connsiteX100" fmla="*/ 13024652 w 15166452"/>
              <a:gd name="connsiteY100" fmla="*/ 29293945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2933212 w 15166452"/>
              <a:gd name="connsiteY105" fmla="*/ 37066345 h 39939118"/>
              <a:gd name="connsiteX106" fmla="*/ 12018812 w 15166452"/>
              <a:gd name="connsiteY106" fmla="*/ 37706425 h 39939118"/>
              <a:gd name="connsiteX107" fmla="*/ 10007132 w 15166452"/>
              <a:gd name="connsiteY107" fmla="*/ 37249225 h 39939118"/>
              <a:gd name="connsiteX108" fmla="*/ 10190012 w 15166452"/>
              <a:gd name="connsiteY108" fmla="*/ 36883465 h 39939118"/>
              <a:gd name="connsiteX109" fmla="*/ 9001292 w 15166452"/>
              <a:gd name="connsiteY109" fmla="*/ 36883465 h 39939118"/>
              <a:gd name="connsiteX110" fmla="*/ 9549932 w 15166452"/>
              <a:gd name="connsiteY110" fmla="*/ 35969065 h 39939118"/>
              <a:gd name="connsiteX111" fmla="*/ 9001292 w 15166452"/>
              <a:gd name="connsiteY111" fmla="*/ 35511865 h 39939118"/>
              <a:gd name="connsiteX112" fmla="*/ 9824252 w 15166452"/>
              <a:gd name="connsiteY112" fmla="*/ 34780345 h 39939118"/>
              <a:gd name="connsiteX113" fmla="*/ 8635532 w 15166452"/>
              <a:gd name="connsiteY113" fmla="*/ 28196665 h 39939118"/>
              <a:gd name="connsiteX114" fmla="*/ 9225178 w 15166452"/>
              <a:gd name="connsiteY114" fmla="*/ 26624729 h 39939118"/>
              <a:gd name="connsiteX115" fmla="*/ 8447411 w 15166452"/>
              <a:gd name="connsiteY115" fmla="*/ 26475571 h 39939118"/>
              <a:gd name="connsiteX116" fmla="*/ 8123342 w 15166452"/>
              <a:gd name="connsiteY116" fmla="*/ 21552401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22663 w 15166452"/>
              <a:gd name="connsiteY99" fmla="*/ 26400992 h 39939118"/>
              <a:gd name="connsiteX100" fmla="*/ 13024652 w 15166452"/>
              <a:gd name="connsiteY100" fmla="*/ 29293945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2933212 w 15166452"/>
              <a:gd name="connsiteY105" fmla="*/ 37066345 h 39939118"/>
              <a:gd name="connsiteX106" fmla="*/ 12018812 w 15166452"/>
              <a:gd name="connsiteY106" fmla="*/ 37706425 h 39939118"/>
              <a:gd name="connsiteX107" fmla="*/ 10007132 w 15166452"/>
              <a:gd name="connsiteY107" fmla="*/ 37249225 h 39939118"/>
              <a:gd name="connsiteX108" fmla="*/ 10190012 w 15166452"/>
              <a:gd name="connsiteY108" fmla="*/ 36883465 h 39939118"/>
              <a:gd name="connsiteX109" fmla="*/ 9001292 w 15166452"/>
              <a:gd name="connsiteY109" fmla="*/ 36883465 h 39939118"/>
              <a:gd name="connsiteX110" fmla="*/ 9549932 w 15166452"/>
              <a:gd name="connsiteY110" fmla="*/ 35969065 h 39939118"/>
              <a:gd name="connsiteX111" fmla="*/ 9001292 w 15166452"/>
              <a:gd name="connsiteY111" fmla="*/ 35511865 h 39939118"/>
              <a:gd name="connsiteX112" fmla="*/ 9824252 w 15166452"/>
              <a:gd name="connsiteY112" fmla="*/ 34780345 h 39939118"/>
              <a:gd name="connsiteX113" fmla="*/ 8635532 w 15166452"/>
              <a:gd name="connsiteY113" fmla="*/ 28196665 h 39939118"/>
              <a:gd name="connsiteX114" fmla="*/ 9225178 w 15166452"/>
              <a:gd name="connsiteY114" fmla="*/ 26624729 h 39939118"/>
              <a:gd name="connsiteX115" fmla="*/ 8339388 w 15166452"/>
              <a:gd name="connsiteY115" fmla="*/ 26490025 h 39939118"/>
              <a:gd name="connsiteX116" fmla="*/ 8123342 w 15166452"/>
              <a:gd name="connsiteY116" fmla="*/ 21552401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22663 w 15166452"/>
              <a:gd name="connsiteY99" fmla="*/ 26400992 h 39939118"/>
              <a:gd name="connsiteX100" fmla="*/ 13024652 w 15166452"/>
              <a:gd name="connsiteY100" fmla="*/ 29293945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2933212 w 15166452"/>
              <a:gd name="connsiteY105" fmla="*/ 37066345 h 39939118"/>
              <a:gd name="connsiteX106" fmla="*/ 12018812 w 15166452"/>
              <a:gd name="connsiteY106" fmla="*/ 37706425 h 39939118"/>
              <a:gd name="connsiteX107" fmla="*/ 10007132 w 15166452"/>
              <a:gd name="connsiteY107" fmla="*/ 37249225 h 39939118"/>
              <a:gd name="connsiteX108" fmla="*/ 10190012 w 15166452"/>
              <a:gd name="connsiteY108" fmla="*/ 36883465 h 39939118"/>
              <a:gd name="connsiteX109" fmla="*/ 9001292 w 15166452"/>
              <a:gd name="connsiteY109" fmla="*/ 36883465 h 39939118"/>
              <a:gd name="connsiteX110" fmla="*/ 9549932 w 15166452"/>
              <a:gd name="connsiteY110" fmla="*/ 35969065 h 39939118"/>
              <a:gd name="connsiteX111" fmla="*/ 9001292 w 15166452"/>
              <a:gd name="connsiteY111" fmla="*/ 35511865 h 39939118"/>
              <a:gd name="connsiteX112" fmla="*/ 9824252 w 15166452"/>
              <a:gd name="connsiteY112" fmla="*/ 34780345 h 39939118"/>
              <a:gd name="connsiteX113" fmla="*/ 8635532 w 15166452"/>
              <a:gd name="connsiteY113" fmla="*/ 28196665 h 39939118"/>
              <a:gd name="connsiteX114" fmla="*/ 9225178 w 15166452"/>
              <a:gd name="connsiteY114" fmla="*/ 26624729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22663 w 15166452"/>
              <a:gd name="connsiteY99" fmla="*/ 26400992 h 39939118"/>
              <a:gd name="connsiteX100" fmla="*/ 13024652 w 15166452"/>
              <a:gd name="connsiteY100" fmla="*/ 29293945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2933212 w 15166452"/>
              <a:gd name="connsiteY105" fmla="*/ 37066345 h 39939118"/>
              <a:gd name="connsiteX106" fmla="*/ 12018812 w 15166452"/>
              <a:gd name="connsiteY106" fmla="*/ 37706425 h 39939118"/>
              <a:gd name="connsiteX107" fmla="*/ 10007132 w 15166452"/>
              <a:gd name="connsiteY107" fmla="*/ 37249225 h 39939118"/>
              <a:gd name="connsiteX108" fmla="*/ 10190012 w 15166452"/>
              <a:gd name="connsiteY108" fmla="*/ 36883465 h 39939118"/>
              <a:gd name="connsiteX109" fmla="*/ 9001292 w 15166452"/>
              <a:gd name="connsiteY109" fmla="*/ 36883465 h 39939118"/>
              <a:gd name="connsiteX110" fmla="*/ 9549932 w 15166452"/>
              <a:gd name="connsiteY110" fmla="*/ 35969065 h 39939118"/>
              <a:gd name="connsiteX111" fmla="*/ 9001292 w 15166452"/>
              <a:gd name="connsiteY111" fmla="*/ 35511865 h 39939118"/>
              <a:gd name="connsiteX112" fmla="*/ 9824252 w 15166452"/>
              <a:gd name="connsiteY112" fmla="*/ 34780345 h 39939118"/>
              <a:gd name="connsiteX113" fmla="*/ 8635532 w 15166452"/>
              <a:gd name="connsiteY113" fmla="*/ 28196665 h 39939118"/>
              <a:gd name="connsiteX114" fmla="*/ 9225178 w 15166452"/>
              <a:gd name="connsiteY114" fmla="*/ 26624729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22663 w 15166452"/>
              <a:gd name="connsiteY99" fmla="*/ 26400992 h 39939118"/>
              <a:gd name="connsiteX100" fmla="*/ 13024652 w 15166452"/>
              <a:gd name="connsiteY100" fmla="*/ 29293945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2933212 w 15166452"/>
              <a:gd name="connsiteY105" fmla="*/ 37066345 h 39939118"/>
              <a:gd name="connsiteX106" fmla="*/ 12018812 w 15166452"/>
              <a:gd name="connsiteY106" fmla="*/ 37706425 h 39939118"/>
              <a:gd name="connsiteX107" fmla="*/ 10007132 w 15166452"/>
              <a:gd name="connsiteY107" fmla="*/ 37249225 h 39939118"/>
              <a:gd name="connsiteX108" fmla="*/ 10190012 w 15166452"/>
              <a:gd name="connsiteY108" fmla="*/ 36883465 h 39939118"/>
              <a:gd name="connsiteX109" fmla="*/ 9001292 w 15166452"/>
              <a:gd name="connsiteY109" fmla="*/ 36883465 h 39939118"/>
              <a:gd name="connsiteX110" fmla="*/ 9549932 w 15166452"/>
              <a:gd name="connsiteY110" fmla="*/ 35969065 h 39939118"/>
              <a:gd name="connsiteX111" fmla="*/ 9001292 w 15166452"/>
              <a:gd name="connsiteY111" fmla="*/ 35511865 h 39939118"/>
              <a:gd name="connsiteX112" fmla="*/ 9824252 w 15166452"/>
              <a:gd name="connsiteY112" fmla="*/ 34780345 h 39939118"/>
              <a:gd name="connsiteX113" fmla="*/ 8635532 w 15166452"/>
              <a:gd name="connsiteY113" fmla="*/ 28196665 h 39939118"/>
              <a:gd name="connsiteX114" fmla="*/ 9225178 w 15166452"/>
              <a:gd name="connsiteY114" fmla="*/ 26624729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22663 w 15166452"/>
              <a:gd name="connsiteY99" fmla="*/ 26400992 h 39939118"/>
              <a:gd name="connsiteX100" fmla="*/ 13024652 w 15166452"/>
              <a:gd name="connsiteY100" fmla="*/ 29293945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2933212 w 15166452"/>
              <a:gd name="connsiteY105" fmla="*/ 37066345 h 39939118"/>
              <a:gd name="connsiteX106" fmla="*/ 12018812 w 15166452"/>
              <a:gd name="connsiteY106" fmla="*/ 37706425 h 39939118"/>
              <a:gd name="connsiteX107" fmla="*/ 10007132 w 15166452"/>
              <a:gd name="connsiteY107" fmla="*/ 37249225 h 39939118"/>
              <a:gd name="connsiteX108" fmla="*/ 10190012 w 15166452"/>
              <a:gd name="connsiteY108" fmla="*/ 36883465 h 39939118"/>
              <a:gd name="connsiteX109" fmla="*/ 9001292 w 15166452"/>
              <a:gd name="connsiteY109" fmla="*/ 36883465 h 39939118"/>
              <a:gd name="connsiteX110" fmla="*/ 9549932 w 15166452"/>
              <a:gd name="connsiteY110" fmla="*/ 35969065 h 39939118"/>
              <a:gd name="connsiteX111" fmla="*/ 9001292 w 15166452"/>
              <a:gd name="connsiteY111" fmla="*/ 35511865 h 39939118"/>
              <a:gd name="connsiteX112" fmla="*/ 9824252 w 15166452"/>
              <a:gd name="connsiteY112" fmla="*/ 34780345 h 39939118"/>
              <a:gd name="connsiteX113" fmla="*/ 8635532 w 15166452"/>
              <a:gd name="connsiteY113" fmla="*/ 28196665 h 39939118"/>
              <a:gd name="connsiteX114" fmla="*/ 9225178 w 15166452"/>
              <a:gd name="connsiteY114" fmla="*/ 26624729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22663 w 15166452"/>
              <a:gd name="connsiteY99" fmla="*/ 26400992 h 39939118"/>
              <a:gd name="connsiteX100" fmla="*/ 13024652 w 15166452"/>
              <a:gd name="connsiteY100" fmla="*/ 29293945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2933212 w 15166452"/>
              <a:gd name="connsiteY105" fmla="*/ 37066345 h 39939118"/>
              <a:gd name="connsiteX106" fmla="*/ 12018812 w 15166452"/>
              <a:gd name="connsiteY106" fmla="*/ 37706425 h 39939118"/>
              <a:gd name="connsiteX107" fmla="*/ 10007132 w 15166452"/>
              <a:gd name="connsiteY107" fmla="*/ 37249225 h 39939118"/>
              <a:gd name="connsiteX108" fmla="*/ 10190012 w 15166452"/>
              <a:gd name="connsiteY108" fmla="*/ 36883465 h 39939118"/>
              <a:gd name="connsiteX109" fmla="*/ 9001292 w 15166452"/>
              <a:gd name="connsiteY109" fmla="*/ 36883465 h 39939118"/>
              <a:gd name="connsiteX110" fmla="*/ 9549932 w 15166452"/>
              <a:gd name="connsiteY110" fmla="*/ 35969065 h 39939118"/>
              <a:gd name="connsiteX111" fmla="*/ 9001292 w 15166452"/>
              <a:gd name="connsiteY111" fmla="*/ 35511865 h 39939118"/>
              <a:gd name="connsiteX112" fmla="*/ 9824252 w 15166452"/>
              <a:gd name="connsiteY112" fmla="*/ 34780345 h 39939118"/>
              <a:gd name="connsiteX113" fmla="*/ 8635532 w 15166452"/>
              <a:gd name="connsiteY113" fmla="*/ 28196665 h 39939118"/>
              <a:gd name="connsiteX114" fmla="*/ 9160364 w 15166452"/>
              <a:gd name="connsiteY114" fmla="*/ 26465166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22663 w 15166452"/>
              <a:gd name="connsiteY99" fmla="*/ 26400992 h 39939118"/>
              <a:gd name="connsiteX100" fmla="*/ 13024652 w 15166452"/>
              <a:gd name="connsiteY100" fmla="*/ 29293945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2933212 w 15166452"/>
              <a:gd name="connsiteY105" fmla="*/ 37066345 h 39939118"/>
              <a:gd name="connsiteX106" fmla="*/ 12018812 w 15166452"/>
              <a:gd name="connsiteY106" fmla="*/ 37706425 h 39939118"/>
              <a:gd name="connsiteX107" fmla="*/ 10007132 w 15166452"/>
              <a:gd name="connsiteY107" fmla="*/ 37249225 h 39939118"/>
              <a:gd name="connsiteX108" fmla="*/ 10190012 w 15166452"/>
              <a:gd name="connsiteY108" fmla="*/ 36883465 h 39939118"/>
              <a:gd name="connsiteX109" fmla="*/ 9001292 w 15166452"/>
              <a:gd name="connsiteY109" fmla="*/ 36883465 h 39939118"/>
              <a:gd name="connsiteX110" fmla="*/ 9549932 w 15166452"/>
              <a:gd name="connsiteY110" fmla="*/ 35969065 h 39939118"/>
              <a:gd name="connsiteX111" fmla="*/ 9001292 w 15166452"/>
              <a:gd name="connsiteY111" fmla="*/ 35511865 h 39939118"/>
              <a:gd name="connsiteX112" fmla="*/ 9824252 w 15166452"/>
              <a:gd name="connsiteY112" fmla="*/ 34780345 h 39939118"/>
              <a:gd name="connsiteX113" fmla="*/ 8635532 w 15166452"/>
              <a:gd name="connsiteY113" fmla="*/ 28196665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22663 w 15166452"/>
              <a:gd name="connsiteY99" fmla="*/ 26400992 h 39939118"/>
              <a:gd name="connsiteX100" fmla="*/ 13024652 w 15166452"/>
              <a:gd name="connsiteY100" fmla="*/ 29293945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2933212 w 15166452"/>
              <a:gd name="connsiteY105" fmla="*/ 37066345 h 39939118"/>
              <a:gd name="connsiteX106" fmla="*/ 12018812 w 15166452"/>
              <a:gd name="connsiteY106" fmla="*/ 37706425 h 39939118"/>
              <a:gd name="connsiteX107" fmla="*/ 10007132 w 15166452"/>
              <a:gd name="connsiteY107" fmla="*/ 37249225 h 39939118"/>
              <a:gd name="connsiteX108" fmla="*/ 10190012 w 15166452"/>
              <a:gd name="connsiteY108" fmla="*/ 36883465 h 39939118"/>
              <a:gd name="connsiteX109" fmla="*/ 9001292 w 15166452"/>
              <a:gd name="connsiteY109" fmla="*/ 36883465 h 39939118"/>
              <a:gd name="connsiteX110" fmla="*/ 9549932 w 15166452"/>
              <a:gd name="connsiteY110" fmla="*/ 35969065 h 39939118"/>
              <a:gd name="connsiteX111" fmla="*/ 9001292 w 15166452"/>
              <a:gd name="connsiteY111" fmla="*/ 35511865 h 39939118"/>
              <a:gd name="connsiteX112" fmla="*/ 9824252 w 15166452"/>
              <a:gd name="connsiteY112" fmla="*/ 34780345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22663 w 15166452"/>
              <a:gd name="connsiteY99" fmla="*/ 26400992 h 39939118"/>
              <a:gd name="connsiteX100" fmla="*/ 12465873 w 15166452"/>
              <a:gd name="connsiteY100" fmla="*/ 29324030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2933212 w 15166452"/>
              <a:gd name="connsiteY105" fmla="*/ 37066345 h 39939118"/>
              <a:gd name="connsiteX106" fmla="*/ 12018812 w 15166452"/>
              <a:gd name="connsiteY106" fmla="*/ 37706425 h 39939118"/>
              <a:gd name="connsiteX107" fmla="*/ 10007132 w 15166452"/>
              <a:gd name="connsiteY107" fmla="*/ 37249225 h 39939118"/>
              <a:gd name="connsiteX108" fmla="*/ 10190012 w 15166452"/>
              <a:gd name="connsiteY108" fmla="*/ 36883465 h 39939118"/>
              <a:gd name="connsiteX109" fmla="*/ 9001292 w 15166452"/>
              <a:gd name="connsiteY109" fmla="*/ 36883465 h 39939118"/>
              <a:gd name="connsiteX110" fmla="*/ 9549932 w 15166452"/>
              <a:gd name="connsiteY110" fmla="*/ 35969065 h 39939118"/>
              <a:gd name="connsiteX111" fmla="*/ 9001292 w 15166452"/>
              <a:gd name="connsiteY111" fmla="*/ 35511865 h 39939118"/>
              <a:gd name="connsiteX112" fmla="*/ 9824252 w 15166452"/>
              <a:gd name="connsiteY112" fmla="*/ 34780345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076990 w 15166452"/>
              <a:gd name="connsiteY99" fmla="*/ 26440306 h 39939118"/>
              <a:gd name="connsiteX100" fmla="*/ 12465873 w 15166452"/>
              <a:gd name="connsiteY100" fmla="*/ 29324030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2933212 w 15166452"/>
              <a:gd name="connsiteY105" fmla="*/ 37066345 h 39939118"/>
              <a:gd name="connsiteX106" fmla="*/ 12018812 w 15166452"/>
              <a:gd name="connsiteY106" fmla="*/ 37706425 h 39939118"/>
              <a:gd name="connsiteX107" fmla="*/ 10007132 w 15166452"/>
              <a:gd name="connsiteY107" fmla="*/ 37249225 h 39939118"/>
              <a:gd name="connsiteX108" fmla="*/ 10190012 w 15166452"/>
              <a:gd name="connsiteY108" fmla="*/ 36883465 h 39939118"/>
              <a:gd name="connsiteX109" fmla="*/ 9001292 w 15166452"/>
              <a:gd name="connsiteY109" fmla="*/ 36883465 h 39939118"/>
              <a:gd name="connsiteX110" fmla="*/ 9549932 w 15166452"/>
              <a:gd name="connsiteY110" fmla="*/ 35969065 h 39939118"/>
              <a:gd name="connsiteX111" fmla="*/ 9001292 w 15166452"/>
              <a:gd name="connsiteY111" fmla="*/ 35511865 h 39939118"/>
              <a:gd name="connsiteX112" fmla="*/ 9824252 w 15166452"/>
              <a:gd name="connsiteY112" fmla="*/ 34780345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465873 w 15166452"/>
              <a:gd name="connsiteY100" fmla="*/ 29324030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2933212 w 15166452"/>
              <a:gd name="connsiteY105" fmla="*/ 37066345 h 39939118"/>
              <a:gd name="connsiteX106" fmla="*/ 12018812 w 15166452"/>
              <a:gd name="connsiteY106" fmla="*/ 37706425 h 39939118"/>
              <a:gd name="connsiteX107" fmla="*/ 10007132 w 15166452"/>
              <a:gd name="connsiteY107" fmla="*/ 37249225 h 39939118"/>
              <a:gd name="connsiteX108" fmla="*/ 10190012 w 15166452"/>
              <a:gd name="connsiteY108" fmla="*/ 36883465 h 39939118"/>
              <a:gd name="connsiteX109" fmla="*/ 9001292 w 15166452"/>
              <a:gd name="connsiteY109" fmla="*/ 36883465 h 39939118"/>
              <a:gd name="connsiteX110" fmla="*/ 9549932 w 15166452"/>
              <a:gd name="connsiteY110" fmla="*/ 35969065 h 39939118"/>
              <a:gd name="connsiteX111" fmla="*/ 9001292 w 15166452"/>
              <a:gd name="connsiteY111" fmla="*/ 35511865 h 39939118"/>
              <a:gd name="connsiteX112" fmla="*/ 9824252 w 15166452"/>
              <a:gd name="connsiteY112" fmla="*/ 34780345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012176 w 15166452"/>
              <a:gd name="connsiteY100" fmla="*/ 29324030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2933212 w 15166452"/>
              <a:gd name="connsiteY105" fmla="*/ 37066345 h 39939118"/>
              <a:gd name="connsiteX106" fmla="*/ 12018812 w 15166452"/>
              <a:gd name="connsiteY106" fmla="*/ 37706425 h 39939118"/>
              <a:gd name="connsiteX107" fmla="*/ 10007132 w 15166452"/>
              <a:gd name="connsiteY107" fmla="*/ 37249225 h 39939118"/>
              <a:gd name="connsiteX108" fmla="*/ 10190012 w 15166452"/>
              <a:gd name="connsiteY108" fmla="*/ 36883465 h 39939118"/>
              <a:gd name="connsiteX109" fmla="*/ 9001292 w 15166452"/>
              <a:gd name="connsiteY109" fmla="*/ 36883465 h 39939118"/>
              <a:gd name="connsiteX110" fmla="*/ 9549932 w 15166452"/>
              <a:gd name="connsiteY110" fmla="*/ 35969065 h 39939118"/>
              <a:gd name="connsiteX111" fmla="*/ 9001292 w 15166452"/>
              <a:gd name="connsiteY111" fmla="*/ 35511865 h 39939118"/>
              <a:gd name="connsiteX112" fmla="*/ 9824252 w 15166452"/>
              <a:gd name="connsiteY112" fmla="*/ 34780345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2933212 w 15166452"/>
              <a:gd name="connsiteY105" fmla="*/ 37066345 h 39939118"/>
              <a:gd name="connsiteX106" fmla="*/ 12018812 w 15166452"/>
              <a:gd name="connsiteY106" fmla="*/ 37706425 h 39939118"/>
              <a:gd name="connsiteX107" fmla="*/ 10007132 w 15166452"/>
              <a:gd name="connsiteY107" fmla="*/ 37249225 h 39939118"/>
              <a:gd name="connsiteX108" fmla="*/ 10190012 w 15166452"/>
              <a:gd name="connsiteY108" fmla="*/ 36883465 h 39939118"/>
              <a:gd name="connsiteX109" fmla="*/ 9001292 w 15166452"/>
              <a:gd name="connsiteY109" fmla="*/ 36883465 h 39939118"/>
              <a:gd name="connsiteX110" fmla="*/ 9549932 w 15166452"/>
              <a:gd name="connsiteY110" fmla="*/ 35969065 h 39939118"/>
              <a:gd name="connsiteX111" fmla="*/ 9001292 w 15166452"/>
              <a:gd name="connsiteY111" fmla="*/ 35511865 h 39939118"/>
              <a:gd name="connsiteX112" fmla="*/ 9824252 w 15166452"/>
              <a:gd name="connsiteY112" fmla="*/ 34780345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2933212 w 15166452"/>
              <a:gd name="connsiteY105" fmla="*/ 37066345 h 39939118"/>
              <a:gd name="connsiteX106" fmla="*/ 12018812 w 15166452"/>
              <a:gd name="connsiteY106" fmla="*/ 37706425 h 39939118"/>
              <a:gd name="connsiteX107" fmla="*/ 10007132 w 15166452"/>
              <a:gd name="connsiteY107" fmla="*/ 37249225 h 39939118"/>
              <a:gd name="connsiteX108" fmla="*/ 10190012 w 15166452"/>
              <a:gd name="connsiteY108" fmla="*/ 36883465 h 39939118"/>
              <a:gd name="connsiteX109" fmla="*/ 9001292 w 15166452"/>
              <a:gd name="connsiteY109" fmla="*/ 36883465 h 39939118"/>
              <a:gd name="connsiteX110" fmla="*/ 9549932 w 15166452"/>
              <a:gd name="connsiteY110" fmla="*/ 35969065 h 39939118"/>
              <a:gd name="connsiteX111" fmla="*/ 9001292 w 15166452"/>
              <a:gd name="connsiteY111" fmla="*/ 35511865 h 39939118"/>
              <a:gd name="connsiteX112" fmla="*/ 9824252 w 15166452"/>
              <a:gd name="connsiteY112" fmla="*/ 34780345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2933212 w 15166452"/>
              <a:gd name="connsiteY105" fmla="*/ 37066345 h 39939118"/>
              <a:gd name="connsiteX106" fmla="*/ 12018812 w 15166452"/>
              <a:gd name="connsiteY106" fmla="*/ 37706425 h 39939118"/>
              <a:gd name="connsiteX107" fmla="*/ 10007132 w 15166452"/>
              <a:gd name="connsiteY107" fmla="*/ 37249225 h 39939118"/>
              <a:gd name="connsiteX108" fmla="*/ 10190012 w 15166452"/>
              <a:gd name="connsiteY108" fmla="*/ 36883465 h 39939118"/>
              <a:gd name="connsiteX109" fmla="*/ 9001292 w 15166452"/>
              <a:gd name="connsiteY109" fmla="*/ 36883465 h 39939118"/>
              <a:gd name="connsiteX110" fmla="*/ 9549932 w 15166452"/>
              <a:gd name="connsiteY110" fmla="*/ 35969065 h 39939118"/>
              <a:gd name="connsiteX111" fmla="*/ 9001292 w 15166452"/>
              <a:gd name="connsiteY111" fmla="*/ 35511865 h 39939118"/>
              <a:gd name="connsiteX112" fmla="*/ 9824252 w 15166452"/>
              <a:gd name="connsiteY112" fmla="*/ 34780345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2933212 w 15166452"/>
              <a:gd name="connsiteY105" fmla="*/ 37066345 h 39939118"/>
              <a:gd name="connsiteX106" fmla="*/ 12018812 w 15166452"/>
              <a:gd name="connsiteY106" fmla="*/ 37706425 h 39939118"/>
              <a:gd name="connsiteX107" fmla="*/ 10007132 w 15166452"/>
              <a:gd name="connsiteY107" fmla="*/ 37249225 h 39939118"/>
              <a:gd name="connsiteX108" fmla="*/ 10190012 w 15166452"/>
              <a:gd name="connsiteY108" fmla="*/ 36883465 h 39939118"/>
              <a:gd name="connsiteX109" fmla="*/ 9138760 w 15166452"/>
              <a:gd name="connsiteY109" fmla="*/ 37701746 h 39939118"/>
              <a:gd name="connsiteX110" fmla="*/ 9549932 w 15166452"/>
              <a:gd name="connsiteY110" fmla="*/ 35969065 h 39939118"/>
              <a:gd name="connsiteX111" fmla="*/ 9001292 w 15166452"/>
              <a:gd name="connsiteY111" fmla="*/ 35511865 h 39939118"/>
              <a:gd name="connsiteX112" fmla="*/ 9824252 w 15166452"/>
              <a:gd name="connsiteY112" fmla="*/ 34780345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2933212 w 15166452"/>
              <a:gd name="connsiteY105" fmla="*/ 37066345 h 39939118"/>
              <a:gd name="connsiteX106" fmla="*/ 12018812 w 15166452"/>
              <a:gd name="connsiteY106" fmla="*/ 37706425 h 39939118"/>
              <a:gd name="connsiteX107" fmla="*/ 9754339 w 15166452"/>
              <a:gd name="connsiteY107" fmla="*/ 37925483 h 39939118"/>
              <a:gd name="connsiteX108" fmla="*/ 10190012 w 15166452"/>
              <a:gd name="connsiteY108" fmla="*/ 36883465 h 39939118"/>
              <a:gd name="connsiteX109" fmla="*/ 9138760 w 15166452"/>
              <a:gd name="connsiteY109" fmla="*/ 37701746 h 39939118"/>
              <a:gd name="connsiteX110" fmla="*/ 9549932 w 15166452"/>
              <a:gd name="connsiteY110" fmla="*/ 35969065 h 39939118"/>
              <a:gd name="connsiteX111" fmla="*/ 9001292 w 15166452"/>
              <a:gd name="connsiteY111" fmla="*/ 35511865 h 39939118"/>
              <a:gd name="connsiteX112" fmla="*/ 9824252 w 15166452"/>
              <a:gd name="connsiteY112" fmla="*/ 34780345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2933212 w 15166452"/>
              <a:gd name="connsiteY105" fmla="*/ 37066345 h 39939118"/>
              <a:gd name="connsiteX106" fmla="*/ 12018812 w 15166452"/>
              <a:gd name="connsiteY106" fmla="*/ 37706425 h 39939118"/>
              <a:gd name="connsiteX107" fmla="*/ 9754339 w 15166452"/>
              <a:gd name="connsiteY107" fmla="*/ 37925483 h 39939118"/>
              <a:gd name="connsiteX108" fmla="*/ 9754339 w 15166452"/>
              <a:gd name="connsiteY108" fmla="*/ 37602307 h 39939118"/>
              <a:gd name="connsiteX109" fmla="*/ 9138760 w 15166452"/>
              <a:gd name="connsiteY109" fmla="*/ 37701746 h 39939118"/>
              <a:gd name="connsiteX110" fmla="*/ 9549932 w 15166452"/>
              <a:gd name="connsiteY110" fmla="*/ 35969065 h 39939118"/>
              <a:gd name="connsiteX111" fmla="*/ 9001292 w 15166452"/>
              <a:gd name="connsiteY111" fmla="*/ 35511865 h 39939118"/>
              <a:gd name="connsiteX112" fmla="*/ 9824252 w 15166452"/>
              <a:gd name="connsiteY112" fmla="*/ 34780345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2933212 w 15166452"/>
              <a:gd name="connsiteY105" fmla="*/ 37066345 h 39939118"/>
              <a:gd name="connsiteX106" fmla="*/ 12018812 w 15166452"/>
              <a:gd name="connsiteY106" fmla="*/ 37706425 h 39939118"/>
              <a:gd name="connsiteX107" fmla="*/ 9754339 w 15166452"/>
              <a:gd name="connsiteY107" fmla="*/ 37925483 h 39939118"/>
              <a:gd name="connsiteX108" fmla="*/ 9754339 w 15166452"/>
              <a:gd name="connsiteY108" fmla="*/ 37602307 h 39939118"/>
              <a:gd name="connsiteX109" fmla="*/ 9138760 w 15166452"/>
              <a:gd name="connsiteY109" fmla="*/ 37701746 h 39939118"/>
              <a:gd name="connsiteX110" fmla="*/ 9160364 w 15166452"/>
              <a:gd name="connsiteY110" fmla="*/ 37005674 h 39939118"/>
              <a:gd name="connsiteX111" fmla="*/ 9001292 w 15166452"/>
              <a:gd name="connsiteY111" fmla="*/ 35511865 h 39939118"/>
              <a:gd name="connsiteX112" fmla="*/ 9824252 w 15166452"/>
              <a:gd name="connsiteY112" fmla="*/ 34780345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2933212 w 15166452"/>
              <a:gd name="connsiteY105" fmla="*/ 37066345 h 39939118"/>
              <a:gd name="connsiteX106" fmla="*/ 12018812 w 15166452"/>
              <a:gd name="connsiteY106" fmla="*/ 37706425 h 39939118"/>
              <a:gd name="connsiteX107" fmla="*/ 9754339 w 15166452"/>
              <a:gd name="connsiteY107" fmla="*/ 37925483 h 39939118"/>
              <a:gd name="connsiteX108" fmla="*/ 9754339 w 15166452"/>
              <a:gd name="connsiteY108" fmla="*/ 37602307 h 39939118"/>
              <a:gd name="connsiteX109" fmla="*/ 9138760 w 15166452"/>
              <a:gd name="connsiteY109" fmla="*/ 37701746 h 39939118"/>
              <a:gd name="connsiteX110" fmla="*/ 9160364 w 15166452"/>
              <a:gd name="connsiteY110" fmla="*/ 37005674 h 39939118"/>
              <a:gd name="connsiteX111" fmla="*/ 9009132 w 15166452"/>
              <a:gd name="connsiteY111" fmla="*/ 36583060 h 39939118"/>
              <a:gd name="connsiteX112" fmla="*/ 9824252 w 15166452"/>
              <a:gd name="connsiteY112" fmla="*/ 34780345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2933212 w 15166452"/>
              <a:gd name="connsiteY105" fmla="*/ 37066345 h 39939118"/>
              <a:gd name="connsiteX106" fmla="*/ 12018812 w 15166452"/>
              <a:gd name="connsiteY106" fmla="*/ 37706425 h 39939118"/>
              <a:gd name="connsiteX107" fmla="*/ 9754339 w 15166452"/>
              <a:gd name="connsiteY107" fmla="*/ 37925483 h 39939118"/>
              <a:gd name="connsiteX108" fmla="*/ 9754339 w 15166452"/>
              <a:gd name="connsiteY108" fmla="*/ 37602307 h 39939118"/>
              <a:gd name="connsiteX109" fmla="*/ 9138760 w 15166452"/>
              <a:gd name="connsiteY109" fmla="*/ 37701746 h 39939118"/>
              <a:gd name="connsiteX110" fmla="*/ 9160364 w 15166452"/>
              <a:gd name="connsiteY110" fmla="*/ 37005674 h 39939118"/>
              <a:gd name="connsiteX111" fmla="*/ 9009132 w 15166452"/>
              <a:gd name="connsiteY111" fmla="*/ 36583060 h 39939118"/>
              <a:gd name="connsiteX112" fmla="*/ 9311597 w 15166452"/>
              <a:gd name="connsiteY112" fmla="*/ 35538953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2933212 w 15166452"/>
              <a:gd name="connsiteY105" fmla="*/ 37066345 h 39939118"/>
              <a:gd name="connsiteX106" fmla="*/ 12018812 w 15166452"/>
              <a:gd name="connsiteY106" fmla="*/ 37706425 h 39939118"/>
              <a:gd name="connsiteX107" fmla="*/ 9754339 w 15166452"/>
              <a:gd name="connsiteY107" fmla="*/ 37925483 h 39939118"/>
              <a:gd name="connsiteX108" fmla="*/ 9754339 w 15166452"/>
              <a:gd name="connsiteY108" fmla="*/ 37602307 h 39939118"/>
              <a:gd name="connsiteX109" fmla="*/ 9138760 w 15166452"/>
              <a:gd name="connsiteY109" fmla="*/ 37701746 h 39939118"/>
              <a:gd name="connsiteX110" fmla="*/ 9160364 w 15166452"/>
              <a:gd name="connsiteY110" fmla="*/ 37005674 h 39939118"/>
              <a:gd name="connsiteX111" fmla="*/ 9009132 w 15166452"/>
              <a:gd name="connsiteY111" fmla="*/ 36583060 h 39939118"/>
              <a:gd name="connsiteX112" fmla="*/ 9311597 w 15166452"/>
              <a:gd name="connsiteY112" fmla="*/ 35538953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2933212 w 15166452"/>
              <a:gd name="connsiteY105" fmla="*/ 37066345 h 39939118"/>
              <a:gd name="connsiteX106" fmla="*/ 12018812 w 15166452"/>
              <a:gd name="connsiteY106" fmla="*/ 37706425 h 39939118"/>
              <a:gd name="connsiteX107" fmla="*/ 9754339 w 15166452"/>
              <a:gd name="connsiteY107" fmla="*/ 37925483 h 39939118"/>
              <a:gd name="connsiteX108" fmla="*/ 9754339 w 15166452"/>
              <a:gd name="connsiteY108" fmla="*/ 37602307 h 39939118"/>
              <a:gd name="connsiteX109" fmla="*/ 9138760 w 15166452"/>
              <a:gd name="connsiteY109" fmla="*/ 37701746 h 39939118"/>
              <a:gd name="connsiteX110" fmla="*/ 9160364 w 15166452"/>
              <a:gd name="connsiteY110" fmla="*/ 37005674 h 39939118"/>
              <a:gd name="connsiteX111" fmla="*/ 9009132 w 15166452"/>
              <a:gd name="connsiteY111" fmla="*/ 36583060 h 39939118"/>
              <a:gd name="connsiteX112" fmla="*/ 9311597 w 15166452"/>
              <a:gd name="connsiteY112" fmla="*/ 35538953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2933212 w 15166452"/>
              <a:gd name="connsiteY105" fmla="*/ 37066345 h 39939118"/>
              <a:gd name="connsiteX106" fmla="*/ 12018812 w 15166452"/>
              <a:gd name="connsiteY106" fmla="*/ 37706425 h 39939118"/>
              <a:gd name="connsiteX107" fmla="*/ 9754339 w 15166452"/>
              <a:gd name="connsiteY107" fmla="*/ 37925483 h 39939118"/>
              <a:gd name="connsiteX108" fmla="*/ 9754339 w 15166452"/>
              <a:gd name="connsiteY108" fmla="*/ 37602307 h 39939118"/>
              <a:gd name="connsiteX109" fmla="*/ 9138760 w 15166452"/>
              <a:gd name="connsiteY109" fmla="*/ 37701746 h 39939118"/>
              <a:gd name="connsiteX110" fmla="*/ 9160364 w 15166452"/>
              <a:gd name="connsiteY110" fmla="*/ 37005674 h 39939118"/>
              <a:gd name="connsiteX111" fmla="*/ 9009132 w 15166452"/>
              <a:gd name="connsiteY111" fmla="*/ 36583060 h 39939118"/>
              <a:gd name="connsiteX112" fmla="*/ 9311597 w 15166452"/>
              <a:gd name="connsiteY112" fmla="*/ 35538953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2933212 w 15166452"/>
              <a:gd name="connsiteY105" fmla="*/ 37066345 h 39939118"/>
              <a:gd name="connsiteX106" fmla="*/ 12018812 w 15166452"/>
              <a:gd name="connsiteY106" fmla="*/ 37706425 h 39939118"/>
              <a:gd name="connsiteX107" fmla="*/ 9754339 w 15166452"/>
              <a:gd name="connsiteY107" fmla="*/ 37925483 h 39939118"/>
              <a:gd name="connsiteX108" fmla="*/ 9754339 w 15166452"/>
              <a:gd name="connsiteY108" fmla="*/ 37602307 h 39939118"/>
              <a:gd name="connsiteX109" fmla="*/ 9138760 w 15166452"/>
              <a:gd name="connsiteY109" fmla="*/ 37701746 h 39939118"/>
              <a:gd name="connsiteX110" fmla="*/ 9160364 w 15166452"/>
              <a:gd name="connsiteY110" fmla="*/ 37005674 h 39939118"/>
              <a:gd name="connsiteX111" fmla="*/ 9009132 w 15166452"/>
              <a:gd name="connsiteY111" fmla="*/ 36583060 h 39939118"/>
              <a:gd name="connsiteX112" fmla="*/ 9311597 w 15166452"/>
              <a:gd name="connsiteY112" fmla="*/ 35538953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2933212 w 15166452"/>
              <a:gd name="connsiteY105" fmla="*/ 37066345 h 39939118"/>
              <a:gd name="connsiteX106" fmla="*/ 12018812 w 15166452"/>
              <a:gd name="connsiteY106" fmla="*/ 37706425 h 39939118"/>
              <a:gd name="connsiteX107" fmla="*/ 9754339 w 15166452"/>
              <a:gd name="connsiteY107" fmla="*/ 37925483 h 39939118"/>
              <a:gd name="connsiteX108" fmla="*/ 9754339 w 15166452"/>
              <a:gd name="connsiteY108" fmla="*/ 37602307 h 39939118"/>
              <a:gd name="connsiteX109" fmla="*/ 9138760 w 15166452"/>
              <a:gd name="connsiteY109" fmla="*/ 37701746 h 39939118"/>
              <a:gd name="connsiteX110" fmla="*/ 9160364 w 15166452"/>
              <a:gd name="connsiteY110" fmla="*/ 37005674 h 39939118"/>
              <a:gd name="connsiteX111" fmla="*/ 9009132 w 15166452"/>
              <a:gd name="connsiteY111" fmla="*/ 36583060 h 39939118"/>
              <a:gd name="connsiteX112" fmla="*/ 9311597 w 15166452"/>
              <a:gd name="connsiteY112" fmla="*/ 35538953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2933212 w 15166452"/>
              <a:gd name="connsiteY105" fmla="*/ 37066345 h 39939118"/>
              <a:gd name="connsiteX106" fmla="*/ 12018812 w 15166452"/>
              <a:gd name="connsiteY106" fmla="*/ 37706425 h 39939118"/>
              <a:gd name="connsiteX107" fmla="*/ 9754339 w 15166452"/>
              <a:gd name="connsiteY107" fmla="*/ 37925483 h 39939118"/>
              <a:gd name="connsiteX108" fmla="*/ 9754339 w 15166452"/>
              <a:gd name="connsiteY108" fmla="*/ 37602307 h 39939118"/>
              <a:gd name="connsiteX109" fmla="*/ 9138760 w 15166452"/>
              <a:gd name="connsiteY109" fmla="*/ 37701746 h 39939118"/>
              <a:gd name="connsiteX110" fmla="*/ 9160364 w 15166452"/>
              <a:gd name="connsiteY110" fmla="*/ 37005674 h 39939118"/>
              <a:gd name="connsiteX111" fmla="*/ 9009132 w 15166452"/>
              <a:gd name="connsiteY111" fmla="*/ 36583060 h 39939118"/>
              <a:gd name="connsiteX112" fmla="*/ 9311597 w 15166452"/>
              <a:gd name="connsiteY112" fmla="*/ 35538953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2933212 w 15166452"/>
              <a:gd name="connsiteY105" fmla="*/ 37066345 h 39939118"/>
              <a:gd name="connsiteX106" fmla="*/ 12018812 w 15166452"/>
              <a:gd name="connsiteY106" fmla="*/ 37706425 h 39939118"/>
              <a:gd name="connsiteX107" fmla="*/ 9754339 w 15166452"/>
              <a:gd name="connsiteY107" fmla="*/ 37925483 h 39939118"/>
              <a:gd name="connsiteX108" fmla="*/ 9754339 w 15166452"/>
              <a:gd name="connsiteY108" fmla="*/ 37602307 h 39939118"/>
              <a:gd name="connsiteX109" fmla="*/ 9138760 w 15166452"/>
              <a:gd name="connsiteY109" fmla="*/ 37701746 h 39939118"/>
              <a:gd name="connsiteX110" fmla="*/ 9160364 w 15166452"/>
              <a:gd name="connsiteY110" fmla="*/ 37005674 h 39939118"/>
              <a:gd name="connsiteX111" fmla="*/ 9009132 w 15166452"/>
              <a:gd name="connsiteY111" fmla="*/ 36583060 h 39939118"/>
              <a:gd name="connsiteX112" fmla="*/ 9311597 w 15166452"/>
              <a:gd name="connsiteY112" fmla="*/ 35538953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2933212 w 15166452"/>
              <a:gd name="connsiteY105" fmla="*/ 37066345 h 39939118"/>
              <a:gd name="connsiteX106" fmla="*/ 12018812 w 15166452"/>
              <a:gd name="connsiteY106" fmla="*/ 37706425 h 39939118"/>
              <a:gd name="connsiteX107" fmla="*/ 9754339 w 15166452"/>
              <a:gd name="connsiteY107" fmla="*/ 37925483 h 39939118"/>
              <a:gd name="connsiteX108" fmla="*/ 9754339 w 15166452"/>
              <a:gd name="connsiteY108" fmla="*/ 37602307 h 39939118"/>
              <a:gd name="connsiteX109" fmla="*/ 9138760 w 15166452"/>
              <a:gd name="connsiteY109" fmla="*/ 37701746 h 39939118"/>
              <a:gd name="connsiteX110" fmla="*/ 9160364 w 15166452"/>
              <a:gd name="connsiteY110" fmla="*/ 37005674 h 39939118"/>
              <a:gd name="connsiteX111" fmla="*/ 8987527 w 15166452"/>
              <a:gd name="connsiteY111" fmla="*/ 36433902 h 39939118"/>
              <a:gd name="connsiteX112" fmla="*/ 9311597 w 15166452"/>
              <a:gd name="connsiteY112" fmla="*/ 35538953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2933212 w 15166452"/>
              <a:gd name="connsiteY105" fmla="*/ 37066345 h 39939118"/>
              <a:gd name="connsiteX106" fmla="*/ 12018812 w 15166452"/>
              <a:gd name="connsiteY106" fmla="*/ 37706425 h 39939118"/>
              <a:gd name="connsiteX107" fmla="*/ 9754339 w 15166452"/>
              <a:gd name="connsiteY107" fmla="*/ 37925483 h 39939118"/>
              <a:gd name="connsiteX108" fmla="*/ 9754339 w 15166452"/>
              <a:gd name="connsiteY108" fmla="*/ 37602307 h 39939118"/>
              <a:gd name="connsiteX109" fmla="*/ 9138760 w 15166452"/>
              <a:gd name="connsiteY109" fmla="*/ 37701746 h 39939118"/>
              <a:gd name="connsiteX110" fmla="*/ 9160364 w 15166452"/>
              <a:gd name="connsiteY110" fmla="*/ 37005674 h 39939118"/>
              <a:gd name="connsiteX111" fmla="*/ 8987527 w 15166452"/>
              <a:gd name="connsiteY111" fmla="*/ 36433902 h 39939118"/>
              <a:gd name="connsiteX112" fmla="*/ 9311597 w 15166452"/>
              <a:gd name="connsiteY112" fmla="*/ 35538953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2933212 w 15166452"/>
              <a:gd name="connsiteY105" fmla="*/ 37066345 h 39939118"/>
              <a:gd name="connsiteX106" fmla="*/ 12018812 w 15166452"/>
              <a:gd name="connsiteY106" fmla="*/ 37706425 h 39939118"/>
              <a:gd name="connsiteX107" fmla="*/ 9754339 w 15166452"/>
              <a:gd name="connsiteY107" fmla="*/ 37925483 h 39939118"/>
              <a:gd name="connsiteX108" fmla="*/ 9754339 w 15166452"/>
              <a:gd name="connsiteY108" fmla="*/ 37602307 h 39939118"/>
              <a:gd name="connsiteX109" fmla="*/ 9138760 w 15166452"/>
              <a:gd name="connsiteY109" fmla="*/ 37701746 h 39939118"/>
              <a:gd name="connsiteX110" fmla="*/ 9160364 w 15166452"/>
              <a:gd name="connsiteY110" fmla="*/ 37005674 h 39939118"/>
              <a:gd name="connsiteX111" fmla="*/ 8987527 w 15166452"/>
              <a:gd name="connsiteY111" fmla="*/ 36433902 h 39939118"/>
              <a:gd name="connsiteX112" fmla="*/ 9311597 w 15166452"/>
              <a:gd name="connsiteY112" fmla="*/ 35538953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2933212 w 15166452"/>
              <a:gd name="connsiteY105" fmla="*/ 37066345 h 39939118"/>
              <a:gd name="connsiteX106" fmla="*/ 12018812 w 15166452"/>
              <a:gd name="connsiteY106" fmla="*/ 37706425 h 39939118"/>
              <a:gd name="connsiteX107" fmla="*/ 9754339 w 15166452"/>
              <a:gd name="connsiteY107" fmla="*/ 37925483 h 39939118"/>
              <a:gd name="connsiteX108" fmla="*/ 9754339 w 15166452"/>
              <a:gd name="connsiteY108" fmla="*/ 37602307 h 39939118"/>
              <a:gd name="connsiteX109" fmla="*/ 9138760 w 15166452"/>
              <a:gd name="connsiteY109" fmla="*/ 37701746 h 39939118"/>
              <a:gd name="connsiteX110" fmla="*/ 9160364 w 15166452"/>
              <a:gd name="connsiteY110" fmla="*/ 37005674 h 39939118"/>
              <a:gd name="connsiteX111" fmla="*/ 8987527 w 15166452"/>
              <a:gd name="connsiteY111" fmla="*/ 36433902 h 39939118"/>
              <a:gd name="connsiteX112" fmla="*/ 9311597 w 15166452"/>
              <a:gd name="connsiteY112" fmla="*/ 35538953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2933212 w 15166452"/>
              <a:gd name="connsiteY105" fmla="*/ 37066345 h 39939118"/>
              <a:gd name="connsiteX106" fmla="*/ 12018812 w 15166452"/>
              <a:gd name="connsiteY106" fmla="*/ 37706425 h 39939118"/>
              <a:gd name="connsiteX107" fmla="*/ 9754339 w 15166452"/>
              <a:gd name="connsiteY107" fmla="*/ 37925483 h 39939118"/>
              <a:gd name="connsiteX108" fmla="*/ 9754339 w 15166452"/>
              <a:gd name="connsiteY108" fmla="*/ 37602307 h 39939118"/>
              <a:gd name="connsiteX109" fmla="*/ 9138760 w 15166452"/>
              <a:gd name="connsiteY109" fmla="*/ 37701746 h 39939118"/>
              <a:gd name="connsiteX110" fmla="*/ 9160364 w 15166452"/>
              <a:gd name="connsiteY110" fmla="*/ 37005674 h 39939118"/>
              <a:gd name="connsiteX111" fmla="*/ 8987527 w 15166452"/>
              <a:gd name="connsiteY111" fmla="*/ 36433902 h 39939118"/>
              <a:gd name="connsiteX112" fmla="*/ 9311597 w 15166452"/>
              <a:gd name="connsiteY112" fmla="*/ 35538953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2933212 w 15166452"/>
              <a:gd name="connsiteY105" fmla="*/ 37066345 h 39939118"/>
              <a:gd name="connsiteX106" fmla="*/ 12018812 w 15166452"/>
              <a:gd name="connsiteY106" fmla="*/ 37706425 h 39939118"/>
              <a:gd name="connsiteX107" fmla="*/ 9754339 w 15166452"/>
              <a:gd name="connsiteY107" fmla="*/ 37925483 h 39939118"/>
              <a:gd name="connsiteX108" fmla="*/ 9754339 w 15166452"/>
              <a:gd name="connsiteY108" fmla="*/ 37602307 h 39939118"/>
              <a:gd name="connsiteX109" fmla="*/ 9138760 w 15166452"/>
              <a:gd name="connsiteY109" fmla="*/ 37701746 h 39939118"/>
              <a:gd name="connsiteX110" fmla="*/ 9160364 w 15166452"/>
              <a:gd name="connsiteY110" fmla="*/ 37005674 h 39939118"/>
              <a:gd name="connsiteX111" fmla="*/ 8987527 w 15166452"/>
              <a:gd name="connsiteY111" fmla="*/ 36433902 h 39939118"/>
              <a:gd name="connsiteX112" fmla="*/ 9311597 w 15166452"/>
              <a:gd name="connsiteY112" fmla="*/ 35538953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2933212 w 15166452"/>
              <a:gd name="connsiteY105" fmla="*/ 37066345 h 39939118"/>
              <a:gd name="connsiteX106" fmla="*/ 12018812 w 15166452"/>
              <a:gd name="connsiteY106" fmla="*/ 37706425 h 39939118"/>
              <a:gd name="connsiteX107" fmla="*/ 9754339 w 15166452"/>
              <a:gd name="connsiteY107" fmla="*/ 37925483 h 39939118"/>
              <a:gd name="connsiteX108" fmla="*/ 9754339 w 15166452"/>
              <a:gd name="connsiteY108" fmla="*/ 37602307 h 39939118"/>
              <a:gd name="connsiteX109" fmla="*/ 9138760 w 15166452"/>
              <a:gd name="connsiteY109" fmla="*/ 37701746 h 39939118"/>
              <a:gd name="connsiteX110" fmla="*/ 9160364 w 15166452"/>
              <a:gd name="connsiteY110" fmla="*/ 37005674 h 39939118"/>
              <a:gd name="connsiteX111" fmla="*/ 8987527 w 15166452"/>
              <a:gd name="connsiteY111" fmla="*/ 36433902 h 39939118"/>
              <a:gd name="connsiteX112" fmla="*/ 9311597 w 15166452"/>
              <a:gd name="connsiteY112" fmla="*/ 35538953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2933212 w 15166452"/>
              <a:gd name="connsiteY105" fmla="*/ 37066345 h 39939118"/>
              <a:gd name="connsiteX106" fmla="*/ 12018812 w 15166452"/>
              <a:gd name="connsiteY106" fmla="*/ 37706425 h 39939118"/>
              <a:gd name="connsiteX107" fmla="*/ 9754339 w 15166452"/>
              <a:gd name="connsiteY107" fmla="*/ 37925483 h 39939118"/>
              <a:gd name="connsiteX108" fmla="*/ 9754339 w 15166452"/>
              <a:gd name="connsiteY108" fmla="*/ 37602307 h 39939118"/>
              <a:gd name="connsiteX109" fmla="*/ 9138760 w 15166452"/>
              <a:gd name="connsiteY109" fmla="*/ 37701746 h 39939118"/>
              <a:gd name="connsiteX110" fmla="*/ 9160364 w 15166452"/>
              <a:gd name="connsiteY110" fmla="*/ 37005674 h 39939118"/>
              <a:gd name="connsiteX111" fmla="*/ 8987527 w 15166452"/>
              <a:gd name="connsiteY111" fmla="*/ 36433902 h 39939118"/>
              <a:gd name="connsiteX112" fmla="*/ 9311597 w 15166452"/>
              <a:gd name="connsiteY112" fmla="*/ 35538953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2933212 w 15166452"/>
              <a:gd name="connsiteY105" fmla="*/ 37066345 h 39939118"/>
              <a:gd name="connsiteX106" fmla="*/ 12206617 w 15166452"/>
              <a:gd name="connsiteY106" fmla="*/ 38000062 h 39939118"/>
              <a:gd name="connsiteX107" fmla="*/ 9754339 w 15166452"/>
              <a:gd name="connsiteY107" fmla="*/ 37925483 h 39939118"/>
              <a:gd name="connsiteX108" fmla="*/ 9754339 w 15166452"/>
              <a:gd name="connsiteY108" fmla="*/ 37602307 h 39939118"/>
              <a:gd name="connsiteX109" fmla="*/ 9138760 w 15166452"/>
              <a:gd name="connsiteY109" fmla="*/ 37701746 h 39939118"/>
              <a:gd name="connsiteX110" fmla="*/ 9160364 w 15166452"/>
              <a:gd name="connsiteY110" fmla="*/ 37005674 h 39939118"/>
              <a:gd name="connsiteX111" fmla="*/ 8987527 w 15166452"/>
              <a:gd name="connsiteY111" fmla="*/ 36433902 h 39939118"/>
              <a:gd name="connsiteX112" fmla="*/ 9311597 w 15166452"/>
              <a:gd name="connsiteY112" fmla="*/ 35538953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3243640 w 15166452"/>
              <a:gd name="connsiteY105" fmla="*/ 36906236 h 39939118"/>
              <a:gd name="connsiteX106" fmla="*/ 12206617 w 15166452"/>
              <a:gd name="connsiteY106" fmla="*/ 38000062 h 39939118"/>
              <a:gd name="connsiteX107" fmla="*/ 9754339 w 15166452"/>
              <a:gd name="connsiteY107" fmla="*/ 37925483 h 39939118"/>
              <a:gd name="connsiteX108" fmla="*/ 9754339 w 15166452"/>
              <a:gd name="connsiteY108" fmla="*/ 37602307 h 39939118"/>
              <a:gd name="connsiteX109" fmla="*/ 9138760 w 15166452"/>
              <a:gd name="connsiteY109" fmla="*/ 37701746 h 39939118"/>
              <a:gd name="connsiteX110" fmla="*/ 9160364 w 15166452"/>
              <a:gd name="connsiteY110" fmla="*/ 37005674 h 39939118"/>
              <a:gd name="connsiteX111" fmla="*/ 8987527 w 15166452"/>
              <a:gd name="connsiteY111" fmla="*/ 36433902 h 39939118"/>
              <a:gd name="connsiteX112" fmla="*/ 9311597 w 15166452"/>
              <a:gd name="connsiteY112" fmla="*/ 35538953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3243640 w 15166452"/>
              <a:gd name="connsiteY105" fmla="*/ 36906236 h 39939118"/>
              <a:gd name="connsiteX106" fmla="*/ 12206617 w 15166452"/>
              <a:gd name="connsiteY106" fmla="*/ 38000062 h 39939118"/>
              <a:gd name="connsiteX107" fmla="*/ 9754339 w 15166452"/>
              <a:gd name="connsiteY107" fmla="*/ 37925483 h 39939118"/>
              <a:gd name="connsiteX108" fmla="*/ 9754339 w 15166452"/>
              <a:gd name="connsiteY108" fmla="*/ 37602307 h 39939118"/>
              <a:gd name="connsiteX109" fmla="*/ 9138760 w 15166452"/>
              <a:gd name="connsiteY109" fmla="*/ 37701746 h 39939118"/>
              <a:gd name="connsiteX110" fmla="*/ 9160364 w 15166452"/>
              <a:gd name="connsiteY110" fmla="*/ 37005674 h 39939118"/>
              <a:gd name="connsiteX111" fmla="*/ 8987527 w 15166452"/>
              <a:gd name="connsiteY111" fmla="*/ 36433902 h 39939118"/>
              <a:gd name="connsiteX112" fmla="*/ 9311597 w 15166452"/>
              <a:gd name="connsiteY112" fmla="*/ 35538953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3243640 w 15166452"/>
              <a:gd name="connsiteY105" fmla="*/ 36906236 h 39939118"/>
              <a:gd name="connsiteX106" fmla="*/ 12206617 w 15166452"/>
              <a:gd name="connsiteY106" fmla="*/ 38000062 h 39939118"/>
              <a:gd name="connsiteX107" fmla="*/ 9754339 w 15166452"/>
              <a:gd name="connsiteY107" fmla="*/ 37925483 h 39939118"/>
              <a:gd name="connsiteX108" fmla="*/ 9754339 w 15166452"/>
              <a:gd name="connsiteY108" fmla="*/ 37602307 h 39939118"/>
              <a:gd name="connsiteX109" fmla="*/ 9138760 w 15166452"/>
              <a:gd name="connsiteY109" fmla="*/ 37701746 h 39939118"/>
              <a:gd name="connsiteX110" fmla="*/ 9160364 w 15166452"/>
              <a:gd name="connsiteY110" fmla="*/ 37005674 h 39939118"/>
              <a:gd name="connsiteX111" fmla="*/ 8987527 w 15166452"/>
              <a:gd name="connsiteY111" fmla="*/ 36433902 h 39939118"/>
              <a:gd name="connsiteX112" fmla="*/ 9311597 w 15166452"/>
              <a:gd name="connsiteY112" fmla="*/ 35538953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3243640 w 15166452"/>
              <a:gd name="connsiteY105" fmla="*/ 36906236 h 39939118"/>
              <a:gd name="connsiteX106" fmla="*/ 12206617 w 15166452"/>
              <a:gd name="connsiteY106" fmla="*/ 38000062 h 39939118"/>
              <a:gd name="connsiteX107" fmla="*/ 9754339 w 15166452"/>
              <a:gd name="connsiteY107" fmla="*/ 37925483 h 39939118"/>
              <a:gd name="connsiteX108" fmla="*/ 9754339 w 15166452"/>
              <a:gd name="connsiteY108" fmla="*/ 37602307 h 39939118"/>
              <a:gd name="connsiteX109" fmla="*/ 9138760 w 15166452"/>
              <a:gd name="connsiteY109" fmla="*/ 37701746 h 39939118"/>
              <a:gd name="connsiteX110" fmla="*/ 9160364 w 15166452"/>
              <a:gd name="connsiteY110" fmla="*/ 37005674 h 39939118"/>
              <a:gd name="connsiteX111" fmla="*/ 8987527 w 15166452"/>
              <a:gd name="connsiteY111" fmla="*/ 36433902 h 39939118"/>
              <a:gd name="connsiteX112" fmla="*/ 9311597 w 15166452"/>
              <a:gd name="connsiteY112" fmla="*/ 35538953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3243640 w 15166452"/>
              <a:gd name="connsiteY105" fmla="*/ 36906236 h 39939118"/>
              <a:gd name="connsiteX106" fmla="*/ 11817734 w 15166452"/>
              <a:gd name="connsiteY106" fmla="*/ 37279131 h 39939118"/>
              <a:gd name="connsiteX107" fmla="*/ 12206617 w 15166452"/>
              <a:gd name="connsiteY107" fmla="*/ 38000062 h 39939118"/>
              <a:gd name="connsiteX108" fmla="*/ 9754339 w 15166452"/>
              <a:gd name="connsiteY108" fmla="*/ 37925483 h 39939118"/>
              <a:gd name="connsiteX109" fmla="*/ 9754339 w 15166452"/>
              <a:gd name="connsiteY109" fmla="*/ 37602307 h 39939118"/>
              <a:gd name="connsiteX110" fmla="*/ 9138760 w 15166452"/>
              <a:gd name="connsiteY110" fmla="*/ 37701746 h 39939118"/>
              <a:gd name="connsiteX111" fmla="*/ 9160364 w 15166452"/>
              <a:gd name="connsiteY111" fmla="*/ 37005674 h 39939118"/>
              <a:gd name="connsiteX112" fmla="*/ 8987527 w 15166452"/>
              <a:gd name="connsiteY112" fmla="*/ 36433902 h 39939118"/>
              <a:gd name="connsiteX113" fmla="*/ 9311597 w 15166452"/>
              <a:gd name="connsiteY113" fmla="*/ 35538953 h 39939118"/>
              <a:gd name="connsiteX114" fmla="*/ 8641853 w 15166452"/>
              <a:gd name="connsiteY114" fmla="*/ 29771504 h 39939118"/>
              <a:gd name="connsiteX115" fmla="*/ 9052341 w 15166452"/>
              <a:gd name="connsiteY115" fmla="*/ 26564604 h 39939118"/>
              <a:gd name="connsiteX116" fmla="*/ 8339388 w 15166452"/>
              <a:gd name="connsiteY116" fmla="*/ 26490025 h 39939118"/>
              <a:gd name="connsiteX117" fmla="*/ 8015319 w 15166452"/>
              <a:gd name="connsiteY117" fmla="*/ 22049595 h 39939118"/>
              <a:gd name="connsiteX118" fmla="*/ 8339388 w 15166452"/>
              <a:gd name="connsiteY118" fmla="*/ 18684082 h 39939118"/>
              <a:gd name="connsiteX119" fmla="*/ 7518412 w 15166452"/>
              <a:gd name="connsiteY119" fmla="*/ 16769886 h 39939118"/>
              <a:gd name="connsiteX120" fmla="*/ 7172492 w 15166452"/>
              <a:gd name="connsiteY120" fmla="*/ 16309465 h 39939118"/>
              <a:gd name="connsiteX121" fmla="*/ 7302366 w 15166452"/>
              <a:gd name="connsiteY121" fmla="*/ 16332817 h 39939118"/>
              <a:gd name="connsiteX122" fmla="*/ 7025008 w 15166452"/>
              <a:gd name="connsiteY122" fmla="*/ 16283097 h 39939118"/>
              <a:gd name="connsiteX123" fmla="*/ 7154636 w 15166452"/>
              <a:gd name="connsiteY123" fmla="*/ 20186069 h 39939118"/>
              <a:gd name="connsiteX124" fmla="*/ 6668684 w 15166452"/>
              <a:gd name="connsiteY124" fmla="*/ 21851668 h 39939118"/>
              <a:gd name="connsiteX125" fmla="*/ 6117614 w 15166452"/>
              <a:gd name="connsiteY125" fmla="*/ 22100265 h 39939118"/>
              <a:gd name="connsiteX126" fmla="*/ 6668684 w 15166452"/>
              <a:gd name="connsiteY126" fmla="*/ 26997624 h 39939118"/>
              <a:gd name="connsiteX127" fmla="*/ 6330157 w 15166452"/>
              <a:gd name="connsiteY127" fmla="*/ 36543745 h 39939118"/>
              <a:gd name="connsiteX128" fmla="*/ 5428593 w 15166452"/>
              <a:gd name="connsiteY128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3243640 w 15166452"/>
              <a:gd name="connsiteY105" fmla="*/ 36906236 h 39939118"/>
              <a:gd name="connsiteX106" fmla="*/ 11385641 w 15166452"/>
              <a:gd name="connsiteY106" fmla="*/ 37279131 h 39939118"/>
              <a:gd name="connsiteX107" fmla="*/ 12206617 w 15166452"/>
              <a:gd name="connsiteY107" fmla="*/ 38000062 h 39939118"/>
              <a:gd name="connsiteX108" fmla="*/ 9754339 w 15166452"/>
              <a:gd name="connsiteY108" fmla="*/ 37925483 h 39939118"/>
              <a:gd name="connsiteX109" fmla="*/ 9754339 w 15166452"/>
              <a:gd name="connsiteY109" fmla="*/ 37602307 h 39939118"/>
              <a:gd name="connsiteX110" fmla="*/ 9138760 w 15166452"/>
              <a:gd name="connsiteY110" fmla="*/ 37701746 h 39939118"/>
              <a:gd name="connsiteX111" fmla="*/ 9160364 w 15166452"/>
              <a:gd name="connsiteY111" fmla="*/ 37005674 h 39939118"/>
              <a:gd name="connsiteX112" fmla="*/ 8987527 w 15166452"/>
              <a:gd name="connsiteY112" fmla="*/ 36433902 h 39939118"/>
              <a:gd name="connsiteX113" fmla="*/ 9311597 w 15166452"/>
              <a:gd name="connsiteY113" fmla="*/ 35538953 h 39939118"/>
              <a:gd name="connsiteX114" fmla="*/ 8641853 w 15166452"/>
              <a:gd name="connsiteY114" fmla="*/ 29771504 h 39939118"/>
              <a:gd name="connsiteX115" fmla="*/ 9052341 w 15166452"/>
              <a:gd name="connsiteY115" fmla="*/ 26564604 h 39939118"/>
              <a:gd name="connsiteX116" fmla="*/ 8339388 w 15166452"/>
              <a:gd name="connsiteY116" fmla="*/ 26490025 h 39939118"/>
              <a:gd name="connsiteX117" fmla="*/ 8015319 w 15166452"/>
              <a:gd name="connsiteY117" fmla="*/ 22049595 h 39939118"/>
              <a:gd name="connsiteX118" fmla="*/ 8339388 w 15166452"/>
              <a:gd name="connsiteY118" fmla="*/ 18684082 h 39939118"/>
              <a:gd name="connsiteX119" fmla="*/ 7518412 w 15166452"/>
              <a:gd name="connsiteY119" fmla="*/ 16769886 h 39939118"/>
              <a:gd name="connsiteX120" fmla="*/ 7172492 w 15166452"/>
              <a:gd name="connsiteY120" fmla="*/ 16309465 h 39939118"/>
              <a:gd name="connsiteX121" fmla="*/ 7302366 w 15166452"/>
              <a:gd name="connsiteY121" fmla="*/ 16332817 h 39939118"/>
              <a:gd name="connsiteX122" fmla="*/ 7025008 w 15166452"/>
              <a:gd name="connsiteY122" fmla="*/ 16283097 h 39939118"/>
              <a:gd name="connsiteX123" fmla="*/ 7154636 w 15166452"/>
              <a:gd name="connsiteY123" fmla="*/ 20186069 h 39939118"/>
              <a:gd name="connsiteX124" fmla="*/ 6668684 w 15166452"/>
              <a:gd name="connsiteY124" fmla="*/ 21851668 h 39939118"/>
              <a:gd name="connsiteX125" fmla="*/ 6117614 w 15166452"/>
              <a:gd name="connsiteY125" fmla="*/ 22100265 h 39939118"/>
              <a:gd name="connsiteX126" fmla="*/ 6668684 w 15166452"/>
              <a:gd name="connsiteY126" fmla="*/ 26997624 h 39939118"/>
              <a:gd name="connsiteX127" fmla="*/ 6330157 w 15166452"/>
              <a:gd name="connsiteY127" fmla="*/ 36543745 h 39939118"/>
              <a:gd name="connsiteX128" fmla="*/ 5428593 w 15166452"/>
              <a:gd name="connsiteY128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3243640 w 15166452"/>
              <a:gd name="connsiteY105" fmla="*/ 36906236 h 39939118"/>
              <a:gd name="connsiteX106" fmla="*/ 11623292 w 15166452"/>
              <a:gd name="connsiteY106" fmla="*/ 37279131 h 39939118"/>
              <a:gd name="connsiteX107" fmla="*/ 12206617 w 15166452"/>
              <a:gd name="connsiteY107" fmla="*/ 38000062 h 39939118"/>
              <a:gd name="connsiteX108" fmla="*/ 9754339 w 15166452"/>
              <a:gd name="connsiteY108" fmla="*/ 37925483 h 39939118"/>
              <a:gd name="connsiteX109" fmla="*/ 9754339 w 15166452"/>
              <a:gd name="connsiteY109" fmla="*/ 37602307 h 39939118"/>
              <a:gd name="connsiteX110" fmla="*/ 9138760 w 15166452"/>
              <a:gd name="connsiteY110" fmla="*/ 37701746 h 39939118"/>
              <a:gd name="connsiteX111" fmla="*/ 9160364 w 15166452"/>
              <a:gd name="connsiteY111" fmla="*/ 37005674 h 39939118"/>
              <a:gd name="connsiteX112" fmla="*/ 8987527 w 15166452"/>
              <a:gd name="connsiteY112" fmla="*/ 36433902 h 39939118"/>
              <a:gd name="connsiteX113" fmla="*/ 9311597 w 15166452"/>
              <a:gd name="connsiteY113" fmla="*/ 35538953 h 39939118"/>
              <a:gd name="connsiteX114" fmla="*/ 8641853 w 15166452"/>
              <a:gd name="connsiteY114" fmla="*/ 29771504 h 39939118"/>
              <a:gd name="connsiteX115" fmla="*/ 9052341 w 15166452"/>
              <a:gd name="connsiteY115" fmla="*/ 26564604 h 39939118"/>
              <a:gd name="connsiteX116" fmla="*/ 8339388 w 15166452"/>
              <a:gd name="connsiteY116" fmla="*/ 26490025 h 39939118"/>
              <a:gd name="connsiteX117" fmla="*/ 8015319 w 15166452"/>
              <a:gd name="connsiteY117" fmla="*/ 22049595 h 39939118"/>
              <a:gd name="connsiteX118" fmla="*/ 8339388 w 15166452"/>
              <a:gd name="connsiteY118" fmla="*/ 18684082 h 39939118"/>
              <a:gd name="connsiteX119" fmla="*/ 7518412 w 15166452"/>
              <a:gd name="connsiteY119" fmla="*/ 16769886 h 39939118"/>
              <a:gd name="connsiteX120" fmla="*/ 7172492 w 15166452"/>
              <a:gd name="connsiteY120" fmla="*/ 16309465 h 39939118"/>
              <a:gd name="connsiteX121" fmla="*/ 7302366 w 15166452"/>
              <a:gd name="connsiteY121" fmla="*/ 16332817 h 39939118"/>
              <a:gd name="connsiteX122" fmla="*/ 7025008 w 15166452"/>
              <a:gd name="connsiteY122" fmla="*/ 16283097 h 39939118"/>
              <a:gd name="connsiteX123" fmla="*/ 7154636 w 15166452"/>
              <a:gd name="connsiteY123" fmla="*/ 20186069 h 39939118"/>
              <a:gd name="connsiteX124" fmla="*/ 6668684 w 15166452"/>
              <a:gd name="connsiteY124" fmla="*/ 21851668 h 39939118"/>
              <a:gd name="connsiteX125" fmla="*/ 6117614 w 15166452"/>
              <a:gd name="connsiteY125" fmla="*/ 22100265 h 39939118"/>
              <a:gd name="connsiteX126" fmla="*/ 6668684 w 15166452"/>
              <a:gd name="connsiteY126" fmla="*/ 26997624 h 39939118"/>
              <a:gd name="connsiteX127" fmla="*/ 6330157 w 15166452"/>
              <a:gd name="connsiteY127" fmla="*/ 36543745 h 39939118"/>
              <a:gd name="connsiteX128" fmla="*/ 5428593 w 15166452"/>
              <a:gd name="connsiteY128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3243640 w 15166452"/>
              <a:gd name="connsiteY105" fmla="*/ 36906236 h 39939118"/>
              <a:gd name="connsiteX106" fmla="*/ 11623292 w 15166452"/>
              <a:gd name="connsiteY106" fmla="*/ 37279131 h 39939118"/>
              <a:gd name="connsiteX107" fmla="*/ 12206617 w 15166452"/>
              <a:gd name="connsiteY107" fmla="*/ 38000062 h 39939118"/>
              <a:gd name="connsiteX108" fmla="*/ 9754339 w 15166452"/>
              <a:gd name="connsiteY108" fmla="*/ 37925483 h 39939118"/>
              <a:gd name="connsiteX109" fmla="*/ 9754339 w 15166452"/>
              <a:gd name="connsiteY109" fmla="*/ 37602307 h 39939118"/>
              <a:gd name="connsiteX110" fmla="*/ 9138760 w 15166452"/>
              <a:gd name="connsiteY110" fmla="*/ 37701746 h 39939118"/>
              <a:gd name="connsiteX111" fmla="*/ 9160364 w 15166452"/>
              <a:gd name="connsiteY111" fmla="*/ 37005674 h 39939118"/>
              <a:gd name="connsiteX112" fmla="*/ 8987527 w 15166452"/>
              <a:gd name="connsiteY112" fmla="*/ 36433902 h 39939118"/>
              <a:gd name="connsiteX113" fmla="*/ 9311597 w 15166452"/>
              <a:gd name="connsiteY113" fmla="*/ 35538953 h 39939118"/>
              <a:gd name="connsiteX114" fmla="*/ 8641853 w 15166452"/>
              <a:gd name="connsiteY114" fmla="*/ 29771504 h 39939118"/>
              <a:gd name="connsiteX115" fmla="*/ 9052341 w 15166452"/>
              <a:gd name="connsiteY115" fmla="*/ 26564604 h 39939118"/>
              <a:gd name="connsiteX116" fmla="*/ 8339388 w 15166452"/>
              <a:gd name="connsiteY116" fmla="*/ 26490025 h 39939118"/>
              <a:gd name="connsiteX117" fmla="*/ 8015319 w 15166452"/>
              <a:gd name="connsiteY117" fmla="*/ 22049595 h 39939118"/>
              <a:gd name="connsiteX118" fmla="*/ 8339388 w 15166452"/>
              <a:gd name="connsiteY118" fmla="*/ 18684082 h 39939118"/>
              <a:gd name="connsiteX119" fmla="*/ 7518412 w 15166452"/>
              <a:gd name="connsiteY119" fmla="*/ 16769886 h 39939118"/>
              <a:gd name="connsiteX120" fmla="*/ 7172492 w 15166452"/>
              <a:gd name="connsiteY120" fmla="*/ 16309465 h 39939118"/>
              <a:gd name="connsiteX121" fmla="*/ 7302366 w 15166452"/>
              <a:gd name="connsiteY121" fmla="*/ 16332817 h 39939118"/>
              <a:gd name="connsiteX122" fmla="*/ 7025008 w 15166452"/>
              <a:gd name="connsiteY122" fmla="*/ 16283097 h 39939118"/>
              <a:gd name="connsiteX123" fmla="*/ 7154636 w 15166452"/>
              <a:gd name="connsiteY123" fmla="*/ 20186069 h 39939118"/>
              <a:gd name="connsiteX124" fmla="*/ 6668684 w 15166452"/>
              <a:gd name="connsiteY124" fmla="*/ 21851668 h 39939118"/>
              <a:gd name="connsiteX125" fmla="*/ 6117614 w 15166452"/>
              <a:gd name="connsiteY125" fmla="*/ 22100265 h 39939118"/>
              <a:gd name="connsiteX126" fmla="*/ 6668684 w 15166452"/>
              <a:gd name="connsiteY126" fmla="*/ 26997624 h 39939118"/>
              <a:gd name="connsiteX127" fmla="*/ 6330157 w 15166452"/>
              <a:gd name="connsiteY127" fmla="*/ 36543745 h 39939118"/>
              <a:gd name="connsiteX128" fmla="*/ 5428593 w 15166452"/>
              <a:gd name="connsiteY128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3243640 w 15166452"/>
              <a:gd name="connsiteY105" fmla="*/ 36906236 h 39939118"/>
              <a:gd name="connsiteX106" fmla="*/ 11623292 w 15166452"/>
              <a:gd name="connsiteY106" fmla="*/ 37279131 h 39939118"/>
              <a:gd name="connsiteX107" fmla="*/ 12206617 w 15166452"/>
              <a:gd name="connsiteY107" fmla="*/ 38000062 h 39939118"/>
              <a:gd name="connsiteX108" fmla="*/ 9754339 w 15166452"/>
              <a:gd name="connsiteY108" fmla="*/ 37925483 h 39939118"/>
              <a:gd name="connsiteX109" fmla="*/ 9754339 w 15166452"/>
              <a:gd name="connsiteY109" fmla="*/ 37602307 h 39939118"/>
              <a:gd name="connsiteX110" fmla="*/ 9138760 w 15166452"/>
              <a:gd name="connsiteY110" fmla="*/ 37701746 h 39939118"/>
              <a:gd name="connsiteX111" fmla="*/ 9160364 w 15166452"/>
              <a:gd name="connsiteY111" fmla="*/ 37005674 h 39939118"/>
              <a:gd name="connsiteX112" fmla="*/ 8987527 w 15166452"/>
              <a:gd name="connsiteY112" fmla="*/ 36433902 h 39939118"/>
              <a:gd name="connsiteX113" fmla="*/ 9311597 w 15166452"/>
              <a:gd name="connsiteY113" fmla="*/ 35538953 h 39939118"/>
              <a:gd name="connsiteX114" fmla="*/ 8641853 w 15166452"/>
              <a:gd name="connsiteY114" fmla="*/ 29771504 h 39939118"/>
              <a:gd name="connsiteX115" fmla="*/ 9052341 w 15166452"/>
              <a:gd name="connsiteY115" fmla="*/ 26564604 h 39939118"/>
              <a:gd name="connsiteX116" fmla="*/ 8339388 w 15166452"/>
              <a:gd name="connsiteY116" fmla="*/ 26490025 h 39939118"/>
              <a:gd name="connsiteX117" fmla="*/ 8015319 w 15166452"/>
              <a:gd name="connsiteY117" fmla="*/ 22049595 h 39939118"/>
              <a:gd name="connsiteX118" fmla="*/ 8339388 w 15166452"/>
              <a:gd name="connsiteY118" fmla="*/ 18684082 h 39939118"/>
              <a:gd name="connsiteX119" fmla="*/ 7518412 w 15166452"/>
              <a:gd name="connsiteY119" fmla="*/ 16769886 h 39939118"/>
              <a:gd name="connsiteX120" fmla="*/ 7172492 w 15166452"/>
              <a:gd name="connsiteY120" fmla="*/ 16309465 h 39939118"/>
              <a:gd name="connsiteX121" fmla="*/ 7302366 w 15166452"/>
              <a:gd name="connsiteY121" fmla="*/ 16332817 h 39939118"/>
              <a:gd name="connsiteX122" fmla="*/ 7025008 w 15166452"/>
              <a:gd name="connsiteY122" fmla="*/ 16283097 h 39939118"/>
              <a:gd name="connsiteX123" fmla="*/ 7154636 w 15166452"/>
              <a:gd name="connsiteY123" fmla="*/ 20186069 h 39939118"/>
              <a:gd name="connsiteX124" fmla="*/ 6668684 w 15166452"/>
              <a:gd name="connsiteY124" fmla="*/ 21851668 h 39939118"/>
              <a:gd name="connsiteX125" fmla="*/ 6117614 w 15166452"/>
              <a:gd name="connsiteY125" fmla="*/ 22100265 h 39939118"/>
              <a:gd name="connsiteX126" fmla="*/ 6668684 w 15166452"/>
              <a:gd name="connsiteY126" fmla="*/ 26997624 h 39939118"/>
              <a:gd name="connsiteX127" fmla="*/ 6330157 w 15166452"/>
              <a:gd name="connsiteY127" fmla="*/ 36543745 h 39939118"/>
              <a:gd name="connsiteX128" fmla="*/ 5428593 w 15166452"/>
              <a:gd name="connsiteY128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3243640 w 15166452"/>
              <a:gd name="connsiteY105" fmla="*/ 36906236 h 39939118"/>
              <a:gd name="connsiteX106" fmla="*/ 11623292 w 15166452"/>
              <a:gd name="connsiteY106" fmla="*/ 37279131 h 39939118"/>
              <a:gd name="connsiteX107" fmla="*/ 12206617 w 15166452"/>
              <a:gd name="connsiteY107" fmla="*/ 38000062 h 39939118"/>
              <a:gd name="connsiteX108" fmla="*/ 9754339 w 15166452"/>
              <a:gd name="connsiteY108" fmla="*/ 37925483 h 39939118"/>
              <a:gd name="connsiteX109" fmla="*/ 9754339 w 15166452"/>
              <a:gd name="connsiteY109" fmla="*/ 37602307 h 39939118"/>
              <a:gd name="connsiteX110" fmla="*/ 9138760 w 15166452"/>
              <a:gd name="connsiteY110" fmla="*/ 37701746 h 39939118"/>
              <a:gd name="connsiteX111" fmla="*/ 9160364 w 15166452"/>
              <a:gd name="connsiteY111" fmla="*/ 37005674 h 39939118"/>
              <a:gd name="connsiteX112" fmla="*/ 8987527 w 15166452"/>
              <a:gd name="connsiteY112" fmla="*/ 36433902 h 39939118"/>
              <a:gd name="connsiteX113" fmla="*/ 9311597 w 15166452"/>
              <a:gd name="connsiteY113" fmla="*/ 35538953 h 39939118"/>
              <a:gd name="connsiteX114" fmla="*/ 8641853 w 15166452"/>
              <a:gd name="connsiteY114" fmla="*/ 29771504 h 39939118"/>
              <a:gd name="connsiteX115" fmla="*/ 9052341 w 15166452"/>
              <a:gd name="connsiteY115" fmla="*/ 26564604 h 39939118"/>
              <a:gd name="connsiteX116" fmla="*/ 8339388 w 15166452"/>
              <a:gd name="connsiteY116" fmla="*/ 26490025 h 39939118"/>
              <a:gd name="connsiteX117" fmla="*/ 8015319 w 15166452"/>
              <a:gd name="connsiteY117" fmla="*/ 22049595 h 39939118"/>
              <a:gd name="connsiteX118" fmla="*/ 8339388 w 15166452"/>
              <a:gd name="connsiteY118" fmla="*/ 18684082 h 39939118"/>
              <a:gd name="connsiteX119" fmla="*/ 7518412 w 15166452"/>
              <a:gd name="connsiteY119" fmla="*/ 16769886 h 39939118"/>
              <a:gd name="connsiteX120" fmla="*/ 7172492 w 15166452"/>
              <a:gd name="connsiteY120" fmla="*/ 16309465 h 39939118"/>
              <a:gd name="connsiteX121" fmla="*/ 7302366 w 15166452"/>
              <a:gd name="connsiteY121" fmla="*/ 16332817 h 39939118"/>
              <a:gd name="connsiteX122" fmla="*/ 7025008 w 15166452"/>
              <a:gd name="connsiteY122" fmla="*/ 16283097 h 39939118"/>
              <a:gd name="connsiteX123" fmla="*/ 7154636 w 15166452"/>
              <a:gd name="connsiteY123" fmla="*/ 20186069 h 39939118"/>
              <a:gd name="connsiteX124" fmla="*/ 6668684 w 15166452"/>
              <a:gd name="connsiteY124" fmla="*/ 21851668 h 39939118"/>
              <a:gd name="connsiteX125" fmla="*/ 6117614 w 15166452"/>
              <a:gd name="connsiteY125" fmla="*/ 22100265 h 39939118"/>
              <a:gd name="connsiteX126" fmla="*/ 6668684 w 15166452"/>
              <a:gd name="connsiteY126" fmla="*/ 26997624 h 39939118"/>
              <a:gd name="connsiteX127" fmla="*/ 6330157 w 15166452"/>
              <a:gd name="connsiteY127" fmla="*/ 36543745 h 39939118"/>
              <a:gd name="connsiteX128" fmla="*/ 5428593 w 15166452"/>
              <a:gd name="connsiteY128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3243640 w 15166452"/>
              <a:gd name="connsiteY105" fmla="*/ 36906236 h 39939118"/>
              <a:gd name="connsiteX106" fmla="*/ 11623292 w 15166452"/>
              <a:gd name="connsiteY106" fmla="*/ 37279131 h 39939118"/>
              <a:gd name="connsiteX107" fmla="*/ 12206617 w 15166452"/>
              <a:gd name="connsiteY107" fmla="*/ 38000062 h 39939118"/>
              <a:gd name="connsiteX108" fmla="*/ 9754339 w 15166452"/>
              <a:gd name="connsiteY108" fmla="*/ 37925483 h 39939118"/>
              <a:gd name="connsiteX109" fmla="*/ 9754339 w 15166452"/>
              <a:gd name="connsiteY109" fmla="*/ 37602307 h 39939118"/>
              <a:gd name="connsiteX110" fmla="*/ 9138760 w 15166452"/>
              <a:gd name="connsiteY110" fmla="*/ 37701746 h 39939118"/>
              <a:gd name="connsiteX111" fmla="*/ 9160364 w 15166452"/>
              <a:gd name="connsiteY111" fmla="*/ 37005674 h 39939118"/>
              <a:gd name="connsiteX112" fmla="*/ 8987527 w 15166452"/>
              <a:gd name="connsiteY112" fmla="*/ 36433902 h 39939118"/>
              <a:gd name="connsiteX113" fmla="*/ 9311597 w 15166452"/>
              <a:gd name="connsiteY113" fmla="*/ 35538953 h 39939118"/>
              <a:gd name="connsiteX114" fmla="*/ 8641853 w 15166452"/>
              <a:gd name="connsiteY114" fmla="*/ 29771504 h 39939118"/>
              <a:gd name="connsiteX115" fmla="*/ 9052341 w 15166452"/>
              <a:gd name="connsiteY115" fmla="*/ 26564604 h 39939118"/>
              <a:gd name="connsiteX116" fmla="*/ 8339388 w 15166452"/>
              <a:gd name="connsiteY116" fmla="*/ 26490025 h 39939118"/>
              <a:gd name="connsiteX117" fmla="*/ 8015319 w 15166452"/>
              <a:gd name="connsiteY117" fmla="*/ 22049595 h 39939118"/>
              <a:gd name="connsiteX118" fmla="*/ 8339388 w 15166452"/>
              <a:gd name="connsiteY118" fmla="*/ 18684082 h 39939118"/>
              <a:gd name="connsiteX119" fmla="*/ 7518412 w 15166452"/>
              <a:gd name="connsiteY119" fmla="*/ 16769886 h 39939118"/>
              <a:gd name="connsiteX120" fmla="*/ 7172492 w 15166452"/>
              <a:gd name="connsiteY120" fmla="*/ 16309465 h 39939118"/>
              <a:gd name="connsiteX121" fmla="*/ 7302366 w 15166452"/>
              <a:gd name="connsiteY121" fmla="*/ 16332817 h 39939118"/>
              <a:gd name="connsiteX122" fmla="*/ 7025008 w 15166452"/>
              <a:gd name="connsiteY122" fmla="*/ 16283097 h 39939118"/>
              <a:gd name="connsiteX123" fmla="*/ 7154636 w 15166452"/>
              <a:gd name="connsiteY123" fmla="*/ 20186069 h 39939118"/>
              <a:gd name="connsiteX124" fmla="*/ 6668684 w 15166452"/>
              <a:gd name="connsiteY124" fmla="*/ 21851668 h 39939118"/>
              <a:gd name="connsiteX125" fmla="*/ 6117614 w 15166452"/>
              <a:gd name="connsiteY125" fmla="*/ 22100265 h 39939118"/>
              <a:gd name="connsiteX126" fmla="*/ 6668684 w 15166452"/>
              <a:gd name="connsiteY126" fmla="*/ 26997624 h 39939118"/>
              <a:gd name="connsiteX127" fmla="*/ 6330157 w 15166452"/>
              <a:gd name="connsiteY127" fmla="*/ 36543745 h 39939118"/>
              <a:gd name="connsiteX128" fmla="*/ 5428593 w 15166452"/>
              <a:gd name="connsiteY128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3243640 w 15166452"/>
              <a:gd name="connsiteY105" fmla="*/ 36906236 h 39939118"/>
              <a:gd name="connsiteX106" fmla="*/ 11623292 w 15166452"/>
              <a:gd name="connsiteY106" fmla="*/ 37279131 h 39939118"/>
              <a:gd name="connsiteX107" fmla="*/ 12206617 w 15166452"/>
              <a:gd name="connsiteY107" fmla="*/ 38000062 h 39939118"/>
              <a:gd name="connsiteX108" fmla="*/ 9754339 w 15166452"/>
              <a:gd name="connsiteY108" fmla="*/ 37925483 h 39939118"/>
              <a:gd name="connsiteX109" fmla="*/ 9754339 w 15166452"/>
              <a:gd name="connsiteY109" fmla="*/ 37602307 h 39939118"/>
              <a:gd name="connsiteX110" fmla="*/ 9138760 w 15166452"/>
              <a:gd name="connsiteY110" fmla="*/ 37701746 h 39939118"/>
              <a:gd name="connsiteX111" fmla="*/ 9160364 w 15166452"/>
              <a:gd name="connsiteY111" fmla="*/ 37005674 h 39939118"/>
              <a:gd name="connsiteX112" fmla="*/ 8987527 w 15166452"/>
              <a:gd name="connsiteY112" fmla="*/ 36433902 h 39939118"/>
              <a:gd name="connsiteX113" fmla="*/ 9311597 w 15166452"/>
              <a:gd name="connsiteY113" fmla="*/ 35538953 h 39939118"/>
              <a:gd name="connsiteX114" fmla="*/ 8641853 w 15166452"/>
              <a:gd name="connsiteY114" fmla="*/ 29771504 h 39939118"/>
              <a:gd name="connsiteX115" fmla="*/ 9052341 w 15166452"/>
              <a:gd name="connsiteY115" fmla="*/ 26564604 h 39939118"/>
              <a:gd name="connsiteX116" fmla="*/ 8339388 w 15166452"/>
              <a:gd name="connsiteY116" fmla="*/ 26490025 h 39939118"/>
              <a:gd name="connsiteX117" fmla="*/ 8015319 w 15166452"/>
              <a:gd name="connsiteY117" fmla="*/ 22049595 h 39939118"/>
              <a:gd name="connsiteX118" fmla="*/ 8339388 w 15166452"/>
              <a:gd name="connsiteY118" fmla="*/ 18684082 h 39939118"/>
              <a:gd name="connsiteX119" fmla="*/ 7518412 w 15166452"/>
              <a:gd name="connsiteY119" fmla="*/ 16769886 h 39939118"/>
              <a:gd name="connsiteX120" fmla="*/ 7172492 w 15166452"/>
              <a:gd name="connsiteY120" fmla="*/ 16309465 h 39939118"/>
              <a:gd name="connsiteX121" fmla="*/ 7302366 w 15166452"/>
              <a:gd name="connsiteY121" fmla="*/ 16332817 h 39939118"/>
              <a:gd name="connsiteX122" fmla="*/ 7025008 w 15166452"/>
              <a:gd name="connsiteY122" fmla="*/ 16283097 h 39939118"/>
              <a:gd name="connsiteX123" fmla="*/ 7154636 w 15166452"/>
              <a:gd name="connsiteY123" fmla="*/ 20186069 h 39939118"/>
              <a:gd name="connsiteX124" fmla="*/ 6668684 w 15166452"/>
              <a:gd name="connsiteY124" fmla="*/ 21851668 h 39939118"/>
              <a:gd name="connsiteX125" fmla="*/ 6117614 w 15166452"/>
              <a:gd name="connsiteY125" fmla="*/ 22100265 h 39939118"/>
              <a:gd name="connsiteX126" fmla="*/ 6668684 w 15166452"/>
              <a:gd name="connsiteY126" fmla="*/ 26997624 h 39939118"/>
              <a:gd name="connsiteX127" fmla="*/ 6330157 w 15166452"/>
              <a:gd name="connsiteY127" fmla="*/ 36543745 h 39939118"/>
              <a:gd name="connsiteX128" fmla="*/ 5428593 w 15166452"/>
              <a:gd name="connsiteY128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3243640 w 15166452"/>
              <a:gd name="connsiteY105" fmla="*/ 36906236 h 39939118"/>
              <a:gd name="connsiteX106" fmla="*/ 11623292 w 15166452"/>
              <a:gd name="connsiteY106" fmla="*/ 37279131 h 39939118"/>
              <a:gd name="connsiteX107" fmla="*/ 12206617 w 15166452"/>
              <a:gd name="connsiteY107" fmla="*/ 38000062 h 39939118"/>
              <a:gd name="connsiteX108" fmla="*/ 9754339 w 15166452"/>
              <a:gd name="connsiteY108" fmla="*/ 37925483 h 39939118"/>
              <a:gd name="connsiteX109" fmla="*/ 9754339 w 15166452"/>
              <a:gd name="connsiteY109" fmla="*/ 37602307 h 39939118"/>
              <a:gd name="connsiteX110" fmla="*/ 9138760 w 15166452"/>
              <a:gd name="connsiteY110" fmla="*/ 37701746 h 39939118"/>
              <a:gd name="connsiteX111" fmla="*/ 9160364 w 15166452"/>
              <a:gd name="connsiteY111" fmla="*/ 37005674 h 39939118"/>
              <a:gd name="connsiteX112" fmla="*/ 8987527 w 15166452"/>
              <a:gd name="connsiteY112" fmla="*/ 36433902 h 39939118"/>
              <a:gd name="connsiteX113" fmla="*/ 9311597 w 15166452"/>
              <a:gd name="connsiteY113" fmla="*/ 35538953 h 39939118"/>
              <a:gd name="connsiteX114" fmla="*/ 8641853 w 15166452"/>
              <a:gd name="connsiteY114" fmla="*/ 29771504 h 39939118"/>
              <a:gd name="connsiteX115" fmla="*/ 9052341 w 15166452"/>
              <a:gd name="connsiteY115" fmla="*/ 26564604 h 39939118"/>
              <a:gd name="connsiteX116" fmla="*/ 8339388 w 15166452"/>
              <a:gd name="connsiteY116" fmla="*/ 26490025 h 39939118"/>
              <a:gd name="connsiteX117" fmla="*/ 8015319 w 15166452"/>
              <a:gd name="connsiteY117" fmla="*/ 22049595 h 39939118"/>
              <a:gd name="connsiteX118" fmla="*/ 8339388 w 15166452"/>
              <a:gd name="connsiteY118" fmla="*/ 18684082 h 39939118"/>
              <a:gd name="connsiteX119" fmla="*/ 7518412 w 15166452"/>
              <a:gd name="connsiteY119" fmla="*/ 16769886 h 39939118"/>
              <a:gd name="connsiteX120" fmla="*/ 7172492 w 15166452"/>
              <a:gd name="connsiteY120" fmla="*/ 16309465 h 39939118"/>
              <a:gd name="connsiteX121" fmla="*/ 7302366 w 15166452"/>
              <a:gd name="connsiteY121" fmla="*/ 16332817 h 39939118"/>
              <a:gd name="connsiteX122" fmla="*/ 7025008 w 15166452"/>
              <a:gd name="connsiteY122" fmla="*/ 16283097 h 39939118"/>
              <a:gd name="connsiteX123" fmla="*/ 7154636 w 15166452"/>
              <a:gd name="connsiteY123" fmla="*/ 20186069 h 39939118"/>
              <a:gd name="connsiteX124" fmla="*/ 6668684 w 15166452"/>
              <a:gd name="connsiteY124" fmla="*/ 21851668 h 39939118"/>
              <a:gd name="connsiteX125" fmla="*/ 6117614 w 15166452"/>
              <a:gd name="connsiteY125" fmla="*/ 22100265 h 39939118"/>
              <a:gd name="connsiteX126" fmla="*/ 6668684 w 15166452"/>
              <a:gd name="connsiteY126" fmla="*/ 26997624 h 39939118"/>
              <a:gd name="connsiteX127" fmla="*/ 6330157 w 15166452"/>
              <a:gd name="connsiteY127" fmla="*/ 36543745 h 39939118"/>
              <a:gd name="connsiteX128" fmla="*/ 5428593 w 15166452"/>
              <a:gd name="connsiteY128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3243640 w 15166452"/>
              <a:gd name="connsiteY105" fmla="*/ 36906236 h 39939118"/>
              <a:gd name="connsiteX106" fmla="*/ 11623292 w 15166452"/>
              <a:gd name="connsiteY106" fmla="*/ 37279131 h 39939118"/>
              <a:gd name="connsiteX107" fmla="*/ 12206617 w 15166452"/>
              <a:gd name="connsiteY107" fmla="*/ 38000062 h 39939118"/>
              <a:gd name="connsiteX108" fmla="*/ 9754339 w 15166452"/>
              <a:gd name="connsiteY108" fmla="*/ 37925483 h 39939118"/>
              <a:gd name="connsiteX109" fmla="*/ 9754339 w 15166452"/>
              <a:gd name="connsiteY109" fmla="*/ 37602307 h 39939118"/>
              <a:gd name="connsiteX110" fmla="*/ 9138760 w 15166452"/>
              <a:gd name="connsiteY110" fmla="*/ 37701746 h 39939118"/>
              <a:gd name="connsiteX111" fmla="*/ 9160364 w 15166452"/>
              <a:gd name="connsiteY111" fmla="*/ 37005674 h 39939118"/>
              <a:gd name="connsiteX112" fmla="*/ 8987527 w 15166452"/>
              <a:gd name="connsiteY112" fmla="*/ 36433902 h 39939118"/>
              <a:gd name="connsiteX113" fmla="*/ 9311597 w 15166452"/>
              <a:gd name="connsiteY113" fmla="*/ 35538953 h 39939118"/>
              <a:gd name="connsiteX114" fmla="*/ 8641853 w 15166452"/>
              <a:gd name="connsiteY114" fmla="*/ 29771504 h 39939118"/>
              <a:gd name="connsiteX115" fmla="*/ 9052341 w 15166452"/>
              <a:gd name="connsiteY115" fmla="*/ 26564604 h 39939118"/>
              <a:gd name="connsiteX116" fmla="*/ 8339388 w 15166452"/>
              <a:gd name="connsiteY116" fmla="*/ 26490025 h 39939118"/>
              <a:gd name="connsiteX117" fmla="*/ 8015319 w 15166452"/>
              <a:gd name="connsiteY117" fmla="*/ 22049595 h 39939118"/>
              <a:gd name="connsiteX118" fmla="*/ 8339388 w 15166452"/>
              <a:gd name="connsiteY118" fmla="*/ 18684082 h 39939118"/>
              <a:gd name="connsiteX119" fmla="*/ 7518412 w 15166452"/>
              <a:gd name="connsiteY119" fmla="*/ 16769886 h 39939118"/>
              <a:gd name="connsiteX120" fmla="*/ 7172492 w 15166452"/>
              <a:gd name="connsiteY120" fmla="*/ 16309465 h 39939118"/>
              <a:gd name="connsiteX121" fmla="*/ 7302366 w 15166452"/>
              <a:gd name="connsiteY121" fmla="*/ 16332817 h 39939118"/>
              <a:gd name="connsiteX122" fmla="*/ 7025008 w 15166452"/>
              <a:gd name="connsiteY122" fmla="*/ 16283097 h 39939118"/>
              <a:gd name="connsiteX123" fmla="*/ 7154636 w 15166452"/>
              <a:gd name="connsiteY123" fmla="*/ 20186069 h 39939118"/>
              <a:gd name="connsiteX124" fmla="*/ 6668684 w 15166452"/>
              <a:gd name="connsiteY124" fmla="*/ 21851668 h 39939118"/>
              <a:gd name="connsiteX125" fmla="*/ 6117614 w 15166452"/>
              <a:gd name="connsiteY125" fmla="*/ 22100265 h 39939118"/>
              <a:gd name="connsiteX126" fmla="*/ 6668684 w 15166452"/>
              <a:gd name="connsiteY126" fmla="*/ 26997624 h 39939118"/>
              <a:gd name="connsiteX127" fmla="*/ 6330157 w 15166452"/>
              <a:gd name="connsiteY127" fmla="*/ 36543745 h 39939118"/>
              <a:gd name="connsiteX128" fmla="*/ 5428593 w 15166452"/>
              <a:gd name="connsiteY128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3243640 w 15166452"/>
              <a:gd name="connsiteY105" fmla="*/ 36906236 h 39939118"/>
              <a:gd name="connsiteX106" fmla="*/ 11623292 w 15166452"/>
              <a:gd name="connsiteY106" fmla="*/ 37279131 h 39939118"/>
              <a:gd name="connsiteX107" fmla="*/ 12206617 w 15166452"/>
              <a:gd name="connsiteY107" fmla="*/ 38000062 h 39939118"/>
              <a:gd name="connsiteX108" fmla="*/ 9754339 w 15166452"/>
              <a:gd name="connsiteY108" fmla="*/ 37925483 h 39939118"/>
              <a:gd name="connsiteX109" fmla="*/ 9754339 w 15166452"/>
              <a:gd name="connsiteY109" fmla="*/ 37602307 h 39939118"/>
              <a:gd name="connsiteX110" fmla="*/ 9138760 w 15166452"/>
              <a:gd name="connsiteY110" fmla="*/ 37701746 h 39939118"/>
              <a:gd name="connsiteX111" fmla="*/ 9160364 w 15166452"/>
              <a:gd name="connsiteY111" fmla="*/ 37005674 h 39939118"/>
              <a:gd name="connsiteX112" fmla="*/ 8987527 w 15166452"/>
              <a:gd name="connsiteY112" fmla="*/ 36433902 h 39939118"/>
              <a:gd name="connsiteX113" fmla="*/ 9311597 w 15166452"/>
              <a:gd name="connsiteY113" fmla="*/ 35538953 h 39939118"/>
              <a:gd name="connsiteX114" fmla="*/ 8641853 w 15166452"/>
              <a:gd name="connsiteY114" fmla="*/ 29771504 h 39939118"/>
              <a:gd name="connsiteX115" fmla="*/ 9052341 w 15166452"/>
              <a:gd name="connsiteY115" fmla="*/ 26564604 h 39939118"/>
              <a:gd name="connsiteX116" fmla="*/ 8339388 w 15166452"/>
              <a:gd name="connsiteY116" fmla="*/ 26490025 h 39939118"/>
              <a:gd name="connsiteX117" fmla="*/ 8015319 w 15166452"/>
              <a:gd name="connsiteY117" fmla="*/ 22049595 h 39939118"/>
              <a:gd name="connsiteX118" fmla="*/ 8339388 w 15166452"/>
              <a:gd name="connsiteY118" fmla="*/ 18684082 h 39939118"/>
              <a:gd name="connsiteX119" fmla="*/ 7518412 w 15166452"/>
              <a:gd name="connsiteY119" fmla="*/ 16769886 h 39939118"/>
              <a:gd name="connsiteX120" fmla="*/ 7172492 w 15166452"/>
              <a:gd name="connsiteY120" fmla="*/ 16309465 h 39939118"/>
              <a:gd name="connsiteX121" fmla="*/ 7302366 w 15166452"/>
              <a:gd name="connsiteY121" fmla="*/ 16332817 h 39939118"/>
              <a:gd name="connsiteX122" fmla="*/ 7025008 w 15166452"/>
              <a:gd name="connsiteY122" fmla="*/ 16283097 h 39939118"/>
              <a:gd name="connsiteX123" fmla="*/ 7154636 w 15166452"/>
              <a:gd name="connsiteY123" fmla="*/ 20186069 h 39939118"/>
              <a:gd name="connsiteX124" fmla="*/ 6668684 w 15166452"/>
              <a:gd name="connsiteY124" fmla="*/ 21851668 h 39939118"/>
              <a:gd name="connsiteX125" fmla="*/ 6117614 w 15166452"/>
              <a:gd name="connsiteY125" fmla="*/ 22100265 h 39939118"/>
              <a:gd name="connsiteX126" fmla="*/ 6668684 w 15166452"/>
              <a:gd name="connsiteY126" fmla="*/ 26997624 h 39939118"/>
              <a:gd name="connsiteX127" fmla="*/ 6330157 w 15166452"/>
              <a:gd name="connsiteY127" fmla="*/ 36543745 h 39939118"/>
              <a:gd name="connsiteX128" fmla="*/ 5428593 w 15166452"/>
              <a:gd name="connsiteY128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4396252 w 15166452"/>
              <a:gd name="connsiteY103" fmla="*/ 36151945 h 39939118"/>
              <a:gd name="connsiteX104" fmla="*/ 12293132 w 15166452"/>
              <a:gd name="connsiteY104" fmla="*/ 36517705 h 39939118"/>
              <a:gd name="connsiteX105" fmla="*/ 13243640 w 15166452"/>
              <a:gd name="connsiteY105" fmla="*/ 36906236 h 39939118"/>
              <a:gd name="connsiteX106" fmla="*/ 11623292 w 15166452"/>
              <a:gd name="connsiteY106" fmla="*/ 37279131 h 39939118"/>
              <a:gd name="connsiteX107" fmla="*/ 12206617 w 15166452"/>
              <a:gd name="connsiteY107" fmla="*/ 38000062 h 39939118"/>
              <a:gd name="connsiteX108" fmla="*/ 9754339 w 15166452"/>
              <a:gd name="connsiteY108" fmla="*/ 37925483 h 39939118"/>
              <a:gd name="connsiteX109" fmla="*/ 9754339 w 15166452"/>
              <a:gd name="connsiteY109" fmla="*/ 37602307 h 39939118"/>
              <a:gd name="connsiteX110" fmla="*/ 9138760 w 15166452"/>
              <a:gd name="connsiteY110" fmla="*/ 37701746 h 39939118"/>
              <a:gd name="connsiteX111" fmla="*/ 9160364 w 15166452"/>
              <a:gd name="connsiteY111" fmla="*/ 37005674 h 39939118"/>
              <a:gd name="connsiteX112" fmla="*/ 8987527 w 15166452"/>
              <a:gd name="connsiteY112" fmla="*/ 36433902 h 39939118"/>
              <a:gd name="connsiteX113" fmla="*/ 9311597 w 15166452"/>
              <a:gd name="connsiteY113" fmla="*/ 35538953 h 39939118"/>
              <a:gd name="connsiteX114" fmla="*/ 8641853 w 15166452"/>
              <a:gd name="connsiteY114" fmla="*/ 29771504 h 39939118"/>
              <a:gd name="connsiteX115" fmla="*/ 9052341 w 15166452"/>
              <a:gd name="connsiteY115" fmla="*/ 26564604 h 39939118"/>
              <a:gd name="connsiteX116" fmla="*/ 8339388 w 15166452"/>
              <a:gd name="connsiteY116" fmla="*/ 26490025 h 39939118"/>
              <a:gd name="connsiteX117" fmla="*/ 8015319 w 15166452"/>
              <a:gd name="connsiteY117" fmla="*/ 22049595 h 39939118"/>
              <a:gd name="connsiteX118" fmla="*/ 8339388 w 15166452"/>
              <a:gd name="connsiteY118" fmla="*/ 18684082 h 39939118"/>
              <a:gd name="connsiteX119" fmla="*/ 7518412 w 15166452"/>
              <a:gd name="connsiteY119" fmla="*/ 16769886 h 39939118"/>
              <a:gd name="connsiteX120" fmla="*/ 7172492 w 15166452"/>
              <a:gd name="connsiteY120" fmla="*/ 16309465 h 39939118"/>
              <a:gd name="connsiteX121" fmla="*/ 7302366 w 15166452"/>
              <a:gd name="connsiteY121" fmla="*/ 16332817 h 39939118"/>
              <a:gd name="connsiteX122" fmla="*/ 7025008 w 15166452"/>
              <a:gd name="connsiteY122" fmla="*/ 16283097 h 39939118"/>
              <a:gd name="connsiteX123" fmla="*/ 7154636 w 15166452"/>
              <a:gd name="connsiteY123" fmla="*/ 20186069 h 39939118"/>
              <a:gd name="connsiteX124" fmla="*/ 6668684 w 15166452"/>
              <a:gd name="connsiteY124" fmla="*/ 21851668 h 39939118"/>
              <a:gd name="connsiteX125" fmla="*/ 6117614 w 15166452"/>
              <a:gd name="connsiteY125" fmla="*/ 22100265 h 39939118"/>
              <a:gd name="connsiteX126" fmla="*/ 6668684 w 15166452"/>
              <a:gd name="connsiteY126" fmla="*/ 26997624 h 39939118"/>
              <a:gd name="connsiteX127" fmla="*/ 6330157 w 15166452"/>
              <a:gd name="connsiteY127" fmla="*/ 36543745 h 39939118"/>
              <a:gd name="connsiteX128" fmla="*/ 5428593 w 15166452"/>
              <a:gd name="connsiteY128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3956593 w 15166452"/>
              <a:gd name="connsiteY103" fmla="*/ 36135585 h 39939118"/>
              <a:gd name="connsiteX104" fmla="*/ 12293132 w 15166452"/>
              <a:gd name="connsiteY104" fmla="*/ 36517705 h 39939118"/>
              <a:gd name="connsiteX105" fmla="*/ 13243640 w 15166452"/>
              <a:gd name="connsiteY105" fmla="*/ 36906236 h 39939118"/>
              <a:gd name="connsiteX106" fmla="*/ 11623292 w 15166452"/>
              <a:gd name="connsiteY106" fmla="*/ 37279131 h 39939118"/>
              <a:gd name="connsiteX107" fmla="*/ 12206617 w 15166452"/>
              <a:gd name="connsiteY107" fmla="*/ 38000062 h 39939118"/>
              <a:gd name="connsiteX108" fmla="*/ 9754339 w 15166452"/>
              <a:gd name="connsiteY108" fmla="*/ 37925483 h 39939118"/>
              <a:gd name="connsiteX109" fmla="*/ 9754339 w 15166452"/>
              <a:gd name="connsiteY109" fmla="*/ 37602307 h 39939118"/>
              <a:gd name="connsiteX110" fmla="*/ 9138760 w 15166452"/>
              <a:gd name="connsiteY110" fmla="*/ 37701746 h 39939118"/>
              <a:gd name="connsiteX111" fmla="*/ 9160364 w 15166452"/>
              <a:gd name="connsiteY111" fmla="*/ 37005674 h 39939118"/>
              <a:gd name="connsiteX112" fmla="*/ 8987527 w 15166452"/>
              <a:gd name="connsiteY112" fmla="*/ 36433902 h 39939118"/>
              <a:gd name="connsiteX113" fmla="*/ 9311597 w 15166452"/>
              <a:gd name="connsiteY113" fmla="*/ 35538953 h 39939118"/>
              <a:gd name="connsiteX114" fmla="*/ 8641853 w 15166452"/>
              <a:gd name="connsiteY114" fmla="*/ 29771504 h 39939118"/>
              <a:gd name="connsiteX115" fmla="*/ 9052341 w 15166452"/>
              <a:gd name="connsiteY115" fmla="*/ 26564604 h 39939118"/>
              <a:gd name="connsiteX116" fmla="*/ 8339388 w 15166452"/>
              <a:gd name="connsiteY116" fmla="*/ 26490025 h 39939118"/>
              <a:gd name="connsiteX117" fmla="*/ 8015319 w 15166452"/>
              <a:gd name="connsiteY117" fmla="*/ 22049595 h 39939118"/>
              <a:gd name="connsiteX118" fmla="*/ 8339388 w 15166452"/>
              <a:gd name="connsiteY118" fmla="*/ 18684082 h 39939118"/>
              <a:gd name="connsiteX119" fmla="*/ 7518412 w 15166452"/>
              <a:gd name="connsiteY119" fmla="*/ 16769886 h 39939118"/>
              <a:gd name="connsiteX120" fmla="*/ 7172492 w 15166452"/>
              <a:gd name="connsiteY120" fmla="*/ 16309465 h 39939118"/>
              <a:gd name="connsiteX121" fmla="*/ 7302366 w 15166452"/>
              <a:gd name="connsiteY121" fmla="*/ 16332817 h 39939118"/>
              <a:gd name="connsiteX122" fmla="*/ 7025008 w 15166452"/>
              <a:gd name="connsiteY122" fmla="*/ 16283097 h 39939118"/>
              <a:gd name="connsiteX123" fmla="*/ 7154636 w 15166452"/>
              <a:gd name="connsiteY123" fmla="*/ 20186069 h 39939118"/>
              <a:gd name="connsiteX124" fmla="*/ 6668684 w 15166452"/>
              <a:gd name="connsiteY124" fmla="*/ 21851668 h 39939118"/>
              <a:gd name="connsiteX125" fmla="*/ 6117614 w 15166452"/>
              <a:gd name="connsiteY125" fmla="*/ 22100265 h 39939118"/>
              <a:gd name="connsiteX126" fmla="*/ 6668684 w 15166452"/>
              <a:gd name="connsiteY126" fmla="*/ 26997624 h 39939118"/>
              <a:gd name="connsiteX127" fmla="*/ 6330157 w 15166452"/>
              <a:gd name="connsiteY127" fmla="*/ 36543745 h 39939118"/>
              <a:gd name="connsiteX128" fmla="*/ 5428593 w 15166452"/>
              <a:gd name="connsiteY128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3286849 w 15166452"/>
              <a:gd name="connsiteY103" fmla="*/ 36135585 h 39939118"/>
              <a:gd name="connsiteX104" fmla="*/ 12293132 w 15166452"/>
              <a:gd name="connsiteY104" fmla="*/ 36517705 h 39939118"/>
              <a:gd name="connsiteX105" fmla="*/ 13243640 w 15166452"/>
              <a:gd name="connsiteY105" fmla="*/ 36906236 h 39939118"/>
              <a:gd name="connsiteX106" fmla="*/ 11623292 w 15166452"/>
              <a:gd name="connsiteY106" fmla="*/ 37279131 h 39939118"/>
              <a:gd name="connsiteX107" fmla="*/ 12206617 w 15166452"/>
              <a:gd name="connsiteY107" fmla="*/ 38000062 h 39939118"/>
              <a:gd name="connsiteX108" fmla="*/ 9754339 w 15166452"/>
              <a:gd name="connsiteY108" fmla="*/ 37925483 h 39939118"/>
              <a:gd name="connsiteX109" fmla="*/ 9754339 w 15166452"/>
              <a:gd name="connsiteY109" fmla="*/ 37602307 h 39939118"/>
              <a:gd name="connsiteX110" fmla="*/ 9138760 w 15166452"/>
              <a:gd name="connsiteY110" fmla="*/ 37701746 h 39939118"/>
              <a:gd name="connsiteX111" fmla="*/ 9160364 w 15166452"/>
              <a:gd name="connsiteY111" fmla="*/ 37005674 h 39939118"/>
              <a:gd name="connsiteX112" fmla="*/ 8987527 w 15166452"/>
              <a:gd name="connsiteY112" fmla="*/ 36433902 h 39939118"/>
              <a:gd name="connsiteX113" fmla="*/ 9311597 w 15166452"/>
              <a:gd name="connsiteY113" fmla="*/ 35538953 h 39939118"/>
              <a:gd name="connsiteX114" fmla="*/ 8641853 w 15166452"/>
              <a:gd name="connsiteY114" fmla="*/ 29771504 h 39939118"/>
              <a:gd name="connsiteX115" fmla="*/ 9052341 w 15166452"/>
              <a:gd name="connsiteY115" fmla="*/ 26564604 h 39939118"/>
              <a:gd name="connsiteX116" fmla="*/ 8339388 w 15166452"/>
              <a:gd name="connsiteY116" fmla="*/ 26490025 h 39939118"/>
              <a:gd name="connsiteX117" fmla="*/ 8015319 w 15166452"/>
              <a:gd name="connsiteY117" fmla="*/ 22049595 h 39939118"/>
              <a:gd name="connsiteX118" fmla="*/ 8339388 w 15166452"/>
              <a:gd name="connsiteY118" fmla="*/ 18684082 h 39939118"/>
              <a:gd name="connsiteX119" fmla="*/ 7518412 w 15166452"/>
              <a:gd name="connsiteY119" fmla="*/ 16769886 h 39939118"/>
              <a:gd name="connsiteX120" fmla="*/ 7172492 w 15166452"/>
              <a:gd name="connsiteY120" fmla="*/ 16309465 h 39939118"/>
              <a:gd name="connsiteX121" fmla="*/ 7302366 w 15166452"/>
              <a:gd name="connsiteY121" fmla="*/ 16332817 h 39939118"/>
              <a:gd name="connsiteX122" fmla="*/ 7025008 w 15166452"/>
              <a:gd name="connsiteY122" fmla="*/ 16283097 h 39939118"/>
              <a:gd name="connsiteX123" fmla="*/ 7154636 w 15166452"/>
              <a:gd name="connsiteY123" fmla="*/ 20186069 h 39939118"/>
              <a:gd name="connsiteX124" fmla="*/ 6668684 w 15166452"/>
              <a:gd name="connsiteY124" fmla="*/ 21851668 h 39939118"/>
              <a:gd name="connsiteX125" fmla="*/ 6117614 w 15166452"/>
              <a:gd name="connsiteY125" fmla="*/ 22100265 h 39939118"/>
              <a:gd name="connsiteX126" fmla="*/ 6668684 w 15166452"/>
              <a:gd name="connsiteY126" fmla="*/ 26997624 h 39939118"/>
              <a:gd name="connsiteX127" fmla="*/ 6330157 w 15166452"/>
              <a:gd name="connsiteY127" fmla="*/ 36543745 h 39939118"/>
              <a:gd name="connsiteX128" fmla="*/ 5428593 w 15166452"/>
              <a:gd name="connsiteY128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653052 w 15166452"/>
              <a:gd name="connsiteY101" fmla="*/ 33957385 h 39939118"/>
              <a:gd name="connsiteX102" fmla="*/ 12476012 w 15166452"/>
              <a:gd name="connsiteY102" fmla="*/ 35603305 h 39939118"/>
              <a:gd name="connsiteX103" fmla="*/ 12876361 w 15166452"/>
              <a:gd name="connsiteY103" fmla="*/ 36135585 h 39939118"/>
              <a:gd name="connsiteX104" fmla="*/ 12293132 w 15166452"/>
              <a:gd name="connsiteY104" fmla="*/ 36517705 h 39939118"/>
              <a:gd name="connsiteX105" fmla="*/ 13243640 w 15166452"/>
              <a:gd name="connsiteY105" fmla="*/ 36906236 h 39939118"/>
              <a:gd name="connsiteX106" fmla="*/ 11623292 w 15166452"/>
              <a:gd name="connsiteY106" fmla="*/ 37279131 h 39939118"/>
              <a:gd name="connsiteX107" fmla="*/ 12206617 w 15166452"/>
              <a:gd name="connsiteY107" fmla="*/ 38000062 h 39939118"/>
              <a:gd name="connsiteX108" fmla="*/ 9754339 w 15166452"/>
              <a:gd name="connsiteY108" fmla="*/ 37925483 h 39939118"/>
              <a:gd name="connsiteX109" fmla="*/ 9754339 w 15166452"/>
              <a:gd name="connsiteY109" fmla="*/ 37602307 h 39939118"/>
              <a:gd name="connsiteX110" fmla="*/ 9138760 w 15166452"/>
              <a:gd name="connsiteY110" fmla="*/ 37701746 h 39939118"/>
              <a:gd name="connsiteX111" fmla="*/ 9160364 w 15166452"/>
              <a:gd name="connsiteY111" fmla="*/ 37005674 h 39939118"/>
              <a:gd name="connsiteX112" fmla="*/ 8987527 w 15166452"/>
              <a:gd name="connsiteY112" fmla="*/ 36433902 h 39939118"/>
              <a:gd name="connsiteX113" fmla="*/ 9311597 w 15166452"/>
              <a:gd name="connsiteY113" fmla="*/ 35538953 h 39939118"/>
              <a:gd name="connsiteX114" fmla="*/ 8641853 w 15166452"/>
              <a:gd name="connsiteY114" fmla="*/ 29771504 h 39939118"/>
              <a:gd name="connsiteX115" fmla="*/ 9052341 w 15166452"/>
              <a:gd name="connsiteY115" fmla="*/ 26564604 h 39939118"/>
              <a:gd name="connsiteX116" fmla="*/ 8339388 w 15166452"/>
              <a:gd name="connsiteY116" fmla="*/ 26490025 h 39939118"/>
              <a:gd name="connsiteX117" fmla="*/ 8015319 w 15166452"/>
              <a:gd name="connsiteY117" fmla="*/ 22049595 h 39939118"/>
              <a:gd name="connsiteX118" fmla="*/ 8339388 w 15166452"/>
              <a:gd name="connsiteY118" fmla="*/ 18684082 h 39939118"/>
              <a:gd name="connsiteX119" fmla="*/ 7518412 w 15166452"/>
              <a:gd name="connsiteY119" fmla="*/ 16769886 h 39939118"/>
              <a:gd name="connsiteX120" fmla="*/ 7172492 w 15166452"/>
              <a:gd name="connsiteY120" fmla="*/ 16309465 h 39939118"/>
              <a:gd name="connsiteX121" fmla="*/ 7302366 w 15166452"/>
              <a:gd name="connsiteY121" fmla="*/ 16332817 h 39939118"/>
              <a:gd name="connsiteX122" fmla="*/ 7025008 w 15166452"/>
              <a:gd name="connsiteY122" fmla="*/ 16283097 h 39939118"/>
              <a:gd name="connsiteX123" fmla="*/ 7154636 w 15166452"/>
              <a:gd name="connsiteY123" fmla="*/ 20186069 h 39939118"/>
              <a:gd name="connsiteX124" fmla="*/ 6668684 w 15166452"/>
              <a:gd name="connsiteY124" fmla="*/ 21851668 h 39939118"/>
              <a:gd name="connsiteX125" fmla="*/ 6117614 w 15166452"/>
              <a:gd name="connsiteY125" fmla="*/ 22100265 h 39939118"/>
              <a:gd name="connsiteX126" fmla="*/ 6668684 w 15166452"/>
              <a:gd name="connsiteY126" fmla="*/ 26997624 h 39939118"/>
              <a:gd name="connsiteX127" fmla="*/ 6330157 w 15166452"/>
              <a:gd name="connsiteY127" fmla="*/ 36543745 h 39939118"/>
              <a:gd name="connsiteX128" fmla="*/ 5428593 w 15166452"/>
              <a:gd name="connsiteY128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653052 w 15166452"/>
              <a:gd name="connsiteY101" fmla="*/ 33957385 h 39939118"/>
              <a:gd name="connsiteX102" fmla="*/ 11817734 w 15166452"/>
              <a:gd name="connsiteY102" fmla="*/ 35588672 h 39939118"/>
              <a:gd name="connsiteX103" fmla="*/ 12876361 w 15166452"/>
              <a:gd name="connsiteY103" fmla="*/ 36135585 h 39939118"/>
              <a:gd name="connsiteX104" fmla="*/ 12293132 w 15166452"/>
              <a:gd name="connsiteY104" fmla="*/ 36517705 h 39939118"/>
              <a:gd name="connsiteX105" fmla="*/ 13243640 w 15166452"/>
              <a:gd name="connsiteY105" fmla="*/ 36906236 h 39939118"/>
              <a:gd name="connsiteX106" fmla="*/ 11623292 w 15166452"/>
              <a:gd name="connsiteY106" fmla="*/ 37279131 h 39939118"/>
              <a:gd name="connsiteX107" fmla="*/ 12206617 w 15166452"/>
              <a:gd name="connsiteY107" fmla="*/ 38000062 h 39939118"/>
              <a:gd name="connsiteX108" fmla="*/ 9754339 w 15166452"/>
              <a:gd name="connsiteY108" fmla="*/ 37925483 h 39939118"/>
              <a:gd name="connsiteX109" fmla="*/ 9754339 w 15166452"/>
              <a:gd name="connsiteY109" fmla="*/ 37602307 h 39939118"/>
              <a:gd name="connsiteX110" fmla="*/ 9138760 w 15166452"/>
              <a:gd name="connsiteY110" fmla="*/ 37701746 h 39939118"/>
              <a:gd name="connsiteX111" fmla="*/ 9160364 w 15166452"/>
              <a:gd name="connsiteY111" fmla="*/ 37005674 h 39939118"/>
              <a:gd name="connsiteX112" fmla="*/ 8987527 w 15166452"/>
              <a:gd name="connsiteY112" fmla="*/ 36433902 h 39939118"/>
              <a:gd name="connsiteX113" fmla="*/ 9311597 w 15166452"/>
              <a:gd name="connsiteY113" fmla="*/ 35538953 h 39939118"/>
              <a:gd name="connsiteX114" fmla="*/ 8641853 w 15166452"/>
              <a:gd name="connsiteY114" fmla="*/ 29771504 h 39939118"/>
              <a:gd name="connsiteX115" fmla="*/ 9052341 w 15166452"/>
              <a:gd name="connsiteY115" fmla="*/ 26564604 h 39939118"/>
              <a:gd name="connsiteX116" fmla="*/ 8339388 w 15166452"/>
              <a:gd name="connsiteY116" fmla="*/ 26490025 h 39939118"/>
              <a:gd name="connsiteX117" fmla="*/ 8015319 w 15166452"/>
              <a:gd name="connsiteY117" fmla="*/ 22049595 h 39939118"/>
              <a:gd name="connsiteX118" fmla="*/ 8339388 w 15166452"/>
              <a:gd name="connsiteY118" fmla="*/ 18684082 h 39939118"/>
              <a:gd name="connsiteX119" fmla="*/ 7518412 w 15166452"/>
              <a:gd name="connsiteY119" fmla="*/ 16769886 h 39939118"/>
              <a:gd name="connsiteX120" fmla="*/ 7172492 w 15166452"/>
              <a:gd name="connsiteY120" fmla="*/ 16309465 h 39939118"/>
              <a:gd name="connsiteX121" fmla="*/ 7302366 w 15166452"/>
              <a:gd name="connsiteY121" fmla="*/ 16332817 h 39939118"/>
              <a:gd name="connsiteX122" fmla="*/ 7025008 w 15166452"/>
              <a:gd name="connsiteY122" fmla="*/ 16283097 h 39939118"/>
              <a:gd name="connsiteX123" fmla="*/ 7154636 w 15166452"/>
              <a:gd name="connsiteY123" fmla="*/ 20186069 h 39939118"/>
              <a:gd name="connsiteX124" fmla="*/ 6668684 w 15166452"/>
              <a:gd name="connsiteY124" fmla="*/ 21851668 h 39939118"/>
              <a:gd name="connsiteX125" fmla="*/ 6117614 w 15166452"/>
              <a:gd name="connsiteY125" fmla="*/ 22100265 h 39939118"/>
              <a:gd name="connsiteX126" fmla="*/ 6668684 w 15166452"/>
              <a:gd name="connsiteY126" fmla="*/ 26997624 h 39939118"/>
              <a:gd name="connsiteX127" fmla="*/ 6330157 w 15166452"/>
              <a:gd name="connsiteY127" fmla="*/ 36543745 h 39939118"/>
              <a:gd name="connsiteX128" fmla="*/ 5428593 w 15166452"/>
              <a:gd name="connsiteY128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653052 w 15166452"/>
              <a:gd name="connsiteY101" fmla="*/ 33957385 h 39939118"/>
              <a:gd name="connsiteX102" fmla="*/ 11385641 w 15166452"/>
              <a:gd name="connsiteY102" fmla="*/ 35688111 h 39939118"/>
              <a:gd name="connsiteX103" fmla="*/ 12876361 w 15166452"/>
              <a:gd name="connsiteY103" fmla="*/ 36135585 h 39939118"/>
              <a:gd name="connsiteX104" fmla="*/ 12293132 w 15166452"/>
              <a:gd name="connsiteY104" fmla="*/ 36517705 h 39939118"/>
              <a:gd name="connsiteX105" fmla="*/ 13243640 w 15166452"/>
              <a:gd name="connsiteY105" fmla="*/ 36906236 h 39939118"/>
              <a:gd name="connsiteX106" fmla="*/ 11623292 w 15166452"/>
              <a:gd name="connsiteY106" fmla="*/ 37279131 h 39939118"/>
              <a:gd name="connsiteX107" fmla="*/ 12206617 w 15166452"/>
              <a:gd name="connsiteY107" fmla="*/ 38000062 h 39939118"/>
              <a:gd name="connsiteX108" fmla="*/ 9754339 w 15166452"/>
              <a:gd name="connsiteY108" fmla="*/ 37925483 h 39939118"/>
              <a:gd name="connsiteX109" fmla="*/ 9754339 w 15166452"/>
              <a:gd name="connsiteY109" fmla="*/ 37602307 h 39939118"/>
              <a:gd name="connsiteX110" fmla="*/ 9138760 w 15166452"/>
              <a:gd name="connsiteY110" fmla="*/ 37701746 h 39939118"/>
              <a:gd name="connsiteX111" fmla="*/ 9160364 w 15166452"/>
              <a:gd name="connsiteY111" fmla="*/ 37005674 h 39939118"/>
              <a:gd name="connsiteX112" fmla="*/ 8987527 w 15166452"/>
              <a:gd name="connsiteY112" fmla="*/ 36433902 h 39939118"/>
              <a:gd name="connsiteX113" fmla="*/ 9311597 w 15166452"/>
              <a:gd name="connsiteY113" fmla="*/ 35538953 h 39939118"/>
              <a:gd name="connsiteX114" fmla="*/ 8641853 w 15166452"/>
              <a:gd name="connsiteY114" fmla="*/ 29771504 h 39939118"/>
              <a:gd name="connsiteX115" fmla="*/ 9052341 w 15166452"/>
              <a:gd name="connsiteY115" fmla="*/ 26564604 h 39939118"/>
              <a:gd name="connsiteX116" fmla="*/ 8339388 w 15166452"/>
              <a:gd name="connsiteY116" fmla="*/ 26490025 h 39939118"/>
              <a:gd name="connsiteX117" fmla="*/ 8015319 w 15166452"/>
              <a:gd name="connsiteY117" fmla="*/ 22049595 h 39939118"/>
              <a:gd name="connsiteX118" fmla="*/ 8339388 w 15166452"/>
              <a:gd name="connsiteY118" fmla="*/ 18684082 h 39939118"/>
              <a:gd name="connsiteX119" fmla="*/ 7518412 w 15166452"/>
              <a:gd name="connsiteY119" fmla="*/ 16769886 h 39939118"/>
              <a:gd name="connsiteX120" fmla="*/ 7172492 w 15166452"/>
              <a:gd name="connsiteY120" fmla="*/ 16309465 h 39939118"/>
              <a:gd name="connsiteX121" fmla="*/ 7302366 w 15166452"/>
              <a:gd name="connsiteY121" fmla="*/ 16332817 h 39939118"/>
              <a:gd name="connsiteX122" fmla="*/ 7025008 w 15166452"/>
              <a:gd name="connsiteY122" fmla="*/ 16283097 h 39939118"/>
              <a:gd name="connsiteX123" fmla="*/ 7154636 w 15166452"/>
              <a:gd name="connsiteY123" fmla="*/ 20186069 h 39939118"/>
              <a:gd name="connsiteX124" fmla="*/ 6668684 w 15166452"/>
              <a:gd name="connsiteY124" fmla="*/ 21851668 h 39939118"/>
              <a:gd name="connsiteX125" fmla="*/ 6117614 w 15166452"/>
              <a:gd name="connsiteY125" fmla="*/ 22100265 h 39939118"/>
              <a:gd name="connsiteX126" fmla="*/ 6668684 w 15166452"/>
              <a:gd name="connsiteY126" fmla="*/ 26997624 h 39939118"/>
              <a:gd name="connsiteX127" fmla="*/ 6330157 w 15166452"/>
              <a:gd name="connsiteY127" fmla="*/ 36543745 h 39939118"/>
              <a:gd name="connsiteX128" fmla="*/ 5428593 w 15166452"/>
              <a:gd name="connsiteY128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234409 w 15166452"/>
              <a:gd name="connsiteY101" fmla="*/ 33947933 h 39939118"/>
              <a:gd name="connsiteX102" fmla="*/ 11385641 w 15166452"/>
              <a:gd name="connsiteY102" fmla="*/ 35688111 h 39939118"/>
              <a:gd name="connsiteX103" fmla="*/ 12876361 w 15166452"/>
              <a:gd name="connsiteY103" fmla="*/ 36135585 h 39939118"/>
              <a:gd name="connsiteX104" fmla="*/ 12293132 w 15166452"/>
              <a:gd name="connsiteY104" fmla="*/ 36517705 h 39939118"/>
              <a:gd name="connsiteX105" fmla="*/ 13243640 w 15166452"/>
              <a:gd name="connsiteY105" fmla="*/ 36906236 h 39939118"/>
              <a:gd name="connsiteX106" fmla="*/ 11623292 w 15166452"/>
              <a:gd name="connsiteY106" fmla="*/ 37279131 h 39939118"/>
              <a:gd name="connsiteX107" fmla="*/ 12206617 w 15166452"/>
              <a:gd name="connsiteY107" fmla="*/ 38000062 h 39939118"/>
              <a:gd name="connsiteX108" fmla="*/ 9754339 w 15166452"/>
              <a:gd name="connsiteY108" fmla="*/ 37925483 h 39939118"/>
              <a:gd name="connsiteX109" fmla="*/ 9754339 w 15166452"/>
              <a:gd name="connsiteY109" fmla="*/ 37602307 h 39939118"/>
              <a:gd name="connsiteX110" fmla="*/ 9138760 w 15166452"/>
              <a:gd name="connsiteY110" fmla="*/ 37701746 h 39939118"/>
              <a:gd name="connsiteX111" fmla="*/ 9160364 w 15166452"/>
              <a:gd name="connsiteY111" fmla="*/ 37005674 h 39939118"/>
              <a:gd name="connsiteX112" fmla="*/ 8987527 w 15166452"/>
              <a:gd name="connsiteY112" fmla="*/ 36433902 h 39939118"/>
              <a:gd name="connsiteX113" fmla="*/ 9311597 w 15166452"/>
              <a:gd name="connsiteY113" fmla="*/ 35538953 h 39939118"/>
              <a:gd name="connsiteX114" fmla="*/ 8641853 w 15166452"/>
              <a:gd name="connsiteY114" fmla="*/ 29771504 h 39939118"/>
              <a:gd name="connsiteX115" fmla="*/ 9052341 w 15166452"/>
              <a:gd name="connsiteY115" fmla="*/ 26564604 h 39939118"/>
              <a:gd name="connsiteX116" fmla="*/ 8339388 w 15166452"/>
              <a:gd name="connsiteY116" fmla="*/ 26490025 h 39939118"/>
              <a:gd name="connsiteX117" fmla="*/ 8015319 w 15166452"/>
              <a:gd name="connsiteY117" fmla="*/ 22049595 h 39939118"/>
              <a:gd name="connsiteX118" fmla="*/ 8339388 w 15166452"/>
              <a:gd name="connsiteY118" fmla="*/ 18684082 h 39939118"/>
              <a:gd name="connsiteX119" fmla="*/ 7518412 w 15166452"/>
              <a:gd name="connsiteY119" fmla="*/ 16769886 h 39939118"/>
              <a:gd name="connsiteX120" fmla="*/ 7172492 w 15166452"/>
              <a:gd name="connsiteY120" fmla="*/ 16309465 h 39939118"/>
              <a:gd name="connsiteX121" fmla="*/ 7302366 w 15166452"/>
              <a:gd name="connsiteY121" fmla="*/ 16332817 h 39939118"/>
              <a:gd name="connsiteX122" fmla="*/ 7025008 w 15166452"/>
              <a:gd name="connsiteY122" fmla="*/ 16283097 h 39939118"/>
              <a:gd name="connsiteX123" fmla="*/ 7154636 w 15166452"/>
              <a:gd name="connsiteY123" fmla="*/ 20186069 h 39939118"/>
              <a:gd name="connsiteX124" fmla="*/ 6668684 w 15166452"/>
              <a:gd name="connsiteY124" fmla="*/ 21851668 h 39939118"/>
              <a:gd name="connsiteX125" fmla="*/ 6117614 w 15166452"/>
              <a:gd name="connsiteY125" fmla="*/ 22100265 h 39939118"/>
              <a:gd name="connsiteX126" fmla="*/ 6668684 w 15166452"/>
              <a:gd name="connsiteY126" fmla="*/ 26997624 h 39939118"/>
              <a:gd name="connsiteX127" fmla="*/ 6330157 w 15166452"/>
              <a:gd name="connsiteY127" fmla="*/ 36543745 h 39939118"/>
              <a:gd name="connsiteX128" fmla="*/ 5428593 w 15166452"/>
              <a:gd name="connsiteY128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234409 w 15166452"/>
              <a:gd name="connsiteY101" fmla="*/ 33947933 h 39939118"/>
              <a:gd name="connsiteX102" fmla="*/ 11385641 w 15166452"/>
              <a:gd name="connsiteY102" fmla="*/ 35688111 h 39939118"/>
              <a:gd name="connsiteX103" fmla="*/ 12876361 w 15166452"/>
              <a:gd name="connsiteY103" fmla="*/ 36135585 h 39939118"/>
              <a:gd name="connsiteX104" fmla="*/ 12293132 w 15166452"/>
              <a:gd name="connsiteY104" fmla="*/ 36517705 h 39939118"/>
              <a:gd name="connsiteX105" fmla="*/ 13243640 w 15166452"/>
              <a:gd name="connsiteY105" fmla="*/ 36906236 h 39939118"/>
              <a:gd name="connsiteX106" fmla="*/ 11623292 w 15166452"/>
              <a:gd name="connsiteY106" fmla="*/ 37279131 h 39939118"/>
              <a:gd name="connsiteX107" fmla="*/ 12206617 w 15166452"/>
              <a:gd name="connsiteY107" fmla="*/ 38000062 h 39939118"/>
              <a:gd name="connsiteX108" fmla="*/ 9754339 w 15166452"/>
              <a:gd name="connsiteY108" fmla="*/ 37925483 h 39939118"/>
              <a:gd name="connsiteX109" fmla="*/ 9754339 w 15166452"/>
              <a:gd name="connsiteY109" fmla="*/ 37602307 h 39939118"/>
              <a:gd name="connsiteX110" fmla="*/ 9138760 w 15166452"/>
              <a:gd name="connsiteY110" fmla="*/ 37701746 h 39939118"/>
              <a:gd name="connsiteX111" fmla="*/ 9160364 w 15166452"/>
              <a:gd name="connsiteY111" fmla="*/ 37005674 h 39939118"/>
              <a:gd name="connsiteX112" fmla="*/ 8987527 w 15166452"/>
              <a:gd name="connsiteY112" fmla="*/ 36433902 h 39939118"/>
              <a:gd name="connsiteX113" fmla="*/ 9311597 w 15166452"/>
              <a:gd name="connsiteY113" fmla="*/ 35538953 h 39939118"/>
              <a:gd name="connsiteX114" fmla="*/ 8641853 w 15166452"/>
              <a:gd name="connsiteY114" fmla="*/ 29771504 h 39939118"/>
              <a:gd name="connsiteX115" fmla="*/ 9052341 w 15166452"/>
              <a:gd name="connsiteY115" fmla="*/ 26564604 h 39939118"/>
              <a:gd name="connsiteX116" fmla="*/ 8339388 w 15166452"/>
              <a:gd name="connsiteY116" fmla="*/ 26490025 h 39939118"/>
              <a:gd name="connsiteX117" fmla="*/ 8015319 w 15166452"/>
              <a:gd name="connsiteY117" fmla="*/ 22049595 h 39939118"/>
              <a:gd name="connsiteX118" fmla="*/ 8339388 w 15166452"/>
              <a:gd name="connsiteY118" fmla="*/ 18684082 h 39939118"/>
              <a:gd name="connsiteX119" fmla="*/ 7518412 w 15166452"/>
              <a:gd name="connsiteY119" fmla="*/ 16769886 h 39939118"/>
              <a:gd name="connsiteX120" fmla="*/ 7172492 w 15166452"/>
              <a:gd name="connsiteY120" fmla="*/ 16309465 h 39939118"/>
              <a:gd name="connsiteX121" fmla="*/ 7302366 w 15166452"/>
              <a:gd name="connsiteY121" fmla="*/ 16332817 h 39939118"/>
              <a:gd name="connsiteX122" fmla="*/ 7025008 w 15166452"/>
              <a:gd name="connsiteY122" fmla="*/ 16283097 h 39939118"/>
              <a:gd name="connsiteX123" fmla="*/ 7154636 w 15166452"/>
              <a:gd name="connsiteY123" fmla="*/ 20186069 h 39939118"/>
              <a:gd name="connsiteX124" fmla="*/ 6668684 w 15166452"/>
              <a:gd name="connsiteY124" fmla="*/ 21851668 h 39939118"/>
              <a:gd name="connsiteX125" fmla="*/ 6117614 w 15166452"/>
              <a:gd name="connsiteY125" fmla="*/ 22100265 h 39939118"/>
              <a:gd name="connsiteX126" fmla="*/ 6668684 w 15166452"/>
              <a:gd name="connsiteY126" fmla="*/ 26997624 h 39939118"/>
              <a:gd name="connsiteX127" fmla="*/ 6330157 w 15166452"/>
              <a:gd name="connsiteY127" fmla="*/ 36543745 h 39939118"/>
              <a:gd name="connsiteX128" fmla="*/ 5428593 w 15166452"/>
              <a:gd name="connsiteY128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0780712 w 15166452"/>
              <a:gd name="connsiteY101" fmla="*/ 33947933 h 39939118"/>
              <a:gd name="connsiteX102" fmla="*/ 11385641 w 15166452"/>
              <a:gd name="connsiteY102" fmla="*/ 35688111 h 39939118"/>
              <a:gd name="connsiteX103" fmla="*/ 12876361 w 15166452"/>
              <a:gd name="connsiteY103" fmla="*/ 36135585 h 39939118"/>
              <a:gd name="connsiteX104" fmla="*/ 12293132 w 15166452"/>
              <a:gd name="connsiteY104" fmla="*/ 36517705 h 39939118"/>
              <a:gd name="connsiteX105" fmla="*/ 13243640 w 15166452"/>
              <a:gd name="connsiteY105" fmla="*/ 36906236 h 39939118"/>
              <a:gd name="connsiteX106" fmla="*/ 11623292 w 15166452"/>
              <a:gd name="connsiteY106" fmla="*/ 37279131 h 39939118"/>
              <a:gd name="connsiteX107" fmla="*/ 12206617 w 15166452"/>
              <a:gd name="connsiteY107" fmla="*/ 38000062 h 39939118"/>
              <a:gd name="connsiteX108" fmla="*/ 9754339 w 15166452"/>
              <a:gd name="connsiteY108" fmla="*/ 37925483 h 39939118"/>
              <a:gd name="connsiteX109" fmla="*/ 9754339 w 15166452"/>
              <a:gd name="connsiteY109" fmla="*/ 37602307 h 39939118"/>
              <a:gd name="connsiteX110" fmla="*/ 9138760 w 15166452"/>
              <a:gd name="connsiteY110" fmla="*/ 37701746 h 39939118"/>
              <a:gd name="connsiteX111" fmla="*/ 9160364 w 15166452"/>
              <a:gd name="connsiteY111" fmla="*/ 37005674 h 39939118"/>
              <a:gd name="connsiteX112" fmla="*/ 8987527 w 15166452"/>
              <a:gd name="connsiteY112" fmla="*/ 36433902 h 39939118"/>
              <a:gd name="connsiteX113" fmla="*/ 9311597 w 15166452"/>
              <a:gd name="connsiteY113" fmla="*/ 35538953 h 39939118"/>
              <a:gd name="connsiteX114" fmla="*/ 8641853 w 15166452"/>
              <a:gd name="connsiteY114" fmla="*/ 29771504 h 39939118"/>
              <a:gd name="connsiteX115" fmla="*/ 9052341 w 15166452"/>
              <a:gd name="connsiteY115" fmla="*/ 26564604 h 39939118"/>
              <a:gd name="connsiteX116" fmla="*/ 8339388 w 15166452"/>
              <a:gd name="connsiteY116" fmla="*/ 26490025 h 39939118"/>
              <a:gd name="connsiteX117" fmla="*/ 8015319 w 15166452"/>
              <a:gd name="connsiteY117" fmla="*/ 22049595 h 39939118"/>
              <a:gd name="connsiteX118" fmla="*/ 8339388 w 15166452"/>
              <a:gd name="connsiteY118" fmla="*/ 18684082 h 39939118"/>
              <a:gd name="connsiteX119" fmla="*/ 7518412 w 15166452"/>
              <a:gd name="connsiteY119" fmla="*/ 16769886 h 39939118"/>
              <a:gd name="connsiteX120" fmla="*/ 7172492 w 15166452"/>
              <a:gd name="connsiteY120" fmla="*/ 16309465 h 39939118"/>
              <a:gd name="connsiteX121" fmla="*/ 7302366 w 15166452"/>
              <a:gd name="connsiteY121" fmla="*/ 16332817 h 39939118"/>
              <a:gd name="connsiteX122" fmla="*/ 7025008 w 15166452"/>
              <a:gd name="connsiteY122" fmla="*/ 16283097 h 39939118"/>
              <a:gd name="connsiteX123" fmla="*/ 7154636 w 15166452"/>
              <a:gd name="connsiteY123" fmla="*/ 20186069 h 39939118"/>
              <a:gd name="connsiteX124" fmla="*/ 6668684 w 15166452"/>
              <a:gd name="connsiteY124" fmla="*/ 21851668 h 39939118"/>
              <a:gd name="connsiteX125" fmla="*/ 6117614 w 15166452"/>
              <a:gd name="connsiteY125" fmla="*/ 22100265 h 39939118"/>
              <a:gd name="connsiteX126" fmla="*/ 6668684 w 15166452"/>
              <a:gd name="connsiteY126" fmla="*/ 26997624 h 39939118"/>
              <a:gd name="connsiteX127" fmla="*/ 6330157 w 15166452"/>
              <a:gd name="connsiteY127" fmla="*/ 36543745 h 39939118"/>
              <a:gd name="connsiteX128" fmla="*/ 5428593 w 15166452"/>
              <a:gd name="connsiteY128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0888735 w 15166452"/>
              <a:gd name="connsiteY101" fmla="*/ 34718583 h 39939118"/>
              <a:gd name="connsiteX102" fmla="*/ 11385641 w 15166452"/>
              <a:gd name="connsiteY102" fmla="*/ 35688111 h 39939118"/>
              <a:gd name="connsiteX103" fmla="*/ 12876361 w 15166452"/>
              <a:gd name="connsiteY103" fmla="*/ 36135585 h 39939118"/>
              <a:gd name="connsiteX104" fmla="*/ 12293132 w 15166452"/>
              <a:gd name="connsiteY104" fmla="*/ 36517705 h 39939118"/>
              <a:gd name="connsiteX105" fmla="*/ 13243640 w 15166452"/>
              <a:gd name="connsiteY105" fmla="*/ 36906236 h 39939118"/>
              <a:gd name="connsiteX106" fmla="*/ 11623292 w 15166452"/>
              <a:gd name="connsiteY106" fmla="*/ 37279131 h 39939118"/>
              <a:gd name="connsiteX107" fmla="*/ 12206617 w 15166452"/>
              <a:gd name="connsiteY107" fmla="*/ 38000062 h 39939118"/>
              <a:gd name="connsiteX108" fmla="*/ 9754339 w 15166452"/>
              <a:gd name="connsiteY108" fmla="*/ 37925483 h 39939118"/>
              <a:gd name="connsiteX109" fmla="*/ 9754339 w 15166452"/>
              <a:gd name="connsiteY109" fmla="*/ 37602307 h 39939118"/>
              <a:gd name="connsiteX110" fmla="*/ 9138760 w 15166452"/>
              <a:gd name="connsiteY110" fmla="*/ 37701746 h 39939118"/>
              <a:gd name="connsiteX111" fmla="*/ 9160364 w 15166452"/>
              <a:gd name="connsiteY111" fmla="*/ 37005674 h 39939118"/>
              <a:gd name="connsiteX112" fmla="*/ 8987527 w 15166452"/>
              <a:gd name="connsiteY112" fmla="*/ 36433902 h 39939118"/>
              <a:gd name="connsiteX113" fmla="*/ 9311597 w 15166452"/>
              <a:gd name="connsiteY113" fmla="*/ 35538953 h 39939118"/>
              <a:gd name="connsiteX114" fmla="*/ 8641853 w 15166452"/>
              <a:gd name="connsiteY114" fmla="*/ 29771504 h 39939118"/>
              <a:gd name="connsiteX115" fmla="*/ 9052341 w 15166452"/>
              <a:gd name="connsiteY115" fmla="*/ 26564604 h 39939118"/>
              <a:gd name="connsiteX116" fmla="*/ 8339388 w 15166452"/>
              <a:gd name="connsiteY116" fmla="*/ 26490025 h 39939118"/>
              <a:gd name="connsiteX117" fmla="*/ 8015319 w 15166452"/>
              <a:gd name="connsiteY117" fmla="*/ 22049595 h 39939118"/>
              <a:gd name="connsiteX118" fmla="*/ 8339388 w 15166452"/>
              <a:gd name="connsiteY118" fmla="*/ 18684082 h 39939118"/>
              <a:gd name="connsiteX119" fmla="*/ 7518412 w 15166452"/>
              <a:gd name="connsiteY119" fmla="*/ 16769886 h 39939118"/>
              <a:gd name="connsiteX120" fmla="*/ 7172492 w 15166452"/>
              <a:gd name="connsiteY120" fmla="*/ 16309465 h 39939118"/>
              <a:gd name="connsiteX121" fmla="*/ 7302366 w 15166452"/>
              <a:gd name="connsiteY121" fmla="*/ 16332817 h 39939118"/>
              <a:gd name="connsiteX122" fmla="*/ 7025008 w 15166452"/>
              <a:gd name="connsiteY122" fmla="*/ 16283097 h 39939118"/>
              <a:gd name="connsiteX123" fmla="*/ 7154636 w 15166452"/>
              <a:gd name="connsiteY123" fmla="*/ 20186069 h 39939118"/>
              <a:gd name="connsiteX124" fmla="*/ 6668684 w 15166452"/>
              <a:gd name="connsiteY124" fmla="*/ 21851668 h 39939118"/>
              <a:gd name="connsiteX125" fmla="*/ 6117614 w 15166452"/>
              <a:gd name="connsiteY125" fmla="*/ 22100265 h 39939118"/>
              <a:gd name="connsiteX126" fmla="*/ 6668684 w 15166452"/>
              <a:gd name="connsiteY126" fmla="*/ 26997624 h 39939118"/>
              <a:gd name="connsiteX127" fmla="*/ 6330157 w 15166452"/>
              <a:gd name="connsiteY127" fmla="*/ 36543745 h 39939118"/>
              <a:gd name="connsiteX128" fmla="*/ 5428593 w 15166452"/>
              <a:gd name="connsiteY128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083177 w 15166452"/>
              <a:gd name="connsiteY101" fmla="*/ 34718583 h 39939118"/>
              <a:gd name="connsiteX102" fmla="*/ 11385641 w 15166452"/>
              <a:gd name="connsiteY102" fmla="*/ 35688111 h 39939118"/>
              <a:gd name="connsiteX103" fmla="*/ 12876361 w 15166452"/>
              <a:gd name="connsiteY103" fmla="*/ 36135585 h 39939118"/>
              <a:gd name="connsiteX104" fmla="*/ 12293132 w 15166452"/>
              <a:gd name="connsiteY104" fmla="*/ 36517705 h 39939118"/>
              <a:gd name="connsiteX105" fmla="*/ 13243640 w 15166452"/>
              <a:gd name="connsiteY105" fmla="*/ 36906236 h 39939118"/>
              <a:gd name="connsiteX106" fmla="*/ 11623292 w 15166452"/>
              <a:gd name="connsiteY106" fmla="*/ 37279131 h 39939118"/>
              <a:gd name="connsiteX107" fmla="*/ 12206617 w 15166452"/>
              <a:gd name="connsiteY107" fmla="*/ 38000062 h 39939118"/>
              <a:gd name="connsiteX108" fmla="*/ 9754339 w 15166452"/>
              <a:gd name="connsiteY108" fmla="*/ 37925483 h 39939118"/>
              <a:gd name="connsiteX109" fmla="*/ 9754339 w 15166452"/>
              <a:gd name="connsiteY109" fmla="*/ 37602307 h 39939118"/>
              <a:gd name="connsiteX110" fmla="*/ 9138760 w 15166452"/>
              <a:gd name="connsiteY110" fmla="*/ 37701746 h 39939118"/>
              <a:gd name="connsiteX111" fmla="*/ 9160364 w 15166452"/>
              <a:gd name="connsiteY111" fmla="*/ 37005674 h 39939118"/>
              <a:gd name="connsiteX112" fmla="*/ 8987527 w 15166452"/>
              <a:gd name="connsiteY112" fmla="*/ 36433902 h 39939118"/>
              <a:gd name="connsiteX113" fmla="*/ 9311597 w 15166452"/>
              <a:gd name="connsiteY113" fmla="*/ 35538953 h 39939118"/>
              <a:gd name="connsiteX114" fmla="*/ 8641853 w 15166452"/>
              <a:gd name="connsiteY114" fmla="*/ 29771504 h 39939118"/>
              <a:gd name="connsiteX115" fmla="*/ 9052341 w 15166452"/>
              <a:gd name="connsiteY115" fmla="*/ 26564604 h 39939118"/>
              <a:gd name="connsiteX116" fmla="*/ 8339388 w 15166452"/>
              <a:gd name="connsiteY116" fmla="*/ 26490025 h 39939118"/>
              <a:gd name="connsiteX117" fmla="*/ 8015319 w 15166452"/>
              <a:gd name="connsiteY117" fmla="*/ 22049595 h 39939118"/>
              <a:gd name="connsiteX118" fmla="*/ 8339388 w 15166452"/>
              <a:gd name="connsiteY118" fmla="*/ 18684082 h 39939118"/>
              <a:gd name="connsiteX119" fmla="*/ 7518412 w 15166452"/>
              <a:gd name="connsiteY119" fmla="*/ 16769886 h 39939118"/>
              <a:gd name="connsiteX120" fmla="*/ 7172492 w 15166452"/>
              <a:gd name="connsiteY120" fmla="*/ 16309465 h 39939118"/>
              <a:gd name="connsiteX121" fmla="*/ 7302366 w 15166452"/>
              <a:gd name="connsiteY121" fmla="*/ 16332817 h 39939118"/>
              <a:gd name="connsiteX122" fmla="*/ 7025008 w 15166452"/>
              <a:gd name="connsiteY122" fmla="*/ 16283097 h 39939118"/>
              <a:gd name="connsiteX123" fmla="*/ 7154636 w 15166452"/>
              <a:gd name="connsiteY123" fmla="*/ 20186069 h 39939118"/>
              <a:gd name="connsiteX124" fmla="*/ 6668684 w 15166452"/>
              <a:gd name="connsiteY124" fmla="*/ 21851668 h 39939118"/>
              <a:gd name="connsiteX125" fmla="*/ 6117614 w 15166452"/>
              <a:gd name="connsiteY125" fmla="*/ 22100265 h 39939118"/>
              <a:gd name="connsiteX126" fmla="*/ 6668684 w 15166452"/>
              <a:gd name="connsiteY126" fmla="*/ 26997624 h 39939118"/>
              <a:gd name="connsiteX127" fmla="*/ 6330157 w 15166452"/>
              <a:gd name="connsiteY127" fmla="*/ 36543745 h 39939118"/>
              <a:gd name="connsiteX128" fmla="*/ 5428593 w 15166452"/>
              <a:gd name="connsiteY128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083177 w 15166452"/>
              <a:gd name="connsiteY101" fmla="*/ 34718583 h 39939118"/>
              <a:gd name="connsiteX102" fmla="*/ 11385641 w 15166452"/>
              <a:gd name="connsiteY102" fmla="*/ 35688111 h 39939118"/>
              <a:gd name="connsiteX103" fmla="*/ 12876361 w 15166452"/>
              <a:gd name="connsiteY103" fmla="*/ 36135585 h 39939118"/>
              <a:gd name="connsiteX104" fmla="*/ 12293132 w 15166452"/>
              <a:gd name="connsiteY104" fmla="*/ 36517705 h 39939118"/>
              <a:gd name="connsiteX105" fmla="*/ 13243640 w 15166452"/>
              <a:gd name="connsiteY105" fmla="*/ 36906236 h 39939118"/>
              <a:gd name="connsiteX106" fmla="*/ 11623292 w 15166452"/>
              <a:gd name="connsiteY106" fmla="*/ 37279131 h 39939118"/>
              <a:gd name="connsiteX107" fmla="*/ 12206617 w 15166452"/>
              <a:gd name="connsiteY107" fmla="*/ 38000062 h 39939118"/>
              <a:gd name="connsiteX108" fmla="*/ 9754339 w 15166452"/>
              <a:gd name="connsiteY108" fmla="*/ 37925483 h 39939118"/>
              <a:gd name="connsiteX109" fmla="*/ 9754339 w 15166452"/>
              <a:gd name="connsiteY109" fmla="*/ 37602307 h 39939118"/>
              <a:gd name="connsiteX110" fmla="*/ 9138760 w 15166452"/>
              <a:gd name="connsiteY110" fmla="*/ 37701746 h 39939118"/>
              <a:gd name="connsiteX111" fmla="*/ 9160364 w 15166452"/>
              <a:gd name="connsiteY111" fmla="*/ 37005674 h 39939118"/>
              <a:gd name="connsiteX112" fmla="*/ 8987527 w 15166452"/>
              <a:gd name="connsiteY112" fmla="*/ 36433902 h 39939118"/>
              <a:gd name="connsiteX113" fmla="*/ 9311597 w 15166452"/>
              <a:gd name="connsiteY113" fmla="*/ 35538953 h 39939118"/>
              <a:gd name="connsiteX114" fmla="*/ 8641853 w 15166452"/>
              <a:gd name="connsiteY114" fmla="*/ 29771504 h 39939118"/>
              <a:gd name="connsiteX115" fmla="*/ 9052341 w 15166452"/>
              <a:gd name="connsiteY115" fmla="*/ 26564604 h 39939118"/>
              <a:gd name="connsiteX116" fmla="*/ 8339388 w 15166452"/>
              <a:gd name="connsiteY116" fmla="*/ 26490025 h 39939118"/>
              <a:gd name="connsiteX117" fmla="*/ 8015319 w 15166452"/>
              <a:gd name="connsiteY117" fmla="*/ 22049595 h 39939118"/>
              <a:gd name="connsiteX118" fmla="*/ 8339388 w 15166452"/>
              <a:gd name="connsiteY118" fmla="*/ 18684082 h 39939118"/>
              <a:gd name="connsiteX119" fmla="*/ 7518412 w 15166452"/>
              <a:gd name="connsiteY119" fmla="*/ 16769886 h 39939118"/>
              <a:gd name="connsiteX120" fmla="*/ 7172492 w 15166452"/>
              <a:gd name="connsiteY120" fmla="*/ 16309465 h 39939118"/>
              <a:gd name="connsiteX121" fmla="*/ 7302366 w 15166452"/>
              <a:gd name="connsiteY121" fmla="*/ 16332817 h 39939118"/>
              <a:gd name="connsiteX122" fmla="*/ 7025008 w 15166452"/>
              <a:gd name="connsiteY122" fmla="*/ 16283097 h 39939118"/>
              <a:gd name="connsiteX123" fmla="*/ 7154636 w 15166452"/>
              <a:gd name="connsiteY123" fmla="*/ 20186069 h 39939118"/>
              <a:gd name="connsiteX124" fmla="*/ 6668684 w 15166452"/>
              <a:gd name="connsiteY124" fmla="*/ 21851668 h 39939118"/>
              <a:gd name="connsiteX125" fmla="*/ 6117614 w 15166452"/>
              <a:gd name="connsiteY125" fmla="*/ 22100265 h 39939118"/>
              <a:gd name="connsiteX126" fmla="*/ 6668684 w 15166452"/>
              <a:gd name="connsiteY126" fmla="*/ 26997624 h 39939118"/>
              <a:gd name="connsiteX127" fmla="*/ 6330157 w 15166452"/>
              <a:gd name="connsiteY127" fmla="*/ 36543745 h 39939118"/>
              <a:gd name="connsiteX128" fmla="*/ 5428593 w 15166452"/>
              <a:gd name="connsiteY128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083177 w 15166452"/>
              <a:gd name="connsiteY101" fmla="*/ 34718583 h 39939118"/>
              <a:gd name="connsiteX102" fmla="*/ 11385641 w 15166452"/>
              <a:gd name="connsiteY102" fmla="*/ 35688111 h 39939118"/>
              <a:gd name="connsiteX103" fmla="*/ 12876361 w 15166452"/>
              <a:gd name="connsiteY103" fmla="*/ 36135585 h 39939118"/>
              <a:gd name="connsiteX104" fmla="*/ 12293132 w 15166452"/>
              <a:gd name="connsiteY104" fmla="*/ 36517705 h 39939118"/>
              <a:gd name="connsiteX105" fmla="*/ 13243640 w 15166452"/>
              <a:gd name="connsiteY105" fmla="*/ 36906236 h 39939118"/>
              <a:gd name="connsiteX106" fmla="*/ 11623292 w 15166452"/>
              <a:gd name="connsiteY106" fmla="*/ 37279131 h 39939118"/>
              <a:gd name="connsiteX107" fmla="*/ 12206617 w 15166452"/>
              <a:gd name="connsiteY107" fmla="*/ 38000062 h 39939118"/>
              <a:gd name="connsiteX108" fmla="*/ 9754339 w 15166452"/>
              <a:gd name="connsiteY108" fmla="*/ 37925483 h 39939118"/>
              <a:gd name="connsiteX109" fmla="*/ 9754339 w 15166452"/>
              <a:gd name="connsiteY109" fmla="*/ 37602307 h 39939118"/>
              <a:gd name="connsiteX110" fmla="*/ 9138760 w 15166452"/>
              <a:gd name="connsiteY110" fmla="*/ 37701746 h 39939118"/>
              <a:gd name="connsiteX111" fmla="*/ 9160364 w 15166452"/>
              <a:gd name="connsiteY111" fmla="*/ 37005674 h 39939118"/>
              <a:gd name="connsiteX112" fmla="*/ 8987527 w 15166452"/>
              <a:gd name="connsiteY112" fmla="*/ 36433902 h 39939118"/>
              <a:gd name="connsiteX113" fmla="*/ 9311597 w 15166452"/>
              <a:gd name="connsiteY113" fmla="*/ 35538953 h 39939118"/>
              <a:gd name="connsiteX114" fmla="*/ 8641853 w 15166452"/>
              <a:gd name="connsiteY114" fmla="*/ 29771504 h 39939118"/>
              <a:gd name="connsiteX115" fmla="*/ 9052341 w 15166452"/>
              <a:gd name="connsiteY115" fmla="*/ 26564604 h 39939118"/>
              <a:gd name="connsiteX116" fmla="*/ 8339388 w 15166452"/>
              <a:gd name="connsiteY116" fmla="*/ 26490025 h 39939118"/>
              <a:gd name="connsiteX117" fmla="*/ 8015319 w 15166452"/>
              <a:gd name="connsiteY117" fmla="*/ 22049595 h 39939118"/>
              <a:gd name="connsiteX118" fmla="*/ 8339388 w 15166452"/>
              <a:gd name="connsiteY118" fmla="*/ 18684082 h 39939118"/>
              <a:gd name="connsiteX119" fmla="*/ 7518412 w 15166452"/>
              <a:gd name="connsiteY119" fmla="*/ 16769886 h 39939118"/>
              <a:gd name="connsiteX120" fmla="*/ 7172492 w 15166452"/>
              <a:gd name="connsiteY120" fmla="*/ 16309465 h 39939118"/>
              <a:gd name="connsiteX121" fmla="*/ 7302366 w 15166452"/>
              <a:gd name="connsiteY121" fmla="*/ 16332817 h 39939118"/>
              <a:gd name="connsiteX122" fmla="*/ 7025008 w 15166452"/>
              <a:gd name="connsiteY122" fmla="*/ 16283097 h 39939118"/>
              <a:gd name="connsiteX123" fmla="*/ 7154636 w 15166452"/>
              <a:gd name="connsiteY123" fmla="*/ 20186069 h 39939118"/>
              <a:gd name="connsiteX124" fmla="*/ 6668684 w 15166452"/>
              <a:gd name="connsiteY124" fmla="*/ 21851668 h 39939118"/>
              <a:gd name="connsiteX125" fmla="*/ 6117614 w 15166452"/>
              <a:gd name="connsiteY125" fmla="*/ 22100265 h 39939118"/>
              <a:gd name="connsiteX126" fmla="*/ 6668684 w 15166452"/>
              <a:gd name="connsiteY126" fmla="*/ 26997624 h 39939118"/>
              <a:gd name="connsiteX127" fmla="*/ 6330157 w 15166452"/>
              <a:gd name="connsiteY127" fmla="*/ 36543745 h 39939118"/>
              <a:gd name="connsiteX128" fmla="*/ 5428593 w 15166452"/>
              <a:gd name="connsiteY128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083177 w 15166452"/>
              <a:gd name="connsiteY101" fmla="*/ 34718583 h 39939118"/>
              <a:gd name="connsiteX102" fmla="*/ 11385641 w 15166452"/>
              <a:gd name="connsiteY102" fmla="*/ 35688111 h 39939118"/>
              <a:gd name="connsiteX103" fmla="*/ 12876361 w 15166452"/>
              <a:gd name="connsiteY103" fmla="*/ 36135585 h 39939118"/>
              <a:gd name="connsiteX104" fmla="*/ 12293132 w 15166452"/>
              <a:gd name="connsiteY104" fmla="*/ 36517705 h 39939118"/>
              <a:gd name="connsiteX105" fmla="*/ 13243640 w 15166452"/>
              <a:gd name="connsiteY105" fmla="*/ 36906236 h 39939118"/>
              <a:gd name="connsiteX106" fmla="*/ 11623292 w 15166452"/>
              <a:gd name="connsiteY106" fmla="*/ 37279131 h 39939118"/>
              <a:gd name="connsiteX107" fmla="*/ 12206617 w 15166452"/>
              <a:gd name="connsiteY107" fmla="*/ 38000062 h 39939118"/>
              <a:gd name="connsiteX108" fmla="*/ 9754339 w 15166452"/>
              <a:gd name="connsiteY108" fmla="*/ 37925483 h 39939118"/>
              <a:gd name="connsiteX109" fmla="*/ 9754339 w 15166452"/>
              <a:gd name="connsiteY109" fmla="*/ 37602307 h 39939118"/>
              <a:gd name="connsiteX110" fmla="*/ 9138760 w 15166452"/>
              <a:gd name="connsiteY110" fmla="*/ 37701746 h 39939118"/>
              <a:gd name="connsiteX111" fmla="*/ 9160364 w 15166452"/>
              <a:gd name="connsiteY111" fmla="*/ 37005674 h 39939118"/>
              <a:gd name="connsiteX112" fmla="*/ 8987527 w 15166452"/>
              <a:gd name="connsiteY112" fmla="*/ 36433902 h 39939118"/>
              <a:gd name="connsiteX113" fmla="*/ 9311597 w 15166452"/>
              <a:gd name="connsiteY113" fmla="*/ 35538953 h 39939118"/>
              <a:gd name="connsiteX114" fmla="*/ 8641853 w 15166452"/>
              <a:gd name="connsiteY114" fmla="*/ 29771504 h 39939118"/>
              <a:gd name="connsiteX115" fmla="*/ 9052341 w 15166452"/>
              <a:gd name="connsiteY115" fmla="*/ 26564604 h 39939118"/>
              <a:gd name="connsiteX116" fmla="*/ 8339388 w 15166452"/>
              <a:gd name="connsiteY116" fmla="*/ 26490025 h 39939118"/>
              <a:gd name="connsiteX117" fmla="*/ 8015319 w 15166452"/>
              <a:gd name="connsiteY117" fmla="*/ 22049595 h 39939118"/>
              <a:gd name="connsiteX118" fmla="*/ 8339388 w 15166452"/>
              <a:gd name="connsiteY118" fmla="*/ 18684082 h 39939118"/>
              <a:gd name="connsiteX119" fmla="*/ 7518412 w 15166452"/>
              <a:gd name="connsiteY119" fmla="*/ 16769886 h 39939118"/>
              <a:gd name="connsiteX120" fmla="*/ 7172492 w 15166452"/>
              <a:gd name="connsiteY120" fmla="*/ 16309465 h 39939118"/>
              <a:gd name="connsiteX121" fmla="*/ 7302366 w 15166452"/>
              <a:gd name="connsiteY121" fmla="*/ 16332817 h 39939118"/>
              <a:gd name="connsiteX122" fmla="*/ 7025008 w 15166452"/>
              <a:gd name="connsiteY122" fmla="*/ 16283097 h 39939118"/>
              <a:gd name="connsiteX123" fmla="*/ 7154636 w 15166452"/>
              <a:gd name="connsiteY123" fmla="*/ 20186069 h 39939118"/>
              <a:gd name="connsiteX124" fmla="*/ 6668684 w 15166452"/>
              <a:gd name="connsiteY124" fmla="*/ 21851668 h 39939118"/>
              <a:gd name="connsiteX125" fmla="*/ 6117614 w 15166452"/>
              <a:gd name="connsiteY125" fmla="*/ 22100265 h 39939118"/>
              <a:gd name="connsiteX126" fmla="*/ 6668684 w 15166452"/>
              <a:gd name="connsiteY126" fmla="*/ 26997624 h 39939118"/>
              <a:gd name="connsiteX127" fmla="*/ 6330157 w 15166452"/>
              <a:gd name="connsiteY127" fmla="*/ 36543745 h 39939118"/>
              <a:gd name="connsiteX128" fmla="*/ 5428593 w 15166452"/>
              <a:gd name="connsiteY128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083177 w 15166452"/>
              <a:gd name="connsiteY101" fmla="*/ 34718583 h 39939118"/>
              <a:gd name="connsiteX102" fmla="*/ 11385641 w 15166452"/>
              <a:gd name="connsiteY102" fmla="*/ 35688111 h 39939118"/>
              <a:gd name="connsiteX103" fmla="*/ 12876361 w 15166452"/>
              <a:gd name="connsiteY103" fmla="*/ 36135585 h 39939118"/>
              <a:gd name="connsiteX104" fmla="*/ 12293132 w 15166452"/>
              <a:gd name="connsiteY104" fmla="*/ 36517705 h 39939118"/>
              <a:gd name="connsiteX105" fmla="*/ 13243640 w 15166452"/>
              <a:gd name="connsiteY105" fmla="*/ 36906236 h 39939118"/>
              <a:gd name="connsiteX106" fmla="*/ 11623292 w 15166452"/>
              <a:gd name="connsiteY106" fmla="*/ 37279131 h 39939118"/>
              <a:gd name="connsiteX107" fmla="*/ 12206617 w 15166452"/>
              <a:gd name="connsiteY107" fmla="*/ 38000062 h 39939118"/>
              <a:gd name="connsiteX108" fmla="*/ 9754339 w 15166452"/>
              <a:gd name="connsiteY108" fmla="*/ 37925483 h 39939118"/>
              <a:gd name="connsiteX109" fmla="*/ 9754339 w 15166452"/>
              <a:gd name="connsiteY109" fmla="*/ 37602307 h 39939118"/>
              <a:gd name="connsiteX110" fmla="*/ 9138760 w 15166452"/>
              <a:gd name="connsiteY110" fmla="*/ 37701746 h 39939118"/>
              <a:gd name="connsiteX111" fmla="*/ 9160364 w 15166452"/>
              <a:gd name="connsiteY111" fmla="*/ 37005674 h 39939118"/>
              <a:gd name="connsiteX112" fmla="*/ 8987527 w 15166452"/>
              <a:gd name="connsiteY112" fmla="*/ 36433902 h 39939118"/>
              <a:gd name="connsiteX113" fmla="*/ 9311597 w 15166452"/>
              <a:gd name="connsiteY113" fmla="*/ 35538953 h 39939118"/>
              <a:gd name="connsiteX114" fmla="*/ 8641853 w 15166452"/>
              <a:gd name="connsiteY114" fmla="*/ 29771504 h 39939118"/>
              <a:gd name="connsiteX115" fmla="*/ 9052341 w 15166452"/>
              <a:gd name="connsiteY115" fmla="*/ 26564604 h 39939118"/>
              <a:gd name="connsiteX116" fmla="*/ 8339388 w 15166452"/>
              <a:gd name="connsiteY116" fmla="*/ 26490025 h 39939118"/>
              <a:gd name="connsiteX117" fmla="*/ 8015319 w 15166452"/>
              <a:gd name="connsiteY117" fmla="*/ 22049595 h 39939118"/>
              <a:gd name="connsiteX118" fmla="*/ 8339388 w 15166452"/>
              <a:gd name="connsiteY118" fmla="*/ 18684082 h 39939118"/>
              <a:gd name="connsiteX119" fmla="*/ 7518412 w 15166452"/>
              <a:gd name="connsiteY119" fmla="*/ 16769886 h 39939118"/>
              <a:gd name="connsiteX120" fmla="*/ 7172492 w 15166452"/>
              <a:gd name="connsiteY120" fmla="*/ 16309465 h 39939118"/>
              <a:gd name="connsiteX121" fmla="*/ 7302366 w 15166452"/>
              <a:gd name="connsiteY121" fmla="*/ 16332817 h 39939118"/>
              <a:gd name="connsiteX122" fmla="*/ 7025008 w 15166452"/>
              <a:gd name="connsiteY122" fmla="*/ 16283097 h 39939118"/>
              <a:gd name="connsiteX123" fmla="*/ 7154636 w 15166452"/>
              <a:gd name="connsiteY123" fmla="*/ 20186069 h 39939118"/>
              <a:gd name="connsiteX124" fmla="*/ 6668684 w 15166452"/>
              <a:gd name="connsiteY124" fmla="*/ 21851668 h 39939118"/>
              <a:gd name="connsiteX125" fmla="*/ 6117614 w 15166452"/>
              <a:gd name="connsiteY125" fmla="*/ 22100265 h 39939118"/>
              <a:gd name="connsiteX126" fmla="*/ 6668684 w 15166452"/>
              <a:gd name="connsiteY126" fmla="*/ 26997624 h 39939118"/>
              <a:gd name="connsiteX127" fmla="*/ 6330157 w 15166452"/>
              <a:gd name="connsiteY127" fmla="*/ 36543745 h 39939118"/>
              <a:gd name="connsiteX128" fmla="*/ 5428593 w 15166452"/>
              <a:gd name="connsiteY128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083177 w 15166452"/>
              <a:gd name="connsiteY101" fmla="*/ 34718583 h 39939118"/>
              <a:gd name="connsiteX102" fmla="*/ 11385641 w 15166452"/>
              <a:gd name="connsiteY102" fmla="*/ 35688111 h 39939118"/>
              <a:gd name="connsiteX103" fmla="*/ 12876361 w 15166452"/>
              <a:gd name="connsiteY103" fmla="*/ 36135585 h 39939118"/>
              <a:gd name="connsiteX104" fmla="*/ 12293132 w 15166452"/>
              <a:gd name="connsiteY104" fmla="*/ 36517705 h 39939118"/>
              <a:gd name="connsiteX105" fmla="*/ 13243640 w 15166452"/>
              <a:gd name="connsiteY105" fmla="*/ 36906236 h 39939118"/>
              <a:gd name="connsiteX106" fmla="*/ 11623292 w 15166452"/>
              <a:gd name="connsiteY106" fmla="*/ 37279131 h 39939118"/>
              <a:gd name="connsiteX107" fmla="*/ 12206617 w 15166452"/>
              <a:gd name="connsiteY107" fmla="*/ 38000062 h 39939118"/>
              <a:gd name="connsiteX108" fmla="*/ 9754339 w 15166452"/>
              <a:gd name="connsiteY108" fmla="*/ 37925483 h 39939118"/>
              <a:gd name="connsiteX109" fmla="*/ 9754339 w 15166452"/>
              <a:gd name="connsiteY109" fmla="*/ 37602307 h 39939118"/>
              <a:gd name="connsiteX110" fmla="*/ 9138760 w 15166452"/>
              <a:gd name="connsiteY110" fmla="*/ 37701746 h 39939118"/>
              <a:gd name="connsiteX111" fmla="*/ 9160364 w 15166452"/>
              <a:gd name="connsiteY111" fmla="*/ 37005674 h 39939118"/>
              <a:gd name="connsiteX112" fmla="*/ 8987527 w 15166452"/>
              <a:gd name="connsiteY112" fmla="*/ 36433902 h 39939118"/>
              <a:gd name="connsiteX113" fmla="*/ 9311597 w 15166452"/>
              <a:gd name="connsiteY113" fmla="*/ 35538953 h 39939118"/>
              <a:gd name="connsiteX114" fmla="*/ 8641853 w 15166452"/>
              <a:gd name="connsiteY114" fmla="*/ 29771504 h 39939118"/>
              <a:gd name="connsiteX115" fmla="*/ 9052341 w 15166452"/>
              <a:gd name="connsiteY115" fmla="*/ 26564604 h 39939118"/>
              <a:gd name="connsiteX116" fmla="*/ 8339388 w 15166452"/>
              <a:gd name="connsiteY116" fmla="*/ 26490025 h 39939118"/>
              <a:gd name="connsiteX117" fmla="*/ 8015319 w 15166452"/>
              <a:gd name="connsiteY117" fmla="*/ 22049595 h 39939118"/>
              <a:gd name="connsiteX118" fmla="*/ 8339388 w 15166452"/>
              <a:gd name="connsiteY118" fmla="*/ 18684082 h 39939118"/>
              <a:gd name="connsiteX119" fmla="*/ 7518412 w 15166452"/>
              <a:gd name="connsiteY119" fmla="*/ 16769886 h 39939118"/>
              <a:gd name="connsiteX120" fmla="*/ 7172492 w 15166452"/>
              <a:gd name="connsiteY120" fmla="*/ 16309465 h 39939118"/>
              <a:gd name="connsiteX121" fmla="*/ 7302366 w 15166452"/>
              <a:gd name="connsiteY121" fmla="*/ 16332817 h 39939118"/>
              <a:gd name="connsiteX122" fmla="*/ 7025008 w 15166452"/>
              <a:gd name="connsiteY122" fmla="*/ 16283097 h 39939118"/>
              <a:gd name="connsiteX123" fmla="*/ 7154636 w 15166452"/>
              <a:gd name="connsiteY123" fmla="*/ 20186069 h 39939118"/>
              <a:gd name="connsiteX124" fmla="*/ 6668684 w 15166452"/>
              <a:gd name="connsiteY124" fmla="*/ 21851668 h 39939118"/>
              <a:gd name="connsiteX125" fmla="*/ 6117614 w 15166452"/>
              <a:gd name="connsiteY125" fmla="*/ 22100265 h 39939118"/>
              <a:gd name="connsiteX126" fmla="*/ 6668684 w 15166452"/>
              <a:gd name="connsiteY126" fmla="*/ 26997624 h 39939118"/>
              <a:gd name="connsiteX127" fmla="*/ 6330157 w 15166452"/>
              <a:gd name="connsiteY127" fmla="*/ 36543745 h 39939118"/>
              <a:gd name="connsiteX128" fmla="*/ 5428593 w 15166452"/>
              <a:gd name="connsiteY128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083177 w 15166452"/>
              <a:gd name="connsiteY101" fmla="*/ 34718583 h 39939118"/>
              <a:gd name="connsiteX102" fmla="*/ 11385641 w 15166452"/>
              <a:gd name="connsiteY102" fmla="*/ 35986427 h 39939118"/>
              <a:gd name="connsiteX103" fmla="*/ 12876361 w 15166452"/>
              <a:gd name="connsiteY103" fmla="*/ 36135585 h 39939118"/>
              <a:gd name="connsiteX104" fmla="*/ 12293132 w 15166452"/>
              <a:gd name="connsiteY104" fmla="*/ 36517705 h 39939118"/>
              <a:gd name="connsiteX105" fmla="*/ 13243640 w 15166452"/>
              <a:gd name="connsiteY105" fmla="*/ 36906236 h 39939118"/>
              <a:gd name="connsiteX106" fmla="*/ 11623292 w 15166452"/>
              <a:gd name="connsiteY106" fmla="*/ 37279131 h 39939118"/>
              <a:gd name="connsiteX107" fmla="*/ 12206617 w 15166452"/>
              <a:gd name="connsiteY107" fmla="*/ 38000062 h 39939118"/>
              <a:gd name="connsiteX108" fmla="*/ 9754339 w 15166452"/>
              <a:gd name="connsiteY108" fmla="*/ 37925483 h 39939118"/>
              <a:gd name="connsiteX109" fmla="*/ 9754339 w 15166452"/>
              <a:gd name="connsiteY109" fmla="*/ 37602307 h 39939118"/>
              <a:gd name="connsiteX110" fmla="*/ 9138760 w 15166452"/>
              <a:gd name="connsiteY110" fmla="*/ 37701746 h 39939118"/>
              <a:gd name="connsiteX111" fmla="*/ 9160364 w 15166452"/>
              <a:gd name="connsiteY111" fmla="*/ 37005674 h 39939118"/>
              <a:gd name="connsiteX112" fmla="*/ 8987527 w 15166452"/>
              <a:gd name="connsiteY112" fmla="*/ 36433902 h 39939118"/>
              <a:gd name="connsiteX113" fmla="*/ 9311597 w 15166452"/>
              <a:gd name="connsiteY113" fmla="*/ 35538953 h 39939118"/>
              <a:gd name="connsiteX114" fmla="*/ 8641853 w 15166452"/>
              <a:gd name="connsiteY114" fmla="*/ 29771504 h 39939118"/>
              <a:gd name="connsiteX115" fmla="*/ 9052341 w 15166452"/>
              <a:gd name="connsiteY115" fmla="*/ 26564604 h 39939118"/>
              <a:gd name="connsiteX116" fmla="*/ 8339388 w 15166452"/>
              <a:gd name="connsiteY116" fmla="*/ 26490025 h 39939118"/>
              <a:gd name="connsiteX117" fmla="*/ 8015319 w 15166452"/>
              <a:gd name="connsiteY117" fmla="*/ 22049595 h 39939118"/>
              <a:gd name="connsiteX118" fmla="*/ 8339388 w 15166452"/>
              <a:gd name="connsiteY118" fmla="*/ 18684082 h 39939118"/>
              <a:gd name="connsiteX119" fmla="*/ 7518412 w 15166452"/>
              <a:gd name="connsiteY119" fmla="*/ 16769886 h 39939118"/>
              <a:gd name="connsiteX120" fmla="*/ 7172492 w 15166452"/>
              <a:gd name="connsiteY120" fmla="*/ 16309465 h 39939118"/>
              <a:gd name="connsiteX121" fmla="*/ 7302366 w 15166452"/>
              <a:gd name="connsiteY121" fmla="*/ 16332817 h 39939118"/>
              <a:gd name="connsiteX122" fmla="*/ 7025008 w 15166452"/>
              <a:gd name="connsiteY122" fmla="*/ 16283097 h 39939118"/>
              <a:gd name="connsiteX123" fmla="*/ 7154636 w 15166452"/>
              <a:gd name="connsiteY123" fmla="*/ 20186069 h 39939118"/>
              <a:gd name="connsiteX124" fmla="*/ 6668684 w 15166452"/>
              <a:gd name="connsiteY124" fmla="*/ 21851668 h 39939118"/>
              <a:gd name="connsiteX125" fmla="*/ 6117614 w 15166452"/>
              <a:gd name="connsiteY125" fmla="*/ 22100265 h 39939118"/>
              <a:gd name="connsiteX126" fmla="*/ 6668684 w 15166452"/>
              <a:gd name="connsiteY126" fmla="*/ 26997624 h 39939118"/>
              <a:gd name="connsiteX127" fmla="*/ 6330157 w 15166452"/>
              <a:gd name="connsiteY127" fmla="*/ 36543745 h 39939118"/>
              <a:gd name="connsiteX128" fmla="*/ 5428593 w 15166452"/>
              <a:gd name="connsiteY128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083177 w 15166452"/>
              <a:gd name="connsiteY101" fmla="*/ 34718583 h 39939118"/>
              <a:gd name="connsiteX102" fmla="*/ 11601688 w 15166452"/>
              <a:gd name="connsiteY102" fmla="*/ 36061006 h 39939118"/>
              <a:gd name="connsiteX103" fmla="*/ 12876361 w 15166452"/>
              <a:gd name="connsiteY103" fmla="*/ 36135585 h 39939118"/>
              <a:gd name="connsiteX104" fmla="*/ 12293132 w 15166452"/>
              <a:gd name="connsiteY104" fmla="*/ 36517705 h 39939118"/>
              <a:gd name="connsiteX105" fmla="*/ 13243640 w 15166452"/>
              <a:gd name="connsiteY105" fmla="*/ 36906236 h 39939118"/>
              <a:gd name="connsiteX106" fmla="*/ 11623292 w 15166452"/>
              <a:gd name="connsiteY106" fmla="*/ 37279131 h 39939118"/>
              <a:gd name="connsiteX107" fmla="*/ 12206617 w 15166452"/>
              <a:gd name="connsiteY107" fmla="*/ 38000062 h 39939118"/>
              <a:gd name="connsiteX108" fmla="*/ 9754339 w 15166452"/>
              <a:gd name="connsiteY108" fmla="*/ 37925483 h 39939118"/>
              <a:gd name="connsiteX109" fmla="*/ 9754339 w 15166452"/>
              <a:gd name="connsiteY109" fmla="*/ 37602307 h 39939118"/>
              <a:gd name="connsiteX110" fmla="*/ 9138760 w 15166452"/>
              <a:gd name="connsiteY110" fmla="*/ 37701746 h 39939118"/>
              <a:gd name="connsiteX111" fmla="*/ 9160364 w 15166452"/>
              <a:gd name="connsiteY111" fmla="*/ 37005674 h 39939118"/>
              <a:gd name="connsiteX112" fmla="*/ 8987527 w 15166452"/>
              <a:gd name="connsiteY112" fmla="*/ 36433902 h 39939118"/>
              <a:gd name="connsiteX113" fmla="*/ 9311597 w 15166452"/>
              <a:gd name="connsiteY113" fmla="*/ 35538953 h 39939118"/>
              <a:gd name="connsiteX114" fmla="*/ 8641853 w 15166452"/>
              <a:gd name="connsiteY114" fmla="*/ 29771504 h 39939118"/>
              <a:gd name="connsiteX115" fmla="*/ 9052341 w 15166452"/>
              <a:gd name="connsiteY115" fmla="*/ 26564604 h 39939118"/>
              <a:gd name="connsiteX116" fmla="*/ 8339388 w 15166452"/>
              <a:gd name="connsiteY116" fmla="*/ 26490025 h 39939118"/>
              <a:gd name="connsiteX117" fmla="*/ 8015319 w 15166452"/>
              <a:gd name="connsiteY117" fmla="*/ 22049595 h 39939118"/>
              <a:gd name="connsiteX118" fmla="*/ 8339388 w 15166452"/>
              <a:gd name="connsiteY118" fmla="*/ 18684082 h 39939118"/>
              <a:gd name="connsiteX119" fmla="*/ 7518412 w 15166452"/>
              <a:gd name="connsiteY119" fmla="*/ 16769886 h 39939118"/>
              <a:gd name="connsiteX120" fmla="*/ 7172492 w 15166452"/>
              <a:gd name="connsiteY120" fmla="*/ 16309465 h 39939118"/>
              <a:gd name="connsiteX121" fmla="*/ 7302366 w 15166452"/>
              <a:gd name="connsiteY121" fmla="*/ 16332817 h 39939118"/>
              <a:gd name="connsiteX122" fmla="*/ 7025008 w 15166452"/>
              <a:gd name="connsiteY122" fmla="*/ 16283097 h 39939118"/>
              <a:gd name="connsiteX123" fmla="*/ 7154636 w 15166452"/>
              <a:gd name="connsiteY123" fmla="*/ 20186069 h 39939118"/>
              <a:gd name="connsiteX124" fmla="*/ 6668684 w 15166452"/>
              <a:gd name="connsiteY124" fmla="*/ 21851668 h 39939118"/>
              <a:gd name="connsiteX125" fmla="*/ 6117614 w 15166452"/>
              <a:gd name="connsiteY125" fmla="*/ 22100265 h 39939118"/>
              <a:gd name="connsiteX126" fmla="*/ 6668684 w 15166452"/>
              <a:gd name="connsiteY126" fmla="*/ 26997624 h 39939118"/>
              <a:gd name="connsiteX127" fmla="*/ 6330157 w 15166452"/>
              <a:gd name="connsiteY127" fmla="*/ 36543745 h 39939118"/>
              <a:gd name="connsiteX128" fmla="*/ 5428593 w 15166452"/>
              <a:gd name="connsiteY128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083177 w 15166452"/>
              <a:gd name="connsiteY101" fmla="*/ 34718583 h 39939118"/>
              <a:gd name="connsiteX102" fmla="*/ 11709711 w 15166452"/>
              <a:gd name="connsiteY102" fmla="*/ 36334463 h 39939118"/>
              <a:gd name="connsiteX103" fmla="*/ 12876361 w 15166452"/>
              <a:gd name="connsiteY103" fmla="*/ 36135585 h 39939118"/>
              <a:gd name="connsiteX104" fmla="*/ 12293132 w 15166452"/>
              <a:gd name="connsiteY104" fmla="*/ 36517705 h 39939118"/>
              <a:gd name="connsiteX105" fmla="*/ 13243640 w 15166452"/>
              <a:gd name="connsiteY105" fmla="*/ 36906236 h 39939118"/>
              <a:gd name="connsiteX106" fmla="*/ 11623292 w 15166452"/>
              <a:gd name="connsiteY106" fmla="*/ 37279131 h 39939118"/>
              <a:gd name="connsiteX107" fmla="*/ 12206617 w 15166452"/>
              <a:gd name="connsiteY107" fmla="*/ 38000062 h 39939118"/>
              <a:gd name="connsiteX108" fmla="*/ 9754339 w 15166452"/>
              <a:gd name="connsiteY108" fmla="*/ 37925483 h 39939118"/>
              <a:gd name="connsiteX109" fmla="*/ 9754339 w 15166452"/>
              <a:gd name="connsiteY109" fmla="*/ 37602307 h 39939118"/>
              <a:gd name="connsiteX110" fmla="*/ 9138760 w 15166452"/>
              <a:gd name="connsiteY110" fmla="*/ 37701746 h 39939118"/>
              <a:gd name="connsiteX111" fmla="*/ 9160364 w 15166452"/>
              <a:gd name="connsiteY111" fmla="*/ 37005674 h 39939118"/>
              <a:gd name="connsiteX112" fmla="*/ 8987527 w 15166452"/>
              <a:gd name="connsiteY112" fmla="*/ 36433902 h 39939118"/>
              <a:gd name="connsiteX113" fmla="*/ 9311597 w 15166452"/>
              <a:gd name="connsiteY113" fmla="*/ 35538953 h 39939118"/>
              <a:gd name="connsiteX114" fmla="*/ 8641853 w 15166452"/>
              <a:gd name="connsiteY114" fmla="*/ 29771504 h 39939118"/>
              <a:gd name="connsiteX115" fmla="*/ 9052341 w 15166452"/>
              <a:gd name="connsiteY115" fmla="*/ 26564604 h 39939118"/>
              <a:gd name="connsiteX116" fmla="*/ 8339388 w 15166452"/>
              <a:gd name="connsiteY116" fmla="*/ 26490025 h 39939118"/>
              <a:gd name="connsiteX117" fmla="*/ 8015319 w 15166452"/>
              <a:gd name="connsiteY117" fmla="*/ 22049595 h 39939118"/>
              <a:gd name="connsiteX118" fmla="*/ 8339388 w 15166452"/>
              <a:gd name="connsiteY118" fmla="*/ 18684082 h 39939118"/>
              <a:gd name="connsiteX119" fmla="*/ 7518412 w 15166452"/>
              <a:gd name="connsiteY119" fmla="*/ 16769886 h 39939118"/>
              <a:gd name="connsiteX120" fmla="*/ 7172492 w 15166452"/>
              <a:gd name="connsiteY120" fmla="*/ 16309465 h 39939118"/>
              <a:gd name="connsiteX121" fmla="*/ 7302366 w 15166452"/>
              <a:gd name="connsiteY121" fmla="*/ 16332817 h 39939118"/>
              <a:gd name="connsiteX122" fmla="*/ 7025008 w 15166452"/>
              <a:gd name="connsiteY122" fmla="*/ 16283097 h 39939118"/>
              <a:gd name="connsiteX123" fmla="*/ 7154636 w 15166452"/>
              <a:gd name="connsiteY123" fmla="*/ 20186069 h 39939118"/>
              <a:gd name="connsiteX124" fmla="*/ 6668684 w 15166452"/>
              <a:gd name="connsiteY124" fmla="*/ 21851668 h 39939118"/>
              <a:gd name="connsiteX125" fmla="*/ 6117614 w 15166452"/>
              <a:gd name="connsiteY125" fmla="*/ 22100265 h 39939118"/>
              <a:gd name="connsiteX126" fmla="*/ 6668684 w 15166452"/>
              <a:gd name="connsiteY126" fmla="*/ 26997624 h 39939118"/>
              <a:gd name="connsiteX127" fmla="*/ 6330157 w 15166452"/>
              <a:gd name="connsiteY127" fmla="*/ 36543745 h 39939118"/>
              <a:gd name="connsiteX128" fmla="*/ 5428593 w 15166452"/>
              <a:gd name="connsiteY128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083177 w 15166452"/>
              <a:gd name="connsiteY101" fmla="*/ 34718583 h 39939118"/>
              <a:gd name="connsiteX102" fmla="*/ 11752920 w 15166452"/>
              <a:gd name="connsiteY102" fmla="*/ 36210164 h 39939118"/>
              <a:gd name="connsiteX103" fmla="*/ 12876361 w 15166452"/>
              <a:gd name="connsiteY103" fmla="*/ 36135585 h 39939118"/>
              <a:gd name="connsiteX104" fmla="*/ 12293132 w 15166452"/>
              <a:gd name="connsiteY104" fmla="*/ 36517705 h 39939118"/>
              <a:gd name="connsiteX105" fmla="*/ 13243640 w 15166452"/>
              <a:gd name="connsiteY105" fmla="*/ 36906236 h 39939118"/>
              <a:gd name="connsiteX106" fmla="*/ 11623292 w 15166452"/>
              <a:gd name="connsiteY106" fmla="*/ 37279131 h 39939118"/>
              <a:gd name="connsiteX107" fmla="*/ 12206617 w 15166452"/>
              <a:gd name="connsiteY107" fmla="*/ 38000062 h 39939118"/>
              <a:gd name="connsiteX108" fmla="*/ 9754339 w 15166452"/>
              <a:gd name="connsiteY108" fmla="*/ 37925483 h 39939118"/>
              <a:gd name="connsiteX109" fmla="*/ 9754339 w 15166452"/>
              <a:gd name="connsiteY109" fmla="*/ 37602307 h 39939118"/>
              <a:gd name="connsiteX110" fmla="*/ 9138760 w 15166452"/>
              <a:gd name="connsiteY110" fmla="*/ 37701746 h 39939118"/>
              <a:gd name="connsiteX111" fmla="*/ 9160364 w 15166452"/>
              <a:gd name="connsiteY111" fmla="*/ 37005674 h 39939118"/>
              <a:gd name="connsiteX112" fmla="*/ 8987527 w 15166452"/>
              <a:gd name="connsiteY112" fmla="*/ 36433902 h 39939118"/>
              <a:gd name="connsiteX113" fmla="*/ 9311597 w 15166452"/>
              <a:gd name="connsiteY113" fmla="*/ 35538953 h 39939118"/>
              <a:gd name="connsiteX114" fmla="*/ 8641853 w 15166452"/>
              <a:gd name="connsiteY114" fmla="*/ 29771504 h 39939118"/>
              <a:gd name="connsiteX115" fmla="*/ 9052341 w 15166452"/>
              <a:gd name="connsiteY115" fmla="*/ 26564604 h 39939118"/>
              <a:gd name="connsiteX116" fmla="*/ 8339388 w 15166452"/>
              <a:gd name="connsiteY116" fmla="*/ 26490025 h 39939118"/>
              <a:gd name="connsiteX117" fmla="*/ 8015319 w 15166452"/>
              <a:gd name="connsiteY117" fmla="*/ 22049595 h 39939118"/>
              <a:gd name="connsiteX118" fmla="*/ 8339388 w 15166452"/>
              <a:gd name="connsiteY118" fmla="*/ 18684082 h 39939118"/>
              <a:gd name="connsiteX119" fmla="*/ 7518412 w 15166452"/>
              <a:gd name="connsiteY119" fmla="*/ 16769886 h 39939118"/>
              <a:gd name="connsiteX120" fmla="*/ 7172492 w 15166452"/>
              <a:gd name="connsiteY120" fmla="*/ 16309465 h 39939118"/>
              <a:gd name="connsiteX121" fmla="*/ 7302366 w 15166452"/>
              <a:gd name="connsiteY121" fmla="*/ 16332817 h 39939118"/>
              <a:gd name="connsiteX122" fmla="*/ 7025008 w 15166452"/>
              <a:gd name="connsiteY122" fmla="*/ 16283097 h 39939118"/>
              <a:gd name="connsiteX123" fmla="*/ 7154636 w 15166452"/>
              <a:gd name="connsiteY123" fmla="*/ 20186069 h 39939118"/>
              <a:gd name="connsiteX124" fmla="*/ 6668684 w 15166452"/>
              <a:gd name="connsiteY124" fmla="*/ 21851668 h 39939118"/>
              <a:gd name="connsiteX125" fmla="*/ 6117614 w 15166452"/>
              <a:gd name="connsiteY125" fmla="*/ 22100265 h 39939118"/>
              <a:gd name="connsiteX126" fmla="*/ 6668684 w 15166452"/>
              <a:gd name="connsiteY126" fmla="*/ 26997624 h 39939118"/>
              <a:gd name="connsiteX127" fmla="*/ 6330157 w 15166452"/>
              <a:gd name="connsiteY127" fmla="*/ 36543745 h 39939118"/>
              <a:gd name="connsiteX128" fmla="*/ 5428593 w 15166452"/>
              <a:gd name="connsiteY128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083177 w 15166452"/>
              <a:gd name="connsiteY101" fmla="*/ 34718583 h 39939118"/>
              <a:gd name="connsiteX102" fmla="*/ 11752920 w 15166452"/>
              <a:gd name="connsiteY102" fmla="*/ 36210164 h 39939118"/>
              <a:gd name="connsiteX103" fmla="*/ 12293132 w 15166452"/>
              <a:gd name="connsiteY103" fmla="*/ 36517705 h 39939118"/>
              <a:gd name="connsiteX104" fmla="*/ 13243640 w 15166452"/>
              <a:gd name="connsiteY104" fmla="*/ 36906236 h 39939118"/>
              <a:gd name="connsiteX105" fmla="*/ 11623292 w 15166452"/>
              <a:gd name="connsiteY105" fmla="*/ 37279131 h 39939118"/>
              <a:gd name="connsiteX106" fmla="*/ 12206617 w 15166452"/>
              <a:gd name="connsiteY106" fmla="*/ 38000062 h 39939118"/>
              <a:gd name="connsiteX107" fmla="*/ 9754339 w 15166452"/>
              <a:gd name="connsiteY107" fmla="*/ 37925483 h 39939118"/>
              <a:gd name="connsiteX108" fmla="*/ 9754339 w 15166452"/>
              <a:gd name="connsiteY108" fmla="*/ 37602307 h 39939118"/>
              <a:gd name="connsiteX109" fmla="*/ 9138760 w 15166452"/>
              <a:gd name="connsiteY109" fmla="*/ 37701746 h 39939118"/>
              <a:gd name="connsiteX110" fmla="*/ 9160364 w 15166452"/>
              <a:gd name="connsiteY110" fmla="*/ 37005674 h 39939118"/>
              <a:gd name="connsiteX111" fmla="*/ 8987527 w 15166452"/>
              <a:gd name="connsiteY111" fmla="*/ 36433902 h 39939118"/>
              <a:gd name="connsiteX112" fmla="*/ 9311597 w 15166452"/>
              <a:gd name="connsiteY112" fmla="*/ 35538953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083177 w 15166452"/>
              <a:gd name="connsiteY101" fmla="*/ 34718583 h 39939118"/>
              <a:gd name="connsiteX102" fmla="*/ 11752920 w 15166452"/>
              <a:gd name="connsiteY102" fmla="*/ 36210164 h 39939118"/>
              <a:gd name="connsiteX103" fmla="*/ 12293132 w 15166452"/>
              <a:gd name="connsiteY103" fmla="*/ 36517705 h 39939118"/>
              <a:gd name="connsiteX104" fmla="*/ 13243640 w 15166452"/>
              <a:gd name="connsiteY104" fmla="*/ 36906236 h 39939118"/>
              <a:gd name="connsiteX105" fmla="*/ 11623292 w 15166452"/>
              <a:gd name="connsiteY105" fmla="*/ 37279131 h 39939118"/>
              <a:gd name="connsiteX106" fmla="*/ 12206617 w 15166452"/>
              <a:gd name="connsiteY106" fmla="*/ 38000062 h 39939118"/>
              <a:gd name="connsiteX107" fmla="*/ 9754339 w 15166452"/>
              <a:gd name="connsiteY107" fmla="*/ 37925483 h 39939118"/>
              <a:gd name="connsiteX108" fmla="*/ 9754339 w 15166452"/>
              <a:gd name="connsiteY108" fmla="*/ 37602307 h 39939118"/>
              <a:gd name="connsiteX109" fmla="*/ 9138760 w 15166452"/>
              <a:gd name="connsiteY109" fmla="*/ 37701746 h 39939118"/>
              <a:gd name="connsiteX110" fmla="*/ 9160364 w 15166452"/>
              <a:gd name="connsiteY110" fmla="*/ 37005674 h 39939118"/>
              <a:gd name="connsiteX111" fmla="*/ 8901109 w 15166452"/>
              <a:gd name="connsiteY111" fmla="*/ 36458761 h 39939118"/>
              <a:gd name="connsiteX112" fmla="*/ 9311597 w 15166452"/>
              <a:gd name="connsiteY112" fmla="*/ 35538953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083177 w 15166452"/>
              <a:gd name="connsiteY101" fmla="*/ 34718583 h 39939118"/>
              <a:gd name="connsiteX102" fmla="*/ 11536874 w 15166452"/>
              <a:gd name="connsiteY102" fmla="*/ 35986427 h 39939118"/>
              <a:gd name="connsiteX103" fmla="*/ 12293132 w 15166452"/>
              <a:gd name="connsiteY103" fmla="*/ 36517705 h 39939118"/>
              <a:gd name="connsiteX104" fmla="*/ 13243640 w 15166452"/>
              <a:gd name="connsiteY104" fmla="*/ 36906236 h 39939118"/>
              <a:gd name="connsiteX105" fmla="*/ 11623292 w 15166452"/>
              <a:gd name="connsiteY105" fmla="*/ 37279131 h 39939118"/>
              <a:gd name="connsiteX106" fmla="*/ 12206617 w 15166452"/>
              <a:gd name="connsiteY106" fmla="*/ 38000062 h 39939118"/>
              <a:gd name="connsiteX107" fmla="*/ 9754339 w 15166452"/>
              <a:gd name="connsiteY107" fmla="*/ 37925483 h 39939118"/>
              <a:gd name="connsiteX108" fmla="*/ 9754339 w 15166452"/>
              <a:gd name="connsiteY108" fmla="*/ 37602307 h 39939118"/>
              <a:gd name="connsiteX109" fmla="*/ 9138760 w 15166452"/>
              <a:gd name="connsiteY109" fmla="*/ 37701746 h 39939118"/>
              <a:gd name="connsiteX110" fmla="*/ 9160364 w 15166452"/>
              <a:gd name="connsiteY110" fmla="*/ 37005674 h 39939118"/>
              <a:gd name="connsiteX111" fmla="*/ 8901109 w 15166452"/>
              <a:gd name="connsiteY111" fmla="*/ 36458761 h 39939118"/>
              <a:gd name="connsiteX112" fmla="*/ 9311597 w 15166452"/>
              <a:gd name="connsiteY112" fmla="*/ 35538953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083177 w 15166452"/>
              <a:gd name="connsiteY101" fmla="*/ 34718583 h 39939118"/>
              <a:gd name="connsiteX102" fmla="*/ 11536874 w 15166452"/>
              <a:gd name="connsiteY102" fmla="*/ 35986427 h 39939118"/>
              <a:gd name="connsiteX103" fmla="*/ 11925757 w 15166452"/>
              <a:gd name="connsiteY103" fmla="*/ 36433902 h 39939118"/>
              <a:gd name="connsiteX104" fmla="*/ 13243640 w 15166452"/>
              <a:gd name="connsiteY104" fmla="*/ 36906236 h 39939118"/>
              <a:gd name="connsiteX105" fmla="*/ 11623292 w 15166452"/>
              <a:gd name="connsiteY105" fmla="*/ 37279131 h 39939118"/>
              <a:gd name="connsiteX106" fmla="*/ 12206617 w 15166452"/>
              <a:gd name="connsiteY106" fmla="*/ 38000062 h 39939118"/>
              <a:gd name="connsiteX107" fmla="*/ 9754339 w 15166452"/>
              <a:gd name="connsiteY107" fmla="*/ 37925483 h 39939118"/>
              <a:gd name="connsiteX108" fmla="*/ 9754339 w 15166452"/>
              <a:gd name="connsiteY108" fmla="*/ 37602307 h 39939118"/>
              <a:gd name="connsiteX109" fmla="*/ 9138760 w 15166452"/>
              <a:gd name="connsiteY109" fmla="*/ 37701746 h 39939118"/>
              <a:gd name="connsiteX110" fmla="*/ 9160364 w 15166452"/>
              <a:gd name="connsiteY110" fmla="*/ 37005674 h 39939118"/>
              <a:gd name="connsiteX111" fmla="*/ 8901109 w 15166452"/>
              <a:gd name="connsiteY111" fmla="*/ 36458761 h 39939118"/>
              <a:gd name="connsiteX112" fmla="*/ 9311597 w 15166452"/>
              <a:gd name="connsiteY112" fmla="*/ 35538953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083177 w 15166452"/>
              <a:gd name="connsiteY101" fmla="*/ 34718583 h 39939118"/>
              <a:gd name="connsiteX102" fmla="*/ 11536874 w 15166452"/>
              <a:gd name="connsiteY102" fmla="*/ 35986427 h 39939118"/>
              <a:gd name="connsiteX103" fmla="*/ 11990571 w 15166452"/>
              <a:gd name="connsiteY103" fmla="*/ 36309603 h 39939118"/>
              <a:gd name="connsiteX104" fmla="*/ 13243640 w 15166452"/>
              <a:gd name="connsiteY104" fmla="*/ 36906236 h 39939118"/>
              <a:gd name="connsiteX105" fmla="*/ 11623292 w 15166452"/>
              <a:gd name="connsiteY105" fmla="*/ 37279131 h 39939118"/>
              <a:gd name="connsiteX106" fmla="*/ 12206617 w 15166452"/>
              <a:gd name="connsiteY106" fmla="*/ 38000062 h 39939118"/>
              <a:gd name="connsiteX107" fmla="*/ 9754339 w 15166452"/>
              <a:gd name="connsiteY107" fmla="*/ 37925483 h 39939118"/>
              <a:gd name="connsiteX108" fmla="*/ 9754339 w 15166452"/>
              <a:gd name="connsiteY108" fmla="*/ 37602307 h 39939118"/>
              <a:gd name="connsiteX109" fmla="*/ 9138760 w 15166452"/>
              <a:gd name="connsiteY109" fmla="*/ 37701746 h 39939118"/>
              <a:gd name="connsiteX110" fmla="*/ 9160364 w 15166452"/>
              <a:gd name="connsiteY110" fmla="*/ 37005674 h 39939118"/>
              <a:gd name="connsiteX111" fmla="*/ 8901109 w 15166452"/>
              <a:gd name="connsiteY111" fmla="*/ 36458761 h 39939118"/>
              <a:gd name="connsiteX112" fmla="*/ 9311597 w 15166452"/>
              <a:gd name="connsiteY112" fmla="*/ 35538953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083177 w 15166452"/>
              <a:gd name="connsiteY101" fmla="*/ 34718583 h 39939118"/>
              <a:gd name="connsiteX102" fmla="*/ 11536874 w 15166452"/>
              <a:gd name="connsiteY102" fmla="*/ 35986427 h 39939118"/>
              <a:gd name="connsiteX103" fmla="*/ 11839339 w 15166452"/>
              <a:gd name="connsiteY103" fmla="*/ 36334463 h 39939118"/>
              <a:gd name="connsiteX104" fmla="*/ 13243640 w 15166452"/>
              <a:gd name="connsiteY104" fmla="*/ 36906236 h 39939118"/>
              <a:gd name="connsiteX105" fmla="*/ 11623292 w 15166452"/>
              <a:gd name="connsiteY105" fmla="*/ 37279131 h 39939118"/>
              <a:gd name="connsiteX106" fmla="*/ 12206617 w 15166452"/>
              <a:gd name="connsiteY106" fmla="*/ 38000062 h 39939118"/>
              <a:gd name="connsiteX107" fmla="*/ 9754339 w 15166452"/>
              <a:gd name="connsiteY107" fmla="*/ 37925483 h 39939118"/>
              <a:gd name="connsiteX108" fmla="*/ 9754339 w 15166452"/>
              <a:gd name="connsiteY108" fmla="*/ 37602307 h 39939118"/>
              <a:gd name="connsiteX109" fmla="*/ 9138760 w 15166452"/>
              <a:gd name="connsiteY109" fmla="*/ 37701746 h 39939118"/>
              <a:gd name="connsiteX110" fmla="*/ 9160364 w 15166452"/>
              <a:gd name="connsiteY110" fmla="*/ 37005674 h 39939118"/>
              <a:gd name="connsiteX111" fmla="*/ 8901109 w 15166452"/>
              <a:gd name="connsiteY111" fmla="*/ 36458761 h 39939118"/>
              <a:gd name="connsiteX112" fmla="*/ 9311597 w 15166452"/>
              <a:gd name="connsiteY112" fmla="*/ 35538953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083177 w 15166452"/>
              <a:gd name="connsiteY101" fmla="*/ 34718583 h 39939118"/>
              <a:gd name="connsiteX102" fmla="*/ 11536874 w 15166452"/>
              <a:gd name="connsiteY102" fmla="*/ 35986427 h 39939118"/>
              <a:gd name="connsiteX103" fmla="*/ 11839339 w 15166452"/>
              <a:gd name="connsiteY103" fmla="*/ 36334463 h 39939118"/>
              <a:gd name="connsiteX104" fmla="*/ 13243640 w 15166452"/>
              <a:gd name="connsiteY104" fmla="*/ 36906236 h 39939118"/>
              <a:gd name="connsiteX105" fmla="*/ 11623292 w 15166452"/>
              <a:gd name="connsiteY105" fmla="*/ 37279131 h 39939118"/>
              <a:gd name="connsiteX106" fmla="*/ 12206617 w 15166452"/>
              <a:gd name="connsiteY106" fmla="*/ 38000062 h 39939118"/>
              <a:gd name="connsiteX107" fmla="*/ 9754339 w 15166452"/>
              <a:gd name="connsiteY107" fmla="*/ 37925483 h 39939118"/>
              <a:gd name="connsiteX108" fmla="*/ 9754339 w 15166452"/>
              <a:gd name="connsiteY108" fmla="*/ 37602307 h 39939118"/>
              <a:gd name="connsiteX109" fmla="*/ 9138760 w 15166452"/>
              <a:gd name="connsiteY109" fmla="*/ 37701746 h 39939118"/>
              <a:gd name="connsiteX110" fmla="*/ 9160364 w 15166452"/>
              <a:gd name="connsiteY110" fmla="*/ 37005674 h 39939118"/>
              <a:gd name="connsiteX111" fmla="*/ 8901109 w 15166452"/>
              <a:gd name="connsiteY111" fmla="*/ 36458761 h 39939118"/>
              <a:gd name="connsiteX112" fmla="*/ 9311597 w 15166452"/>
              <a:gd name="connsiteY112" fmla="*/ 35538953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083177 w 15166452"/>
              <a:gd name="connsiteY101" fmla="*/ 34718583 h 39939118"/>
              <a:gd name="connsiteX102" fmla="*/ 11536874 w 15166452"/>
              <a:gd name="connsiteY102" fmla="*/ 35986427 h 39939118"/>
              <a:gd name="connsiteX103" fmla="*/ 11839339 w 15166452"/>
              <a:gd name="connsiteY103" fmla="*/ 36334463 h 39939118"/>
              <a:gd name="connsiteX104" fmla="*/ 13243640 w 15166452"/>
              <a:gd name="connsiteY104" fmla="*/ 36906236 h 39939118"/>
              <a:gd name="connsiteX105" fmla="*/ 11623292 w 15166452"/>
              <a:gd name="connsiteY105" fmla="*/ 37279131 h 39939118"/>
              <a:gd name="connsiteX106" fmla="*/ 12206617 w 15166452"/>
              <a:gd name="connsiteY106" fmla="*/ 38000062 h 39939118"/>
              <a:gd name="connsiteX107" fmla="*/ 9754339 w 15166452"/>
              <a:gd name="connsiteY107" fmla="*/ 37925483 h 39939118"/>
              <a:gd name="connsiteX108" fmla="*/ 9754339 w 15166452"/>
              <a:gd name="connsiteY108" fmla="*/ 37602307 h 39939118"/>
              <a:gd name="connsiteX109" fmla="*/ 9138760 w 15166452"/>
              <a:gd name="connsiteY109" fmla="*/ 37701746 h 39939118"/>
              <a:gd name="connsiteX110" fmla="*/ 9160364 w 15166452"/>
              <a:gd name="connsiteY110" fmla="*/ 37005674 h 39939118"/>
              <a:gd name="connsiteX111" fmla="*/ 8901109 w 15166452"/>
              <a:gd name="connsiteY111" fmla="*/ 36458761 h 39939118"/>
              <a:gd name="connsiteX112" fmla="*/ 9311597 w 15166452"/>
              <a:gd name="connsiteY112" fmla="*/ 35538953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083177 w 15166452"/>
              <a:gd name="connsiteY101" fmla="*/ 34718583 h 39939118"/>
              <a:gd name="connsiteX102" fmla="*/ 11536874 w 15166452"/>
              <a:gd name="connsiteY102" fmla="*/ 35986427 h 39939118"/>
              <a:gd name="connsiteX103" fmla="*/ 11839339 w 15166452"/>
              <a:gd name="connsiteY103" fmla="*/ 36334463 h 39939118"/>
              <a:gd name="connsiteX104" fmla="*/ 13243640 w 15166452"/>
              <a:gd name="connsiteY104" fmla="*/ 36906236 h 39939118"/>
              <a:gd name="connsiteX105" fmla="*/ 11623292 w 15166452"/>
              <a:gd name="connsiteY105" fmla="*/ 37279131 h 39939118"/>
              <a:gd name="connsiteX106" fmla="*/ 12206617 w 15166452"/>
              <a:gd name="connsiteY106" fmla="*/ 38000062 h 39939118"/>
              <a:gd name="connsiteX107" fmla="*/ 10175782 w 15166452"/>
              <a:gd name="connsiteY107" fmla="*/ 38024922 h 39939118"/>
              <a:gd name="connsiteX108" fmla="*/ 9754339 w 15166452"/>
              <a:gd name="connsiteY108" fmla="*/ 37602307 h 39939118"/>
              <a:gd name="connsiteX109" fmla="*/ 9138760 w 15166452"/>
              <a:gd name="connsiteY109" fmla="*/ 37701746 h 39939118"/>
              <a:gd name="connsiteX110" fmla="*/ 9160364 w 15166452"/>
              <a:gd name="connsiteY110" fmla="*/ 37005674 h 39939118"/>
              <a:gd name="connsiteX111" fmla="*/ 8901109 w 15166452"/>
              <a:gd name="connsiteY111" fmla="*/ 36458761 h 39939118"/>
              <a:gd name="connsiteX112" fmla="*/ 9311597 w 15166452"/>
              <a:gd name="connsiteY112" fmla="*/ 35538953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083177 w 15166452"/>
              <a:gd name="connsiteY101" fmla="*/ 34718583 h 39939118"/>
              <a:gd name="connsiteX102" fmla="*/ 11536874 w 15166452"/>
              <a:gd name="connsiteY102" fmla="*/ 35986427 h 39939118"/>
              <a:gd name="connsiteX103" fmla="*/ 11839339 w 15166452"/>
              <a:gd name="connsiteY103" fmla="*/ 36334463 h 39939118"/>
              <a:gd name="connsiteX104" fmla="*/ 13243640 w 15166452"/>
              <a:gd name="connsiteY104" fmla="*/ 36906236 h 39939118"/>
              <a:gd name="connsiteX105" fmla="*/ 11623292 w 15166452"/>
              <a:gd name="connsiteY105" fmla="*/ 37279131 h 39939118"/>
              <a:gd name="connsiteX106" fmla="*/ 12206617 w 15166452"/>
              <a:gd name="connsiteY106" fmla="*/ 38000062 h 39939118"/>
              <a:gd name="connsiteX107" fmla="*/ 10478247 w 15166452"/>
              <a:gd name="connsiteY107" fmla="*/ 38024922 h 39939118"/>
              <a:gd name="connsiteX108" fmla="*/ 9754339 w 15166452"/>
              <a:gd name="connsiteY108" fmla="*/ 37602307 h 39939118"/>
              <a:gd name="connsiteX109" fmla="*/ 9138760 w 15166452"/>
              <a:gd name="connsiteY109" fmla="*/ 37701746 h 39939118"/>
              <a:gd name="connsiteX110" fmla="*/ 9160364 w 15166452"/>
              <a:gd name="connsiteY110" fmla="*/ 37005674 h 39939118"/>
              <a:gd name="connsiteX111" fmla="*/ 8901109 w 15166452"/>
              <a:gd name="connsiteY111" fmla="*/ 36458761 h 39939118"/>
              <a:gd name="connsiteX112" fmla="*/ 9311597 w 15166452"/>
              <a:gd name="connsiteY112" fmla="*/ 35538953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083177 w 15166452"/>
              <a:gd name="connsiteY101" fmla="*/ 34718583 h 39939118"/>
              <a:gd name="connsiteX102" fmla="*/ 11536874 w 15166452"/>
              <a:gd name="connsiteY102" fmla="*/ 35986427 h 39939118"/>
              <a:gd name="connsiteX103" fmla="*/ 11839339 w 15166452"/>
              <a:gd name="connsiteY103" fmla="*/ 36334463 h 39939118"/>
              <a:gd name="connsiteX104" fmla="*/ 13243640 w 15166452"/>
              <a:gd name="connsiteY104" fmla="*/ 36906236 h 39939118"/>
              <a:gd name="connsiteX105" fmla="*/ 11623292 w 15166452"/>
              <a:gd name="connsiteY105" fmla="*/ 37279131 h 39939118"/>
              <a:gd name="connsiteX106" fmla="*/ 12206617 w 15166452"/>
              <a:gd name="connsiteY106" fmla="*/ 38000062 h 39939118"/>
              <a:gd name="connsiteX107" fmla="*/ 10154177 w 15166452"/>
              <a:gd name="connsiteY107" fmla="*/ 37975202 h 39939118"/>
              <a:gd name="connsiteX108" fmla="*/ 9754339 w 15166452"/>
              <a:gd name="connsiteY108" fmla="*/ 37602307 h 39939118"/>
              <a:gd name="connsiteX109" fmla="*/ 9138760 w 15166452"/>
              <a:gd name="connsiteY109" fmla="*/ 37701746 h 39939118"/>
              <a:gd name="connsiteX110" fmla="*/ 9160364 w 15166452"/>
              <a:gd name="connsiteY110" fmla="*/ 37005674 h 39939118"/>
              <a:gd name="connsiteX111" fmla="*/ 8901109 w 15166452"/>
              <a:gd name="connsiteY111" fmla="*/ 36458761 h 39939118"/>
              <a:gd name="connsiteX112" fmla="*/ 9311597 w 15166452"/>
              <a:gd name="connsiteY112" fmla="*/ 35538953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083177 w 15166452"/>
              <a:gd name="connsiteY101" fmla="*/ 34718583 h 39939118"/>
              <a:gd name="connsiteX102" fmla="*/ 11536874 w 15166452"/>
              <a:gd name="connsiteY102" fmla="*/ 35986427 h 39939118"/>
              <a:gd name="connsiteX103" fmla="*/ 11839339 w 15166452"/>
              <a:gd name="connsiteY103" fmla="*/ 36334463 h 39939118"/>
              <a:gd name="connsiteX104" fmla="*/ 13243640 w 15166452"/>
              <a:gd name="connsiteY104" fmla="*/ 36906236 h 39939118"/>
              <a:gd name="connsiteX105" fmla="*/ 11623292 w 15166452"/>
              <a:gd name="connsiteY105" fmla="*/ 37279131 h 39939118"/>
              <a:gd name="connsiteX106" fmla="*/ 12206617 w 15166452"/>
              <a:gd name="connsiteY106" fmla="*/ 38000062 h 39939118"/>
              <a:gd name="connsiteX107" fmla="*/ 10154177 w 15166452"/>
              <a:gd name="connsiteY107" fmla="*/ 37975202 h 39939118"/>
              <a:gd name="connsiteX108" fmla="*/ 9754339 w 15166452"/>
              <a:gd name="connsiteY108" fmla="*/ 37602307 h 39939118"/>
              <a:gd name="connsiteX109" fmla="*/ 9095550 w 15166452"/>
              <a:gd name="connsiteY109" fmla="*/ 37627167 h 39939118"/>
              <a:gd name="connsiteX110" fmla="*/ 9160364 w 15166452"/>
              <a:gd name="connsiteY110" fmla="*/ 37005674 h 39939118"/>
              <a:gd name="connsiteX111" fmla="*/ 8901109 w 15166452"/>
              <a:gd name="connsiteY111" fmla="*/ 36458761 h 39939118"/>
              <a:gd name="connsiteX112" fmla="*/ 9311597 w 15166452"/>
              <a:gd name="connsiteY112" fmla="*/ 35538953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083177 w 15166452"/>
              <a:gd name="connsiteY101" fmla="*/ 34718583 h 39939118"/>
              <a:gd name="connsiteX102" fmla="*/ 11536874 w 15166452"/>
              <a:gd name="connsiteY102" fmla="*/ 35986427 h 39939118"/>
              <a:gd name="connsiteX103" fmla="*/ 11839339 w 15166452"/>
              <a:gd name="connsiteY103" fmla="*/ 36334463 h 39939118"/>
              <a:gd name="connsiteX104" fmla="*/ 13243640 w 15166452"/>
              <a:gd name="connsiteY104" fmla="*/ 36906236 h 39939118"/>
              <a:gd name="connsiteX105" fmla="*/ 11623292 w 15166452"/>
              <a:gd name="connsiteY105" fmla="*/ 37279131 h 39939118"/>
              <a:gd name="connsiteX106" fmla="*/ 12206617 w 15166452"/>
              <a:gd name="connsiteY106" fmla="*/ 38000062 h 39939118"/>
              <a:gd name="connsiteX107" fmla="*/ 10154177 w 15166452"/>
              <a:gd name="connsiteY107" fmla="*/ 37975202 h 39939118"/>
              <a:gd name="connsiteX108" fmla="*/ 9754339 w 15166452"/>
              <a:gd name="connsiteY108" fmla="*/ 37602307 h 39939118"/>
              <a:gd name="connsiteX109" fmla="*/ 9289992 w 15166452"/>
              <a:gd name="connsiteY109" fmla="*/ 37676886 h 39939118"/>
              <a:gd name="connsiteX110" fmla="*/ 9160364 w 15166452"/>
              <a:gd name="connsiteY110" fmla="*/ 37005674 h 39939118"/>
              <a:gd name="connsiteX111" fmla="*/ 8901109 w 15166452"/>
              <a:gd name="connsiteY111" fmla="*/ 36458761 h 39939118"/>
              <a:gd name="connsiteX112" fmla="*/ 9311597 w 15166452"/>
              <a:gd name="connsiteY112" fmla="*/ 35538953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083177 w 15166452"/>
              <a:gd name="connsiteY101" fmla="*/ 34718583 h 39939118"/>
              <a:gd name="connsiteX102" fmla="*/ 11536874 w 15166452"/>
              <a:gd name="connsiteY102" fmla="*/ 35986427 h 39939118"/>
              <a:gd name="connsiteX103" fmla="*/ 11839339 w 15166452"/>
              <a:gd name="connsiteY103" fmla="*/ 36334463 h 39939118"/>
              <a:gd name="connsiteX104" fmla="*/ 13243640 w 15166452"/>
              <a:gd name="connsiteY104" fmla="*/ 36906236 h 39939118"/>
              <a:gd name="connsiteX105" fmla="*/ 11623292 w 15166452"/>
              <a:gd name="connsiteY105" fmla="*/ 37279131 h 39939118"/>
              <a:gd name="connsiteX106" fmla="*/ 12206617 w 15166452"/>
              <a:gd name="connsiteY106" fmla="*/ 38000062 h 39939118"/>
              <a:gd name="connsiteX107" fmla="*/ 10154177 w 15166452"/>
              <a:gd name="connsiteY107" fmla="*/ 37975202 h 39939118"/>
              <a:gd name="connsiteX108" fmla="*/ 9754339 w 15166452"/>
              <a:gd name="connsiteY108" fmla="*/ 37602307 h 39939118"/>
              <a:gd name="connsiteX109" fmla="*/ 9160364 w 15166452"/>
              <a:gd name="connsiteY109" fmla="*/ 37676886 h 39939118"/>
              <a:gd name="connsiteX110" fmla="*/ 9160364 w 15166452"/>
              <a:gd name="connsiteY110" fmla="*/ 37005674 h 39939118"/>
              <a:gd name="connsiteX111" fmla="*/ 8901109 w 15166452"/>
              <a:gd name="connsiteY111" fmla="*/ 36458761 h 39939118"/>
              <a:gd name="connsiteX112" fmla="*/ 9311597 w 15166452"/>
              <a:gd name="connsiteY112" fmla="*/ 35538953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083177 w 15166452"/>
              <a:gd name="connsiteY101" fmla="*/ 34718583 h 39939118"/>
              <a:gd name="connsiteX102" fmla="*/ 11536874 w 15166452"/>
              <a:gd name="connsiteY102" fmla="*/ 35986427 h 39939118"/>
              <a:gd name="connsiteX103" fmla="*/ 11839339 w 15166452"/>
              <a:gd name="connsiteY103" fmla="*/ 36334463 h 39939118"/>
              <a:gd name="connsiteX104" fmla="*/ 13243640 w 15166452"/>
              <a:gd name="connsiteY104" fmla="*/ 36906236 h 39939118"/>
              <a:gd name="connsiteX105" fmla="*/ 11623292 w 15166452"/>
              <a:gd name="connsiteY105" fmla="*/ 37279131 h 39939118"/>
              <a:gd name="connsiteX106" fmla="*/ 12206617 w 15166452"/>
              <a:gd name="connsiteY106" fmla="*/ 38000062 h 39939118"/>
              <a:gd name="connsiteX107" fmla="*/ 10154177 w 15166452"/>
              <a:gd name="connsiteY107" fmla="*/ 37975202 h 39939118"/>
              <a:gd name="connsiteX108" fmla="*/ 9754339 w 15166452"/>
              <a:gd name="connsiteY108" fmla="*/ 37602307 h 39939118"/>
              <a:gd name="connsiteX109" fmla="*/ 9160364 w 15166452"/>
              <a:gd name="connsiteY109" fmla="*/ 37676886 h 39939118"/>
              <a:gd name="connsiteX110" fmla="*/ 9160364 w 15166452"/>
              <a:gd name="connsiteY110" fmla="*/ 37005674 h 39939118"/>
              <a:gd name="connsiteX111" fmla="*/ 8901109 w 15166452"/>
              <a:gd name="connsiteY111" fmla="*/ 36458761 h 39939118"/>
              <a:gd name="connsiteX112" fmla="*/ 9311597 w 15166452"/>
              <a:gd name="connsiteY112" fmla="*/ 35538953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083177 w 15166452"/>
              <a:gd name="connsiteY101" fmla="*/ 34718583 h 39939118"/>
              <a:gd name="connsiteX102" fmla="*/ 11536874 w 15166452"/>
              <a:gd name="connsiteY102" fmla="*/ 35986427 h 39939118"/>
              <a:gd name="connsiteX103" fmla="*/ 11839339 w 15166452"/>
              <a:gd name="connsiteY103" fmla="*/ 36334463 h 39939118"/>
              <a:gd name="connsiteX104" fmla="*/ 13243640 w 15166452"/>
              <a:gd name="connsiteY104" fmla="*/ 36906236 h 39939118"/>
              <a:gd name="connsiteX105" fmla="*/ 11623292 w 15166452"/>
              <a:gd name="connsiteY105" fmla="*/ 37279131 h 39939118"/>
              <a:gd name="connsiteX106" fmla="*/ 12206617 w 15166452"/>
              <a:gd name="connsiteY106" fmla="*/ 38000062 h 39939118"/>
              <a:gd name="connsiteX107" fmla="*/ 10154177 w 15166452"/>
              <a:gd name="connsiteY107" fmla="*/ 37975202 h 39939118"/>
              <a:gd name="connsiteX108" fmla="*/ 9754339 w 15166452"/>
              <a:gd name="connsiteY108" fmla="*/ 37602307 h 39939118"/>
              <a:gd name="connsiteX109" fmla="*/ 9160364 w 15166452"/>
              <a:gd name="connsiteY109" fmla="*/ 37676886 h 39939118"/>
              <a:gd name="connsiteX110" fmla="*/ 9160364 w 15166452"/>
              <a:gd name="connsiteY110" fmla="*/ 37005674 h 39939118"/>
              <a:gd name="connsiteX111" fmla="*/ 8901109 w 15166452"/>
              <a:gd name="connsiteY111" fmla="*/ 36458761 h 39939118"/>
              <a:gd name="connsiteX112" fmla="*/ 9311597 w 15166452"/>
              <a:gd name="connsiteY112" fmla="*/ 35538953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083177 w 15166452"/>
              <a:gd name="connsiteY101" fmla="*/ 34718583 h 39939118"/>
              <a:gd name="connsiteX102" fmla="*/ 11536874 w 15166452"/>
              <a:gd name="connsiteY102" fmla="*/ 35986427 h 39939118"/>
              <a:gd name="connsiteX103" fmla="*/ 11839339 w 15166452"/>
              <a:gd name="connsiteY103" fmla="*/ 36334463 h 39939118"/>
              <a:gd name="connsiteX104" fmla="*/ 13243640 w 15166452"/>
              <a:gd name="connsiteY104" fmla="*/ 36906236 h 39939118"/>
              <a:gd name="connsiteX105" fmla="*/ 11623292 w 15166452"/>
              <a:gd name="connsiteY105" fmla="*/ 37279131 h 39939118"/>
              <a:gd name="connsiteX106" fmla="*/ 12206617 w 15166452"/>
              <a:gd name="connsiteY106" fmla="*/ 38000062 h 39939118"/>
              <a:gd name="connsiteX107" fmla="*/ 10154177 w 15166452"/>
              <a:gd name="connsiteY107" fmla="*/ 37975202 h 39939118"/>
              <a:gd name="connsiteX108" fmla="*/ 9754339 w 15166452"/>
              <a:gd name="connsiteY108" fmla="*/ 37602307 h 39939118"/>
              <a:gd name="connsiteX109" fmla="*/ 9160364 w 15166452"/>
              <a:gd name="connsiteY109" fmla="*/ 37676886 h 39939118"/>
              <a:gd name="connsiteX110" fmla="*/ 9160364 w 15166452"/>
              <a:gd name="connsiteY110" fmla="*/ 37005674 h 39939118"/>
              <a:gd name="connsiteX111" fmla="*/ 8901109 w 15166452"/>
              <a:gd name="connsiteY111" fmla="*/ 36458761 h 39939118"/>
              <a:gd name="connsiteX112" fmla="*/ 9311597 w 15166452"/>
              <a:gd name="connsiteY112" fmla="*/ 35538953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083177 w 15166452"/>
              <a:gd name="connsiteY101" fmla="*/ 34718583 h 39939118"/>
              <a:gd name="connsiteX102" fmla="*/ 11536874 w 15166452"/>
              <a:gd name="connsiteY102" fmla="*/ 35986427 h 39939118"/>
              <a:gd name="connsiteX103" fmla="*/ 11839339 w 15166452"/>
              <a:gd name="connsiteY103" fmla="*/ 36334463 h 39939118"/>
              <a:gd name="connsiteX104" fmla="*/ 13243640 w 15166452"/>
              <a:gd name="connsiteY104" fmla="*/ 36906236 h 39939118"/>
              <a:gd name="connsiteX105" fmla="*/ 11623292 w 15166452"/>
              <a:gd name="connsiteY105" fmla="*/ 37279131 h 39939118"/>
              <a:gd name="connsiteX106" fmla="*/ 12206617 w 15166452"/>
              <a:gd name="connsiteY106" fmla="*/ 38000062 h 39939118"/>
              <a:gd name="connsiteX107" fmla="*/ 10154177 w 15166452"/>
              <a:gd name="connsiteY107" fmla="*/ 37975202 h 39939118"/>
              <a:gd name="connsiteX108" fmla="*/ 9754339 w 15166452"/>
              <a:gd name="connsiteY108" fmla="*/ 37602307 h 39939118"/>
              <a:gd name="connsiteX109" fmla="*/ 9160364 w 15166452"/>
              <a:gd name="connsiteY109" fmla="*/ 37676886 h 39939118"/>
              <a:gd name="connsiteX110" fmla="*/ 9160364 w 15166452"/>
              <a:gd name="connsiteY110" fmla="*/ 37005674 h 39939118"/>
              <a:gd name="connsiteX111" fmla="*/ 8901109 w 15166452"/>
              <a:gd name="connsiteY111" fmla="*/ 36458761 h 39939118"/>
              <a:gd name="connsiteX112" fmla="*/ 9311597 w 15166452"/>
              <a:gd name="connsiteY112" fmla="*/ 35538953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  <a:gd name="connsiteX0" fmla="*/ 5941274 w 15166452"/>
              <a:gd name="connsiteY0" fmla="*/ 36916641 h 39939118"/>
              <a:gd name="connsiteX1" fmla="*/ 6546204 w 15166452"/>
              <a:gd name="connsiteY1" fmla="*/ 37811590 h 39939118"/>
              <a:gd name="connsiteX2" fmla="*/ 6729995 w 15166452"/>
              <a:gd name="connsiteY2" fmla="*/ 38184485 h 39939118"/>
              <a:gd name="connsiteX3" fmla="*/ 8577039 w 15166452"/>
              <a:gd name="connsiteY3" fmla="*/ 38905416 h 39939118"/>
              <a:gd name="connsiteX4" fmla="*/ 8987527 w 15166452"/>
              <a:gd name="connsiteY4" fmla="*/ 39526908 h 39939118"/>
              <a:gd name="connsiteX5" fmla="*/ 6225637 w 15166452"/>
              <a:gd name="connsiteY5" fmla="*/ 39924663 h 39939118"/>
              <a:gd name="connsiteX6" fmla="*/ 5058987 w 15166452"/>
              <a:gd name="connsiteY6" fmla="*/ 39526908 h 39939118"/>
              <a:gd name="connsiteX7" fmla="*/ 4540476 w 15166452"/>
              <a:gd name="connsiteY7" fmla="*/ 39626347 h 39939118"/>
              <a:gd name="connsiteX8" fmla="*/ 3200988 w 15166452"/>
              <a:gd name="connsiteY8" fmla="*/ 39377750 h 39939118"/>
              <a:gd name="connsiteX9" fmla="*/ 3265802 w 15166452"/>
              <a:gd name="connsiteY9" fmla="*/ 38358503 h 39939118"/>
              <a:gd name="connsiteX10" fmla="*/ 2596059 w 15166452"/>
              <a:gd name="connsiteY10" fmla="*/ 38532521 h 39939118"/>
              <a:gd name="connsiteX11" fmla="*/ 2531245 w 15166452"/>
              <a:gd name="connsiteY11" fmla="*/ 38905416 h 39939118"/>
              <a:gd name="connsiteX12" fmla="*/ 864185 w 15166452"/>
              <a:gd name="connsiteY12" fmla="*/ 38830837 h 39939118"/>
              <a:gd name="connsiteX13" fmla="*/ 712953 w 15166452"/>
              <a:gd name="connsiteY13" fmla="*/ 36543745 h 39939118"/>
              <a:gd name="connsiteX14" fmla="*/ 802874 w 15166452"/>
              <a:gd name="connsiteY14" fmla="*/ 35499638 h 39939118"/>
              <a:gd name="connsiteX15" fmla="*/ 1278176 w 15166452"/>
              <a:gd name="connsiteY15" fmla="*/ 35027304 h 39939118"/>
              <a:gd name="connsiteX16" fmla="*/ 1040525 w 15166452"/>
              <a:gd name="connsiteY16" fmla="*/ 34629549 h 39939118"/>
              <a:gd name="connsiteX17" fmla="*/ 1080232 w 15166452"/>
              <a:gd name="connsiteY17" fmla="*/ 26972764 h 39939118"/>
              <a:gd name="connsiteX18" fmla="*/ 1598743 w 15166452"/>
              <a:gd name="connsiteY18" fmla="*/ 24909410 h 39939118"/>
              <a:gd name="connsiteX19" fmla="*/ 1533929 w 15166452"/>
              <a:gd name="connsiteY19" fmla="*/ 23591847 h 39939118"/>
              <a:gd name="connsiteX20" fmla="*/ 1663557 w 15166452"/>
              <a:gd name="connsiteY20" fmla="*/ 22348862 h 39939118"/>
              <a:gd name="connsiteX21" fmla="*/ 1859785 w 15166452"/>
              <a:gd name="connsiteY21" fmla="*/ 21534401 h 39939118"/>
              <a:gd name="connsiteX22" fmla="*/ 0 w 15166452"/>
              <a:gd name="connsiteY22" fmla="*/ 21115331 h 39939118"/>
              <a:gd name="connsiteX23" fmla="*/ 734558 w 15166452"/>
              <a:gd name="connsiteY23" fmla="*/ 16034501 h 39939118"/>
              <a:gd name="connsiteX24" fmla="*/ 910897 w 15166452"/>
              <a:gd name="connsiteY24" fmla="*/ 13573391 h 39939118"/>
              <a:gd name="connsiteX25" fmla="*/ 781270 w 15166452"/>
              <a:gd name="connsiteY25" fmla="*/ 10391351 h 39939118"/>
              <a:gd name="connsiteX26" fmla="*/ 1166650 w 15166452"/>
              <a:gd name="connsiteY26" fmla="*/ 7897670 h 39939118"/>
              <a:gd name="connsiteX27" fmla="*/ 1879603 w 15166452"/>
              <a:gd name="connsiteY27" fmla="*/ 6322056 h 39939118"/>
              <a:gd name="connsiteX28" fmla="*/ 2570951 w 15166452"/>
              <a:gd name="connsiteY28" fmla="*/ 5337122 h 39939118"/>
              <a:gd name="connsiteX29" fmla="*/ 2966252 w 15166452"/>
              <a:gd name="connsiteY29" fmla="*/ 4788025 h 39939118"/>
              <a:gd name="connsiteX30" fmla="*/ 2527742 w 15166452"/>
              <a:gd name="connsiteY30" fmla="*/ 3954433 h 39939118"/>
              <a:gd name="connsiteX31" fmla="*/ 2160463 w 15166452"/>
              <a:gd name="connsiteY31" fmla="*/ 1881624 h 39939118"/>
              <a:gd name="connsiteX32" fmla="*/ 2246882 w 15166452"/>
              <a:gd name="connsiteY32" fmla="*/ 1036395 h 39939118"/>
              <a:gd name="connsiteX33" fmla="*/ 2722184 w 15166452"/>
              <a:gd name="connsiteY33" fmla="*/ 638640 h 39939118"/>
              <a:gd name="connsiteX34" fmla="*/ 3510600 w 15166452"/>
              <a:gd name="connsiteY34" fmla="*/ 290605 h 39939118"/>
              <a:gd name="connsiteX35" fmla="*/ 4601787 w 15166452"/>
              <a:gd name="connsiteY35" fmla="*/ 191166 h 39939118"/>
              <a:gd name="connsiteX36" fmla="*/ 5833251 w 15166452"/>
              <a:gd name="connsiteY36" fmla="*/ 713219 h 39939118"/>
              <a:gd name="connsiteX37" fmla="*/ 5465972 w 15166452"/>
              <a:gd name="connsiteY37" fmla="*/ 1185554 h 39939118"/>
              <a:gd name="connsiteX38" fmla="*/ 5768437 w 15166452"/>
              <a:gd name="connsiteY38" fmla="*/ 1682747 h 39939118"/>
              <a:gd name="connsiteX39" fmla="*/ 5962879 w 15166452"/>
              <a:gd name="connsiteY39" fmla="*/ 2378819 h 39939118"/>
              <a:gd name="connsiteX40" fmla="*/ 5941274 w 15166452"/>
              <a:gd name="connsiteY40" fmla="*/ 2900872 h 39939118"/>
              <a:gd name="connsiteX41" fmla="*/ 6265343 w 15166452"/>
              <a:gd name="connsiteY41" fmla="*/ 3671523 h 39939118"/>
              <a:gd name="connsiteX42" fmla="*/ 6157320 w 15166452"/>
              <a:gd name="connsiteY42" fmla="*/ 4078732 h 39939118"/>
              <a:gd name="connsiteX43" fmla="*/ 6222134 w 15166452"/>
              <a:gd name="connsiteY43" fmla="*/ 4516753 h 39939118"/>
              <a:gd name="connsiteX44" fmla="*/ 5919669 w 15166452"/>
              <a:gd name="connsiteY44" fmla="*/ 5585719 h 39939118"/>
              <a:gd name="connsiteX45" fmla="*/ 5160812 w 15166452"/>
              <a:gd name="connsiteY45" fmla="*/ 5610985 h 39939118"/>
              <a:gd name="connsiteX46" fmla="*/ 4882647 w 15166452"/>
              <a:gd name="connsiteY46" fmla="*/ 6115484 h 39939118"/>
              <a:gd name="connsiteX47" fmla="*/ 5314740 w 15166452"/>
              <a:gd name="connsiteY47" fmla="*/ 6836415 h 39939118"/>
              <a:gd name="connsiteX48" fmla="*/ 6200530 w 15166452"/>
              <a:gd name="connsiteY48" fmla="*/ 10251647 h 39939118"/>
              <a:gd name="connsiteX49" fmla="*/ 6351762 w 15166452"/>
              <a:gd name="connsiteY49" fmla="*/ 11634335 h 39939118"/>
              <a:gd name="connsiteX50" fmla="*/ 6762250 w 15166452"/>
              <a:gd name="connsiteY50" fmla="*/ 11385738 h 39939118"/>
              <a:gd name="connsiteX51" fmla="*/ 6440972 w 15166452"/>
              <a:gd name="connsiteY51" fmla="*/ 10000105 h 39939118"/>
              <a:gd name="connsiteX52" fmla="*/ 8178332 w 15166452"/>
              <a:gd name="connsiteY52" fmla="*/ 8628505 h 39939118"/>
              <a:gd name="connsiteX53" fmla="*/ 8307134 w 15166452"/>
              <a:gd name="connsiteY53" fmla="*/ 7979961 h 39939118"/>
              <a:gd name="connsiteX54" fmla="*/ 8566084 w 15166452"/>
              <a:gd name="connsiteY54" fmla="*/ 7805943 h 39939118"/>
              <a:gd name="connsiteX55" fmla="*/ 8566084 w 15166452"/>
              <a:gd name="connsiteY55" fmla="*/ 7184451 h 39939118"/>
              <a:gd name="connsiteX56" fmla="*/ 8144946 w 15166452"/>
              <a:gd name="connsiteY56" fmla="*/ 6910994 h 39939118"/>
              <a:gd name="connsiteX57" fmla="*/ 7904012 w 15166452"/>
              <a:gd name="connsiteY57" fmla="*/ 5336665 h 39939118"/>
              <a:gd name="connsiteX58" fmla="*/ 7904012 w 15166452"/>
              <a:gd name="connsiteY58" fmla="*/ 5885305 h 39939118"/>
              <a:gd name="connsiteX59" fmla="*/ 7904012 w 15166452"/>
              <a:gd name="connsiteY59" fmla="*/ 6433945 h 39939118"/>
              <a:gd name="connsiteX60" fmla="*/ 7721132 w 15166452"/>
              <a:gd name="connsiteY60" fmla="*/ 6068185 h 39939118"/>
              <a:gd name="connsiteX61" fmla="*/ 7637390 w 15166452"/>
              <a:gd name="connsiteY61" fmla="*/ 6463520 h 39939118"/>
              <a:gd name="connsiteX62" fmla="*/ 7355372 w 15166452"/>
              <a:gd name="connsiteY62" fmla="*/ 6616825 h 39939118"/>
              <a:gd name="connsiteX63" fmla="*/ 7355372 w 15166452"/>
              <a:gd name="connsiteY63" fmla="*/ 6159625 h 39939118"/>
              <a:gd name="connsiteX64" fmla="*/ 7183693 w 15166452"/>
              <a:gd name="connsiteY64" fmla="*/ 6513239 h 39939118"/>
              <a:gd name="connsiteX65" fmla="*/ 7583226 w 15166452"/>
              <a:gd name="connsiteY65" fmla="*/ 5170816 h 39939118"/>
              <a:gd name="connsiteX66" fmla="*/ 7810227 w 15166452"/>
              <a:gd name="connsiteY66" fmla="*/ 4176428 h 39939118"/>
              <a:gd name="connsiteX67" fmla="*/ 8706667 w 15166452"/>
              <a:gd name="connsiteY67" fmla="*/ 3331199 h 39939118"/>
              <a:gd name="connsiteX68" fmla="*/ 9268387 w 15166452"/>
              <a:gd name="connsiteY68" fmla="*/ 3206900 h 39939118"/>
              <a:gd name="connsiteX69" fmla="*/ 9689525 w 15166452"/>
              <a:gd name="connsiteY69" fmla="*/ 3057742 h 39939118"/>
              <a:gd name="connsiteX70" fmla="*/ 10435037 w 15166452"/>
              <a:gd name="connsiteY70" fmla="*/ 3281479 h 39939118"/>
              <a:gd name="connsiteX71" fmla="*/ 10834876 w 15166452"/>
              <a:gd name="connsiteY71" fmla="*/ 3803533 h 39939118"/>
              <a:gd name="connsiteX72" fmla="*/ 11115736 w 15166452"/>
              <a:gd name="connsiteY72" fmla="*/ 4524464 h 39939118"/>
              <a:gd name="connsiteX73" fmla="*/ 11234409 w 15166452"/>
              <a:gd name="connsiteY73" fmla="*/ 5121096 h 39939118"/>
              <a:gd name="connsiteX74" fmla="*/ 11169595 w 15166452"/>
              <a:gd name="connsiteY74" fmla="*/ 5668009 h 39939118"/>
              <a:gd name="connsiteX75" fmla="*/ 11234409 w 15166452"/>
              <a:gd name="connsiteY75" fmla="*/ 6587818 h 39939118"/>
              <a:gd name="connsiteX76" fmla="*/ 10910339 w 15166452"/>
              <a:gd name="connsiteY76" fmla="*/ 7134731 h 39939118"/>
              <a:gd name="connsiteX77" fmla="*/ 10845525 w 15166452"/>
              <a:gd name="connsiteY77" fmla="*/ 7532486 h 39939118"/>
              <a:gd name="connsiteX78" fmla="*/ 10694293 w 15166452"/>
              <a:gd name="connsiteY78" fmla="*/ 8079399 h 39939118"/>
              <a:gd name="connsiteX79" fmla="*/ 10197386 w 15166452"/>
              <a:gd name="connsiteY79" fmla="*/ 8104259 h 39939118"/>
              <a:gd name="connsiteX80" fmla="*/ 10348619 w 15166452"/>
              <a:gd name="connsiteY80" fmla="*/ 8576593 h 39939118"/>
              <a:gd name="connsiteX81" fmla="*/ 10521456 w 15166452"/>
              <a:gd name="connsiteY81" fmla="*/ 8750611 h 39939118"/>
              <a:gd name="connsiteX82" fmla="*/ 11925757 w 15166452"/>
              <a:gd name="connsiteY82" fmla="*/ 9173226 h 39939118"/>
              <a:gd name="connsiteX83" fmla="*/ 12249827 w 15166452"/>
              <a:gd name="connsiteY83" fmla="*/ 9620700 h 39939118"/>
              <a:gd name="connsiteX84" fmla="*/ 12336245 w 15166452"/>
              <a:gd name="connsiteY84" fmla="*/ 10639948 h 39939118"/>
              <a:gd name="connsiteX85" fmla="*/ 13675733 w 15166452"/>
              <a:gd name="connsiteY85" fmla="*/ 10068175 h 39939118"/>
              <a:gd name="connsiteX86" fmla="*/ 15166452 w 15166452"/>
              <a:gd name="connsiteY86" fmla="*/ 9720139 h 39939118"/>
              <a:gd name="connsiteX87" fmla="*/ 14021407 w 15166452"/>
              <a:gd name="connsiteY87" fmla="*/ 10465930 h 39939118"/>
              <a:gd name="connsiteX88" fmla="*/ 14539918 w 15166452"/>
              <a:gd name="connsiteY88" fmla="*/ 10913404 h 39939118"/>
              <a:gd name="connsiteX89" fmla="*/ 13826965 w 15166452"/>
              <a:gd name="connsiteY89" fmla="*/ 11932652 h 39939118"/>
              <a:gd name="connsiteX90" fmla="*/ 13999802 w 15166452"/>
              <a:gd name="connsiteY90" fmla="*/ 11485177 h 39939118"/>
              <a:gd name="connsiteX91" fmla="*/ 12660315 w 15166452"/>
              <a:gd name="connsiteY91" fmla="*/ 11534897 h 39939118"/>
              <a:gd name="connsiteX92" fmla="*/ 12487477 w 15166452"/>
              <a:gd name="connsiteY92" fmla="*/ 12230968 h 39939118"/>
              <a:gd name="connsiteX93" fmla="*/ 13286849 w 15166452"/>
              <a:gd name="connsiteY93" fmla="*/ 12991213 h 39939118"/>
              <a:gd name="connsiteX94" fmla="*/ 13762151 w 15166452"/>
              <a:gd name="connsiteY94" fmla="*/ 15029708 h 39939118"/>
              <a:gd name="connsiteX95" fmla="*/ 13524500 w 15166452"/>
              <a:gd name="connsiteY95" fmla="*/ 15974376 h 39939118"/>
              <a:gd name="connsiteX96" fmla="*/ 13092407 w 15166452"/>
              <a:gd name="connsiteY96" fmla="*/ 16631133 h 39939118"/>
              <a:gd name="connsiteX97" fmla="*/ 13502895 w 15166452"/>
              <a:gd name="connsiteY97" fmla="*/ 17600661 h 39939118"/>
              <a:gd name="connsiteX98" fmla="*/ 13891778 w 15166452"/>
              <a:gd name="connsiteY98" fmla="*/ 26376132 h 39939118"/>
              <a:gd name="connsiteX99" fmla="*/ 12444268 w 15166452"/>
              <a:gd name="connsiteY99" fmla="*/ 26440306 h 39939118"/>
              <a:gd name="connsiteX100" fmla="*/ 12141804 w 15166452"/>
              <a:gd name="connsiteY100" fmla="*/ 28603099 h 39939118"/>
              <a:gd name="connsiteX101" fmla="*/ 11083177 w 15166452"/>
              <a:gd name="connsiteY101" fmla="*/ 34718583 h 39939118"/>
              <a:gd name="connsiteX102" fmla="*/ 11536874 w 15166452"/>
              <a:gd name="connsiteY102" fmla="*/ 35986427 h 39939118"/>
              <a:gd name="connsiteX103" fmla="*/ 11839339 w 15166452"/>
              <a:gd name="connsiteY103" fmla="*/ 36334463 h 39939118"/>
              <a:gd name="connsiteX104" fmla="*/ 13243640 w 15166452"/>
              <a:gd name="connsiteY104" fmla="*/ 36906236 h 39939118"/>
              <a:gd name="connsiteX105" fmla="*/ 11623292 w 15166452"/>
              <a:gd name="connsiteY105" fmla="*/ 37279131 h 39939118"/>
              <a:gd name="connsiteX106" fmla="*/ 12206617 w 15166452"/>
              <a:gd name="connsiteY106" fmla="*/ 38000062 h 39939118"/>
              <a:gd name="connsiteX107" fmla="*/ 10154177 w 15166452"/>
              <a:gd name="connsiteY107" fmla="*/ 37975202 h 39939118"/>
              <a:gd name="connsiteX108" fmla="*/ 9754339 w 15166452"/>
              <a:gd name="connsiteY108" fmla="*/ 37602307 h 39939118"/>
              <a:gd name="connsiteX109" fmla="*/ 9160364 w 15166452"/>
              <a:gd name="connsiteY109" fmla="*/ 37676886 h 39939118"/>
              <a:gd name="connsiteX110" fmla="*/ 9160364 w 15166452"/>
              <a:gd name="connsiteY110" fmla="*/ 37005674 h 39939118"/>
              <a:gd name="connsiteX111" fmla="*/ 8901109 w 15166452"/>
              <a:gd name="connsiteY111" fmla="*/ 36458761 h 39939118"/>
              <a:gd name="connsiteX112" fmla="*/ 9311597 w 15166452"/>
              <a:gd name="connsiteY112" fmla="*/ 35538953 h 39939118"/>
              <a:gd name="connsiteX113" fmla="*/ 8641853 w 15166452"/>
              <a:gd name="connsiteY113" fmla="*/ 29771504 h 39939118"/>
              <a:gd name="connsiteX114" fmla="*/ 9052341 w 15166452"/>
              <a:gd name="connsiteY114" fmla="*/ 26564604 h 39939118"/>
              <a:gd name="connsiteX115" fmla="*/ 8339388 w 15166452"/>
              <a:gd name="connsiteY115" fmla="*/ 26490025 h 39939118"/>
              <a:gd name="connsiteX116" fmla="*/ 8015319 w 15166452"/>
              <a:gd name="connsiteY116" fmla="*/ 22049595 h 39939118"/>
              <a:gd name="connsiteX117" fmla="*/ 8339388 w 15166452"/>
              <a:gd name="connsiteY117" fmla="*/ 18684082 h 39939118"/>
              <a:gd name="connsiteX118" fmla="*/ 7518412 w 15166452"/>
              <a:gd name="connsiteY118" fmla="*/ 16769886 h 39939118"/>
              <a:gd name="connsiteX119" fmla="*/ 7172492 w 15166452"/>
              <a:gd name="connsiteY119" fmla="*/ 16309465 h 39939118"/>
              <a:gd name="connsiteX120" fmla="*/ 7302366 w 15166452"/>
              <a:gd name="connsiteY120" fmla="*/ 16332817 h 39939118"/>
              <a:gd name="connsiteX121" fmla="*/ 7025008 w 15166452"/>
              <a:gd name="connsiteY121" fmla="*/ 16283097 h 39939118"/>
              <a:gd name="connsiteX122" fmla="*/ 7154636 w 15166452"/>
              <a:gd name="connsiteY122" fmla="*/ 20186069 h 39939118"/>
              <a:gd name="connsiteX123" fmla="*/ 6668684 w 15166452"/>
              <a:gd name="connsiteY123" fmla="*/ 21851668 h 39939118"/>
              <a:gd name="connsiteX124" fmla="*/ 6117614 w 15166452"/>
              <a:gd name="connsiteY124" fmla="*/ 22100265 h 39939118"/>
              <a:gd name="connsiteX125" fmla="*/ 6668684 w 15166452"/>
              <a:gd name="connsiteY125" fmla="*/ 26997624 h 39939118"/>
              <a:gd name="connsiteX126" fmla="*/ 6330157 w 15166452"/>
              <a:gd name="connsiteY126" fmla="*/ 36543745 h 39939118"/>
              <a:gd name="connsiteX127" fmla="*/ 5428593 w 15166452"/>
              <a:gd name="connsiteY127" fmla="*/ 36799051 h 39939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15166452" h="39939118">
                <a:moveTo>
                  <a:pt x="5941274" y="36916641"/>
                </a:moveTo>
                <a:cubicBezTo>
                  <a:pt x="6014163" y="37059062"/>
                  <a:pt x="6194101" y="37854056"/>
                  <a:pt x="6546204" y="37811590"/>
                </a:cubicBezTo>
                <a:cubicBezTo>
                  <a:pt x="6677657" y="38022897"/>
                  <a:pt x="6363590" y="37995444"/>
                  <a:pt x="6729995" y="38184485"/>
                </a:cubicBezTo>
                <a:cubicBezTo>
                  <a:pt x="7213418" y="38685070"/>
                  <a:pt x="7961358" y="38665106"/>
                  <a:pt x="8577039" y="38905416"/>
                </a:cubicBezTo>
                <a:cubicBezTo>
                  <a:pt x="8953294" y="39129153"/>
                  <a:pt x="8909063" y="39081475"/>
                  <a:pt x="8987527" y="39526908"/>
                </a:cubicBezTo>
                <a:cubicBezTo>
                  <a:pt x="8150777" y="39939118"/>
                  <a:pt x="7111427" y="39833511"/>
                  <a:pt x="6225637" y="39924663"/>
                </a:cubicBezTo>
                <a:cubicBezTo>
                  <a:pt x="5570880" y="39924663"/>
                  <a:pt x="5339847" y="39576627"/>
                  <a:pt x="5058987" y="39526908"/>
                </a:cubicBezTo>
                <a:cubicBezTo>
                  <a:pt x="4778127" y="39477189"/>
                  <a:pt x="4850142" y="39651207"/>
                  <a:pt x="4540476" y="39626347"/>
                </a:cubicBezTo>
                <a:lnTo>
                  <a:pt x="3200988" y="39377750"/>
                </a:lnTo>
                <a:lnTo>
                  <a:pt x="3265802" y="38358503"/>
                </a:lnTo>
                <a:cubicBezTo>
                  <a:pt x="3264324" y="38694828"/>
                  <a:pt x="2597537" y="38196196"/>
                  <a:pt x="2596059" y="38532521"/>
                </a:cubicBezTo>
                <a:cubicBezTo>
                  <a:pt x="2473633" y="38623673"/>
                  <a:pt x="2499984" y="38535515"/>
                  <a:pt x="2531245" y="38905416"/>
                </a:cubicBezTo>
                <a:cubicBezTo>
                  <a:pt x="1838742" y="39031609"/>
                  <a:pt x="1517399" y="39106307"/>
                  <a:pt x="864185" y="38830837"/>
                </a:cubicBezTo>
                <a:cubicBezTo>
                  <a:pt x="827010" y="38109906"/>
                  <a:pt x="484166" y="37196428"/>
                  <a:pt x="712953" y="36543745"/>
                </a:cubicBezTo>
                <a:cubicBezTo>
                  <a:pt x="943785" y="36364792"/>
                  <a:pt x="772900" y="35847674"/>
                  <a:pt x="802874" y="35499638"/>
                </a:cubicBezTo>
                <a:cubicBezTo>
                  <a:pt x="832848" y="35151602"/>
                  <a:pt x="1238568" y="35172319"/>
                  <a:pt x="1278176" y="35027304"/>
                </a:cubicBezTo>
                <a:lnTo>
                  <a:pt x="1040525" y="34629549"/>
                </a:lnTo>
                <a:lnTo>
                  <a:pt x="1080232" y="26972764"/>
                </a:lnTo>
                <a:lnTo>
                  <a:pt x="1598743" y="24909410"/>
                </a:lnTo>
                <a:lnTo>
                  <a:pt x="1533929" y="23591847"/>
                </a:lnTo>
                <a:lnTo>
                  <a:pt x="1663557" y="22348862"/>
                </a:lnTo>
                <a:lnTo>
                  <a:pt x="1859785" y="21534401"/>
                </a:lnTo>
                <a:lnTo>
                  <a:pt x="0" y="21115331"/>
                </a:lnTo>
                <a:lnTo>
                  <a:pt x="734558" y="16034501"/>
                </a:lnTo>
                <a:lnTo>
                  <a:pt x="910897" y="13573391"/>
                </a:lnTo>
                <a:cubicBezTo>
                  <a:pt x="903695" y="11932651"/>
                  <a:pt x="788472" y="12032091"/>
                  <a:pt x="781270" y="10391351"/>
                </a:cubicBezTo>
                <a:lnTo>
                  <a:pt x="1166650" y="7897670"/>
                </a:lnTo>
                <a:cubicBezTo>
                  <a:pt x="1311355" y="7202816"/>
                  <a:pt x="1525340" y="7073393"/>
                  <a:pt x="1879603" y="6322056"/>
                </a:cubicBezTo>
                <a:cubicBezTo>
                  <a:pt x="2038037" y="5993745"/>
                  <a:pt x="2389843" y="5592794"/>
                  <a:pt x="2570951" y="5337122"/>
                </a:cubicBezTo>
                <a:cubicBezTo>
                  <a:pt x="2752059" y="5081450"/>
                  <a:pt x="2755196" y="5266987"/>
                  <a:pt x="2966252" y="4788025"/>
                </a:cubicBezTo>
                <a:cubicBezTo>
                  <a:pt x="2654258" y="4344973"/>
                  <a:pt x="2927942" y="4614640"/>
                  <a:pt x="2527742" y="3954433"/>
                </a:cubicBezTo>
                <a:cubicBezTo>
                  <a:pt x="2127542" y="3294226"/>
                  <a:pt x="2238309" y="2221423"/>
                  <a:pt x="2160463" y="1881624"/>
                </a:cubicBezTo>
                <a:cubicBezTo>
                  <a:pt x="2082617" y="1541825"/>
                  <a:pt x="2153262" y="1243559"/>
                  <a:pt x="2246882" y="1036395"/>
                </a:cubicBezTo>
                <a:cubicBezTo>
                  <a:pt x="2340502" y="829231"/>
                  <a:pt x="2511564" y="762938"/>
                  <a:pt x="2722184" y="638640"/>
                </a:cubicBezTo>
                <a:cubicBezTo>
                  <a:pt x="2932804" y="514342"/>
                  <a:pt x="3197333" y="365184"/>
                  <a:pt x="3510600" y="290605"/>
                </a:cubicBezTo>
                <a:cubicBezTo>
                  <a:pt x="3823867" y="216026"/>
                  <a:pt x="4171605" y="0"/>
                  <a:pt x="4601787" y="191166"/>
                </a:cubicBezTo>
                <a:cubicBezTo>
                  <a:pt x="5031969" y="382332"/>
                  <a:pt x="5731267" y="57312"/>
                  <a:pt x="5833251" y="713219"/>
                </a:cubicBezTo>
                <a:cubicBezTo>
                  <a:pt x="5612762" y="1087969"/>
                  <a:pt x="5590122" y="1054824"/>
                  <a:pt x="5465972" y="1185554"/>
                </a:cubicBezTo>
                <a:cubicBezTo>
                  <a:pt x="5823058" y="1350981"/>
                  <a:pt x="5685619" y="1483870"/>
                  <a:pt x="5768437" y="1682747"/>
                </a:cubicBezTo>
                <a:cubicBezTo>
                  <a:pt x="5851255" y="1881624"/>
                  <a:pt x="5934073" y="2175798"/>
                  <a:pt x="5962879" y="2378819"/>
                </a:cubicBezTo>
                <a:cubicBezTo>
                  <a:pt x="5991685" y="2581840"/>
                  <a:pt x="5811646" y="2549685"/>
                  <a:pt x="5941274" y="2900872"/>
                </a:cubicBezTo>
                <a:cubicBezTo>
                  <a:pt x="6070902" y="3252059"/>
                  <a:pt x="6732697" y="3439523"/>
                  <a:pt x="6265343" y="3671523"/>
                </a:cubicBezTo>
                <a:cubicBezTo>
                  <a:pt x="5797989" y="3903523"/>
                  <a:pt x="6193328" y="3859138"/>
                  <a:pt x="6157320" y="4078732"/>
                </a:cubicBezTo>
                <a:cubicBezTo>
                  <a:pt x="5815343" y="4360664"/>
                  <a:pt x="6017885" y="4199680"/>
                  <a:pt x="6222134" y="4516753"/>
                </a:cubicBezTo>
                <a:cubicBezTo>
                  <a:pt x="5696783" y="4678703"/>
                  <a:pt x="6549853" y="5157509"/>
                  <a:pt x="5919669" y="5585719"/>
                </a:cubicBezTo>
                <a:cubicBezTo>
                  <a:pt x="5742782" y="5768091"/>
                  <a:pt x="5333649" y="5522691"/>
                  <a:pt x="5160812" y="5610985"/>
                </a:cubicBezTo>
                <a:cubicBezTo>
                  <a:pt x="4987975" y="5699279"/>
                  <a:pt x="4856992" y="5911246"/>
                  <a:pt x="4882647" y="6115484"/>
                </a:cubicBezTo>
                <a:cubicBezTo>
                  <a:pt x="4908302" y="6319722"/>
                  <a:pt x="5179824" y="6597655"/>
                  <a:pt x="5314740" y="6836415"/>
                </a:cubicBezTo>
                <a:cubicBezTo>
                  <a:pt x="5497153" y="8050900"/>
                  <a:pt x="5835970" y="9553813"/>
                  <a:pt x="6200530" y="10251647"/>
                </a:cubicBezTo>
                <a:cubicBezTo>
                  <a:pt x="6250941" y="10687684"/>
                  <a:pt x="6216977" y="11126870"/>
                  <a:pt x="6351762" y="11634335"/>
                </a:cubicBezTo>
                <a:lnTo>
                  <a:pt x="6762250" y="11385738"/>
                </a:lnTo>
                <a:cubicBezTo>
                  <a:pt x="6605747" y="10952497"/>
                  <a:pt x="6572174" y="10799684"/>
                  <a:pt x="6440972" y="10000105"/>
                </a:cubicBezTo>
                <a:cubicBezTo>
                  <a:pt x="7024206" y="9301381"/>
                  <a:pt x="7806833" y="8962456"/>
                  <a:pt x="8178332" y="8628505"/>
                </a:cubicBezTo>
                <a:cubicBezTo>
                  <a:pt x="8104834" y="8291209"/>
                  <a:pt x="8242509" y="8117055"/>
                  <a:pt x="8307134" y="7979961"/>
                </a:cubicBezTo>
                <a:cubicBezTo>
                  <a:pt x="8371759" y="7842867"/>
                  <a:pt x="8522926" y="7938528"/>
                  <a:pt x="8566084" y="7805943"/>
                </a:cubicBezTo>
                <a:cubicBezTo>
                  <a:pt x="8609242" y="7673358"/>
                  <a:pt x="8636274" y="7333609"/>
                  <a:pt x="8566084" y="7184451"/>
                </a:cubicBezTo>
                <a:cubicBezTo>
                  <a:pt x="8495894" y="7035293"/>
                  <a:pt x="8255291" y="7194098"/>
                  <a:pt x="8144946" y="6910994"/>
                </a:cubicBezTo>
                <a:cubicBezTo>
                  <a:pt x="8034601" y="6627890"/>
                  <a:pt x="7944168" y="5507613"/>
                  <a:pt x="7904012" y="5336665"/>
                </a:cubicBezTo>
                <a:lnTo>
                  <a:pt x="7904012" y="5885305"/>
                </a:lnTo>
                <a:lnTo>
                  <a:pt x="7904012" y="6433945"/>
                </a:lnTo>
                <a:lnTo>
                  <a:pt x="7721132" y="6068185"/>
                </a:lnTo>
                <a:cubicBezTo>
                  <a:pt x="7675412" y="6052945"/>
                  <a:pt x="7698350" y="6372080"/>
                  <a:pt x="7637390" y="6463520"/>
                </a:cubicBezTo>
                <a:cubicBezTo>
                  <a:pt x="7576430" y="6554960"/>
                  <a:pt x="7401092" y="6647305"/>
                  <a:pt x="7355372" y="6616825"/>
                </a:cubicBezTo>
                <a:lnTo>
                  <a:pt x="7355372" y="6159625"/>
                </a:lnTo>
                <a:lnTo>
                  <a:pt x="7183693" y="6513239"/>
                </a:lnTo>
                <a:cubicBezTo>
                  <a:pt x="7286230" y="5926393"/>
                  <a:pt x="7417591" y="5560284"/>
                  <a:pt x="7583226" y="5170816"/>
                </a:cubicBezTo>
                <a:cubicBezTo>
                  <a:pt x="7666044" y="4802064"/>
                  <a:pt x="7622987" y="4483031"/>
                  <a:pt x="7810227" y="4176428"/>
                </a:cubicBezTo>
                <a:cubicBezTo>
                  <a:pt x="7997467" y="3869825"/>
                  <a:pt x="8463640" y="3492787"/>
                  <a:pt x="8706667" y="3331199"/>
                </a:cubicBezTo>
                <a:cubicBezTo>
                  <a:pt x="8949694" y="3169611"/>
                  <a:pt x="9104577" y="3252476"/>
                  <a:pt x="9268387" y="3206900"/>
                </a:cubicBezTo>
                <a:cubicBezTo>
                  <a:pt x="9432197" y="3161324"/>
                  <a:pt x="9495083" y="3045312"/>
                  <a:pt x="9689525" y="3057742"/>
                </a:cubicBezTo>
                <a:cubicBezTo>
                  <a:pt x="9883967" y="3070172"/>
                  <a:pt x="10244145" y="3157181"/>
                  <a:pt x="10435037" y="3281479"/>
                </a:cubicBezTo>
                <a:cubicBezTo>
                  <a:pt x="10625929" y="3405777"/>
                  <a:pt x="10708849" y="3550793"/>
                  <a:pt x="10834876" y="3803533"/>
                </a:cubicBezTo>
                <a:cubicBezTo>
                  <a:pt x="10762515" y="4050492"/>
                  <a:pt x="11049147" y="4304870"/>
                  <a:pt x="11115736" y="4524464"/>
                </a:cubicBezTo>
                <a:cubicBezTo>
                  <a:pt x="11182325" y="4744058"/>
                  <a:pt x="11229033" y="4951222"/>
                  <a:pt x="11234409" y="5121096"/>
                </a:cubicBezTo>
                <a:cubicBezTo>
                  <a:pt x="11126081" y="5269227"/>
                  <a:pt x="11169595" y="5527137"/>
                  <a:pt x="11169595" y="5668009"/>
                </a:cubicBezTo>
                <a:cubicBezTo>
                  <a:pt x="11183998" y="6032618"/>
                  <a:pt x="11277618" y="6343365"/>
                  <a:pt x="11234409" y="6587818"/>
                </a:cubicBezTo>
                <a:cubicBezTo>
                  <a:pt x="11191200" y="6832271"/>
                  <a:pt x="10975153" y="6977286"/>
                  <a:pt x="10910339" y="7134731"/>
                </a:cubicBezTo>
                <a:cubicBezTo>
                  <a:pt x="10845525" y="7292176"/>
                  <a:pt x="10906187" y="7304045"/>
                  <a:pt x="10845525" y="7532486"/>
                </a:cubicBezTo>
                <a:cubicBezTo>
                  <a:pt x="10813669" y="7702109"/>
                  <a:pt x="10802316" y="7984103"/>
                  <a:pt x="10694293" y="8079399"/>
                </a:cubicBezTo>
                <a:cubicBezTo>
                  <a:pt x="10586270" y="8174695"/>
                  <a:pt x="10262391" y="7990991"/>
                  <a:pt x="10197386" y="8104259"/>
                </a:cubicBezTo>
                <a:lnTo>
                  <a:pt x="10348619" y="8576593"/>
                </a:lnTo>
                <a:cubicBezTo>
                  <a:pt x="10402121" y="8658374"/>
                  <a:pt x="10258600" y="8651172"/>
                  <a:pt x="10521456" y="8750611"/>
                </a:cubicBezTo>
                <a:cubicBezTo>
                  <a:pt x="10984279" y="8784353"/>
                  <a:pt x="11640787" y="9039556"/>
                  <a:pt x="11925757" y="9173226"/>
                </a:cubicBezTo>
                <a:lnTo>
                  <a:pt x="12249827" y="9620700"/>
                </a:lnTo>
                <a:cubicBezTo>
                  <a:pt x="12293036" y="10001882"/>
                  <a:pt x="12315444" y="10188183"/>
                  <a:pt x="12336245" y="10639948"/>
                </a:cubicBezTo>
                <a:cubicBezTo>
                  <a:pt x="12708271" y="10305897"/>
                  <a:pt x="13204032" y="10221476"/>
                  <a:pt x="13675733" y="10068175"/>
                </a:cubicBezTo>
                <a:cubicBezTo>
                  <a:pt x="14147434" y="9914874"/>
                  <a:pt x="14909206" y="9655284"/>
                  <a:pt x="15166452" y="9720139"/>
                </a:cubicBezTo>
                <a:cubicBezTo>
                  <a:pt x="15164511" y="10087494"/>
                  <a:pt x="14125829" y="10267053"/>
                  <a:pt x="14021407" y="10465930"/>
                </a:cubicBezTo>
                <a:cubicBezTo>
                  <a:pt x="13916985" y="10664807"/>
                  <a:pt x="14466583" y="10575235"/>
                  <a:pt x="14539918" y="10913404"/>
                </a:cubicBezTo>
                <a:cubicBezTo>
                  <a:pt x="14493320" y="11865163"/>
                  <a:pt x="14231202" y="11529601"/>
                  <a:pt x="13826965" y="11932652"/>
                </a:cubicBezTo>
                <a:cubicBezTo>
                  <a:pt x="13357809" y="11483458"/>
                  <a:pt x="14194243" y="11551469"/>
                  <a:pt x="13999802" y="11485177"/>
                </a:cubicBezTo>
                <a:lnTo>
                  <a:pt x="12660315" y="11534897"/>
                </a:lnTo>
                <a:lnTo>
                  <a:pt x="12487477" y="12230968"/>
                </a:lnTo>
                <a:cubicBezTo>
                  <a:pt x="12728729" y="12776147"/>
                  <a:pt x="13070803" y="12479181"/>
                  <a:pt x="13286849" y="12991213"/>
                </a:cubicBezTo>
                <a:cubicBezTo>
                  <a:pt x="13416477" y="13670711"/>
                  <a:pt x="13446382" y="14286950"/>
                  <a:pt x="13762151" y="15029708"/>
                </a:cubicBezTo>
                <a:cubicBezTo>
                  <a:pt x="13830205" y="15555886"/>
                  <a:pt x="13465244" y="15617948"/>
                  <a:pt x="13524500" y="15974376"/>
                </a:cubicBezTo>
                <a:cubicBezTo>
                  <a:pt x="13482806" y="16665926"/>
                  <a:pt x="13356875" y="16567115"/>
                  <a:pt x="13092407" y="16631133"/>
                </a:cubicBezTo>
                <a:cubicBezTo>
                  <a:pt x="13477209" y="17038381"/>
                  <a:pt x="13411983" y="17148000"/>
                  <a:pt x="13502895" y="17600661"/>
                </a:cubicBezTo>
                <a:cubicBezTo>
                  <a:pt x="13926150" y="20536434"/>
                  <a:pt x="13762150" y="23450975"/>
                  <a:pt x="13891778" y="26376132"/>
                </a:cubicBezTo>
                <a:lnTo>
                  <a:pt x="12444268" y="26440306"/>
                </a:lnTo>
                <a:cubicBezTo>
                  <a:pt x="12343447" y="27161237"/>
                  <a:pt x="12444269" y="26821488"/>
                  <a:pt x="12141804" y="28603099"/>
                </a:cubicBezTo>
                <a:cubicBezTo>
                  <a:pt x="12053036" y="30513054"/>
                  <a:pt x="11487932" y="32440027"/>
                  <a:pt x="11083177" y="34718583"/>
                </a:cubicBezTo>
                <a:cubicBezTo>
                  <a:pt x="11135929" y="35281594"/>
                  <a:pt x="11238010" y="35750260"/>
                  <a:pt x="11536874" y="35986427"/>
                </a:cubicBezTo>
                <a:cubicBezTo>
                  <a:pt x="11738533" y="36286281"/>
                  <a:pt x="11703072" y="36144052"/>
                  <a:pt x="11839339" y="36334463"/>
                </a:cubicBezTo>
                <a:cubicBezTo>
                  <a:pt x="11900552" y="36462905"/>
                  <a:pt x="13218670" y="36776340"/>
                  <a:pt x="13243640" y="36906236"/>
                </a:cubicBezTo>
                <a:cubicBezTo>
                  <a:pt x="13231985" y="37449079"/>
                  <a:pt x="12175517" y="37259791"/>
                  <a:pt x="11623292" y="37279131"/>
                </a:cubicBezTo>
                <a:cubicBezTo>
                  <a:pt x="12158660" y="37584751"/>
                  <a:pt x="12525493" y="37695467"/>
                  <a:pt x="12206617" y="38000062"/>
                </a:cubicBezTo>
                <a:cubicBezTo>
                  <a:pt x="11788991" y="38231457"/>
                  <a:pt x="12147566" y="38418753"/>
                  <a:pt x="10154177" y="37975202"/>
                </a:cubicBezTo>
                <a:cubicBezTo>
                  <a:pt x="9776765" y="37957849"/>
                  <a:pt x="9919974" y="37652026"/>
                  <a:pt x="9754339" y="37602307"/>
                </a:cubicBezTo>
                <a:cubicBezTo>
                  <a:pt x="9588704" y="37552588"/>
                  <a:pt x="9308425" y="37945041"/>
                  <a:pt x="9160364" y="37676886"/>
                </a:cubicBezTo>
                <a:cubicBezTo>
                  <a:pt x="9066870" y="37323723"/>
                  <a:pt x="9203573" y="37208695"/>
                  <a:pt x="9160364" y="37005674"/>
                </a:cubicBezTo>
                <a:cubicBezTo>
                  <a:pt x="9117155" y="36802653"/>
                  <a:pt x="8875904" y="36703214"/>
                  <a:pt x="8901109" y="36458761"/>
                </a:cubicBezTo>
                <a:cubicBezTo>
                  <a:pt x="8926314" y="36214308"/>
                  <a:pt x="9094854" y="35809458"/>
                  <a:pt x="9311597" y="35538953"/>
                </a:cubicBezTo>
                <a:cubicBezTo>
                  <a:pt x="8875054" y="33651736"/>
                  <a:pt x="8648373" y="31769475"/>
                  <a:pt x="8641853" y="29771504"/>
                </a:cubicBezTo>
                <a:cubicBezTo>
                  <a:pt x="8638084" y="27843166"/>
                  <a:pt x="9102752" y="27111517"/>
                  <a:pt x="9052341" y="26564604"/>
                </a:cubicBezTo>
                <a:lnTo>
                  <a:pt x="8339388" y="26490025"/>
                </a:lnTo>
                <a:cubicBezTo>
                  <a:pt x="7884656" y="24890423"/>
                  <a:pt x="8004341" y="23694210"/>
                  <a:pt x="8015319" y="22049595"/>
                </a:cubicBezTo>
                <a:cubicBezTo>
                  <a:pt x="8006394" y="21472252"/>
                  <a:pt x="7870591" y="20772209"/>
                  <a:pt x="8339388" y="18684082"/>
                </a:cubicBezTo>
                <a:cubicBezTo>
                  <a:pt x="8065729" y="18046017"/>
                  <a:pt x="7810925" y="17558610"/>
                  <a:pt x="7518412" y="16769886"/>
                </a:cubicBezTo>
                <a:cubicBezTo>
                  <a:pt x="7453516" y="16695810"/>
                  <a:pt x="7208500" y="16382310"/>
                  <a:pt x="7172492" y="16309465"/>
                </a:cubicBezTo>
                <a:cubicBezTo>
                  <a:pt x="7136484" y="16236620"/>
                  <a:pt x="7302366" y="16393777"/>
                  <a:pt x="7302366" y="16332817"/>
                </a:cubicBezTo>
                <a:lnTo>
                  <a:pt x="7025008" y="16283097"/>
                </a:lnTo>
                <a:cubicBezTo>
                  <a:pt x="6771912" y="16271817"/>
                  <a:pt x="6976297" y="17654496"/>
                  <a:pt x="7154636" y="20186069"/>
                </a:cubicBezTo>
                <a:cubicBezTo>
                  <a:pt x="7116769" y="21755005"/>
                  <a:pt x="6896501" y="21543866"/>
                  <a:pt x="6668684" y="21851668"/>
                </a:cubicBezTo>
                <a:cubicBezTo>
                  <a:pt x="6005671" y="21753803"/>
                  <a:pt x="6274653" y="22196947"/>
                  <a:pt x="6117614" y="22100265"/>
                </a:cubicBezTo>
                <a:cubicBezTo>
                  <a:pt x="6112896" y="23682999"/>
                  <a:pt x="6673402" y="25414890"/>
                  <a:pt x="6668684" y="26997624"/>
                </a:cubicBezTo>
                <a:cubicBezTo>
                  <a:pt x="6563043" y="30187951"/>
                  <a:pt x="6841467" y="34176321"/>
                  <a:pt x="6330157" y="36543745"/>
                </a:cubicBezTo>
                <a:cubicBezTo>
                  <a:pt x="6002587" y="36707936"/>
                  <a:pt x="5462371" y="36721907"/>
                  <a:pt x="5428593" y="36799051"/>
                </a:cubicBezTo>
              </a:path>
            </a:pathLst>
          </a:custGeom>
          <a:solidFill>
            <a:sysClr val="windowText" lastClr="000000"/>
          </a:solidFill>
          <a:ln w="635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新細明體"/>
              <a:cs typeface="+mn-cs"/>
            </a:endParaRPr>
          </a:p>
        </p:txBody>
      </p:sp>
      <p:sp>
        <p:nvSpPr>
          <p:cNvPr id="7" name="手繪多邊形 3"/>
          <p:cNvSpPr/>
          <p:nvPr/>
        </p:nvSpPr>
        <p:spPr>
          <a:xfrm>
            <a:off x="9144694" y="1440482"/>
            <a:ext cx="1512887" cy="6264275"/>
          </a:xfrm>
          <a:custGeom>
            <a:avLst/>
            <a:gdLst>
              <a:gd name="connsiteX0" fmla="*/ 4846320 w 8961120"/>
              <a:gd name="connsiteY0" fmla="*/ 0 h 39776400"/>
              <a:gd name="connsiteX1" fmla="*/ 6675120 w 8961120"/>
              <a:gd name="connsiteY1" fmla="*/ 640080 h 39776400"/>
              <a:gd name="connsiteX2" fmla="*/ 6675120 w 8961120"/>
              <a:gd name="connsiteY2" fmla="*/ 640080 h 39776400"/>
              <a:gd name="connsiteX3" fmla="*/ 7589520 w 8961120"/>
              <a:gd name="connsiteY3" fmla="*/ 1737360 h 39776400"/>
              <a:gd name="connsiteX4" fmla="*/ 7040880 w 8961120"/>
              <a:gd name="connsiteY4" fmla="*/ 2560320 h 39776400"/>
              <a:gd name="connsiteX5" fmla="*/ 7132320 w 8961120"/>
              <a:gd name="connsiteY5" fmla="*/ 2926080 h 39776400"/>
              <a:gd name="connsiteX6" fmla="*/ 6858000 w 8961120"/>
              <a:gd name="connsiteY6" fmla="*/ 3474720 h 39776400"/>
              <a:gd name="connsiteX7" fmla="*/ 7406640 w 8961120"/>
              <a:gd name="connsiteY7" fmla="*/ 4389120 h 39776400"/>
              <a:gd name="connsiteX8" fmla="*/ 6858000 w 8961120"/>
              <a:gd name="connsiteY8" fmla="*/ 4846320 h 39776400"/>
              <a:gd name="connsiteX9" fmla="*/ 7406640 w 8961120"/>
              <a:gd name="connsiteY9" fmla="*/ 6126480 h 39776400"/>
              <a:gd name="connsiteX10" fmla="*/ 7223760 w 8961120"/>
              <a:gd name="connsiteY10" fmla="*/ 6492240 h 39776400"/>
              <a:gd name="connsiteX11" fmla="*/ 8595360 w 8961120"/>
              <a:gd name="connsiteY11" fmla="*/ 7406640 h 39776400"/>
              <a:gd name="connsiteX12" fmla="*/ 8961120 w 8961120"/>
              <a:gd name="connsiteY12" fmla="*/ 9784080 h 39776400"/>
              <a:gd name="connsiteX13" fmla="*/ 7772400 w 8961120"/>
              <a:gd name="connsiteY13" fmla="*/ 14721840 h 39776400"/>
              <a:gd name="connsiteX14" fmla="*/ 7132320 w 8961120"/>
              <a:gd name="connsiteY14" fmla="*/ 15544800 h 39776400"/>
              <a:gd name="connsiteX15" fmla="*/ 7863840 w 8961120"/>
              <a:gd name="connsiteY15" fmla="*/ 16550640 h 39776400"/>
              <a:gd name="connsiteX16" fmla="*/ 7772400 w 8961120"/>
              <a:gd name="connsiteY16" fmla="*/ 20665440 h 39776400"/>
              <a:gd name="connsiteX17" fmla="*/ 6949440 w 8961120"/>
              <a:gd name="connsiteY17" fmla="*/ 22402800 h 39776400"/>
              <a:gd name="connsiteX18" fmla="*/ 6949440 w 8961120"/>
              <a:gd name="connsiteY18" fmla="*/ 24505920 h 39776400"/>
              <a:gd name="connsiteX19" fmla="*/ 6675120 w 8961120"/>
              <a:gd name="connsiteY19" fmla="*/ 25420320 h 39776400"/>
              <a:gd name="connsiteX20" fmla="*/ 6675120 w 8961120"/>
              <a:gd name="connsiteY20" fmla="*/ 26700480 h 39776400"/>
              <a:gd name="connsiteX21" fmla="*/ 6400800 w 8961120"/>
              <a:gd name="connsiteY21" fmla="*/ 29260800 h 39776400"/>
              <a:gd name="connsiteX22" fmla="*/ 6858000 w 8961120"/>
              <a:gd name="connsiteY22" fmla="*/ 31363920 h 39776400"/>
              <a:gd name="connsiteX23" fmla="*/ 6492240 w 8961120"/>
              <a:gd name="connsiteY23" fmla="*/ 35753040 h 39776400"/>
              <a:gd name="connsiteX24" fmla="*/ 7406640 w 8961120"/>
              <a:gd name="connsiteY24" fmla="*/ 37124640 h 39776400"/>
              <a:gd name="connsiteX25" fmla="*/ 6675120 w 8961120"/>
              <a:gd name="connsiteY25" fmla="*/ 38404800 h 39776400"/>
              <a:gd name="connsiteX26" fmla="*/ 6766560 w 8961120"/>
              <a:gd name="connsiteY26" fmla="*/ 39227760 h 39776400"/>
              <a:gd name="connsiteX27" fmla="*/ 6217920 w 8961120"/>
              <a:gd name="connsiteY27" fmla="*/ 39044880 h 39776400"/>
              <a:gd name="connsiteX28" fmla="*/ 6217920 w 8961120"/>
              <a:gd name="connsiteY28" fmla="*/ 39502080 h 39776400"/>
              <a:gd name="connsiteX29" fmla="*/ 5303520 w 8961120"/>
              <a:gd name="connsiteY29" fmla="*/ 39776400 h 39776400"/>
              <a:gd name="connsiteX30" fmla="*/ 2743200 w 8961120"/>
              <a:gd name="connsiteY30" fmla="*/ 39502080 h 39776400"/>
              <a:gd name="connsiteX31" fmla="*/ 3566160 w 8961120"/>
              <a:gd name="connsiteY31" fmla="*/ 38862000 h 39776400"/>
              <a:gd name="connsiteX32" fmla="*/ 548640 w 8961120"/>
              <a:gd name="connsiteY32" fmla="*/ 38770560 h 39776400"/>
              <a:gd name="connsiteX33" fmla="*/ 2743200 w 8961120"/>
              <a:gd name="connsiteY33" fmla="*/ 37764720 h 39776400"/>
              <a:gd name="connsiteX34" fmla="*/ 4297680 w 8961120"/>
              <a:gd name="connsiteY34" fmla="*/ 36210240 h 39776400"/>
              <a:gd name="connsiteX35" fmla="*/ 3566160 w 8961120"/>
              <a:gd name="connsiteY35" fmla="*/ 30358080 h 39776400"/>
              <a:gd name="connsiteX36" fmla="*/ 3657600 w 8961120"/>
              <a:gd name="connsiteY36" fmla="*/ 29626560 h 39776400"/>
              <a:gd name="connsiteX37" fmla="*/ 0 w 8961120"/>
              <a:gd name="connsiteY37" fmla="*/ 28895040 h 39776400"/>
              <a:gd name="connsiteX38" fmla="*/ 1828800 w 8961120"/>
              <a:gd name="connsiteY38" fmla="*/ 18928080 h 39776400"/>
              <a:gd name="connsiteX39" fmla="*/ 1280160 w 8961120"/>
              <a:gd name="connsiteY39" fmla="*/ 19019520 h 39776400"/>
              <a:gd name="connsiteX40" fmla="*/ 1371600 w 8961120"/>
              <a:gd name="connsiteY40" fmla="*/ 18836640 h 39776400"/>
              <a:gd name="connsiteX41" fmla="*/ 1005840 w 8961120"/>
              <a:gd name="connsiteY41" fmla="*/ 19019520 h 39776400"/>
              <a:gd name="connsiteX42" fmla="*/ 822960 w 8961120"/>
              <a:gd name="connsiteY42" fmla="*/ 18745200 h 39776400"/>
              <a:gd name="connsiteX43" fmla="*/ 457200 w 8961120"/>
              <a:gd name="connsiteY43" fmla="*/ 18928080 h 39776400"/>
              <a:gd name="connsiteX44" fmla="*/ 822960 w 8961120"/>
              <a:gd name="connsiteY44" fmla="*/ 18288000 h 39776400"/>
              <a:gd name="connsiteX45" fmla="*/ 274320 w 8961120"/>
              <a:gd name="connsiteY45" fmla="*/ 18196560 h 39776400"/>
              <a:gd name="connsiteX46" fmla="*/ 548640 w 8961120"/>
              <a:gd name="connsiteY46" fmla="*/ 17647920 h 39776400"/>
              <a:gd name="connsiteX47" fmla="*/ 91440 w 8961120"/>
              <a:gd name="connsiteY47" fmla="*/ 17190720 h 39776400"/>
              <a:gd name="connsiteX48" fmla="*/ 365760 w 8961120"/>
              <a:gd name="connsiteY48" fmla="*/ 17099280 h 39776400"/>
              <a:gd name="connsiteX49" fmla="*/ 457200 w 8961120"/>
              <a:gd name="connsiteY49" fmla="*/ 16276320 h 39776400"/>
              <a:gd name="connsiteX50" fmla="*/ 914400 w 8961120"/>
              <a:gd name="connsiteY50" fmla="*/ 14721840 h 39776400"/>
              <a:gd name="connsiteX51" fmla="*/ 0 w 8961120"/>
              <a:gd name="connsiteY51" fmla="*/ 14173200 h 39776400"/>
              <a:gd name="connsiteX52" fmla="*/ 731520 w 8961120"/>
              <a:gd name="connsiteY52" fmla="*/ 12252960 h 39776400"/>
              <a:gd name="connsiteX53" fmla="*/ 91440 w 8961120"/>
              <a:gd name="connsiteY53" fmla="*/ 12070080 h 39776400"/>
              <a:gd name="connsiteX54" fmla="*/ 91440 w 8961120"/>
              <a:gd name="connsiteY54" fmla="*/ 11430000 h 39776400"/>
              <a:gd name="connsiteX55" fmla="*/ 365760 w 8961120"/>
              <a:gd name="connsiteY55" fmla="*/ 11521440 h 39776400"/>
              <a:gd name="connsiteX56" fmla="*/ 1280160 w 8961120"/>
              <a:gd name="connsiteY56" fmla="*/ 10149840 h 39776400"/>
              <a:gd name="connsiteX57" fmla="*/ 2011680 w 8961120"/>
              <a:gd name="connsiteY57" fmla="*/ 10515600 h 39776400"/>
              <a:gd name="connsiteX58" fmla="*/ 2743200 w 8961120"/>
              <a:gd name="connsiteY58" fmla="*/ 7772400 h 39776400"/>
              <a:gd name="connsiteX59" fmla="*/ 3931920 w 8961120"/>
              <a:gd name="connsiteY59" fmla="*/ 7406640 h 39776400"/>
              <a:gd name="connsiteX60" fmla="*/ 4297680 w 8961120"/>
              <a:gd name="connsiteY60" fmla="*/ 6309360 h 39776400"/>
              <a:gd name="connsiteX61" fmla="*/ 4297680 w 8961120"/>
              <a:gd name="connsiteY61" fmla="*/ 5943600 h 39776400"/>
              <a:gd name="connsiteX62" fmla="*/ 3291840 w 8961120"/>
              <a:gd name="connsiteY62" fmla="*/ 5760720 h 39776400"/>
              <a:gd name="connsiteX63" fmla="*/ 3291840 w 8961120"/>
              <a:gd name="connsiteY63" fmla="*/ 5394960 h 39776400"/>
              <a:gd name="connsiteX64" fmla="*/ 3200400 w 8961120"/>
              <a:gd name="connsiteY64" fmla="*/ 5394960 h 39776400"/>
              <a:gd name="connsiteX65" fmla="*/ 3383280 w 8961120"/>
              <a:gd name="connsiteY65" fmla="*/ 5212080 h 39776400"/>
              <a:gd name="connsiteX66" fmla="*/ 3200400 w 8961120"/>
              <a:gd name="connsiteY66" fmla="*/ 5120640 h 39776400"/>
              <a:gd name="connsiteX67" fmla="*/ 3474720 w 8961120"/>
              <a:gd name="connsiteY67" fmla="*/ 5029200 h 39776400"/>
              <a:gd name="connsiteX68" fmla="*/ 2926080 w 8961120"/>
              <a:gd name="connsiteY68" fmla="*/ 4663440 h 39776400"/>
              <a:gd name="connsiteX69" fmla="*/ 3017520 w 8961120"/>
              <a:gd name="connsiteY69" fmla="*/ 4480560 h 39776400"/>
              <a:gd name="connsiteX70" fmla="*/ 2651760 w 8961120"/>
              <a:gd name="connsiteY70" fmla="*/ 4480560 h 39776400"/>
              <a:gd name="connsiteX71" fmla="*/ 3108960 w 8961120"/>
              <a:gd name="connsiteY71" fmla="*/ 3657600 h 39776400"/>
              <a:gd name="connsiteX72" fmla="*/ 2834640 w 8961120"/>
              <a:gd name="connsiteY72" fmla="*/ 3657600 h 39776400"/>
              <a:gd name="connsiteX73" fmla="*/ 2926080 w 8961120"/>
              <a:gd name="connsiteY73" fmla="*/ 3383280 h 39776400"/>
              <a:gd name="connsiteX74" fmla="*/ 2834640 w 8961120"/>
              <a:gd name="connsiteY74" fmla="*/ 3200400 h 39776400"/>
              <a:gd name="connsiteX75" fmla="*/ 2926080 w 8961120"/>
              <a:gd name="connsiteY75" fmla="*/ 3108960 h 39776400"/>
              <a:gd name="connsiteX76" fmla="*/ 2377440 w 8961120"/>
              <a:gd name="connsiteY76" fmla="*/ 2377440 h 39776400"/>
              <a:gd name="connsiteX77" fmla="*/ 2377440 w 8961120"/>
              <a:gd name="connsiteY77" fmla="*/ 1645920 h 39776400"/>
              <a:gd name="connsiteX78" fmla="*/ 3749040 w 8961120"/>
              <a:gd name="connsiteY78" fmla="*/ 457200 h 39776400"/>
              <a:gd name="connsiteX79" fmla="*/ 3931920 w 8961120"/>
              <a:gd name="connsiteY79" fmla="*/ 457200 h 39776400"/>
              <a:gd name="connsiteX80" fmla="*/ 5029200 w 8961120"/>
              <a:gd name="connsiteY80" fmla="*/ 91440 h 39776400"/>
              <a:gd name="connsiteX0" fmla="*/ 4846320 w 8961120"/>
              <a:gd name="connsiteY0" fmla="*/ 0 h 39776400"/>
              <a:gd name="connsiteX1" fmla="*/ 6675120 w 8961120"/>
              <a:gd name="connsiteY1" fmla="*/ 640080 h 39776400"/>
              <a:gd name="connsiteX2" fmla="*/ 6675120 w 8961120"/>
              <a:gd name="connsiteY2" fmla="*/ 640080 h 39776400"/>
              <a:gd name="connsiteX3" fmla="*/ 7589520 w 8961120"/>
              <a:gd name="connsiteY3" fmla="*/ 1737360 h 39776400"/>
              <a:gd name="connsiteX4" fmla="*/ 7040880 w 8961120"/>
              <a:gd name="connsiteY4" fmla="*/ 2560320 h 39776400"/>
              <a:gd name="connsiteX5" fmla="*/ 7132320 w 8961120"/>
              <a:gd name="connsiteY5" fmla="*/ 2926080 h 39776400"/>
              <a:gd name="connsiteX6" fmla="*/ 6858000 w 8961120"/>
              <a:gd name="connsiteY6" fmla="*/ 3474720 h 39776400"/>
              <a:gd name="connsiteX7" fmla="*/ 7406640 w 8961120"/>
              <a:gd name="connsiteY7" fmla="*/ 4389120 h 39776400"/>
              <a:gd name="connsiteX8" fmla="*/ 6858000 w 8961120"/>
              <a:gd name="connsiteY8" fmla="*/ 4846320 h 39776400"/>
              <a:gd name="connsiteX9" fmla="*/ 7406640 w 8961120"/>
              <a:gd name="connsiteY9" fmla="*/ 6126480 h 39776400"/>
              <a:gd name="connsiteX10" fmla="*/ 7223760 w 8961120"/>
              <a:gd name="connsiteY10" fmla="*/ 6492240 h 39776400"/>
              <a:gd name="connsiteX11" fmla="*/ 8595360 w 8961120"/>
              <a:gd name="connsiteY11" fmla="*/ 7406640 h 39776400"/>
              <a:gd name="connsiteX12" fmla="*/ 8961120 w 8961120"/>
              <a:gd name="connsiteY12" fmla="*/ 9784080 h 39776400"/>
              <a:gd name="connsiteX13" fmla="*/ 7772400 w 8961120"/>
              <a:gd name="connsiteY13" fmla="*/ 14721840 h 39776400"/>
              <a:gd name="connsiteX14" fmla="*/ 7132320 w 8961120"/>
              <a:gd name="connsiteY14" fmla="*/ 15544800 h 39776400"/>
              <a:gd name="connsiteX15" fmla="*/ 7863840 w 8961120"/>
              <a:gd name="connsiteY15" fmla="*/ 16550640 h 39776400"/>
              <a:gd name="connsiteX16" fmla="*/ 7772400 w 8961120"/>
              <a:gd name="connsiteY16" fmla="*/ 20665440 h 39776400"/>
              <a:gd name="connsiteX17" fmla="*/ 6949440 w 8961120"/>
              <a:gd name="connsiteY17" fmla="*/ 22402800 h 39776400"/>
              <a:gd name="connsiteX18" fmla="*/ 6949440 w 8961120"/>
              <a:gd name="connsiteY18" fmla="*/ 24505920 h 39776400"/>
              <a:gd name="connsiteX19" fmla="*/ 6675120 w 8961120"/>
              <a:gd name="connsiteY19" fmla="*/ 25420320 h 39776400"/>
              <a:gd name="connsiteX20" fmla="*/ 6675120 w 8961120"/>
              <a:gd name="connsiteY20" fmla="*/ 26700480 h 39776400"/>
              <a:gd name="connsiteX21" fmla="*/ 6400800 w 8961120"/>
              <a:gd name="connsiteY21" fmla="*/ 29260800 h 39776400"/>
              <a:gd name="connsiteX22" fmla="*/ 6858000 w 8961120"/>
              <a:gd name="connsiteY22" fmla="*/ 31363920 h 39776400"/>
              <a:gd name="connsiteX23" fmla="*/ 6492240 w 8961120"/>
              <a:gd name="connsiteY23" fmla="*/ 35753040 h 39776400"/>
              <a:gd name="connsiteX24" fmla="*/ 7406640 w 8961120"/>
              <a:gd name="connsiteY24" fmla="*/ 37124640 h 39776400"/>
              <a:gd name="connsiteX25" fmla="*/ 6675120 w 8961120"/>
              <a:gd name="connsiteY25" fmla="*/ 38404800 h 39776400"/>
              <a:gd name="connsiteX26" fmla="*/ 6766560 w 8961120"/>
              <a:gd name="connsiteY26" fmla="*/ 39227760 h 39776400"/>
              <a:gd name="connsiteX27" fmla="*/ 6217920 w 8961120"/>
              <a:gd name="connsiteY27" fmla="*/ 39044880 h 39776400"/>
              <a:gd name="connsiteX28" fmla="*/ 6217920 w 8961120"/>
              <a:gd name="connsiteY28" fmla="*/ 39502080 h 39776400"/>
              <a:gd name="connsiteX29" fmla="*/ 5303520 w 8961120"/>
              <a:gd name="connsiteY29" fmla="*/ 39776400 h 39776400"/>
              <a:gd name="connsiteX30" fmla="*/ 2743200 w 8961120"/>
              <a:gd name="connsiteY30" fmla="*/ 39502080 h 39776400"/>
              <a:gd name="connsiteX31" fmla="*/ 3566160 w 8961120"/>
              <a:gd name="connsiteY31" fmla="*/ 38862000 h 39776400"/>
              <a:gd name="connsiteX32" fmla="*/ 548640 w 8961120"/>
              <a:gd name="connsiteY32" fmla="*/ 38770560 h 39776400"/>
              <a:gd name="connsiteX33" fmla="*/ 2743200 w 8961120"/>
              <a:gd name="connsiteY33" fmla="*/ 37764720 h 39776400"/>
              <a:gd name="connsiteX34" fmla="*/ 4297680 w 8961120"/>
              <a:gd name="connsiteY34" fmla="*/ 36210240 h 39776400"/>
              <a:gd name="connsiteX35" fmla="*/ 3566160 w 8961120"/>
              <a:gd name="connsiteY35" fmla="*/ 30358080 h 39776400"/>
              <a:gd name="connsiteX36" fmla="*/ 3657600 w 8961120"/>
              <a:gd name="connsiteY36" fmla="*/ 29626560 h 39776400"/>
              <a:gd name="connsiteX37" fmla="*/ 0 w 8961120"/>
              <a:gd name="connsiteY37" fmla="*/ 28895040 h 39776400"/>
              <a:gd name="connsiteX38" fmla="*/ 1828800 w 8961120"/>
              <a:gd name="connsiteY38" fmla="*/ 18928080 h 39776400"/>
              <a:gd name="connsiteX39" fmla="*/ 1280160 w 8961120"/>
              <a:gd name="connsiteY39" fmla="*/ 19019520 h 39776400"/>
              <a:gd name="connsiteX40" fmla="*/ 1371600 w 8961120"/>
              <a:gd name="connsiteY40" fmla="*/ 18836640 h 39776400"/>
              <a:gd name="connsiteX41" fmla="*/ 1005840 w 8961120"/>
              <a:gd name="connsiteY41" fmla="*/ 19019520 h 39776400"/>
              <a:gd name="connsiteX42" fmla="*/ 822960 w 8961120"/>
              <a:gd name="connsiteY42" fmla="*/ 18745200 h 39776400"/>
              <a:gd name="connsiteX43" fmla="*/ 457200 w 8961120"/>
              <a:gd name="connsiteY43" fmla="*/ 18928080 h 39776400"/>
              <a:gd name="connsiteX44" fmla="*/ 822960 w 8961120"/>
              <a:gd name="connsiteY44" fmla="*/ 18288000 h 39776400"/>
              <a:gd name="connsiteX45" fmla="*/ 274320 w 8961120"/>
              <a:gd name="connsiteY45" fmla="*/ 18196560 h 39776400"/>
              <a:gd name="connsiteX46" fmla="*/ 548640 w 8961120"/>
              <a:gd name="connsiteY46" fmla="*/ 17647920 h 39776400"/>
              <a:gd name="connsiteX47" fmla="*/ 91440 w 8961120"/>
              <a:gd name="connsiteY47" fmla="*/ 17190720 h 39776400"/>
              <a:gd name="connsiteX48" fmla="*/ 365760 w 8961120"/>
              <a:gd name="connsiteY48" fmla="*/ 17099280 h 39776400"/>
              <a:gd name="connsiteX49" fmla="*/ 457200 w 8961120"/>
              <a:gd name="connsiteY49" fmla="*/ 16276320 h 39776400"/>
              <a:gd name="connsiteX50" fmla="*/ 914400 w 8961120"/>
              <a:gd name="connsiteY50" fmla="*/ 14721840 h 39776400"/>
              <a:gd name="connsiteX51" fmla="*/ 0 w 8961120"/>
              <a:gd name="connsiteY51" fmla="*/ 14173200 h 39776400"/>
              <a:gd name="connsiteX52" fmla="*/ 731520 w 8961120"/>
              <a:gd name="connsiteY52" fmla="*/ 12252960 h 39776400"/>
              <a:gd name="connsiteX53" fmla="*/ 91440 w 8961120"/>
              <a:gd name="connsiteY53" fmla="*/ 12070080 h 39776400"/>
              <a:gd name="connsiteX54" fmla="*/ 91440 w 8961120"/>
              <a:gd name="connsiteY54" fmla="*/ 11430000 h 39776400"/>
              <a:gd name="connsiteX55" fmla="*/ 365760 w 8961120"/>
              <a:gd name="connsiteY55" fmla="*/ 11521440 h 39776400"/>
              <a:gd name="connsiteX56" fmla="*/ 1280160 w 8961120"/>
              <a:gd name="connsiteY56" fmla="*/ 10149840 h 39776400"/>
              <a:gd name="connsiteX57" fmla="*/ 2011680 w 8961120"/>
              <a:gd name="connsiteY57" fmla="*/ 10515600 h 39776400"/>
              <a:gd name="connsiteX58" fmla="*/ 2743200 w 8961120"/>
              <a:gd name="connsiteY58" fmla="*/ 7772400 h 39776400"/>
              <a:gd name="connsiteX59" fmla="*/ 3931920 w 8961120"/>
              <a:gd name="connsiteY59" fmla="*/ 7406640 h 39776400"/>
              <a:gd name="connsiteX60" fmla="*/ 4297680 w 8961120"/>
              <a:gd name="connsiteY60" fmla="*/ 6309360 h 39776400"/>
              <a:gd name="connsiteX61" fmla="*/ 4297680 w 8961120"/>
              <a:gd name="connsiteY61" fmla="*/ 5943600 h 39776400"/>
              <a:gd name="connsiteX62" fmla="*/ 3291840 w 8961120"/>
              <a:gd name="connsiteY62" fmla="*/ 5760720 h 39776400"/>
              <a:gd name="connsiteX63" fmla="*/ 3291840 w 8961120"/>
              <a:gd name="connsiteY63" fmla="*/ 5394960 h 39776400"/>
              <a:gd name="connsiteX64" fmla="*/ 3200400 w 8961120"/>
              <a:gd name="connsiteY64" fmla="*/ 5394960 h 39776400"/>
              <a:gd name="connsiteX65" fmla="*/ 3383280 w 8961120"/>
              <a:gd name="connsiteY65" fmla="*/ 5212080 h 39776400"/>
              <a:gd name="connsiteX66" fmla="*/ 3200400 w 8961120"/>
              <a:gd name="connsiteY66" fmla="*/ 5120640 h 39776400"/>
              <a:gd name="connsiteX67" fmla="*/ 3474720 w 8961120"/>
              <a:gd name="connsiteY67" fmla="*/ 5029200 h 39776400"/>
              <a:gd name="connsiteX68" fmla="*/ 2926080 w 8961120"/>
              <a:gd name="connsiteY68" fmla="*/ 4663440 h 39776400"/>
              <a:gd name="connsiteX69" fmla="*/ 3017520 w 8961120"/>
              <a:gd name="connsiteY69" fmla="*/ 4480560 h 39776400"/>
              <a:gd name="connsiteX70" fmla="*/ 2651760 w 8961120"/>
              <a:gd name="connsiteY70" fmla="*/ 4480560 h 39776400"/>
              <a:gd name="connsiteX71" fmla="*/ 3108960 w 8961120"/>
              <a:gd name="connsiteY71" fmla="*/ 3657600 h 39776400"/>
              <a:gd name="connsiteX72" fmla="*/ 2834640 w 8961120"/>
              <a:gd name="connsiteY72" fmla="*/ 3657600 h 39776400"/>
              <a:gd name="connsiteX73" fmla="*/ 2926080 w 8961120"/>
              <a:gd name="connsiteY73" fmla="*/ 3383280 h 39776400"/>
              <a:gd name="connsiteX74" fmla="*/ 2834640 w 8961120"/>
              <a:gd name="connsiteY74" fmla="*/ 3200400 h 39776400"/>
              <a:gd name="connsiteX75" fmla="*/ 2926080 w 8961120"/>
              <a:gd name="connsiteY75" fmla="*/ 3108960 h 39776400"/>
              <a:gd name="connsiteX76" fmla="*/ 2377440 w 8961120"/>
              <a:gd name="connsiteY76" fmla="*/ 2377440 h 39776400"/>
              <a:gd name="connsiteX77" fmla="*/ 2377440 w 8961120"/>
              <a:gd name="connsiteY77" fmla="*/ 1645920 h 39776400"/>
              <a:gd name="connsiteX78" fmla="*/ 3749040 w 8961120"/>
              <a:gd name="connsiteY78" fmla="*/ 457200 h 39776400"/>
              <a:gd name="connsiteX79" fmla="*/ 3931920 w 8961120"/>
              <a:gd name="connsiteY79" fmla="*/ 457200 h 39776400"/>
              <a:gd name="connsiteX80" fmla="*/ 4751040 w 8961120"/>
              <a:gd name="connsiteY80" fmla="*/ 25656 h 39776400"/>
              <a:gd name="connsiteX0" fmla="*/ 4846320 w 8961120"/>
              <a:gd name="connsiteY0" fmla="*/ 0 h 39776400"/>
              <a:gd name="connsiteX1" fmla="*/ 6675120 w 8961120"/>
              <a:gd name="connsiteY1" fmla="*/ 640080 h 39776400"/>
              <a:gd name="connsiteX2" fmla="*/ 6675120 w 8961120"/>
              <a:gd name="connsiteY2" fmla="*/ 640080 h 39776400"/>
              <a:gd name="connsiteX3" fmla="*/ 7589520 w 8961120"/>
              <a:gd name="connsiteY3" fmla="*/ 1737360 h 39776400"/>
              <a:gd name="connsiteX4" fmla="*/ 7040880 w 8961120"/>
              <a:gd name="connsiteY4" fmla="*/ 2560320 h 39776400"/>
              <a:gd name="connsiteX5" fmla="*/ 7132320 w 8961120"/>
              <a:gd name="connsiteY5" fmla="*/ 2926080 h 39776400"/>
              <a:gd name="connsiteX6" fmla="*/ 6858000 w 8961120"/>
              <a:gd name="connsiteY6" fmla="*/ 3474720 h 39776400"/>
              <a:gd name="connsiteX7" fmla="*/ 7406640 w 8961120"/>
              <a:gd name="connsiteY7" fmla="*/ 4389120 h 39776400"/>
              <a:gd name="connsiteX8" fmla="*/ 6858000 w 8961120"/>
              <a:gd name="connsiteY8" fmla="*/ 4846320 h 39776400"/>
              <a:gd name="connsiteX9" fmla="*/ 7406640 w 8961120"/>
              <a:gd name="connsiteY9" fmla="*/ 6126480 h 39776400"/>
              <a:gd name="connsiteX10" fmla="*/ 7223760 w 8961120"/>
              <a:gd name="connsiteY10" fmla="*/ 6492240 h 39776400"/>
              <a:gd name="connsiteX11" fmla="*/ 8595360 w 8961120"/>
              <a:gd name="connsiteY11" fmla="*/ 7406640 h 39776400"/>
              <a:gd name="connsiteX12" fmla="*/ 8961120 w 8961120"/>
              <a:gd name="connsiteY12" fmla="*/ 9784080 h 39776400"/>
              <a:gd name="connsiteX13" fmla="*/ 7772400 w 8961120"/>
              <a:gd name="connsiteY13" fmla="*/ 14721840 h 39776400"/>
              <a:gd name="connsiteX14" fmla="*/ 7132320 w 8961120"/>
              <a:gd name="connsiteY14" fmla="*/ 15544800 h 39776400"/>
              <a:gd name="connsiteX15" fmla="*/ 7863840 w 8961120"/>
              <a:gd name="connsiteY15" fmla="*/ 16550640 h 39776400"/>
              <a:gd name="connsiteX16" fmla="*/ 7772400 w 8961120"/>
              <a:gd name="connsiteY16" fmla="*/ 20665440 h 39776400"/>
              <a:gd name="connsiteX17" fmla="*/ 6949440 w 8961120"/>
              <a:gd name="connsiteY17" fmla="*/ 22402800 h 39776400"/>
              <a:gd name="connsiteX18" fmla="*/ 6949440 w 8961120"/>
              <a:gd name="connsiteY18" fmla="*/ 24505920 h 39776400"/>
              <a:gd name="connsiteX19" fmla="*/ 6675120 w 8961120"/>
              <a:gd name="connsiteY19" fmla="*/ 25420320 h 39776400"/>
              <a:gd name="connsiteX20" fmla="*/ 6675120 w 8961120"/>
              <a:gd name="connsiteY20" fmla="*/ 26700480 h 39776400"/>
              <a:gd name="connsiteX21" fmla="*/ 6400800 w 8961120"/>
              <a:gd name="connsiteY21" fmla="*/ 29260800 h 39776400"/>
              <a:gd name="connsiteX22" fmla="*/ 6858000 w 8961120"/>
              <a:gd name="connsiteY22" fmla="*/ 31363920 h 39776400"/>
              <a:gd name="connsiteX23" fmla="*/ 6492240 w 8961120"/>
              <a:gd name="connsiteY23" fmla="*/ 35753040 h 39776400"/>
              <a:gd name="connsiteX24" fmla="*/ 7406640 w 8961120"/>
              <a:gd name="connsiteY24" fmla="*/ 37124640 h 39776400"/>
              <a:gd name="connsiteX25" fmla="*/ 6675120 w 8961120"/>
              <a:gd name="connsiteY25" fmla="*/ 38404800 h 39776400"/>
              <a:gd name="connsiteX26" fmla="*/ 6766560 w 8961120"/>
              <a:gd name="connsiteY26" fmla="*/ 39227760 h 39776400"/>
              <a:gd name="connsiteX27" fmla="*/ 6217920 w 8961120"/>
              <a:gd name="connsiteY27" fmla="*/ 39044880 h 39776400"/>
              <a:gd name="connsiteX28" fmla="*/ 6217920 w 8961120"/>
              <a:gd name="connsiteY28" fmla="*/ 39502080 h 39776400"/>
              <a:gd name="connsiteX29" fmla="*/ 5303520 w 8961120"/>
              <a:gd name="connsiteY29" fmla="*/ 39776400 h 39776400"/>
              <a:gd name="connsiteX30" fmla="*/ 2743200 w 8961120"/>
              <a:gd name="connsiteY30" fmla="*/ 39502080 h 39776400"/>
              <a:gd name="connsiteX31" fmla="*/ 3566160 w 8961120"/>
              <a:gd name="connsiteY31" fmla="*/ 38862000 h 39776400"/>
              <a:gd name="connsiteX32" fmla="*/ 548640 w 8961120"/>
              <a:gd name="connsiteY32" fmla="*/ 38770560 h 39776400"/>
              <a:gd name="connsiteX33" fmla="*/ 2743200 w 8961120"/>
              <a:gd name="connsiteY33" fmla="*/ 37764720 h 39776400"/>
              <a:gd name="connsiteX34" fmla="*/ 4297680 w 8961120"/>
              <a:gd name="connsiteY34" fmla="*/ 36210240 h 39776400"/>
              <a:gd name="connsiteX35" fmla="*/ 3566160 w 8961120"/>
              <a:gd name="connsiteY35" fmla="*/ 30358080 h 39776400"/>
              <a:gd name="connsiteX36" fmla="*/ 3657600 w 8961120"/>
              <a:gd name="connsiteY36" fmla="*/ 29626560 h 39776400"/>
              <a:gd name="connsiteX37" fmla="*/ 0 w 8961120"/>
              <a:gd name="connsiteY37" fmla="*/ 28895040 h 39776400"/>
              <a:gd name="connsiteX38" fmla="*/ 1828800 w 8961120"/>
              <a:gd name="connsiteY38" fmla="*/ 18928080 h 39776400"/>
              <a:gd name="connsiteX39" fmla="*/ 1280160 w 8961120"/>
              <a:gd name="connsiteY39" fmla="*/ 19019520 h 39776400"/>
              <a:gd name="connsiteX40" fmla="*/ 1371600 w 8961120"/>
              <a:gd name="connsiteY40" fmla="*/ 18836640 h 39776400"/>
              <a:gd name="connsiteX41" fmla="*/ 1005840 w 8961120"/>
              <a:gd name="connsiteY41" fmla="*/ 19019520 h 39776400"/>
              <a:gd name="connsiteX42" fmla="*/ 822960 w 8961120"/>
              <a:gd name="connsiteY42" fmla="*/ 18745200 h 39776400"/>
              <a:gd name="connsiteX43" fmla="*/ 457200 w 8961120"/>
              <a:gd name="connsiteY43" fmla="*/ 18928080 h 39776400"/>
              <a:gd name="connsiteX44" fmla="*/ 822960 w 8961120"/>
              <a:gd name="connsiteY44" fmla="*/ 18288000 h 39776400"/>
              <a:gd name="connsiteX45" fmla="*/ 274320 w 8961120"/>
              <a:gd name="connsiteY45" fmla="*/ 18196560 h 39776400"/>
              <a:gd name="connsiteX46" fmla="*/ 548640 w 8961120"/>
              <a:gd name="connsiteY46" fmla="*/ 17647920 h 39776400"/>
              <a:gd name="connsiteX47" fmla="*/ 91440 w 8961120"/>
              <a:gd name="connsiteY47" fmla="*/ 17190720 h 39776400"/>
              <a:gd name="connsiteX48" fmla="*/ 365760 w 8961120"/>
              <a:gd name="connsiteY48" fmla="*/ 17099280 h 39776400"/>
              <a:gd name="connsiteX49" fmla="*/ 457200 w 8961120"/>
              <a:gd name="connsiteY49" fmla="*/ 16276320 h 39776400"/>
              <a:gd name="connsiteX50" fmla="*/ 914400 w 8961120"/>
              <a:gd name="connsiteY50" fmla="*/ 14721840 h 39776400"/>
              <a:gd name="connsiteX51" fmla="*/ 0 w 8961120"/>
              <a:gd name="connsiteY51" fmla="*/ 14173200 h 39776400"/>
              <a:gd name="connsiteX52" fmla="*/ 731520 w 8961120"/>
              <a:gd name="connsiteY52" fmla="*/ 12252960 h 39776400"/>
              <a:gd name="connsiteX53" fmla="*/ 91440 w 8961120"/>
              <a:gd name="connsiteY53" fmla="*/ 12070080 h 39776400"/>
              <a:gd name="connsiteX54" fmla="*/ 91440 w 8961120"/>
              <a:gd name="connsiteY54" fmla="*/ 11430000 h 39776400"/>
              <a:gd name="connsiteX55" fmla="*/ 365760 w 8961120"/>
              <a:gd name="connsiteY55" fmla="*/ 11521440 h 39776400"/>
              <a:gd name="connsiteX56" fmla="*/ 1280160 w 8961120"/>
              <a:gd name="connsiteY56" fmla="*/ 10149840 h 39776400"/>
              <a:gd name="connsiteX57" fmla="*/ 2011680 w 8961120"/>
              <a:gd name="connsiteY57" fmla="*/ 10515600 h 39776400"/>
              <a:gd name="connsiteX58" fmla="*/ 2743200 w 8961120"/>
              <a:gd name="connsiteY58" fmla="*/ 7772400 h 39776400"/>
              <a:gd name="connsiteX59" fmla="*/ 3931920 w 8961120"/>
              <a:gd name="connsiteY59" fmla="*/ 7406640 h 39776400"/>
              <a:gd name="connsiteX60" fmla="*/ 4297680 w 8961120"/>
              <a:gd name="connsiteY60" fmla="*/ 6309360 h 39776400"/>
              <a:gd name="connsiteX61" fmla="*/ 4297680 w 8961120"/>
              <a:gd name="connsiteY61" fmla="*/ 5943600 h 39776400"/>
              <a:gd name="connsiteX62" fmla="*/ 3291840 w 8961120"/>
              <a:gd name="connsiteY62" fmla="*/ 5760720 h 39776400"/>
              <a:gd name="connsiteX63" fmla="*/ 3291840 w 8961120"/>
              <a:gd name="connsiteY63" fmla="*/ 5394960 h 39776400"/>
              <a:gd name="connsiteX64" fmla="*/ 3200400 w 8961120"/>
              <a:gd name="connsiteY64" fmla="*/ 5394960 h 39776400"/>
              <a:gd name="connsiteX65" fmla="*/ 3383280 w 8961120"/>
              <a:gd name="connsiteY65" fmla="*/ 5212080 h 39776400"/>
              <a:gd name="connsiteX66" fmla="*/ 3200400 w 8961120"/>
              <a:gd name="connsiteY66" fmla="*/ 5120640 h 39776400"/>
              <a:gd name="connsiteX67" fmla="*/ 3474720 w 8961120"/>
              <a:gd name="connsiteY67" fmla="*/ 5029200 h 39776400"/>
              <a:gd name="connsiteX68" fmla="*/ 2926080 w 8961120"/>
              <a:gd name="connsiteY68" fmla="*/ 4663440 h 39776400"/>
              <a:gd name="connsiteX69" fmla="*/ 3017520 w 8961120"/>
              <a:gd name="connsiteY69" fmla="*/ 4480560 h 39776400"/>
              <a:gd name="connsiteX70" fmla="*/ 2651760 w 8961120"/>
              <a:gd name="connsiteY70" fmla="*/ 4480560 h 39776400"/>
              <a:gd name="connsiteX71" fmla="*/ 3108960 w 8961120"/>
              <a:gd name="connsiteY71" fmla="*/ 3657600 h 39776400"/>
              <a:gd name="connsiteX72" fmla="*/ 2834640 w 8961120"/>
              <a:gd name="connsiteY72" fmla="*/ 3657600 h 39776400"/>
              <a:gd name="connsiteX73" fmla="*/ 2926080 w 8961120"/>
              <a:gd name="connsiteY73" fmla="*/ 3383280 h 39776400"/>
              <a:gd name="connsiteX74" fmla="*/ 2834640 w 8961120"/>
              <a:gd name="connsiteY74" fmla="*/ 3200400 h 39776400"/>
              <a:gd name="connsiteX75" fmla="*/ 2926080 w 8961120"/>
              <a:gd name="connsiteY75" fmla="*/ 3108960 h 39776400"/>
              <a:gd name="connsiteX76" fmla="*/ 2377440 w 8961120"/>
              <a:gd name="connsiteY76" fmla="*/ 2377440 h 39776400"/>
              <a:gd name="connsiteX77" fmla="*/ 2377440 w 8961120"/>
              <a:gd name="connsiteY77" fmla="*/ 1645920 h 39776400"/>
              <a:gd name="connsiteX78" fmla="*/ 3749040 w 8961120"/>
              <a:gd name="connsiteY78" fmla="*/ 457200 h 39776400"/>
              <a:gd name="connsiteX79" fmla="*/ 3931920 w 8961120"/>
              <a:gd name="connsiteY79" fmla="*/ 457200 h 39776400"/>
              <a:gd name="connsiteX80" fmla="*/ 4751040 w 8961120"/>
              <a:gd name="connsiteY80" fmla="*/ 25656 h 39776400"/>
              <a:gd name="connsiteX81" fmla="*/ 4846320 w 8961120"/>
              <a:gd name="connsiteY81" fmla="*/ 0 h 39776400"/>
              <a:gd name="connsiteX0" fmla="*/ 4751040 w 8961120"/>
              <a:gd name="connsiteY0" fmla="*/ 0 h 39750744"/>
              <a:gd name="connsiteX1" fmla="*/ 6675120 w 8961120"/>
              <a:gd name="connsiteY1" fmla="*/ 614424 h 39750744"/>
              <a:gd name="connsiteX2" fmla="*/ 6675120 w 8961120"/>
              <a:gd name="connsiteY2" fmla="*/ 614424 h 39750744"/>
              <a:gd name="connsiteX3" fmla="*/ 7589520 w 8961120"/>
              <a:gd name="connsiteY3" fmla="*/ 1711704 h 39750744"/>
              <a:gd name="connsiteX4" fmla="*/ 7040880 w 8961120"/>
              <a:gd name="connsiteY4" fmla="*/ 2534664 h 39750744"/>
              <a:gd name="connsiteX5" fmla="*/ 7132320 w 8961120"/>
              <a:gd name="connsiteY5" fmla="*/ 2900424 h 39750744"/>
              <a:gd name="connsiteX6" fmla="*/ 6858000 w 8961120"/>
              <a:gd name="connsiteY6" fmla="*/ 3449064 h 39750744"/>
              <a:gd name="connsiteX7" fmla="*/ 7406640 w 8961120"/>
              <a:gd name="connsiteY7" fmla="*/ 4363464 h 39750744"/>
              <a:gd name="connsiteX8" fmla="*/ 6858000 w 8961120"/>
              <a:gd name="connsiteY8" fmla="*/ 4820664 h 39750744"/>
              <a:gd name="connsiteX9" fmla="*/ 7406640 w 8961120"/>
              <a:gd name="connsiteY9" fmla="*/ 6100824 h 39750744"/>
              <a:gd name="connsiteX10" fmla="*/ 7223760 w 8961120"/>
              <a:gd name="connsiteY10" fmla="*/ 6466584 h 39750744"/>
              <a:gd name="connsiteX11" fmla="*/ 8595360 w 8961120"/>
              <a:gd name="connsiteY11" fmla="*/ 7380984 h 39750744"/>
              <a:gd name="connsiteX12" fmla="*/ 8961120 w 8961120"/>
              <a:gd name="connsiteY12" fmla="*/ 9758424 h 39750744"/>
              <a:gd name="connsiteX13" fmla="*/ 7772400 w 8961120"/>
              <a:gd name="connsiteY13" fmla="*/ 14696184 h 39750744"/>
              <a:gd name="connsiteX14" fmla="*/ 7132320 w 8961120"/>
              <a:gd name="connsiteY14" fmla="*/ 15519144 h 39750744"/>
              <a:gd name="connsiteX15" fmla="*/ 7863840 w 8961120"/>
              <a:gd name="connsiteY15" fmla="*/ 16524984 h 39750744"/>
              <a:gd name="connsiteX16" fmla="*/ 7772400 w 8961120"/>
              <a:gd name="connsiteY16" fmla="*/ 20639784 h 39750744"/>
              <a:gd name="connsiteX17" fmla="*/ 6949440 w 8961120"/>
              <a:gd name="connsiteY17" fmla="*/ 22377144 h 39750744"/>
              <a:gd name="connsiteX18" fmla="*/ 6949440 w 8961120"/>
              <a:gd name="connsiteY18" fmla="*/ 24480264 h 39750744"/>
              <a:gd name="connsiteX19" fmla="*/ 6675120 w 8961120"/>
              <a:gd name="connsiteY19" fmla="*/ 25394664 h 39750744"/>
              <a:gd name="connsiteX20" fmla="*/ 6675120 w 8961120"/>
              <a:gd name="connsiteY20" fmla="*/ 26674824 h 39750744"/>
              <a:gd name="connsiteX21" fmla="*/ 6400800 w 8961120"/>
              <a:gd name="connsiteY21" fmla="*/ 29235144 h 39750744"/>
              <a:gd name="connsiteX22" fmla="*/ 6858000 w 8961120"/>
              <a:gd name="connsiteY22" fmla="*/ 31338264 h 39750744"/>
              <a:gd name="connsiteX23" fmla="*/ 6492240 w 8961120"/>
              <a:gd name="connsiteY23" fmla="*/ 35727384 h 39750744"/>
              <a:gd name="connsiteX24" fmla="*/ 7406640 w 8961120"/>
              <a:gd name="connsiteY24" fmla="*/ 37098984 h 39750744"/>
              <a:gd name="connsiteX25" fmla="*/ 6675120 w 8961120"/>
              <a:gd name="connsiteY25" fmla="*/ 38379144 h 39750744"/>
              <a:gd name="connsiteX26" fmla="*/ 6766560 w 8961120"/>
              <a:gd name="connsiteY26" fmla="*/ 39202104 h 39750744"/>
              <a:gd name="connsiteX27" fmla="*/ 6217920 w 8961120"/>
              <a:gd name="connsiteY27" fmla="*/ 39019224 h 39750744"/>
              <a:gd name="connsiteX28" fmla="*/ 6217920 w 8961120"/>
              <a:gd name="connsiteY28" fmla="*/ 39476424 h 39750744"/>
              <a:gd name="connsiteX29" fmla="*/ 5303520 w 8961120"/>
              <a:gd name="connsiteY29" fmla="*/ 39750744 h 39750744"/>
              <a:gd name="connsiteX30" fmla="*/ 2743200 w 8961120"/>
              <a:gd name="connsiteY30" fmla="*/ 39476424 h 39750744"/>
              <a:gd name="connsiteX31" fmla="*/ 3566160 w 8961120"/>
              <a:gd name="connsiteY31" fmla="*/ 38836344 h 39750744"/>
              <a:gd name="connsiteX32" fmla="*/ 548640 w 8961120"/>
              <a:gd name="connsiteY32" fmla="*/ 38744904 h 39750744"/>
              <a:gd name="connsiteX33" fmla="*/ 2743200 w 8961120"/>
              <a:gd name="connsiteY33" fmla="*/ 37739064 h 39750744"/>
              <a:gd name="connsiteX34" fmla="*/ 4297680 w 8961120"/>
              <a:gd name="connsiteY34" fmla="*/ 36184584 h 39750744"/>
              <a:gd name="connsiteX35" fmla="*/ 3566160 w 8961120"/>
              <a:gd name="connsiteY35" fmla="*/ 30332424 h 39750744"/>
              <a:gd name="connsiteX36" fmla="*/ 3657600 w 8961120"/>
              <a:gd name="connsiteY36" fmla="*/ 29600904 h 39750744"/>
              <a:gd name="connsiteX37" fmla="*/ 0 w 8961120"/>
              <a:gd name="connsiteY37" fmla="*/ 28869384 h 39750744"/>
              <a:gd name="connsiteX38" fmla="*/ 1828800 w 8961120"/>
              <a:gd name="connsiteY38" fmla="*/ 18902424 h 39750744"/>
              <a:gd name="connsiteX39" fmla="*/ 1280160 w 8961120"/>
              <a:gd name="connsiteY39" fmla="*/ 18993864 h 39750744"/>
              <a:gd name="connsiteX40" fmla="*/ 1371600 w 8961120"/>
              <a:gd name="connsiteY40" fmla="*/ 18810984 h 39750744"/>
              <a:gd name="connsiteX41" fmla="*/ 1005840 w 8961120"/>
              <a:gd name="connsiteY41" fmla="*/ 18993864 h 39750744"/>
              <a:gd name="connsiteX42" fmla="*/ 822960 w 8961120"/>
              <a:gd name="connsiteY42" fmla="*/ 18719544 h 39750744"/>
              <a:gd name="connsiteX43" fmla="*/ 457200 w 8961120"/>
              <a:gd name="connsiteY43" fmla="*/ 18902424 h 39750744"/>
              <a:gd name="connsiteX44" fmla="*/ 822960 w 8961120"/>
              <a:gd name="connsiteY44" fmla="*/ 18262344 h 39750744"/>
              <a:gd name="connsiteX45" fmla="*/ 274320 w 8961120"/>
              <a:gd name="connsiteY45" fmla="*/ 18170904 h 39750744"/>
              <a:gd name="connsiteX46" fmla="*/ 548640 w 8961120"/>
              <a:gd name="connsiteY46" fmla="*/ 17622264 h 39750744"/>
              <a:gd name="connsiteX47" fmla="*/ 91440 w 8961120"/>
              <a:gd name="connsiteY47" fmla="*/ 17165064 h 39750744"/>
              <a:gd name="connsiteX48" fmla="*/ 365760 w 8961120"/>
              <a:gd name="connsiteY48" fmla="*/ 17073624 h 39750744"/>
              <a:gd name="connsiteX49" fmla="*/ 457200 w 8961120"/>
              <a:gd name="connsiteY49" fmla="*/ 16250664 h 39750744"/>
              <a:gd name="connsiteX50" fmla="*/ 914400 w 8961120"/>
              <a:gd name="connsiteY50" fmla="*/ 14696184 h 39750744"/>
              <a:gd name="connsiteX51" fmla="*/ 0 w 8961120"/>
              <a:gd name="connsiteY51" fmla="*/ 14147544 h 39750744"/>
              <a:gd name="connsiteX52" fmla="*/ 731520 w 8961120"/>
              <a:gd name="connsiteY52" fmla="*/ 12227304 h 39750744"/>
              <a:gd name="connsiteX53" fmla="*/ 91440 w 8961120"/>
              <a:gd name="connsiteY53" fmla="*/ 12044424 h 39750744"/>
              <a:gd name="connsiteX54" fmla="*/ 91440 w 8961120"/>
              <a:gd name="connsiteY54" fmla="*/ 11404344 h 39750744"/>
              <a:gd name="connsiteX55" fmla="*/ 365760 w 8961120"/>
              <a:gd name="connsiteY55" fmla="*/ 11495784 h 39750744"/>
              <a:gd name="connsiteX56" fmla="*/ 1280160 w 8961120"/>
              <a:gd name="connsiteY56" fmla="*/ 10124184 h 39750744"/>
              <a:gd name="connsiteX57" fmla="*/ 2011680 w 8961120"/>
              <a:gd name="connsiteY57" fmla="*/ 10489944 h 39750744"/>
              <a:gd name="connsiteX58" fmla="*/ 2743200 w 8961120"/>
              <a:gd name="connsiteY58" fmla="*/ 7746744 h 39750744"/>
              <a:gd name="connsiteX59" fmla="*/ 3931920 w 8961120"/>
              <a:gd name="connsiteY59" fmla="*/ 7380984 h 39750744"/>
              <a:gd name="connsiteX60" fmla="*/ 4297680 w 8961120"/>
              <a:gd name="connsiteY60" fmla="*/ 6283704 h 39750744"/>
              <a:gd name="connsiteX61" fmla="*/ 4297680 w 8961120"/>
              <a:gd name="connsiteY61" fmla="*/ 5917944 h 39750744"/>
              <a:gd name="connsiteX62" fmla="*/ 3291840 w 8961120"/>
              <a:gd name="connsiteY62" fmla="*/ 5735064 h 39750744"/>
              <a:gd name="connsiteX63" fmla="*/ 3291840 w 8961120"/>
              <a:gd name="connsiteY63" fmla="*/ 5369304 h 39750744"/>
              <a:gd name="connsiteX64" fmla="*/ 3200400 w 8961120"/>
              <a:gd name="connsiteY64" fmla="*/ 5369304 h 39750744"/>
              <a:gd name="connsiteX65" fmla="*/ 3383280 w 8961120"/>
              <a:gd name="connsiteY65" fmla="*/ 5186424 h 39750744"/>
              <a:gd name="connsiteX66" fmla="*/ 3200400 w 8961120"/>
              <a:gd name="connsiteY66" fmla="*/ 5094984 h 39750744"/>
              <a:gd name="connsiteX67" fmla="*/ 3474720 w 8961120"/>
              <a:gd name="connsiteY67" fmla="*/ 5003544 h 39750744"/>
              <a:gd name="connsiteX68" fmla="*/ 2926080 w 8961120"/>
              <a:gd name="connsiteY68" fmla="*/ 4637784 h 39750744"/>
              <a:gd name="connsiteX69" fmla="*/ 3017520 w 8961120"/>
              <a:gd name="connsiteY69" fmla="*/ 4454904 h 39750744"/>
              <a:gd name="connsiteX70" fmla="*/ 2651760 w 8961120"/>
              <a:gd name="connsiteY70" fmla="*/ 4454904 h 39750744"/>
              <a:gd name="connsiteX71" fmla="*/ 3108960 w 8961120"/>
              <a:gd name="connsiteY71" fmla="*/ 3631944 h 39750744"/>
              <a:gd name="connsiteX72" fmla="*/ 2834640 w 8961120"/>
              <a:gd name="connsiteY72" fmla="*/ 3631944 h 39750744"/>
              <a:gd name="connsiteX73" fmla="*/ 2926080 w 8961120"/>
              <a:gd name="connsiteY73" fmla="*/ 3357624 h 39750744"/>
              <a:gd name="connsiteX74" fmla="*/ 2834640 w 8961120"/>
              <a:gd name="connsiteY74" fmla="*/ 3174744 h 39750744"/>
              <a:gd name="connsiteX75" fmla="*/ 2926080 w 8961120"/>
              <a:gd name="connsiteY75" fmla="*/ 3083304 h 39750744"/>
              <a:gd name="connsiteX76" fmla="*/ 2377440 w 8961120"/>
              <a:gd name="connsiteY76" fmla="*/ 2351784 h 39750744"/>
              <a:gd name="connsiteX77" fmla="*/ 2377440 w 8961120"/>
              <a:gd name="connsiteY77" fmla="*/ 1620264 h 39750744"/>
              <a:gd name="connsiteX78" fmla="*/ 3749040 w 8961120"/>
              <a:gd name="connsiteY78" fmla="*/ 431544 h 39750744"/>
              <a:gd name="connsiteX79" fmla="*/ 3931920 w 8961120"/>
              <a:gd name="connsiteY79" fmla="*/ 431544 h 39750744"/>
              <a:gd name="connsiteX80" fmla="*/ 4751040 w 8961120"/>
              <a:gd name="connsiteY80" fmla="*/ 0 h 39750744"/>
              <a:gd name="connsiteX0" fmla="*/ 4751040 w 8961120"/>
              <a:gd name="connsiteY0" fmla="*/ 0 h 39750744"/>
              <a:gd name="connsiteX1" fmla="*/ 6675120 w 8961120"/>
              <a:gd name="connsiteY1" fmla="*/ 614424 h 39750744"/>
              <a:gd name="connsiteX2" fmla="*/ 7397206 w 8961120"/>
              <a:gd name="connsiteY2" fmla="*/ 25655 h 39750744"/>
              <a:gd name="connsiteX3" fmla="*/ 7589520 w 8961120"/>
              <a:gd name="connsiteY3" fmla="*/ 1711704 h 39750744"/>
              <a:gd name="connsiteX4" fmla="*/ 7040880 w 8961120"/>
              <a:gd name="connsiteY4" fmla="*/ 2534664 h 39750744"/>
              <a:gd name="connsiteX5" fmla="*/ 7132320 w 8961120"/>
              <a:gd name="connsiteY5" fmla="*/ 2900424 h 39750744"/>
              <a:gd name="connsiteX6" fmla="*/ 6858000 w 8961120"/>
              <a:gd name="connsiteY6" fmla="*/ 3449064 h 39750744"/>
              <a:gd name="connsiteX7" fmla="*/ 7406640 w 8961120"/>
              <a:gd name="connsiteY7" fmla="*/ 4363464 h 39750744"/>
              <a:gd name="connsiteX8" fmla="*/ 6858000 w 8961120"/>
              <a:gd name="connsiteY8" fmla="*/ 4820664 h 39750744"/>
              <a:gd name="connsiteX9" fmla="*/ 7406640 w 8961120"/>
              <a:gd name="connsiteY9" fmla="*/ 6100824 h 39750744"/>
              <a:gd name="connsiteX10" fmla="*/ 7223760 w 8961120"/>
              <a:gd name="connsiteY10" fmla="*/ 6466584 h 39750744"/>
              <a:gd name="connsiteX11" fmla="*/ 8595360 w 8961120"/>
              <a:gd name="connsiteY11" fmla="*/ 7380984 h 39750744"/>
              <a:gd name="connsiteX12" fmla="*/ 8961120 w 8961120"/>
              <a:gd name="connsiteY12" fmla="*/ 9758424 h 39750744"/>
              <a:gd name="connsiteX13" fmla="*/ 7772400 w 8961120"/>
              <a:gd name="connsiteY13" fmla="*/ 14696184 h 39750744"/>
              <a:gd name="connsiteX14" fmla="*/ 7132320 w 8961120"/>
              <a:gd name="connsiteY14" fmla="*/ 15519144 h 39750744"/>
              <a:gd name="connsiteX15" fmla="*/ 7863840 w 8961120"/>
              <a:gd name="connsiteY15" fmla="*/ 16524984 h 39750744"/>
              <a:gd name="connsiteX16" fmla="*/ 7772400 w 8961120"/>
              <a:gd name="connsiteY16" fmla="*/ 20639784 h 39750744"/>
              <a:gd name="connsiteX17" fmla="*/ 6949440 w 8961120"/>
              <a:gd name="connsiteY17" fmla="*/ 22377144 h 39750744"/>
              <a:gd name="connsiteX18" fmla="*/ 6949440 w 8961120"/>
              <a:gd name="connsiteY18" fmla="*/ 24480264 h 39750744"/>
              <a:gd name="connsiteX19" fmla="*/ 6675120 w 8961120"/>
              <a:gd name="connsiteY19" fmla="*/ 25394664 h 39750744"/>
              <a:gd name="connsiteX20" fmla="*/ 6675120 w 8961120"/>
              <a:gd name="connsiteY20" fmla="*/ 26674824 h 39750744"/>
              <a:gd name="connsiteX21" fmla="*/ 6400800 w 8961120"/>
              <a:gd name="connsiteY21" fmla="*/ 29235144 h 39750744"/>
              <a:gd name="connsiteX22" fmla="*/ 6858000 w 8961120"/>
              <a:gd name="connsiteY22" fmla="*/ 31338264 h 39750744"/>
              <a:gd name="connsiteX23" fmla="*/ 6492240 w 8961120"/>
              <a:gd name="connsiteY23" fmla="*/ 35727384 h 39750744"/>
              <a:gd name="connsiteX24" fmla="*/ 7406640 w 8961120"/>
              <a:gd name="connsiteY24" fmla="*/ 37098984 h 39750744"/>
              <a:gd name="connsiteX25" fmla="*/ 6675120 w 8961120"/>
              <a:gd name="connsiteY25" fmla="*/ 38379144 h 39750744"/>
              <a:gd name="connsiteX26" fmla="*/ 6766560 w 8961120"/>
              <a:gd name="connsiteY26" fmla="*/ 39202104 h 39750744"/>
              <a:gd name="connsiteX27" fmla="*/ 6217920 w 8961120"/>
              <a:gd name="connsiteY27" fmla="*/ 39019224 h 39750744"/>
              <a:gd name="connsiteX28" fmla="*/ 6217920 w 8961120"/>
              <a:gd name="connsiteY28" fmla="*/ 39476424 h 39750744"/>
              <a:gd name="connsiteX29" fmla="*/ 5303520 w 8961120"/>
              <a:gd name="connsiteY29" fmla="*/ 39750744 h 39750744"/>
              <a:gd name="connsiteX30" fmla="*/ 2743200 w 8961120"/>
              <a:gd name="connsiteY30" fmla="*/ 39476424 h 39750744"/>
              <a:gd name="connsiteX31" fmla="*/ 3566160 w 8961120"/>
              <a:gd name="connsiteY31" fmla="*/ 38836344 h 39750744"/>
              <a:gd name="connsiteX32" fmla="*/ 548640 w 8961120"/>
              <a:gd name="connsiteY32" fmla="*/ 38744904 h 39750744"/>
              <a:gd name="connsiteX33" fmla="*/ 2743200 w 8961120"/>
              <a:gd name="connsiteY33" fmla="*/ 37739064 h 39750744"/>
              <a:gd name="connsiteX34" fmla="*/ 4297680 w 8961120"/>
              <a:gd name="connsiteY34" fmla="*/ 36184584 h 39750744"/>
              <a:gd name="connsiteX35" fmla="*/ 3566160 w 8961120"/>
              <a:gd name="connsiteY35" fmla="*/ 30332424 h 39750744"/>
              <a:gd name="connsiteX36" fmla="*/ 3657600 w 8961120"/>
              <a:gd name="connsiteY36" fmla="*/ 29600904 h 39750744"/>
              <a:gd name="connsiteX37" fmla="*/ 0 w 8961120"/>
              <a:gd name="connsiteY37" fmla="*/ 28869384 h 39750744"/>
              <a:gd name="connsiteX38" fmla="*/ 1828800 w 8961120"/>
              <a:gd name="connsiteY38" fmla="*/ 18902424 h 39750744"/>
              <a:gd name="connsiteX39" fmla="*/ 1280160 w 8961120"/>
              <a:gd name="connsiteY39" fmla="*/ 18993864 h 39750744"/>
              <a:gd name="connsiteX40" fmla="*/ 1371600 w 8961120"/>
              <a:gd name="connsiteY40" fmla="*/ 18810984 h 39750744"/>
              <a:gd name="connsiteX41" fmla="*/ 1005840 w 8961120"/>
              <a:gd name="connsiteY41" fmla="*/ 18993864 h 39750744"/>
              <a:gd name="connsiteX42" fmla="*/ 822960 w 8961120"/>
              <a:gd name="connsiteY42" fmla="*/ 18719544 h 39750744"/>
              <a:gd name="connsiteX43" fmla="*/ 457200 w 8961120"/>
              <a:gd name="connsiteY43" fmla="*/ 18902424 h 39750744"/>
              <a:gd name="connsiteX44" fmla="*/ 822960 w 8961120"/>
              <a:gd name="connsiteY44" fmla="*/ 18262344 h 39750744"/>
              <a:gd name="connsiteX45" fmla="*/ 274320 w 8961120"/>
              <a:gd name="connsiteY45" fmla="*/ 18170904 h 39750744"/>
              <a:gd name="connsiteX46" fmla="*/ 548640 w 8961120"/>
              <a:gd name="connsiteY46" fmla="*/ 17622264 h 39750744"/>
              <a:gd name="connsiteX47" fmla="*/ 91440 w 8961120"/>
              <a:gd name="connsiteY47" fmla="*/ 17165064 h 39750744"/>
              <a:gd name="connsiteX48" fmla="*/ 365760 w 8961120"/>
              <a:gd name="connsiteY48" fmla="*/ 17073624 h 39750744"/>
              <a:gd name="connsiteX49" fmla="*/ 457200 w 8961120"/>
              <a:gd name="connsiteY49" fmla="*/ 16250664 h 39750744"/>
              <a:gd name="connsiteX50" fmla="*/ 914400 w 8961120"/>
              <a:gd name="connsiteY50" fmla="*/ 14696184 h 39750744"/>
              <a:gd name="connsiteX51" fmla="*/ 0 w 8961120"/>
              <a:gd name="connsiteY51" fmla="*/ 14147544 h 39750744"/>
              <a:gd name="connsiteX52" fmla="*/ 731520 w 8961120"/>
              <a:gd name="connsiteY52" fmla="*/ 12227304 h 39750744"/>
              <a:gd name="connsiteX53" fmla="*/ 91440 w 8961120"/>
              <a:gd name="connsiteY53" fmla="*/ 12044424 h 39750744"/>
              <a:gd name="connsiteX54" fmla="*/ 91440 w 8961120"/>
              <a:gd name="connsiteY54" fmla="*/ 11404344 h 39750744"/>
              <a:gd name="connsiteX55" fmla="*/ 365760 w 8961120"/>
              <a:gd name="connsiteY55" fmla="*/ 11495784 h 39750744"/>
              <a:gd name="connsiteX56" fmla="*/ 1280160 w 8961120"/>
              <a:gd name="connsiteY56" fmla="*/ 10124184 h 39750744"/>
              <a:gd name="connsiteX57" fmla="*/ 2011680 w 8961120"/>
              <a:gd name="connsiteY57" fmla="*/ 10489944 h 39750744"/>
              <a:gd name="connsiteX58" fmla="*/ 2743200 w 8961120"/>
              <a:gd name="connsiteY58" fmla="*/ 7746744 h 39750744"/>
              <a:gd name="connsiteX59" fmla="*/ 3931920 w 8961120"/>
              <a:gd name="connsiteY59" fmla="*/ 7380984 h 39750744"/>
              <a:gd name="connsiteX60" fmla="*/ 4297680 w 8961120"/>
              <a:gd name="connsiteY60" fmla="*/ 6283704 h 39750744"/>
              <a:gd name="connsiteX61" fmla="*/ 4297680 w 8961120"/>
              <a:gd name="connsiteY61" fmla="*/ 5917944 h 39750744"/>
              <a:gd name="connsiteX62" fmla="*/ 3291840 w 8961120"/>
              <a:gd name="connsiteY62" fmla="*/ 5735064 h 39750744"/>
              <a:gd name="connsiteX63" fmla="*/ 3291840 w 8961120"/>
              <a:gd name="connsiteY63" fmla="*/ 5369304 h 39750744"/>
              <a:gd name="connsiteX64" fmla="*/ 3200400 w 8961120"/>
              <a:gd name="connsiteY64" fmla="*/ 5369304 h 39750744"/>
              <a:gd name="connsiteX65" fmla="*/ 3383280 w 8961120"/>
              <a:gd name="connsiteY65" fmla="*/ 5186424 h 39750744"/>
              <a:gd name="connsiteX66" fmla="*/ 3200400 w 8961120"/>
              <a:gd name="connsiteY66" fmla="*/ 5094984 h 39750744"/>
              <a:gd name="connsiteX67" fmla="*/ 3474720 w 8961120"/>
              <a:gd name="connsiteY67" fmla="*/ 5003544 h 39750744"/>
              <a:gd name="connsiteX68" fmla="*/ 2926080 w 8961120"/>
              <a:gd name="connsiteY68" fmla="*/ 4637784 h 39750744"/>
              <a:gd name="connsiteX69" fmla="*/ 3017520 w 8961120"/>
              <a:gd name="connsiteY69" fmla="*/ 4454904 h 39750744"/>
              <a:gd name="connsiteX70" fmla="*/ 2651760 w 8961120"/>
              <a:gd name="connsiteY70" fmla="*/ 4454904 h 39750744"/>
              <a:gd name="connsiteX71" fmla="*/ 3108960 w 8961120"/>
              <a:gd name="connsiteY71" fmla="*/ 3631944 h 39750744"/>
              <a:gd name="connsiteX72" fmla="*/ 2834640 w 8961120"/>
              <a:gd name="connsiteY72" fmla="*/ 3631944 h 39750744"/>
              <a:gd name="connsiteX73" fmla="*/ 2926080 w 8961120"/>
              <a:gd name="connsiteY73" fmla="*/ 3357624 h 39750744"/>
              <a:gd name="connsiteX74" fmla="*/ 2834640 w 8961120"/>
              <a:gd name="connsiteY74" fmla="*/ 3174744 h 39750744"/>
              <a:gd name="connsiteX75" fmla="*/ 2926080 w 8961120"/>
              <a:gd name="connsiteY75" fmla="*/ 3083304 h 39750744"/>
              <a:gd name="connsiteX76" fmla="*/ 2377440 w 8961120"/>
              <a:gd name="connsiteY76" fmla="*/ 2351784 h 39750744"/>
              <a:gd name="connsiteX77" fmla="*/ 2377440 w 8961120"/>
              <a:gd name="connsiteY77" fmla="*/ 1620264 h 39750744"/>
              <a:gd name="connsiteX78" fmla="*/ 3749040 w 8961120"/>
              <a:gd name="connsiteY78" fmla="*/ 431544 h 39750744"/>
              <a:gd name="connsiteX79" fmla="*/ 3931920 w 8961120"/>
              <a:gd name="connsiteY79" fmla="*/ 431544 h 39750744"/>
              <a:gd name="connsiteX80" fmla="*/ 4751040 w 8961120"/>
              <a:gd name="connsiteY80" fmla="*/ 0 h 39750744"/>
              <a:gd name="connsiteX0" fmla="*/ 4751040 w 8961120"/>
              <a:gd name="connsiteY0" fmla="*/ 0 h 39750744"/>
              <a:gd name="connsiteX1" fmla="*/ 5903520 w 8961120"/>
              <a:gd name="connsiteY1" fmla="*/ 307869 h 39750744"/>
              <a:gd name="connsiteX2" fmla="*/ 7397206 w 8961120"/>
              <a:gd name="connsiteY2" fmla="*/ 25655 h 39750744"/>
              <a:gd name="connsiteX3" fmla="*/ 7589520 w 8961120"/>
              <a:gd name="connsiteY3" fmla="*/ 1711704 h 39750744"/>
              <a:gd name="connsiteX4" fmla="*/ 7040880 w 8961120"/>
              <a:gd name="connsiteY4" fmla="*/ 2534664 h 39750744"/>
              <a:gd name="connsiteX5" fmla="*/ 7132320 w 8961120"/>
              <a:gd name="connsiteY5" fmla="*/ 2900424 h 39750744"/>
              <a:gd name="connsiteX6" fmla="*/ 6858000 w 8961120"/>
              <a:gd name="connsiteY6" fmla="*/ 3449064 h 39750744"/>
              <a:gd name="connsiteX7" fmla="*/ 7406640 w 8961120"/>
              <a:gd name="connsiteY7" fmla="*/ 4363464 h 39750744"/>
              <a:gd name="connsiteX8" fmla="*/ 6858000 w 8961120"/>
              <a:gd name="connsiteY8" fmla="*/ 4820664 h 39750744"/>
              <a:gd name="connsiteX9" fmla="*/ 7406640 w 8961120"/>
              <a:gd name="connsiteY9" fmla="*/ 6100824 h 39750744"/>
              <a:gd name="connsiteX10" fmla="*/ 7223760 w 8961120"/>
              <a:gd name="connsiteY10" fmla="*/ 6466584 h 39750744"/>
              <a:gd name="connsiteX11" fmla="*/ 8595360 w 8961120"/>
              <a:gd name="connsiteY11" fmla="*/ 7380984 h 39750744"/>
              <a:gd name="connsiteX12" fmla="*/ 8961120 w 8961120"/>
              <a:gd name="connsiteY12" fmla="*/ 9758424 h 39750744"/>
              <a:gd name="connsiteX13" fmla="*/ 7772400 w 8961120"/>
              <a:gd name="connsiteY13" fmla="*/ 14696184 h 39750744"/>
              <a:gd name="connsiteX14" fmla="*/ 7132320 w 8961120"/>
              <a:gd name="connsiteY14" fmla="*/ 15519144 h 39750744"/>
              <a:gd name="connsiteX15" fmla="*/ 7863840 w 8961120"/>
              <a:gd name="connsiteY15" fmla="*/ 16524984 h 39750744"/>
              <a:gd name="connsiteX16" fmla="*/ 7772400 w 8961120"/>
              <a:gd name="connsiteY16" fmla="*/ 20639784 h 39750744"/>
              <a:gd name="connsiteX17" fmla="*/ 6949440 w 8961120"/>
              <a:gd name="connsiteY17" fmla="*/ 22377144 h 39750744"/>
              <a:gd name="connsiteX18" fmla="*/ 6949440 w 8961120"/>
              <a:gd name="connsiteY18" fmla="*/ 24480264 h 39750744"/>
              <a:gd name="connsiteX19" fmla="*/ 6675120 w 8961120"/>
              <a:gd name="connsiteY19" fmla="*/ 25394664 h 39750744"/>
              <a:gd name="connsiteX20" fmla="*/ 6675120 w 8961120"/>
              <a:gd name="connsiteY20" fmla="*/ 26674824 h 39750744"/>
              <a:gd name="connsiteX21" fmla="*/ 6400800 w 8961120"/>
              <a:gd name="connsiteY21" fmla="*/ 29235144 h 39750744"/>
              <a:gd name="connsiteX22" fmla="*/ 6858000 w 8961120"/>
              <a:gd name="connsiteY22" fmla="*/ 31338264 h 39750744"/>
              <a:gd name="connsiteX23" fmla="*/ 6492240 w 8961120"/>
              <a:gd name="connsiteY23" fmla="*/ 35727384 h 39750744"/>
              <a:gd name="connsiteX24" fmla="*/ 7406640 w 8961120"/>
              <a:gd name="connsiteY24" fmla="*/ 37098984 h 39750744"/>
              <a:gd name="connsiteX25" fmla="*/ 6675120 w 8961120"/>
              <a:gd name="connsiteY25" fmla="*/ 38379144 h 39750744"/>
              <a:gd name="connsiteX26" fmla="*/ 6766560 w 8961120"/>
              <a:gd name="connsiteY26" fmla="*/ 39202104 h 39750744"/>
              <a:gd name="connsiteX27" fmla="*/ 6217920 w 8961120"/>
              <a:gd name="connsiteY27" fmla="*/ 39019224 h 39750744"/>
              <a:gd name="connsiteX28" fmla="*/ 6217920 w 8961120"/>
              <a:gd name="connsiteY28" fmla="*/ 39476424 h 39750744"/>
              <a:gd name="connsiteX29" fmla="*/ 5303520 w 8961120"/>
              <a:gd name="connsiteY29" fmla="*/ 39750744 h 39750744"/>
              <a:gd name="connsiteX30" fmla="*/ 2743200 w 8961120"/>
              <a:gd name="connsiteY30" fmla="*/ 39476424 h 39750744"/>
              <a:gd name="connsiteX31" fmla="*/ 3566160 w 8961120"/>
              <a:gd name="connsiteY31" fmla="*/ 38836344 h 39750744"/>
              <a:gd name="connsiteX32" fmla="*/ 548640 w 8961120"/>
              <a:gd name="connsiteY32" fmla="*/ 38744904 h 39750744"/>
              <a:gd name="connsiteX33" fmla="*/ 2743200 w 8961120"/>
              <a:gd name="connsiteY33" fmla="*/ 37739064 h 39750744"/>
              <a:gd name="connsiteX34" fmla="*/ 4297680 w 8961120"/>
              <a:gd name="connsiteY34" fmla="*/ 36184584 h 39750744"/>
              <a:gd name="connsiteX35" fmla="*/ 3566160 w 8961120"/>
              <a:gd name="connsiteY35" fmla="*/ 30332424 h 39750744"/>
              <a:gd name="connsiteX36" fmla="*/ 3657600 w 8961120"/>
              <a:gd name="connsiteY36" fmla="*/ 29600904 h 39750744"/>
              <a:gd name="connsiteX37" fmla="*/ 0 w 8961120"/>
              <a:gd name="connsiteY37" fmla="*/ 28869384 h 39750744"/>
              <a:gd name="connsiteX38" fmla="*/ 1828800 w 8961120"/>
              <a:gd name="connsiteY38" fmla="*/ 18902424 h 39750744"/>
              <a:gd name="connsiteX39" fmla="*/ 1280160 w 8961120"/>
              <a:gd name="connsiteY39" fmla="*/ 18993864 h 39750744"/>
              <a:gd name="connsiteX40" fmla="*/ 1371600 w 8961120"/>
              <a:gd name="connsiteY40" fmla="*/ 18810984 h 39750744"/>
              <a:gd name="connsiteX41" fmla="*/ 1005840 w 8961120"/>
              <a:gd name="connsiteY41" fmla="*/ 18993864 h 39750744"/>
              <a:gd name="connsiteX42" fmla="*/ 822960 w 8961120"/>
              <a:gd name="connsiteY42" fmla="*/ 18719544 h 39750744"/>
              <a:gd name="connsiteX43" fmla="*/ 457200 w 8961120"/>
              <a:gd name="connsiteY43" fmla="*/ 18902424 h 39750744"/>
              <a:gd name="connsiteX44" fmla="*/ 822960 w 8961120"/>
              <a:gd name="connsiteY44" fmla="*/ 18262344 h 39750744"/>
              <a:gd name="connsiteX45" fmla="*/ 274320 w 8961120"/>
              <a:gd name="connsiteY45" fmla="*/ 18170904 h 39750744"/>
              <a:gd name="connsiteX46" fmla="*/ 548640 w 8961120"/>
              <a:gd name="connsiteY46" fmla="*/ 17622264 h 39750744"/>
              <a:gd name="connsiteX47" fmla="*/ 91440 w 8961120"/>
              <a:gd name="connsiteY47" fmla="*/ 17165064 h 39750744"/>
              <a:gd name="connsiteX48" fmla="*/ 365760 w 8961120"/>
              <a:gd name="connsiteY48" fmla="*/ 17073624 h 39750744"/>
              <a:gd name="connsiteX49" fmla="*/ 457200 w 8961120"/>
              <a:gd name="connsiteY49" fmla="*/ 16250664 h 39750744"/>
              <a:gd name="connsiteX50" fmla="*/ 914400 w 8961120"/>
              <a:gd name="connsiteY50" fmla="*/ 14696184 h 39750744"/>
              <a:gd name="connsiteX51" fmla="*/ 0 w 8961120"/>
              <a:gd name="connsiteY51" fmla="*/ 14147544 h 39750744"/>
              <a:gd name="connsiteX52" fmla="*/ 731520 w 8961120"/>
              <a:gd name="connsiteY52" fmla="*/ 12227304 h 39750744"/>
              <a:gd name="connsiteX53" fmla="*/ 91440 w 8961120"/>
              <a:gd name="connsiteY53" fmla="*/ 12044424 h 39750744"/>
              <a:gd name="connsiteX54" fmla="*/ 91440 w 8961120"/>
              <a:gd name="connsiteY54" fmla="*/ 11404344 h 39750744"/>
              <a:gd name="connsiteX55" fmla="*/ 365760 w 8961120"/>
              <a:gd name="connsiteY55" fmla="*/ 11495784 h 39750744"/>
              <a:gd name="connsiteX56" fmla="*/ 1280160 w 8961120"/>
              <a:gd name="connsiteY56" fmla="*/ 10124184 h 39750744"/>
              <a:gd name="connsiteX57" fmla="*/ 2011680 w 8961120"/>
              <a:gd name="connsiteY57" fmla="*/ 10489944 h 39750744"/>
              <a:gd name="connsiteX58" fmla="*/ 2743200 w 8961120"/>
              <a:gd name="connsiteY58" fmla="*/ 7746744 h 39750744"/>
              <a:gd name="connsiteX59" fmla="*/ 3931920 w 8961120"/>
              <a:gd name="connsiteY59" fmla="*/ 7380984 h 39750744"/>
              <a:gd name="connsiteX60" fmla="*/ 4297680 w 8961120"/>
              <a:gd name="connsiteY60" fmla="*/ 6283704 h 39750744"/>
              <a:gd name="connsiteX61" fmla="*/ 4297680 w 8961120"/>
              <a:gd name="connsiteY61" fmla="*/ 5917944 h 39750744"/>
              <a:gd name="connsiteX62" fmla="*/ 3291840 w 8961120"/>
              <a:gd name="connsiteY62" fmla="*/ 5735064 h 39750744"/>
              <a:gd name="connsiteX63" fmla="*/ 3291840 w 8961120"/>
              <a:gd name="connsiteY63" fmla="*/ 5369304 h 39750744"/>
              <a:gd name="connsiteX64" fmla="*/ 3200400 w 8961120"/>
              <a:gd name="connsiteY64" fmla="*/ 5369304 h 39750744"/>
              <a:gd name="connsiteX65" fmla="*/ 3383280 w 8961120"/>
              <a:gd name="connsiteY65" fmla="*/ 5186424 h 39750744"/>
              <a:gd name="connsiteX66" fmla="*/ 3200400 w 8961120"/>
              <a:gd name="connsiteY66" fmla="*/ 5094984 h 39750744"/>
              <a:gd name="connsiteX67" fmla="*/ 3474720 w 8961120"/>
              <a:gd name="connsiteY67" fmla="*/ 5003544 h 39750744"/>
              <a:gd name="connsiteX68" fmla="*/ 2926080 w 8961120"/>
              <a:gd name="connsiteY68" fmla="*/ 4637784 h 39750744"/>
              <a:gd name="connsiteX69" fmla="*/ 3017520 w 8961120"/>
              <a:gd name="connsiteY69" fmla="*/ 4454904 h 39750744"/>
              <a:gd name="connsiteX70" fmla="*/ 2651760 w 8961120"/>
              <a:gd name="connsiteY70" fmla="*/ 4454904 h 39750744"/>
              <a:gd name="connsiteX71" fmla="*/ 3108960 w 8961120"/>
              <a:gd name="connsiteY71" fmla="*/ 3631944 h 39750744"/>
              <a:gd name="connsiteX72" fmla="*/ 2834640 w 8961120"/>
              <a:gd name="connsiteY72" fmla="*/ 3631944 h 39750744"/>
              <a:gd name="connsiteX73" fmla="*/ 2926080 w 8961120"/>
              <a:gd name="connsiteY73" fmla="*/ 3357624 h 39750744"/>
              <a:gd name="connsiteX74" fmla="*/ 2834640 w 8961120"/>
              <a:gd name="connsiteY74" fmla="*/ 3174744 h 39750744"/>
              <a:gd name="connsiteX75" fmla="*/ 2926080 w 8961120"/>
              <a:gd name="connsiteY75" fmla="*/ 3083304 h 39750744"/>
              <a:gd name="connsiteX76" fmla="*/ 2377440 w 8961120"/>
              <a:gd name="connsiteY76" fmla="*/ 2351784 h 39750744"/>
              <a:gd name="connsiteX77" fmla="*/ 2377440 w 8961120"/>
              <a:gd name="connsiteY77" fmla="*/ 1620264 h 39750744"/>
              <a:gd name="connsiteX78" fmla="*/ 3749040 w 8961120"/>
              <a:gd name="connsiteY78" fmla="*/ 431544 h 39750744"/>
              <a:gd name="connsiteX79" fmla="*/ 3931920 w 8961120"/>
              <a:gd name="connsiteY79" fmla="*/ 431544 h 39750744"/>
              <a:gd name="connsiteX80" fmla="*/ 4751040 w 8961120"/>
              <a:gd name="connsiteY80" fmla="*/ 0 h 39750744"/>
              <a:gd name="connsiteX0" fmla="*/ 4751040 w 8961120"/>
              <a:gd name="connsiteY0" fmla="*/ 0 h 39750744"/>
              <a:gd name="connsiteX1" fmla="*/ 5903520 w 8961120"/>
              <a:gd name="connsiteY1" fmla="*/ 307869 h 39750744"/>
              <a:gd name="connsiteX2" fmla="*/ 6656160 w 8961120"/>
              <a:gd name="connsiteY2" fmla="*/ 436148 h 39750744"/>
              <a:gd name="connsiteX3" fmla="*/ 7589520 w 8961120"/>
              <a:gd name="connsiteY3" fmla="*/ 1711704 h 39750744"/>
              <a:gd name="connsiteX4" fmla="*/ 7040880 w 8961120"/>
              <a:gd name="connsiteY4" fmla="*/ 2534664 h 39750744"/>
              <a:gd name="connsiteX5" fmla="*/ 7132320 w 8961120"/>
              <a:gd name="connsiteY5" fmla="*/ 2900424 h 39750744"/>
              <a:gd name="connsiteX6" fmla="*/ 6858000 w 8961120"/>
              <a:gd name="connsiteY6" fmla="*/ 3449064 h 39750744"/>
              <a:gd name="connsiteX7" fmla="*/ 7406640 w 8961120"/>
              <a:gd name="connsiteY7" fmla="*/ 4363464 h 39750744"/>
              <a:gd name="connsiteX8" fmla="*/ 6858000 w 8961120"/>
              <a:gd name="connsiteY8" fmla="*/ 4820664 h 39750744"/>
              <a:gd name="connsiteX9" fmla="*/ 7406640 w 8961120"/>
              <a:gd name="connsiteY9" fmla="*/ 6100824 h 39750744"/>
              <a:gd name="connsiteX10" fmla="*/ 7223760 w 8961120"/>
              <a:gd name="connsiteY10" fmla="*/ 6466584 h 39750744"/>
              <a:gd name="connsiteX11" fmla="*/ 8595360 w 8961120"/>
              <a:gd name="connsiteY11" fmla="*/ 7380984 h 39750744"/>
              <a:gd name="connsiteX12" fmla="*/ 8961120 w 8961120"/>
              <a:gd name="connsiteY12" fmla="*/ 9758424 h 39750744"/>
              <a:gd name="connsiteX13" fmla="*/ 7772400 w 8961120"/>
              <a:gd name="connsiteY13" fmla="*/ 14696184 h 39750744"/>
              <a:gd name="connsiteX14" fmla="*/ 7132320 w 8961120"/>
              <a:gd name="connsiteY14" fmla="*/ 15519144 h 39750744"/>
              <a:gd name="connsiteX15" fmla="*/ 7863840 w 8961120"/>
              <a:gd name="connsiteY15" fmla="*/ 16524984 h 39750744"/>
              <a:gd name="connsiteX16" fmla="*/ 7772400 w 8961120"/>
              <a:gd name="connsiteY16" fmla="*/ 20639784 h 39750744"/>
              <a:gd name="connsiteX17" fmla="*/ 6949440 w 8961120"/>
              <a:gd name="connsiteY17" fmla="*/ 22377144 h 39750744"/>
              <a:gd name="connsiteX18" fmla="*/ 6949440 w 8961120"/>
              <a:gd name="connsiteY18" fmla="*/ 24480264 h 39750744"/>
              <a:gd name="connsiteX19" fmla="*/ 6675120 w 8961120"/>
              <a:gd name="connsiteY19" fmla="*/ 25394664 h 39750744"/>
              <a:gd name="connsiteX20" fmla="*/ 6675120 w 8961120"/>
              <a:gd name="connsiteY20" fmla="*/ 26674824 h 39750744"/>
              <a:gd name="connsiteX21" fmla="*/ 6400800 w 8961120"/>
              <a:gd name="connsiteY21" fmla="*/ 29235144 h 39750744"/>
              <a:gd name="connsiteX22" fmla="*/ 6858000 w 8961120"/>
              <a:gd name="connsiteY22" fmla="*/ 31338264 h 39750744"/>
              <a:gd name="connsiteX23" fmla="*/ 6492240 w 8961120"/>
              <a:gd name="connsiteY23" fmla="*/ 35727384 h 39750744"/>
              <a:gd name="connsiteX24" fmla="*/ 7406640 w 8961120"/>
              <a:gd name="connsiteY24" fmla="*/ 37098984 h 39750744"/>
              <a:gd name="connsiteX25" fmla="*/ 6675120 w 8961120"/>
              <a:gd name="connsiteY25" fmla="*/ 38379144 h 39750744"/>
              <a:gd name="connsiteX26" fmla="*/ 6766560 w 8961120"/>
              <a:gd name="connsiteY26" fmla="*/ 39202104 h 39750744"/>
              <a:gd name="connsiteX27" fmla="*/ 6217920 w 8961120"/>
              <a:gd name="connsiteY27" fmla="*/ 39019224 h 39750744"/>
              <a:gd name="connsiteX28" fmla="*/ 6217920 w 8961120"/>
              <a:gd name="connsiteY28" fmla="*/ 39476424 h 39750744"/>
              <a:gd name="connsiteX29" fmla="*/ 5303520 w 8961120"/>
              <a:gd name="connsiteY29" fmla="*/ 39750744 h 39750744"/>
              <a:gd name="connsiteX30" fmla="*/ 2743200 w 8961120"/>
              <a:gd name="connsiteY30" fmla="*/ 39476424 h 39750744"/>
              <a:gd name="connsiteX31" fmla="*/ 3566160 w 8961120"/>
              <a:gd name="connsiteY31" fmla="*/ 38836344 h 39750744"/>
              <a:gd name="connsiteX32" fmla="*/ 548640 w 8961120"/>
              <a:gd name="connsiteY32" fmla="*/ 38744904 h 39750744"/>
              <a:gd name="connsiteX33" fmla="*/ 2743200 w 8961120"/>
              <a:gd name="connsiteY33" fmla="*/ 37739064 h 39750744"/>
              <a:gd name="connsiteX34" fmla="*/ 4297680 w 8961120"/>
              <a:gd name="connsiteY34" fmla="*/ 36184584 h 39750744"/>
              <a:gd name="connsiteX35" fmla="*/ 3566160 w 8961120"/>
              <a:gd name="connsiteY35" fmla="*/ 30332424 h 39750744"/>
              <a:gd name="connsiteX36" fmla="*/ 3657600 w 8961120"/>
              <a:gd name="connsiteY36" fmla="*/ 29600904 h 39750744"/>
              <a:gd name="connsiteX37" fmla="*/ 0 w 8961120"/>
              <a:gd name="connsiteY37" fmla="*/ 28869384 h 39750744"/>
              <a:gd name="connsiteX38" fmla="*/ 1828800 w 8961120"/>
              <a:gd name="connsiteY38" fmla="*/ 18902424 h 39750744"/>
              <a:gd name="connsiteX39" fmla="*/ 1280160 w 8961120"/>
              <a:gd name="connsiteY39" fmla="*/ 18993864 h 39750744"/>
              <a:gd name="connsiteX40" fmla="*/ 1371600 w 8961120"/>
              <a:gd name="connsiteY40" fmla="*/ 18810984 h 39750744"/>
              <a:gd name="connsiteX41" fmla="*/ 1005840 w 8961120"/>
              <a:gd name="connsiteY41" fmla="*/ 18993864 h 39750744"/>
              <a:gd name="connsiteX42" fmla="*/ 822960 w 8961120"/>
              <a:gd name="connsiteY42" fmla="*/ 18719544 h 39750744"/>
              <a:gd name="connsiteX43" fmla="*/ 457200 w 8961120"/>
              <a:gd name="connsiteY43" fmla="*/ 18902424 h 39750744"/>
              <a:gd name="connsiteX44" fmla="*/ 822960 w 8961120"/>
              <a:gd name="connsiteY44" fmla="*/ 18262344 h 39750744"/>
              <a:gd name="connsiteX45" fmla="*/ 274320 w 8961120"/>
              <a:gd name="connsiteY45" fmla="*/ 18170904 h 39750744"/>
              <a:gd name="connsiteX46" fmla="*/ 548640 w 8961120"/>
              <a:gd name="connsiteY46" fmla="*/ 17622264 h 39750744"/>
              <a:gd name="connsiteX47" fmla="*/ 91440 w 8961120"/>
              <a:gd name="connsiteY47" fmla="*/ 17165064 h 39750744"/>
              <a:gd name="connsiteX48" fmla="*/ 365760 w 8961120"/>
              <a:gd name="connsiteY48" fmla="*/ 17073624 h 39750744"/>
              <a:gd name="connsiteX49" fmla="*/ 457200 w 8961120"/>
              <a:gd name="connsiteY49" fmla="*/ 16250664 h 39750744"/>
              <a:gd name="connsiteX50" fmla="*/ 914400 w 8961120"/>
              <a:gd name="connsiteY50" fmla="*/ 14696184 h 39750744"/>
              <a:gd name="connsiteX51" fmla="*/ 0 w 8961120"/>
              <a:gd name="connsiteY51" fmla="*/ 14147544 h 39750744"/>
              <a:gd name="connsiteX52" fmla="*/ 731520 w 8961120"/>
              <a:gd name="connsiteY52" fmla="*/ 12227304 h 39750744"/>
              <a:gd name="connsiteX53" fmla="*/ 91440 w 8961120"/>
              <a:gd name="connsiteY53" fmla="*/ 12044424 h 39750744"/>
              <a:gd name="connsiteX54" fmla="*/ 91440 w 8961120"/>
              <a:gd name="connsiteY54" fmla="*/ 11404344 h 39750744"/>
              <a:gd name="connsiteX55" fmla="*/ 365760 w 8961120"/>
              <a:gd name="connsiteY55" fmla="*/ 11495784 h 39750744"/>
              <a:gd name="connsiteX56" fmla="*/ 1280160 w 8961120"/>
              <a:gd name="connsiteY56" fmla="*/ 10124184 h 39750744"/>
              <a:gd name="connsiteX57" fmla="*/ 2011680 w 8961120"/>
              <a:gd name="connsiteY57" fmla="*/ 10489944 h 39750744"/>
              <a:gd name="connsiteX58" fmla="*/ 2743200 w 8961120"/>
              <a:gd name="connsiteY58" fmla="*/ 7746744 h 39750744"/>
              <a:gd name="connsiteX59" fmla="*/ 3931920 w 8961120"/>
              <a:gd name="connsiteY59" fmla="*/ 7380984 h 39750744"/>
              <a:gd name="connsiteX60" fmla="*/ 4297680 w 8961120"/>
              <a:gd name="connsiteY60" fmla="*/ 6283704 h 39750744"/>
              <a:gd name="connsiteX61" fmla="*/ 4297680 w 8961120"/>
              <a:gd name="connsiteY61" fmla="*/ 5917944 h 39750744"/>
              <a:gd name="connsiteX62" fmla="*/ 3291840 w 8961120"/>
              <a:gd name="connsiteY62" fmla="*/ 5735064 h 39750744"/>
              <a:gd name="connsiteX63" fmla="*/ 3291840 w 8961120"/>
              <a:gd name="connsiteY63" fmla="*/ 5369304 h 39750744"/>
              <a:gd name="connsiteX64" fmla="*/ 3200400 w 8961120"/>
              <a:gd name="connsiteY64" fmla="*/ 5369304 h 39750744"/>
              <a:gd name="connsiteX65" fmla="*/ 3383280 w 8961120"/>
              <a:gd name="connsiteY65" fmla="*/ 5186424 h 39750744"/>
              <a:gd name="connsiteX66" fmla="*/ 3200400 w 8961120"/>
              <a:gd name="connsiteY66" fmla="*/ 5094984 h 39750744"/>
              <a:gd name="connsiteX67" fmla="*/ 3474720 w 8961120"/>
              <a:gd name="connsiteY67" fmla="*/ 5003544 h 39750744"/>
              <a:gd name="connsiteX68" fmla="*/ 2926080 w 8961120"/>
              <a:gd name="connsiteY68" fmla="*/ 4637784 h 39750744"/>
              <a:gd name="connsiteX69" fmla="*/ 3017520 w 8961120"/>
              <a:gd name="connsiteY69" fmla="*/ 4454904 h 39750744"/>
              <a:gd name="connsiteX70" fmla="*/ 2651760 w 8961120"/>
              <a:gd name="connsiteY70" fmla="*/ 4454904 h 39750744"/>
              <a:gd name="connsiteX71" fmla="*/ 3108960 w 8961120"/>
              <a:gd name="connsiteY71" fmla="*/ 3631944 h 39750744"/>
              <a:gd name="connsiteX72" fmla="*/ 2834640 w 8961120"/>
              <a:gd name="connsiteY72" fmla="*/ 3631944 h 39750744"/>
              <a:gd name="connsiteX73" fmla="*/ 2926080 w 8961120"/>
              <a:gd name="connsiteY73" fmla="*/ 3357624 h 39750744"/>
              <a:gd name="connsiteX74" fmla="*/ 2834640 w 8961120"/>
              <a:gd name="connsiteY74" fmla="*/ 3174744 h 39750744"/>
              <a:gd name="connsiteX75" fmla="*/ 2926080 w 8961120"/>
              <a:gd name="connsiteY75" fmla="*/ 3083304 h 39750744"/>
              <a:gd name="connsiteX76" fmla="*/ 2377440 w 8961120"/>
              <a:gd name="connsiteY76" fmla="*/ 2351784 h 39750744"/>
              <a:gd name="connsiteX77" fmla="*/ 2377440 w 8961120"/>
              <a:gd name="connsiteY77" fmla="*/ 1620264 h 39750744"/>
              <a:gd name="connsiteX78" fmla="*/ 3749040 w 8961120"/>
              <a:gd name="connsiteY78" fmla="*/ 431544 h 39750744"/>
              <a:gd name="connsiteX79" fmla="*/ 3931920 w 8961120"/>
              <a:gd name="connsiteY79" fmla="*/ 431544 h 39750744"/>
              <a:gd name="connsiteX80" fmla="*/ 4751040 w 8961120"/>
              <a:gd name="connsiteY80" fmla="*/ 0 h 39750744"/>
              <a:gd name="connsiteX0" fmla="*/ 4751040 w 8961120"/>
              <a:gd name="connsiteY0" fmla="*/ 0 h 39750744"/>
              <a:gd name="connsiteX1" fmla="*/ 5903520 w 8961120"/>
              <a:gd name="connsiteY1" fmla="*/ 307869 h 39750744"/>
              <a:gd name="connsiteX2" fmla="*/ 6632640 w 8961120"/>
              <a:gd name="connsiteY2" fmla="*/ 718361 h 39750744"/>
              <a:gd name="connsiteX3" fmla="*/ 7589520 w 8961120"/>
              <a:gd name="connsiteY3" fmla="*/ 1711704 h 39750744"/>
              <a:gd name="connsiteX4" fmla="*/ 7040880 w 8961120"/>
              <a:gd name="connsiteY4" fmla="*/ 2534664 h 39750744"/>
              <a:gd name="connsiteX5" fmla="*/ 7132320 w 8961120"/>
              <a:gd name="connsiteY5" fmla="*/ 2900424 h 39750744"/>
              <a:gd name="connsiteX6" fmla="*/ 6858000 w 8961120"/>
              <a:gd name="connsiteY6" fmla="*/ 3449064 h 39750744"/>
              <a:gd name="connsiteX7" fmla="*/ 7406640 w 8961120"/>
              <a:gd name="connsiteY7" fmla="*/ 4363464 h 39750744"/>
              <a:gd name="connsiteX8" fmla="*/ 6858000 w 8961120"/>
              <a:gd name="connsiteY8" fmla="*/ 4820664 h 39750744"/>
              <a:gd name="connsiteX9" fmla="*/ 7406640 w 8961120"/>
              <a:gd name="connsiteY9" fmla="*/ 6100824 h 39750744"/>
              <a:gd name="connsiteX10" fmla="*/ 7223760 w 8961120"/>
              <a:gd name="connsiteY10" fmla="*/ 6466584 h 39750744"/>
              <a:gd name="connsiteX11" fmla="*/ 8595360 w 8961120"/>
              <a:gd name="connsiteY11" fmla="*/ 7380984 h 39750744"/>
              <a:gd name="connsiteX12" fmla="*/ 8961120 w 8961120"/>
              <a:gd name="connsiteY12" fmla="*/ 9758424 h 39750744"/>
              <a:gd name="connsiteX13" fmla="*/ 7772400 w 8961120"/>
              <a:gd name="connsiteY13" fmla="*/ 14696184 h 39750744"/>
              <a:gd name="connsiteX14" fmla="*/ 7132320 w 8961120"/>
              <a:gd name="connsiteY14" fmla="*/ 15519144 h 39750744"/>
              <a:gd name="connsiteX15" fmla="*/ 7863840 w 8961120"/>
              <a:gd name="connsiteY15" fmla="*/ 16524984 h 39750744"/>
              <a:gd name="connsiteX16" fmla="*/ 7772400 w 8961120"/>
              <a:gd name="connsiteY16" fmla="*/ 20639784 h 39750744"/>
              <a:gd name="connsiteX17" fmla="*/ 6949440 w 8961120"/>
              <a:gd name="connsiteY17" fmla="*/ 22377144 h 39750744"/>
              <a:gd name="connsiteX18" fmla="*/ 6949440 w 8961120"/>
              <a:gd name="connsiteY18" fmla="*/ 24480264 h 39750744"/>
              <a:gd name="connsiteX19" fmla="*/ 6675120 w 8961120"/>
              <a:gd name="connsiteY19" fmla="*/ 25394664 h 39750744"/>
              <a:gd name="connsiteX20" fmla="*/ 6675120 w 8961120"/>
              <a:gd name="connsiteY20" fmla="*/ 26674824 h 39750744"/>
              <a:gd name="connsiteX21" fmla="*/ 6400800 w 8961120"/>
              <a:gd name="connsiteY21" fmla="*/ 29235144 h 39750744"/>
              <a:gd name="connsiteX22" fmla="*/ 6858000 w 8961120"/>
              <a:gd name="connsiteY22" fmla="*/ 31338264 h 39750744"/>
              <a:gd name="connsiteX23" fmla="*/ 6492240 w 8961120"/>
              <a:gd name="connsiteY23" fmla="*/ 35727384 h 39750744"/>
              <a:gd name="connsiteX24" fmla="*/ 7406640 w 8961120"/>
              <a:gd name="connsiteY24" fmla="*/ 37098984 h 39750744"/>
              <a:gd name="connsiteX25" fmla="*/ 6675120 w 8961120"/>
              <a:gd name="connsiteY25" fmla="*/ 38379144 h 39750744"/>
              <a:gd name="connsiteX26" fmla="*/ 6766560 w 8961120"/>
              <a:gd name="connsiteY26" fmla="*/ 39202104 h 39750744"/>
              <a:gd name="connsiteX27" fmla="*/ 6217920 w 8961120"/>
              <a:gd name="connsiteY27" fmla="*/ 39019224 h 39750744"/>
              <a:gd name="connsiteX28" fmla="*/ 6217920 w 8961120"/>
              <a:gd name="connsiteY28" fmla="*/ 39476424 h 39750744"/>
              <a:gd name="connsiteX29" fmla="*/ 5303520 w 8961120"/>
              <a:gd name="connsiteY29" fmla="*/ 39750744 h 39750744"/>
              <a:gd name="connsiteX30" fmla="*/ 2743200 w 8961120"/>
              <a:gd name="connsiteY30" fmla="*/ 39476424 h 39750744"/>
              <a:gd name="connsiteX31" fmla="*/ 3566160 w 8961120"/>
              <a:gd name="connsiteY31" fmla="*/ 38836344 h 39750744"/>
              <a:gd name="connsiteX32" fmla="*/ 548640 w 8961120"/>
              <a:gd name="connsiteY32" fmla="*/ 38744904 h 39750744"/>
              <a:gd name="connsiteX33" fmla="*/ 2743200 w 8961120"/>
              <a:gd name="connsiteY33" fmla="*/ 37739064 h 39750744"/>
              <a:gd name="connsiteX34" fmla="*/ 4297680 w 8961120"/>
              <a:gd name="connsiteY34" fmla="*/ 36184584 h 39750744"/>
              <a:gd name="connsiteX35" fmla="*/ 3566160 w 8961120"/>
              <a:gd name="connsiteY35" fmla="*/ 30332424 h 39750744"/>
              <a:gd name="connsiteX36" fmla="*/ 3657600 w 8961120"/>
              <a:gd name="connsiteY36" fmla="*/ 29600904 h 39750744"/>
              <a:gd name="connsiteX37" fmla="*/ 0 w 8961120"/>
              <a:gd name="connsiteY37" fmla="*/ 28869384 h 39750744"/>
              <a:gd name="connsiteX38" fmla="*/ 1828800 w 8961120"/>
              <a:gd name="connsiteY38" fmla="*/ 18902424 h 39750744"/>
              <a:gd name="connsiteX39" fmla="*/ 1280160 w 8961120"/>
              <a:gd name="connsiteY39" fmla="*/ 18993864 h 39750744"/>
              <a:gd name="connsiteX40" fmla="*/ 1371600 w 8961120"/>
              <a:gd name="connsiteY40" fmla="*/ 18810984 h 39750744"/>
              <a:gd name="connsiteX41" fmla="*/ 1005840 w 8961120"/>
              <a:gd name="connsiteY41" fmla="*/ 18993864 h 39750744"/>
              <a:gd name="connsiteX42" fmla="*/ 822960 w 8961120"/>
              <a:gd name="connsiteY42" fmla="*/ 18719544 h 39750744"/>
              <a:gd name="connsiteX43" fmla="*/ 457200 w 8961120"/>
              <a:gd name="connsiteY43" fmla="*/ 18902424 h 39750744"/>
              <a:gd name="connsiteX44" fmla="*/ 822960 w 8961120"/>
              <a:gd name="connsiteY44" fmla="*/ 18262344 h 39750744"/>
              <a:gd name="connsiteX45" fmla="*/ 274320 w 8961120"/>
              <a:gd name="connsiteY45" fmla="*/ 18170904 h 39750744"/>
              <a:gd name="connsiteX46" fmla="*/ 548640 w 8961120"/>
              <a:gd name="connsiteY46" fmla="*/ 17622264 h 39750744"/>
              <a:gd name="connsiteX47" fmla="*/ 91440 w 8961120"/>
              <a:gd name="connsiteY47" fmla="*/ 17165064 h 39750744"/>
              <a:gd name="connsiteX48" fmla="*/ 365760 w 8961120"/>
              <a:gd name="connsiteY48" fmla="*/ 17073624 h 39750744"/>
              <a:gd name="connsiteX49" fmla="*/ 457200 w 8961120"/>
              <a:gd name="connsiteY49" fmla="*/ 16250664 h 39750744"/>
              <a:gd name="connsiteX50" fmla="*/ 914400 w 8961120"/>
              <a:gd name="connsiteY50" fmla="*/ 14696184 h 39750744"/>
              <a:gd name="connsiteX51" fmla="*/ 0 w 8961120"/>
              <a:gd name="connsiteY51" fmla="*/ 14147544 h 39750744"/>
              <a:gd name="connsiteX52" fmla="*/ 731520 w 8961120"/>
              <a:gd name="connsiteY52" fmla="*/ 12227304 h 39750744"/>
              <a:gd name="connsiteX53" fmla="*/ 91440 w 8961120"/>
              <a:gd name="connsiteY53" fmla="*/ 12044424 h 39750744"/>
              <a:gd name="connsiteX54" fmla="*/ 91440 w 8961120"/>
              <a:gd name="connsiteY54" fmla="*/ 11404344 h 39750744"/>
              <a:gd name="connsiteX55" fmla="*/ 365760 w 8961120"/>
              <a:gd name="connsiteY55" fmla="*/ 11495784 h 39750744"/>
              <a:gd name="connsiteX56" fmla="*/ 1280160 w 8961120"/>
              <a:gd name="connsiteY56" fmla="*/ 10124184 h 39750744"/>
              <a:gd name="connsiteX57" fmla="*/ 2011680 w 8961120"/>
              <a:gd name="connsiteY57" fmla="*/ 10489944 h 39750744"/>
              <a:gd name="connsiteX58" fmla="*/ 2743200 w 8961120"/>
              <a:gd name="connsiteY58" fmla="*/ 7746744 h 39750744"/>
              <a:gd name="connsiteX59" fmla="*/ 3931920 w 8961120"/>
              <a:gd name="connsiteY59" fmla="*/ 7380984 h 39750744"/>
              <a:gd name="connsiteX60" fmla="*/ 4297680 w 8961120"/>
              <a:gd name="connsiteY60" fmla="*/ 6283704 h 39750744"/>
              <a:gd name="connsiteX61" fmla="*/ 4297680 w 8961120"/>
              <a:gd name="connsiteY61" fmla="*/ 5917944 h 39750744"/>
              <a:gd name="connsiteX62" fmla="*/ 3291840 w 8961120"/>
              <a:gd name="connsiteY62" fmla="*/ 5735064 h 39750744"/>
              <a:gd name="connsiteX63" fmla="*/ 3291840 w 8961120"/>
              <a:gd name="connsiteY63" fmla="*/ 5369304 h 39750744"/>
              <a:gd name="connsiteX64" fmla="*/ 3200400 w 8961120"/>
              <a:gd name="connsiteY64" fmla="*/ 5369304 h 39750744"/>
              <a:gd name="connsiteX65" fmla="*/ 3383280 w 8961120"/>
              <a:gd name="connsiteY65" fmla="*/ 5186424 h 39750744"/>
              <a:gd name="connsiteX66" fmla="*/ 3200400 w 8961120"/>
              <a:gd name="connsiteY66" fmla="*/ 5094984 h 39750744"/>
              <a:gd name="connsiteX67" fmla="*/ 3474720 w 8961120"/>
              <a:gd name="connsiteY67" fmla="*/ 5003544 h 39750744"/>
              <a:gd name="connsiteX68" fmla="*/ 2926080 w 8961120"/>
              <a:gd name="connsiteY68" fmla="*/ 4637784 h 39750744"/>
              <a:gd name="connsiteX69" fmla="*/ 3017520 w 8961120"/>
              <a:gd name="connsiteY69" fmla="*/ 4454904 h 39750744"/>
              <a:gd name="connsiteX70" fmla="*/ 2651760 w 8961120"/>
              <a:gd name="connsiteY70" fmla="*/ 4454904 h 39750744"/>
              <a:gd name="connsiteX71" fmla="*/ 3108960 w 8961120"/>
              <a:gd name="connsiteY71" fmla="*/ 3631944 h 39750744"/>
              <a:gd name="connsiteX72" fmla="*/ 2834640 w 8961120"/>
              <a:gd name="connsiteY72" fmla="*/ 3631944 h 39750744"/>
              <a:gd name="connsiteX73" fmla="*/ 2926080 w 8961120"/>
              <a:gd name="connsiteY73" fmla="*/ 3357624 h 39750744"/>
              <a:gd name="connsiteX74" fmla="*/ 2834640 w 8961120"/>
              <a:gd name="connsiteY74" fmla="*/ 3174744 h 39750744"/>
              <a:gd name="connsiteX75" fmla="*/ 2926080 w 8961120"/>
              <a:gd name="connsiteY75" fmla="*/ 3083304 h 39750744"/>
              <a:gd name="connsiteX76" fmla="*/ 2377440 w 8961120"/>
              <a:gd name="connsiteY76" fmla="*/ 2351784 h 39750744"/>
              <a:gd name="connsiteX77" fmla="*/ 2377440 w 8961120"/>
              <a:gd name="connsiteY77" fmla="*/ 1620264 h 39750744"/>
              <a:gd name="connsiteX78" fmla="*/ 3749040 w 8961120"/>
              <a:gd name="connsiteY78" fmla="*/ 431544 h 39750744"/>
              <a:gd name="connsiteX79" fmla="*/ 3931920 w 8961120"/>
              <a:gd name="connsiteY79" fmla="*/ 431544 h 39750744"/>
              <a:gd name="connsiteX80" fmla="*/ 4751040 w 8961120"/>
              <a:gd name="connsiteY80" fmla="*/ 0 h 39750744"/>
              <a:gd name="connsiteX0" fmla="*/ 4751040 w 8961120"/>
              <a:gd name="connsiteY0" fmla="*/ 0 h 39750744"/>
              <a:gd name="connsiteX1" fmla="*/ 5903520 w 8961120"/>
              <a:gd name="connsiteY1" fmla="*/ 307869 h 39750744"/>
              <a:gd name="connsiteX2" fmla="*/ 6397440 w 8961120"/>
              <a:gd name="connsiteY2" fmla="*/ 487459 h 39750744"/>
              <a:gd name="connsiteX3" fmla="*/ 7589520 w 8961120"/>
              <a:gd name="connsiteY3" fmla="*/ 1711704 h 39750744"/>
              <a:gd name="connsiteX4" fmla="*/ 7040880 w 8961120"/>
              <a:gd name="connsiteY4" fmla="*/ 2534664 h 39750744"/>
              <a:gd name="connsiteX5" fmla="*/ 7132320 w 8961120"/>
              <a:gd name="connsiteY5" fmla="*/ 2900424 h 39750744"/>
              <a:gd name="connsiteX6" fmla="*/ 6858000 w 8961120"/>
              <a:gd name="connsiteY6" fmla="*/ 3449064 h 39750744"/>
              <a:gd name="connsiteX7" fmla="*/ 7406640 w 8961120"/>
              <a:gd name="connsiteY7" fmla="*/ 4363464 h 39750744"/>
              <a:gd name="connsiteX8" fmla="*/ 6858000 w 8961120"/>
              <a:gd name="connsiteY8" fmla="*/ 4820664 h 39750744"/>
              <a:gd name="connsiteX9" fmla="*/ 7406640 w 8961120"/>
              <a:gd name="connsiteY9" fmla="*/ 6100824 h 39750744"/>
              <a:gd name="connsiteX10" fmla="*/ 7223760 w 8961120"/>
              <a:gd name="connsiteY10" fmla="*/ 6466584 h 39750744"/>
              <a:gd name="connsiteX11" fmla="*/ 8595360 w 8961120"/>
              <a:gd name="connsiteY11" fmla="*/ 7380984 h 39750744"/>
              <a:gd name="connsiteX12" fmla="*/ 8961120 w 8961120"/>
              <a:gd name="connsiteY12" fmla="*/ 9758424 h 39750744"/>
              <a:gd name="connsiteX13" fmla="*/ 7772400 w 8961120"/>
              <a:gd name="connsiteY13" fmla="*/ 14696184 h 39750744"/>
              <a:gd name="connsiteX14" fmla="*/ 7132320 w 8961120"/>
              <a:gd name="connsiteY14" fmla="*/ 15519144 h 39750744"/>
              <a:gd name="connsiteX15" fmla="*/ 7863840 w 8961120"/>
              <a:gd name="connsiteY15" fmla="*/ 16524984 h 39750744"/>
              <a:gd name="connsiteX16" fmla="*/ 7772400 w 8961120"/>
              <a:gd name="connsiteY16" fmla="*/ 20639784 h 39750744"/>
              <a:gd name="connsiteX17" fmla="*/ 6949440 w 8961120"/>
              <a:gd name="connsiteY17" fmla="*/ 22377144 h 39750744"/>
              <a:gd name="connsiteX18" fmla="*/ 6949440 w 8961120"/>
              <a:gd name="connsiteY18" fmla="*/ 24480264 h 39750744"/>
              <a:gd name="connsiteX19" fmla="*/ 6675120 w 8961120"/>
              <a:gd name="connsiteY19" fmla="*/ 25394664 h 39750744"/>
              <a:gd name="connsiteX20" fmla="*/ 6675120 w 8961120"/>
              <a:gd name="connsiteY20" fmla="*/ 26674824 h 39750744"/>
              <a:gd name="connsiteX21" fmla="*/ 6400800 w 8961120"/>
              <a:gd name="connsiteY21" fmla="*/ 29235144 h 39750744"/>
              <a:gd name="connsiteX22" fmla="*/ 6858000 w 8961120"/>
              <a:gd name="connsiteY22" fmla="*/ 31338264 h 39750744"/>
              <a:gd name="connsiteX23" fmla="*/ 6492240 w 8961120"/>
              <a:gd name="connsiteY23" fmla="*/ 35727384 h 39750744"/>
              <a:gd name="connsiteX24" fmla="*/ 7406640 w 8961120"/>
              <a:gd name="connsiteY24" fmla="*/ 37098984 h 39750744"/>
              <a:gd name="connsiteX25" fmla="*/ 6675120 w 8961120"/>
              <a:gd name="connsiteY25" fmla="*/ 38379144 h 39750744"/>
              <a:gd name="connsiteX26" fmla="*/ 6766560 w 8961120"/>
              <a:gd name="connsiteY26" fmla="*/ 39202104 h 39750744"/>
              <a:gd name="connsiteX27" fmla="*/ 6217920 w 8961120"/>
              <a:gd name="connsiteY27" fmla="*/ 39019224 h 39750744"/>
              <a:gd name="connsiteX28" fmla="*/ 6217920 w 8961120"/>
              <a:gd name="connsiteY28" fmla="*/ 39476424 h 39750744"/>
              <a:gd name="connsiteX29" fmla="*/ 5303520 w 8961120"/>
              <a:gd name="connsiteY29" fmla="*/ 39750744 h 39750744"/>
              <a:gd name="connsiteX30" fmla="*/ 2743200 w 8961120"/>
              <a:gd name="connsiteY30" fmla="*/ 39476424 h 39750744"/>
              <a:gd name="connsiteX31" fmla="*/ 3566160 w 8961120"/>
              <a:gd name="connsiteY31" fmla="*/ 38836344 h 39750744"/>
              <a:gd name="connsiteX32" fmla="*/ 548640 w 8961120"/>
              <a:gd name="connsiteY32" fmla="*/ 38744904 h 39750744"/>
              <a:gd name="connsiteX33" fmla="*/ 2743200 w 8961120"/>
              <a:gd name="connsiteY33" fmla="*/ 37739064 h 39750744"/>
              <a:gd name="connsiteX34" fmla="*/ 4297680 w 8961120"/>
              <a:gd name="connsiteY34" fmla="*/ 36184584 h 39750744"/>
              <a:gd name="connsiteX35" fmla="*/ 3566160 w 8961120"/>
              <a:gd name="connsiteY35" fmla="*/ 30332424 h 39750744"/>
              <a:gd name="connsiteX36" fmla="*/ 3657600 w 8961120"/>
              <a:gd name="connsiteY36" fmla="*/ 29600904 h 39750744"/>
              <a:gd name="connsiteX37" fmla="*/ 0 w 8961120"/>
              <a:gd name="connsiteY37" fmla="*/ 28869384 h 39750744"/>
              <a:gd name="connsiteX38" fmla="*/ 1828800 w 8961120"/>
              <a:gd name="connsiteY38" fmla="*/ 18902424 h 39750744"/>
              <a:gd name="connsiteX39" fmla="*/ 1280160 w 8961120"/>
              <a:gd name="connsiteY39" fmla="*/ 18993864 h 39750744"/>
              <a:gd name="connsiteX40" fmla="*/ 1371600 w 8961120"/>
              <a:gd name="connsiteY40" fmla="*/ 18810984 h 39750744"/>
              <a:gd name="connsiteX41" fmla="*/ 1005840 w 8961120"/>
              <a:gd name="connsiteY41" fmla="*/ 18993864 h 39750744"/>
              <a:gd name="connsiteX42" fmla="*/ 822960 w 8961120"/>
              <a:gd name="connsiteY42" fmla="*/ 18719544 h 39750744"/>
              <a:gd name="connsiteX43" fmla="*/ 457200 w 8961120"/>
              <a:gd name="connsiteY43" fmla="*/ 18902424 h 39750744"/>
              <a:gd name="connsiteX44" fmla="*/ 822960 w 8961120"/>
              <a:gd name="connsiteY44" fmla="*/ 18262344 h 39750744"/>
              <a:gd name="connsiteX45" fmla="*/ 274320 w 8961120"/>
              <a:gd name="connsiteY45" fmla="*/ 18170904 h 39750744"/>
              <a:gd name="connsiteX46" fmla="*/ 548640 w 8961120"/>
              <a:gd name="connsiteY46" fmla="*/ 17622264 h 39750744"/>
              <a:gd name="connsiteX47" fmla="*/ 91440 w 8961120"/>
              <a:gd name="connsiteY47" fmla="*/ 17165064 h 39750744"/>
              <a:gd name="connsiteX48" fmla="*/ 365760 w 8961120"/>
              <a:gd name="connsiteY48" fmla="*/ 17073624 h 39750744"/>
              <a:gd name="connsiteX49" fmla="*/ 457200 w 8961120"/>
              <a:gd name="connsiteY49" fmla="*/ 16250664 h 39750744"/>
              <a:gd name="connsiteX50" fmla="*/ 914400 w 8961120"/>
              <a:gd name="connsiteY50" fmla="*/ 14696184 h 39750744"/>
              <a:gd name="connsiteX51" fmla="*/ 0 w 8961120"/>
              <a:gd name="connsiteY51" fmla="*/ 14147544 h 39750744"/>
              <a:gd name="connsiteX52" fmla="*/ 731520 w 8961120"/>
              <a:gd name="connsiteY52" fmla="*/ 12227304 h 39750744"/>
              <a:gd name="connsiteX53" fmla="*/ 91440 w 8961120"/>
              <a:gd name="connsiteY53" fmla="*/ 12044424 h 39750744"/>
              <a:gd name="connsiteX54" fmla="*/ 91440 w 8961120"/>
              <a:gd name="connsiteY54" fmla="*/ 11404344 h 39750744"/>
              <a:gd name="connsiteX55" fmla="*/ 365760 w 8961120"/>
              <a:gd name="connsiteY55" fmla="*/ 11495784 h 39750744"/>
              <a:gd name="connsiteX56" fmla="*/ 1280160 w 8961120"/>
              <a:gd name="connsiteY56" fmla="*/ 10124184 h 39750744"/>
              <a:gd name="connsiteX57" fmla="*/ 2011680 w 8961120"/>
              <a:gd name="connsiteY57" fmla="*/ 10489944 h 39750744"/>
              <a:gd name="connsiteX58" fmla="*/ 2743200 w 8961120"/>
              <a:gd name="connsiteY58" fmla="*/ 7746744 h 39750744"/>
              <a:gd name="connsiteX59" fmla="*/ 3931920 w 8961120"/>
              <a:gd name="connsiteY59" fmla="*/ 7380984 h 39750744"/>
              <a:gd name="connsiteX60" fmla="*/ 4297680 w 8961120"/>
              <a:gd name="connsiteY60" fmla="*/ 6283704 h 39750744"/>
              <a:gd name="connsiteX61" fmla="*/ 4297680 w 8961120"/>
              <a:gd name="connsiteY61" fmla="*/ 5917944 h 39750744"/>
              <a:gd name="connsiteX62" fmla="*/ 3291840 w 8961120"/>
              <a:gd name="connsiteY62" fmla="*/ 5735064 h 39750744"/>
              <a:gd name="connsiteX63" fmla="*/ 3291840 w 8961120"/>
              <a:gd name="connsiteY63" fmla="*/ 5369304 h 39750744"/>
              <a:gd name="connsiteX64" fmla="*/ 3200400 w 8961120"/>
              <a:gd name="connsiteY64" fmla="*/ 5369304 h 39750744"/>
              <a:gd name="connsiteX65" fmla="*/ 3383280 w 8961120"/>
              <a:gd name="connsiteY65" fmla="*/ 5186424 h 39750744"/>
              <a:gd name="connsiteX66" fmla="*/ 3200400 w 8961120"/>
              <a:gd name="connsiteY66" fmla="*/ 5094984 h 39750744"/>
              <a:gd name="connsiteX67" fmla="*/ 3474720 w 8961120"/>
              <a:gd name="connsiteY67" fmla="*/ 5003544 h 39750744"/>
              <a:gd name="connsiteX68" fmla="*/ 2926080 w 8961120"/>
              <a:gd name="connsiteY68" fmla="*/ 4637784 h 39750744"/>
              <a:gd name="connsiteX69" fmla="*/ 3017520 w 8961120"/>
              <a:gd name="connsiteY69" fmla="*/ 4454904 h 39750744"/>
              <a:gd name="connsiteX70" fmla="*/ 2651760 w 8961120"/>
              <a:gd name="connsiteY70" fmla="*/ 4454904 h 39750744"/>
              <a:gd name="connsiteX71" fmla="*/ 3108960 w 8961120"/>
              <a:gd name="connsiteY71" fmla="*/ 3631944 h 39750744"/>
              <a:gd name="connsiteX72" fmla="*/ 2834640 w 8961120"/>
              <a:gd name="connsiteY72" fmla="*/ 3631944 h 39750744"/>
              <a:gd name="connsiteX73" fmla="*/ 2926080 w 8961120"/>
              <a:gd name="connsiteY73" fmla="*/ 3357624 h 39750744"/>
              <a:gd name="connsiteX74" fmla="*/ 2834640 w 8961120"/>
              <a:gd name="connsiteY74" fmla="*/ 3174744 h 39750744"/>
              <a:gd name="connsiteX75" fmla="*/ 2926080 w 8961120"/>
              <a:gd name="connsiteY75" fmla="*/ 3083304 h 39750744"/>
              <a:gd name="connsiteX76" fmla="*/ 2377440 w 8961120"/>
              <a:gd name="connsiteY76" fmla="*/ 2351784 h 39750744"/>
              <a:gd name="connsiteX77" fmla="*/ 2377440 w 8961120"/>
              <a:gd name="connsiteY77" fmla="*/ 1620264 h 39750744"/>
              <a:gd name="connsiteX78" fmla="*/ 3749040 w 8961120"/>
              <a:gd name="connsiteY78" fmla="*/ 431544 h 39750744"/>
              <a:gd name="connsiteX79" fmla="*/ 3931920 w 8961120"/>
              <a:gd name="connsiteY79" fmla="*/ 431544 h 39750744"/>
              <a:gd name="connsiteX80" fmla="*/ 4751040 w 8961120"/>
              <a:gd name="connsiteY80" fmla="*/ 0 h 39750744"/>
              <a:gd name="connsiteX0" fmla="*/ 4751040 w 8961120"/>
              <a:gd name="connsiteY0" fmla="*/ 0 h 39750744"/>
              <a:gd name="connsiteX1" fmla="*/ 5785920 w 8961120"/>
              <a:gd name="connsiteY1" fmla="*/ 205246 h 39750744"/>
              <a:gd name="connsiteX2" fmla="*/ 6397440 w 8961120"/>
              <a:gd name="connsiteY2" fmla="*/ 487459 h 39750744"/>
              <a:gd name="connsiteX3" fmla="*/ 7589520 w 8961120"/>
              <a:gd name="connsiteY3" fmla="*/ 1711704 h 39750744"/>
              <a:gd name="connsiteX4" fmla="*/ 7040880 w 8961120"/>
              <a:gd name="connsiteY4" fmla="*/ 2534664 h 39750744"/>
              <a:gd name="connsiteX5" fmla="*/ 7132320 w 8961120"/>
              <a:gd name="connsiteY5" fmla="*/ 2900424 h 39750744"/>
              <a:gd name="connsiteX6" fmla="*/ 6858000 w 8961120"/>
              <a:gd name="connsiteY6" fmla="*/ 3449064 h 39750744"/>
              <a:gd name="connsiteX7" fmla="*/ 7406640 w 8961120"/>
              <a:gd name="connsiteY7" fmla="*/ 4363464 h 39750744"/>
              <a:gd name="connsiteX8" fmla="*/ 6858000 w 8961120"/>
              <a:gd name="connsiteY8" fmla="*/ 4820664 h 39750744"/>
              <a:gd name="connsiteX9" fmla="*/ 7406640 w 8961120"/>
              <a:gd name="connsiteY9" fmla="*/ 6100824 h 39750744"/>
              <a:gd name="connsiteX10" fmla="*/ 7223760 w 8961120"/>
              <a:gd name="connsiteY10" fmla="*/ 6466584 h 39750744"/>
              <a:gd name="connsiteX11" fmla="*/ 8595360 w 8961120"/>
              <a:gd name="connsiteY11" fmla="*/ 7380984 h 39750744"/>
              <a:gd name="connsiteX12" fmla="*/ 8961120 w 8961120"/>
              <a:gd name="connsiteY12" fmla="*/ 9758424 h 39750744"/>
              <a:gd name="connsiteX13" fmla="*/ 7772400 w 8961120"/>
              <a:gd name="connsiteY13" fmla="*/ 14696184 h 39750744"/>
              <a:gd name="connsiteX14" fmla="*/ 7132320 w 8961120"/>
              <a:gd name="connsiteY14" fmla="*/ 15519144 h 39750744"/>
              <a:gd name="connsiteX15" fmla="*/ 7863840 w 8961120"/>
              <a:gd name="connsiteY15" fmla="*/ 16524984 h 39750744"/>
              <a:gd name="connsiteX16" fmla="*/ 7772400 w 8961120"/>
              <a:gd name="connsiteY16" fmla="*/ 20639784 h 39750744"/>
              <a:gd name="connsiteX17" fmla="*/ 6949440 w 8961120"/>
              <a:gd name="connsiteY17" fmla="*/ 22377144 h 39750744"/>
              <a:gd name="connsiteX18" fmla="*/ 6949440 w 8961120"/>
              <a:gd name="connsiteY18" fmla="*/ 24480264 h 39750744"/>
              <a:gd name="connsiteX19" fmla="*/ 6675120 w 8961120"/>
              <a:gd name="connsiteY19" fmla="*/ 25394664 h 39750744"/>
              <a:gd name="connsiteX20" fmla="*/ 6675120 w 8961120"/>
              <a:gd name="connsiteY20" fmla="*/ 26674824 h 39750744"/>
              <a:gd name="connsiteX21" fmla="*/ 6400800 w 8961120"/>
              <a:gd name="connsiteY21" fmla="*/ 29235144 h 39750744"/>
              <a:gd name="connsiteX22" fmla="*/ 6858000 w 8961120"/>
              <a:gd name="connsiteY22" fmla="*/ 31338264 h 39750744"/>
              <a:gd name="connsiteX23" fmla="*/ 6492240 w 8961120"/>
              <a:gd name="connsiteY23" fmla="*/ 35727384 h 39750744"/>
              <a:gd name="connsiteX24" fmla="*/ 7406640 w 8961120"/>
              <a:gd name="connsiteY24" fmla="*/ 37098984 h 39750744"/>
              <a:gd name="connsiteX25" fmla="*/ 6675120 w 8961120"/>
              <a:gd name="connsiteY25" fmla="*/ 38379144 h 39750744"/>
              <a:gd name="connsiteX26" fmla="*/ 6766560 w 8961120"/>
              <a:gd name="connsiteY26" fmla="*/ 39202104 h 39750744"/>
              <a:gd name="connsiteX27" fmla="*/ 6217920 w 8961120"/>
              <a:gd name="connsiteY27" fmla="*/ 39019224 h 39750744"/>
              <a:gd name="connsiteX28" fmla="*/ 6217920 w 8961120"/>
              <a:gd name="connsiteY28" fmla="*/ 39476424 h 39750744"/>
              <a:gd name="connsiteX29" fmla="*/ 5303520 w 8961120"/>
              <a:gd name="connsiteY29" fmla="*/ 39750744 h 39750744"/>
              <a:gd name="connsiteX30" fmla="*/ 2743200 w 8961120"/>
              <a:gd name="connsiteY30" fmla="*/ 39476424 h 39750744"/>
              <a:gd name="connsiteX31" fmla="*/ 3566160 w 8961120"/>
              <a:gd name="connsiteY31" fmla="*/ 38836344 h 39750744"/>
              <a:gd name="connsiteX32" fmla="*/ 548640 w 8961120"/>
              <a:gd name="connsiteY32" fmla="*/ 38744904 h 39750744"/>
              <a:gd name="connsiteX33" fmla="*/ 2743200 w 8961120"/>
              <a:gd name="connsiteY33" fmla="*/ 37739064 h 39750744"/>
              <a:gd name="connsiteX34" fmla="*/ 4297680 w 8961120"/>
              <a:gd name="connsiteY34" fmla="*/ 36184584 h 39750744"/>
              <a:gd name="connsiteX35" fmla="*/ 3566160 w 8961120"/>
              <a:gd name="connsiteY35" fmla="*/ 30332424 h 39750744"/>
              <a:gd name="connsiteX36" fmla="*/ 3657600 w 8961120"/>
              <a:gd name="connsiteY36" fmla="*/ 29600904 h 39750744"/>
              <a:gd name="connsiteX37" fmla="*/ 0 w 8961120"/>
              <a:gd name="connsiteY37" fmla="*/ 28869384 h 39750744"/>
              <a:gd name="connsiteX38" fmla="*/ 1828800 w 8961120"/>
              <a:gd name="connsiteY38" fmla="*/ 18902424 h 39750744"/>
              <a:gd name="connsiteX39" fmla="*/ 1280160 w 8961120"/>
              <a:gd name="connsiteY39" fmla="*/ 18993864 h 39750744"/>
              <a:gd name="connsiteX40" fmla="*/ 1371600 w 8961120"/>
              <a:gd name="connsiteY40" fmla="*/ 18810984 h 39750744"/>
              <a:gd name="connsiteX41" fmla="*/ 1005840 w 8961120"/>
              <a:gd name="connsiteY41" fmla="*/ 18993864 h 39750744"/>
              <a:gd name="connsiteX42" fmla="*/ 822960 w 8961120"/>
              <a:gd name="connsiteY42" fmla="*/ 18719544 h 39750744"/>
              <a:gd name="connsiteX43" fmla="*/ 457200 w 8961120"/>
              <a:gd name="connsiteY43" fmla="*/ 18902424 h 39750744"/>
              <a:gd name="connsiteX44" fmla="*/ 822960 w 8961120"/>
              <a:gd name="connsiteY44" fmla="*/ 18262344 h 39750744"/>
              <a:gd name="connsiteX45" fmla="*/ 274320 w 8961120"/>
              <a:gd name="connsiteY45" fmla="*/ 18170904 h 39750744"/>
              <a:gd name="connsiteX46" fmla="*/ 548640 w 8961120"/>
              <a:gd name="connsiteY46" fmla="*/ 17622264 h 39750744"/>
              <a:gd name="connsiteX47" fmla="*/ 91440 w 8961120"/>
              <a:gd name="connsiteY47" fmla="*/ 17165064 h 39750744"/>
              <a:gd name="connsiteX48" fmla="*/ 365760 w 8961120"/>
              <a:gd name="connsiteY48" fmla="*/ 17073624 h 39750744"/>
              <a:gd name="connsiteX49" fmla="*/ 457200 w 8961120"/>
              <a:gd name="connsiteY49" fmla="*/ 16250664 h 39750744"/>
              <a:gd name="connsiteX50" fmla="*/ 914400 w 8961120"/>
              <a:gd name="connsiteY50" fmla="*/ 14696184 h 39750744"/>
              <a:gd name="connsiteX51" fmla="*/ 0 w 8961120"/>
              <a:gd name="connsiteY51" fmla="*/ 14147544 h 39750744"/>
              <a:gd name="connsiteX52" fmla="*/ 731520 w 8961120"/>
              <a:gd name="connsiteY52" fmla="*/ 12227304 h 39750744"/>
              <a:gd name="connsiteX53" fmla="*/ 91440 w 8961120"/>
              <a:gd name="connsiteY53" fmla="*/ 12044424 h 39750744"/>
              <a:gd name="connsiteX54" fmla="*/ 91440 w 8961120"/>
              <a:gd name="connsiteY54" fmla="*/ 11404344 h 39750744"/>
              <a:gd name="connsiteX55" fmla="*/ 365760 w 8961120"/>
              <a:gd name="connsiteY55" fmla="*/ 11495784 h 39750744"/>
              <a:gd name="connsiteX56" fmla="*/ 1280160 w 8961120"/>
              <a:gd name="connsiteY56" fmla="*/ 10124184 h 39750744"/>
              <a:gd name="connsiteX57" fmla="*/ 2011680 w 8961120"/>
              <a:gd name="connsiteY57" fmla="*/ 10489944 h 39750744"/>
              <a:gd name="connsiteX58" fmla="*/ 2743200 w 8961120"/>
              <a:gd name="connsiteY58" fmla="*/ 7746744 h 39750744"/>
              <a:gd name="connsiteX59" fmla="*/ 3931920 w 8961120"/>
              <a:gd name="connsiteY59" fmla="*/ 7380984 h 39750744"/>
              <a:gd name="connsiteX60" fmla="*/ 4297680 w 8961120"/>
              <a:gd name="connsiteY60" fmla="*/ 6283704 h 39750744"/>
              <a:gd name="connsiteX61" fmla="*/ 4297680 w 8961120"/>
              <a:gd name="connsiteY61" fmla="*/ 5917944 h 39750744"/>
              <a:gd name="connsiteX62" fmla="*/ 3291840 w 8961120"/>
              <a:gd name="connsiteY62" fmla="*/ 5735064 h 39750744"/>
              <a:gd name="connsiteX63" fmla="*/ 3291840 w 8961120"/>
              <a:gd name="connsiteY63" fmla="*/ 5369304 h 39750744"/>
              <a:gd name="connsiteX64" fmla="*/ 3200400 w 8961120"/>
              <a:gd name="connsiteY64" fmla="*/ 5369304 h 39750744"/>
              <a:gd name="connsiteX65" fmla="*/ 3383280 w 8961120"/>
              <a:gd name="connsiteY65" fmla="*/ 5186424 h 39750744"/>
              <a:gd name="connsiteX66" fmla="*/ 3200400 w 8961120"/>
              <a:gd name="connsiteY66" fmla="*/ 5094984 h 39750744"/>
              <a:gd name="connsiteX67" fmla="*/ 3474720 w 8961120"/>
              <a:gd name="connsiteY67" fmla="*/ 5003544 h 39750744"/>
              <a:gd name="connsiteX68" fmla="*/ 2926080 w 8961120"/>
              <a:gd name="connsiteY68" fmla="*/ 4637784 h 39750744"/>
              <a:gd name="connsiteX69" fmla="*/ 3017520 w 8961120"/>
              <a:gd name="connsiteY69" fmla="*/ 4454904 h 39750744"/>
              <a:gd name="connsiteX70" fmla="*/ 2651760 w 8961120"/>
              <a:gd name="connsiteY70" fmla="*/ 4454904 h 39750744"/>
              <a:gd name="connsiteX71" fmla="*/ 3108960 w 8961120"/>
              <a:gd name="connsiteY71" fmla="*/ 3631944 h 39750744"/>
              <a:gd name="connsiteX72" fmla="*/ 2834640 w 8961120"/>
              <a:gd name="connsiteY72" fmla="*/ 3631944 h 39750744"/>
              <a:gd name="connsiteX73" fmla="*/ 2926080 w 8961120"/>
              <a:gd name="connsiteY73" fmla="*/ 3357624 h 39750744"/>
              <a:gd name="connsiteX74" fmla="*/ 2834640 w 8961120"/>
              <a:gd name="connsiteY74" fmla="*/ 3174744 h 39750744"/>
              <a:gd name="connsiteX75" fmla="*/ 2926080 w 8961120"/>
              <a:gd name="connsiteY75" fmla="*/ 3083304 h 39750744"/>
              <a:gd name="connsiteX76" fmla="*/ 2377440 w 8961120"/>
              <a:gd name="connsiteY76" fmla="*/ 2351784 h 39750744"/>
              <a:gd name="connsiteX77" fmla="*/ 2377440 w 8961120"/>
              <a:gd name="connsiteY77" fmla="*/ 1620264 h 39750744"/>
              <a:gd name="connsiteX78" fmla="*/ 3749040 w 8961120"/>
              <a:gd name="connsiteY78" fmla="*/ 431544 h 39750744"/>
              <a:gd name="connsiteX79" fmla="*/ 3931920 w 8961120"/>
              <a:gd name="connsiteY79" fmla="*/ 431544 h 39750744"/>
              <a:gd name="connsiteX80" fmla="*/ 4751040 w 8961120"/>
              <a:gd name="connsiteY80" fmla="*/ 0 h 39750744"/>
              <a:gd name="connsiteX0" fmla="*/ 4751040 w 8961120"/>
              <a:gd name="connsiteY0" fmla="*/ 0 h 39750744"/>
              <a:gd name="connsiteX1" fmla="*/ 6397440 w 8961120"/>
              <a:gd name="connsiteY1" fmla="*/ 487459 h 39750744"/>
              <a:gd name="connsiteX2" fmla="*/ 7589520 w 8961120"/>
              <a:gd name="connsiteY2" fmla="*/ 1711704 h 39750744"/>
              <a:gd name="connsiteX3" fmla="*/ 7040880 w 8961120"/>
              <a:gd name="connsiteY3" fmla="*/ 2534664 h 39750744"/>
              <a:gd name="connsiteX4" fmla="*/ 7132320 w 8961120"/>
              <a:gd name="connsiteY4" fmla="*/ 2900424 h 39750744"/>
              <a:gd name="connsiteX5" fmla="*/ 6858000 w 8961120"/>
              <a:gd name="connsiteY5" fmla="*/ 3449064 h 39750744"/>
              <a:gd name="connsiteX6" fmla="*/ 7406640 w 8961120"/>
              <a:gd name="connsiteY6" fmla="*/ 4363464 h 39750744"/>
              <a:gd name="connsiteX7" fmla="*/ 6858000 w 8961120"/>
              <a:gd name="connsiteY7" fmla="*/ 4820664 h 39750744"/>
              <a:gd name="connsiteX8" fmla="*/ 7406640 w 8961120"/>
              <a:gd name="connsiteY8" fmla="*/ 6100824 h 39750744"/>
              <a:gd name="connsiteX9" fmla="*/ 7223760 w 8961120"/>
              <a:gd name="connsiteY9" fmla="*/ 6466584 h 39750744"/>
              <a:gd name="connsiteX10" fmla="*/ 8595360 w 8961120"/>
              <a:gd name="connsiteY10" fmla="*/ 7380984 h 39750744"/>
              <a:gd name="connsiteX11" fmla="*/ 8961120 w 8961120"/>
              <a:gd name="connsiteY11" fmla="*/ 9758424 h 39750744"/>
              <a:gd name="connsiteX12" fmla="*/ 7772400 w 8961120"/>
              <a:gd name="connsiteY12" fmla="*/ 14696184 h 39750744"/>
              <a:gd name="connsiteX13" fmla="*/ 7132320 w 8961120"/>
              <a:gd name="connsiteY13" fmla="*/ 15519144 h 39750744"/>
              <a:gd name="connsiteX14" fmla="*/ 7863840 w 8961120"/>
              <a:gd name="connsiteY14" fmla="*/ 16524984 h 39750744"/>
              <a:gd name="connsiteX15" fmla="*/ 7772400 w 8961120"/>
              <a:gd name="connsiteY15" fmla="*/ 20639784 h 39750744"/>
              <a:gd name="connsiteX16" fmla="*/ 6949440 w 8961120"/>
              <a:gd name="connsiteY16" fmla="*/ 22377144 h 39750744"/>
              <a:gd name="connsiteX17" fmla="*/ 6949440 w 8961120"/>
              <a:gd name="connsiteY17" fmla="*/ 24480264 h 39750744"/>
              <a:gd name="connsiteX18" fmla="*/ 6675120 w 8961120"/>
              <a:gd name="connsiteY18" fmla="*/ 25394664 h 39750744"/>
              <a:gd name="connsiteX19" fmla="*/ 6675120 w 8961120"/>
              <a:gd name="connsiteY19" fmla="*/ 26674824 h 39750744"/>
              <a:gd name="connsiteX20" fmla="*/ 6400800 w 8961120"/>
              <a:gd name="connsiteY20" fmla="*/ 29235144 h 39750744"/>
              <a:gd name="connsiteX21" fmla="*/ 6858000 w 8961120"/>
              <a:gd name="connsiteY21" fmla="*/ 31338264 h 39750744"/>
              <a:gd name="connsiteX22" fmla="*/ 6492240 w 8961120"/>
              <a:gd name="connsiteY22" fmla="*/ 35727384 h 39750744"/>
              <a:gd name="connsiteX23" fmla="*/ 7406640 w 8961120"/>
              <a:gd name="connsiteY23" fmla="*/ 37098984 h 39750744"/>
              <a:gd name="connsiteX24" fmla="*/ 6675120 w 8961120"/>
              <a:gd name="connsiteY24" fmla="*/ 38379144 h 39750744"/>
              <a:gd name="connsiteX25" fmla="*/ 6766560 w 8961120"/>
              <a:gd name="connsiteY25" fmla="*/ 39202104 h 39750744"/>
              <a:gd name="connsiteX26" fmla="*/ 6217920 w 8961120"/>
              <a:gd name="connsiteY26" fmla="*/ 39019224 h 39750744"/>
              <a:gd name="connsiteX27" fmla="*/ 6217920 w 8961120"/>
              <a:gd name="connsiteY27" fmla="*/ 39476424 h 39750744"/>
              <a:gd name="connsiteX28" fmla="*/ 5303520 w 8961120"/>
              <a:gd name="connsiteY28" fmla="*/ 39750744 h 39750744"/>
              <a:gd name="connsiteX29" fmla="*/ 2743200 w 8961120"/>
              <a:gd name="connsiteY29" fmla="*/ 39476424 h 39750744"/>
              <a:gd name="connsiteX30" fmla="*/ 3566160 w 8961120"/>
              <a:gd name="connsiteY30" fmla="*/ 38836344 h 39750744"/>
              <a:gd name="connsiteX31" fmla="*/ 548640 w 8961120"/>
              <a:gd name="connsiteY31" fmla="*/ 38744904 h 39750744"/>
              <a:gd name="connsiteX32" fmla="*/ 2743200 w 8961120"/>
              <a:gd name="connsiteY32" fmla="*/ 37739064 h 39750744"/>
              <a:gd name="connsiteX33" fmla="*/ 4297680 w 8961120"/>
              <a:gd name="connsiteY33" fmla="*/ 36184584 h 39750744"/>
              <a:gd name="connsiteX34" fmla="*/ 3566160 w 8961120"/>
              <a:gd name="connsiteY34" fmla="*/ 30332424 h 39750744"/>
              <a:gd name="connsiteX35" fmla="*/ 3657600 w 8961120"/>
              <a:gd name="connsiteY35" fmla="*/ 29600904 h 39750744"/>
              <a:gd name="connsiteX36" fmla="*/ 0 w 8961120"/>
              <a:gd name="connsiteY36" fmla="*/ 28869384 h 39750744"/>
              <a:gd name="connsiteX37" fmla="*/ 1828800 w 8961120"/>
              <a:gd name="connsiteY37" fmla="*/ 18902424 h 39750744"/>
              <a:gd name="connsiteX38" fmla="*/ 1280160 w 8961120"/>
              <a:gd name="connsiteY38" fmla="*/ 18993864 h 39750744"/>
              <a:gd name="connsiteX39" fmla="*/ 1371600 w 8961120"/>
              <a:gd name="connsiteY39" fmla="*/ 18810984 h 39750744"/>
              <a:gd name="connsiteX40" fmla="*/ 1005840 w 8961120"/>
              <a:gd name="connsiteY40" fmla="*/ 18993864 h 39750744"/>
              <a:gd name="connsiteX41" fmla="*/ 822960 w 8961120"/>
              <a:gd name="connsiteY41" fmla="*/ 18719544 h 39750744"/>
              <a:gd name="connsiteX42" fmla="*/ 457200 w 8961120"/>
              <a:gd name="connsiteY42" fmla="*/ 18902424 h 39750744"/>
              <a:gd name="connsiteX43" fmla="*/ 822960 w 8961120"/>
              <a:gd name="connsiteY43" fmla="*/ 18262344 h 39750744"/>
              <a:gd name="connsiteX44" fmla="*/ 274320 w 8961120"/>
              <a:gd name="connsiteY44" fmla="*/ 18170904 h 39750744"/>
              <a:gd name="connsiteX45" fmla="*/ 548640 w 8961120"/>
              <a:gd name="connsiteY45" fmla="*/ 17622264 h 39750744"/>
              <a:gd name="connsiteX46" fmla="*/ 91440 w 8961120"/>
              <a:gd name="connsiteY46" fmla="*/ 17165064 h 39750744"/>
              <a:gd name="connsiteX47" fmla="*/ 365760 w 8961120"/>
              <a:gd name="connsiteY47" fmla="*/ 17073624 h 39750744"/>
              <a:gd name="connsiteX48" fmla="*/ 457200 w 8961120"/>
              <a:gd name="connsiteY48" fmla="*/ 16250664 h 39750744"/>
              <a:gd name="connsiteX49" fmla="*/ 914400 w 8961120"/>
              <a:gd name="connsiteY49" fmla="*/ 14696184 h 39750744"/>
              <a:gd name="connsiteX50" fmla="*/ 0 w 8961120"/>
              <a:gd name="connsiteY50" fmla="*/ 14147544 h 39750744"/>
              <a:gd name="connsiteX51" fmla="*/ 731520 w 8961120"/>
              <a:gd name="connsiteY51" fmla="*/ 12227304 h 39750744"/>
              <a:gd name="connsiteX52" fmla="*/ 91440 w 8961120"/>
              <a:gd name="connsiteY52" fmla="*/ 12044424 h 39750744"/>
              <a:gd name="connsiteX53" fmla="*/ 91440 w 8961120"/>
              <a:gd name="connsiteY53" fmla="*/ 11404344 h 39750744"/>
              <a:gd name="connsiteX54" fmla="*/ 365760 w 8961120"/>
              <a:gd name="connsiteY54" fmla="*/ 11495784 h 39750744"/>
              <a:gd name="connsiteX55" fmla="*/ 1280160 w 8961120"/>
              <a:gd name="connsiteY55" fmla="*/ 10124184 h 39750744"/>
              <a:gd name="connsiteX56" fmla="*/ 2011680 w 8961120"/>
              <a:gd name="connsiteY56" fmla="*/ 10489944 h 39750744"/>
              <a:gd name="connsiteX57" fmla="*/ 2743200 w 8961120"/>
              <a:gd name="connsiteY57" fmla="*/ 7746744 h 39750744"/>
              <a:gd name="connsiteX58" fmla="*/ 3931920 w 8961120"/>
              <a:gd name="connsiteY58" fmla="*/ 7380984 h 39750744"/>
              <a:gd name="connsiteX59" fmla="*/ 4297680 w 8961120"/>
              <a:gd name="connsiteY59" fmla="*/ 6283704 h 39750744"/>
              <a:gd name="connsiteX60" fmla="*/ 4297680 w 8961120"/>
              <a:gd name="connsiteY60" fmla="*/ 5917944 h 39750744"/>
              <a:gd name="connsiteX61" fmla="*/ 3291840 w 8961120"/>
              <a:gd name="connsiteY61" fmla="*/ 5735064 h 39750744"/>
              <a:gd name="connsiteX62" fmla="*/ 3291840 w 8961120"/>
              <a:gd name="connsiteY62" fmla="*/ 5369304 h 39750744"/>
              <a:gd name="connsiteX63" fmla="*/ 3200400 w 8961120"/>
              <a:gd name="connsiteY63" fmla="*/ 5369304 h 39750744"/>
              <a:gd name="connsiteX64" fmla="*/ 3383280 w 8961120"/>
              <a:gd name="connsiteY64" fmla="*/ 5186424 h 39750744"/>
              <a:gd name="connsiteX65" fmla="*/ 3200400 w 8961120"/>
              <a:gd name="connsiteY65" fmla="*/ 5094984 h 39750744"/>
              <a:gd name="connsiteX66" fmla="*/ 3474720 w 8961120"/>
              <a:gd name="connsiteY66" fmla="*/ 5003544 h 39750744"/>
              <a:gd name="connsiteX67" fmla="*/ 2926080 w 8961120"/>
              <a:gd name="connsiteY67" fmla="*/ 4637784 h 39750744"/>
              <a:gd name="connsiteX68" fmla="*/ 3017520 w 8961120"/>
              <a:gd name="connsiteY68" fmla="*/ 4454904 h 39750744"/>
              <a:gd name="connsiteX69" fmla="*/ 2651760 w 8961120"/>
              <a:gd name="connsiteY69" fmla="*/ 4454904 h 39750744"/>
              <a:gd name="connsiteX70" fmla="*/ 3108960 w 8961120"/>
              <a:gd name="connsiteY70" fmla="*/ 3631944 h 39750744"/>
              <a:gd name="connsiteX71" fmla="*/ 2834640 w 8961120"/>
              <a:gd name="connsiteY71" fmla="*/ 3631944 h 39750744"/>
              <a:gd name="connsiteX72" fmla="*/ 2926080 w 8961120"/>
              <a:gd name="connsiteY72" fmla="*/ 3357624 h 39750744"/>
              <a:gd name="connsiteX73" fmla="*/ 2834640 w 8961120"/>
              <a:gd name="connsiteY73" fmla="*/ 3174744 h 39750744"/>
              <a:gd name="connsiteX74" fmla="*/ 2926080 w 8961120"/>
              <a:gd name="connsiteY74" fmla="*/ 3083304 h 39750744"/>
              <a:gd name="connsiteX75" fmla="*/ 2377440 w 8961120"/>
              <a:gd name="connsiteY75" fmla="*/ 2351784 h 39750744"/>
              <a:gd name="connsiteX76" fmla="*/ 2377440 w 8961120"/>
              <a:gd name="connsiteY76" fmla="*/ 1620264 h 39750744"/>
              <a:gd name="connsiteX77" fmla="*/ 3749040 w 8961120"/>
              <a:gd name="connsiteY77" fmla="*/ 431544 h 39750744"/>
              <a:gd name="connsiteX78" fmla="*/ 3931920 w 8961120"/>
              <a:gd name="connsiteY78" fmla="*/ 431544 h 39750744"/>
              <a:gd name="connsiteX79" fmla="*/ 4751040 w 8961120"/>
              <a:gd name="connsiteY79" fmla="*/ 0 h 39750744"/>
              <a:gd name="connsiteX0" fmla="*/ 4751040 w 8961120"/>
              <a:gd name="connsiteY0" fmla="*/ 0 h 39750744"/>
              <a:gd name="connsiteX1" fmla="*/ 6468000 w 8961120"/>
              <a:gd name="connsiteY1" fmla="*/ 384836 h 39750744"/>
              <a:gd name="connsiteX2" fmla="*/ 7589520 w 8961120"/>
              <a:gd name="connsiteY2" fmla="*/ 1711704 h 39750744"/>
              <a:gd name="connsiteX3" fmla="*/ 7040880 w 8961120"/>
              <a:gd name="connsiteY3" fmla="*/ 2534664 h 39750744"/>
              <a:gd name="connsiteX4" fmla="*/ 7132320 w 8961120"/>
              <a:gd name="connsiteY4" fmla="*/ 2900424 h 39750744"/>
              <a:gd name="connsiteX5" fmla="*/ 6858000 w 8961120"/>
              <a:gd name="connsiteY5" fmla="*/ 3449064 h 39750744"/>
              <a:gd name="connsiteX6" fmla="*/ 7406640 w 8961120"/>
              <a:gd name="connsiteY6" fmla="*/ 4363464 h 39750744"/>
              <a:gd name="connsiteX7" fmla="*/ 6858000 w 8961120"/>
              <a:gd name="connsiteY7" fmla="*/ 4820664 h 39750744"/>
              <a:gd name="connsiteX8" fmla="*/ 7406640 w 8961120"/>
              <a:gd name="connsiteY8" fmla="*/ 6100824 h 39750744"/>
              <a:gd name="connsiteX9" fmla="*/ 7223760 w 8961120"/>
              <a:gd name="connsiteY9" fmla="*/ 6466584 h 39750744"/>
              <a:gd name="connsiteX10" fmla="*/ 8595360 w 8961120"/>
              <a:gd name="connsiteY10" fmla="*/ 7380984 h 39750744"/>
              <a:gd name="connsiteX11" fmla="*/ 8961120 w 8961120"/>
              <a:gd name="connsiteY11" fmla="*/ 9758424 h 39750744"/>
              <a:gd name="connsiteX12" fmla="*/ 7772400 w 8961120"/>
              <a:gd name="connsiteY12" fmla="*/ 14696184 h 39750744"/>
              <a:gd name="connsiteX13" fmla="*/ 7132320 w 8961120"/>
              <a:gd name="connsiteY13" fmla="*/ 15519144 h 39750744"/>
              <a:gd name="connsiteX14" fmla="*/ 7863840 w 8961120"/>
              <a:gd name="connsiteY14" fmla="*/ 16524984 h 39750744"/>
              <a:gd name="connsiteX15" fmla="*/ 7772400 w 8961120"/>
              <a:gd name="connsiteY15" fmla="*/ 20639784 h 39750744"/>
              <a:gd name="connsiteX16" fmla="*/ 6949440 w 8961120"/>
              <a:gd name="connsiteY16" fmla="*/ 22377144 h 39750744"/>
              <a:gd name="connsiteX17" fmla="*/ 6949440 w 8961120"/>
              <a:gd name="connsiteY17" fmla="*/ 24480264 h 39750744"/>
              <a:gd name="connsiteX18" fmla="*/ 6675120 w 8961120"/>
              <a:gd name="connsiteY18" fmla="*/ 25394664 h 39750744"/>
              <a:gd name="connsiteX19" fmla="*/ 6675120 w 8961120"/>
              <a:gd name="connsiteY19" fmla="*/ 26674824 h 39750744"/>
              <a:gd name="connsiteX20" fmla="*/ 6400800 w 8961120"/>
              <a:gd name="connsiteY20" fmla="*/ 29235144 h 39750744"/>
              <a:gd name="connsiteX21" fmla="*/ 6858000 w 8961120"/>
              <a:gd name="connsiteY21" fmla="*/ 31338264 h 39750744"/>
              <a:gd name="connsiteX22" fmla="*/ 6492240 w 8961120"/>
              <a:gd name="connsiteY22" fmla="*/ 35727384 h 39750744"/>
              <a:gd name="connsiteX23" fmla="*/ 7406640 w 8961120"/>
              <a:gd name="connsiteY23" fmla="*/ 37098984 h 39750744"/>
              <a:gd name="connsiteX24" fmla="*/ 6675120 w 8961120"/>
              <a:gd name="connsiteY24" fmla="*/ 38379144 h 39750744"/>
              <a:gd name="connsiteX25" fmla="*/ 6766560 w 8961120"/>
              <a:gd name="connsiteY25" fmla="*/ 39202104 h 39750744"/>
              <a:gd name="connsiteX26" fmla="*/ 6217920 w 8961120"/>
              <a:gd name="connsiteY26" fmla="*/ 39019224 h 39750744"/>
              <a:gd name="connsiteX27" fmla="*/ 6217920 w 8961120"/>
              <a:gd name="connsiteY27" fmla="*/ 39476424 h 39750744"/>
              <a:gd name="connsiteX28" fmla="*/ 5303520 w 8961120"/>
              <a:gd name="connsiteY28" fmla="*/ 39750744 h 39750744"/>
              <a:gd name="connsiteX29" fmla="*/ 2743200 w 8961120"/>
              <a:gd name="connsiteY29" fmla="*/ 39476424 h 39750744"/>
              <a:gd name="connsiteX30" fmla="*/ 3566160 w 8961120"/>
              <a:gd name="connsiteY30" fmla="*/ 38836344 h 39750744"/>
              <a:gd name="connsiteX31" fmla="*/ 548640 w 8961120"/>
              <a:gd name="connsiteY31" fmla="*/ 38744904 h 39750744"/>
              <a:gd name="connsiteX32" fmla="*/ 2743200 w 8961120"/>
              <a:gd name="connsiteY32" fmla="*/ 37739064 h 39750744"/>
              <a:gd name="connsiteX33" fmla="*/ 4297680 w 8961120"/>
              <a:gd name="connsiteY33" fmla="*/ 36184584 h 39750744"/>
              <a:gd name="connsiteX34" fmla="*/ 3566160 w 8961120"/>
              <a:gd name="connsiteY34" fmla="*/ 30332424 h 39750744"/>
              <a:gd name="connsiteX35" fmla="*/ 3657600 w 8961120"/>
              <a:gd name="connsiteY35" fmla="*/ 29600904 h 39750744"/>
              <a:gd name="connsiteX36" fmla="*/ 0 w 8961120"/>
              <a:gd name="connsiteY36" fmla="*/ 28869384 h 39750744"/>
              <a:gd name="connsiteX37" fmla="*/ 1828800 w 8961120"/>
              <a:gd name="connsiteY37" fmla="*/ 18902424 h 39750744"/>
              <a:gd name="connsiteX38" fmla="*/ 1280160 w 8961120"/>
              <a:gd name="connsiteY38" fmla="*/ 18993864 h 39750744"/>
              <a:gd name="connsiteX39" fmla="*/ 1371600 w 8961120"/>
              <a:gd name="connsiteY39" fmla="*/ 18810984 h 39750744"/>
              <a:gd name="connsiteX40" fmla="*/ 1005840 w 8961120"/>
              <a:gd name="connsiteY40" fmla="*/ 18993864 h 39750744"/>
              <a:gd name="connsiteX41" fmla="*/ 822960 w 8961120"/>
              <a:gd name="connsiteY41" fmla="*/ 18719544 h 39750744"/>
              <a:gd name="connsiteX42" fmla="*/ 457200 w 8961120"/>
              <a:gd name="connsiteY42" fmla="*/ 18902424 h 39750744"/>
              <a:gd name="connsiteX43" fmla="*/ 822960 w 8961120"/>
              <a:gd name="connsiteY43" fmla="*/ 18262344 h 39750744"/>
              <a:gd name="connsiteX44" fmla="*/ 274320 w 8961120"/>
              <a:gd name="connsiteY44" fmla="*/ 18170904 h 39750744"/>
              <a:gd name="connsiteX45" fmla="*/ 548640 w 8961120"/>
              <a:gd name="connsiteY45" fmla="*/ 17622264 h 39750744"/>
              <a:gd name="connsiteX46" fmla="*/ 91440 w 8961120"/>
              <a:gd name="connsiteY46" fmla="*/ 17165064 h 39750744"/>
              <a:gd name="connsiteX47" fmla="*/ 365760 w 8961120"/>
              <a:gd name="connsiteY47" fmla="*/ 17073624 h 39750744"/>
              <a:gd name="connsiteX48" fmla="*/ 457200 w 8961120"/>
              <a:gd name="connsiteY48" fmla="*/ 16250664 h 39750744"/>
              <a:gd name="connsiteX49" fmla="*/ 914400 w 8961120"/>
              <a:gd name="connsiteY49" fmla="*/ 14696184 h 39750744"/>
              <a:gd name="connsiteX50" fmla="*/ 0 w 8961120"/>
              <a:gd name="connsiteY50" fmla="*/ 14147544 h 39750744"/>
              <a:gd name="connsiteX51" fmla="*/ 731520 w 8961120"/>
              <a:gd name="connsiteY51" fmla="*/ 12227304 h 39750744"/>
              <a:gd name="connsiteX52" fmla="*/ 91440 w 8961120"/>
              <a:gd name="connsiteY52" fmla="*/ 12044424 h 39750744"/>
              <a:gd name="connsiteX53" fmla="*/ 91440 w 8961120"/>
              <a:gd name="connsiteY53" fmla="*/ 11404344 h 39750744"/>
              <a:gd name="connsiteX54" fmla="*/ 365760 w 8961120"/>
              <a:gd name="connsiteY54" fmla="*/ 11495784 h 39750744"/>
              <a:gd name="connsiteX55" fmla="*/ 1280160 w 8961120"/>
              <a:gd name="connsiteY55" fmla="*/ 10124184 h 39750744"/>
              <a:gd name="connsiteX56" fmla="*/ 2011680 w 8961120"/>
              <a:gd name="connsiteY56" fmla="*/ 10489944 h 39750744"/>
              <a:gd name="connsiteX57" fmla="*/ 2743200 w 8961120"/>
              <a:gd name="connsiteY57" fmla="*/ 7746744 h 39750744"/>
              <a:gd name="connsiteX58" fmla="*/ 3931920 w 8961120"/>
              <a:gd name="connsiteY58" fmla="*/ 7380984 h 39750744"/>
              <a:gd name="connsiteX59" fmla="*/ 4297680 w 8961120"/>
              <a:gd name="connsiteY59" fmla="*/ 6283704 h 39750744"/>
              <a:gd name="connsiteX60" fmla="*/ 4297680 w 8961120"/>
              <a:gd name="connsiteY60" fmla="*/ 5917944 h 39750744"/>
              <a:gd name="connsiteX61" fmla="*/ 3291840 w 8961120"/>
              <a:gd name="connsiteY61" fmla="*/ 5735064 h 39750744"/>
              <a:gd name="connsiteX62" fmla="*/ 3291840 w 8961120"/>
              <a:gd name="connsiteY62" fmla="*/ 5369304 h 39750744"/>
              <a:gd name="connsiteX63" fmla="*/ 3200400 w 8961120"/>
              <a:gd name="connsiteY63" fmla="*/ 5369304 h 39750744"/>
              <a:gd name="connsiteX64" fmla="*/ 3383280 w 8961120"/>
              <a:gd name="connsiteY64" fmla="*/ 5186424 h 39750744"/>
              <a:gd name="connsiteX65" fmla="*/ 3200400 w 8961120"/>
              <a:gd name="connsiteY65" fmla="*/ 5094984 h 39750744"/>
              <a:gd name="connsiteX66" fmla="*/ 3474720 w 8961120"/>
              <a:gd name="connsiteY66" fmla="*/ 5003544 h 39750744"/>
              <a:gd name="connsiteX67" fmla="*/ 2926080 w 8961120"/>
              <a:gd name="connsiteY67" fmla="*/ 4637784 h 39750744"/>
              <a:gd name="connsiteX68" fmla="*/ 3017520 w 8961120"/>
              <a:gd name="connsiteY68" fmla="*/ 4454904 h 39750744"/>
              <a:gd name="connsiteX69" fmla="*/ 2651760 w 8961120"/>
              <a:gd name="connsiteY69" fmla="*/ 4454904 h 39750744"/>
              <a:gd name="connsiteX70" fmla="*/ 3108960 w 8961120"/>
              <a:gd name="connsiteY70" fmla="*/ 3631944 h 39750744"/>
              <a:gd name="connsiteX71" fmla="*/ 2834640 w 8961120"/>
              <a:gd name="connsiteY71" fmla="*/ 3631944 h 39750744"/>
              <a:gd name="connsiteX72" fmla="*/ 2926080 w 8961120"/>
              <a:gd name="connsiteY72" fmla="*/ 3357624 h 39750744"/>
              <a:gd name="connsiteX73" fmla="*/ 2834640 w 8961120"/>
              <a:gd name="connsiteY73" fmla="*/ 3174744 h 39750744"/>
              <a:gd name="connsiteX74" fmla="*/ 2926080 w 8961120"/>
              <a:gd name="connsiteY74" fmla="*/ 3083304 h 39750744"/>
              <a:gd name="connsiteX75" fmla="*/ 2377440 w 8961120"/>
              <a:gd name="connsiteY75" fmla="*/ 2351784 h 39750744"/>
              <a:gd name="connsiteX76" fmla="*/ 2377440 w 8961120"/>
              <a:gd name="connsiteY76" fmla="*/ 1620264 h 39750744"/>
              <a:gd name="connsiteX77" fmla="*/ 3749040 w 8961120"/>
              <a:gd name="connsiteY77" fmla="*/ 431544 h 39750744"/>
              <a:gd name="connsiteX78" fmla="*/ 3931920 w 8961120"/>
              <a:gd name="connsiteY78" fmla="*/ 431544 h 39750744"/>
              <a:gd name="connsiteX79" fmla="*/ 4751040 w 8961120"/>
              <a:gd name="connsiteY79" fmla="*/ 0 h 39750744"/>
              <a:gd name="connsiteX0" fmla="*/ 4751040 w 8961120"/>
              <a:gd name="connsiteY0" fmla="*/ 7785 h 39758529"/>
              <a:gd name="connsiteX1" fmla="*/ 6468000 w 8961120"/>
              <a:gd name="connsiteY1" fmla="*/ 392621 h 39758529"/>
              <a:gd name="connsiteX2" fmla="*/ 7589520 w 8961120"/>
              <a:gd name="connsiteY2" fmla="*/ 1719489 h 39758529"/>
              <a:gd name="connsiteX3" fmla="*/ 7040880 w 8961120"/>
              <a:gd name="connsiteY3" fmla="*/ 2542449 h 39758529"/>
              <a:gd name="connsiteX4" fmla="*/ 7132320 w 8961120"/>
              <a:gd name="connsiteY4" fmla="*/ 2908209 h 39758529"/>
              <a:gd name="connsiteX5" fmla="*/ 6858000 w 8961120"/>
              <a:gd name="connsiteY5" fmla="*/ 3456849 h 39758529"/>
              <a:gd name="connsiteX6" fmla="*/ 7406640 w 8961120"/>
              <a:gd name="connsiteY6" fmla="*/ 4371249 h 39758529"/>
              <a:gd name="connsiteX7" fmla="*/ 6858000 w 8961120"/>
              <a:gd name="connsiteY7" fmla="*/ 4828449 h 39758529"/>
              <a:gd name="connsiteX8" fmla="*/ 7406640 w 8961120"/>
              <a:gd name="connsiteY8" fmla="*/ 6108609 h 39758529"/>
              <a:gd name="connsiteX9" fmla="*/ 7223760 w 8961120"/>
              <a:gd name="connsiteY9" fmla="*/ 6474369 h 39758529"/>
              <a:gd name="connsiteX10" fmla="*/ 8595360 w 8961120"/>
              <a:gd name="connsiteY10" fmla="*/ 7388769 h 39758529"/>
              <a:gd name="connsiteX11" fmla="*/ 8961120 w 8961120"/>
              <a:gd name="connsiteY11" fmla="*/ 9766209 h 39758529"/>
              <a:gd name="connsiteX12" fmla="*/ 7772400 w 8961120"/>
              <a:gd name="connsiteY12" fmla="*/ 14703969 h 39758529"/>
              <a:gd name="connsiteX13" fmla="*/ 7132320 w 8961120"/>
              <a:gd name="connsiteY13" fmla="*/ 15526929 h 39758529"/>
              <a:gd name="connsiteX14" fmla="*/ 7863840 w 8961120"/>
              <a:gd name="connsiteY14" fmla="*/ 16532769 h 39758529"/>
              <a:gd name="connsiteX15" fmla="*/ 7772400 w 8961120"/>
              <a:gd name="connsiteY15" fmla="*/ 20647569 h 39758529"/>
              <a:gd name="connsiteX16" fmla="*/ 6949440 w 8961120"/>
              <a:gd name="connsiteY16" fmla="*/ 22384929 h 39758529"/>
              <a:gd name="connsiteX17" fmla="*/ 6949440 w 8961120"/>
              <a:gd name="connsiteY17" fmla="*/ 24488049 h 39758529"/>
              <a:gd name="connsiteX18" fmla="*/ 6675120 w 8961120"/>
              <a:gd name="connsiteY18" fmla="*/ 25402449 h 39758529"/>
              <a:gd name="connsiteX19" fmla="*/ 6675120 w 8961120"/>
              <a:gd name="connsiteY19" fmla="*/ 26682609 h 39758529"/>
              <a:gd name="connsiteX20" fmla="*/ 6400800 w 8961120"/>
              <a:gd name="connsiteY20" fmla="*/ 29242929 h 39758529"/>
              <a:gd name="connsiteX21" fmla="*/ 6858000 w 8961120"/>
              <a:gd name="connsiteY21" fmla="*/ 31346049 h 39758529"/>
              <a:gd name="connsiteX22" fmla="*/ 6492240 w 8961120"/>
              <a:gd name="connsiteY22" fmla="*/ 35735169 h 39758529"/>
              <a:gd name="connsiteX23" fmla="*/ 7406640 w 8961120"/>
              <a:gd name="connsiteY23" fmla="*/ 37106769 h 39758529"/>
              <a:gd name="connsiteX24" fmla="*/ 6675120 w 8961120"/>
              <a:gd name="connsiteY24" fmla="*/ 38386929 h 39758529"/>
              <a:gd name="connsiteX25" fmla="*/ 6766560 w 8961120"/>
              <a:gd name="connsiteY25" fmla="*/ 39209889 h 39758529"/>
              <a:gd name="connsiteX26" fmla="*/ 6217920 w 8961120"/>
              <a:gd name="connsiteY26" fmla="*/ 39027009 h 39758529"/>
              <a:gd name="connsiteX27" fmla="*/ 6217920 w 8961120"/>
              <a:gd name="connsiteY27" fmla="*/ 39484209 h 39758529"/>
              <a:gd name="connsiteX28" fmla="*/ 5303520 w 8961120"/>
              <a:gd name="connsiteY28" fmla="*/ 39758529 h 39758529"/>
              <a:gd name="connsiteX29" fmla="*/ 2743200 w 8961120"/>
              <a:gd name="connsiteY29" fmla="*/ 39484209 h 39758529"/>
              <a:gd name="connsiteX30" fmla="*/ 3566160 w 8961120"/>
              <a:gd name="connsiteY30" fmla="*/ 38844129 h 39758529"/>
              <a:gd name="connsiteX31" fmla="*/ 548640 w 8961120"/>
              <a:gd name="connsiteY31" fmla="*/ 38752689 h 39758529"/>
              <a:gd name="connsiteX32" fmla="*/ 2743200 w 8961120"/>
              <a:gd name="connsiteY32" fmla="*/ 37746849 h 39758529"/>
              <a:gd name="connsiteX33" fmla="*/ 4297680 w 8961120"/>
              <a:gd name="connsiteY33" fmla="*/ 36192369 h 39758529"/>
              <a:gd name="connsiteX34" fmla="*/ 3566160 w 8961120"/>
              <a:gd name="connsiteY34" fmla="*/ 30340209 h 39758529"/>
              <a:gd name="connsiteX35" fmla="*/ 3657600 w 8961120"/>
              <a:gd name="connsiteY35" fmla="*/ 29608689 h 39758529"/>
              <a:gd name="connsiteX36" fmla="*/ 0 w 8961120"/>
              <a:gd name="connsiteY36" fmla="*/ 28877169 h 39758529"/>
              <a:gd name="connsiteX37" fmla="*/ 1828800 w 8961120"/>
              <a:gd name="connsiteY37" fmla="*/ 18910209 h 39758529"/>
              <a:gd name="connsiteX38" fmla="*/ 1280160 w 8961120"/>
              <a:gd name="connsiteY38" fmla="*/ 19001649 h 39758529"/>
              <a:gd name="connsiteX39" fmla="*/ 1371600 w 8961120"/>
              <a:gd name="connsiteY39" fmla="*/ 18818769 h 39758529"/>
              <a:gd name="connsiteX40" fmla="*/ 1005840 w 8961120"/>
              <a:gd name="connsiteY40" fmla="*/ 19001649 h 39758529"/>
              <a:gd name="connsiteX41" fmla="*/ 822960 w 8961120"/>
              <a:gd name="connsiteY41" fmla="*/ 18727329 h 39758529"/>
              <a:gd name="connsiteX42" fmla="*/ 457200 w 8961120"/>
              <a:gd name="connsiteY42" fmla="*/ 18910209 h 39758529"/>
              <a:gd name="connsiteX43" fmla="*/ 822960 w 8961120"/>
              <a:gd name="connsiteY43" fmla="*/ 18270129 h 39758529"/>
              <a:gd name="connsiteX44" fmla="*/ 274320 w 8961120"/>
              <a:gd name="connsiteY44" fmla="*/ 18178689 h 39758529"/>
              <a:gd name="connsiteX45" fmla="*/ 548640 w 8961120"/>
              <a:gd name="connsiteY45" fmla="*/ 17630049 h 39758529"/>
              <a:gd name="connsiteX46" fmla="*/ 91440 w 8961120"/>
              <a:gd name="connsiteY46" fmla="*/ 17172849 h 39758529"/>
              <a:gd name="connsiteX47" fmla="*/ 365760 w 8961120"/>
              <a:gd name="connsiteY47" fmla="*/ 17081409 h 39758529"/>
              <a:gd name="connsiteX48" fmla="*/ 457200 w 8961120"/>
              <a:gd name="connsiteY48" fmla="*/ 16258449 h 39758529"/>
              <a:gd name="connsiteX49" fmla="*/ 914400 w 8961120"/>
              <a:gd name="connsiteY49" fmla="*/ 14703969 h 39758529"/>
              <a:gd name="connsiteX50" fmla="*/ 0 w 8961120"/>
              <a:gd name="connsiteY50" fmla="*/ 14155329 h 39758529"/>
              <a:gd name="connsiteX51" fmla="*/ 731520 w 8961120"/>
              <a:gd name="connsiteY51" fmla="*/ 12235089 h 39758529"/>
              <a:gd name="connsiteX52" fmla="*/ 91440 w 8961120"/>
              <a:gd name="connsiteY52" fmla="*/ 12052209 h 39758529"/>
              <a:gd name="connsiteX53" fmla="*/ 91440 w 8961120"/>
              <a:gd name="connsiteY53" fmla="*/ 11412129 h 39758529"/>
              <a:gd name="connsiteX54" fmla="*/ 365760 w 8961120"/>
              <a:gd name="connsiteY54" fmla="*/ 11503569 h 39758529"/>
              <a:gd name="connsiteX55" fmla="*/ 1280160 w 8961120"/>
              <a:gd name="connsiteY55" fmla="*/ 10131969 h 39758529"/>
              <a:gd name="connsiteX56" fmla="*/ 2011680 w 8961120"/>
              <a:gd name="connsiteY56" fmla="*/ 10497729 h 39758529"/>
              <a:gd name="connsiteX57" fmla="*/ 2743200 w 8961120"/>
              <a:gd name="connsiteY57" fmla="*/ 7754529 h 39758529"/>
              <a:gd name="connsiteX58" fmla="*/ 3931920 w 8961120"/>
              <a:gd name="connsiteY58" fmla="*/ 7388769 h 39758529"/>
              <a:gd name="connsiteX59" fmla="*/ 4297680 w 8961120"/>
              <a:gd name="connsiteY59" fmla="*/ 6291489 h 39758529"/>
              <a:gd name="connsiteX60" fmla="*/ 4297680 w 8961120"/>
              <a:gd name="connsiteY60" fmla="*/ 5925729 h 39758529"/>
              <a:gd name="connsiteX61" fmla="*/ 3291840 w 8961120"/>
              <a:gd name="connsiteY61" fmla="*/ 5742849 h 39758529"/>
              <a:gd name="connsiteX62" fmla="*/ 3291840 w 8961120"/>
              <a:gd name="connsiteY62" fmla="*/ 5377089 h 39758529"/>
              <a:gd name="connsiteX63" fmla="*/ 3200400 w 8961120"/>
              <a:gd name="connsiteY63" fmla="*/ 5377089 h 39758529"/>
              <a:gd name="connsiteX64" fmla="*/ 3383280 w 8961120"/>
              <a:gd name="connsiteY64" fmla="*/ 5194209 h 39758529"/>
              <a:gd name="connsiteX65" fmla="*/ 3200400 w 8961120"/>
              <a:gd name="connsiteY65" fmla="*/ 5102769 h 39758529"/>
              <a:gd name="connsiteX66" fmla="*/ 3474720 w 8961120"/>
              <a:gd name="connsiteY66" fmla="*/ 5011329 h 39758529"/>
              <a:gd name="connsiteX67" fmla="*/ 2926080 w 8961120"/>
              <a:gd name="connsiteY67" fmla="*/ 4645569 h 39758529"/>
              <a:gd name="connsiteX68" fmla="*/ 3017520 w 8961120"/>
              <a:gd name="connsiteY68" fmla="*/ 4462689 h 39758529"/>
              <a:gd name="connsiteX69" fmla="*/ 2651760 w 8961120"/>
              <a:gd name="connsiteY69" fmla="*/ 4462689 h 39758529"/>
              <a:gd name="connsiteX70" fmla="*/ 3108960 w 8961120"/>
              <a:gd name="connsiteY70" fmla="*/ 3639729 h 39758529"/>
              <a:gd name="connsiteX71" fmla="*/ 2834640 w 8961120"/>
              <a:gd name="connsiteY71" fmla="*/ 3639729 h 39758529"/>
              <a:gd name="connsiteX72" fmla="*/ 2926080 w 8961120"/>
              <a:gd name="connsiteY72" fmla="*/ 3365409 h 39758529"/>
              <a:gd name="connsiteX73" fmla="*/ 2834640 w 8961120"/>
              <a:gd name="connsiteY73" fmla="*/ 3182529 h 39758529"/>
              <a:gd name="connsiteX74" fmla="*/ 2926080 w 8961120"/>
              <a:gd name="connsiteY74" fmla="*/ 3091089 h 39758529"/>
              <a:gd name="connsiteX75" fmla="*/ 2377440 w 8961120"/>
              <a:gd name="connsiteY75" fmla="*/ 2359569 h 39758529"/>
              <a:gd name="connsiteX76" fmla="*/ 2377440 w 8961120"/>
              <a:gd name="connsiteY76" fmla="*/ 1628049 h 39758529"/>
              <a:gd name="connsiteX77" fmla="*/ 3749040 w 8961120"/>
              <a:gd name="connsiteY77" fmla="*/ 439329 h 39758529"/>
              <a:gd name="connsiteX78" fmla="*/ 3931920 w 8961120"/>
              <a:gd name="connsiteY78" fmla="*/ 439329 h 39758529"/>
              <a:gd name="connsiteX79" fmla="*/ 4751040 w 8961120"/>
              <a:gd name="connsiteY79" fmla="*/ 7785 h 39758529"/>
              <a:gd name="connsiteX0" fmla="*/ 4751040 w 8961120"/>
              <a:gd name="connsiteY0" fmla="*/ 7785 h 39758529"/>
              <a:gd name="connsiteX1" fmla="*/ 6468000 w 8961120"/>
              <a:gd name="connsiteY1" fmla="*/ 392621 h 39758529"/>
              <a:gd name="connsiteX2" fmla="*/ 7589520 w 8961120"/>
              <a:gd name="connsiteY2" fmla="*/ 1719489 h 39758529"/>
              <a:gd name="connsiteX3" fmla="*/ 7040880 w 8961120"/>
              <a:gd name="connsiteY3" fmla="*/ 2542449 h 39758529"/>
              <a:gd name="connsiteX4" fmla="*/ 7132320 w 8961120"/>
              <a:gd name="connsiteY4" fmla="*/ 2908209 h 39758529"/>
              <a:gd name="connsiteX5" fmla="*/ 6858000 w 8961120"/>
              <a:gd name="connsiteY5" fmla="*/ 3456849 h 39758529"/>
              <a:gd name="connsiteX6" fmla="*/ 7406640 w 8961120"/>
              <a:gd name="connsiteY6" fmla="*/ 4371249 h 39758529"/>
              <a:gd name="connsiteX7" fmla="*/ 6858000 w 8961120"/>
              <a:gd name="connsiteY7" fmla="*/ 4828449 h 39758529"/>
              <a:gd name="connsiteX8" fmla="*/ 7406640 w 8961120"/>
              <a:gd name="connsiteY8" fmla="*/ 6108609 h 39758529"/>
              <a:gd name="connsiteX9" fmla="*/ 7223760 w 8961120"/>
              <a:gd name="connsiteY9" fmla="*/ 6474369 h 39758529"/>
              <a:gd name="connsiteX10" fmla="*/ 8595360 w 8961120"/>
              <a:gd name="connsiteY10" fmla="*/ 7388769 h 39758529"/>
              <a:gd name="connsiteX11" fmla="*/ 8961120 w 8961120"/>
              <a:gd name="connsiteY11" fmla="*/ 9766209 h 39758529"/>
              <a:gd name="connsiteX12" fmla="*/ 7772400 w 8961120"/>
              <a:gd name="connsiteY12" fmla="*/ 14703969 h 39758529"/>
              <a:gd name="connsiteX13" fmla="*/ 7132320 w 8961120"/>
              <a:gd name="connsiteY13" fmla="*/ 15526929 h 39758529"/>
              <a:gd name="connsiteX14" fmla="*/ 7863840 w 8961120"/>
              <a:gd name="connsiteY14" fmla="*/ 16532769 h 39758529"/>
              <a:gd name="connsiteX15" fmla="*/ 7772400 w 8961120"/>
              <a:gd name="connsiteY15" fmla="*/ 20647569 h 39758529"/>
              <a:gd name="connsiteX16" fmla="*/ 6949440 w 8961120"/>
              <a:gd name="connsiteY16" fmla="*/ 22384929 h 39758529"/>
              <a:gd name="connsiteX17" fmla="*/ 6949440 w 8961120"/>
              <a:gd name="connsiteY17" fmla="*/ 24488049 h 39758529"/>
              <a:gd name="connsiteX18" fmla="*/ 6675120 w 8961120"/>
              <a:gd name="connsiteY18" fmla="*/ 25402449 h 39758529"/>
              <a:gd name="connsiteX19" fmla="*/ 6675120 w 8961120"/>
              <a:gd name="connsiteY19" fmla="*/ 26682609 h 39758529"/>
              <a:gd name="connsiteX20" fmla="*/ 6400800 w 8961120"/>
              <a:gd name="connsiteY20" fmla="*/ 29242929 h 39758529"/>
              <a:gd name="connsiteX21" fmla="*/ 6858000 w 8961120"/>
              <a:gd name="connsiteY21" fmla="*/ 31346049 h 39758529"/>
              <a:gd name="connsiteX22" fmla="*/ 6492240 w 8961120"/>
              <a:gd name="connsiteY22" fmla="*/ 35735169 h 39758529"/>
              <a:gd name="connsiteX23" fmla="*/ 7406640 w 8961120"/>
              <a:gd name="connsiteY23" fmla="*/ 37106769 h 39758529"/>
              <a:gd name="connsiteX24" fmla="*/ 6675120 w 8961120"/>
              <a:gd name="connsiteY24" fmla="*/ 38386929 h 39758529"/>
              <a:gd name="connsiteX25" fmla="*/ 6766560 w 8961120"/>
              <a:gd name="connsiteY25" fmla="*/ 39209889 h 39758529"/>
              <a:gd name="connsiteX26" fmla="*/ 6217920 w 8961120"/>
              <a:gd name="connsiteY26" fmla="*/ 39027009 h 39758529"/>
              <a:gd name="connsiteX27" fmla="*/ 6217920 w 8961120"/>
              <a:gd name="connsiteY27" fmla="*/ 39484209 h 39758529"/>
              <a:gd name="connsiteX28" fmla="*/ 5303520 w 8961120"/>
              <a:gd name="connsiteY28" fmla="*/ 39758529 h 39758529"/>
              <a:gd name="connsiteX29" fmla="*/ 2743200 w 8961120"/>
              <a:gd name="connsiteY29" fmla="*/ 39484209 h 39758529"/>
              <a:gd name="connsiteX30" fmla="*/ 3566160 w 8961120"/>
              <a:gd name="connsiteY30" fmla="*/ 38844129 h 39758529"/>
              <a:gd name="connsiteX31" fmla="*/ 548640 w 8961120"/>
              <a:gd name="connsiteY31" fmla="*/ 38752689 h 39758529"/>
              <a:gd name="connsiteX32" fmla="*/ 2743200 w 8961120"/>
              <a:gd name="connsiteY32" fmla="*/ 37746849 h 39758529"/>
              <a:gd name="connsiteX33" fmla="*/ 4297680 w 8961120"/>
              <a:gd name="connsiteY33" fmla="*/ 36192369 h 39758529"/>
              <a:gd name="connsiteX34" fmla="*/ 3566160 w 8961120"/>
              <a:gd name="connsiteY34" fmla="*/ 30340209 h 39758529"/>
              <a:gd name="connsiteX35" fmla="*/ 3657600 w 8961120"/>
              <a:gd name="connsiteY35" fmla="*/ 29608689 h 39758529"/>
              <a:gd name="connsiteX36" fmla="*/ 0 w 8961120"/>
              <a:gd name="connsiteY36" fmla="*/ 28877169 h 39758529"/>
              <a:gd name="connsiteX37" fmla="*/ 1828800 w 8961120"/>
              <a:gd name="connsiteY37" fmla="*/ 18910209 h 39758529"/>
              <a:gd name="connsiteX38" fmla="*/ 1280160 w 8961120"/>
              <a:gd name="connsiteY38" fmla="*/ 19001649 h 39758529"/>
              <a:gd name="connsiteX39" fmla="*/ 1371600 w 8961120"/>
              <a:gd name="connsiteY39" fmla="*/ 18818769 h 39758529"/>
              <a:gd name="connsiteX40" fmla="*/ 1005840 w 8961120"/>
              <a:gd name="connsiteY40" fmla="*/ 19001649 h 39758529"/>
              <a:gd name="connsiteX41" fmla="*/ 822960 w 8961120"/>
              <a:gd name="connsiteY41" fmla="*/ 18727329 h 39758529"/>
              <a:gd name="connsiteX42" fmla="*/ 457200 w 8961120"/>
              <a:gd name="connsiteY42" fmla="*/ 18910209 h 39758529"/>
              <a:gd name="connsiteX43" fmla="*/ 822960 w 8961120"/>
              <a:gd name="connsiteY43" fmla="*/ 18270129 h 39758529"/>
              <a:gd name="connsiteX44" fmla="*/ 274320 w 8961120"/>
              <a:gd name="connsiteY44" fmla="*/ 18178689 h 39758529"/>
              <a:gd name="connsiteX45" fmla="*/ 548640 w 8961120"/>
              <a:gd name="connsiteY45" fmla="*/ 17630049 h 39758529"/>
              <a:gd name="connsiteX46" fmla="*/ 91440 w 8961120"/>
              <a:gd name="connsiteY46" fmla="*/ 17172849 h 39758529"/>
              <a:gd name="connsiteX47" fmla="*/ 365760 w 8961120"/>
              <a:gd name="connsiteY47" fmla="*/ 17081409 h 39758529"/>
              <a:gd name="connsiteX48" fmla="*/ 457200 w 8961120"/>
              <a:gd name="connsiteY48" fmla="*/ 16258449 h 39758529"/>
              <a:gd name="connsiteX49" fmla="*/ 914400 w 8961120"/>
              <a:gd name="connsiteY49" fmla="*/ 14703969 h 39758529"/>
              <a:gd name="connsiteX50" fmla="*/ 0 w 8961120"/>
              <a:gd name="connsiteY50" fmla="*/ 14155329 h 39758529"/>
              <a:gd name="connsiteX51" fmla="*/ 731520 w 8961120"/>
              <a:gd name="connsiteY51" fmla="*/ 12235089 h 39758529"/>
              <a:gd name="connsiteX52" fmla="*/ 91440 w 8961120"/>
              <a:gd name="connsiteY52" fmla="*/ 12052209 h 39758529"/>
              <a:gd name="connsiteX53" fmla="*/ 91440 w 8961120"/>
              <a:gd name="connsiteY53" fmla="*/ 11412129 h 39758529"/>
              <a:gd name="connsiteX54" fmla="*/ 365760 w 8961120"/>
              <a:gd name="connsiteY54" fmla="*/ 11503569 h 39758529"/>
              <a:gd name="connsiteX55" fmla="*/ 1280160 w 8961120"/>
              <a:gd name="connsiteY55" fmla="*/ 10131969 h 39758529"/>
              <a:gd name="connsiteX56" fmla="*/ 2011680 w 8961120"/>
              <a:gd name="connsiteY56" fmla="*/ 10497729 h 39758529"/>
              <a:gd name="connsiteX57" fmla="*/ 2743200 w 8961120"/>
              <a:gd name="connsiteY57" fmla="*/ 7754529 h 39758529"/>
              <a:gd name="connsiteX58" fmla="*/ 3931920 w 8961120"/>
              <a:gd name="connsiteY58" fmla="*/ 7388769 h 39758529"/>
              <a:gd name="connsiteX59" fmla="*/ 4297680 w 8961120"/>
              <a:gd name="connsiteY59" fmla="*/ 6291489 h 39758529"/>
              <a:gd name="connsiteX60" fmla="*/ 4297680 w 8961120"/>
              <a:gd name="connsiteY60" fmla="*/ 5925729 h 39758529"/>
              <a:gd name="connsiteX61" fmla="*/ 3291840 w 8961120"/>
              <a:gd name="connsiteY61" fmla="*/ 5742849 h 39758529"/>
              <a:gd name="connsiteX62" fmla="*/ 3291840 w 8961120"/>
              <a:gd name="connsiteY62" fmla="*/ 5377089 h 39758529"/>
              <a:gd name="connsiteX63" fmla="*/ 3200400 w 8961120"/>
              <a:gd name="connsiteY63" fmla="*/ 5377089 h 39758529"/>
              <a:gd name="connsiteX64" fmla="*/ 3383280 w 8961120"/>
              <a:gd name="connsiteY64" fmla="*/ 5194209 h 39758529"/>
              <a:gd name="connsiteX65" fmla="*/ 3200400 w 8961120"/>
              <a:gd name="connsiteY65" fmla="*/ 5102769 h 39758529"/>
              <a:gd name="connsiteX66" fmla="*/ 3474720 w 8961120"/>
              <a:gd name="connsiteY66" fmla="*/ 5011329 h 39758529"/>
              <a:gd name="connsiteX67" fmla="*/ 2926080 w 8961120"/>
              <a:gd name="connsiteY67" fmla="*/ 4645569 h 39758529"/>
              <a:gd name="connsiteX68" fmla="*/ 3017520 w 8961120"/>
              <a:gd name="connsiteY68" fmla="*/ 4462689 h 39758529"/>
              <a:gd name="connsiteX69" fmla="*/ 2651760 w 8961120"/>
              <a:gd name="connsiteY69" fmla="*/ 4462689 h 39758529"/>
              <a:gd name="connsiteX70" fmla="*/ 3108960 w 8961120"/>
              <a:gd name="connsiteY70" fmla="*/ 3639729 h 39758529"/>
              <a:gd name="connsiteX71" fmla="*/ 2834640 w 8961120"/>
              <a:gd name="connsiteY71" fmla="*/ 3639729 h 39758529"/>
              <a:gd name="connsiteX72" fmla="*/ 2926080 w 8961120"/>
              <a:gd name="connsiteY72" fmla="*/ 3365409 h 39758529"/>
              <a:gd name="connsiteX73" fmla="*/ 2834640 w 8961120"/>
              <a:gd name="connsiteY73" fmla="*/ 3182529 h 39758529"/>
              <a:gd name="connsiteX74" fmla="*/ 2926080 w 8961120"/>
              <a:gd name="connsiteY74" fmla="*/ 3091089 h 39758529"/>
              <a:gd name="connsiteX75" fmla="*/ 2377440 w 8961120"/>
              <a:gd name="connsiteY75" fmla="*/ 2359569 h 39758529"/>
              <a:gd name="connsiteX76" fmla="*/ 2377440 w 8961120"/>
              <a:gd name="connsiteY76" fmla="*/ 1628049 h 39758529"/>
              <a:gd name="connsiteX77" fmla="*/ 3749040 w 8961120"/>
              <a:gd name="connsiteY77" fmla="*/ 439329 h 39758529"/>
              <a:gd name="connsiteX78" fmla="*/ 3931920 w 8961120"/>
              <a:gd name="connsiteY78" fmla="*/ 439329 h 39758529"/>
              <a:gd name="connsiteX79" fmla="*/ 4751040 w 8961120"/>
              <a:gd name="connsiteY79" fmla="*/ 7785 h 39758529"/>
              <a:gd name="connsiteX0" fmla="*/ 4751040 w 8961120"/>
              <a:gd name="connsiteY0" fmla="*/ 7785 h 39758529"/>
              <a:gd name="connsiteX1" fmla="*/ 6468000 w 8961120"/>
              <a:gd name="connsiteY1" fmla="*/ 392621 h 39758529"/>
              <a:gd name="connsiteX2" fmla="*/ 7589520 w 8961120"/>
              <a:gd name="connsiteY2" fmla="*/ 1719489 h 39758529"/>
              <a:gd name="connsiteX3" fmla="*/ 7040880 w 8961120"/>
              <a:gd name="connsiteY3" fmla="*/ 2542449 h 39758529"/>
              <a:gd name="connsiteX4" fmla="*/ 7132320 w 8961120"/>
              <a:gd name="connsiteY4" fmla="*/ 2908209 h 39758529"/>
              <a:gd name="connsiteX5" fmla="*/ 6858000 w 8961120"/>
              <a:gd name="connsiteY5" fmla="*/ 3456849 h 39758529"/>
              <a:gd name="connsiteX6" fmla="*/ 7406640 w 8961120"/>
              <a:gd name="connsiteY6" fmla="*/ 4371249 h 39758529"/>
              <a:gd name="connsiteX7" fmla="*/ 6858000 w 8961120"/>
              <a:gd name="connsiteY7" fmla="*/ 4828449 h 39758529"/>
              <a:gd name="connsiteX8" fmla="*/ 7406640 w 8961120"/>
              <a:gd name="connsiteY8" fmla="*/ 6108609 h 39758529"/>
              <a:gd name="connsiteX9" fmla="*/ 7223760 w 8961120"/>
              <a:gd name="connsiteY9" fmla="*/ 6474369 h 39758529"/>
              <a:gd name="connsiteX10" fmla="*/ 8595360 w 8961120"/>
              <a:gd name="connsiteY10" fmla="*/ 7388769 h 39758529"/>
              <a:gd name="connsiteX11" fmla="*/ 8961120 w 8961120"/>
              <a:gd name="connsiteY11" fmla="*/ 9766209 h 39758529"/>
              <a:gd name="connsiteX12" fmla="*/ 7772400 w 8961120"/>
              <a:gd name="connsiteY12" fmla="*/ 14703969 h 39758529"/>
              <a:gd name="connsiteX13" fmla="*/ 7132320 w 8961120"/>
              <a:gd name="connsiteY13" fmla="*/ 15526929 h 39758529"/>
              <a:gd name="connsiteX14" fmla="*/ 7863840 w 8961120"/>
              <a:gd name="connsiteY14" fmla="*/ 16532769 h 39758529"/>
              <a:gd name="connsiteX15" fmla="*/ 7772400 w 8961120"/>
              <a:gd name="connsiteY15" fmla="*/ 20647569 h 39758529"/>
              <a:gd name="connsiteX16" fmla="*/ 6949440 w 8961120"/>
              <a:gd name="connsiteY16" fmla="*/ 22384929 h 39758529"/>
              <a:gd name="connsiteX17" fmla="*/ 6949440 w 8961120"/>
              <a:gd name="connsiteY17" fmla="*/ 24488049 h 39758529"/>
              <a:gd name="connsiteX18" fmla="*/ 6675120 w 8961120"/>
              <a:gd name="connsiteY18" fmla="*/ 25402449 h 39758529"/>
              <a:gd name="connsiteX19" fmla="*/ 6675120 w 8961120"/>
              <a:gd name="connsiteY19" fmla="*/ 26682609 h 39758529"/>
              <a:gd name="connsiteX20" fmla="*/ 6400800 w 8961120"/>
              <a:gd name="connsiteY20" fmla="*/ 29242929 h 39758529"/>
              <a:gd name="connsiteX21" fmla="*/ 6858000 w 8961120"/>
              <a:gd name="connsiteY21" fmla="*/ 31346049 h 39758529"/>
              <a:gd name="connsiteX22" fmla="*/ 6492240 w 8961120"/>
              <a:gd name="connsiteY22" fmla="*/ 35735169 h 39758529"/>
              <a:gd name="connsiteX23" fmla="*/ 7406640 w 8961120"/>
              <a:gd name="connsiteY23" fmla="*/ 37106769 h 39758529"/>
              <a:gd name="connsiteX24" fmla="*/ 6675120 w 8961120"/>
              <a:gd name="connsiteY24" fmla="*/ 38386929 h 39758529"/>
              <a:gd name="connsiteX25" fmla="*/ 6766560 w 8961120"/>
              <a:gd name="connsiteY25" fmla="*/ 39209889 h 39758529"/>
              <a:gd name="connsiteX26" fmla="*/ 6217920 w 8961120"/>
              <a:gd name="connsiteY26" fmla="*/ 39027009 h 39758529"/>
              <a:gd name="connsiteX27" fmla="*/ 6217920 w 8961120"/>
              <a:gd name="connsiteY27" fmla="*/ 39484209 h 39758529"/>
              <a:gd name="connsiteX28" fmla="*/ 5303520 w 8961120"/>
              <a:gd name="connsiteY28" fmla="*/ 39758529 h 39758529"/>
              <a:gd name="connsiteX29" fmla="*/ 2743200 w 8961120"/>
              <a:gd name="connsiteY29" fmla="*/ 39484209 h 39758529"/>
              <a:gd name="connsiteX30" fmla="*/ 3566160 w 8961120"/>
              <a:gd name="connsiteY30" fmla="*/ 38844129 h 39758529"/>
              <a:gd name="connsiteX31" fmla="*/ 548640 w 8961120"/>
              <a:gd name="connsiteY31" fmla="*/ 38752689 h 39758529"/>
              <a:gd name="connsiteX32" fmla="*/ 2743200 w 8961120"/>
              <a:gd name="connsiteY32" fmla="*/ 37746849 h 39758529"/>
              <a:gd name="connsiteX33" fmla="*/ 4297680 w 8961120"/>
              <a:gd name="connsiteY33" fmla="*/ 36192369 h 39758529"/>
              <a:gd name="connsiteX34" fmla="*/ 3566160 w 8961120"/>
              <a:gd name="connsiteY34" fmla="*/ 30340209 h 39758529"/>
              <a:gd name="connsiteX35" fmla="*/ 3657600 w 8961120"/>
              <a:gd name="connsiteY35" fmla="*/ 29608689 h 39758529"/>
              <a:gd name="connsiteX36" fmla="*/ 0 w 8961120"/>
              <a:gd name="connsiteY36" fmla="*/ 28877169 h 39758529"/>
              <a:gd name="connsiteX37" fmla="*/ 1828800 w 8961120"/>
              <a:gd name="connsiteY37" fmla="*/ 18910209 h 39758529"/>
              <a:gd name="connsiteX38" fmla="*/ 1280160 w 8961120"/>
              <a:gd name="connsiteY38" fmla="*/ 19001649 h 39758529"/>
              <a:gd name="connsiteX39" fmla="*/ 1371600 w 8961120"/>
              <a:gd name="connsiteY39" fmla="*/ 18818769 h 39758529"/>
              <a:gd name="connsiteX40" fmla="*/ 1005840 w 8961120"/>
              <a:gd name="connsiteY40" fmla="*/ 19001649 h 39758529"/>
              <a:gd name="connsiteX41" fmla="*/ 822960 w 8961120"/>
              <a:gd name="connsiteY41" fmla="*/ 18727329 h 39758529"/>
              <a:gd name="connsiteX42" fmla="*/ 457200 w 8961120"/>
              <a:gd name="connsiteY42" fmla="*/ 18910209 h 39758529"/>
              <a:gd name="connsiteX43" fmla="*/ 822960 w 8961120"/>
              <a:gd name="connsiteY43" fmla="*/ 18270129 h 39758529"/>
              <a:gd name="connsiteX44" fmla="*/ 274320 w 8961120"/>
              <a:gd name="connsiteY44" fmla="*/ 18178689 h 39758529"/>
              <a:gd name="connsiteX45" fmla="*/ 548640 w 8961120"/>
              <a:gd name="connsiteY45" fmla="*/ 17630049 h 39758529"/>
              <a:gd name="connsiteX46" fmla="*/ 91440 w 8961120"/>
              <a:gd name="connsiteY46" fmla="*/ 17172849 h 39758529"/>
              <a:gd name="connsiteX47" fmla="*/ 365760 w 8961120"/>
              <a:gd name="connsiteY47" fmla="*/ 17081409 h 39758529"/>
              <a:gd name="connsiteX48" fmla="*/ 457200 w 8961120"/>
              <a:gd name="connsiteY48" fmla="*/ 16258449 h 39758529"/>
              <a:gd name="connsiteX49" fmla="*/ 914400 w 8961120"/>
              <a:gd name="connsiteY49" fmla="*/ 14703969 h 39758529"/>
              <a:gd name="connsiteX50" fmla="*/ 0 w 8961120"/>
              <a:gd name="connsiteY50" fmla="*/ 14155329 h 39758529"/>
              <a:gd name="connsiteX51" fmla="*/ 731520 w 8961120"/>
              <a:gd name="connsiteY51" fmla="*/ 12235089 h 39758529"/>
              <a:gd name="connsiteX52" fmla="*/ 91440 w 8961120"/>
              <a:gd name="connsiteY52" fmla="*/ 12052209 h 39758529"/>
              <a:gd name="connsiteX53" fmla="*/ 91440 w 8961120"/>
              <a:gd name="connsiteY53" fmla="*/ 11412129 h 39758529"/>
              <a:gd name="connsiteX54" fmla="*/ 365760 w 8961120"/>
              <a:gd name="connsiteY54" fmla="*/ 11503569 h 39758529"/>
              <a:gd name="connsiteX55" fmla="*/ 1280160 w 8961120"/>
              <a:gd name="connsiteY55" fmla="*/ 10131969 h 39758529"/>
              <a:gd name="connsiteX56" fmla="*/ 2011680 w 8961120"/>
              <a:gd name="connsiteY56" fmla="*/ 10497729 h 39758529"/>
              <a:gd name="connsiteX57" fmla="*/ 2743200 w 8961120"/>
              <a:gd name="connsiteY57" fmla="*/ 7754529 h 39758529"/>
              <a:gd name="connsiteX58" fmla="*/ 3931920 w 8961120"/>
              <a:gd name="connsiteY58" fmla="*/ 7388769 h 39758529"/>
              <a:gd name="connsiteX59" fmla="*/ 4297680 w 8961120"/>
              <a:gd name="connsiteY59" fmla="*/ 6291489 h 39758529"/>
              <a:gd name="connsiteX60" fmla="*/ 4297680 w 8961120"/>
              <a:gd name="connsiteY60" fmla="*/ 5925729 h 39758529"/>
              <a:gd name="connsiteX61" fmla="*/ 3291840 w 8961120"/>
              <a:gd name="connsiteY61" fmla="*/ 5742849 h 39758529"/>
              <a:gd name="connsiteX62" fmla="*/ 3291840 w 8961120"/>
              <a:gd name="connsiteY62" fmla="*/ 5377089 h 39758529"/>
              <a:gd name="connsiteX63" fmla="*/ 3200400 w 8961120"/>
              <a:gd name="connsiteY63" fmla="*/ 5377089 h 39758529"/>
              <a:gd name="connsiteX64" fmla="*/ 3383280 w 8961120"/>
              <a:gd name="connsiteY64" fmla="*/ 5194209 h 39758529"/>
              <a:gd name="connsiteX65" fmla="*/ 3200400 w 8961120"/>
              <a:gd name="connsiteY65" fmla="*/ 5102769 h 39758529"/>
              <a:gd name="connsiteX66" fmla="*/ 3474720 w 8961120"/>
              <a:gd name="connsiteY66" fmla="*/ 5011329 h 39758529"/>
              <a:gd name="connsiteX67" fmla="*/ 2926080 w 8961120"/>
              <a:gd name="connsiteY67" fmla="*/ 4645569 h 39758529"/>
              <a:gd name="connsiteX68" fmla="*/ 3017520 w 8961120"/>
              <a:gd name="connsiteY68" fmla="*/ 4462689 h 39758529"/>
              <a:gd name="connsiteX69" fmla="*/ 2651760 w 8961120"/>
              <a:gd name="connsiteY69" fmla="*/ 4462689 h 39758529"/>
              <a:gd name="connsiteX70" fmla="*/ 3108960 w 8961120"/>
              <a:gd name="connsiteY70" fmla="*/ 3639729 h 39758529"/>
              <a:gd name="connsiteX71" fmla="*/ 2834640 w 8961120"/>
              <a:gd name="connsiteY71" fmla="*/ 3639729 h 39758529"/>
              <a:gd name="connsiteX72" fmla="*/ 2926080 w 8961120"/>
              <a:gd name="connsiteY72" fmla="*/ 3365409 h 39758529"/>
              <a:gd name="connsiteX73" fmla="*/ 2834640 w 8961120"/>
              <a:gd name="connsiteY73" fmla="*/ 3182529 h 39758529"/>
              <a:gd name="connsiteX74" fmla="*/ 2926080 w 8961120"/>
              <a:gd name="connsiteY74" fmla="*/ 3091089 h 39758529"/>
              <a:gd name="connsiteX75" fmla="*/ 2377440 w 8961120"/>
              <a:gd name="connsiteY75" fmla="*/ 2359569 h 39758529"/>
              <a:gd name="connsiteX76" fmla="*/ 2377440 w 8961120"/>
              <a:gd name="connsiteY76" fmla="*/ 1628049 h 39758529"/>
              <a:gd name="connsiteX77" fmla="*/ 3749040 w 8961120"/>
              <a:gd name="connsiteY77" fmla="*/ 439329 h 39758529"/>
              <a:gd name="connsiteX78" fmla="*/ 3931920 w 8961120"/>
              <a:gd name="connsiteY78" fmla="*/ 439329 h 39758529"/>
              <a:gd name="connsiteX79" fmla="*/ 4751040 w 8961120"/>
              <a:gd name="connsiteY79" fmla="*/ 7785 h 39758529"/>
              <a:gd name="connsiteX0" fmla="*/ 4751040 w 8961120"/>
              <a:gd name="connsiteY0" fmla="*/ 7785 h 39758529"/>
              <a:gd name="connsiteX1" fmla="*/ 6468000 w 8961120"/>
              <a:gd name="connsiteY1" fmla="*/ 392621 h 39758529"/>
              <a:gd name="connsiteX2" fmla="*/ 7589520 w 8961120"/>
              <a:gd name="connsiteY2" fmla="*/ 1719489 h 39758529"/>
              <a:gd name="connsiteX3" fmla="*/ 7040880 w 8961120"/>
              <a:gd name="connsiteY3" fmla="*/ 2542449 h 39758529"/>
              <a:gd name="connsiteX4" fmla="*/ 7132320 w 8961120"/>
              <a:gd name="connsiteY4" fmla="*/ 2908209 h 39758529"/>
              <a:gd name="connsiteX5" fmla="*/ 6858000 w 8961120"/>
              <a:gd name="connsiteY5" fmla="*/ 3456849 h 39758529"/>
              <a:gd name="connsiteX6" fmla="*/ 7406640 w 8961120"/>
              <a:gd name="connsiteY6" fmla="*/ 4371249 h 39758529"/>
              <a:gd name="connsiteX7" fmla="*/ 6858000 w 8961120"/>
              <a:gd name="connsiteY7" fmla="*/ 4828449 h 39758529"/>
              <a:gd name="connsiteX8" fmla="*/ 7406640 w 8961120"/>
              <a:gd name="connsiteY8" fmla="*/ 6108609 h 39758529"/>
              <a:gd name="connsiteX9" fmla="*/ 7223760 w 8961120"/>
              <a:gd name="connsiteY9" fmla="*/ 6474369 h 39758529"/>
              <a:gd name="connsiteX10" fmla="*/ 8595360 w 8961120"/>
              <a:gd name="connsiteY10" fmla="*/ 7388769 h 39758529"/>
              <a:gd name="connsiteX11" fmla="*/ 8961120 w 8961120"/>
              <a:gd name="connsiteY11" fmla="*/ 9766209 h 39758529"/>
              <a:gd name="connsiteX12" fmla="*/ 7772400 w 8961120"/>
              <a:gd name="connsiteY12" fmla="*/ 14703969 h 39758529"/>
              <a:gd name="connsiteX13" fmla="*/ 7132320 w 8961120"/>
              <a:gd name="connsiteY13" fmla="*/ 15526929 h 39758529"/>
              <a:gd name="connsiteX14" fmla="*/ 7863840 w 8961120"/>
              <a:gd name="connsiteY14" fmla="*/ 16532769 h 39758529"/>
              <a:gd name="connsiteX15" fmla="*/ 7772400 w 8961120"/>
              <a:gd name="connsiteY15" fmla="*/ 20647569 h 39758529"/>
              <a:gd name="connsiteX16" fmla="*/ 6949440 w 8961120"/>
              <a:gd name="connsiteY16" fmla="*/ 22384929 h 39758529"/>
              <a:gd name="connsiteX17" fmla="*/ 6949440 w 8961120"/>
              <a:gd name="connsiteY17" fmla="*/ 24488049 h 39758529"/>
              <a:gd name="connsiteX18" fmla="*/ 6675120 w 8961120"/>
              <a:gd name="connsiteY18" fmla="*/ 25402449 h 39758529"/>
              <a:gd name="connsiteX19" fmla="*/ 6675120 w 8961120"/>
              <a:gd name="connsiteY19" fmla="*/ 26682609 h 39758529"/>
              <a:gd name="connsiteX20" fmla="*/ 6400800 w 8961120"/>
              <a:gd name="connsiteY20" fmla="*/ 29242929 h 39758529"/>
              <a:gd name="connsiteX21" fmla="*/ 6858000 w 8961120"/>
              <a:gd name="connsiteY21" fmla="*/ 31346049 h 39758529"/>
              <a:gd name="connsiteX22" fmla="*/ 6492240 w 8961120"/>
              <a:gd name="connsiteY22" fmla="*/ 35735169 h 39758529"/>
              <a:gd name="connsiteX23" fmla="*/ 7406640 w 8961120"/>
              <a:gd name="connsiteY23" fmla="*/ 37106769 h 39758529"/>
              <a:gd name="connsiteX24" fmla="*/ 6675120 w 8961120"/>
              <a:gd name="connsiteY24" fmla="*/ 38386929 h 39758529"/>
              <a:gd name="connsiteX25" fmla="*/ 6766560 w 8961120"/>
              <a:gd name="connsiteY25" fmla="*/ 39209889 h 39758529"/>
              <a:gd name="connsiteX26" fmla="*/ 6217920 w 8961120"/>
              <a:gd name="connsiteY26" fmla="*/ 39027009 h 39758529"/>
              <a:gd name="connsiteX27" fmla="*/ 6217920 w 8961120"/>
              <a:gd name="connsiteY27" fmla="*/ 39484209 h 39758529"/>
              <a:gd name="connsiteX28" fmla="*/ 5303520 w 8961120"/>
              <a:gd name="connsiteY28" fmla="*/ 39758529 h 39758529"/>
              <a:gd name="connsiteX29" fmla="*/ 2743200 w 8961120"/>
              <a:gd name="connsiteY29" fmla="*/ 39484209 h 39758529"/>
              <a:gd name="connsiteX30" fmla="*/ 3566160 w 8961120"/>
              <a:gd name="connsiteY30" fmla="*/ 38844129 h 39758529"/>
              <a:gd name="connsiteX31" fmla="*/ 548640 w 8961120"/>
              <a:gd name="connsiteY31" fmla="*/ 38752689 h 39758529"/>
              <a:gd name="connsiteX32" fmla="*/ 2743200 w 8961120"/>
              <a:gd name="connsiteY32" fmla="*/ 37746849 h 39758529"/>
              <a:gd name="connsiteX33" fmla="*/ 4297680 w 8961120"/>
              <a:gd name="connsiteY33" fmla="*/ 36192369 h 39758529"/>
              <a:gd name="connsiteX34" fmla="*/ 3566160 w 8961120"/>
              <a:gd name="connsiteY34" fmla="*/ 30340209 h 39758529"/>
              <a:gd name="connsiteX35" fmla="*/ 3657600 w 8961120"/>
              <a:gd name="connsiteY35" fmla="*/ 29608689 h 39758529"/>
              <a:gd name="connsiteX36" fmla="*/ 0 w 8961120"/>
              <a:gd name="connsiteY36" fmla="*/ 28877169 h 39758529"/>
              <a:gd name="connsiteX37" fmla="*/ 1828800 w 8961120"/>
              <a:gd name="connsiteY37" fmla="*/ 18910209 h 39758529"/>
              <a:gd name="connsiteX38" fmla="*/ 1280160 w 8961120"/>
              <a:gd name="connsiteY38" fmla="*/ 19001649 h 39758529"/>
              <a:gd name="connsiteX39" fmla="*/ 1371600 w 8961120"/>
              <a:gd name="connsiteY39" fmla="*/ 18818769 h 39758529"/>
              <a:gd name="connsiteX40" fmla="*/ 1005840 w 8961120"/>
              <a:gd name="connsiteY40" fmla="*/ 19001649 h 39758529"/>
              <a:gd name="connsiteX41" fmla="*/ 822960 w 8961120"/>
              <a:gd name="connsiteY41" fmla="*/ 18727329 h 39758529"/>
              <a:gd name="connsiteX42" fmla="*/ 457200 w 8961120"/>
              <a:gd name="connsiteY42" fmla="*/ 18910209 h 39758529"/>
              <a:gd name="connsiteX43" fmla="*/ 822960 w 8961120"/>
              <a:gd name="connsiteY43" fmla="*/ 18270129 h 39758529"/>
              <a:gd name="connsiteX44" fmla="*/ 274320 w 8961120"/>
              <a:gd name="connsiteY44" fmla="*/ 18178689 h 39758529"/>
              <a:gd name="connsiteX45" fmla="*/ 548640 w 8961120"/>
              <a:gd name="connsiteY45" fmla="*/ 17630049 h 39758529"/>
              <a:gd name="connsiteX46" fmla="*/ 91440 w 8961120"/>
              <a:gd name="connsiteY46" fmla="*/ 17172849 h 39758529"/>
              <a:gd name="connsiteX47" fmla="*/ 365760 w 8961120"/>
              <a:gd name="connsiteY47" fmla="*/ 17081409 h 39758529"/>
              <a:gd name="connsiteX48" fmla="*/ 457200 w 8961120"/>
              <a:gd name="connsiteY48" fmla="*/ 16258449 h 39758529"/>
              <a:gd name="connsiteX49" fmla="*/ 914400 w 8961120"/>
              <a:gd name="connsiteY49" fmla="*/ 14703969 h 39758529"/>
              <a:gd name="connsiteX50" fmla="*/ 0 w 8961120"/>
              <a:gd name="connsiteY50" fmla="*/ 14155329 h 39758529"/>
              <a:gd name="connsiteX51" fmla="*/ 731520 w 8961120"/>
              <a:gd name="connsiteY51" fmla="*/ 12235089 h 39758529"/>
              <a:gd name="connsiteX52" fmla="*/ 91440 w 8961120"/>
              <a:gd name="connsiteY52" fmla="*/ 12052209 h 39758529"/>
              <a:gd name="connsiteX53" fmla="*/ 91440 w 8961120"/>
              <a:gd name="connsiteY53" fmla="*/ 11412129 h 39758529"/>
              <a:gd name="connsiteX54" fmla="*/ 365760 w 8961120"/>
              <a:gd name="connsiteY54" fmla="*/ 11503569 h 39758529"/>
              <a:gd name="connsiteX55" fmla="*/ 1280160 w 8961120"/>
              <a:gd name="connsiteY55" fmla="*/ 10131969 h 39758529"/>
              <a:gd name="connsiteX56" fmla="*/ 2011680 w 8961120"/>
              <a:gd name="connsiteY56" fmla="*/ 10497729 h 39758529"/>
              <a:gd name="connsiteX57" fmla="*/ 2743200 w 8961120"/>
              <a:gd name="connsiteY57" fmla="*/ 7754529 h 39758529"/>
              <a:gd name="connsiteX58" fmla="*/ 3931920 w 8961120"/>
              <a:gd name="connsiteY58" fmla="*/ 7388769 h 39758529"/>
              <a:gd name="connsiteX59" fmla="*/ 4297680 w 8961120"/>
              <a:gd name="connsiteY59" fmla="*/ 6291489 h 39758529"/>
              <a:gd name="connsiteX60" fmla="*/ 4297680 w 8961120"/>
              <a:gd name="connsiteY60" fmla="*/ 5925729 h 39758529"/>
              <a:gd name="connsiteX61" fmla="*/ 3291840 w 8961120"/>
              <a:gd name="connsiteY61" fmla="*/ 5742849 h 39758529"/>
              <a:gd name="connsiteX62" fmla="*/ 3291840 w 8961120"/>
              <a:gd name="connsiteY62" fmla="*/ 5377089 h 39758529"/>
              <a:gd name="connsiteX63" fmla="*/ 3200400 w 8961120"/>
              <a:gd name="connsiteY63" fmla="*/ 5377089 h 39758529"/>
              <a:gd name="connsiteX64" fmla="*/ 3383280 w 8961120"/>
              <a:gd name="connsiteY64" fmla="*/ 5194209 h 39758529"/>
              <a:gd name="connsiteX65" fmla="*/ 3200400 w 8961120"/>
              <a:gd name="connsiteY65" fmla="*/ 5102769 h 39758529"/>
              <a:gd name="connsiteX66" fmla="*/ 3474720 w 8961120"/>
              <a:gd name="connsiteY66" fmla="*/ 5011329 h 39758529"/>
              <a:gd name="connsiteX67" fmla="*/ 2926080 w 8961120"/>
              <a:gd name="connsiteY67" fmla="*/ 4645569 h 39758529"/>
              <a:gd name="connsiteX68" fmla="*/ 3017520 w 8961120"/>
              <a:gd name="connsiteY68" fmla="*/ 4462689 h 39758529"/>
              <a:gd name="connsiteX69" fmla="*/ 2651760 w 8961120"/>
              <a:gd name="connsiteY69" fmla="*/ 4462689 h 39758529"/>
              <a:gd name="connsiteX70" fmla="*/ 3108960 w 8961120"/>
              <a:gd name="connsiteY70" fmla="*/ 3639729 h 39758529"/>
              <a:gd name="connsiteX71" fmla="*/ 2834640 w 8961120"/>
              <a:gd name="connsiteY71" fmla="*/ 3639729 h 39758529"/>
              <a:gd name="connsiteX72" fmla="*/ 2926080 w 8961120"/>
              <a:gd name="connsiteY72" fmla="*/ 3365409 h 39758529"/>
              <a:gd name="connsiteX73" fmla="*/ 2834640 w 8961120"/>
              <a:gd name="connsiteY73" fmla="*/ 3182529 h 39758529"/>
              <a:gd name="connsiteX74" fmla="*/ 2926080 w 8961120"/>
              <a:gd name="connsiteY74" fmla="*/ 3091089 h 39758529"/>
              <a:gd name="connsiteX75" fmla="*/ 2377440 w 8961120"/>
              <a:gd name="connsiteY75" fmla="*/ 2359569 h 39758529"/>
              <a:gd name="connsiteX76" fmla="*/ 2377440 w 8961120"/>
              <a:gd name="connsiteY76" fmla="*/ 1628049 h 39758529"/>
              <a:gd name="connsiteX77" fmla="*/ 3749040 w 8961120"/>
              <a:gd name="connsiteY77" fmla="*/ 439329 h 39758529"/>
              <a:gd name="connsiteX78" fmla="*/ 3931920 w 8961120"/>
              <a:gd name="connsiteY78" fmla="*/ 439329 h 39758529"/>
              <a:gd name="connsiteX79" fmla="*/ 4751040 w 8961120"/>
              <a:gd name="connsiteY79" fmla="*/ 7785 h 39758529"/>
              <a:gd name="connsiteX0" fmla="*/ 4751040 w 8961120"/>
              <a:gd name="connsiteY0" fmla="*/ 7785 h 39758529"/>
              <a:gd name="connsiteX1" fmla="*/ 6468000 w 8961120"/>
              <a:gd name="connsiteY1" fmla="*/ 392621 h 39758529"/>
              <a:gd name="connsiteX2" fmla="*/ 7589520 w 8961120"/>
              <a:gd name="connsiteY2" fmla="*/ 1719489 h 39758529"/>
              <a:gd name="connsiteX3" fmla="*/ 7040880 w 8961120"/>
              <a:gd name="connsiteY3" fmla="*/ 2542449 h 39758529"/>
              <a:gd name="connsiteX4" fmla="*/ 7132320 w 8961120"/>
              <a:gd name="connsiteY4" fmla="*/ 2908209 h 39758529"/>
              <a:gd name="connsiteX5" fmla="*/ 6858000 w 8961120"/>
              <a:gd name="connsiteY5" fmla="*/ 3456849 h 39758529"/>
              <a:gd name="connsiteX6" fmla="*/ 7406640 w 8961120"/>
              <a:gd name="connsiteY6" fmla="*/ 4371249 h 39758529"/>
              <a:gd name="connsiteX7" fmla="*/ 6858000 w 8961120"/>
              <a:gd name="connsiteY7" fmla="*/ 4828449 h 39758529"/>
              <a:gd name="connsiteX8" fmla="*/ 7406640 w 8961120"/>
              <a:gd name="connsiteY8" fmla="*/ 6108609 h 39758529"/>
              <a:gd name="connsiteX9" fmla="*/ 7223760 w 8961120"/>
              <a:gd name="connsiteY9" fmla="*/ 6474369 h 39758529"/>
              <a:gd name="connsiteX10" fmla="*/ 8595360 w 8961120"/>
              <a:gd name="connsiteY10" fmla="*/ 7388769 h 39758529"/>
              <a:gd name="connsiteX11" fmla="*/ 8961120 w 8961120"/>
              <a:gd name="connsiteY11" fmla="*/ 9766209 h 39758529"/>
              <a:gd name="connsiteX12" fmla="*/ 7772400 w 8961120"/>
              <a:gd name="connsiteY12" fmla="*/ 14703969 h 39758529"/>
              <a:gd name="connsiteX13" fmla="*/ 7132320 w 8961120"/>
              <a:gd name="connsiteY13" fmla="*/ 15526929 h 39758529"/>
              <a:gd name="connsiteX14" fmla="*/ 7863840 w 8961120"/>
              <a:gd name="connsiteY14" fmla="*/ 16532769 h 39758529"/>
              <a:gd name="connsiteX15" fmla="*/ 7772400 w 8961120"/>
              <a:gd name="connsiteY15" fmla="*/ 20647569 h 39758529"/>
              <a:gd name="connsiteX16" fmla="*/ 6949440 w 8961120"/>
              <a:gd name="connsiteY16" fmla="*/ 22384929 h 39758529"/>
              <a:gd name="connsiteX17" fmla="*/ 6949440 w 8961120"/>
              <a:gd name="connsiteY17" fmla="*/ 24488049 h 39758529"/>
              <a:gd name="connsiteX18" fmla="*/ 6675120 w 8961120"/>
              <a:gd name="connsiteY18" fmla="*/ 25402449 h 39758529"/>
              <a:gd name="connsiteX19" fmla="*/ 6675120 w 8961120"/>
              <a:gd name="connsiteY19" fmla="*/ 26682609 h 39758529"/>
              <a:gd name="connsiteX20" fmla="*/ 6400800 w 8961120"/>
              <a:gd name="connsiteY20" fmla="*/ 29242929 h 39758529"/>
              <a:gd name="connsiteX21" fmla="*/ 6858000 w 8961120"/>
              <a:gd name="connsiteY21" fmla="*/ 31346049 h 39758529"/>
              <a:gd name="connsiteX22" fmla="*/ 6492240 w 8961120"/>
              <a:gd name="connsiteY22" fmla="*/ 35735169 h 39758529"/>
              <a:gd name="connsiteX23" fmla="*/ 7406640 w 8961120"/>
              <a:gd name="connsiteY23" fmla="*/ 37106769 h 39758529"/>
              <a:gd name="connsiteX24" fmla="*/ 6675120 w 8961120"/>
              <a:gd name="connsiteY24" fmla="*/ 38386929 h 39758529"/>
              <a:gd name="connsiteX25" fmla="*/ 6766560 w 8961120"/>
              <a:gd name="connsiteY25" fmla="*/ 39209889 h 39758529"/>
              <a:gd name="connsiteX26" fmla="*/ 6217920 w 8961120"/>
              <a:gd name="connsiteY26" fmla="*/ 39027009 h 39758529"/>
              <a:gd name="connsiteX27" fmla="*/ 6217920 w 8961120"/>
              <a:gd name="connsiteY27" fmla="*/ 39484209 h 39758529"/>
              <a:gd name="connsiteX28" fmla="*/ 5303520 w 8961120"/>
              <a:gd name="connsiteY28" fmla="*/ 39758529 h 39758529"/>
              <a:gd name="connsiteX29" fmla="*/ 2743200 w 8961120"/>
              <a:gd name="connsiteY29" fmla="*/ 39484209 h 39758529"/>
              <a:gd name="connsiteX30" fmla="*/ 3566160 w 8961120"/>
              <a:gd name="connsiteY30" fmla="*/ 38844129 h 39758529"/>
              <a:gd name="connsiteX31" fmla="*/ 548640 w 8961120"/>
              <a:gd name="connsiteY31" fmla="*/ 38752689 h 39758529"/>
              <a:gd name="connsiteX32" fmla="*/ 2743200 w 8961120"/>
              <a:gd name="connsiteY32" fmla="*/ 37746849 h 39758529"/>
              <a:gd name="connsiteX33" fmla="*/ 4297680 w 8961120"/>
              <a:gd name="connsiteY33" fmla="*/ 36192369 h 39758529"/>
              <a:gd name="connsiteX34" fmla="*/ 3566160 w 8961120"/>
              <a:gd name="connsiteY34" fmla="*/ 30340209 h 39758529"/>
              <a:gd name="connsiteX35" fmla="*/ 3657600 w 8961120"/>
              <a:gd name="connsiteY35" fmla="*/ 29608689 h 39758529"/>
              <a:gd name="connsiteX36" fmla="*/ 0 w 8961120"/>
              <a:gd name="connsiteY36" fmla="*/ 28877169 h 39758529"/>
              <a:gd name="connsiteX37" fmla="*/ 1828800 w 8961120"/>
              <a:gd name="connsiteY37" fmla="*/ 18910209 h 39758529"/>
              <a:gd name="connsiteX38" fmla="*/ 1280160 w 8961120"/>
              <a:gd name="connsiteY38" fmla="*/ 19001649 h 39758529"/>
              <a:gd name="connsiteX39" fmla="*/ 1371600 w 8961120"/>
              <a:gd name="connsiteY39" fmla="*/ 18818769 h 39758529"/>
              <a:gd name="connsiteX40" fmla="*/ 1005840 w 8961120"/>
              <a:gd name="connsiteY40" fmla="*/ 19001649 h 39758529"/>
              <a:gd name="connsiteX41" fmla="*/ 822960 w 8961120"/>
              <a:gd name="connsiteY41" fmla="*/ 18727329 h 39758529"/>
              <a:gd name="connsiteX42" fmla="*/ 457200 w 8961120"/>
              <a:gd name="connsiteY42" fmla="*/ 18910209 h 39758529"/>
              <a:gd name="connsiteX43" fmla="*/ 822960 w 8961120"/>
              <a:gd name="connsiteY43" fmla="*/ 18270129 h 39758529"/>
              <a:gd name="connsiteX44" fmla="*/ 274320 w 8961120"/>
              <a:gd name="connsiteY44" fmla="*/ 18178689 h 39758529"/>
              <a:gd name="connsiteX45" fmla="*/ 548640 w 8961120"/>
              <a:gd name="connsiteY45" fmla="*/ 17630049 h 39758529"/>
              <a:gd name="connsiteX46" fmla="*/ 91440 w 8961120"/>
              <a:gd name="connsiteY46" fmla="*/ 17172849 h 39758529"/>
              <a:gd name="connsiteX47" fmla="*/ 365760 w 8961120"/>
              <a:gd name="connsiteY47" fmla="*/ 17081409 h 39758529"/>
              <a:gd name="connsiteX48" fmla="*/ 457200 w 8961120"/>
              <a:gd name="connsiteY48" fmla="*/ 16258449 h 39758529"/>
              <a:gd name="connsiteX49" fmla="*/ 914400 w 8961120"/>
              <a:gd name="connsiteY49" fmla="*/ 14703969 h 39758529"/>
              <a:gd name="connsiteX50" fmla="*/ 0 w 8961120"/>
              <a:gd name="connsiteY50" fmla="*/ 14155329 h 39758529"/>
              <a:gd name="connsiteX51" fmla="*/ 731520 w 8961120"/>
              <a:gd name="connsiteY51" fmla="*/ 12235089 h 39758529"/>
              <a:gd name="connsiteX52" fmla="*/ 91440 w 8961120"/>
              <a:gd name="connsiteY52" fmla="*/ 12052209 h 39758529"/>
              <a:gd name="connsiteX53" fmla="*/ 91440 w 8961120"/>
              <a:gd name="connsiteY53" fmla="*/ 11412129 h 39758529"/>
              <a:gd name="connsiteX54" fmla="*/ 365760 w 8961120"/>
              <a:gd name="connsiteY54" fmla="*/ 11503569 h 39758529"/>
              <a:gd name="connsiteX55" fmla="*/ 1280160 w 8961120"/>
              <a:gd name="connsiteY55" fmla="*/ 10131969 h 39758529"/>
              <a:gd name="connsiteX56" fmla="*/ 2011680 w 8961120"/>
              <a:gd name="connsiteY56" fmla="*/ 10497729 h 39758529"/>
              <a:gd name="connsiteX57" fmla="*/ 2743200 w 8961120"/>
              <a:gd name="connsiteY57" fmla="*/ 7754529 h 39758529"/>
              <a:gd name="connsiteX58" fmla="*/ 3931920 w 8961120"/>
              <a:gd name="connsiteY58" fmla="*/ 7388769 h 39758529"/>
              <a:gd name="connsiteX59" fmla="*/ 4297680 w 8961120"/>
              <a:gd name="connsiteY59" fmla="*/ 6291489 h 39758529"/>
              <a:gd name="connsiteX60" fmla="*/ 4297680 w 8961120"/>
              <a:gd name="connsiteY60" fmla="*/ 5925729 h 39758529"/>
              <a:gd name="connsiteX61" fmla="*/ 3291840 w 8961120"/>
              <a:gd name="connsiteY61" fmla="*/ 5742849 h 39758529"/>
              <a:gd name="connsiteX62" fmla="*/ 3291840 w 8961120"/>
              <a:gd name="connsiteY62" fmla="*/ 5377089 h 39758529"/>
              <a:gd name="connsiteX63" fmla="*/ 3200400 w 8961120"/>
              <a:gd name="connsiteY63" fmla="*/ 5377089 h 39758529"/>
              <a:gd name="connsiteX64" fmla="*/ 3383280 w 8961120"/>
              <a:gd name="connsiteY64" fmla="*/ 5194209 h 39758529"/>
              <a:gd name="connsiteX65" fmla="*/ 3200400 w 8961120"/>
              <a:gd name="connsiteY65" fmla="*/ 5102769 h 39758529"/>
              <a:gd name="connsiteX66" fmla="*/ 3474720 w 8961120"/>
              <a:gd name="connsiteY66" fmla="*/ 5011329 h 39758529"/>
              <a:gd name="connsiteX67" fmla="*/ 2926080 w 8961120"/>
              <a:gd name="connsiteY67" fmla="*/ 4645569 h 39758529"/>
              <a:gd name="connsiteX68" fmla="*/ 3017520 w 8961120"/>
              <a:gd name="connsiteY68" fmla="*/ 4462689 h 39758529"/>
              <a:gd name="connsiteX69" fmla="*/ 2651760 w 8961120"/>
              <a:gd name="connsiteY69" fmla="*/ 4462689 h 39758529"/>
              <a:gd name="connsiteX70" fmla="*/ 3108960 w 8961120"/>
              <a:gd name="connsiteY70" fmla="*/ 3639729 h 39758529"/>
              <a:gd name="connsiteX71" fmla="*/ 2834640 w 8961120"/>
              <a:gd name="connsiteY71" fmla="*/ 3639729 h 39758529"/>
              <a:gd name="connsiteX72" fmla="*/ 2926080 w 8961120"/>
              <a:gd name="connsiteY72" fmla="*/ 3365409 h 39758529"/>
              <a:gd name="connsiteX73" fmla="*/ 2834640 w 8961120"/>
              <a:gd name="connsiteY73" fmla="*/ 3182529 h 39758529"/>
              <a:gd name="connsiteX74" fmla="*/ 2926080 w 8961120"/>
              <a:gd name="connsiteY74" fmla="*/ 3091089 h 39758529"/>
              <a:gd name="connsiteX75" fmla="*/ 2377440 w 8961120"/>
              <a:gd name="connsiteY75" fmla="*/ 2359569 h 39758529"/>
              <a:gd name="connsiteX76" fmla="*/ 2377440 w 8961120"/>
              <a:gd name="connsiteY76" fmla="*/ 1628049 h 39758529"/>
              <a:gd name="connsiteX77" fmla="*/ 3749040 w 8961120"/>
              <a:gd name="connsiteY77" fmla="*/ 439329 h 39758529"/>
              <a:gd name="connsiteX78" fmla="*/ 3931920 w 8961120"/>
              <a:gd name="connsiteY78" fmla="*/ 439329 h 39758529"/>
              <a:gd name="connsiteX79" fmla="*/ 4751040 w 8961120"/>
              <a:gd name="connsiteY79" fmla="*/ 7785 h 39758529"/>
              <a:gd name="connsiteX0" fmla="*/ 4751040 w 8961120"/>
              <a:gd name="connsiteY0" fmla="*/ 7785 h 39758529"/>
              <a:gd name="connsiteX1" fmla="*/ 6468000 w 8961120"/>
              <a:gd name="connsiteY1" fmla="*/ 392621 h 39758529"/>
              <a:gd name="connsiteX2" fmla="*/ 7589520 w 8961120"/>
              <a:gd name="connsiteY2" fmla="*/ 1719489 h 39758529"/>
              <a:gd name="connsiteX3" fmla="*/ 7040880 w 8961120"/>
              <a:gd name="connsiteY3" fmla="*/ 2542449 h 39758529"/>
              <a:gd name="connsiteX4" fmla="*/ 7132320 w 8961120"/>
              <a:gd name="connsiteY4" fmla="*/ 2908209 h 39758529"/>
              <a:gd name="connsiteX5" fmla="*/ 6858000 w 8961120"/>
              <a:gd name="connsiteY5" fmla="*/ 3456849 h 39758529"/>
              <a:gd name="connsiteX6" fmla="*/ 7406640 w 8961120"/>
              <a:gd name="connsiteY6" fmla="*/ 4371249 h 39758529"/>
              <a:gd name="connsiteX7" fmla="*/ 6858000 w 8961120"/>
              <a:gd name="connsiteY7" fmla="*/ 4828449 h 39758529"/>
              <a:gd name="connsiteX8" fmla="*/ 7406640 w 8961120"/>
              <a:gd name="connsiteY8" fmla="*/ 6108609 h 39758529"/>
              <a:gd name="connsiteX9" fmla="*/ 7223760 w 8961120"/>
              <a:gd name="connsiteY9" fmla="*/ 6474369 h 39758529"/>
              <a:gd name="connsiteX10" fmla="*/ 8595360 w 8961120"/>
              <a:gd name="connsiteY10" fmla="*/ 7388769 h 39758529"/>
              <a:gd name="connsiteX11" fmla="*/ 8961120 w 8961120"/>
              <a:gd name="connsiteY11" fmla="*/ 9766209 h 39758529"/>
              <a:gd name="connsiteX12" fmla="*/ 7772400 w 8961120"/>
              <a:gd name="connsiteY12" fmla="*/ 14703969 h 39758529"/>
              <a:gd name="connsiteX13" fmla="*/ 7132320 w 8961120"/>
              <a:gd name="connsiteY13" fmla="*/ 15526929 h 39758529"/>
              <a:gd name="connsiteX14" fmla="*/ 7863840 w 8961120"/>
              <a:gd name="connsiteY14" fmla="*/ 16532769 h 39758529"/>
              <a:gd name="connsiteX15" fmla="*/ 7772400 w 8961120"/>
              <a:gd name="connsiteY15" fmla="*/ 20647569 h 39758529"/>
              <a:gd name="connsiteX16" fmla="*/ 6949440 w 8961120"/>
              <a:gd name="connsiteY16" fmla="*/ 22384929 h 39758529"/>
              <a:gd name="connsiteX17" fmla="*/ 6949440 w 8961120"/>
              <a:gd name="connsiteY17" fmla="*/ 24488049 h 39758529"/>
              <a:gd name="connsiteX18" fmla="*/ 6675120 w 8961120"/>
              <a:gd name="connsiteY18" fmla="*/ 25402449 h 39758529"/>
              <a:gd name="connsiteX19" fmla="*/ 6675120 w 8961120"/>
              <a:gd name="connsiteY19" fmla="*/ 26682609 h 39758529"/>
              <a:gd name="connsiteX20" fmla="*/ 6400800 w 8961120"/>
              <a:gd name="connsiteY20" fmla="*/ 29242929 h 39758529"/>
              <a:gd name="connsiteX21" fmla="*/ 6858000 w 8961120"/>
              <a:gd name="connsiteY21" fmla="*/ 31346049 h 39758529"/>
              <a:gd name="connsiteX22" fmla="*/ 6492240 w 8961120"/>
              <a:gd name="connsiteY22" fmla="*/ 35735169 h 39758529"/>
              <a:gd name="connsiteX23" fmla="*/ 7406640 w 8961120"/>
              <a:gd name="connsiteY23" fmla="*/ 37106769 h 39758529"/>
              <a:gd name="connsiteX24" fmla="*/ 6675120 w 8961120"/>
              <a:gd name="connsiteY24" fmla="*/ 38386929 h 39758529"/>
              <a:gd name="connsiteX25" fmla="*/ 6766560 w 8961120"/>
              <a:gd name="connsiteY25" fmla="*/ 39209889 h 39758529"/>
              <a:gd name="connsiteX26" fmla="*/ 6217920 w 8961120"/>
              <a:gd name="connsiteY26" fmla="*/ 39027009 h 39758529"/>
              <a:gd name="connsiteX27" fmla="*/ 6217920 w 8961120"/>
              <a:gd name="connsiteY27" fmla="*/ 39484209 h 39758529"/>
              <a:gd name="connsiteX28" fmla="*/ 5303520 w 8961120"/>
              <a:gd name="connsiteY28" fmla="*/ 39758529 h 39758529"/>
              <a:gd name="connsiteX29" fmla="*/ 2743200 w 8961120"/>
              <a:gd name="connsiteY29" fmla="*/ 39484209 h 39758529"/>
              <a:gd name="connsiteX30" fmla="*/ 3566160 w 8961120"/>
              <a:gd name="connsiteY30" fmla="*/ 38844129 h 39758529"/>
              <a:gd name="connsiteX31" fmla="*/ 548640 w 8961120"/>
              <a:gd name="connsiteY31" fmla="*/ 38752689 h 39758529"/>
              <a:gd name="connsiteX32" fmla="*/ 2743200 w 8961120"/>
              <a:gd name="connsiteY32" fmla="*/ 37746849 h 39758529"/>
              <a:gd name="connsiteX33" fmla="*/ 4297680 w 8961120"/>
              <a:gd name="connsiteY33" fmla="*/ 36192369 h 39758529"/>
              <a:gd name="connsiteX34" fmla="*/ 3566160 w 8961120"/>
              <a:gd name="connsiteY34" fmla="*/ 30340209 h 39758529"/>
              <a:gd name="connsiteX35" fmla="*/ 3657600 w 8961120"/>
              <a:gd name="connsiteY35" fmla="*/ 29608689 h 39758529"/>
              <a:gd name="connsiteX36" fmla="*/ 0 w 8961120"/>
              <a:gd name="connsiteY36" fmla="*/ 28877169 h 39758529"/>
              <a:gd name="connsiteX37" fmla="*/ 1828800 w 8961120"/>
              <a:gd name="connsiteY37" fmla="*/ 18910209 h 39758529"/>
              <a:gd name="connsiteX38" fmla="*/ 1280160 w 8961120"/>
              <a:gd name="connsiteY38" fmla="*/ 19001649 h 39758529"/>
              <a:gd name="connsiteX39" fmla="*/ 1371600 w 8961120"/>
              <a:gd name="connsiteY39" fmla="*/ 18818769 h 39758529"/>
              <a:gd name="connsiteX40" fmla="*/ 1005840 w 8961120"/>
              <a:gd name="connsiteY40" fmla="*/ 19001649 h 39758529"/>
              <a:gd name="connsiteX41" fmla="*/ 822960 w 8961120"/>
              <a:gd name="connsiteY41" fmla="*/ 18727329 h 39758529"/>
              <a:gd name="connsiteX42" fmla="*/ 457200 w 8961120"/>
              <a:gd name="connsiteY42" fmla="*/ 18910209 h 39758529"/>
              <a:gd name="connsiteX43" fmla="*/ 822960 w 8961120"/>
              <a:gd name="connsiteY43" fmla="*/ 18270129 h 39758529"/>
              <a:gd name="connsiteX44" fmla="*/ 274320 w 8961120"/>
              <a:gd name="connsiteY44" fmla="*/ 18178689 h 39758529"/>
              <a:gd name="connsiteX45" fmla="*/ 548640 w 8961120"/>
              <a:gd name="connsiteY45" fmla="*/ 17630049 h 39758529"/>
              <a:gd name="connsiteX46" fmla="*/ 91440 w 8961120"/>
              <a:gd name="connsiteY46" fmla="*/ 17172849 h 39758529"/>
              <a:gd name="connsiteX47" fmla="*/ 365760 w 8961120"/>
              <a:gd name="connsiteY47" fmla="*/ 17081409 h 39758529"/>
              <a:gd name="connsiteX48" fmla="*/ 457200 w 8961120"/>
              <a:gd name="connsiteY48" fmla="*/ 16258449 h 39758529"/>
              <a:gd name="connsiteX49" fmla="*/ 914400 w 8961120"/>
              <a:gd name="connsiteY49" fmla="*/ 14703969 h 39758529"/>
              <a:gd name="connsiteX50" fmla="*/ 0 w 8961120"/>
              <a:gd name="connsiteY50" fmla="*/ 14155329 h 39758529"/>
              <a:gd name="connsiteX51" fmla="*/ 731520 w 8961120"/>
              <a:gd name="connsiteY51" fmla="*/ 12235089 h 39758529"/>
              <a:gd name="connsiteX52" fmla="*/ 91440 w 8961120"/>
              <a:gd name="connsiteY52" fmla="*/ 12052209 h 39758529"/>
              <a:gd name="connsiteX53" fmla="*/ 91440 w 8961120"/>
              <a:gd name="connsiteY53" fmla="*/ 11412129 h 39758529"/>
              <a:gd name="connsiteX54" fmla="*/ 365760 w 8961120"/>
              <a:gd name="connsiteY54" fmla="*/ 11503569 h 39758529"/>
              <a:gd name="connsiteX55" fmla="*/ 1280160 w 8961120"/>
              <a:gd name="connsiteY55" fmla="*/ 10131969 h 39758529"/>
              <a:gd name="connsiteX56" fmla="*/ 2011680 w 8961120"/>
              <a:gd name="connsiteY56" fmla="*/ 10497729 h 39758529"/>
              <a:gd name="connsiteX57" fmla="*/ 2743200 w 8961120"/>
              <a:gd name="connsiteY57" fmla="*/ 7754529 h 39758529"/>
              <a:gd name="connsiteX58" fmla="*/ 3931920 w 8961120"/>
              <a:gd name="connsiteY58" fmla="*/ 7388769 h 39758529"/>
              <a:gd name="connsiteX59" fmla="*/ 4297680 w 8961120"/>
              <a:gd name="connsiteY59" fmla="*/ 6291489 h 39758529"/>
              <a:gd name="connsiteX60" fmla="*/ 4297680 w 8961120"/>
              <a:gd name="connsiteY60" fmla="*/ 5925729 h 39758529"/>
              <a:gd name="connsiteX61" fmla="*/ 3291840 w 8961120"/>
              <a:gd name="connsiteY61" fmla="*/ 5742849 h 39758529"/>
              <a:gd name="connsiteX62" fmla="*/ 3291840 w 8961120"/>
              <a:gd name="connsiteY62" fmla="*/ 5377089 h 39758529"/>
              <a:gd name="connsiteX63" fmla="*/ 3200400 w 8961120"/>
              <a:gd name="connsiteY63" fmla="*/ 5377089 h 39758529"/>
              <a:gd name="connsiteX64" fmla="*/ 3383280 w 8961120"/>
              <a:gd name="connsiteY64" fmla="*/ 5194209 h 39758529"/>
              <a:gd name="connsiteX65" fmla="*/ 3200400 w 8961120"/>
              <a:gd name="connsiteY65" fmla="*/ 5102769 h 39758529"/>
              <a:gd name="connsiteX66" fmla="*/ 3474720 w 8961120"/>
              <a:gd name="connsiteY66" fmla="*/ 5011329 h 39758529"/>
              <a:gd name="connsiteX67" fmla="*/ 2926080 w 8961120"/>
              <a:gd name="connsiteY67" fmla="*/ 4645569 h 39758529"/>
              <a:gd name="connsiteX68" fmla="*/ 3017520 w 8961120"/>
              <a:gd name="connsiteY68" fmla="*/ 4462689 h 39758529"/>
              <a:gd name="connsiteX69" fmla="*/ 2651760 w 8961120"/>
              <a:gd name="connsiteY69" fmla="*/ 4462689 h 39758529"/>
              <a:gd name="connsiteX70" fmla="*/ 3108960 w 8961120"/>
              <a:gd name="connsiteY70" fmla="*/ 3639729 h 39758529"/>
              <a:gd name="connsiteX71" fmla="*/ 2834640 w 8961120"/>
              <a:gd name="connsiteY71" fmla="*/ 3639729 h 39758529"/>
              <a:gd name="connsiteX72" fmla="*/ 2926080 w 8961120"/>
              <a:gd name="connsiteY72" fmla="*/ 3365409 h 39758529"/>
              <a:gd name="connsiteX73" fmla="*/ 2834640 w 8961120"/>
              <a:gd name="connsiteY73" fmla="*/ 3182529 h 39758529"/>
              <a:gd name="connsiteX74" fmla="*/ 2926080 w 8961120"/>
              <a:gd name="connsiteY74" fmla="*/ 3091089 h 39758529"/>
              <a:gd name="connsiteX75" fmla="*/ 2377440 w 8961120"/>
              <a:gd name="connsiteY75" fmla="*/ 2359569 h 39758529"/>
              <a:gd name="connsiteX76" fmla="*/ 2377440 w 8961120"/>
              <a:gd name="connsiteY76" fmla="*/ 1628049 h 39758529"/>
              <a:gd name="connsiteX77" fmla="*/ 3749040 w 8961120"/>
              <a:gd name="connsiteY77" fmla="*/ 439329 h 39758529"/>
              <a:gd name="connsiteX78" fmla="*/ 3931920 w 8961120"/>
              <a:gd name="connsiteY78" fmla="*/ 439329 h 39758529"/>
              <a:gd name="connsiteX79" fmla="*/ 4751040 w 8961120"/>
              <a:gd name="connsiteY79" fmla="*/ 7785 h 39758529"/>
              <a:gd name="connsiteX0" fmla="*/ 4751040 w 8961120"/>
              <a:gd name="connsiteY0" fmla="*/ 7785 h 39758529"/>
              <a:gd name="connsiteX1" fmla="*/ 6468000 w 8961120"/>
              <a:gd name="connsiteY1" fmla="*/ 392621 h 39758529"/>
              <a:gd name="connsiteX2" fmla="*/ 7589520 w 8961120"/>
              <a:gd name="connsiteY2" fmla="*/ 1719489 h 39758529"/>
              <a:gd name="connsiteX3" fmla="*/ 7040880 w 8961120"/>
              <a:gd name="connsiteY3" fmla="*/ 2542449 h 39758529"/>
              <a:gd name="connsiteX4" fmla="*/ 7132320 w 8961120"/>
              <a:gd name="connsiteY4" fmla="*/ 2908209 h 39758529"/>
              <a:gd name="connsiteX5" fmla="*/ 6858000 w 8961120"/>
              <a:gd name="connsiteY5" fmla="*/ 3456849 h 39758529"/>
              <a:gd name="connsiteX6" fmla="*/ 7406640 w 8961120"/>
              <a:gd name="connsiteY6" fmla="*/ 4371249 h 39758529"/>
              <a:gd name="connsiteX7" fmla="*/ 6858000 w 8961120"/>
              <a:gd name="connsiteY7" fmla="*/ 4828449 h 39758529"/>
              <a:gd name="connsiteX8" fmla="*/ 7406640 w 8961120"/>
              <a:gd name="connsiteY8" fmla="*/ 6108609 h 39758529"/>
              <a:gd name="connsiteX9" fmla="*/ 7223760 w 8961120"/>
              <a:gd name="connsiteY9" fmla="*/ 6474369 h 39758529"/>
              <a:gd name="connsiteX10" fmla="*/ 8595360 w 8961120"/>
              <a:gd name="connsiteY10" fmla="*/ 7388769 h 39758529"/>
              <a:gd name="connsiteX11" fmla="*/ 8961120 w 8961120"/>
              <a:gd name="connsiteY11" fmla="*/ 9766209 h 39758529"/>
              <a:gd name="connsiteX12" fmla="*/ 7772400 w 8961120"/>
              <a:gd name="connsiteY12" fmla="*/ 14703969 h 39758529"/>
              <a:gd name="connsiteX13" fmla="*/ 7132320 w 8961120"/>
              <a:gd name="connsiteY13" fmla="*/ 15526929 h 39758529"/>
              <a:gd name="connsiteX14" fmla="*/ 7863840 w 8961120"/>
              <a:gd name="connsiteY14" fmla="*/ 16532769 h 39758529"/>
              <a:gd name="connsiteX15" fmla="*/ 7772400 w 8961120"/>
              <a:gd name="connsiteY15" fmla="*/ 20647569 h 39758529"/>
              <a:gd name="connsiteX16" fmla="*/ 6949440 w 8961120"/>
              <a:gd name="connsiteY16" fmla="*/ 22384929 h 39758529"/>
              <a:gd name="connsiteX17" fmla="*/ 6949440 w 8961120"/>
              <a:gd name="connsiteY17" fmla="*/ 24488049 h 39758529"/>
              <a:gd name="connsiteX18" fmla="*/ 6675120 w 8961120"/>
              <a:gd name="connsiteY18" fmla="*/ 25402449 h 39758529"/>
              <a:gd name="connsiteX19" fmla="*/ 6675120 w 8961120"/>
              <a:gd name="connsiteY19" fmla="*/ 26682609 h 39758529"/>
              <a:gd name="connsiteX20" fmla="*/ 6400800 w 8961120"/>
              <a:gd name="connsiteY20" fmla="*/ 29242929 h 39758529"/>
              <a:gd name="connsiteX21" fmla="*/ 6858000 w 8961120"/>
              <a:gd name="connsiteY21" fmla="*/ 31346049 h 39758529"/>
              <a:gd name="connsiteX22" fmla="*/ 6492240 w 8961120"/>
              <a:gd name="connsiteY22" fmla="*/ 35735169 h 39758529"/>
              <a:gd name="connsiteX23" fmla="*/ 7406640 w 8961120"/>
              <a:gd name="connsiteY23" fmla="*/ 37106769 h 39758529"/>
              <a:gd name="connsiteX24" fmla="*/ 6675120 w 8961120"/>
              <a:gd name="connsiteY24" fmla="*/ 38386929 h 39758529"/>
              <a:gd name="connsiteX25" fmla="*/ 6766560 w 8961120"/>
              <a:gd name="connsiteY25" fmla="*/ 39209889 h 39758529"/>
              <a:gd name="connsiteX26" fmla="*/ 6217920 w 8961120"/>
              <a:gd name="connsiteY26" fmla="*/ 39027009 h 39758529"/>
              <a:gd name="connsiteX27" fmla="*/ 6217920 w 8961120"/>
              <a:gd name="connsiteY27" fmla="*/ 39484209 h 39758529"/>
              <a:gd name="connsiteX28" fmla="*/ 5303520 w 8961120"/>
              <a:gd name="connsiteY28" fmla="*/ 39758529 h 39758529"/>
              <a:gd name="connsiteX29" fmla="*/ 2743200 w 8961120"/>
              <a:gd name="connsiteY29" fmla="*/ 39484209 h 39758529"/>
              <a:gd name="connsiteX30" fmla="*/ 3566160 w 8961120"/>
              <a:gd name="connsiteY30" fmla="*/ 38844129 h 39758529"/>
              <a:gd name="connsiteX31" fmla="*/ 548640 w 8961120"/>
              <a:gd name="connsiteY31" fmla="*/ 38752689 h 39758529"/>
              <a:gd name="connsiteX32" fmla="*/ 2743200 w 8961120"/>
              <a:gd name="connsiteY32" fmla="*/ 37746849 h 39758529"/>
              <a:gd name="connsiteX33" fmla="*/ 4297680 w 8961120"/>
              <a:gd name="connsiteY33" fmla="*/ 36192369 h 39758529"/>
              <a:gd name="connsiteX34" fmla="*/ 3566160 w 8961120"/>
              <a:gd name="connsiteY34" fmla="*/ 30340209 h 39758529"/>
              <a:gd name="connsiteX35" fmla="*/ 3657600 w 8961120"/>
              <a:gd name="connsiteY35" fmla="*/ 29608689 h 39758529"/>
              <a:gd name="connsiteX36" fmla="*/ 0 w 8961120"/>
              <a:gd name="connsiteY36" fmla="*/ 28877169 h 39758529"/>
              <a:gd name="connsiteX37" fmla="*/ 1828800 w 8961120"/>
              <a:gd name="connsiteY37" fmla="*/ 18910209 h 39758529"/>
              <a:gd name="connsiteX38" fmla="*/ 1280160 w 8961120"/>
              <a:gd name="connsiteY38" fmla="*/ 19001649 h 39758529"/>
              <a:gd name="connsiteX39" fmla="*/ 1371600 w 8961120"/>
              <a:gd name="connsiteY39" fmla="*/ 18818769 h 39758529"/>
              <a:gd name="connsiteX40" fmla="*/ 1005840 w 8961120"/>
              <a:gd name="connsiteY40" fmla="*/ 19001649 h 39758529"/>
              <a:gd name="connsiteX41" fmla="*/ 822960 w 8961120"/>
              <a:gd name="connsiteY41" fmla="*/ 18727329 h 39758529"/>
              <a:gd name="connsiteX42" fmla="*/ 457200 w 8961120"/>
              <a:gd name="connsiteY42" fmla="*/ 18910209 h 39758529"/>
              <a:gd name="connsiteX43" fmla="*/ 822960 w 8961120"/>
              <a:gd name="connsiteY43" fmla="*/ 18270129 h 39758529"/>
              <a:gd name="connsiteX44" fmla="*/ 274320 w 8961120"/>
              <a:gd name="connsiteY44" fmla="*/ 18178689 h 39758529"/>
              <a:gd name="connsiteX45" fmla="*/ 548640 w 8961120"/>
              <a:gd name="connsiteY45" fmla="*/ 17630049 h 39758529"/>
              <a:gd name="connsiteX46" fmla="*/ 91440 w 8961120"/>
              <a:gd name="connsiteY46" fmla="*/ 17172849 h 39758529"/>
              <a:gd name="connsiteX47" fmla="*/ 365760 w 8961120"/>
              <a:gd name="connsiteY47" fmla="*/ 17081409 h 39758529"/>
              <a:gd name="connsiteX48" fmla="*/ 457200 w 8961120"/>
              <a:gd name="connsiteY48" fmla="*/ 16258449 h 39758529"/>
              <a:gd name="connsiteX49" fmla="*/ 914400 w 8961120"/>
              <a:gd name="connsiteY49" fmla="*/ 14703969 h 39758529"/>
              <a:gd name="connsiteX50" fmla="*/ 0 w 8961120"/>
              <a:gd name="connsiteY50" fmla="*/ 14155329 h 39758529"/>
              <a:gd name="connsiteX51" fmla="*/ 731520 w 8961120"/>
              <a:gd name="connsiteY51" fmla="*/ 12235089 h 39758529"/>
              <a:gd name="connsiteX52" fmla="*/ 91440 w 8961120"/>
              <a:gd name="connsiteY52" fmla="*/ 12052209 h 39758529"/>
              <a:gd name="connsiteX53" fmla="*/ 91440 w 8961120"/>
              <a:gd name="connsiteY53" fmla="*/ 11412129 h 39758529"/>
              <a:gd name="connsiteX54" fmla="*/ 365760 w 8961120"/>
              <a:gd name="connsiteY54" fmla="*/ 11503569 h 39758529"/>
              <a:gd name="connsiteX55" fmla="*/ 1280160 w 8961120"/>
              <a:gd name="connsiteY55" fmla="*/ 10131969 h 39758529"/>
              <a:gd name="connsiteX56" fmla="*/ 2011680 w 8961120"/>
              <a:gd name="connsiteY56" fmla="*/ 10497729 h 39758529"/>
              <a:gd name="connsiteX57" fmla="*/ 2743200 w 8961120"/>
              <a:gd name="connsiteY57" fmla="*/ 7754529 h 39758529"/>
              <a:gd name="connsiteX58" fmla="*/ 3931920 w 8961120"/>
              <a:gd name="connsiteY58" fmla="*/ 7388769 h 39758529"/>
              <a:gd name="connsiteX59" fmla="*/ 4297680 w 8961120"/>
              <a:gd name="connsiteY59" fmla="*/ 6291489 h 39758529"/>
              <a:gd name="connsiteX60" fmla="*/ 4297680 w 8961120"/>
              <a:gd name="connsiteY60" fmla="*/ 5925729 h 39758529"/>
              <a:gd name="connsiteX61" fmla="*/ 3291840 w 8961120"/>
              <a:gd name="connsiteY61" fmla="*/ 5742849 h 39758529"/>
              <a:gd name="connsiteX62" fmla="*/ 3291840 w 8961120"/>
              <a:gd name="connsiteY62" fmla="*/ 5377089 h 39758529"/>
              <a:gd name="connsiteX63" fmla="*/ 3200400 w 8961120"/>
              <a:gd name="connsiteY63" fmla="*/ 5377089 h 39758529"/>
              <a:gd name="connsiteX64" fmla="*/ 3383280 w 8961120"/>
              <a:gd name="connsiteY64" fmla="*/ 5194209 h 39758529"/>
              <a:gd name="connsiteX65" fmla="*/ 3200400 w 8961120"/>
              <a:gd name="connsiteY65" fmla="*/ 5102769 h 39758529"/>
              <a:gd name="connsiteX66" fmla="*/ 3474720 w 8961120"/>
              <a:gd name="connsiteY66" fmla="*/ 5011329 h 39758529"/>
              <a:gd name="connsiteX67" fmla="*/ 2926080 w 8961120"/>
              <a:gd name="connsiteY67" fmla="*/ 4645569 h 39758529"/>
              <a:gd name="connsiteX68" fmla="*/ 3017520 w 8961120"/>
              <a:gd name="connsiteY68" fmla="*/ 4462689 h 39758529"/>
              <a:gd name="connsiteX69" fmla="*/ 2651760 w 8961120"/>
              <a:gd name="connsiteY69" fmla="*/ 4462689 h 39758529"/>
              <a:gd name="connsiteX70" fmla="*/ 3108960 w 8961120"/>
              <a:gd name="connsiteY70" fmla="*/ 3639729 h 39758529"/>
              <a:gd name="connsiteX71" fmla="*/ 2926080 w 8961120"/>
              <a:gd name="connsiteY71" fmla="*/ 3365409 h 39758529"/>
              <a:gd name="connsiteX72" fmla="*/ 2834640 w 8961120"/>
              <a:gd name="connsiteY72" fmla="*/ 3182529 h 39758529"/>
              <a:gd name="connsiteX73" fmla="*/ 2926080 w 8961120"/>
              <a:gd name="connsiteY73" fmla="*/ 3091089 h 39758529"/>
              <a:gd name="connsiteX74" fmla="*/ 2377440 w 8961120"/>
              <a:gd name="connsiteY74" fmla="*/ 2359569 h 39758529"/>
              <a:gd name="connsiteX75" fmla="*/ 2377440 w 8961120"/>
              <a:gd name="connsiteY75" fmla="*/ 1628049 h 39758529"/>
              <a:gd name="connsiteX76" fmla="*/ 3749040 w 8961120"/>
              <a:gd name="connsiteY76" fmla="*/ 439329 h 39758529"/>
              <a:gd name="connsiteX77" fmla="*/ 3931920 w 8961120"/>
              <a:gd name="connsiteY77" fmla="*/ 439329 h 39758529"/>
              <a:gd name="connsiteX78" fmla="*/ 4751040 w 8961120"/>
              <a:gd name="connsiteY78" fmla="*/ 7785 h 39758529"/>
              <a:gd name="connsiteX0" fmla="*/ 4751040 w 8961120"/>
              <a:gd name="connsiteY0" fmla="*/ 7785 h 39758529"/>
              <a:gd name="connsiteX1" fmla="*/ 6468000 w 8961120"/>
              <a:gd name="connsiteY1" fmla="*/ 392621 h 39758529"/>
              <a:gd name="connsiteX2" fmla="*/ 7589520 w 8961120"/>
              <a:gd name="connsiteY2" fmla="*/ 1719489 h 39758529"/>
              <a:gd name="connsiteX3" fmla="*/ 7040880 w 8961120"/>
              <a:gd name="connsiteY3" fmla="*/ 2542449 h 39758529"/>
              <a:gd name="connsiteX4" fmla="*/ 7132320 w 8961120"/>
              <a:gd name="connsiteY4" fmla="*/ 2908209 h 39758529"/>
              <a:gd name="connsiteX5" fmla="*/ 6858000 w 8961120"/>
              <a:gd name="connsiteY5" fmla="*/ 3456849 h 39758529"/>
              <a:gd name="connsiteX6" fmla="*/ 7406640 w 8961120"/>
              <a:gd name="connsiteY6" fmla="*/ 4371249 h 39758529"/>
              <a:gd name="connsiteX7" fmla="*/ 6858000 w 8961120"/>
              <a:gd name="connsiteY7" fmla="*/ 4828449 h 39758529"/>
              <a:gd name="connsiteX8" fmla="*/ 7406640 w 8961120"/>
              <a:gd name="connsiteY8" fmla="*/ 6108609 h 39758529"/>
              <a:gd name="connsiteX9" fmla="*/ 7223760 w 8961120"/>
              <a:gd name="connsiteY9" fmla="*/ 6474369 h 39758529"/>
              <a:gd name="connsiteX10" fmla="*/ 8595360 w 8961120"/>
              <a:gd name="connsiteY10" fmla="*/ 7388769 h 39758529"/>
              <a:gd name="connsiteX11" fmla="*/ 8961120 w 8961120"/>
              <a:gd name="connsiteY11" fmla="*/ 9766209 h 39758529"/>
              <a:gd name="connsiteX12" fmla="*/ 7772400 w 8961120"/>
              <a:gd name="connsiteY12" fmla="*/ 14703969 h 39758529"/>
              <a:gd name="connsiteX13" fmla="*/ 7132320 w 8961120"/>
              <a:gd name="connsiteY13" fmla="*/ 15526929 h 39758529"/>
              <a:gd name="connsiteX14" fmla="*/ 7863840 w 8961120"/>
              <a:gd name="connsiteY14" fmla="*/ 16532769 h 39758529"/>
              <a:gd name="connsiteX15" fmla="*/ 7772400 w 8961120"/>
              <a:gd name="connsiteY15" fmla="*/ 20647569 h 39758529"/>
              <a:gd name="connsiteX16" fmla="*/ 6949440 w 8961120"/>
              <a:gd name="connsiteY16" fmla="*/ 22384929 h 39758529"/>
              <a:gd name="connsiteX17" fmla="*/ 6949440 w 8961120"/>
              <a:gd name="connsiteY17" fmla="*/ 24488049 h 39758529"/>
              <a:gd name="connsiteX18" fmla="*/ 6675120 w 8961120"/>
              <a:gd name="connsiteY18" fmla="*/ 25402449 h 39758529"/>
              <a:gd name="connsiteX19" fmla="*/ 6675120 w 8961120"/>
              <a:gd name="connsiteY19" fmla="*/ 26682609 h 39758529"/>
              <a:gd name="connsiteX20" fmla="*/ 6400800 w 8961120"/>
              <a:gd name="connsiteY20" fmla="*/ 29242929 h 39758529"/>
              <a:gd name="connsiteX21" fmla="*/ 6858000 w 8961120"/>
              <a:gd name="connsiteY21" fmla="*/ 31346049 h 39758529"/>
              <a:gd name="connsiteX22" fmla="*/ 6492240 w 8961120"/>
              <a:gd name="connsiteY22" fmla="*/ 35735169 h 39758529"/>
              <a:gd name="connsiteX23" fmla="*/ 7406640 w 8961120"/>
              <a:gd name="connsiteY23" fmla="*/ 37106769 h 39758529"/>
              <a:gd name="connsiteX24" fmla="*/ 6675120 w 8961120"/>
              <a:gd name="connsiteY24" fmla="*/ 38386929 h 39758529"/>
              <a:gd name="connsiteX25" fmla="*/ 6766560 w 8961120"/>
              <a:gd name="connsiteY25" fmla="*/ 39209889 h 39758529"/>
              <a:gd name="connsiteX26" fmla="*/ 6217920 w 8961120"/>
              <a:gd name="connsiteY26" fmla="*/ 39027009 h 39758529"/>
              <a:gd name="connsiteX27" fmla="*/ 6217920 w 8961120"/>
              <a:gd name="connsiteY27" fmla="*/ 39484209 h 39758529"/>
              <a:gd name="connsiteX28" fmla="*/ 5303520 w 8961120"/>
              <a:gd name="connsiteY28" fmla="*/ 39758529 h 39758529"/>
              <a:gd name="connsiteX29" fmla="*/ 2743200 w 8961120"/>
              <a:gd name="connsiteY29" fmla="*/ 39484209 h 39758529"/>
              <a:gd name="connsiteX30" fmla="*/ 3566160 w 8961120"/>
              <a:gd name="connsiteY30" fmla="*/ 38844129 h 39758529"/>
              <a:gd name="connsiteX31" fmla="*/ 548640 w 8961120"/>
              <a:gd name="connsiteY31" fmla="*/ 38752689 h 39758529"/>
              <a:gd name="connsiteX32" fmla="*/ 2743200 w 8961120"/>
              <a:gd name="connsiteY32" fmla="*/ 37746849 h 39758529"/>
              <a:gd name="connsiteX33" fmla="*/ 4297680 w 8961120"/>
              <a:gd name="connsiteY33" fmla="*/ 36192369 h 39758529"/>
              <a:gd name="connsiteX34" fmla="*/ 3566160 w 8961120"/>
              <a:gd name="connsiteY34" fmla="*/ 30340209 h 39758529"/>
              <a:gd name="connsiteX35" fmla="*/ 3657600 w 8961120"/>
              <a:gd name="connsiteY35" fmla="*/ 29608689 h 39758529"/>
              <a:gd name="connsiteX36" fmla="*/ 0 w 8961120"/>
              <a:gd name="connsiteY36" fmla="*/ 28877169 h 39758529"/>
              <a:gd name="connsiteX37" fmla="*/ 1828800 w 8961120"/>
              <a:gd name="connsiteY37" fmla="*/ 18910209 h 39758529"/>
              <a:gd name="connsiteX38" fmla="*/ 1280160 w 8961120"/>
              <a:gd name="connsiteY38" fmla="*/ 19001649 h 39758529"/>
              <a:gd name="connsiteX39" fmla="*/ 1371600 w 8961120"/>
              <a:gd name="connsiteY39" fmla="*/ 18818769 h 39758529"/>
              <a:gd name="connsiteX40" fmla="*/ 1005840 w 8961120"/>
              <a:gd name="connsiteY40" fmla="*/ 19001649 h 39758529"/>
              <a:gd name="connsiteX41" fmla="*/ 822960 w 8961120"/>
              <a:gd name="connsiteY41" fmla="*/ 18727329 h 39758529"/>
              <a:gd name="connsiteX42" fmla="*/ 457200 w 8961120"/>
              <a:gd name="connsiteY42" fmla="*/ 18910209 h 39758529"/>
              <a:gd name="connsiteX43" fmla="*/ 822960 w 8961120"/>
              <a:gd name="connsiteY43" fmla="*/ 18270129 h 39758529"/>
              <a:gd name="connsiteX44" fmla="*/ 274320 w 8961120"/>
              <a:gd name="connsiteY44" fmla="*/ 18178689 h 39758529"/>
              <a:gd name="connsiteX45" fmla="*/ 548640 w 8961120"/>
              <a:gd name="connsiteY45" fmla="*/ 17630049 h 39758529"/>
              <a:gd name="connsiteX46" fmla="*/ 91440 w 8961120"/>
              <a:gd name="connsiteY46" fmla="*/ 17172849 h 39758529"/>
              <a:gd name="connsiteX47" fmla="*/ 365760 w 8961120"/>
              <a:gd name="connsiteY47" fmla="*/ 17081409 h 39758529"/>
              <a:gd name="connsiteX48" fmla="*/ 457200 w 8961120"/>
              <a:gd name="connsiteY48" fmla="*/ 16258449 h 39758529"/>
              <a:gd name="connsiteX49" fmla="*/ 914400 w 8961120"/>
              <a:gd name="connsiteY49" fmla="*/ 14703969 h 39758529"/>
              <a:gd name="connsiteX50" fmla="*/ 0 w 8961120"/>
              <a:gd name="connsiteY50" fmla="*/ 14155329 h 39758529"/>
              <a:gd name="connsiteX51" fmla="*/ 731520 w 8961120"/>
              <a:gd name="connsiteY51" fmla="*/ 12235089 h 39758529"/>
              <a:gd name="connsiteX52" fmla="*/ 91440 w 8961120"/>
              <a:gd name="connsiteY52" fmla="*/ 12052209 h 39758529"/>
              <a:gd name="connsiteX53" fmla="*/ 91440 w 8961120"/>
              <a:gd name="connsiteY53" fmla="*/ 11412129 h 39758529"/>
              <a:gd name="connsiteX54" fmla="*/ 365760 w 8961120"/>
              <a:gd name="connsiteY54" fmla="*/ 11503569 h 39758529"/>
              <a:gd name="connsiteX55" fmla="*/ 1280160 w 8961120"/>
              <a:gd name="connsiteY55" fmla="*/ 10131969 h 39758529"/>
              <a:gd name="connsiteX56" fmla="*/ 2011680 w 8961120"/>
              <a:gd name="connsiteY56" fmla="*/ 10497729 h 39758529"/>
              <a:gd name="connsiteX57" fmla="*/ 2743200 w 8961120"/>
              <a:gd name="connsiteY57" fmla="*/ 7754529 h 39758529"/>
              <a:gd name="connsiteX58" fmla="*/ 3931920 w 8961120"/>
              <a:gd name="connsiteY58" fmla="*/ 7388769 h 39758529"/>
              <a:gd name="connsiteX59" fmla="*/ 4297680 w 8961120"/>
              <a:gd name="connsiteY59" fmla="*/ 6291489 h 39758529"/>
              <a:gd name="connsiteX60" fmla="*/ 4297680 w 8961120"/>
              <a:gd name="connsiteY60" fmla="*/ 5925729 h 39758529"/>
              <a:gd name="connsiteX61" fmla="*/ 3291840 w 8961120"/>
              <a:gd name="connsiteY61" fmla="*/ 5742849 h 39758529"/>
              <a:gd name="connsiteX62" fmla="*/ 3291840 w 8961120"/>
              <a:gd name="connsiteY62" fmla="*/ 5377089 h 39758529"/>
              <a:gd name="connsiteX63" fmla="*/ 3200400 w 8961120"/>
              <a:gd name="connsiteY63" fmla="*/ 5377089 h 39758529"/>
              <a:gd name="connsiteX64" fmla="*/ 3383280 w 8961120"/>
              <a:gd name="connsiteY64" fmla="*/ 5194209 h 39758529"/>
              <a:gd name="connsiteX65" fmla="*/ 3200400 w 8961120"/>
              <a:gd name="connsiteY65" fmla="*/ 5102769 h 39758529"/>
              <a:gd name="connsiteX66" fmla="*/ 3474720 w 8961120"/>
              <a:gd name="connsiteY66" fmla="*/ 5011329 h 39758529"/>
              <a:gd name="connsiteX67" fmla="*/ 2926080 w 8961120"/>
              <a:gd name="connsiteY67" fmla="*/ 4645569 h 39758529"/>
              <a:gd name="connsiteX68" fmla="*/ 3017520 w 8961120"/>
              <a:gd name="connsiteY68" fmla="*/ 4462689 h 39758529"/>
              <a:gd name="connsiteX69" fmla="*/ 2651760 w 8961120"/>
              <a:gd name="connsiteY69" fmla="*/ 4462689 h 39758529"/>
              <a:gd name="connsiteX70" fmla="*/ 3108960 w 8961120"/>
              <a:gd name="connsiteY70" fmla="*/ 3639729 h 39758529"/>
              <a:gd name="connsiteX71" fmla="*/ 2926080 w 8961120"/>
              <a:gd name="connsiteY71" fmla="*/ 3365409 h 39758529"/>
              <a:gd name="connsiteX72" fmla="*/ 2834640 w 8961120"/>
              <a:gd name="connsiteY72" fmla="*/ 3182529 h 39758529"/>
              <a:gd name="connsiteX73" fmla="*/ 2926080 w 8961120"/>
              <a:gd name="connsiteY73" fmla="*/ 3091089 h 39758529"/>
              <a:gd name="connsiteX74" fmla="*/ 2377440 w 8961120"/>
              <a:gd name="connsiteY74" fmla="*/ 2359569 h 39758529"/>
              <a:gd name="connsiteX75" fmla="*/ 2377440 w 8961120"/>
              <a:gd name="connsiteY75" fmla="*/ 1628049 h 39758529"/>
              <a:gd name="connsiteX76" fmla="*/ 3749040 w 8961120"/>
              <a:gd name="connsiteY76" fmla="*/ 439329 h 39758529"/>
              <a:gd name="connsiteX77" fmla="*/ 3931920 w 8961120"/>
              <a:gd name="connsiteY77" fmla="*/ 439329 h 39758529"/>
              <a:gd name="connsiteX78" fmla="*/ 4751040 w 8961120"/>
              <a:gd name="connsiteY78" fmla="*/ 7785 h 39758529"/>
              <a:gd name="connsiteX0" fmla="*/ 4751040 w 8961120"/>
              <a:gd name="connsiteY0" fmla="*/ 7785 h 39758529"/>
              <a:gd name="connsiteX1" fmla="*/ 6468000 w 8961120"/>
              <a:gd name="connsiteY1" fmla="*/ 392621 h 39758529"/>
              <a:gd name="connsiteX2" fmla="*/ 7589520 w 8961120"/>
              <a:gd name="connsiteY2" fmla="*/ 1719489 h 39758529"/>
              <a:gd name="connsiteX3" fmla="*/ 7040880 w 8961120"/>
              <a:gd name="connsiteY3" fmla="*/ 2542449 h 39758529"/>
              <a:gd name="connsiteX4" fmla="*/ 7132320 w 8961120"/>
              <a:gd name="connsiteY4" fmla="*/ 2908209 h 39758529"/>
              <a:gd name="connsiteX5" fmla="*/ 6858000 w 8961120"/>
              <a:gd name="connsiteY5" fmla="*/ 3456849 h 39758529"/>
              <a:gd name="connsiteX6" fmla="*/ 7406640 w 8961120"/>
              <a:gd name="connsiteY6" fmla="*/ 4371249 h 39758529"/>
              <a:gd name="connsiteX7" fmla="*/ 6858000 w 8961120"/>
              <a:gd name="connsiteY7" fmla="*/ 4828449 h 39758529"/>
              <a:gd name="connsiteX8" fmla="*/ 7406640 w 8961120"/>
              <a:gd name="connsiteY8" fmla="*/ 6108609 h 39758529"/>
              <a:gd name="connsiteX9" fmla="*/ 7223760 w 8961120"/>
              <a:gd name="connsiteY9" fmla="*/ 6474369 h 39758529"/>
              <a:gd name="connsiteX10" fmla="*/ 8595360 w 8961120"/>
              <a:gd name="connsiteY10" fmla="*/ 7388769 h 39758529"/>
              <a:gd name="connsiteX11" fmla="*/ 8961120 w 8961120"/>
              <a:gd name="connsiteY11" fmla="*/ 9766209 h 39758529"/>
              <a:gd name="connsiteX12" fmla="*/ 7772400 w 8961120"/>
              <a:gd name="connsiteY12" fmla="*/ 14703969 h 39758529"/>
              <a:gd name="connsiteX13" fmla="*/ 7132320 w 8961120"/>
              <a:gd name="connsiteY13" fmla="*/ 15526929 h 39758529"/>
              <a:gd name="connsiteX14" fmla="*/ 7863840 w 8961120"/>
              <a:gd name="connsiteY14" fmla="*/ 16532769 h 39758529"/>
              <a:gd name="connsiteX15" fmla="*/ 7772400 w 8961120"/>
              <a:gd name="connsiteY15" fmla="*/ 20647569 h 39758529"/>
              <a:gd name="connsiteX16" fmla="*/ 6949440 w 8961120"/>
              <a:gd name="connsiteY16" fmla="*/ 22384929 h 39758529"/>
              <a:gd name="connsiteX17" fmla="*/ 6949440 w 8961120"/>
              <a:gd name="connsiteY17" fmla="*/ 24488049 h 39758529"/>
              <a:gd name="connsiteX18" fmla="*/ 6675120 w 8961120"/>
              <a:gd name="connsiteY18" fmla="*/ 25402449 h 39758529"/>
              <a:gd name="connsiteX19" fmla="*/ 6675120 w 8961120"/>
              <a:gd name="connsiteY19" fmla="*/ 26682609 h 39758529"/>
              <a:gd name="connsiteX20" fmla="*/ 6400800 w 8961120"/>
              <a:gd name="connsiteY20" fmla="*/ 29242929 h 39758529"/>
              <a:gd name="connsiteX21" fmla="*/ 6858000 w 8961120"/>
              <a:gd name="connsiteY21" fmla="*/ 31346049 h 39758529"/>
              <a:gd name="connsiteX22" fmla="*/ 6492240 w 8961120"/>
              <a:gd name="connsiteY22" fmla="*/ 35735169 h 39758529"/>
              <a:gd name="connsiteX23" fmla="*/ 7406640 w 8961120"/>
              <a:gd name="connsiteY23" fmla="*/ 37106769 h 39758529"/>
              <a:gd name="connsiteX24" fmla="*/ 6675120 w 8961120"/>
              <a:gd name="connsiteY24" fmla="*/ 38386929 h 39758529"/>
              <a:gd name="connsiteX25" fmla="*/ 6766560 w 8961120"/>
              <a:gd name="connsiteY25" fmla="*/ 39209889 h 39758529"/>
              <a:gd name="connsiteX26" fmla="*/ 6217920 w 8961120"/>
              <a:gd name="connsiteY26" fmla="*/ 39027009 h 39758529"/>
              <a:gd name="connsiteX27" fmla="*/ 6217920 w 8961120"/>
              <a:gd name="connsiteY27" fmla="*/ 39484209 h 39758529"/>
              <a:gd name="connsiteX28" fmla="*/ 5303520 w 8961120"/>
              <a:gd name="connsiteY28" fmla="*/ 39758529 h 39758529"/>
              <a:gd name="connsiteX29" fmla="*/ 2743200 w 8961120"/>
              <a:gd name="connsiteY29" fmla="*/ 39484209 h 39758529"/>
              <a:gd name="connsiteX30" fmla="*/ 3566160 w 8961120"/>
              <a:gd name="connsiteY30" fmla="*/ 38844129 h 39758529"/>
              <a:gd name="connsiteX31" fmla="*/ 548640 w 8961120"/>
              <a:gd name="connsiteY31" fmla="*/ 38752689 h 39758529"/>
              <a:gd name="connsiteX32" fmla="*/ 2743200 w 8961120"/>
              <a:gd name="connsiteY32" fmla="*/ 37746849 h 39758529"/>
              <a:gd name="connsiteX33" fmla="*/ 4297680 w 8961120"/>
              <a:gd name="connsiteY33" fmla="*/ 36192369 h 39758529"/>
              <a:gd name="connsiteX34" fmla="*/ 3566160 w 8961120"/>
              <a:gd name="connsiteY34" fmla="*/ 30340209 h 39758529"/>
              <a:gd name="connsiteX35" fmla="*/ 3657600 w 8961120"/>
              <a:gd name="connsiteY35" fmla="*/ 29608689 h 39758529"/>
              <a:gd name="connsiteX36" fmla="*/ 0 w 8961120"/>
              <a:gd name="connsiteY36" fmla="*/ 28877169 h 39758529"/>
              <a:gd name="connsiteX37" fmla="*/ 1828800 w 8961120"/>
              <a:gd name="connsiteY37" fmla="*/ 18910209 h 39758529"/>
              <a:gd name="connsiteX38" fmla="*/ 1280160 w 8961120"/>
              <a:gd name="connsiteY38" fmla="*/ 19001649 h 39758529"/>
              <a:gd name="connsiteX39" fmla="*/ 1371600 w 8961120"/>
              <a:gd name="connsiteY39" fmla="*/ 18818769 h 39758529"/>
              <a:gd name="connsiteX40" fmla="*/ 1005840 w 8961120"/>
              <a:gd name="connsiteY40" fmla="*/ 19001649 h 39758529"/>
              <a:gd name="connsiteX41" fmla="*/ 822960 w 8961120"/>
              <a:gd name="connsiteY41" fmla="*/ 18727329 h 39758529"/>
              <a:gd name="connsiteX42" fmla="*/ 457200 w 8961120"/>
              <a:gd name="connsiteY42" fmla="*/ 18910209 h 39758529"/>
              <a:gd name="connsiteX43" fmla="*/ 822960 w 8961120"/>
              <a:gd name="connsiteY43" fmla="*/ 18270129 h 39758529"/>
              <a:gd name="connsiteX44" fmla="*/ 274320 w 8961120"/>
              <a:gd name="connsiteY44" fmla="*/ 18178689 h 39758529"/>
              <a:gd name="connsiteX45" fmla="*/ 548640 w 8961120"/>
              <a:gd name="connsiteY45" fmla="*/ 17630049 h 39758529"/>
              <a:gd name="connsiteX46" fmla="*/ 91440 w 8961120"/>
              <a:gd name="connsiteY46" fmla="*/ 17172849 h 39758529"/>
              <a:gd name="connsiteX47" fmla="*/ 365760 w 8961120"/>
              <a:gd name="connsiteY47" fmla="*/ 17081409 h 39758529"/>
              <a:gd name="connsiteX48" fmla="*/ 457200 w 8961120"/>
              <a:gd name="connsiteY48" fmla="*/ 16258449 h 39758529"/>
              <a:gd name="connsiteX49" fmla="*/ 914400 w 8961120"/>
              <a:gd name="connsiteY49" fmla="*/ 14703969 h 39758529"/>
              <a:gd name="connsiteX50" fmla="*/ 0 w 8961120"/>
              <a:gd name="connsiteY50" fmla="*/ 14155329 h 39758529"/>
              <a:gd name="connsiteX51" fmla="*/ 731520 w 8961120"/>
              <a:gd name="connsiteY51" fmla="*/ 12235089 h 39758529"/>
              <a:gd name="connsiteX52" fmla="*/ 91440 w 8961120"/>
              <a:gd name="connsiteY52" fmla="*/ 12052209 h 39758529"/>
              <a:gd name="connsiteX53" fmla="*/ 91440 w 8961120"/>
              <a:gd name="connsiteY53" fmla="*/ 11412129 h 39758529"/>
              <a:gd name="connsiteX54" fmla="*/ 365760 w 8961120"/>
              <a:gd name="connsiteY54" fmla="*/ 11503569 h 39758529"/>
              <a:gd name="connsiteX55" fmla="*/ 1280160 w 8961120"/>
              <a:gd name="connsiteY55" fmla="*/ 10131969 h 39758529"/>
              <a:gd name="connsiteX56" fmla="*/ 2011680 w 8961120"/>
              <a:gd name="connsiteY56" fmla="*/ 10497729 h 39758529"/>
              <a:gd name="connsiteX57" fmla="*/ 2743200 w 8961120"/>
              <a:gd name="connsiteY57" fmla="*/ 7754529 h 39758529"/>
              <a:gd name="connsiteX58" fmla="*/ 3931920 w 8961120"/>
              <a:gd name="connsiteY58" fmla="*/ 7388769 h 39758529"/>
              <a:gd name="connsiteX59" fmla="*/ 4297680 w 8961120"/>
              <a:gd name="connsiteY59" fmla="*/ 6291489 h 39758529"/>
              <a:gd name="connsiteX60" fmla="*/ 4297680 w 8961120"/>
              <a:gd name="connsiteY60" fmla="*/ 5925729 h 39758529"/>
              <a:gd name="connsiteX61" fmla="*/ 3291840 w 8961120"/>
              <a:gd name="connsiteY61" fmla="*/ 5742849 h 39758529"/>
              <a:gd name="connsiteX62" fmla="*/ 3291840 w 8961120"/>
              <a:gd name="connsiteY62" fmla="*/ 5377089 h 39758529"/>
              <a:gd name="connsiteX63" fmla="*/ 3200400 w 8961120"/>
              <a:gd name="connsiteY63" fmla="*/ 5377089 h 39758529"/>
              <a:gd name="connsiteX64" fmla="*/ 3383280 w 8961120"/>
              <a:gd name="connsiteY64" fmla="*/ 5194209 h 39758529"/>
              <a:gd name="connsiteX65" fmla="*/ 3200400 w 8961120"/>
              <a:gd name="connsiteY65" fmla="*/ 5102769 h 39758529"/>
              <a:gd name="connsiteX66" fmla="*/ 3474720 w 8961120"/>
              <a:gd name="connsiteY66" fmla="*/ 5011329 h 39758529"/>
              <a:gd name="connsiteX67" fmla="*/ 3017520 w 8961120"/>
              <a:gd name="connsiteY67" fmla="*/ 4462689 h 39758529"/>
              <a:gd name="connsiteX68" fmla="*/ 2651760 w 8961120"/>
              <a:gd name="connsiteY68" fmla="*/ 4462689 h 39758529"/>
              <a:gd name="connsiteX69" fmla="*/ 3108960 w 8961120"/>
              <a:gd name="connsiteY69" fmla="*/ 3639729 h 39758529"/>
              <a:gd name="connsiteX70" fmla="*/ 2926080 w 8961120"/>
              <a:gd name="connsiteY70" fmla="*/ 3365409 h 39758529"/>
              <a:gd name="connsiteX71" fmla="*/ 2834640 w 8961120"/>
              <a:gd name="connsiteY71" fmla="*/ 3182529 h 39758529"/>
              <a:gd name="connsiteX72" fmla="*/ 2926080 w 8961120"/>
              <a:gd name="connsiteY72" fmla="*/ 3091089 h 39758529"/>
              <a:gd name="connsiteX73" fmla="*/ 2377440 w 8961120"/>
              <a:gd name="connsiteY73" fmla="*/ 2359569 h 39758529"/>
              <a:gd name="connsiteX74" fmla="*/ 2377440 w 8961120"/>
              <a:gd name="connsiteY74" fmla="*/ 1628049 h 39758529"/>
              <a:gd name="connsiteX75" fmla="*/ 3749040 w 8961120"/>
              <a:gd name="connsiteY75" fmla="*/ 439329 h 39758529"/>
              <a:gd name="connsiteX76" fmla="*/ 3931920 w 8961120"/>
              <a:gd name="connsiteY76" fmla="*/ 439329 h 39758529"/>
              <a:gd name="connsiteX77" fmla="*/ 4751040 w 8961120"/>
              <a:gd name="connsiteY77" fmla="*/ 7785 h 39758529"/>
              <a:gd name="connsiteX0" fmla="*/ 4751040 w 8961120"/>
              <a:gd name="connsiteY0" fmla="*/ 7785 h 39758529"/>
              <a:gd name="connsiteX1" fmla="*/ 6468000 w 8961120"/>
              <a:gd name="connsiteY1" fmla="*/ 392621 h 39758529"/>
              <a:gd name="connsiteX2" fmla="*/ 7589520 w 8961120"/>
              <a:gd name="connsiteY2" fmla="*/ 1719489 h 39758529"/>
              <a:gd name="connsiteX3" fmla="*/ 7040880 w 8961120"/>
              <a:gd name="connsiteY3" fmla="*/ 2542449 h 39758529"/>
              <a:gd name="connsiteX4" fmla="*/ 7132320 w 8961120"/>
              <a:gd name="connsiteY4" fmla="*/ 2908209 h 39758529"/>
              <a:gd name="connsiteX5" fmla="*/ 6858000 w 8961120"/>
              <a:gd name="connsiteY5" fmla="*/ 3456849 h 39758529"/>
              <a:gd name="connsiteX6" fmla="*/ 7406640 w 8961120"/>
              <a:gd name="connsiteY6" fmla="*/ 4371249 h 39758529"/>
              <a:gd name="connsiteX7" fmla="*/ 6858000 w 8961120"/>
              <a:gd name="connsiteY7" fmla="*/ 4828449 h 39758529"/>
              <a:gd name="connsiteX8" fmla="*/ 7406640 w 8961120"/>
              <a:gd name="connsiteY8" fmla="*/ 6108609 h 39758529"/>
              <a:gd name="connsiteX9" fmla="*/ 7223760 w 8961120"/>
              <a:gd name="connsiteY9" fmla="*/ 6474369 h 39758529"/>
              <a:gd name="connsiteX10" fmla="*/ 8595360 w 8961120"/>
              <a:gd name="connsiteY10" fmla="*/ 7388769 h 39758529"/>
              <a:gd name="connsiteX11" fmla="*/ 8961120 w 8961120"/>
              <a:gd name="connsiteY11" fmla="*/ 9766209 h 39758529"/>
              <a:gd name="connsiteX12" fmla="*/ 7772400 w 8961120"/>
              <a:gd name="connsiteY12" fmla="*/ 14703969 h 39758529"/>
              <a:gd name="connsiteX13" fmla="*/ 7132320 w 8961120"/>
              <a:gd name="connsiteY13" fmla="*/ 15526929 h 39758529"/>
              <a:gd name="connsiteX14" fmla="*/ 7863840 w 8961120"/>
              <a:gd name="connsiteY14" fmla="*/ 16532769 h 39758529"/>
              <a:gd name="connsiteX15" fmla="*/ 7772400 w 8961120"/>
              <a:gd name="connsiteY15" fmla="*/ 20647569 h 39758529"/>
              <a:gd name="connsiteX16" fmla="*/ 6949440 w 8961120"/>
              <a:gd name="connsiteY16" fmla="*/ 22384929 h 39758529"/>
              <a:gd name="connsiteX17" fmla="*/ 6949440 w 8961120"/>
              <a:gd name="connsiteY17" fmla="*/ 24488049 h 39758529"/>
              <a:gd name="connsiteX18" fmla="*/ 6675120 w 8961120"/>
              <a:gd name="connsiteY18" fmla="*/ 25402449 h 39758529"/>
              <a:gd name="connsiteX19" fmla="*/ 6675120 w 8961120"/>
              <a:gd name="connsiteY19" fmla="*/ 26682609 h 39758529"/>
              <a:gd name="connsiteX20" fmla="*/ 6400800 w 8961120"/>
              <a:gd name="connsiteY20" fmla="*/ 29242929 h 39758529"/>
              <a:gd name="connsiteX21" fmla="*/ 6858000 w 8961120"/>
              <a:gd name="connsiteY21" fmla="*/ 31346049 h 39758529"/>
              <a:gd name="connsiteX22" fmla="*/ 6492240 w 8961120"/>
              <a:gd name="connsiteY22" fmla="*/ 35735169 h 39758529"/>
              <a:gd name="connsiteX23" fmla="*/ 7406640 w 8961120"/>
              <a:gd name="connsiteY23" fmla="*/ 37106769 h 39758529"/>
              <a:gd name="connsiteX24" fmla="*/ 6675120 w 8961120"/>
              <a:gd name="connsiteY24" fmla="*/ 38386929 h 39758529"/>
              <a:gd name="connsiteX25" fmla="*/ 6766560 w 8961120"/>
              <a:gd name="connsiteY25" fmla="*/ 39209889 h 39758529"/>
              <a:gd name="connsiteX26" fmla="*/ 6217920 w 8961120"/>
              <a:gd name="connsiteY26" fmla="*/ 39027009 h 39758529"/>
              <a:gd name="connsiteX27" fmla="*/ 6217920 w 8961120"/>
              <a:gd name="connsiteY27" fmla="*/ 39484209 h 39758529"/>
              <a:gd name="connsiteX28" fmla="*/ 5303520 w 8961120"/>
              <a:gd name="connsiteY28" fmla="*/ 39758529 h 39758529"/>
              <a:gd name="connsiteX29" fmla="*/ 2743200 w 8961120"/>
              <a:gd name="connsiteY29" fmla="*/ 39484209 h 39758529"/>
              <a:gd name="connsiteX30" fmla="*/ 3566160 w 8961120"/>
              <a:gd name="connsiteY30" fmla="*/ 38844129 h 39758529"/>
              <a:gd name="connsiteX31" fmla="*/ 548640 w 8961120"/>
              <a:gd name="connsiteY31" fmla="*/ 38752689 h 39758529"/>
              <a:gd name="connsiteX32" fmla="*/ 2743200 w 8961120"/>
              <a:gd name="connsiteY32" fmla="*/ 37746849 h 39758529"/>
              <a:gd name="connsiteX33" fmla="*/ 4297680 w 8961120"/>
              <a:gd name="connsiteY33" fmla="*/ 36192369 h 39758529"/>
              <a:gd name="connsiteX34" fmla="*/ 3566160 w 8961120"/>
              <a:gd name="connsiteY34" fmla="*/ 30340209 h 39758529"/>
              <a:gd name="connsiteX35" fmla="*/ 3657600 w 8961120"/>
              <a:gd name="connsiteY35" fmla="*/ 29608689 h 39758529"/>
              <a:gd name="connsiteX36" fmla="*/ 0 w 8961120"/>
              <a:gd name="connsiteY36" fmla="*/ 28877169 h 39758529"/>
              <a:gd name="connsiteX37" fmla="*/ 1828800 w 8961120"/>
              <a:gd name="connsiteY37" fmla="*/ 18910209 h 39758529"/>
              <a:gd name="connsiteX38" fmla="*/ 1280160 w 8961120"/>
              <a:gd name="connsiteY38" fmla="*/ 19001649 h 39758529"/>
              <a:gd name="connsiteX39" fmla="*/ 1371600 w 8961120"/>
              <a:gd name="connsiteY39" fmla="*/ 18818769 h 39758529"/>
              <a:gd name="connsiteX40" fmla="*/ 1005840 w 8961120"/>
              <a:gd name="connsiteY40" fmla="*/ 19001649 h 39758529"/>
              <a:gd name="connsiteX41" fmla="*/ 822960 w 8961120"/>
              <a:gd name="connsiteY41" fmla="*/ 18727329 h 39758529"/>
              <a:gd name="connsiteX42" fmla="*/ 457200 w 8961120"/>
              <a:gd name="connsiteY42" fmla="*/ 18910209 h 39758529"/>
              <a:gd name="connsiteX43" fmla="*/ 822960 w 8961120"/>
              <a:gd name="connsiteY43" fmla="*/ 18270129 h 39758529"/>
              <a:gd name="connsiteX44" fmla="*/ 274320 w 8961120"/>
              <a:gd name="connsiteY44" fmla="*/ 18178689 h 39758529"/>
              <a:gd name="connsiteX45" fmla="*/ 548640 w 8961120"/>
              <a:gd name="connsiteY45" fmla="*/ 17630049 h 39758529"/>
              <a:gd name="connsiteX46" fmla="*/ 91440 w 8961120"/>
              <a:gd name="connsiteY46" fmla="*/ 17172849 h 39758529"/>
              <a:gd name="connsiteX47" fmla="*/ 365760 w 8961120"/>
              <a:gd name="connsiteY47" fmla="*/ 17081409 h 39758529"/>
              <a:gd name="connsiteX48" fmla="*/ 457200 w 8961120"/>
              <a:gd name="connsiteY48" fmla="*/ 16258449 h 39758529"/>
              <a:gd name="connsiteX49" fmla="*/ 914400 w 8961120"/>
              <a:gd name="connsiteY49" fmla="*/ 14703969 h 39758529"/>
              <a:gd name="connsiteX50" fmla="*/ 0 w 8961120"/>
              <a:gd name="connsiteY50" fmla="*/ 14155329 h 39758529"/>
              <a:gd name="connsiteX51" fmla="*/ 731520 w 8961120"/>
              <a:gd name="connsiteY51" fmla="*/ 12235089 h 39758529"/>
              <a:gd name="connsiteX52" fmla="*/ 91440 w 8961120"/>
              <a:gd name="connsiteY52" fmla="*/ 12052209 h 39758529"/>
              <a:gd name="connsiteX53" fmla="*/ 91440 w 8961120"/>
              <a:gd name="connsiteY53" fmla="*/ 11412129 h 39758529"/>
              <a:gd name="connsiteX54" fmla="*/ 365760 w 8961120"/>
              <a:gd name="connsiteY54" fmla="*/ 11503569 h 39758529"/>
              <a:gd name="connsiteX55" fmla="*/ 1280160 w 8961120"/>
              <a:gd name="connsiteY55" fmla="*/ 10131969 h 39758529"/>
              <a:gd name="connsiteX56" fmla="*/ 2011680 w 8961120"/>
              <a:gd name="connsiteY56" fmla="*/ 10497729 h 39758529"/>
              <a:gd name="connsiteX57" fmla="*/ 2743200 w 8961120"/>
              <a:gd name="connsiteY57" fmla="*/ 7754529 h 39758529"/>
              <a:gd name="connsiteX58" fmla="*/ 3931920 w 8961120"/>
              <a:gd name="connsiteY58" fmla="*/ 7388769 h 39758529"/>
              <a:gd name="connsiteX59" fmla="*/ 4297680 w 8961120"/>
              <a:gd name="connsiteY59" fmla="*/ 6291489 h 39758529"/>
              <a:gd name="connsiteX60" fmla="*/ 4297680 w 8961120"/>
              <a:gd name="connsiteY60" fmla="*/ 5925729 h 39758529"/>
              <a:gd name="connsiteX61" fmla="*/ 3291840 w 8961120"/>
              <a:gd name="connsiteY61" fmla="*/ 5742849 h 39758529"/>
              <a:gd name="connsiteX62" fmla="*/ 3291840 w 8961120"/>
              <a:gd name="connsiteY62" fmla="*/ 5377089 h 39758529"/>
              <a:gd name="connsiteX63" fmla="*/ 3200400 w 8961120"/>
              <a:gd name="connsiteY63" fmla="*/ 5377089 h 39758529"/>
              <a:gd name="connsiteX64" fmla="*/ 3383280 w 8961120"/>
              <a:gd name="connsiteY64" fmla="*/ 5194209 h 39758529"/>
              <a:gd name="connsiteX65" fmla="*/ 3200400 w 8961120"/>
              <a:gd name="connsiteY65" fmla="*/ 5102769 h 39758529"/>
              <a:gd name="connsiteX66" fmla="*/ 3474720 w 8961120"/>
              <a:gd name="connsiteY66" fmla="*/ 5011329 h 39758529"/>
              <a:gd name="connsiteX67" fmla="*/ 3017520 w 8961120"/>
              <a:gd name="connsiteY67" fmla="*/ 4462689 h 39758529"/>
              <a:gd name="connsiteX68" fmla="*/ 2651760 w 8961120"/>
              <a:gd name="connsiteY68" fmla="*/ 4462689 h 39758529"/>
              <a:gd name="connsiteX69" fmla="*/ 3108960 w 8961120"/>
              <a:gd name="connsiteY69" fmla="*/ 3639729 h 39758529"/>
              <a:gd name="connsiteX70" fmla="*/ 2926080 w 8961120"/>
              <a:gd name="connsiteY70" fmla="*/ 3365409 h 39758529"/>
              <a:gd name="connsiteX71" fmla="*/ 2834640 w 8961120"/>
              <a:gd name="connsiteY71" fmla="*/ 3182529 h 39758529"/>
              <a:gd name="connsiteX72" fmla="*/ 2926080 w 8961120"/>
              <a:gd name="connsiteY72" fmla="*/ 3091089 h 39758529"/>
              <a:gd name="connsiteX73" fmla="*/ 2377440 w 8961120"/>
              <a:gd name="connsiteY73" fmla="*/ 2359569 h 39758529"/>
              <a:gd name="connsiteX74" fmla="*/ 2377440 w 8961120"/>
              <a:gd name="connsiteY74" fmla="*/ 1628049 h 39758529"/>
              <a:gd name="connsiteX75" fmla="*/ 3749040 w 8961120"/>
              <a:gd name="connsiteY75" fmla="*/ 439329 h 39758529"/>
              <a:gd name="connsiteX76" fmla="*/ 3931920 w 8961120"/>
              <a:gd name="connsiteY76" fmla="*/ 439329 h 39758529"/>
              <a:gd name="connsiteX77" fmla="*/ 4751040 w 8961120"/>
              <a:gd name="connsiteY77" fmla="*/ 7785 h 39758529"/>
              <a:gd name="connsiteX0" fmla="*/ 4751040 w 8961120"/>
              <a:gd name="connsiteY0" fmla="*/ 7785 h 39758529"/>
              <a:gd name="connsiteX1" fmla="*/ 6468000 w 8961120"/>
              <a:gd name="connsiteY1" fmla="*/ 392621 h 39758529"/>
              <a:gd name="connsiteX2" fmla="*/ 7589520 w 8961120"/>
              <a:gd name="connsiteY2" fmla="*/ 1719489 h 39758529"/>
              <a:gd name="connsiteX3" fmla="*/ 7040880 w 8961120"/>
              <a:gd name="connsiteY3" fmla="*/ 2542449 h 39758529"/>
              <a:gd name="connsiteX4" fmla="*/ 7132320 w 8961120"/>
              <a:gd name="connsiteY4" fmla="*/ 2908209 h 39758529"/>
              <a:gd name="connsiteX5" fmla="*/ 6858000 w 8961120"/>
              <a:gd name="connsiteY5" fmla="*/ 3456849 h 39758529"/>
              <a:gd name="connsiteX6" fmla="*/ 7406640 w 8961120"/>
              <a:gd name="connsiteY6" fmla="*/ 4371249 h 39758529"/>
              <a:gd name="connsiteX7" fmla="*/ 6858000 w 8961120"/>
              <a:gd name="connsiteY7" fmla="*/ 4828449 h 39758529"/>
              <a:gd name="connsiteX8" fmla="*/ 7406640 w 8961120"/>
              <a:gd name="connsiteY8" fmla="*/ 6108609 h 39758529"/>
              <a:gd name="connsiteX9" fmla="*/ 7223760 w 8961120"/>
              <a:gd name="connsiteY9" fmla="*/ 6474369 h 39758529"/>
              <a:gd name="connsiteX10" fmla="*/ 8595360 w 8961120"/>
              <a:gd name="connsiteY10" fmla="*/ 7388769 h 39758529"/>
              <a:gd name="connsiteX11" fmla="*/ 8961120 w 8961120"/>
              <a:gd name="connsiteY11" fmla="*/ 9766209 h 39758529"/>
              <a:gd name="connsiteX12" fmla="*/ 7772400 w 8961120"/>
              <a:gd name="connsiteY12" fmla="*/ 14703969 h 39758529"/>
              <a:gd name="connsiteX13" fmla="*/ 7132320 w 8961120"/>
              <a:gd name="connsiteY13" fmla="*/ 15526929 h 39758529"/>
              <a:gd name="connsiteX14" fmla="*/ 7863840 w 8961120"/>
              <a:gd name="connsiteY14" fmla="*/ 16532769 h 39758529"/>
              <a:gd name="connsiteX15" fmla="*/ 7772400 w 8961120"/>
              <a:gd name="connsiteY15" fmla="*/ 20647569 h 39758529"/>
              <a:gd name="connsiteX16" fmla="*/ 6949440 w 8961120"/>
              <a:gd name="connsiteY16" fmla="*/ 22384929 h 39758529"/>
              <a:gd name="connsiteX17" fmla="*/ 6949440 w 8961120"/>
              <a:gd name="connsiteY17" fmla="*/ 24488049 h 39758529"/>
              <a:gd name="connsiteX18" fmla="*/ 6675120 w 8961120"/>
              <a:gd name="connsiteY18" fmla="*/ 25402449 h 39758529"/>
              <a:gd name="connsiteX19" fmla="*/ 6675120 w 8961120"/>
              <a:gd name="connsiteY19" fmla="*/ 26682609 h 39758529"/>
              <a:gd name="connsiteX20" fmla="*/ 6400800 w 8961120"/>
              <a:gd name="connsiteY20" fmla="*/ 29242929 h 39758529"/>
              <a:gd name="connsiteX21" fmla="*/ 6858000 w 8961120"/>
              <a:gd name="connsiteY21" fmla="*/ 31346049 h 39758529"/>
              <a:gd name="connsiteX22" fmla="*/ 6492240 w 8961120"/>
              <a:gd name="connsiteY22" fmla="*/ 35735169 h 39758529"/>
              <a:gd name="connsiteX23" fmla="*/ 7406640 w 8961120"/>
              <a:gd name="connsiteY23" fmla="*/ 37106769 h 39758529"/>
              <a:gd name="connsiteX24" fmla="*/ 6675120 w 8961120"/>
              <a:gd name="connsiteY24" fmla="*/ 38386929 h 39758529"/>
              <a:gd name="connsiteX25" fmla="*/ 6766560 w 8961120"/>
              <a:gd name="connsiteY25" fmla="*/ 39209889 h 39758529"/>
              <a:gd name="connsiteX26" fmla="*/ 6217920 w 8961120"/>
              <a:gd name="connsiteY26" fmla="*/ 39027009 h 39758529"/>
              <a:gd name="connsiteX27" fmla="*/ 6217920 w 8961120"/>
              <a:gd name="connsiteY27" fmla="*/ 39484209 h 39758529"/>
              <a:gd name="connsiteX28" fmla="*/ 5303520 w 8961120"/>
              <a:gd name="connsiteY28" fmla="*/ 39758529 h 39758529"/>
              <a:gd name="connsiteX29" fmla="*/ 2743200 w 8961120"/>
              <a:gd name="connsiteY29" fmla="*/ 39484209 h 39758529"/>
              <a:gd name="connsiteX30" fmla="*/ 3566160 w 8961120"/>
              <a:gd name="connsiteY30" fmla="*/ 38844129 h 39758529"/>
              <a:gd name="connsiteX31" fmla="*/ 548640 w 8961120"/>
              <a:gd name="connsiteY31" fmla="*/ 38752689 h 39758529"/>
              <a:gd name="connsiteX32" fmla="*/ 2743200 w 8961120"/>
              <a:gd name="connsiteY32" fmla="*/ 37746849 h 39758529"/>
              <a:gd name="connsiteX33" fmla="*/ 4297680 w 8961120"/>
              <a:gd name="connsiteY33" fmla="*/ 36192369 h 39758529"/>
              <a:gd name="connsiteX34" fmla="*/ 3566160 w 8961120"/>
              <a:gd name="connsiteY34" fmla="*/ 30340209 h 39758529"/>
              <a:gd name="connsiteX35" fmla="*/ 3657600 w 8961120"/>
              <a:gd name="connsiteY35" fmla="*/ 29608689 h 39758529"/>
              <a:gd name="connsiteX36" fmla="*/ 0 w 8961120"/>
              <a:gd name="connsiteY36" fmla="*/ 28877169 h 39758529"/>
              <a:gd name="connsiteX37" fmla="*/ 1828800 w 8961120"/>
              <a:gd name="connsiteY37" fmla="*/ 18910209 h 39758529"/>
              <a:gd name="connsiteX38" fmla="*/ 1280160 w 8961120"/>
              <a:gd name="connsiteY38" fmla="*/ 19001649 h 39758529"/>
              <a:gd name="connsiteX39" fmla="*/ 1371600 w 8961120"/>
              <a:gd name="connsiteY39" fmla="*/ 18818769 h 39758529"/>
              <a:gd name="connsiteX40" fmla="*/ 1005840 w 8961120"/>
              <a:gd name="connsiteY40" fmla="*/ 19001649 h 39758529"/>
              <a:gd name="connsiteX41" fmla="*/ 822960 w 8961120"/>
              <a:gd name="connsiteY41" fmla="*/ 18727329 h 39758529"/>
              <a:gd name="connsiteX42" fmla="*/ 457200 w 8961120"/>
              <a:gd name="connsiteY42" fmla="*/ 18910209 h 39758529"/>
              <a:gd name="connsiteX43" fmla="*/ 822960 w 8961120"/>
              <a:gd name="connsiteY43" fmla="*/ 18270129 h 39758529"/>
              <a:gd name="connsiteX44" fmla="*/ 274320 w 8961120"/>
              <a:gd name="connsiteY44" fmla="*/ 18178689 h 39758529"/>
              <a:gd name="connsiteX45" fmla="*/ 548640 w 8961120"/>
              <a:gd name="connsiteY45" fmla="*/ 17630049 h 39758529"/>
              <a:gd name="connsiteX46" fmla="*/ 91440 w 8961120"/>
              <a:gd name="connsiteY46" fmla="*/ 17172849 h 39758529"/>
              <a:gd name="connsiteX47" fmla="*/ 365760 w 8961120"/>
              <a:gd name="connsiteY47" fmla="*/ 17081409 h 39758529"/>
              <a:gd name="connsiteX48" fmla="*/ 457200 w 8961120"/>
              <a:gd name="connsiteY48" fmla="*/ 16258449 h 39758529"/>
              <a:gd name="connsiteX49" fmla="*/ 914400 w 8961120"/>
              <a:gd name="connsiteY49" fmla="*/ 14703969 h 39758529"/>
              <a:gd name="connsiteX50" fmla="*/ 0 w 8961120"/>
              <a:gd name="connsiteY50" fmla="*/ 14155329 h 39758529"/>
              <a:gd name="connsiteX51" fmla="*/ 731520 w 8961120"/>
              <a:gd name="connsiteY51" fmla="*/ 12235089 h 39758529"/>
              <a:gd name="connsiteX52" fmla="*/ 91440 w 8961120"/>
              <a:gd name="connsiteY52" fmla="*/ 12052209 h 39758529"/>
              <a:gd name="connsiteX53" fmla="*/ 91440 w 8961120"/>
              <a:gd name="connsiteY53" fmla="*/ 11412129 h 39758529"/>
              <a:gd name="connsiteX54" fmla="*/ 365760 w 8961120"/>
              <a:gd name="connsiteY54" fmla="*/ 11503569 h 39758529"/>
              <a:gd name="connsiteX55" fmla="*/ 1280160 w 8961120"/>
              <a:gd name="connsiteY55" fmla="*/ 10131969 h 39758529"/>
              <a:gd name="connsiteX56" fmla="*/ 2011680 w 8961120"/>
              <a:gd name="connsiteY56" fmla="*/ 10497729 h 39758529"/>
              <a:gd name="connsiteX57" fmla="*/ 2743200 w 8961120"/>
              <a:gd name="connsiteY57" fmla="*/ 7754529 h 39758529"/>
              <a:gd name="connsiteX58" fmla="*/ 3931920 w 8961120"/>
              <a:gd name="connsiteY58" fmla="*/ 7388769 h 39758529"/>
              <a:gd name="connsiteX59" fmla="*/ 4297680 w 8961120"/>
              <a:gd name="connsiteY59" fmla="*/ 6291489 h 39758529"/>
              <a:gd name="connsiteX60" fmla="*/ 4297680 w 8961120"/>
              <a:gd name="connsiteY60" fmla="*/ 5925729 h 39758529"/>
              <a:gd name="connsiteX61" fmla="*/ 3291840 w 8961120"/>
              <a:gd name="connsiteY61" fmla="*/ 5742849 h 39758529"/>
              <a:gd name="connsiteX62" fmla="*/ 3291840 w 8961120"/>
              <a:gd name="connsiteY62" fmla="*/ 5377089 h 39758529"/>
              <a:gd name="connsiteX63" fmla="*/ 3383280 w 8961120"/>
              <a:gd name="connsiteY63" fmla="*/ 5194209 h 39758529"/>
              <a:gd name="connsiteX64" fmla="*/ 3200400 w 8961120"/>
              <a:gd name="connsiteY64" fmla="*/ 5102769 h 39758529"/>
              <a:gd name="connsiteX65" fmla="*/ 3474720 w 8961120"/>
              <a:gd name="connsiteY65" fmla="*/ 5011329 h 39758529"/>
              <a:gd name="connsiteX66" fmla="*/ 3017520 w 8961120"/>
              <a:gd name="connsiteY66" fmla="*/ 4462689 h 39758529"/>
              <a:gd name="connsiteX67" fmla="*/ 2651760 w 8961120"/>
              <a:gd name="connsiteY67" fmla="*/ 4462689 h 39758529"/>
              <a:gd name="connsiteX68" fmla="*/ 3108960 w 8961120"/>
              <a:gd name="connsiteY68" fmla="*/ 3639729 h 39758529"/>
              <a:gd name="connsiteX69" fmla="*/ 2926080 w 8961120"/>
              <a:gd name="connsiteY69" fmla="*/ 3365409 h 39758529"/>
              <a:gd name="connsiteX70" fmla="*/ 2834640 w 8961120"/>
              <a:gd name="connsiteY70" fmla="*/ 3182529 h 39758529"/>
              <a:gd name="connsiteX71" fmla="*/ 2926080 w 8961120"/>
              <a:gd name="connsiteY71" fmla="*/ 3091089 h 39758529"/>
              <a:gd name="connsiteX72" fmla="*/ 2377440 w 8961120"/>
              <a:gd name="connsiteY72" fmla="*/ 2359569 h 39758529"/>
              <a:gd name="connsiteX73" fmla="*/ 2377440 w 8961120"/>
              <a:gd name="connsiteY73" fmla="*/ 1628049 h 39758529"/>
              <a:gd name="connsiteX74" fmla="*/ 3749040 w 8961120"/>
              <a:gd name="connsiteY74" fmla="*/ 439329 h 39758529"/>
              <a:gd name="connsiteX75" fmla="*/ 3931920 w 8961120"/>
              <a:gd name="connsiteY75" fmla="*/ 439329 h 39758529"/>
              <a:gd name="connsiteX76" fmla="*/ 4751040 w 8961120"/>
              <a:gd name="connsiteY76" fmla="*/ 7785 h 39758529"/>
              <a:gd name="connsiteX0" fmla="*/ 4751040 w 8961120"/>
              <a:gd name="connsiteY0" fmla="*/ 7785 h 39758529"/>
              <a:gd name="connsiteX1" fmla="*/ 6468000 w 8961120"/>
              <a:gd name="connsiteY1" fmla="*/ 392621 h 39758529"/>
              <a:gd name="connsiteX2" fmla="*/ 7589520 w 8961120"/>
              <a:gd name="connsiteY2" fmla="*/ 1719489 h 39758529"/>
              <a:gd name="connsiteX3" fmla="*/ 7040880 w 8961120"/>
              <a:gd name="connsiteY3" fmla="*/ 2542449 h 39758529"/>
              <a:gd name="connsiteX4" fmla="*/ 7132320 w 8961120"/>
              <a:gd name="connsiteY4" fmla="*/ 2908209 h 39758529"/>
              <a:gd name="connsiteX5" fmla="*/ 6858000 w 8961120"/>
              <a:gd name="connsiteY5" fmla="*/ 3456849 h 39758529"/>
              <a:gd name="connsiteX6" fmla="*/ 7406640 w 8961120"/>
              <a:gd name="connsiteY6" fmla="*/ 4371249 h 39758529"/>
              <a:gd name="connsiteX7" fmla="*/ 6858000 w 8961120"/>
              <a:gd name="connsiteY7" fmla="*/ 4828449 h 39758529"/>
              <a:gd name="connsiteX8" fmla="*/ 7406640 w 8961120"/>
              <a:gd name="connsiteY8" fmla="*/ 6108609 h 39758529"/>
              <a:gd name="connsiteX9" fmla="*/ 7223760 w 8961120"/>
              <a:gd name="connsiteY9" fmla="*/ 6474369 h 39758529"/>
              <a:gd name="connsiteX10" fmla="*/ 8595360 w 8961120"/>
              <a:gd name="connsiteY10" fmla="*/ 7388769 h 39758529"/>
              <a:gd name="connsiteX11" fmla="*/ 8961120 w 8961120"/>
              <a:gd name="connsiteY11" fmla="*/ 9766209 h 39758529"/>
              <a:gd name="connsiteX12" fmla="*/ 7772400 w 8961120"/>
              <a:gd name="connsiteY12" fmla="*/ 14703969 h 39758529"/>
              <a:gd name="connsiteX13" fmla="*/ 7132320 w 8961120"/>
              <a:gd name="connsiteY13" fmla="*/ 15526929 h 39758529"/>
              <a:gd name="connsiteX14" fmla="*/ 7863840 w 8961120"/>
              <a:gd name="connsiteY14" fmla="*/ 16532769 h 39758529"/>
              <a:gd name="connsiteX15" fmla="*/ 7772400 w 8961120"/>
              <a:gd name="connsiteY15" fmla="*/ 20647569 h 39758529"/>
              <a:gd name="connsiteX16" fmla="*/ 6949440 w 8961120"/>
              <a:gd name="connsiteY16" fmla="*/ 22384929 h 39758529"/>
              <a:gd name="connsiteX17" fmla="*/ 6949440 w 8961120"/>
              <a:gd name="connsiteY17" fmla="*/ 24488049 h 39758529"/>
              <a:gd name="connsiteX18" fmla="*/ 6675120 w 8961120"/>
              <a:gd name="connsiteY18" fmla="*/ 25402449 h 39758529"/>
              <a:gd name="connsiteX19" fmla="*/ 6675120 w 8961120"/>
              <a:gd name="connsiteY19" fmla="*/ 26682609 h 39758529"/>
              <a:gd name="connsiteX20" fmla="*/ 6400800 w 8961120"/>
              <a:gd name="connsiteY20" fmla="*/ 29242929 h 39758529"/>
              <a:gd name="connsiteX21" fmla="*/ 6858000 w 8961120"/>
              <a:gd name="connsiteY21" fmla="*/ 31346049 h 39758529"/>
              <a:gd name="connsiteX22" fmla="*/ 6492240 w 8961120"/>
              <a:gd name="connsiteY22" fmla="*/ 35735169 h 39758529"/>
              <a:gd name="connsiteX23" fmla="*/ 7406640 w 8961120"/>
              <a:gd name="connsiteY23" fmla="*/ 37106769 h 39758529"/>
              <a:gd name="connsiteX24" fmla="*/ 6675120 w 8961120"/>
              <a:gd name="connsiteY24" fmla="*/ 38386929 h 39758529"/>
              <a:gd name="connsiteX25" fmla="*/ 6766560 w 8961120"/>
              <a:gd name="connsiteY25" fmla="*/ 39209889 h 39758529"/>
              <a:gd name="connsiteX26" fmla="*/ 6217920 w 8961120"/>
              <a:gd name="connsiteY26" fmla="*/ 39027009 h 39758529"/>
              <a:gd name="connsiteX27" fmla="*/ 6217920 w 8961120"/>
              <a:gd name="connsiteY27" fmla="*/ 39484209 h 39758529"/>
              <a:gd name="connsiteX28" fmla="*/ 5303520 w 8961120"/>
              <a:gd name="connsiteY28" fmla="*/ 39758529 h 39758529"/>
              <a:gd name="connsiteX29" fmla="*/ 2743200 w 8961120"/>
              <a:gd name="connsiteY29" fmla="*/ 39484209 h 39758529"/>
              <a:gd name="connsiteX30" fmla="*/ 3566160 w 8961120"/>
              <a:gd name="connsiteY30" fmla="*/ 38844129 h 39758529"/>
              <a:gd name="connsiteX31" fmla="*/ 548640 w 8961120"/>
              <a:gd name="connsiteY31" fmla="*/ 38752689 h 39758529"/>
              <a:gd name="connsiteX32" fmla="*/ 2743200 w 8961120"/>
              <a:gd name="connsiteY32" fmla="*/ 37746849 h 39758529"/>
              <a:gd name="connsiteX33" fmla="*/ 4297680 w 8961120"/>
              <a:gd name="connsiteY33" fmla="*/ 36192369 h 39758529"/>
              <a:gd name="connsiteX34" fmla="*/ 3566160 w 8961120"/>
              <a:gd name="connsiteY34" fmla="*/ 30340209 h 39758529"/>
              <a:gd name="connsiteX35" fmla="*/ 3657600 w 8961120"/>
              <a:gd name="connsiteY35" fmla="*/ 29608689 h 39758529"/>
              <a:gd name="connsiteX36" fmla="*/ 0 w 8961120"/>
              <a:gd name="connsiteY36" fmla="*/ 28877169 h 39758529"/>
              <a:gd name="connsiteX37" fmla="*/ 1828800 w 8961120"/>
              <a:gd name="connsiteY37" fmla="*/ 18910209 h 39758529"/>
              <a:gd name="connsiteX38" fmla="*/ 1280160 w 8961120"/>
              <a:gd name="connsiteY38" fmla="*/ 19001649 h 39758529"/>
              <a:gd name="connsiteX39" fmla="*/ 1371600 w 8961120"/>
              <a:gd name="connsiteY39" fmla="*/ 18818769 h 39758529"/>
              <a:gd name="connsiteX40" fmla="*/ 1005840 w 8961120"/>
              <a:gd name="connsiteY40" fmla="*/ 19001649 h 39758529"/>
              <a:gd name="connsiteX41" fmla="*/ 822960 w 8961120"/>
              <a:gd name="connsiteY41" fmla="*/ 18727329 h 39758529"/>
              <a:gd name="connsiteX42" fmla="*/ 457200 w 8961120"/>
              <a:gd name="connsiteY42" fmla="*/ 18910209 h 39758529"/>
              <a:gd name="connsiteX43" fmla="*/ 822960 w 8961120"/>
              <a:gd name="connsiteY43" fmla="*/ 18270129 h 39758529"/>
              <a:gd name="connsiteX44" fmla="*/ 274320 w 8961120"/>
              <a:gd name="connsiteY44" fmla="*/ 18178689 h 39758529"/>
              <a:gd name="connsiteX45" fmla="*/ 548640 w 8961120"/>
              <a:gd name="connsiteY45" fmla="*/ 17630049 h 39758529"/>
              <a:gd name="connsiteX46" fmla="*/ 91440 w 8961120"/>
              <a:gd name="connsiteY46" fmla="*/ 17172849 h 39758529"/>
              <a:gd name="connsiteX47" fmla="*/ 365760 w 8961120"/>
              <a:gd name="connsiteY47" fmla="*/ 17081409 h 39758529"/>
              <a:gd name="connsiteX48" fmla="*/ 457200 w 8961120"/>
              <a:gd name="connsiteY48" fmla="*/ 16258449 h 39758529"/>
              <a:gd name="connsiteX49" fmla="*/ 914400 w 8961120"/>
              <a:gd name="connsiteY49" fmla="*/ 14703969 h 39758529"/>
              <a:gd name="connsiteX50" fmla="*/ 0 w 8961120"/>
              <a:gd name="connsiteY50" fmla="*/ 14155329 h 39758529"/>
              <a:gd name="connsiteX51" fmla="*/ 731520 w 8961120"/>
              <a:gd name="connsiteY51" fmla="*/ 12235089 h 39758529"/>
              <a:gd name="connsiteX52" fmla="*/ 91440 w 8961120"/>
              <a:gd name="connsiteY52" fmla="*/ 12052209 h 39758529"/>
              <a:gd name="connsiteX53" fmla="*/ 91440 w 8961120"/>
              <a:gd name="connsiteY53" fmla="*/ 11412129 h 39758529"/>
              <a:gd name="connsiteX54" fmla="*/ 365760 w 8961120"/>
              <a:gd name="connsiteY54" fmla="*/ 11503569 h 39758529"/>
              <a:gd name="connsiteX55" fmla="*/ 1280160 w 8961120"/>
              <a:gd name="connsiteY55" fmla="*/ 10131969 h 39758529"/>
              <a:gd name="connsiteX56" fmla="*/ 2011680 w 8961120"/>
              <a:gd name="connsiteY56" fmla="*/ 10497729 h 39758529"/>
              <a:gd name="connsiteX57" fmla="*/ 2743200 w 8961120"/>
              <a:gd name="connsiteY57" fmla="*/ 7754529 h 39758529"/>
              <a:gd name="connsiteX58" fmla="*/ 3931920 w 8961120"/>
              <a:gd name="connsiteY58" fmla="*/ 7388769 h 39758529"/>
              <a:gd name="connsiteX59" fmla="*/ 4297680 w 8961120"/>
              <a:gd name="connsiteY59" fmla="*/ 6291489 h 39758529"/>
              <a:gd name="connsiteX60" fmla="*/ 4297680 w 8961120"/>
              <a:gd name="connsiteY60" fmla="*/ 5925729 h 39758529"/>
              <a:gd name="connsiteX61" fmla="*/ 3291840 w 8961120"/>
              <a:gd name="connsiteY61" fmla="*/ 5742849 h 39758529"/>
              <a:gd name="connsiteX62" fmla="*/ 3291840 w 8961120"/>
              <a:gd name="connsiteY62" fmla="*/ 5377089 h 39758529"/>
              <a:gd name="connsiteX63" fmla="*/ 3383280 w 8961120"/>
              <a:gd name="connsiteY63" fmla="*/ 5194209 h 39758529"/>
              <a:gd name="connsiteX64" fmla="*/ 3200400 w 8961120"/>
              <a:gd name="connsiteY64" fmla="*/ 5102769 h 39758529"/>
              <a:gd name="connsiteX65" fmla="*/ 3474720 w 8961120"/>
              <a:gd name="connsiteY65" fmla="*/ 5011329 h 39758529"/>
              <a:gd name="connsiteX66" fmla="*/ 3017520 w 8961120"/>
              <a:gd name="connsiteY66" fmla="*/ 4462689 h 39758529"/>
              <a:gd name="connsiteX67" fmla="*/ 2651760 w 8961120"/>
              <a:gd name="connsiteY67" fmla="*/ 4462689 h 39758529"/>
              <a:gd name="connsiteX68" fmla="*/ 3108960 w 8961120"/>
              <a:gd name="connsiteY68" fmla="*/ 3639729 h 39758529"/>
              <a:gd name="connsiteX69" fmla="*/ 2926080 w 8961120"/>
              <a:gd name="connsiteY69" fmla="*/ 3365409 h 39758529"/>
              <a:gd name="connsiteX70" fmla="*/ 2834640 w 8961120"/>
              <a:gd name="connsiteY70" fmla="*/ 3182529 h 39758529"/>
              <a:gd name="connsiteX71" fmla="*/ 2926080 w 8961120"/>
              <a:gd name="connsiteY71" fmla="*/ 3091089 h 39758529"/>
              <a:gd name="connsiteX72" fmla="*/ 2377440 w 8961120"/>
              <a:gd name="connsiteY72" fmla="*/ 2359569 h 39758529"/>
              <a:gd name="connsiteX73" fmla="*/ 2377440 w 8961120"/>
              <a:gd name="connsiteY73" fmla="*/ 1628049 h 39758529"/>
              <a:gd name="connsiteX74" fmla="*/ 3749040 w 8961120"/>
              <a:gd name="connsiteY74" fmla="*/ 439329 h 39758529"/>
              <a:gd name="connsiteX75" fmla="*/ 3931920 w 8961120"/>
              <a:gd name="connsiteY75" fmla="*/ 439329 h 39758529"/>
              <a:gd name="connsiteX76" fmla="*/ 4751040 w 8961120"/>
              <a:gd name="connsiteY76" fmla="*/ 7785 h 39758529"/>
              <a:gd name="connsiteX0" fmla="*/ 4751040 w 8961120"/>
              <a:gd name="connsiteY0" fmla="*/ 7785 h 39758529"/>
              <a:gd name="connsiteX1" fmla="*/ 6468000 w 8961120"/>
              <a:gd name="connsiteY1" fmla="*/ 392621 h 39758529"/>
              <a:gd name="connsiteX2" fmla="*/ 7589520 w 8961120"/>
              <a:gd name="connsiteY2" fmla="*/ 1719489 h 39758529"/>
              <a:gd name="connsiteX3" fmla="*/ 7040880 w 8961120"/>
              <a:gd name="connsiteY3" fmla="*/ 2542449 h 39758529"/>
              <a:gd name="connsiteX4" fmla="*/ 7132320 w 8961120"/>
              <a:gd name="connsiteY4" fmla="*/ 2908209 h 39758529"/>
              <a:gd name="connsiteX5" fmla="*/ 6858000 w 8961120"/>
              <a:gd name="connsiteY5" fmla="*/ 3456849 h 39758529"/>
              <a:gd name="connsiteX6" fmla="*/ 7406640 w 8961120"/>
              <a:gd name="connsiteY6" fmla="*/ 4371249 h 39758529"/>
              <a:gd name="connsiteX7" fmla="*/ 6858000 w 8961120"/>
              <a:gd name="connsiteY7" fmla="*/ 4828449 h 39758529"/>
              <a:gd name="connsiteX8" fmla="*/ 7406640 w 8961120"/>
              <a:gd name="connsiteY8" fmla="*/ 6108609 h 39758529"/>
              <a:gd name="connsiteX9" fmla="*/ 7223760 w 8961120"/>
              <a:gd name="connsiteY9" fmla="*/ 6474369 h 39758529"/>
              <a:gd name="connsiteX10" fmla="*/ 8595360 w 8961120"/>
              <a:gd name="connsiteY10" fmla="*/ 7388769 h 39758529"/>
              <a:gd name="connsiteX11" fmla="*/ 8961120 w 8961120"/>
              <a:gd name="connsiteY11" fmla="*/ 9766209 h 39758529"/>
              <a:gd name="connsiteX12" fmla="*/ 7772400 w 8961120"/>
              <a:gd name="connsiteY12" fmla="*/ 14703969 h 39758529"/>
              <a:gd name="connsiteX13" fmla="*/ 7132320 w 8961120"/>
              <a:gd name="connsiteY13" fmla="*/ 15526929 h 39758529"/>
              <a:gd name="connsiteX14" fmla="*/ 7863840 w 8961120"/>
              <a:gd name="connsiteY14" fmla="*/ 16532769 h 39758529"/>
              <a:gd name="connsiteX15" fmla="*/ 7772400 w 8961120"/>
              <a:gd name="connsiteY15" fmla="*/ 20647569 h 39758529"/>
              <a:gd name="connsiteX16" fmla="*/ 6949440 w 8961120"/>
              <a:gd name="connsiteY16" fmla="*/ 22384929 h 39758529"/>
              <a:gd name="connsiteX17" fmla="*/ 6949440 w 8961120"/>
              <a:gd name="connsiteY17" fmla="*/ 24488049 h 39758529"/>
              <a:gd name="connsiteX18" fmla="*/ 6675120 w 8961120"/>
              <a:gd name="connsiteY18" fmla="*/ 25402449 h 39758529"/>
              <a:gd name="connsiteX19" fmla="*/ 6675120 w 8961120"/>
              <a:gd name="connsiteY19" fmla="*/ 26682609 h 39758529"/>
              <a:gd name="connsiteX20" fmla="*/ 6400800 w 8961120"/>
              <a:gd name="connsiteY20" fmla="*/ 29242929 h 39758529"/>
              <a:gd name="connsiteX21" fmla="*/ 6858000 w 8961120"/>
              <a:gd name="connsiteY21" fmla="*/ 31346049 h 39758529"/>
              <a:gd name="connsiteX22" fmla="*/ 6492240 w 8961120"/>
              <a:gd name="connsiteY22" fmla="*/ 35735169 h 39758529"/>
              <a:gd name="connsiteX23" fmla="*/ 7406640 w 8961120"/>
              <a:gd name="connsiteY23" fmla="*/ 37106769 h 39758529"/>
              <a:gd name="connsiteX24" fmla="*/ 6675120 w 8961120"/>
              <a:gd name="connsiteY24" fmla="*/ 38386929 h 39758529"/>
              <a:gd name="connsiteX25" fmla="*/ 6766560 w 8961120"/>
              <a:gd name="connsiteY25" fmla="*/ 39209889 h 39758529"/>
              <a:gd name="connsiteX26" fmla="*/ 6217920 w 8961120"/>
              <a:gd name="connsiteY26" fmla="*/ 39027009 h 39758529"/>
              <a:gd name="connsiteX27" fmla="*/ 6217920 w 8961120"/>
              <a:gd name="connsiteY27" fmla="*/ 39484209 h 39758529"/>
              <a:gd name="connsiteX28" fmla="*/ 5303520 w 8961120"/>
              <a:gd name="connsiteY28" fmla="*/ 39758529 h 39758529"/>
              <a:gd name="connsiteX29" fmla="*/ 2743200 w 8961120"/>
              <a:gd name="connsiteY29" fmla="*/ 39484209 h 39758529"/>
              <a:gd name="connsiteX30" fmla="*/ 3566160 w 8961120"/>
              <a:gd name="connsiteY30" fmla="*/ 38844129 h 39758529"/>
              <a:gd name="connsiteX31" fmla="*/ 548640 w 8961120"/>
              <a:gd name="connsiteY31" fmla="*/ 38752689 h 39758529"/>
              <a:gd name="connsiteX32" fmla="*/ 2743200 w 8961120"/>
              <a:gd name="connsiteY32" fmla="*/ 37746849 h 39758529"/>
              <a:gd name="connsiteX33" fmla="*/ 4297680 w 8961120"/>
              <a:gd name="connsiteY33" fmla="*/ 36192369 h 39758529"/>
              <a:gd name="connsiteX34" fmla="*/ 3566160 w 8961120"/>
              <a:gd name="connsiteY34" fmla="*/ 30340209 h 39758529"/>
              <a:gd name="connsiteX35" fmla="*/ 3657600 w 8961120"/>
              <a:gd name="connsiteY35" fmla="*/ 29608689 h 39758529"/>
              <a:gd name="connsiteX36" fmla="*/ 0 w 8961120"/>
              <a:gd name="connsiteY36" fmla="*/ 28877169 h 39758529"/>
              <a:gd name="connsiteX37" fmla="*/ 1828800 w 8961120"/>
              <a:gd name="connsiteY37" fmla="*/ 18910209 h 39758529"/>
              <a:gd name="connsiteX38" fmla="*/ 1280160 w 8961120"/>
              <a:gd name="connsiteY38" fmla="*/ 19001649 h 39758529"/>
              <a:gd name="connsiteX39" fmla="*/ 1371600 w 8961120"/>
              <a:gd name="connsiteY39" fmla="*/ 18818769 h 39758529"/>
              <a:gd name="connsiteX40" fmla="*/ 1005840 w 8961120"/>
              <a:gd name="connsiteY40" fmla="*/ 19001649 h 39758529"/>
              <a:gd name="connsiteX41" fmla="*/ 822960 w 8961120"/>
              <a:gd name="connsiteY41" fmla="*/ 18727329 h 39758529"/>
              <a:gd name="connsiteX42" fmla="*/ 457200 w 8961120"/>
              <a:gd name="connsiteY42" fmla="*/ 18910209 h 39758529"/>
              <a:gd name="connsiteX43" fmla="*/ 822960 w 8961120"/>
              <a:gd name="connsiteY43" fmla="*/ 18270129 h 39758529"/>
              <a:gd name="connsiteX44" fmla="*/ 274320 w 8961120"/>
              <a:gd name="connsiteY44" fmla="*/ 18178689 h 39758529"/>
              <a:gd name="connsiteX45" fmla="*/ 548640 w 8961120"/>
              <a:gd name="connsiteY45" fmla="*/ 17630049 h 39758529"/>
              <a:gd name="connsiteX46" fmla="*/ 91440 w 8961120"/>
              <a:gd name="connsiteY46" fmla="*/ 17172849 h 39758529"/>
              <a:gd name="connsiteX47" fmla="*/ 365760 w 8961120"/>
              <a:gd name="connsiteY47" fmla="*/ 17081409 h 39758529"/>
              <a:gd name="connsiteX48" fmla="*/ 457200 w 8961120"/>
              <a:gd name="connsiteY48" fmla="*/ 16258449 h 39758529"/>
              <a:gd name="connsiteX49" fmla="*/ 914400 w 8961120"/>
              <a:gd name="connsiteY49" fmla="*/ 14703969 h 39758529"/>
              <a:gd name="connsiteX50" fmla="*/ 0 w 8961120"/>
              <a:gd name="connsiteY50" fmla="*/ 14155329 h 39758529"/>
              <a:gd name="connsiteX51" fmla="*/ 731520 w 8961120"/>
              <a:gd name="connsiteY51" fmla="*/ 12235089 h 39758529"/>
              <a:gd name="connsiteX52" fmla="*/ 91440 w 8961120"/>
              <a:gd name="connsiteY52" fmla="*/ 12052209 h 39758529"/>
              <a:gd name="connsiteX53" fmla="*/ 91440 w 8961120"/>
              <a:gd name="connsiteY53" fmla="*/ 11412129 h 39758529"/>
              <a:gd name="connsiteX54" fmla="*/ 365760 w 8961120"/>
              <a:gd name="connsiteY54" fmla="*/ 11503569 h 39758529"/>
              <a:gd name="connsiteX55" fmla="*/ 1280160 w 8961120"/>
              <a:gd name="connsiteY55" fmla="*/ 10131969 h 39758529"/>
              <a:gd name="connsiteX56" fmla="*/ 2011680 w 8961120"/>
              <a:gd name="connsiteY56" fmla="*/ 10497729 h 39758529"/>
              <a:gd name="connsiteX57" fmla="*/ 2743200 w 8961120"/>
              <a:gd name="connsiteY57" fmla="*/ 7754529 h 39758529"/>
              <a:gd name="connsiteX58" fmla="*/ 3931920 w 8961120"/>
              <a:gd name="connsiteY58" fmla="*/ 7388769 h 39758529"/>
              <a:gd name="connsiteX59" fmla="*/ 4297680 w 8961120"/>
              <a:gd name="connsiteY59" fmla="*/ 6291489 h 39758529"/>
              <a:gd name="connsiteX60" fmla="*/ 4297680 w 8961120"/>
              <a:gd name="connsiteY60" fmla="*/ 5925729 h 39758529"/>
              <a:gd name="connsiteX61" fmla="*/ 3291840 w 8961120"/>
              <a:gd name="connsiteY61" fmla="*/ 5742849 h 39758529"/>
              <a:gd name="connsiteX62" fmla="*/ 3291840 w 8961120"/>
              <a:gd name="connsiteY62" fmla="*/ 5377089 h 39758529"/>
              <a:gd name="connsiteX63" fmla="*/ 3383280 w 8961120"/>
              <a:gd name="connsiteY63" fmla="*/ 5194209 h 39758529"/>
              <a:gd name="connsiteX64" fmla="*/ 3200400 w 8961120"/>
              <a:gd name="connsiteY64" fmla="*/ 5102769 h 39758529"/>
              <a:gd name="connsiteX65" fmla="*/ 3474720 w 8961120"/>
              <a:gd name="connsiteY65" fmla="*/ 5011329 h 39758529"/>
              <a:gd name="connsiteX66" fmla="*/ 3017520 w 8961120"/>
              <a:gd name="connsiteY66" fmla="*/ 4462689 h 39758529"/>
              <a:gd name="connsiteX67" fmla="*/ 2651760 w 8961120"/>
              <a:gd name="connsiteY67" fmla="*/ 4462689 h 39758529"/>
              <a:gd name="connsiteX68" fmla="*/ 3108960 w 8961120"/>
              <a:gd name="connsiteY68" fmla="*/ 3639729 h 39758529"/>
              <a:gd name="connsiteX69" fmla="*/ 2926080 w 8961120"/>
              <a:gd name="connsiteY69" fmla="*/ 3365409 h 39758529"/>
              <a:gd name="connsiteX70" fmla="*/ 2834640 w 8961120"/>
              <a:gd name="connsiteY70" fmla="*/ 3182529 h 39758529"/>
              <a:gd name="connsiteX71" fmla="*/ 2926080 w 8961120"/>
              <a:gd name="connsiteY71" fmla="*/ 3091089 h 39758529"/>
              <a:gd name="connsiteX72" fmla="*/ 2377440 w 8961120"/>
              <a:gd name="connsiteY72" fmla="*/ 2359569 h 39758529"/>
              <a:gd name="connsiteX73" fmla="*/ 2377440 w 8961120"/>
              <a:gd name="connsiteY73" fmla="*/ 1628049 h 39758529"/>
              <a:gd name="connsiteX74" fmla="*/ 3749040 w 8961120"/>
              <a:gd name="connsiteY74" fmla="*/ 439329 h 39758529"/>
              <a:gd name="connsiteX75" fmla="*/ 3931920 w 8961120"/>
              <a:gd name="connsiteY75" fmla="*/ 439329 h 39758529"/>
              <a:gd name="connsiteX76" fmla="*/ 4751040 w 8961120"/>
              <a:gd name="connsiteY76" fmla="*/ 7785 h 39758529"/>
              <a:gd name="connsiteX0" fmla="*/ 4751040 w 8961120"/>
              <a:gd name="connsiteY0" fmla="*/ 7785 h 39758529"/>
              <a:gd name="connsiteX1" fmla="*/ 6468000 w 8961120"/>
              <a:gd name="connsiteY1" fmla="*/ 392621 h 39758529"/>
              <a:gd name="connsiteX2" fmla="*/ 7589520 w 8961120"/>
              <a:gd name="connsiteY2" fmla="*/ 1719489 h 39758529"/>
              <a:gd name="connsiteX3" fmla="*/ 7040880 w 8961120"/>
              <a:gd name="connsiteY3" fmla="*/ 2542449 h 39758529"/>
              <a:gd name="connsiteX4" fmla="*/ 7132320 w 8961120"/>
              <a:gd name="connsiteY4" fmla="*/ 2908209 h 39758529"/>
              <a:gd name="connsiteX5" fmla="*/ 6858000 w 8961120"/>
              <a:gd name="connsiteY5" fmla="*/ 3456849 h 39758529"/>
              <a:gd name="connsiteX6" fmla="*/ 7406640 w 8961120"/>
              <a:gd name="connsiteY6" fmla="*/ 4371249 h 39758529"/>
              <a:gd name="connsiteX7" fmla="*/ 6858000 w 8961120"/>
              <a:gd name="connsiteY7" fmla="*/ 4828449 h 39758529"/>
              <a:gd name="connsiteX8" fmla="*/ 7406640 w 8961120"/>
              <a:gd name="connsiteY8" fmla="*/ 6108609 h 39758529"/>
              <a:gd name="connsiteX9" fmla="*/ 7223760 w 8961120"/>
              <a:gd name="connsiteY9" fmla="*/ 6474369 h 39758529"/>
              <a:gd name="connsiteX10" fmla="*/ 8595360 w 8961120"/>
              <a:gd name="connsiteY10" fmla="*/ 7388769 h 39758529"/>
              <a:gd name="connsiteX11" fmla="*/ 8961120 w 8961120"/>
              <a:gd name="connsiteY11" fmla="*/ 9766209 h 39758529"/>
              <a:gd name="connsiteX12" fmla="*/ 7772400 w 8961120"/>
              <a:gd name="connsiteY12" fmla="*/ 14703969 h 39758529"/>
              <a:gd name="connsiteX13" fmla="*/ 7132320 w 8961120"/>
              <a:gd name="connsiteY13" fmla="*/ 15526929 h 39758529"/>
              <a:gd name="connsiteX14" fmla="*/ 7863840 w 8961120"/>
              <a:gd name="connsiteY14" fmla="*/ 16532769 h 39758529"/>
              <a:gd name="connsiteX15" fmla="*/ 7772400 w 8961120"/>
              <a:gd name="connsiteY15" fmla="*/ 20647569 h 39758529"/>
              <a:gd name="connsiteX16" fmla="*/ 6949440 w 8961120"/>
              <a:gd name="connsiteY16" fmla="*/ 22384929 h 39758529"/>
              <a:gd name="connsiteX17" fmla="*/ 6949440 w 8961120"/>
              <a:gd name="connsiteY17" fmla="*/ 24488049 h 39758529"/>
              <a:gd name="connsiteX18" fmla="*/ 6675120 w 8961120"/>
              <a:gd name="connsiteY18" fmla="*/ 25402449 h 39758529"/>
              <a:gd name="connsiteX19" fmla="*/ 6675120 w 8961120"/>
              <a:gd name="connsiteY19" fmla="*/ 26682609 h 39758529"/>
              <a:gd name="connsiteX20" fmla="*/ 6400800 w 8961120"/>
              <a:gd name="connsiteY20" fmla="*/ 29242929 h 39758529"/>
              <a:gd name="connsiteX21" fmla="*/ 6858000 w 8961120"/>
              <a:gd name="connsiteY21" fmla="*/ 31346049 h 39758529"/>
              <a:gd name="connsiteX22" fmla="*/ 6492240 w 8961120"/>
              <a:gd name="connsiteY22" fmla="*/ 35735169 h 39758529"/>
              <a:gd name="connsiteX23" fmla="*/ 7406640 w 8961120"/>
              <a:gd name="connsiteY23" fmla="*/ 37106769 h 39758529"/>
              <a:gd name="connsiteX24" fmla="*/ 6675120 w 8961120"/>
              <a:gd name="connsiteY24" fmla="*/ 38386929 h 39758529"/>
              <a:gd name="connsiteX25" fmla="*/ 6766560 w 8961120"/>
              <a:gd name="connsiteY25" fmla="*/ 39209889 h 39758529"/>
              <a:gd name="connsiteX26" fmla="*/ 6217920 w 8961120"/>
              <a:gd name="connsiteY26" fmla="*/ 39027009 h 39758529"/>
              <a:gd name="connsiteX27" fmla="*/ 6217920 w 8961120"/>
              <a:gd name="connsiteY27" fmla="*/ 39484209 h 39758529"/>
              <a:gd name="connsiteX28" fmla="*/ 5303520 w 8961120"/>
              <a:gd name="connsiteY28" fmla="*/ 39758529 h 39758529"/>
              <a:gd name="connsiteX29" fmla="*/ 2743200 w 8961120"/>
              <a:gd name="connsiteY29" fmla="*/ 39484209 h 39758529"/>
              <a:gd name="connsiteX30" fmla="*/ 3566160 w 8961120"/>
              <a:gd name="connsiteY30" fmla="*/ 38844129 h 39758529"/>
              <a:gd name="connsiteX31" fmla="*/ 548640 w 8961120"/>
              <a:gd name="connsiteY31" fmla="*/ 38752689 h 39758529"/>
              <a:gd name="connsiteX32" fmla="*/ 2743200 w 8961120"/>
              <a:gd name="connsiteY32" fmla="*/ 37746849 h 39758529"/>
              <a:gd name="connsiteX33" fmla="*/ 4297680 w 8961120"/>
              <a:gd name="connsiteY33" fmla="*/ 36192369 h 39758529"/>
              <a:gd name="connsiteX34" fmla="*/ 3566160 w 8961120"/>
              <a:gd name="connsiteY34" fmla="*/ 30340209 h 39758529"/>
              <a:gd name="connsiteX35" fmla="*/ 3657600 w 8961120"/>
              <a:gd name="connsiteY35" fmla="*/ 29608689 h 39758529"/>
              <a:gd name="connsiteX36" fmla="*/ 0 w 8961120"/>
              <a:gd name="connsiteY36" fmla="*/ 28877169 h 39758529"/>
              <a:gd name="connsiteX37" fmla="*/ 1828800 w 8961120"/>
              <a:gd name="connsiteY37" fmla="*/ 18910209 h 39758529"/>
              <a:gd name="connsiteX38" fmla="*/ 1280160 w 8961120"/>
              <a:gd name="connsiteY38" fmla="*/ 19001649 h 39758529"/>
              <a:gd name="connsiteX39" fmla="*/ 1371600 w 8961120"/>
              <a:gd name="connsiteY39" fmla="*/ 18818769 h 39758529"/>
              <a:gd name="connsiteX40" fmla="*/ 1005840 w 8961120"/>
              <a:gd name="connsiteY40" fmla="*/ 19001649 h 39758529"/>
              <a:gd name="connsiteX41" fmla="*/ 822960 w 8961120"/>
              <a:gd name="connsiteY41" fmla="*/ 18727329 h 39758529"/>
              <a:gd name="connsiteX42" fmla="*/ 457200 w 8961120"/>
              <a:gd name="connsiteY42" fmla="*/ 18910209 h 39758529"/>
              <a:gd name="connsiteX43" fmla="*/ 822960 w 8961120"/>
              <a:gd name="connsiteY43" fmla="*/ 18270129 h 39758529"/>
              <a:gd name="connsiteX44" fmla="*/ 274320 w 8961120"/>
              <a:gd name="connsiteY44" fmla="*/ 18178689 h 39758529"/>
              <a:gd name="connsiteX45" fmla="*/ 548640 w 8961120"/>
              <a:gd name="connsiteY45" fmla="*/ 17630049 h 39758529"/>
              <a:gd name="connsiteX46" fmla="*/ 91440 w 8961120"/>
              <a:gd name="connsiteY46" fmla="*/ 17172849 h 39758529"/>
              <a:gd name="connsiteX47" fmla="*/ 365760 w 8961120"/>
              <a:gd name="connsiteY47" fmla="*/ 17081409 h 39758529"/>
              <a:gd name="connsiteX48" fmla="*/ 457200 w 8961120"/>
              <a:gd name="connsiteY48" fmla="*/ 16258449 h 39758529"/>
              <a:gd name="connsiteX49" fmla="*/ 914400 w 8961120"/>
              <a:gd name="connsiteY49" fmla="*/ 14703969 h 39758529"/>
              <a:gd name="connsiteX50" fmla="*/ 0 w 8961120"/>
              <a:gd name="connsiteY50" fmla="*/ 14155329 h 39758529"/>
              <a:gd name="connsiteX51" fmla="*/ 731520 w 8961120"/>
              <a:gd name="connsiteY51" fmla="*/ 12235089 h 39758529"/>
              <a:gd name="connsiteX52" fmla="*/ 91440 w 8961120"/>
              <a:gd name="connsiteY52" fmla="*/ 12052209 h 39758529"/>
              <a:gd name="connsiteX53" fmla="*/ 91440 w 8961120"/>
              <a:gd name="connsiteY53" fmla="*/ 11412129 h 39758529"/>
              <a:gd name="connsiteX54" fmla="*/ 365760 w 8961120"/>
              <a:gd name="connsiteY54" fmla="*/ 11503569 h 39758529"/>
              <a:gd name="connsiteX55" fmla="*/ 1280160 w 8961120"/>
              <a:gd name="connsiteY55" fmla="*/ 10131969 h 39758529"/>
              <a:gd name="connsiteX56" fmla="*/ 2011680 w 8961120"/>
              <a:gd name="connsiteY56" fmla="*/ 10497729 h 39758529"/>
              <a:gd name="connsiteX57" fmla="*/ 2743200 w 8961120"/>
              <a:gd name="connsiteY57" fmla="*/ 7754529 h 39758529"/>
              <a:gd name="connsiteX58" fmla="*/ 3931920 w 8961120"/>
              <a:gd name="connsiteY58" fmla="*/ 7388769 h 39758529"/>
              <a:gd name="connsiteX59" fmla="*/ 4297680 w 8961120"/>
              <a:gd name="connsiteY59" fmla="*/ 5925729 h 39758529"/>
              <a:gd name="connsiteX60" fmla="*/ 3291840 w 8961120"/>
              <a:gd name="connsiteY60" fmla="*/ 5742849 h 39758529"/>
              <a:gd name="connsiteX61" fmla="*/ 3291840 w 8961120"/>
              <a:gd name="connsiteY61" fmla="*/ 5377089 h 39758529"/>
              <a:gd name="connsiteX62" fmla="*/ 3383280 w 8961120"/>
              <a:gd name="connsiteY62" fmla="*/ 5194209 h 39758529"/>
              <a:gd name="connsiteX63" fmla="*/ 3200400 w 8961120"/>
              <a:gd name="connsiteY63" fmla="*/ 5102769 h 39758529"/>
              <a:gd name="connsiteX64" fmla="*/ 3474720 w 8961120"/>
              <a:gd name="connsiteY64" fmla="*/ 5011329 h 39758529"/>
              <a:gd name="connsiteX65" fmla="*/ 3017520 w 8961120"/>
              <a:gd name="connsiteY65" fmla="*/ 4462689 h 39758529"/>
              <a:gd name="connsiteX66" fmla="*/ 2651760 w 8961120"/>
              <a:gd name="connsiteY66" fmla="*/ 4462689 h 39758529"/>
              <a:gd name="connsiteX67" fmla="*/ 3108960 w 8961120"/>
              <a:gd name="connsiteY67" fmla="*/ 3639729 h 39758529"/>
              <a:gd name="connsiteX68" fmla="*/ 2926080 w 8961120"/>
              <a:gd name="connsiteY68" fmla="*/ 3365409 h 39758529"/>
              <a:gd name="connsiteX69" fmla="*/ 2834640 w 8961120"/>
              <a:gd name="connsiteY69" fmla="*/ 3182529 h 39758529"/>
              <a:gd name="connsiteX70" fmla="*/ 2926080 w 8961120"/>
              <a:gd name="connsiteY70" fmla="*/ 3091089 h 39758529"/>
              <a:gd name="connsiteX71" fmla="*/ 2377440 w 8961120"/>
              <a:gd name="connsiteY71" fmla="*/ 2359569 h 39758529"/>
              <a:gd name="connsiteX72" fmla="*/ 2377440 w 8961120"/>
              <a:gd name="connsiteY72" fmla="*/ 1628049 h 39758529"/>
              <a:gd name="connsiteX73" fmla="*/ 3749040 w 8961120"/>
              <a:gd name="connsiteY73" fmla="*/ 439329 h 39758529"/>
              <a:gd name="connsiteX74" fmla="*/ 3931920 w 8961120"/>
              <a:gd name="connsiteY74" fmla="*/ 439329 h 39758529"/>
              <a:gd name="connsiteX75" fmla="*/ 4751040 w 8961120"/>
              <a:gd name="connsiteY75" fmla="*/ 7785 h 39758529"/>
              <a:gd name="connsiteX0" fmla="*/ 4751040 w 8961120"/>
              <a:gd name="connsiteY0" fmla="*/ 7785 h 39758529"/>
              <a:gd name="connsiteX1" fmla="*/ 6468000 w 8961120"/>
              <a:gd name="connsiteY1" fmla="*/ 392621 h 39758529"/>
              <a:gd name="connsiteX2" fmla="*/ 7589520 w 8961120"/>
              <a:gd name="connsiteY2" fmla="*/ 1719489 h 39758529"/>
              <a:gd name="connsiteX3" fmla="*/ 7040880 w 8961120"/>
              <a:gd name="connsiteY3" fmla="*/ 2542449 h 39758529"/>
              <a:gd name="connsiteX4" fmla="*/ 7132320 w 8961120"/>
              <a:gd name="connsiteY4" fmla="*/ 2908209 h 39758529"/>
              <a:gd name="connsiteX5" fmla="*/ 6858000 w 8961120"/>
              <a:gd name="connsiteY5" fmla="*/ 3456849 h 39758529"/>
              <a:gd name="connsiteX6" fmla="*/ 7406640 w 8961120"/>
              <a:gd name="connsiteY6" fmla="*/ 4371249 h 39758529"/>
              <a:gd name="connsiteX7" fmla="*/ 6858000 w 8961120"/>
              <a:gd name="connsiteY7" fmla="*/ 4828449 h 39758529"/>
              <a:gd name="connsiteX8" fmla="*/ 7406640 w 8961120"/>
              <a:gd name="connsiteY8" fmla="*/ 6108609 h 39758529"/>
              <a:gd name="connsiteX9" fmla="*/ 7223760 w 8961120"/>
              <a:gd name="connsiteY9" fmla="*/ 6474369 h 39758529"/>
              <a:gd name="connsiteX10" fmla="*/ 8595360 w 8961120"/>
              <a:gd name="connsiteY10" fmla="*/ 7388769 h 39758529"/>
              <a:gd name="connsiteX11" fmla="*/ 8961120 w 8961120"/>
              <a:gd name="connsiteY11" fmla="*/ 9766209 h 39758529"/>
              <a:gd name="connsiteX12" fmla="*/ 7772400 w 8961120"/>
              <a:gd name="connsiteY12" fmla="*/ 14703969 h 39758529"/>
              <a:gd name="connsiteX13" fmla="*/ 7132320 w 8961120"/>
              <a:gd name="connsiteY13" fmla="*/ 15526929 h 39758529"/>
              <a:gd name="connsiteX14" fmla="*/ 7863840 w 8961120"/>
              <a:gd name="connsiteY14" fmla="*/ 16532769 h 39758529"/>
              <a:gd name="connsiteX15" fmla="*/ 7772400 w 8961120"/>
              <a:gd name="connsiteY15" fmla="*/ 20647569 h 39758529"/>
              <a:gd name="connsiteX16" fmla="*/ 6949440 w 8961120"/>
              <a:gd name="connsiteY16" fmla="*/ 22384929 h 39758529"/>
              <a:gd name="connsiteX17" fmla="*/ 6949440 w 8961120"/>
              <a:gd name="connsiteY17" fmla="*/ 24488049 h 39758529"/>
              <a:gd name="connsiteX18" fmla="*/ 6675120 w 8961120"/>
              <a:gd name="connsiteY18" fmla="*/ 25402449 h 39758529"/>
              <a:gd name="connsiteX19" fmla="*/ 6675120 w 8961120"/>
              <a:gd name="connsiteY19" fmla="*/ 26682609 h 39758529"/>
              <a:gd name="connsiteX20" fmla="*/ 6400800 w 8961120"/>
              <a:gd name="connsiteY20" fmla="*/ 29242929 h 39758529"/>
              <a:gd name="connsiteX21" fmla="*/ 6858000 w 8961120"/>
              <a:gd name="connsiteY21" fmla="*/ 31346049 h 39758529"/>
              <a:gd name="connsiteX22" fmla="*/ 6492240 w 8961120"/>
              <a:gd name="connsiteY22" fmla="*/ 35735169 h 39758529"/>
              <a:gd name="connsiteX23" fmla="*/ 7406640 w 8961120"/>
              <a:gd name="connsiteY23" fmla="*/ 37106769 h 39758529"/>
              <a:gd name="connsiteX24" fmla="*/ 6675120 w 8961120"/>
              <a:gd name="connsiteY24" fmla="*/ 38386929 h 39758529"/>
              <a:gd name="connsiteX25" fmla="*/ 6766560 w 8961120"/>
              <a:gd name="connsiteY25" fmla="*/ 39209889 h 39758529"/>
              <a:gd name="connsiteX26" fmla="*/ 6217920 w 8961120"/>
              <a:gd name="connsiteY26" fmla="*/ 39027009 h 39758529"/>
              <a:gd name="connsiteX27" fmla="*/ 6217920 w 8961120"/>
              <a:gd name="connsiteY27" fmla="*/ 39484209 h 39758529"/>
              <a:gd name="connsiteX28" fmla="*/ 5303520 w 8961120"/>
              <a:gd name="connsiteY28" fmla="*/ 39758529 h 39758529"/>
              <a:gd name="connsiteX29" fmla="*/ 2743200 w 8961120"/>
              <a:gd name="connsiteY29" fmla="*/ 39484209 h 39758529"/>
              <a:gd name="connsiteX30" fmla="*/ 3566160 w 8961120"/>
              <a:gd name="connsiteY30" fmla="*/ 38844129 h 39758529"/>
              <a:gd name="connsiteX31" fmla="*/ 548640 w 8961120"/>
              <a:gd name="connsiteY31" fmla="*/ 38752689 h 39758529"/>
              <a:gd name="connsiteX32" fmla="*/ 2743200 w 8961120"/>
              <a:gd name="connsiteY32" fmla="*/ 37746849 h 39758529"/>
              <a:gd name="connsiteX33" fmla="*/ 4297680 w 8961120"/>
              <a:gd name="connsiteY33" fmla="*/ 36192369 h 39758529"/>
              <a:gd name="connsiteX34" fmla="*/ 3566160 w 8961120"/>
              <a:gd name="connsiteY34" fmla="*/ 30340209 h 39758529"/>
              <a:gd name="connsiteX35" fmla="*/ 3657600 w 8961120"/>
              <a:gd name="connsiteY35" fmla="*/ 29608689 h 39758529"/>
              <a:gd name="connsiteX36" fmla="*/ 0 w 8961120"/>
              <a:gd name="connsiteY36" fmla="*/ 28877169 h 39758529"/>
              <a:gd name="connsiteX37" fmla="*/ 1828800 w 8961120"/>
              <a:gd name="connsiteY37" fmla="*/ 18910209 h 39758529"/>
              <a:gd name="connsiteX38" fmla="*/ 1280160 w 8961120"/>
              <a:gd name="connsiteY38" fmla="*/ 19001649 h 39758529"/>
              <a:gd name="connsiteX39" fmla="*/ 1371600 w 8961120"/>
              <a:gd name="connsiteY39" fmla="*/ 18818769 h 39758529"/>
              <a:gd name="connsiteX40" fmla="*/ 1005840 w 8961120"/>
              <a:gd name="connsiteY40" fmla="*/ 19001649 h 39758529"/>
              <a:gd name="connsiteX41" fmla="*/ 822960 w 8961120"/>
              <a:gd name="connsiteY41" fmla="*/ 18727329 h 39758529"/>
              <a:gd name="connsiteX42" fmla="*/ 457200 w 8961120"/>
              <a:gd name="connsiteY42" fmla="*/ 18910209 h 39758529"/>
              <a:gd name="connsiteX43" fmla="*/ 822960 w 8961120"/>
              <a:gd name="connsiteY43" fmla="*/ 18270129 h 39758529"/>
              <a:gd name="connsiteX44" fmla="*/ 274320 w 8961120"/>
              <a:gd name="connsiteY44" fmla="*/ 18178689 h 39758529"/>
              <a:gd name="connsiteX45" fmla="*/ 548640 w 8961120"/>
              <a:gd name="connsiteY45" fmla="*/ 17630049 h 39758529"/>
              <a:gd name="connsiteX46" fmla="*/ 91440 w 8961120"/>
              <a:gd name="connsiteY46" fmla="*/ 17172849 h 39758529"/>
              <a:gd name="connsiteX47" fmla="*/ 365760 w 8961120"/>
              <a:gd name="connsiteY47" fmla="*/ 17081409 h 39758529"/>
              <a:gd name="connsiteX48" fmla="*/ 457200 w 8961120"/>
              <a:gd name="connsiteY48" fmla="*/ 16258449 h 39758529"/>
              <a:gd name="connsiteX49" fmla="*/ 914400 w 8961120"/>
              <a:gd name="connsiteY49" fmla="*/ 14703969 h 39758529"/>
              <a:gd name="connsiteX50" fmla="*/ 0 w 8961120"/>
              <a:gd name="connsiteY50" fmla="*/ 14155329 h 39758529"/>
              <a:gd name="connsiteX51" fmla="*/ 731520 w 8961120"/>
              <a:gd name="connsiteY51" fmla="*/ 12235089 h 39758529"/>
              <a:gd name="connsiteX52" fmla="*/ 91440 w 8961120"/>
              <a:gd name="connsiteY52" fmla="*/ 12052209 h 39758529"/>
              <a:gd name="connsiteX53" fmla="*/ 91440 w 8961120"/>
              <a:gd name="connsiteY53" fmla="*/ 11412129 h 39758529"/>
              <a:gd name="connsiteX54" fmla="*/ 365760 w 8961120"/>
              <a:gd name="connsiteY54" fmla="*/ 11503569 h 39758529"/>
              <a:gd name="connsiteX55" fmla="*/ 1280160 w 8961120"/>
              <a:gd name="connsiteY55" fmla="*/ 10131969 h 39758529"/>
              <a:gd name="connsiteX56" fmla="*/ 2011680 w 8961120"/>
              <a:gd name="connsiteY56" fmla="*/ 10497729 h 39758529"/>
              <a:gd name="connsiteX57" fmla="*/ 2743200 w 8961120"/>
              <a:gd name="connsiteY57" fmla="*/ 7754529 h 39758529"/>
              <a:gd name="connsiteX58" fmla="*/ 3931920 w 8961120"/>
              <a:gd name="connsiteY58" fmla="*/ 7388769 h 39758529"/>
              <a:gd name="connsiteX59" fmla="*/ 4297680 w 8961120"/>
              <a:gd name="connsiteY59" fmla="*/ 5925729 h 39758529"/>
              <a:gd name="connsiteX60" fmla="*/ 3291840 w 8961120"/>
              <a:gd name="connsiteY60" fmla="*/ 5742849 h 39758529"/>
              <a:gd name="connsiteX61" fmla="*/ 3291840 w 8961120"/>
              <a:gd name="connsiteY61" fmla="*/ 5377089 h 39758529"/>
              <a:gd name="connsiteX62" fmla="*/ 3383280 w 8961120"/>
              <a:gd name="connsiteY62" fmla="*/ 5194209 h 39758529"/>
              <a:gd name="connsiteX63" fmla="*/ 3200400 w 8961120"/>
              <a:gd name="connsiteY63" fmla="*/ 5102769 h 39758529"/>
              <a:gd name="connsiteX64" fmla="*/ 3474720 w 8961120"/>
              <a:gd name="connsiteY64" fmla="*/ 5011329 h 39758529"/>
              <a:gd name="connsiteX65" fmla="*/ 3017520 w 8961120"/>
              <a:gd name="connsiteY65" fmla="*/ 4462689 h 39758529"/>
              <a:gd name="connsiteX66" fmla="*/ 2651760 w 8961120"/>
              <a:gd name="connsiteY66" fmla="*/ 4462689 h 39758529"/>
              <a:gd name="connsiteX67" fmla="*/ 3108960 w 8961120"/>
              <a:gd name="connsiteY67" fmla="*/ 3639729 h 39758529"/>
              <a:gd name="connsiteX68" fmla="*/ 2926080 w 8961120"/>
              <a:gd name="connsiteY68" fmla="*/ 3365409 h 39758529"/>
              <a:gd name="connsiteX69" fmla="*/ 2834640 w 8961120"/>
              <a:gd name="connsiteY69" fmla="*/ 3182529 h 39758529"/>
              <a:gd name="connsiteX70" fmla="*/ 2926080 w 8961120"/>
              <a:gd name="connsiteY70" fmla="*/ 3091089 h 39758529"/>
              <a:gd name="connsiteX71" fmla="*/ 2377440 w 8961120"/>
              <a:gd name="connsiteY71" fmla="*/ 2359569 h 39758529"/>
              <a:gd name="connsiteX72" fmla="*/ 2377440 w 8961120"/>
              <a:gd name="connsiteY72" fmla="*/ 1628049 h 39758529"/>
              <a:gd name="connsiteX73" fmla="*/ 3749040 w 8961120"/>
              <a:gd name="connsiteY73" fmla="*/ 439329 h 39758529"/>
              <a:gd name="connsiteX74" fmla="*/ 3931920 w 8961120"/>
              <a:gd name="connsiteY74" fmla="*/ 439329 h 39758529"/>
              <a:gd name="connsiteX75" fmla="*/ 4751040 w 8961120"/>
              <a:gd name="connsiteY75" fmla="*/ 7785 h 39758529"/>
              <a:gd name="connsiteX0" fmla="*/ 4751040 w 8961120"/>
              <a:gd name="connsiteY0" fmla="*/ 7785 h 39758529"/>
              <a:gd name="connsiteX1" fmla="*/ 6468000 w 8961120"/>
              <a:gd name="connsiteY1" fmla="*/ 392621 h 39758529"/>
              <a:gd name="connsiteX2" fmla="*/ 7589520 w 8961120"/>
              <a:gd name="connsiteY2" fmla="*/ 1719489 h 39758529"/>
              <a:gd name="connsiteX3" fmla="*/ 7040880 w 8961120"/>
              <a:gd name="connsiteY3" fmla="*/ 2542449 h 39758529"/>
              <a:gd name="connsiteX4" fmla="*/ 7132320 w 8961120"/>
              <a:gd name="connsiteY4" fmla="*/ 2908209 h 39758529"/>
              <a:gd name="connsiteX5" fmla="*/ 6858000 w 8961120"/>
              <a:gd name="connsiteY5" fmla="*/ 3456849 h 39758529"/>
              <a:gd name="connsiteX6" fmla="*/ 7406640 w 8961120"/>
              <a:gd name="connsiteY6" fmla="*/ 4371249 h 39758529"/>
              <a:gd name="connsiteX7" fmla="*/ 6858000 w 8961120"/>
              <a:gd name="connsiteY7" fmla="*/ 4828449 h 39758529"/>
              <a:gd name="connsiteX8" fmla="*/ 7406640 w 8961120"/>
              <a:gd name="connsiteY8" fmla="*/ 6108609 h 39758529"/>
              <a:gd name="connsiteX9" fmla="*/ 7223760 w 8961120"/>
              <a:gd name="connsiteY9" fmla="*/ 6474369 h 39758529"/>
              <a:gd name="connsiteX10" fmla="*/ 8595360 w 8961120"/>
              <a:gd name="connsiteY10" fmla="*/ 7388769 h 39758529"/>
              <a:gd name="connsiteX11" fmla="*/ 8961120 w 8961120"/>
              <a:gd name="connsiteY11" fmla="*/ 9766209 h 39758529"/>
              <a:gd name="connsiteX12" fmla="*/ 7772400 w 8961120"/>
              <a:gd name="connsiteY12" fmla="*/ 14703969 h 39758529"/>
              <a:gd name="connsiteX13" fmla="*/ 7132320 w 8961120"/>
              <a:gd name="connsiteY13" fmla="*/ 15526929 h 39758529"/>
              <a:gd name="connsiteX14" fmla="*/ 7863840 w 8961120"/>
              <a:gd name="connsiteY14" fmla="*/ 16532769 h 39758529"/>
              <a:gd name="connsiteX15" fmla="*/ 7772400 w 8961120"/>
              <a:gd name="connsiteY15" fmla="*/ 20647569 h 39758529"/>
              <a:gd name="connsiteX16" fmla="*/ 6949440 w 8961120"/>
              <a:gd name="connsiteY16" fmla="*/ 22384929 h 39758529"/>
              <a:gd name="connsiteX17" fmla="*/ 6949440 w 8961120"/>
              <a:gd name="connsiteY17" fmla="*/ 24488049 h 39758529"/>
              <a:gd name="connsiteX18" fmla="*/ 6675120 w 8961120"/>
              <a:gd name="connsiteY18" fmla="*/ 25402449 h 39758529"/>
              <a:gd name="connsiteX19" fmla="*/ 6675120 w 8961120"/>
              <a:gd name="connsiteY19" fmla="*/ 26682609 h 39758529"/>
              <a:gd name="connsiteX20" fmla="*/ 6400800 w 8961120"/>
              <a:gd name="connsiteY20" fmla="*/ 29242929 h 39758529"/>
              <a:gd name="connsiteX21" fmla="*/ 6858000 w 8961120"/>
              <a:gd name="connsiteY21" fmla="*/ 31346049 h 39758529"/>
              <a:gd name="connsiteX22" fmla="*/ 6492240 w 8961120"/>
              <a:gd name="connsiteY22" fmla="*/ 35735169 h 39758529"/>
              <a:gd name="connsiteX23" fmla="*/ 7406640 w 8961120"/>
              <a:gd name="connsiteY23" fmla="*/ 37106769 h 39758529"/>
              <a:gd name="connsiteX24" fmla="*/ 6675120 w 8961120"/>
              <a:gd name="connsiteY24" fmla="*/ 38386929 h 39758529"/>
              <a:gd name="connsiteX25" fmla="*/ 6766560 w 8961120"/>
              <a:gd name="connsiteY25" fmla="*/ 39209889 h 39758529"/>
              <a:gd name="connsiteX26" fmla="*/ 6217920 w 8961120"/>
              <a:gd name="connsiteY26" fmla="*/ 39027009 h 39758529"/>
              <a:gd name="connsiteX27" fmla="*/ 6217920 w 8961120"/>
              <a:gd name="connsiteY27" fmla="*/ 39484209 h 39758529"/>
              <a:gd name="connsiteX28" fmla="*/ 5303520 w 8961120"/>
              <a:gd name="connsiteY28" fmla="*/ 39758529 h 39758529"/>
              <a:gd name="connsiteX29" fmla="*/ 2743200 w 8961120"/>
              <a:gd name="connsiteY29" fmla="*/ 39484209 h 39758529"/>
              <a:gd name="connsiteX30" fmla="*/ 3566160 w 8961120"/>
              <a:gd name="connsiteY30" fmla="*/ 38844129 h 39758529"/>
              <a:gd name="connsiteX31" fmla="*/ 548640 w 8961120"/>
              <a:gd name="connsiteY31" fmla="*/ 38752689 h 39758529"/>
              <a:gd name="connsiteX32" fmla="*/ 2743200 w 8961120"/>
              <a:gd name="connsiteY32" fmla="*/ 37746849 h 39758529"/>
              <a:gd name="connsiteX33" fmla="*/ 4297680 w 8961120"/>
              <a:gd name="connsiteY33" fmla="*/ 36192369 h 39758529"/>
              <a:gd name="connsiteX34" fmla="*/ 3566160 w 8961120"/>
              <a:gd name="connsiteY34" fmla="*/ 30340209 h 39758529"/>
              <a:gd name="connsiteX35" fmla="*/ 3657600 w 8961120"/>
              <a:gd name="connsiteY35" fmla="*/ 29608689 h 39758529"/>
              <a:gd name="connsiteX36" fmla="*/ 0 w 8961120"/>
              <a:gd name="connsiteY36" fmla="*/ 28877169 h 39758529"/>
              <a:gd name="connsiteX37" fmla="*/ 1828800 w 8961120"/>
              <a:gd name="connsiteY37" fmla="*/ 18910209 h 39758529"/>
              <a:gd name="connsiteX38" fmla="*/ 1280160 w 8961120"/>
              <a:gd name="connsiteY38" fmla="*/ 19001649 h 39758529"/>
              <a:gd name="connsiteX39" fmla="*/ 1371600 w 8961120"/>
              <a:gd name="connsiteY39" fmla="*/ 18818769 h 39758529"/>
              <a:gd name="connsiteX40" fmla="*/ 1005840 w 8961120"/>
              <a:gd name="connsiteY40" fmla="*/ 19001649 h 39758529"/>
              <a:gd name="connsiteX41" fmla="*/ 822960 w 8961120"/>
              <a:gd name="connsiteY41" fmla="*/ 18727329 h 39758529"/>
              <a:gd name="connsiteX42" fmla="*/ 457200 w 8961120"/>
              <a:gd name="connsiteY42" fmla="*/ 18910209 h 39758529"/>
              <a:gd name="connsiteX43" fmla="*/ 822960 w 8961120"/>
              <a:gd name="connsiteY43" fmla="*/ 18270129 h 39758529"/>
              <a:gd name="connsiteX44" fmla="*/ 274320 w 8961120"/>
              <a:gd name="connsiteY44" fmla="*/ 18178689 h 39758529"/>
              <a:gd name="connsiteX45" fmla="*/ 548640 w 8961120"/>
              <a:gd name="connsiteY45" fmla="*/ 17630049 h 39758529"/>
              <a:gd name="connsiteX46" fmla="*/ 91440 w 8961120"/>
              <a:gd name="connsiteY46" fmla="*/ 17172849 h 39758529"/>
              <a:gd name="connsiteX47" fmla="*/ 365760 w 8961120"/>
              <a:gd name="connsiteY47" fmla="*/ 17081409 h 39758529"/>
              <a:gd name="connsiteX48" fmla="*/ 457200 w 8961120"/>
              <a:gd name="connsiteY48" fmla="*/ 16258449 h 39758529"/>
              <a:gd name="connsiteX49" fmla="*/ 914400 w 8961120"/>
              <a:gd name="connsiteY49" fmla="*/ 14703969 h 39758529"/>
              <a:gd name="connsiteX50" fmla="*/ 0 w 8961120"/>
              <a:gd name="connsiteY50" fmla="*/ 14155329 h 39758529"/>
              <a:gd name="connsiteX51" fmla="*/ 731520 w 8961120"/>
              <a:gd name="connsiteY51" fmla="*/ 12235089 h 39758529"/>
              <a:gd name="connsiteX52" fmla="*/ 91440 w 8961120"/>
              <a:gd name="connsiteY52" fmla="*/ 12052209 h 39758529"/>
              <a:gd name="connsiteX53" fmla="*/ 91440 w 8961120"/>
              <a:gd name="connsiteY53" fmla="*/ 11412129 h 39758529"/>
              <a:gd name="connsiteX54" fmla="*/ 365760 w 8961120"/>
              <a:gd name="connsiteY54" fmla="*/ 11503569 h 39758529"/>
              <a:gd name="connsiteX55" fmla="*/ 1280160 w 8961120"/>
              <a:gd name="connsiteY55" fmla="*/ 10131969 h 39758529"/>
              <a:gd name="connsiteX56" fmla="*/ 2011680 w 8961120"/>
              <a:gd name="connsiteY56" fmla="*/ 10497729 h 39758529"/>
              <a:gd name="connsiteX57" fmla="*/ 2743200 w 8961120"/>
              <a:gd name="connsiteY57" fmla="*/ 7754529 h 39758529"/>
              <a:gd name="connsiteX58" fmla="*/ 3931920 w 8961120"/>
              <a:gd name="connsiteY58" fmla="*/ 7388769 h 39758529"/>
              <a:gd name="connsiteX59" fmla="*/ 4297680 w 8961120"/>
              <a:gd name="connsiteY59" fmla="*/ 5925729 h 39758529"/>
              <a:gd name="connsiteX60" fmla="*/ 3291840 w 8961120"/>
              <a:gd name="connsiteY60" fmla="*/ 5742849 h 39758529"/>
              <a:gd name="connsiteX61" fmla="*/ 3291840 w 8961120"/>
              <a:gd name="connsiteY61" fmla="*/ 5377089 h 39758529"/>
              <a:gd name="connsiteX62" fmla="*/ 3383280 w 8961120"/>
              <a:gd name="connsiteY62" fmla="*/ 5194209 h 39758529"/>
              <a:gd name="connsiteX63" fmla="*/ 3200400 w 8961120"/>
              <a:gd name="connsiteY63" fmla="*/ 5102769 h 39758529"/>
              <a:gd name="connsiteX64" fmla="*/ 3474720 w 8961120"/>
              <a:gd name="connsiteY64" fmla="*/ 5011329 h 39758529"/>
              <a:gd name="connsiteX65" fmla="*/ 3017520 w 8961120"/>
              <a:gd name="connsiteY65" fmla="*/ 4462689 h 39758529"/>
              <a:gd name="connsiteX66" fmla="*/ 2651760 w 8961120"/>
              <a:gd name="connsiteY66" fmla="*/ 4462689 h 39758529"/>
              <a:gd name="connsiteX67" fmla="*/ 3108960 w 8961120"/>
              <a:gd name="connsiteY67" fmla="*/ 3639729 h 39758529"/>
              <a:gd name="connsiteX68" fmla="*/ 2926080 w 8961120"/>
              <a:gd name="connsiteY68" fmla="*/ 3365409 h 39758529"/>
              <a:gd name="connsiteX69" fmla="*/ 2834640 w 8961120"/>
              <a:gd name="connsiteY69" fmla="*/ 3182529 h 39758529"/>
              <a:gd name="connsiteX70" fmla="*/ 2926080 w 8961120"/>
              <a:gd name="connsiteY70" fmla="*/ 3091089 h 39758529"/>
              <a:gd name="connsiteX71" fmla="*/ 2377440 w 8961120"/>
              <a:gd name="connsiteY71" fmla="*/ 2359569 h 39758529"/>
              <a:gd name="connsiteX72" fmla="*/ 2377440 w 8961120"/>
              <a:gd name="connsiteY72" fmla="*/ 1628049 h 39758529"/>
              <a:gd name="connsiteX73" fmla="*/ 3749040 w 8961120"/>
              <a:gd name="connsiteY73" fmla="*/ 439329 h 39758529"/>
              <a:gd name="connsiteX74" fmla="*/ 3931920 w 8961120"/>
              <a:gd name="connsiteY74" fmla="*/ 439329 h 39758529"/>
              <a:gd name="connsiteX75" fmla="*/ 4751040 w 8961120"/>
              <a:gd name="connsiteY75" fmla="*/ 7785 h 39758529"/>
              <a:gd name="connsiteX0" fmla="*/ 4751040 w 8961120"/>
              <a:gd name="connsiteY0" fmla="*/ 7785 h 39758529"/>
              <a:gd name="connsiteX1" fmla="*/ 6468000 w 8961120"/>
              <a:gd name="connsiteY1" fmla="*/ 392621 h 39758529"/>
              <a:gd name="connsiteX2" fmla="*/ 7589520 w 8961120"/>
              <a:gd name="connsiteY2" fmla="*/ 1719489 h 39758529"/>
              <a:gd name="connsiteX3" fmla="*/ 7040880 w 8961120"/>
              <a:gd name="connsiteY3" fmla="*/ 2542449 h 39758529"/>
              <a:gd name="connsiteX4" fmla="*/ 7132320 w 8961120"/>
              <a:gd name="connsiteY4" fmla="*/ 2908209 h 39758529"/>
              <a:gd name="connsiteX5" fmla="*/ 6858000 w 8961120"/>
              <a:gd name="connsiteY5" fmla="*/ 3456849 h 39758529"/>
              <a:gd name="connsiteX6" fmla="*/ 7406640 w 8961120"/>
              <a:gd name="connsiteY6" fmla="*/ 4371249 h 39758529"/>
              <a:gd name="connsiteX7" fmla="*/ 6858000 w 8961120"/>
              <a:gd name="connsiteY7" fmla="*/ 4828449 h 39758529"/>
              <a:gd name="connsiteX8" fmla="*/ 7406640 w 8961120"/>
              <a:gd name="connsiteY8" fmla="*/ 6108609 h 39758529"/>
              <a:gd name="connsiteX9" fmla="*/ 7223760 w 8961120"/>
              <a:gd name="connsiteY9" fmla="*/ 6474369 h 39758529"/>
              <a:gd name="connsiteX10" fmla="*/ 8595360 w 8961120"/>
              <a:gd name="connsiteY10" fmla="*/ 7388769 h 39758529"/>
              <a:gd name="connsiteX11" fmla="*/ 8961120 w 8961120"/>
              <a:gd name="connsiteY11" fmla="*/ 9766209 h 39758529"/>
              <a:gd name="connsiteX12" fmla="*/ 7772400 w 8961120"/>
              <a:gd name="connsiteY12" fmla="*/ 14703969 h 39758529"/>
              <a:gd name="connsiteX13" fmla="*/ 7132320 w 8961120"/>
              <a:gd name="connsiteY13" fmla="*/ 15526929 h 39758529"/>
              <a:gd name="connsiteX14" fmla="*/ 7863840 w 8961120"/>
              <a:gd name="connsiteY14" fmla="*/ 16532769 h 39758529"/>
              <a:gd name="connsiteX15" fmla="*/ 7772400 w 8961120"/>
              <a:gd name="connsiteY15" fmla="*/ 20647569 h 39758529"/>
              <a:gd name="connsiteX16" fmla="*/ 6949440 w 8961120"/>
              <a:gd name="connsiteY16" fmla="*/ 22384929 h 39758529"/>
              <a:gd name="connsiteX17" fmla="*/ 6949440 w 8961120"/>
              <a:gd name="connsiteY17" fmla="*/ 24488049 h 39758529"/>
              <a:gd name="connsiteX18" fmla="*/ 6675120 w 8961120"/>
              <a:gd name="connsiteY18" fmla="*/ 25402449 h 39758529"/>
              <a:gd name="connsiteX19" fmla="*/ 6675120 w 8961120"/>
              <a:gd name="connsiteY19" fmla="*/ 26682609 h 39758529"/>
              <a:gd name="connsiteX20" fmla="*/ 6400800 w 8961120"/>
              <a:gd name="connsiteY20" fmla="*/ 29242929 h 39758529"/>
              <a:gd name="connsiteX21" fmla="*/ 6858000 w 8961120"/>
              <a:gd name="connsiteY21" fmla="*/ 31346049 h 39758529"/>
              <a:gd name="connsiteX22" fmla="*/ 6492240 w 8961120"/>
              <a:gd name="connsiteY22" fmla="*/ 35735169 h 39758529"/>
              <a:gd name="connsiteX23" fmla="*/ 7406640 w 8961120"/>
              <a:gd name="connsiteY23" fmla="*/ 37106769 h 39758529"/>
              <a:gd name="connsiteX24" fmla="*/ 6675120 w 8961120"/>
              <a:gd name="connsiteY24" fmla="*/ 38386929 h 39758529"/>
              <a:gd name="connsiteX25" fmla="*/ 6766560 w 8961120"/>
              <a:gd name="connsiteY25" fmla="*/ 39209889 h 39758529"/>
              <a:gd name="connsiteX26" fmla="*/ 6217920 w 8961120"/>
              <a:gd name="connsiteY26" fmla="*/ 39027009 h 39758529"/>
              <a:gd name="connsiteX27" fmla="*/ 6217920 w 8961120"/>
              <a:gd name="connsiteY27" fmla="*/ 39484209 h 39758529"/>
              <a:gd name="connsiteX28" fmla="*/ 5303520 w 8961120"/>
              <a:gd name="connsiteY28" fmla="*/ 39758529 h 39758529"/>
              <a:gd name="connsiteX29" fmla="*/ 2743200 w 8961120"/>
              <a:gd name="connsiteY29" fmla="*/ 39484209 h 39758529"/>
              <a:gd name="connsiteX30" fmla="*/ 3566160 w 8961120"/>
              <a:gd name="connsiteY30" fmla="*/ 38844129 h 39758529"/>
              <a:gd name="connsiteX31" fmla="*/ 548640 w 8961120"/>
              <a:gd name="connsiteY31" fmla="*/ 38752689 h 39758529"/>
              <a:gd name="connsiteX32" fmla="*/ 2743200 w 8961120"/>
              <a:gd name="connsiteY32" fmla="*/ 37746849 h 39758529"/>
              <a:gd name="connsiteX33" fmla="*/ 4297680 w 8961120"/>
              <a:gd name="connsiteY33" fmla="*/ 36192369 h 39758529"/>
              <a:gd name="connsiteX34" fmla="*/ 3566160 w 8961120"/>
              <a:gd name="connsiteY34" fmla="*/ 30340209 h 39758529"/>
              <a:gd name="connsiteX35" fmla="*/ 3657600 w 8961120"/>
              <a:gd name="connsiteY35" fmla="*/ 29608689 h 39758529"/>
              <a:gd name="connsiteX36" fmla="*/ 0 w 8961120"/>
              <a:gd name="connsiteY36" fmla="*/ 28877169 h 39758529"/>
              <a:gd name="connsiteX37" fmla="*/ 1828800 w 8961120"/>
              <a:gd name="connsiteY37" fmla="*/ 18910209 h 39758529"/>
              <a:gd name="connsiteX38" fmla="*/ 1280160 w 8961120"/>
              <a:gd name="connsiteY38" fmla="*/ 19001649 h 39758529"/>
              <a:gd name="connsiteX39" fmla="*/ 1371600 w 8961120"/>
              <a:gd name="connsiteY39" fmla="*/ 18818769 h 39758529"/>
              <a:gd name="connsiteX40" fmla="*/ 1005840 w 8961120"/>
              <a:gd name="connsiteY40" fmla="*/ 19001649 h 39758529"/>
              <a:gd name="connsiteX41" fmla="*/ 822960 w 8961120"/>
              <a:gd name="connsiteY41" fmla="*/ 18727329 h 39758529"/>
              <a:gd name="connsiteX42" fmla="*/ 457200 w 8961120"/>
              <a:gd name="connsiteY42" fmla="*/ 18910209 h 39758529"/>
              <a:gd name="connsiteX43" fmla="*/ 822960 w 8961120"/>
              <a:gd name="connsiteY43" fmla="*/ 18270129 h 39758529"/>
              <a:gd name="connsiteX44" fmla="*/ 274320 w 8961120"/>
              <a:gd name="connsiteY44" fmla="*/ 18178689 h 39758529"/>
              <a:gd name="connsiteX45" fmla="*/ 548640 w 8961120"/>
              <a:gd name="connsiteY45" fmla="*/ 17630049 h 39758529"/>
              <a:gd name="connsiteX46" fmla="*/ 91440 w 8961120"/>
              <a:gd name="connsiteY46" fmla="*/ 17172849 h 39758529"/>
              <a:gd name="connsiteX47" fmla="*/ 365760 w 8961120"/>
              <a:gd name="connsiteY47" fmla="*/ 17081409 h 39758529"/>
              <a:gd name="connsiteX48" fmla="*/ 457200 w 8961120"/>
              <a:gd name="connsiteY48" fmla="*/ 16258449 h 39758529"/>
              <a:gd name="connsiteX49" fmla="*/ 914400 w 8961120"/>
              <a:gd name="connsiteY49" fmla="*/ 14703969 h 39758529"/>
              <a:gd name="connsiteX50" fmla="*/ 0 w 8961120"/>
              <a:gd name="connsiteY50" fmla="*/ 14155329 h 39758529"/>
              <a:gd name="connsiteX51" fmla="*/ 731520 w 8961120"/>
              <a:gd name="connsiteY51" fmla="*/ 12235089 h 39758529"/>
              <a:gd name="connsiteX52" fmla="*/ 91440 w 8961120"/>
              <a:gd name="connsiteY52" fmla="*/ 12052209 h 39758529"/>
              <a:gd name="connsiteX53" fmla="*/ 91440 w 8961120"/>
              <a:gd name="connsiteY53" fmla="*/ 11412129 h 39758529"/>
              <a:gd name="connsiteX54" fmla="*/ 365760 w 8961120"/>
              <a:gd name="connsiteY54" fmla="*/ 11503569 h 39758529"/>
              <a:gd name="connsiteX55" fmla="*/ 1280160 w 8961120"/>
              <a:gd name="connsiteY55" fmla="*/ 10131969 h 39758529"/>
              <a:gd name="connsiteX56" fmla="*/ 2011680 w 8961120"/>
              <a:gd name="connsiteY56" fmla="*/ 10497729 h 39758529"/>
              <a:gd name="connsiteX57" fmla="*/ 2743200 w 8961120"/>
              <a:gd name="connsiteY57" fmla="*/ 7754529 h 39758529"/>
              <a:gd name="connsiteX58" fmla="*/ 3931920 w 8961120"/>
              <a:gd name="connsiteY58" fmla="*/ 7388769 h 39758529"/>
              <a:gd name="connsiteX59" fmla="*/ 4297680 w 8961120"/>
              <a:gd name="connsiteY59" fmla="*/ 5925729 h 39758529"/>
              <a:gd name="connsiteX60" fmla="*/ 3291840 w 8961120"/>
              <a:gd name="connsiteY60" fmla="*/ 5742849 h 39758529"/>
              <a:gd name="connsiteX61" fmla="*/ 3291840 w 8961120"/>
              <a:gd name="connsiteY61" fmla="*/ 5377089 h 39758529"/>
              <a:gd name="connsiteX62" fmla="*/ 3383280 w 8961120"/>
              <a:gd name="connsiteY62" fmla="*/ 5194209 h 39758529"/>
              <a:gd name="connsiteX63" fmla="*/ 3200400 w 8961120"/>
              <a:gd name="connsiteY63" fmla="*/ 5102769 h 39758529"/>
              <a:gd name="connsiteX64" fmla="*/ 3474720 w 8961120"/>
              <a:gd name="connsiteY64" fmla="*/ 5011329 h 39758529"/>
              <a:gd name="connsiteX65" fmla="*/ 3017520 w 8961120"/>
              <a:gd name="connsiteY65" fmla="*/ 4462689 h 39758529"/>
              <a:gd name="connsiteX66" fmla="*/ 2651760 w 8961120"/>
              <a:gd name="connsiteY66" fmla="*/ 4462689 h 39758529"/>
              <a:gd name="connsiteX67" fmla="*/ 3108960 w 8961120"/>
              <a:gd name="connsiteY67" fmla="*/ 3639729 h 39758529"/>
              <a:gd name="connsiteX68" fmla="*/ 2926080 w 8961120"/>
              <a:gd name="connsiteY68" fmla="*/ 3365409 h 39758529"/>
              <a:gd name="connsiteX69" fmla="*/ 2834640 w 8961120"/>
              <a:gd name="connsiteY69" fmla="*/ 3182529 h 39758529"/>
              <a:gd name="connsiteX70" fmla="*/ 2926080 w 8961120"/>
              <a:gd name="connsiteY70" fmla="*/ 3091089 h 39758529"/>
              <a:gd name="connsiteX71" fmla="*/ 2377440 w 8961120"/>
              <a:gd name="connsiteY71" fmla="*/ 2359569 h 39758529"/>
              <a:gd name="connsiteX72" fmla="*/ 2377440 w 8961120"/>
              <a:gd name="connsiteY72" fmla="*/ 1628049 h 39758529"/>
              <a:gd name="connsiteX73" fmla="*/ 3749040 w 8961120"/>
              <a:gd name="connsiteY73" fmla="*/ 439329 h 39758529"/>
              <a:gd name="connsiteX74" fmla="*/ 3931920 w 8961120"/>
              <a:gd name="connsiteY74" fmla="*/ 439329 h 39758529"/>
              <a:gd name="connsiteX75" fmla="*/ 4751040 w 8961120"/>
              <a:gd name="connsiteY75" fmla="*/ 7785 h 39758529"/>
              <a:gd name="connsiteX0" fmla="*/ 4751040 w 8961120"/>
              <a:gd name="connsiteY0" fmla="*/ 7785 h 39758529"/>
              <a:gd name="connsiteX1" fmla="*/ 6468000 w 8961120"/>
              <a:gd name="connsiteY1" fmla="*/ 392621 h 39758529"/>
              <a:gd name="connsiteX2" fmla="*/ 7589520 w 8961120"/>
              <a:gd name="connsiteY2" fmla="*/ 1719489 h 39758529"/>
              <a:gd name="connsiteX3" fmla="*/ 7040880 w 8961120"/>
              <a:gd name="connsiteY3" fmla="*/ 2542449 h 39758529"/>
              <a:gd name="connsiteX4" fmla="*/ 7132320 w 8961120"/>
              <a:gd name="connsiteY4" fmla="*/ 2908209 h 39758529"/>
              <a:gd name="connsiteX5" fmla="*/ 6858000 w 8961120"/>
              <a:gd name="connsiteY5" fmla="*/ 3456849 h 39758529"/>
              <a:gd name="connsiteX6" fmla="*/ 7406640 w 8961120"/>
              <a:gd name="connsiteY6" fmla="*/ 4371249 h 39758529"/>
              <a:gd name="connsiteX7" fmla="*/ 6858000 w 8961120"/>
              <a:gd name="connsiteY7" fmla="*/ 4828449 h 39758529"/>
              <a:gd name="connsiteX8" fmla="*/ 7406640 w 8961120"/>
              <a:gd name="connsiteY8" fmla="*/ 6108609 h 39758529"/>
              <a:gd name="connsiteX9" fmla="*/ 7223760 w 8961120"/>
              <a:gd name="connsiteY9" fmla="*/ 6474369 h 39758529"/>
              <a:gd name="connsiteX10" fmla="*/ 8595360 w 8961120"/>
              <a:gd name="connsiteY10" fmla="*/ 7388769 h 39758529"/>
              <a:gd name="connsiteX11" fmla="*/ 8961120 w 8961120"/>
              <a:gd name="connsiteY11" fmla="*/ 9766209 h 39758529"/>
              <a:gd name="connsiteX12" fmla="*/ 7772400 w 8961120"/>
              <a:gd name="connsiteY12" fmla="*/ 14703969 h 39758529"/>
              <a:gd name="connsiteX13" fmla="*/ 7132320 w 8961120"/>
              <a:gd name="connsiteY13" fmla="*/ 15526929 h 39758529"/>
              <a:gd name="connsiteX14" fmla="*/ 7863840 w 8961120"/>
              <a:gd name="connsiteY14" fmla="*/ 16532769 h 39758529"/>
              <a:gd name="connsiteX15" fmla="*/ 7772400 w 8961120"/>
              <a:gd name="connsiteY15" fmla="*/ 20647569 h 39758529"/>
              <a:gd name="connsiteX16" fmla="*/ 6949440 w 8961120"/>
              <a:gd name="connsiteY16" fmla="*/ 22384929 h 39758529"/>
              <a:gd name="connsiteX17" fmla="*/ 6949440 w 8961120"/>
              <a:gd name="connsiteY17" fmla="*/ 24488049 h 39758529"/>
              <a:gd name="connsiteX18" fmla="*/ 6675120 w 8961120"/>
              <a:gd name="connsiteY18" fmla="*/ 25402449 h 39758529"/>
              <a:gd name="connsiteX19" fmla="*/ 6675120 w 8961120"/>
              <a:gd name="connsiteY19" fmla="*/ 26682609 h 39758529"/>
              <a:gd name="connsiteX20" fmla="*/ 6400800 w 8961120"/>
              <a:gd name="connsiteY20" fmla="*/ 29242929 h 39758529"/>
              <a:gd name="connsiteX21" fmla="*/ 6858000 w 8961120"/>
              <a:gd name="connsiteY21" fmla="*/ 31346049 h 39758529"/>
              <a:gd name="connsiteX22" fmla="*/ 6492240 w 8961120"/>
              <a:gd name="connsiteY22" fmla="*/ 35735169 h 39758529"/>
              <a:gd name="connsiteX23" fmla="*/ 7406640 w 8961120"/>
              <a:gd name="connsiteY23" fmla="*/ 37106769 h 39758529"/>
              <a:gd name="connsiteX24" fmla="*/ 6675120 w 8961120"/>
              <a:gd name="connsiteY24" fmla="*/ 38386929 h 39758529"/>
              <a:gd name="connsiteX25" fmla="*/ 6766560 w 8961120"/>
              <a:gd name="connsiteY25" fmla="*/ 39209889 h 39758529"/>
              <a:gd name="connsiteX26" fmla="*/ 6217920 w 8961120"/>
              <a:gd name="connsiteY26" fmla="*/ 39027009 h 39758529"/>
              <a:gd name="connsiteX27" fmla="*/ 6217920 w 8961120"/>
              <a:gd name="connsiteY27" fmla="*/ 39484209 h 39758529"/>
              <a:gd name="connsiteX28" fmla="*/ 5303520 w 8961120"/>
              <a:gd name="connsiteY28" fmla="*/ 39758529 h 39758529"/>
              <a:gd name="connsiteX29" fmla="*/ 2743200 w 8961120"/>
              <a:gd name="connsiteY29" fmla="*/ 39484209 h 39758529"/>
              <a:gd name="connsiteX30" fmla="*/ 3566160 w 8961120"/>
              <a:gd name="connsiteY30" fmla="*/ 38844129 h 39758529"/>
              <a:gd name="connsiteX31" fmla="*/ 548640 w 8961120"/>
              <a:gd name="connsiteY31" fmla="*/ 38752689 h 39758529"/>
              <a:gd name="connsiteX32" fmla="*/ 2743200 w 8961120"/>
              <a:gd name="connsiteY32" fmla="*/ 37746849 h 39758529"/>
              <a:gd name="connsiteX33" fmla="*/ 4297680 w 8961120"/>
              <a:gd name="connsiteY33" fmla="*/ 36192369 h 39758529"/>
              <a:gd name="connsiteX34" fmla="*/ 3566160 w 8961120"/>
              <a:gd name="connsiteY34" fmla="*/ 30340209 h 39758529"/>
              <a:gd name="connsiteX35" fmla="*/ 3657600 w 8961120"/>
              <a:gd name="connsiteY35" fmla="*/ 29608689 h 39758529"/>
              <a:gd name="connsiteX36" fmla="*/ 0 w 8961120"/>
              <a:gd name="connsiteY36" fmla="*/ 28877169 h 39758529"/>
              <a:gd name="connsiteX37" fmla="*/ 1828800 w 8961120"/>
              <a:gd name="connsiteY37" fmla="*/ 18910209 h 39758529"/>
              <a:gd name="connsiteX38" fmla="*/ 1280160 w 8961120"/>
              <a:gd name="connsiteY38" fmla="*/ 19001649 h 39758529"/>
              <a:gd name="connsiteX39" fmla="*/ 1371600 w 8961120"/>
              <a:gd name="connsiteY39" fmla="*/ 18818769 h 39758529"/>
              <a:gd name="connsiteX40" fmla="*/ 1005840 w 8961120"/>
              <a:gd name="connsiteY40" fmla="*/ 19001649 h 39758529"/>
              <a:gd name="connsiteX41" fmla="*/ 822960 w 8961120"/>
              <a:gd name="connsiteY41" fmla="*/ 18727329 h 39758529"/>
              <a:gd name="connsiteX42" fmla="*/ 457200 w 8961120"/>
              <a:gd name="connsiteY42" fmla="*/ 18910209 h 39758529"/>
              <a:gd name="connsiteX43" fmla="*/ 822960 w 8961120"/>
              <a:gd name="connsiteY43" fmla="*/ 18270129 h 39758529"/>
              <a:gd name="connsiteX44" fmla="*/ 274320 w 8961120"/>
              <a:gd name="connsiteY44" fmla="*/ 18178689 h 39758529"/>
              <a:gd name="connsiteX45" fmla="*/ 548640 w 8961120"/>
              <a:gd name="connsiteY45" fmla="*/ 17630049 h 39758529"/>
              <a:gd name="connsiteX46" fmla="*/ 91440 w 8961120"/>
              <a:gd name="connsiteY46" fmla="*/ 17172849 h 39758529"/>
              <a:gd name="connsiteX47" fmla="*/ 365760 w 8961120"/>
              <a:gd name="connsiteY47" fmla="*/ 17081409 h 39758529"/>
              <a:gd name="connsiteX48" fmla="*/ 457200 w 8961120"/>
              <a:gd name="connsiteY48" fmla="*/ 16258449 h 39758529"/>
              <a:gd name="connsiteX49" fmla="*/ 914400 w 8961120"/>
              <a:gd name="connsiteY49" fmla="*/ 14703969 h 39758529"/>
              <a:gd name="connsiteX50" fmla="*/ 0 w 8961120"/>
              <a:gd name="connsiteY50" fmla="*/ 14155329 h 39758529"/>
              <a:gd name="connsiteX51" fmla="*/ 731520 w 8961120"/>
              <a:gd name="connsiteY51" fmla="*/ 12235089 h 39758529"/>
              <a:gd name="connsiteX52" fmla="*/ 91440 w 8961120"/>
              <a:gd name="connsiteY52" fmla="*/ 12052209 h 39758529"/>
              <a:gd name="connsiteX53" fmla="*/ 91440 w 8961120"/>
              <a:gd name="connsiteY53" fmla="*/ 11412129 h 39758529"/>
              <a:gd name="connsiteX54" fmla="*/ 365760 w 8961120"/>
              <a:gd name="connsiteY54" fmla="*/ 11503569 h 39758529"/>
              <a:gd name="connsiteX55" fmla="*/ 1280160 w 8961120"/>
              <a:gd name="connsiteY55" fmla="*/ 10131969 h 39758529"/>
              <a:gd name="connsiteX56" fmla="*/ 2011680 w 8961120"/>
              <a:gd name="connsiteY56" fmla="*/ 10497729 h 39758529"/>
              <a:gd name="connsiteX57" fmla="*/ 2743200 w 8961120"/>
              <a:gd name="connsiteY57" fmla="*/ 7754529 h 39758529"/>
              <a:gd name="connsiteX58" fmla="*/ 3931920 w 8961120"/>
              <a:gd name="connsiteY58" fmla="*/ 7388769 h 39758529"/>
              <a:gd name="connsiteX59" fmla="*/ 4297680 w 8961120"/>
              <a:gd name="connsiteY59" fmla="*/ 5925729 h 39758529"/>
              <a:gd name="connsiteX60" fmla="*/ 3291840 w 8961120"/>
              <a:gd name="connsiteY60" fmla="*/ 5742849 h 39758529"/>
              <a:gd name="connsiteX61" fmla="*/ 3291840 w 8961120"/>
              <a:gd name="connsiteY61" fmla="*/ 5377089 h 39758529"/>
              <a:gd name="connsiteX62" fmla="*/ 3383280 w 8961120"/>
              <a:gd name="connsiteY62" fmla="*/ 5194209 h 39758529"/>
              <a:gd name="connsiteX63" fmla="*/ 3200400 w 8961120"/>
              <a:gd name="connsiteY63" fmla="*/ 5102769 h 39758529"/>
              <a:gd name="connsiteX64" fmla="*/ 3474720 w 8961120"/>
              <a:gd name="connsiteY64" fmla="*/ 5011329 h 39758529"/>
              <a:gd name="connsiteX65" fmla="*/ 3017520 w 8961120"/>
              <a:gd name="connsiteY65" fmla="*/ 4462689 h 39758529"/>
              <a:gd name="connsiteX66" fmla="*/ 2651760 w 8961120"/>
              <a:gd name="connsiteY66" fmla="*/ 4462689 h 39758529"/>
              <a:gd name="connsiteX67" fmla="*/ 3108960 w 8961120"/>
              <a:gd name="connsiteY67" fmla="*/ 3639729 h 39758529"/>
              <a:gd name="connsiteX68" fmla="*/ 2926080 w 8961120"/>
              <a:gd name="connsiteY68" fmla="*/ 3365409 h 39758529"/>
              <a:gd name="connsiteX69" fmla="*/ 2834640 w 8961120"/>
              <a:gd name="connsiteY69" fmla="*/ 3182529 h 39758529"/>
              <a:gd name="connsiteX70" fmla="*/ 2926080 w 8961120"/>
              <a:gd name="connsiteY70" fmla="*/ 3091089 h 39758529"/>
              <a:gd name="connsiteX71" fmla="*/ 2377440 w 8961120"/>
              <a:gd name="connsiteY71" fmla="*/ 2359569 h 39758529"/>
              <a:gd name="connsiteX72" fmla="*/ 2377440 w 8961120"/>
              <a:gd name="connsiteY72" fmla="*/ 1628049 h 39758529"/>
              <a:gd name="connsiteX73" fmla="*/ 3749040 w 8961120"/>
              <a:gd name="connsiteY73" fmla="*/ 439329 h 39758529"/>
              <a:gd name="connsiteX74" fmla="*/ 3931920 w 8961120"/>
              <a:gd name="connsiteY74" fmla="*/ 439329 h 39758529"/>
              <a:gd name="connsiteX75" fmla="*/ 4751040 w 8961120"/>
              <a:gd name="connsiteY75" fmla="*/ 7785 h 39758529"/>
              <a:gd name="connsiteX0" fmla="*/ 4751040 w 8961120"/>
              <a:gd name="connsiteY0" fmla="*/ 7785 h 39758529"/>
              <a:gd name="connsiteX1" fmla="*/ 6468000 w 8961120"/>
              <a:gd name="connsiteY1" fmla="*/ 392621 h 39758529"/>
              <a:gd name="connsiteX2" fmla="*/ 7589520 w 8961120"/>
              <a:gd name="connsiteY2" fmla="*/ 1719489 h 39758529"/>
              <a:gd name="connsiteX3" fmla="*/ 7040880 w 8961120"/>
              <a:gd name="connsiteY3" fmla="*/ 2542449 h 39758529"/>
              <a:gd name="connsiteX4" fmla="*/ 7132320 w 8961120"/>
              <a:gd name="connsiteY4" fmla="*/ 2908209 h 39758529"/>
              <a:gd name="connsiteX5" fmla="*/ 6858000 w 8961120"/>
              <a:gd name="connsiteY5" fmla="*/ 3456849 h 39758529"/>
              <a:gd name="connsiteX6" fmla="*/ 7406640 w 8961120"/>
              <a:gd name="connsiteY6" fmla="*/ 4371249 h 39758529"/>
              <a:gd name="connsiteX7" fmla="*/ 6858000 w 8961120"/>
              <a:gd name="connsiteY7" fmla="*/ 4828449 h 39758529"/>
              <a:gd name="connsiteX8" fmla="*/ 7406640 w 8961120"/>
              <a:gd name="connsiteY8" fmla="*/ 6108609 h 39758529"/>
              <a:gd name="connsiteX9" fmla="*/ 7223760 w 8961120"/>
              <a:gd name="connsiteY9" fmla="*/ 6474369 h 39758529"/>
              <a:gd name="connsiteX10" fmla="*/ 8595360 w 8961120"/>
              <a:gd name="connsiteY10" fmla="*/ 7388769 h 39758529"/>
              <a:gd name="connsiteX11" fmla="*/ 8961120 w 8961120"/>
              <a:gd name="connsiteY11" fmla="*/ 9766209 h 39758529"/>
              <a:gd name="connsiteX12" fmla="*/ 7772400 w 8961120"/>
              <a:gd name="connsiteY12" fmla="*/ 14703969 h 39758529"/>
              <a:gd name="connsiteX13" fmla="*/ 7132320 w 8961120"/>
              <a:gd name="connsiteY13" fmla="*/ 15526929 h 39758529"/>
              <a:gd name="connsiteX14" fmla="*/ 7863840 w 8961120"/>
              <a:gd name="connsiteY14" fmla="*/ 16532769 h 39758529"/>
              <a:gd name="connsiteX15" fmla="*/ 7772400 w 8961120"/>
              <a:gd name="connsiteY15" fmla="*/ 20647569 h 39758529"/>
              <a:gd name="connsiteX16" fmla="*/ 6949440 w 8961120"/>
              <a:gd name="connsiteY16" fmla="*/ 22384929 h 39758529"/>
              <a:gd name="connsiteX17" fmla="*/ 6949440 w 8961120"/>
              <a:gd name="connsiteY17" fmla="*/ 24488049 h 39758529"/>
              <a:gd name="connsiteX18" fmla="*/ 6675120 w 8961120"/>
              <a:gd name="connsiteY18" fmla="*/ 25402449 h 39758529"/>
              <a:gd name="connsiteX19" fmla="*/ 6675120 w 8961120"/>
              <a:gd name="connsiteY19" fmla="*/ 26682609 h 39758529"/>
              <a:gd name="connsiteX20" fmla="*/ 6400800 w 8961120"/>
              <a:gd name="connsiteY20" fmla="*/ 29242929 h 39758529"/>
              <a:gd name="connsiteX21" fmla="*/ 6858000 w 8961120"/>
              <a:gd name="connsiteY21" fmla="*/ 31346049 h 39758529"/>
              <a:gd name="connsiteX22" fmla="*/ 6492240 w 8961120"/>
              <a:gd name="connsiteY22" fmla="*/ 35735169 h 39758529"/>
              <a:gd name="connsiteX23" fmla="*/ 7406640 w 8961120"/>
              <a:gd name="connsiteY23" fmla="*/ 37106769 h 39758529"/>
              <a:gd name="connsiteX24" fmla="*/ 6675120 w 8961120"/>
              <a:gd name="connsiteY24" fmla="*/ 38386929 h 39758529"/>
              <a:gd name="connsiteX25" fmla="*/ 6766560 w 8961120"/>
              <a:gd name="connsiteY25" fmla="*/ 39209889 h 39758529"/>
              <a:gd name="connsiteX26" fmla="*/ 6217920 w 8961120"/>
              <a:gd name="connsiteY26" fmla="*/ 39027009 h 39758529"/>
              <a:gd name="connsiteX27" fmla="*/ 6217920 w 8961120"/>
              <a:gd name="connsiteY27" fmla="*/ 39484209 h 39758529"/>
              <a:gd name="connsiteX28" fmla="*/ 5303520 w 8961120"/>
              <a:gd name="connsiteY28" fmla="*/ 39758529 h 39758529"/>
              <a:gd name="connsiteX29" fmla="*/ 2743200 w 8961120"/>
              <a:gd name="connsiteY29" fmla="*/ 39484209 h 39758529"/>
              <a:gd name="connsiteX30" fmla="*/ 3566160 w 8961120"/>
              <a:gd name="connsiteY30" fmla="*/ 38844129 h 39758529"/>
              <a:gd name="connsiteX31" fmla="*/ 548640 w 8961120"/>
              <a:gd name="connsiteY31" fmla="*/ 38752689 h 39758529"/>
              <a:gd name="connsiteX32" fmla="*/ 2743200 w 8961120"/>
              <a:gd name="connsiteY32" fmla="*/ 37746849 h 39758529"/>
              <a:gd name="connsiteX33" fmla="*/ 4297680 w 8961120"/>
              <a:gd name="connsiteY33" fmla="*/ 36192369 h 39758529"/>
              <a:gd name="connsiteX34" fmla="*/ 3566160 w 8961120"/>
              <a:gd name="connsiteY34" fmla="*/ 30340209 h 39758529"/>
              <a:gd name="connsiteX35" fmla="*/ 3657600 w 8961120"/>
              <a:gd name="connsiteY35" fmla="*/ 29608689 h 39758529"/>
              <a:gd name="connsiteX36" fmla="*/ 0 w 8961120"/>
              <a:gd name="connsiteY36" fmla="*/ 28877169 h 39758529"/>
              <a:gd name="connsiteX37" fmla="*/ 1828800 w 8961120"/>
              <a:gd name="connsiteY37" fmla="*/ 18910209 h 39758529"/>
              <a:gd name="connsiteX38" fmla="*/ 1280160 w 8961120"/>
              <a:gd name="connsiteY38" fmla="*/ 19001649 h 39758529"/>
              <a:gd name="connsiteX39" fmla="*/ 1371600 w 8961120"/>
              <a:gd name="connsiteY39" fmla="*/ 18818769 h 39758529"/>
              <a:gd name="connsiteX40" fmla="*/ 1005840 w 8961120"/>
              <a:gd name="connsiteY40" fmla="*/ 19001649 h 39758529"/>
              <a:gd name="connsiteX41" fmla="*/ 822960 w 8961120"/>
              <a:gd name="connsiteY41" fmla="*/ 18727329 h 39758529"/>
              <a:gd name="connsiteX42" fmla="*/ 457200 w 8961120"/>
              <a:gd name="connsiteY42" fmla="*/ 18910209 h 39758529"/>
              <a:gd name="connsiteX43" fmla="*/ 822960 w 8961120"/>
              <a:gd name="connsiteY43" fmla="*/ 18270129 h 39758529"/>
              <a:gd name="connsiteX44" fmla="*/ 274320 w 8961120"/>
              <a:gd name="connsiteY44" fmla="*/ 18178689 h 39758529"/>
              <a:gd name="connsiteX45" fmla="*/ 548640 w 8961120"/>
              <a:gd name="connsiteY45" fmla="*/ 17630049 h 39758529"/>
              <a:gd name="connsiteX46" fmla="*/ 91440 w 8961120"/>
              <a:gd name="connsiteY46" fmla="*/ 17172849 h 39758529"/>
              <a:gd name="connsiteX47" fmla="*/ 365760 w 8961120"/>
              <a:gd name="connsiteY47" fmla="*/ 17081409 h 39758529"/>
              <a:gd name="connsiteX48" fmla="*/ 457200 w 8961120"/>
              <a:gd name="connsiteY48" fmla="*/ 16258449 h 39758529"/>
              <a:gd name="connsiteX49" fmla="*/ 914400 w 8961120"/>
              <a:gd name="connsiteY49" fmla="*/ 14703969 h 39758529"/>
              <a:gd name="connsiteX50" fmla="*/ 0 w 8961120"/>
              <a:gd name="connsiteY50" fmla="*/ 14155329 h 39758529"/>
              <a:gd name="connsiteX51" fmla="*/ 731520 w 8961120"/>
              <a:gd name="connsiteY51" fmla="*/ 12235089 h 39758529"/>
              <a:gd name="connsiteX52" fmla="*/ 91440 w 8961120"/>
              <a:gd name="connsiteY52" fmla="*/ 12052209 h 39758529"/>
              <a:gd name="connsiteX53" fmla="*/ 91440 w 8961120"/>
              <a:gd name="connsiteY53" fmla="*/ 11412129 h 39758529"/>
              <a:gd name="connsiteX54" fmla="*/ 365760 w 8961120"/>
              <a:gd name="connsiteY54" fmla="*/ 11503569 h 39758529"/>
              <a:gd name="connsiteX55" fmla="*/ 1280160 w 8961120"/>
              <a:gd name="connsiteY55" fmla="*/ 10131969 h 39758529"/>
              <a:gd name="connsiteX56" fmla="*/ 2011680 w 8961120"/>
              <a:gd name="connsiteY56" fmla="*/ 10497729 h 39758529"/>
              <a:gd name="connsiteX57" fmla="*/ 2743200 w 8961120"/>
              <a:gd name="connsiteY57" fmla="*/ 7754529 h 39758529"/>
              <a:gd name="connsiteX58" fmla="*/ 3931920 w 8961120"/>
              <a:gd name="connsiteY58" fmla="*/ 7388769 h 39758529"/>
              <a:gd name="connsiteX59" fmla="*/ 4297680 w 8961120"/>
              <a:gd name="connsiteY59" fmla="*/ 5925729 h 39758529"/>
              <a:gd name="connsiteX60" fmla="*/ 3291840 w 8961120"/>
              <a:gd name="connsiteY60" fmla="*/ 5742849 h 39758529"/>
              <a:gd name="connsiteX61" fmla="*/ 3291840 w 8961120"/>
              <a:gd name="connsiteY61" fmla="*/ 5377089 h 39758529"/>
              <a:gd name="connsiteX62" fmla="*/ 3383280 w 8961120"/>
              <a:gd name="connsiteY62" fmla="*/ 5194209 h 39758529"/>
              <a:gd name="connsiteX63" fmla="*/ 3200400 w 8961120"/>
              <a:gd name="connsiteY63" fmla="*/ 5102769 h 39758529"/>
              <a:gd name="connsiteX64" fmla="*/ 3474720 w 8961120"/>
              <a:gd name="connsiteY64" fmla="*/ 5011329 h 39758529"/>
              <a:gd name="connsiteX65" fmla="*/ 3017520 w 8961120"/>
              <a:gd name="connsiteY65" fmla="*/ 4462689 h 39758529"/>
              <a:gd name="connsiteX66" fmla="*/ 2651760 w 8961120"/>
              <a:gd name="connsiteY66" fmla="*/ 4462689 h 39758529"/>
              <a:gd name="connsiteX67" fmla="*/ 3108960 w 8961120"/>
              <a:gd name="connsiteY67" fmla="*/ 3639729 h 39758529"/>
              <a:gd name="connsiteX68" fmla="*/ 2926080 w 8961120"/>
              <a:gd name="connsiteY68" fmla="*/ 3365409 h 39758529"/>
              <a:gd name="connsiteX69" fmla="*/ 2834640 w 8961120"/>
              <a:gd name="connsiteY69" fmla="*/ 3182529 h 39758529"/>
              <a:gd name="connsiteX70" fmla="*/ 2926080 w 8961120"/>
              <a:gd name="connsiteY70" fmla="*/ 3091089 h 39758529"/>
              <a:gd name="connsiteX71" fmla="*/ 2377440 w 8961120"/>
              <a:gd name="connsiteY71" fmla="*/ 2359569 h 39758529"/>
              <a:gd name="connsiteX72" fmla="*/ 2377440 w 8961120"/>
              <a:gd name="connsiteY72" fmla="*/ 1628049 h 39758529"/>
              <a:gd name="connsiteX73" fmla="*/ 3749040 w 8961120"/>
              <a:gd name="connsiteY73" fmla="*/ 439329 h 39758529"/>
              <a:gd name="connsiteX74" fmla="*/ 3931920 w 8961120"/>
              <a:gd name="connsiteY74" fmla="*/ 439329 h 39758529"/>
              <a:gd name="connsiteX75" fmla="*/ 4751040 w 8961120"/>
              <a:gd name="connsiteY75" fmla="*/ 7785 h 39758529"/>
              <a:gd name="connsiteX0" fmla="*/ 4751040 w 8961120"/>
              <a:gd name="connsiteY0" fmla="*/ 7785 h 39758529"/>
              <a:gd name="connsiteX1" fmla="*/ 6468000 w 8961120"/>
              <a:gd name="connsiteY1" fmla="*/ 392621 h 39758529"/>
              <a:gd name="connsiteX2" fmla="*/ 7589520 w 8961120"/>
              <a:gd name="connsiteY2" fmla="*/ 1719489 h 39758529"/>
              <a:gd name="connsiteX3" fmla="*/ 7040880 w 8961120"/>
              <a:gd name="connsiteY3" fmla="*/ 2542449 h 39758529"/>
              <a:gd name="connsiteX4" fmla="*/ 7132320 w 8961120"/>
              <a:gd name="connsiteY4" fmla="*/ 2908209 h 39758529"/>
              <a:gd name="connsiteX5" fmla="*/ 6858000 w 8961120"/>
              <a:gd name="connsiteY5" fmla="*/ 3456849 h 39758529"/>
              <a:gd name="connsiteX6" fmla="*/ 7406640 w 8961120"/>
              <a:gd name="connsiteY6" fmla="*/ 4371249 h 39758529"/>
              <a:gd name="connsiteX7" fmla="*/ 6858000 w 8961120"/>
              <a:gd name="connsiteY7" fmla="*/ 4828449 h 39758529"/>
              <a:gd name="connsiteX8" fmla="*/ 7406640 w 8961120"/>
              <a:gd name="connsiteY8" fmla="*/ 6108609 h 39758529"/>
              <a:gd name="connsiteX9" fmla="*/ 7223760 w 8961120"/>
              <a:gd name="connsiteY9" fmla="*/ 6474369 h 39758529"/>
              <a:gd name="connsiteX10" fmla="*/ 8595360 w 8961120"/>
              <a:gd name="connsiteY10" fmla="*/ 7388769 h 39758529"/>
              <a:gd name="connsiteX11" fmla="*/ 8961120 w 8961120"/>
              <a:gd name="connsiteY11" fmla="*/ 9766209 h 39758529"/>
              <a:gd name="connsiteX12" fmla="*/ 7772400 w 8961120"/>
              <a:gd name="connsiteY12" fmla="*/ 14703969 h 39758529"/>
              <a:gd name="connsiteX13" fmla="*/ 7132320 w 8961120"/>
              <a:gd name="connsiteY13" fmla="*/ 15526929 h 39758529"/>
              <a:gd name="connsiteX14" fmla="*/ 7863840 w 8961120"/>
              <a:gd name="connsiteY14" fmla="*/ 16532769 h 39758529"/>
              <a:gd name="connsiteX15" fmla="*/ 7772400 w 8961120"/>
              <a:gd name="connsiteY15" fmla="*/ 20647569 h 39758529"/>
              <a:gd name="connsiteX16" fmla="*/ 6949440 w 8961120"/>
              <a:gd name="connsiteY16" fmla="*/ 22384929 h 39758529"/>
              <a:gd name="connsiteX17" fmla="*/ 6949440 w 8961120"/>
              <a:gd name="connsiteY17" fmla="*/ 24488049 h 39758529"/>
              <a:gd name="connsiteX18" fmla="*/ 6675120 w 8961120"/>
              <a:gd name="connsiteY18" fmla="*/ 25402449 h 39758529"/>
              <a:gd name="connsiteX19" fmla="*/ 6675120 w 8961120"/>
              <a:gd name="connsiteY19" fmla="*/ 26682609 h 39758529"/>
              <a:gd name="connsiteX20" fmla="*/ 6400800 w 8961120"/>
              <a:gd name="connsiteY20" fmla="*/ 29242929 h 39758529"/>
              <a:gd name="connsiteX21" fmla="*/ 6858000 w 8961120"/>
              <a:gd name="connsiteY21" fmla="*/ 31346049 h 39758529"/>
              <a:gd name="connsiteX22" fmla="*/ 6492240 w 8961120"/>
              <a:gd name="connsiteY22" fmla="*/ 35735169 h 39758529"/>
              <a:gd name="connsiteX23" fmla="*/ 7406640 w 8961120"/>
              <a:gd name="connsiteY23" fmla="*/ 37106769 h 39758529"/>
              <a:gd name="connsiteX24" fmla="*/ 6675120 w 8961120"/>
              <a:gd name="connsiteY24" fmla="*/ 38386929 h 39758529"/>
              <a:gd name="connsiteX25" fmla="*/ 6766560 w 8961120"/>
              <a:gd name="connsiteY25" fmla="*/ 39209889 h 39758529"/>
              <a:gd name="connsiteX26" fmla="*/ 6217920 w 8961120"/>
              <a:gd name="connsiteY26" fmla="*/ 39027009 h 39758529"/>
              <a:gd name="connsiteX27" fmla="*/ 6217920 w 8961120"/>
              <a:gd name="connsiteY27" fmla="*/ 39484209 h 39758529"/>
              <a:gd name="connsiteX28" fmla="*/ 5303520 w 8961120"/>
              <a:gd name="connsiteY28" fmla="*/ 39758529 h 39758529"/>
              <a:gd name="connsiteX29" fmla="*/ 2743200 w 8961120"/>
              <a:gd name="connsiteY29" fmla="*/ 39484209 h 39758529"/>
              <a:gd name="connsiteX30" fmla="*/ 3566160 w 8961120"/>
              <a:gd name="connsiteY30" fmla="*/ 38844129 h 39758529"/>
              <a:gd name="connsiteX31" fmla="*/ 548640 w 8961120"/>
              <a:gd name="connsiteY31" fmla="*/ 38752689 h 39758529"/>
              <a:gd name="connsiteX32" fmla="*/ 2743200 w 8961120"/>
              <a:gd name="connsiteY32" fmla="*/ 37746849 h 39758529"/>
              <a:gd name="connsiteX33" fmla="*/ 4297680 w 8961120"/>
              <a:gd name="connsiteY33" fmla="*/ 36192369 h 39758529"/>
              <a:gd name="connsiteX34" fmla="*/ 3566160 w 8961120"/>
              <a:gd name="connsiteY34" fmla="*/ 30340209 h 39758529"/>
              <a:gd name="connsiteX35" fmla="*/ 3657600 w 8961120"/>
              <a:gd name="connsiteY35" fmla="*/ 29608689 h 39758529"/>
              <a:gd name="connsiteX36" fmla="*/ 0 w 8961120"/>
              <a:gd name="connsiteY36" fmla="*/ 28877169 h 39758529"/>
              <a:gd name="connsiteX37" fmla="*/ 1828800 w 8961120"/>
              <a:gd name="connsiteY37" fmla="*/ 18910209 h 39758529"/>
              <a:gd name="connsiteX38" fmla="*/ 1280160 w 8961120"/>
              <a:gd name="connsiteY38" fmla="*/ 19001649 h 39758529"/>
              <a:gd name="connsiteX39" fmla="*/ 1371600 w 8961120"/>
              <a:gd name="connsiteY39" fmla="*/ 18818769 h 39758529"/>
              <a:gd name="connsiteX40" fmla="*/ 1005840 w 8961120"/>
              <a:gd name="connsiteY40" fmla="*/ 19001649 h 39758529"/>
              <a:gd name="connsiteX41" fmla="*/ 822960 w 8961120"/>
              <a:gd name="connsiteY41" fmla="*/ 18727329 h 39758529"/>
              <a:gd name="connsiteX42" fmla="*/ 457200 w 8961120"/>
              <a:gd name="connsiteY42" fmla="*/ 18910209 h 39758529"/>
              <a:gd name="connsiteX43" fmla="*/ 822960 w 8961120"/>
              <a:gd name="connsiteY43" fmla="*/ 18270129 h 39758529"/>
              <a:gd name="connsiteX44" fmla="*/ 274320 w 8961120"/>
              <a:gd name="connsiteY44" fmla="*/ 18178689 h 39758529"/>
              <a:gd name="connsiteX45" fmla="*/ 548640 w 8961120"/>
              <a:gd name="connsiteY45" fmla="*/ 17630049 h 39758529"/>
              <a:gd name="connsiteX46" fmla="*/ 91440 w 8961120"/>
              <a:gd name="connsiteY46" fmla="*/ 17172849 h 39758529"/>
              <a:gd name="connsiteX47" fmla="*/ 365760 w 8961120"/>
              <a:gd name="connsiteY47" fmla="*/ 17081409 h 39758529"/>
              <a:gd name="connsiteX48" fmla="*/ 457200 w 8961120"/>
              <a:gd name="connsiteY48" fmla="*/ 16258449 h 39758529"/>
              <a:gd name="connsiteX49" fmla="*/ 914400 w 8961120"/>
              <a:gd name="connsiteY49" fmla="*/ 14703969 h 39758529"/>
              <a:gd name="connsiteX50" fmla="*/ 0 w 8961120"/>
              <a:gd name="connsiteY50" fmla="*/ 14155329 h 39758529"/>
              <a:gd name="connsiteX51" fmla="*/ 731520 w 8961120"/>
              <a:gd name="connsiteY51" fmla="*/ 12235089 h 39758529"/>
              <a:gd name="connsiteX52" fmla="*/ 91440 w 8961120"/>
              <a:gd name="connsiteY52" fmla="*/ 12052209 h 39758529"/>
              <a:gd name="connsiteX53" fmla="*/ 91440 w 8961120"/>
              <a:gd name="connsiteY53" fmla="*/ 11412129 h 39758529"/>
              <a:gd name="connsiteX54" fmla="*/ 365760 w 8961120"/>
              <a:gd name="connsiteY54" fmla="*/ 11503569 h 39758529"/>
              <a:gd name="connsiteX55" fmla="*/ 1280160 w 8961120"/>
              <a:gd name="connsiteY55" fmla="*/ 10131969 h 39758529"/>
              <a:gd name="connsiteX56" fmla="*/ 2011680 w 8961120"/>
              <a:gd name="connsiteY56" fmla="*/ 10497729 h 39758529"/>
              <a:gd name="connsiteX57" fmla="*/ 2743200 w 8961120"/>
              <a:gd name="connsiteY57" fmla="*/ 7754529 h 39758529"/>
              <a:gd name="connsiteX58" fmla="*/ 3931920 w 8961120"/>
              <a:gd name="connsiteY58" fmla="*/ 7388769 h 39758529"/>
              <a:gd name="connsiteX59" fmla="*/ 4297680 w 8961120"/>
              <a:gd name="connsiteY59" fmla="*/ 5925729 h 39758529"/>
              <a:gd name="connsiteX60" fmla="*/ 3291840 w 8961120"/>
              <a:gd name="connsiteY60" fmla="*/ 5742849 h 39758529"/>
              <a:gd name="connsiteX61" fmla="*/ 3291840 w 8961120"/>
              <a:gd name="connsiteY61" fmla="*/ 5377089 h 39758529"/>
              <a:gd name="connsiteX62" fmla="*/ 3383280 w 8961120"/>
              <a:gd name="connsiteY62" fmla="*/ 5194209 h 39758529"/>
              <a:gd name="connsiteX63" fmla="*/ 3474720 w 8961120"/>
              <a:gd name="connsiteY63" fmla="*/ 5011329 h 39758529"/>
              <a:gd name="connsiteX64" fmla="*/ 3017520 w 8961120"/>
              <a:gd name="connsiteY64" fmla="*/ 4462689 h 39758529"/>
              <a:gd name="connsiteX65" fmla="*/ 2651760 w 8961120"/>
              <a:gd name="connsiteY65" fmla="*/ 4462689 h 39758529"/>
              <a:gd name="connsiteX66" fmla="*/ 3108960 w 8961120"/>
              <a:gd name="connsiteY66" fmla="*/ 3639729 h 39758529"/>
              <a:gd name="connsiteX67" fmla="*/ 2926080 w 8961120"/>
              <a:gd name="connsiteY67" fmla="*/ 3365409 h 39758529"/>
              <a:gd name="connsiteX68" fmla="*/ 2834640 w 8961120"/>
              <a:gd name="connsiteY68" fmla="*/ 3182529 h 39758529"/>
              <a:gd name="connsiteX69" fmla="*/ 2926080 w 8961120"/>
              <a:gd name="connsiteY69" fmla="*/ 3091089 h 39758529"/>
              <a:gd name="connsiteX70" fmla="*/ 2377440 w 8961120"/>
              <a:gd name="connsiteY70" fmla="*/ 2359569 h 39758529"/>
              <a:gd name="connsiteX71" fmla="*/ 2377440 w 8961120"/>
              <a:gd name="connsiteY71" fmla="*/ 1628049 h 39758529"/>
              <a:gd name="connsiteX72" fmla="*/ 3749040 w 8961120"/>
              <a:gd name="connsiteY72" fmla="*/ 439329 h 39758529"/>
              <a:gd name="connsiteX73" fmla="*/ 3931920 w 8961120"/>
              <a:gd name="connsiteY73" fmla="*/ 439329 h 39758529"/>
              <a:gd name="connsiteX74" fmla="*/ 4751040 w 8961120"/>
              <a:gd name="connsiteY74" fmla="*/ 7785 h 39758529"/>
              <a:gd name="connsiteX0" fmla="*/ 4751040 w 8961120"/>
              <a:gd name="connsiteY0" fmla="*/ 7785 h 39758529"/>
              <a:gd name="connsiteX1" fmla="*/ 6468000 w 8961120"/>
              <a:gd name="connsiteY1" fmla="*/ 392621 h 39758529"/>
              <a:gd name="connsiteX2" fmla="*/ 7589520 w 8961120"/>
              <a:gd name="connsiteY2" fmla="*/ 1719489 h 39758529"/>
              <a:gd name="connsiteX3" fmla="*/ 7040880 w 8961120"/>
              <a:gd name="connsiteY3" fmla="*/ 2542449 h 39758529"/>
              <a:gd name="connsiteX4" fmla="*/ 7132320 w 8961120"/>
              <a:gd name="connsiteY4" fmla="*/ 2908209 h 39758529"/>
              <a:gd name="connsiteX5" fmla="*/ 6858000 w 8961120"/>
              <a:gd name="connsiteY5" fmla="*/ 3456849 h 39758529"/>
              <a:gd name="connsiteX6" fmla="*/ 7406640 w 8961120"/>
              <a:gd name="connsiteY6" fmla="*/ 4371249 h 39758529"/>
              <a:gd name="connsiteX7" fmla="*/ 6858000 w 8961120"/>
              <a:gd name="connsiteY7" fmla="*/ 4828449 h 39758529"/>
              <a:gd name="connsiteX8" fmla="*/ 7406640 w 8961120"/>
              <a:gd name="connsiteY8" fmla="*/ 6108609 h 39758529"/>
              <a:gd name="connsiteX9" fmla="*/ 7223760 w 8961120"/>
              <a:gd name="connsiteY9" fmla="*/ 6474369 h 39758529"/>
              <a:gd name="connsiteX10" fmla="*/ 8595360 w 8961120"/>
              <a:gd name="connsiteY10" fmla="*/ 7388769 h 39758529"/>
              <a:gd name="connsiteX11" fmla="*/ 8961120 w 8961120"/>
              <a:gd name="connsiteY11" fmla="*/ 9766209 h 39758529"/>
              <a:gd name="connsiteX12" fmla="*/ 7772400 w 8961120"/>
              <a:gd name="connsiteY12" fmla="*/ 14703969 h 39758529"/>
              <a:gd name="connsiteX13" fmla="*/ 7132320 w 8961120"/>
              <a:gd name="connsiteY13" fmla="*/ 15526929 h 39758529"/>
              <a:gd name="connsiteX14" fmla="*/ 7863840 w 8961120"/>
              <a:gd name="connsiteY14" fmla="*/ 16532769 h 39758529"/>
              <a:gd name="connsiteX15" fmla="*/ 7772400 w 8961120"/>
              <a:gd name="connsiteY15" fmla="*/ 20647569 h 39758529"/>
              <a:gd name="connsiteX16" fmla="*/ 6949440 w 8961120"/>
              <a:gd name="connsiteY16" fmla="*/ 22384929 h 39758529"/>
              <a:gd name="connsiteX17" fmla="*/ 6949440 w 8961120"/>
              <a:gd name="connsiteY17" fmla="*/ 24488049 h 39758529"/>
              <a:gd name="connsiteX18" fmla="*/ 6675120 w 8961120"/>
              <a:gd name="connsiteY18" fmla="*/ 25402449 h 39758529"/>
              <a:gd name="connsiteX19" fmla="*/ 6675120 w 8961120"/>
              <a:gd name="connsiteY19" fmla="*/ 26682609 h 39758529"/>
              <a:gd name="connsiteX20" fmla="*/ 6400800 w 8961120"/>
              <a:gd name="connsiteY20" fmla="*/ 29242929 h 39758529"/>
              <a:gd name="connsiteX21" fmla="*/ 6858000 w 8961120"/>
              <a:gd name="connsiteY21" fmla="*/ 31346049 h 39758529"/>
              <a:gd name="connsiteX22" fmla="*/ 6492240 w 8961120"/>
              <a:gd name="connsiteY22" fmla="*/ 35735169 h 39758529"/>
              <a:gd name="connsiteX23" fmla="*/ 7406640 w 8961120"/>
              <a:gd name="connsiteY23" fmla="*/ 37106769 h 39758529"/>
              <a:gd name="connsiteX24" fmla="*/ 6675120 w 8961120"/>
              <a:gd name="connsiteY24" fmla="*/ 38386929 h 39758529"/>
              <a:gd name="connsiteX25" fmla="*/ 6766560 w 8961120"/>
              <a:gd name="connsiteY25" fmla="*/ 39209889 h 39758529"/>
              <a:gd name="connsiteX26" fmla="*/ 6217920 w 8961120"/>
              <a:gd name="connsiteY26" fmla="*/ 39027009 h 39758529"/>
              <a:gd name="connsiteX27" fmla="*/ 6217920 w 8961120"/>
              <a:gd name="connsiteY27" fmla="*/ 39484209 h 39758529"/>
              <a:gd name="connsiteX28" fmla="*/ 5303520 w 8961120"/>
              <a:gd name="connsiteY28" fmla="*/ 39758529 h 39758529"/>
              <a:gd name="connsiteX29" fmla="*/ 2743200 w 8961120"/>
              <a:gd name="connsiteY29" fmla="*/ 39484209 h 39758529"/>
              <a:gd name="connsiteX30" fmla="*/ 3566160 w 8961120"/>
              <a:gd name="connsiteY30" fmla="*/ 38844129 h 39758529"/>
              <a:gd name="connsiteX31" fmla="*/ 548640 w 8961120"/>
              <a:gd name="connsiteY31" fmla="*/ 38752689 h 39758529"/>
              <a:gd name="connsiteX32" fmla="*/ 2743200 w 8961120"/>
              <a:gd name="connsiteY32" fmla="*/ 37746849 h 39758529"/>
              <a:gd name="connsiteX33" fmla="*/ 4297680 w 8961120"/>
              <a:gd name="connsiteY33" fmla="*/ 36192369 h 39758529"/>
              <a:gd name="connsiteX34" fmla="*/ 3566160 w 8961120"/>
              <a:gd name="connsiteY34" fmla="*/ 30340209 h 39758529"/>
              <a:gd name="connsiteX35" fmla="*/ 3657600 w 8961120"/>
              <a:gd name="connsiteY35" fmla="*/ 29608689 h 39758529"/>
              <a:gd name="connsiteX36" fmla="*/ 0 w 8961120"/>
              <a:gd name="connsiteY36" fmla="*/ 28877169 h 39758529"/>
              <a:gd name="connsiteX37" fmla="*/ 1828800 w 8961120"/>
              <a:gd name="connsiteY37" fmla="*/ 18910209 h 39758529"/>
              <a:gd name="connsiteX38" fmla="*/ 1280160 w 8961120"/>
              <a:gd name="connsiteY38" fmla="*/ 19001649 h 39758529"/>
              <a:gd name="connsiteX39" fmla="*/ 1371600 w 8961120"/>
              <a:gd name="connsiteY39" fmla="*/ 18818769 h 39758529"/>
              <a:gd name="connsiteX40" fmla="*/ 1005840 w 8961120"/>
              <a:gd name="connsiteY40" fmla="*/ 19001649 h 39758529"/>
              <a:gd name="connsiteX41" fmla="*/ 822960 w 8961120"/>
              <a:gd name="connsiteY41" fmla="*/ 18727329 h 39758529"/>
              <a:gd name="connsiteX42" fmla="*/ 457200 w 8961120"/>
              <a:gd name="connsiteY42" fmla="*/ 18910209 h 39758529"/>
              <a:gd name="connsiteX43" fmla="*/ 822960 w 8961120"/>
              <a:gd name="connsiteY43" fmla="*/ 18270129 h 39758529"/>
              <a:gd name="connsiteX44" fmla="*/ 274320 w 8961120"/>
              <a:gd name="connsiteY44" fmla="*/ 18178689 h 39758529"/>
              <a:gd name="connsiteX45" fmla="*/ 548640 w 8961120"/>
              <a:gd name="connsiteY45" fmla="*/ 17630049 h 39758529"/>
              <a:gd name="connsiteX46" fmla="*/ 91440 w 8961120"/>
              <a:gd name="connsiteY46" fmla="*/ 17172849 h 39758529"/>
              <a:gd name="connsiteX47" fmla="*/ 365760 w 8961120"/>
              <a:gd name="connsiteY47" fmla="*/ 17081409 h 39758529"/>
              <a:gd name="connsiteX48" fmla="*/ 457200 w 8961120"/>
              <a:gd name="connsiteY48" fmla="*/ 16258449 h 39758529"/>
              <a:gd name="connsiteX49" fmla="*/ 914400 w 8961120"/>
              <a:gd name="connsiteY49" fmla="*/ 14703969 h 39758529"/>
              <a:gd name="connsiteX50" fmla="*/ 0 w 8961120"/>
              <a:gd name="connsiteY50" fmla="*/ 14155329 h 39758529"/>
              <a:gd name="connsiteX51" fmla="*/ 731520 w 8961120"/>
              <a:gd name="connsiteY51" fmla="*/ 12235089 h 39758529"/>
              <a:gd name="connsiteX52" fmla="*/ 91440 w 8961120"/>
              <a:gd name="connsiteY52" fmla="*/ 12052209 h 39758529"/>
              <a:gd name="connsiteX53" fmla="*/ 91440 w 8961120"/>
              <a:gd name="connsiteY53" fmla="*/ 11412129 h 39758529"/>
              <a:gd name="connsiteX54" fmla="*/ 365760 w 8961120"/>
              <a:gd name="connsiteY54" fmla="*/ 11503569 h 39758529"/>
              <a:gd name="connsiteX55" fmla="*/ 1280160 w 8961120"/>
              <a:gd name="connsiteY55" fmla="*/ 10131969 h 39758529"/>
              <a:gd name="connsiteX56" fmla="*/ 2011680 w 8961120"/>
              <a:gd name="connsiteY56" fmla="*/ 10497729 h 39758529"/>
              <a:gd name="connsiteX57" fmla="*/ 2743200 w 8961120"/>
              <a:gd name="connsiteY57" fmla="*/ 7754529 h 39758529"/>
              <a:gd name="connsiteX58" fmla="*/ 3931920 w 8961120"/>
              <a:gd name="connsiteY58" fmla="*/ 7388769 h 39758529"/>
              <a:gd name="connsiteX59" fmla="*/ 4297680 w 8961120"/>
              <a:gd name="connsiteY59" fmla="*/ 5925729 h 39758529"/>
              <a:gd name="connsiteX60" fmla="*/ 3291840 w 8961120"/>
              <a:gd name="connsiteY60" fmla="*/ 5742849 h 39758529"/>
              <a:gd name="connsiteX61" fmla="*/ 3291840 w 8961120"/>
              <a:gd name="connsiteY61" fmla="*/ 5377089 h 39758529"/>
              <a:gd name="connsiteX62" fmla="*/ 3383280 w 8961120"/>
              <a:gd name="connsiteY62" fmla="*/ 5194209 h 39758529"/>
              <a:gd name="connsiteX63" fmla="*/ 3474720 w 8961120"/>
              <a:gd name="connsiteY63" fmla="*/ 5011329 h 39758529"/>
              <a:gd name="connsiteX64" fmla="*/ 3017520 w 8961120"/>
              <a:gd name="connsiteY64" fmla="*/ 4462689 h 39758529"/>
              <a:gd name="connsiteX65" fmla="*/ 2651760 w 8961120"/>
              <a:gd name="connsiteY65" fmla="*/ 4462689 h 39758529"/>
              <a:gd name="connsiteX66" fmla="*/ 3108960 w 8961120"/>
              <a:gd name="connsiteY66" fmla="*/ 3639729 h 39758529"/>
              <a:gd name="connsiteX67" fmla="*/ 2926080 w 8961120"/>
              <a:gd name="connsiteY67" fmla="*/ 3365409 h 39758529"/>
              <a:gd name="connsiteX68" fmla="*/ 2834640 w 8961120"/>
              <a:gd name="connsiteY68" fmla="*/ 3182529 h 39758529"/>
              <a:gd name="connsiteX69" fmla="*/ 2926080 w 8961120"/>
              <a:gd name="connsiteY69" fmla="*/ 3091089 h 39758529"/>
              <a:gd name="connsiteX70" fmla="*/ 2377440 w 8961120"/>
              <a:gd name="connsiteY70" fmla="*/ 2359569 h 39758529"/>
              <a:gd name="connsiteX71" fmla="*/ 2377440 w 8961120"/>
              <a:gd name="connsiteY71" fmla="*/ 1628049 h 39758529"/>
              <a:gd name="connsiteX72" fmla="*/ 3749040 w 8961120"/>
              <a:gd name="connsiteY72" fmla="*/ 439329 h 39758529"/>
              <a:gd name="connsiteX73" fmla="*/ 3931920 w 8961120"/>
              <a:gd name="connsiteY73" fmla="*/ 439329 h 39758529"/>
              <a:gd name="connsiteX74" fmla="*/ 4751040 w 8961120"/>
              <a:gd name="connsiteY74" fmla="*/ 7785 h 39758529"/>
              <a:gd name="connsiteX0" fmla="*/ 4751040 w 8961120"/>
              <a:gd name="connsiteY0" fmla="*/ 7785 h 39758529"/>
              <a:gd name="connsiteX1" fmla="*/ 6468000 w 8961120"/>
              <a:gd name="connsiteY1" fmla="*/ 392621 h 39758529"/>
              <a:gd name="connsiteX2" fmla="*/ 7589520 w 8961120"/>
              <a:gd name="connsiteY2" fmla="*/ 1719489 h 39758529"/>
              <a:gd name="connsiteX3" fmla="*/ 7040880 w 8961120"/>
              <a:gd name="connsiteY3" fmla="*/ 2542449 h 39758529"/>
              <a:gd name="connsiteX4" fmla="*/ 7132320 w 8961120"/>
              <a:gd name="connsiteY4" fmla="*/ 2908209 h 39758529"/>
              <a:gd name="connsiteX5" fmla="*/ 6858000 w 8961120"/>
              <a:gd name="connsiteY5" fmla="*/ 3456849 h 39758529"/>
              <a:gd name="connsiteX6" fmla="*/ 7406640 w 8961120"/>
              <a:gd name="connsiteY6" fmla="*/ 4371249 h 39758529"/>
              <a:gd name="connsiteX7" fmla="*/ 6858000 w 8961120"/>
              <a:gd name="connsiteY7" fmla="*/ 4828449 h 39758529"/>
              <a:gd name="connsiteX8" fmla="*/ 7406640 w 8961120"/>
              <a:gd name="connsiteY8" fmla="*/ 6108609 h 39758529"/>
              <a:gd name="connsiteX9" fmla="*/ 7223760 w 8961120"/>
              <a:gd name="connsiteY9" fmla="*/ 6474369 h 39758529"/>
              <a:gd name="connsiteX10" fmla="*/ 8595360 w 8961120"/>
              <a:gd name="connsiteY10" fmla="*/ 7388769 h 39758529"/>
              <a:gd name="connsiteX11" fmla="*/ 8961120 w 8961120"/>
              <a:gd name="connsiteY11" fmla="*/ 9766209 h 39758529"/>
              <a:gd name="connsiteX12" fmla="*/ 7772400 w 8961120"/>
              <a:gd name="connsiteY12" fmla="*/ 14703969 h 39758529"/>
              <a:gd name="connsiteX13" fmla="*/ 7132320 w 8961120"/>
              <a:gd name="connsiteY13" fmla="*/ 15526929 h 39758529"/>
              <a:gd name="connsiteX14" fmla="*/ 7863840 w 8961120"/>
              <a:gd name="connsiteY14" fmla="*/ 16532769 h 39758529"/>
              <a:gd name="connsiteX15" fmla="*/ 7772400 w 8961120"/>
              <a:gd name="connsiteY15" fmla="*/ 20647569 h 39758529"/>
              <a:gd name="connsiteX16" fmla="*/ 6949440 w 8961120"/>
              <a:gd name="connsiteY16" fmla="*/ 22384929 h 39758529"/>
              <a:gd name="connsiteX17" fmla="*/ 6949440 w 8961120"/>
              <a:gd name="connsiteY17" fmla="*/ 24488049 h 39758529"/>
              <a:gd name="connsiteX18" fmla="*/ 6675120 w 8961120"/>
              <a:gd name="connsiteY18" fmla="*/ 25402449 h 39758529"/>
              <a:gd name="connsiteX19" fmla="*/ 6675120 w 8961120"/>
              <a:gd name="connsiteY19" fmla="*/ 26682609 h 39758529"/>
              <a:gd name="connsiteX20" fmla="*/ 6400800 w 8961120"/>
              <a:gd name="connsiteY20" fmla="*/ 29242929 h 39758529"/>
              <a:gd name="connsiteX21" fmla="*/ 6858000 w 8961120"/>
              <a:gd name="connsiteY21" fmla="*/ 31346049 h 39758529"/>
              <a:gd name="connsiteX22" fmla="*/ 6492240 w 8961120"/>
              <a:gd name="connsiteY22" fmla="*/ 35735169 h 39758529"/>
              <a:gd name="connsiteX23" fmla="*/ 7406640 w 8961120"/>
              <a:gd name="connsiteY23" fmla="*/ 37106769 h 39758529"/>
              <a:gd name="connsiteX24" fmla="*/ 6675120 w 8961120"/>
              <a:gd name="connsiteY24" fmla="*/ 38386929 h 39758529"/>
              <a:gd name="connsiteX25" fmla="*/ 6766560 w 8961120"/>
              <a:gd name="connsiteY25" fmla="*/ 39209889 h 39758529"/>
              <a:gd name="connsiteX26" fmla="*/ 6217920 w 8961120"/>
              <a:gd name="connsiteY26" fmla="*/ 39027009 h 39758529"/>
              <a:gd name="connsiteX27" fmla="*/ 6217920 w 8961120"/>
              <a:gd name="connsiteY27" fmla="*/ 39484209 h 39758529"/>
              <a:gd name="connsiteX28" fmla="*/ 5303520 w 8961120"/>
              <a:gd name="connsiteY28" fmla="*/ 39758529 h 39758529"/>
              <a:gd name="connsiteX29" fmla="*/ 2743200 w 8961120"/>
              <a:gd name="connsiteY29" fmla="*/ 39484209 h 39758529"/>
              <a:gd name="connsiteX30" fmla="*/ 3566160 w 8961120"/>
              <a:gd name="connsiteY30" fmla="*/ 38844129 h 39758529"/>
              <a:gd name="connsiteX31" fmla="*/ 548640 w 8961120"/>
              <a:gd name="connsiteY31" fmla="*/ 38752689 h 39758529"/>
              <a:gd name="connsiteX32" fmla="*/ 2743200 w 8961120"/>
              <a:gd name="connsiteY32" fmla="*/ 37746849 h 39758529"/>
              <a:gd name="connsiteX33" fmla="*/ 4297680 w 8961120"/>
              <a:gd name="connsiteY33" fmla="*/ 36192369 h 39758529"/>
              <a:gd name="connsiteX34" fmla="*/ 3566160 w 8961120"/>
              <a:gd name="connsiteY34" fmla="*/ 30340209 h 39758529"/>
              <a:gd name="connsiteX35" fmla="*/ 3657600 w 8961120"/>
              <a:gd name="connsiteY35" fmla="*/ 29608689 h 39758529"/>
              <a:gd name="connsiteX36" fmla="*/ 0 w 8961120"/>
              <a:gd name="connsiteY36" fmla="*/ 28877169 h 39758529"/>
              <a:gd name="connsiteX37" fmla="*/ 1828800 w 8961120"/>
              <a:gd name="connsiteY37" fmla="*/ 18910209 h 39758529"/>
              <a:gd name="connsiteX38" fmla="*/ 1280160 w 8961120"/>
              <a:gd name="connsiteY38" fmla="*/ 19001649 h 39758529"/>
              <a:gd name="connsiteX39" fmla="*/ 1371600 w 8961120"/>
              <a:gd name="connsiteY39" fmla="*/ 18818769 h 39758529"/>
              <a:gd name="connsiteX40" fmla="*/ 1005840 w 8961120"/>
              <a:gd name="connsiteY40" fmla="*/ 19001649 h 39758529"/>
              <a:gd name="connsiteX41" fmla="*/ 822960 w 8961120"/>
              <a:gd name="connsiteY41" fmla="*/ 18727329 h 39758529"/>
              <a:gd name="connsiteX42" fmla="*/ 457200 w 8961120"/>
              <a:gd name="connsiteY42" fmla="*/ 18910209 h 39758529"/>
              <a:gd name="connsiteX43" fmla="*/ 822960 w 8961120"/>
              <a:gd name="connsiteY43" fmla="*/ 18270129 h 39758529"/>
              <a:gd name="connsiteX44" fmla="*/ 274320 w 8961120"/>
              <a:gd name="connsiteY44" fmla="*/ 18178689 h 39758529"/>
              <a:gd name="connsiteX45" fmla="*/ 548640 w 8961120"/>
              <a:gd name="connsiteY45" fmla="*/ 17630049 h 39758529"/>
              <a:gd name="connsiteX46" fmla="*/ 91440 w 8961120"/>
              <a:gd name="connsiteY46" fmla="*/ 17172849 h 39758529"/>
              <a:gd name="connsiteX47" fmla="*/ 365760 w 8961120"/>
              <a:gd name="connsiteY47" fmla="*/ 17081409 h 39758529"/>
              <a:gd name="connsiteX48" fmla="*/ 457200 w 8961120"/>
              <a:gd name="connsiteY48" fmla="*/ 16258449 h 39758529"/>
              <a:gd name="connsiteX49" fmla="*/ 914400 w 8961120"/>
              <a:gd name="connsiteY49" fmla="*/ 14703969 h 39758529"/>
              <a:gd name="connsiteX50" fmla="*/ 0 w 8961120"/>
              <a:gd name="connsiteY50" fmla="*/ 14155329 h 39758529"/>
              <a:gd name="connsiteX51" fmla="*/ 731520 w 8961120"/>
              <a:gd name="connsiteY51" fmla="*/ 12235089 h 39758529"/>
              <a:gd name="connsiteX52" fmla="*/ 91440 w 8961120"/>
              <a:gd name="connsiteY52" fmla="*/ 12052209 h 39758529"/>
              <a:gd name="connsiteX53" fmla="*/ 91440 w 8961120"/>
              <a:gd name="connsiteY53" fmla="*/ 11412129 h 39758529"/>
              <a:gd name="connsiteX54" fmla="*/ 365760 w 8961120"/>
              <a:gd name="connsiteY54" fmla="*/ 11503569 h 39758529"/>
              <a:gd name="connsiteX55" fmla="*/ 1280160 w 8961120"/>
              <a:gd name="connsiteY55" fmla="*/ 10131969 h 39758529"/>
              <a:gd name="connsiteX56" fmla="*/ 2011680 w 8961120"/>
              <a:gd name="connsiteY56" fmla="*/ 10497729 h 39758529"/>
              <a:gd name="connsiteX57" fmla="*/ 2743200 w 8961120"/>
              <a:gd name="connsiteY57" fmla="*/ 7754529 h 39758529"/>
              <a:gd name="connsiteX58" fmla="*/ 3931920 w 8961120"/>
              <a:gd name="connsiteY58" fmla="*/ 7388769 h 39758529"/>
              <a:gd name="connsiteX59" fmla="*/ 4297680 w 8961120"/>
              <a:gd name="connsiteY59" fmla="*/ 5925729 h 39758529"/>
              <a:gd name="connsiteX60" fmla="*/ 3291840 w 8961120"/>
              <a:gd name="connsiteY60" fmla="*/ 5742849 h 39758529"/>
              <a:gd name="connsiteX61" fmla="*/ 3291840 w 8961120"/>
              <a:gd name="connsiteY61" fmla="*/ 5377089 h 39758529"/>
              <a:gd name="connsiteX62" fmla="*/ 3383280 w 8961120"/>
              <a:gd name="connsiteY62" fmla="*/ 5194209 h 39758529"/>
              <a:gd name="connsiteX63" fmla="*/ 3474720 w 8961120"/>
              <a:gd name="connsiteY63" fmla="*/ 5011329 h 39758529"/>
              <a:gd name="connsiteX64" fmla="*/ 3017520 w 8961120"/>
              <a:gd name="connsiteY64" fmla="*/ 4462689 h 39758529"/>
              <a:gd name="connsiteX65" fmla="*/ 2651760 w 8961120"/>
              <a:gd name="connsiteY65" fmla="*/ 4462689 h 39758529"/>
              <a:gd name="connsiteX66" fmla="*/ 3108960 w 8961120"/>
              <a:gd name="connsiteY66" fmla="*/ 3639729 h 39758529"/>
              <a:gd name="connsiteX67" fmla="*/ 2926080 w 8961120"/>
              <a:gd name="connsiteY67" fmla="*/ 3365409 h 39758529"/>
              <a:gd name="connsiteX68" fmla="*/ 2834640 w 8961120"/>
              <a:gd name="connsiteY68" fmla="*/ 3182529 h 39758529"/>
              <a:gd name="connsiteX69" fmla="*/ 2926080 w 8961120"/>
              <a:gd name="connsiteY69" fmla="*/ 3091089 h 39758529"/>
              <a:gd name="connsiteX70" fmla="*/ 2377440 w 8961120"/>
              <a:gd name="connsiteY70" fmla="*/ 2359569 h 39758529"/>
              <a:gd name="connsiteX71" fmla="*/ 2377440 w 8961120"/>
              <a:gd name="connsiteY71" fmla="*/ 1628049 h 39758529"/>
              <a:gd name="connsiteX72" fmla="*/ 3749040 w 8961120"/>
              <a:gd name="connsiteY72" fmla="*/ 439329 h 39758529"/>
              <a:gd name="connsiteX73" fmla="*/ 3931920 w 8961120"/>
              <a:gd name="connsiteY73" fmla="*/ 439329 h 39758529"/>
              <a:gd name="connsiteX74" fmla="*/ 4751040 w 8961120"/>
              <a:gd name="connsiteY74" fmla="*/ 7785 h 39758529"/>
              <a:gd name="connsiteX0" fmla="*/ 4751040 w 8961120"/>
              <a:gd name="connsiteY0" fmla="*/ 7785 h 39758529"/>
              <a:gd name="connsiteX1" fmla="*/ 6468000 w 8961120"/>
              <a:gd name="connsiteY1" fmla="*/ 392621 h 39758529"/>
              <a:gd name="connsiteX2" fmla="*/ 7589520 w 8961120"/>
              <a:gd name="connsiteY2" fmla="*/ 1719489 h 39758529"/>
              <a:gd name="connsiteX3" fmla="*/ 7040880 w 8961120"/>
              <a:gd name="connsiteY3" fmla="*/ 2542449 h 39758529"/>
              <a:gd name="connsiteX4" fmla="*/ 7132320 w 8961120"/>
              <a:gd name="connsiteY4" fmla="*/ 2908209 h 39758529"/>
              <a:gd name="connsiteX5" fmla="*/ 6858000 w 8961120"/>
              <a:gd name="connsiteY5" fmla="*/ 3456849 h 39758529"/>
              <a:gd name="connsiteX6" fmla="*/ 6858000 w 8961120"/>
              <a:gd name="connsiteY6" fmla="*/ 4828449 h 39758529"/>
              <a:gd name="connsiteX7" fmla="*/ 7406640 w 8961120"/>
              <a:gd name="connsiteY7" fmla="*/ 6108609 h 39758529"/>
              <a:gd name="connsiteX8" fmla="*/ 7223760 w 8961120"/>
              <a:gd name="connsiteY8" fmla="*/ 6474369 h 39758529"/>
              <a:gd name="connsiteX9" fmla="*/ 8595360 w 8961120"/>
              <a:gd name="connsiteY9" fmla="*/ 7388769 h 39758529"/>
              <a:gd name="connsiteX10" fmla="*/ 8961120 w 8961120"/>
              <a:gd name="connsiteY10" fmla="*/ 9766209 h 39758529"/>
              <a:gd name="connsiteX11" fmla="*/ 7772400 w 8961120"/>
              <a:gd name="connsiteY11" fmla="*/ 14703969 h 39758529"/>
              <a:gd name="connsiteX12" fmla="*/ 7132320 w 8961120"/>
              <a:gd name="connsiteY12" fmla="*/ 15526929 h 39758529"/>
              <a:gd name="connsiteX13" fmla="*/ 7863840 w 8961120"/>
              <a:gd name="connsiteY13" fmla="*/ 16532769 h 39758529"/>
              <a:gd name="connsiteX14" fmla="*/ 7772400 w 8961120"/>
              <a:gd name="connsiteY14" fmla="*/ 20647569 h 39758529"/>
              <a:gd name="connsiteX15" fmla="*/ 6949440 w 8961120"/>
              <a:gd name="connsiteY15" fmla="*/ 22384929 h 39758529"/>
              <a:gd name="connsiteX16" fmla="*/ 6949440 w 8961120"/>
              <a:gd name="connsiteY16" fmla="*/ 24488049 h 39758529"/>
              <a:gd name="connsiteX17" fmla="*/ 6675120 w 8961120"/>
              <a:gd name="connsiteY17" fmla="*/ 25402449 h 39758529"/>
              <a:gd name="connsiteX18" fmla="*/ 6675120 w 8961120"/>
              <a:gd name="connsiteY18" fmla="*/ 26682609 h 39758529"/>
              <a:gd name="connsiteX19" fmla="*/ 6400800 w 8961120"/>
              <a:gd name="connsiteY19" fmla="*/ 29242929 h 39758529"/>
              <a:gd name="connsiteX20" fmla="*/ 6858000 w 8961120"/>
              <a:gd name="connsiteY20" fmla="*/ 31346049 h 39758529"/>
              <a:gd name="connsiteX21" fmla="*/ 6492240 w 8961120"/>
              <a:gd name="connsiteY21" fmla="*/ 35735169 h 39758529"/>
              <a:gd name="connsiteX22" fmla="*/ 7406640 w 8961120"/>
              <a:gd name="connsiteY22" fmla="*/ 37106769 h 39758529"/>
              <a:gd name="connsiteX23" fmla="*/ 6675120 w 8961120"/>
              <a:gd name="connsiteY23" fmla="*/ 38386929 h 39758529"/>
              <a:gd name="connsiteX24" fmla="*/ 6766560 w 8961120"/>
              <a:gd name="connsiteY24" fmla="*/ 39209889 h 39758529"/>
              <a:gd name="connsiteX25" fmla="*/ 6217920 w 8961120"/>
              <a:gd name="connsiteY25" fmla="*/ 39027009 h 39758529"/>
              <a:gd name="connsiteX26" fmla="*/ 6217920 w 8961120"/>
              <a:gd name="connsiteY26" fmla="*/ 39484209 h 39758529"/>
              <a:gd name="connsiteX27" fmla="*/ 5303520 w 8961120"/>
              <a:gd name="connsiteY27" fmla="*/ 39758529 h 39758529"/>
              <a:gd name="connsiteX28" fmla="*/ 2743200 w 8961120"/>
              <a:gd name="connsiteY28" fmla="*/ 39484209 h 39758529"/>
              <a:gd name="connsiteX29" fmla="*/ 3566160 w 8961120"/>
              <a:gd name="connsiteY29" fmla="*/ 38844129 h 39758529"/>
              <a:gd name="connsiteX30" fmla="*/ 548640 w 8961120"/>
              <a:gd name="connsiteY30" fmla="*/ 38752689 h 39758529"/>
              <a:gd name="connsiteX31" fmla="*/ 2743200 w 8961120"/>
              <a:gd name="connsiteY31" fmla="*/ 37746849 h 39758529"/>
              <a:gd name="connsiteX32" fmla="*/ 4297680 w 8961120"/>
              <a:gd name="connsiteY32" fmla="*/ 36192369 h 39758529"/>
              <a:gd name="connsiteX33" fmla="*/ 3566160 w 8961120"/>
              <a:gd name="connsiteY33" fmla="*/ 30340209 h 39758529"/>
              <a:gd name="connsiteX34" fmla="*/ 3657600 w 8961120"/>
              <a:gd name="connsiteY34" fmla="*/ 29608689 h 39758529"/>
              <a:gd name="connsiteX35" fmla="*/ 0 w 8961120"/>
              <a:gd name="connsiteY35" fmla="*/ 28877169 h 39758529"/>
              <a:gd name="connsiteX36" fmla="*/ 1828800 w 8961120"/>
              <a:gd name="connsiteY36" fmla="*/ 18910209 h 39758529"/>
              <a:gd name="connsiteX37" fmla="*/ 1280160 w 8961120"/>
              <a:gd name="connsiteY37" fmla="*/ 19001649 h 39758529"/>
              <a:gd name="connsiteX38" fmla="*/ 1371600 w 8961120"/>
              <a:gd name="connsiteY38" fmla="*/ 18818769 h 39758529"/>
              <a:gd name="connsiteX39" fmla="*/ 1005840 w 8961120"/>
              <a:gd name="connsiteY39" fmla="*/ 19001649 h 39758529"/>
              <a:gd name="connsiteX40" fmla="*/ 822960 w 8961120"/>
              <a:gd name="connsiteY40" fmla="*/ 18727329 h 39758529"/>
              <a:gd name="connsiteX41" fmla="*/ 457200 w 8961120"/>
              <a:gd name="connsiteY41" fmla="*/ 18910209 h 39758529"/>
              <a:gd name="connsiteX42" fmla="*/ 822960 w 8961120"/>
              <a:gd name="connsiteY42" fmla="*/ 18270129 h 39758529"/>
              <a:gd name="connsiteX43" fmla="*/ 274320 w 8961120"/>
              <a:gd name="connsiteY43" fmla="*/ 18178689 h 39758529"/>
              <a:gd name="connsiteX44" fmla="*/ 548640 w 8961120"/>
              <a:gd name="connsiteY44" fmla="*/ 17630049 h 39758529"/>
              <a:gd name="connsiteX45" fmla="*/ 91440 w 8961120"/>
              <a:gd name="connsiteY45" fmla="*/ 17172849 h 39758529"/>
              <a:gd name="connsiteX46" fmla="*/ 365760 w 8961120"/>
              <a:gd name="connsiteY46" fmla="*/ 17081409 h 39758529"/>
              <a:gd name="connsiteX47" fmla="*/ 457200 w 8961120"/>
              <a:gd name="connsiteY47" fmla="*/ 16258449 h 39758529"/>
              <a:gd name="connsiteX48" fmla="*/ 914400 w 8961120"/>
              <a:gd name="connsiteY48" fmla="*/ 14703969 h 39758529"/>
              <a:gd name="connsiteX49" fmla="*/ 0 w 8961120"/>
              <a:gd name="connsiteY49" fmla="*/ 14155329 h 39758529"/>
              <a:gd name="connsiteX50" fmla="*/ 731520 w 8961120"/>
              <a:gd name="connsiteY50" fmla="*/ 12235089 h 39758529"/>
              <a:gd name="connsiteX51" fmla="*/ 91440 w 8961120"/>
              <a:gd name="connsiteY51" fmla="*/ 12052209 h 39758529"/>
              <a:gd name="connsiteX52" fmla="*/ 91440 w 8961120"/>
              <a:gd name="connsiteY52" fmla="*/ 11412129 h 39758529"/>
              <a:gd name="connsiteX53" fmla="*/ 365760 w 8961120"/>
              <a:gd name="connsiteY53" fmla="*/ 11503569 h 39758529"/>
              <a:gd name="connsiteX54" fmla="*/ 1280160 w 8961120"/>
              <a:gd name="connsiteY54" fmla="*/ 10131969 h 39758529"/>
              <a:gd name="connsiteX55" fmla="*/ 2011680 w 8961120"/>
              <a:gd name="connsiteY55" fmla="*/ 10497729 h 39758529"/>
              <a:gd name="connsiteX56" fmla="*/ 2743200 w 8961120"/>
              <a:gd name="connsiteY56" fmla="*/ 7754529 h 39758529"/>
              <a:gd name="connsiteX57" fmla="*/ 3931920 w 8961120"/>
              <a:gd name="connsiteY57" fmla="*/ 7388769 h 39758529"/>
              <a:gd name="connsiteX58" fmla="*/ 4297680 w 8961120"/>
              <a:gd name="connsiteY58" fmla="*/ 5925729 h 39758529"/>
              <a:gd name="connsiteX59" fmla="*/ 3291840 w 8961120"/>
              <a:gd name="connsiteY59" fmla="*/ 5742849 h 39758529"/>
              <a:gd name="connsiteX60" fmla="*/ 3291840 w 8961120"/>
              <a:gd name="connsiteY60" fmla="*/ 5377089 h 39758529"/>
              <a:gd name="connsiteX61" fmla="*/ 3383280 w 8961120"/>
              <a:gd name="connsiteY61" fmla="*/ 5194209 h 39758529"/>
              <a:gd name="connsiteX62" fmla="*/ 3474720 w 8961120"/>
              <a:gd name="connsiteY62" fmla="*/ 5011329 h 39758529"/>
              <a:gd name="connsiteX63" fmla="*/ 3017520 w 8961120"/>
              <a:gd name="connsiteY63" fmla="*/ 4462689 h 39758529"/>
              <a:gd name="connsiteX64" fmla="*/ 2651760 w 8961120"/>
              <a:gd name="connsiteY64" fmla="*/ 4462689 h 39758529"/>
              <a:gd name="connsiteX65" fmla="*/ 3108960 w 8961120"/>
              <a:gd name="connsiteY65" fmla="*/ 3639729 h 39758529"/>
              <a:gd name="connsiteX66" fmla="*/ 2926080 w 8961120"/>
              <a:gd name="connsiteY66" fmla="*/ 3365409 h 39758529"/>
              <a:gd name="connsiteX67" fmla="*/ 2834640 w 8961120"/>
              <a:gd name="connsiteY67" fmla="*/ 3182529 h 39758529"/>
              <a:gd name="connsiteX68" fmla="*/ 2926080 w 8961120"/>
              <a:gd name="connsiteY68" fmla="*/ 3091089 h 39758529"/>
              <a:gd name="connsiteX69" fmla="*/ 2377440 w 8961120"/>
              <a:gd name="connsiteY69" fmla="*/ 2359569 h 39758529"/>
              <a:gd name="connsiteX70" fmla="*/ 2377440 w 8961120"/>
              <a:gd name="connsiteY70" fmla="*/ 1628049 h 39758529"/>
              <a:gd name="connsiteX71" fmla="*/ 3749040 w 8961120"/>
              <a:gd name="connsiteY71" fmla="*/ 439329 h 39758529"/>
              <a:gd name="connsiteX72" fmla="*/ 3931920 w 8961120"/>
              <a:gd name="connsiteY72" fmla="*/ 439329 h 39758529"/>
              <a:gd name="connsiteX73" fmla="*/ 4751040 w 8961120"/>
              <a:gd name="connsiteY73" fmla="*/ 7785 h 39758529"/>
              <a:gd name="connsiteX0" fmla="*/ 4751040 w 8961120"/>
              <a:gd name="connsiteY0" fmla="*/ 7785 h 39758529"/>
              <a:gd name="connsiteX1" fmla="*/ 6468000 w 8961120"/>
              <a:gd name="connsiteY1" fmla="*/ 392621 h 39758529"/>
              <a:gd name="connsiteX2" fmla="*/ 7589520 w 8961120"/>
              <a:gd name="connsiteY2" fmla="*/ 1719489 h 39758529"/>
              <a:gd name="connsiteX3" fmla="*/ 7040880 w 8961120"/>
              <a:gd name="connsiteY3" fmla="*/ 2542449 h 39758529"/>
              <a:gd name="connsiteX4" fmla="*/ 7132320 w 8961120"/>
              <a:gd name="connsiteY4" fmla="*/ 2908209 h 39758529"/>
              <a:gd name="connsiteX5" fmla="*/ 6858000 w 8961120"/>
              <a:gd name="connsiteY5" fmla="*/ 3456849 h 39758529"/>
              <a:gd name="connsiteX6" fmla="*/ 6858000 w 8961120"/>
              <a:gd name="connsiteY6" fmla="*/ 4828449 h 39758529"/>
              <a:gd name="connsiteX7" fmla="*/ 7406640 w 8961120"/>
              <a:gd name="connsiteY7" fmla="*/ 6108609 h 39758529"/>
              <a:gd name="connsiteX8" fmla="*/ 7223760 w 8961120"/>
              <a:gd name="connsiteY8" fmla="*/ 6474369 h 39758529"/>
              <a:gd name="connsiteX9" fmla="*/ 8595360 w 8961120"/>
              <a:gd name="connsiteY9" fmla="*/ 7388769 h 39758529"/>
              <a:gd name="connsiteX10" fmla="*/ 8961120 w 8961120"/>
              <a:gd name="connsiteY10" fmla="*/ 9766209 h 39758529"/>
              <a:gd name="connsiteX11" fmla="*/ 7772400 w 8961120"/>
              <a:gd name="connsiteY11" fmla="*/ 14703969 h 39758529"/>
              <a:gd name="connsiteX12" fmla="*/ 7132320 w 8961120"/>
              <a:gd name="connsiteY12" fmla="*/ 15526929 h 39758529"/>
              <a:gd name="connsiteX13" fmla="*/ 7863840 w 8961120"/>
              <a:gd name="connsiteY13" fmla="*/ 16532769 h 39758529"/>
              <a:gd name="connsiteX14" fmla="*/ 7772400 w 8961120"/>
              <a:gd name="connsiteY14" fmla="*/ 20647569 h 39758529"/>
              <a:gd name="connsiteX15" fmla="*/ 6949440 w 8961120"/>
              <a:gd name="connsiteY15" fmla="*/ 22384929 h 39758529"/>
              <a:gd name="connsiteX16" fmla="*/ 6949440 w 8961120"/>
              <a:gd name="connsiteY16" fmla="*/ 24488049 h 39758529"/>
              <a:gd name="connsiteX17" fmla="*/ 6675120 w 8961120"/>
              <a:gd name="connsiteY17" fmla="*/ 25402449 h 39758529"/>
              <a:gd name="connsiteX18" fmla="*/ 6675120 w 8961120"/>
              <a:gd name="connsiteY18" fmla="*/ 26682609 h 39758529"/>
              <a:gd name="connsiteX19" fmla="*/ 6400800 w 8961120"/>
              <a:gd name="connsiteY19" fmla="*/ 29242929 h 39758529"/>
              <a:gd name="connsiteX20" fmla="*/ 6858000 w 8961120"/>
              <a:gd name="connsiteY20" fmla="*/ 31346049 h 39758529"/>
              <a:gd name="connsiteX21" fmla="*/ 6492240 w 8961120"/>
              <a:gd name="connsiteY21" fmla="*/ 35735169 h 39758529"/>
              <a:gd name="connsiteX22" fmla="*/ 7406640 w 8961120"/>
              <a:gd name="connsiteY22" fmla="*/ 37106769 h 39758529"/>
              <a:gd name="connsiteX23" fmla="*/ 6675120 w 8961120"/>
              <a:gd name="connsiteY23" fmla="*/ 38386929 h 39758529"/>
              <a:gd name="connsiteX24" fmla="*/ 6766560 w 8961120"/>
              <a:gd name="connsiteY24" fmla="*/ 39209889 h 39758529"/>
              <a:gd name="connsiteX25" fmla="*/ 6217920 w 8961120"/>
              <a:gd name="connsiteY25" fmla="*/ 39027009 h 39758529"/>
              <a:gd name="connsiteX26" fmla="*/ 6217920 w 8961120"/>
              <a:gd name="connsiteY26" fmla="*/ 39484209 h 39758529"/>
              <a:gd name="connsiteX27" fmla="*/ 5303520 w 8961120"/>
              <a:gd name="connsiteY27" fmla="*/ 39758529 h 39758529"/>
              <a:gd name="connsiteX28" fmla="*/ 2743200 w 8961120"/>
              <a:gd name="connsiteY28" fmla="*/ 39484209 h 39758529"/>
              <a:gd name="connsiteX29" fmla="*/ 3566160 w 8961120"/>
              <a:gd name="connsiteY29" fmla="*/ 38844129 h 39758529"/>
              <a:gd name="connsiteX30" fmla="*/ 548640 w 8961120"/>
              <a:gd name="connsiteY30" fmla="*/ 38752689 h 39758529"/>
              <a:gd name="connsiteX31" fmla="*/ 2743200 w 8961120"/>
              <a:gd name="connsiteY31" fmla="*/ 37746849 h 39758529"/>
              <a:gd name="connsiteX32" fmla="*/ 4297680 w 8961120"/>
              <a:gd name="connsiteY32" fmla="*/ 36192369 h 39758529"/>
              <a:gd name="connsiteX33" fmla="*/ 3566160 w 8961120"/>
              <a:gd name="connsiteY33" fmla="*/ 30340209 h 39758529"/>
              <a:gd name="connsiteX34" fmla="*/ 3657600 w 8961120"/>
              <a:gd name="connsiteY34" fmla="*/ 29608689 h 39758529"/>
              <a:gd name="connsiteX35" fmla="*/ 0 w 8961120"/>
              <a:gd name="connsiteY35" fmla="*/ 28877169 h 39758529"/>
              <a:gd name="connsiteX36" fmla="*/ 1828800 w 8961120"/>
              <a:gd name="connsiteY36" fmla="*/ 18910209 h 39758529"/>
              <a:gd name="connsiteX37" fmla="*/ 1280160 w 8961120"/>
              <a:gd name="connsiteY37" fmla="*/ 19001649 h 39758529"/>
              <a:gd name="connsiteX38" fmla="*/ 1371600 w 8961120"/>
              <a:gd name="connsiteY38" fmla="*/ 18818769 h 39758529"/>
              <a:gd name="connsiteX39" fmla="*/ 1005840 w 8961120"/>
              <a:gd name="connsiteY39" fmla="*/ 19001649 h 39758529"/>
              <a:gd name="connsiteX40" fmla="*/ 822960 w 8961120"/>
              <a:gd name="connsiteY40" fmla="*/ 18727329 h 39758529"/>
              <a:gd name="connsiteX41" fmla="*/ 457200 w 8961120"/>
              <a:gd name="connsiteY41" fmla="*/ 18910209 h 39758529"/>
              <a:gd name="connsiteX42" fmla="*/ 822960 w 8961120"/>
              <a:gd name="connsiteY42" fmla="*/ 18270129 h 39758529"/>
              <a:gd name="connsiteX43" fmla="*/ 274320 w 8961120"/>
              <a:gd name="connsiteY43" fmla="*/ 18178689 h 39758529"/>
              <a:gd name="connsiteX44" fmla="*/ 548640 w 8961120"/>
              <a:gd name="connsiteY44" fmla="*/ 17630049 h 39758529"/>
              <a:gd name="connsiteX45" fmla="*/ 91440 w 8961120"/>
              <a:gd name="connsiteY45" fmla="*/ 17172849 h 39758529"/>
              <a:gd name="connsiteX46" fmla="*/ 365760 w 8961120"/>
              <a:gd name="connsiteY46" fmla="*/ 17081409 h 39758529"/>
              <a:gd name="connsiteX47" fmla="*/ 457200 w 8961120"/>
              <a:gd name="connsiteY47" fmla="*/ 16258449 h 39758529"/>
              <a:gd name="connsiteX48" fmla="*/ 914400 w 8961120"/>
              <a:gd name="connsiteY48" fmla="*/ 14703969 h 39758529"/>
              <a:gd name="connsiteX49" fmla="*/ 0 w 8961120"/>
              <a:gd name="connsiteY49" fmla="*/ 14155329 h 39758529"/>
              <a:gd name="connsiteX50" fmla="*/ 731520 w 8961120"/>
              <a:gd name="connsiteY50" fmla="*/ 12235089 h 39758529"/>
              <a:gd name="connsiteX51" fmla="*/ 91440 w 8961120"/>
              <a:gd name="connsiteY51" fmla="*/ 12052209 h 39758529"/>
              <a:gd name="connsiteX52" fmla="*/ 91440 w 8961120"/>
              <a:gd name="connsiteY52" fmla="*/ 11412129 h 39758529"/>
              <a:gd name="connsiteX53" fmla="*/ 365760 w 8961120"/>
              <a:gd name="connsiteY53" fmla="*/ 11503569 h 39758529"/>
              <a:gd name="connsiteX54" fmla="*/ 1280160 w 8961120"/>
              <a:gd name="connsiteY54" fmla="*/ 10131969 h 39758529"/>
              <a:gd name="connsiteX55" fmla="*/ 2011680 w 8961120"/>
              <a:gd name="connsiteY55" fmla="*/ 10497729 h 39758529"/>
              <a:gd name="connsiteX56" fmla="*/ 2743200 w 8961120"/>
              <a:gd name="connsiteY56" fmla="*/ 7754529 h 39758529"/>
              <a:gd name="connsiteX57" fmla="*/ 3931920 w 8961120"/>
              <a:gd name="connsiteY57" fmla="*/ 7388769 h 39758529"/>
              <a:gd name="connsiteX58" fmla="*/ 4297680 w 8961120"/>
              <a:gd name="connsiteY58" fmla="*/ 5925729 h 39758529"/>
              <a:gd name="connsiteX59" fmla="*/ 3291840 w 8961120"/>
              <a:gd name="connsiteY59" fmla="*/ 5742849 h 39758529"/>
              <a:gd name="connsiteX60" fmla="*/ 3291840 w 8961120"/>
              <a:gd name="connsiteY60" fmla="*/ 5377089 h 39758529"/>
              <a:gd name="connsiteX61" fmla="*/ 3383280 w 8961120"/>
              <a:gd name="connsiteY61" fmla="*/ 5194209 h 39758529"/>
              <a:gd name="connsiteX62" fmla="*/ 3474720 w 8961120"/>
              <a:gd name="connsiteY62" fmla="*/ 5011329 h 39758529"/>
              <a:gd name="connsiteX63" fmla="*/ 3017520 w 8961120"/>
              <a:gd name="connsiteY63" fmla="*/ 4462689 h 39758529"/>
              <a:gd name="connsiteX64" fmla="*/ 2651760 w 8961120"/>
              <a:gd name="connsiteY64" fmla="*/ 4462689 h 39758529"/>
              <a:gd name="connsiteX65" fmla="*/ 3108960 w 8961120"/>
              <a:gd name="connsiteY65" fmla="*/ 3639729 h 39758529"/>
              <a:gd name="connsiteX66" fmla="*/ 2926080 w 8961120"/>
              <a:gd name="connsiteY66" fmla="*/ 3365409 h 39758529"/>
              <a:gd name="connsiteX67" fmla="*/ 2834640 w 8961120"/>
              <a:gd name="connsiteY67" fmla="*/ 3182529 h 39758529"/>
              <a:gd name="connsiteX68" fmla="*/ 2926080 w 8961120"/>
              <a:gd name="connsiteY68" fmla="*/ 3091089 h 39758529"/>
              <a:gd name="connsiteX69" fmla="*/ 2377440 w 8961120"/>
              <a:gd name="connsiteY69" fmla="*/ 2359569 h 39758529"/>
              <a:gd name="connsiteX70" fmla="*/ 2377440 w 8961120"/>
              <a:gd name="connsiteY70" fmla="*/ 1628049 h 39758529"/>
              <a:gd name="connsiteX71" fmla="*/ 3749040 w 8961120"/>
              <a:gd name="connsiteY71" fmla="*/ 439329 h 39758529"/>
              <a:gd name="connsiteX72" fmla="*/ 3931920 w 8961120"/>
              <a:gd name="connsiteY72" fmla="*/ 439329 h 39758529"/>
              <a:gd name="connsiteX73" fmla="*/ 4751040 w 8961120"/>
              <a:gd name="connsiteY73" fmla="*/ 7785 h 39758529"/>
              <a:gd name="connsiteX0" fmla="*/ 4751040 w 8961120"/>
              <a:gd name="connsiteY0" fmla="*/ 7785 h 39758529"/>
              <a:gd name="connsiteX1" fmla="*/ 6468000 w 8961120"/>
              <a:gd name="connsiteY1" fmla="*/ 392621 h 39758529"/>
              <a:gd name="connsiteX2" fmla="*/ 7589520 w 8961120"/>
              <a:gd name="connsiteY2" fmla="*/ 1719489 h 39758529"/>
              <a:gd name="connsiteX3" fmla="*/ 7040880 w 8961120"/>
              <a:gd name="connsiteY3" fmla="*/ 2542449 h 39758529"/>
              <a:gd name="connsiteX4" fmla="*/ 7132320 w 8961120"/>
              <a:gd name="connsiteY4" fmla="*/ 2908209 h 39758529"/>
              <a:gd name="connsiteX5" fmla="*/ 6858000 w 8961120"/>
              <a:gd name="connsiteY5" fmla="*/ 3456849 h 39758529"/>
              <a:gd name="connsiteX6" fmla="*/ 6858000 w 8961120"/>
              <a:gd name="connsiteY6" fmla="*/ 4828449 h 39758529"/>
              <a:gd name="connsiteX7" fmla="*/ 7406640 w 8961120"/>
              <a:gd name="connsiteY7" fmla="*/ 6108609 h 39758529"/>
              <a:gd name="connsiteX8" fmla="*/ 7223760 w 8961120"/>
              <a:gd name="connsiteY8" fmla="*/ 6474369 h 39758529"/>
              <a:gd name="connsiteX9" fmla="*/ 8595360 w 8961120"/>
              <a:gd name="connsiteY9" fmla="*/ 7388769 h 39758529"/>
              <a:gd name="connsiteX10" fmla="*/ 8961120 w 8961120"/>
              <a:gd name="connsiteY10" fmla="*/ 9766209 h 39758529"/>
              <a:gd name="connsiteX11" fmla="*/ 7772400 w 8961120"/>
              <a:gd name="connsiteY11" fmla="*/ 14703969 h 39758529"/>
              <a:gd name="connsiteX12" fmla="*/ 7132320 w 8961120"/>
              <a:gd name="connsiteY12" fmla="*/ 15526929 h 39758529"/>
              <a:gd name="connsiteX13" fmla="*/ 7863840 w 8961120"/>
              <a:gd name="connsiteY13" fmla="*/ 16532769 h 39758529"/>
              <a:gd name="connsiteX14" fmla="*/ 7772400 w 8961120"/>
              <a:gd name="connsiteY14" fmla="*/ 20647569 h 39758529"/>
              <a:gd name="connsiteX15" fmla="*/ 6949440 w 8961120"/>
              <a:gd name="connsiteY15" fmla="*/ 22384929 h 39758529"/>
              <a:gd name="connsiteX16" fmla="*/ 6949440 w 8961120"/>
              <a:gd name="connsiteY16" fmla="*/ 24488049 h 39758529"/>
              <a:gd name="connsiteX17" fmla="*/ 6675120 w 8961120"/>
              <a:gd name="connsiteY17" fmla="*/ 25402449 h 39758529"/>
              <a:gd name="connsiteX18" fmla="*/ 6675120 w 8961120"/>
              <a:gd name="connsiteY18" fmla="*/ 26682609 h 39758529"/>
              <a:gd name="connsiteX19" fmla="*/ 6400800 w 8961120"/>
              <a:gd name="connsiteY19" fmla="*/ 29242929 h 39758529"/>
              <a:gd name="connsiteX20" fmla="*/ 6858000 w 8961120"/>
              <a:gd name="connsiteY20" fmla="*/ 31346049 h 39758529"/>
              <a:gd name="connsiteX21" fmla="*/ 6492240 w 8961120"/>
              <a:gd name="connsiteY21" fmla="*/ 35735169 h 39758529"/>
              <a:gd name="connsiteX22" fmla="*/ 7406640 w 8961120"/>
              <a:gd name="connsiteY22" fmla="*/ 37106769 h 39758529"/>
              <a:gd name="connsiteX23" fmla="*/ 6675120 w 8961120"/>
              <a:gd name="connsiteY23" fmla="*/ 38386929 h 39758529"/>
              <a:gd name="connsiteX24" fmla="*/ 6766560 w 8961120"/>
              <a:gd name="connsiteY24" fmla="*/ 39209889 h 39758529"/>
              <a:gd name="connsiteX25" fmla="*/ 6217920 w 8961120"/>
              <a:gd name="connsiteY25" fmla="*/ 39027009 h 39758529"/>
              <a:gd name="connsiteX26" fmla="*/ 6217920 w 8961120"/>
              <a:gd name="connsiteY26" fmla="*/ 39484209 h 39758529"/>
              <a:gd name="connsiteX27" fmla="*/ 5303520 w 8961120"/>
              <a:gd name="connsiteY27" fmla="*/ 39758529 h 39758529"/>
              <a:gd name="connsiteX28" fmla="*/ 2743200 w 8961120"/>
              <a:gd name="connsiteY28" fmla="*/ 39484209 h 39758529"/>
              <a:gd name="connsiteX29" fmla="*/ 3566160 w 8961120"/>
              <a:gd name="connsiteY29" fmla="*/ 38844129 h 39758529"/>
              <a:gd name="connsiteX30" fmla="*/ 548640 w 8961120"/>
              <a:gd name="connsiteY30" fmla="*/ 38752689 h 39758529"/>
              <a:gd name="connsiteX31" fmla="*/ 2743200 w 8961120"/>
              <a:gd name="connsiteY31" fmla="*/ 37746849 h 39758529"/>
              <a:gd name="connsiteX32" fmla="*/ 4297680 w 8961120"/>
              <a:gd name="connsiteY32" fmla="*/ 36192369 h 39758529"/>
              <a:gd name="connsiteX33" fmla="*/ 3566160 w 8961120"/>
              <a:gd name="connsiteY33" fmla="*/ 30340209 h 39758529"/>
              <a:gd name="connsiteX34" fmla="*/ 3657600 w 8961120"/>
              <a:gd name="connsiteY34" fmla="*/ 29608689 h 39758529"/>
              <a:gd name="connsiteX35" fmla="*/ 0 w 8961120"/>
              <a:gd name="connsiteY35" fmla="*/ 28877169 h 39758529"/>
              <a:gd name="connsiteX36" fmla="*/ 1828800 w 8961120"/>
              <a:gd name="connsiteY36" fmla="*/ 18910209 h 39758529"/>
              <a:gd name="connsiteX37" fmla="*/ 1280160 w 8961120"/>
              <a:gd name="connsiteY37" fmla="*/ 19001649 h 39758529"/>
              <a:gd name="connsiteX38" fmla="*/ 1371600 w 8961120"/>
              <a:gd name="connsiteY38" fmla="*/ 18818769 h 39758529"/>
              <a:gd name="connsiteX39" fmla="*/ 1005840 w 8961120"/>
              <a:gd name="connsiteY39" fmla="*/ 19001649 h 39758529"/>
              <a:gd name="connsiteX40" fmla="*/ 822960 w 8961120"/>
              <a:gd name="connsiteY40" fmla="*/ 18727329 h 39758529"/>
              <a:gd name="connsiteX41" fmla="*/ 457200 w 8961120"/>
              <a:gd name="connsiteY41" fmla="*/ 18910209 h 39758529"/>
              <a:gd name="connsiteX42" fmla="*/ 822960 w 8961120"/>
              <a:gd name="connsiteY42" fmla="*/ 18270129 h 39758529"/>
              <a:gd name="connsiteX43" fmla="*/ 274320 w 8961120"/>
              <a:gd name="connsiteY43" fmla="*/ 18178689 h 39758529"/>
              <a:gd name="connsiteX44" fmla="*/ 548640 w 8961120"/>
              <a:gd name="connsiteY44" fmla="*/ 17630049 h 39758529"/>
              <a:gd name="connsiteX45" fmla="*/ 91440 w 8961120"/>
              <a:gd name="connsiteY45" fmla="*/ 17172849 h 39758529"/>
              <a:gd name="connsiteX46" fmla="*/ 365760 w 8961120"/>
              <a:gd name="connsiteY46" fmla="*/ 17081409 h 39758529"/>
              <a:gd name="connsiteX47" fmla="*/ 457200 w 8961120"/>
              <a:gd name="connsiteY47" fmla="*/ 16258449 h 39758529"/>
              <a:gd name="connsiteX48" fmla="*/ 914400 w 8961120"/>
              <a:gd name="connsiteY48" fmla="*/ 14703969 h 39758529"/>
              <a:gd name="connsiteX49" fmla="*/ 0 w 8961120"/>
              <a:gd name="connsiteY49" fmla="*/ 14155329 h 39758529"/>
              <a:gd name="connsiteX50" fmla="*/ 731520 w 8961120"/>
              <a:gd name="connsiteY50" fmla="*/ 12235089 h 39758529"/>
              <a:gd name="connsiteX51" fmla="*/ 91440 w 8961120"/>
              <a:gd name="connsiteY51" fmla="*/ 12052209 h 39758529"/>
              <a:gd name="connsiteX52" fmla="*/ 91440 w 8961120"/>
              <a:gd name="connsiteY52" fmla="*/ 11412129 h 39758529"/>
              <a:gd name="connsiteX53" fmla="*/ 365760 w 8961120"/>
              <a:gd name="connsiteY53" fmla="*/ 11503569 h 39758529"/>
              <a:gd name="connsiteX54" fmla="*/ 1280160 w 8961120"/>
              <a:gd name="connsiteY54" fmla="*/ 10131969 h 39758529"/>
              <a:gd name="connsiteX55" fmla="*/ 2011680 w 8961120"/>
              <a:gd name="connsiteY55" fmla="*/ 10497729 h 39758529"/>
              <a:gd name="connsiteX56" fmla="*/ 2743200 w 8961120"/>
              <a:gd name="connsiteY56" fmla="*/ 7754529 h 39758529"/>
              <a:gd name="connsiteX57" fmla="*/ 3931920 w 8961120"/>
              <a:gd name="connsiteY57" fmla="*/ 7388769 h 39758529"/>
              <a:gd name="connsiteX58" fmla="*/ 4297680 w 8961120"/>
              <a:gd name="connsiteY58" fmla="*/ 5925729 h 39758529"/>
              <a:gd name="connsiteX59" fmla="*/ 3291840 w 8961120"/>
              <a:gd name="connsiteY59" fmla="*/ 5742849 h 39758529"/>
              <a:gd name="connsiteX60" fmla="*/ 3291840 w 8961120"/>
              <a:gd name="connsiteY60" fmla="*/ 5377089 h 39758529"/>
              <a:gd name="connsiteX61" fmla="*/ 3383280 w 8961120"/>
              <a:gd name="connsiteY61" fmla="*/ 5194209 h 39758529"/>
              <a:gd name="connsiteX62" fmla="*/ 3474720 w 8961120"/>
              <a:gd name="connsiteY62" fmla="*/ 5011329 h 39758529"/>
              <a:gd name="connsiteX63" fmla="*/ 3017520 w 8961120"/>
              <a:gd name="connsiteY63" fmla="*/ 4462689 h 39758529"/>
              <a:gd name="connsiteX64" fmla="*/ 2651760 w 8961120"/>
              <a:gd name="connsiteY64" fmla="*/ 4462689 h 39758529"/>
              <a:gd name="connsiteX65" fmla="*/ 3108960 w 8961120"/>
              <a:gd name="connsiteY65" fmla="*/ 3639729 h 39758529"/>
              <a:gd name="connsiteX66" fmla="*/ 2926080 w 8961120"/>
              <a:gd name="connsiteY66" fmla="*/ 3365409 h 39758529"/>
              <a:gd name="connsiteX67" fmla="*/ 2834640 w 8961120"/>
              <a:gd name="connsiteY67" fmla="*/ 3182529 h 39758529"/>
              <a:gd name="connsiteX68" fmla="*/ 2926080 w 8961120"/>
              <a:gd name="connsiteY68" fmla="*/ 3091089 h 39758529"/>
              <a:gd name="connsiteX69" fmla="*/ 2377440 w 8961120"/>
              <a:gd name="connsiteY69" fmla="*/ 2359569 h 39758529"/>
              <a:gd name="connsiteX70" fmla="*/ 2377440 w 8961120"/>
              <a:gd name="connsiteY70" fmla="*/ 1628049 h 39758529"/>
              <a:gd name="connsiteX71" fmla="*/ 3749040 w 8961120"/>
              <a:gd name="connsiteY71" fmla="*/ 439329 h 39758529"/>
              <a:gd name="connsiteX72" fmla="*/ 3931920 w 8961120"/>
              <a:gd name="connsiteY72" fmla="*/ 439329 h 39758529"/>
              <a:gd name="connsiteX73" fmla="*/ 4751040 w 8961120"/>
              <a:gd name="connsiteY73" fmla="*/ 7785 h 39758529"/>
              <a:gd name="connsiteX0" fmla="*/ 4751040 w 8961120"/>
              <a:gd name="connsiteY0" fmla="*/ 7785 h 39758529"/>
              <a:gd name="connsiteX1" fmla="*/ 6468000 w 8961120"/>
              <a:gd name="connsiteY1" fmla="*/ 392621 h 39758529"/>
              <a:gd name="connsiteX2" fmla="*/ 7589520 w 8961120"/>
              <a:gd name="connsiteY2" fmla="*/ 1719489 h 39758529"/>
              <a:gd name="connsiteX3" fmla="*/ 7040880 w 8961120"/>
              <a:gd name="connsiteY3" fmla="*/ 2542449 h 39758529"/>
              <a:gd name="connsiteX4" fmla="*/ 6858000 w 8961120"/>
              <a:gd name="connsiteY4" fmla="*/ 3456849 h 39758529"/>
              <a:gd name="connsiteX5" fmla="*/ 6858000 w 8961120"/>
              <a:gd name="connsiteY5" fmla="*/ 4828449 h 39758529"/>
              <a:gd name="connsiteX6" fmla="*/ 7406640 w 8961120"/>
              <a:gd name="connsiteY6" fmla="*/ 6108609 h 39758529"/>
              <a:gd name="connsiteX7" fmla="*/ 7223760 w 8961120"/>
              <a:gd name="connsiteY7" fmla="*/ 6474369 h 39758529"/>
              <a:gd name="connsiteX8" fmla="*/ 8595360 w 8961120"/>
              <a:gd name="connsiteY8" fmla="*/ 7388769 h 39758529"/>
              <a:gd name="connsiteX9" fmla="*/ 8961120 w 8961120"/>
              <a:gd name="connsiteY9" fmla="*/ 9766209 h 39758529"/>
              <a:gd name="connsiteX10" fmla="*/ 7772400 w 8961120"/>
              <a:gd name="connsiteY10" fmla="*/ 14703969 h 39758529"/>
              <a:gd name="connsiteX11" fmla="*/ 7132320 w 8961120"/>
              <a:gd name="connsiteY11" fmla="*/ 15526929 h 39758529"/>
              <a:gd name="connsiteX12" fmla="*/ 7863840 w 8961120"/>
              <a:gd name="connsiteY12" fmla="*/ 16532769 h 39758529"/>
              <a:gd name="connsiteX13" fmla="*/ 7772400 w 8961120"/>
              <a:gd name="connsiteY13" fmla="*/ 20647569 h 39758529"/>
              <a:gd name="connsiteX14" fmla="*/ 6949440 w 8961120"/>
              <a:gd name="connsiteY14" fmla="*/ 22384929 h 39758529"/>
              <a:gd name="connsiteX15" fmla="*/ 6949440 w 8961120"/>
              <a:gd name="connsiteY15" fmla="*/ 24488049 h 39758529"/>
              <a:gd name="connsiteX16" fmla="*/ 6675120 w 8961120"/>
              <a:gd name="connsiteY16" fmla="*/ 25402449 h 39758529"/>
              <a:gd name="connsiteX17" fmla="*/ 6675120 w 8961120"/>
              <a:gd name="connsiteY17" fmla="*/ 26682609 h 39758529"/>
              <a:gd name="connsiteX18" fmla="*/ 6400800 w 8961120"/>
              <a:gd name="connsiteY18" fmla="*/ 29242929 h 39758529"/>
              <a:gd name="connsiteX19" fmla="*/ 6858000 w 8961120"/>
              <a:gd name="connsiteY19" fmla="*/ 31346049 h 39758529"/>
              <a:gd name="connsiteX20" fmla="*/ 6492240 w 8961120"/>
              <a:gd name="connsiteY20" fmla="*/ 35735169 h 39758529"/>
              <a:gd name="connsiteX21" fmla="*/ 7406640 w 8961120"/>
              <a:gd name="connsiteY21" fmla="*/ 37106769 h 39758529"/>
              <a:gd name="connsiteX22" fmla="*/ 6675120 w 8961120"/>
              <a:gd name="connsiteY22" fmla="*/ 38386929 h 39758529"/>
              <a:gd name="connsiteX23" fmla="*/ 6766560 w 8961120"/>
              <a:gd name="connsiteY23" fmla="*/ 39209889 h 39758529"/>
              <a:gd name="connsiteX24" fmla="*/ 6217920 w 8961120"/>
              <a:gd name="connsiteY24" fmla="*/ 39027009 h 39758529"/>
              <a:gd name="connsiteX25" fmla="*/ 6217920 w 8961120"/>
              <a:gd name="connsiteY25" fmla="*/ 39484209 h 39758529"/>
              <a:gd name="connsiteX26" fmla="*/ 5303520 w 8961120"/>
              <a:gd name="connsiteY26" fmla="*/ 39758529 h 39758529"/>
              <a:gd name="connsiteX27" fmla="*/ 2743200 w 8961120"/>
              <a:gd name="connsiteY27" fmla="*/ 39484209 h 39758529"/>
              <a:gd name="connsiteX28" fmla="*/ 3566160 w 8961120"/>
              <a:gd name="connsiteY28" fmla="*/ 38844129 h 39758529"/>
              <a:gd name="connsiteX29" fmla="*/ 548640 w 8961120"/>
              <a:gd name="connsiteY29" fmla="*/ 38752689 h 39758529"/>
              <a:gd name="connsiteX30" fmla="*/ 2743200 w 8961120"/>
              <a:gd name="connsiteY30" fmla="*/ 37746849 h 39758529"/>
              <a:gd name="connsiteX31" fmla="*/ 4297680 w 8961120"/>
              <a:gd name="connsiteY31" fmla="*/ 36192369 h 39758529"/>
              <a:gd name="connsiteX32" fmla="*/ 3566160 w 8961120"/>
              <a:gd name="connsiteY32" fmla="*/ 30340209 h 39758529"/>
              <a:gd name="connsiteX33" fmla="*/ 3657600 w 8961120"/>
              <a:gd name="connsiteY33" fmla="*/ 29608689 h 39758529"/>
              <a:gd name="connsiteX34" fmla="*/ 0 w 8961120"/>
              <a:gd name="connsiteY34" fmla="*/ 28877169 h 39758529"/>
              <a:gd name="connsiteX35" fmla="*/ 1828800 w 8961120"/>
              <a:gd name="connsiteY35" fmla="*/ 18910209 h 39758529"/>
              <a:gd name="connsiteX36" fmla="*/ 1280160 w 8961120"/>
              <a:gd name="connsiteY36" fmla="*/ 19001649 h 39758529"/>
              <a:gd name="connsiteX37" fmla="*/ 1371600 w 8961120"/>
              <a:gd name="connsiteY37" fmla="*/ 18818769 h 39758529"/>
              <a:gd name="connsiteX38" fmla="*/ 1005840 w 8961120"/>
              <a:gd name="connsiteY38" fmla="*/ 19001649 h 39758529"/>
              <a:gd name="connsiteX39" fmla="*/ 822960 w 8961120"/>
              <a:gd name="connsiteY39" fmla="*/ 18727329 h 39758529"/>
              <a:gd name="connsiteX40" fmla="*/ 457200 w 8961120"/>
              <a:gd name="connsiteY40" fmla="*/ 18910209 h 39758529"/>
              <a:gd name="connsiteX41" fmla="*/ 822960 w 8961120"/>
              <a:gd name="connsiteY41" fmla="*/ 18270129 h 39758529"/>
              <a:gd name="connsiteX42" fmla="*/ 274320 w 8961120"/>
              <a:gd name="connsiteY42" fmla="*/ 18178689 h 39758529"/>
              <a:gd name="connsiteX43" fmla="*/ 548640 w 8961120"/>
              <a:gd name="connsiteY43" fmla="*/ 17630049 h 39758529"/>
              <a:gd name="connsiteX44" fmla="*/ 91440 w 8961120"/>
              <a:gd name="connsiteY44" fmla="*/ 17172849 h 39758529"/>
              <a:gd name="connsiteX45" fmla="*/ 365760 w 8961120"/>
              <a:gd name="connsiteY45" fmla="*/ 17081409 h 39758529"/>
              <a:gd name="connsiteX46" fmla="*/ 457200 w 8961120"/>
              <a:gd name="connsiteY46" fmla="*/ 16258449 h 39758529"/>
              <a:gd name="connsiteX47" fmla="*/ 914400 w 8961120"/>
              <a:gd name="connsiteY47" fmla="*/ 14703969 h 39758529"/>
              <a:gd name="connsiteX48" fmla="*/ 0 w 8961120"/>
              <a:gd name="connsiteY48" fmla="*/ 14155329 h 39758529"/>
              <a:gd name="connsiteX49" fmla="*/ 731520 w 8961120"/>
              <a:gd name="connsiteY49" fmla="*/ 12235089 h 39758529"/>
              <a:gd name="connsiteX50" fmla="*/ 91440 w 8961120"/>
              <a:gd name="connsiteY50" fmla="*/ 12052209 h 39758529"/>
              <a:gd name="connsiteX51" fmla="*/ 91440 w 8961120"/>
              <a:gd name="connsiteY51" fmla="*/ 11412129 h 39758529"/>
              <a:gd name="connsiteX52" fmla="*/ 365760 w 8961120"/>
              <a:gd name="connsiteY52" fmla="*/ 11503569 h 39758529"/>
              <a:gd name="connsiteX53" fmla="*/ 1280160 w 8961120"/>
              <a:gd name="connsiteY53" fmla="*/ 10131969 h 39758529"/>
              <a:gd name="connsiteX54" fmla="*/ 2011680 w 8961120"/>
              <a:gd name="connsiteY54" fmla="*/ 10497729 h 39758529"/>
              <a:gd name="connsiteX55" fmla="*/ 2743200 w 8961120"/>
              <a:gd name="connsiteY55" fmla="*/ 7754529 h 39758529"/>
              <a:gd name="connsiteX56" fmla="*/ 3931920 w 8961120"/>
              <a:gd name="connsiteY56" fmla="*/ 7388769 h 39758529"/>
              <a:gd name="connsiteX57" fmla="*/ 4297680 w 8961120"/>
              <a:gd name="connsiteY57" fmla="*/ 5925729 h 39758529"/>
              <a:gd name="connsiteX58" fmla="*/ 3291840 w 8961120"/>
              <a:gd name="connsiteY58" fmla="*/ 5742849 h 39758529"/>
              <a:gd name="connsiteX59" fmla="*/ 3291840 w 8961120"/>
              <a:gd name="connsiteY59" fmla="*/ 5377089 h 39758529"/>
              <a:gd name="connsiteX60" fmla="*/ 3383280 w 8961120"/>
              <a:gd name="connsiteY60" fmla="*/ 5194209 h 39758529"/>
              <a:gd name="connsiteX61" fmla="*/ 3474720 w 8961120"/>
              <a:gd name="connsiteY61" fmla="*/ 5011329 h 39758529"/>
              <a:gd name="connsiteX62" fmla="*/ 3017520 w 8961120"/>
              <a:gd name="connsiteY62" fmla="*/ 4462689 h 39758529"/>
              <a:gd name="connsiteX63" fmla="*/ 2651760 w 8961120"/>
              <a:gd name="connsiteY63" fmla="*/ 4462689 h 39758529"/>
              <a:gd name="connsiteX64" fmla="*/ 3108960 w 8961120"/>
              <a:gd name="connsiteY64" fmla="*/ 3639729 h 39758529"/>
              <a:gd name="connsiteX65" fmla="*/ 2926080 w 8961120"/>
              <a:gd name="connsiteY65" fmla="*/ 3365409 h 39758529"/>
              <a:gd name="connsiteX66" fmla="*/ 2834640 w 8961120"/>
              <a:gd name="connsiteY66" fmla="*/ 3182529 h 39758529"/>
              <a:gd name="connsiteX67" fmla="*/ 2926080 w 8961120"/>
              <a:gd name="connsiteY67" fmla="*/ 3091089 h 39758529"/>
              <a:gd name="connsiteX68" fmla="*/ 2377440 w 8961120"/>
              <a:gd name="connsiteY68" fmla="*/ 2359569 h 39758529"/>
              <a:gd name="connsiteX69" fmla="*/ 2377440 w 8961120"/>
              <a:gd name="connsiteY69" fmla="*/ 1628049 h 39758529"/>
              <a:gd name="connsiteX70" fmla="*/ 3749040 w 8961120"/>
              <a:gd name="connsiteY70" fmla="*/ 439329 h 39758529"/>
              <a:gd name="connsiteX71" fmla="*/ 3931920 w 8961120"/>
              <a:gd name="connsiteY71" fmla="*/ 439329 h 39758529"/>
              <a:gd name="connsiteX72" fmla="*/ 4751040 w 8961120"/>
              <a:gd name="connsiteY72" fmla="*/ 7785 h 39758529"/>
              <a:gd name="connsiteX0" fmla="*/ 4751040 w 8961120"/>
              <a:gd name="connsiteY0" fmla="*/ 7785 h 39758529"/>
              <a:gd name="connsiteX1" fmla="*/ 6468000 w 8961120"/>
              <a:gd name="connsiteY1" fmla="*/ 392621 h 39758529"/>
              <a:gd name="connsiteX2" fmla="*/ 7589520 w 8961120"/>
              <a:gd name="connsiteY2" fmla="*/ 1719489 h 39758529"/>
              <a:gd name="connsiteX3" fmla="*/ 7040880 w 8961120"/>
              <a:gd name="connsiteY3" fmla="*/ 2542449 h 39758529"/>
              <a:gd name="connsiteX4" fmla="*/ 6858000 w 8961120"/>
              <a:gd name="connsiteY4" fmla="*/ 3456849 h 39758529"/>
              <a:gd name="connsiteX5" fmla="*/ 6858000 w 8961120"/>
              <a:gd name="connsiteY5" fmla="*/ 4828449 h 39758529"/>
              <a:gd name="connsiteX6" fmla="*/ 7406640 w 8961120"/>
              <a:gd name="connsiteY6" fmla="*/ 6108609 h 39758529"/>
              <a:gd name="connsiteX7" fmla="*/ 7223760 w 8961120"/>
              <a:gd name="connsiteY7" fmla="*/ 6474369 h 39758529"/>
              <a:gd name="connsiteX8" fmla="*/ 8595360 w 8961120"/>
              <a:gd name="connsiteY8" fmla="*/ 7388769 h 39758529"/>
              <a:gd name="connsiteX9" fmla="*/ 8961120 w 8961120"/>
              <a:gd name="connsiteY9" fmla="*/ 9766209 h 39758529"/>
              <a:gd name="connsiteX10" fmla="*/ 7772400 w 8961120"/>
              <a:gd name="connsiteY10" fmla="*/ 14703969 h 39758529"/>
              <a:gd name="connsiteX11" fmla="*/ 7132320 w 8961120"/>
              <a:gd name="connsiteY11" fmla="*/ 15526929 h 39758529"/>
              <a:gd name="connsiteX12" fmla="*/ 7863840 w 8961120"/>
              <a:gd name="connsiteY12" fmla="*/ 16532769 h 39758529"/>
              <a:gd name="connsiteX13" fmla="*/ 7772400 w 8961120"/>
              <a:gd name="connsiteY13" fmla="*/ 20647569 h 39758529"/>
              <a:gd name="connsiteX14" fmla="*/ 6949440 w 8961120"/>
              <a:gd name="connsiteY14" fmla="*/ 22384929 h 39758529"/>
              <a:gd name="connsiteX15" fmla="*/ 6949440 w 8961120"/>
              <a:gd name="connsiteY15" fmla="*/ 24488049 h 39758529"/>
              <a:gd name="connsiteX16" fmla="*/ 6675120 w 8961120"/>
              <a:gd name="connsiteY16" fmla="*/ 25402449 h 39758529"/>
              <a:gd name="connsiteX17" fmla="*/ 6675120 w 8961120"/>
              <a:gd name="connsiteY17" fmla="*/ 26682609 h 39758529"/>
              <a:gd name="connsiteX18" fmla="*/ 6400800 w 8961120"/>
              <a:gd name="connsiteY18" fmla="*/ 29242929 h 39758529"/>
              <a:gd name="connsiteX19" fmla="*/ 6858000 w 8961120"/>
              <a:gd name="connsiteY19" fmla="*/ 31346049 h 39758529"/>
              <a:gd name="connsiteX20" fmla="*/ 6492240 w 8961120"/>
              <a:gd name="connsiteY20" fmla="*/ 35735169 h 39758529"/>
              <a:gd name="connsiteX21" fmla="*/ 7406640 w 8961120"/>
              <a:gd name="connsiteY21" fmla="*/ 37106769 h 39758529"/>
              <a:gd name="connsiteX22" fmla="*/ 6675120 w 8961120"/>
              <a:gd name="connsiteY22" fmla="*/ 38386929 h 39758529"/>
              <a:gd name="connsiteX23" fmla="*/ 6766560 w 8961120"/>
              <a:gd name="connsiteY23" fmla="*/ 39209889 h 39758529"/>
              <a:gd name="connsiteX24" fmla="*/ 6217920 w 8961120"/>
              <a:gd name="connsiteY24" fmla="*/ 39027009 h 39758529"/>
              <a:gd name="connsiteX25" fmla="*/ 6217920 w 8961120"/>
              <a:gd name="connsiteY25" fmla="*/ 39484209 h 39758529"/>
              <a:gd name="connsiteX26" fmla="*/ 5303520 w 8961120"/>
              <a:gd name="connsiteY26" fmla="*/ 39758529 h 39758529"/>
              <a:gd name="connsiteX27" fmla="*/ 2743200 w 8961120"/>
              <a:gd name="connsiteY27" fmla="*/ 39484209 h 39758529"/>
              <a:gd name="connsiteX28" fmla="*/ 3566160 w 8961120"/>
              <a:gd name="connsiteY28" fmla="*/ 38844129 h 39758529"/>
              <a:gd name="connsiteX29" fmla="*/ 548640 w 8961120"/>
              <a:gd name="connsiteY29" fmla="*/ 38752689 h 39758529"/>
              <a:gd name="connsiteX30" fmla="*/ 2743200 w 8961120"/>
              <a:gd name="connsiteY30" fmla="*/ 37746849 h 39758529"/>
              <a:gd name="connsiteX31" fmla="*/ 4297680 w 8961120"/>
              <a:gd name="connsiteY31" fmla="*/ 36192369 h 39758529"/>
              <a:gd name="connsiteX32" fmla="*/ 3566160 w 8961120"/>
              <a:gd name="connsiteY32" fmla="*/ 30340209 h 39758529"/>
              <a:gd name="connsiteX33" fmla="*/ 3657600 w 8961120"/>
              <a:gd name="connsiteY33" fmla="*/ 29608689 h 39758529"/>
              <a:gd name="connsiteX34" fmla="*/ 0 w 8961120"/>
              <a:gd name="connsiteY34" fmla="*/ 28877169 h 39758529"/>
              <a:gd name="connsiteX35" fmla="*/ 1828800 w 8961120"/>
              <a:gd name="connsiteY35" fmla="*/ 18910209 h 39758529"/>
              <a:gd name="connsiteX36" fmla="*/ 1280160 w 8961120"/>
              <a:gd name="connsiteY36" fmla="*/ 19001649 h 39758529"/>
              <a:gd name="connsiteX37" fmla="*/ 1371600 w 8961120"/>
              <a:gd name="connsiteY37" fmla="*/ 18818769 h 39758529"/>
              <a:gd name="connsiteX38" fmla="*/ 1005840 w 8961120"/>
              <a:gd name="connsiteY38" fmla="*/ 19001649 h 39758529"/>
              <a:gd name="connsiteX39" fmla="*/ 822960 w 8961120"/>
              <a:gd name="connsiteY39" fmla="*/ 18727329 h 39758529"/>
              <a:gd name="connsiteX40" fmla="*/ 457200 w 8961120"/>
              <a:gd name="connsiteY40" fmla="*/ 18910209 h 39758529"/>
              <a:gd name="connsiteX41" fmla="*/ 822960 w 8961120"/>
              <a:gd name="connsiteY41" fmla="*/ 18270129 h 39758529"/>
              <a:gd name="connsiteX42" fmla="*/ 274320 w 8961120"/>
              <a:gd name="connsiteY42" fmla="*/ 18178689 h 39758529"/>
              <a:gd name="connsiteX43" fmla="*/ 548640 w 8961120"/>
              <a:gd name="connsiteY43" fmla="*/ 17630049 h 39758529"/>
              <a:gd name="connsiteX44" fmla="*/ 91440 w 8961120"/>
              <a:gd name="connsiteY44" fmla="*/ 17172849 h 39758529"/>
              <a:gd name="connsiteX45" fmla="*/ 365760 w 8961120"/>
              <a:gd name="connsiteY45" fmla="*/ 17081409 h 39758529"/>
              <a:gd name="connsiteX46" fmla="*/ 457200 w 8961120"/>
              <a:gd name="connsiteY46" fmla="*/ 16258449 h 39758529"/>
              <a:gd name="connsiteX47" fmla="*/ 914400 w 8961120"/>
              <a:gd name="connsiteY47" fmla="*/ 14703969 h 39758529"/>
              <a:gd name="connsiteX48" fmla="*/ 0 w 8961120"/>
              <a:gd name="connsiteY48" fmla="*/ 14155329 h 39758529"/>
              <a:gd name="connsiteX49" fmla="*/ 731520 w 8961120"/>
              <a:gd name="connsiteY49" fmla="*/ 12235089 h 39758529"/>
              <a:gd name="connsiteX50" fmla="*/ 91440 w 8961120"/>
              <a:gd name="connsiteY50" fmla="*/ 12052209 h 39758529"/>
              <a:gd name="connsiteX51" fmla="*/ 91440 w 8961120"/>
              <a:gd name="connsiteY51" fmla="*/ 11412129 h 39758529"/>
              <a:gd name="connsiteX52" fmla="*/ 365760 w 8961120"/>
              <a:gd name="connsiteY52" fmla="*/ 11503569 h 39758529"/>
              <a:gd name="connsiteX53" fmla="*/ 1280160 w 8961120"/>
              <a:gd name="connsiteY53" fmla="*/ 10131969 h 39758529"/>
              <a:gd name="connsiteX54" fmla="*/ 2011680 w 8961120"/>
              <a:gd name="connsiteY54" fmla="*/ 10497729 h 39758529"/>
              <a:gd name="connsiteX55" fmla="*/ 2743200 w 8961120"/>
              <a:gd name="connsiteY55" fmla="*/ 7754529 h 39758529"/>
              <a:gd name="connsiteX56" fmla="*/ 3931920 w 8961120"/>
              <a:gd name="connsiteY56" fmla="*/ 7388769 h 39758529"/>
              <a:gd name="connsiteX57" fmla="*/ 4297680 w 8961120"/>
              <a:gd name="connsiteY57" fmla="*/ 5925729 h 39758529"/>
              <a:gd name="connsiteX58" fmla="*/ 3291840 w 8961120"/>
              <a:gd name="connsiteY58" fmla="*/ 5742849 h 39758529"/>
              <a:gd name="connsiteX59" fmla="*/ 3291840 w 8961120"/>
              <a:gd name="connsiteY59" fmla="*/ 5377089 h 39758529"/>
              <a:gd name="connsiteX60" fmla="*/ 3383280 w 8961120"/>
              <a:gd name="connsiteY60" fmla="*/ 5194209 h 39758529"/>
              <a:gd name="connsiteX61" fmla="*/ 3474720 w 8961120"/>
              <a:gd name="connsiteY61" fmla="*/ 5011329 h 39758529"/>
              <a:gd name="connsiteX62" fmla="*/ 3017520 w 8961120"/>
              <a:gd name="connsiteY62" fmla="*/ 4462689 h 39758529"/>
              <a:gd name="connsiteX63" fmla="*/ 2651760 w 8961120"/>
              <a:gd name="connsiteY63" fmla="*/ 4462689 h 39758529"/>
              <a:gd name="connsiteX64" fmla="*/ 3108960 w 8961120"/>
              <a:gd name="connsiteY64" fmla="*/ 3639729 h 39758529"/>
              <a:gd name="connsiteX65" fmla="*/ 2926080 w 8961120"/>
              <a:gd name="connsiteY65" fmla="*/ 3365409 h 39758529"/>
              <a:gd name="connsiteX66" fmla="*/ 2834640 w 8961120"/>
              <a:gd name="connsiteY66" fmla="*/ 3182529 h 39758529"/>
              <a:gd name="connsiteX67" fmla="*/ 2926080 w 8961120"/>
              <a:gd name="connsiteY67" fmla="*/ 3091089 h 39758529"/>
              <a:gd name="connsiteX68" fmla="*/ 2377440 w 8961120"/>
              <a:gd name="connsiteY68" fmla="*/ 2359569 h 39758529"/>
              <a:gd name="connsiteX69" fmla="*/ 2377440 w 8961120"/>
              <a:gd name="connsiteY69" fmla="*/ 1628049 h 39758529"/>
              <a:gd name="connsiteX70" fmla="*/ 3749040 w 8961120"/>
              <a:gd name="connsiteY70" fmla="*/ 439329 h 39758529"/>
              <a:gd name="connsiteX71" fmla="*/ 3931920 w 8961120"/>
              <a:gd name="connsiteY71" fmla="*/ 439329 h 39758529"/>
              <a:gd name="connsiteX72" fmla="*/ 4751040 w 8961120"/>
              <a:gd name="connsiteY72" fmla="*/ 7785 h 39758529"/>
              <a:gd name="connsiteX0" fmla="*/ 4751040 w 8961120"/>
              <a:gd name="connsiteY0" fmla="*/ 7785 h 39758529"/>
              <a:gd name="connsiteX1" fmla="*/ 6468000 w 8961120"/>
              <a:gd name="connsiteY1" fmla="*/ 392621 h 39758529"/>
              <a:gd name="connsiteX2" fmla="*/ 7589520 w 8961120"/>
              <a:gd name="connsiteY2" fmla="*/ 1719489 h 39758529"/>
              <a:gd name="connsiteX3" fmla="*/ 7040880 w 8961120"/>
              <a:gd name="connsiteY3" fmla="*/ 2542449 h 39758529"/>
              <a:gd name="connsiteX4" fmla="*/ 6858000 w 8961120"/>
              <a:gd name="connsiteY4" fmla="*/ 3456849 h 39758529"/>
              <a:gd name="connsiteX5" fmla="*/ 6858000 w 8961120"/>
              <a:gd name="connsiteY5" fmla="*/ 4828449 h 39758529"/>
              <a:gd name="connsiteX6" fmla="*/ 7406640 w 8961120"/>
              <a:gd name="connsiteY6" fmla="*/ 6108609 h 39758529"/>
              <a:gd name="connsiteX7" fmla="*/ 7223760 w 8961120"/>
              <a:gd name="connsiteY7" fmla="*/ 6474369 h 39758529"/>
              <a:gd name="connsiteX8" fmla="*/ 8595360 w 8961120"/>
              <a:gd name="connsiteY8" fmla="*/ 7388769 h 39758529"/>
              <a:gd name="connsiteX9" fmla="*/ 8961120 w 8961120"/>
              <a:gd name="connsiteY9" fmla="*/ 9766209 h 39758529"/>
              <a:gd name="connsiteX10" fmla="*/ 7772400 w 8961120"/>
              <a:gd name="connsiteY10" fmla="*/ 14703969 h 39758529"/>
              <a:gd name="connsiteX11" fmla="*/ 7132320 w 8961120"/>
              <a:gd name="connsiteY11" fmla="*/ 15526929 h 39758529"/>
              <a:gd name="connsiteX12" fmla="*/ 7863840 w 8961120"/>
              <a:gd name="connsiteY12" fmla="*/ 16532769 h 39758529"/>
              <a:gd name="connsiteX13" fmla="*/ 7772400 w 8961120"/>
              <a:gd name="connsiteY13" fmla="*/ 20647569 h 39758529"/>
              <a:gd name="connsiteX14" fmla="*/ 6949440 w 8961120"/>
              <a:gd name="connsiteY14" fmla="*/ 22384929 h 39758529"/>
              <a:gd name="connsiteX15" fmla="*/ 6949440 w 8961120"/>
              <a:gd name="connsiteY15" fmla="*/ 24488049 h 39758529"/>
              <a:gd name="connsiteX16" fmla="*/ 6675120 w 8961120"/>
              <a:gd name="connsiteY16" fmla="*/ 25402449 h 39758529"/>
              <a:gd name="connsiteX17" fmla="*/ 6675120 w 8961120"/>
              <a:gd name="connsiteY17" fmla="*/ 26682609 h 39758529"/>
              <a:gd name="connsiteX18" fmla="*/ 6400800 w 8961120"/>
              <a:gd name="connsiteY18" fmla="*/ 29242929 h 39758529"/>
              <a:gd name="connsiteX19" fmla="*/ 6858000 w 8961120"/>
              <a:gd name="connsiteY19" fmla="*/ 31346049 h 39758529"/>
              <a:gd name="connsiteX20" fmla="*/ 6492240 w 8961120"/>
              <a:gd name="connsiteY20" fmla="*/ 35735169 h 39758529"/>
              <a:gd name="connsiteX21" fmla="*/ 7406640 w 8961120"/>
              <a:gd name="connsiteY21" fmla="*/ 37106769 h 39758529"/>
              <a:gd name="connsiteX22" fmla="*/ 6675120 w 8961120"/>
              <a:gd name="connsiteY22" fmla="*/ 38386929 h 39758529"/>
              <a:gd name="connsiteX23" fmla="*/ 6766560 w 8961120"/>
              <a:gd name="connsiteY23" fmla="*/ 39209889 h 39758529"/>
              <a:gd name="connsiteX24" fmla="*/ 6217920 w 8961120"/>
              <a:gd name="connsiteY24" fmla="*/ 39027009 h 39758529"/>
              <a:gd name="connsiteX25" fmla="*/ 6217920 w 8961120"/>
              <a:gd name="connsiteY25" fmla="*/ 39484209 h 39758529"/>
              <a:gd name="connsiteX26" fmla="*/ 5303520 w 8961120"/>
              <a:gd name="connsiteY26" fmla="*/ 39758529 h 39758529"/>
              <a:gd name="connsiteX27" fmla="*/ 2743200 w 8961120"/>
              <a:gd name="connsiteY27" fmla="*/ 39484209 h 39758529"/>
              <a:gd name="connsiteX28" fmla="*/ 3566160 w 8961120"/>
              <a:gd name="connsiteY28" fmla="*/ 38844129 h 39758529"/>
              <a:gd name="connsiteX29" fmla="*/ 548640 w 8961120"/>
              <a:gd name="connsiteY29" fmla="*/ 38752689 h 39758529"/>
              <a:gd name="connsiteX30" fmla="*/ 2743200 w 8961120"/>
              <a:gd name="connsiteY30" fmla="*/ 37746849 h 39758529"/>
              <a:gd name="connsiteX31" fmla="*/ 4297680 w 8961120"/>
              <a:gd name="connsiteY31" fmla="*/ 36192369 h 39758529"/>
              <a:gd name="connsiteX32" fmla="*/ 3566160 w 8961120"/>
              <a:gd name="connsiteY32" fmla="*/ 30340209 h 39758529"/>
              <a:gd name="connsiteX33" fmla="*/ 3657600 w 8961120"/>
              <a:gd name="connsiteY33" fmla="*/ 29608689 h 39758529"/>
              <a:gd name="connsiteX34" fmla="*/ 0 w 8961120"/>
              <a:gd name="connsiteY34" fmla="*/ 28877169 h 39758529"/>
              <a:gd name="connsiteX35" fmla="*/ 1828800 w 8961120"/>
              <a:gd name="connsiteY35" fmla="*/ 18910209 h 39758529"/>
              <a:gd name="connsiteX36" fmla="*/ 1280160 w 8961120"/>
              <a:gd name="connsiteY36" fmla="*/ 19001649 h 39758529"/>
              <a:gd name="connsiteX37" fmla="*/ 1371600 w 8961120"/>
              <a:gd name="connsiteY37" fmla="*/ 18818769 h 39758529"/>
              <a:gd name="connsiteX38" fmla="*/ 1005840 w 8961120"/>
              <a:gd name="connsiteY38" fmla="*/ 19001649 h 39758529"/>
              <a:gd name="connsiteX39" fmla="*/ 822960 w 8961120"/>
              <a:gd name="connsiteY39" fmla="*/ 18727329 h 39758529"/>
              <a:gd name="connsiteX40" fmla="*/ 457200 w 8961120"/>
              <a:gd name="connsiteY40" fmla="*/ 18910209 h 39758529"/>
              <a:gd name="connsiteX41" fmla="*/ 822960 w 8961120"/>
              <a:gd name="connsiteY41" fmla="*/ 18270129 h 39758529"/>
              <a:gd name="connsiteX42" fmla="*/ 274320 w 8961120"/>
              <a:gd name="connsiteY42" fmla="*/ 18178689 h 39758529"/>
              <a:gd name="connsiteX43" fmla="*/ 548640 w 8961120"/>
              <a:gd name="connsiteY43" fmla="*/ 17630049 h 39758529"/>
              <a:gd name="connsiteX44" fmla="*/ 91440 w 8961120"/>
              <a:gd name="connsiteY44" fmla="*/ 17172849 h 39758529"/>
              <a:gd name="connsiteX45" fmla="*/ 365760 w 8961120"/>
              <a:gd name="connsiteY45" fmla="*/ 17081409 h 39758529"/>
              <a:gd name="connsiteX46" fmla="*/ 457200 w 8961120"/>
              <a:gd name="connsiteY46" fmla="*/ 16258449 h 39758529"/>
              <a:gd name="connsiteX47" fmla="*/ 914400 w 8961120"/>
              <a:gd name="connsiteY47" fmla="*/ 14703969 h 39758529"/>
              <a:gd name="connsiteX48" fmla="*/ 0 w 8961120"/>
              <a:gd name="connsiteY48" fmla="*/ 14155329 h 39758529"/>
              <a:gd name="connsiteX49" fmla="*/ 731520 w 8961120"/>
              <a:gd name="connsiteY49" fmla="*/ 12235089 h 39758529"/>
              <a:gd name="connsiteX50" fmla="*/ 91440 w 8961120"/>
              <a:gd name="connsiteY50" fmla="*/ 12052209 h 39758529"/>
              <a:gd name="connsiteX51" fmla="*/ 91440 w 8961120"/>
              <a:gd name="connsiteY51" fmla="*/ 11412129 h 39758529"/>
              <a:gd name="connsiteX52" fmla="*/ 365760 w 8961120"/>
              <a:gd name="connsiteY52" fmla="*/ 11503569 h 39758529"/>
              <a:gd name="connsiteX53" fmla="*/ 1280160 w 8961120"/>
              <a:gd name="connsiteY53" fmla="*/ 10131969 h 39758529"/>
              <a:gd name="connsiteX54" fmla="*/ 2011680 w 8961120"/>
              <a:gd name="connsiteY54" fmla="*/ 10497729 h 39758529"/>
              <a:gd name="connsiteX55" fmla="*/ 2743200 w 8961120"/>
              <a:gd name="connsiteY55" fmla="*/ 7754529 h 39758529"/>
              <a:gd name="connsiteX56" fmla="*/ 3931920 w 8961120"/>
              <a:gd name="connsiteY56" fmla="*/ 7388769 h 39758529"/>
              <a:gd name="connsiteX57" fmla="*/ 4297680 w 8961120"/>
              <a:gd name="connsiteY57" fmla="*/ 5925729 h 39758529"/>
              <a:gd name="connsiteX58" fmla="*/ 3291840 w 8961120"/>
              <a:gd name="connsiteY58" fmla="*/ 5742849 h 39758529"/>
              <a:gd name="connsiteX59" fmla="*/ 3291840 w 8961120"/>
              <a:gd name="connsiteY59" fmla="*/ 5377089 h 39758529"/>
              <a:gd name="connsiteX60" fmla="*/ 3383280 w 8961120"/>
              <a:gd name="connsiteY60" fmla="*/ 5194209 h 39758529"/>
              <a:gd name="connsiteX61" fmla="*/ 3474720 w 8961120"/>
              <a:gd name="connsiteY61" fmla="*/ 5011329 h 39758529"/>
              <a:gd name="connsiteX62" fmla="*/ 3017520 w 8961120"/>
              <a:gd name="connsiteY62" fmla="*/ 4462689 h 39758529"/>
              <a:gd name="connsiteX63" fmla="*/ 2651760 w 8961120"/>
              <a:gd name="connsiteY63" fmla="*/ 4462689 h 39758529"/>
              <a:gd name="connsiteX64" fmla="*/ 3108960 w 8961120"/>
              <a:gd name="connsiteY64" fmla="*/ 3639729 h 39758529"/>
              <a:gd name="connsiteX65" fmla="*/ 2926080 w 8961120"/>
              <a:gd name="connsiteY65" fmla="*/ 3365409 h 39758529"/>
              <a:gd name="connsiteX66" fmla="*/ 2834640 w 8961120"/>
              <a:gd name="connsiteY66" fmla="*/ 3182529 h 39758529"/>
              <a:gd name="connsiteX67" fmla="*/ 2926080 w 8961120"/>
              <a:gd name="connsiteY67" fmla="*/ 3091089 h 39758529"/>
              <a:gd name="connsiteX68" fmla="*/ 2377440 w 8961120"/>
              <a:gd name="connsiteY68" fmla="*/ 2359569 h 39758529"/>
              <a:gd name="connsiteX69" fmla="*/ 2377440 w 8961120"/>
              <a:gd name="connsiteY69" fmla="*/ 1628049 h 39758529"/>
              <a:gd name="connsiteX70" fmla="*/ 3749040 w 8961120"/>
              <a:gd name="connsiteY70" fmla="*/ 439329 h 39758529"/>
              <a:gd name="connsiteX71" fmla="*/ 3931920 w 8961120"/>
              <a:gd name="connsiteY71" fmla="*/ 439329 h 39758529"/>
              <a:gd name="connsiteX72" fmla="*/ 4751040 w 8961120"/>
              <a:gd name="connsiteY72" fmla="*/ 7785 h 39758529"/>
              <a:gd name="connsiteX0" fmla="*/ 4751040 w 8961120"/>
              <a:gd name="connsiteY0" fmla="*/ 7785 h 39758529"/>
              <a:gd name="connsiteX1" fmla="*/ 6468000 w 8961120"/>
              <a:gd name="connsiteY1" fmla="*/ 392621 h 39758529"/>
              <a:gd name="connsiteX2" fmla="*/ 7589520 w 8961120"/>
              <a:gd name="connsiteY2" fmla="*/ 1719489 h 39758529"/>
              <a:gd name="connsiteX3" fmla="*/ 7040880 w 8961120"/>
              <a:gd name="connsiteY3" fmla="*/ 2542449 h 39758529"/>
              <a:gd name="connsiteX4" fmla="*/ 6858000 w 8961120"/>
              <a:gd name="connsiteY4" fmla="*/ 3456849 h 39758529"/>
              <a:gd name="connsiteX5" fmla="*/ 6858000 w 8961120"/>
              <a:gd name="connsiteY5" fmla="*/ 4828449 h 39758529"/>
              <a:gd name="connsiteX6" fmla="*/ 7406640 w 8961120"/>
              <a:gd name="connsiteY6" fmla="*/ 6108609 h 39758529"/>
              <a:gd name="connsiteX7" fmla="*/ 7223760 w 8961120"/>
              <a:gd name="connsiteY7" fmla="*/ 6474369 h 39758529"/>
              <a:gd name="connsiteX8" fmla="*/ 8595360 w 8961120"/>
              <a:gd name="connsiteY8" fmla="*/ 7388769 h 39758529"/>
              <a:gd name="connsiteX9" fmla="*/ 8961120 w 8961120"/>
              <a:gd name="connsiteY9" fmla="*/ 9766209 h 39758529"/>
              <a:gd name="connsiteX10" fmla="*/ 7772400 w 8961120"/>
              <a:gd name="connsiteY10" fmla="*/ 14703969 h 39758529"/>
              <a:gd name="connsiteX11" fmla="*/ 7132320 w 8961120"/>
              <a:gd name="connsiteY11" fmla="*/ 15526929 h 39758529"/>
              <a:gd name="connsiteX12" fmla="*/ 7863840 w 8961120"/>
              <a:gd name="connsiteY12" fmla="*/ 16532769 h 39758529"/>
              <a:gd name="connsiteX13" fmla="*/ 7772400 w 8961120"/>
              <a:gd name="connsiteY13" fmla="*/ 20647569 h 39758529"/>
              <a:gd name="connsiteX14" fmla="*/ 6949440 w 8961120"/>
              <a:gd name="connsiteY14" fmla="*/ 22384929 h 39758529"/>
              <a:gd name="connsiteX15" fmla="*/ 6949440 w 8961120"/>
              <a:gd name="connsiteY15" fmla="*/ 24488049 h 39758529"/>
              <a:gd name="connsiteX16" fmla="*/ 6675120 w 8961120"/>
              <a:gd name="connsiteY16" fmla="*/ 25402449 h 39758529"/>
              <a:gd name="connsiteX17" fmla="*/ 6675120 w 8961120"/>
              <a:gd name="connsiteY17" fmla="*/ 26682609 h 39758529"/>
              <a:gd name="connsiteX18" fmla="*/ 6400800 w 8961120"/>
              <a:gd name="connsiteY18" fmla="*/ 29242929 h 39758529"/>
              <a:gd name="connsiteX19" fmla="*/ 6858000 w 8961120"/>
              <a:gd name="connsiteY19" fmla="*/ 31346049 h 39758529"/>
              <a:gd name="connsiteX20" fmla="*/ 6492240 w 8961120"/>
              <a:gd name="connsiteY20" fmla="*/ 35735169 h 39758529"/>
              <a:gd name="connsiteX21" fmla="*/ 7406640 w 8961120"/>
              <a:gd name="connsiteY21" fmla="*/ 37106769 h 39758529"/>
              <a:gd name="connsiteX22" fmla="*/ 6675120 w 8961120"/>
              <a:gd name="connsiteY22" fmla="*/ 38386929 h 39758529"/>
              <a:gd name="connsiteX23" fmla="*/ 6766560 w 8961120"/>
              <a:gd name="connsiteY23" fmla="*/ 39209889 h 39758529"/>
              <a:gd name="connsiteX24" fmla="*/ 6217920 w 8961120"/>
              <a:gd name="connsiteY24" fmla="*/ 39027009 h 39758529"/>
              <a:gd name="connsiteX25" fmla="*/ 6217920 w 8961120"/>
              <a:gd name="connsiteY25" fmla="*/ 39484209 h 39758529"/>
              <a:gd name="connsiteX26" fmla="*/ 5303520 w 8961120"/>
              <a:gd name="connsiteY26" fmla="*/ 39758529 h 39758529"/>
              <a:gd name="connsiteX27" fmla="*/ 2743200 w 8961120"/>
              <a:gd name="connsiteY27" fmla="*/ 39484209 h 39758529"/>
              <a:gd name="connsiteX28" fmla="*/ 3566160 w 8961120"/>
              <a:gd name="connsiteY28" fmla="*/ 38844129 h 39758529"/>
              <a:gd name="connsiteX29" fmla="*/ 548640 w 8961120"/>
              <a:gd name="connsiteY29" fmla="*/ 38752689 h 39758529"/>
              <a:gd name="connsiteX30" fmla="*/ 2743200 w 8961120"/>
              <a:gd name="connsiteY30" fmla="*/ 37746849 h 39758529"/>
              <a:gd name="connsiteX31" fmla="*/ 4297680 w 8961120"/>
              <a:gd name="connsiteY31" fmla="*/ 36192369 h 39758529"/>
              <a:gd name="connsiteX32" fmla="*/ 3566160 w 8961120"/>
              <a:gd name="connsiteY32" fmla="*/ 30340209 h 39758529"/>
              <a:gd name="connsiteX33" fmla="*/ 3657600 w 8961120"/>
              <a:gd name="connsiteY33" fmla="*/ 29608689 h 39758529"/>
              <a:gd name="connsiteX34" fmla="*/ 0 w 8961120"/>
              <a:gd name="connsiteY34" fmla="*/ 28877169 h 39758529"/>
              <a:gd name="connsiteX35" fmla="*/ 1828800 w 8961120"/>
              <a:gd name="connsiteY35" fmla="*/ 18910209 h 39758529"/>
              <a:gd name="connsiteX36" fmla="*/ 1280160 w 8961120"/>
              <a:gd name="connsiteY36" fmla="*/ 19001649 h 39758529"/>
              <a:gd name="connsiteX37" fmla="*/ 1371600 w 8961120"/>
              <a:gd name="connsiteY37" fmla="*/ 18818769 h 39758529"/>
              <a:gd name="connsiteX38" fmla="*/ 1005840 w 8961120"/>
              <a:gd name="connsiteY38" fmla="*/ 19001649 h 39758529"/>
              <a:gd name="connsiteX39" fmla="*/ 822960 w 8961120"/>
              <a:gd name="connsiteY39" fmla="*/ 18727329 h 39758529"/>
              <a:gd name="connsiteX40" fmla="*/ 457200 w 8961120"/>
              <a:gd name="connsiteY40" fmla="*/ 18910209 h 39758529"/>
              <a:gd name="connsiteX41" fmla="*/ 822960 w 8961120"/>
              <a:gd name="connsiteY41" fmla="*/ 18270129 h 39758529"/>
              <a:gd name="connsiteX42" fmla="*/ 274320 w 8961120"/>
              <a:gd name="connsiteY42" fmla="*/ 18178689 h 39758529"/>
              <a:gd name="connsiteX43" fmla="*/ 548640 w 8961120"/>
              <a:gd name="connsiteY43" fmla="*/ 17630049 h 39758529"/>
              <a:gd name="connsiteX44" fmla="*/ 91440 w 8961120"/>
              <a:gd name="connsiteY44" fmla="*/ 17172849 h 39758529"/>
              <a:gd name="connsiteX45" fmla="*/ 365760 w 8961120"/>
              <a:gd name="connsiteY45" fmla="*/ 17081409 h 39758529"/>
              <a:gd name="connsiteX46" fmla="*/ 457200 w 8961120"/>
              <a:gd name="connsiteY46" fmla="*/ 16258449 h 39758529"/>
              <a:gd name="connsiteX47" fmla="*/ 914400 w 8961120"/>
              <a:gd name="connsiteY47" fmla="*/ 14703969 h 39758529"/>
              <a:gd name="connsiteX48" fmla="*/ 0 w 8961120"/>
              <a:gd name="connsiteY48" fmla="*/ 14155329 h 39758529"/>
              <a:gd name="connsiteX49" fmla="*/ 731520 w 8961120"/>
              <a:gd name="connsiteY49" fmla="*/ 12235089 h 39758529"/>
              <a:gd name="connsiteX50" fmla="*/ 91440 w 8961120"/>
              <a:gd name="connsiteY50" fmla="*/ 12052209 h 39758529"/>
              <a:gd name="connsiteX51" fmla="*/ 91440 w 8961120"/>
              <a:gd name="connsiteY51" fmla="*/ 11412129 h 39758529"/>
              <a:gd name="connsiteX52" fmla="*/ 365760 w 8961120"/>
              <a:gd name="connsiteY52" fmla="*/ 11503569 h 39758529"/>
              <a:gd name="connsiteX53" fmla="*/ 1280160 w 8961120"/>
              <a:gd name="connsiteY53" fmla="*/ 10131969 h 39758529"/>
              <a:gd name="connsiteX54" fmla="*/ 2011680 w 8961120"/>
              <a:gd name="connsiteY54" fmla="*/ 10497729 h 39758529"/>
              <a:gd name="connsiteX55" fmla="*/ 2743200 w 8961120"/>
              <a:gd name="connsiteY55" fmla="*/ 7754529 h 39758529"/>
              <a:gd name="connsiteX56" fmla="*/ 3931920 w 8961120"/>
              <a:gd name="connsiteY56" fmla="*/ 7388769 h 39758529"/>
              <a:gd name="connsiteX57" fmla="*/ 4297680 w 8961120"/>
              <a:gd name="connsiteY57" fmla="*/ 5925729 h 39758529"/>
              <a:gd name="connsiteX58" fmla="*/ 3291840 w 8961120"/>
              <a:gd name="connsiteY58" fmla="*/ 5742849 h 39758529"/>
              <a:gd name="connsiteX59" fmla="*/ 3291840 w 8961120"/>
              <a:gd name="connsiteY59" fmla="*/ 5377089 h 39758529"/>
              <a:gd name="connsiteX60" fmla="*/ 3383280 w 8961120"/>
              <a:gd name="connsiteY60" fmla="*/ 5194209 h 39758529"/>
              <a:gd name="connsiteX61" fmla="*/ 3474720 w 8961120"/>
              <a:gd name="connsiteY61" fmla="*/ 5011329 h 39758529"/>
              <a:gd name="connsiteX62" fmla="*/ 3017520 w 8961120"/>
              <a:gd name="connsiteY62" fmla="*/ 4462689 h 39758529"/>
              <a:gd name="connsiteX63" fmla="*/ 2651760 w 8961120"/>
              <a:gd name="connsiteY63" fmla="*/ 4462689 h 39758529"/>
              <a:gd name="connsiteX64" fmla="*/ 3108960 w 8961120"/>
              <a:gd name="connsiteY64" fmla="*/ 3639729 h 39758529"/>
              <a:gd name="connsiteX65" fmla="*/ 2926080 w 8961120"/>
              <a:gd name="connsiteY65" fmla="*/ 3365409 h 39758529"/>
              <a:gd name="connsiteX66" fmla="*/ 2834640 w 8961120"/>
              <a:gd name="connsiteY66" fmla="*/ 3182529 h 39758529"/>
              <a:gd name="connsiteX67" fmla="*/ 2926080 w 8961120"/>
              <a:gd name="connsiteY67" fmla="*/ 3091089 h 39758529"/>
              <a:gd name="connsiteX68" fmla="*/ 2377440 w 8961120"/>
              <a:gd name="connsiteY68" fmla="*/ 2359569 h 39758529"/>
              <a:gd name="connsiteX69" fmla="*/ 2377440 w 8961120"/>
              <a:gd name="connsiteY69" fmla="*/ 1628049 h 39758529"/>
              <a:gd name="connsiteX70" fmla="*/ 3749040 w 8961120"/>
              <a:gd name="connsiteY70" fmla="*/ 439329 h 39758529"/>
              <a:gd name="connsiteX71" fmla="*/ 3931920 w 8961120"/>
              <a:gd name="connsiteY71" fmla="*/ 439329 h 39758529"/>
              <a:gd name="connsiteX72" fmla="*/ 4751040 w 8961120"/>
              <a:gd name="connsiteY72" fmla="*/ 7785 h 39758529"/>
              <a:gd name="connsiteX0" fmla="*/ 4751040 w 8961120"/>
              <a:gd name="connsiteY0" fmla="*/ 7785 h 39758529"/>
              <a:gd name="connsiteX1" fmla="*/ 6468000 w 8961120"/>
              <a:gd name="connsiteY1" fmla="*/ 392621 h 39758529"/>
              <a:gd name="connsiteX2" fmla="*/ 7589520 w 8961120"/>
              <a:gd name="connsiteY2" fmla="*/ 1719489 h 39758529"/>
              <a:gd name="connsiteX3" fmla="*/ 7040880 w 8961120"/>
              <a:gd name="connsiteY3" fmla="*/ 2542449 h 39758529"/>
              <a:gd name="connsiteX4" fmla="*/ 6858000 w 8961120"/>
              <a:gd name="connsiteY4" fmla="*/ 3456849 h 39758529"/>
              <a:gd name="connsiteX5" fmla="*/ 6858000 w 8961120"/>
              <a:gd name="connsiteY5" fmla="*/ 4828449 h 39758529"/>
              <a:gd name="connsiteX6" fmla="*/ 7406640 w 8961120"/>
              <a:gd name="connsiteY6" fmla="*/ 6108609 h 39758529"/>
              <a:gd name="connsiteX7" fmla="*/ 7223760 w 8961120"/>
              <a:gd name="connsiteY7" fmla="*/ 6474369 h 39758529"/>
              <a:gd name="connsiteX8" fmla="*/ 8595360 w 8961120"/>
              <a:gd name="connsiteY8" fmla="*/ 7388769 h 39758529"/>
              <a:gd name="connsiteX9" fmla="*/ 8961120 w 8961120"/>
              <a:gd name="connsiteY9" fmla="*/ 9766209 h 39758529"/>
              <a:gd name="connsiteX10" fmla="*/ 7772400 w 8961120"/>
              <a:gd name="connsiteY10" fmla="*/ 14703969 h 39758529"/>
              <a:gd name="connsiteX11" fmla="*/ 7132320 w 8961120"/>
              <a:gd name="connsiteY11" fmla="*/ 15526929 h 39758529"/>
              <a:gd name="connsiteX12" fmla="*/ 7863840 w 8961120"/>
              <a:gd name="connsiteY12" fmla="*/ 16532769 h 39758529"/>
              <a:gd name="connsiteX13" fmla="*/ 7772400 w 8961120"/>
              <a:gd name="connsiteY13" fmla="*/ 20647569 h 39758529"/>
              <a:gd name="connsiteX14" fmla="*/ 6949440 w 8961120"/>
              <a:gd name="connsiteY14" fmla="*/ 22384929 h 39758529"/>
              <a:gd name="connsiteX15" fmla="*/ 6949440 w 8961120"/>
              <a:gd name="connsiteY15" fmla="*/ 24488049 h 39758529"/>
              <a:gd name="connsiteX16" fmla="*/ 6675120 w 8961120"/>
              <a:gd name="connsiteY16" fmla="*/ 25402449 h 39758529"/>
              <a:gd name="connsiteX17" fmla="*/ 6675120 w 8961120"/>
              <a:gd name="connsiteY17" fmla="*/ 26682609 h 39758529"/>
              <a:gd name="connsiteX18" fmla="*/ 6400800 w 8961120"/>
              <a:gd name="connsiteY18" fmla="*/ 29242929 h 39758529"/>
              <a:gd name="connsiteX19" fmla="*/ 6858000 w 8961120"/>
              <a:gd name="connsiteY19" fmla="*/ 31346049 h 39758529"/>
              <a:gd name="connsiteX20" fmla="*/ 6492240 w 8961120"/>
              <a:gd name="connsiteY20" fmla="*/ 35735169 h 39758529"/>
              <a:gd name="connsiteX21" fmla="*/ 7406640 w 8961120"/>
              <a:gd name="connsiteY21" fmla="*/ 37106769 h 39758529"/>
              <a:gd name="connsiteX22" fmla="*/ 6675120 w 8961120"/>
              <a:gd name="connsiteY22" fmla="*/ 38386929 h 39758529"/>
              <a:gd name="connsiteX23" fmla="*/ 6766560 w 8961120"/>
              <a:gd name="connsiteY23" fmla="*/ 39209889 h 39758529"/>
              <a:gd name="connsiteX24" fmla="*/ 6217920 w 8961120"/>
              <a:gd name="connsiteY24" fmla="*/ 39027009 h 39758529"/>
              <a:gd name="connsiteX25" fmla="*/ 6217920 w 8961120"/>
              <a:gd name="connsiteY25" fmla="*/ 39484209 h 39758529"/>
              <a:gd name="connsiteX26" fmla="*/ 5303520 w 8961120"/>
              <a:gd name="connsiteY26" fmla="*/ 39758529 h 39758529"/>
              <a:gd name="connsiteX27" fmla="*/ 2743200 w 8961120"/>
              <a:gd name="connsiteY27" fmla="*/ 39484209 h 39758529"/>
              <a:gd name="connsiteX28" fmla="*/ 3566160 w 8961120"/>
              <a:gd name="connsiteY28" fmla="*/ 38844129 h 39758529"/>
              <a:gd name="connsiteX29" fmla="*/ 548640 w 8961120"/>
              <a:gd name="connsiteY29" fmla="*/ 38752689 h 39758529"/>
              <a:gd name="connsiteX30" fmla="*/ 2743200 w 8961120"/>
              <a:gd name="connsiteY30" fmla="*/ 37746849 h 39758529"/>
              <a:gd name="connsiteX31" fmla="*/ 4297680 w 8961120"/>
              <a:gd name="connsiteY31" fmla="*/ 36192369 h 39758529"/>
              <a:gd name="connsiteX32" fmla="*/ 3566160 w 8961120"/>
              <a:gd name="connsiteY32" fmla="*/ 30340209 h 39758529"/>
              <a:gd name="connsiteX33" fmla="*/ 3657600 w 8961120"/>
              <a:gd name="connsiteY33" fmla="*/ 29608689 h 39758529"/>
              <a:gd name="connsiteX34" fmla="*/ 0 w 8961120"/>
              <a:gd name="connsiteY34" fmla="*/ 28877169 h 39758529"/>
              <a:gd name="connsiteX35" fmla="*/ 1828800 w 8961120"/>
              <a:gd name="connsiteY35" fmla="*/ 18910209 h 39758529"/>
              <a:gd name="connsiteX36" fmla="*/ 1280160 w 8961120"/>
              <a:gd name="connsiteY36" fmla="*/ 19001649 h 39758529"/>
              <a:gd name="connsiteX37" fmla="*/ 1371600 w 8961120"/>
              <a:gd name="connsiteY37" fmla="*/ 18818769 h 39758529"/>
              <a:gd name="connsiteX38" fmla="*/ 1005840 w 8961120"/>
              <a:gd name="connsiteY38" fmla="*/ 19001649 h 39758529"/>
              <a:gd name="connsiteX39" fmla="*/ 822960 w 8961120"/>
              <a:gd name="connsiteY39" fmla="*/ 18727329 h 39758529"/>
              <a:gd name="connsiteX40" fmla="*/ 457200 w 8961120"/>
              <a:gd name="connsiteY40" fmla="*/ 18910209 h 39758529"/>
              <a:gd name="connsiteX41" fmla="*/ 822960 w 8961120"/>
              <a:gd name="connsiteY41" fmla="*/ 18270129 h 39758529"/>
              <a:gd name="connsiteX42" fmla="*/ 274320 w 8961120"/>
              <a:gd name="connsiteY42" fmla="*/ 18178689 h 39758529"/>
              <a:gd name="connsiteX43" fmla="*/ 548640 w 8961120"/>
              <a:gd name="connsiteY43" fmla="*/ 17630049 h 39758529"/>
              <a:gd name="connsiteX44" fmla="*/ 91440 w 8961120"/>
              <a:gd name="connsiteY44" fmla="*/ 17172849 h 39758529"/>
              <a:gd name="connsiteX45" fmla="*/ 365760 w 8961120"/>
              <a:gd name="connsiteY45" fmla="*/ 17081409 h 39758529"/>
              <a:gd name="connsiteX46" fmla="*/ 457200 w 8961120"/>
              <a:gd name="connsiteY46" fmla="*/ 16258449 h 39758529"/>
              <a:gd name="connsiteX47" fmla="*/ 914400 w 8961120"/>
              <a:gd name="connsiteY47" fmla="*/ 14703969 h 39758529"/>
              <a:gd name="connsiteX48" fmla="*/ 0 w 8961120"/>
              <a:gd name="connsiteY48" fmla="*/ 14155329 h 39758529"/>
              <a:gd name="connsiteX49" fmla="*/ 731520 w 8961120"/>
              <a:gd name="connsiteY49" fmla="*/ 12235089 h 39758529"/>
              <a:gd name="connsiteX50" fmla="*/ 91440 w 8961120"/>
              <a:gd name="connsiteY50" fmla="*/ 12052209 h 39758529"/>
              <a:gd name="connsiteX51" fmla="*/ 91440 w 8961120"/>
              <a:gd name="connsiteY51" fmla="*/ 11412129 h 39758529"/>
              <a:gd name="connsiteX52" fmla="*/ 365760 w 8961120"/>
              <a:gd name="connsiteY52" fmla="*/ 11503569 h 39758529"/>
              <a:gd name="connsiteX53" fmla="*/ 1280160 w 8961120"/>
              <a:gd name="connsiteY53" fmla="*/ 10131969 h 39758529"/>
              <a:gd name="connsiteX54" fmla="*/ 2011680 w 8961120"/>
              <a:gd name="connsiteY54" fmla="*/ 10497729 h 39758529"/>
              <a:gd name="connsiteX55" fmla="*/ 2743200 w 8961120"/>
              <a:gd name="connsiteY55" fmla="*/ 7754529 h 39758529"/>
              <a:gd name="connsiteX56" fmla="*/ 3931920 w 8961120"/>
              <a:gd name="connsiteY56" fmla="*/ 7388769 h 39758529"/>
              <a:gd name="connsiteX57" fmla="*/ 4297680 w 8961120"/>
              <a:gd name="connsiteY57" fmla="*/ 5925729 h 39758529"/>
              <a:gd name="connsiteX58" fmla="*/ 3291840 w 8961120"/>
              <a:gd name="connsiteY58" fmla="*/ 5742849 h 39758529"/>
              <a:gd name="connsiteX59" fmla="*/ 3291840 w 8961120"/>
              <a:gd name="connsiteY59" fmla="*/ 5377089 h 39758529"/>
              <a:gd name="connsiteX60" fmla="*/ 3383280 w 8961120"/>
              <a:gd name="connsiteY60" fmla="*/ 5194209 h 39758529"/>
              <a:gd name="connsiteX61" fmla="*/ 3474720 w 8961120"/>
              <a:gd name="connsiteY61" fmla="*/ 5011329 h 39758529"/>
              <a:gd name="connsiteX62" fmla="*/ 3017520 w 8961120"/>
              <a:gd name="connsiteY62" fmla="*/ 4462689 h 39758529"/>
              <a:gd name="connsiteX63" fmla="*/ 2651760 w 8961120"/>
              <a:gd name="connsiteY63" fmla="*/ 4462689 h 39758529"/>
              <a:gd name="connsiteX64" fmla="*/ 3108960 w 8961120"/>
              <a:gd name="connsiteY64" fmla="*/ 3639729 h 39758529"/>
              <a:gd name="connsiteX65" fmla="*/ 2834640 w 8961120"/>
              <a:gd name="connsiteY65" fmla="*/ 3182529 h 39758529"/>
              <a:gd name="connsiteX66" fmla="*/ 2926080 w 8961120"/>
              <a:gd name="connsiteY66" fmla="*/ 3091089 h 39758529"/>
              <a:gd name="connsiteX67" fmla="*/ 2377440 w 8961120"/>
              <a:gd name="connsiteY67" fmla="*/ 2359569 h 39758529"/>
              <a:gd name="connsiteX68" fmla="*/ 2377440 w 8961120"/>
              <a:gd name="connsiteY68" fmla="*/ 1628049 h 39758529"/>
              <a:gd name="connsiteX69" fmla="*/ 3749040 w 8961120"/>
              <a:gd name="connsiteY69" fmla="*/ 439329 h 39758529"/>
              <a:gd name="connsiteX70" fmla="*/ 3931920 w 8961120"/>
              <a:gd name="connsiteY70" fmla="*/ 439329 h 39758529"/>
              <a:gd name="connsiteX71" fmla="*/ 4751040 w 8961120"/>
              <a:gd name="connsiteY71" fmla="*/ 7785 h 39758529"/>
              <a:gd name="connsiteX0" fmla="*/ 4751040 w 8961120"/>
              <a:gd name="connsiteY0" fmla="*/ 7785 h 39758529"/>
              <a:gd name="connsiteX1" fmla="*/ 6468000 w 8961120"/>
              <a:gd name="connsiteY1" fmla="*/ 392621 h 39758529"/>
              <a:gd name="connsiteX2" fmla="*/ 7589520 w 8961120"/>
              <a:gd name="connsiteY2" fmla="*/ 1719489 h 39758529"/>
              <a:gd name="connsiteX3" fmla="*/ 7040880 w 8961120"/>
              <a:gd name="connsiteY3" fmla="*/ 2542449 h 39758529"/>
              <a:gd name="connsiteX4" fmla="*/ 6858000 w 8961120"/>
              <a:gd name="connsiteY4" fmla="*/ 3456849 h 39758529"/>
              <a:gd name="connsiteX5" fmla="*/ 6858000 w 8961120"/>
              <a:gd name="connsiteY5" fmla="*/ 4828449 h 39758529"/>
              <a:gd name="connsiteX6" fmla="*/ 7406640 w 8961120"/>
              <a:gd name="connsiteY6" fmla="*/ 6108609 h 39758529"/>
              <a:gd name="connsiteX7" fmla="*/ 7223760 w 8961120"/>
              <a:gd name="connsiteY7" fmla="*/ 6474369 h 39758529"/>
              <a:gd name="connsiteX8" fmla="*/ 8595360 w 8961120"/>
              <a:gd name="connsiteY8" fmla="*/ 7388769 h 39758529"/>
              <a:gd name="connsiteX9" fmla="*/ 8961120 w 8961120"/>
              <a:gd name="connsiteY9" fmla="*/ 9766209 h 39758529"/>
              <a:gd name="connsiteX10" fmla="*/ 7772400 w 8961120"/>
              <a:gd name="connsiteY10" fmla="*/ 14703969 h 39758529"/>
              <a:gd name="connsiteX11" fmla="*/ 7132320 w 8961120"/>
              <a:gd name="connsiteY11" fmla="*/ 15526929 h 39758529"/>
              <a:gd name="connsiteX12" fmla="*/ 7863840 w 8961120"/>
              <a:gd name="connsiteY12" fmla="*/ 16532769 h 39758529"/>
              <a:gd name="connsiteX13" fmla="*/ 7772400 w 8961120"/>
              <a:gd name="connsiteY13" fmla="*/ 20647569 h 39758529"/>
              <a:gd name="connsiteX14" fmla="*/ 6949440 w 8961120"/>
              <a:gd name="connsiteY14" fmla="*/ 22384929 h 39758529"/>
              <a:gd name="connsiteX15" fmla="*/ 6949440 w 8961120"/>
              <a:gd name="connsiteY15" fmla="*/ 24488049 h 39758529"/>
              <a:gd name="connsiteX16" fmla="*/ 6675120 w 8961120"/>
              <a:gd name="connsiteY16" fmla="*/ 25402449 h 39758529"/>
              <a:gd name="connsiteX17" fmla="*/ 6675120 w 8961120"/>
              <a:gd name="connsiteY17" fmla="*/ 26682609 h 39758529"/>
              <a:gd name="connsiteX18" fmla="*/ 6400800 w 8961120"/>
              <a:gd name="connsiteY18" fmla="*/ 29242929 h 39758529"/>
              <a:gd name="connsiteX19" fmla="*/ 6858000 w 8961120"/>
              <a:gd name="connsiteY19" fmla="*/ 31346049 h 39758529"/>
              <a:gd name="connsiteX20" fmla="*/ 6492240 w 8961120"/>
              <a:gd name="connsiteY20" fmla="*/ 35735169 h 39758529"/>
              <a:gd name="connsiteX21" fmla="*/ 7406640 w 8961120"/>
              <a:gd name="connsiteY21" fmla="*/ 37106769 h 39758529"/>
              <a:gd name="connsiteX22" fmla="*/ 6675120 w 8961120"/>
              <a:gd name="connsiteY22" fmla="*/ 38386929 h 39758529"/>
              <a:gd name="connsiteX23" fmla="*/ 6766560 w 8961120"/>
              <a:gd name="connsiteY23" fmla="*/ 39209889 h 39758529"/>
              <a:gd name="connsiteX24" fmla="*/ 6217920 w 8961120"/>
              <a:gd name="connsiteY24" fmla="*/ 39027009 h 39758529"/>
              <a:gd name="connsiteX25" fmla="*/ 6217920 w 8961120"/>
              <a:gd name="connsiteY25" fmla="*/ 39484209 h 39758529"/>
              <a:gd name="connsiteX26" fmla="*/ 5303520 w 8961120"/>
              <a:gd name="connsiteY26" fmla="*/ 39758529 h 39758529"/>
              <a:gd name="connsiteX27" fmla="*/ 2743200 w 8961120"/>
              <a:gd name="connsiteY27" fmla="*/ 39484209 h 39758529"/>
              <a:gd name="connsiteX28" fmla="*/ 3566160 w 8961120"/>
              <a:gd name="connsiteY28" fmla="*/ 38844129 h 39758529"/>
              <a:gd name="connsiteX29" fmla="*/ 548640 w 8961120"/>
              <a:gd name="connsiteY29" fmla="*/ 38752689 h 39758529"/>
              <a:gd name="connsiteX30" fmla="*/ 2743200 w 8961120"/>
              <a:gd name="connsiteY30" fmla="*/ 37746849 h 39758529"/>
              <a:gd name="connsiteX31" fmla="*/ 4297680 w 8961120"/>
              <a:gd name="connsiteY31" fmla="*/ 36192369 h 39758529"/>
              <a:gd name="connsiteX32" fmla="*/ 3566160 w 8961120"/>
              <a:gd name="connsiteY32" fmla="*/ 30340209 h 39758529"/>
              <a:gd name="connsiteX33" fmla="*/ 3657600 w 8961120"/>
              <a:gd name="connsiteY33" fmla="*/ 29608689 h 39758529"/>
              <a:gd name="connsiteX34" fmla="*/ 0 w 8961120"/>
              <a:gd name="connsiteY34" fmla="*/ 28877169 h 39758529"/>
              <a:gd name="connsiteX35" fmla="*/ 1828800 w 8961120"/>
              <a:gd name="connsiteY35" fmla="*/ 18910209 h 39758529"/>
              <a:gd name="connsiteX36" fmla="*/ 1280160 w 8961120"/>
              <a:gd name="connsiteY36" fmla="*/ 19001649 h 39758529"/>
              <a:gd name="connsiteX37" fmla="*/ 1371600 w 8961120"/>
              <a:gd name="connsiteY37" fmla="*/ 18818769 h 39758529"/>
              <a:gd name="connsiteX38" fmla="*/ 1005840 w 8961120"/>
              <a:gd name="connsiteY38" fmla="*/ 19001649 h 39758529"/>
              <a:gd name="connsiteX39" fmla="*/ 822960 w 8961120"/>
              <a:gd name="connsiteY39" fmla="*/ 18727329 h 39758529"/>
              <a:gd name="connsiteX40" fmla="*/ 457200 w 8961120"/>
              <a:gd name="connsiteY40" fmla="*/ 18910209 h 39758529"/>
              <a:gd name="connsiteX41" fmla="*/ 822960 w 8961120"/>
              <a:gd name="connsiteY41" fmla="*/ 18270129 h 39758529"/>
              <a:gd name="connsiteX42" fmla="*/ 274320 w 8961120"/>
              <a:gd name="connsiteY42" fmla="*/ 18178689 h 39758529"/>
              <a:gd name="connsiteX43" fmla="*/ 548640 w 8961120"/>
              <a:gd name="connsiteY43" fmla="*/ 17630049 h 39758529"/>
              <a:gd name="connsiteX44" fmla="*/ 91440 w 8961120"/>
              <a:gd name="connsiteY44" fmla="*/ 17172849 h 39758529"/>
              <a:gd name="connsiteX45" fmla="*/ 365760 w 8961120"/>
              <a:gd name="connsiteY45" fmla="*/ 17081409 h 39758529"/>
              <a:gd name="connsiteX46" fmla="*/ 457200 w 8961120"/>
              <a:gd name="connsiteY46" fmla="*/ 16258449 h 39758529"/>
              <a:gd name="connsiteX47" fmla="*/ 914400 w 8961120"/>
              <a:gd name="connsiteY47" fmla="*/ 14703969 h 39758529"/>
              <a:gd name="connsiteX48" fmla="*/ 0 w 8961120"/>
              <a:gd name="connsiteY48" fmla="*/ 14155329 h 39758529"/>
              <a:gd name="connsiteX49" fmla="*/ 731520 w 8961120"/>
              <a:gd name="connsiteY49" fmla="*/ 12235089 h 39758529"/>
              <a:gd name="connsiteX50" fmla="*/ 91440 w 8961120"/>
              <a:gd name="connsiteY50" fmla="*/ 12052209 h 39758529"/>
              <a:gd name="connsiteX51" fmla="*/ 91440 w 8961120"/>
              <a:gd name="connsiteY51" fmla="*/ 11412129 h 39758529"/>
              <a:gd name="connsiteX52" fmla="*/ 365760 w 8961120"/>
              <a:gd name="connsiteY52" fmla="*/ 11503569 h 39758529"/>
              <a:gd name="connsiteX53" fmla="*/ 1280160 w 8961120"/>
              <a:gd name="connsiteY53" fmla="*/ 10131969 h 39758529"/>
              <a:gd name="connsiteX54" fmla="*/ 2011680 w 8961120"/>
              <a:gd name="connsiteY54" fmla="*/ 10497729 h 39758529"/>
              <a:gd name="connsiteX55" fmla="*/ 2743200 w 8961120"/>
              <a:gd name="connsiteY55" fmla="*/ 7754529 h 39758529"/>
              <a:gd name="connsiteX56" fmla="*/ 3931920 w 8961120"/>
              <a:gd name="connsiteY56" fmla="*/ 7388769 h 39758529"/>
              <a:gd name="connsiteX57" fmla="*/ 4297680 w 8961120"/>
              <a:gd name="connsiteY57" fmla="*/ 5925729 h 39758529"/>
              <a:gd name="connsiteX58" fmla="*/ 3291840 w 8961120"/>
              <a:gd name="connsiteY58" fmla="*/ 5742849 h 39758529"/>
              <a:gd name="connsiteX59" fmla="*/ 3291840 w 8961120"/>
              <a:gd name="connsiteY59" fmla="*/ 5377089 h 39758529"/>
              <a:gd name="connsiteX60" fmla="*/ 3383280 w 8961120"/>
              <a:gd name="connsiteY60" fmla="*/ 5194209 h 39758529"/>
              <a:gd name="connsiteX61" fmla="*/ 3474720 w 8961120"/>
              <a:gd name="connsiteY61" fmla="*/ 5011329 h 39758529"/>
              <a:gd name="connsiteX62" fmla="*/ 3017520 w 8961120"/>
              <a:gd name="connsiteY62" fmla="*/ 4462689 h 39758529"/>
              <a:gd name="connsiteX63" fmla="*/ 2651760 w 8961120"/>
              <a:gd name="connsiteY63" fmla="*/ 4462689 h 39758529"/>
              <a:gd name="connsiteX64" fmla="*/ 3108960 w 8961120"/>
              <a:gd name="connsiteY64" fmla="*/ 3639729 h 39758529"/>
              <a:gd name="connsiteX65" fmla="*/ 2834640 w 8961120"/>
              <a:gd name="connsiteY65" fmla="*/ 3182529 h 39758529"/>
              <a:gd name="connsiteX66" fmla="*/ 2926080 w 8961120"/>
              <a:gd name="connsiteY66" fmla="*/ 3091089 h 39758529"/>
              <a:gd name="connsiteX67" fmla="*/ 2377440 w 8961120"/>
              <a:gd name="connsiteY67" fmla="*/ 2359569 h 39758529"/>
              <a:gd name="connsiteX68" fmla="*/ 2377440 w 8961120"/>
              <a:gd name="connsiteY68" fmla="*/ 1628049 h 39758529"/>
              <a:gd name="connsiteX69" fmla="*/ 3749040 w 8961120"/>
              <a:gd name="connsiteY69" fmla="*/ 439329 h 39758529"/>
              <a:gd name="connsiteX70" fmla="*/ 3931920 w 8961120"/>
              <a:gd name="connsiteY70" fmla="*/ 439329 h 39758529"/>
              <a:gd name="connsiteX71" fmla="*/ 4751040 w 8961120"/>
              <a:gd name="connsiteY71" fmla="*/ 7785 h 39758529"/>
              <a:gd name="connsiteX0" fmla="*/ 4751040 w 8961120"/>
              <a:gd name="connsiteY0" fmla="*/ 7785 h 39758529"/>
              <a:gd name="connsiteX1" fmla="*/ 6468000 w 8961120"/>
              <a:gd name="connsiteY1" fmla="*/ 392621 h 39758529"/>
              <a:gd name="connsiteX2" fmla="*/ 7589520 w 8961120"/>
              <a:gd name="connsiteY2" fmla="*/ 1719489 h 39758529"/>
              <a:gd name="connsiteX3" fmla="*/ 7040880 w 8961120"/>
              <a:gd name="connsiteY3" fmla="*/ 2542449 h 39758529"/>
              <a:gd name="connsiteX4" fmla="*/ 6858000 w 8961120"/>
              <a:gd name="connsiteY4" fmla="*/ 3456849 h 39758529"/>
              <a:gd name="connsiteX5" fmla="*/ 6858000 w 8961120"/>
              <a:gd name="connsiteY5" fmla="*/ 4828449 h 39758529"/>
              <a:gd name="connsiteX6" fmla="*/ 7406640 w 8961120"/>
              <a:gd name="connsiteY6" fmla="*/ 6108609 h 39758529"/>
              <a:gd name="connsiteX7" fmla="*/ 7223760 w 8961120"/>
              <a:gd name="connsiteY7" fmla="*/ 6474369 h 39758529"/>
              <a:gd name="connsiteX8" fmla="*/ 8595360 w 8961120"/>
              <a:gd name="connsiteY8" fmla="*/ 7388769 h 39758529"/>
              <a:gd name="connsiteX9" fmla="*/ 8961120 w 8961120"/>
              <a:gd name="connsiteY9" fmla="*/ 9766209 h 39758529"/>
              <a:gd name="connsiteX10" fmla="*/ 7772400 w 8961120"/>
              <a:gd name="connsiteY10" fmla="*/ 14703969 h 39758529"/>
              <a:gd name="connsiteX11" fmla="*/ 7132320 w 8961120"/>
              <a:gd name="connsiteY11" fmla="*/ 15526929 h 39758529"/>
              <a:gd name="connsiteX12" fmla="*/ 7863840 w 8961120"/>
              <a:gd name="connsiteY12" fmla="*/ 16532769 h 39758529"/>
              <a:gd name="connsiteX13" fmla="*/ 7772400 w 8961120"/>
              <a:gd name="connsiteY13" fmla="*/ 20647569 h 39758529"/>
              <a:gd name="connsiteX14" fmla="*/ 6949440 w 8961120"/>
              <a:gd name="connsiteY14" fmla="*/ 22384929 h 39758529"/>
              <a:gd name="connsiteX15" fmla="*/ 6949440 w 8961120"/>
              <a:gd name="connsiteY15" fmla="*/ 24488049 h 39758529"/>
              <a:gd name="connsiteX16" fmla="*/ 6675120 w 8961120"/>
              <a:gd name="connsiteY16" fmla="*/ 25402449 h 39758529"/>
              <a:gd name="connsiteX17" fmla="*/ 6675120 w 8961120"/>
              <a:gd name="connsiteY17" fmla="*/ 26682609 h 39758529"/>
              <a:gd name="connsiteX18" fmla="*/ 6400800 w 8961120"/>
              <a:gd name="connsiteY18" fmla="*/ 29242929 h 39758529"/>
              <a:gd name="connsiteX19" fmla="*/ 6858000 w 8961120"/>
              <a:gd name="connsiteY19" fmla="*/ 31346049 h 39758529"/>
              <a:gd name="connsiteX20" fmla="*/ 6492240 w 8961120"/>
              <a:gd name="connsiteY20" fmla="*/ 35735169 h 39758529"/>
              <a:gd name="connsiteX21" fmla="*/ 7406640 w 8961120"/>
              <a:gd name="connsiteY21" fmla="*/ 37106769 h 39758529"/>
              <a:gd name="connsiteX22" fmla="*/ 6675120 w 8961120"/>
              <a:gd name="connsiteY22" fmla="*/ 38386929 h 39758529"/>
              <a:gd name="connsiteX23" fmla="*/ 6766560 w 8961120"/>
              <a:gd name="connsiteY23" fmla="*/ 39209889 h 39758529"/>
              <a:gd name="connsiteX24" fmla="*/ 6217920 w 8961120"/>
              <a:gd name="connsiteY24" fmla="*/ 39027009 h 39758529"/>
              <a:gd name="connsiteX25" fmla="*/ 6217920 w 8961120"/>
              <a:gd name="connsiteY25" fmla="*/ 39484209 h 39758529"/>
              <a:gd name="connsiteX26" fmla="*/ 5303520 w 8961120"/>
              <a:gd name="connsiteY26" fmla="*/ 39758529 h 39758529"/>
              <a:gd name="connsiteX27" fmla="*/ 2743200 w 8961120"/>
              <a:gd name="connsiteY27" fmla="*/ 39484209 h 39758529"/>
              <a:gd name="connsiteX28" fmla="*/ 3566160 w 8961120"/>
              <a:gd name="connsiteY28" fmla="*/ 38844129 h 39758529"/>
              <a:gd name="connsiteX29" fmla="*/ 548640 w 8961120"/>
              <a:gd name="connsiteY29" fmla="*/ 38752689 h 39758529"/>
              <a:gd name="connsiteX30" fmla="*/ 2743200 w 8961120"/>
              <a:gd name="connsiteY30" fmla="*/ 37746849 h 39758529"/>
              <a:gd name="connsiteX31" fmla="*/ 4297680 w 8961120"/>
              <a:gd name="connsiteY31" fmla="*/ 36192369 h 39758529"/>
              <a:gd name="connsiteX32" fmla="*/ 3566160 w 8961120"/>
              <a:gd name="connsiteY32" fmla="*/ 30340209 h 39758529"/>
              <a:gd name="connsiteX33" fmla="*/ 3657600 w 8961120"/>
              <a:gd name="connsiteY33" fmla="*/ 29608689 h 39758529"/>
              <a:gd name="connsiteX34" fmla="*/ 0 w 8961120"/>
              <a:gd name="connsiteY34" fmla="*/ 28877169 h 39758529"/>
              <a:gd name="connsiteX35" fmla="*/ 1828800 w 8961120"/>
              <a:gd name="connsiteY35" fmla="*/ 18910209 h 39758529"/>
              <a:gd name="connsiteX36" fmla="*/ 1280160 w 8961120"/>
              <a:gd name="connsiteY36" fmla="*/ 19001649 h 39758529"/>
              <a:gd name="connsiteX37" fmla="*/ 1371600 w 8961120"/>
              <a:gd name="connsiteY37" fmla="*/ 18818769 h 39758529"/>
              <a:gd name="connsiteX38" fmla="*/ 1005840 w 8961120"/>
              <a:gd name="connsiteY38" fmla="*/ 19001649 h 39758529"/>
              <a:gd name="connsiteX39" fmla="*/ 822960 w 8961120"/>
              <a:gd name="connsiteY39" fmla="*/ 18727329 h 39758529"/>
              <a:gd name="connsiteX40" fmla="*/ 457200 w 8961120"/>
              <a:gd name="connsiteY40" fmla="*/ 18910209 h 39758529"/>
              <a:gd name="connsiteX41" fmla="*/ 822960 w 8961120"/>
              <a:gd name="connsiteY41" fmla="*/ 18270129 h 39758529"/>
              <a:gd name="connsiteX42" fmla="*/ 274320 w 8961120"/>
              <a:gd name="connsiteY42" fmla="*/ 18178689 h 39758529"/>
              <a:gd name="connsiteX43" fmla="*/ 548640 w 8961120"/>
              <a:gd name="connsiteY43" fmla="*/ 17630049 h 39758529"/>
              <a:gd name="connsiteX44" fmla="*/ 91440 w 8961120"/>
              <a:gd name="connsiteY44" fmla="*/ 17172849 h 39758529"/>
              <a:gd name="connsiteX45" fmla="*/ 365760 w 8961120"/>
              <a:gd name="connsiteY45" fmla="*/ 17081409 h 39758529"/>
              <a:gd name="connsiteX46" fmla="*/ 457200 w 8961120"/>
              <a:gd name="connsiteY46" fmla="*/ 16258449 h 39758529"/>
              <a:gd name="connsiteX47" fmla="*/ 914400 w 8961120"/>
              <a:gd name="connsiteY47" fmla="*/ 14703969 h 39758529"/>
              <a:gd name="connsiteX48" fmla="*/ 0 w 8961120"/>
              <a:gd name="connsiteY48" fmla="*/ 14155329 h 39758529"/>
              <a:gd name="connsiteX49" fmla="*/ 731520 w 8961120"/>
              <a:gd name="connsiteY49" fmla="*/ 12235089 h 39758529"/>
              <a:gd name="connsiteX50" fmla="*/ 91440 w 8961120"/>
              <a:gd name="connsiteY50" fmla="*/ 12052209 h 39758529"/>
              <a:gd name="connsiteX51" fmla="*/ 91440 w 8961120"/>
              <a:gd name="connsiteY51" fmla="*/ 11412129 h 39758529"/>
              <a:gd name="connsiteX52" fmla="*/ 365760 w 8961120"/>
              <a:gd name="connsiteY52" fmla="*/ 11503569 h 39758529"/>
              <a:gd name="connsiteX53" fmla="*/ 1280160 w 8961120"/>
              <a:gd name="connsiteY53" fmla="*/ 10131969 h 39758529"/>
              <a:gd name="connsiteX54" fmla="*/ 2011680 w 8961120"/>
              <a:gd name="connsiteY54" fmla="*/ 10497729 h 39758529"/>
              <a:gd name="connsiteX55" fmla="*/ 2743200 w 8961120"/>
              <a:gd name="connsiteY55" fmla="*/ 7754529 h 39758529"/>
              <a:gd name="connsiteX56" fmla="*/ 3931920 w 8961120"/>
              <a:gd name="connsiteY56" fmla="*/ 7388769 h 39758529"/>
              <a:gd name="connsiteX57" fmla="*/ 4297680 w 8961120"/>
              <a:gd name="connsiteY57" fmla="*/ 5925729 h 39758529"/>
              <a:gd name="connsiteX58" fmla="*/ 3291840 w 8961120"/>
              <a:gd name="connsiteY58" fmla="*/ 5742849 h 39758529"/>
              <a:gd name="connsiteX59" fmla="*/ 3291840 w 8961120"/>
              <a:gd name="connsiteY59" fmla="*/ 5377089 h 39758529"/>
              <a:gd name="connsiteX60" fmla="*/ 3383280 w 8961120"/>
              <a:gd name="connsiteY60" fmla="*/ 5194209 h 39758529"/>
              <a:gd name="connsiteX61" fmla="*/ 3474720 w 8961120"/>
              <a:gd name="connsiteY61" fmla="*/ 5011329 h 39758529"/>
              <a:gd name="connsiteX62" fmla="*/ 3017520 w 8961120"/>
              <a:gd name="connsiteY62" fmla="*/ 4462689 h 39758529"/>
              <a:gd name="connsiteX63" fmla="*/ 2651760 w 8961120"/>
              <a:gd name="connsiteY63" fmla="*/ 4462689 h 39758529"/>
              <a:gd name="connsiteX64" fmla="*/ 3108960 w 8961120"/>
              <a:gd name="connsiteY64" fmla="*/ 3639729 h 39758529"/>
              <a:gd name="connsiteX65" fmla="*/ 2834640 w 8961120"/>
              <a:gd name="connsiteY65" fmla="*/ 3182529 h 39758529"/>
              <a:gd name="connsiteX66" fmla="*/ 2926080 w 8961120"/>
              <a:gd name="connsiteY66" fmla="*/ 3091089 h 39758529"/>
              <a:gd name="connsiteX67" fmla="*/ 2377440 w 8961120"/>
              <a:gd name="connsiteY67" fmla="*/ 2359569 h 39758529"/>
              <a:gd name="connsiteX68" fmla="*/ 2377440 w 8961120"/>
              <a:gd name="connsiteY68" fmla="*/ 1628049 h 39758529"/>
              <a:gd name="connsiteX69" fmla="*/ 3749040 w 8961120"/>
              <a:gd name="connsiteY69" fmla="*/ 439329 h 39758529"/>
              <a:gd name="connsiteX70" fmla="*/ 3931920 w 8961120"/>
              <a:gd name="connsiteY70" fmla="*/ 439329 h 39758529"/>
              <a:gd name="connsiteX71" fmla="*/ 4751040 w 8961120"/>
              <a:gd name="connsiteY71" fmla="*/ 7785 h 39758529"/>
              <a:gd name="connsiteX0" fmla="*/ 4751040 w 8961120"/>
              <a:gd name="connsiteY0" fmla="*/ 7785 h 39758529"/>
              <a:gd name="connsiteX1" fmla="*/ 6468000 w 8961120"/>
              <a:gd name="connsiteY1" fmla="*/ 392621 h 39758529"/>
              <a:gd name="connsiteX2" fmla="*/ 7589520 w 8961120"/>
              <a:gd name="connsiteY2" fmla="*/ 1719489 h 39758529"/>
              <a:gd name="connsiteX3" fmla="*/ 7040880 w 8961120"/>
              <a:gd name="connsiteY3" fmla="*/ 2542449 h 39758529"/>
              <a:gd name="connsiteX4" fmla="*/ 6858000 w 8961120"/>
              <a:gd name="connsiteY4" fmla="*/ 3456849 h 39758529"/>
              <a:gd name="connsiteX5" fmla="*/ 6858000 w 8961120"/>
              <a:gd name="connsiteY5" fmla="*/ 4828449 h 39758529"/>
              <a:gd name="connsiteX6" fmla="*/ 7406640 w 8961120"/>
              <a:gd name="connsiteY6" fmla="*/ 6108609 h 39758529"/>
              <a:gd name="connsiteX7" fmla="*/ 7223760 w 8961120"/>
              <a:gd name="connsiteY7" fmla="*/ 6474369 h 39758529"/>
              <a:gd name="connsiteX8" fmla="*/ 8595360 w 8961120"/>
              <a:gd name="connsiteY8" fmla="*/ 7388769 h 39758529"/>
              <a:gd name="connsiteX9" fmla="*/ 8961120 w 8961120"/>
              <a:gd name="connsiteY9" fmla="*/ 9766209 h 39758529"/>
              <a:gd name="connsiteX10" fmla="*/ 7772400 w 8961120"/>
              <a:gd name="connsiteY10" fmla="*/ 14703969 h 39758529"/>
              <a:gd name="connsiteX11" fmla="*/ 7132320 w 8961120"/>
              <a:gd name="connsiteY11" fmla="*/ 15526929 h 39758529"/>
              <a:gd name="connsiteX12" fmla="*/ 7863840 w 8961120"/>
              <a:gd name="connsiteY12" fmla="*/ 16532769 h 39758529"/>
              <a:gd name="connsiteX13" fmla="*/ 7772400 w 8961120"/>
              <a:gd name="connsiteY13" fmla="*/ 20647569 h 39758529"/>
              <a:gd name="connsiteX14" fmla="*/ 6949440 w 8961120"/>
              <a:gd name="connsiteY14" fmla="*/ 22384929 h 39758529"/>
              <a:gd name="connsiteX15" fmla="*/ 6949440 w 8961120"/>
              <a:gd name="connsiteY15" fmla="*/ 24488049 h 39758529"/>
              <a:gd name="connsiteX16" fmla="*/ 6675120 w 8961120"/>
              <a:gd name="connsiteY16" fmla="*/ 25402449 h 39758529"/>
              <a:gd name="connsiteX17" fmla="*/ 6675120 w 8961120"/>
              <a:gd name="connsiteY17" fmla="*/ 26682609 h 39758529"/>
              <a:gd name="connsiteX18" fmla="*/ 6400800 w 8961120"/>
              <a:gd name="connsiteY18" fmla="*/ 29242929 h 39758529"/>
              <a:gd name="connsiteX19" fmla="*/ 6858000 w 8961120"/>
              <a:gd name="connsiteY19" fmla="*/ 31346049 h 39758529"/>
              <a:gd name="connsiteX20" fmla="*/ 6492240 w 8961120"/>
              <a:gd name="connsiteY20" fmla="*/ 35735169 h 39758529"/>
              <a:gd name="connsiteX21" fmla="*/ 7406640 w 8961120"/>
              <a:gd name="connsiteY21" fmla="*/ 37106769 h 39758529"/>
              <a:gd name="connsiteX22" fmla="*/ 6675120 w 8961120"/>
              <a:gd name="connsiteY22" fmla="*/ 38386929 h 39758529"/>
              <a:gd name="connsiteX23" fmla="*/ 6766560 w 8961120"/>
              <a:gd name="connsiteY23" fmla="*/ 39209889 h 39758529"/>
              <a:gd name="connsiteX24" fmla="*/ 6217920 w 8961120"/>
              <a:gd name="connsiteY24" fmla="*/ 39027009 h 39758529"/>
              <a:gd name="connsiteX25" fmla="*/ 6217920 w 8961120"/>
              <a:gd name="connsiteY25" fmla="*/ 39484209 h 39758529"/>
              <a:gd name="connsiteX26" fmla="*/ 5303520 w 8961120"/>
              <a:gd name="connsiteY26" fmla="*/ 39758529 h 39758529"/>
              <a:gd name="connsiteX27" fmla="*/ 2743200 w 8961120"/>
              <a:gd name="connsiteY27" fmla="*/ 39484209 h 39758529"/>
              <a:gd name="connsiteX28" fmla="*/ 3566160 w 8961120"/>
              <a:gd name="connsiteY28" fmla="*/ 38844129 h 39758529"/>
              <a:gd name="connsiteX29" fmla="*/ 548640 w 8961120"/>
              <a:gd name="connsiteY29" fmla="*/ 38752689 h 39758529"/>
              <a:gd name="connsiteX30" fmla="*/ 2743200 w 8961120"/>
              <a:gd name="connsiteY30" fmla="*/ 37746849 h 39758529"/>
              <a:gd name="connsiteX31" fmla="*/ 4297680 w 8961120"/>
              <a:gd name="connsiteY31" fmla="*/ 36192369 h 39758529"/>
              <a:gd name="connsiteX32" fmla="*/ 3566160 w 8961120"/>
              <a:gd name="connsiteY32" fmla="*/ 30340209 h 39758529"/>
              <a:gd name="connsiteX33" fmla="*/ 3657600 w 8961120"/>
              <a:gd name="connsiteY33" fmla="*/ 29608689 h 39758529"/>
              <a:gd name="connsiteX34" fmla="*/ 0 w 8961120"/>
              <a:gd name="connsiteY34" fmla="*/ 28877169 h 39758529"/>
              <a:gd name="connsiteX35" fmla="*/ 1828800 w 8961120"/>
              <a:gd name="connsiteY35" fmla="*/ 18910209 h 39758529"/>
              <a:gd name="connsiteX36" fmla="*/ 1280160 w 8961120"/>
              <a:gd name="connsiteY36" fmla="*/ 19001649 h 39758529"/>
              <a:gd name="connsiteX37" fmla="*/ 1371600 w 8961120"/>
              <a:gd name="connsiteY37" fmla="*/ 18818769 h 39758529"/>
              <a:gd name="connsiteX38" fmla="*/ 1005840 w 8961120"/>
              <a:gd name="connsiteY38" fmla="*/ 19001649 h 39758529"/>
              <a:gd name="connsiteX39" fmla="*/ 822960 w 8961120"/>
              <a:gd name="connsiteY39" fmla="*/ 18727329 h 39758529"/>
              <a:gd name="connsiteX40" fmla="*/ 457200 w 8961120"/>
              <a:gd name="connsiteY40" fmla="*/ 18910209 h 39758529"/>
              <a:gd name="connsiteX41" fmla="*/ 822960 w 8961120"/>
              <a:gd name="connsiteY41" fmla="*/ 18270129 h 39758529"/>
              <a:gd name="connsiteX42" fmla="*/ 274320 w 8961120"/>
              <a:gd name="connsiteY42" fmla="*/ 18178689 h 39758529"/>
              <a:gd name="connsiteX43" fmla="*/ 548640 w 8961120"/>
              <a:gd name="connsiteY43" fmla="*/ 17630049 h 39758529"/>
              <a:gd name="connsiteX44" fmla="*/ 91440 w 8961120"/>
              <a:gd name="connsiteY44" fmla="*/ 17172849 h 39758529"/>
              <a:gd name="connsiteX45" fmla="*/ 365760 w 8961120"/>
              <a:gd name="connsiteY45" fmla="*/ 17081409 h 39758529"/>
              <a:gd name="connsiteX46" fmla="*/ 457200 w 8961120"/>
              <a:gd name="connsiteY46" fmla="*/ 16258449 h 39758529"/>
              <a:gd name="connsiteX47" fmla="*/ 914400 w 8961120"/>
              <a:gd name="connsiteY47" fmla="*/ 14703969 h 39758529"/>
              <a:gd name="connsiteX48" fmla="*/ 0 w 8961120"/>
              <a:gd name="connsiteY48" fmla="*/ 14155329 h 39758529"/>
              <a:gd name="connsiteX49" fmla="*/ 731520 w 8961120"/>
              <a:gd name="connsiteY49" fmla="*/ 12235089 h 39758529"/>
              <a:gd name="connsiteX50" fmla="*/ 91440 w 8961120"/>
              <a:gd name="connsiteY50" fmla="*/ 12052209 h 39758529"/>
              <a:gd name="connsiteX51" fmla="*/ 91440 w 8961120"/>
              <a:gd name="connsiteY51" fmla="*/ 11412129 h 39758529"/>
              <a:gd name="connsiteX52" fmla="*/ 365760 w 8961120"/>
              <a:gd name="connsiteY52" fmla="*/ 11503569 h 39758529"/>
              <a:gd name="connsiteX53" fmla="*/ 1280160 w 8961120"/>
              <a:gd name="connsiteY53" fmla="*/ 10131969 h 39758529"/>
              <a:gd name="connsiteX54" fmla="*/ 2011680 w 8961120"/>
              <a:gd name="connsiteY54" fmla="*/ 10497729 h 39758529"/>
              <a:gd name="connsiteX55" fmla="*/ 2743200 w 8961120"/>
              <a:gd name="connsiteY55" fmla="*/ 7754529 h 39758529"/>
              <a:gd name="connsiteX56" fmla="*/ 3931920 w 8961120"/>
              <a:gd name="connsiteY56" fmla="*/ 7388769 h 39758529"/>
              <a:gd name="connsiteX57" fmla="*/ 4297680 w 8961120"/>
              <a:gd name="connsiteY57" fmla="*/ 5925729 h 39758529"/>
              <a:gd name="connsiteX58" fmla="*/ 3291840 w 8961120"/>
              <a:gd name="connsiteY58" fmla="*/ 5742849 h 39758529"/>
              <a:gd name="connsiteX59" fmla="*/ 3291840 w 8961120"/>
              <a:gd name="connsiteY59" fmla="*/ 5377089 h 39758529"/>
              <a:gd name="connsiteX60" fmla="*/ 3383280 w 8961120"/>
              <a:gd name="connsiteY60" fmla="*/ 5194209 h 39758529"/>
              <a:gd name="connsiteX61" fmla="*/ 3474720 w 8961120"/>
              <a:gd name="connsiteY61" fmla="*/ 5011329 h 39758529"/>
              <a:gd name="connsiteX62" fmla="*/ 3017520 w 8961120"/>
              <a:gd name="connsiteY62" fmla="*/ 4462689 h 39758529"/>
              <a:gd name="connsiteX63" fmla="*/ 2651760 w 8961120"/>
              <a:gd name="connsiteY63" fmla="*/ 4462689 h 39758529"/>
              <a:gd name="connsiteX64" fmla="*/ 3108960 w 8961120"/>
              <a:gd name="connsiteY64" fmla="*/ 3639729 h 39758529"/>
              <a:gd name="connsiteX65" fmla="*/ 2834640 w 8961120"/>
              <a:gd name="connsiteY65" fmla="*/ 3182529 h 39758529"/>
              <a:gd name="connsiteX66" fmla="*/ 2926080 w 8961120"/>
              <a:gd name="connsiteY66" fmla="*/ 3091089 h 39758529"/>
              <a:gd name="connsiteX67" fmla="*/ 2377440 w 8961120"/>
              <a:gd name="connsiteY67" fmla="*/ 2359569 h 39758529"/>
              <a:gd name="connsiteX68" fmla="*/ 2377440 w 8961120"/>
              <a:gd name="connsiteY68" fmla="*/ 1628049 h 39758529"/>
              <a:gd name="connsiteX69" fmla="*/ 3749040 w 8961120"/>
              <a:gd name="connsiteY69" fmla="*/ 439329 h 39758529"/>
              <a:gd name="connsiteX70" fmla="*/ 3931920 w 8961120"/>
              <a:gd name="connsiteY70" fmla="*/ 439329 h 39758529"/>
              <a:gd name="connsiteX71" fmla="*/ 4751040 w 8961120"/>
              <a:gd name="connsiteY71" fmla="*/ 7785 h 39758529"/>
              <a:gd name="connsiteX0" fmla="*/ 4751040 w 8961120"/>
              <a:gd name="connsiteY0" fmla="*/ 7785 h 39758529"/>
              <a:gd name="connsiteX1" fmla="*/ 6468000 w 8961120"/>
              <a:gd name="connsiteY1" fmla="*/ 392621 h 39758529"/>
              <a:gd name="connsiteX2" fmla="*/ 7589520 w 8961120"/>
              <a:gd name="connsiteY2" fmla="*/ 1719489 h 39758529"/>
              <a:gd name="connsiteX3" fmla="*/ 7040880 w 8961120"/>
              <a:gd name="connsiteY3" fmla="*/ 2542449 h 39758529"/>
              <a:gd name="connsiteX4" fmla="*/ 6858000 w 8961120"/>
              <a:gd name="connsiteY4" fmla="*/ 3456849 h 39758529"/>
              <a:gd name="connsiteX5" fmla="*/ 6858000 w 8961120"/>
              <a:gd name="connsiteY5" fmla="*/ 4828449 h 39758529"/>
              <a:gd name="connsiteX6" fmla="*/ 7406640 w 8961120"/>
              <a:gd name="connsiteY6" fmla="*/ 6108609 h 39758529"/>
              <a:gd name="connsiteX7" fmla="*/ 7223760 w 8961120"/>
              <a:gd name="connsiteY7" fmla="*/ 6474369 h 39758529"/>
              <a:gd name="connsiteX8" fmla="*/ 8595360 w 8961120"/>
              <a:gd name="connsiteY8" fmla="*/ 7388769 h 39758529"/>
              <a:gd name="connsiteX9" fmla="*/ 8961120 w 8961120"/>
              <a:gd name="connsiteY9" fmla="*/ 9766209 h 39758529"/>
              <a:gd name="connsiteX10" fmla="*/ 7772400 w 8961120"/>
              <a:gd name="connsiteY10" fmla="*/ 14703969 h 39758529"/>
              <a:gd name="connsiteX11" fmla="*/ 7132320 w 8961120"/>
              <a:gd name="connsiteY11" fmla="*/ 15526929 h 39758529"/>
              <a:gd name="connsiteX12" fmla="*/ 7863840 w 8961120"/>
              <a:gd name="connsiteY12" fmla="*/ 16532769 h 39758529"/>
              <a:gd name="connsiteX13" fmla="*/ 7772400 w 8961120"/>
              <a:gd name="connsiteY13" fmla="*/ 20647569 h 39758529"/>
              <a:gd name="connsiteX14" fmla="*/ 6949440 w 8961120"/>
              <a:gd name="connsiteY14" fmla="*/ 22384929 h 39758529"/>
              <a:gd name="connsiteX15" fmla="*/ 6949440 w 8961120"/>
              <a:gd name="connsiteY15" fmla="*/ 24488049 h 39758529"/>
              <a:gd name="connsiteX16" fmla="*/ 6675120 w 8961120"/>
              <a:gd name="connsiteY16" fmla="*/ 25402449 h 39758529"/>
              <a:gd name="connsiteX17" fmla="*/ 6675120 w 8961120"/>
              <a:gd name="connsiteY17" fmla="*/ 26682609 h 39758529"/>
              <a:gd name="connsiteX18" fmla="*/ 6400800 w 8961120"/>
              <a:gd name="connsiteY18" fmla="*/ 29242929 h 39758529"/>
              <a:gd name="connsiteX19" fmla="*/ 6858000 w 8961120"/>
              <a:gd name="connsiteY19" fmla="*/ 31346049 h 39758529"/>
              <a:gd name="connsiteX20" fmla="*/ 6492240 w 8961120"/>
              <a:gd name="connsiteY20" fmla="*/ 35735169 h 39758529"/>
              <a:gd name="connsiteX21" fmla="*/ 7406640 w 8961120"/>
              <a:gd name="connsiteY21" fmla="*/ 37106769 h 39758529"/>
              <a:gd name="connsiteX22" fmla="*/ 6675120 w 8961120"/>
              <a:gd name="connsiteY22" fmla="*/ 38386929 h 39758529"/>
              <a:gd name="connsiteX23" fmla="*/ 6766560 w 8961120"/>
              <a:gd name="connsiteY23" fmla="*/ 39209889 h 39758529"/>
              <a:gd name="connsiteX24" fmla="*/ 6217920 w 8961120"/>
              <a:gd name="connsiteY24" fmla="*/ 39027009 h 39758529"/>
              <a:gd name="connsiteX25" fmla="*/ 6217920 w 8961120"/>
              <a:gd name="connsiteY25" fmla="*/ 39484209 h 39758529"/>
              <a:gd name="connsiteX26" fmla="*/ 5303520 w 8961120"/>
              <a:gd name="connsiteY26" fmla="*/ 39758529 h 39758529"/>
              <a:gd name="connsiteX27" fmla="*/ 2743200 w 8961120"/>
              <a:gd name="connsiteY27" fmla="*/ 39484209 h 39758529"/>
              <a:gd name="connsiteX28" fmla="*/ 3566160 w 8961120"/>
              <a:gd name="connsiteY28" fmla="*/ 38844129 h 39758529"/>
              <a:gd name="connsiteX29" fmla="*/ 548640 w 8961120"/>
              <a:gd name="connsiteY29" fmla="*/ 38752689 h 39758529"/>
              <a:gd name="connsiteX30" fmla="*/ 2743200 w 8961120"/>
              <a:gd name="connsiteY30" fmla="*/ 37746849 h 39758529"/>
              <a:gd name="connsiteX31" fmla="*/ 4297680 w 8961120"/>
              <a:gd name="connsiteY31" fmla="*/ 36192369 h 39758529"/>
              <a:gd name="connsiteX32" fmla="*/ 3566160 w 8961120"/>
              <a:gd name="connsiteY32" fmla="*/ 30340209 h 39758529"/>
              <a:gd name="connsiteX33" fmla="*/ 3657600 w 8961120"/>
              <a:gd name="connsiteY33" fmla="*/ 29608689 h 39758529"/>
              <a:gd name="connsiteX34" fmla="*/ 0 w 8961120"/>
              <a:gd name="connsiteY34" fmla="*/ 28877169 h 39758529"/>
              <a:gd name="connsiteX35" fmla="*/ 1828800 w 8961120"/>
              <a:gd name="connsiteY35" fmla="*/ 18910209 h 39758529"/>
              <a:gd name="connsiteX36" fmla="*/ 1280160 w 8961120"/>
              <a:gd name="connsiteY36" fmla="*/ 19001649 h 39758529"/>
              <a:gd name="connsiteX37" fmla="*/ 1371600 w 8961120"/>
              <a:gd name="connsiteY37" fmla="*/ 18818769 h 39758529"/>
              <a:gd name="connsiteX38" fmla="*/ 1005840 w 8961120"/>
              <a:gd name="connsiteY38" fmla="*/ 19001649 h 39758529"/>
              <a:gd name="connsiteX39" fmla="*/ 822960 w 8961120"/>
              <a:gd name="connsiteY39" fmla="*/ 18727329 h 39758529"/>
              <a:gd name="connsiteX40" fmla="*/ 457200 w 8961120"/>
              <a:gd name="connsiteY40" fmla="*/ 18910209 h 39758529"/>
              <a:gd name="connsiteX41" fmla="*/ 822960 w 8961120"/>
              <a:gd name="connsiteY41" fmla="*/ 18270129 h 39758529"/>
              <a:gd name="connsiteX42" fmla="*/ 274320 w 8961120"/>
              <a:gd name="connsiteY42" fmla="*/ 18178689 h 39758529"/>
              <a:gd name="connsiteX43" fmla="*/ 548640 w 8961120"/>
              <a:gd name="connsiteY43" fmla="*/ 17630049 h 39758529"/>
              <a:gd name="connsiteX44" fmla="*/ 91440 w 8961120"/>
              <a:gd name="connsiteY44" fmla="*/ 17172849 h 39758529"/>
              <a:gd name="connsiteX45" fmla="*/ 365760 w 8961120"/>
              <a:gd name="connsiteY45" fmla="*/ 17081409 h 39758529"/>
              <a:gd name="connsiteX46" fmla="*/ 457200 w 8961120"/>
              <a:gd name="connsiteY46" fmla="*/ 16258449 h 39758529"/>
              <a:gd name="connsiteX47" fmla="*/ 914400 w 8961120"/>
              <a:gd name="connsiteY47" fmla="*/ 14703969 h 39758529"/>
              <a:gd name="connsiteX48" fmla="*/ 0 w 8961120"/>
              <a:gd name="connsiteY48" fmla="*/ 14155329 h 39758529"/>
              <a:gd name="connsiteX49" fmla="*/ 731520 w 8961120"/>
              <a:gd name="connsiteY49" fmla="*/ 12235089 h 39758529"/>
              <a:gd name="connsiteX50" fmla="*/ 91440 w 8961120"/>
              <a:gd name="connsiteY50" fmla="*/ 12052209 h 39758529"/>
              <a:gd name="connsiteX51" fmla="*/ 91440 w 8961120"/>
              <a:gd name="connsiteY51" fmla="*/ 11412129 h 39758529"/>
              <a:gd name="connsiteX52" fmla="*/ 365760 w 8961120"/>
              <a:gd name="connsiteY52" fmla="*/ 11503569 h 39758529"/>
              <a:gd name="connsiteX53" fmla="*/ 1280160 w 8961120"/>
              <a:gd name="connsiteY53" fmla="*/ 10131969 h 39758529"/>
              <a:gd name="connsiteX54" fmla="*/ 2011680 w 8961120"/>
              <a:gd name="connsiteY54" fmla="*/ 10497729 h 39758529"/>
              <a:gd name="connsiteX55" fmla="*/ 2743200 w 8961120"/>
              <a:gd name="connsiteY55" fmla="*/ 7754529 h 39758529"/>
              <a:gd name="connsiteX56" fmla="*/ 3931920 w 8961120"/>
              <a:gd name="connsiteY56" fmla="*/ 7388769 h 39758529"/>
              <a:gd name="connsiteX57" fmla="*/ 4297680 w 8961120"/>
              <a:gd name="connsiteY57" fmla="*/ 5925729 h 39758529"/>
              <a:gd name="connsiteX58" fmla="*/ 3291840 w 8961120"/>
              <a:gd name="connsiteY58" fmla="*/ 5742849 h 39758529"/>
              <a:gd name="connsiteX59" fmla="*/ 3291840 w 8961120"/>
              <a:gd name="connsiteY59" fmla="*/ 5377089 h 39758529"/>
              <a:gd name="connsiteX60" fmla="*/ 3383280 w 8961120"/>
              <a:gd name="connsiteY60" fmla="*/ 5194209 h 39758529"/>
              <a:gd name="connsiteX61" fmla="*/ 3474720 w 8961120"/>
              <a:gd name="connsiteY61" fmla="*/ 5011329 h 39758529"/>
              <a:gd name="connsiteX62" fmla="*/ 3017520 w 8961120"/>
              <a:gd name="connsiteY62" fmla="*/ 4462689 h 39758529"/>
              <a:gd name="connsiteX63" fmla="*/ 2651760 w 8961120"/>
              <a:gd name="connsiteY63" fmla="*/ 4462689 h 39758529"/>
              <a:gd name="connsiteX64" fmla="*/ 3108960 w 8961120"/>
              <a:gd name="connsiteY64" fmla="*/ 3639729 h 39758529"/>
              <a:gd name="connsiteX65" fmla="*/ 2834640 w 8961120"/>
              <a:gd name="connsiteY65" fmla="*/ 3182529 h 39758529"/>
              <a:gd name="connsiteX66" fmla="*/ 2926080 w 8961120"/>
              <a:gd name="connsiteY66" fmla="*/ 3091089 h 39758529"/>
              <a:gd name="connsiteX67" fmla="*/ 2377440 w 8961120"/>
              <a:gd name="connsiteY67" fmla="*/ 2359569 h 39758529"/>
              <a:gd name="connsiteX68" fmla="*/ 2377440 w 8961120"/>
              <a:gd name="connsiteY68" fmla="*/ 1628049 h 39758529"/>
              <a:gd name="connsiteX69" fmla="*/ 3749040 w 8961120"/>
              <a:gd name="connsiteY69" fmla="*/ 439329 h 39758529"/>
              <a:gd name="connsiteX70" fmla="*/ 3931920 w 8961120"/>
              <a:gd name="connsiteY70" fmla="*/ 439329 h 39758529"/>
              <a:gd name="connsiteX71" fmla="*/ 4751040 w 8961120"/>
              <a:gd name="connsiteY71" fmla="*/ 7785 h 39758529"/>
              <a:gd name="connsiteX0" fmla="*/ 4751040 w 9098280"/>
              <a:gd name="connsiteY0" fmla="*/ 7785 h 39758529"/>
              <a:gd name="connsiteX1" fmla="*/ 6468000 w 9098280"/>
              <a:gd name="connsiteY1" fmla="*/ 392621 h 39758529"/>
              <a:gd name="connsiteX2" fmla="*/ 7589520 w 9098280"/>
              <a:gd name="connsiteY2" fmla="*/ 1719489 h 39758529"/>
              <a:gd name="connsiteX3" fmla="*/ 7040880 w 9098280"/>
              <a:gd name="connsiteY3" fmla="*/ 2542449 h 39758529"/>
              <a:gd name="connsiteX4" fmla="*/ 6858000 w 9098280"/>
              <a:gd name="connsiteY4" fmla="*/ 3456849 h 39758529"/>
              <a:gd name="connsiteX5" fmla="*/ 6858000 w 9098280"/>
              <a:gd name="connsiteY5" fmla="*/ 4828449 h 39758529"/>
              <a:gd name="connsiteX6" fmla="*/ 7406640 w 9098280"/>
              <a:gd name="connsiteY6" fmla="*/ 6108609 h 39758529"/>
              <a:gd name="connsiteX7" fmla="*/ 7223760 w 9098280"/>
              <a:gd name="connsiteY7" fmla="*/ 6474369 h 39758529"/>
              <a:gd name="connsiteX8" fmla="*/ 8595360 w 9098280"/>
              <a:gd name="connsiteY8" fmla="*/ 7388769 h 39758529"/>
              <a:gd name="connsiteX9" fmla="*/ 8961120 w 9098280"/>
              <a:gd name="connsiteY9" fmla="*/ 9766209 h 39758529"/>
              <a:gd name="connsiteX10" fmla="*/ 7772400 w 9098280"/>
              <a:gd name="connsiteY10" fmla="*/ 14703969 h 39758529"/>
              <a:gd name="connsiteX11" fmla="*/ 7132320 w 9098280"/>
              <a:gd name="connsiteY11" fmla="*/ 15526929 h 39758529"/>
              <a:gd name="connsiteX12" fmla="*/ 7863840 w 9098280"/>
              <a:gd name="connsiteY12" fmla="*/ 16532769 h 39758529"/>
              <a:gd name="connsiteX13" fmla="*/ 7772400 w 9098280"/>
              <a:gd name="connsiteY13" fmla="*/ 20647569 h 39758529"/>
              <a:gd name="connsiteX14" fmla="*/ 6949440 w 9098280"/>
              <a:gd name="connsiteY14" fmla="*/ 22384929 h 39758529"/>
              <a:gd name="connsiteX15" fmla="*/ 6949440 w 9098280"/>
              <a:gd name="connsiteY15" fmla="*/ 24488049 h 39758529"/>
              <a:gd name="connsiteX16" fmla="*/ 6675120 w 9098280"/>
              <a:gd name="connsiteY16" fmla="*/ 25402449 h 39758529"/>
              <a:gd name="connsiteX17" fmla="*/ 6675120 w 9098280"/>
              <a:gd name="connsiteY17" fmla="*/ 26682609 h 39758529"/>
              <a:gd name="connsiteX18" fmla="*/ 6400800 w 9098280"/>
              <a:gd name="connsiteY18" fmla="*/ 29242929 h 39758529"/>
              <a:gd name="connsiteX19" fmla="*/ 6858000 w 9098280"/>
              <a:gd name="connsiteY19" fmla="*/ 31346049 h 39758529"/>
              <a:gd name="connsiteX20" fmla="*/ 6492240 w 9098280"/>
              <a:gd name="connsiteY20" fmla="*/ 35735169 h 39758529"/>
              <a:gd name="connsiteX21" fmla="*/ 7406640 w 9098280"/>
              <a:gd name="connsiteY21" fmla="*/ 37106769 h 39758529"/>
              <a:gd name="connsiteX22" fmla="*/ 6675120 w 9098280"/>
              <a:gd name="connsiteY22" fmla="*/ 38386929 h 39758529"/>
              <a:gd name="connsiteX23" fmla="*/ 6766560 w 9098280"/>
              <a:gd name="connsiteY23" fmla="*/ 39209889 h 39758529"/>
              <a:gd name="connsiteX24" fmla="*/ 6217920 w 9098280"/>
              <a:gd name="connsiteY24" fmla="*/ 39027009 h 39758529"/>
              <a:gd name="connsiteX25" fmla="*/ 6217920 w 9098280"/>
              <a:gd name="connsiteY25" fmla="*/ 39484209 h 39758529"/>
              <a:gd name="connsiteX26" fmla="*/ 5303520 w 9098280"/>
              <a:gd name="connsiteY26" fmla="*/ 39758529 h 39758529"/>
              <a:gd name="connsiteX27" fmla="*/ 2743200 w 9098280"/>
              <a:gd name="connsiteY27" fmla="*/ 39484209 h 39758529"/>
              <a:gd name="connsiteX28" fmla="*/ 3566160 w 9098280"/>
              <a:gd name="connsiteY28" fmla="*/ 38844129 h 39758529"/>
              <a:gd name="connsiteX29" fmla="*/ 548640 w 9098280"/>
              <a:gd name="connsiteY29" fmla="*/ 38752689 h 39758529"/>
              <a:gd name="connsiteX30" fmla="*/ 2743200 w 9098280"/>
              <a:gd name="connsiteY30" fmla="*/ 37746849 h 39758529"/>
              <a:gd name="connsiteX31" fmla="*/ 4297680 w 9098280"/>
              <a:gd name="connsiteY31" fmla="*/ 36192369 h 39758529"/>
              <a:gd name="connsiteX32" fmla="*/ 3566160 w 9098280"/>
              <a:gd name="connsiteY32" fmla="*/ 30340209 h 39758529"/>
              <a:gd name="connsiteX33" fmla="*/ 3657600 w 9098280"/>
              <a:gd name="connsiteY33" fmla="*/ 29608689 h 39758529"/>
              <a:gd name="connsiteX34" fmla="*/ 0 w 9098280"/>
              <a:gd name="connsiteY34" fmla="*/ 28877169 h 39758529"/>
              <a:gd name="connsiteX35" fmla="*/ 1828800 w 9098280"/>
              <a:gd name="connsiteY35" fmla="*/ 18910209 h 39758529"/>
              <a:gd name="connsiteX36" fmla="*/ 1280160 w 9098280"/>
              <a:gd name="connsiteY36" fmla="*/ 19001649 h 39758529"/>
              <a:gd name="connsiteX37" fmla="*/ 1371600 w 9098280"/>
              <a:gd name="connsiteY37" fmla="*/ 18818769 h 39758529"/>
              <a:gd name="connsiteX38" fmla="*/ 1005840 w 9098280"/>
              <a:gd name="connsiteY38" fmla="*/ 19001649 h 39758529"/>
              <a:gd name="connsiteX39" fmla="*/ 822960 w 9098280"/>
              <a:gd name="connsiteY39" fmla="*/ 18727329 h 39758529"/>
              <a:gd name="connsiteX40" fmla="*/ 457200 w 9098280"/>
              <a:gd name="connsiteY40" fmla="*/ 18910209 h 39758529"/>
              <a:gd name="connsiteX41" fmla="*/ 822960 w 9098280"/>
              <a:gd name="connsiteY41" fmla="*/ 18270129 h 39758529"/>
              <a:gd name="connsiteX42" fmla="*/ 274320 w 9098280"/>
              <a:gd name="connsiteY42" fmla="*/ 18178689 h 39758529"/>
              <a:gd name="connsiteX43" fmla="*/ 548640 w 9098280"/>
              <a:gd name="connsiteY43" fmla="*/ 17630049 h 39758529"/>
              <a:gd name="connsiteX44" fmla="*/ 91440 w 9098280"/>
              <a:gd name="connsiteY44" fmla="*/ 17172849 h 39758529"/>
              <a:gd name="connsiteX45" fmla="*/ 365760 w 9098280"/>
              <a:gd name="connsiteY45" fmla="*/ 17081409 h 39758529"/>
              <a:gd name="connsiteX46" fmla="*/ 457200 w 9098280"/>
              <a:gd name="connsiteY46" fmla="*/ 16258449 h 39758529"/>
              <a:gd name="connsiteX47" fmla="*/ 914400 w 9098280"/>
              <a:gd name="connsiteY47" fmla="*/ 14703969 h 39758529"/>
              <a:gd name="connsiteX48" fmla="*/ 0 w 9098280"/>
              <a:gd name="connsiteY48" fmla="*/ 14155329 h 39758529"/>
              <a:gd name="connsiteX49" fmla="*/ 731520 w 9098280"/>
              <a:gd name="connsiteY49" fmla="*/ 12235089 h 39758529"/>
              <a:gd name="connsiteX50" fmla="*/ 91440 w 9098280"/>
              <a:gd name="connsiteY50" fmla="*/ 12052209 h 39758529"/>
              <a:gd name="connsiteX51" fmla="*/ 91440 w 9098280"/>
              <a:gd name="connsiteY51" fmla="*/ 11412129 h 39758529"/>
              <a:gd name="connsiteX52" fmla="*/ 365760 w 9098280"/>
              <a:gd name="connsiteY52" fmla="*/ 11503569 h 39758529"/>
              <a:gd name="connsiteX53" fmla="*/ 1280160 w 9098280"/>
              <a:gd name="connsiteY53" fmla="*/ 10131969 h 39758529"/>
              <a:gd name="connsiteX54" fmla="*/ 2011680 w 9098280"/>
              <a:gd name="connsiteY54" fmla="*/ 10497729 h 39758529"/>
              <a:gd name="connsiteX55" fmla="*/ 2743200 w 9098280"/>
              <a:gd name="connsiteY55" fmla="*/ 7754529 h 39758529"/>
              <a:gd name="connsiteX56" fmla="*/ 3931920 w 9098280"/>
              <a:gd name="connsiteY56" fmla="*/ 7388769 h 39758529"/>
              <a:gd name="connsiteX57" fmla="*/ 4297680 w 9098280"/>
              <a:gd name="connsiteY57" fmla="*/ 5925729 h 39758529"/>
              <a:gd name="connsiteX58" fmla="*/ 3291840 w 9098280"/>
              <a:gd name="connsiteY58" fmla="*/ 5742849 h 39758529"/>
              <a:gd name="connsiteX59" fmla="*/ 3291840 w 9098280"/>
              <a:gd name="connsiteY59" fmla="*/ 5377089 h 39758529"/>
              <a:gd name="connsiteX60" fmla="*/ 3383280 w 9098280"/>
              <a:gd name="connsiteY60" fmla="*/ 5194209 h 39758529"/>
              <a:gd name="connsiteX61" fmla="*/ 3474720 w 9098280"/>
              <a:gd name="connsiteY61" fmla="*/ 5011329 h 39758529"/>
              <a:gd name="connsiteX62" fmla="*/ 3017520 w 9098280"/>
              <a:gd name="connsiteY62" fmla="*/ 4462689 h 39758529"/>
              <a:gd name="connsiteX63" fmla="*/ 2651760 w 9098280"/>
              <a:gd name="connsiteY63" fmla="*/ 4462689 h 39758529"/>
              <a:gd name="connsiteX64" fmla="*/ 3108960 w 9098280"/>
              <a:gd name="connsiteY64" fmla="*/ 3639729 h 39758529"/>
              <a:gd name="connsiteX65" fmla="*/ 2834640 w 9098280"/>
              <a:gd name="connsiteY65" fmla="*/ 3182529 h 39758529"/>
              <a:gd name="connsiteX66" fmla="*/ 2926080 w 9098280"/>
              <a:gd name="connsiteY66" fmla="*/ 3091089 h 39758529"/>
              <a:gd name="connsiteX67" fmla="*/ 2377440 w 9098280"/>
              <a:gd name="connsiteY67" fmla="*/ 2359569 h 39758529"/>
              <a:gd name="connsiteX68" fmla="*/ 2377440 w 9098280"/>
              <a:gd name="connsiteY68" fmla="*/ 1628049 h 39758529"/>
              <a:gd name="connsiteX69" fmla="*/ 3749040 w 9098280"/>
              <a:gd name="connsiteY69" fmla="*/ 439329 h 39758529"/>
              <a:gd name="connsiteX70" fmla="*/ 3931920 w 9098280"/>
              <a:gd name="connsiteY70" fmla="*/ 439329 h 39758529"/>
              <a:gd name="connsiteX71" fmla="*/ 4751040 w 9098280"/>
              <a:gd name="connsiteY71" fmla="*/ 7785 h 39758529"/>
              <a:gd name="connsiteX0" fmla="*/ 4751040 w 9098280"/>
              <a:gd name="connsiteY0" fmla="*/ 7785 h 39758529"/>
              <a:gd name="connsiteX1" fmla="*/ 6468000 w 9098280"/>
              <a:gd name="connsiteY1" fmla="*/ 392621 h 39758529"/>
              <a:gd name="connsiteX2" fmla="*/ 7589520 w 9098280"/>
              <a:gd name="connsiteY2" fmla="*/ 1719489 h 39758529"/>
              <a:gd name="connsiteX3" fmla="*/ 7040880 w 9098280"/>
              <a:gd name="connsiteY3" fmla="*/ 2542449 h 39758529"/>
              <a:gd name="connsiteX4" fmla="*/ 6858000 w 9098280"/>
              <a:gd name="connsiteY4" fmla="*/ 3456849 h 39758529"/>
              <a:gd name="connsiteX5" fmla="*/ 6858000 w 9098280"/>
              <a:gd name="connsiteY5" fmla="*/ 4828449 h 39758529"/>
              <a:gd name="connsiteX6" fmla="*/ 7406640 w 9098280"/>
              <a:gd name="connsiteY6" fmla="*/ 6108609 h 39758529"/>
              <a:gd name="connsiteX7" fmla="*/ 7223760 w 9098280"/>
              <a:gd name="connsiteY7" fmla="*/ 6474369 h 39758529"/>
              <a:gd name="connsiteX8" fmla="*/ 8595360 w 9098280"/>
              <a:gd name="connsiteY8" fmla="*/ 7388769 h 39758529"/>
              <a:gd name="connsiteX9" fmla="*/ 8961120 w 9098280"/>
              <a:gd name="connsiteY9" fmla="*/ 9766209 h 39758529"/>
              <a:gd name="connsiteX10" fmla="*/ 7772400 w 9098280"/>
              <a:gd name="connsiteY10" fmla="*/ 14703969 h 39758529"/>
              <a:gd name="connsiteX11" fmla="*/ 7132320 w 9098280"/>
              <a:gd name="connsiteY11" fmla="*/ 15526929 h 39758529"/>
              <a:gd name="connsiteX12" fmla="*/ 7863840 w 9098280"/>
              <a:gd name="connsiteY12" fmla="*/ 16532769 h 39758529"/>
              <a:gd name="connsiteX13" fmla="*/ 7772400 w 9098280"/>
              <a:gd name="connsiteY13" fmla="*/ 20647569 h 39758529"/>
              <a:gd name="connsiteX14" fmla="*/ 6949440 w 9098280"/>
              <a:gd name="connsiteY14" fmla="*/ 22384929 h 39758529"/>
              <a:gd name="connsiteX15" fmla="*/ 6949440 w 9098280"/>
              <a:gd name="connsiteY15" fmla="*/ 24488049 h 39758529"/>
              <a:gd name="connsiteX16" fmla="*/ 6675120 w 9098280"/>
              <a:gd name="connsiteY16" fmla="*/ 25402449 h 39758529"/>
              <a:gd name="connsiteX17" fmla="*/ 6675120 w 9098280"/>
              <a:gd name="connsiteY17" fmla="*/ 26682609 h 39758529"/>
              <a:gd name="connsiteX18" fmla="*/ 6400800 w 9098280"/>
              <a:gd name="connsiteY18" fmla="*/ 29242929 h 39758529"/>
              <a:gd name="connsiteX19" fmla="*/ 6858000 w 9098280"/>
              <a:gd name="connsiteY19" fmla="*/ 31346049 h 39758529"/>
              <a:gd name="connsiteX20" fmla="*/ 6492240 w 9098280"/>
              <a:gd name="connsiteY20" fmla="*/ 35735169 h 39758529"/>
              <a:gd name="connsiteX21" fmla="*/ 7406640 w 9098280"/>
              <a:gd name="connsiteY21" fmla="*/ 37106769 h 39758529"/>
              <a:gd name="connsiteX22" fmla="*/ 6675120 w 9098280"/>
              <a:gd name="connsiteY22" fmla="*/ 38386929 h 39758529"/>
              <a:gd name="connsiteX23" fmla="*/ 6766560 w 9098280"/>
              <a:gd name="connsiteY23" fmla="*/ 39209889 h 39758529"/>
              <a:gd name="connsiteX24" fmla="*/ 6217920 w 9098280"/>
              <a:gd name="connsiteY24" fmla="*/ 39027009 h 39758529"/>
              <a:gd name="connsiteX25" fmla="*/ 6217920 w 9098280"/>
              <a:gd name="connsiteY25" fmla="*/ 39484209 h 39758529"/>
              <a:gd name="connsiteX26" fmla="*/ 5303520 w 9098280"/>
              <a:gd name="connsiteY26" fmla="*/ 39758529 h 39758529"/>
              <a:gd name="connsiteX27" fmla="*/ 2743200 w 9098280"/>
              <a:gd name="connsiteY27" fmla="*/ 39484209 h 39758529"/>
              <a:gd name="connsiteX28" fmla="*/ 3566160 w 9098280"/>
              <a:gd name="connsiteY28" fmla="*/ 38844129 h 39758529"/>
              <a:gd name="connsiteX29" fmla="*/ 548640 w 9098280"/>
              <a:gd name="connsiteY29" fmla="*/ 38752689 h 39758529"/>
              <a:gd name="connsiteX30" fmla="*/ 2743200 w 9098280"/>
              <a:gd name="connsiteY30" fmla="*/ 37746849 h 39758529"/>
              <a:gd name="connsiteX31" fmla="*/ 4297680 w 9098280"/>
              <a:gd name="connsiteY31" fmla="*/ 36192369 h 39758529"/>
              <a:gd name="connsiteX32" fmla="*/ 3566160 w 9098280"/>
              <a:gd name="connsiteY32" fmla="*/ 30340209 h 39758529"/>
              <a:gd name="connsiteX33" fmla="*/ 3657600 w 9098280"/>
              <a:gd name="connsiteY33" fmla="*/ 29608689 h 39758529"/>
              <a:gd name="connsiteX34" fmla="*/ 0 w 9098280"/>
              <a:gd name="connsiteY34" fmla="*/ 28877169 h 39758529"/>
              <a:gd name="connsiteX35" fmla="*/ 1828800 w 9098280"/>
              <a:gd name="connsiteY35" fmla="*/ 18910209 h 39758529"/>
              <a:gd name="connsiteX36" fmla="*/ 1280160 w 9098280"/>
              <a:gd name="connsiteY36" fmla="*/ 19001649 h 39758529"/>
              <a:gd name="connsiteX37" fmla="*/ 1371600 w 9098280"/>
              <a:gd name="connsiteY37" fmla="*/ 18818769 h 39758529"/>
              <a:gd name="connsiteX38" fmla="*/ 1005840 w 9098280"/>
              <a:gd name="connsiteY38" fmla="*/ 19001649 h 39758529"/>
              <a:gd name="connsiteX39" fmla="*/ 822960 w 9098280"/>
              <a:gd name="connsiteY39" fmla="*/ 18727329 h 39758529"/>
              <a:gd name="connsiteX40" fmla="*/ 457200 w 9098280"/>
              <a:gd name="connsiteY40" fmla="*/ 18910209 h 39758529"/>
              <a:gd name="connsiteX41" fmla="*/ 822960 w 9098280"/>
              <a:gd name="connsiteY41" fmla="*/ 18270129 h 39758529"/>
              <a:gd name="connsiteX42" fmla="*/ 274320 w 9098280"/>
              <a:gd name="connsiteY42" fmla="*/ 18178689 h 39758529"/>
              <a:gd name="connsiteX43" fmla="*/ 548640 w 9098280"/>
              <a:gd name="connsiteY43" fmla="*/ 17630049 h 39758529"/>
              <a:gd name="connsiteX44" fmla="*/ 91440 w 9098280"/>
              <a:gd name="connsiteY44" fmla="*/ 17172849 h 39758529"/>
              <a:gd name="connsiteX45" fmla="*/ 365760 w 9098280"/>
              <a:gd name="connsiteY45" fmla="*/ 17081409 h 39758529"/>
              <a:gd name="connsiteX46" fmla="*/ 457200 w 9098280"/>
              <a:gd name="connsiteY46" fmla="*/ 16258449 h 39758529"/>
              <a:gd name="connsiteX47" fmla="*/ 914400 w 9098280"/>
              <a:gd name="connsiteY47" fmla="*/ 14703969 h 39758529"/>
              <a:gd name="connsiteX48" fmla="*/ 0 w 9098280"/>
              <a:gd name="connsiteY48" fmla="*/ 14155329 h 39758529"/>
              <a:gd name="connsiteX49" fmla="*/ 731520 w 9098280"/>
              <a:gd name="connsiteY49" fmla="*/ 12235089 h 39758529"/>
              <a:gd name="connsiteX50" fmla="*/ 91440 w 9098280"/>
              <a:gd name="connsiteY50" fmla="*/ 12052209 h 39758529"/>
              <a:gd name="connsiteX51" fmla="*/ 91440 w 9098280"/>
              <a:gd name="connsiteY51" fmla="*/ 11412129 h 39758529"/>
              <a:gd name="connsiteX52" fmla="*/ 365760 w 9098280"/>
              <a:gd name="connsiteY52" fmla="*/ 11503569 h 39758529"/>
              <a:gd name="connsiteX53" fmla="*/ 1280160 w 9098280"/>
              <a:gd name="connsiteY53" fmla="*/ 10131969 h 39758529"/>
              <a:gd name="connsiteX54" fmla="*/ 2011680 w 9098280"/>
              <a:gd name="connsiteY54" fmla="*/ 10497729 h 39758529"/>
              <a:gd name="connsiteX55" fmla="*/ 2743200 w 9098280"/>
              <a:gd name="connsiteY55" fmla="*/ 7754529 h 39758529"/>
              <a:gd name="connsiteX56" fmla="*/ 3931920 w 9098280"/>
              <a:gd name="connsiteY56" fmla="*/ 7388769 h 39758529"/>
              <a:gd name="connsiteX57" fmla="*/ 4297680 w 9098280"/>
              <a:gd name="connsiteY57" fmla="*/ 5925729 h 39758529"/>
              <a:gd name="connsiteX58" fmla="*/ 3291840 w 9098280"/>
              <a:gd name="connsiteY58" fmla="*/ 5742849 h 39758529"/>
              <a:gd name="connsiteX59" fmla="*/ 3291840 w 9098280"/>
              <a:gd name="connsiteY59" fmla="*/ 5377089 h 39758529"/>
              <a:gd name="connsiteX60" fmla="*/ 3383280 w 9098280"/>
              <a:gd name="connsiteY60" fmla="*/ 5194209 h 39758529"/>
              <a:gd name="connsiteX61" fmla="*/ 3474720 w 9098280"/>
              <a:gd name="connsiteY61" fmla="*/ 5011329 h 39758529"/>
              <a:gd name="connsiteX62" fmla="*/ 3017520 w 9098280"/>
              <a:gd name="connsiteY62" fmla="*/ 4462689 h 39758529"/>
              <a:gd name="connsiteX63" fmla="*/ 2651760 w 9098280"/>
              <a:gd name="connsiteY63" fmla="*/ 4462689 h 39758529"/>
              <a:gd name="connsiteX64" fmla="*/ 3108960 w 9098280"/>
              <a:gd name="connsiteY64" fmla="*/ 3639729 h 39758529"/>
              <a:gd name="connsiteX65" fmla="*/ 2834640 w 9098280"/>
              <a:gd name="connsiteY65" fmla="*/ 3182529 h 39758529"/>
              <a:gd name="connsiteX66" fmla="*/ 2926080 w 9098280"/>
              <a:gd name="connsiteY66" fmla="*/ 3091089 h 39758529"/>
              <a:gd name="connsiteX67" fmla="*/ 2377440 w 9098280"/>
              <a:gd name="connsiteY67" fmla="*/ 2359569 h 39758529"/>
              <a:gd name="connsiteX68" fmla="*/ 2377440 w 9098280"/>
              <a:gd name="connsiteY68" fmla="*/ 1628049 h 39758529"/>
              <a:gd name="connsiteX69" fmla="*/ 3749040 w 9098280"/>
              <a:gd name="connsiteY69" fmla="*/ 439329 h 39758529"/>
              <a:gd name="connsiteX70" fmla="*/ 3931920 w 9098280"/>
              <a:gd name="connsiteY70" fmla="*/ 439329 h 39758529"/>
              <a:gd name="connsiteX71" fmla="*/ 4751040 w 9098280"/>
              <a:gd name="connsiteY71" fmla="*/ 7785 h 39758529"/>
              <a:gd name="connsiteX0" fmla="*/ 4751040 w 9098280"/>
              <a:gd name="connsiteY0" fmla="*/ 7785 h 39758529"/>
              <a:gd name="connsiteX1" fmla="*/ 6468000 w 9098280"/>
              <a:gd name="connsiteY1" fmla="*/ 392621 h 39758529"/>
              <a:gd name="connsiteX2" fmla="*/ 7589520 w 9098280"/>
              <a:gd name="connsiteY2" fmla="*/ 1719489 h 39758529"/>
              <a:gd name="connsiteX3" fmla="*/ 7040880 w 9098280"/>
              <a:gd name="connsiteY3" fmla="*/ 2542449 h 39758529"/>
              <a:gd name="connsiteX4" fmla="*/ 6858000 w 9098280"/>
              <a:gd name="connsiteY4" fmla="*/ 3456849 h 39758529"/>
              <a:gd name="connsiteX5" fmla="*/ 6858000 w 9098280"/>
              <a:gd name="connsiteY5" fmla="*/ 4828449 h 39758529"/>
              <a:gd name="connsiteX6" fmla="*/ 7406640 w 9098280"/>
              <a:gd name="connsiteY6" fmla="*/ 6108609 h 39758529"/>
              <a:gd name="connsiteX7" fmla="*/ 7223760 w 9098280"/>
              <a:gd name="connsiteY7" fmla="*/ 6474369 h 39758529"/>
              <a:gd name="connsiteX8" fmla="*/ 8595360 w 9098280"/>
              <a:gd name="connsiteY8" fmla="*/ 7388769 h 39758529"/>
              <a:gd name="connsiteX9" fmla="*/ 8961120 w 9098280"/>
              <a:gd name="connsiteY9" fmla="*/ 9766209 h 39758529"/>
              <a:gd name="connsiteX10" fmla="*/ 7772400 w 9098280"/>
              <a:gd name="connsiteY10" fmla="*/ 14703969 h 39758529"/>
              <a:gd name="connsiteX11" fmla="*/ 7132320 w 9098280"/>
              <a:gd name="connsiteY11" fmla="*/ 15526929 h 39758529"/>
              <a:gd name="connsiteX12" fmla="*/ 7863840 w 9098280"/>
              <a:gd name="connsiteY12" fmla="*/ 16532769 h 39758529"/>
              <a:gd name="connsiteX13" fmla="*/ 7772400 w 9098280"/>
              <a:gd name="connsiteY13" fmla="*/ 20647569 h 39758529"/>
              <a:gd name="connsiteX14" fmla="*/ 6949440 w 9098280"/>
              <a:gd name="connsiteY14" fmla="*/ 22384929 h 39758529"/>
              <a:gd name="connsiteX15" fmla="*/ 6949440 w 9098280"/>
              <a:gd name="connsiteY15" fmla="*/ 24488049 h 39758529"/>
              <a:gd name="connsiteX16" fmla="*/ 6675120 w 9098280"/>
              <a:gd name="connsiteY16" fmla="*/ 25402449 h 39758529"/>
              <a:gd name="connsiteX17" fmla="*/ 6675120 w 9098280"/>
              <a:gd name="connsiteY17" fmla="*/ 26682609 h 39758529"/>
              <a:gd name="connsiteX18" fmla="*/ 6400800 w 9098280"/>
              <a:gd name="connsiteY18" fmla="*/ 29242929 h 39758529"/>
              <a:gd name="connsiteX19" fmla="*/ 6858000 w 9098280"/>
              <a:gd name="connsiteY19" fmla="*/ 31346049 h 39758529"/>
              <a:gd name="connsiteX20" fmla="*/ 6492240 w 9098280"/>
              <a:gd name="connsiteY20" fmla="*/ 35735169 h 39758529"/>
              <a:gd name="connsiteX21" fmla="*/ 7406640 w 9098280"/>
              <a:gd name="connsiteY21" fmla="*/ 37106769 h 39758529"/>
              <a:gd name="connsiteX22" fmla="*/ 6675120 w 9098280"/>
              <a:gd name="connsiteY22" fmla="*/ 38386929 h 39758529"/>
              <a:gd name="connsiteX23" fmla="*/ 6766560 w 9098280"/>
              <a:gd name="connsiteY23" fmla="*/ 39209889 h 39758529"/>
              <a:gd name="connsiteX24" fmla="*/ 6217920 w 9098280"/>
              <a:gd name="connsiteY24" fmla="*/ 39027009 h 39758529"/>
              <a:gd name="connsiteX25" fmla="*/ 6217920 w 9098280"/>
              <a:gd name="connsiteY25" fmla="*/ 39484209 h 39758529"/>
              <a:gd name="connsiteX26" fmla="*/ 5303520 w 9098280"/>
              <a:gd name="connsiteY26" fmla="*/ 39758529 h 39758529"/>
              <a:gd name="connsiteX27" fmla="*/ 2743200 w 9098280"/>
              <a:gd name="connsiteY27" fmla="*/ 39484209 h 39758529"/>
              <a:gd name="connsiteX28" fmla="*/ 3566160 w 9098280"/>
              <a:gd name="connsiteY28" fmla="*/ 38844129 h 39758529"/>
              <a:gd name="connsiteX29" fmla="*/ 548640 w 9098280"/>
              <a:gd name="connsiteY29" fmla="*/ 38752689 h 39758529"/>
              <a:gd name="connsiteX30" fmla="*/ 2743200 w 9098280"/>
              <a:gd name="connsiteY30" fmla="*/ 37746849 h 39758529"/>
              <a:gd name="connsiteX31" fmla="*/ 4297680 w 9098280"/>
              <a:gd name="connsiteY31" fmla="*/ 36192369 h 39758529"/>
              <a:gd name="connsiteX32" fmla="*/ 3566160 w 9098280"/>
              <a:gd name="connsiteY32" fmla="*/ 30340209 h 39758529"/>
              <a:gd name="connsiteX33" fmla="*/ 3657600 w 9098280"/>
              <a:gd name="connsiteY33" fmla="*/ 29608689 h 39758529"/>
              <a:gd name="connsiteX34" fmla="*/ 0 w 9098280"/>
              <a:gd name="connsiteY34" fmla="*/ 28877169 h 39758529"/>
              <a:gd name="connsiteX35" fmla="*/ 1828800 w 9098280"/>
              <a:gd name="connsiteY35" fmla="*/ 18910209 h 39758529"/>
              <a:gd name="connsiteX36" fmla="*/ 1280160 w 9098280"/>
              <a:gd name="connsiteY36" fmla="*/ 19001649 h 39758529"/>
              <a:gd name="connsiteX37" fmla="*/ 1371600 w 9098280"/>
              <a:gd name="connsiteY37" fmla="*/ 18818769 h 39758529"/>
              <a:gd name="connsiteX38" fmla="*/ 1005840 w 9098280"/>
              <a:gd name="connsiteY38" fmla="*/ 19001649 h 39758529"/>
              <a:gd name="connsiteX39" fmla="*/ 822960 w 9098280"/>
              <a:gd name="connsiteY39" fmla="*/ 18727329 h 39758529"/>
              <a:gd name="connsiteX40" fmla="*/ 457200 w 9098280"/>
              <a:gd name="connsiteY40" fmla="*/ 18910209 h 39758529"/>
              <a:gd name="connsiteX41" fmla="*/ 822960 w 9098280"/>
              <a:gd name="connsiteY41" fmla="*/ 18270129 h 39758529"/>
              <a:gd name="connsiteX42" fmla="*/ 274320 w 9098280"/>
              <a:gd name="connsiteY42" fmla="*/ 18178689 h 39758529"/>
              <a:gd name="connsiteX43" fmla="*/ 548640 w 9098280"/>
              <a:gd name="connsiteY43" fmla="*/ 17630049 h 39758529"/>
              <a:gd name="connsiteX44" fmla="*/ 91440 w 9098280"/>
              <a:gd name="connsiteY44" fmla="*/ 17172849 h 39758529"/>
              <a:gd name="connsiteX45" fmla="*/ 365760 w 9098280"/>
              <a:gd name="connsiteY45" fmla="*/ 17081409 h 39758529"/>
              <a:gd name="connsiteX46" fmla="*/ 457200 w 9098280"/>
              <a:gd name="connsiteY46" fmla="*/ 16258449 h 39758529"/>
              <a:gd name="connsiteX47" fmla="*/ 914400 w 9098280"/>
              <a:gd name="connsiteY47" fmla="*/ 14703969 h 39758529"/>
              <a:gd name="connsiteX48" fmla="*/ 0 w 9098280"/>
              <a:gd name="connsiteY48" fmla="*/ 14155329 h 39758529"/>
              <a:gd name="connsiteX49" fmla="*/ 731520 w 9098280"/>
              <a:gd name="connsiteY49" fmla="*/ 12235089 h 39758529"/>
              <a:gd name="connsiteX50" fmla="*/ 91440 w 9098280"/>
              <a:gd name="connsiteY50" fmla="*/ 12052209 h 39758529"/>
              <a:gd name="connsiteX51" fmla="*/ 91440 w 9098280"/>
              <a:gd name="connsiteY51" fmla="*/ 11412129 h 39758529"/>
              <a:gd name="connsiteX52" fmla="*/ 365760 w 9098280"/>
              <a:gd name="connsiteY52" fmla="*/ 11503569 h 39758529"/>
              <a:gd name="connsiteX53" fmla="*/ 1280160 w 9098280"/>
              <a:gd name="connsiteY53" fmla="*/ 10131969 h 39758529"/>
              <a:gd name="connsiteX54" fmla="*/ 2011680 w 9098280"/>
              <a:gd name="connsiteY54" fmla="*/ 10497729 h 39758529"/>
              <a:gd name="connsiteX55" fmla="*/ 2743200 w 9098280"/>
              <a:gd name="connsiteY55" fmla="*/ 7754529 h 39758529"/>
              <a:gd name="connsiteX56" fmla="*/ 3931920 w 9098280"/>
              <a:gd name="connsiteY56" fmla="*/ 7388769 h 39758529"/>
              <a:gd name="connsiteX57" fmla="*/ 4297680 w 9098280"/>
              <a:gd name="connsiteY57" fmla="*/ 5925729 h 39758529"/>
              <a:gd name="connsiteX58" fmla="*/ 3291840 w 9098280"/>
              <a:gd name="connsiteY58" fmla="*/ 5742849 h 39758529"/>
              <a:gd name="connsiteX59" fmla="*/ 3291840 w 9098280"/>
              <a:gd name="connsiteY59" fmla="*/ 5377089 h 39758529"/>
              <a:gd name="connsiteX60" fmla="*/ 3383280 w 9098280"/>
              <a:gd name="connsiteY60" fmla="*/ 5194209 h 39758529"/>
              <a:gd name="connsiteX61" fmla="*/ 3474720 w 9098280"/>
              <a:gd name="connsiteY61" fmla="*/ 5011329 h 39758529"/>
              <a:gd name="connsiteX62" fmla="*/ 3017520 w 9098280"/>
              <a:gd name="connsiteY62" fmla="*/ 4462689 h 39758529"/>
              <a:gd name="connsiteX63" fmla="*/ 2651760 w 9098280"/>
              <a:gd name="connsiteY63" fmla="*/ 4462689 h 39758529"/>
              <a:gd name="connsiteX64" fmla="*/ 3108960 w 9098280"/>
              <a:gd name="connsiteY64" fmla="*/ 3639729 h 39758529"/>
              <a:gd name="connsiteX65" fmla="*/ 2834640 w 9098280"/>
              <a:gd name="connsiteY65" fmla="*/ 3182529 h 39758529"/>
              <a:gd name="connsiteX66" fmla="*/ 2926080 w 9098280"/>
              <a:gd name="connsiteY66" fmla="*/ 3091089 h 39758529"/>
              <a:gd name="connsiteX67" fmla="*/ 2377440 w 9098280"/>
              <a:gd name="connsiteY67" fmla="*/ 2359569 h 39758529"/>
              <a:gd name="connsiteX68" fmla="*/ 2377440 w 9098280"/>
              <a:gd name="connsiteY68" fmla="*/ 1628049 h 39758529"/>
              <a:gd name="connsiteX69" fmla="*/ 3749040 w 9098280"/>
              <a:gd name="connsiteY69" fmla="*/ 439329 h 39758529"/>
              <a:gd name="connsiteX70" fmla="*/ 3931920 w 9098280"/>
              <a:gd name="connsiteY70" fmla="*/ 439329 h 39758529"/>
              <a:gd name="connsiteX71" fmla="*/ 4751040 w 9098280"/>
              <a:gd name="connsiteY71" fmla="*/ 7785 h 39758529"/>
              <a:gd name="connsiteX0" fmla="*/ 4751040 w 9098280"/>
              <a:gd name="connsiteY0" fmla="*/ 7785 h 39758529"/>
              <a:gd name="connsiteX1" fmla="*/ 6468000 w 9098280"/>
              <a:gd name="connsiteY1" fmla="*/ 392621 h 39758529"/>
              <a:gd name="connsiteX2" fmla="*/ 7589520 w 9098280"/>
              <a:gd name="connsiteY2" fmla="*/ 1719489 h 39758529"/>
              <a:gd name="connsiteX3" fmla="*/ 7040880 w 9098280"/>
              <a:gd name="connsiteY3" fmla="*/ 2542449 h 39758529"/>
              <a:gd name="connsiteX4" fmla="*/ 6858000 w 9098280"/>
              <a:gd name="connsiteY4" fmla="*/ 3456849 h 39758529"/>
              <a:gd name="connsiteX5" fmla="*/ 6858000 w 9098280"/>
              <a:gd name="connsiteY5" fmla="*/ 4828449 h 39758529"/>
              <a:gd name="connsiteX6" fmla="*/ 7406640 w 9098280"/>
              <a:gd name="connsiteY6" fmla="*/ 6108609 h 39758529"/>
              <a:gd name="connsiteX7" fmla="*/ 7223760 w 9098280"/>
              <a:gd name="connsiteY7" fmla="*/ 6474369 h 39758529"/>
              <a:gd name="connsiteX8" fmla="*/ 8595360 w 9098280"/>
              <a:gd name="connsiteY8" fmla="*/ 7388769 h 39758529"/>
              <a:gd name="connsiteX9" fmla="*/ 8961120 w 9098280"/>
              <a:gd name="connsiteY9" fmla="*/ 9766209 h 39758529"/>
              <a:gd name="connsiteX10" fmla="*/ 7772400 w 9098280"/>
              <a:gd name="connsiteY10" fmla="*/ 14703969 h 39758529"/>
              <a:gd name="connsiteX11" fmla="*/ 7132320 w 9098280"/>
              <a:gd name="connsiteY11" fmla="*/ 15526929 h 39758529"/>
              <a:gd name="connsiteX12" fmla="*/ 7863840 w 9098280"/>
              <a:gd name="connsiteY12" fmla="*/ 16532769 h 39758529"/>
              <a:gd name="connsiteX13" fmla="*/ 7772400 w 9098280"/>
              <a:gd name="connsiteY13" fmla="*/ 20647569 h 39758529"/>
              <a:gd name="connsiteX14" fmla="*/ 6949440 w 9098280"/>
              <a:gd name="connsiteY14" fmla="*/ 22384929 h 39758529"/>
              <a:gd name="connsiteX15" fmla="*/ 6949440 w 9098280"/>
              <a:gd name="connsiteY15" fmla="*/ 24488049 h 39758529"/>
              <a:gd name="connsiteX16" fmla="*/ 6675120 w 9098280"/>
              <a:gd name="connsiteY16" fmla="*/ 25402449 h 39758529"/>
              <a:gd name="connsiteX17" fmla="*/ 6675120 w 9098280"/>
              <a:gd name="connsiteY17" fmla="*/ 26682609 h 39758529"/>
              <a:gd name="connsiteX18" fmla="*/ 6400800 w 9098280"/>
              <a:gd name="connsiteY18" fmla="*/ 29242929 h 39758529"/>
              <a:gd name="connsiteX19" fmla="*/ 6858000 w 9098280"/>
              <a:gd name="connsiteY19" fmla="*/ 31346049 h 39758529"/>
              <a:gd name="connsiteX20" fmla="*/ 6492240 w 9098280"/>
              <a:gd name="connsiteY20" fmla="*/ 35735169 h 39758529"/>
              <a:gd name="connsiteX21" fmla="*/ 7406640 w 9098280"/>
              <a:gd name="connsiteY21" fmla="*/ 37106769 h 39758529"/>
              <a:gd name="connsiteX22" fmla="*/ 6675120 w 9098280"/>
              <a:gd name="connsiteY22" fmla="*/ 38386929 h 39758529"/>
              <a:gd name="connsiteX23" fmla="*/ 6766560 w 9098280"/>
              <a:gd name="connsiteY23" fmla="*/ 39209889 h 39758529"/>
              <a:gd name="connsiteX24" fmla="*/ 6217920 w 9098280"/>
              <a:gd name="connsiteY24" fmla="*/ 39027009 h 39758529"/>
              <a:gd name="connsiteX25" fmla="*/ 6217920 w 9098280"/>
              <a:gd name="connsiteY25" fmla="*/ 39484209 h 39758529"/>
              <a:gd name="connsiteX26" fmla="*/ 5303520 w 9098280"/>
              <a:gd name="connsiteY26" fmla="*/ 39758529 h 39758529"/>
              <a:gd name="connsiteX27" fmla="*/ 2743200 w 9098280"/>
              <a:gd name="connsiteY27" fmla="*/ 39484209 h 39758529"/>
              <a:gd name="connsiteX28" fmla="*/ 3566160 w 9098280"/>
              <a:gd name="connsiteY28" fmla="*/ 38844129 h 39758529"/>
              <a:gd name="connsiteX29" fmla="*/ 548640 w 9098280"/>
              <a:gd name="connsiteY29" fmla="*/ 38752689 h 39758529"/>
              <a:gd name="connsiteX30" fmla="*/ 2743200 w 9098280"/>
              <a:gd name="connsiteY30" fmla="*/ 37746849 h 39758529"/>
              <a:gd name="connsiteX31" fmla="*/ 4297680 w 9098280"/>
              <a:gd name="connsiteY31" fmla="*/ 36192369 h 39758529"/>
              <a:gd name="connsiteX32" fmla="*/ 3566160 w 9098280"/>
              <a:gd name="connsiteY32" fmla="*/ 30340209 h 39758529"/>
              <a:gd name="connsiteX33" fmla="*/ 3657600 w 9098280"/>
              <a:gd name="connsiteY33" fmla="*/ 29608689 h 39758529"/>
              <a:gd name="connsiteX34" fmla="*/ 0 w 9098280"/>
              <a:gd name="connsiteY34" fmla="*/ 28877169 h 39758529"/>
              <a:gd name="connsiteX35" fmla="*/ 1828800 w 9098280"/>
              <a:gd name="connsiteY35" fmla="*/ 18910209 h 39758529"/>
              <a:gd name="connsiteX36" fmla="*/ 1280160 w 9098280"/>
              <a:gd name="connsiteY36" fmla="*/ 19001649 h 39758529"/>
              <a:gd name="connsiteX37" fmla="*/ 1371600 w 9098280"/>
              <a:gd name="connsiteY37" fmla="*/ 18818769 h 39758529"/>
              <a:gd name="connsiteX38" fmla="*/ 1005840 w 9098280"/>
              <a:gd name="connsiteY38" fmla="*/ 19001649 h 39758529"/>
              <a:gd name="connsiteX39" fmla="*/ 822960 w 9098280"/>
              <a:gd name="connsiteY39" fmla="*/ 18727329 h 39758529"/>
              <a:gd name="connsiteX40" fmla="*/ 457200 w 9098280"/>
              <a:gd name="connsiteY40" fmla="*/ 18910209 h 39758529"/>
              <a:gd name="connsiteX41" fmla="*/ 822960 w 9098280"/>
              <a:gd name="connsiteY41" fmla="*/ 18270129 h 39758529"/>
              <a:gd name="connsiteX42" fmla="*/ 274320 w 9098280"/>
              <a:gd name="connsiteY42" fmla="*/ 18178689 h 39758529"/>
              <a:gd name="connsiteX43" fmla="*/ 548640 w 9098280"/>
              <a:gd name="connsiteY43" fmla="*/ 17630049 h 39758529"/>
              <a:gd name="connsiteX44" fmla="*/ 91440 w 9098280"/>
              <a:gd name="connsiteY44" fmla="*/ 17172849 h 39758529"/>
              <a:gd name="connsiteX45" fmla="*/ 365760 w 9098280"/>
              <a:gd name="connsiteY45" fmla="*/ 17081409 h 39758529"/>
              <a:gd name="connsiteX46" fmla="*/ 457200 w 9098280"/>
              <a:gd name="connsiteY46" fmla="*/ 16258449 h 39758529"/>
              <a:gd name="connsiteX47" fmla="*/ 914400 w 9098280"/>
              <a:gd name="connsiteY47" fmla="*/ 14703969 h 39758529"/>
              <a:gd name="connsiteX48" fmla="*/ 0 w 9098280"/>
              <a:gd name="connsiteY48" fmla="*/ 14155329 h 39758529"/>
              <a:gd name="connsiteX49" fmla="*/ 731520 w 9098280"/>
              <a:gd name="connsiteY49" fmla="*/ 12235089 h 39758529"/>
              <a:gd name="connsiteX50" fmla="*/ 91440 w 9098280"/>
              <a:gd name="connsiteY50" fmla="*/ 12052209 h 39758529"/>
              <a:gd name="connsiteX51" fmla="*/ 91440 w 9098280"/>
              <a:gd name="connsiteY51" fmla="*/ 11412129 h 39758529"/>
              <a:gd name="connsiteX52" fmla="*/ 365760 w 9098280"/>
              <a:gd name="connsiteY52" fmla="*/ 11503569 h 39758529"/>
              <a:gd name="connsiteX53" fmla="*/ 1280160 w 9098280"/>
              <a:gd name="connsiteY53" fmla="*/ 10131969 h 39758529"/>
              <a:gd name="connsiteX54" fmla="*/ 2011680 w 9098280"/>
              <a:gd name="connsiteY54" fmla="*/ 10497729 h 39758529"/>
              <a:gd name="connsiteX55" fmla="*/ 2743200 w 9098280"/>
              <a:gd name="connsiteY55" fmla="*/ 7754529 h 39758529"/>
              <a:gd name="connsiteX56" fmla="*/ 3931920 w 9098280"/>
              <a:gd name="connsiteY56" fmla="*/ 7388769 h 39758529"/>
              <a:gd name="connsiteX57" fmla="*/ 4297680 w 9098280"/>
              <a:gd name="connsiteY57" fmla="*/ 5925729 h 39758529"/>
              <a:gd name="connsiteX58" fmla="*/ 3291840 w 9098280"/>
              <a:gd name="connsiteY58" fmla="*/ 5742849 h 39758529"/>
              <a:gd name="connsiteX59" fmla="*/ 3291840 w 9098280"/>
              <a:gd name="connsiteY59" fmla="*/ 5377089 h 39758529"/>
              <a:gd name="connsiteX60" fmla="*/ 3383280 w 9098280"/>
              <a:gd name="connsiteY60" fmla="*/ 5194209 h 39758529"/>
              <a:gd name="connsiteX61" fmla="*/ 3474720 w 9098280"/>
              <a:gd name="connsiteY61" fmla="*/ 5011329 h 39758529"/>
              <a:gd name="connsiteX62" fmla="*/ 3017520 w 9098280"/>
              <a:gd name="connsiteY62" fmla="*/ 4462689 h 39758529"/>
              <a:gd name="connsiteX63" fmla="*/ 2651760 w 9098280"/>
              <a:gd name="connsiteY63" fmla="*/ 4462689 h 39758529"/>
              <a:gd name="connsiteX64" fmla="*/ 3108960 w 9098280"/>
              <a:gd name="connsiteY64" fmla="*/ 3639729 h 39758529"/>
              <a:gd name="connsiteX65" fmla="*/ 2834640 w 9098280"/>
              <a:gd name="connsiteY65" fmla="*/ 3182529 h 39758529"/>
              <a:gd name="connsiteX66" fmla="*/ 2926080 w 9098280"/>
              <a:gd name="connsiteY66" fmla="*/ 3091089 h 39758529"/>
              <a:gd name="connsiteX67" fmla="*/ 2377440 w 9098280"/>
              <a:gd name="connsiteY67" fmla="*/ 2359569 h 39758529"/>
              <a:gd name="connsiteX68" fmla="*/ 2377440 w 9098280"/>
              <a:gd name="connsiteY68" fmla="*/ 1628049 h 39758529"/>
              <a:gd name="connsiteX69" fmla="*/ 3749040 w 9098280"/>
              <a:gd name="connsiteY69" fmla="*/ 439329 h 39758529"/>
              <a:gd name="connsiteX70" fmla="*/ 3931920 w 9098280"/>
              <a:gd name="connsiteY70" fmla="*/ 439329 h 39758529"/>
              <a:gd name="connsiteX71" fmla="*/ 4751040 w 9098280"/>
              <a:gd name="connsiteY71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307080 w 9113520"/>
              <a:gd name="connsiteY58" fmla="*/ 5742849 h 39758529"/>
              <a:gd name="connsiteX59" fmla="*/ 3307080 w 9113520"/>
              <a:gd name="connsiteY59" fmla="*/ 5377089 h 39758529"/>
              <a:gd name="connsiteX60" fmla="*/ 3398520 w 9113520"/>
              <a:gd name="connsiteY60" fmla="*/ 5194209 h 39758529"/>
              <a:gd name="connsiteX61" fmla="*/ 3489960 w 9113520"/>
              <a:gd name="connsiteY61" fmla="*/ 5011329 h 39758529"/>
              <a:gd name="connsiteX62" fmla="*/ 3032760 w 9113520"/>
              <a:gd name="connsiteY62" fmla="*/ 4462689 h 39758529"/>
              <a:gd name="connsiteX63" fmla="*/ 2667000 w 9113520"/>
              <a:gd name="connsiteY63" fmla="*/ 4462689 h 39758529"/>
              <a:gd name="connsiteX64" fmla="*/ 3124200 w 9113520"/>
              <a:gd name="connsiteY64" fmla="*/ 3639729 h 39758529"/>
              <a:gd name="connsiteX65" fmla="*/ 2849880 w 9113520"/>
              <a:gd name="connsiteY65" fmla="*/ 3182529 h 39758529"/>
              <a:gd name="connsiteX66" fmla="*/ 2941320 w 9113520"/>
              <a:gd name="connsiteY66" fmla="*/ 3091089 h 39758529"/>
              <a:gd name="connsiteX67" fmla="*/ 2392680 w 9113520"/>
              <a:gd name="connsiteY67" fmla="*/ 2359569 h 39758529"/>
              <a:gd name="connsiteX68" fmla="*/ 2392680 w 9113520"/>
              <a:gd name="connsiteY68" fmla="*/ 1628049 h 39758529"/>
              <a:gd name="connsiteX69" fmla="*/ 3764280 w 9113520"/>
              <a:gd name="connsiteY69" fmla="*/ 439329 h 39758529"/>
              <a:gd name="connsiteX70" fmla="*/ 3947160 w 9113520"/>
              <a:gd name="connsiteY70" fmla="*/ 439329 h 39758529"/>
              <a:gd name="connsiteX71" fmla="*/ 4766280 w 9113520"/>
              <a:gd name="connsiteY71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307080 w 9113520"/>
              <a:gd name="connsiteY59" fmla="*/ 5377089 h 39758529"/>
              <a:gd name="connsiteX60" fmla="*/ 3398520 w 9113520"/>
              <a:gd name="connsiteY60" fmla="*/ 5194209 h 39758529"/>
              <a:gd name="connsiteX61" fmla="*/ 3489960 w 9113520"/>
              <a:gd name="connsiteY61" fmla="*/ 5011329 h 39758529"/>
              <a:gd name="connsiteX62" fmla="*/ 3032760 w 9113520"/>
              <a:gd name="connsiteY62" fmla="*/ 4462689 h 39758529"/>
              <a:gd name="connsiteX63" fmla="*/ 2667000 w 9113520"/>
              <a:gd name="connsiteY63" fmla="*/ 4462689 h 39758529"/>
              <a:gd name="connsiteX64" fmla="*/ 3124200 w 9113520"/>
              <a:gd name="connsiteY64" fmla="*/ 3639729 h 39758529"/>
              <a:gd name="connsiteX65" fmla="*/ 2849880 w 9113520"/>
              <a:gd name="connsiteY65" fmla="*/ 3182529 h 39758529"/>
              <a:gd name="connsiteX66" fmla="*/ 2941320 w 9113520"/>
              <a:gd name="connsiteY66" fmla="*/ 3091089 h 39758529"/>
              <a:gd name="connsiteX67" fmla="*/ 2392680 w 9113520"/>
              <a:gd name="connsiteY67" fmla="*/ 2359569 h 39758529"/>
              <a:gd name="connsiteX68" fmla="*/ 2392680 w 9113520"/>
              <a:gd name="connsiteY68" fmla="*/ 1628049 h 39758529"/>
              <a:gd name="connsiteX69" fmla="*/ 3764280 w 9113520"/>
              <a:gd name="connsiteY69" fmla="*/ 439329 h 39758529"/>
              <a:gd name="connsiteX70" fmla="*/ 3947160 w 9113520"/>
              <a:gd name="connsiteY70" fmla="*/ 439329 h 39758529"/>
              <a:gd name="connsiteX71" fmla="*/ 4766280 w 9113520"/>
              <a:gd name="connsiteY71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307080 w 9113520"/>
              <a:gd name="connsiteY59" fmla="*/ 5377089 h 39758529"/>
              <a:gd name="connsiteX60" fmla="*/ 3398520 w 9113520"/>
              <a:gd name="connsiteY60" fmla="*/ 5194209 h 39758529"/>
              <a:gd name="connsiteX61" fmla="*/ 3489960 w 9113520"/>
              <a:gd name="connsiteY61" fmla="*/ 5011329 h 39758529"/>
              <a:gd name="connsiteX62" fmla="*/ 3032760 w 9113520"/>
              <a:gd name="connsiteY62" fmla="*/ 4462689 h 39758529"/>
              <a:gd name="connsiteX63" fmla="*/ 2667000 w 9113520"/>
              <a:gd name="connsiteY63" fmla="*/ 4462689 h 39758529"/>
              <a:gd name="connsiteX64" fmla="*/ 3124200 w 9113520"/>
              <a:gd name="connsiteY64" fmla="*/ 3639729 h 39758529"/>
              <a:gd name="connsiteX65" fmla="*/ 2849880 w 9113520"/>
              <a:gd name="connsiteY65" fmla="*/ 3182529 h 39758529"/>
              <a:gd name="connsiteX66" fmla="*/ 2941320 w 9113520"/>
              <a:gd name="connsiteY66" fmla="*/ 3091089 h 39758529"/>
              <a:gd name="connsiteX67" fmla="*/ 2392680 w 9113520"/>
              <a:gd name="connsiteY67" fmla="*/ 2359569 h 39758529"/>
              <a:gd name="connsiteX68" fmla="*/ 2392680 w 9113520"/>
              <a:gd name="connsiteY68" fmla="*/ 1628049 h 39758529"/>
              <a:gd name="connsiteX69" fmla="*/ 3764280 w 9113520"/>
              <a:gd name="connsiteY69" fmla="*/ 439329 h 39758529"/>
              <a:gd name="connsiteX70" fmla="*/ 3947160 w 9113520"/>
              <a:gd name="connsiteY70" fmla="*/ 439329 h 39758529"/>
              <a:gd name="connsiteX71" fmla="*/ 4766280 w 9113520"/>
              <a:gd name="connsiteY71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307080 w 9113520"/>
              <a:gd name="connsiteY59" fmla="*/ 5377089 h 39758529"/>
              <a:gd name="connsiteX60" fmla="*/ 3398520 w 9113520"/>
              <a:gd name="connsiteY60" fmla="*/ 5194209 h 39758529"/>
              <a:gd name="connsiteX61" fmla="*/ 3489960 w 9113520"/>
              <a:gd name="connsiteY61" fmla="*/ 5011329 h 39758529"/>
              <a:gd name="connsiteX62" fmla="*/ 3032760 w 9113520"/>
              <a:gd name="connsiteY62" fmla="*/ 4462689 h 39758529"/>
              <a:gd name="connsiteX63" fmla="*/ 2667000 w 9113520"/>
              <a:gd name="connsiteY63" fmla="*/ 4462689 h 39758529"/>
              <a:gd name="connsiteX64" fmla="*/ 3124200 w 9113520"/>
              <a:gd name="connsiteY64" fmla="*/ 3639729 h 39758529"/>
              <a:gd name="connsiteX65" fmla="*/ 2849880 w 9113520"/>
              <a:gd name="connsiteY65" fmla="*/ 3182529 h 39758529"/>
              <a:gd name="connsiteX66" fmla="*/ 2941320 w 9113520"/>
              <a:gd name="connsiteY66" fmla="*/ 3091089 h 39758529"/>
              <a:gd name="connsiteX67" fmla="*/ 2392680 w 9113520"/>
              <a:gd name="connsiteY67" fmla="*/ 2359569 h 39758529"/>
              <a:gd name="connsiteX68" fmla="*/ 2392680 w 9113520"/>
              <a:gd name="connsiteY68" fmla="*/ 1628049 h 39758529"/>
              <a:gd name="connsiteX69" fmla="*/ 3764280 w 9113520"/>
              <a:gd name="connsiteY69" fmla="*/ 439329 h 39758529"/>
              <a:gd name="connsiteX70" fmla="*/ 3947160 w 9113520"/>
              <a:gd name="connsiteY70" fmla="*/ 439329 h 39758529"/>
              <a:gd name="connsiteX71" fmla="*/ 4766280 w 9113520"/>
              <a:gd name="connsiteY71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637320 w 9113520"/>
              <a:gd name="connsiteY59" fmla="*/ 5600741 h 39758529"/>
              <a:gd name="connsiteX60" fmla="*/ 3398520 w 9113520"/>
              <a:gd name="connsiteY60" fmla="*/ 5194209 h 39758529"/>
              <a:gd name="connsiteX61" fmla="*/ 3489960 w 9113520"/>
              <a:gd name="connsiteY61" fmla="*/ 5011329 h 39758529"/>
              <a:gd name="connsiteX62" fmla="*/ 3032760 w 9113520"/>
              <a:gd name="connsiteY62" fmla="*/ 4462689 h 39758529"/>
              <a:gd name="connsiteX63" fmla="*/ 2667000 w 9113520"/>
              <a:gd name="connsiteY63" fmla="*/ 4462689 h 39758529"/>
              <a:gd name="connsiteX64" fmla="*/ 3124200 w 9113520"/>
              <a:gd name="connsiteY64" fmla="*/ 3639729 h 39758529"/>
              <a:gd name="connsiteX65" fmla="*/ 2849880 w 9113520"/>
              <a:gd name="connsiteY65" fmla="*/ 3182529 h 39758529"/>
              <a:gd name="connsiteX66" fmla="*/ 2941320 w 9113520"/>
              <a:gd name="connsiteY66" fmla="*/ 3091089 h 39758529"/>
              <a:gd name="connsiteX67" fmla="*/ 2392680 w 9113520"/>
              <a:gd name="connsiteY67" fmla="*/ 2359569 h 39758529"/>
              <a:gd name="connsiteX68" fmla="*/ 2392680 w 9113520"/>
              <a:gd name="connsiteY68" fmla="*/ 1628049 h 39758529"/>
              <a:gd name="connsiteX69" fmla="*/ 3764280 w 9113520"/>
              <a:gd name="connsiteY69" fmla="*/ 439329 h 39758529"/>
              <a:gd name="connsiteX70" fmla="*/ 3947160 w 9113520"/>
              <a:gd name="connsiteY70" fmla="*/ 439329 h 39758529"/>
              <a:gd name="connsiteX71" fmla="*/ 4766280 w 9113520"/>
              <a:gd name="connsiteY71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637320 w 9113520"/>
              <a:gd name="connsiteY59" fmla="*/ 5600741 h 39758529"/>
              <a:gd name="connsiteX60" fmla="*/ 3398520 w 9113520"/>
              <a:gd name="connsiteY60" fmla="*/ 5194209 h 39758529"/>
              <a:gd name="connsiteX61" fmla="*/ 3489960 w 9113520"/>
              <a:gd name="connsiteY61" fmla="*/ 5011329 h 39758529"/>
              <a:gd name="connsiteX62" fmla="*/ 3032760 w 9113520"/>
              <a:gd name="connsiteY62" fmla="*/ 4462689 h 39758529"/>
              <a:gd name="connsiteX63" fmla="*/ 2667000 w 9113520"/>
              <a:gd name="connsiteY63" fmla="*/ 4462689 h 39758529"/>
              <a:gd name="connsiteX64" fmla="*/ 3124200 w 9113520"/>
              <a:gd name="connsiteY64" fmla="*/ 3639729 h 39758529"/>
              <a:gd name="connsiteX65" fmla="*/ 2849880 w 9113520"/>
              <a:gd name="connsiteY65" fmla="*/ 3182529 h 39758529"/>
              <a:gd name="connsiteX66" fmla="*/ 2941320 w 9113520"/>
              <a:gd name="connsiteY66" fmla="*/ 3091089 h 39758529"/>
              <a:gd name="connsiteX67" fmla="*/ 2392680 w 9113520"/>
              <a:gd name="connsiteY67" fmla="*/ 2359569 h 39758529"/>
              <a:gd name="connsiteX68" fmla="*/ 2392680 w 9113520"/>
              <a:gd name="connsiteY68" fmla="*/ 1628049 h 39758529"/>
              <a:gd name="connsiteX69" fmla="*/ 3764280 w 9113520"/>
              <a:gd name="connsiteY69" fmla="*/ 439329 h 39758529"/>
              <a:gd name="connsiteX70" fmla="*/ 3947160 w 9113520"/>
              <a:gd name="connsiteY70" fmla="*/ 439329 h 39758529"/>
              <a:gd name="connsiteX71" fmla="*/ 4766280 w 9113520"/>
              <a:gd name="connsiteY71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637320 w 9113520"/>
              <a:gd name="connsiteY59" fmla="*/ 5600741 h 39758529"/>
              <a:gd name="connsiteX60" fmla="*/ 3398520 w 9113520"/>
              <a:gd name="connsiteY60" fmla="*/ 5194209 h 39758529"/>
              <a:gd name="connsiteX61" fmla="*/ 3849000 w 9113520"/>
              <a:gd name="connsiteY61" fmla="*/ 5148693 h 39758529"/>
              <a:gd name="connsiteX62" fmla="*/ 3032760 w 9113520"/>
              <a:gd name="connsiteY62" fmla="*/ 4462689 h 39758529"/>
              <a:gd name="connsiteX63" fmla="*/ 2667000 w 9113520"/>
              <a:gd name="connsiteY63" fmla="*/ 4462689 h 39758529"/>
              <a:gd name="connsiteX64" fmla="*/ 3124200 w 9113520"/>
              <a:gd name="connsiteY64" fmla="*/ 3639729 h 39758529"/>
              <a:gd name="connsiteX65" fmla="*/ 2849880 w 9113520"/>
              <a:gd name="connsiteY65" fmla="*/ 3182529 h 39758529"/>
              <a:gd name="connsiteX66" fmla="*/ 2941320 w 9113520"/>
              <a:gd name="connsiteY66" fmla="*/ 3091089 h 39758529"/>
              <a:gd name="connsiteX67" fmla="*/ 2392680 w 9113520"/>
              <a:gd name="connsiteY67" fmla="*/ 2359569 h 39758529"/>
              <a:gd name="connsiteX68" fmla="*/ 2392680 w 9113520"/>
              <a:gd name="connsiteY68" fmla="*/ 1628049 h 39758529"/>
              <a:gd name="connsiteX69" fmla="*/ 3764280 w 9113520"/>
              <a:gd name="connsiteY69" fmla="*/ 439329 h 39758529"/>
              <a:gd name="connsiteX70" fmla="*/ 3947160 w 9113520"/>
              <a:gd name="connsiteY70" fmla="*/ 439329 h 39758529"/>
              <a:gd name="connsiteX71" fmla="*/ 4766280 w 9113520"/>
              <a:gd name="connsiteY71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637320 w 9113520"/>
              <a:gd name="connsiteY59" fmla="*/ 5600741 h 39758529"/>
              <a:gd name="connsiteX60" fmla="*/ 3398520 w 9113520"/>
              <a:gd name="connsiteY60" fmla="*/ 5194209 h 39758529"/>
              <a:gd name="connsiteX61" fmla="*/ 3528000 w 9113520"/>
              <a:gd name="connsiteY61" fmla="*/ 4771972 h 39758529"/>
              <a:gd name="connsiteX62" fmla="*/ 3032760 w 9113520"/>
              <a:gd name="connsiteY62" fmla="*/ 4462689 h 39758529"/>
              <a:gd name="connsiteX63" fmla="*/ 2667000 w 9113520"/>
              <a:gd name="connsiteY63" fmla="*/ 4462689 h 39758529"/>
              <a:gd name="connsiteX64" fmla="*/ 3124200 w 9113520"/>
              <a:gd name="connsiteY64" fmla="*/ 3639729 h 39758529"/>
              <a:gd name="connsiteX65" fmla="*/ 2849880 w 9113520"/>
              <a:gd name="connsiteY65" fmla="*/ 3182529 h 39758529"/>
              <a:gd name="connsiteX66" fmla="*/ 2941320 w 9113520"/>
              <a:gd name="connsiteY66" fmla="*/ 3091089 h 39758529"/>
              <a:gd name="connsiteX67" fmla="*/ 2392680 w 9113520"/>
              <a:gd name="connsiteY67" fmla="*/ 2359569 h 39758529"/>
              <a:gd name="connsiteX68" fmla="*/ 2392680 w 9113520"/>
              <a:gd name="connsiteY68" fmla="*/ 1628049 h 39758529"/>
              <a:gd name="connsiteX69" fmla="*/ 3764280 w 9113520"/>
              <a:gd name="connsiteY69" fmla="*/ 439329 h 39758529"/>
              <a:gd name="connsiteX70" fmla="*/ 3947160 w 9113520"/>
              <a:gd name="connsiteY70" fmla="*/ 439329 h 39758529"/>
              <a:gd name="connsiteX71" fmla="*/ 4766280 w 9113520"/>
              <a:gd name="connsiteY71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637320 w 9113520"/>
              <a:gd name="connsiteY59" fmla="*/ 5600741 h 39758529"/>
              <a:gd name="connsiteX60" fmla="*/ 3398520 w 9113520"/>
              <a:gd name="connsiteY60" fmla="*/ 5194209 h 39758529"/>
              <a:gd name="connsiteX61" fmla="*/ 3528000 w 9113520"/>
              <a:gd name="connsiteY61" fmla="*/ 4771972 h 39758529"/>
              <a:gd name="connsiteX62" fmla="*/ 2667000 w 9113520"/>
              <a:gd name="connsiteY62" fmla="*/ 4462689 h 39758529"/>
              <a:gd name="connsiteX63" fmla="*/ 3124200 w 9113520"/>
              <a:gd name="connsiteY63" fmla="*/ 3639729 h 39758529"/>
              <a:gd name="connsiteX64" fmla="*/ 2849880 w 9113520"/>
              <a:gd name="connsiteY64" fmla="*/ 3182529 h 39758529"/>
              <a:gd name="connsiteX65" fmla="*/ 2941320 w 9113520"/>
              <a:gd name="connsiteY65" fmla="*/ 3091089 h 39758529"/>
              <a:gd name="connsiteX66" fmla="*/ 2392680 w 9113520"/>
              <a:gd name="connsiteY66" fmla="*/ 2359569 h 39758529"/>
              <a:gd name="connsiteX67" fmla="*/ 2392680 w 9113520"/>
              <a:gd name="connsiteY67" fmla="*/ 1628049 h 39758529"/>
              <a:gd name="connsiteX68" fmla="*/ 3764280 w 9113520"/>
              <a:gd name="connsiteY68" fmla="*/ 439329 h 39758529"/>
              <a:gd name="connsiteX69" fmla="*/ 3947160 w 9113520"/>
              <a:gd name="connsiteY69" fmla="*/ 439329 h 39758529"/>
              <a:gd name="connsiteX70" fmla="*/ 4766280 w 9113520"/>
              <a:gd name="connsiteY70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637320 w 9113520"/>
              <a:gd name="connsiteY59" fmla="*/ 5600741 h 39758529"/>
              <a:gd name="connsiteX60" fmla="*/ 3398520 w 9113520"/>
              <a:gd name="connsiteY60" fmla="*/ 5194209 h 39758529"/>
              <a:gd name="connsiteX61" fmla="*/ 3528000 w 9113520"/>
              <a:gd name="connsiteY61" fmla="*/ 4771972 h 39758529"/>
              <a:gd name="connsiteX62" fmla="*/ 2667000 w 9113520"/>
              <a:gd name="connsiteY62" fmla="*/ 4462689 h 39758529"/>
              <a:gd name="connsiteX63" fmla="*/ 3124200 w 9113520"/>
              <a:gd name="connsiteY63" fmla="*/ 3639729 h 39758529"/>
              <a:gd name="connsiteX64" fmla="*/ 2849880 w 9113520"/>
              <a:gd name="connsiteY64" fmla="*/ 3182529 h 39758529"/>
              <a:gd name="connsiteX65" fmla="*/ 2941320 w 9113520"/>
              <a:gd name="connsiteY65" fmla="*/ 3091089 h 39758529"/>
              <a:gd name="connsiteX66" fmla="*/ 2392680 w 9113520"/>
              <a:gd name="connsiteY66" fmla="*/ 2359569 h 39758529"/>
              <a:gd name="connsiteX67" fmla="*/ 2392680 w 9113520"/>
              <a:gd name="connsiteY67" fmla="*/ 1628049 h 39758529"/>
              <a:gd name="connsiteX68" fmla="*/ 3764280 w 9113520"/>
              <a:gd name="connsiteY68" fmla="*/ 439329 h 39758529"/>
              <a:gd name="connsiteX69" fmla="*/ 3947160 w 9113520"/>
              <a:gd name="connsiteY69" fmla="*/ 439329 h 39758529"/>
              <a:gd name="connsiteX70" fmla="*/ 4766280 w 9113520"/>
              <a:gd name="connsiteY70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637320 w 9113520"/>
              <a:gd name="connsiteY59" fmla="*/ 5600741 h 39758529"/>
              <a:gd name="connsiteX60" fmla="*/ 3398520 w 9113520"/>
              <a:gd name="connsiteY60" fmla="*/ 5194209 h 39758529"/>
              <a:gd name="connsiteX61" fmla="*/ 3363360 w 9113520"/>
              <a:gd name="connsiteY61" fmla="*/ 4669349 h 39758529"/>
              <a:gd name="connsiteX62" fmla="*/ 2667000 w 9113520"/>
              <a:gd name="connsiteY62" fmla="*/ 4462689 h 39758529"/>
              <a:gd name="connsiteX63" fmla="*/ 3124200 w 9113520"/>
              <a:gd name="connsiteY63" fmla="*/ 3639729 h 39758529"/>
              <a:gd name="connsiteX64" fmla="*/ 2849880 w 9113520"/>
              <a:gd name="connsiteY64" fmla="*/ 3182529 h 39758529"/>
              <a:gd name="connsiteX65" fmla="*/ 2941320 w 9113520"/>
              <a:gd name="connsiteY65" fmla="*/ 3091089 h 39758529"/>
              <a:gd name="connsiteX66" fmla="*/ 2392680 w 9113520"/>
              <a:gd name="connsiteY66" fmla="*/ 2359569 h 39758529"/>
              <a:gd name="connsiteX67" fmla="*/ 2392680 w 9113520"/>
              <a:gd name="connsiteY67" fmla="*/ 1628049 h 39758529"/>
              <a:gd name="connsiteX68" fmla="*/ 3764280 w 9113520"/>
              <a:gd name="connsiteY68" fmla="*/ 439329 h 39758529"/>
              <a:gd name="connsiteX69" fmla="*/ 3947160 w 9113520"/>
              <a:gd name="connsiteY69" fmla="*/ 439329 h 39758529"/>
              <a:gd name="connsiteX70" fmla="*/ 4766280 w 9113520"/>
              <a:gd name="connsiteY70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637320 w 9113520"/>
              <a:gd name="connsiteY59" fmla="*/ 5600741 h 39758529"/>
              <a:gd name="connsiteX60" fmla="*/ 3316320 w 9113520"/>
              <a:gd name="connsiteY60" fmla="*/ 4900250 h 39758529"/>
              <a:gd name="connsiteX61" fmla="*/ 3363360 w 9113520"/>
              <a:gd name="connsiteY61" fmla="*/ 4669349 h 39758529"/>
              <a:gd name="connsiteX62" fmla="*/ 2667000 w 9113520"/>
              <a:gd name="connsiteY62" fmla="*/ 4462689 h 39758529"/>
              <a:gd name="connsiteX63" fmla="*/ 3124200 w 9113520"/>
              <a:gd name="connsiteY63" fmla="*/ 3639729 h 39758529"/>
              <a:gd name="connsiteX64" fmla="*/ 2849880 w 9113520"/>
              <a:gd name="connsiteY64" fmla="*/ 3182529 h 39758529"/>
              <a:gd name="connsiteX65" fmla="*/ 2941320 w 9113520"/>
              <a:gd name="connsiteY65" fmla="*/ 3091089 h 39758529"/>
              <a:gd name="connsiteX66" fmla="*/ 2392680 w 9113520"/>
              <a:gd name="connsiteY66" fmla="*/ 2359569 h 39758529"/>
              <a:gd name="connsiteX67" fmla="*/ 2392680 w 9113520"/>
              <a:gd name="connsiteY67" fmla="*/ 1628049 h 39758529"/>
              <a:gd name="connsiteX68" fmla="*/ 3764280 w 9113520"/>
              <a:gd name="connsiteY68" fmla="*/ 439329 h 39758529"/>
              <a:gd name="connsiteX69" fmla="*/ 3947160 w 9113520"/>
              <a:gd name="connsiteY69" fmla="*/ 439329 h 39758529"/>
              <a:gd name="connsiteX70" fmla="*/ 4766280 w 9113520"/>
              <a:gd name="connsiteY70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637320 w 9113520"/>
              <a:gd name="connsiteY59" fmla="*/ 5600741 h 39758529"/>
              <a:gd name="connsiteX60" fmla="*/ 3316320 w 9113520"/>
              <a:gd name="connsiteY60" fmla="*/ 4900250 h 39758529"/>
              <a:gd name="connsiteX61" fmla="*/ 3363360 w 9113520"/>
              <a:gd name="connsiteY61" fmla="*/ 4669349 h 39758529"/>
              <a:gd name="connsiteX62" fmla="*/ 2667000 w 9113520"/>
              <a:gd name="connsiteY62" fmla="*/ 4462689 h 39758529"/>
              <a:gd name="connsiteX63" fmla="*/ 3124200 w 9113520"/>
              <a:gd name="connsiteY63" fmla="*/ 3639729 h 39758529"/>
              <a:gd name="connsiteX64" fmla="*/ 2849880 w 9113520"/>
              <a:gd name="connsiteY64" fmla="*/ 3182529 h 39758529"/>
              <a:gd name="connsiteX65" fmla="*/ 2941320 w 9113520"/>
              <a:gd name="connsiteY65" fmla="*/ 3091089 h 39758529"/>
              <a:gd name="connsiteX66" fmla="*/ 2392680 w 9113520"/>
              <a:gd name="connsiteY66" fmla="*/ 2359569 h 39758529"/>
              <a:gd name="connsiteX67" fmla="*/ 2392680 w 9113520"/>
              <a:gd name="connsiteY67" fmla="*/ 1628049 h 39758529"/>
              <a:gd name="connsiteX68" fmla="*/ 3764280 w 9113520"/>
              <a:gd name="connsiteY68" fmla="*/ 439329 h 39758529"/>
              <a:gd name="connsiteX69" fmla="*/ 3947160 w 9113520"/>
              <a:gd name="connsiteY69" fmla="*/ 439329 h 39758529"/>
              <a:gd name="connsiteX70" fmla="*/ 4766280 w 9113520"/>
              <a:gd name="connsiteY70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637320 w 9113520"/>
              <a:gd name="connsiteY59" fmla="*/ 5600741 h 39758529"/>
              <a:gd name="connsiteX60" fmla="*/ 3316320 w 9113520"/>
              <a:gd name="connsiteY60" fmla="*/ 4900250 h 39758529"/>
              <a:gd name="connsiteX61" fmla="*/ 3363360 w 9113520"/>
              <a:gd name="connsiteY61" fmla="*/ 4669349 h 39758529"/>
              <a:gd name="connsiteX62" fmla="*/ 2667000 w 9113520"/>
              <a:gd name="connsiteY62" fmla="*/ 4462689 h 39758529"/>
              <a:gd name="connsiteX63" fmla="*/ 3124200 w 9113520"/>
              <a:gd name="connsiteY63" fmla="*/ 3639729 h 39758529"/>
              <a:gd name="connsiteX64" fmla="*/ 2849880 w 9113520"/>
              <a:gd name="connsiteY64" fmla="*/ 3182529 h 39758529"/>
              <a:gd name="connsiteX65" fmla="*/ 2941320 w 9113520"/>
              <a:gd name="connsiteY65" fmla="*/ 3091089 h 39758529"/>
              <a:gd name="connsiteX66" fmla="*/ 2392680 w 9113520"/>
              <a:gd name="connsiteY66" fmla="*/ 2359569 h 39758529"/>
              <a:gd name="connsiteX67" fmla="*/ 2392680 w 9113520"/>
              <a:gd name="connsiteY67" fmla="*/ 1628049 h 39758529"/>
              <a:gd name="connsiteX68" fmla="*/ 3764280 w 9113520"/>
              <a:gd name="connsiteY68" fmla="*/ 439329 h 39758529"/>
              <a:gd name="connsiteX69" fmla="*/ 3947160 w 9113520"/>
              <a:gd name="connsiteY69" fmla="*/ 439329 h 39758529"/>
              <a:gd name="connsiteX70" fmla="*/ 4766280 w 9113520"/>
              <a:gd name="connsiteY70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637320 w 9113520"/>
              <a:gd name="connsiteY59" fmla="*/ 5600741 h 39758529"/>
              <a:gd name="connsiteX60" fmla="*/ 3175200 w 9113520"/>
              <a:gd name="connsiteY60" fmla="*/ 5002873 h 39758529"/>
              <a:gd name="connsiteX61" fmla="*/ 3363360 w 9113520"/>
              <a:gd name="connsiteY61" fmla="*/ 4669349 h 39758529"/>
              <a:gd name="connsiteX62" fmla="*/ 2667000 w 9113520"/>
              <a:gd name="connsiteY62" fmla="*/ 4462689 h 39758529"/>
              <a:gd name="connsiteX63" fmla="*/ 3124200 w 9113520"/>
              <a:gd name="connsiteY63" fmla="*/ 3639729 h 39758529"/>
              <a:gd name="connsiteX64" fmla="*/ 2849880 w 9113520"/>
              <a:gd name="connsiteY64" fmla="*/ 3182529 h 39758529"/>
              <a:gd name="connsiteX65" fmla="*/ 2941320 w 9113520"/>
              <a:gd name="connsiteY65" fmla="*/ 3091089 h 39758529"/>
              <a:gd name="connsiteX66" fmla="*/ 2392680 w 9113520"/>
              <a:gd name="connsiteY66" fmla="*/ 2359569 h 39758529"/>
              <a:gd name="connsiteX67" fmla="*/ 2392680 w 9113520"/>
              <a:gd name="connsiteY67" fmla="*/ 1628049 h 39758529"/>
              <a:gd name="connsiteX68" fmla="*/ 3764280 w 9113520"/>
              <a:gd name="connsiteY68" fmla="*/ 439329 h 39758529"/>
              <a:gd name="connsiteX69" fmla="*/ 3947160 w 9113520"/>
              <a:gd name="connsiteY69" fmla="*/ 439329 h 39758529"/>
              <a:gd name="connsiteX70" fmla="*/ 4766280 w 9113520"/>
              <a:gd name="connsiteY70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637320 w 9113520"/>
              <a:gd name="connsiteY59" fmla="*/ 5600741 h 39758529"/>
              <a:gd name="connsiteX60" fmla="*/ 3222240 w 9113520"/>
              <a:gd name="connsiteY60" fmla="*/ 4848939 h 39758529"/>
              <a:gd name="connsiteX61" fmla="*/ 3363360 w 9113520"/>
              <a:gd name="connsiteY61" fmla="*/ 4669349 h 39758529"/>
              <a:gd name="connsiteX62" fmla="*/ 2667000 w 9113520"/>
              <a:gd name="connsiteY62" fmla="*/ 4462689 h 39758529"/>
              <a:gd name="connsiteX63" fmla="*/ 3124200 w 9113520"/>
              <a:gd name="connsiteY63" fmla="*/ 3639729 h 39758529"/>
              <a:gd name="connsiteX64" fmla="*/ 2849880 w 9113520"/>
              <a:gd name="connsiteY64" fmla="*/ 3182529 h 39758529"/>
              <a:gd name="connsiteX65" fmla="*/ 2941320 w 9113520"/>
              <a:gd name="connsiteY65" fmla="*/ 3091089 h 39758529"/>
              <a:gd name="connsiteX66" fmla="*/ 2392680 w 9113520"/>
              <a:gd name="connsiteY66" fmla="*/ 2359569 h 39758529"/>
              <a:gd name="connsiteX67" fmla="*/ 2392680 w 9113520"/>
              <a:gd name="connsiteY67" fmla="*/ 1628049 h 39758529"/>
              <a:gd name="connsiteX68" fmla="*/ 3764280 w 9113520"/>
              <a:gd name="connsiteY68" fmla="*/ 439329 h 39758529"/>
              <a:gd name="connsiteX69" fmla="*/ 3947160 w 9113520"/>
              <a:gd name="connsiteY69" fmla="*/ 439329 h 39758529"/>
              <a:gd name="connsiteX70" fmla="*/ 4766280 w 9113520"/>
              <a:gd name="connsiteY70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637320 w 9113520"/>
              <a:gd name="connsiteY59" fmla="*/ 5600741 h 39758529"/>
              <a:gd name="connsiteX60" fmla="*/ 3151680 w 9113520"/>
              <a:gd name="connsiteY60" fmla="*/ 5028529 h 39758529"/>
              <a:gd name="connsiteX61" fmla="*/ 3363360 w 9113520"/>
              <a:gd name="connsiteY61" fmla="*/ 4669349 h 39758529"/>
              <a:gd name="connsiteX62" fmla="*/ 2667000 w 9113520"/>
              <a:gd name="connsiteY62" fmla="*/ 4462689 h 39758529"/>
              <a:gd name="connsiteX63" fmla="*/ 3124200 w 9113520"/>
              <a:gd name="connsiteY63" fmla="*/ 3639729 h 39758529"/>
              <a:gd name="connsiteX64" fmla="*/ 2849880 w 9113520"/>
              <a:gd name="connsiteY64" fmla="*/ 3182529 h 39758529"/>
              <a:gd name="connsiteX65" fmla="*/ 2941320 w 9113520"/>
              <a:gd name="connsiteY65" fmla="*/ 3091089 h 39758529"/>
              <a:gd name="connsiteX66" fmla="*/ 2392680 w 9113520"/>
              <a:gd name="connsiteY66" fmla="*/ 2359569 h 39758529"/>
              <a:gd name="connsiteX67" fmla="*/ 2392680 w 9113520"/>
              <a:gd name="connsiteY67" fmla="*/ 1628049 h 39758529"/>
              <a:gd name="connsiteX68" fmla="*/ 3764280 w 9113520"/>
              <a:gd name="connsiteY68" fmla="*/ 439329 h 39758529"/>
              <a:gd name="connsiteX69" fmla="*/ 3947160 w 9113520"/>
              <a:gd name="connsiteY69" fmla="*/ 439329 h 39758529"/>
              <a:gd name="connsiteX70" fmla="*/ 4766280 w 9113520"/>
              <a:gd name="connsiteY70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637320 w 9113520"/>
              <a:gd name="connsiteY59" fmla="*/ 5600741 h 39758529"/>
              <a:gd name="connsiteX60" fmla="*/ 3151680 w 9113520"/>
              <a:gd name="connsiteY60" fmla="*/ 5028529 h 39758529"/>
              <a:gd name="connsiteX61" fmla="*/ 3363360 w 9113520"/>
              <a:gd name="connsiteY61" fmla="*/ 4669349 h 39758529"/>
              <a:gd name="connsiteX62" fmla="*/ 2667000 w 9113520"/>
              <a:gd name="connsiteY62" fmla="*/ 4462689 h 39758529"/>
              <a:gd name="connsiteX63" fmla="*/ 3124200 w 9113520"/>
              <a:gd name="connsiteY63" fmla="*/ 3639729 h 39758529"/>
              <a:gd name="connsiteX64" fmla="*/ 2849880 w 9113520"/>
              <a:gd name="connsiteY64" fmla="*/ 3182529 h 39758529"/>
              <a:gd name="connsiteX65" fmla="*/ 2941320 w 9113520"/>
              <a:gd name="connsiteY65" fmla="*/ 3091089 h 39758529"/>
              <a:gd name="connsiteX66" fmla="*/ 2392680 w 9113520"/>
              <a:gd name="connsiteY66" fmla="*/ 2359569 h 39758529"/>
              <a:gd name="connsiteX67" fmla="*/ 2392680 w 9113520"/>
              <a:gd name="connsiteY67" fmla="*/ 1628049 h 39758529"/>
              <a:gd name="connsiteX68" fmla="*/ 3764280 w 9113520"/>
              <a:gd name="connsiteY68" fmla="*/ 439329 h 39758529"/>
              <a:gd name="connsiteX69" fmla="*/ 3947160 w 9113520"/>
              <a:gd name="connsiteY69" fmla="*/ 439329 h 39758529"/>
              <a:gd name="connsiteX70" fmla="*/ 4766280 w 9113520"/>
              <a:gd name="connsiteY70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637320 w 9113520"/>
              <a:gd name="connsiteY59" fmla="*/ 5600741 h 39758529"/>
              <a:gd name="connsiteX60" fmla="*/ 3151680 w 9113520"/>
              <a:gd name="connsiteY60" fmla="*/ 5028529 h 39758529"/>
              <a:gd name="connsiteX61" fmla="*/ 3363360 w 9113520"/>
              <a:gd name="connsiteY61" fmla="*/ 4669349 h 39758529"/>
              <a:gd name="connsiteX62" fmla="*/ 2667000 w 9113520"/>
              <a:gd name="connsiteY62" fmla="*/ 4462689 h 39758529"/>
              <a:gd name="connsiteX63" fmla="*/ 3124200 w 9113520"/>
              <a:gd name="connsiteY63" fmla="*/ 3639729 h 39758529"/>
              <a:gd name="connsiteX64" fmla="*/ 2849880 w 9113520"/>
              <a:gd name="connsiteY64" fmla="*/ 3182529 h 39758529"/>
              <a:gd name="connsiteX65" fmla="*/ 2941320 w 9113520"/>
              <a:gd name="connsiteY65" fmla="*/ 3091089 h 39758529"/>
              <a:gd name="connsiteX66" fmla="*/ 2392680 w 9113520"/>
              <a:gd name="connsiteY66" fmla="*/ 2359569 h 39758529"/>
              <a:gd name="connsiteX67" fmla="*/ 2392680 w 9113520"/>
              <a:gd name="connsiteY67" fmla="*/ 1628049 h 39758529"/>
              <a:gd name="connsiteX68" fmla="*/ 3764280 w 9113520"/>
              <a:gd name="connsiteY68" fmla="*/ 439329 h 39758529"/>
              <a:gd name="connsiteX69" fmla="*/ 3947160 w 9113520"/>
              <a:gd name="connsiteY69" fmla="*/ 439329 h 39758529"/>
              <a:gd name="connsiteX70" fmla="*/ 4766280 w 9113520"/>
              <a:gd name="connsiteY70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151680 w 9113520"/>
              <a:gd name="connsiteY59" fmla="*/ 5028529 h 39758529"/>
              <a:gd name="connsiteX60" fmla="*/ 3363360 w 9113520"/>
              <a:gd name="connsiteY60" fmla="*/ 4669349 h 39758529"/>
              <a:gd name="connsiteX61" fmla="*/ 2667000 w 9113520"/>
              <a:gd name="connsiteY61" fmla="*/ 4462689 h 39758529"/>
              <a:gd name="connsiteX62" fmla="*/ 3124200 w 9113520"/>
              <a:gd name="connsiteY62" fmla="*/ 3639729 h 39758529"/>
              <a:gd name="connsiteX63" fmla="*/ 2849880 w 9113520"/>
              <a:gd name="connsiteY63" fmla="*/ 3182529 h 39758529"/>
              <a:gd name="connsiteX64" fmla="*/ 2941320 w 9113520"/>
              <a:gd name="connsiteY64" fmla="*/ 3091089 h 39758529"/>
              <a:gd name="connsiteX65" fmla="*/ 2392680 w 9113520"/>
              <a:gd name="connsiteY65" fmla="*/ 2359569 h 39758529"/>
              <a:gd name="connsiteX66" fmla="*/ 2392680 w 9113520"/>
              <a:gd name="connsiteY66" fmla="*/ 1628049 h 39758529"/>
              <a:gd name="connsiteX67" fmla="*/ 3764280 w 9113520"/>
              <a:gd name="connsiteY67" fmla="*/ 439329 h 39758529"/>
              <a:gd name="connsiteX68" fmla="*/ 3947160 w 9113520"/>
              <a:gd name="connsiteY68" fmla="*/ 439329 h 39758529"/>
              <a:gd name="connsiteX69" fmla="*/ 4766280 w 9113520"/>
              <a:gd name="connsiteY69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151680 w 9113520"/>
              <a:gd name="connsiteY59" fmla="*/ 5028529 h 39758529"/>
              <a:gd name="connsiteX60" fmla="*/ 3363360 w 9113520"/>
              <a:gd name="connsiteY60" fmla="*/ 4669349 h 39758529"/>
              <a:gd name="connsiteX61" fmla="*/ 2667000 w 9113520"/>
              <a:gd name="connsiteY61" fmla="*/ 4462689 h 39758529"/>
              <a:gd name="connsiteX62" fmla="*/ 3124200 w 9113520"/>
              <a:gd name="connsiteY62" fmla="*/ 3639729 h 39758529"/>
              <a:gd name="connsiteX63" fmla="*/ 2849880 w 9113520"/>
              <a:gd name="connsiteY63" fmla="*/ 3182529 h 39758529"/>
              <a:gd name="connsiteX64" fmla="*/ 2941320 w 9113520"/>
              <a:gd name="connsiteY64" fmla="*/ 3091089 h 39758529"/>
              <a:gd name="connsiteX65" fmla="*/ 2392680 w 9113520"/>
              <a:gd name="connsiteY65" fmla="*/ 2359569 h 39758529"/>
              <a:gd name="connsiteX66" fmla="*/ 2392680 w 9113520"/>
              <a:gd name="connsiteY66" fmla="*/ 1628049 h 39758529"/>
              <a:gd name="connsiteX67" fmla="*/ 3764280 w 9113520"/>
              <a:gd name="connsiteY67" fmla="*/ 439329 h 39758529"/>
              <a:gd name="connsiteX68" fmla="*/ 3947160 w 9113520"/>
              <a:gd name="connsiteY68" fmla="*/ 439329 h 39758529"/>
              <a:gd name="connsiteX69" fmla="*/ 4766280 w 9113520"/>
              <a:gd name="connsiteY69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151680 w 9113520"/>
              <a:gd name="connsiteY59" fmla="*/ 5028529 h 39758529"/>
              <a:gd name="connsiteX60" fmla="*/ 3363360 w 9113520"/>
              <a:gd name="connsiteY60" fmla="*/ 4669349 h 39758529"/>
              <a:gd name="connsiteX61" fmla="*/ 2667000 w 9113520"/>
              <a:gd name="connsiteY61" fmla="*/ 4462689 h 39758529"/>
              <a:gd name="connsiteX62" fmla="*/ 3124200 w 9113520"/>
              <a:gd name="connsiteY62" fmla="*/ 3639729 h 39758529"/>
              <a:gd name="connsiteX63" fmla="*/ 2849880 w 9113520"/>
              <a:gd name="connsiteY63" fmla="*/ 3182529 h 39758529"/>
              <a:gd name="connsiteX64" fmla="*/ 2941320 w 9113520"/>
              <a:gd name="connsiteY64" fmla="*/ 3091089 h 39758529"/>
              <a:gd name="connsiteX65" fmla="*/ 2392680 w 9113520"/>
              <a:gd name="connsiteY65" fmla="*/ 2359569 h 39758529"/>
              <a:gd name="connsiteX66" fmla="*/ 2392680 w 9113520"/>
              <a:gd name="connsiteY66" fmla="*/ 1628049 h 39758529"/>
              <a:gd name="connsiteX67" fmla="*/ 3764280 w 9113520"/>
              <a:gd name="connsiteY67" fmla="*/ 439329 h 39758529"/>
              <a:gd name="connsiteX68" fmla="*/ 3947160 w 9113520"/>
              <a:gd name="connsiteY68" fmla="*/ 439329 h 39758529"/>
              <a:gd name="connsiteX69" fmla="*/ 4766280 w 9113520"/>
              <a:gd name="connsiteY69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151680 w 9113520"/>
              <a:gd name="connsiteY59" fmla="*/ 5028529 h 39758529"/>
              <a:gd name="connsiteX60" fmla="*/ 3363360 w 9113520"/>
              <a:gd name="connsiteY60" fmla="*/ 4669349 h 39758529"/>
              <a:gd name="connsiteX61" fmla="*/ 2667000 w 9113520"/>
              <a:gd name="connsiteY61" fmla="*/ 4462689 h 39758529"/>
              <a:gd name="connsiteX62" fmla="*/ 3124200 w 9113520"/>
              <a:gd name="connsiteY62" fmla="*/ 3639729 h 39758529"/>
              <a:gd name="connsiteX63" fmla="*/ 2849880 w 9113520"/>
              <a:gd name="connsiteY63" fmla="*/ 3182529 h 39758529"/>
              <a:gd name="connsiteX64" fmla="*/ 2941320 w 9113520"/>
              <a:gd name="connsiteY64" fmla="*/ 3091089 h 39758529"/>
              <a:gd name="connsiteX65" fmla="*/ 2392680 w 9113520"/>
              <a:gd name="connsiteY65" fmla="*/ 2359569 h 39758529"/>
              <a:gd name="connsiteX66" fmla="*/ 2392680 w 9113520"/>
              <a:gd name="connsiteY66" fmla="*/ 1628049 h 39758529"/>
              <a:gd name="connsiteX67" fmla="*/ 3764280 w 9113520"/>
              <a:gd name="connsiteY67" fmla="*/ 439329 h 39758529"/>
              <a:gd name="connsiteX68" fmla="*/ 3947160 w 9113520"/>
              <a:gd name="connsiteY68" fmla="*/ 439329 h 39758529"/>
              <a:gd name="connsiteX69" fmla="*/ 4766280 w 9113520"/>
              <a:gd name="connsiteY69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151680 w 9113520"/>
              <a:gd name="connsiteY59" fmla="*/ 5028529 h 39758529"/>
              <a:gd name="connsiteX60" fmla="*/ 3363360 w 9113520"/>
              <a:gd name="connsiteY60" fmla="*/ 4669349 h 39758529"/>
              <a:gd name="connsiteX61" fmla="*/ 2667000 w 9113520"/>
              <a:gd name="connsiteY61" fmla="*/ 4462689 h 39758529"/>
              <a:gd name="connsiteX62" fmla="*/ 3124200 w 9113520"/>
              <a:gd name="connsiteY62" fmla="*/ 3639729 h 39758529"/>
              <a:gd name="connsiteX63" fmla="*/ 2849880 w 9113520"/>
              <a:gd name="connsiteY63" fmla="*/ 3182529 h 39758529"/>
              <a:gd name="connsiteX64" fmla="*/ 2941320 w 9113520"/>
              <a:gd name="connsiteY64" fmla="*/ 3091089 h 39758529"/>
              <a:gd name="connsiteX65" fmla="*/ 2392680 w 9113520"/>
              <a:gd name="connsiteY65" fmla="*/ 2359569 h 39758529"/>
              <a:gd name="connsiteX66" fmla="*/ 2392680 w 9113520"/>
              <a:gd name="connsiteY66" fmla="*/ 1628049 h 39758529"/>
              <a:gd name="connsiteX67" fmla="*/ 3764280 w 9113520"/>
              <a:gd name="connsiteY67" fmla="*/ 439329 h 39758529"/>
              <a:gd name="connsiteX68" fmla="*/ 3947160 w 9113520"/>
              <a:gd name="connsiteY68" fmla="*/ 439329 h 39758529"/>
              <a:gd name="connsiteX69" fmla="*/ 4766280 w 9113520"/>
              <a:gd name="connsiteY69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433920 w 9113520"/>
              <a:gd name="connsiteY59" fmla="*/ 5602713 h 39758529"/>
              <a:gd name="connsiteX60" fmla="*/ 3151680 w 9113520"/>
              <a:gd name="connsiteY60" fmla="*/ 5028529 h 39758529"/>
              <a:gd name="connsiteX61" fmla="*/ 3363360 w 9113520"/>
              <a:gd name="connsiteY61" fmla="*/ 4669349 h 39758529"/>
              <a:gd name="connsiteX62" fmla="*/ 2667000 w 9113520"/>
              <a:gd name="connsiteY62" fmla="*/ 4462689 h 39758529"/>
              <a:gd name="connsiteX63" fmla="*/ 3124200 w 9113520"/>
              <a:gd name="connsiteY63" fmla="*/ 3639729 h 39758529"/>
              <a:gd name="connsiteX64" fmla="*/ 2849880 w 9113520"/>
              <a:gd name="connsiteY64" fmla="*/ 3182529 h 39758529"/>
              <a:gd name="connsiteX65" fmla="*/ 2941320 w 9113520"/>
              <a:gd name="connsiteY65" fmla="*/ 3091089 h 39758529"/>
              <a:gd name="connsiteX66" fmla="*/ 2392680 w 9113520"/>
              <a:gd name="connsiteY66" fmla="*/ 2359569 h 39758529"/>
              <a:gd name="connsiteX67" fmla="*/ 2392680 w 9113520"/>
              <a:gd name="connsiteY67" fmla="*/ 1628049 h 39758529"/>
              <a:gd name="connsiteX68" fmla="*/ 3764280 w 9113520"/>
              <a:gd name="connsiteY68" fmla="*/ 439329 h 39758529"/>
              <a:gd name="connsiteX69" fmla="*/ 3947160 w 9113520"/>
              <a:gd name="connsiteY69" fmla="*/ 439329 h 39758529"/>
              <a:gd name="connsiteX70" fmla="*/ 4766280 w 9113520"/>
              <a:gd name="connsiteY70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433920 w 9113520"/>
              <a:gd name="connsiteY59" fmla="*/ 5602713 h 39758529"/>
              <a:gd name="connsiteX60" fmla="*/ 3151680 w 9113520"/>
              <a:gd name="connsiteY60" fmla="*/ 5028529 h 39758529"/>
              <a:gd name="connsiteX61" fmla="*/ 3363360 w 9113520"/>
              <a:gd name="connsiteY61" fmla="*/ 4669349 h 39758529"/>
              <a:gd name="connsiteX62" fmla="*/ 2667000 w 9113520"/>
              <a:gd name="connsiteY62" fmla="*/ 4462689 h 39758529"/>
              <a:gd name="connsiteX63" fmla="*/ 3124200 w 9113520"/>
              <a:gd name="connsiteY63" fmla="*/ 3639729 h 39758529"/>
              <a:gd name="connsiteX64" fmla="*/ 2849880 w 9113520"/>
              <a:gd name="connsiteY64" fmla="*/ 3182529 h 39758529"/>
              <a:gd name="connsiteX65" fmla="*/ 2941320 w 9113520"/>
              <a:gd name="connsiteY65" fmla="*/ 3091089 h 39758529"/>
              <a:gd name="connsiteX66" fmla="*/ 2392680 w 9113520"/>
              <a:gd name="connsiteY66" fmla="*/ 2359569 h 39758529"/>
              <a:gd name="connsiteX67" fmla="*/ 2392680 w 9113520"/>
              <a:gd name="connsiteY67" fmla="*/ 1628049 h 39758529"/>
              <a:gd name="connsiteX68" fmla="*/ 3764280 w 9113520"/>
              <a:gd name="connsiteY68" fmla="*/ 439329 h 39758529"/>
              <a:gd name="connsiteX69" fmla="*/ 3947160 w 9113520"/>
              <a:gd name="connsiteY69" fmla="*/ 439329 h 39758529"/>
              <a:gd name="connsiteX70" fmla="*/ 4766280 w 9113520"/>
              <a:gd name="connsiteY70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433920 w 9113520"/>
              <a:gd name="connsiteY59" fmla="*/ 5602713 h 39758529"/>
              <a:gd name="connsiteX60" fmla="*/ 3151680 w 9113520"/>
              <a:gd name="connsiteY60" fmla="*/ 5028529 h 39758529"/>
              <a:gd name="connsiteX61" fmla="*/ 3363360 w 9113520"/>
              <a:gd name="connsiteY61" fmla="*/ 4669349 h 39758529"/>
              <a:gd name="connsiteX62" fmla="*/ 2667000 w 9113520"/>
              <a:gd name="connsiteY62" fmla="*/ 4462689 h 39758529"/>
              <a:gd name="connsiteX63" fmla="*/ 3124200 w 9113520"/>
              <a:gd name="connsiteY63" fmla="*/ 3639729 h 39758529"/>
              <a:gd name="connsiteX64" fmla="*/ 2849880 w 9113520"/>
              <a:gd name="connsiteY64" fmla="*/ 3182529 h 39758529"/>
              <a:gd name="connsiteX65" fmla="*/ 2941320 w 9113520"/>
              <a:gd name="connsiteY65" fmla="*/ 3091089 h 39758529"/>
              <a:gd name="connsiteX66" fmla="*/ 2392680 w 9113520"/>
              <a:gd name="connsiteY66" fmla="*/ 2359569 h 39758529"/>
              <a:gd name="connsiteX67" fmla="*/ 2392680 w 9113520"/>
              <a:gd name="connsiteY67" fmla="*/ 1628049 h 39758529"/>
              <a:gd name="connsiteX68" fmla="*/ 3764280 w 9113520"/>
              <a:gd name="connsiteY68" fmla="*/ 439329 h 39758529"/>
              <a:gd name="connsiteX69" fmla="*/ 3947160 w 9113520"/>
              <a:gd name="connsiteY69" fmla="*/ 439329 h 39758529"/>
              <a:gd name="connsiteX70" fmla="*/ 4766280 w 9113520"/>
              <a:gd name="connsiteY70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433920 w 9113520"/>
              <a:gd name="connsiteY59" fmla="*/ 5602713 h 39758529"/>
              <a:gd name="connsiteX60" fmla="*/ 3151680 w 9113520"/>
              <a:gd name="connsiteY60" fmla="*/ 5028529 h 39758529"/>
              <a:gd name="connsiteX61" fmla="*/ 3363360 w 9113520"/>
              <a:gd name="connsiteY61" fmla="*/ 4669349 h 39758529"/>
              <a:gd name="connsiteX62" fmla="*/ 2667000 w 9113520"/>
              <a:gd name="connsiteY62" fmla="*/ 4462689 h 39758529"/>
              <a:gd name="connsiteX63" fmla="*/ 3124200 w 9113520"/>
              <a:gd name="connsiteY63" fmla="*/ 3639729 h 39758529"/>
              <a:gd name="connsiteX64" fmla="*/ 2849880 w 9113520"/>
              <a:gd name="connsiteY64" fmla="*/ 3182529 h 39758529"/>
              <a:gd name="connsiteX65" fmla="*/ 2941320 w 9113520"/>
              <a:gd name="connsiteY65" fmla="*/ 3091089 h 39758529"/>
              <a:gd name="connsiteX66" fmla="*/ 2392680 w 9113520"/>
              <a:gd name="connsiteY66" fmla="*/ 2359569 h 39758529"/>
              <a:gd name="connsiteX67" fmla="*/ 2392680 w 9113520"/>
              <a:gd name="connsiteY67" fmla="*/ 1628049 h 39758529"/>
              <a:gd name="connsiteX68" fmla="*/ 3764280 w 9113520"/>
              <a:gd name="connsiteY68" fmla="*/ 439329 h 39758529"/>
              <a:gd name="connsiteX69" fmla="*/ 3947160 w 9113520"/>
              <a:gd name="connsiteY69" fmla="*/ 439329 h 39758529"/>
              <a:gd name="connsiteX70" fmla="*/ 4766280 w 9113520"/>
              <a:gd name="connsiteY70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433920 w 9113520"/>
              <a:gd name="connsiteY59" fmla="*/ 5602713 h 39758529"/>
              <a:gd name="connsiteX60" fmla="*/ 3151680 w 9113520"/>
              <a:gd name="connsiteY60" fmla="*/ 5028529 h 39758529"/>
              <a:gd name="connsiteX61" fmla="*/ 3363360 w 9113520"/>
              <a:gd name="connsiteY61" fmla="*/ 4669349 h 39758529"/>
              <a:gd name="connsiteX62" fmla="*/ 2667000 w 9113520"/>
              <a:gd name="connsiteY62" fmla="*/ 4462689 h 39758529"/>
              <a:gd name="connsiteX63" fmla="*/ 3124200 w 9113520"/>
              <a:gd name="connsiteY63" fmla="*/ 3639729 h 39758529"/>
              <a:gd name="connsiteX64" fmla="*/ 2849880 w 9113520"/>
              <a:gd name="connsiteY64" fmla="*/ 3182529 h 39758529"/>
              <a:gd name="connsiteX65" fmla="*/ 2941320 w 9113520"/>
              <a:gd name="connsiteY65" fmla="*/ 3091089 h 39758529"/>
              <a:gd name="connsiteX66" fmla="*/ 2392680 w 9113520"/>
              <a:gd name="connsiteY66" fmla="*/ 2359569 h 39758529"/>
              <a:gd name="connsiteX67" fmla="*/ 2392680 w 9113520"/>
              <a:gd name="connsiteY67" fmla="*/ 1628049 h 39758529"/>
              <a:gd name="connsiteX68" fmla="*/ 3764280 w 9113520"/>
              <a:gd name="connsiteY68" fmla="*/ 439329 h 39758529"/>
              <a:gd name="connsiteX69" fmla="*/ 3947160 w 9113520"/>
              <a:gd name="connsiteY69" fmla="*/ 439329 h 39758529"/>
              <a:gd name="connsiteX70" fmla="*/ 4766280 w 9113520"/>
              <a:gd name="connsiteY70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480960 w 9113520"/>
              <a:gd name="connsiteY59" fmla="*/ 5156808 h 39758529"/>
              <a:gd name="connsiteX60" fmla="*/ 3151680 w 9113520"/>
              <a:gd name="connsiteY60" fmla="*/ 5028529 h 39758529"/>
              <a:gd name="connsiteX61" fmla="*/ 3363360 w 9113520"/>
              <a:gd name="connsiteY61" fmla="*/ 4669349 h 39758529"/>
              <a:gd name="connsiteX62" fmla="*/ 2667000 w 9113520"/>
              <a:gd name="connsiteY62" fmla="*/ 4462689 h 39758529"/>
              <a:gd name="connsiteX63" fmla="*/ 3124200 w 9113520"/>
              <a:gd name="connsiteY63" fmla="*/ 3639729 h 39758529"/>
              <a:gd name="connsiteX64" fmla="*/ 2849880 w 9113520"/>
              <a:gd name="connsiteY64" fmla="*/ 3182529 h 39758529"/>
              <a:gd name="connsiteX65" fmla="*/ 2941320 w 9113520"/>
              <a:gd name="connsiteY65" fmla="*/ 3091089 h 39758529"/>
              <a:gd name="connsiteX66" fmla="*/ 2392680 w 9113520"/>
              <a:gd name="connsiteY66" fmla="*/ 2359569 h 39758529"/>
              <a:gd name="connsiteX67" fmla="*/ 2392680 w 9113520"/>
              <a:gd name="connsiteY67" fmla="*/ 1628049 h 39758529"/>
              <a:gd name="connsiteX68" fmla="*/ 3764280 w 9113520"/>
              <a:gd name="connsiteY68" fmla="*/ 439329 h 39758529"/>
              <a:gd name="connsiteX69" fmla="*/ 3947160 w 9113520"/>
              <a:gd name="connsiteY69" fmla="*/ 439329 h 39758529"/>
              <a:gd name="connsiteX70" fmla="*/ 4766280 w 9113520"/>
              <a:gd name="connsiteY70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457440 w 9113520"/>
              <a:gd name="connsiteY59" fmla="*/ 5602713 h 39758529"/>
              <a:gd name="connsiteX60" fmla="*/ 3151680 w 9113520"/>
              <a:gd name="connsiteY60" fmla="*/ 5028529 h 39758529"/>
              <a:gd name="connsiteX61" fmla="*/ 3363360 w 9113520"/>
              <a:gd name="connsiteY61" fmla="*/ 4669349 h 39758529"/>
              <a:gd name="connsiteX62" fmla="*/ 2667000 w 9113520"/>
              <a:gd name="connsiteY62" fmla="*/ 4462689 h 39758529"/>
              <a:gd name="connsiteX63" fmla="*/ 3124200 w 9113520"/>
              <a:gd name="connsiteY63" fmla="*/ 3639729 h 39758529"/>
              <a:gd name="connsiteX64" fmla="*/ 2849880 w 9113520"/>
              <a:gd name="connsiteY64" fmla="*/ 3182529 h 39758529"/>
              <a:gd name="connsiteX65" fmla="*/ 2941320 w 9113520"/>
              <a:gd name="connsiteY65" fmla="*/ 3091089 h 39758529"/>
              <a:gd name="connsiteX66" fmla="*/ 2392680 w 9113520"/>
              <a:gd name="connsiteY66" fmla="*/ 2359569 h 39758529"/>
              <a:gd name="connsiteX67" fmla="*/ 2392680 w 9113520"/>
              <a:gd name="connsiteY67" fmla="*/ 1628049 h 39758529"/>
              <a:gd name="connsiteX68" fmla="*/ 3764280 w 9113520"/>
              <a:gd name="connsiteY68" fmla="*/ 439329 h 39758529"/>
              <a:gd name="connsiteX69" fmla="*/ 3947160 w 9113520"/>
              <a:gd name="connsiteY69" fmla="*/ 439329 h 39758529"/>
              <a:gd name="connsiteX70" fmla="*/ 4766280 w 9113520"/>
              <a:gd name="connsiteY70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457440 w 9113520"/>
              <a:gd name="connsiteY59" fmla="*/ 5602713 h 39758529"/>
              <a:gd name="connsiteX60" fmla="*/ 3151680 w 9113520"/>
              <a:gd name="connsiteY60" fmla="*/ 5028529 h 39758529"/>
              <a:gd name="connsiteX61" fmla="*/ 3363360 w 9113520"/>
              <a:gd name="connsiteY61" fmla="*/ 4669349 h 39758529"/>
              <a:gd name="connsiteX62" fmla="*/ 2667000 w 9113520"/>
              <a:gd name="connsiteY62" fmla="*/ 4462689 h 39758529"/>
              <a:gd name="connsiteX63" fmla="*/ 3124200 w 9113520"/>
              <a:gd name="connsiteY63" fmla="*/ 3639729 h 39758529"/>
              <a:gd name="connsiteX64" fmla="*/ 2849880 w 9113520"/>
              <a:gd name="connsiteY64" fmla="*/ 3182529 h 39758529"/>
              <a:gd name="connsiteX65" fmla="*/ 2941320 w 9113520"/>
              <a:gd name="connsiteY65" fmla="*/ 3091089 h 39758529"/>
              <a:gd name="connsiteX66" fmla="*/ 2392680 w 9113520"/>
              <a:gd name="connsiteY66" fmla="*/ 2359569 h 39758529"/>
              <a:gd name="connsiteX67" fmla="*/ 2392680 w 9113520"/>
              <a:gd name="connsiteY67" fmla="*/ 1628049 h 39758529"/>
              <a:gd name="connsiteX68" fmla="*/ 3764280 w 9113520"/>
              <a:gd name="connsiteY68" fmla="*/ 439329 h 39758529"/>
              <a:gd name="connsiteX69" fmla="*/ 3947160 w 9113520"/>
              <a:gd name="connsiteY69" fmla="*/ 439329 h 39758529"/>
              <a:gd name="connsiteX70" fmla="*/ 4766280 w 9113520"/>
              <a:gd name="connsiteY70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292800 w 9113520"/>
              <a:gd name="connsiteY59" fmla="*/ 5602713 h 39758529"/>
              <a:gd name="connsiteX60" fmla="*/ 3151680 w 9113520"/>
              <a:gd name="connsiteY60" fmla="*/ 5028529 h 39758529"/>
              <a:gd name="connsiteX61" fmla="*/ 3363360 w 9113520"/>
              <a:gd name="connsiteY61" fmla="*/ 4669349 h 39758529"/>
              <a:gd name="connsiteX62" fmla="*/ 2667000 w 9113520"/>
              <a:gd name="connsiteY62" fmla="*/ 4462689 h 39758529"/>
              <a:gd name="connsiteX63" fmla="*/ 3124200 w 9113520"/>
              <a:gd name="connsiteY63" fmla="*/ 3639729 h 39758529"/>
              <a:gd name="connsiteX64" fmla="*/ 2849880 w 9113520"/>
              <a:gd name="connsiteY64" fmla="*/ 3182529 h 39758529"/>
              <a:gd name="connsiteX65" fmla="*/ 2941320 w 9113520"/>
              <a:gd name="connsiteY65" fmla="*/ 3091089 h 39758529"/>
              <a:gd name="connsiteX66" fmla="*/ 2392680 w 9113520"/>
              <a:gd name="connsiteY66" fmla="*/ 2359569 h 39758529"/>
              <a:gd name="connsiteX67" fmla="*/ 2392680 w 9113520"/>
              <a:gd name="connsiteY67" fmla="*/ 1628049 h 39758529"/>
              <a:gd name="connsiteX68" fmla="*/ 3764280 w 9113520"/>
              <a:gd name="connsiteY68" fmla="*/ 439329 h 39758529"/>
              <a:gd name="connsiteX69" fmla="*/ 3947160 w 9113520"/>
              <a:gd name="connsiteY69" fmla="*/ 439329 h 39758529"/>
              <a:gd name="connsiteX70" fmla="*/ 4766280 w 9113520"/>
              <a:gd name="connsiteY70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504480 w 9113520"/>
              <a:gd name="connsiteY59" fmla="*/ 5602713 h 39758529"/>
              <a:gd name="connsiteX60" fmla="*/ 3151680 w 9113520"/>
              <a:gd name="connsiteY60" fmla="*/ 5028529 h 39758529"/>
              <a:gd name="connsiteX61" fmla="*/ 3363360 w 9113520"/>
              <a:gd name="connsiteY61" fmla="*/ 4669349 h 39758529"/>
              <a:gd name="connsiteX62" fmla="*/ 2667000 w 9113520"/>
              <a:gd name="connsiteY62" fmla="*/ 4462689 h 39758529"/>
              <a:gd name="connsiteX63" fmla="*/ 3124200 w 9113520"/>
              <a:gd name="connsiteY63" fmla="*/ 3639729 h 39758529"/>
              <a:gd name="connsiteX64" fmla="*/ 2849880 w 9113520"/>
              <a:gd name="connsiteY64" fmla="*/ 3182529 h 39758529"/>
              <a:gd name="connsiteX65" fmla="*/ 2941320 w 9113520"/>
              <a:gd name="connsiteY65" fmla="*/ 3091089 h 39758529"/>
              <a:gd name="connsiteX66" fmla="*/ 2392680 w 9113520"/>
              <a:gd name="connsiteY66" fmla="*/ 2359569 h 39758529"/>
              <a:gd name="connsiteX67" fmla="*/ 2392680 w 9113520"/>
              <a:gd name="connsiteY67" fmla="*/ 1628049 h 39758529"/>
              <a:gd name="connsiteX68" fmla="*/ 3764280 w 9113520"/>
              <a:gd name="connsiteY68" fmla="*/ 439329 h 39758529"/>
              <a:gd name="connsiteX69" fmla="*/ 3947160 w 9113520"/>
              <a:gd name="connsiteY69" fmla="*/ 439329 h 39758529"/>
              <a:gd name="connsiteX70" fmla="*/ 4766280 w 9113520"/>
              <a:gd name="connsiteY70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292800 w 9113520"/>
              <a:gd name="connsiteY59" fmla="*/ 5602713 h 39758529"/>
              <a:gd name="connsiteX60" fmla="*/ 3151680 w 9113520"/>
              <a:gd name="connsiteY60" fmla="*/ 5028529 h 39758529"/>
              <a:gd name="connsiteX61" fmla="*/ 3363360 w 9113520"/>
              <a:gd name="connsiteY61" fmla="*/ 4669349 h 39758529"/>
              <a:gd name="connsiteX62" fmla="*/ 2667000 w 9113520"/>
              <a:gd name="connsiteY62" fmla="*/ 4462689 h 39758529"/>
              <a:gd name="connsiteX63" fmla="*/ 3124200 w 9113520"/>
              <a:gd name="connsiteY63" fmla="*/ 3639729 h 39758529"/>
              <a:gd name="connsiteX64" fmla="*/ 2849880 w 9113520"/>
              <a:gd name="connsiteY64" fmla="*/ 3182529 h 39758529"/>
              <a:gd name="connsiteX65" fmla="*/ 2941320 w 9113520"/>
              <a:gd name="connsiteY65" fmla="*/ 3091089 h 39758529"/>
              <a:gd name="connsiteX66" fmla="*/ 2392680 w 9113520"/>
              <a:gd name="connsiteY66" fmla="*/ 2359569 h 39758529"/>
              <a:gd name="connsiteX67" fmla="*/ 2392680 w 9113520"/>
              <a:gd name="connsiteY67" fmla="*/ 1628049 h 39758529"/>
              <a:gd name="connsiteX68" fmla="*/ 3764280 w 9113520"/>
              <a:gd name="connsiteY68" fmla="*/ 439329 h 39758529"/>
              <a:gd name="connsiteX69" fmla="*/ 3947160 w 9113520"/>
              <a:gd name="connsiteY69" fmla="*/ 439329 h 39758529"/>
              <a:gd name="connsiteX70" fmla="*/ 4766280 w 9113520"/>
              <a:gd name="connsiteY70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057600 w 9113520"/>
              <a:gd name="connsiteY59" fmla="*/ 5602713 h 39758529"/>
              <a:gd name="connsiteX60" fmla="*/ 3151680 w 9113520"/>
              <a:gd name="connsiteY60" fmla="*/ 5028529 h 39758529"/>
              <a:gd name="connsiteX61" fmla="*/ 3363360 w 9113520"/>
              <a:gd name="connsiteY61" fmla="*/ 4669349 h 39758529"/>
              <a:gd name="connsiteX62" fmla="*/ 2667000 w 9113520"/>
              <a:gd name="connsiteY62" fmla="*/ 4462689 h 39758529"/>
              <a:gd name="connsiteX63" fmla="*/ 3124200 w 9113520"/>
              <a:gd name="connsiteY63" fmla="*/ 3639729 h 39758529"/>
              <a:gd name="connsiteX64" fmla="*/ 2849880 w 9113520"/>
              <a:gd name="connsiteY64" fmla="*/ 3182529 h 39758529"/>
              <a:gd name="connsiteX65" fmla="*/ 2941320 w 9113520"/>
              <a:gd name="connsiteY65" fmla="*/ 3091089 h 39758529"/>
              <a:gd name="connsiteX66" fmla="*/ 2392680 w 9113520"/>
              <a:gd name="connsiteY66" fmla="*/ 2359569 h 39758529"/>
              <a:gd name="connsiteX67" fmla="*/ 2392680 w 9113520"/>
              <a:gd name="connsiteY67" fmla="*/ 1628049 h 39758529"/>
              <a:gd name="connsiteX68" fmla="*/ 3764280 w 9113520"/>
              <a:gd name="connsiteY68" fmla="*/ 439329 h 39758529"/>
              <a:gd name="connsiteX69" fmla="*/ 3947160 w 9113520"/>
              <a:gd name="connsiteY69" fmla="*/ 439329 h 39758529"/>
              <a:gd name="connsiteX70" fmla="*/ 4766280 w 9113520"/>
              <a:gd name="connsiteY70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057600 w 9113520"/>
              <a:gd name="connsiteY59" fmla="*/ 5602713 h 39758529"/>
              <a:gd name="connsiteX60" fmla="*/ 3151680 w 9113520"/>
              <a:gd name="connsiteY60" fmla="*/ 5028529 h 39758529"/>
              <a:gd name="connsiteX61" fmla="*/ 3363360 w 9113520"/>
              <a:gd name="connsiteY61" fmla="*/ 4669349 h 39758529"/>
              <a:gd name="connsiteX62" fmla="*/ 2667000 w 9113520"/>
              <a:gd name="connsiteY62" fmla="*/ 4462689 h 39758529"/>
              <a:gd name="connsiteX63" fmla="*/ 3124200 w 9113520"/>
              <a:gd name="connsiteY63" fmla="*/ 3639729 h 39758529"/>
              <a:gd name="connsiteX64" fmla="*/ 2849880 w 9113520"/>
              <a:gd name="connsiteY64" fmla="*/ 3182529 h 39758529"/>
              <a:gd name="connsiteX65" fmla="*/ 2941320 w 9113520"/>
              <a:gd name="connsiteY65" fmla="*/ 3091089 h 39758529"/>
              <a:gd name="connsiteX66" fmla="*/ 2392680 w 9113520"/>
              <a:gd name="connsiteY66" fmla="*/ 2359569 h 39758529"/>
              <a:gd name="connsiteX67" fmla="*/ 2392680 w 9113520"/>
              <a:gd name="connsiteY67" fmla="*/ 1628049 h 39758529"/>
              <a:gd name="connsiteX68" fmla="*/ 3764280 w 9113520"/>
              <a:gd name="connsiteY68" fmla="*/ 439329 h 39758529"/>
              <a:gd name="connsiteX69" fmla="*/ 3947160 w 9113520"/>
              <a:gd name="connsiteY69" fmla="*/ 439329 h 39758529"/>
              <a:gd name="connsiteX70" fmla="*/ 4766280 w 9113520"/>
              <a:gd name="connsiteY70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057600 w 9113520"/>
              <a:gd name="connsiteY59" fmla="*/ 5602713 h 39758529"/>
              <a:gd name="connsiteX60" fmla="*/ 3151680 w 9113520"/>
              <a:gd name="connsiteY60" fmla="*/ 5028529 h 39758529"/>
              <a:gd name="connsiteX61" fmla="*/ 3363360 w 9113520"/>
              <a:gd name="connsiteY61" fmla="*/ 4669349 h 39758529"/>
              <a:gd name="connsiteX62" fmla="*/ 2667000 w 9113520"/>
              <a:gd name="connsiteY62" fmla="*/ 4462689 h 39758529"/>
              <a:gd name="connsiteX63" fmla="*/ 3124200 w 9113520"/>
              <a:gd name="connsiteY63" fmla="*/ 3639729 h 39758529"/>
              <a:gd name="connsiteX64" fmla="*/ 2849880 w 9113520"/>
              <a:gd name="connsiteY64" fmla="*/ 3182529 h 39758529"/>
              <a:gd name="connsiteX65" fmla="*/ 2941320 w 9113520"/>
              <a:gd name="connsiteY65" fmla="*/ 3091089 h 39758529"/>
              <a:gd name="connsiteX66" fmla="*/ 2392680 w 9113520"/>
              <a:gd name="connsiteY66" fmla="*/ 2359569 h 39758529"/>
              <a:gd name="connsiteX67" fmla="*/ 2392680 w 9113520"/>
              <a:gd name="connsiteY67" fmla="*/ 1628049 h 39758529"/>
              <a:gd name="connsiteX68" fmla="*/ 3764280 w 9113520"/>
              <a:gd name="connsiteY68" fmla="*/ 439329 h 39758529"/>
              <a:gd name="connsiteX69" fmla="*/ 3947160 w 9113520"/>
              <a:gd name="connsiteY69" fmla="*/ 439329 h 39758529"/>
              <a:gd name="connsiteX70" fmla="*/ 4766280 w 9113520"/>
              <a:gd name="connsiteY70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339840 w 9113520"/>
              <a:gd name="connsiteY59" fmla="*/ 5602713 h 39758529"/>
              <a:gd name="connsiteX60" fmla="*/ 3151680 w 9113520"/>
              <a:gd name="connsiteY60" fmla="*/ 5028529 h 39758529"/>
              <a:gd name="connsiteX61" fmla="*/ 3363360 w 9113520"/>
              <a:gd name="connsiteY61" fmla="*/ 4669349 h 39758529"/>
              <a:gd name="connsiteX62" fmla="*/ 2667000 w 9113520"/>
              <a:gd name="connsiteY62" fmla="*/ 4462689 h 39758529"/>
              <a:gd name="connsiteX63" fmla="*/ 3124200 w 9113520"/>
              <a:gd name="connsiteY63" fmla="*/ 3639729 h 39758529"/>
              <a:gd name="connsiteX64" fmla="*/ 2849880 w 9113520"/>
              <a:gd name="connsiteY64" fmla="*/ 3182529 h 39758529"/>
              <a:gd name="connsiteX65" fmla="*/ 2941320 w 9113520"/>
              <a:gd name="connsiteY65" fmla="*/ 3091089 h 39758529"/>
              <a:gd name="connsiteX66" fmla="*/ 2392680 w 9113520"/>
              <a:gd name="connsiteY66" fmla="*/ 2359569 h 39758529"/>
              <a:gd name="connsiteX67" fmla="*/ 2392680 w 9113520"/>
              <a:gd name="connsiteY67" fmla="*/ 1628049 h 39758529"/>
              <a:gd name="connsiteX68" fmla="*/ 3764280 w 9113520"/>
              <a:gd name="connsiteY68" fmla="*/ 439329 h 39758529"/>
              <a:gd name="connsiteX69" fmla="*/ 3947160 w 9113520"/>
              <a:gd name="connsiteY69" fmla="*/ 439329 h 39758529"/>
              <a:gd name="connsiteX70" fmla="*/ 4766280 w 9113520"/>
              <a:gd name="connsiteY70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339840 w 9113520"/>
              <a:gd name="connsiteY59" fmla="*/ 5602713 h 39758529"/>
              <a:gd name="connsiteX60" fmla="*/ 3151680 w 9113520"/>
              <a:gd name="connsiteY60" fmla="*/ 5028529 h 39758529"/>
              <a:gd name="connsiteX61" fmla="*/ 3363360 w 9113520"/>
              <a:gd name="connsiteY61" fmla="*/ 4669349 h 39758529"/>
              <a:gd name="connsiteX62" fmla="*/ 2667000 w 9113520"/>
              <a:gd name="connsiteY62" fmla="*/ 4462689 h 39758529"/>
              <a:gd name="connsiteX63" fmla="*/ 3124200 w 9113520"/>
              <a:gd name="connsiteY63" fmla="*/ 3639729 h 39758529"/>
              <a:gd name="connsiteX64" fmla="*/ 2849880 w 9113520"/>
              <a:gd name="connsiteY64" fmla="*/ 3182529 h 39758529"/>
              <a:gd name="connsiteX65" fmla="*/ 2941320 w 9113520"/>
              <a:gd name="connsiteY65" fmla="*/ 3091089 h 39758529"/>
              <a:gd name="connsiteX66" fmla="*/ 2392680 w 9113520"/>
              <a:gd name="connsiteY66" fmla="*/ 2359569 h 39758529"/>
              <a:gd name="connsiteX67" fmla="*/ 2392680 w 9113520"/>
              <a:gd name="connsiteY67" fmla="*/ 1628049 h 39758529"/>
              <a:gd name="connsiteX68" fmla="*/ 3764280 w 9113520"/>
              <a:gd name="connsiteY68" fmla="*/ 439329 h 39758529"/>
              <a:gd name="connsiteX69" fmla="*/ 3947160 w 9113520"/>
              <a:gd name="connsiteY69" fmla="*/ 439329 h 39758529"/>
              <a:gd name="connsiteX70" fmla="*/ 4766280 w 9113520"/>
              <a:gd name="connsiteY70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339840 w 9113520"/>
              <a:gd name="connsiteY59" fmla="*/ 5602713 h 39758529"/>
              <a:gd name="connsiteX60" fmla="*/ 3151680 w 9113520"/>
              <a:gd name="connsiteY60" fmla="*/ 5028529 h 39758529"/>
              <a:gd name="connsiteX61" fmla="*/ 3363360 w 9113520"/>
              <a:gd name="connsiteY61" fmla="*/ 4669349 h 39758529"/>
              <a:gd name="connsiteX62" fmla="*/ 2667000 w 9113520"/>
              <a:gd name="connsiteY62" fmla="*/ 4462689 h 39758529"/>
              <a:gd name="connsiteX63" fmla="*/ 3124200 w 9113520"/>
              <a:gd name="connsiteY63" fmla="*/ 3639729 h 39758529"/>
              <a:gd name="connsiteX64" fmla="*/ 2849880 w 9113520"/>
              <a:gd name="connsiteY64" fmla="*/ 3182529 h 39758529"/>
              <a:gd name="connsiteX65" fmla="*/ 2941320 w 9113520"/>
              <a:gd name="connsiteY65" fmla="*/ 3091089 h 39758529"/>
              <a:gd name="connsiteX66" fmla="*/ 2392680 w 9113520"/>
              <a:gd name="connsiteY66" fmla="*/ 2359569 h 39758529"/>
              <a:gd name="connsiteX67" fmla="*/ 2392680 w 9113520"/>
              <a:gd name="connsiteY67" fmla="*/ 1628049 h 39758529"/>
              <a:gd name="connsiteX68" fmla="*/ 3764280 w 9113520"/>
              <a:gd name="connsiteY68" fmla="*/ 439329 h 39758529"/>
              <a:gd name="connsiteX69" fmla="*/ 3947160 w 9113520"/>
              <a:gd name="connsiteY69" fmla="*/ 439329 h 39758529"/>
              <a:gd name="connsiteX70" fmla="*/ 4766280 w 9113520"/>
              <a:gd name="connsiteY70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339840 w 9113520"/>
              <a:gd name="connsiteY59" fmla="*/ 5602713 h 39758529"/>
              <a:gd name="connsiteX60" fmla="*/ 3151680 w 9113520"/>
              <a:gd name="connsiteY60" fmla="*/ 5028529 h 39758529"/>
              <a:gd name="connsiteX61" fmla="*/ 3363360 w 9113520"/>
              <a:gd name="connsiteY61" fmla="*/ 4669349 h 39758529"/>
              <a:gd name="connsiteX62" fmla="*/ 2667000 w 9113520"/>
              <a:gd name="connsiteY62" fmla="*/ 4462689 h 39758529"/>
              <a:gd name="connsiteX63" fmla="*/ 3124200 w 9113520"/>
              <a:gd name="connsiteY63" fmla="*/ 3639729 h 39758529"/>
              <a:gd name="connsiteX64" fmla="*/ 2849880 w 9113520"/>
              <a:gd name="connsiteY64" fmla="*/ 3182529 h 39758529"/>
              <a:gd name="connsiteX65" fmla="*/ 2941320 w 9113520"/>
              <a:gd name="connsiteY65" fmla="*/ 3091089 h 39758529"/>
              <a:gd name="connsiteX66" fmla="*/ 2392680 w 9113520"/>
              <a:gd name="connsiteY66" fmla="*/ 2359569 h 39758529"/>
              <a:gd name="connsiteX67" fmla="*/ 2392680 w 9113520"/>
              <a:gd name="connsiteY67" fmla="*/ 1628049 h 39758529"/>
              <a:gd name="connsiteX68" fmla="*/ 3764280 w 9113520"/>
              <a:gd name="connsiteY68" fmla="*/ 439329 h 39758529"/>
              <a:gd name="connsiteX69" fmla="*/ 3947160 w 9113520"/>
              <a:gd name="connsiteY69" fmla="*/ 439329 h 39758529"/>
              <a:gd name="connsiteX70" fmla="*/ 4766280 w 9113520"/>
              <a:gd name="connsiteY70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339840 w 9113520"/>
              <a:gd name="connsiteY59" fmla="*/ 5602713 h 39758529"/>
              <a:gd name="connsiteX60" fmla="*/ 3151680 w 9113520"/>
              <a:gd name="connsiteY60" fmla="*/ 5028529 h 39758529"/>
              <a:gd name="connsiteX61" fmla="*/ 3363360 w 9113520"/>
              <a:gd name="connsiteY61" fmla="*/ 4669349 h 39758529"/>
              <a:gd name="connsiteX62" fmla="*/ 2667000 w 9113520"/>
              <a:gd name="connsiteY62" fmla="*/ 4462689 h 39758529"/>
              <a:gd name="connsiteX63" fmla="*/ 3124200 w 9113520"/>
              <a:gd name="connsiteY63" fmla="*/ 3639729 h 39758529"/>
              <a:gd name="connsiteX64" fmla="*/ 2849880 w 9113520"/>
              <a:gd name="connsiteY64" fmla="*/ 3182529 h 39758529"/>
              <a:gd name="connsiteX65" fmla="*/ 2941320 w 9113520"/>
              <a:gd name="connsiteY65" fmla="*/ 3091089 h 39758529"/>
              <a:gd name="connsiteX66" fmla="*/ 2392680 w 9113520"/>
              <a:gd name="connsiteY66" fmla="*/ 2359569 h 39758529"/>
              <a:gd name="connsiteX67" fmla="*/ 2392680 w 9113520"/>
              <a:gd name="connsiteY67" fmla="*/ 1628049 h 39758529"/>
              <a:gd name="connsiteX68" fmla="*/ 3764280 w 9113520"/>
              <a:gd name="connsiteY68" fmla="*/ 439329 h 39758529"/>
              <a:gd name="connsiteX69" fmla="*/ 3947160 w 9113520"/>
              <a:gd name="connsiteY69" fmla="*/ 439329 h 39758529"/>
              <a:gd name="connsiteX70" fmla="*/ 4766280 w 9113520"/>
              <a:gd name="connsiteY70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339840 w 9113520"/>
              <a:gd name="connsiteY59" fmla="*/ 5602713 h 39758529"/>
              <a:gd name="connsiteX60" fmla="*/ 3151680 w 9113520"/>
              <a:gd name="connsiteY60" fmla="*/ 5028529 h 39758529"/>
              <a:gd name="connsiteX61" fmla="*/ 3363360 w 9113520"/>
              <a:gd name="connsiteY61" fmla="*/ 4669349 h 39758529"/>
              <a:gd name="connsiteX62" fmla="*/ 2667000 w 9113520"/>
              <a:gd name="connsiteY62" fmla="*/ 4462689 h 39758529"/>
              <a:gd name="connsiteX63" fmla="*/ 3124200 w 9113520"/>
              <a:gd name="connsiteY63" fmla="*/ 3639729 h 39758529"/>
              <a:gd name="connsiteX64" fmla="*/ 2849880 w 9113520"/>
              <a:gd name="connsiteY64" fmla="*/ 3182529 h 39758529"/>
              <a:gd name="connsiteX65" fmla="*/ 2941320 w 9113520"/>
              <a:gd name="connsiteY65" fmla="*/ 3091089 h 39758529"/>
              <a:gd name="connsiteX66" fmla="*/ 2392680 w 9113520"/>
              <a:gd name="connsiteY66" fmla="*/ 2359569 h 39758529"/>
              <a:gd name="connsiteX67" fmla="*/ 2392680 w 9113520"/>
              <a:gd name="connsiteY67" fmla="*/ 1628049 h 39758529"/>
              <a:gd name="connsiteX68" fmla="*/ 3764280 w 9113520"/>
              <a:gd name="connsiteY68" fmla="*/ 439329 h 39758529"/>
              <a:gd name="connsiteX69" fmla="*/ 3947160 w 9113520"/>
              <a:gd name="connsiteY69" fmla="*/ 439329 h 39758529"/>
              <a:gd name="connsiteX70" fmla="*/ 4766280 w 9113520"/>
              <a:gd name="connsiteY70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339840 w 9113520"/>
              <a:gd name="connsiteY59" fmla="*/ 5602713 h 39758529"/>
              <a:gd name="connsiteX60" fmla="*/ 3151680 w 9113520"/>
              <a:gd name="connsiteY60" fmla="*/ 5028529 h 39758529"/>
              <a:gd name="connsiteX61" fmla="*/ 3363360 w 9113520"/>
              <a:gd name="connsiteY61" fmla="*/ 4669349 h 39758529"/>
              <a:gd name="connsiteX62" fmla="*/ 2667000 w 9113520"/>
              <a:gd name="connsiteY62" fmla="*/ 4462689 h 39758529"/>
              <a:gd name="connsiteX63" fmla="*/ 3124200 w 9113520"/>
              <a:gd name="connsiteY63" fmla="*/ 3639729 h 39758529"/>
              <a:gd name="connsiteX64" fmla="*/ 2849880 w 9113520"/>
              <a:gd name="connsiteY64" fmla="*/ 3182529 h 39758529"/>
              <a:gd name="connsiteX65" fmla="*/ 2941320 w 9113520"/>
              <a:gd name="connsiteY65" fmla="*/ 3091089 h 39758529"/>
              <a:gd name="connsiteX66" fmla="*/ 2392680 w 9113520"/>
              <a:gd name="connsiteY66" fmla="*/ 2359569 h 39758529"/>
              <a:gd name="connsiteX67" fmla="*/ 2392680 w 9113520"/>
              <a:gd name="connsiteY67" fmla="*/ 1628049 h 39758529"/>
              <a:gd name="connsiteX68" fmla="*/ 3764280 w 9113520"/>
              <a:gd name="connsiteY68" fmla="*/ 439329 h 39758529"/>
              <a:gd name="connsiteX69" fmla="*/ 3947160 w 9113520"/>
              <a:gd name="connsiteY69" fmla="*/ 439329 h 39758529"/>
              <a:gd name="connsiteX70" fmla="*/ 4766280 w 9113520"/>
              <a:gd name="connsiteY70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339840 w 9113520"/>
              <a:gd name="connsiteY59" fmla="*/ 5602713 h 39758529"/>
              <a:gd name="connsiteX60" fmla="*/ 3151680 w 9113520"/>
              <a:gd name="connsiteY60" fmla="*/ 5028529 h 39758529"/>
              <a:gd name="connsiteX61" fmla="*/ 3363360 w 9113520"/>
              <a:gd name="connsiteY61" fmla="*/ 4669349 h 39758529"/>
              <a:gd name="connsiteX62" fmla="*/ 2667000 w 9113520"/>
              <a:gd name="connsiteY62" fmla="*/ 4462689 h 39758529"/>
              <a:gd name="connsiteX63" fmla="*/ 3124200 w 9113520"/>
              <a:gd name="connsiteY63" fmla="*/ 3639729 h 39758529"/>
              <a:gd name="connsiteX64" fmla="*/ 2849880 w 9113520"/>
              <a:gd name="connsiteY64" fmla="*/ 3182529 h 39758529"/>
              <a:gd name="connsiteX65" fmla="*/ 2941320 w 9113520"/>
              <a:gd name="connsiteY65" fmla="*/ 3091089 h 39758529"/>
              <a:gd name="connsiteX66" fmla="*/ 2392680 w 9113520"/>
              <a:gd name="connsiteY66" fmla="*/ 2359569 h 39758529"/>
              <a:gd name="connsiteX67" fmla="*/ 2392680 w 9113520"/>
              <a:gd name="connsiteY67" fmla="*/ 1628049 h 39758529"/>
              <a:gd name="connsiteX68" fmla="*/ 3764280 w 9113520"/>
              <a:gd name="connsiteY68" fmla="*/ 439329 h 39758529"/>
              <a:gd name="connsiteX69" fmla="*/ 3947160 w 9113520"/>
              <a:gd name="connsiteY69" fmla="*/ 439329 h 39758529"/>
              <a:gd name="connsiteX70" fmla="*/ 4766280 w 9113520"/>
              <a:gd name="connsiteY70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339840 w 9113520"/>
              <a:gd name="connsiteY59" fmla="*/ 5602713 h 39758529"/>
              <a:gd name="connsiteX60" fmla="*/ 3151680 w 9113520"/>
              <a:gd name="connsiteY60" fmla="*/ 5028529 h 39758529"/>
              <a:gd name="connsiteX61" fmla="*/ 3363360 w 9113520"/>
              <a:gd name="connsiteY61" fmla="*/ 4669349 h 39758529"/>
              <a:gd name="connsiteX62" fmla="*/ 2667000 w 9113520"/>
              <a:gd name="connsiteY62" fmla="*/ 4462689 h 39758529"/>
              <a:gd name="connsiteX63" fmla="*/ 3124200 w 9113520"/>
              <a:gd name="connsiteY63" fmla="*/ 3639729 h 39758529"/>
              <a:gd name="connsiteX64" fmla="*/ 2849880 w 9113520"/>
              <a:gd name="connsiteY64" fmla="*/ 3182529 h 39758529"/>
              <a:gd name="connsiteX65" fmla="*/ 2941320 w 9113520"/>
              <a:gd name="connsiteY65" fmla="*/ 3091089 h 39758529"/>
              <a:gd name="connsiteX66" fmla="*/ 2392680 w 9113520"/>
              <a:gd name="connsiteY66" fmla="*/ 2359569 h 39758529"/>
              <a:gd name="connsiteX67" fmla="*/ 2392680 w 9113520"/>
              <a:gd name="connsiteY67" fmla="*/ 1628049 h 39758529"/>
              <a:gd name="connsiteX68" fmla="*/ 3764280 w 9113520"/>
              <a:gd name="connsiteY68" fmla="*/ 439329 h 39758529"/>
              <a:gd name="connsiteX69" fmla="*/ 3947160 w 9113520"/>
              <a:gd name="connsiteY69" fmla="*/ 439329 h 39758529"/>
              <a:gd name="connsiteX70" fmla="*/ 4766280 w 9113520"/>
              <a:gd name="connsiteY70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339840 w 9113520"/>
              <a:gd name="connsiteY59" fmla="*/ 5602713 h 39758529"/>
              <a:gd name="connsiteX60" fmla="*/ 3151680 w 9113520"/>
              <a:gd name="connsiteY60" fmla="*/ 5028529 h 39758529"/>
              <a:gd name="connsiteX61" fmla="*/ 3363360 w 9113520"/>
              <a:gd name="connsiteY61" fmla="*/ 4669349 h 39758529"/>
              <a:gd name="connsiteX62" fmla="*/ 2667000 w 9113520"/>
              <a:gd name="connsiteY62" fmla="*/ 4462689 h 39758529"/>
              <a:gd name="connsiteX63" fmla="*/ 3124200 w 9113520"/>
              <a:gd name="connsiteY63" fmla="*/ 3639729 h 39758529"/>
              <a:gd name="connsiteX64" fmla="*/ 2849880 w 9113520"/>
              <a:gd name="connsiteY64" fmla="*/ 3182529 h 39758529"/>
              <a:gd name="connsiteX65" fmla="*/ 2941320 w 9113520"/>
              <a:gd name="connsiteY65" fmla="*/ 3091089 h 39758529"/>
              <a:gd name="connsiteX66" fmla="*/ 2392680 w 9113520"/>
              <a:gd name="connsiteY66" fmla="*/ 2359569 h 39758529"/>
              <a:gd name="connsiteX67" fmla="*/ 2392680 w 9113520"/>
              <a:gd name="connsiteY67" fmla="*/ 1628049 h 39758529"/>
              <a:gd name="connsiteX68" fmla="*/ 3764280 w 9113520"/>
              <a:gd name="connsiteY68" fmla="*/ 439329 h 39758529"/>
              <a:gd name="connsiteX69" fmla="*/ 3947160 w 9113520"/>
              <a:gd name="connsiteY69" fmla="*/ 439329 h 39758529"/>
              <a:gd name="connsiteX70" fmla="*/ 4766280 w 9113520"/>
              <a:gd name="connsiteY70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339840 w 9113520"/>
              <a:gd name="connsiteY59" fmla="*/ 5602713 h 39758529"/>
              <a:gd name="connsiteX60" fmla="*/ 3151680 w 9113520"/>
              <a:gd name="connsiteY60" fmla="*/ 5028529 h 39758529"/>
              <a:gd name="connsiteX61" fmla="*/ 3363360 w 9113520"/>
              <a:gd name="connsiteY61" fmla="*/ 4669349 h 39758529"/>
              <a:gd name="connsiteX62" fmla="*/ 2667000 w 9113520"/>
              <a:gd name="connsiteY62" fmla="*/ 4462689 h 39758529"/>
              <a:gd name="connsiteX63" fmla="*/ 3124200 w 9113520"/>
              <a:gd name="connsiteY63" fmla="*/ 3639729 h 39758529"/>
              <a:gd name="connsiteX64" fmla="*/ 2849880 w 9113520"/>
              <a:gd name="connsiteY64" fmla="*/ 3182529 h 39758529"/>
              <a:gd name="connsiteX65" fmla="*/ 2941320 w 9113520"/>
              <a:gd name="connsiteY65" fmla="*/ 3091089 h 39758529"/>
              <a:gd name="connsiteX66" fmla="*/ 2392680 w 9113520"/>
              <a:gd name="connsiteY66" fmla="*/ 2359569 h 39758529"/>
              <a:gd name="connsiteX67" fmla="*/ 2392680 w 9113520"/>
              <a:gd name="connsiteY67" fmla="*/ 1628049 h 39758529"/>
              <a:gd name="connsiteX68" fmla="*/ 3764280 w 9113520"/>
              <a:gd name="connsiteY68" fmla="*/ 439329 h 39758529"/>
              <a:gd name="connsiteX69" fmla="*/ 3947160 w 9113520"/>
              <a:gd name="connsiteY69" fmla="*/ 439329 h 39758529"/>
              <a:gd name="connsiteX70" fmla="*/ 4766280 w 9113520"/>
              <a:gd name="connsiteY70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339840 w 9113520"/>
              <a:gd name="connsiteY59" fmla="*/ 5602713 h 39758529"/>
              <a:gd name="connsiteX60" fmla="*/ 3151680 w 9113520"/>
              <a:gd name="connsiteY60" fmla="*/ 5028529 h 39758529"/>
              <a:gd name="connsiteX61" fmla="*/ 3363360 w 9113520"/>
              <a:gd name="connsiteY61" fmla="*/ 4669349 h 39758529"/>
              <a:gd name="connsiteX62" fmla="*/ 2667000 w 9113520"/>
              <a:gd name="connsiteY62" fmla="*/ 4462689 h 39758529"/>
              <a:gd name="connsiteX63" fmla="*/ 3124200 w 9113520"/>
              <a:gd name="connsiteY63" fmla="*/ 3639729 h 39758529"/>
              <a:gd name="connsiteX64" fmla="*/ 2849880 w 9113520"/>
              <a:gd name="connsiteY64" fmla="*/ 3182529 h 39758529"/>
              <a:gd name="connsiteX65" fmla="*/ 2941320 w 9113520"/>
              <a:gd name="connsiteY65" fmla="*/ 3091089 h 39758529"/>
              <a:gd name="connsiteX66" fmla="*/ 2392680 w 9113520"/>
              <a:gd name="connsiteY66" fmla="*/ 2359569 h 39758529"/>
              <a:gd name="connsiteX67" fmla="*/ 2392680 w 9113520"/>
              <a:gd name="connsiteY67" fmla="*/ 1628049 h 39758529"/>
              <a:gd name="connsiteX68" fmla="*/ 3764280 w 9113520"/>
              <a:gd name="connsiteY68" fmla="*/ 439329 h 39758529"/>
              <a:gd name="connsiteX69" fmla="*/ 3947160 w 9113520"/>
              <a:gd name="connsiteY69" fmla="*/ 439329 h 39758529"/>
              <a:gd name="connsiteX70" fmla="*/ 4766280 w 9113520"/>
              <a:gd name="connsiteY70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339840 w 9113520"/>
              <a:gd name="connsiteY59" fmla="*/ 5602713 h 39758529"/>
              <a:gd name="connsiteX60" fmla="*/ 3151680 w 9113520"/>
              <a:gd name="connsiteY60" fmla="*/ 5028529 h 39758529"/>
              <a:gd name="connsiteX61" fmla="*/ 3363360 w 9113520"/>
              <a:gd name="connsiteY61" fmla="*/ 4669349 h 39758529"/>
              <a:gd name="connsiteX62" fmla="*/ 2667000 w 9113520"/>
              <a:gd name="connsiteY62" fmla="*/ 4462689 h 39758529"/>
              <a:gd name="connsiteX63" fmla="*/ 3124200 w 9113520"/>
              <a:gd name="connsiteY63" fmla="*/ 3639729 h 39758529"/>
              <a:gd name="connsiteX64" fmla="*/ 2849880 w 9113520"/>
              <a:gd name="connsiteY64" fmla="*/ 3182529 h 39758529"/>
              <a:gd name="connsiteX65" fmla="*/ 2941320 w 9113520"/>
              <a:gd name="connsiteY65" fmla="*/ 3091089 h 39758529"/>
              <a:gd name="connsiteX66" fmla="*/ 2392680 w 9113520"/>
              <a:gd name="connsiteY66" fmla="*/ 2359569 h 39758529"/>
              <a:gd name="connsiteX67" fmla="*/ 2392680 w 9113520"/>
              <a:gd name="connsiteY67" fmla="*/ 1628049 h 39758529"/>
              <a:gd name="connsiteX68" fmla="*/ 3764280 w 9113520"/>
              <a:gd name="connsiteY68" fmla="*/ 439329 h 39758529"/>
              <a:gd name="connsiteX69" fmla="*/ 3947160 w 9113520"/>
              <a:gd name="connsiteY69" fmla="*/ 439329 h 39758529"/>
              <a:gd name="connsiteX70" fmla="*/ 4766280 w 9113520"/>
              <a:gd name="connsiteY70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339840 w 9113520"/>
              <a:gd name="connsiteY59" fmla="*/ 5602713 h 39758529"/>
              <a:gd name="connsiteX60" fmla="*/ 3151680 w 9113520"/>
              <a:gd name="connsiteY60" fmla="*/ 5028529 h 39758529"/>
              <a:gd name="connsiteX61" fmla="*/ 3363360 w 9113520"/>
              <a:gd name="connsiteY61" fmla="*/ 4669349 h 39758529"/>
              <a:gd name="connsiteX62" fmla="*/ 2667000 w 9113520"/>
              <a:gd name="connsiteY62" fmla="*/ 4462689 h 39758529"/>
              <a:gd name="connsiteX63" fmla="*/ 3124200 w 9113520"/>
              <a:gd name="connsiteY63" fmla="*/ 3639729 h 39758529"/>
              <a:gd name="connsiteX64" fmla="*/ 2849880 w 9113520"/>
              <a:gd name="connsiteY64" fmla="*/ 3182529 h 39758529"/>
              <a:gd name="connsiteX65" fmla="*/ 2941320 w 9113520"/>
              <a:gd name="connsiteY65" fmla="*/ 3091089 h 39758529"/>
              <a:gd name="connsiteX66" fmla="*/ 2392680 w 9113520"/>
              <a:gd name="connsiteY66" fmla="*/ 2359569 h 39758529"/>
              <a:gd name="connsiteX67" fmla="*/ 2392680 w 9113520"/>
              <a:gd name="connsiteY67" fmla="*/ 1628049 h 39758529"/>
              <a:gd name="connsiteX68" fmla="*/ 3764280 w 9113520"/>
              <a:gd name="connsiteY68" fmla="*/ 439329 h 39758529"/>
              <a:gd name="connsiteX69" fmla="*/ 3947160 w 9113520"/>
              <a:gd name="connsiteY69" fmla="*/ 439329 h 39758529"/>
              <a:gd name="connsiteX70" fmla="*/ 4766280 w 9113520"/>
              <a:gd name="connsiteY70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339840 w 9113520"/>
              <a:gd name="connsiteY59" fmla="*/ 5602713 h 39758529"/>
              <a:gd name="connsiteX60" fmla="*/ 3151680 w 9113520"/>
              <a:gd name="connsiteY60" fmla="*/ 5028529 h 39758529"/>
              <a:gd name="connsiteX61" fmla="*/ 3363360 w 9113520"/>
              <a:gd name="connsiteY61" fmla="*/ 4669349 h 39758529"/>
              <a:gd name="connsiteX62" fmla="*/ 2667000 w 9113520"/>
              <a:gd name="connsiteY62" fmla="*/ 4462689 h 39758529"/>
              <a:gd name="connsiteX63" fmla="*/ 2849880 w 9113520"/>
              <a:gd name="connsiteY63" fmla="*/ 3182529 h 39758529"/>
              <a:gd name="connsiteX64" fmla="*/ 2941320 w 9113520"/>
              <a:gd name="connsiteY64" fmla="*/ 3091089 h 39758529"/>
              <a:gd name="connsiteX65" fmla="*/ 2392680 w 9113520"/>
              <a:gd name="connsiteY65" fmla="*/ 2359569 h 39758529"/>
              <a:gd name="connsiteX66" fmla="*/ 2392680 w 9113520"/>
              <a:gd name="connsiteY66" fmla="*/ 1628049 h 39758529"/>
              <a:gd name="connsiteX67" fmla="*/ 3764280 w 9113520"/>
              <a:gd name="connsiteY67" fmla="*/ 439329 h 39758529"/>
              <a:gd name="connsiteX68" fmla="*/ 3947160 w 9113520"/>
              <a:gd name="connsiteY68" fmla="*/ 439329 h 39758529"/>
              <a:gd name="connsiteX69" fmla="*/ 4766280 w 9113520"/>
              <a:gd name="connsiteY69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339840 w 9113520"/>
              <a:gd name="connsiteY59" fmla="*/ 5602713 h 39758529"/>
              <a:gd name="connsiteX60" fmla="*/ 3151680 w 9113520"/>
              <a:gd name="connsiteY60" fmla="*/ 5028529 h 39758529"/>
              <a:gd name="connsiteX61" fmla="*/ 3363360 w 9113520"/>
              <a:gd name="connsiteY61" fmla="*/ 4669349 h 39758529"/>
              <a:gd name="connsiteX62" fmla="*/ 2667000 w 9113520"/>
              <a:gd name="connsiteY62" fmla="*/ 4462689 h 39758529"/>
              <a:gd name="connsiteX63" fmla="*/ 2849880 w 9113520"/>
              <a:gd name="connsiteY63" fmla="*/ 3182529 h 39758529"/>
              <a:gd name="connsiteX64" fmla="*/ 3081120 w 9113520"/>
              <a:gd name="connsiteY64" fmla="*/ 3386560 h 39758529"/>
              <a:gd name="connsiteX65" fmla="*/ 2392680 w 9113520"/>
              <a:gd name="connsiteY65" fmla="*/ 2359569 h 39758529"/>
              <a:gd name="connsiteX66" fmla="*/ 2392680 w 9113520"/>
              <a:gd name="connsiteY66" fmla="*/ 1628049 h 39758529"/>
              <a:gd name="connsiteX67" fmla="*/ 3764280 w 9113520"/>
              <a:gd name="connsiteY67" fmla="*/ 439329 h 39758529"/>
              <a:gd name="connsiteX68" fmla="*/ 3947160 w 9113520"/>
              <a:gd name="connsiteY68" fmla="*/ 439329 h 39758529"/>
              <a:gd name="connsiteX69" fmla="*/ 4766280 w 9113520"/>
              <a:gd name="connsiteY69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339840 w 9113520"/>
              <a:gd name="connsiteY59" fmla="*/ 5602713 h 39758529"/>
              <a:gd name="connsiteX60" fmla="*/ 3151680 w 9113520"/>
              <a:gd name="connsiteY60" fmla="*/ 5028529 h 39758529"/>
              <a:gd name="connsiteX61" fmla="*/ 3363360 w 9113520"/>
              <a:gd name="connsiteY61" fmla="*/ 4669349 h 39758529"/>
              <a:gd name="connsiteX62" fmla="*/ 2667000 w 9113520"/>
              <a:gd name="connsiteY62" fmla="*/ 4462689 h 39758529"/>
              <a:gd name="connsiteX63" fmla="*/ 2849880 w 9113520"/>
              <a:gd name="connsiteY63" fmla="*/ 3182529 h 39758529"/>
              <a:gd name="connsiteX64" fmla="*/ 3245760 w 9113520"/>
              <a:gd name="connsiteY64" fmla="*/ 3001724 h 39758529"/>
              <a:gd name="connsiteX65" fmla="*/ 2392680 w 9113520"/>
              <a:gd name="connsiteY65" fmla="*/ 2359569 h 39758529"/>
              <a:gd name="connsiteX66" fmla="*/ 2392680 w 9113520"/>
              <a:gd name="connsiteY66" fmla="*/ 1628049 h 39758529"/>
              <a:gd name="connsiteX67" fmla="*/ 3764280 w 9113520"/>
              <a:gd name="connsiteY67" fmla="*/ 439329 h 39758529"/>
              <a:gd name="connsiteX68" fmla="*/ 3947160 w 9113520"/>
              <a:gd name="connsiteY68" fmla="*/ 439329 h 39758529"/>
              <a:gd name="connsiteX69" fmla="*/ 4766280 w 9113520"/>
              <a:gd name="connsiteY69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339840 w 9113520"/>
              <a:gd name="connsiteY59" fmla="*/ 5602713 h 39758529"/>
              <a:gd name="connsiteX60" fmla="*/ 3151680 w 9113520"/>
              <a:gd name="connsiteY60" fmla="*/ 5028529 h 39758529"/>
              <a:gd name="connsiteX61" fmla="*/ 3363360 w 9113520"/>
              <a:gd name="connsiteY61" fmla="*/ 4669349 h 39758529"/>
              <a:gd name="connsiteX62" fmla="*/ 2667000 w 9113520"/>
              <a:gd name="connsiteY62" fmla="*/ 4462689 h 39758529"/>
              <a:gd name="connsiteX63" fmla="*/ 2849880 w 9113520"/>
              <a:gd name="connsiteY63" fmla="*/ 3182529 h 39758529"/>
              <a:gd name="connsiteX64" fmla="*/ 2392680 w 9113520"/>
              <a:gd name="connsiteY64" fmla="*/ 2359569 h 39758529"/>
              <a:gd name="connsiteX65" fmla="*/ 2392680 w 9113520"/>
              <a:gd name="connsiteY65" fmla="*/ 1628049 h 39758529"/>
              <a:gd name="connsiteX66" fmla="*/ 3764280 w 9113520"/>
              <a:gd name="connsiteY66" fmla="*/ 439329 h 39758529"/>
              <a:gd name="connsiteX67" fmla="*/ 3947160 w 9113520"/>
              <a:gd name="connsiteY67" fmla="*/ 439329 h 39758529"/>
              <a:gd name="connsiteX68" fmla="*/ 4766280 w 9113520"/>
              <a:gd name="connsiteY68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339840 w 9113520"/>
              <a:gd name="connsiteY59" fmla="*/ 5602713 h 39758529"/>
              <a:gd name="connsiteX60" fmla="*/ 3151680 w 9113520"/>
              <a:gd name="connsiteY60" fmla="*/ 5028529 h 39758529"/>
              <a:gd name="connsiteX61" fmla="*/ 3363360 w 9113520"/>
              <a:gd name="connsiteY61" fmla="*/ 4669349 h 39758529"/>
              <a:gd name="connsiteX62" fmla="*/ 2667000 w 9113520"/>
              <a:gd name="connsiteY62" fmla="*/ 4462689 h 39758529"/>
              <a:gd name="connsiteX63" fmla="*/ 2849880 w 9113520"/>
              <a:gd name="connsiteY63" fmla="*/ 3182529 h 39758529"/>
              <a:gd name="connsiteX64" fmla="*/ 2392680 w 9113520"/>
              <a:gd name="connsiteY64" fmla="*/ 2359569 h 39758529"/>
              <a:gd name="connsiteX65" fmla="*/ 2392680 w 9113520"/>
              <a:gd name="connsiteY65" fmla="*/ 1628049 h 39758529"/>
              <a:gd name="connsiteX66" fmla="*/ 3764280 w 9113520"/>
              <a:gd name="connsiteY66" fmla="*/ 439329 h 39758529"/>
              <a:gd name="connsiteX67" fmla="*/ 3947160 w 9113520"/>
              <a:gd name="connsiteY67" fmla="*/ 439329 h 39758529"/>
              <a:gd name="connsiteX68" fmla="*/ 4766280 w 9113520"/>
              <a:gd name="connsiteY68" fmla="*/ 7785 h 39758529"/>
              <a:gd name="connsiteX0" fmla="*/ 4766280 w 9113520"/>
              <a:gd name="connsiteY0" fmla="*/ 7785 h 39758529"/>
              <a:gd name="connsiteX1" fmla="*/ 6483240 w 9113520"/>
              <a:gd name="connsiteY1" fmla="*/ 392621 h 39758529"/>
              <a:gd name="connsiteX2" fmla="*/ 7604760 w 9113520"/>
              <a:gd name="connsiteY2" fmla="*/ 1719489 h 39758529"/>
              <a:gd name="connsiteX3" fmla="*/ 7056120 w 9113520"/>
              <a:gd name="connsiteY3" fmla="*/ 2542449 h 39758529"/>
              <a:gd name="connsiteX4" fmla="*/ 6873240 w 9113520"/>
              <a:gd name="connsiteY4" fmla="*/ 3456849 h 39758529"/>
              <a:gd name="connsiteX5" fmla="*/ 6873240 w 9113520"/>
              <a:gd name="connsiteY5" fmla="*/ 4828449 h 39758529"/>
              <a:gd name="connsiteX6" fmla="*/ 7421880 w 9113520"/>
              <a:gd name="connsiteY6" fmla="*/ 6108609 h 39758529"/>
              <a:gd name="connsiteX7" fmla="*/ 7239000 w 9113520"/>
              <a:gd name="connsiteY7" fmla="*/ 6474369 h 39758529"/>
              <a:gd name="connsiteX8" fmla="*/ 8610600 w 9113520"/>
              <a:gd name="connsiteY8" fmla="*/ 7388769 h 39758529"/>
              <a:gd name="connsiteX9" fmla="*/ 8976360 w 9113520"/>
              <a:gd name="connsiteY9" fmla="*/ 9766209 h 39758529"/>
              <a:gd name="connsiteX10" fmla="*/ 7787640 w 9113520"/>
              <a:gd name="connsiteY10" fmla="*/ 14703969 h 39758529"/>
              <a:gd name="connsiteX11" fmla="*/ 7147560 w 9113520"/>
              <a:gd name="connsiteY11" fmla="*/ 15526929 h 39758529"/>
              <a:gd name="connsiteX12" fmla="*/ 7879080 w 9113520"/>
              <a:gd name="connsiteY12" fmla="*/ 16532769 h 39758529"/>
              <a:gd name="connsiteX13" fmla="*/ 7787640 w 9113520"/>
              <a:gd name="connsiteY13" fmla="*/ 20647569 h 39758529"/>
              <a:gd name="connsiteX14" fmla="*/ 6964680 w 9113520"/>
              <a:gd name="connsiteY14" fmla="*/ 22384929 h 39758529"/>
              <a:gd name="connsiteX15" fmla="*/ 6964680 w 9113520"/>
              <a:gd name="connsiteY15" fmla="*/ 24488049 h 39758529"/>
              <a:gd name="connsiteX16" fmla="*/ 6690360 w 9113520"/>
              <a:gd name="connsiteY16" fmla="*/ 25402449 h 39758529"/>
              <a:gd name="connsiteX17" fmla="*/ 6690360 w 9113520"/>
              <a:gd name="connsiteY17" fmla="*/ 26682609 h 39758529"/>
              <a:gd name="connsiteX18" fmla="*/ 6416040 w 9113520"/>
              <a:gd name="connsiteY18" fmla="*/ 29242929 h 39758529"/>
              <a:gd name="connsiteX19" fmla="*/ 6873240 w 9113520"/>
              <a:gd name="connsiteY19" fmla="*/ 31346049 h 39758529"/>
              <a:gd name="connsiteX20" fmla="*/ 6507480 w 9113520"/>
              <a:gd name="connsiteY20" fmla="*/ 35735169 h 39758529"/>
              <a:gd name="connsiteX21" fmla="*/ 7421880 w 9113520"/>
              <a:gd name="connsiteY21" fmla="*/ 37106769 h 39758529"/>
              <a:gd name="connsiteX22" fmla="*/ 6690360 w 9113520"/>
              <a:gd name="connsiteY22" fmla="*/ 38386929 h 39758529"/>
              <a:gd name="connsiteX23" fmla="*/ 6781800 w 9113520"/>
              <a:gd name="connsiteY23" fmla="*/ 39209889 h 39758529"/>
              <a:gd name="connsiteX24" fmla="*/ 6233160 w 9113520"/>
              <a:gd name="connsiteY24" fmla="*/ 39027009 h 39758529"/>
              <a:gd name="connsiteX25" fmla="*/ 6233160 w 9113520"/>
              <a:gd name="connsiteY25" fmla="*/ 39484209 h 39758529"/>
              <a:gd name="connsiteX26" fmla="*/ 5318760 w 9113520"/>
              <a:gd name="connsiteY26" fmla="*/ 39758529 h 39758529"/>
              <a:gd name="connsiteX27" fmla="*/ 2758440 w 9113520"/>
              <a:gd name="connsiteY27" fmla="*/ 39484209 h 39758529"/>
              <a:gd name="connsiteX28" fmla="*/ 3581400 w 9113520"/>
              <a:gd name="connsiteY28" fmla="*/ 38844129 h 39758529"/>
              <a:gd name="connsiteX29" fmla="*/ 563880 w 9113520"/>
              <a:gd name="connsiteY29" fmla="*/ 38752689 h 39758529"/>
              <a:gd name="connsiteX30" fmla="*/ 2758440 w 9113520"/>
              <a:gd name="connsiteY30" fmla="*/ 37746849 h 39758529"/>
              <a:gd name="connsiteX31" fmla="*/ 4312920 w 9113520"/>
              <a:gd name="connsiteY31" fmla="*/ 36192369 h 39758529"/>
              <a:gd name="connsiteX32" fmla="*/ 3581400 w 9113520"/>
              <a:gd name="connsiteY32" fmla="*/ 30340209 h 39758529"/>
              <a:gd name="connsiteX33" fmla="*/ 3672840 w 9113520"/>
              <a:gd name="connsiteY33" fmla="*/ 29608689 h 39758529"/>
              <a:gd name="connsiteX34" fmla="*/ 15240 w 9113520"/>
              <a:gd name="connsiteY34" fmla="*/ 28877169 h 39758529"/>
              <a:gd name="connsiteX35" fmla="*/ 1844040 w 9113520"/>
              <a:gd name="connsiteY35" fmla="*/ 18910209 h 39758529"/>
              <a:gd name="connsiteX36" fmla="*/ 1295400 w 9113520"/>
              <a:gd name="connsiteY36" fmla="*/ 19001649 h 39758529"/>
              <a:gd name="connsiteX37" fmla="*/ 1386840 w 9113520"/>
              <a:gd name="connsiteY37" fmla="*/ 18818769 h 39758529"/>
              <a:gd name="connsiteX38" fmla="*/ 1021080 w 9113520"/>
              <a:gd name="connsiteY38" fmla="*/ 19001649 h 39758529"/>
              <a:gd name="connsiteX39" fmla="*/ 838200 w 9113520"/>
              <a:gd name="connsiteY39" fmla="*/ 18727329 h 39758529"/>
              <a:gd name="connsiteX40" fmla="*/ 472440 w 9113520"/>
              <a:gd name="connsiteY40" fmla="*/ 18910209 h 39758529"/>
              <a:gd name="connsiteX41" fmla="*/ 838200 w 9113520"/>
              <a:gd name="connsiteY41" fmla="*/ 18270129 h 39758529"/>
              <a:gd name="connsiteX42" fmla="*/ 289560 w 9113520"/>
              <a:gd name="connsiteY42" fmla="*/ 18178689 h 39758529"/>
              <a:gd name="connsiteX43" fmla="*/ 563880 w 9113520"/>
              <a:gd name="connsiteY43" fmla="*/ 17630049 h 39758529"/>
              <a:gd name="connsiteX44" fmla="*/ 106680 w 9113520"/>
              <a:gd name="connsiteY44" fmla="*/ 17172849 h 39758529"/>
              <a:gd name="connsiteX45" fmla="*/ 381000 w 9113520"/>
              <a:gd name="connsiteY45" fmla="*/ 17081409 h 39758529"/>
              <a:gd name="connsiteX46" fmla="*/ 472440 w 9113520"/>
              <a:gd name="connsiteY46" fmla="*/ 16258449 h 39758529"/>
              <a:gd name="connsiteX47" fmla="*/ 929640 w 9113520"/>
              <a:gd name="connsiteY47" fmla="*/ 14703969 h 39758529"/>
              <a:gd name="connsiteX48" fmla="*/ 15240 w 9113520"/>
              <a:gd name="connsiteY48" fmla="*/ 14155329 h 39758529"/>
              <a:gd name="connsiteX49" fmla="*/ 746760 w 9113520"/>
              <a:gd name="connsiteY49" fmla="*/ 12235089 h 39758529"/>
              <a:gd name="connsiteX50" fmla="*/ 106680 w 9113520"/>
              <a:gd name="connsiteY50" fmla="*/ 12052209 h 39758529"/>
              <a:gd name="connsiteX51" fmla="*/ 106680 w 9113520"/>
              <a:gd name="connsiteY51" fmla="*/ 11412129 h 39758529"/>
              <a:gd name="connsiteX52" fmla="*/ 381000 w 9113520"/>
              <a:gd name="connsiteY52" fmla="*/ 11503569 h 39758529"/>
              <a:gd name="connsiteX53" fmla="*/ 1295400 w 9113520"/>
              <a:gd name="connsiteY53" fmla="*/ 10131969 h 39758529"/>
              <a:gd name="connsiteX54" fmla="*/ 2026920 w 9113520"/>
              <a:gd name="connsiteY54" fmla="*/ 10497729 h 39758529"/>
              <a:gd name="connsiteX55" fmla="*/ 2758440 w 9113520"/>
              <a:gd name="connsiteY55" fmla="*/ 7754529 h 39758529"/>
              <a:gd name="connsiteX56" fmla="*/ 3947160 w 9113520"/>
              <a:gd name="connsiteY56" fmla="*/ 7388769 h 39758529"/>
              <a:gd name="connsiteX57" fmla="*/ 4312920 w 9113520"/>
              <a:gd name="connsiteY57" fmla="*/ 5925729 h 39758529"/>
              <a:gd name="connsiteX58" fmla="*/ 3519720 w 9113520"/>
              <a:gd name="connsiteY58" fmla="*/ 5985577 h 39758529"/>
              <a:gd name="connsiteX59" fmla="*/ 3339840 w 9113520"/>
              <a:gd name="connsiteY59" fmla="*/ 5602713 h 39758529"/>
              <a:gd name="connsiteX60" fmla="*/ 3151680 w 9113520"/>
              <a:gd name="connsiteY60" fmla="*/ 5028529 h 39758529"/>
              <a:gd name="connsiteX61" fmla="*/ 3363360 w 9113520"/>
              <a:gd name="connsiteY61" fmla="*/ 4669349 h 39758529"/>
              <a:gd name="connsiteX62" fmla="*/ 2667000 w 9113520"/>
              <a:gd name="connsiteY62" fmla="*/ 4462689 h 39758529"/>
              <a:gd name="connsiteX63" fmla="*/ 2849880 w 9113520"/>
              <a:gd name="connsiteY63" fmla="*/ 3182529 h 39758529"/>
              <a:gd name="connsiteX64" fmla="*/ 2392680 w 9113520"/>
              <a:gd name="connsiteY64" fmla="*/ 2359569 h 39758529"/>
              <a:gd name="connsiteX65" fmla="*/ 2392680 w 9113520"/>
              <a:gd name="connsiteY65" fmla="*/ 1628049 h 39758529"/>
              <a:gd name="connsiteX66" fmla="*/ 3764280 w 9113520"/>
              <a:gd name="connsiteY66" fmla="*/ 439329 h 39758529"/>
              <a:gd name="connsiteX67" fmla="*/ 3947160 w 9113520"/>
              <a:gd name="connsiteY67" fmla="*/ 439329 h 39758529"/>
              <a:gd name="connsiteX68" fmla="*/ 4766280 w 9113520"/>
              <a:gd name="connsiteY68" fmla="*/ 7785 h 39758529"/>
              <a:gd name="connsiteX0" fmla="*/ 4766280 w 9113520"/>
              <a:gd name="connsiteY0" fmla="*/ 32910 h 39783654"/>
              <a:gd name="connsiteX1" fmla="*/ 6483240 w 9113520"/>
              <a:gd name="connsiteY1" fmla="*/ 417746 h 39783654"/>
              <a:gd name="connsiteX2" fmla="*/ 7604760 w 9113520"/>
              <a:gd name="connsiteY2" fmla="*/ 1744614 h 39783654"/>
              <a:gd name="connsiteX3" fmla="*/ 7056120 w 9113520"/>
              <a:gd name="connsiteY3" fmla="*/ 2567574 h 39783654"/>
              <a:gd name="connsiteX4" fmla="*/ 6873240 w 9113520"/>
              <a:gd name="connsiteY4" fmla="*/ 3481974 h 39783654"/>
              <a:gd name="connsiteX5" fmla="*/ 6873240 w 9113520"/>
              <a:gd name="connsiteY5" fmla="*/ 4853574 h 39783654"/>
              <a:gd name="connsiteX6" fmla="*/ 7421880 w 9113520"/>
              <a:gd name="connsiteY6" fmla="*/ 6133734 h 39783654"/>
              <a:gd name="connsiteX7" fmla="*/ 7239000 w 9113520"/>
              <a:gd name="connsiteY7" fmla="*/ 6499494 h 39783654"/>
              <a:gd name="connsiteX8" fmla="*/ 8610600 w 9113520"/>
              <a:gd name="connsiteY8" fmla="*/ 7413894 h 39783654"/>
              <a:gd name="connsiteX9" fmla="*/ 8976360 w 9113520"/>
              <a:gd name="connsiteY9" fmla="*/ 9791334 h 39783654"/>
              <a:gd name="connsiteX10" fmla="*/ 7787640 w 9113520"/>
              <a:gd name="connsiteY10" fmla="*/ 14729094 h 39783654"/>
              <a:gd name="connsiteX11" fmla="*/ 7147560 w 9113520"/>
              <a:gd name="connsiteY11" fmla="*/ 15552054 h 39783654"/>
              <a:gd name="connsiteX12" fmla="*/ 7879080 w 9113520"/>
              <a:gd name="connsiteY12" fmla="*/ 16557894 h 39783654"/>
              <a:gd name="connsiteX13" fmla="*/ 7787640 w 9113520"/>
              <a:gd name="connsiteY13" fmla="*/ 20672694 h 39783654"/>
              <a:gd name="connsiteX14" fmla="*/ 6964680 w 9113520"/>
              <a:gd name="connsiteY14" fmla="*/ 22410054 h 39783654"/>
              <a:gd name="connsiteX15" fmla="*/ 6964680 w 9113520"/>
              <a:gd name="connsiteY15" fmla="*/ 24513174 h 39783654"/>
              <a:gd name="connsiteX16" fmla="*/ 6690360 w 9113520"/>
              <a:gd name="connsiteY16" fmla="*/ 25427574 h 39783654"/>
              <a:gd name="connsiteX17" fmla="*/ 6690360 w 9113520"/>
              <a:gd name="connsiteY17" fmla="*/ 26707734 h 39783654"/>
              <a:gd name="connsiteX18" fmla="*/ 6416040 w 9113520"/>
              <a:gd name="connsiteY18" fmla="*/ 29268054 h 39783654"/>
              <a:gd name="connsiteX19" fmla="*/ 6873240 w 9113520"/>
              <a:gd name="connsiteY19" fmla="*/ 31371174 h 39783654"/>
              <a:gd name="connsiteX20" fmla="*/ 6507480 w 9113520"/>
              <a:gd name="connsiteY20" fmla="*/ 35760294 h 39783654"/>
              <a:gd name="connsiteX21" fmla="*/ 7421880 w 9113520"/>
              <a:gd name="connsiteY21" fmla="*/ 37131894 h 39783654"/>
              <a:gd name="connsiteX22" fmla="*/ 6690360 w 9113520"/>
              <a:gd name="connsiteY22" fmla="*/ 38412054 h 39783654"/>
              <a:gd name="connsiteX23" fmla="*/ 6781800 w 9113520"/>
              <a:gd name="connsiteY23" fmla="*/ 39235014 h 39783654"/>
              <a:gd name="connsiteX24" fmla="*/ 6233160 w 9113520"/>
              <a:gd name="connsiteY24" fmla="*/ 39052134 h 39783654"/>
              <a:gd name="connsiteX25" fmla="*/ 6233160 w 9113520"/>
              <a:gd name="connsiteY25" fmla="*/ 39509334 h 39783654"/>
              <a:gd name="connsiteX26" fmla="*/ 5318760 w 9113520"/>
              <a:gd name="connsiteY26" fmla="*/ 39783654 h 39783654"/>
              <a:gd name="connsiteX27" fmla="*/ 2758440 w 9113520"/>
              <a:gd name="connsiteY27" fmla="*/ 39509334 h 39783654"/>
              <a:gd name="connsiteX28" fmla="*/ 3581400 w 9113520"/>
              <a:gd name="connsiteY28" fmla="*/ 38869254 h 39783654"/>
              <a:gd name="connsiteX29" fmla="*/ 563880 w 9113520"/>
              <a:gd name="connsiteY29" fmla="*/ 38777814 h 39783654"/>
              <a:gd name="connsiteX30" fmla="*/ 2758440 w 9113520"/>
              <a:gd name="connsiteY30" fmla="*/ 37771974 h 39783654"/>
              <a:gd name="connsiteX31" fmla="*/ 4312920 w 9113520"/>
              <a:gd name="connsiteY31" fmla="*/ 36217494 h 39783654"/>
              <a:gd name="connsiteX32" fmla="*/ 3581400 w 9113520"/>
              <a:gd name="connsiteY32" fmla="*/ 30365334 h 39783654"/>
              <a:gd name="connsiteX33" fmla="*/ 3672840 w 9113520"/>
              <a:gd name="connsiteY33" fmla="*/ 29633814 h 39783654"/>
              <a:gd name="connsiteX34" fmla="*/ 15240 w 9113520"/>
              <a:gd name="connsiteY34" fmla="*/ 28902294 h 39783654"/>
              <a:gd name="connsiteX35" fmla="*/ 1844040 w 9113520"/>
              <a:gd name="connsiteY35" fmla="*/ 18935334 h 39783654"/>
              <a:gd name="connsiteX36" fmla="*/ 1295400 w 9113520"/>
              <a:gd name="connsiteY36" fmla="*/ 19026774 h 39783654"/>
              <a:gd name="connsiteX37" fmla="*/ 1386840 w 9113520"/>
              <a:gd name="connsiteY37" fmla="*/ 18843894 h 39783654"/>
              <a:gd name="connsiteX38" fmla="*/ 1021080 w 9113520"/>
              <a:gd name="connsiteY38" fmla="*/ 19026774 h 39783654"/>
              <a:gd name="connsiteX39" fmla="*/ 838200 w 9113520"/>
              <a:gd name="connsiteY39" fmla="*/ 18752454 h 39783654"/>
              <a:gd name="connsiteX40" fmla="*/ 472440 w 9113520"/>
              <a:gd name="connsiteY40" fmla="*/ 18935334 h 39783654"/>
              <a:gd name="connsiteX41" fmla="*/ 838200 w 9113520"/>
              <a:gd name="connsiteY41" fmla="*/ 18295254 h 39783654"/>
              <a:gd name="connsiteX42" fmla="*/ 289560 w 9113520"/>
              <a:gd name="connsiteY42" fmla="*/ 18203814 h 39783654"/>
              <a:gd name="connsiteX43" fmla="*/ 563880 w 9113520"/>
              <a:gd name="connsiteY43" fmla="*/ 17655174 h 39783654"/>
              <a:gd name="connsiteX44" fmla="*/ 106680 w 9113520"/>
              <a:gd name="connsiteY44" fmla="*/ 17197974 h 39783654"/>
              <a:gd name="connsiteX45" fmla="*/ 381000 w 9113520"/>
              <a:gd name="connsiteY45" fmla="*/ 17106534 h 39783654"/>
              <a:gd name="connsiteX46" fmla="*/ 472440 w 9113520"/>
              <a:gd name="connsiteY46" fmla="*/ 16283574 h 39783654"/>
              <a:gd name="connsiteX47" fmla="*/ 929640 w 9113520"/>
              <a:gd name="connsiteY47" fmla="*/ 14729094 h 39783654"/>
              <a:gd name="connsiteX48" fmla="*/ 15240 w 9113520"/>
              <a:gd name="connsiteY48" fmla="*/ 14180454 h 39783654"/>
              <a:gd name="connsiteX49" fmla="*/ 746760 w 9113520"/>
              <a:gd name="connsiteY49" fmla="*/ 12260214 h 39783654"/>
              <a:gd name="connsiteX50" fmla="*/ 106680 w 9113520"/>
              <a:gd name="connsiteY50" fmla="*/ 12077334 h 39783654"/>
              <a:gd name="connsiteX51" fmla="*/ 106680 w 9113520"/>
              <a:gd name="connsiteY51" fmla="*/ 11437254 h 39783654"/>
              <a:gd name="connsiteX52" fmla="*/ 381000 w 9113520"/>
              <a:gd name="connsiteY52" fmla="*/ 11528694 h 39783654"/>
              <a:gd name="connsiteX53" fmla="*/ 1295400 w 9113520"/>
              <a:gd name="connsiteY53" fmla="*/ 10157094 h 39783654"/>
              <a:gd name="connsiteX54" fmla="*/ 2026920 w 9113520"/>
              <a:gd name="connsiteY54" fmla="*/ 10522854 h 39783654"/>
              <a:gd name="connsiteX55" fmla="*/ 2758440 w 9113520"/>
              <a:gd name="connsiteY55" fmla="*/ 7779654 h 39783654"/>
              <a:gd name="connsiteX56" fmla="*/ 3947160 w 9113520"/>
              <a:gd name="connsiteY56" fmla="*/ 7413894 h 39783654"/>
              <a:gd name="connsiteX57" fmla="*/ 4312920 w 9113520"/>
              <a:gd name="connsiteY57" fmla="*/ 5950854 h 39783654"/>
              <a:gd name="connsiteX58" fmla="*/ 3519720 w 9113520"/>
              <a:gd name="connsiteY58" fmla="*/ 6010702 h 39783654"/>
              <a:gd name="connsiteX59" fmla="*/ 3339840 w 9113520"/>
              <a:gd name="connsiteY59" fmla="*/ 5627838 h 39783654"/>
              <a:gd name="connsiteX60" fmla="*/ 3151680 w 9113520"/>
              <a:gd name="connsiteY60" fmla="*/ 5053654 h 39783654"/>
              <a:gd name="connsiteX61" fmla="*/ 3363360 w 9113520"/>
              <a:gd name="connsiteY61" fmla="*/ 4694474 h 39783654"/>
              <a:gd name="connsiteX62" fmla="*/ 2667000 w 9113520"/>
              <a:gd name="connsiteY62" fmla="*/ 4487814 h 39783654"/>
              <a:gd name="connsiteX63" fmla="*/ 2849880 w 9113520"/>
              <a:gd name="connsiteY63" fmla="*/ 3207654 h 39783654"/>
              <a:gd name="connsiteX64" fmla="*/ 2392680 w 9113520"/>
              <a:gd name="connsiteY64" fmla="*/ 2384694 h 39783654"/>
              <a:gd name="connsiteX65" fmla="*/ 2392680 w 9113520"/>
              <a:gd name="connsiteY65" fmla="*/ 1653174 h 39783654"/>
              <a:gd name="connsiteX66" fmla="*/ 3764280 w 9113520"/>
              <a:gd name="connsiteY66" fmla="*/ 464454 h 39783654"/>
              <a:gd name="connsiteX67" fmla="*/ 3915914 w 9113520"/>
              <a:gd name="connsiteY67" fmla="*/ 615208 h 39783654"/>
              <a:gd name="connsiteX68" fmla="*/ 4766280 w 9113520"/>
              <a:gd name="connsiteY68" fmla="*/ 32910 h 39783654"/>
              <a:gd name="connsiteX0" fmla="*/ 4766280 w 9113520"/>
              <a:gd name="connsiteY0" fmla="*/ 32910 h 39783654"/>
              <a:gd name="connsiteX1" fmla="*/ 6483240 w 9113520"/>
              <a:gd name="connsiteY1" fmla="*/ 417746 h 39783654"/>
              <a:gd name="connsiteX2" fmla="*/ 7604760 w 9113520"/>
              <a:gd name="connsiteY2" fmla="*/ 1744614 h 39783654"/>
              <a:gd name="connsiteX3" fmla="*/ 7056120 w 9113520"/>
              <a:gd name="connsiteY3" fmla="*/ 2567574 h 39783654"/>
              <a:gd name="connsiteX4" fmla="*/ 6873240 w 9113520"/>
              <a:gd name="connsiteY4" fmla="*/ 3481974 h 39783654"/>
              <a:gd name="connsiteX5" fmla="*/ 6873240 w 9113520"/>
              <a:gd name="connsiteY5" fmla="*/ 4853574 h 39783654"/>
              <a:gd name="connsiteX6" fmla="*/ 7421880 w 9113520"/>
              <a:gd name="connsiteY6" fmla="*/ 6133734 h 39783654"/>
              <a:gd name="connsiteX7" fmla="*/ 7239000 w 9113520"/>
              <a:gd name="connsiteY7" fmla="*/ 6499494 h 39783654"/>
              <a:gd name="connsiteX8" fmla="*/ 8610600 w 9113520"/>
              <a:gd name="connsiteY8" fmla="*/ 7413894 h 39783654"/>
              <a:gd name="connsiteX9" fmla="*/ 8976360 w 9113520"/>
              <a:gd name="connsiteY9" fmla="*/ 9791334 h 39783654"/>
              <a:gd name="connsiteX10" fmla="*/ 7787640 w 9113520"/>
              <a:gd name="connsiteY10" fmla="*/ 14729094 h 39783654"/>
              <a:gd name="connsiteX11" fmla="*/ 7147560 w 9113520"/>
              <a:gd name="connsiteY11" fmla="*/ 15552054 h 39783654"/>
              <a:gd name="connsiteX12" fmla="*/ 7879080 w 9113520"/>
              <a:gd name="connsiteY12" fmla="*/ 16557894 h 39783654"/>
              <a:gd name="connsiteX13" fmla="*/ 7787640 w 9113520"/>
              <a:gd name="connsiteY13" fmla="*/ 20672694 h 39783654"/>
              <a:gd name="connsiteX14" fmla="*/ 6964680 w 9113520"/>
              <a:gd name="connsiteY14" fmla="*/ 22410054 h 39783654"/>
              <a:gd name="connsiteX15" fmla="*/ 6964680 w 9113520"/>
              <a:gd name="connsiteY15" fmla="*/ 24513174 h 39783654"/>
              <a:gd name="connsiteX16" fmla="*/ 6690360 w 9113520"/>
              <a:gd name="connsiteY16" fmla="*/ 25427574 h 39783654"/>
              <a:gd name="connsiteX17" fmla="*/ 6690360 w 9113520"/>
              <a:gd name="connsiteY17" fmla="*/ 26707734 h 39783654"/>
              <a:gd name="connsiteX18" fmla="*/ 6416040 w 9113520"/>
              <a:gd name="connsiteY18" fmla="*/ 29268054 h 39783654"/>
              <a:gd name="connsiteX19" fmla="*/ 6873240 w 9113520"/>
              <a:gd name="connsiteY19" fmla="*/ 31371174 h 39783654"/>
              <a:gd name="connsiteX20" fmla="*/ 6507480 w 9113520"/>
              <a:gd name="connsiteY20" fmla="*/ 35760294 h 39783654"/>
              <a:gd name="connsiteX21" fmla="*/ 7421880 w 9113520"/>
              <a:gd name="connsiteY21" fmla="*/ 37131894 h 39783654"/>
              <a:gd name="connsiteX22" fmla="*/ 6690360 w 9113520"/>
              <a:gd name="connsiteY22" fmla="*/ 38412054 h 39783654"/>
              <a:gd name="connsiteX23" fmla="*/ 6781800 w 9113520"/>
              <a:gd name="connsiteY23" fmla="*/ 39235014 h 39783654"/>
              <a:gd name="connsiteX24" fmla="*/ 6233160 w 9113520"/>
              <a:gd name="connsiteY24" fmla="*/ 39052134 h 39783654"/>
              <a:gd name="connsiteX25" fmla="*/ 6233160 w 9113520"/>
              <a:gd name="connsiteY25" fmla="*/ 39509334 h 39783654"/>
              <a:gd name="connsiteX26" fmla="*/ 5318760 w 9113520"/>
              <a:gd name="connsiteY26" fmla="*/ 39783654 h 39783654"/>
              <a:gd name="connsiteX27" fmla="*/ 2758440 w 9113520"/>
              <a:gd name="connsiteY27" fmla="*/ 39509334 h 39783654"/>
              <a:gd name="connsiteX28" fmla="*/ 3581400 w 9113520"/>
              <a:gd name="connsiteY28" fmla="*/ 38869254 h 39783654"/>
              <a:gd name="connsiteX29" fmla="*/ 563880 w 9113520"/>
              <a:gd name="connsiteY29" fmla="*/ 38777814 h 39783654"/>
              <a:gd name="connsiteX30" fmla="*/ 2758440 w 9113520"/>
              <a:gd name="connsiteY30" fmla="*/ 37771974 h 39783654"/>
              <a:gd name="connsiteX31" fmla="*/ 4312920 w 9113520"/>
              <a:gd name="connsiteY31" fmla="*/ 36217494 h 39783654"/>
              <a:gd name="connsiteX32" fmla="*/ 3581400 w 9113520"/>
              <a:gd name="connsiteY32" fmla="*/ 30365334 h 39783654"/>
              <a:gd name="connsiteX33" fmla="*/ 3672840 w 9113520"/>
              <a:gd name="connsiteY33" fmla="*/ 29633814 h 39783654"/>
              <a:gd name="connsiteX34" fmla="*/ 15240 w 9113520"/>
              <a:gd name="connsiteY34" fmla="*/ 28902294 h 39783654"/>
              <a:gd name="connsiteX35" fmla="*/ 1844040 w 9113520"/>
              <a:gd name="connsiteY35" fmla="*/ 18935334 h 39783654"/>
              <a:gd name="connsiteX36" fmla="*/ 1295400 w 9113520"/>
              <a:gd name="connsiteY36" fmla="*/ 19026774 h 39783654"/>
              <a:gd name="connsiteX37" fmla="*/ 1386840 w 9113520"/>
              <a:gd name="connsiteY37" fmla="*/ 18843894 h 39783654"/>
              <a:gd name="connsiteX38" fmla="*/ 1021080 w 9113520"/>
              <a:gd name="connsiteY38" fmla="*/ 19026774 h 39783654"/>
              <a:gd name="connsiteX39" fmla="*/ 838200 w 9113520"/>
              <a:gd name="connsiteY39" fmla="*/ 18752454 h 39783654"/>
              <a:gd name="connsiteX40" fmla="*/ 472440 w 9113520"/>
              <a:gd name="connsiteY40" fmla="*/ 18935334 h 39783654"/>
              <a:gd name="connsiteX41" fmla="*/ 838200 w 9113520"/>
              <a:gd name="connsiteY41" fmla="*/ 18295254 h 39783654"/>
              <a:gd name="connsiteX42" fmla="*/ 289560 w 9113520"/>
              <a:gd name="connsiteY42" fmla="*/ 18203814 h 39783654"/>
              <a:gd name="connsiteX43" fmla="*/ 563880 w 9113520"/>
              <a:gd name="connsiteY43" fmla="*/ 17655174 h 39783654"/>
              <a:gd name="connsiteX44" fmla="*/ 106680 w 9113520"/>
              <a:gd name="connsiteY44" fmla="*/ 17197974 h 39783654"/>
              <a:gd name="connsiteX45" fmla="*/ 381000 w 9113520"/>
              <a:gd name="connsiteY45" fmla="*/ 17106534 h 39783654"/>
              <a:gd name="connsiteX46" fmla="*/ 472440 w 9113520"/>
              <a:gd name="connsiteY46" fmla="*/ 16283574 h 39783654"/>
              <a:gd name="connsiteX47" fmla="*/ 929640 w 9113520"/>
              <a:gd name="connsiteY47" fmla="*/ 14729094 h 39783654"/>
              <a:gd name="connsiteX48" fmla="*/ 15240 w 9113520"/>
              <a:gd name="connsiteY48" fmla="*/ 14180454 h 39783654"/>
              <a:gd name="connsiteX49" fmla="*/ 746760 w 9113520"/>
              <a:gd name="connsiteY49" fmla="*/ 12260214 h 39783654"/>
              <a:gd name="connsiteX50" fmla="*/ 106680 w 9113520"/>
              <a:gd name="connsiteY50" fmla="*/ 12077334 h 39783654"/>
              <a:gd name="connsiteX51" fmla="*/ 106680 w 9113520"/>
              <a:gd name="connsiteY51" fmla="*/ 11437254 h 39783654"/>
              <a:gd name="connsiteX52" fmla="*/ 381000 w 9113520"/>
              <a:gd name="connsiteY52" fmla="*/ 11528694 h 39783654"/>
              <a:gd name="connsiteX53" fmla="*/ 1295400 w 9113520"/>
              <a:gd name="connsiteY53" fmla="*/ 10157094 h 39783654"/>
              <a:gd name="connsiteX54" fmla="*/ 2026920 w 9113520"/>
              <a:gd name="connsiteY54" fmla="*/ 10522854 h 39783654"/>
              <a:gd name="connsiteX55" fmla="*/ 2758440 w 9113520"/>
              <a:gd name="connsiteY55" fmla="*/ 7779654 h 39783654"/>
              <a:gd name="connsiteX56" fmla="*/ 3947160 w 9113520"/>
              <a:gd name="connsiteY56" fmla="*/ 7413894 h 39783654"/>
              <a:gd name="connsiteX57" fmla="*/ 4312920 w 9113520"/>
              <a:gd name="connsiteY57" fmla="*/ 5950854 h 39783654"/>
              <a:gd name="connsiteX58" fmla="*/ 3519720 w 9113520"/>
              <a:gd name="connsiteY58" fmla="*/ 6010702 h 39783654"/>
              <a:gd name="connsiteX59" fmla="*/ 3339840 w 9113520"/>
              <a:gd name="connsiteY59" fmla="*/ 5627838 h 39783654"/>
              <a:gd name="connsiteX60" fmla="*/ 3151680 w 9113520"/>
              <a:gd name="connsiteY60" fmla="*/ 5053654 h 39783654"/>
              <a:gd name="connsiteX61" fmla="*/ 3363360 w 9113520"/>
              <a:gd name="connsiteY61" fmla="*/ 4694474 h 39783654"/>
              <a:gd name="connsiteX62" fmla="*/ 2667000 w 9113520"/>
              <a:gd name="connsiteY62" fmla="*/ 4487814 h 39783654"/>
              <a:gd name="connsiteX63" fmla="*/ 2849880 w 9113520"/>
              <a:gd name="connsiteY63" fmla="*/ 3207654 h 39783654"/>
              <a:gd name="connsiteX64" fmla="*/ 2392680 w 9113520"/>
              <a:gd name="connsiteY64" fmla="*/ 2384694 h 39783654"/>
              <a:gd name="connsiteX65" fmla="*/ 2392680 w 9113520"/>
              <a:gd name="connsiteY65" fmla="*/ 1653174 h 39783654"/>
              <a:gd name="connsiteX66" fmla="*/ 3764280 w 9113520"/>
              <a:gd name="connsiteY66" fmla="*/ 464454 h 39783654"/>
              <a:gd name="connsiteX67" fmla="*/ 3915914 w 9113520"/>
              <a:gd name="connsiteY67" fmla="*/ 615208 h 39783654"/>
              <a:gd name="connsiteX68" fmla="*/ 4766280 w 9113520"/>
              <a:gd name="connsiteY68" fmla="*/ 32910 h 39783654"/>
              <a:gd name="connsiteX0" fmla="*/ 4766280 w 9113520"/>
              <a:gd name="connsiteY0" fmla="*/ 32910 h 39783654"/>
              <a:gd name="connsiteX1" fmla="*/ 6483240 w 9113520"/>
              <a:gd name="connsiteY1" fmla="*/ 417746 h 39783654"/>
              <a:gd name="connsiteX2" fmla="*/ 7604760 w 9113520"/>
              <a:gd name="connsiteY2" fmla="*/ 1744614 h 39783654"/>
              <a:gd name="connsiteX3" fmla="*/ 7056120 w 9113520"/>
              <a:gd name="connsiteY3" fmla="*/ 2567574 h 39783654"/>
              <a:gd name="connsiteX4" fmla="*/ 6873240 w 9113520"/>
              <a:gd name="connsiteY4" fmla="*/ 3481974 h 39783654"/>
              <a:gd name="connsiteX5" fmla="*/ 6873240 w 9113520"/>
              <a:gd name="connsiteY5" fmla="*/ 4853574 h 39783654"/>
              <a:gd name="connsiteX6" fmla="*/ 7421880 w 9113520"/>
              <a:gd name="connsiteY6" fmla="*/ 6133734 h 39783654"/>
              <a:gd name="connsiteX7" fmla="*/ 7239000 w 9113520"/>
              <a:gd name="connsiteY7" fmla="*/ 6499494 h 39783654"/>
              <a:gd name="connsiteX8" fmla="*/ 8610600 w 9113520"/>
              <a:gd name="connsiteY8" fmla="*/ 7413894 h 39783654"/>
              <a:gd name="connsiteX9" fmla="*/ 8976360 w 9113520"/>
              <a:gd name="connsiteY9" fmla="*/ 9791334 h 39783654"/>
              <a:gd name="connsiteX10" fmla="*/ 7787640 w 9113520"/>
              <a:gd name="connsiteY10" fmla="*/ 14729094 h 39783654"/>
              <a:gd name="connsiteX11" fmla="*/ 7147560 w 9113520"/>
              <a:gd name="connsiteY11" fmla="*/ 15552054 h 39783654"/>
              <a:gd name="connsiteX12" fmla="*/ 7879080 w 9113520"/>
              <a:gd name="connsiteY12" fmla="*/ 16557894 h 39783654"/>
              <a:gd name="connsiteX13" fmla="*/ 7787640 w 9113520"/>
              <a:gd name="connsiteY13" fmla="*/ 20672694 h 39783654"/>
              <a:gd name="connsiteX14" fmla="*/ 6964680 w 9113520"/>
              <a:gd name="connsiteY14" fmla="*/ 22410054 h 39783654"/>
              <a:gd name="connsiteX15" fmla="*/ 6964680 w 9113520"/>
              <a:gd name="connsiteY15" fmla="*/ 24513174 h 39783654"/>
              <a:gd name="connsiteX16" fmla="*/ 6690360 w 9113520"/>
              <a:gd name="connsiteY16" fmla="*/ 25427574 h 39783654"/>
              <a:gd name="connsiteX17" fmla="*/ 6690360 w 9113520"/>
              <a:gd name="connsiteY17" fmla="*/ 26707734 h 39783654"/>
              <a:gd name="connsiteX18" fmla="*/ 6416040 w 9113520"/>
              <a:gd name="connsiteY18" fmla="*/ 29268054 h 39783654"/>
              <a:gd name="connsiteX19" fmla="*/ 6873240 w 9113520"/>
              <a:gd name="connsiteY19" fmla="*/ 31371174 h 39783654"/>
              <a:gd name="connsiteX20" fmla="*/ 6507480 w 9113520"/>
              <a:gd name="connsiteY20" fmla="*/ 35760294 h 39783654"/>
              <a:gd name="connsiteX21" fmla="*/ 7421880 w 9113520"/>
              <a:gd name="connsiteY21" fmla="*/ 37131894 h 39783654"/>
              <a:gd name="connsiteX22" fmla="*/ 6690360 w 9113520"/>
              <a:gd name="connsiteY22" fmla="*/ 38412054 h 39783654"/>
              <a:gd name="connsiteX23" fmla="*/ 6781800 w 9113520"/>
              <a:gd name="connsiteY23" fmla="*/ 39235014 h 39783654"/>
              <a:gd name="connsiteX24" fmla="*/ 6233160 w 9113520"/>
              <a:gd name="connsiteY24" fmla="*/ 39052134 h 39783654"/>
              <a:gd name="connsiteX25" fmla="*/ 6233160 w 9113520"/>
              <a:gd name="connsiteY25" fmla="*/ 39509334 h 39783654"/>
              <a:gd name="connsiteX26" fmla="*/ 5318760 w 9113520"/>
              <a:gd name="connsiteY26" fmla="*/ 39783654 h 39783654"/>
              <a:gd name="connsiteX27" fmla="*/ 2758440 w 9113520"/>
              <a:gd name="connsiteY27" fmla="*/ 39509334 h 39783654"/>
              <a:gd name="connsiteX28" fmla="*/ 3581400 w 9113520"/>
              <a:gd name="connsiteY28" fmla="*/ 38869254 h 39783654"/>
              <a:gd name="connsiteX29" fmla="*/ 563880 w 9113520"/>
              <a:gd name="connsiteY29" fmla="*/ 38777814 h 39783654"/>
              <a:gd name="connsiteX30" fmla="*/ 2758440 w 9113520"/>
              <a:gd name="connsiteY30" fmla="*/ 37771974 h 39783654"/>
              <a:gd name="connsiteX31" fmla="*/ 4312920 w 9113520"/>
              <a:gd name="connsiteY31" fmla="*/ 36217494 h 39783654"/>
              <a:gd name="connsiteX32" fmla="*/ 3581400 w 9113520"/>
              <a:gd name="connsiteY32" fmla="*/ 30365334 h 39783654"/>
              <a:gd name="connsiteX33" fmla="*/ 3672840 w 9113520"/>
              <a:gd name="connsiteY33" fmla="*/ 29633814 h 39783654"/>
              <a:gd name="connsiteX34" fmla="*/ 15240 w 9113520"/>
              <a:gd name="connsiteY34" fmla="*/ 28902294 h 39783654"/>
              <a:gd name="connsiteX35" fmla="*/ 1844040 w 9113520"/>
              <a:gd name="connsiteY35" fmla="*/ 18935334 h 39783654"/>
              <a:gd name="connsiteX36" fmla="*/ 1295400 w 9113520"/>
              <a:gd name="connsiteY36" fmla="*/ 19026774 h 39783654"/>
              <a:gd name="connsiteX37" fmla="*/ 1386840 w 9113520"/>
              <a:gd name="connsiteY37" fmla="*/ 18843894 h 39783654"/>
              <a:gd name="connsiteX38" fmla="*/ 1021080 w 9113520"/>
              <a:gd name="connsiteY38" fmla="*/ 19026774 h 39783654"/>
              <a:gd name="connsiteX39" fmla="*/ 838200 w 9113520"/>
              <a:gd name="connsiteY39" fmla="*/ 18752454 h 39783654"/>
              <a:gd name="connsiteX40" fmla="*/ 472440 w 9113520"/>
              <a:gd name="connsiteY40" fmla="*/ 18935334 h 39783654"/>
              <a:gd name="connsiteX41" fmla="*/ 838200 w 9113520"/>
              <a:gd name="connsiteY41" fmla="*/ 18295254 h 39783654"/>
              <a:gd name="connsiteX42" fmla="*/ 289560 w 9113520"/>
              <a:gd name="connsiteY42" fmla="*/ 18203814 h 39783654"/>
              <a:gd name="connsiteX43" fmla="*/ 563880 w 9113520"/>
              <a:gd name="connsiteY43" fmla="*/ 17655174 h 39783654"/>
              <a:gd name="connsiteX44" fmla="*/ 106680 w 9113520"/>
              <a:gd name="connsiteY44" fmla="*/ 17197974 h 39783654"/>
              <a:gd name="connsiteX45" fmla="*/ 381000 w 9113520"/>
              <a:gd name="connsiteY45" fmla="*/ 17106534 h 39783654"/>
              <a:gd name="connsiteX46" fmla="*/ 472440 w 9113520"/>
              <a:gd name="connsiteY46" fmla="*/ 16283574 h 39783654"/>
              <a:gd name="connsiteX47" fmla="*/ 929640 w 9113520"/>
              <a:gd name="connsiteY47" fmla="*/ 14729094 h 39783654"/>
              <a:gd name="connsiteX48" fmla="*/ 15240 w 9113520"/>
              <a:gd name="connsiteY48" fmla="*/ 14180454 h 39783654"/>
              <a:gd name="connsiteX49" fmla="*/ 746760 w 9113520"/>
              <a:gd name="connsiteY49" fmla="*/ 12260214 h 39783654"/>
              <a:gd name="connsiteX50" fmla="*/ 106680 w 9113520"/>
              <a:gd name="connsiteY50" fmla="*/ 12077334 h 39783654"/>
              <a:gd name="connsiteX51" fmla="*/ 106680 w 9113520"/>
              <a:gd name="connsiteY51" fmla="*/ 11437254 h 39783654"/>
              <a:gd name="connsiteX52" fmla="*/ 381000 w 9113520"/>
              <a:gd name="connsiteY52" fmla="*/ 11528694 h 39783654"/>
              <a:gd name="connsiteX53" fmla="*/ 1295400 w 9113520"/>
              <a:gd name="connsiteY53" fmla="*/ 10157094 h 39783654"/>
              <a:gd name="connsiteX54" fmla="*/ 2026920 w 9113520"/>
              <a:gd name="connsiteY54" fmla="*/ 10522854 h 39783654"/>
              <a:gd name="connsiteX55" fmla="*/ 2758440 w 9113520"/>
              <a:gd name="connsiteY55" fmla="*/ 7779654 h 39783654"/>
              <a:gd name="connsiteX56" fmla="*/ 3947160 w 9113520"/>
              <a:gd name="connsiteY56" fmla="*/ 7413894 h 39783654"/>
              <a:gd name="connsiteX57" fmla="*/ 4312920 w 9113520"/>
              <a:gd name="connsiteY57" fmla="*/ 5950854 h 39783654"/>
              <a:gd name="connsiteX58" fmla="*/ 3519720 w 9113520"/>
              <a:gd name="connsiteY58" fmla="*/ 6010702 h 39783654"/>
              <a:gd name="connsiteX59" fmla="*/ 3339840 w 9113520"/>
              <a:gd name="connsiteY59" fmla="*/ 5627838 h 39783654"/>
              <a:gd name="connsiteX60" fmla="*/ 3151680 w 9113520"/>
              <a:gd name="connsiteY60" fmla="*/ 5053654 h 39783654"/>
              <a:gd name="connsiteX61" fmla="*/ 3363360 w 9113520"/>
              <a:gd name="connsiteY61" fmla="*/ 4694474 h 39783654"/>
              <a:gd name="connsiteX62" fmla="*/ 2667000 w 9113520"/>
              <a:gd name="connsiteY62" fmla="*/ 4487814 h 39783654"/>
              <a:gd name="connsiteX63" fmla="*/ 2849880 w 9113520"/>
              <a:gd name="connsiteY63" fmla="*/ 3207654 h 39783654"/>
              <a:gd name="connsiteX64" fmla="*/ 2392680 w 9113520"/>
              <a:gd name="connsiteY64" fmla="*/ 2384694 h 39783654"/>
              <a:gd name="connsiteX65" fmla="*/ 2392680 w 9113520"/>
              <a:gd name="connsiteY65" fmla="*/ 1653174 h 39783654"/>
              <a:gd name="connsiteX66" fmla="*/ 3764280 w 9113520"/>
              <a:gd name="connsiteY66" fmla="*/ 464454 h 39783654"/>
              <a:gd name="connsiteX67" fmla="*/ 3915914 w 9113520"/>
              <a:gd name="connsiteY67" fmla="*/ 615208 h 39783654"/>
              <a:gd name="connsiteX68" fmla="*/ 4766280 w 9113520"/>
              <a:gd name="connsiteY68" fmla="*/ 32910 h 39783654"/>
              <a:gd name="connsiteX0" fmla="*/ 4766280 w 9113520"/>
              <a:gd name="connsiteY0" fmla="*/ 32910 h 39783654"/>
              <a:gd name="connsiteX1" fmla="*/ 6483240 w 9113520"/>
              <a:gd name="connsiteY1" fmla="*/ 417746 h 39783654"/>
              <a:gd name="connsiteX2" fmla="*/ 7604760 w 9113520"/>
              <a:gd name="connsiteY2" fmla="*/ 1744614 h 39783654"/>
              <a:gd name="connsiteX3" fmla="*/ 7056120 w 9113520"/>
              <a:gd name="connsiteY3" fmla="*/ 2567574 h 39783654"/>
              <a:gd name="connsiteX4" fmla="*/ 6873240 w 9113520"/>
              <a:gd name="connsiteY4" fmla="*/ 3481974 h 39783654"/>
              <a:gd name="connsiteX5" fmla="*/ 6873240 w 9113520"/>
              <a:gd name="connsiteY5" fmla="*/ 4853574 h 39783654"/>
              <a:gd name="connsiteX6" fmla="*/ 7421880 w 9113520"/>
              <a:gd name="connsiteY6" fmla="*/ 6133734 h 39783654"/>
              <a:gd name="connsiteX7" fmla="*/ 7239000 w 9113520"/>
              <a:gd name="connsiteY7" fmla="*/ 6499494 h 39783654"/>
              <a:gd name="connsiteX8" fmla="*/ 8610600 w 9113520"/>
              <a:gd name="connsiteY8" fmla="*/ 7413894 h 39783654"/>
              <a:gd name="connsiteX9" fmla="*/ 8976360 w 9113520"/>
              <a:gd name="connsiteY9" fmla="*/ 9791334 h 39783654"/>
              <a:gd name="connsiteX10" fmla="*/ 7787640 w 9113520"/>
              <a:gd name="connsiteY10" fmla="*/ 14729094 h 39783654"/>
              <a:gd name="connsiteX11" fmla="*/ 7147560 w 9113520"/>
              <a:gd name="connsiteY11" fmla="*/ 15552054 h 39783654"/>
              <a:gd name="connsiteX12" fmla="*/ 7879080 w 9113520"/>
              <a:gd name="connsiteY12" fmla="*/ 16557894 h 39783654"/>
              <a:gd name="connsiteX13" fmla="*/ 7787640 w 9113520"/>
              <a:gd name="connsiteY13" fmla="*/ 20672694 h 39783654"/>
              <a:gd name="connsiteX14" fmla="*/ 6964680 w 9113520"/>
              <a:gd name="connsiteY14" fmla="*/ 22410054 h 39783654"/>
              <a:gd name="connsiteX15" fmla="*/ 6964680 w 9113520"/>
              <a:gd name="connsiteY15" fmla="*/ 24513174 h 39783654"/>
              <a:gd name="connsiteX16" fmla="*/ 6690360 w 9113520"/>
              <a:gd name="connsiteY16" fmla="*/ 25427574 h 39783654"/>
              <a:gd name="connsiteX17" fmla="*/ 6690360 w 9113520"/>
              <a:gd name="connsiteY17" fmla="*/ 26707734 h 39783654"/>
              <a:gd name="connsiteX18" fmla="*/ 6416040 w 9113520"/>
              <a:gd name="connsiteY18" fmla="*/ 29268054 h 39783654"/>
              <a:gd name="connsiteX19" fmla="*/ 6873240 w 9113520"/>
              <a:gd name="connsiteY19" fmla="*/ 31371174 h 39783654"/>
              <a:gd name="connsiteX20" fmla="*/ 6507480 w 9113520"/>
              <a:gd name="connsiteY20" fmla="*/ 35760294 h 39783654"/>
              <a:gd name="connsiteX21" fmla="*/ 7421880 w 9113520"/>
              <a:gd name="connsiteY21" fmla="*/ 37131894 h 39783654"/>
              <a:gd name="connsiteX22" fmla="*/ 6690360 w 9113520"/>
              <a:gd name="connsiteY22" fmla="*/ 38412054 h 39783654"/>
              <a:gd name="connsiteX23" fmla="*/ 6781800 w 9113520"/>
              <a:gd name="connsiteY23" fmla="*/ 39235014 h 39783654"/>
              <a:gd name="connsiteX24" fmla="*/ 6233160 w 9113520"/>
              <a:gd name="connsiteY24" fmla="*/ 39052134 h 39783654"/>
              <a:gd name="connsiteX25" fmla="*/ 6233160 w 9113520"/>
              <a:gd name="connsiteY25" fmla="*/ 39509334 h 39783654"/>
              <a:gd name="connsiteX26" fmla="*/ 5318760 w 9113520"/>
              <a:gd name="connsiteY26" fmla="*/ 39783654 h 39783654"/>
              <a:gd name="connsiteX27" fmla="*/ 2758440 w 9113520"/>
              <a:gd name="connsiteY27" fmla="*/ 39509334 h 39783654"/>
              <a:gd name="connsiteX28" fmla="*/ 3581400 w 9113520"/>
              <a:gd name="connsiteY28" fmla="*/ 38869254 h 39783654"/>
              <a:gd name="connsiteX29" fmla="*/ 563880 w 9113520"/>
              <a:gd name="connsiteY29" fmla="*/ 38777814 h 39783654"/>
              <a:gd name="connsiteX30" fmla="*/ 2758440 w 9113520"/>
              <a:gd name="connsiteY30" fmla="*/ 37771974 h 39783654"/>
              <a:gd name="connsiteX31" fmla="*/ 4312920 w 9113520"/>
              <a:gd name="connsiteY31" fmla="*/ 36217494 h 39783654"/>
              <a:gd name="connsiteX32" fmla="*/ 3581400 w 9113520"/>
              <a:gd name="connsiteY32" fmla="*/ 30365334 h 39783654"/>
              <a:gd name="connsiteX33" fmla="*/ 3672840 w 9113520"/>
              <a:gd name="connsiteY33" fmla="*/ 29633814 h 39783654"/>
              <a:gd name="connsiteX34" fmla="*/ 15240 w 9113520"/>
              <a:gd name="connsiteY34" fmla="*/ 28902294 h 39783654"/>
              <a:gd name="connsiteX35" fmla="*/ 1844040 w 9113520"/>
              <a:gd name="connsiteY35" fmla="*/ 18935334 h 39783654"/>
              <a:gd name="connsiteX36" fmla="*/ 1295400 w 9113520"/>
              <a:gd name="connsiteY36" fmla="*/ 19026774 h 39783654"/>
              <a:gd name="connsiteX37" fmla="*/ 1386840 w 9113520"/>
              <a:gd name="connsiteY37" fmla="*/ 18843894 h 39783654"/>
              <a:gd name="connsiteX38" fmla="*/ 1021080 w 9113520"/>
              <a:gd name="connsiteY38" fmla="*/ 19026774 h 39783654"/>
              <a:gd name="connsiteX39" fmla="*/ 838200 w 9113520"/>
              <a:gd name="connsiteY39" fmla="*/ 18752454 h 39783654"/>
              <a:gd name="connsiteX40" fmla="*/ 472440 w 9113520"/>
              <a:gd name="connsiteY40" fmla="*/ 18935334 h 39783654"/>
              <a:gd name="connsiteX41" fmla="*/ 838200 w 9113520"/>
              <a:gd name="connsiteY41" fmla="*/ 18295254 h 39783654"/>
              <a:gd name="connsiteX42" fmla="*/ 289560 w 9113520"/>
              <a:gd name="connsiteY42" fmla="*/ 18203814 h 39783654"/>
              <a:gd name="connsiteX43" fmla="*/ 563880 w 9113520"/>
              <a:gd name="connsiteY43" fmla="*/ 17655174 h 39783654"/>
              <a:gd name="connsiteX44" fmla="*/ 106680 w 9113520"/>
              <a:gd name="connsiteY44" fmla="*/ 17197974 h 39783654"/>
              <a:gd name="connsiteX45" fmla="*/ 381000 w 9113520"/>
              <a:gd name="connsiteY45" fmla="*/ 17106534 h 39783654"/>
              <a:gd name="connsiteX46" fmla="*/ 472440 w 9113520"/>
              <a:gd name="connsiteY46" fmla="*/ 16283574 h 39783654"/>
              <a:gd name="connsiteX47" fmla="*/ 929640 w 9113520"/>
              <a:gd name="connsiteY47" fmla="*/ 14729094 h 39783654"/>
              <a:gd name="connsiteX48" fmla="*/ 15240 w 9113520"/>
              <a:gd name="connsiteY48" fmla="*/ 14180454 h 39783654"/>
              <a:gd name="connsiteX49" fmla="*/ 746760 w 9113520"/>
              <a:gd name="connsiteY49" fmla="*/ 12260214 h 39783654"/>
              <a:gd name="connsiteX50" fmla="*/ 106680 w 9113520"/>
              <a:gd name="connsiteY50" fmla="*/ 12077334 h 39783654"/>
              <a:gd name="connsiteX51" fmla="*/ 106680 w 9113520"/>
              <a:gd name="connsiteY51" fmla="*/ 11437254 h 39783654"/>
              <a:gd name="connsiteX52" fmla="*/ 381000 w 9113520"/>
              <a:gd name="connsiteY52" fmla="*/ 11528694 h 39783654"/>
              <a:gd name="connsiteX53" fmla="*/ 1295400 w 9113520"/>
              <a:gd name="connsiteY53" fmla="*/ 10157094 h 39783654"/>
              <a:gd name="connsiteX54" fmla="*/ 2026920 w 9113520"/>
              <a:gd name="connsiteY54" fmla="*/ 10522854 h 39783654"/>
              <a:gd name="connsiteX55" fmla="*/ 2758440 w 9113520"/>
              <a:gd name="connsiteY55" fmla="*/ 7779654 h 39783654"/>
              <a:gd name="connsiteX56" fmla="*/ 3947160 w 9113520"/>
              <a:gd name="connsiteY56" fmla="*/ 7413894 h 39783654"/>
              <a:gd name="connsiteX57" fmla="*/ 4312920 w 9113520"/>
              <a:gd name="connsiteY57" fmla="*/ 5950854 h 39783654"/>
              <a:gd name="connsiteX58" fmla="*/ 3519720 w 9113520"/>
              <a:gd name="connsiteY58" fmla="*/ 6010702 h 39783654"/>
              <a:gd name="connsiteX59" fmla="*/ 3339840 w 9113520"/>
              <a:gd name="connsiteY59" fmla="*/ 5627838 h 39783654"/>
              <a:gd name="connsiteX60" fmla="*/ 3151680 w 9113520"/>
              <a:gd name="connsiteY60" fmla="*/ 5053654 h 39783654"/>
              <a:gd name="connsiteX61" fmla="*/ 3363360 w 9113520"/>
              <a:gd name="connsiteY61" fmla="*/ 4694474 h 39783654"/>
              <a:gd name="connsiteX62" fmla="*/ 2667000 w 9113520"/>
              <a:gd name="connsiteY62" fmla="*/ 4487814 h 39783654"/>
              <a:gd name="connsiteX63" fmla="*/ 2849880 w 9113520"/>
              <a:gd name="connsiteY63" fmla="*/ 3207654 h 39783654"/>
              <a:gd name="connsiteX64" fmla="*/ 2392680 w 9113520"/>
              <a:gd name="connsiteY64" fmla="*/ 2384694 h 39783654"/>
              <a:gd name="connsiteX65" fmla="*/ 2392680 w 9113520"/>
              <a:gd name="connsiteY65" fmla="*/ 1653174 h 39783654"/>
              <a:gd name="connsiteX66" fmla="*/ 3764280 w 9113520"/>
              <a:gd name="connsiteY66" fmla="*/ 464454 h 39783654"/>
              <a:gd name="connsiteX67" fmla="*/ 3915914 w 9113520"/>
              <a:gd name="connsiteY67" fmla="*/ 615208 h 39783654"/>
              <a:gd name="connsiteX68" fmla="*/ 4766280 w 9113520"/>
              <a:gd name="connsiteY68" fmla="*/ 32910 h 39783654"/>
              <a:gd name="connsiteX0" fmla="*/ 4766280 w 9113520"/>
              <a:gd name="connsiteY0" fmla="*/ 32910 h 39783654"/>
              <a:gd name="connsiteX1" fmla="*/ 6483240 w 9113520"/>
              <a:gd name="connsiteY1" fmla="*/ 417746 h 39783654"/>
              <a:gd name="connsiteX2" fmla="*/ 7604760 w 9113520"/>
              <a:gd name="connsiteY2" fmla="*/ 1744614 h 39783654"/>
              <a:gd name="connsiteX3" fmla="*/ 7056120 w 9113520"/>
              <a:gd name="connsiteY3" fmla="*/ 2567574 h 39783654"/>
              <a:gd name="connsiteX4" fmla="*/ 6873240 w 9113520"/>
              <a:gd name="connsiteY4" fmla="*/ 3481974 h 39783654"/>
              <a:gd name="connsiteX5" fmla="*/ 6873240 w 9113520"/>
              <a:gd name="connsiteY5" fmla="*/ 4853574 h 39783654"/>
              <a:gd name="connsiteX6" fmla="*/ 7421880 w 9113520"/>
              <a:gd name="connsiteY6" fmla="*/ 6133734 h 39783654"/>
              <a:gd name="connsiteX7" fmla="*/ 7239000 w 9113520"/>
              <a:gd name="connsiteY7" fmla="*/ 6499494 h 39783654"/>
              <a:gd name="connsiteX8" fmla="*/ 8610600 w 9113520"/>
              <a:gd name="connsiteY8" fmla="*/ 7413894 h 39783654"/>
              <a:gd name="connsiteX9" fmla="*/ 8976360 w 9113520"/>
              <a:gd name="connsiteY9" fmla="*/ 9791334 h 39783654"/>
              <a:gd name="connsiteX10" fmla="*/ 7787640 w 9113520"/>
              <a:gd name="connsiteY10" fmla="*/ 14729094 h 39783654"/>
              <a:gd name="connsiteX11" fmla="*/ 7147560 w 9113520"/>
              <a:gd name="connsiteY11" fmla="*/ 15552054 h 39783654"/>
              <a:gd name="connsiteX12" fmla="*/ 7879080 w 9113520"/>
              <a:gd name="connsiteY12" fmla="*/ 16557894 h 39783654"/>
              <a:gd name="connsiteX13" fmla="*/ 7787640 w 9113520"/>
              <a:gd name="connsiteY13" fmla="*/ 20672694 h 39783654"/>
              <a:gd name="connsiteX14" fmla="*/ 6964680 w 9113520"/>
              <a:gd name="connsiteY14" fmla="*/ 22410054 h 39783654"/>
              <a:gd name="connsiteX15" fmla="*/ 6964680 w 9113520"/>
              <a:gd name="connsiteY15" fmla="*/ 24513174 h 39783654"/>
              <a:gd name="connsiteX16" fmla="*/ 6690360 w 9113520"/>
              <a:gd name="connsiteY16" fmla="*/ 25427574 h 39783654"/>
              <a:gd name="connsiteX17" fmla="*/ 6690360 w 9113520"/>
              <a:gd name="connsiteY17" fmla="*/ 26707734 h 39783654"/>
              <a:gd name="connsiteX18" fmla="*/ 6416040 w 9113520"/>
              <a:gd name="connsiteY18" fmla="*/ 29268054 h 39783654"/>
              <a:gd name="connsiteX19" fmla="*/ 6873240 w 9113520"/>
              <a:gd name="connsiteY19" fmla="*/ 31371174 h 39783654"/>
              <a:gd name="connsiteX20" fmla="*/ 6507480 w 9113520"/>
              <a:gd name="connsiteY20" fmla="*/ 35760294 h 39783654"/>
              <a:gd name="connsiteX21" fmla="*/ 7421880 w 9113520"/>
              <a:gd name="connsiteY21" fmla="*/ 37131894 h 39783654"/>
              <a:gd name="connsiteX22" fmla="*/ 6690360 w 9113520"/>
              <a:gd name="connsiteY22" fmla="*/ 38412054 h 39783654"/>
              <a:gd name="connsiteX23" fmla="*/ 6781800 w 9113520"/>
              <a:gd name="connsiteY23" fmla="*/ 39235014 h 39783654"/>
              <a:gd name="connsiteX24" fmla="*/ 6233160 w 9113520"/>
              <a:gd name="connsiteY24" fmla="*/ 39052134 h 39783654"/>
              <a:gd name="connsiteX25" fmla="*/ 6233160 w 9113520"/>
              <a:gd name="connsiteY25" fmla="*/ 39509334 h 39783654"/>
              <a:gd name="connsiteX26" fmla="*/ 5318760 w 9113520"/>
              <a:gd name="connsiteY26" fmla="*/ 39783654 h 39783654"/>
              <a:gd name="connsiteX27" fmla="*/ 2758440 w 9113520"/>
              <a:gd name="connsiteY27" fmla="*/ 39509334 h 39783654"/>
              <a:gd name="connsiteX28" fmla="*/ 3581400 w 9113520"/>
              <a:gd name="connsiteY28" fmla="*/ 38869254 h 39783654"/>
              <a:gd name="connsiteX29" fmla="*/ 563880 w 9113520"/>
              <a:gd name="connsiteY29" fmla="*/ 38777814 h 39783654"/>
              <a:gd name="connsiteX30" fmla="*/ 2758440 w 9113520"/>
              <a:gd name="connsiteY30" fmla="*/ 37771974 h 39783654"/>
              <a:gd name="connsiteX31" fmla="*/ 4312920 w 9113520"/>
              <a:gd name="connsiteY31" fmla="*/ 36217494 h 39783654"/>
              <a:gd name="connsiteX32" fmla="*/ 3581400 w 9113520"/>
              <a:gd name="connsiteY32" fmla="*/ 30365334 h 39783654"/>
              <a:gd name="connsiteX33" fmla="*/ 3672840 w 9113520"/>
              <a:gd name="connsiteY33" fmla="*/ 29633814 h 39783654"/>
              <a:gd name="connsiteX34" fmla="*/ 15240 w 9113520"/>
              <a:gd name="connsiteY34" fmla="*/ 28902294 h 39783654"/>
              <a:gd name="connsiteX35" fmla="*/ 1844040 w 9113520"/>
              <a:gd name="connsiteY35" fmla="*/ 18935334 h 39783654"/>
              <a:gd name="connsiteX36" fmla="*/ 1295400 w 9113520"/>
              <a:gd name="connsiteY36" fmla="*/ 19026774 h 39783654"/>
              <a:gd name="connsiteX37" fmla="*/ 1386840 w 9113520"/>
              <a:gd name="connsiteY37" fmla="*/ 18843894 h 39783654"/>
              <a:gd name="connsiteX38" fmla="*/ 1021080 w 9113520"/>
              <a:gd name="connsiteY38" fmla="*/ 19026774 h 39783654"/>
              <a:gd name="connsiteX39" fmla="*/ 838200 w 9113520"/>
              <a:gd name="connsiteY39" fmla="*/ 18752454 h 39783654"/>
              <a:gd name="connsiteX40" fmla="*/ 472440 w 9113520"/>
              <a:gd name="connsiteY40" fmla="*/ 18935334 h 39783654"/>
              <a:gd name="connsiteX41" fmla="*/ 838200 w 9113520"/>
              <a:gd name="connsiteY41" fmla="*/ 18295254 h 39783654"/>
              <a:gd name="connsiteX42" fmla="*/ 289560 w 9113520"/>
              <a:gd name="connsiteY42" fmla="*/ 18203814 h 39783654"/>
              <a:gd name="connsiteX43" fmla="*/ 563880 w 9113520"/>
              <a:gd name="connsiteY43" fmla="*/ 17655174 h 39783654"/>
              <a:gd name="connsiteX44" fmla="*/ 106680 w 9113520"/>
              <a:gd name="connsiteY44" fmla="*/ 17197974 h 39783654"/>
              <a:gd name="connsiteX45" fmla="*/ 381000 w 9113520"/>
              <a:gd name="connsiteY45" fmla="*/ 17106534 h 39783654"/>
              <a:gd name="connsiteX46" fmla="*/ 472440 w 9113520"/>
              <a:gd name="connsiteY46" fmla="*/ 16283574 h 39783654"/>
              <a:gd name="connsiteX47" fmla="*/ 929640 w 9113520"/>
              <a:gd name="connsiteY47" fmla="*/ 14729094 h 39783654"/>
              <a:gd name="connsiteX48" fmla="*/ 15240 w 9113520"/>
              <a:gd name="connsiteY48" fmla="*/ 14180454 h 39783654"/>
              <a:gd name="connsiteX49" fmla="*/ 746760 w 9113520"/>
              <a:gd name="connsiteY49" fmla="*/ 12260214 h 39783654"/>
              <a:gd name="connsiteX50" fmla="*/ 106680 w 9113520"/>
              <a:gd name="connsiteY50" fmla="*/ 12077334 h 39783654"/>
              <a:gd name="connsiteX51" fmla="*/ 106680 w 9113520"/>
              <a:gd name="connsiteY51" fmla="*/ 11437254 h 39783654"/>
              <a:gd name="connsiteX52" fmla="*/ 381000 w 9113520"/>
              <a:gd name="connsiteY52" fmla="*/ 11528694 h 39783654"/>
              <a:gd name="connsiteX53" fmla="*/ 1295400 w 9113520"/>
              <a:gd name="connsiteY53" fmla="*/ 10157094 h 39783654"/>
              <a:gd name="connsiteX54" fmla="*/ 2026920 w 9113520"/>
              <a:gd name="connsiteY54" fmla="*/ 10522854 h 39783654"/>
              <a:gd name="connsiteX55" fmla="*/ 2758440 w 9113520"/>
              <a:gd name="connsiteY55" fmla="*/ 7779654 h 39783654"/>
              <a:gd name="connsiteX56" fmla="*/ 3947160 w 9113520"/>
              <a:gd name="connsiteY56" fmla="*/ 7413894 h 39783654"/>
              <a:gd name="connsiteX57" fmla="*/ 4312920 w 9113520"/>
              <a:gd name="connsiteY57" fmla="*/ 5950854 h 39783654"/>
              <a:gd name="connsiteX58" fmla="*/ 3519720 w 9113520"/>
              <a:gd name="connsiteY58" fmla="*/ 6010702 h 39783654"/>
              <a:gd name="connsiteX59" fmla="*/ 3339840 w 9113520"/>
              <a:gd name="connsiteY59" fmla="*/ 5627838 h 39783654"/>
              <a:gd name="connsiteX60" fmla="*/ 3151680 w 9113520"/>
              <a:gd name="connsiteY60" fmla="*/ 5053654 h 39783654"/>
              <a:gd name="connsiteX61" fmla="*/ 3363360 w 9113520"/>
              <a:gd name="connsiteY61" fmla="*/ 4694474 h 39783654"/>
              <a:gd name="connsiteX62" fmla="*/ 2667000 w 9113520"/>
              <a:gd name="connsiteY62" fmla="*/ 4487814 h 39783654"/>
              <a:gd name="connsiteX63" fmla="*/ 2849880 w 9113520"/>
              <a:gd name="connsiteY63" fmla="*/ 3207654 h 39783654"/>
              <a:gd name="connsiteX64" fmla="*/ 2392680 w 9113520"/>
              <a:gd name="connsiteY64" fmla="*/ 2384694 h 39783654"/>
              <a:gd name="connsiteX65" fmla="*/ 2392680 w 9113520"/>
              <a:gd name="connsiteY65" fmla="*/ 1653174 h 39783654"/>
              <a:gd name="connsiteX66" fmla="*/ 3339840 w 9113520"/>
              <a:gd name="connsiteY66" fmla="*/ 461273 h 39783654"/>
              <a:gd name="connsiteX67" fmla="*/ 3915914 w 9113520"/>
              <a:gd name="connsiteY67" fmla="*/ 615208 h 39783654"/>
              <a:gd name="connsiteX68" fmla="*/ 4766280 w 9113520"/>
              <a:gd name="connsiteY68" fmla="*/ 32910 h 39783654"/>
              <a:gd name="connsiteX0" fmla="*/ 4766280 w 9113520"/>
              <a:gd name="connsiteY0" fmla="*/ 7254 h 39757998"/>
              <a:gd name="connsiteX1" fmla="*/ 6483240 w 9113520"/>
              <a:gd name="connsiteY1" fmla="*/ 392090 h 39757998"/>
              <a:gd name="connsiteX2" fmla="*/ 7604760 w 9113520"/>
              <a:gd name="connsiteY2" fmla="*/ 1718958 h 39757998"/>
              <a:gd name="connsiteX3" fmla="*/ 7056120 w 9113520"/>
              <a:gd name="connsiteY3" fmla="*/ 2541918 h 39757998"/>
              <a:gd name="connsiteX4" fmla="*/ 6873240 w 9113520"/>
              <a:gd name="connsiteY4" fmla="*/ 3456318 h 39757998"/>
              <a:gd name="connsiteX5" fmla="*/ 6873240 w 9113520"/>
              <a:gd name="connsiteY5" fmla="*/ 4827918 h 39757998"/>
              <a:gd name="connsiteX6" fmla="*/ 7421880 w 9113520"/>
              <a:gd name="connsiteY6" fmla="*/ 6108078 h 39757998"/>
              <a:gd name="connsiteX7" fmla="*/ 7239000 w 9113520"/>
              <a:gd name="connsiteY7" fmla="*/ 6473838 h 39757998"/>
              <a:gd name="connsiteX8" fmla="*/ 8610600 w 9113520"/>
              <a:gd name="connsiteY8" fmla="*/ 7388238 h 39757998"/>
              <a:gd name="connsiteX9" fmla="*/ 8976360 w 9113520"/>
              <a:gd name="connsiteY9" fmla="*/ 9765678 h 39757998"/>
              <a:gd name="connsiteX10" fmla="*/ 7787640 w 9113520"/>
              <a:gd name="connsiteY10" fmla="*/ 14703438 h 39757998"/>
              <a:gd name="connsiteX11" fmla="*/ 7147560 w 9113520"/>
              <a:gd name="connsiteY11" fmla="*/ 15526398 h 39757998"/>
              <a:gd name="connsiteX12" fmla="*/ 7879080 w 9113520"/>
              <a:gd name="connsiteY12" fmla="*/ 16532238 h 39757998"/>
              <a:gd name="connsiteX13" fmla="*/ 7787640 w 9113520"/>
              <a:gd name="connsiteY13" fmla="*/ 20647038 h 39757998"/>
              <a:gd name="connsiteX14" fmla="*/ 6964680 w 9113520"/>
              <a:gd name="connsiteY14" fmla="*/ 22384398 h 39757998"/>
              <a:gd name="connsiteX15" fmla="*/ 6964680 w 9113520"/>
              <a:gd name="connsiteY15" fmla="*/ 24487518 h 39757998"/>
              <a:gd name="connsiteX16" fmla="*/ 6690360 w 9113520"/>
              <a:gd name="connsiteY16" fmla="*/ 25401918 h 39757998"/>
              <a:gd name="connsiteX17" fmla="*/ 6690360 w 9113520"/>
              <a:gd name="connsiteY17" fmla="*/ 26682078 h 39757998"/>
              <a:gd name="connsiteX18" fmla="*/ 6416040 w 9113520"/>
              <a:gd name="connsiteY18" fmla="*/ 29242398 h 39757998"/>
              <a:gd name="connsiteX19" fmla="*/ 6873240 w 9113520"/>
              <a:gd name="connsiteY19" fmla="*/ 31345518 h 39757998"/>
              <a:gd name="connsiteX20" fmla="*/ 6507480 w 9113520"/>
              <a:gd name="connsiteY20" fmla="*/ 35734638 h 39757998"/>
              <a:gd name="connsiteX21" fmla="*/ 7421880 w 9113520"/>
              <a:gd name="connsiteY21" fmla="*/ 37106238 h 39757998"/>
              <a:gd name="connsiteX22" fmla="*/ 6690360 w 9113520"/>
              <a:gd name="connsiteY22" fmla="*/ 38386398 h 39757998"/>
              <a:gd name="connsiteX23" fmla="*/ 6781800 w 9113520"/>
              <a:gd name="connsiteY23" fmla="*/ 39209358 h 39757998"/>
              <a:gd name="connsiteX24" fmla="*/ 6233160 w 9113520"/>
              <a:gd name="connsiteY24" fmla="*/ 39026478 h 39757998"/>
              <a:gd name="connsiteX25" fmla="*/ 6233160 w 9113520"/>
              <a:gd name="connsiteY25" fmla="*/ 39483678 h 39757998"/>
              <a:gd name="connsiteX26" fmla="*/ 5318760 w 9113520"/>
              <a:gd name="connsiteY26" fmla="*/ 39757998 h 39757998"/>
              <a:gd name="connsiteX27" fmla="*/ 2758440 w 9113520"/>
              <a:gd name="connsiteY27" fmla="*/ 39483678 h 39757998"/>
              <a:gd name="connsiteX28" fmla="*/ 3581400 w 9113520"/>
              <a:gd name="connsiteY28" fmla="*/ 38843598 h 39757998"/>
              <a:gd name="connsiteX29" fmla="*/ 563880 w 9113520"/>
              <a:gd name="connsiteY29" fmla="*/ 38752158 h 39757998"/>
              <a:gd name="connsiteX30" fmla="*/ 2758440 w 9113520"/>
              <a:gd name="connsiteY30" fmla="*/ 37746318 h 39757998"/>
              <a:gd name="connsiteX31" fmla="*/ 4312920 w 9113520"/>
              <a:gd name="connsiteY31" fmla="*/ 36191838 h 39757998"/>
              <a:gd name="connsiteX32" fmla="*/ 3581400 w 9113520"/>
              <a:gd name="connsiteY32" fmla="*/ 30339678 h 39757998"/>
              <a:gd name="connsiteX33" fmla="*/ 3672840 w 9113520"/>
              <a:gd name="connsiteY33" fmla="*/ 29608158 h 39757998"/>
              <a:gd name="connsiteX34" fmla="*/ 15240 w 9113520"/>
              <a:gd name="connsiteY34" fmla="*/ 28876638 h 39757998"/>
              <a:gd name="connsiteX35" fmla="*/ 1844040 w 9113520"/>
              <a:gd name="connsiteY35" fmla="*/ 18909678 h 39757998"/>
              <a:gd name="connsiteX36" fmla="*/ 1295400 w 9113520"/>
              <a:gd name="connsiteY36" fmla="*/ 19001118 h 39757998"/>
              <a:gd name="connsiteX37" fmla="*/ 1386840 w 9113520"/>
              <a:gd name="connsiteY37" fmla="*/ 18818238 h 39757998"/>
              <a:gd name="connsiteX38" fmla="*/ 1021080 w 9113520"/>
              <a:gd name="connsiteY38" fmla="*/ 19001118 h 39757998"/>
              <a:gd name="connsiteX39" fmla="*/ 838200 w 9113520"/>
              <a:gd name="connsiteY39" fmla="*/ 18726798 h 39757998"/>
              <a:gd name="connsiteX40" fmla="*/ 472440 w 9113520"/>
              <a:gd name="connsiteY40" fmla="*/ 18909678 h 39757998"/>
              <a:gd name="connsiteX41" fmla="*/ 838200 w 9113520"/>
              <a:gd name="connsiteY41" fmla="*/ 18269598 h 39757998"/>
              <a:gd name="connsiteX42" fmla="*/ 289560 w 9113520"/>
              <a:gd name="connsiteY42" fmla="*/ 18178158 h 39757998"/>
              <a:gd name="connsiteX43" fmla="*/ 563880 w 9113520"/>
              <a:gd name="connsiteY43" fmla="*/ 17629518 h 39757998"/>
              <a:gd name="connsiteX44" fmla="*/ 106680 w 9113520"/>
              <a:gd name="connsiteY44" fmla="*/ 17172318 h 39757998"/>
              <a:gd name="connsiteX45" fmla="*/ 381000 w 9113520"/>
              <a:gd name="connsiteY45" fmla="*/ 17080878 h 39757998"/>
              <a:gd name="connsiteX46" fmla="*/ 472440 w 9113520"/>
              <a:gd name="connsiteY46" fmla="*/ 16257918 h 39757998"/>
              <a:gd name="connsiteX47" fmla="*/ 929640 w 9113520"/>
              <a:gd name="connsiteY47" fmla="*/ 14703438 h 39757998"/>
              <a:gd name="connsiteX48" fmla="*/ 15240 w 9113520"/>
              <a:gd name="connsiteY48" fmla="*/ 14154798 h 39757998"/>
              <a:gd name="connsiteX49" fmla="*/ 746760 w 9113520"/>
              <a:gd name="connsiteY49" fmla="*/ 12234558 h 39757998"/>
              <a:gd name="connsiteX50" fmla="*/ 106680 w 9113520"/>
              <a:gd name="connsiteY50" fmla="*/ 12051678 h 39757998"/>
              <a:gd name="connsiteX51" fmla="*/ 106680 w 9113520"/>
              <a:gd name="connsiteY51" fmla="*/ 11411598 h 39757998"/>
              <a:gd name="connsiteX52" fmla="*/ 381000 w 9113520"/>
              <a:gd name="connsiteY52" fmla="*/ 11503038 h 39757998"/>
              <a:gd name="connsiteX53" fmla="*/ 1295400 w 9113520"/>
              <a:gd name="connsiteY53" fmla="*/ 10131438 h 39757998"/>
              <a:gd name="connsiteX54" fmla="*/ 2026920 w 9113520"/>
              <a:gd name="connsiteY54" fmla="*/ 10497198 h 39757998"/>
              <a:gd name="connsiteX55" fmla="*/ 2758440 w 9113520"/>
              <a:gd name="connsiteY55" fmla="*/ 7753998 h 39757998"/>
              <a:gd name="connsiteX56" fmla="*/ 3947160 w 9113520"/>
              <a:gd name="connsiteY56" fmla="*/ 7388238 h 39757998"/>
              <a:gd name="connsiteX57" fmla="*/ 4312920 w 9113520"/>
              <a:gd name="connsiteY57" fmla="*/ 5925198 h 39757998"/>
              <a:gd name="connsiteX58" fmla="*/ 3519720 w 9113520"/>
              <a:gd name="connsiteY58" fmla="*/ 5985046 h 39757998"/>
              <a:gd name="connsiteX59" fmla="*/ 3339840 w 9113520"/>
              <a:gd name="connsiteY59" fmla="*/ 5602182 h 39757998"/>
              <a:gd name="connsiteX60" fmla="*/ 3151680 w 9113520"/>
              <a:gd name="connsiteY60" fmla="*/ 5027998 h 39757998"/>
              <a:gd name="connsiteX61" fmla="*/ 3363360 w 9113520"/>
              <a:gd name="connsiteY61" fmla="*/ 4668818 h 39757998"/>
              <a:gd name="connsiteX62" fmla="*/ 2667000 w 9113520"/>
              <a:gd name="connsiteY62" fmla="*/ 4462158 h 39757998"/>
              <a:gd name="connsiteX63" fmla="*/ 2849880 w 9113520"/>
              <a:gd name="connsiteY63" fmla="*/ 3181998 h 39757998"/>
              <a:gd name="connsiteX64" fmla="*/ 2392680 w 9113520"/>
              <a:gd name="connsiteY64" fmla="*/ 2359038 h 39757998"/>
              <a:gd name="connsiteX65" fmla="*/ 2392680 w 9113520"/>
              <a:gd name="connsiteY65" fmla="*/ 1627518 h 39757998"/>
              <a:gd name="connsiteX66" fmla="*/ 3339840 w 9113520"/>
              <a:gd name="connsiteY66" fmla="*/ 435617 h 39757998"/>
              <a:gd name="connsiteX67" fmla="*/ 4766280 w 9113520"/>
              <a:gd name="connsiteY67" fmla="*/ 7254 h 39757998"/>
              <a:gd name="connsiteX0" fmla="*/ 4766280 w 9113520"/>
              <a:gd name="connsiteY0" fmla="*/ 32910 h 39783654"/>
              <a:gd name="connsiteX1" fmla="*/ 6483240 w 9113520"/>
              <a:gd name="connsiteY1" fmla="*/ 417746 h 39783654"/>
              <a:gd name="connsiteX2" fmla="*/ 7604760 w 9113520"/>
              <a:gd name="connsiteY2" fmla="*/ 1744614 h 39783654"/>
              <a:gd name="connsiteX3" fmla="*/ 7056120 w 9113520"/>
              <a:gd name="connsiteY3" fmla="*/ 2567574 h 39783654"/>
              <a:gd name="connsiteX4" fmla="*/ 6873240 w 9113520"/>
              <a:gd name="connsiteY4" fmla="*/ 3481974 h 39783654"/>
              <a:gd name="connsiteX5" fmla="*/ 6873240 w 9113520"/>
              <a:gd name="connsiteY5" fmla="*/ 4853574 h 39783654"/>
              <a:gd name="connsiteX6" fmla="*/ 7421880 w 9113520"/>
              <a:gd name="connsiteY6" fmla="*/ 6133734 h 39783654"/>
              <a:gd name="connsiteX7" fmla="*/ 7239000 w 9113520"/>
              <a:gd name="connsiteY7" fmla="*/ 6499494 h 39783654"/>
              <a:gd name="connsiteX8" fmla="*/ 8610600 w 9113520"/>
              <a:gd name="connsiteY8" fmla="*/ 7413894 h 39783654"/>
              <a:gd name="connsiteX9" fmla="*/ 8976360 w 9113520"/>
              <a:gd name="connsiteY9" fmla="*/ 9791334 h 39783654"/>
              <a:gd name="connsiteX10" fmla="*/ 7787640 w 9113520"/>
              <a:gd name="connsiteY10" fmla="*/ 14729094 h 39783654"/>
              <a:gd name="connsiteX11" fmla="*/ 7147560 w 9113520"/>
              <a:gd name="connsiteY11" fmla="*/ 15552054 h 39783654"/>
              <a:gd name="connsiteX12" fmla="*/ 7879080 w 9113520"/>
              <a:gd name="connsiteY12" fmla="*/ 16557894 h 39783654"/>
              <a:gd name="connsiteX13" fmla="*/ 7787640 w 9113520"/>
              <a:gd name="connsiteY13" fmla="*/ 20672694 h 39783654"/>
              <a:gd name="connsiteX14" fmla="*/ 6964680 w 9113520"/>
              <a:gd name="connsiteY14" fmla="*/ 22410054 h 39783654"/>
              <a:gd name="connsiteX15" fmla="*/ 6964680 w 9113520"/>
              <a:gd name="connsiteY15" fmla="*/ 24513174 h 39783654"/>
              <a:gd name="connsiteX16" fmla="*/ 6690360 w 9113520"/>
              <a:gd name="connsiteY16" fmla="*/ 25427574 h 39783654"/>
              <a:gd name="connsiteX17" fmla="*/ 6690360 w 9113520"/>
              <a:gd name="connsiteY17" fmla="*/ 26707734 h 39783654"/>
              <a:gd name="connsiteX18" fmla="*/ 6416040 w 9113520"/>
              <a:gd name="connsiteY18" fmla="*/ 29268054 h 39783654"/>
              <a:gd name="connsiteX19" fmla="*/ 6873240 w 9113520"/>
              <a:gd name="connsiteY19" fmla="*/ 31371174 h 39783654"/>
              <a:gd name="connsiteX20" fmla="*/ 6507480 w 9113520"/>
              <a:gd name="connsiteY20" fmla="*/ 35760294 h 39783654"/>
              <a:gd name="connsiteX21" fmla="*/ 7421880 w 9113520"/>
              <a:gd name="connsiteY21" fmla="*/ 37131894 h 39783654"/>
              <a:gd name="connsiteX22" fmla="*/ 6690360 w 9113520"/>
              <a:gd name="connsiteY22" fmla="*/ 38412054 h 39783654"/>
              <a:gd name="connsiteX23" fmla="*/ 6781800 w 9113520"/>
              <a:gd name="connsiteY23" fmla="*/ 39235014 h 39783654"/>
              <a:gd name="connsiteX24" fmla="*/ 6233160 w 9113520"/>
              <a:gd name="connsiteY24" fmla="*/ 39052134 h 39783654"/>
              <a:gd name="connsiteX25" fmla="*/ 6233160 w 9113520"/>
              <a:gd name="connsiteY25" fmla="*/ 39509334 h 39783654"/>
              <a:gd name="connsiteX26" fmla="*/ 5318760 w 9113520"/>
              <a:gd name="connsiteY26" fmla="*/ 39783654 h 39783654"/>
              <a:gd name="connsiteX27" fmla="*/ 2758440 w 9113520"/>
              <a:gd name="connsiteY27" fmla="*/ 39509334 h 39783654"/>
              <a:gd name="connsiteX28" fmla="*/ 3581400 w 9113520"/>
              <a:gd name="connsiteY28" fmla="*/ 38869254 h 39783654"/>
              <a:gd name="connsiteX29" fmla="*/ 563880 w 9113520"/>
              <a:gd name="connsiteY29" fmla="*/ 38777814 h 39783654"/>
              <a:gd name="connsiteX30" fmla="*/ 2758440 w 9113520"/>
              <a:gd name="connsiteY30" fmla="*/ 37771974 h 39783654"/>
              <a:gd name="connsiteX31" fmla="*/ 4312920 w 9113520"/>
              <a:gd name="connsiteY31" fmla="*/ 36217494 h 39783654"/>
              <a:gd name="connsiteX32" fmla="*/ 3581400 w 9113520"/>
              <a:gd name="connsiteY32" fmla="*/ 30365334 h 39783654"/>
              <a:gd name="connsiteX33" fmla="*/ 3672840 w 9113520"/>
              <a:gd name="connsiteY33" fmla="*/ 29633814 h 39783654"/>
              <a:gd name="connsiteX34" fmla="*/ 15240 w 9113520"/>
              <a:gd name="connsiteY34" fmla="*/ 28902294 h 39783654"/>
              <a:gd name="connsiteX35" fmla="*/ 1844040 w 9113520"/>
              <a:gd name="connsiteY35" fmla="*/ 18935334 h 39783654"/>
              <a:gd name="connsiteX36" fmla="*/ 1295400 w 9113520"/>
              <a:gd name="connsiteY36" fmla="*/ 19026774 h 39783654"/>
              <a:gd name="connsiteX37" fmla="*/ 1386840 w 9113520"/>
              <a:gd name="connsiteY37" fmla="*/ 18843894 h 39783654"/>
              <a:gd name="connsiteX38" fmla="*/ 1021080 w 9113520"/>
              <a:gd name="connsiteY38" fmla="*/ 19026774 h 39783654"/>
              <a:gd name="connsiteX39" fmla="*/ 838200 w 9113520"/>
              <a:gd name="connsiteY39" fmla="*/ 18752454 h 39783654"/>
              <a:gd name="connsiteX40" fmla="*/ 472440 w 9113520"/>
              <a:gd name="connsiteY40" fmla="*/ 18935334 h 39783654"/>
              <a:gd name="connsiteX41" fmla="*/ 838200 w 9113520"/>
              <a:gd name="connsiteY41" fmla="*/ 18295254 h 39783654"/>
              <a:gd name="connsiteX42" fmla="*/ 289560 w 9113520"/>
              <a:gd name="connsiteY42" fmla="*/ 18203814 h 39783654"/>
              <a:gd name="connsiteX43" fmla="*/ 563880 w 9113520"/>
              <a:gd name="connsiteY43" fmla="*/ 17655174 h 39783654"/>
              <a:gd name="connsiteX44" fmla="*/ 106680 w 9113520"/>
              <a:gd name="connsiteY44" fmla="*/ 17197974 h 39783654"/>
              <a:gd name="connsiteX45" fmla="*/ 381000 w 9113520"/>
              <a:gd name="connsiteY45" fmla="*/ 17106534 h 39783654"/>
              <a:gd name="connsiteX46" fmla="*/ 472440 w 9113520"/>
              <a:gd name="connsiteY46" fmla="*/ 16283574 h 39783654"/>
              <a:gd name="connsiteX47" fmla="*/ 929640 w 9113520"/>
              <a:gd name="connsiteY47" fmla="*/ 14729094 h 39783654"/>
              <a:gd name="connsiteX48" fmla="*/ 15240 w 9113520"/>
              <a:gd name="connsiteY48" fmla="*/ 14180454 h 39783654"/>
              <a:gd name="connsiteX49" fmla="*/ 746760 w 9113520"/>
              <a:gd name="connsiteY49" fmla="*/ 12260214 h 39783654"/>
              <a:gd name="connsiteX50" fmla="*/ 106680 w 9113520"/>
              <a:gd name="connsiteY50" fmla="*/ 12077334 h 39783654"/>
              <a:gd name="connsiteX51" fmla="*/ 106680 w 9113520"/>
              <a:gd name="connsiteY51" fmla="*/ 11437254 h 39783654"/>
              <a:gd name="connsiteX52" fmla="*/ 381000 w 9113520"/>
              <a:gd name="connsiteY52" fmla="*/ 11528694 h 39783654"/>
              <a:gd name="connsiteX53" fmla="*/ 1295400 w 9113520"/>
              <a:gd name="connsiteY53" fmla="*/ 10157094 h 39783654"/>
              <a:gd name="connsiteX54" fmla="*/ 2026920 w 9113520"/>
              <a:gd name="connsiteY54" fmla="*/ 10522854 h 39783654"/>
              <a:gd name="connsiteX55" fmla="*/ 2758440 w 9113520"/>
              <a:gd name="connsiteY55" fmla="*/ 7779654 h 39783654"/>
              <a:gd name="connsiteX56" fmla="*/ 3947160 w 9113520"/>
              <a:gd name="connsiteY56" fmla="*/ 7413894 h 39783654"/>
              <a:gd name="connsiteX57" fmla="*/ 4312920 w 9113520"/>
              <a:gd name="connsiteY57" fmla="*/ 5950854 h 39783654"/>
              <a:gd name="connsiteX58" fmla="*/ 3519720 w 9113520"/>
              <a:gd name="connsiteY58" fmla="*/ 6010702 h 39783654"/>
              <a:gd name="connsiteX59" fmla="*/ 3339840 w 9113520"/>
              <a:gd name="connsiteY59" fmla="*/ 5627838 h 39783654"/>
              <a:gd name="connsiteX60" fmla="*/ 3151680 w 9113520"/>
              <a:gd name="connsiteY60" fmla="*/ 5053654 h 39783654"/>
              <a:gd name="connsiteX61" fmla="*/ 3363360 w 9113520"/>
              <a:gd name="connsiteY61" fmla="*/ 4694474 h 39783654"/>
              <a:gd name="connsiteX62" fmla="*/ 2667000 w 9113520"/>
              <a:gd name="connsiteY62" fmla="*/ 4487814 h 39783654"/>
              <a:gd name="connsiteX63" fmla="*/ 2849880 w 9113520"/>
              <a:gd name="connsiteY63" fmla="*/ 3207654 h 39783654"/>
              <a:gd name="connsiteX64" fmla="*/ 2392680 w 9113520"/>
              <a:gd name="connsiteY64" fmla="*/ 2384694 h 39783654"/>
              <a:gd name="connsiteX65" fmla="*/ 2392680 w 9113520"/>
              <a:gd name="connsiteY65" fmla="*/ 1653174 h 39783654"/>
              <a:gd name="connsiteX66" fmla="*/ 3480960 w 9113520"/>
              <a:gd name="connsiteY66" fmla="*/ 615207 h 39783654"/>
              <a:gd name="connsiteX67" fmla="*/ 4766280 w 9113520"/>
              <a:gd name="connsiteY67" fmla="*/ 32910 h 39783654"/>
              <a:gd name="connsiteX0" fmla="*/ 4766280 w 9113520"/>
              <a:gd name="connsiteY0" fmla="*/ 32910 h 39783654"/>
              <a:gd name="connsiteX1" fmla="*/ 6483240 w 9113520"/>
              <a:gd name="connsiteY1" fmla="*/ 417746 h 39783654"/>
              <a:gd name="connsiteX2" fmla="*/ 7604760 w 9113520"/>
              <a:gd name="connsiteY2" fmla="*/ 1744614 h 39783654"/>
              <a:gd name="connsiteX3" fmla="*/ 7056120 w 9113520"/>
              <a:gd name="connsiteY3" fmla="*/ 2567574 h 39783654"/>
              <a:gd name="connsiteX4" fmla="*/ 6873240 w 9113520"/>
              <a:gd name="connsiteY4" fmla="*/ 3481974 h 39783654"/>
              <a:gd name="connsiteX5" fmla="*/ 6873240 w 9113520"/>
              <a:gd name="connsiteY5" fmla="*/ 4853574 h 39783654"/>
              <a:gd name="connsiteX6" fmla="*/ 7421880 w 9113520"/>
              <a:gd name="connsiteY6" fmla="*/ 6133734 h 39783654"/>
              <a:gd name="connsiteX7" fmla="*/ 7239000 w 9113520"/>
              <a:gd name="connsiteY7" fmla="*/ 6499494 h 39783654"/>
              <a:gd name="connsiteX8" fmla="*/ 8610600 w 9113520"/>
              <a:gd name="connsiteY8" fmla="*/ 7413894 h 39783654"/>
              <a:gd name="connsiteX9" fmla="*/ 8976360 w 9113520"/>
              <a:gd name="connsiteY9" fmla="*/ 9791334 h 39783654"/>
              <a:gd name="connsiteX10" fmla="*/ 7787640 w 9113520"/>
              <a:gd name="connsiteY10" fmla="*/ 14729094 h 39783654"/>
              <a:gd name="connsiteX11" fmla="*/ 7147560 w 9113520"/>
              <a:gd name="connsiteY11" fmla="*/ 15552054 h 39783654"/>
              <a:gd name="connsiteX12" fmla="*/ 7879080 w 9113520"/>
              <a:gd name="connsiteY12" fmla="*/ 16557894 h 39783654"/>
              <a:gd name="connsiteX13" fmla="*/ 7787640 w 9113520"/>
              <a:gd name="connsiteY13" fmla="*/ 20672694 h 39783654"/>
              <a:gd name="connsiteX14" fmla="*/ 6964680 w 9113520"/>
              <a:gd name="connsiteY14" fmla="*/ 22410054 h 39783654"/>
              <a:gd name="connsiteX15" fmla="*/ 6964680 w 9113520"/>
              <a:gd name="connsiteY15" fmla="*/ 24513174 h 39783654"/>
              <a:gd name="connsiteX16" fmla="*/ 6690360 w 9113520"/>
              <a:gd name="connsiteY16" fmla="*/ 25427574 h 39783654"/>
              <a:gd name="connsiteX17" fmla="*/ 6690360 w 9113520"/>
              <a:gd name="connsiteY17" fmla="*/ 26707734 h 39783654"/>
              <a:gd name="connsiteX18" fmla="*/ 6416040 w 9113520"/>
              <a:gd name="connsiteY18" fmla="*/ 29268054 h 39783654"/>
              <a:gd name="connsiteX19" fmla="*/ 6873240 w 9113520"/>
              <a:gd name="connsiteY19" fmla="*/ 31371174 h 39783654"/>
              <a:gd name="connsiteX20" fmla="*/ 6507480 w 9113520"/>
              <a:gd name="connsiteY20" fmla="*/ 35760294 h 39783654"/>
              <a:gd name="connsiteX21" fmla="*/ 7421880 w 9113520"/>
              <a:gd name="connsiteY21" fmla="*/ 37131894 h 39783654"/>
              <a:gd name="connsiteX22" fmla="*/ 6690360 w 9113520"/>
              <a:gd name="connsiteY22" fmla="*/ 38412054 h 39783654"/>
              <a:gd name="connsiteX23" fmla="*/ 6781800 w 9113520"/>
              <a:gd name="connsiteY23" fmla="*/ 39235014 h 39783654"/>
              <a:gd name="connsiteX24" fmla="*/ 6233160 w 9113520"/>
              <a:gd name="connsiteY24" fmla="*/ 39052134 h 39783654"/>
              <a:gd name="connsiteX25" fmla="*/ 6233160 w 9113520"/>
              <a:gd name="connsiteY25" fmla="*/ 39509334 h 39783654"/>
              <a:gd name="connsiteX26" fmla="*/ 5318760 w 9113520"/>
              <a:gd name="connsiteY26" fmla="*/ 39783654 h 39783654"/>
              <a:gd name="connsiteX27" fmla="*/ 2758440 w 9113520"/>
              <a:gd name="connsiteY27" fmla="*/ 39509334 h 39783654"/>
              <a:gd name="connsiteX28" fmla="*/ 3581400 w 9113520"/>
              <a:gd name="connsiteY28" fmla="*/ 38869254 h 39783654"/>
              <a:gd name="connsiteX29" fmla="*/ 563880 w 9113520"/>
              <a:gd name="connsiteY29" fmla="*/ 38777814 h 39783654"/>
              <a:gd name="connsiteX30" fmla="*/ 2758440 w 9113520"/>
              <a:gd name="connsiteY30" fmla="*/ 37771974 h 39783654"/>
              <a:gd name="connsiteX31" fmla="*/ 4312920 w 9113520"/>
              <a:gd name="connsiteY31" fmla="*/ 36217494 h 39783654"/>
              <a:gd name="connsiteX32" fmla="*/ 3581400 w 9113520"/>
              <a:gd name="connsiteY32" fmla="*/ 30365334 h 39783654"/>
              <a:gd name="connsiteX33" fmla="*/ 3672840 w 9113520"/>
              <a:gd name="connsiteY33" fmla="*/ 29633814 h 39783654"/>
              <a:gd name="connsiteX34" fmla="*/ 15240 w 9113520"/>
              <a:gd name="connsiteY34" fmla="*/ 28902294 h 39783654"/>
              <a:gd name="connsiteX35" fmla="*/ 1844040 w 9113520"/>
              <a:gd name="connsiteY35" fmla="*/ 18935334 h 39783654"/>
              <a:gd name="connsiteX36" fmla="*/ 1295400 w 9113520"/>
              <a:gd name="connsiteY36" fmla="*/ 19026774 h 39783654"/>
              <a:gd name="connsiteX37" fmla="*/ 1386840 w 9113520"/>
              <a:gd name="connsiteY37" fmla="*/ 18843894 h 39783654"/>
              <a:gd name="connsiteX38" fmla="*/ 1021080 w 9113520"/>
              <a:gd name="connsiteY38" fmla="*/ 19026774 h 39783654"/>
              <a:gd name="connsiteX39" fmla="*/ 838200 w 9113520"/>
              <a:gd name="connsiteY39" fmla="*/ 18752454 h 39783654"/>
              <a:gd name="connsiteX40" fmla="*/ 472440 w 9113520"/>
              <a:gd name="connsiteY40" fmla="*/ 18935334 h 39783654"/>
              <a:gd name="connsiteX41" fmla="*/ 838200 w 9113520"/>
              <a:gd name="connsiteY41" fmla="*/ 18295254 h 39783654"/>
              <a:gd name="connsiteX42" fmla="*/ 289560 w 9113520"/>
              <a:gd name="connsiteY42" fmla="*/ 18203814 h 39783654"/>
              <a:gd name="connsiteX43" fmla="*/ 563880 w 9113520"/>
              <a:gd name="connsiteY43" fmla="*/ 17655174 h 39783654"/>
              <a:gd name="connsiteX44" fmla="*/ 106680 w 9113520"/>
              <a:gd name="connsiteY44" fmla="*/ 17197974 h 39783654"/>
              <a:gd name="connsiteX45" fmla="*/ 381000 w 9113520"/>
              <a:gd name="connsiteY45" fmla="*/ 17106534 h 39783654"/>
              <a:gd name="connsiteX46" fmla="*/ 472440 w 9113520"/>
              <a:gd name="connsiteY46" fmla="*/ 16283574 h 39783654"/>
              <a:gd name="connsiteX47" fmla="*/ 929640 w 9113520"/>
              <a:gd name="connsiteY47" fmla="*/ 14729094 h 39783654"/>
              <a:gd name="connsiteX48" fmla="*/ 15240 w 9113520"/>
              <a:gd name="connsiteY48" fmla="*/ 14180454 h 39783654"/>
              <a:gd name="connsiteX49" fmla="*/ 746760 w 9113520"/>
              <a:gd name="connsiteY49" fmla="*/ 12260214 h 39783654"/>
              <a:gd name="connsiteX50" fmla="*/ 106680 w 9113520"/>
              <a:gd name="connsiteY50" fmla="*/ 12077334 h 39783654"/>
              <a:gd name="connsiteX51" fmla="*/ 106680 w 9113520"/>
              <a:gd name="connsiteY51" fmla="*/ 11437254 h 39783654"/>
              <a:gd name="connsiteX52" fmla="*/ 381000 w 9113520"/>
              <a:gd name="connsiteY52" fmla="*/ 11528694 h 39783654"/>
              <a:gd name="connsiteX53" fmla="*/ 1295400 w 9113520"/>
              <a:gd name="connsiteY53" fmla="*/ 10157094 h 39783654"/>
              <a:gd name="connsiteX54" fmla="*/ 2026920 w 9113520"/>
              <a:gd name="connsiteY54" fmla="*/ 10522854 h 39783654"/>
              <a:gd name="connsiteX55" fmla="*/ 2758440 w 9113520"/>
              <a:gd name="connsiteY55" fmla="*/ 7779654 h 39783654"/>
              <a:gd name="connsiteX56" fmla="*/ 3947160 w 9113520"/>
              <a:gd name="connsiteY56" fmla="*/ 7413894 h 39783654"/>
              <a:gd name="connsiteX57" fmla="*/ 4312920 w 9113520"/>
              <a:gd name="connsiteY57" fmla="*/ 5950854 h 39783654"/>
              <a:gd name="connsiteX58" fmla="*/ 3519720 w 9113520"/>
              <a:gd name="connsiteY58" fmla="*/ 6010702 h 39783654"/>
              <a:gd name="connsiteX59" fmla="*/ 3339840 w 9113520"/>
              <a:gd name="connsiteY59" fmla="*/ 5627838 h 39783654"/>
              <a:gd name="connsiteX60" fmla="*/ 3151680 w 9113520"/>
              <a:gd name="connsiteY60" fmla="*/ 5053654 h 39783654"/>
              <a:gd name="connsiteX61" fmla="*/ 3363360 w 9113520"/>
              <a:gd name="connsiteY61" fmla="*/ 4694474 h 39783654"/>
              <a:gd name="connsiteX62" fmla="*/ 2667000 w 9113520"/>
              <a:gd name="connsiteY62" fmla="*/ 4487814 h 39783654"/>
              <a:gd name="connsiteX63" fmla="*/ 2849880 w 9113520"/>
              <a:gd name="connsiteY63" fmla="*/ 3207654 h 39783654"/>
              <a:gd name="connsiteX64" fmla="*/ 2392680 w 9113520"/>
              <a:gd name="connsiteY64" fmla="*/ 2384694 h 39783654"/>
              <a:gd name="connsiteX65" fmla="*/ 2392680 w 9113520"/>
              <a:gd name="connsiteY65" fmla="*/ 1653174 h 39783654"/>
              <a:gd name="connsiteX66" fmla="*/ 3480960 w 9113520"/>
              <a:gd name="connsiteY66" fmla="*/ 615207 h 39783654"/>
              <a:gd name="connsiteX67" fmla="*/ 4766280 w 9113520"/>
              <a:gd name="connsiteY67" fmla="*/ 32910 h 39783654"/>
              <a:gd name="connsiteX0" fmla="*/ 4766280 w 9113520"/>
              <a:gd name="connsiteY0" fmla="*/ 20082 h 39770826"/>
              <a:gd name="connsiteX1" fmla="*/ 6483240 w 9113520"/>
              <a:gd name="connsiteY1" fmla="*/ 404918 h 39770826"/>
              <a:gd name="connsiteX2" fmla="*/ 7604760 w 9113520"/>
              <a:gd name="connsiteY2" fmla="*/ 1731786 h 39770826"/>
              <a:gd name="connsiteX3" fmla="*/ 7056120 w 9113520"/>
              <a:gd name="connsiteY3" fmla="*/ 2554746 h 39770826"/>
              <a:gd name="connsiteX4" fmla="*/ 6873240 w 9113520"/>
              <a:gd name="connsiteY4" fmla="*/ 3469146 h 39770826"/>
              <a:gd name="connsiteX5" fmla="*/ 6873240 w 9113520"/>
              <a:gd name="connsiteY5" fmla="*/ 4840746 h 39770826"/>
              <a:gd name="connsiteX6" fmla="*/ 7421880 w 9113520"/>
              <a:gd name="connsiteY6" fmla="*/ 6120906 h 39770826"/>
              <a:gd name="connsiteX7" fmla="*/ 7239000 w 9113520"/>
              <a:gd name="connsiteY7" fmla="*/ 6486666 h 39770826"/>
              <a:gd name="connsiteX8" fmla="*/ 8610600 w 9113520"/>
              <a:gd name="connsiteY8" fmla="*/ 7401066 h 39770826"/>
              <a:gd name="connsiteX9" fmla="*/ 8976360 w 9113520"/>
              <a:gd name="connsiteY9" fmla="*/ 9778506 h 39770826"/>
              <a:gd name="connsiteX10" fmla="*/ 7787640 w 9113520"/>
              <a:gd name="connsiteY10" fmla="*/ 14716266 h 39770826"/>
              <a:gd name="connsiteX11" fmla="*/ 7147560 w 9113520"/>
              <a:gd name="connsiteY11" fmla="*/ 15539226 h 39770826"/>
              <a:gd name="connsiteX12" fmla="*/ 7879080 w 9113520"/>
              <a:gd name="connsiteY12" fmla="*/ 16545066 h 39770826"/>
              <a:gd name="connsiteX13" fmla="*/ 7787640 w 9113520"/>
              <a:gd name="connsiteY13" fmla="*/ 20659866 h 39770826"/>
              <a:gd name="connsiteX14" fmla="*/ 6964680 w 9113520"/>
              <a:gd name="connsiteY14" fmla="*/ 22397226 h 39770826"/>
              <a:gd name="connsiteX15" fmla="*/ 6964680 w 9113520"/>
              <a:gd name="connsiteY15" fmla="*/ 24500346 h 39770826"/>
              <a:gd name="connsiteX16" fmla="*/ 6690360 w 9113520"/>
              <a:gd name="connsiteY16" fmla="*/ 25414746 h 39770826"/>
              <a:gd name="connsiteX17" fmla="*/ 6690360 w 9113520"/>
              <a:gd name="connsiteY17" fmla="*/ 26694906 h 39770826"/>
              <a:gd name="connsiteX18" fmla="*/ 6416040 w 9113520"/>
              <a:gd name="connsiteY18" fmla="*/ 29255226 h 39770826"/>
              <a:gd name="connsiteX19" fmla="*/ 6873240 w 9113520"/>
              <a:gd name="connsiteY19" fmla="*/ 31358346 h 39770826"/>
              <a:gd name="connsiteX20" fmla="*/ 6507480 w 9113520"/>
              <a:gd name="connsiteY20" fmla="*/ 35747466 h 39770826"/>
              <a:gd name="connsiteX21" fmla="*/ 7421880 w 9113520"/>
              <a:gd name="connsiteY21" fmla="*/ 37119066 h 39770826"/>
              <a:gd name="connsiteX22" fmla="*/ 6690360 w 9113520"/>
              <a:gd name="connsiteY22" fmla="*/ 38399226 h 39770826"/>
              <a:gd name="connsiteX23" fmla="*/ 6781800 w 9113520"/>
              <a:gd name="connsiteY23" fmla="*/ 39222186 h 39770826"/>
              <a:gd name="connsiteX24" fmla="*/ 6233160 w 9113520"/>
              <a:gd name="connsiteY24" fmla="*/ 39039306 h 39770826"/>
              <a:gd name="connsiteX25" fmla="*/ 6233160 w 9113520"/>
              <a:gd name="connsiteY25" fmla="*/ 39496506 h 39770826"/>
              <a:gd name="connsiteX26" fmla="*/ 5318760 w 9113520"/>
              <a:gd name="connsiteY26" fmla="*/ 39770826 h 39770826"/>
              <a:gd name="connsiteX27" fmla="*/ 2758440 w 9113520"/>
              <a:gd name="connsiteY27" fmla="*/ 39496506 h 39770826"/>
              <a:gd name="connsiteX28" fmla="*/ 3581400 w 9113520"/>
              <a:gd name="connsiteY28" fmla="*/ 38856426 h 39770826"/>
              <a:gd name="connsiteX29" fmla="*/ 563880 w 9113520"/>
              <a:gd name="connsiteY29" fmla="*/ 38764986 h 39770826"/>
              <a:gd name="connsiteX30" fmla="*/ 2758440 w 9113520"/>
              <a:gd name="connsiteY30" fmla="*/ 37759146 h 39770826"/>
              <a:gd name="connsiteX31" fmla="*/ 4312920 w 9113520"/>
              <a:gd name="connsiteY31" fmla="*/ 36204666 h 39770826"/>
              <a:gd name="connsiteX32" fmla="*/ 3581400 w 9113520"/>
              <a:gd name="connsiteY32" fmla="*/ 30352506 h 39770826"/>
              <a:gd name="connsiteX33" fmla="*/ 3672840 w 9113520"/>
              <a:gd name="connsiteY33" fmla="*/ 29620986 h 39770826"/>
              <a:gd name="connsiteX34" fmla="*/ 15240 w 9113520"/>
              <a:gd name="connsiteY34" fmla="*/ 28889466 h 39770826"/>
              <a:gd name="connsiteX35" fmla="*/ 1844040 w 9113520"/>
              <a:gd name="connsiteY35" fmla="*/ 18922506 h 39770826"/>
              <a:gd name="connsiteX36" fmla="*/ 1295400 w 9113520"/>
              <a:gd name="connsiteY36" fmla="*/ 19013946 h 39770826"/>
              <a:gd name="connsiteX37" fmla="*/ 1386840 w 9113520"/>
              <a:gd name="connsiteY37" fmla="*/ 18831066 h 39770826"/>
              <a:gd name="connsiteX38" fmla="*/ 1021080 w 9113520"/>
              <a:gd name="connsiteY38" fmla="*/ 19013946 h 39770826"/>
              <a:gd name="connsiteX39" fmla="*/ 838200 w 9113520"/>
              <a:gd name="connsiteY39" fmla="*/ 18739626 h 39770826"/>
              <a:gd name="connsiteX40" fmla="*/ 472440 w 9113520"/>
              <a:gd name="connsiteY40" fmla="*/ 18922506 h 39770826"/>
              <a:gd name="connsiteX41" fmla="*/ 838200 w 9113520"/>
              <a:gd name="connsiteY41" fmla="*/ 18282426 h 39770826"/>
              <a:gd name="connsiteX42" fmla="*/ 289560 w 9113520"/>
              <a:gd name="connsiteY42" fmla="*/ 18190986 h 39770826"/>
              <a:gd name="connsiteX43" fmla="*/ 563880 w 9113520"/>
              <a:gd name="connsiteY43" fmla="*/ 17642346 h 39770826"/>
              <a:gd name="connsiteX44" fmla="*/ 106680 w 9113520"/>
              <a:gd name="connsiteY44" fmla="*/ 17185146 h 39770826"/>
              <a:gd name="connsiteX45" fmla="*/ 381000 w 9113520"/>
              <a:gd name="connsiteY45" fmla="*/ 17093706 h 39770826"/>
              <a:gd name="connsiteX46" fmla="*/ 472440 w 9113520"/>
              <a:gd name="connsiteY46" fmla="*/ 16270746 h 39770826"/>
              <a:gd name="connsiteX47" fmla="*/ 929640 w 9113520"/>
              <a:gd name="connsiteY47" fmla="*/ 14716266 h 39770826"/>
              <a:gd name="connsiteX48" fmla="*/ 15240 w 9113520"/>
              <a:gd name="connsiteY48" fmla="*/ 14167626 h 39770826"/>
              <a:gd name="connsiteX49" fmla="*/ 746760 w 9113520"/>
              <a:gd name="connsiteY49" fmla="*/ 12247386 h 39770826"/>
              <a:gd name="connsiteX50" fmla="*/ 106680 w 9113520"/>
              <a:gd name="connsiteY50" fmla="*/ 12064506 h 39770826"/>
              <a:gd name="connsiteX51" fmla="*/ 106680 w 9113520"/>
              <a:gd name="connsiteY51" fmla="*/ 11424426 h 39770826"/>
              <a:gd name="connsiteX52" fmla="*/ 381000 w 9113520"/>
              <a:gd name="connsiteY52" fmla="*/ 11515866 h 39770826"/>
              <a:gd name="connsiteX53" fmla="*/ 1295400 w 9113520"/>
              <a:gd name="connsiteY53" fmla="*/ 10144266 h 39770826"/>
              <a:gd name="connsiteX54" fmla="*/ 2026920 w 9113520"/>
              <a:gd name="connsiteY54" fmla="*/ 10510026 h 39770826"/>
              <a:gd name="connsiteX55" fmla="*/ 2758440 w 9113520"/>
              <a:gd name="connsiteY55" fmla="*/ 7766826 h 39770826"/>
              <a:gd name="connsiteX56" fmla="*/ 3947160 w 9113520"/>
              <a:gd name="connsiteY56" fmla="*/ 7401066 h 39770826"/>
              <a:gd name="connsiteX57" fmla="*/ 4312920 w 9113520"/>
              <a:gd name="connsiteY57" fmla="*/ 5938026 h 39770826"/>
              <a:gd name="connsiteX58" fmla="*/ 3519720 w 9113520"/>
              <a:gd name="connsiteY58" fmla="*/ 5997874 h 39770826"/>
              <a:gd name="connsiteX59" fmla="*/ 3339840 w 9113520"/>
              <a:gd name="connsiteY59" fmla="*/ 5615010 h 39770826"/>
              <a:gd name="connsiteX60" fmla="*/ 3151680 w 9113520"/>
              <a:gd name="connsiteY60" fmla="*/ 5040826 h 39770826"/>
              <a:gd name="connsiteX61" fmla="*/ 3363360 w 9113520"/>
              <a:gd name="connsiteY61" fmla="*/ 4681646 h 39770826"/>
              <a:gd name="connsiteX62" fmla="*/ 2667000 w 9113520"/>
              <a:gd name="connsiteY62" fmla="*/ 4474986 h 39770826"/>
              <a:gd name="connsiteX63" fmla="*/ 2849880 w 9113520"/>
              <a:gd name="connsiteY63" fmla="*/ 3194826 h 39770826"/>
              <a:gd name="connsiteX64" fmla="*/ 2392680 w 9113520"/>
              <a:gd name="connsiteY64" fmla="*/ 2371866 h 39770826"/>
              <a:gd name="connsiteX65" fmla="*/ 2392680 w 9113520"/>
              <a:gd name="connsiteY65" fmla="*/ 1640346 h 39770826"/>
              <a:gd name="connsiteX66" fmla="*/ 3915914 w 9113520"/>
              <a:gd name="connsiteY66" fmla="*/ 525412 h 39770826"/>
              <a:gd name="connsiteX67" fmla="*/ 4766280 w 9113520"/>
              <a:gd name="connsiteY67" fmla="*/ 20082 h 39770826"/>
              <a:gd name="connsiteX0" fmla="*/ 4766280 w 9113520"/>
              <a:gd name="connsiteY0" fmla="*/ 2978 h 39753722"/>
              <a:gd name="connsiteX1" fmla="*/ 6483240 w 9113520"/>
              <a:gd name="connsiteY1" fmla="*/ 387814 h 39753722"/>
              <a:gd name="connsiteX2" fmla="*/ 7604760 w 9113520"/>
              <a:gd name="connsiteY2" fmla="*/ 1714682 h 39753722"/>
              <a:gd name="connsiteX3" fmla="*/ 7056120 w 9113520"/>
              <a:gd name="connsiteY3" fmla="*/ 2537642 h 39753722"/>
              <a:gd name="connsiteX4" fmla="*/ 6873240 w 9113520"/>
              <a:gd name="connsiteY4" fmla="*/ 3452042 h 39753722"/>
              <a:gd name="connsiteX5" fmla="*/ 6873240 w 9113520"/>
              <a:gd name="connsiteY5" fmla="*/ 4823642 h 39753722"/>
              <a:gd name="connsiteX6" fmla="*/ 7421880 w 9113520"/>
              <a:gd name="connsiteY6" fmla="*/ 6103802 h 39753722"/>
              <a:gd name="connsiteX7" fmla="*/ 7239000 w 9113520"/>
              <a:gd name="connsiteY7" fmla="*/ 6469562 h 39753722"/>
              <a:gd name="connsiteX8" fmla="*/ 8610600 w 9113520"/>
              <a:gd name="connsiteY8" fmla="*/ 7383962 h 39753722"/>
              <a:gd name="connsiteX9" fmla="*/ 8976360 w 9113520"/>
              <a:gd name="connsiteY9" fmla="*/ 9761402 h 39753722"/>
              <a:gd name="connsiteX10" fmla="*/ 7787640 w 9113520"/>
              <a:gd name="connsiteY10" fmla="*/ 14699162 h 39753722"/>
              <a:gd name="connsiteX11" fmla="*/ 7147560 w 9113520"/>
              <a:gd name="connsiteY11" fmla="*/ 15522122 h 39753722"/>
              <a:gd name="connsiteX12" fmla="*/ 7879080 w 9113520"/>
              <a:gd name="connsiteY12" fmla="*/ 16527962 h 39753722"/>
              <a:gd name="connsiteX13" fmla="*/ 7787640 w 9113520"/>
              <a:gd name="connsiteY13" fmla="*/ 20642762 h 39753722"/>
              <a:gd name="connsiteX14" fmla="*/ 6964680 w 9113520"/>
              <a:gd name="connsiteY14" fmla="*/ 22380122 h 39753722"/>
              <a:gd name="connsiteX15" fmla="*/ 6964680 w 9113520"/>
              <a:gd name="connsiteY15" fmla="*/ 24483242 h 39753722"/>
              <a:gd name="connsiteX16" fmla="*/ 6690360 w 9113520"/>
              <a:gd name="connsiteY16" fmla="*/ 25397642 h 39753722"/>
              <a:gd name="connsiteX17" fmla="*/ 6690360 w 9113520"/>
              <a:gd name="connsiteY17" fmla="*/ 26677802 h 39753722"/>
              <a:gd name="connsiteX18" fmla="*/ 6416040 w 9113520"/>
              <a:gd name="connsiteY18" fmla="*/ 29238122 h 39753722"/>
              <a:gd name="connsiteX19" fmla="*/ 6873240 w 9113520"/>
              <a:gd name="connsiteY19" fmla="*/ 31341242 h 39753722"/>
              <a:gd name="connsiteX20" fmla="*/ 6507480 w 9113520"/>
              <a:gd name="connsiteY20" fmla="*/ 35730362 h 39753722"/>
              <a:gd name="connsiteX21" fmla="*/ 7421880 w 9113520"/>
              <a:gd name="connsiteY21" fmla="*/ 37101962 h 39753722"/>
              <a:gd name="connsiteX22" fmla="*/ 6690360 w 9113520"/>
              <a:gd name="connsiteY22" fmla="*/ 38382122 h 39753722"/>
              <a:gd name="connsiteX23" fmla="*/ 6781800 w 9113520"/>
              <a:gd name="connsiteY23" fmla="*/ 39205082 h 39753722"/>
              <a:gd name="connsiteX24" fmla="*/ 6233160 w 9113520"/>
              <a:gd name="connsiteY24" fmla="*/ 39022202 h 39753722"/>
              <a:gd name="connsiteX25" fmla="*/ 6233160 w 9113520"/>
              <a:gd name="connsiteY25" fmla="*/ 39479402 h 39753722"/>
              <a:gd name="connsiteX26" fmla="*/ 5318760 w 9113520"/>
              <a:gd name="connsiteY26" fmla="*/ 39753722 h 39753722"/>
              <a:gd name="connsiteX27" fmla="*/ 2758440 w 9113520"/>
              <a:gd name="connsiteY27" fmla="*/ 39479402 h 39753722"/>
              <a:gd name="connsiteX28" fmla="*/ 3581400 w 9113520"/>
              <a:gd name="connsiteY28" fmla="*/ 38839322 h 39753722"/>
              <a:gd name="connsiteX29" fmla="*/ 563880 w 9113520"/>
              <a:gd name="connsiteY29" fmla="*/ 38747882 h 39753722"/>
              <a:gd name="connsiteX30" fmla="*/ 2758440 w 9113520"/>
              <a:gd name="connsiteY30" fmla="*/ 37742042 h 39753722"/>
              <a:gd name="connsiteX31" fmla="*/ 4312920 w 9113520"/>
              <a:gd name="connsiteY31" fmla="*/ 36187562 h 39753722"/>
              <a:gd name="connsiteX32" fmla="*/ 3581400 w 9113520"/>
              <a:gd name="connsiteY32" fmla="*/ 30335402 h 39753722"/>
              <a:gd name="connsiteX33" fmla="*/ 3672840 w 9113520"/>
              <a:gd name="connsiteY33" fmla="*/ 29603882 h 39753722"/>
              <a:gd name="connsiteX34" fmla="*/ 15240 w 9113520"/>
              <a:gd name="connsiteY34" fmla="*/ 28872362 h 39753722"/>
              <a:gd name="connsiteX35" fmla="*/ 1844040 w 9113520"/>
              <a:gd name="connsiteY35" fmla="*/ 18905402 h 39753722"/>
              <a:gd name="connsiteX36" fmla="*/ 1295400 w 9113520"/>
              <a:gd name="connsiteY36" fmla="*/ 18996842 h 39753722"/>
              <a:gd name="connsiteX37" fmla="*/ 1386840 w 9113520"/>
              <a:gd name="connsiteY37" fmla="*/ 18813962 h 39753722"/>
              <a:gd name="connsiteX38" fmla="*/ 1021080 w 9113520"/>
              <a:gd name="connsiteY38" fmla="*/ 18996842 h 39753722"/>
              <a:gd name="connsiteX39" fmla="*/ 838200 w 9113520"/>
              <a:gd name="connsiteY39" fmla="*/ 18722522 h 39753722"/>
              <a:gd name="connsiteX40" fmla="*/ 472440 w 9113520"/>
              <a:gd name="connsiteY40" fmla="*/ 18905402 h 39753722"/>
              <a:gd name="connsiteX41" fmla="*/ 838200 w 9113520"/>
              <a:gd name="connsiteY41" fmla="*/ 18265322 h 39753722"/>
              <a:gd name="connsiteX42" fmla="*/ 289560 w 9113520"/>
              <a:gd name="connsiteY42" fmla="*/ 18173882 h 39753722"/>
              <a:gd name="connsiteX43" fmla="*/ 563880 w 9113520"/>
              <a:gd name="connsiteY43" fmla="*/ 17625242 h 39753722"/>
              <a:gd name="connsiteX44" fmla="*/ 106680 w 9113520"/>
              <a:gd name="connsiteY44" fmla="*/ 17168042 h 39753722"/>
              <a:gd name="connsiteX45" fmla="*/ 381000 w 9113520"/>
              <a:gd name="connsiteY45" fmla="*/ 17076602 h 39753722"/>
              <a:gd name="connsiteX46" fmla="*/ 472440 w 9113520"/>
              <a:gd name="connsiteY46" fmla="*/ 16253642 h 39753722"/>
              <a:gd name="connsiteX47" fmla="*/ 929640 w 9113520"/>
              <a:gd name="connsiteY47" fmla="*/ 14699162 h 39753722"/>
              <a:gd name="connsiteX48" fmla="*/ 15240 w 9113520"/>
              <a:gd name="connsiteY48" fmla="*/ 14150522 h 39753722"/>
              <a:gd name="connsiteX49" fmla="*/ 746760 w 9113520"/>
              <a:gd name="connsiteY49" fmla="*/ 12230282 h 39753722"/>
              <a:gd name="connsiteX50" fmla="*/ 106680 w 9113520"/>
              <a:gd name="connsiteY50" fmla="*/ 12047402 h 39753722"/>
              <a:gd name="connsiteX51" fmla="*/ 106680 w 9113520"/>
              <a:gd name="connsiteY51" fmla="*/ 11407322 h 39753722"/>
              <a:gd name="connsiteX52" fmla="*/ 381000 w 9113520"/>
              <a:gd name="connsiteY52" fmla="*/ 11498762 h 39753722"/>
              <a:gd name="connsiteX53" fmla="*/ 1295400 w 9113520"/>
              <a:gd name="connsiteY53" fmla="*/ 10127162 h 39753722"/>
              <a:gd name="connsiteX54" fmla="*/ 2026920 w 9113520"/>
              <a:gd name="connsiteY54" fmla="*/ 10492922 h 39753722"/>
              <a:gd name="connsiteX55" fmla="*/ 2758440 w 9113520"/>
              <a:gd name="connsiteY55" fmla="*/ 7749722 h 39753722"/>
              <a:gd name="connsiteX56" fmla="*/ 3947160 w 9113520"/>
              <a:gd name="connsiteY56" fmla="*/ 7383962 h 39753722"/>
              <a:gd name="connsiteX57" fmla="*/ 4312920 w 9113520"/>
              <a:gd name="connsiteY57" fmla="*/ 5920922 h 39753722"/>
              <a:gd name="connsiteX58" fmla="*/ 3519720 w 9113520"/>
              <a:gd name="connsiteY58" fmla="*/ 5980770 h 39753722"/>
              <a:gd name="connsiteX59" fmla="*/ 3339840 w 9113520"/>
              <a:gd name="connsiteY59" fmla="*/ 5597906 h 39753722"/>
              <a:gd name="connsiteX60" fmla="*/ 3151680 w 9113520"/>
              <a:gd name="connsiteY60" fmla="*/ 5023722 h 39753722"/>
              <a:gd name="connsiteX61" fmla="*/ 3363360 w 9113520"/>
              <a:gd name="connsiteY61" fmla="*/ 4664542 h 39753722"/>
              <a:gd name="connsiteX62" fmla="*/ 2667000 w 9113520"/>
              <a:gd name="connsiteY62" fmla="*/ 4457882 h 39753722"/>
              <a:gd name="connsiteX63" fmla="*/ 2849880 w 9113520"/>
              <a:gd name="connsiteY63" fmla="*/ 3177722 h 39753722"/>
              <a:gd name="connsiteX64" fmla="*/ 2392680 w 9113520"/>
              <a:gd name="connsiteY64" fmla="*/ 2354762 h 39753722"/>
              <a:gd name="connsiteX65" fmla="*/ 2392680 w 9113520"/>
              <a:gd name="connsiteY65" fmla="*/ 1623242 h 39753722"/>
              <a:gd name="connsiteX66" fmla="*/ 3915914 w 9113520"/>
              <a:gd name="connsiteY66" fmla="*/ 405685 h 39753722"/>
              <a:gd name="connsiteX67" fmla="*/ 4766280 w 9113520"/>
              <a:gd name="connsiteY67" fmla="*/ 2978 h 39753722"/>
              <a:gd name="connsiteX0" fmla="*/ 4766280 w 9113520"/>
              <a:gd name="connsiteY0" fmla="*/ 2978 h 39753722"/>
              <a:gd name="connsiteX1" fmla="*/ 6483240 w 9113520"/>
              <a:gd name="connsiteY1" fmla="*/ 387814 h 39753722"/>
              <a:gd name="connsiteX2" fmla="*/ 7604760 w 9113520"/>
              <a:gd name="connsiteY2" fmla="*/ 1714682 h 39753722"/>
              <a:gd name="connsiteX3" fmla="*/ 7056120 w 9113520"/>
              <a:gd name="connsiteY3" fmla="*/ 2537642 h 39753722"/>
              <a:gd name="connsiteX4" fmla="*/ 6873240 w 9113520"/>
              <a:gd name="connsiteY4" fmla="*/ 3452042 h 39753722"/>
              <a:gd name="connsiteX5" fmla="*/ 6873240 w 9113520"/>
              <a:gd name="connsiteY5" fmla="*/ 4823642 h 39753722"/>
              <a:gd name="connsiteX6" fmla="*/ 7421880 w 9113520"/>
              <a:gd name="connsiteY6" fmla="*/ 6103802 h 39753722"/>
              <a:gd name="connsiteX7" fmla="*/ 7239000 w 9113520"/>
              <a:gd name="connsiteY7" fmla="*/ 6469562 h 39753722"/>
              <a:gd name="connsiteX8" fmla="*/ 8610600 w 9113520"/>
              <a:gd name="connsiteY8" fmla="*/ 7383962 h 39753722"/>
              <a:gd name="connsiteX9" fmla="*/ 8976360 w 9113520"/>
              <a:gd name="connsiteY9" fmla="*/ 9761402 h 39753722"/>
              <a:gd name="connsiteX10" fmla="*/ 7787640 w 9113520"/>
              <a:gd name="connsiteY10" fmla="*/ 14699162 h 39753722"/>
              <a:gd name="connsiteX11" fmla="*/ 7147560 w 9113520"/>
              <a:gd name="connsiteY11" fmla="*/ 15522122 h 39753722"/>
              <a:gd name="connsiteX12" fmla="*/ 7879080 w 9113520"/>
              <a:gd name="connsiteY12" fmla="*/ 16527962 h 39753722"/>
              <a:gd name="connsiteX13" fmla="*/ 7787640 w 9113520"/>
              <a:gd name="connsiteY13" fmla="*/ 20642762 h 39753722"/>
              <a:gd name="connsiteX14" fmla="*/ 6964680 w 9113520"/>
              <a:gd name="connsiteY14" fmla="*/ 22380122 h 39753722"/>
              <a:gd name="connsiteX15" fmla="*/ 6964680 w 9113520"/>
              <a:gd name="connsiteY15" fmla="*/ 24483242 h 39753722"/>
              <a:gd name="connsiteX16" fmla="*/ 6690360 w 9113520"/>
              <a:gd name="connsiteY16" fmla="*/ 25397642 h 39753722"/>
              <a:gd name="connsiteX17" fmla="*/ 6690360 w 9113520"/>
              <a:gd name="connsiteY17" fmla="*/ 26677802 h 39753722"/>
              <a:gd name="connsiteX18" fmla="*/ 6416040 w 9113520"/>
              <a:gd name="connsiteY18" fmla="*/ 29238122 h 39753722"/>
              <a:gd name="connsiteX19" fmla="*/ 6873240 w 9113520"/>
              <a:gd name="connsiteY19" fmla="*/ 31341242 h 39753722"/>
              <a:gd name="connsiteX20" fmla="*/ 6507480 w 9113520"/>
              <a:gd name="connsiteY20" fmla="*/ 35730362 h 39753722"/>
              <a:gd name="connsiteX21" fmla="*/ 7421880 w 9113520"/>
              <a:gd name="connsiteY21" fmla="*/ 37101962 h 39753722"/>
              <a:gd name="connsiteX22" fmla="*/ 6690360 w 9113520"/>
              <a:gd name="connsiteY22" fmla="*/ 38382122 h 39753722"/>
              <a:gd name="connsiteX23" fmla="*/ 6781800 w 9113520"/>
              <a:gd name="connsiteY23" fmla="*/ 39205082 h 39753722"/>
              <a:gd name="connsiteX24" fmla="*/ 6233160 w 9113520"/>
              <a:gd name="connsiteY24" fmla="*/ 39022202 h 39753722"/>
              <a:gd name="connsiteX25" fmla="*/ 6233160 w 9113520"/>
              <a:gd name="connsiteY25" fmla="*/ 39479402 h 39753722"/>
              <a:gd name="connsiteX26" fmla="*/ 5318760 w 9113520"/>
              <a:gd name="connsiteY26" fmla="*/ 39753722 h 39753722"/>
              <a:gd name="connsiteX27" fmla="*/ 2758440 w 9113520"/>
              <a:gd name="connsiteY27" fmla="*/ 39479402 h 39753722"/>
              <a:gd name="connsiteX28" fmla="*/ 3581400 w 9113520"/>
              <a:gd name="connsiteY28" fmla="*/ 38839322 h 39753722"/>
              <a:gd name="connsiteX29" fmla="*/ 563880 w 9113520"/>
              <a:gd name="connsiteY29" fmla="*/ 38747882 h 39753722"/>
              <a:gd name="connsiteX30" fmla="*/ 2758440 w 9113520"/>
              <a:gd name="connsiteY30" fmla="*/ 37742042 h 39753722"/>
              <a:gd name="connsiteX31" fmla="*/ 4312920 w 9113520"/>
              <a:gd name="connsiteY31" fmla="*/ 36187562 h 39753722"/>
              <a:gd name="connsiteX32" fmla="*/ 3581400 w 9113520"/>
              <a:gd name="connsiteY32" fmla="*/ 30335402 h 39753722"/>
              <a:gd name="connsiteX33" fmla="*/ 3672840 w 9113520"/>
              <a:gd name="connsiteY33" fmla="*/ 29603882 h 39753722"/>
              <a:gd name="connsiteX34" fmla="*/ 15240 w 9113520"/>
              <a:gd name="connsiteY34" fmla="*/ 28872362 h 39753722"/>
              <a:gd name="connsiteX35" fmla="*/ 1844040 w 9113520"/>
              <a:gd name="connsiteY35" fmla="*/ 18905402 h 39753722"/>
              <a:gd name="connsiteX36" fmla="*/ 1295400 w 9113520"/>
              <a:gd name="connsiteY36" fmla="*/ 18996842 h 39753722"/>
              <a:gd name="connsiteX37" fmla="*/ 1386840 w 9113520"/>
              <a:gd name="connsiteY37" fmla="*/ 18813962 h 39753722"/>
              <a:gd name="connsiteX38" fmla="*/ 1021080 w 9113520"/>
              <a:gd name="connsiteY38" fmla="*/ 18996842 h 39753722"/>
              <a:gd name="connsiteX39" fmla="*/ 838200 w 9113520"/>
              <a:gd name="connsiteY39" fmla="*/ 18722522 h 39753722"/>
              <a:gd name="connsiteX40" fmla="*/ 472440 w 9113520"/>
              <a:gd name="connsiteY40" fmla="*/ 18905402 h 39753722"/>
              <a:gd name="connsiteX41" fmla="*/ 838200 w 9113520"/>
              <a:gd name="connsiteY41" fmla="*/ 18265322 h 39753722"/>
              <a:gd name="connsiteX42" fmla="*/ 289560 w 9113520"/>
              <a:gd name="connsiteY42" fmla="*/ 18173882 h 39753722"/>
              <a:gd name="connsiteX43" fmla="*/ 563880 w 9113520"/>
              <a:gd name="connsiteY43" fmla="*/ 17625242 h 39753722"/>
              <a:gd name="connsiteX44" fmla="*/ 106680 w 9113520"/>
              <a:gd name="connsiteY44" fmla="*/ 17168042 h 39753722"/>
              <a:gd name="connsiteX45" fmla="*/ 381000 w 9113520"/>
              <a:gd name="connsiteY45" fmla="*/ 17076602 h 39753722"/>
              <a:gd name="connsiteX46" fmla="*/ 472440 w 9113520"/>
              <a:gd name="connsiteY46" fmla="*/ 16253642 h 39753722"/>
              <a:gd name="connsiteX47" fmla="*/ 929640 w 9113520"/>
              <a:gd name="connsiteY47" fmla="*/ 14699162 h 39753722"/>
              <a:gd name="connsiteX48" fmla="*/ 15240 w 9113520"/>
              <a:gd name="connsiteY48" fmla="*/ 14150522 h 39753722"/>
              <a:gd name="connsiteX49" fmla="*/ 746760 w 9113520"/>
              <a:gd name="connsiteY49" fmla="*/ 12230282 h 39753722"/>
              <a:gd name="connsiteX50" fmla="*/ 106680 w 9113520"/>
              <a:gd name="connsiteY50" fmla="*/ 12047402 h 39753722"/>
              <a:gd name="connsiteX51" fmla="*/ 106680 w 9113520"/>
              <a:gd name="connsiteY51" fmla="*/ 11407322 h 39753722"/>
              <a:gd name="connsiteX52" fmla="*/ 381000 w 9113520"/>
              <a:gd name="connsiteY52" fmla="*/ 11498762 h 39753722"/>
              <a:gd name="connsiteX53" fmla="*/ 1295400 w 9113520"/>
              <a:gd name="connsiteY53" fmla="*/ 10127162 h 39753722"/>
              <a:gd name="connsiteX54" fmla="*/ 2026920 w 9113520"/>
              <a:gd name="connsiteY54" fmla="*/ 10492922 h 39753722"/>
              <a:gd name="connsiteX55" fmla="*/ 2758440 w 9113520"/>
              <a:gd name="connsiteY55" fmla="*/ 7749722 h 39753722"/>
              <a:gd name="connsiteX56" fmla="*/ 3947160 w 9113520"/>
              <a:gd name="connsiteY56" fmla="*/ 7383962 h 39753722"/>
              <a:gd name="connsiteX57" fmla="*/ 4312920 w 9113520"/>
              <a:gd name="connsiteY57" fmla="*/ 5920922 h 39753722"/>
              <a:gd name="connsiteX58" fmla="*/ 3519720 w 9113520"/>
              <a:gd name="connsiteY58" fmla="*/ 5980770 h 39753722"/>
              <a:gd name="connsiteX59" fmla="*/ 3339840 w 9113520"/>
              <a:gd name="connsiteY59" fmla="*/ 5597906 h 39753722"/>
              <a:gd name="connsiteX60" fmla="*/ 3151680 w 9113520"/>
              <a:gd name="connsiteY60" fmla="*/ 5023722 h 39753722"/>
              <a:gd name="connsiteX61" fmla="*/ 3363360 w 9113520"/>
              <a:gd name="connsiteY61" fmla="*/ 4664542 h 39753722"/>
              <a:gd name="connsiteX62" fmla="*/ 2667000 w 9113520"/>
              <a:gd name="connsiteY62" fmla="*/ 4457882 h 39753722"/>
              <a:gd name="connsiteX63" fmla="*/ 2849880 w 9113520"/>
              <a:gd name="connsiteY63" fmla="*/ 3177722 h 39753722"/>
              <a:gd name="connsiteX64" fmla="*/ 2392680 w 9113520"/>
              <a:gd name="connsiteY64" fmla="*/ 2354762 h 39753722"/>
              <a:gd name="connsiteX65" fmla="*/ 2392680 w 9113520"/>
              <a:gd name="connsiteY65" fmla="*/ 1623242 h 39753722"/>
              <a:gd name="connsiteX66" fmla="*/ 3915914 w 9113520"/>
              <a:gd name="connsiteY66" fmla="*/ 405685 h 39753722"/>
              <a:gd name="connsiteX67" fmla="*/ 4766280 w 9113520"/>
              <a:gd name="connsiteY67" fmla="*/ 2978 h 39753722"/>
              <a:gd name="connsiteX0" fmla="*/ 4766280 w 9113520"/>
              <a:gd name="connsiteY0" fmla="*/ 2978 h 39753722"/>
              <a:gd name="connsiteX1" fmla="*/ 6483240 w 9113520"/>
              <a:gd name="connsiteY1" fmla="*/ 387814 h 39753722"/>
              <a:gd name="connsiteX2" fmla="*/ 7604760 w 9113520"/>
              <a:gd name="connsiteY2" fmla="*/ 1714682 h 39753722"/>
              <a:gd name="connsiteX3" fmla="*/ 7056120 w 9113520"/>
              <a:gd name="connsiteY3" fmla="*/ 2537642 h 39753722"/>
              <a:gd name="connsiteX4" fmla="*/ 6873240 w 9113520"/>
              <a:gd name="connsiteY4" fmla="*/ 3452042 h 39753722"/>
              <a:gd name="connsiteX5" fmla="*/ 6873240 w 9113520"/>
              <a:gd name="connsiteY5" fmla="*/ 4823642 h 39753722"/>
              <a:gd name="connsiteX6" fmla="*/ 7421880 w 9113520"/>
              <a:gd name="connsiteY6" fmla="*/ 6103802 h 39753722"/>
              <a:gd name="connsiteX7" fmla="*/ 7239000 w 9113520"/>
              <a:gd name="connsiteY7" fmla="*/ 6469562 h 39753722"/>
              <a:gd name="connsiteX8" fmla="*/ 8610600 w 9113520"/>
              <a:gd name="connsiteY8" fmla="*/ 7383962 h 39753722"/>
              <a:gd name="connsiteX9" fmla="*/ 8976360 w 9113520"/>
              <a:gd name="connsiteY9" fmla="*/ 9761402 h 39753722"/>
              <a:gd name="connsiteX10" fmla="*/ 7787640 w 9113520"/>
              <a:gd name="connsiteY10" fmla="*/ 14699162 h 39753722"/>
              <a:gd name="connsiteX11" fmla="*/ 7147560 w 9113520"/>
              <a:gd name="connsiteY11" fmla="*/ 15522122 h 39753722"/>
              <a:gd name="connsiteX12" fmla="*/ 7879080 w 9113520"/>
              <a:gd name="connsiteY12" fmla="*/ 16527962 h 39753722"/>
              <a:gd name="connsiteX13" fmla="*/ 7787640 w 9113520"/>
              <a:gd name="connsiteY13" fmla="*/ 20642762 h 39753722"/>
              <a:gd name="connsiteX14" fmla="*/ 6964680 w 9113520"/>
              <a:gd name="connsiteY14" fmla="*/ 22380122 h 39753722"/>
              <a:gd name="connsiteX15" fmla="*/ 6964680 w 9113520"/>
              <a:gd name="connsiteY15" fmla="*/ 24483242 h 39753722"/>
              <a:gd name="connsiteX16" fmla="*/ 6690360 w 9113520"/>
              <a:gd name="connsiteY16" fmla="*/ 25397642 h 39753722"/>
              <a:gd name="connsiteX17" fmla="*/ 6690360 w 9113520"/>
              <a:gd name="connsiteY17" fmla="*/ 26677802 h 39753722"/>
              <a:gd name="connsiteX18" fmla="*/ 6416040 w 9113520"/>
              <a:gd name="connsiteY18" fmla="*/ 29238122 h 39753722"/>
              <a:gd name="connsiteX19" fmla="*/ 6873240 w 9113520"/>
              <a:gd name="connsiteY19" fmla="*/ 31341242 h 39753722"/>
              <a:gd name="connsiteX20" fmla="*/ 6507480 w 9113520"/>
              <a:gd name="connsiteY20" fmla="*/ 35730362 h 39753722"/>
              <a:gd name="connsiteX21" fmla="*/ 7421880 w 9113520"/>
              <a:gd name="connsiteY21" fmla="*/ 37101962 h 39753722"/>
              <a:gd name="connsiteX22" fmla="*/ 6690360 w 9113520"/>
              <a:gd name="connsiteY22" fmla="*/ 38382122 h 39753722"/>
              <a:gd name="connsiteX23" fmla="*/ 6781800 w 9113520"/>
              <a:gd name="connsiteY23" fmla="*/ 39205082 h 39753722"/>
              <a:gd name="connsiteX24" fmla="*/ 6233160 w 9113520"/>
              <a:gd name="connsiteY24" fmla="*/ 39022202 h 39753722"/>
              <a:gd name="connsiteX25" fmla="*/ 6233160 w 9113520"/>
              <a:gd name="connsiteY25" fmla="*/ 39479402 h 39753722"/>
              <a:gd name="connsiteX26" fmla="*/ 5318760 w 9113520"/>
              <a:gd name="connsiteY26" fmla="*/ 39753722 h 39753722"/>
              <a:gd name="connsiteX27" fmla="*/ 2758440 w 9113520"/>
              <a:gd name="connsiteY27" fmla="*/ 39479402 h 39753722"/>
              <a:gd name="connsiteX28" fmla="*/ 3581400 w 9113520"/>
              <a:gd name="connsiteY28" fmla="*/ 38839322 h 39753722"/>
              <a:gd name="connsiteX29" fmla="*/ 563880 w 9113520"/>
              <a:gd name="connsiteY29" fmla="*/ 38747882 h 39753722"/>
              <a:gd name="connsiteX30" fmla="*/ 2758440 w 9113520"/>
              <a:gd name="connsiteY30" fmla="*/ 37742042 h 39753722"/>
              <a:gd name="connsiteX31" fmla="*/ 4312920 w 9113520"/>
              <a:gd name="connsiteY31" fmla="*/ 36187562 h 39753722"/>
              <a:gd name="connsiteX32" fmla="*/ 3581400 w 9113520"/>
              <a:gd name="connsiteY32" fmla="*/ 30335402 h 39753722"/>
              <a:gd name="connsiteX33" fmla="*/ 3672840 w 9113520"/>
              <a:gd name="connsiteY33" fmla="*/ 29603882 h 39753722"/>
              <a:gd name="connsiteX34" fmla="*/ 15240 w 9113520"/>
              <a:gd name="connsiteY34" fmla="*/ 28872362 h 39753722"/>
              <a:gd name="connsiteX35" fmla="*/ 1844040 w 9113520"/>
              <a:gd name="connsiteY35" fmla="*/ 18905402 h 39753722"/>
              <a:gd name="connsiteX36" fmla="*/ 1295400 w 9113520"/>
              <a:gd name="connsiteY36" fmla="*/ 18996842 h 39753722"/>
              <a:gd name="connsiteX37" fmla="*/ 1386840 w 9113520"/>
              <a:gd name="connsiteY37" fmla="*/ 18813962 h 39753722"/>
              <a:gd name="connsiteX38" fmla="*/ 1021080 w 9113520"/>
              <a:gd name="connsiteY38" fmla="*/ 18996842 h 39753722"/>
              <a:gd name="connsiteX39" fmla="*/ 838200 w 9113520"/>
              <a:gd name="connsiteY39" fmla="*/ 18722522 h 39753722"/>
              <a:gd name="connsiteX40" fmla="*/ 472440 w 9113520"/>
              <a:gd name="connsiteY40" fmla="*/ 18905402 h 39753722"/>
              <a:gd name="connsiteX41" fmla="*/ 838200 w 9113520"/>
              <a:gd name="connsiteY41" fmla="*/ 18265322 h 39753722"/>
              <a:gd name="connsiteX42" fmla="*/ 289560 w 9113520"/>
              <a:gd name="connsiteY42" fmla="*/ 18173882 h 39753722"/>
              <a:gd name="connsiteX43" fmla="*/ 563880 w 9113520"/>
              <a:gd name="connsiteY43" fmla="*/ 17625242 h 39753722"/>
              <a:gd name="connsiteX44" fmla="*/ 106680 w 9113520"/>
              <a:gd name="connsiteY44" fmla="*/ 17168042 h 39753722"/>
              <a:gd name="connsiteX45" fmla="*/ 381000 w 9113520"/>
              <a:gd name="connsiteY45" fmla="*/ 17076602 h 39753722"/>
              <a:gd name="connsiteX46" fmla="*/ 472440 w 9113520"/>
              <a:gd name="connsiteY46" fmla="*/ 16253642 h 39753722"/>
              <a:gd name="connsiteX47" fmla="*/ 929640 w 9113520"/>
              <a:gd name="connsiteY47" fmla="*/ 14699162 h 39753722"/>
              <a:gd name="connsiteX48" fmla="*/ 15240 w 9113520"/>
              <a:gd name="connsiteY48" fmla="*/ 14150522 h 39753722"/>
              <a:gd name="connsiteX49" fmla="*/ 746760 w 9113520"/>
              <a:gd name="connsiteY49" fmla="*/ 12230282 h 39753722"/>
              <a:gd name="connsiteX50" fmla="*/ 106680 w 9113520"/>
              <a:gd name="connsiteY50" fmla="*/ 12047402 h 39753722"/>
              <a:gd name="connsiteX51" fmla="*/ 106680 w 9113520"/>
              <a:gd name="connsiteY51" fmla="*/ 11407322 h 39753722"/>
              <a:gd name="connsiteX52" fmla="*/ 381000 w 9113520"/>
              <a:gd name="connsiteY52" fmla="*/ 11498762 h 39753722"/>
              <a:gd name="connsiteX53" fmla="*/ 1295400 w 9113520"/>
              <a:gd name="connsiteY53" fmla="*/ 10127162 h 39753722"/>
              <a:gd name="connsiteX54" fmla="*/ 2026920 w 9113520"/>
              <a:gd name="connsiteY54" fmla="*/ 10492922 h 39753722"/>
              <a:gd name="connsiteX55" fmla="*/ 2758440 w 9113520"/>
              <a:gd name="connsiteY55" fmla="*/ 7749722 h 39753722"/>
              <a:gd name="connsiteX56" fmla="*/ 3947160 w 9113520"/>
              <a:gd name="connsiteY56" fmla="*/ 7383962 h 39753722"/>
              <a:gd name="connsiteX57" fmla="*/ 4312920 w 9113520"/>
              <a:gd name="connsiteY57" fmla="*/ 5920922 h 39753722"/>
              <a:gd name="connsiteX58" fmla="*/ 3519720 w 9113520"/>
              <a:gd name="connsiteY58" fmla="*/ 5980770 h 39753722"/>
              <a:gd name="connsiteX59" fmla="*/ 3339840 w 9113520"/>
              <a:gd name="connsiteY59" fmla="*/ 5597906 h 39753722"/>
              <a:gd name="connsiteX60" fmla="*/ 3151680 w 9113520"/>
              <a:gd name="connsiteY60" fmla="*/ 5023722 h 39753722"/>
              <a:gd name="connsiteX61" fmla="*/ 3363360 w 9113520"/>
              <a:gd name="connsiteY61" fmla="*/ 4664542 h 39753722"/>
              <a:gd name="connsiteX62" fmla="*/ 2667000 w 9113520"/>
              <a:gd name="connsiteY62" fmla="*/ 4457882 h 39753722"/>
              <a:gd name="connsiteX63" fmla="*/ 2849880 w 9113520"/>
              <a:gd name="connsiteY63" fmla="*/ 3177722 h 39753722"/>
              <a:gd name="connsiteX64" fmla="*/ 2392680 w 9113520"/>
              <a:gd name="connsiteY64" fmla="*/ 2354762 h 39753722"/>
              <a:gd name="connsiteX65" fmla="*/ 2392680 w 9113520"/>
              <a:gd name="connsiteY65" fmla="*/ 1623242 h 39753722"/>
              <a:gd name="connsiteX66" fmla="*/ 3915914 w 9113520"/>
              <a:gd name="connsiteY66" fmla="*/ 405685 h 39753722"/>
              <a:gd name="connsiteX67" fmla="*/ 4766280 w 9113520"/>
              <a:gd name="connsiteY67" fmla="*/ 2978 h 39753722"/>
              <a:gd name="connsiteX0" fmla="*/ 4766280 w 9113520"/>
              <a:gd name="connsiteY0" fmla="*/ 9849 h 39760593"/>
              <a:gd name="connsiteX1" fmla="*/ 6483240 w 9113520"/>
              <a:gd name="connsiteY1" fmla="*/ 394685 h 39760593"/>
              <a:gd name="connsiteX2" fmla="*/ 7604760 w 9113520"/>
              <a:gd name="connsiteY2" fmla="*/ 1721553 h 39760593"/>
              <a:gd name="connsiteX3" fmla="*/ 7056120 w 9113520"/>
              <a:gd name="connsiteY3" fmla="*/ 2544513 h 39760593"/>
              <a:gd name="connsiteX4" fmla="*/ 6873240 w 9113520"/>
              <a:gd name="connsiteY4" fmla="*/ 3458913 h 39760593"/>
              <a:gd name="connsiteX5" fmla="*/ 6873240 w 9113520"/>
              <a:gd name="connsiteY5" fmla="*/ 4830513 h 39760593"/>
              <a:gd name="connsiteX6" fmla="*/ 7421880 w 9113520"/>
              <a:gd name="connsiteY6" fmla="*/ 6110673 h 39760593"/>
              <a:gd name="connsiteX7" fmla="*/ 7239000 w 9113520"/>
              <a:gd name="connsiteY7" fmla="*/ 6476433 h 39760593"/>
              <a:gd name="connsiteX8" fmla="*/ 8610600 w 9113520"/>
              <a:gd name="connsiteY8" fmla="*/ 7390833 h 39760593"/>
              <a:gd name="connsiteX9" fmla="*/ 8976360 w 9113520"/>
              <a:gd name="connsiteY9" fmla="*/ 9768273 h 39760593"/>
              <a:gd name="connsiteX10" fmla="*/ 7787640 w 9113520"/>
              <a:gd name="connsiteY10" fmla="*/ 14706033 h 39760593"/>
              <a:gd name="connsiteX11" fmla="*/ 7147560 w 9113520"/>
              <a:gd name="connsiteY11" fmla="*/ 15528993 h 39760593"/>
              <a:gd name="connsiteX12" fmla="*/ 7879080 w 9113520"/>
              <a:gd name="connsiteY12" fmla="*/ 16534833 h 39760593"/>
              <a:gd name="connsiteX13" fmla="*/ 7787640 w 9113520"/>
              <a:gd name="connsiteY13" fmla="*/ 20649633 h 39760593"/>
              <a:gd name="connsiteX14" fmla="*/ 6964680 w 9113520"/>
              <a:gd name="connsiteY14" fmla="*/ 22386993 h 39760593"/>
              <a:gd name="connsiteX15" fmla="*/ 6964680 w 9113520"/>
              <a:gd name="connsiteY15" fmla="*/ 24490113 h 39760593"/>
              <a:gd name="connsiteX16" fmla="*/ 6690360 w 9113520"/>
              <a:gd name="connsiteY16" fmla="*/ 25404513 h 39760593"/>
              <a:gd name="connsiteX17" fmla="*/ 6690360 w 9113520"/>
              <a:gd name="connsiteY17" fmla="*/ 26684673 h 39760593"/>
              <a:gd name="connsiteX18" fmla="*/ 6416040 w 9113520"/>
              <a:gd name="connsiteY18" fmla="*/ 29244993 h 39760593"/>
              <a:gd name="connsiteX19" fmla="*/ 6873240 w 9113520"/>
              <a:gd name="connsiteY19" fmla="*/ 31348113 h 39760593"/>
              <a:gd name="connsiteX20" fmla="*/ 6507480 w 9113520"/>
              <a:gd name="connsiteY20" fmla="*/ 35737233 h 39760593"/>
              <a:gd name="connsiteX21" fmla="*/ 7421880 w 9113520"/>
              <a:gd name="connsiteY21" fmla="*/ 37108833 h 39760593"/>
              <a:gd name="connsiteX22" fmla="*/ 6690360 w 9113520"/>
              <a:gd name="connsiteY22" fmla="*/ 38388993 h 39760593"/>
              <a:gd name="connsiteX23" fmla="*/ 6781800 w 9113520"/>
              <a:gd name="connsiteY23" fmla="*/ 39211953 h 39760593"/>
              <a:gd name="connsiteX24" fmla="*/ 6233160 w 9113520"/>
              <a:gd name="connsiteY24" fmla="*/ 39029073 h 39760593"/>
              <a:gd name="connsiteX25" fmla="*/ 6233160 w 9113520"/>
              <a:gd name="connsiteY25" fmla="*/ 39486273 h 39760593"/>
              <a:gd name="connsiteX26" fmla="*/ 5318760 w 9113520"/>
              <a:gd name="connsiteY26" fmla="*/ 39760593 h 39760593"/>
              <a:gd name="connsiteX27" fmla="*/ 2758440 w 9113520"/>
              <a:gd name="connsiteY27" fmla="*/ 39486273 h 39760593"/>
              <a:gd name="connsiteX28" fmla="*/ 3581400 w 9113520"/>
              <a:gd name="connsiteY28" fmla="*/ 38846193 h 39760593"/>
              <a:gd name="connsiteX29" fmla="*/ 563880 w 9113520"/>
              <a:gd name="connsiteY29" fmla="*/ 38754753 h 39760593"/>
              <a:gd name="connsiteX30" fmla="*/ 2758440 w 9113520"/>
              <a:gd name="connsiteY30" fmla="*/ 37748913 h 39760593"/>
              <a:gd name="connsiteX31" fmla="*/ 4312920 w 9113520"/>
              <a:gd name="connsiteY31" fmla="*/ 36194433 h 39760593"/>
              <a:gd name="connsiteX32" fmla="*/ 3581400 w 9113520"/>
              <a:gd name="connsiteY32" fmla="*/ 30342273 h 39760593"/>
              <a:gd name="connsiteX33" fmla="*/ 3672840 w 9113520"/>
              <a:gd name="connsiteY33" fmla="*/ 29610753 h 39760593"/>
              <a:gd name="connsiteX34" fmla="*/ 15240 w 9113520"/>
              <a:gd name="connsiteY34" fmla="*/ 28879233 h 39760593"/>
              <a:gd name="connsiteX35" fmla="*/ 1844040 w 9113520"/>
              <a:gd name="connsiteY35" fmla="*/ 18912273 h 39760593"/>
              <a:gd name="connsiteX36" fmla="*/ 1295400 w 9113520"/>
              <a:gd name="connsiteY36" fmla="*/ 19003713 h 39760593"/>
              <a:gd name="connsiteX37" fmla="*/ 1386840 w 9113520"/>
              <a:gd name="connsiteY37" fmla="*/ 18820833 h 39760593"/>
              <a:gd name="connsiteX38" fmla="*/ 1021080 w 9113520"/>
              <a:gd name="connsiteY38" fmla="*/ 19003713 h 39760593"/>
              <a:gd name="connsiteX39" fmla="*/ 838200 w 9113520"/>
              <a:gd name="connsiteY39" fmla="*/ 18729393 h 39760593"/>
              <a:gd name="connsiteX40" fmla="*/ 472440 w 9113520"/>
              <a:gd name="connsiteY40" fmla="*/ 18912273 h 39760593"/>
              <a:gd name="connsiteX41" fmla="*/ 838200 w 9113520"/>
              <a:gd name="connsiteY41" fmla="*/ 18272193 h 39760593"/>
              <a:gd name="connsiteX42" fmla="*/ 289560 w 9113520"/>
              <a:gd name="connsiteY42" fmla="*/ 18180753 h 39760593"/>
              <a:gd name="connsiteX43" fmla="*/ 563880 w 9113520"/>
              <a:gd name="connsiteY43" fmla="*/ 17632113 h 39760593"/>
              <a:gd name="connsiteX44" fmla="*/ 106680 w 9113520"/>
              <a:gd name="connsiteY44" fmla="*/ 17174913 h 39760593"/>
              <a:gd name="connsiteX45" fmla="*/ 381000 w 9113520"/>
              <a:gd name="connsiteY45" fmla="*/ 17083473 h 39760593"/>
              <a:gd name="connsiteX46" fmla="*/ 472440 w 9113520"/>
              <a:gd name="connsiteY46" fmla="*/ 16260513 h 39760593"/>
              <a:gd name="connsiteX47" fmla="*/ 929640 w 9113520"/>
              <a:gd name="connsiteY47" fmla="*/ 14706033 h 39760593"/>
              <a:gd name="connsiteX48" fmla="*/ 15240 w 9113520"/>
              <a:gd name="connsiteY48" fmla="*/ 14157393 h 39760593"/>
              <a:gd name="connsiteX49" fmla="*/ 746760 w 9113520"/>
              <a:gd name="connsiteY49" fmla="*/ 12237153 h 39760593"/>
              <a:gd name="connsiteX50" fmla="*/ 106680 w 9113520"/>
              <a:gd name="connsiteY50" fmla="*/ 12054273 h 39760593"/>
              <a:gd name="connsiteX51" fmla="*/ 106680 w 9113520"/>
              <a:gd name="connsiteY51" fmla="*/ 11414193 h 39760593"/>
              <a:gd name="connsiteX52" fmla="*/ 381000 w 9113520"/>
              <a:gd name="connsiteY52" fmla="*/ 11505633 h 39760593"/>
              <a:gd name="connsiteX53" fmla="*/ 1295400 w 9113520"/>
              <a:gd name="connsiteY53" fmla="*/ 10134033 h 39760593"/>
              <a:gd name="connsiteX54" fmla="*/ 2026920 w 9113520"/>
              <a:gd name="connsiteY54" fmla="*/ 10499793 h 39760593"/>
              <a:gd name="connsiteX55" fmla="*/ 2758440 w 9113520"/>
              <a:gd name="connsiteY55" fmla="*/ 7756593 h 39760593"/>
              <a:gd name="connsiteX56" fmla="*/ 3947160 w 9113520"/>
              <a:gd name="connsiteY56" fmla="*/ 7390833 h 39760593"/>
              <a:gd name="connsiteX57" fmla="*/ 4312920 w 9113520"/>
              <a:gd name="connsiteY57" fmla="*/ 5927793 h 39760593"/>
              <a:gd name="connsiteX58" fmla="*/ 3519720 w 9113520"/>
              <a:gd name="connsiteY58" fmla="*/ 5987641 h 39760593"/>
              <a:gd name="connsiteX59" fmla="*/ 3339840 w 9113520"/>
              <a:gd name="connsiteY59" fmla="*/ 5604777 h 39760593"/>
              <a:gd name="connsiteX60" fmla="*/ 3151680 w 9113520"/>
              <a:gd name="connsiteY60" fmla="*/ 5030593 h 39760593"/>
              <a:gd name="connsiteX61" fmla="*/ 3363360 w 9113520"/>
              <a:gd name="connsiteY61" fmla="*/ 4671413 h 39760593"/>
              <a:gd name="connsiteX62" fmla="*/ 2667000 w 9113520"/>
              <a:gd name="connsiteY62" fmla="*/ 4464753 h 39760593"/>
              <a:gd name="connsiteX63" fmla="*/ 2849880 w 9113520"/>
              <a:gd name="connsiteY63" fmla="*/ 3184593 h 39760593"/>
              <a:gd name="connsiteX64" fmla="*/ 2392680 w 9113520"/>
              <a:gd name="connsiteY64" fmla="*/ 2361633 h 39760593"/>
              <a:gd name="connsiteX65" fmla="*/ 2392680 w 9113520"/>
              <a:gd name="connsiteY65" fmla="*/ 1630113 h 39760593"/>
              <a:gd name="connsiteX66" fmla="*/ 3915914 w 9113520"/>
              <a:gd name="connsiteY66" fmla="*/ 335589 h 39760593"/>
              <a:gd name="connsiteX67" fmla="*/ 4766280 w 9113520"/>
              <a:gd name="connsiteY67" fmla="*/ 9849 h 39760593"/>
              <a:gd name="connsiteX0" fmla="*/ 4766280 w 9113520"/>
              <a:gd name="connsiteY0" fmla="*/ 11531 h 39762275"/>
              <a:gd name="connsiteX1" fmla="*/ 6483240 w 9113520"/>
              <a:gd name="connsiteY1" fmla="*/ 396367 h 39762275"/>
              <a:gd name="connsiteX2" fmla="*/ 7604760 w 9113520"/>
              <a:gd name="connsiteY2" fmla="*/ 1723235 h 39762275"/>
              <a:gd name="connsiteX3" fmla="*/ 7056120 w 9113520"/>
              <a:gd name="connsiteY3" fmla="*/ 2546195 h 39762275"/>
              <a:gd name="connsiteX4" fmla="*/ 6873240 w 9113520"/>
              <a:gd name="connsiteY4" fmla="*/ 3460595 h 39762275"/>
              <a:gd name="connsiteX5" fmla="*/ 6873240 w 9113520"/>
              <a:gd name="connsiteY5" fmla="*/ 4832195 h 39762275"/>
              <a:gd name="connsiteX6" fmla="*/ 7421880 w 9113520"/>
              <a:gd name="connsiteY6" fmla="*/ 6112355 h 39762275"/>
              <a:gd name="connsiteX7" fmla="*/ 7239000 w 9113520"/>
              <a:gd name="connsiteY7" fmla="*/ 6478115 h 39762275"/>
              <a:gd name="connsiteX8" fmla="*/ 8610600 w 9113520"/>
              <a:gd name="connsiteY8" fmla="*/ 7392515 h 39762275"/>
              <a:gd name="connsiteX9" fmla="*/ 8976360 w 9113520"/>
              <a:gd name="connsiteY9" fmla="*/ 9769955 h 39762275"/>
              <a:gd name="connsiteX10" fmla="*/ 7787640 w 9113520"/>
              <a:gd name="connsiteY10" fmla="*/ 14707715 h 39762275"/>
              <a:gd name="connsiteX11" fmla="*/ 7147560 w 9113520"/>
              <a:gd name="connsiteY11" fmla="*/ 15530675 h 39762275"/>
              <a:gd name="connsiteX12" fmla="*/ 7879080 w 9113520"/>
              <a:gd name="connsiteY12" fmla="*/ 16536515 h 39762275"/>
              <a:gd name="connsiteX13" fmla="*/ 7787640 w 9113520"/>
              <a:gd name="connsiteY13" fmla="*/ 20651315 h 39762275"/>
              <a:gd name="connsiteX14" fmla="*/ 6964680 w 9113520"/>
              <a:gd name="connsiteY14" fmla="*/ 22388675 h 39762275"/>
              <a:gd name="connsiteX15" fmla="*/ 6964680 w 9113520"/>
              <a:gd name="connsiteY15" fmla="*/ 24491795 h 39762275"/>
              <a:gd name="connsiteX16" fmla="*/ 6690360 w 9113520"/>
              <a:gd name="connsiteY16" fmla="*/ 25406195 h 39762275"/>
              <a:gd name="connsiteX17" fmla="*/ 6690360 w 9113520"/>
              <a:gd name="connsiteY17" fmla="*/ 26686355 h 39762275"/>
              <a:gd name="connsiteX18" fmla="*/ 6416040 w 9113520"/>
              <a:gd name="connsiteY18" fmla="*/ 29246675 h 39762275"/>
              <a:gd name="connsiteX19" fmla="*/ 6873240 w 9113520"/>
              <a:gd name="connsiteY19" fmla="*/ 31349795 h 39762275"/>
              <a:gd name="connsiteX20" fmla="*/ 6507480 w 9113520"/>
              <a:gd name="connsiteY20" fmla="*/ 35738915 h 39762275"/>
              <a:gd name="connsiteX21" fmla="*/ 7421880 w 9113520"/>
              <a:gd name="connsiteY21" fmla="*/ 37110515 h 39762275"/>
              <a:gd name="connsiteX22" fmla="*/ 6690360 w 9113520"/>
              <a:gd name="connsiteY22" fmla="*/ 38390675 h 39762275"/>
              <a:gd name="connsiteX23" fmla="*/ 6781800 w 9113520"/>
              <a:gd name="connsiteY23" fmla="*/ 39213635 h 39762275"/>
              <a:gd name="connsiteX24" fmla="*/ 6233160 w 9113520"/>
              <a:gd name="connsiteY24" fmla="*/ 39030755 h 39762275"/>
              <a:gd name="connsiteX25" fmla="*/ 6233160 w 9113520"/>
              <a:gd name="connsiteY25" fmla="*/ 39487955 h 39762275"/>
              <a:gd name="connsiteX26" fmla="*/ 5318760 w 9113520"/>
              <a:gd name="connsiteY26" fmla="*/ 39762275 h 39762275"/>
              <a:gd name="connsiteX27" fmla="*/ 2758440 w 9113520"/>
              <a:gd name="connsiteY27" fmla="*/ 39487955 h 39762275"/>
              <a:gd name="connsiteX28" fmla="*/ 3581400 w 9113520"/>
              <a:gd name="connsiteY28" fmla="*/ 38847875 h 39762275"/>
              <a:gd name="connsiteX29" fmla="*/ 563880 w 9113520"/>
              <a:gd name="connsiteY29" fmla="*/ 38756435 h 39762275"/>
              <a:gd name="connsiteX30" fmla="*/ 2758440 w 9113520"/>
              <a:gd name="connsiteY30" fmla="*/ 37750595 h 39762275"/>
              <a:gd name="connsiteX31" fmla="*/ 4312920 w 9113520"/>
              <a:gd name="connsiteY31" fmla="*/ 36196115 h 39762275"/>
              <a:gd name="connsiteX32" fmla="*/ 3581400 w 9113520"/>
              <a:gd name="connsiteY32" fmla="*/ 30343955 h 39762275"/>
              <a:gd name="connsiteX33" fmla="*/ 3672840 w 9113520"/>
              <a:gd name="connsiteY33" fmla="*/ 29612435 h 39762275"/>
              <a:gd name="connsiteX34" fmla="*/ 15240 w 9113520"/>
              <a:gd name="connsiteY34" fmla="*/ 28880915 h 39762275"/>
              <a:gd name="connsiteX35" fmla="*/ 1844040 w 9113520"/>
              <a:gd name="connsiteY35" fmla="*/ 18913955 h 39762275"/>
              <a:gd name="connsiteX36" fmla="*/ 1295400 w 9113520"/>
              <a:gd name="connsiteY36" fmla="*/ 19005395 h 39762275"/>
              <a:gd name="connsiteX37" fmla="*/ 1386840 w 9113520"/>
              <a:gd name="connsiteY37" fmla="*/ 18822515 h 39762275"/>
              <a:gd name="connsiteX38" fmla="*/ 1021080 w 9113520"/>
              <a:gd name="connsiteY38" fmla="*/ 19005395 h 39762275"/>
              <a:gd name="connsiteX39" fmla="*/ 838200 w 9113520"/>
              <a:gd name="connsiteY39" fmla="*/ 18731075 h 39762275"/>
              <a:gd name="connsiteX40" fmla="*/ 472440 w 9113520"/>
              <a:gd name="connsiteY40" fmla="*/ 18913955 h 39762275"/>
              <a:gd name="connsiteX41" fmla="*/ 838200 w 9113520"/>
              <a:gd name="connsiteY41" fmla="*/ 18273875 h 39762275"/>
              <a:gd name="connsiteX42" fmla="*/ 289560 w 9113520"/>
              <a:gd name="connsiteY42" fmla="*/ 18182435 h 39762275"/>
              <a:gd name="connsiteX43" fmla="*/ 563880 w 9113520"/>
              <a:gd name="connsiteY43" fmla="*/ 17633795 h 39762275"/>
              <a:gd name="connsiteX44" fmla="*/ 106680 w 9113520"/>
              <a:gd name="connsiteY44" fmla="*/ 17176595 h 39762275"/>
              <a:gd name="connsiteX45" fmla="*/ 381000 w 9113520"/>
              <a:gd name="connsiteY45" fmla="*/ 17085155 h 39762275"/>
              <a:gd name="connsiteX46" fmla="*/ 472440 w 9113520"/>
              <a:gd name="connsiteY46" fmla="*/ 16262195 h 39762275"/>
              <a:gd name="connsiteX47" fmla="*/ 929640 w 9113520"/>
              <a:gd name="connsiteY47" fmla="*/ 14707715 h 39762275"/>
              <a:gd name="connsiteX48" fmla="*/ 15240 w 9113520"/>
              <a:gd name="connsiteY48" fmla="*/ 14159075 h 39762275"/>
              <a:gd name="connsiteX49" fmla="*/ 746760 w 9113520"/>
              <a:gd name="connsiteY49" fmla="*/ 12238835 h 39762275"/>
              <a:gd name="connsiteX50" fmla="*/ 106680 w 9113520"/>
              <a:gd name="connsiteY50" fmla="*/ 12055955 h 39762275"/>
              <a:gd name="connsiteX51" fmla="*/ 106680 w 9113520"/>
              <a:gd name="connsiteY51" fmla="*/ 11415875 h 39762275"/>
              <a:gd name="connsiteX52" fmla="*/ 381000 w 9113520"/>
              <a:gd name="connsiteY52" fmla="*/ 11507315 h 39762275"/>
              <a:gd name="connsiteX53" fmla="*/ 1295400 w 9113520"/>
              <a:gd name="connsiteY53" fmla="*/ 10135715 h 39762275"/>
              <a:gd name="connsiteX54" fmla="*/ 2026920 w 9113520"/>
              <a:gd name="connsiteY54" fmla="*/ 10501475 h 39762275"/>
              <a:gd name="connsiteX55" fmla="*/ 2758440 w 9113520"/>
              <a:gd name="connsiteY55" fmla="*/ 7758275 h 39762275"/>
              <a:gd name="connsiteX56" fmla="*/ 3947160 w 9113520"/>
              <a:gd name="connsiteY56" fmla="*/ 7392515 h 39762275"/>
              <a:gd name="connsiteX57" fmla="*/ 4312920 w 9113520"/>
              <a:gd name="connsiteY57" fmla="*/ 5929475 h 39762275"/>
              <a:gd name="connsiteX58" fmla="*/ 3519720 w 9113520"/>
              <a:gd name="connsiteY58" fmla="*/ 5989323 h 39762275"/>
              <a:gd name="connsiteX59" fmla="*/ 3339840 w 9113520"/>
              <a:gd name="connsiteY59" fmla="*/ 5606459 h 39762275"/>
              <a:gd name="connsiteX60" fmla="*/ 3151680 w 9113520"/>
              <a:gd name="connsiteY60" fmla="*/ 5032275 h 39762275"/>
              <a:gd name="connsiteX61" fmla="*/ 3363360 w 9113520"/>
              <a:gd name="connsiteY61" fmla="*/ 4673095 h 39762275"/>
              <a:gd name="connsiteX62" fmla="*/ 2667000 w 9113520"/>
              <a:gd name="connsiteY62" fmla="*/ 4466435 h 39762275"/>
              <a:gd name="connsiteX63" fmla="*/ 2849880 w 9113520"/>
              <a:gd name="connsiteY63" fmla="*/ 3186275 h 39762275"/>
              <a:gd name="connsiteX64" fmla="*/ 2392680 w 9113520"/>
              <a:gd name="connsiteY64" fmla="*/ 2363315 h 39762275"/>
              <a:gd name="connsiteX65" fmla="*/ 2392680 w 9113520"/>
              <a:gd name="connsiteY65" fmla="*/ 1631795 h 39762275"/>
              <a:gd name="connsiteX66" fmla="*/ 3915914 w 9113520"/>
              <a:gd name="connsiteY66" fmla="*/ 465550 h 39762275"/>
              <a:gd name="connsiteX67" fmla="*/ 4766280 w 9113520"/>
              <a:gd name="connsiteY67" fmla="*/ 11531 h 39762275"/>
              <a:gd name="connsiteX0" fmla="*/ 4766280 w 9113520"/>
              <a:gd name="connsiteY0" fmla="*/ 11531 h 39762275"/>
              <a:gd name="connsiteX1" fmla="*/ 6483240 w 9113520"/>
              <a:gd name="connsiteY1" fmla="*/ 396367 h 39762275"/>
              <a:gd name="connsiteX2" fmla="*/ 7604760 w 9113520"/>
              <a:gd name="connsiteY2" fmla="*/ 1723235 h 39762275"/>
              <a:gd name="connsiteX3" fmla="*/ 7056120 w 9113520"/>
              <a:gd name="connsiteY3" fmla="*/ 2546195 h 39762275"/>
              <a:gd name="connsiteX4" fmla="*/ 6873240 w 9113520"/>
              <a:gd name="connsiteY4" fmla="*/ 3460595 h 39762275"/>
              <a:gd name="connsiteX5" fmla="*/ 6873240 w 9113520"/>
              <a:gd name="connsiteY5" fmla="*/ 4832195 h 39762275"/>
              <a:gd name="connsiteX6" fmla="*/ 7421880 w 9113520"/>
              <a:gd name="connsiteY6" fmla="*/ 6112355 h 39762275"/>
              <a:gd name="connsiteX7" fmla="*/ 7239000 w 9113520"/>
              <a:gd name="connsiteY7" fmla="*/ 6478115 h 39762275"/>
              <a:gd name="connsiteX8" fmla="*/ 8610600 w 9113520"/>
              <a:gd name="connsiteY8" fmla="*/ 7392515 h 39762275"/>
              <a:gd name="connsiteX9" fmla="*/ 8976360 w 9113520"/>
              <a:gd name="connsiteY9" fmla="*/ 9769955 h 39762275"/>
              <a:gd name="connsiteX10" fmla="*/ 7787640 w 9113520"/>
              <a:gd name="connsiteY10" fmla="*/ 14707715 h 39762275"/>
              <a:gd name="connsiteX11" fmla="*/ 7147560 w 9113520"/>
              <a:gd name="connsiteY11" fmla="*/ 15530675 h 39762275"/>
              <a:gd name="connsiteX12" fmla="*/ 7879080 w 9113520"/>
              <a:gd name="connsiteY12" fmla="*/ 16536515 h 39762275"/>
              <a:gd name="connsiteX13" fmla="*/ 7787640 w 9113520"/>
              <a:gd name="connsiteY13" fmla="*/ 20651315 h 39762275"/>
              <a:gd name="connsiteX14" fmla="*/ 6964680 w 9113520"/>
              <a:gd name="connsiteY14" fmla="*/ 22388675 h 39762275"/>
              <a:gd name="connsiteX15" fmla="*/ 6964680 w 9113520"/>
              <a:gd name="connsiteY15" fmla="*/ 24491795 h 39762275"/>
              <a:gd name="connsiteX16" fmla="*/ 6690360 w 9113520"/>
              <a:gd name="connsiteY16" fmla="*/ 25406195 h 39762275"/>
              <a:gd name="connsiteX17" fmla="*/ 6690360 w 9113520"/>
              <a:gd name="connsiteY17" fmla="*/ 26686355 h 39762275"/>
              <a:gd name="connsiteX18" fmla="*/ 6416040 w 9113520"/>
              <a:gd name="connsiteY18" fmla="*/ 29246675 h 39762275"/>
              <a:gd name="connsiteX19" fmla="*/ 6873240 w 9113520"/>
              <a:gd name="connsiteY19" fmla="*/ 31349795 h 39762275"/>
              <a:gd name="connsiteX20" fmla="*/ 6507480 w 9113520"/>
              <a:gd name="connsiteY20" fmla="*/ 35738915 h 39762275"/>
              <a:gd name="connsiteX21" fmla="*/ 7421880 w 9113520"/>
              <a:gd name="connsiteY21" fmla="*/ 37110515 h 39762275"/>
              <a:gd name="connsiteX22" fmla="*/ 6690360 w 9113520"/>
              <a:gd name="connsiteY22" fmla="*/ 38390675 h 39762275"/>
              <a:gd name="connsiteX23" fmla="*/ 6781800 w 9113520"/>
              <a:gd name="connsiteY23" fmla="*/ 39213635 h 39762275"/>
              <a:gd name="connsiteX24" fmla="*/ 6233160 w 9113520"/>
              <a:gd name="connsiteY24" fmla="*/ 39030755 h 39762275"/>
              <a:gd name="connsiteX25" fmla="*/ 6233160 w 9113520"/>
              <a:gd name="connsiteY25" fmla="*/ 39487955 h 39762275"/>
              <a:gd name="connsiteX26" fmla="*/ 5318760 w 9113520"/>
              <a:gd name="connsiteY26" fmla="*/ 39762275 h 39762275"/>
              <a:gd name="connsiteX27" fmla="*/ 2758440 w 9113520"/>
              <a:gd name="connsiteY27" fmla="*/ 39487955 h 39762275"/>
              <a:gd name="connsiteX28" fmla="*/ 3581400 w 9113520"/>
              <a:gd name="connsiteY28" fmla="*/ 38847875 h 39762275"/>
              <a:gd name="connsiteX29" fmla="*/ 563880 w 9113520"/>
              <a:gd name="connsiteY29" fmla="*/ 38756435 h 39762275"/>
              <a:gd name="connsiteX30" fmla="*/ 2758440 w 9113520"/>
              <a:gd name="connsiteY30" fmla="*/ 37750595 h 39762275"/>
              <a:gd name="connsiteX31" fmla="*/ 4312920 w 9113520"/>
              <a:gd name="connsiteY31" fmla="*/ 36196115 h 39762275"/>
              <a:gd name="connsiteX32" fmla="*/ 3581400 w 9113520"/>
              <a:gd name="connsiteY32" fmla="*/ 30343955 h 39762275"/>
              <a:gd name="connsiteX33" fmla="*/ 3672840 w 9113520"/>
              <a:gd name="connsiteY33" fmla="*/ 29612435 h 39762275"/>
              <a:gd name="connsiteX34" fmla="*/ 15240 w 9113520"/>
              <a:gd name="connsiteY34" fmla="*/ 28880915 h 39762275"/>
              <a:gd name="connsiteX35" fmla="*/ 1844040 w 9113520"/>
              <a:gd name="connsiteY35" fmla="*/ 18913955 h 39762275"/>
              <a:gd name="connsiteX36" fmla="*/ 1295400 w 9113520"/>
              <a:gd name="connsiteY36" fmla="*/ 19005395 h 39762275"/>
              <a:gd name="connsiteX37" fmla="*/ 1386840 w 9113520"/>
              <a:gd name="connsiteY37" fmla="*/ 18822515 h 39762275"/>
              <a:gd name="connsiteX38" fmla="*/ 1021080 w 9113520"/>
              <a:gd name="connsiteY38" fmla="*/ 19005395 h 39762275"/>
              <a:gd name="connsiteX39" fmla="*/ 838200 w 9113520"/>
              <a:gd name="connsiteY39" fmla="*/ 18731075 h 39762275"/>
              <a:gd name="connsiteX40" fmla="*/ 472440 w 9113520"/>
              <a:gd name="connsiteY40" fmla="*/ 18913955 h 39762275"/>
              <a:gd name="connsiteX41" fmla="*/ 838200 w 9113520"/>
              <a:gd name="connsiteY41" fmla="*/ 18273875 h 39762275"/>
              <a:gd name="connsiteX42" fmla="*/ 289560 w 9113520"/>
              <a:gd name="connsiteY42" fmla="*/ 18182435 h 39762275"/>
              <a:gd name="connsiteX43" fmla="*/ 563880 w 9113520"/>
              <a:gd name="connsiteY43" fmla="*/ 17633795 h 39762275"/>
              <a:gd name="connsiteX44" fmla="*/ 106680 w 9113520"/>
              <a:gd name="connsiteY44" fmla="*/ 17176595 h 39762275"/>
              <a:gd name="connsiteX45" fmla="*/ 381000 w 9113520"/>
              <a:gd name="connsiteY45" fmla="*/ 17085155 h 39762275"/>
              <a:gd name="connsiteX46" fmla="*/ 472440 w 9113520"/>
              <a:gd name="connsiteY46" fmla="*/ 16262195 h 39762275"/>
              <a:gd name="connsiteX47" fmla="*/ 929640 w 9113520"/>
              <a:gd name="connsiteY47" fmla="*/ 14707715 h 39762275"/>
              <a:gd name="connsiteX48" fmla="*/ 15240 w 9113520"/>
              <a:gd name="connsiteY48" fmla="*/ 14159075 h 39762275"/>
              <a:gd name="connsiteX49" fmla="*/ 746760 w 9113520"/>
              <a:gd name="connsiteY49" fmla="*/ 12238835 h 39762275"/>
              <a:gd name="connsiteX50" fmla="*/ 106680 w 9113520"/>
              <a:gd name="connsiteY50" fmla="*/ 12055955 h 39762275"/>
              <a:gd name="connsiteX51" fmla="*/ 106680 w 9113520"/>
              <a:gd name="connsiteY51" fmla="*/ 11415875 h 39762275"/>
              <a:gd name="connsiteX52" fmla="*/ 381000 w 9113520"/>
              <a:gd name="connsiteY52" fmla="*/ 11507315 h 39762275"/>
              <a:gd name="connsiteX53" fmla="*/ 1295400 w 9113520"/>
              <a:gd name="connsiteY53" fmla="*/ 10135715 h 39762275"/>
              <a:gd name="connsiteX54" fmla="*/ 2026920 w 9113520"/>
              <a:gd name="connsiteY54" fmla="*/ 10501475 h 39762275"/>
              <a:gd name="connsiteX55" fmla="*/ 2758440 w 9113520"/>
              <a:gd name="connsiteY55" fmla="*/ 7758275 h 39762275"/>
              <a:gd name="connsiteX56" fmla="*/ 3947160 w 9113520"/>
              <a:gd name="connsiteY56" fmla="*/ 7392515 h 39762275"/>
              <a:gd name="connsiteX57" fmla="*/ 4312920 w 9113520"/>
              <a:gd name="connsiteY57" fmla="*/ 5929475 h 39762275"/>
              <a:gd name="connsiteX58" fmla="*/ 3519720 w 9113520"/>
              <a:gd name="connsiteY58" fmla="*/ 5989323 h 39762275"/>
              <a:gd name="connsiteX59" fmla="*/ 3339840 w 9113520"/>
              <a:gd name="connsiteY59" fmla="*/ 5606459 h 39762275"/>
              <a:gd name="connsiteX60" fmla="*/ 3151680 w 9113520"/>
              <a:gd name="connsiteY60" fmla="*/ 5032275 h 39762275"/>
              <a:gd name="connsiteX61" fmla="*/ 3363360 w 9113520"/>
              <a:gd name="connsiteY61" fmla="*/ 4673095 h 39762275"/>
              <a:gd name="connsiteX62" fmla="*/ 2667000 w 9113520"/>
              <a:gd name="connsiteY62" fmla="*/ 4466435 h 39762275"/>
              <a:gd name="connsiteX63" fmla="*/ 2849880 w 9113520"/>
              <a:gd name="connsiteY63" fmla="*/ 3186275 h 39762275"/>
              <a:gd name="connsiteX64" fmla="*/ 2392680 w 9113520"/>
              <a:gd name="connsiteY64" fmla="*/ 2363315 h 39762275"/>
              <a:gd name="connsiteX65" fmla="*/ 2392680 w 9113520"/>
              <a:gd name="connsiteY65" fmla="*/ 1631795 h 39762275"/>
              <a:gd name="connsiteX66" fmla="*/ 3915914 w 9113520"/>
              <a:gd name="connsiteY66" fmla="*/ 465550 h 39762275"/>
              <a:gd name="connsiteX67" fmla="*/ 4766280 w 9113520"/>
              <a:gd name="connsiteY67" fmla="*/ 11531 h 39762275"/>
              <a:gd name="connsiteX0" fmla="*/ 4766280 w 9113520"/>
              <a:gd name="connsiteY0" fmla="*/ 11531 h 39762275"/>
              <a:gd name="connsiteX1" fmla="*/ 6483240 w 9113520"/>
              <a:gd name="connsiteY1" fmla="*/ 396367 h 39762275"/>
              <a:gd name="connsiteX2" fmla="*/ 7604760 w 9113520"/>
              <a:gd name="connsiteY2" fmla="*/ 1723235 h 39762275"/>
              <a:gd name="connsiteX3" fmla="*/ 7056120 w 9113520"/>
              <a:gd name="connsiteY3" fmla="*/ 2546195 h 39762275"/>
              <a:gd name="connsiteX4" fmla="*/ 6873240 w 9113520"/>
              <a:gd name="connsiteY4" fmla="*/ 3460595 h 39762275"/>
              <a:gd name="connsiteX5" fmla="*/ 6873240 w 9113520"/>
              <a:gd name="connsiteY5" fmla="*/ 4832195 h 39762275"/>
              <a:gd name="connsiteX6" fmla="*/ 7421880 w 9113520"/>
              <a:gd name="connsiteY6" fmla="*/ 6112355 h 39762275"/>
              <a:gd name="connsiteX7" fmla="*/ 7239000 w 9113520"/>
              <a:gd name="connsiteY7" fmla="*/ 6478115 h 39762275"/>
              <a:gd name="connsiteX8" fmla="*/ 8610600 w 9113520"/>
              <a:gd name="connsiteY8" fmla="*/ 7392515 h 39762275"/>
              <a:gd name="connsiteX9" fmla="*/ 8976360 w 9113520"/>
              <a:gd name="connsiteY9" fmla="*/ 9769955 h 39762275"/>
              <a:gd name="connsiteX10" fmla="*/ 7787640 w 9113520"/>
              <a:gd name="connsiteY10" fmla="*/ 14707715 h 39762275"/>
              <a:gd name="connsiteX11" fmla="*/ 7147560 w 9113520"/>
              <a:gd name="connsiteY11" fmla="*/ 15530675 h 39762275"/>
              <a:gd name="connsiteX12" fmla="*/ 7879080 w 9113520"/>
              <a:gd name="connsiteY12" fmla="*/ 16536515 h 39762275"/>
              <a:gd name="connsiteX13" fmla="*/ 7787640 w 9113520"/>
              <a:gd name="connsiteY13" fmla="*/ 20651315 h 39762275"/>
              <a:gd name="connsiteX14" fmla="*/ 6964680 w 9113520"/>
              <a:gd name="connsiteY14" fmla="*/ 22388675 h 39762275"/>
              <a:gd name="connsiteX15" fmla="*/ 6964680 w 9113520"/>
              <a:gd name="connsiteY15" fmla="*/ 24491795 h 39762275"/>
              <a:gd name="connsiteX16" fmla="*/ 6690360 w 9113520"/>
              <a:gd name="connsiteY16" fmla="*/ 25406195 h 39762275"/>
              <a:gd name="connsiteX17" fmla="*/ 6690360 w 9113520"/>
              <a:gd name="connsiteY17" fmla="*/ 26686355 h 39762275"/>
              <a:gd name="connsiteX18" fmla="*/ 6416040 w 9113520"/>
              <a:gd name="connsiteY18" fmla="*/ 29246675 h 39762275"/>
              <a:gd name="connsiteX19" fmla="*/ 6873240 w 9113520"/>
              <a:gd name="connsiteY19" fmla="*/ 31349795 h 39762275"/>
              <a:gd name="connsiteX20" fmla="*/ 6507480 w 9113520"/>
              <a:gd name="connsiteY20" fmla="*/ 35738915 h 39762275"/>
              <a:gd name="connsiteX21" fmla="*/ 7421880 w 9113520"/>
              <a:gd name="connsiteY21" fmla="*/ 37110515 h 39762275"/>
              <a:gd name="connsiteX22" fmla="*/ 6690360 w 9113520"/>
              <a:gd name="connsiteY22" fmla="*/ 38390675 h 39762275"/>
              <a:gd name="connsiteX23" fmla="*/ 6781800 w 9113520"/>
              <a:gd name="connsiteY23" fmla="*/ 39213635 h 39762275"/>
              <a:gd name="connsiteX24" fmla="*/ 6233160 w 9113520"/>
              <a:gd name="connsiteY24" fmla="*/ 39030755 h 39762275"/>
              <a:gd name="connsiteX25" fmla="*/ 6233160 w 9113520"/>
              <a:gd name="connsiteY25" fmla="*/ 39487955 h 39762275"/>
              <a:gd name="connsiteX26" fmla="*/ 5318760 w 9113520"/>
              <a:gd name="connsiteY26" fmla="*/ 39762275 h 39762275"/>
              <a:gd name="connsiteX27" fmla="*/ 2758440 w 9113520"/>
              <a:gd name="connsiteY27" fmla="*/ 39487955 h 39762275"/>
              <a:gd name="connsiteX28" fmla="*/ 3581400 w 9113520"/>
              <a:gd name="connsiteY28" fmla="*/ 38847875 h 39762275"/>
              <a:gd name="connsiteX29" fmla="*/ 563880 w 9113520"/>
              <a:gd name="connsiteY29" fmla="*/ 38756435 h 39762275"/>
              <a:gd name="connsiteX30" fmla="*/ 2758440 w 9113520"/>
              <a:gd name="connsiteY30" fmla="*/ 37750595 h 39762275"/>
              <a:gd name="connsiteX31" fmla="*/ 4312920 w 9113520"/>
              <a:gd name="connsiteY31" fmla="*/ 36196115 h 39762275"/>
              <a:gd name="connsiteX32" fmla="*/ 3581400 w 9113520"/>
              <a:gd name="connsiteY32" fmla="*/ 30343955 h 39762275"/>
              <a:gd name="connsiteX33" fmla="*/ 3672840 w 9113520"/>
              <a:gd name="connsiteY33" fmla="*/ 29612435 h 39762275"/>
              <a:gd name="connsiteX34" fmla="*/ 15240 w 9113520"/>
              <a:gd name="connsiteY34" fmla="*/ 28880915 h 39762275"/>
              <a:gd name="connsiteX35" fmla="*/ 1844040 w 9113520"/>
              <a:gd name="connsiteY35" fmla="*/ 18913955 h 39762275"/>
              <a:gd name="connsiteX36" fmla="*/ 1295400 w 9113520"/>
              <a:gd name="connsiteY36" fmla="*/ 19005395 h 39762275"/>
              <a:gd name="connsiteX37" fmla="*/ 1386840 w 9113520"/>
              <a:gd name="connsiteY37" fmla="*/ 18822515 h 39762275"/>
              <a:gd name="connsiteX38" fmla="*/ 1021080 w 9113520"/>
              <a:gd name="connsiteY38" fmla="*/ 19005395 h 39762275"/>
              <a:gd name="connsiteX39" fmla="*/ 838200 w 9113520"/>
              <a:gd name="connsiteY39" fmla="*/ 18731075 h 39762275"/>
              <a:gd name="connsiteX40" fmla="*/ 472440 w 9113520"/>
              <a:gd name="connsiteY40" fmla="*/ 18913955 h 39762275"/>
              <a:gd name="connsiteX41" fmla="*/ 838200 w 9113520"/>
              <a:gd name="connsiteY41" fmla="*/ 18273875 h 39762275"/>
              <a:gd name="connsiteX42" fmla="*/ 289560 w 9113520"/>
              <a:gd name="connsiteY42" fmla="*/ 18182435 h 39762275"/>
              <a:gd name="connsiteX43" fmla="*/ 563880 w 9113520"/>
              <a:gd name="connsiteY43" fmla="*/ 17633795 h 39762275"/>
              <a:gd name="connsiteX44" fmla="*/ 106680 w 9113520"/>
              <a:gd name="connsiteY44" fmla="*/ 17176595 h 39762275"/>
              <a:gd name="connsiteX45" fmla="*/ 381000 w 9113520"/>
              <a:gd name="connsiteY45" fmla="*/ 17085155 h 39762275"/>
              <a:gd name="connsiteX46" fmla="*/ 472440 w 9113520"/>
              <a:gd name="connsiteY46" fmla="*/ 16262195 h 39762275"/>
              <a:gd name="connsiteX47" fmla="*/ 929640 w 9113520"/>
              <a:gd name="connsiteY47" fmla="*/ 14707715 h 39762275"/>
              <a:gd name="connsiteX48" fmla="*/ 15240 w 9113520"/>
              <a:gd name="connsiteY48" fmla="*/ 14159075 h 39762275"/>
              <a:gd name="connsiteX49" fmla="*/ 746760 w 9113520"/>
              <a:gd name="connsiteY49" fmla="*/ 12238835 h 39762275"/>
              <a:gd name="connsiteX50" fmla="*/ 106680 w 9113520"/>
              <a:gd name="connsiteY50" fmla="*/ 12055955 h 39762275"/>
              <a:gd name="connsiteX51" fmla="*/ 106680 w 9113520"/>
              <a:gd name="connsiteY51" fmla="*/ 11415875 h 39762275"/>
              <a:gd name="connsiteX52" fmla="*/ 381000 w 9113520"/>
              <a:gd name="connsiteY52" fmla="*/ 11507315 h 39762275"/>
              <a:gd name="connsiteX53" fmla="*/ 1295400 w 9113520"/>
              <a:gd name="connsiteY53" fmla="*/ 10135715 h 39762275"/>
              <a:gd name="connsiteX54" fmla="*/ 2026920 w 9113520"/>
              <a:gd name="connsiteY54" fmla="*/ 10501475 h 39762275"/>
              <a:gd name="connsiteX55" fmla="*/ 2758440 w 9113520"/>
              <a:gd name="connsiteY55" fmla="*/ 7758275 h 39762275"/>
              <a:gd name="connsiteX56" fmla="*/ 3947160 w 9113520"/>
              <a:gd name="connsiteY56" fmla="*/ 7392515 h 39762275"/>
              <a:gd name="connsiteX57" fmla="*/ 4312920 w 9113520"/>
              <a:gd name="connsiteY57" fmla="*/ 5929475 h 39762275"/>
              <a:gd name="connsiteX58" fmla="*/ 3519720 w 9113520"/>
              <a:gd name="connsiteY58" fmla="*/ 5989323 h 39762275"/>
              <a:gd name="connsiteX59" fmla="*/ 3339840 w 9113520"/>
              <a:gd name="connsiteY59" fmla="*/ 5606459 h 39762275"/>
              <a:gd name="connsiteX60" fmla="*/ 3151680 w 9113520"/>
              <a:gd name="connsiteY60" fmla="*/ 5032275 h 39762275"/>
              <a:gd name="connsiteX61" fmla="*/ 3363360 w 9113520"/>
              <a:gd name="connsiteY61" fmla="*/ 4673095 h 39762275"/>
              <a:gd name="connsiteX62" fmla="*/ 2667000 w 9113520"/>
              <a:gd name="connsiteY62" fmla="*/ 4466435 h 39762275"/>
              <a:gd name="connsiteX63" fmla="*/ 2849880 w 9113520"/>
              <a:gd name="connsiteY63" fmla="*/ 3186275 h 39762275"/>
              <a:gd name="connsiteX64" fmla="*/ 2392680 w 9113520"/>
              <a:gd name="connsiteY64" fmla="*/ 2363315 h 39762275"/>
              <a:gd name="connsiteX65" fmla="*/ 2392680 w 9113520"/>
              <a:gd name="connsiteY65" fmla="*/ 1631795 h 39762275"/>
              <a:gd name="connsiteX66" fmla="*/ 3915914 w 9113520"/>
              <a:gd name="connsiteY66" fmla="*/ 465550 h 39762275"/>
              <a:gd name="connsiteX67" fmla="*/ 4766280 w 9113520"/>
              <a:gd name="connsiteY67" fmla="*/ 11531 h 39762275"/>
              <a:gd name="connsiteX0" fmla="*/ 4766280 w 9113520"/>
              <a:gd name="connsiteY0" fmla="*/ 11531 h 39762275"/>
              <a:gd name="connsiteX1" fmla="*/ 6483240 w 9113520"/>
              <a:gd name="connsiteY1" fmla="*/ 396367 h 39762275"/>
              <a:gd name="connsiteX2" fmla="*/ 7604760 w 9113520"/>
              <a:gd name="connsiteY2" fmla="*/ 1723235 h 39762275"/>
              <a:gd name="connsiteX3" fmla="*/ 7056120 w 9113520"/>
              <a:gd name="connsiteY3" fmla="*/ 2546195 h 39762275"/>
              <a:gd name="connsiteX4" fmla="*/ 6873240 w 9113520"/>
              <a:gd name="connsiteY4" fmla="*/ 3460595 h 39762275"/>
              <a:gd name="connsiteX5" fmla="*/ 6873240 w 9113520"/>
              <a:gd name="connsiteY5" fmla="*/ 4832195 h 39762275"/>
              <a:gd name="connsiteX6" fmla="*/ 7421880 w 9113520"/>
              <a:gd name="connsiteY6" fmla="*/ 6112355 h 39762275"/>
              <a:gd name="connsiteX7" fmla="*/ 7239000 w 9113520"/>
              <a:gd name="connsiteY7" fmla="*/ 6478115 h 39762275"/>
              <a:gd name="connsiteX8" fmla="*/ 8610600 w 9113520"/>
              <a:gd name="connsiteY8" fmla="*/ 7392515 h 39762275"/>
              <a:gd name="connsiteX9" fmla="*/ 8976360 w 9113520"/>
              <a:gd name="connsiteY9" fmla="*/ 9769955 h 39762275"/>
              <a:gd name="connsiteX10" fmla="*/ 7787640 w 9113520"/>
              <a:gd name="connsiteY10" fmla="*/ 14707715 h 39762275"/>
              <a:gd name="connsiteX11" fmla="*/ 7147560 w 9113520"/>
              <a:gd name="connsiteY11" fmla="*/ 15530675 h 39762275"/>
              <a:gd name="connsiteX12" fmla="*/ 7879080 w 9113520"/>
              <a:gd name="connsiteY12" fmla="*/ 16536515 h 39762275"/>
              <a:gd name="connsiteX13" fmla="*/ 7787640 w 9113520"/>
              <a:gd name="connsiteY13" fmla="*/ 20651315 h 39762275"/>
              <a:gd name="connsiteX14" fmla="*/ 6964680 w 9113520"/>
              <a:gd name="connsiteY14" fmla="*/ 22388675 h 39762275"/>
              <a:gd name="connsiteX15" fmla="*/ 6964680 w 9113520"/>
              <a:gd name="connsiteY15" fmla="*/ 24491795 h 39762275"/>
              <a:gd name="connsiteX16" fmla="*/ 6690360 w 9113520"/>
              <a:gd name="connsiteY16" fmla="*/ 25406195 h 39762275"/>
              <a:gd name="connsiteX17" fmla="*/ 6690360 w 9113520"/>
              <a:gd name="connsiteY17" fmla="*/ 26686355 h 39762275"/>
              <a:gd name="connsiteX18" fmla="*/ 6416040 w 9113520"/>
              <a:gd name="connsiteY18" fmla="*/ 29246675 h 39762275"/>
              <a:gd name="connsiteX19" fmla="*/ 6873240 w 9113520"/>
              <a:gd name="connsiteY19" fmla="*/ 31349795 h 39762275"/>
              <a:gd name="connsiteX20" fmla="*/ 6507480 w 9113520"/>
              <a:gd name="connsiteY20" fmla="*/ 35738915 h 39762275"/>
              <a:gd name="connsiteX21" fmla="*/ 7421880 w 9113520"/>
              <a:gd name="connsiteY21" fmla="*/ 37110515 h 39762275"/>
              <a:gd name="connsiteX22" fmla="*/ 6690360 w 9113520"/>
              <a:gd name="connsiteY22" fmla="*/ 38390675 h 39762275"/>
              <a:gd name="connsiteX23" fmla="*/ 6781800 w 9113520"/>
              <a:gd name="connsiteY23" fmla="*/ 39213635 h 39762275"/>
              <a:gd name="connsiteX24" fmla="*/ 6233160 w 9113520"/>
              <a:gd name="connsiteY24" fmla="*/ 39030755 h 39762275"/>
              <a:gd name="connsiteX25" fmla="*/ 6233160 w 9113520"/>
              <a:gd name="connsiteY25" fmla="*/ 39487955 h 39762275"/>
              <a:gd name="connsiteX26" fmla="*/ 5318760 w 9113520"/>
              <a:gd name="connsiteY26" fmla="*/ 39762275 h 39762275"/>
              <a:gd name="connsiteX27" fmla="*/ 2758440 w 9113520"/>
              <a:gd name="connsiteY27" fmla="*/ 39487955 h 39762275"/>
              <a:gd name="connsiteX28" fmla="*/ 3581400 w 9113520"/>
              <a:gd name="connsiteY28" fmla="*/ 38847875 h 39762275"/>
              <a:gd name="connsiteX29" fmla="*/ 563880 w 9113520"/>
              <a:gd name="connsiteY29" fmla="*/ 38756435 h 39762275"/>
              <a:gd name="connsiteX30" fmla="*/ 2758440 w 9113520"/>
              <a:gd name="connsiteY30" fmla="*/ 37750595 h 39762275"/>
              <a:gd name="connsiteX31" fmla="*/ 4312920 w 9113520"/>
              <a:gd name="connsiteY31" fmla="*/ 36196115 h 39762275"/>
              <a:gd name="connsiteX32" fmla="*/ 3581400 w 9113520"/>
              <a:gd name="connsiteY32" fmla="*/ 30343955 h 39762275"/>
              <a:gd name="connsiteX33" fmla="*/ 3672840 w 9113520"/>
              <a:gd name="connsiteY33" fmla="*/ 29612435 h 39762275"/>
              <a:gd name="connsiteX34" fmla="*/ 15240 w 9113520"/>
              <a:gd name="connsiteY34" fmla="*/ 28880915 h 39762275"/>
              <a:gd name="connsiteX35" fmla="*/ 1844040 w 9113520"/>
              <a:gd name="connsiteY35" fmla="*/ 18913955 h 39762275"/>
              <a:gd name="connsiteX36" fmla="*/ 1295400 w 9113520"/>
              <a:gd name="connsiteY36" fmla="*/ 19005395 h 39762275"/>
              <a:gd name="connsiteX37" fmla="*/ 1386840 w 9113520"/>
              <a:gd name="connsiteY37" fmla="*/ 18822515 h 39762275"/>
              <a:gd name="connsiteX38" fmla="*/ 1021080 w 9113520"/>
              <a:gd name="connsiteY38" fmla="*/ 19005395 h 39762275"/>
              <a:gd name="connsiteX39" fmla="*/ 838200 w 9113520"/>
              <a:gd name="connsiteY39" fmla="*/ 18731075 h 39762275"/>
              <a:gd name="connsiteX40" fmla="*/ 472440 w 9113520"/>
              <a:gd name="connsiteY40" fmla="*/ 18913955 h 39762275"/>
              <a:gd name="connsiteX41" fmla="*/ 838200 w 9113520"/>
              <a:gd name="connsiteY41" fmla="*/ 18273875 h 39762275"/>
              <a:gd name="connsiteX42" fmla="*/ 289560 w 9113520"/>
              <a:gd name="connsiteY42" fmla="*/ 18182435 h 39762275"/>
              <a:gd name="connsiteX43" fmla="*/ 563880 w 9113520"/>
              <a:gd name="connsiteY43" fmla="*/ 17633795 h 39762275"/>
              <a:gd name="connsiteX44" fmla="*/ 106680 w 9113520"/>
              <a:gd name="connsiteY44" fmla="*/ 17176595 h 39762275"/>
              <a:gd name="connsiteX45" fmla="*/ 381000 w 9113520"/>
              <a:gd name="connsiteY45" fmla="*/ 17085155 h 39762275"/>
              <a:gd name="connsiteX46" fmla="*/ 472440 w 9113520"/>
              <a:gd name="connsiteY46" fmla="*/ 16262195 h 39762275"/>
              <a:gd name="connsiteX47" fmla="*/ 929640 w 9113520"/>
              <a:gd name="connsiteY47" fmla="*/ 14707715 h 39762275"/>
              <a:gd name="connsiteX48" fmla="*/ 15240 w 9113520"/>
              <a:gd name="connsiteY48" fmla="*/ 14159075 h 39762275"/>
              <a:gd name="connsiteX49" fmla="*/ 746760 w 9113520"/>
              <a:gd name="connsiteY49" fmla="*/ 12238835 h 39762275"/>
              <a:gd name="connsiteX50" fmla="*/ 106680 w 9113520"/>
              <a:gd name="connsiteY50" fmla="*/ 12055955 h 39762275"/>
              <a:gd name="connsiteX51" fmla="*/ 106680 w 9113520"/>
              <a:gd name="connsiteY51" fmla="*/ 11415875 h 39762275"/>
              <a:gd name="connsiteX52" fmla="*/ 381000 w 9113520"/>
              <a:gd name="connsiteY52" fmla="*/ 11507315 h 39762275"/>
              <a:gd name="connsiteX53" fmla="*/ 1295400 w 9113520"/>
              <a:gd name="connsiteY53" fmla="*/ 10135715 h 39762275"/>
              <a:gd name="connsiteX54" fmla="*/ 2026920 w 9113520"/>
              <a:gd name="connsiteY54" fmla="*/ 10501475 h 39762275"/>
              <a:gd name="connsiteX55" fmla="*/ 2758440 w 9113520"/>
              <a:gd name="connsiteY55" fmla="*/ 7758275 h 39762275"/>
              <a:gd name="connsiteX56" fmla="*/ 3947160 w 9113520"/>
              <a:gd name="connsiteY56" fmla="*/ 7392515 h 39762275"/>
              <a:gd name="connsiteX57" fmla="*/ 4312920 w 9113520"/>
              <a:gd name="connsiteY57" fmla="*/ 5929475 h 39762275"/>
              <a:gd name="connsiteX58" fmla="*/ 3519720 w 9113520"/>
              <a:gd name="connsiteY58" fmla="*/ 5989323 h 39762275"/>
              <a:gd name="connsiteX59" fmla="*/ 3339840 w 9113520"/>
              <a:gd name="connsiteY59" fmla="*/ 5606459 h 39762275"/>
              <a:gd name="connsiteX60" fmla="*/ 3151680 w 9113520"/>
              <a:gd name="connsiteY60" fmla="*/ 5032275 h 39762275"/>
              <a:gd name="connsiteX61" fmla="*/ 3363360 w 9113520"/>
              <a:gd name="connsiteY61" fmla="*/ 4673095 h 39762275"/>
              <a:gd name="connsiteX62" fmla="*/ 2667000 w 9113520"/>
              <a:gd name="connsiteY62" fmla="*/ 4466435 h 39762275"/>
              <a:gd name="connsiteX63" fmla="*/ 2849880 w 9113520"/>
              <a:gd name="connsiteY63" fmla="*/ 3186275 h 39762275"/>
              <a:gd name="connsiteX64" fmla="*/ 2392680 w 9113520"/>
              <a:gd name="connsiteY64" fmla="*/ 2363315 h 39762275"/>
              <a:gd name="connsiteX65" fmla="*/ 2392680 w 9113520"/>
              <a:gd name="connsiteY65" fmla="*/ 1631795 h 39762275"/>
              <a:gd name="connsiteX66" fmla="*/ 3915914 w 9113520"/>
              <a:gd name="connsiteY66" fmla="*/ 465550 h 39762275"/>
              <a:gd name="connsiteX67" fmla="*/ 4766280 w 9113520"/>
              <a:gd name="connsiteY67" fmla="*/ 11531 h 39762275"/>
              <a:gd name="connsiteX0" fmla="*/ 4766280 w 9113520"/>
              <a:gd name="connsiteY0" fmla="*/ 235320 h 39986064"/>
              <a:gd name="connsiteX1" fmla="*/ 6483240 w 9113520"/>
              <a:gd name="connsiteY1" fmla="*/ 620156 h 39986064"/>
              <a:gd name="connsiteX2" fmla="*/ 7604760 w 9113520"/>
              <a:gd name="connsiteY2" fmla="*/ 1947024 h 39986064"/>
              <a:gd name="connsiteX3" fmla="*/ 7056120 w 9113520"/>
              <a:gd name="connsiteY3" fmla="*/ 2769984 h 39986064"/>
              <a:gd name="connsiteX4" fmla="*/ 6873240 w 9113520"/>
              <a:gd name="connsiteY4" fmla="*/ 3684384 h 39986064"/>
              <a:gd name="connsiteX5" fmla="*/ 6873240 w 9113520"/>
              <a:gd name="connsiteY5" fmla="*/ 5055984 h 39986064"/>
              <a:gd name="connsiteX6" fmla="*/ 7421880 w 9113520"/>
              <a:gd name="connsiteY6" fmla="*/ 6336144 h 39986064"/>
              <a:gd name="connsiteX7" fmla="*/ 7239000 w 9113520"/>
              <a:gd name="connsiteY7" fmla="*/ 6701904 h 39986064"/>
              <a:gd name="connsiteX8" fmla="*/ 8610600 w 9113520"/>
              <a:gd name="connsiteY8" fmla="*/ 7616304 h 39986064"/>
              <a:gd name="connsiteX9" fmla="*/ 8976360 w 9113520"/>
              <a:gd name="connsiteY9" fmla="*/ 9993744 h 39986064"/>
              <a:gd name="connsiteX10" fmla="*/ 7787640 w 9113520"/>
              <a:gd name="connsiteY10" fmla="*/ 14931504 h 39986064"/>
              <a:gd name="connsiteX11" fmla="*/ 7147560 w 9113520"/>
              <a:gd name="connsiteY11" fmla="*/ 15754464 h 39986064"/>
              <a:gd name="connsiteX12" fmla="*/ 7879080 w 9113520"/>
              <a:gd name="connsiteY12" fmla="*/ 16760304 h 39986064"/>
              <a:gd name="connsiteX13" fmla="*/ 7787640 w 9113520"/>
              <a:gd name="connsiteY13" fmla="*/ 20875104 h 39986064"/>
              <a:gd name="connsiteX14" fmla="*/ 6964680 w 9113520"/>
              <a:gd name="connsiteY14" fmla="*/ 22612464 h 39986064"/>
              <a:gd name="connsiteX15" fmla="*/ 6964680 w 9113520"/>
              <a:gd name="connsiteY15" fmla="*/ 24715584 h 39986064"/>
              <a:gd name="connsiteX16" fmla="*/ 6690360 w 9113520"/>
              <a:gd name="connsiteY16" fmla="*/ 25629984 h 39986064"/>
              <a:gd name="connsiteX17" fmla="*/ 6690360 w 9113520"/>
              <a:gd name="connsiteY17" fmla="*/ 26910144 h 39986064"/>
              <a:gd name="connsiteX18" fmla="*/ 6416040 w 9113520"/>
              <a:gd name="connsiteY18" fmla="*/ 29470464 h 39986064"/>
              <a:gd name="connsiteX19" fmla="*/ 6873240 w 9113520"/>
              <a:gd name="connsiteY19" fmla="*/ 31573584 h 39986064"/>
              <a:gd name="connsiteX20" fmla="*/ 6507480 w 9113520"/>
              <a:gd name="connsiteY20" fmla="*/ 35962704 h 39986064"/>
              <a:gd name="connsiteX21" fmla="*/ 7421880 w 9113520"/>
              <a:gd name="connsiteY21" fmla="*/ 37334304 h 39986064"/>
              <a:gd name="connsiteX22" fmla="*/ 6690360 w 9113520"/>
              <a:gd name="connsiteY22" fmla="*/ 38614464 h 39986064"/>
              <a:gd name="connsiteX23" fmla="*/ 6781800 w 9113520"/>
              <a:gd name="connsiteY23" fmla="*/ 39437424 h 39986064"/>
              <a:gd name="connsiteX24" fmla="*/ 6233160 w 9113520"/>
              <a:gd name="connsiteY24" fmla="*/ 39254544 h 39986064"/>
              <a:gd name="connsiteX25" fmla="*/ 6233160 w 9113520"/>
              <a:gd name="connsiteY25" fmla="*/ 39711744 h 39986064"/>
              <a:gd name="connsiteX26" fmla="*/ 5318760 w 9113520"/>
              <a:gd name="connsiteY26" fmla="*/ 39986064 h 39986064"/>
              <a:gd name="connsiteX27" fmla="*/ 2758440 w 9113520"/>
              <a:gd name="connsiteY27" fmla="*/ 39711744 h 39986064"/>
              <a:gd name="connsiteX28" fmla="*/ 3581400 w 9113520"/>
              <a:gd name="connsiteY28" fmla="*/ 39071664 h 39986064"/>
              <a:gd name="connsiteX29" fmla="*/ 563880 w 9113520"/>
              <a:gd name="connsiteY29" fmla="*/ 38980224 h 39986064"/>
              <a:gd name="connsiteX30" fmla="*/ 2758440 w 9113520"/>
              <a:gd name="connsiteY30" fmla="*/ 37974384 h 39986064"/>
              <a:gd name="connsiteX31" fmla="*/ 4312920 w 9113520"/>
              <a:gd name="connsiteY31" fmla="*/ 36419904 h 39986064"/>
              <a:gd name="connsiteX32" fmla="*/ 3581400 w 9113520"/>
              <a:gd name="connsiteY32" fmla="*/ 30567744 h 39986064"/>
              <a:gd name="connsiteX33" fmla="*/ 3672840 w 9113520"/>
              <a:gd name="connsiteY33" fmla="*/ 29836224 h 39986064"/>
              <a:gd name="connsiteX34" fmla="*/ 15240 w 9113520"/>
              <a:gd name="connsiteY34" fmla="*/ 29104704 h 39986064"/>
              <a:gd name="connsiteX35" fmla="*/ 1844040 w 9113520"/>
              <a:gd name="connsiteY35" fmla="*/ 19137744 h 39986064"/>
              <a:gd name="connsiteX36" fmla="*/ 1295400 w 9113520"/>
              <a:gd name="connsiteY36" fmla="*/ 19229184 h 39986064"/>
              <a:gd name="connsiteX37" fmla="*/ 1386840 w 9113520"/>
              <a:gd name="connsiteY37" fmla="*/ 19046304 h 39986064"/>
              <a:gd name="connsiteX38" fmla="*/ 1021080 w 9113520"/>
              <a:gd name="connsiteY38" fmla="*/ 19229184 h 39986064"/>
              <a:gd name="connsiteX39" fmla="*/ 838200 w 9113520"/>
              <a:gd name="connsiteY39" fmla="*/ 18954864 h 39986064"/>
              <a:gd name="connsiteX40" fmla="*/ 472440 w 9113520"/>
              <a:gd name="connsiteY40" fmla="*/ 19137744 h 39986064"/>
              <a:gd name="connsiteX41" fmla="*/ 838200 w 9113520"/>
              <a:gd name="connsiteY41" fmla="*/ 18497664 h 39986064"/>
              <a:gd name="connsiteX42" fmla="*/ 289560 w 9113520"/>
              <a:gd name="connsiteY42" fmla="*/ 18406224 h 39986064"/>
              <a:gd name="connsiteX43" fmla="*/ 563880 w 9113520"/>
              <a:gd name="connsiteY43" fmla="*/ 17857584 h 39986064"/>
              <a:gd name="connsiteX44" fmla="*/ 106680 w 9113520"/>
              <a:gd name="connsiteY44" fmla="*/ 17400384 h 39986064"/>
              <a:gd name="connsiteX45" fmla="*/ 381000 w 9113520"/>
              <a:gd name="connsiteY45" fmla="*/ 17308944 h 39986064"/>
              <a:gd name="connsiteX46" fmla="*/ 472440 w 9113520"/>
              <a:gd name="connsiteY46" fmla="*/ 16485984 h 39986064"/>
              <a:gd name="connsiteX47" fmla="*/ 929640 w 9113520"/>
              <a:gd name="connsiteY47" fmla="*/ 14931504 h 39986064"/>
              <a:gd name="connsiteX48" fmla="*/ 15240 w 9113520"/>
              <a:gd name="connsiteY48" fmla="*/ 14382864 h 39986064"/>
              <a:gd name="connsiteX49" fmla="*/ 746760 w 9113520"/>
              <a:gd name="connsiteY49" fmla="*/ 12462624 h 39986064"/>
              <a:gd name="connsiteX50" fmla="*/ 106680 w 9113520"/>
              <a:gd name="connsiteY50" fmla="*/ 12279744 h 39986064"/>
              <a:gd name="connsiteX51" fmla="*/ 106680 w 9113520"/>
              <a:gd name="connsiteY51" fmla="*/ 11639664 h 39986064"/>
              <a:gd name="connsiteX52" fmla="*/ 381000 w 9113520"/>
              <a:gd name="connsiteY52" fmla="*/ 11731104 h 39986064"/>
              <a:gd name="connsiteX53" fmla="*/ 1295400 w 9113520"/>
              <a:gd name="connsiteY53" fmla="*/ 10359504 h 39986064"/>
              <a:gd name="connsiteX54" fmla="*/ 2026920 w 9113520"/>
              <a:gd name="connsiteY54" fmla="*/ 10725264 h 39986064"/>
              <a:gd name="connsiteX55" fmla="*/ 2758440 w 9113520"/>
              <a:gd name="connsiteY55" fmla="*/ 7982064 h 39986064"/>
              <a:gd name="connsiteX56" fmla="*/ 3947160 w 9113520"/>
              <a:gd name="connsiteY56" fmla="*/ 7616304 h 39986064"/>
              <a:gd name="connsiteX57" fmla="*/ 4312920 w 9113520"/>
              <a:gd name="connsiteY57" fmla="*/ 6153264 h 39986064"/>
              <a:gd name="connsiteX58" fmla="*/ 3519720 w 9113520"/>
              <a:gd name="connsiteY58" fmla="*/ 6213112 h 39986064"/>
              <a:gd name="connsiteX59" fmla="*/ 3339840 w 9113520"/>
              <a:gd name="connsiteY59" fmla="*/ 5830248 h 39986064"/>
              <a:gd name="connsiteX60" fmla="*/ 3151680 w 9113520"/>
              <a:gd name="connsiteY60" fmla="*/ 5256064 h 39986064"/>
              <a:gd name="connsiteX61" fmla="*/ 3363360 w 9113520"/>
              <a:gd name="connsiteY61" fmla="*/ 4896884 h 39986064"/>
              <a:gd name="connsiteX62" fmla="*/ 2667000 w 9113520"/>
              <a:gd name="connsiteY62" fmla="*/ 4690224 h 39986064"/>
              <a:gd name="connsiteX63" fmla="*/ 2849880 w 9113520"/>
              <a:gd name="connsiteY63" fmla="*/ 3410064 h 39986064"/>
              <a:gd name="connsiteX64" fmla="*/ 2392680 w 9113520"/>
              <a:gd name="connsiteY64" fmla="*/ 2587104 h 39986064"/>
              <a:gd name="connsiteX65" fmla="*/ 2392680 w 9113520"/>
              <a:gd name="connsiteY65" fmla="*/ 1855584 h 39986064"/>
              <a:gd name="connsiteX66" fmla="*/ 3915914 w 9113520"/>
              <a:gd name="connsiteY66" fmla="*/ 689339 h 39986064"/>
              <a:gd name="connsiteX67" fmla="*/ 4766280 w 9113520"/>
              <a:gd name="connsiteY67" fmla="*/ 235320 h 39986064"/>
              <a:gd name="connsiteX0" fmla="*/ 4766280 w 9113520"/>
              <a:gd name="connsiteY0" fmla="*/ 235320 h 39986064"/>
              <a:gd name="connsiteX1" fmla="*/ 6483240 w 9113520"/>
              <a:gd name="connsiteY1" fmla="*/ 620156 h 39986064"/>
              <a:gd name="connsiteX2" fmla="*/ 7604760 w 9113520"/>
              <a:gd name="connsiteY2" fmla="*/ 1947024 h 39986064"/>
              <a:gd name="connsiteX3" fmla="*/ 7056120 w 9113520"/>
              <a:gd name="connsiteY3" fmla="*/ 2769984 h 39986064"/>
              <a:gd name="connsiteX4" fmla="*/ 6873240 w 9113520"/>
              <a:gd name="connsiteY4" fmla="*/ 3684384 h 39986064"/>
              <a:gd name="connsiteX5" fmla="*/ 6873240 w 9113520"/>
              <a:gd name="connsiteY5" fmla="*/ 5055984 h 39986064"/>
              <a:gd name="connsiteX6" fmla="*/ 7421880 w 9113520"/>
              <a:gd name="connsiteY6" fmla="*/ 6336144 h 39986064"/>
              <a:gd name="connsiteX7" fmla="*/ 7239000 w 9113520"/>
              <a:gd name="connsiteY7" fmla="*/ 6701904 h 39986064"/>
              <a:gd name="connsiteX8" fmla="*/ 8610600 w 9113520"/>
              <a:gd name="connsiteY8" fmla="*/ 7616304 h 39986064"/>
              <a:gd name="connsiteX9" fmla="*/ 8976360 w 9113520"/>
              <a:gd name="connsiteY9" fmla="*/ 9993744 h 39986064"/>
              <a:gd name="connsiteX10" fmla="*/ 7787640 w 9113520"/>
              <a:gd name="connsiteY10" fmla="*/ 14931504 h 39986064"/>
              <a:gd name="connsiteX11" fmla="*/ 7147560 w 9113520"/>
              <a:gd name="connsiteY11" fmla="*/ 15754464 h 39986064"/>
              <a:gd name="connsiteX12" fmla="*/ 7879080 w 9113520"/>
              <a:gd name="connsiteY12" fmla="*/ 16760304 h 39986064"/>
              <a:gd name="connsiteX13" fmla="*/ 7787640 w 9113520"/>
              <a:gd name="connsiteY13" fmla="*/ 20875104 h 39986064"/>
              <a:gd name="connsiteX14" fmla="*/ 6964680 w 9113520"/>
              <a:gd name="connsiteY14" fmla="*/ 22612464 h 39986064"/>
              <a:gd name="connsiteX15" fmla="*/ 6964680 w 9113520"/>
              <a:gd name="connsiteY15" fmla="*/ 24715584 h 39986064"/>
              <a:gd name="connsiteX16" fmla="*/ 6690360 w 9113520"/>
              <a:gd name="connsiteY16" fmla="*/ 25629984 h 39986064"/>
              <a:gd name="connsiteX17" fmla="*/ 6690360 w 9113520"/>
              <a:gd name="connsiteY17" fmla="*/ 26910144 h 39986064"/>
              <a:gd name="connsiteX18" fmla="*/ 6416040 w 9113520"/>
              <a:gd name="connsiteY18" fmla="*/ 29470464 h 39986064"/>
              <a:gd name="connsiteX19" fmla="*/ 6873240 w 9113520"/>
              <a:gd name="connsiteY19" fmla="*/ 31573584 h 39986064"/>
              <a:gd name="connsiteX20" fmla="*/ 6507480 w 9113520"/>
              <a:gd name="connsiteY20" fmla="*/ 35962704 h 39986064"/>
              <a:gd name="connsiteX21" fmla="*/ 7421880 w 9113520"/>
              <a:gd name="connsiteY21" fmla="*/ 37334304 h 39986064"/>
              <a:gd name="connsiteX22" fmla="*/ 6690360 w 9113520"/>
              <a:gd name="connsiteY22" fmla="*/ 38614464 h 39986064"/>
              <a:gd name="connsiteX23" fmla="*/ 6781800 w 9113520"/>
              <a:gd name="connsiteY23" fmla="*/ 39437424 h 39986064"/>
              <a:gd name="connsiteX24" fmla="*/ 6233160 w 9113520"/>
              <a:gd name="connsiteY24" fmla="*/ 39254544 h 39986064"/>
              <a:gd name="connsiteX25" fmla="*/ 6233160 w 9113520"/>
              <a:gd name="connsiteY25" fmla="*/ 39711744 h 39986064"/>
              <a:gd name="connsiteX26" fmla="*/ 5318760 w 9113520"/>
              <a:gd name="connsiteY26" fmla="*/ 39986064 h 39986064"/>
              <a:gd name="connsiteX27" fmla="*/ 2758440 w 9113520"/>
              <a:gd name="connsiteY27" fmla="*/ 39711744 h 39986064"/>
              <a:gd name="connsiteX28" fmla="*/ 3581400 w 9113520"/>
              <a:gd name="connsiteY28" fmla="*/ 39071664 h 39986064"/>
              <a:gd name="connsiteX29" fmla="*/ 563880 w 9113520"/>
              <a:gd name="connsiteY29" fmla="*/ 38980224 h 39986064"/>
              <a:gd name="connsiteX30" fmla="*/ 2758440 w 9113520"/>
              <a:gd name="connsiteY30" fmla="*/ 37974384 h 39986064"/>
              <a:gd name="connsiteX31" fmla="*/ 4312920 w 9113520"/>
              <a:gd name="connsiteY31" fmla="*/ 36419904 h 39986064"/>
              <a:gd name="connsiteX32" fmla="*/ 3581400 w 9113520"/>
              <a:gd name="connsiteY32" fmla="*/ 30567744 h 39986064"/>
              <a:gd name="connsiteX33" fmla="*/ 3672840 w 9113520"/>
              <a:gd name="connsiteY33" fmla="*/ 29836224 h 39986064"/>
              <a:gd name="connsiteX34" fmla="*/ 15240 w 9113520"/>
              <a:gd name="connsiteY34" fmla="*/ 29104704 h 39986064"/>
              <a:gd name="connsiteX35" fmla="*/ 1844040 w 9113520"/>
              <a:gd name="connsiteY35" fmla="*/ 19137744 h 39986064"/>
              <a:gd name="connsiteX36" fmla="*/ 1295400 w 9113520"/>
              <a:gd name="connsiteY36" fmla="*/ 19229184 h 39986064"/>
              <a:gd name="connsiteX37" fmla="*/ 1386840 w 9113520"/>
              <a:gd name="connsiteY37" fmla="*/ 19046304 h 39986064"/>
              <a:gd name="connsiteX38" fmla="*/ 1021080 w 9113520"/>
              <a:gd name="connsiteY38" fmla="*/ 19229184 h 39986064"/>
              <a:gd name="connsiteX39" fmla="*/ 838200 w 9113520"/>
              <a:gd name="connsiteY39" fmla="*/ 18954864 h 39986064"/>
              <a:gd name="connsiteX40" fmla="*/ 472440 w 9113520"/>
              <a:gd name="connsiteY40" fmla="*/ 19137744 h 39986064"/>
              <a:gd name="connsiteX41" fmla="*/ 838200 w 9113520"/>
              <a:gd name="connsiteY41" fmla="*/ 18497664 h 39986064"/>
              <a:gd name="connsiteX42" fmla="*/ 289560 w 9113520"/>
              <a:gd name="connsiteY42" fmla="*/ 18406224 h 39986064"/>
              <a:gd name="connsiteX43" fmla="*/ 563880 w 9113520"/>
              <a:gd name="connsiteY43" fmla="*/ 17857584 h 39986064"/>
              <a:gd name="connsiteX44" fmla="*/ 106680 w 9113520"/>
              <a:gd name="connsiteY44" fmla="*/ 17400384 h 39986064"/>
              <a:gd name="connsiteX45" fmla="*/ 381000 w 9113520"/>
              <a:gd name="connsiteY45" fmla="*/ 17308944 h 39986064"/>
              <a:gd name="connsiteX46" fmla="*/ 472440 w 9113520"/>
              <a:gd name="connsiteY46" fmla="*/ 16485984 h 39986064"/>
              <a:gd name="connsiteX47" fmla="*/ 929640 w 9113520"/>
              <a:gd name="connsiteY47" fmla="*/ 14931504 h 39986064"/>
              <a:gd name="connsiteX48" fmla="*/ 15240 w 9113520"/>
              <a:gd name="connsiteY48" fmla="*/ 14382864 h 39986064"/>
              <a:gd name="connsiteX49" fmla="*/ 746760 w 9113520"/>
              <a:gd name="connsiteY49" fmla="*/ 12462624 h 39986064"/>
              <a:gd name="connsiteX50" fmla="*/ 106680 w 9113520"/>
              <a:gd name="connsiteY50" fmla="*/ 12279744 h 39986064"/>
              <a:gd name="connsiteX51" fmla="*/ 106680 w 9113520"/>
              <a:gd name="connsiteY51" fmla="*/ 11639664 h 39986064"/>
              <a:gd name="connsiteX52" fmla="*/ 381000 w 9113520"/>
              <a:gd name="connsiteY52" fmla="*/ 11731104 h 39986064"/>
              <a:gd name="connsiteX53" fmla="*/ 1295400 w 9113520"/>
              <a:gd name="connsiteY53" fmla="*/ 10359504 h 39986064"/>
              <a:gd name="connsiteX54" fmla="*/ 2026920 w 9113520"/>
              <a:gd name="connsiteY54" fmla="*/ 10725264 h 39986064"/>
              <a:gd name="connsiteX55" fmla="*/ 2758440 w 9113520"/>
              <a:gd name="connsiteY55" fmla="*/ 7982064 h 39986064"/>
              <a:gd name="connsiteX56" fmla="*/ 3947160 w 9113520"/>
              <a:gd name="connsiteY56" fmla="*/ 7616304 h 39986064"/>
              <a:gd name="connsiteX57" fmla="*/ 4312920 w 9113520"/>
              <a:gd name="connsiteY57" fmla="*/ 6153264 h 39986064"/>
              <a:gd name="connsiteX58" fmla="*/ 3519720 w 9113520"/>
              <a:gd name="connsiteY58" fmla="*/ 6213112 h 39986064"/>
              <a:gd name="connsiteX59" fmla="*/ 3339840 w 9113520"/>
              <a:gd name="connsiteY59" fmla="*/ 5830248 h 39986064"/>
              <a:gd name="connsiteX60" fmla="*/ 3151680 w 9113520"/>
              <a:gd name="connsiteY60" fmla="*/ 5256064 h 39986064"/>
              <a:gd name="connsiteX61" fmla="*/ 3363360 w 9113520"/>
              <a:gd name="connsiteY61" fmla="*/ 4896884 h 39986064"/>
              <a:gd name="connsiteX62" fmla="*/ 2667000 w 9113520"/>
              <a:gd name="connsiteY62" fmla="*/ 4690224 h 39986064"/>
              <a:gd name="connsiteX63" fmla="*/ 2849880 w 9113520"/>
              <a:gd name="connsiteY63" fmla="*/ 3410064 h 39986064"/>
              <a:gd name="connsiteX64" fmla="*/ 2392680 w 9113520"/>
              <a:gd name="connsiteY64" fmla="*/ 2587104 h 39986064"/>
              <a:gd name="connsiteX65" fmla="*/ 2392680 w 9113520"/>
              <a:gd name="connsiteY65" fmla="*/ 1855584 h 39986064"/>
              <a:gd name="connsiteX66" fmla="*/ 3915914 w 9113520"/>
              <a:gd name="connsiteY66" fmla="*/ 689339 h 39986064"/>
              <a:gd name="connsiteX67" fmla="*/ 4766280 w 9113520"/>
              <a:gd name="connsiteY67" fmla="*/ 235320 h 39986064"/>
              <a:gd name="connsiteX0" fmla="*/ 4766280 w 9113520"/>
              <a:gd name="connsiteY0" fmla="*/ 235320 h 39986064"/>
              <a:gd name="connsiteX1" fmla="*/ 6483240 w 9113520"/>
              <a:gd name="connsiteY1" fmla="*/ 620156 h 39986064"/>
              <a:gd name="connsiteX2" fmla="*/ 7604760 w 9113520"/>
              <a:gd name="connsiteY2" fmla="*/ 1947024 h 39986064"/>
              <a:gd name="connsiteX3" fmla="*/ 7056120 w 9113520"/>
              <a:gd name="connsiteY3" fmla="*/ 2769984 h 39986064"/>
              <a:gd name="connsiteX4" fmla="*/ 6873240 w 9113520"/>
              <a:gd name="connsiteY4" fmla="*/ 3684384 h 39986064"/>
              <a:gd name="connsiteX5" fmla="*/ 6873240 w 9113520"/>
              <a:gd name="connsiteY5" fmla="*/ 5055984 h 39986064"/>
              <a:gd name="connsiteX6" fmla="*/ 7421880 w 9113520"/>
              <a:gd name="connsiteY6" fmla="*/ 6336144 h 39986064"/>
              <a:gd name="connsiteX7" fmla="*/ 7239000 w 9113520"/>
              <a:gd name="connsiteY7" fmla="*/ 6701904 h 39986064"/>
              <a:gd name="connsiteX8" fmla="*/ 8610600 w 9113520"/>
              <a:gd name="connsiteY8" fmla="*/ 7616304 h 39986064"/>
              <a:gd name="connsiteX9" fmla="*/ 8976360 w 9113520"/>
              <a:gd name="connsiteY9" fmla="*/ 9993744 h 39986064"/>
              <a:gd name="connsiteX10" fmla="*/ 7787640 w 9113520"/>
              <a:gd name="connsiteY10" fmla="*/ 14931504 h 39986064"/>
              <a:gd name="connsiteX11" fmla="*/ 7147560 w 9113520"/>
              <a:gd name="connsiteY11" fmla="*/ 15754464 h 39986064"/>
              <a:gd name="connsiteX12" fmla="*/ 7879080 w 9113520"/>
              <a:gd name="connsiteY12" fmla="*/ 16760304 h 39986064"/>
              <a:gd name="connsiteX13" fmla="*/ 7787640 w 9113520"/>
              <a:gd name="connsiteY13" fmla="*/ 20875104 h 39986064"/>
              <a:gd name="connsiteX14" fmla="*/ 6964680 w 9113520"/>
              <a:gd name="connsiteY14" fmla="*/ 22612464 h 39986064"/>
              <a:gd name="connsiteX15" fmla="*/ 6964680 w 9113520"/>
              <a:gd name="connsiteY15" fmla="*/ 24715584 h 39986064"/>
              <a:gd name="connsiteX16" fmla="*/ 6690360 w 9113520"/>
              <a:gd name="connsiteY16" fmla="*/ 25629984 h 39986064"/>
              <a:gd name="connsiteX17" fmla="*/ 6690360 w 9113520"/>
              <a:gd name="connsiteY17" fmla="*/ 26910144 h 39986064"/>
              <a:gd name="connsiteX18" fmla="*/ 6416040 w 9113520"/>
              <a:gd name="connsiteY18" fmla="*/ 29470464 h 39986064"/>
              <a:gd name="connsiteX19" fmla="*/ 6873240 w 9113520"/>
              <a:gd name="connsiteY19" fmla="*/ 31573584 h 39986064"/>
              <a:gd name="connsiteX20" fmla="*/ 6507480 w 9113520"/>
              <a:gd name="connsiteY20" fmla="*/ 35962704 h 39986064"/>
              <a:gd name="connsiteX21" fmla="*/ 7421880 w 9113520"/>
              <a:gd name="connsiteY21" fmla="*/ 37334304 h 39986064"/>
              <a:gd name="connsiteX22" fmla="*/ 6690360 w 9113520"/>
              <a:gd name="connsiteY22" fmla="*/ 38614464 h 39986064"/>
              <a:gd name="connsiteX23" fmla="*/ 6781800 w 9113520"/>
              <a:gd name="connsiteY23" fmla="*/ 39437424 h 39986064"/>
              <a:gd name="connsiteX24" fmla="*/ 6233160 w 9113520"/>
              <a:gd name="connsiteY24" fmla="*/ 39254544 h 39986064"/>
              <a:gd name="connsiteX25" fmla="*/ 6233160 w 9113520"/>
              <a:gd name="connsiteY25" fmla="*/ 39711744 h 39986064"/>
              <a:gd name="connsiteX26" fmla="*/ 5318760 w 9113520"/>
              <a:gd name="connsiteY26" fmla="*/ 39986064 h 39986064"/>
              <a:gd name="connsiteX27" fmla="*/ 2758440 w 9113520"/>
              <a:gd name="connsiteY27" fmla="*/ 39711744 h 39986064"/>
              <a:gd name="connsiteX28" fmla="*/ 3581400 w 9113520"/>
              <a:gd name="connsiteY28" fmla="*/ 39071664 h 39986064"/>
              <a:gd name="connsiteX29" fmla="*/ 563880 w 9113520"/>
              <a:gd name="connsiteY29" fmla="*/ 38980224 h 39986064"/>
              <a:gd name="connsiteX30" fmla="*/ 2758440 w 9113520"/>
              <a:gd name="connsiteY30" fmla="*/ 37974384 h 39986064"/>
              <a:gd name="connsiteX31" fmla="*/ 4312920 w 9113520"/>
              <a:gd name="connsiteY31" fmla="*/ 36419904 h 39986064"/>
              <a:gd name="connsiteX32" fmla="*/ 3581400 w 9113520"/>
              <a:gd name="connsiteY32" fmla="*/ 30567744 h 39986064"/>
              <a:gd name="connsiteX33" fmla="*/ 3672840 w 9113520"/>
              <a:gd name="connsiteY33" fmla="*/ 29836224 h 39986064"/>
              <a:gd name="connsiteX34" fmla="*/ 15240 w 9113520"/>
              <a:gd name="connsiteY34" fmla="*/ 29104704 h 39986064"/>
              <a:gd name="connsiteX35" fmla="*/ 1844040 w 9113520"/>
              <a:gd name="connsiteY35" fmla="*/ 19137744 h 39986064"/>
              <a:gd name="connsiteX36" fmla="*/ 1295400 w 9113520"/>
              <a:gd name="connsiteY36" fmla="*/ 19229184 h 39986064"/>
              <a:gd name="connsiteX37" fmla="*/ 1386840 w 9113520"/>
              <a:gd name="connsiteY37" fmla="*/ 19046304 h 39986064"/>
              <a:gd name="connsiteX38" fmla="*/ 1021080 w 9113520"/>
              <a:gd name="connsiteY38" fmla="*/ 19229184 h 39986064"/>
              <a:gd name="connsiteX39" fmla="*/ 838200 w 9113520"/>
              <a:gd name="connsiteY39" fmla="*/ 18954864 h 39986064"/>
              <a:gd name="connsiteX40" fmla="*/ 472440 w 9113520"/>
              <a:gd name="connsiteY40" fmla="*/ 19137744 h 39986064"/>
              <a:gd name="connsiteX41" fmla="*/ 838200 w 9113520"/>
              <a:gd name="connsiteY41" fmla="*/ 18497664 h 39986064"/>
              <a:gd name="connsiteX42" fmla="*/ 289560 w 9113520"/>
              <a:gd name="connsiteY42" fmla="*/ 18406224 h 39986064"/>
              <a:gd name="connsiteX43" fmla="*/ 563880 w 9113520"/>
              <a:gd name="connsiteY43" fmla="*/ 17857584 h 39986064"/>
              <a:gd name="connsiteX44" fmla="*/ 106680 w 9113520"/>
              <a:gd name="connsiteY44" fmla="*/ 17400384 h 39986064"/>
              <a:gd name="connsiteX45" fmla="*/ 381000 w 9113520"/>
              <a:gd name="connsiteY45" fmla="*/ 17308944 h 39986064"/>
              <a:gd name="connsiteX46" fmla="*/ 472440 w 9113520"/>
              <a:gd name="connsiteY46" fmla="*/ 16485984 h 39986064"/>
              <a:gd name="connsiteX47" fmla="*/ 929640 w 9113520"/>
              <a:gd name="connsiteY47" fmla="*/ 14931504 h 39986064"/>
              <a:gd name="connsiteX48" fmla="*/ 15240 w 9113520"/>
              <a:gd name="connsiteY48" fmla="*/ 14382864 h 39986064"/>
              <a:gd name="connsiteX49" fmla="*/ 746760 w 9113520"/>
              <a:gd name="connsiteY49" fmla="*/ 12462624 h 39986064"/>
              <a:gd name="connsiteX50" fmla="*/ 106680 w 9113520"/>
              <a:gd name="connsiteY50" fmla="*/ 12279744 h 39986064"/>
              <a:gd name="connsiteX51" fmla="*/ 106680 w 9113520"/>
              <a:gd name="connsiteY51" fmla="*/ 11639664 h 39986064"/>
              <a:gd name="connsiteX52" fmla="*/ 381000 w 9113520"/>
              <a:gd name="connsiteY52" fmla="*/ 11731104 h 39986064"/>
              <a:gd name="connsiteX53" fmla="*/ 1295400 w 9113520"/>
              <a:gd name="connsiteY53" fmla="*/ 10359504 h 39986064"/>
              <a:gd name="connsiteX54" fmla="*/ 2026920 w 9113520"/>
              <a:gd name="connsiteY54" fmla="*/ 10725264 h 39986064"/>
              <a:gd name="connsiteX55" fmla="*/ 2758440 w 9113520"/>
              <a:gd name="connsiteY55" fmla="*/ 7982064 h 39986064"/>
              <a:gd name="connsiteX56" fmla="*/ 3947160 w 9113520"/>
              <a:gd name="connsiteY56" fmla="*/ 7616304 h 39986064"/>
              <a:gd name="connsiteX57" fmla="*/ 4312920 w 9113520"/>
              <a:gd name="connsiteY57" fmla="*/ 6153264 h 39986064"/>
              <a:gd name="connsiteX58" fmla="*/ 3519720 w 9113520"/>
              <a:gd name="connsiteY58" fmla="*/ 6213112 h 39986064"/>
              <a:gd name="connsiteX59" fmla="*/ 3339840 w 9113520"/>
              <a:gd name="connsiteY59" fmla="*/ 5830248 h 39986064"/>
              <a:gd name="connsiteX60" fmla="*/ 3151680 w 9113520"/>
              <a:gd name="connsiteY60" fmla="*/ 5256064 h 39986064"/>
              <a:gd name="connsiteX61" fmla="*/ 3363360 w 9113520"/>
              <a:gd name="connsiteY61" fmla="*/ 4896884 h 39986064"/>
              <a:gd name="connsiteX62" fmla="*/ 2667000 w 9113520"/>
              <a:gd name="connsiteY62" fmla="*/ 4690224 h 39986064"/>
              <a:gd name="connsiteX63" fmla="*/ 2849880 w 9113520"/>
              <a:gd name="connsiteY63" fmla="*/ 3410064 h 39986064"/>
              <a:gd name="connsiteX64" fmla="*/ 2392680 w 9113520"/>
              <a:gd name="connsiteY64" fmla="*/ 2587104 h 39986064"/>
              <a:gd name="connsiteX65" fmla="*/ 2392680 w 9113520"/>
              <a:gd name="connsiteY65" fmla="*/ 1855584 h 39986064"/>
              <a:gd name="connsiteX66" fmla="*/ 3915914 w 9113520"/>
              <a:gd name="connsiteY66" fmla="*/ 689339 h 39986064"/>
              <a:gd name="connsiteX67" fmla="*/ 4766280 w 9113520"/>
              <a:gd name="connsiteY67" fmla="*/ 235320 h 39986064"/>
              <a:gd name="connsiteX0" fmla="*/ 4766280 w 9113520"/>
              <a:gd name="connsiteY0" fmla="*/ 235320 h 39986064"/>
              <a:gd name="connsiteX1" fmla="*/ 6483240 w 9113520"/>
              <a:gd name="connsiteY1" fmla="*/ 620156 h 39986064"/>
              <a:gd name="connsiteX2" fmla="*/ 7604760 w 9113520"/>
              <a:gd name="connsiteY2" fmla="*/ 1947024 h 39986064"/>
              <a:gd name="connsiteX3" fmla="*/ 7056120 w 9113520"/>
              <a:gd name="connsiteY3" fmla="*/ 2769984 h 39986064"/>
              <a:gd name="connsiteX4" fmla="*/ 6873240 w 9113520"/>
              <a:gd name="connsiteY4" fmla="*/ 3684384 h 39986064"/>
              <a:gd name="connsiteX5" fmla="*/ 6873240 w 9113520"/>
              <a:gd name="connsiteY5" fmla="*/ 5055984 h 39986064"/>
              <a:gd name="connsiteX6" fmla="*/ 7421880 w 9113520"/>
              <a:gd name="connsiteY6" fmla="*/ 6336144 h 39986064"/>
              <a:gd name="connsiteX7" fmla="*/ 7239000 w 9113520"/>
              <a:gd name="connsiteY7" fmla="*/ 6701904 h 39986064"/>
              <a:gd name="connsiteX8" fmla="*/ 8610600 w 9113520"/>
              <a:gd name="connsiteY8" fmla="*/ 7616304 h 39986064"/>
              <a:gd name="connsiteX9" fmla="*/ 8976360 w 9113520"/>
              <a:gd name="connsiteY9" fmla="*/ 9993744 h 39986064"/>
              <a:gd name="connsiteX10" fmla="*/ 7787640 w 9113520"/>
              <a:gd name="connsiteY10" fmla="*/ 14931504 h 39986064"/>
              <a:gd name="connsiteX11" fmla="*/ 7147560 w 9113520"/>
              <a:gd name="connsiteY11" fmla="*/ 15754464 h 39986064"/>
              <a:gd name="connsiteX12" fmla="*/ 7879080 w 9113520"/>
              <a:gd name="connsiteY12" fmla="*/ 16760304 h 39986064"/>
              <a:gd name="connsiteX13" fmla="*/ 7787640 w 9113520"/>
              <a:gd name="connsiteY13" fmla="*/ 20875104 h 39986064"/>
              <a:gd name="connsiteX14" fmla="*/ 6964680 w 9113520"/>
              <a:gd name="connsiteY14" fmla="*/ 22612464 h 39986064"/>
              <a:gd name="connsiteX15" fmla="*/ 6964680 w 9113520"/>
              <a:gd name="connsiteY15" fmla="*/ 24715584 h 39986064"/>
              <a:gd name="connsiteX16" fmla="*/ 6690360 w 9113520"/>
              <a:gd name="connsiteY16" fmla="*/ 25629984 h 39986064"/>
              <a:gd name="connsiteX17" fmla="*/ 6690360 w 9113520"/>
              <a:gd name="connsiteY17" fmla="*/ 26910144 h 39986064"/>
              <a:gd name="connsiteX18" fmla="*/ 6416040 w 9113520"/>
              <a:gd name="connsiteY18" fmla="*/ 29470464 h 39986064"/>
              <a:gd name="connsiteX19" fmla="*/ 6873240 w 9113520"/>
              <a:gd name="connsiteY19" fmla="*/ 31573584 h 39986064"/>
              <a:gd name="connsiteX20" fmla="*/ 6507480 w 9113520"/>
              <a:gd name="connsiteY20" fmla="*/ 35962704 h 39986064"/>
              <a:gd name="connsiteX21" fmla="*/ 7421880 w 9113520"/>
              <a:gd name="connsiteY21" fmla="*/ 37334304 h 39986064"/>
              <a:gd name="connsiteX22" fmla="*/ 6690360 w 9113520"/>
              <a:gd name="connsiteY22" fmla="*/ 38614464 h 39986064"/>
              <a:gd name="connsiteX23" fmla="*/ 6781800 w 9113520"/>
              <a:gd name="connsiteY23" fmla="*/ 39437424 h 39986064"/>
              <a:gd name="connsiteX24" fmla="*/ 6233160 w 9113520"/>
              <a:gd name="connsiteY24" fmla="*/ 39254544 h 39986064"/>
              <a:gd name="connsiteX25" fmla="*/ 6233160 w 9113520"/>
              <a:gd name="connsiteY25" fmla="*/ 39711744 h 39986064"/>
              <a:gd name="connsiteX26" fmla="*/ 5318760 w 9113520"/>
              <a:gd name="connsiteY26" fmla="*/ 39986064 h 39986064"/>
              <a:gd name="connsiteX27" fmla="*/ 2758440 w 9113520"/>
              <a:gd name="connsiteY27" fmla="*/ 39711744 h 39986064"/>
              <a:gd name="connsiteX28" fmla="*/ 3581400 w 9113520"/>
              <a:gd name="connsiteY28" fmla="*/ 39071664 h 39986064"/>
              <a:gd name="connsiteX29" fmla="*/ 563880 w 9113520"/>
              <a:gd name="connsiteY29" fmla="*/ 38980224 h 39986064"/>
              <a:gd name="connsiteX30" fmla="*/ 2758440 w 9113520"/>
              <a:gd name="connsiteY30" fmla="*/ 37974384 h 39986064"/>
              <a:gd name="connsiteX31" fmla="*/ 4312920 w 9113520"/>
              <a:gd name="connsiteY31" fmla="*/ 36419904 h 39986064"/>
              <a:gd name="connsiteX32" fmla="*/ 3581400 w 9113520"/>
              <a:gd name="connsiteY32" fmla="*/ 30567744 h 39986064"/>
              <a:gd name="connsiteX33" fmla="*/ 3672840 w 9113520"/>
              <a:gd name="connsiteY33" fmla="*/ 29836224 h 39986064"/>
              <a:gd name="connsiteX34" fmla="*/ 15240 w 9113520"/>
              <a:gd name="connsiteY34" fmla="*/ 29104704 h 39986064"/>
              <a:gd name="connsiteX35" fmla="*/ 1844040 w 9113520"/>
              <a:gd name="connsiteY35" fmla="*/ 19137744 h 39986064"/>
              <a:gd name="connsiteX36" fmla="*/ 1295400 w 9113520"/>
              <a:gd name="connsiteY36" fmla="*/ 19229184 h 39986064"/>
              <a:gd name="connsiteX37" fmla="*/ 1386840 w 9113520"/>
              <a:gd name="connsiteY37" fmla="*/ 19046304 h 39986064"/>
              <a:gd name="connsiteX38" fmla="*/ 1021080 w 9113520"/>
              <a:gd name="connsiteY38" fmla="*/ 19229184 h 39986064"/>
              <a:gd name="connsiteX39" fmla="*/ 838200 w 9113520"/>
              <a:gd name="connsiteY39" fmla="*/ 18954864 h 39986064"/>
              <a:gd name="connsiteX40" fmla="*/ 472440 w 9113520"/>
              <a:gd name="connsiteY40" fmla="*/ 19137744 h 39986064"/>
              <a:gd name="connsiteX41" fmla="*/ 838200 w 9113520"/>
              <a:gd name="connsiteY41" fmla="*/ 18497664 h 39986064"/>
              <a:gd name="connsiteX42" fmla="*/ 289560 w 9113520"/>
              <a:gd name="connsiteY42" fmla="*/ 18406224 h 39986064"/>
              <a:gd name="connsiteX43" fmla="*/ 563880 w 9113520"/>
              <a:gd name="connsiteY43" fmla="*/ 17857584 h 39986064"/>
              <a:gd name="connsiteX44" fmla="*/ 106680 w 9113520"/>
              <a:gd name="connsiteY44" fmla="*/ 17400384 h 39986064"/>
              <a:gd name="connsiteX45" fmla="*/ 381000 w 9113520"/>
              <a:gd name="connsiteY45" fmla="*/ 17308944 h 39986064"/>
              <a:gd name="connsiteX46" fmla="*/ 472440 w 9113520"/>
              <a:gd name="connsiteY46" fmla="*/ 16485984 h 39986064"/>
              <a:gd name="connsiteX47" fmla="*/ 929640 w 9113520"/>
              <a:gd name="connsiteY47" fmla="*/ 14931504 h 39986064"/>
              <a:gd name="connsiteX48" fmla="*/ 15240 w 9113520"/>
              <a:gd name="connsiteY48" fmla="*/ 14382864 h 39986064"/>
              <a:gd name="connsiteX49" fmla="*/ 746760 w 9113520"/>
              <a:gd name="connsiteY49" fmla="*/ 12462624 h 39986064"/>
              <a:gd name="connsiteX50" fmla="*/ 106680 w 9113520"/>
              <a:gd name="connsiteY50" fmla="*/ 12279744 h 39986064"/>
              <a:gd name="connsiteX51" fmla="*/ 106680 w 9113520"/>
              <a:gd name="connsiteY51" fmla="*/ 11639664 h 39986064"/>
              <a:gd name="connsiteX52" fmla="*/ 381000 w 9113520"/>
              <a:gd name="connsiteY52" fmla="*/ 11731104 h 39986064"/>
              <a:gd name="connsiteX53" fmla="*/ 1295400 w 9113520"/>
              <a:gd name="connsiteY53" fmla="*/ 10359504 h 39986064"/>
              <a:gd name="connsiteX54" fmla="*/ 2026920 w 9113520"/>
              <a:gd name="connsiteY54" fmla="*/ 10725264 h 39986064"/>
              <a:gd name="connsiteX55" fmla="*/ 2758440 w 9113520"/>
              <a:gd name="connsiteY55" fmla="*/ 7982064 h 39986064"/>
              <a:gd name="connsiteX56" fmla="*/ 3947160 w 9113520"/>
              <a:gd name="connsiteY56" fmla="*/ 7616304 h 39986064"/>
              <a:gd name="connsiteX57" fmla="*/ 4312920 w 9113520"/>
              <a:gd name="connsiteY57" fmla="*/ 6153264 h 39986064"/>
              <a:gd name="connsiteX58" fmla="*/ 3519720 w 9113520"/>
              <a:gd name="connsiteY58" fmla="*/ 6213112 h 39986064"/>
              <a:gd name="connsiteX59" fmla="*/ 3339840 w 9113520"/>
              <a:gd name="connsiteY59" fmla="*/ 5830248 h 39986064"/>
              <a:gd name="connsiteX60" fmla="*/ 3151680 w 9113520"/>
              <a:gd name="connsiteY60" fmla="*/ 5256064 h 39986064"/>
              <a:gd name="connsiteX61" fmla="*/ 3363360 w 9113520"/>
              <a:gd name="connsiteY61" fmla="*/ 4896884 h 39986064"/>
              <a:gd name="connsiteX62" fmla="*/ 2667000 w 9113520"/>
              <a:gd name="connsiteY62" fmla="*/ 4690224 h 39986064"/>
              <a:gd name="connsiteX63" fmla="*/ 2849880 w 9113520"/>
              <a:gd name="connsiteY63" fmla="*/ 3410064 h 39986064"/>
              <a:gd name="connsiteX64" fmla="*/ 2392680 w 9113520"/>
              <a:gd name="connsiteY64" fmla="*/ 2587104 h 39986064"/>
              <a:gd name="connsiteX65" fmla="*/ 2392680 w 9113520"/>
              <a:gd name="connsiteY65" fmla="*/ 1855584 h 39986064"/>
              <a:gd name="connsiteX66" fmla="*/ 3915914 w 9113520"/>
              <a:gd name="connsiteY66" fmla="*/ 689339 h 39986064"/>
              <a:gd name="connsiteX67" fmla="*/ 4766280 w 9113520"/>
              <a:gd name="connsiteY67" fmla="*/ 235320 h 39986064"/>
              <a:gd name="connsiteX0" fmla="*/ 4766280 w 9113520"/>
              <a:gd name="connsiteY0" fmla="*/ 235320 h 39986064"/>
              <a:gd name="connsiteX1" fmla="*/ 6483240 w 9113520"/>
              <a:gd name="connsiteY1" fmla="*/ 620156 h 39986064"/>
              <a:gd name="connsiteX2" fmla="*/ 7604760 w 9113520"/>
              <a:gd name="connsiteY2" fmla="*/ 1947024 h 39986064"/>
              <a:gd name="connsiteX3" fmla="*/ 7056120 w 9113520"/>
              <a:gd name="connsiteY3" fmla="*/ 2769984 h 39986064"/>
              <a:gd name="connsiteX4" fmla="*/ 6873240 w 9113520"/>
              <a:gd name="connsiteY4" fmla="*/ 3684384 h 39986064"/>
              <a:gd name="connsiteX5" fmla="*/ 6873240 w 9113520"/>
              <a:gd name="connsiteY5" fmla="*/ 5055984 h 39986064"/>
              <a:gd name="connsiteX6" fmla="*/ 7421880 w 9113520"/>
              <a:gd name="connsiteY6" fmla="*/ 6336144 h 39986064"/>
              <a:gd name="connsiteX7" fmla="*/ 7239000 w 9113520"/>
              <a:gd name="connsiteY7" fmla="*/ 6701904 h 39986064"/>
              <a:gd name="connsiteX8" fmla="*/ 8610600 w 9113520"/>
              <a:gd name="connsiteY8" fmla="*/ 7616304 h 39986064"/>
              <a:gd name="connsiteX9" fmla="*/ 8976360 w 9113520"/>
              <a:gd name="connsiteY9" fmla="*/ 9993744 h 39986064"/>
              <a:gd name="connsiteX10" fmla="*/ 7787640 w 9113520"/>
              <a:gd name="connsiteY10" fmla="*/ 14931504 h 39986064"/>
              <a:gd name="connsiteX11" fmla="*/ 7147560 w 9113520"/>
              <a:gd name="connsiteY11" fmla="*/ 15754464 h 39986064"/>
              <a:gd name="connsiteX12" fmla="*/ 7879080 w 9113520"/>
              <a:gd name="connsiteY12" fmla="*/ 16760304 h 39986064"/>
              <a:gd name="connsiteX13" fmla="*/ 7787640 w 9113520"/>
              <a:gd name="connsiteY13" fmla="*/ 20875104 h 39986064"/>
              <a:gd name="connsiteX14" fmla="*/ 6964680 w 9113520"/>
              <a:gd name="connsiteY14" fmla="*/ 22612464 h 39986064"/>
              <a:gd name="connsiteX15" fmla="*/ 6964680 w 9113520"/>
              <a:gd name="connsiteY15" fmla="*/ 24715584 h 39986064"/>
              <a:gd name="connsiteX16" fmla="*/ 6690360 w 9113520"/>
              <a:gd name="connsiteY16" fmla="*/ 25629984 h 39986064"/>
              <a:gd name="connsiteX17" fmla="*/ 6690360 w 9113520"/>
              <a:gd name="connsiteY17" fmla="*/ 26910144 h 39986064"/>
              <a:gd name="connsiteX18" fmla="*/ 6416040 w 9113520"/>
              <a:gd name="connsiteY18" fmla="*/ 29470464 h 39986064"/>
              <a:gd name="connsiteX19" fmla="*/ 6873240 w 9113520"/>
              <a:gd name="connsiteY19" fmla="*/ 31573584 h 39986064"/>
              <a:gd name="connsiteX20" fmla="*/ 6507480 w 9113520"/>
              <a:gd name="connsiteY20" fmla="*/ 35962704 h 39986064"/>
              <a:gd name="connsiteX21" fmla="*/ 7421880 w 9113520"/>
              <a:gd name="connsiteY21" fmla="*/ 37334304 h 39986064"/>
              <a:gd name="connsiteX22" fmla="*/ 6690360 w 9113520"/>
              <a:gd name="connsiteY22" fmla="*/ 38614464 h 39986064"/>
              <a:gd name="connsiteX23" fmla="*/ 6781800 w 9113520"/>
              <a:gd name="connsiteY23" fmla="*/ 39437424 h 39986064"/>
              <a:gd name="connsiteX24" fmla="*/ 6233160 w 9113520"/>
              <a:gd name="connsiteY24" fmla="*/ 39254544 h 39986064"/>
              <a:gd name="connsiteX25" fmla="*/ 6233160 w 9113520"/>
              <a:gd name="connsiteY25" fmla="*/ 39711744 h 39986064"/>
              <a:gd name="connsiteX26" fmla="*/ 5318760 w 9113520"/>
              <a:gd name="connsiteY26" fmla="*/ 39986064 h 39986064"/>
              <a:gd name="connsiteX27" fmla="*/ 2758440 w 9113520"/>
              <a:gd name="connsiteY27" fmla="*/ 39711744 h 39986064"/>
              <a:gd name="connsiteX28" fmla="*/ 3581400 w 9113520"/>
              <a:gd name="connsiteY28" fmla="*/ 39071664 h 39986064"/>
              <a:gd name="connsiteX29" fmla="*/ 563880 w 9113520"/>
              <a:gd name="connsiteY29" fmla="*/ 38980224 h 39986064"/>
              <a:gd name="connsiteX30" fmla="*/ 2758440 w 9113520"/>
              <a:gd name="connsiteY30" fmla="*/ 37974384 h 39986064"/>
              <a:gd name="connsiteX31" fmla="*/ 4312920 w 9113520"/>
              <a:gd name="connsiteY31" fmla="*/ 36419904 h 39986064"/>
              <a:gd name="connsiteX32" fmla="*/ 3581400 w 9113520"/>
              <a:gd name="connsiteY32" fmla="*/ 30567744 h 39986064"/>
              <a:gd name="connsiteX33" fmla="*/ 3672840 w 9113520"/>
              <a:gd name="connsiteY33" fmla="*/ 29836224 h 39986064"/>
              <a:gd name="connsiteX34" fmla="*/ 15240 w 9113520"/>
              <a:gd name="connsiteY34" fmla="*/ 29104704 h 39986064"/>
              <a:gd name="connsiteX35" fmla="*/ 1844040 w 9113520"/>
              <a:gd name="connsiteY35" fmla="*/ 19137744 h 39986064"/>
              <a:gd name="connsiteX36" fmla="*/ 1295400 w 9113520"/>
              <a:gd name="connsiteY36" fmla="*/ 19229184 h 39986064"/>
              <a:gd name="connsiteX37" fmla="*/ 1386840 w 9113520"/>
              <a:gd name="connsiteY37" fmla="*/ 19046304 h 39986064"/>
              <a:gd name="connsiteX38" fmla="*/ 1021080 w 9113520"/>
              <a:gd name="connsiteY38" fmla="*/ 19229184 h 39986064"/>
              <a:gd name="connsiteX39" fmla="*/ 838200 w 9113520"/>
              <a:gd name="connsiteY39" fmla="*/ 18954864 h 39986064"/>
              <a:gd name="connsiteX40" fmla="*/ 472440 w 9113520"/>
              <a:gd name="connsiteY40" fmla="*/ 19137744 h 39986064"/>
              <a:gd name="connsiteX41" fmla="*/ 838200 w 9113520"/>
              <a:gd name="connsiteY41" fmla="*/ 18497664 h 39986064"/>
              <a:gd name="connsiteX42" fmla="*/ 289560 w 9113520"/>
              <a:gd name="connsiteY42" fmla="*/ 18406224 h 39986064"/>
              <a:gd name="connsiteX43" fmla="*/ 563880 w 9113520"/>
              <a:gd name="connsiteY43" fmla="*/ 17857584 h 39986064"/>
              <a:gd name="connsiteX44" fmla="*/ 106680 w 9113520"/>
              <a:gd name="connsiteY44" fmla="*/ 17400384 h 39986064"/>
              <a:gd name="connsiteX45" fmla="*/ 381000 w 9113520"/>
              <a:gd name="connsiteY45" fmla="*/ 17308944 h 39986064"/>
              <a:gd name="connsiteX46" fmla="*/ 472440 w 9113520"/>
              <a:gd name="connsiteY46" fmla="*/ 16485984 h 39986064"/>
              <a:gd name="connsiteX47" fmla="*/ 929640 w 9113520"/>
              <a:gd name="connsiteY47" fmla="*/ 14931504 h 39986064"/>
              <a:gd name="connsiteX48" fmla="*/ 15240 w 9113520"/>
              <a:gd name="connsiteY48" fmla="*/ 14382864 h 39986064"/>
              <a:gd name="connsiteX49" fmla="*/ 746760 w 9113520"/>
              <a:gd name="connsiteY49" fmla="*/ 12462624 h 39986064"/>
              <a:gd name="connsiteX50" fmla="*/ 106680 w 9113520"/>
              <a:gd name="connsiteY50" fmla="*/ 12279744 h 39986064"/>
              <a:gd name="connsiteX51" fmla="*/ 106680 w 9113520"/>
              <a:gd name="connsiteY51" fmla="*/ 11639664 h 39986064"/>
              <a:gd name="connsiteX52" fmla="*/ 381000 w 9113520"/>
              <a:gd name="connsiteY52" fmla="*/ 11731104 h 39986064"/>
              <a:gd name="connsiteX53" fmla="*/ 1295400 w 9113520"/>
              <a:gd name="connsiteY53" fmla="*/ 10359504 h 39986064"/>
              <a:gd name="connsiteX54" fmla="*/ 2026920 w 9113520"/>
              <a:gd name="connsiteY54" fmla="*/ 10725264 h 39986064"/>
              <a:gd name="connsiteX55" fmla="*/ 2758440 w 9113520"/>
              <a:gd name="connsiteY55" fmla="*/ 7982064 h 39986064"/>
              <a:gd name="connsiteX56" fmla="*/ 3947160 w 9113520"/>
              <a:gd name="connsiteY56" fmla="*/ 7616304 h 39986064"/>
              <a:gd name="connsiteX57" fmla="*/ 4312920 w 9113520"/>
              <a:gd name="connsiteY57" fmla="*/ 6153264 h 39986064"/>
              <a:gd name="connsiteX58" fmla="*/ 3519720 w 9113520"/>
              <a:gd name="connsiteY58" fmla="*/ 6213112 h 39986064"/>
              <a:gd name="connsiteX59" fmla="*/ 3339840 w 9113520"/>
              <a:gd name="connsiteY59" fmla="*/ 5830248 h 39986064"/>
              <a:gd name="connsiteX60" fmla="*/ 3151680 w 9113520"/>
              <a:gd name="connsiteY60" fmla="*/ 5256064 h 39986064"/>
              <a:gd name="connsiteX61" fmla="*/ 3363360 w 9113520"/>
              <a:gd name="connsiteY61" fmla="*/ 4896884 h 39986064"/>
              <a:gd name="connsiteX62" fmla="*/ 2667000 w 9113520"/>
              <a:gd name="connsiteY62" fmla="*/ 4690224 h 39986064"/>
              <a:gd name="connsiteX63" fmla="*/ 2849880 w 9113520"/>
              <a:gd name="connsiteY63" fmla="*/ 3410064 h 39986064"/>
              <a:gd name="connsiteX64" fmla="*/ 2392680 w 9113520"/>
              <a:gd name="connsiteY64" fmla="*/ 2587104 h 39986064"/>
              <a:gd name="connsiteX65" fmla="*/ 2392680 w 9113520"/>
              <a:gd name="connsiteY65" fmla="*/ 1855584 h 39986064"/>
              <a:gd name="connsiteX66" fmla="*/ 3915914 w 9113520"/>
              <a:gd name="connsiteY66" fmla="*/ 689339 h 39986064"/>
              <a:gd name="connsiteX67" fmla="*/ 4766280 w 9113520"/>
              <a:gd name="connsiteY67" fmla="*/ 235320 h 39986064"/>
              <a:gd name="connsiteX0" fmla="*/ 4766280 w 9113520"/>
              <a:gd name="connsiteY0" fmla="*/ 235873 h 39986617"/>
              <a:gd name="connsiteX1" fmla="*/ 6483240 w 9113520"/>
              <a:gd name="connsiteY1" fmla="*/ 620709 h 39986617"/>
              <a:gd name="connsiteX2" fmla="*/ 7502880 w 9113520"/>
              <a:gd name="connsiteY2" fmla="*/ 1947024 h 39986617"/>
              <a:gd name="connsiteX3" fmla="*/ 7056120 w 9113520"/>
              <a:gd name="connsiteY3" fmla="*/ 2770537 h 39986617"/>
              <a:gd name="connsiteX4" fmla="*/ 6873240 w 9113520"/>
              <a:gd name="connsiteY4" fmla="*/ 3684937 h 39986617"/>
              <a:gd name="connsiteX5" fmla="*/ 6873240 w 9113520"/>
              <a:gd name="connsiteY5" fmla="*/ 5056537 h 39986617"/>
              <a:gd name="connsiteX6" fmla="*/ 7421880 w 9113520"/>
              <a:gd name="connsiteY6" fmla="*/ 6336697 h 39986617"/>
              <a:gd name="connsiteX7" fmla="*/ 7239000 w 9113520"/>
              <a:gd name="connsiteY7" fmla="*/ 6702457 h 39986617"/>
              <a:gd name="connsiteX8" fmla="*/ 8610600 w 9113520"/>
              <a:gd name="connsiteY8" fmla="*/ 7616857 h 39986617"/>
              <a:gd name="connsiteX9" fmla="*/ 8976360 w 9113520"/>
              <a:gd name="connsiteY9" fmla="*/ 9994297 h 39986617"/>
              <a:gd name="connsiteX10" fmla="*/ 7787640 w 9113520"/>
              <a:gd name="connsiteY10" fmla="*/ 14932057 h 39986617"/>
              <a:gd name="connsiteX11" fmla="*/ 7147560 w 9113520"/>
              <a:gd name="connsiteY11" fmla="*/ 15755017 h 39986617"/>
              <a:gd name="connsiteX12" fmla="*/ 7879080 w 9113520"/>
              <a:gd name="connsiteY12" fmla="*/ 16760857 h 39986617"/>
              <a:gd name="connsiteX13" fmla="*/ 7787640 w 9113520"/>
              <a:gd name="connsiteY13" fmla="*/ 20875657 h 39986617"/>
              <a:gd name="connsiteX14" fmla="*/ 6964680 w 9113520"/>
              <a:gd name="connsiteY14" fmla="*/ 22613017 h 39986617"/>
              <a:gd name="connsiteX15" fmla="*/ 6964680 w 9113520"/>
              <a:gd name="connsiteY15" fmla="*/ 24716137 h 39986617"/>
              <a:gd name="connsiteX16" fmla="*/ 6690360 w 9113520"/>
              <a:gd name="connsiteY16" fmla="*/ 25630537 h 39986617"/>
              <a:gd name="connsiteX17" fmla="*/ 6690360 w 9113520"/>
              <a:gd name="connsiteY17" fmla="*/ 26910697 h 39986617"/>
              <a:gd name="connsiteX18" fmla="*/ 6416040 w 9113520"/>
              <a:gd name="connsiteY18" fmla="*/ 29471017 h 39986617"/>
              <a:gd name="connsiteX19" fmla="*/ 6873240 w 9113520"/>
              <a:gd name="connsiteY19" fmla="*/ 31574137 h 39986617"/>
              <a:gd name="connsiteX20" fmla="*/ 6507480 w 9113520"/>
              <a:gd name="connsiteY20" fmla="*/ 35963257 h 39986617"/>
              <a:gd name="connsiteX21" fmla="*/ 7421880 w 9113520"/>
              <a:gd name="connsiteY21" fmla="*/ 37334857 h 39986617"/>
              <a:gd name="connsiteX22" fmla="*/ 6690360 w 9113520"/>
              <a:gd name="connsiteY22" fmla="*/ 38615017 h 39986617"/>
              <a:gd name="connsiteX23" fmla="*/ 6781800 w 9113520"/>
              <a:gd name="connsiteY23" fmla="*/ 39437977 h 39986617"/>
              <a:gd name="connsiteX24" fmla="*/ 6233160 w 9113520"/>
              <a:gd name="connsiteY24" fmla="*/ 39255097 h 39986617"/>
              <a:gd name="connsiteX25" fmla="*/ 6233160 w 9113520"/>
              <a:gd name="connsiteY25" fmla="*/ 39712297 h 39986617"/>
              <a:gd name="connsiteX26" fmla="*/ 5318760 w 9113520"/>
              <a:gd name="connsiteY26" fmla="*/ 39986617 h 39986617"/>
              <a:gd name="connsiteX27" fmla="*/ 2758440 w 9113520"/>
              <a:gd name="connsiteY27" fmla="*/ 39712297 h 39986617"/>
              <a:gd name="connsiteX28" fmla="*/ 3581400 w 9113520"/>
              <a:gd name="connsiteY28" fmla="*/ 39072217 h 39986617"/>
              <a:gd name="connsiteX29" fmla="*/ 563880 w 9113520"/>
              <a:gd name="connsiteY29" fmla="*/ 38980777 h 39986617"/>
              <a:gd name="connsiteX30" fmla="*/ 2758440 w 9113520"/>
              <a:gd name="connsiteY30" fmla="*/ 37974937 h 39986617"/>
              <a:gd name="connsiteX31" fmla="*/ 4312920 w 9113520"/>
              <a:gd name="connsiteY31" fmla="*/ 36420457 h 39986617"/>
              <a:gd name="connsiteX32" fmla="*/ 3581400 w 9113520"/>
              <a:gd name="connsiteY32" fmla="*/ 30568297 h 39986617"/>
              <a:gd name="connsiteX33" fmla="*/ 3672840 w 9113520"/>
              <a:gd name="connsiteY33" fmla="*/ 29836777 h 39986617"/>
              <a:gd name="connsiteX34" fmla="*/ 15240 w 9113520"/>
              <a:gd name="connsiteY34" fmla="*/ 29105257 h 39986617"/>
              <a:gd name="connsiteX35" fmla="*/ 1844040 w 9113520"/>
              <a:gd name="connsiteY35" fmla="*/ 19138297 h 39986617"/>
              <a:gd name="connsiteX36" fmla="*/ 1295400 w 9113520"/>
              <a:gd name="connsiteY36" fmla="*/ 19229737 h 39986617"/>
              <a:gd name="connsiteX37" fmla="*/ 1386840 w 9113520"/>
              <a:gd name="connsiteY37" fmla="*/ 19046857 h 39986617"/>
              <a:gd name="connsiteX38" fmla="*/ 1021080 w 9113520"/>
              <a:gd name="connsiteY38" fmla="*/ 19229737 h 39986617"/>
              <a:gd name="connsiteX39" fmla="*/ 838200 w 9113520"/>
              <a:gd name="connsiteY39" fmla="*/ 18955417 h 39986617"/>
              <a:gd name="connsiteX40" fmla="*/ 472440 w 9113520"/>
              <a:gd name="connsiteY40" fmla="*/ 19138297 h 39986617"/>
              <a:gd name="connsiteX41" fmla="*/ 838200 w 9113520"/>
              <a:gd name="connsiteY41" fmla="*/ 18498217 h 39986617"/>
              <a:gd name="connsiteX42" fmla="*/ 289560 w 9113520"/>
              <a:gd name="connsiteY42" fmla="*/ 18406777 h 39986617"/>
              <a:gd name="connsiteX43" fmla="*/ 563880 w 9113520"/>
              <a:gd name="connsiteY43" fmla="*/ 17858137 h 39986617"/>
              <a:gd name="connsiteX44" fmla="*/ 106680 w 9113520"/>
              <a:gd name="connsiteY44" fmla="*/ 17400937 h 39986617"/>
              <a:gd name="connsiteX45" fmla="*/ 381000 w 9113520"/>
              <a:gd name="connsiteY45" fmla="*/ 17309497 h 39986617"/>
              <a:gd name="connsiteX46" fmla="*/ 472440 w 9113520"/>
              <a:gd name="connsiteY46" fmla="*/ 16486537 h 39986617"/>
              <a:gd name="connsiteX47" fmla="*/ 929640 w 9113520"/>
              <a:gd name="connsiteY47" fmla="*/ 14932057 h 39986617"/>
              <a:gd name="connsiteX48" fmla="*/ 15240 w 9113520"/>
              <a:gd name="connsiteY48" fmla="*/ 14383417 h 39986617"/>
              <a:gd name="connsiteX49" fmla="*/ 746760 w 9113520"/>
              <a:gd name="connsiteY49" fmla="*/ 12463177 h 39986617"/>
              <a:gd name="connsiteX50" fmla="*/ 106680 w 9113520"/>
              <a:gd name="connsiteY50" fmla="*/ 12280297 h 39986617"/>
              <a:gd name="connsiteX51" fmla="*/ 106680 w 9113520"/>
              <a:gd name="connsiteY51" fmla="*/ 11640217 h 39986617"/>
              <a:gd name="connsiteX52" fmla="*/ 381000 w 9113520"/>
              <a:gd name="connsiteY52" fmla="*/ 11731657 h 39986617"/>
              <a:gd name="connsiteX53" fmla="*/ 1295400 w 9113520"/>
              <a:gd name="connsiteY53" fmla="*/ 10360057 h 39986617"/>
              <a:gd name="connsiteX54" fmla="*/ 2026920 w 9113520"/>
              <a:gd name="connsiteY54" fmla="*/ 10725817 h 39986617"/>
              <a:gd name="connsiteX55" fmla="*/ 2758440 w 9113520"/>
              <a:gd name="connsiteY55" fmla="*/ 7982617 h 39986617"/>
              <a:gd name="connsiteX56" fmla="*/ 3947160 w 9113520"/>
              <a:gd name="connsiteY56" fmla="*/ 7616857 h 39986617"/>
              <a:gd name="connsiteX57" fmla="*/ 4312920 w 9113520"/>
              <a:gd name="connsiteY57" fmla="*/ 6153817 h 39986617"/>
              <a:gd name="connsiteX58" fmla="*/ 3519720 w 9113520"/>
              <a:gd name="connsiteY58" fmla="*/ 6213665 h 39986617"/>
              <a:gd name="connsiteX59" fmla="*/ 3339840 w 9113520"/>
              <a:gd name="connsiteY59" fmla="*/ 5830801 h 39986617"/>
              <a:gd name="connsiteX60" fmla="*/ 3151680 w 9113520"/>
              <a:gd name="connsiteY60" fmla="*/ 5256617 h 39986617"/>
              <a:gd name="connsiteX61" fmla="*/ 3363360 w 9113520"/>
              <a:gd name="connsiteY61" fmla="*/ 4897437 h 39986617"/>
              <a:gd name="connsiteX62" fmla="*/ 2667000 w 9113520"/>
              <a:gd name="connsiteY62" fmla="*/ 4690777 h 39986617"/>
              <a:gd name="connsiteX63" fmla="*/ 2849880 w 9113520"/>
              <a:gd name="connsiteY63" fmla="*/ 3410617 h 39986617"/>
              <a:gd name="connsiteX64" fmla="*/ 2392680 w 9113520"/>
              <a:gd name="connsiteY64" fmla="*/ 2587657 h 39986617"/>
              <a:gd name="connsiteX65" fmla="*/ 2392680 w 9113520"/>
              <a:gd name="connsiteY65" fmla="*/ 1856137 h 39986617"/>
              <a:gd name="connsiteX66" fmla="*/ 3915914 w 9113520"/>
              <a:gd name="connsiteY66" fmla="*/ 689892 h 39986617"/>
              <a:gd name="connsiteX67" fmla="*/ 4766280 w 9113520"/>
              <a:gd name="connsiteY67" fmla="*/ 235873 h 39986617"/>
              <a:gd name="connsiteX0" fmla="*/ 4766280 w 9113520"/>
              <a:gd name="connsiteY0" fmla="*/ 235873 h 39986617"/>
              <a:gd name="connsiteX1" fmla="*/ 6373920 w 9113520"/>
              <a:gd name="connsiteY1" fmla="*/ 612925 h 39986617"/>
              <a:gd name="connsiteX2" fmla="*/ 7502880 w 9113520"/>
              <a:gd name="connsiteY2" fmla="*/ 1947024 h 39986617"/>
              <a:gd name="connsiteX3" fmla="*/ 7056120 w 9113520"/>
              <a:gd name="connsiteY3" fmla="*/ 2770537 h 39986617"/>
              <a:gd name="connsiteX4" fmla="*/ 6873240 w 9113520"/>
              <a:gd name="connsiteY4" fmla="*/ 3684937 h 39986617"/>
              <a:gd name="connsiteX5" fmla="*/ 6873240 w 9113520"/>
              <a:gd name="connsiteY5" fmla="*/ 5056537 h 39986617"/>
              <a:gd name="connsiteX6" fmla="*/ 7421880 w 9113520"/>
              <a:gd name="connsiteY6" fmla="*/ 6336697 h 39986617"/>
              <a:gd name="connsiteX7" fmla="*/ 7239000 w 9113520"/>
              <a:gd name="connsiteY7" fmla="*/ 6702457 h 39986617"/>
              <a:gd name="connsiteX8" fmla="*/ 8610600 w 9113520"/>
              <a:gd name="connsiteY8" fmla="*/ 7616857 h 39986617"/>
              <a:gd name="connsiteX9" fmla="*/ 8976360 w 9113520"/>
              <a:gd name="connsiteY9" fmla="*/ 9994297 h 39986617"/>
              <a:gd name="connsiteX10" fmla="*/ 7787640 w 9113520"/>
              <a:gd name="connsiteY10" fmla="*/ 14932057 h 39986617"/>
              <a:gd name="connsiteX11" fmla="*/ 7147560 w 9113520"/>
              <a:gd name="connsiteY11" fmla="*/ 15755017 h 39986617"/>
              <a:gd name="connsiteX12" fmla="*/ 7879080 w 9113520"/>
              <a:gd name="connsiteY12" fmla="*/ 16760857 h 39986617"/>
              <a:gd name="connsiteX13" fmla="*/ 7787640 w 9113520"/>
              <a:gd name="connsiteY13" fmla="*/ 20875657 h 39986617"/>
              <a:gd name="connsiteX14" fmla="*/ 6964680 w 9113520"/>
              <a:gd name="connsiteY14" fmla="*/ 22613017 h 39986617"/>
              <a:gd name="connsiteX15" fmla="*/ 6964680 w 9113520"/>
              <a:gd name="connsiteY15" fmla="*/ 24716137 h 39986617"/>
              <a:gd name="connsiteX16" fmla="*/ 6690360 w 9113520"/>
              <a:gd name="connsiteY16" fmla="*/ 25630537 h 39986617"/>
              <a:gd name="connsiteX17" fmla="*/ 6690360 w 9113520"/>
              <a:gd name="connsiteY17" fmla="*/ 26910697 h 39986617"/>
              <a:gd name="connsiteX18" fmla="*/ 6416040 w 9113520"/>
              <a:gd name="connsiteY18" fmla="*/ 29471017 h 39986617"/>
              <a:gd name="connsiteX19" fmla="*/ 6873240 w 9113520"/>
              <a:gd name="connsiteY19" fmla="*/ 31574137 h 39986617"/>
              <a:gd name="connsiteX20" fmla="*/ 6507480 w 9113520"/>
              <a:gd name="connsiteY20" fmla="*/ 35963257 h 39986617"/>
              <a:gd name="connsiteX21" fmla="*/ 7421880 w 9113520"/>
              <a:gd name="connsiteY21" fmla="*/ 37334857 h 39986617"/>
              <a:gd name="connsiteX22" fmla="*/ 6690360 w 9113520"/>
              <a:gd name="connsiteY22" fmla="*/ 38615017 h 39986617"/>
              <a:gd name="connsiteX23" fmla="*/ 6781800 w 9113520"/>
              <a:gd name="connsiteY23" fmla="*/ 39437977 h 39986617"/>
              <a:gd name="connsiteX24" fmla="*/ 6233160 w 9113520"/>
              <a:gd name="connsiteY24" fmla="*/ 39255097 h 39986617"/>
              <a:gd name="connsiteX25" fmla="*/ 6233160 w 9113520"/>
              <a:gd name="connsiteY25" fmla="*/ 39712297 h 39986617"/>
              <a:gd name="connsiteX26" fmla="*/ 5318760 w 9113520"/>
              <a:gd name="connsiteY26" fmla="*/ 39986617 h 39986617"/>
              <a:gd name="connsiteX27" fmla="*/ 2758440 w 9113520"/>
              <a:gd name="connsiteY27" fmla="*/ 39712297 h 39986617"/>
              <a:gd name="connsiteX28" fmla="*/ 3581400 w 9113520"/>
              <a:gd name="connsiteY28" fmla="*/ 39072217 h 39986617"/>
              <a:gd name="connsiteX29" fmla="*/ 563880 w 9113520"/>
              <a:gd name="connsiteY29" fmla="*/ 38980777 h 39986617"/>
              <a:gd name="connsiteX30" fmla="*/ 2758440 w 9113520"/>
              <a:gd name="connsiteY30" fmla="*/ 37974937 h 39986617"/>
              <a:gd name="connsiteX31" fmla="*/ 4312920 w 9113520"/>
              <a:gd name="connsiteY31" fmla="*/ 36420457 h 39986617"/>
              <a:gd name="connsiteX32" fmla="*/ 3581400 w 9113520"/>
              <a:gd name="connsiteY32" fmla="*/ 30568297 h 39986617"/>
              <a:gd name="connsiteX33" fmla="*/ 3672840 w 9113520"/>
              <a:gd name="connsiteY33" fmla="*/ 29836777 h 39986617"/>
              <a:gd name="connsiteX34" fmla="*/ 15240 w 9113520"/>
              <a:gd name="connsiteY34" fmla="*/ 29105257 h 39986617"/>
              <a:gd name="connsiteX35" fmla="*/ 1844040 w 9113520"/>
              <a:gd name="connsiteY35" fmla="*/ 19138297 h 39986617"/>
              <a:gd name="connsiteX36" fmla="*/ 1295400 w 9113520"/>
              <a:gd name="connsiteY36" fmla="*/ 19229737 h 39986617"/>
              <a:gd name="connsiteX37" fmla="*/ 1386840 w 9113520"/>
              <a:gd name="connsiteY37" fmla="*/ 19046857 h 39986617"/>
              <a:gd name="connsiteX38" fmla="*/ 1021080 w 9113520"/>
              <a:gd name="connsiteY38" fmla="*/ 19229737 h 39986617"/>
              <a:gd name="connsiteX39" fmla="*/ 838200 w 9113520"/>
              <a:gd name="connsiteY39" fmla="*/ 18955417 h 39986617"/>
              <a:gd name="connsiteX40" fmla="*/ 472440 w 9113520"/>
              <a:gd name="connsiteY40" fmla="*/ 19138297 h 39986617"/>
              <a:gd name="connsiteX41" fmla="*/ 838200 w 9113520"/>
              <a:gd name="connsiteY41" fmla="*/ 18498217 h 39986617"/>
              <a:gd name="connsiteX42" fmla="*/ 289560 w 9113520"/>
              <a:gd name="connsiteY42" fmla="*/ 18406777 h 39986617"/>
              <a:gd name="connsiteX43" fmla="*/ 563880 w 9113520"/>
              <a:gd name="connsiteY43" fmla="*/ 17858137 h 39986617"/>
              <a:gd name="connsiteX44" fmla="*/ 106680 w 9113520"/>
              <a:gd name="connsiteY44" fmla="*/ 17400937 h 39986617"/>
              <a:gd name="connsiteX45" fmla="*/ 381000 w 9113520"/>
              <a:gd name="connsiteY45" fmla="*/ 17309497 h 39986617"/>
              <a:gd name="connsiteX46" fmla="*/ 472440 w 9113520"/>
              <a:gd name="connsiteY46" fmla="*/ 16486537 h 39986617"/>
              <a:gd name="connsiteX47" fmla="*/ 929640 w 9113520"/>
              <a:gd name="connsiteY47" fmla="*/ 14932057 h 39986617"/>
              <a:gd name="connsiteX48" fmla="*/ 15240 w 9113520"/>
              <a:gd name="connsiteY48" fmla="*/ 14383417 h 39986617"/>
              <a:gd name="connsiteX49" fmla="*/ 746760 w 9113520"/>
              <a:gd name="connsiteY49" fmla="*/ 12463177 h 39986617"/>
              <a:gd name="connsiteX50" fmla="*/ 106680 w 9113520"/>
              <a:gd name="connsiteY50" fmla="*/ 12280297 h 39986617"/>
              <a:gd name="connsiteX51" fmla="*/ 106680 w 9113520"/>
              <a:gd name="connsiteY51" fmla="*/ 11640217 h 39986617"/>
              <a:gd name="connsiteX52" fmla="*/ 381000 w 9113520"/>
              <a:gd name="connsiteY52" fmla="*/ 11731657 h 39986617"/>
              <a:gd name="connsiteX53" fmla="*/ 1295400 w 9113520"/>
              <a:gd name="connsiteY53" fmla="*/ 10360057 h 39986617"/>
              <a:gd name="connsiteX54" fmla="*/ 2026920 w 9113520"/>
              <a:gd name="connsiteY54" fmla="*/ 10725817 h 39986617"/>
              <a:gd name="connsiteX55" fmla="*/ 2758440 w 9113520"/>
              <a:gd name="connsiteY55" fmla="*/ 7982617 h 39986617"/>
              <a:gd name="connsiteX56" fmla="*/ 3947160 w 9113520"/>
              <a:gd name="connsiteY56" fmla="*/ 7616857 h 39986617"/>
              <a:gd name="connsiteX57" fmla="*/ 4312920 w 9113520"/>
              <a:gd name="connsiteY57" fmla="*/ 6153817 h 39986617"/>
              <a:gd name="connsiteX58" fmla="*/ 3519720 w 9113520"/>
              <a:gd name="connsiteY58" fmla="*/ 6213665 h 39986617"/>
              <a:gd name="connsiteX59" fmla="*/ 3339840 w 9113520"/>
              <a:gd name="connsiteY59" fmla="*/ 5830801 h 39986617"/>
              <a:gd name="connsiteX60" fmla="*/ 3151680 w 9113520"/>
              <a:gd name="connsiteY60" fmla="*/ 5256617 h 39986617"/>
              <a:gd name="connsiteX61" fmla="*/ 3363360 w 9113520"/>
              <a:gd name="connsiteY61" fmla="*/ 4897437 h 39986617"/>
              <a:gd name="connsiteX62" fmla="*/ 2667000 w 9113520"/>
              <a:gd name="connsiteY62" fmla="*/ 4690777 h 39986617"/>
              <a:gd name="connsiteX63" fmla="*/ 2849880 w 9113520"/>
              <a:gd name="connsiteY63" fmla="*/ 3410617 h 39986617"/>
              <a:gd name="connsiteX64" fmla="*/ 2392680 w 9113520"/>
              <a:gd name="connsiteY64" fmla="*/ 2587657 h 39986617"/>
              <a:gd name="connsiteX65" fmla="*/ 2392680 w 9113520"/>
              <a:gd name="connsiteY65" fmla="*/ 1856137 h 39986617"/>
              <a:gd name="connsiteX66" fmla="*/ 3915914 w 9113520"/>
              <a:gd name="connsiteY66" fmla="*/ 689892 h 39986617"/>
              <a:gd name="connsiteX67" fmla="*/ 4766280 w 9113520"/>
              <a:gd name="connsiteY67" fmla="*/ 235873 h 39986617"/>
              <a:gd name="connsiteX0" fmla="*/ 4766280 w 9113520"/>
              <a:gd name="connsiteY0" fmla="*/ 235873 h 39986617"/>
              <a:gd name="connsiteX1" fmla="*/ 6373920 w 9113520"/>
              <a:gd name="connsiteY1" fmla="*/ 612925 h 39986617"/>
              <a:gd name="connsiteX2" fmla="*/ 7502880 w 9113520"/>
              <a:gd name="connsiteY2" fmla="*/ 1947024 h 39986617"/>
              <a:gd name="connsiteX3" fmla="*/ 7056120 w 9113520"/>
              <a:gd name="connsiteY3" fmla="*/ 2770537 h 39986617"/>
              <a:gd name="connsiteX4" fmla="*/ 6873240 w 9113520"/>
              <a:gd name="connsiteY4" fmla="*/ 3684937 h 39986617"/>
              <a:gd name="connsiteX5" fmla="*/ 6873240 w 9113520"/>
              <a:gd name="connsiteY5" fmla="*/ 5056537 h 39986617"/>
              <a:gd name="connsiteX6" fmla="*/ 7421880 w 9113520"/>
              <a:gd name="connsiteY6" fmla="*/ 6336697 h 39986617"/>
              <a:gd name="connsiteX7" fmla="*/ 7239000 w 9113520"/>
              <a:gd name="connsiteY7" fmla="*/ 6702457 h 39986617"/>
              <a:gd name="connsiteX8" fmla="*/ 8610600 w 9113520"/>
              <a:gd name="connsiteY8" fmla="*/ 7616857 h 39986617"/>
              <a:gd name="connsiteX9" fmla="*/ 8976360 w 9113520"/>
              <a:gd name="connsiteY9" fmla="*/ 9994297 h 39986617"/>
              <a:gd name="connsiteX10" fmla="*/ 7787640 w 9113520"/>
              <a:gd name="connsiteY10" fmla="*/ 14932057 h 39986617"/>
              <a:gd name="connsiteX11" fmla="*/ 7147560 w 9113520"/>
              <a:gd name="connsiteY11" fmla="*/ 15755017 h 39986617"/>
              <a:gd name="connsiteX12" fmla="*/ 7879080 w 9113520"/>
              <a:gd name="connsiteY12" fmla="*/ 16760857 h 39986617"/>
              <a:gd name="connsiteX13" fmla="*/ 7787640 w 9113520"/>
              <a:gd name="connsiteY13" fmla="*/ 20875657 h 39986617"/>
              <a:gd name="connsiteX14" fmla="*/ 6964680 w 9113520"/>
              <a:gd name="connsiteY14" fmla="*/ 22613017 h 39986617"/>
              <a:gd name="connsiteX15" fmla="*/ 6964680 w 9113520"/>
              <a:gd name="connsiteY15" fmla="*/ 24716137 h 39986617"/>
              <a:gd name="connsiteX16" fmla="*/ 6690360 w 9113520"/>
              <a:gd name="connsiteY16" fmla="*/ 25630537 h 39986617"/>
              <a:gd name="connsiteX17" fmla="*/ 6690360 w 9113520"/>
              <a:gd name="connsiteY17" fmla="*/ 26910697 h 39986617"/>
              <a:gd name="connsiteX18" fmla="*/ 6416040 w 9113520"/>
              <a:gd name="connsiteY18" fmla="*/ 29471017 h 39986617"/>
              <a:gd name="connsiteX19" fmla="*/ 6873240 w 9113520"/>
              <a:gd name="connsiteY19" fmla="*/ 31574137 h 39986617"/>
              <a:gd name="connsiteX20" fmla="*/ 6507480 w 9113520"/>
              <a:gd name="connsiteY20" fmla="*/ 35963257 h 39986617"/>
              <a:gd name="connsiteX21" fmla="*/ 7421880 w 9113520"/>
              <a:gd name="connsiteY21" fmla="*/ 37334857 h 39986617"/>
              <a:gd name="connsiteX22" fmla="*/ 6690360 w 9113520"/>
              <a:gd name="connsiteY22" fmla="*/ 38615017 h 39986617"/>
              <a:gd name="connsiteX23" fmla="*/ 6781800 w 9113520"/>
              <a:gd name="connsiteY23" fmla="*/ 39437977 h 39986617"/>
              <a:gd name="connsiteX24" fmla="*/ 6233160 w 9113520"/>
              <a:gd name="connsiteY24" fmla="*/ 39255097 h 39986617"/>
              <a:gd name="connsiteX25" fmla="*/ 6233160 w 9113520"/>
              <a:gd name="connsiteY25" fmla="*/ 39712297 h 39986617"/>
              <a:gd name="connsiteX26" fmla="*/ 5318760 w 9113520"/>
              <a:gd name="connsiteY26" fmla="*/ 39986617 h 39986617"/>
              <a:gd name="connsiteX27" fmla="*/ 2758440 w 9113520"/>
              <a:gd name="connsiteY27" fmla="*/ 39712297 h 39986617"/>
              <a:gd name="connsiteX28" fmla="*/ 3581400 w 9113520"/>
              <a:gd name="connsiteY28" fmla="*/ 39072217 h 39986617"/>
              <a:gd name="connsiteX29" fmla="*/ 563880 w 9113520"/>
              <a:gd name="connsiteY29" fmla="*/ 38980777 h 39986617"/>
              <a:gd name="connsiteX30" fmla="*/ 2758440 w 9113520"/>
              <a:gd name="connsiteY30" fmla="*/ 37974937 h 39986617"/>
              <a:gd name="connsiteX31" fmla="*/ 4312920 w 9113520"/>
              <a:gd name="connsiteY31" fmla="*/ 36420457 h 39986617"/>
              <a:gd name="connsiteX32" fmla="*/ 3581400 w 9113520"/>
              <a:gd name="connsiteY32" fmla="*/ 30568297 h 39986617"/>
              <a:gd name="connsiteX33" fmla="*/ 3672840 w 9113520"/>
              <a:gd name="connsiteY33" fmla="*/ 29836777 h 39986617"/>
              <a:gd name="connsiteX34" fmla="*/ 15240 w 9113520"/>
              <a:gd name="connsiteY34" fmla="*/ 29105257 h 39986617"/>
              <a:gd name="connsiteX35" fmla="*/ 1844040 w 9113520"/>
              <a:gd name="connsiteY35" fmla="*/ 19138297 h 39986617"/>
              <a:gd name="connsiteX36" fmla="*/ 1295400 w 9113520"/>
              <a:gd name="connsiteY36" fmla="*/ 19229737 h 39986617"/>
              <a:gd name="connsiteX37" fmla="*/ 1386840 w 9113520"/>
              <a:gd name="connsiteY37" fmla="*/ 19046857 h 39986617"/>
              <a:gd name="connsiteX38" fmla="*/ 1021080 w 9113520"/>
              <a:gd name="connsiteY38" fmla="*/ 19229737 h 39986617"/>
              <a:gd name="connsiteX39" fmla="*/ 838200 w 9113520"/>
              <a:gd name="connsiteY39" fmla="*/ 18955417 h 39986617"/>
              <a:gd name="connsiteX40" fmla="*/ 472440 w 9113520"/>
              <a:gd name="connsiteY40" fmla="*/ 19138297 h 39986617"/>
              <a:gd name="connsiteX41" fmla="*/ 838200 w 9113520"/>
              <a:gd name="connsiteY41" fmla="*/ 18498217 h 39986617"/>
              <a:gd name="connsiteX42" fmla="*/ 289560 w 9113520"/>
              <a:gd name="connsiteY42" fmla="*/ 18406777 h 39986617"/>
              <a:gd name="connsiteX43" fmla="*/ 563880 w 9113520"/>
              <a:gd name="connsiteY43" fmla="*/ 17858137 h 39986617"/>
              <a:gd name="connsiteX44" fmla="*/ 106680 w 9113520"/>
              <a:gd name="connsiteY44" fmla="*/ 17400937 h 39986617"/>
              <a:gd name="connsiteX45" fmla="*/ 381000 w 9113520"/>
              <a:gd name="connsiteY45" fmla="*/ 17309497 h 39986617"/>
              <a:gd name="connsiteX46" fmla="*/ 472440 w 9113520"/>
              <a:gd name="connsiteY46" fmla="*/ 16486537 h 39986617"/>
              <a:gd name="connsiteX47" fmla="*/ 929640 w 9113520"/>
              <a:gd name="connsiteY47" fmla="*/ 14932057 h 39986617"/>
              <a:gd name="connsiteX48" fmla="*/ 15240 w 9113520"/>
              <a:gd name="connsiteY48" fmla="*/ 14383417 h 39986617"/>
              <a:gd name="connsiteX49" fmla="*/ 746760 w 9113520"/>
              <a:gd name="connsiteY49" fmla="*/ 12463177 h 39986617"/>
              <a:gd name="connsiteX50" fmla="*/ 106680 w 9113520"/>
              <a:gd name="connsiteY50" fmla="*/ 12280297 h 39986617"/>
              <a:gd name="connsiteX51" fmla="*/ 106680 w 9113520"/>
              <a:gd name="connsiteY51" fmla="*/ 11640217 h 39986617"/>
              <a:gd name="connsiteX52" fmla="*/ 381000 w 9113520"/>
              <a:gd name="connsiteY52" fmla="*/ 11731657 h 39986617"/>
              <a:gd name="connsiteX53" fmla="*/ 1295400 w 9113520"/>
              <a:gd name="connsiteY53" fmla="*/ 10360057 h 39986617"/>
              <a:gd name="connsiteX54" fmla="*/ 2026920 w 9113520"/>
              <a:gd name="connsiteY54" fmla="*/ 10725817 h 39986617"/>
              <a:gd name="connsiteX55" fmla="*/ 2758440 w 9113520"/>
              <a:gd name="connsiteY55" fmla="*/ 7982617 h 39986617"/>
              <a:gd name="connsiteX56" fmla="*/ 3947160 w 9113520"/>
              <a:gd name="connsiteY56" fmla="*/ 7616857 h 39986617"/>
              <a:gd name="connsiteX57" fmla="*/ 4312920 w 9113520"/>
              <a:gd name="connsiteY57" fmla="*/ 6153817 h 39986617"/>
              <a:gd name="connsiteX58" fmla="*/ 3519720 w 9113520"/>
              <a:gd name="connsiteY58" fmla="*/ 6213665 h 39986617"/>
              <a:gd name="connsiteX59" fmla="*/ 3339840 w 9113520"/>
              <a:gd name="connsiteY59" fmla="*/ 5830801 h 39986617"/>
              <a:gd name="connsiteX60" fmla="*/ 3151680 w 9113520"/>
              <a:gd name="connsiteY60" fmla="*/ 5256617 h 39986617"/>
              <a:gd name="connsiteX61" fmla="*/ 3363360 w 9113520"/>
              <a:gd name="connsiteY61" fmla="*/ 4897437 h 39986617"/>
              <a:gd name="connsiteX62" fmla="*/ 2667000 w 9113520"/>
              <a:gd name="connsiteY62" fmla="*/ 4690777 h 39986617"/>
              <a:gd name="connsiteX63" fmla="*/ 2849880 w 9113520"/>
              <a:gd name="connsiteY63" fmla="*/ 3410617 h 39986617"/>
              <a:gd name="connsiteX64" fmla="*/ 2392680 w 9113520"/>
              <a:gd name="connsiteY64" fmla="*/ 2587657 h 39986617"/>
              <a:gd name="connsiteX65" fmla="*/ 2392680 w 9113520"/>
              <a:gd name="connsiteY65" fmla="*/ 1856137 h 39986617"/>
              <a:gd name="connsiteX66" fmla="*/ 3915914 w 9113520"/>
              <a:gd name="connsiteY66" fmla="*/ 689892 h 39986617"/>
              <a:gd name="connsiteX67" fmla="*/ 4766280 w 9113520"/>
              <a:gd name="connsiteY67" fmla="*/ 235873 h 39986617"/>
              <a:gd name="connsiteX0" fmla="*/ 4766280 w 9113520"/>
              <a:gd name="connsiteY0" fmla="*/ 235873 h 39986617"/>
              <a:gd name="connsiteX1" fmla="*/ 6373920 w 9113520"/>
              <a:gd name="connsiteY1" fmla="*/ 612925 h 39986617"/>
              <a:gd name="connsiteX2" fmla="*/ 7502880 w 9113520"/>
              <a:gd name="connsiteY2" fmla="*/ 1947024 h 39986617"/>
              <a:gd name="connsiteX3" fmla="*/ 7056120 w 9113520"/>
              <a:gd name="connsiteY3" fmla="*/ 2770537 h 39986617"/>
              <a:gd name="connsiteX4" fmla="*/ 6873240 w 9113520"/>
              <a:gd name="connsiteY4" fmla="*/ 3684937 h 39986617"/>
              <a:gd name="connsiteX5" fmla="*/ 6873240 w 9113520"/>
              <a:gd name="connsiteY5" fmla="*/ 5056537 h 39986617"/>
              <a:gd name="connsiteX6" fmla="*/ 7421880 w 9113520"/>
              <a:gd name="connsiteY6" fmla="*/ 6336697 h 39986617"/>
              <a:gd name="connsiteX7" fmla="*/ 7239000 w 9113520"/>
              <a:gd name="connsiteY7" fmla="*/ 6702457 h 39986617"/>
              <a:gd name="connsiteX8" fmla="*/ 8610600 w 9113520"/>
              <a:gd name="connsiteY8" fmla="*/ 7616857 h 39986617"/>
              <a:gd name="connsiteX9" fmla="*/ 8976360 w 9113520"/>
              <a:gd name="connsiteY9" fmla="*/ 9994297 h 39986617"/>
              <a:gd name="connsiteX10" fmla="*/ 7787640 w 9113520"/>
              <a:gd name="connsiteY10" fmla="*/ 14932057 h 39986617"/>
              <a:gd name="connsiteX11" fmla="*/ 7147560 w 9113520"/>
              <a:gd name="connsiteY11" fmla="*/ 15755017 h 39986617"/>
              <a:gd name="connsiteX12" fmla="*/ 7879080 w 9113520"/>
              <a:gd name="connsiteY12" fmla="*/ 16760857 h 39986617"/>
              <a:gd name="connsiteX13" fmla="*/ 7787640 w 9113520"/>
              <a:gd name="connsiteY13" fmla="*/ 20875657 h 39986617"/>
              <a:gd name="connsiteX14" fmla="*/ 6964680 w 9113520"/>
              <a:gd name="connsiteY14" fmla="*/ 22613017 h 39986617"/>
              <a:gd name="connsiteX15" fmla="*/ 6964680 w 9113520"/>
              <a:gd name="connsiteY15" fmla="*/ 24716137 h 39986617"/>
              <a:gd name="connsiteX16" fmla="*/ 6690360 w 9113520"/>
              <a:gd name="connsiteY16" fmla="*/ 25630537 h 39986617"/>
              <a:gd name="connsiteX17" fmla="*/ 6690360 w 9113520"/>
              <a:gd name="connsiteY17" fmla="*/ 26910697 h 39986617"/>
              <a:gd name="connsiteX18" fmla="*/ 6416040 w 9113520"/>
              <a:gd name="connsiteY18" fmla="*/ 29471017 h 39986617"/>
              <a:gd name="connsiteX19" fmla="*/ 6873240 w 9113520"/>
              <a:gd name="connsiteY19" fmla="*/ 31574137 h 39986617"/>
              <a:gd name="connsiteX20" fmla="*/ 6507480 w 9113520"/>
              <a:gd name="connsiteY20" fmla="*/ 35963257 h 39986617"/>
              <a:gd name="connsiteX21" fmla="*/ 7421880 w 9113520"/>
              <a:gd name="connsiteY21" fmla="*/ 37334857 h 39986617"/>
              <a:gd name="connsiteX22" fmla="*/ 6690360 w 9113520"/>
              <a:gd name="connsiteY22" fmla="*/ 38615017 h 39986617"/>
              <a:gd name="connsiteX23" fmla="*/ 6781800 w 9113520"/>
              <a:gd name="connsiteY23" fmla="*/ 39437977 h 39986617"/>
              <a:gd name="connsiteX24" fmla="*/ 6233160 w 9113520"/>
              <a:gd name="connsiteY24" fmla="*/ 39255097 h 39986617"/>
              <a:gd name="connsiteX25" fmla="*/ 6233160 w 9113520"/>
              <a:gd name="connsiteY25" fmla="*/ 39712297 h 39986617"/>
              <a:gd name="connsiteX26" fmla="*/ 5318760 w 9113520"/>
              <a:gd name="connsiteY26" fmla="*/ 39986617 h 39986617"/>
              <a:gd name="connsiteX27" fmla="*/ 2758440 w 9113520"/>
              <a:gd name="connsiteY27" fmla="*/ 39712297 h 39986617"/>
              <a:gd name="connsiteX28" fmla="*/ 3581400 w 9113520"/>
              <a:gd name="connsiteY28" fmla="*/ 39072217 h 39986617"/>
              <a:gd name="connsiteX29" fmla="*/ 563880 w 9113520"/>
              <a:gd name="connsiteY29" fmla="*/ 38980777 h 39986617"/>
              <a:gd name="connsiteX30" fmla="*/ 2758440 w 9113520"/>
              <a:gd name="connsiteY30" fmla="*/ 37974937 h 39986617"/>
              <a:gd name="connsiteX31" fmla="*/ 4312920 w 9113520"/>
              <a:gd name="connsiteY31" fmla="*/ 36420457 h 39986617"/>
              <a:gd name="connsiteX32" fmla="*/ 3581400 w 9113520"/>
              <a:gd name="connsiteY32" fmla="*/ 30568297 h 39986617"/>
              <a:gd name="connsiteX33" fmla="*/ 3672840 w 9113520"/>
              <a:gd name="connsiteY33" fmla="*/ 29836777 h 39986617"/>
              <a:gd name="connsiteX34" fmla="*/ 15240 w 9113520"/>
              <a:gd name="connsiteY34" fmla="*/ 29105257 h 39986617"/>
              <a:gd name="connsiteX35" fmla="*/ 1844040 w 9113520"/>
              <a:gd name="connsiteY35" fmla="*/ 19138297 h 39986617"/>
              <a:gd name="connsiteX36" fmla="*/ 1295400 w 9113520"/>
              <a:gd name="connsiteY36" fmla="*/ 19229737 h 39986617"/>
              <a:gd name="connsiteX37" fmla="*/ 1386840 w 9113520"/>
              <a:gd name="connsiteY37" fmla="*/ 19046857 h 39986617"/>
              <a:gd name="connsiteX38" fmla="*/ 1021080 w 9113520"/>
              <a:gd name="connsiteY38" fmla="*/ 19229737 h 39986617"/>
              <a:gd name="connsiteX39" fmla="*/ 838200 w 9113520"/>
              <a:gd name="connsiteY39" fmla="*/ 18955417 h 39986617"/>
              <a:gd name="connsiteX40" fmla="*/ 472440 w 9113520"/>
              <a:gd name="connsiteY40" fmla="*/ 19138297 h 39986617"/>
              <a:gd name="connsiteX41" fmla="*/ 838200 w 9113520"/>
              <a:gd name="connsiteY41" fmla="*/ 18498217 h 39986617"/>
              <a:gd name="connsiteX42" fmla="*/ 289560 w 9113520"/>
              <a:gd name="connsiteY42" fmla="*/ 18406777 h 39986617"/>
              <a:gd name="connsiteX43" fmla="*/ 563880 w 9113520"/>
              <a:gd name="connsiteY43" fmla="*/ 17858137 h 39986617"/>
              <a:gd name="connsiteX44" fmla="*/ 106680 w 9113520"/>
              <a:gd name="connsiteY44" fmla="*/ 17400937 h 39986617"/>
              <a:gd name="connsiteX45" fmla="*/ 381000 w 9113520"/>
              <a:gd name="connsiteY45" fmla="*/ 17309497 h 39986617"/>
              <a:gd name="connsiteX46" fmla="*/ 472440 w 9113520"/>
              <a:gd name="connsiteY46" fmla="*/ 16486537 h 39986617"/>
              <a:gd name="connsiteX47" fmla="*/ 929640 w 9113520"/>
              <a:gd name="connsiteY47" fmla="*/ 14932057 h 39986617"/>
              <a:gd name="connsiteX48" fmla="*/ 15240 w 9113520"/>
              <a:gd name="connsiteY48" fmla="*/ 14383417 h 39986617"/>
              <a:gd name="connsiteX49" fmla="*/ 746760 w 9113520"/>
              <a:gd name="connsiteY49" fmla="*/ 12463177 h 39986617"/>
              <a:gd name="connsiteX50" fmla="*/ 106680 w 9113520"/>
              <a:gd name="connsiteY50" fmla="*/ 12280297 h 39986617"/>
              <a:gd name="connsiteX51" fmla="*/ 106680 w 9113520"/>
              <a:gd name="connsiteY51" fmla="*/ 11640217 h 39986617"/>
              <a:gd name="connsiteX52" fmla="*/ 381000 w 9113520"/>
              <a:gd name="connsiteY52" fmla="*/ 11731657 h 39986617"/>
              <a:gd name="connsiteX53" fmla="*/ 1295400 w 9113520"/>
              <a:gd name="connsiteY53" fmla="*/ 10360057 h 39986617"/>
              <a:gd name="connsiteX54" fmla="*/ 2026920 w 9113520"/>
              <a:gd name="connsiteY54" fmla="*/ 10725817 h 39986617"/>
              <a:gd name="connsiteX55" fmla="*/ 2758440 w 9113520"/>
              <a:gd name="connsiteY55" fmla="*/ 7982617 h 39986617"/>
              <a:gd name="connsiteX56" fmla="*/ 3947160 w 9113520"/>
              <a:gd name="connsiteY56" fmla="*/ 7616857 h 39986617"/>
              <a:gd name="connsiteX57" fmla="*/ 4312920 w 9113520"/>
              <a:gd name="connsiteY57" fmla="*/ 6153817 h 39986617"/>
              <a:gd name="connsiteX58" fmla="*/ 3519720 w 9113520"/>
              <a:gd name="connsiteY58" fmla="*/ 6213665 h 39986617"/>
              <a:gd name="connsiteX59" fmla="*/ 3339840 w 9113520"/>
              <a:gd name="connsiteY59" fmla="*/ 5830801 h 39986617"/>
              <a:gd name="connsiteX60" fmla="*/ 3151680 w 9113520"/>
              <a:gd name="connsiteY60" fmla="*/ 5256617 h 39986617"/>
              <a:gd name="connsiteX61" fmla="*/ 3363360 w 9113520"/>
              <a:gd name="connsiteY61" fmla="*/ 4897437 h 39986617"/>
              <a:gd name="connsiteX62" fmla="*/ 2667000 w 9113520"/>
              <a:gd name="connsiteY62" fmla="*/ 4690777 h 39986617"/>
              <a:gd name="connsiteX63" fmla="*/ 2849880 w 9113520"/>
              <a:gd name="connsiteY63" fmla="*/ 3410617 h 39986617"/>
              <a:gd name="connsiteX64" fmla="*/ 2392680 w 9113520"/>
              <a:gd name="connsiteY64" fmla="*/ 2587657 h 39986617"/>
              <a:gd name="connsiteX65" fmla="*/ 2392680 w 9113520"/>
              <a:gd name="connsiteY65" fmla="*/ 1856137 h 39986617"/>
              <a:gd name="connsiteX66" fmla="*/ 3915914 w 9113520"/>
              <a:gd name="connsiteY66" fmla="*/ 689892 h 39986617"/>
              <a:gd name="connsiteX67" fmla="*/ 4766280 w 9113520"/>
              <a:gd name="connsiteY67" fmla="*/ 235873 h 39986617"/>
              <a:gd name="connsiteX0" fmla="*/ 4766280 w 9113520"/>
              <a:gd name="connsiteY0" fmla="*/ 235873 h 39986617"/>
              <a:gd name="connsiteX1" fmla="*/ 6256320 w 9113520"/>
              <a:gd name="connsiteY1" fmla="*/ 587269 h 39986617"/>
              <a:gd name="connsiteX2" fmla="*/ 7502880 w 9113520"/>
              <a:gd name="connsiteY2" fmla="*/ 1947024 h 39986617"/>
              <a:gd name="connsiteX3" fmla="*/ 7056120 w 9113520"/>
              <a:gd name="connsiteY3" fmla="*/ 2770537 h 39986617"/>
              <a:gd name="connsiteX4" fmla="*/ 6873240 w 9113520"/>
              <a:gd name="connsiteY4" fmla="*/ 3684937 h 39986617"/>
              <a:gd name="connsiteX5" fmla="*/ 6873240 w 9113520"/>
              <a:gd name="connsiteY5" fmla="*/ 5056537 h 39986617"/>
              <a:gd name="connsiteX6" fmla="*/ 7421880 w 9113520"/>
              <a:gd name="connsiteY6" fmla="*/ 6336697 h 39986617"/>
              <a:gd name="connsiteX7" fmla="*/ 7239000 w 9113520"/>
              <a:gd name="connsiteY7" fmla="*/ 6702457 h 39986617"/>
              <a:gd name="connsiteX8" fmla="*/ 8610600 w 9113520"/>
              <a:gd name="connsiteY8" fmla="*/ 7616857 h 39986617"/>
              <a:gd name="connsiteX9" fmla="*/ 8976360 w 9113520"/>
              <a:gd name="connsiteY9" fmla="*/ 9994297 h 39986617"/>
              <a:gd name="connsiteX10" fmla="*/ 7787640 w 9113520"/>
              <a:gd name="connsiteY10" fmla="*/ 14932057 h 39986617"/>
              <a:gd name="connsiteX11" fmla="*/ 7147560 w 9113520"/>
              <a:gd name="connsiteY11" fmla="*/ 15755017 h 39986617"/>
              <a:gd name="connsiteX12" fmla="*/ 7879080 w 9113520"/>
              <a:gd name="connsiteY12" fmla="*/ 16760857 h 39986617"/>
              <a:gd name="connsiteX13" fmla="*/ 7787640 w 9113520"/>
              <a:gd name="connsiteY13" fmla="*/ 20875657 h 39986617"/>
              <a:gd name="connsiteX14" fmla="*/ 6964680 w 9113520"/>
              <a:gd name="connsiteY14" fmla="*/ 22613017 h 39986617"/>
              <a:gd name="connsiteX15" fmla="*/ 6964680 w 9113520"/>
              <a:gd name="connsiteY15" fmla="*/ 24716137 h 39986617"/>
              <a:gd name="connsiteX16" fmla="*/ 6690360 w 9113520"/>
              <a:gd name="connsiteY16" fmla="*/ 25630537 h 39986617"/>
              <a:gd name="connsiteX17" fmla="*/ 6690360 w 9113520"/>
              <a:gd name="connsiteY17" fmla="*/ 26910697 h 39986617"/>
              <a:gd name="connsiteX18" fmla="*/ 6416040 w 9113520"/>
              <a:gd name="connsiteY18" fmla="*/ 29471017 h 39986617"/>
              <a:gd name="connsiteX19" fmla="*/ 6873240 w 9113520"/>
              <a:gd name="connsiteY19" fmla="*/ 31574137 h 39986617"/>
              <a:gd name="connsiteX20" fmla="*/ 6507480 w 9113520"/>
              <a:gd name="connsiteY20" fmla="*/ 35963257 h 39986617"/>
              <a:gd name="connsiteX21" fmla="*/ 7421880 w 9113520"/>
              <a:gd name="connsiteY21" fmla="*/ 37334857 h 39986617"/>
              <a:gd name="connsiteX22" fmla="*/ 6690360 w 9113520"/>
              <a:gd name="connsiteY22" fmla="*/ 38615017 h 39986617"/>
              <a:gd name="connsiteX23" fmla="*/ 6781800 w 9113520"/>
              <a:gd name="connsiteY23" fmla="*/ 39437977 h 39986617"/>
              <a:gd name="connsiteX24" fmla="*/ 6233160 w 9113520"/>
              <a:gd name="connsiteY24" fmla="*/ 39255097 h 39986617"/>
              <a:gd name="connsiteX25" fmla="*/ 6233160 w 9113520"/>
              <a:gd name="connsiteY25" fmla="*/ 39712297 h 39986617"/>
              <a:gd name="connsiteX26" fmla="*/ 5318760 w 9113520"/>
              <a:gd name="connsiteY26" fmla="*/ 39986617 h 39986617"/>
              <a:gd name="connsiteX27" fmla="*/ 2758440 w 9113520"/>
              <a:gd name="connsiteY27" fmla="*/ 39712297 h 39986617"/>
              <a:gd name="connsiteX28" fmla="*/ 3581400 w 9113520"/>
              <a:gd name="connsiteY28" fmla="*/ 39072217 h 39986617"/>
              <a:gd name="connsiteX29" fmla="*/ 563880 w 9113520"/>
              <a:gd name="connsiteY29" fmla="*/ 38980777 h 39986617"/>
              <a:gd name="connsiteX30" fmla="*/ 2758440 w 9113520"/>
              <a:gd name="connsiteY30" fmla="*/ 37974937 h 39986617"/>
              <a:gd name="connsiteX31" fmla="*/ 4312920 w 9113520"/>
              <a:gd name="connsiteY31" fmla="*/ 36420457 h 39986617"/>
              <a:gd name="connsiteX32" fmla="*/ 3581400 w 9113520"/>
              <a:gd name="connsiteY32" fmla="*/ 30568297 h 39986617"/>
              <a:gd name="connsiteX33" fmla="*/ 3672840 w 9113520"/>
              <a:gd name="connsiteY33" fmla="*/ 29836777 h 39986617"/>
              <a:gd name="connsiteX34" fmla="*/ 15240 w 9113520"/>
              <a:gd name="connsiteY34" fmla="*/ 29105257 h 39986617"/>
              <a:gd name="connsiteX35" fmla="*/ 1844040 w 9113520"/>
              <a:gd name="connsiteY35" fmla="*/ 19138297 h 39986617"/>
              <a:gd name="connsiteX36" fmla="*/ 1295400 w 9113520"/>
              <a:gd name="connsiteY36" fmla="*/ 19229737 h 39986617"/>
              <a:gd name="connsiteX37" fmla="*/ 1386840 w 9113520"/>
              <a:gd name="connsiteY37" fmla="*/ 19046857 h 39986617"/>
              <a:gd name="connsiteX38" fmla="*/ 1021080 w 9113520"/>
              <a:gd name="connsiteY38" fmla="*/ 19229737 h 39986617"/>
              <a:gd name="connsiteX39" fmla="*/ 838200 w 9113520"/>
              <a:gd name="connsiteY39" fmla="*/ 18955417 h 39986617"/>
              <a:gd name="connsiteX40" fmla="*/ 472440 w 9113520"/>
              <a:gd name="connsiteY40" fmla="*/ 19138297 h 39986617"/>
              <a:gd name="connsiteX41" fmla="*/ 838200 w 9113520"/>
              <a:gd name="connsiteY41" fmla="*/ 18498217 h 39986617"/>
              <a:gd name="connsiteX42" fmla="*/ 289560 w 9113520"/>
              <a:gd name="connsiteY42" fmla="*/ 18406777 h 39986617"/>
              <a:gd name="connsiteX43" fmla="*/ 563880 w 9113520"/>
              <a:gd name="connsiteY43" fmla="*/ 17858137 h 39986617"/>
              <a:gd name="connsiteX44" fmla="*/ 106680 w 9113520"/>
              <a:gd name="connsiteY44" fmla="*/ 17400937 h 39986617"/>
              <a:gd name="connsiteX45" fmla="*/ 381000 w 9113520"/>
              <a:gd name="connsiteY45" fmla="*/ 17309497 h 39986617"/>
              <a:gd name="connsiteX46" fmla="*/ 472440 w 9113520"/>
              <a:gd name="connsiteY46" fmla="*/ 16486537 h 39986617"/>
              <a:gd name="connsiteX47" fmla="*/ 929640 w 9113520"/>
              <a:gd name="connsiteY47" fmla="*/ 14932057 h 39986617"/>
              <a:gd name="connsiteX48" fmla="*/ 15240 w 9113520"/>
              <a:gd name="connsiteY48" fmla="*/ 14383417 h 39986617"/>
              <a:gd name="connsiteX49" fmla="*/ 746760 w 9113520"/>
              <a:gd name="connsiteY49" fmla="*/ 12463177 h 39986617"/>
              <a:gd name="connsiteX50" fmla="*/ 106680 w 9113520"/>
              <a:gd name="connsiteY50" fmla="*/ 12280297 h 39986617"/>
              <a:gd name="connsiteX51" fmla="*/ 106680 w 9113520"/>
              <a:gd name="connsiteY51" fmla="*/ 11640217 h 39986617"/>
              <a:gd name="connsiteX52" fmla="*/ 381000 w 9113520"/>
              <a:gd name="connsiteY52" fmla="*/ 11731657 h 39986617"/>
              <a:gd name="connsiteX53" fmla="*/ 1295400 w 9113520"/>
              <a:gd name="connsiteY53" fmla="*/ 10360057 h 39986617"/>
              <a:gd name="connsiteX54" fmla="*/ 2026920 w 9113520"/>
              <a:gd name="connsiteY54" fmla="*/ 10725817 h 39986617"/>
              <a:gd name="connsiteX55" fmla="*/ 2758440 w 9113520"/>
              <a:gd name="connsiteY55" fmla="*/ 7982617 h 39986617"/>
              <a:gd name="connsiteX56" fmla="*/ 3947160 w 9113520"/>
              <a:gd name="connsiteY56" fmla="*/ 7616857 h 39986617"/>
              <a:gd name="connsiteX57" fmla="*/ 4312920 w 9113520"/>
              <a:gd name="connsiteY57" fmla="*/ 6153817 h 39986617"/>
              <a:gd name="connsiteX58" fmla="*/ 3519720 w 9113520"/>
              <a:gd name="connsiteY58" fmla="*/ 6213665 h 39986617"/>
              <a:gd name="connsiteX59" fmla="*/ 3339840 w 9113520"/>
              <a:gd name="connsiteY59" fmla="*/ 5830801 h 39986617"/>
              <a:gd name="connsiteX60" fmla="*/ 3151680 w 9113520"/>
              <a:gd name="connsiteY60" fmla="*/ 5256617 h 39986617"/>
              <a:gd name="connsiteX61" fmla="*/ 3363360 w 9113520"/>
              <a:gd name="connsiteY61" fmla="*/ 4897437 h 39986617"/>
              <a:gd name="connsiteX62" fmla="*/ 2667000 w 9113520"/>
              <a:gd name="connsiteY62" fmla="*/ 4690777 h 39986617"/>
              <a:gd name="connsiteX63" fmla="*/ 2849880 w 9113520"/>
              <a:gd name="connsiteY63" fmla="*/ 3410617 h 39986617"/>
              <a:gd name="connsiteX64" fmla="*/ 2392680 w 9113520"/>
              <a:gd name="connsiteY64" fmla="*/ 2587657 h 39986617"/>
              <a:gd name="connsiteX65" fmla="*/ 2392680 w 9113520"/>
              <a:gd name="connsiteY65" fmla="*/ 1856137 h 39986617"/>
              <a:gd name="connsiteX66" fmla="*/ 3915914 w 9113520"/>
              <a:gd name="connsiteY66" fmla="*/ 689892 h 39986617"/>
              <a:gd name="connsiteX67" fmla="*/ 4766280 w 9113520"/>
              <a:gd name="connsiteY67" fmla="*/ 235873 h 39986617"/>
              <a:gd name="connsiteX0" fmla="*/ 4766280 w 9113520"/>
              <a:gd name="connsiteY0" fmla="*/ 235873 h 39986617"/>
              <a:gd name="connsiteX1" fmla="*/ 6256320 w 9113520"/>
              <a:gd name="connsiteY1" fmla="*/ 587269 h 39986617"/>
              <a:gd name="connsiteX2" fmla="*/ 7502880 w 9113520"/>
              <a:gd name="connsiteY2" fmla="*/ 1947024 h 39986617"/>
              <a:gd name="connsiteX3" fmla="*/ 7056120 w 9113520"/>
              <a:gd name="connsiteY3" fmla="*/ 2770537 h 39986617"/>
              <a:gd name="connsiteX4" fmla="*/ 6873240 w 9113520"/>
              <a:gd name="connsiteY4" fmla="*/ 3684937 h 39986617"/>
              <a:gd name="connsiteX5" fmla="*/ 6873240 w 9113520"/>
              <a:gd name="connsiteY5" fmla="*/ 5056537 h 39986617"/>
              <a:gd name="connsiteX6" fmla="*/ 7421880 w 9113520"/>
              <a:gd name="connsiteY6" fmla="*/ 6336697 h 39986617"/>
              <a:gd name="connsiteX7" fmla="*/ 7239000 w 9113520"/>
              <a:gd name="connsiteY7" fmla="*/ 6702457 h 39986617"/>
              <a:gd name="connsiteX8" fmla="*/ 8610600 w 9113520"/>
              <a:gd name="connsiteY8" fmla="*/ 7616857 h 39986617"/>
              <a:gd name="connsiteX9" fmla="*/ 8976360 w 9113520"/>
              <a:gd name="connsiteY9" fmla="*/ 9994297 h 39986617"/>
              <a:gd name="connsiteX10" fmla="*/ 7787640 w 9113520"/>
              <a:gd name="connsiteY10" fmla="*/ 14932057 h 39986617"/>
              <a:gd name="connsiteX11" fmla="*/ 7147560 w 9113520"/>
              <a:gd name="connsiteY11" fmla="*/ 15755017 h 39986617"/>
              <a:gd name="connsiteX12" fmla="*/ 7879080 w 9113520"/>
              <a:gd name="connsiteY12" fmla="*/ 16760857 h 39986617"/>
              <a:gd name="connsiteX13" fmla="*/ 7787640 w 9113520"/>
              <a:gd name="connsiteY13" fmla="*/ 20875657 h 39986617"/>
              <a:gd name="connsiteX14" fmla="*/ 6964680 w 9113520"/>
              <a:gd name="connsiteY14" fmla="*/ 22613017 h 39986617"/>
              <a:gd name="connsiteX15" fmla="*/ 6964680 w 9113520"/>
              <a:gd name="connsiteY15" fmla="*/ 24716137 h 39986617"/>
              <a:gd name="connsiteX16" fmla="*/ 6690360 w 9113520"/>
              <a:gd name="connsiteY16" fmla="*/ 25630537 h 39986617"/>
              <a:gd name="connsiteX17" fmla="*/ 6690360 w 9113520"/>
              <a:gd name="connsiteY17" fmla="*/ 26910697 h 39986617"/>
              <a:gd name="connsiteX18" fmla="*/ 6416040 w 9113520"/>
              <a:gd name="connsiteY18" fmla="*/ 29471017 h 39986617"/>
              <a:gd name="connsiteX19" fmla="*/ 6873240 w 9113520"/>
              <a:gd name="connsiteY19" fmla="*/ 31574137 h 39986617"/>
              <a:gd name="connsiteX20" fmla="*/ 6507480 w 9113520"/>
              <a:gd name="connsiteY20" fmla="*/ 35963257 h 39986617"/>
              <a:gd name="connsiteX21" fmla="*/ 7421880 w 9113520"/>
              <a:gd name="connsiteY21" fmla="*/ 37334857 h 39986617"/>
              <a:gd name="connsiteX22" fmla="*/ 6690360 w 9113520"/>
              <a:gd name="connsiteY22" fmla="*/ 38615017 h 39986617"/>
              <a:gd name="connsiteX23" fmla="*/ 6781800 w 9113520"/>
              <a:gd name="connsiteY23" fmla="*/ 39437977 h 39986617"/>
              <a:gd name="connsiteX24" fmla="*/ 6233160 w 9113520"/>
              <a:gd name="connsiteY24" fmla="*/ 39255097 h 39986617"/>
              <a:gd name="connsiteX25" fmla="*/ 6233160 w 9113520"/>
              <a:gd name="connsiteY25" fmla="*/ 39712297 h 39986617"/>
              <a:gd name="connsiteX26" fmla="*/ 5318760 w 9113520"/>
              <a:gd name="connsiteY26" fmla="*/ 39986617 h 39986617"/>
              <a:gd name="connsiteX27" fmla="*/ 2758440 w 9113520"/>
              <a:gd name="connsiteY27" fmla="*/ 39712297 h 39986617"/>
              <a:gd name="connsiteX28" fmla="*/ 3581400 w 9113520"/>
              <a:gd name="connsiteY28" fmla="*/ 39072217 h 39986617"/>
              <a:gd name="connsiteX29" fmla="*/ 563880 w 9113520"/>
              <a:gd name="connsiteY29" fmla="*/ 38980777 h 39986617"/>
              <a:gd name="connsiteX30" fmla="*/ 2758440 w 9113520"/>
              <a:gd name="connsiteY30" fmla="*/ 37974937 h 39986617"/>
              <a:gd name="connsiteX31" fmla="*/ 4312920 w 9113520"/>
              <a:gd name="connsiteY31" fmla="*/ 36420457 h 39986617"/>
              <a:gd name="connsiteX32" fmla="*/ 3581400 w 9113520"/>
              <a:gd name="connsiteY32" fmla="*/ 30568297 h 39986617"/>
              <a:gd name="connsiteX33" fmla="*/ 3672840 w 9113520"/>
              <a:gd name="connsiteY33" fmla="*/ 29836777 h 39986617"/>
              <a:gd name="connsiteX34" fmla="*/ 15240 w 9113520"/>
              <a:gd name="connsiteY34" fmla="*/ 29105257 h 39986617"/>
              <a:gd name="connsiteX35" fmla="*/ 1844040 w 9113520"/>
              <a:gd name="connsiteY35" fmla="*/ 19138297 h 39986617"/>
              <a:gd name="connsiteX36" fmla="*/ 1295400 w 9113520"/>
              <a:gd name="connsiteY36" fmla="*/ 19229737 h 39986617"/>
              <a:gd name="connsiteX37" fmla="*/ 1386840 w 9113520"/>
              <a:gd name="connsiteY37" fmla="*/ 19046857 h 39986617"/>
              <a:gd name="connsiteX38" fmla="*/ 1021080 w 9113520"/>
              <a:gd name="connsiteY38" fmla="*/ 19229737 h 39986617"/>
              <a:gd name="connsiteX39" fmla="*/ 838200 w 9113520"/>
              <a:gd name="connsiteY39" fmla="*/ 18955417 h 39986617"/>
              <a:gd name="connsiteX40" fmla="*/ 472440 w 9113520"/>
              <a:gd name="connsiteY40" fmla="*/ 19138297 h 39986617"/>
              <a:gd name="connsiteX41" fmla="*/ 838200 w 9113520"/>
              <a:gd name="connsiteY41" fmla="*/ 18498217 h 39986617"/>
              <a:gd name="connsiteX42" fmla="*/ 289560 w 9113520"/>
              <a:gd name="connsiteY42" fmla="*/ 18406777 h 39986617"/>
              <a:gd name="connsiteX43" fmla="*/ 563880 w 9113520"/>
              <a:gd name="connsiteY43" fmla="*/ 17858137 h 39986617"/>
              <a:gd name="connsiteX44" fmla="*/ 106680 w 9113520"/>
              <a:gd name="connsiteY44" fmla="*/ 17400937 h 39986617"/>
              <a:gd name="connsiteX45" fmla="*/ 381000 w 9113520"/>
              <a:gd name="connsiteY45" fmla="*/ 17309497 h 39986617"/>
              <a:gd name="connsiteX46" fmla="*/ 472440 w 9113520"/>
              <a:gd name="connsiteY46" fmla="*/ 16486537 h 39986617"/>
              <a:gd name="connsiteX47" fmla="*/ 929640 w 9113520"/>
              <a:gd name="connsiteY47" fmla="*/ 14932057 h 39986617"/>
              <a:gd name="connsiteX48" fmla="*/ 15240 w 9113520"/>
              <a:gd name="connsiteY48" fmla="*/ 14383417 h 39986617"/>
              <a:gd name="connsiteX49" fmla="*/ 746760 w 9113520"/>
              <a:gd name="connsiteY49" fmla="*/ 12463177 h 39986617"/>
              <a:gd name="connsiteX50" fmla="*/ 106680 w 9113520"/>
              <a:gd name="connsiteY50" fmla="*/ 12280297 h 39986617"/>
              <a:gd name="connsiteX51" fmla="*/ 106680 w 9113520"/>
              <a:gd name="connsiteY51" fmla="*/ 11640217 h 39986617"/>
              <a:gd name="connsiteX52" fmla="*/ 381000 w 9113520"/>
              <a:gd name="connsiteY52" fmla="*/ 11731657 h 39986617"/>
              <a:gd name="connsiteX53" fmla="*/ 1295400 w 9113520"/>
              <a:gd name="connsiteY53" fmla="*/ 10360057 h 39986617"/>
              <a:gd name="connsiteX54" fmla="*/ 2026920 w 9113520"/>
              <a:gd name="connsiteY54" fmla="*/ 10725817 h 39986617"/>
              <a:gd name="connsiteX55" fmla="*/ 2758440 w 9113520"/>
              <a:gd name="connsiteY55" fmla="*/ 7982617 h 39986617"/>
              <a:gd name="connsiteX56" fmla="*/ 3947160 w 9113520"/>
              <a:gd name="connsiteY56" fmla="*/ 7616857 h 39986617"/>
              <a:gd name="connsiteX57" fmla="*/ 4312920 w 9113520"/>
              <a:gd name="connsiteY57" fmla="*/ 6153817 h 39986617"/>
              <a:gd name="connsiteX58" fmla="*/ 3519720 w 9113520"/>
              <a:gd name="connsiteY58" fmla="*/ 6213665 h 39986617"/>
              <a:gd name="connsiteX59" fmla="*/ 3339840 w 9113520"/>
              <a:gd name="connsiteY59" fmla="*/ 5830801 h 39986617"/>
              <a:gd name="connsiteX60" fmla="*/ 3151680 w 9113520"/>
              <a:gd name="connsiteY60" fmla="*/ 5256617 h 39986617"/>
              <a:gd name="connsiteX61" fmla="*/ 3363360 w 9113520"/>
              <a:gd name="connsiteY61" fmla="*/ 4897437 h 39986617"/>
              <a:gd name="connsiteX62" fmla="*/ 2667000 w 9113520"/>
              <a:gd name="connsiteY62" fmla="*/ 4690777 h 39986617"/>
              <a:gd name="connsiteX63" fmla="*/ 2849880 w 9113520"/>
              <a:gd name="connsiteY63" fmla="*/ 3410617 h 39986617"/>
              <a:gd name="connsiteX64" fmla="*/ 2392680 w 9113520"/>
              <a:gd name="connsiteY64" fmla="*/ 2587657 h 39986617"/>
              <a:gd name="connsiteX65" fmla="*/ 2392680 w 9113520"/>
              <a:gd name="connsiteY65" fmla="*/ 1856137 h 39986617"/>
              <a:gd name="connsiteX66" fmla="*/ 3915914 w 9113520"/>
              <a:gd name="connsiteY66" fmla="*/ 689892 h 39986617"/>
              <a:gd name="connsiteX67" fmla="*/ 4766280 w 9113520"/>
              <a:gd name="connsiteY67" fmla="*/ 235873 h 39986617"/>
              <a:gd name="connsiteX0" fmla="*/ 4766280 w 9113520"/>
              <a:gd name="connsiteY0" fmla="*/ 235873 h 39986617"/>
              <a:gd name="connsiteX1" fmla="*/ 6256320 w 9113520"/>
              <a:gd name="connsiteY1" fmla="*/ 587269 h 39986617"/>
              <a:gd name="connsiteX2" fmla="*/ 7361760 w 9113520"/>
              <a:gd name="connsiteY2" fmla="*/ 1947024 h 39986617"/>
              <a:gd name="connsiteX3" fmla="*/ 7056120 w 9113520"/>
              <a:gd name="connsiteY3" fmla="*/ 2770537 h 39986617"/>
              <a:gd name="connsiteX4" fmla="*/ 6873240 w 9113520"/>
              <a:gd name="connsiteY4" fmla="*/ 3684937 h 39986617"/>
              <a:gd name="connsiteX5" fmla="*/ 6873240 w 9113520"/>
              <a:gd name="connsiteY5" fmla="*/ 5056537 h 39986617"/>
              <a:gd name="connsiteX6" fmla="*/ 7421880 w 9113520"/>
              <a:gd name="connsiteY6" fmla="*/ 6336697 h 39986617"/>
              <a:gd name="connsiteX7" fmla="*/ 7239000 w 9113520"/>
              <a:gd name="connsiteY7" fmla="*/ 6702457 h 39986617"/>
              <a:gd name="connsiteX8" fmla="*/ 8610600 w 9113520"/>
              <a:gd name="connsiteY8" fmla="*/ 7616857 h 39986617"/>
              <a:gd name="connsiteX9" fmla="*/ 8976360 w 9113520"/>
              <a:gd name="connsiteY9" fmla="*/ 9994297 h 39986617"/>
              <a:gd name="connsiteX10" fmla="*/ 7787640 w 9113520"/>
              <a:gd name="connsiteY10" fmla="*/ 14932057 h 39986617"/>
              <a:gd name="connsiteX11" fmla="*/ 7147560 w 9113520"/>
              <a:gd name="connsiteY11" fmla="*/ 15755017 h 39986617"/>
              <a:gd name="connsiteX12" fmla="*/ 7879080 w 9113520"/>
              <a:gd name="connsiteY12" fmla="*/ 16760857 h 39986617"/>
              <a:gd name="connsiteX13" fmla="*/ 7787640 w 9113520"/>
              <a:gd name="connsiteY13" fmla="*/ 20875657 h 39986617"/>
              <a:gd name="connsiteX14" fmla="*/ 6964680 w 9113520"/>
              <a:gd name="connsiteY14" fmla="*/ 22613017 h 39986617"/>
              <a:gd name="connsiteX15" fmla="*/ 6964680 w 9113520"/>
              <a:gd name="connsiteY15" fmla="*/ 24716137 h 39986617"/>
              <a:gd name="connsiteX16" fmla="*/ 6690360 w 9113520"/>
              <a:gd name="connsiteY16" fmla="*/ 25630537 h 39986617"/>
              <a:gd name="connsiteX17" fmla="*/ 6690360 w 9113520"/>
              <a:gd name="connsiteY17" fmla="*/ 26910697 h 39986617"/>
              <a:gd name="connsiteX18" fmla="*/ 6416040 w 9113520"/>
              <a:gd name="connsiteY18" fmla="*/ 29471017 h 39986617"/>
              <a:gd name="connsiteX19" fmla="*/ 6873240 w 9113520"/>
              <a:gd name="connsiteY19" fmla="*/ 31574137 h 39986617"/>
              <a:gd name="connsiteX20" fmla="*/ 6507480 w 9113520"/>
              <a:gd name="connsiteY20" fmla="*/ 35963257 h 39986617"/>
              <a:gd name="connsiteX21" fmla="*/ 7421880 w 9113520"/>
              <a:gd name="connsiteY21" fmla="*/ 37334857 h 39986617"/>
              <a:gd name="connsiteX22" fmla="*/ 6690360 w 9113520"/>
              <a:gd name="connsiteY22" fmla="*/ 38615017 h 39986617"/>
              <a:gd name="connsiteX23" fmla="*/ 6781800 w 9113520"/>
              <a:gd name="connsiteY23" fmla="*/ 39437977 h 39986617"/>
              <a:gd name="connsiteX24" fmla="*/ 6233160 w 9113520"/>
              <a:gd name="connsiteY24" fmla="*/ 39255097 h 39986617"/>
              <a:gd name="connsiteX25" fmla="*/ 6233160 w 9113520"/>
              <a:gd name="connsiteY25" fmla="*/ 39712297 h 39986617"/>
              <a:gd name="connsiteX26" fmla="*/ 5318760 w 9113520"/>
              <a:gd name="connsiteY26" fmla="*/ 39986617 h 39986617"/>
              <a:gd name="connsiteX27" fmla="*/ 2758440 w 9113520"/>
              <a:gd name="connsiteY27" fmla="*/ 39712297 h 39986617"/>
              <a:gd name="connsiteX28" fmla="*/ 3581400 w 9113520"/>
              <a:gd name="connsiteY28" fmla="*/ 39072217 h 39986617"/>
              <a:gd name="connsiteX29" fmla="*/ 563880 w 9113520"/>
              <a:gd name="connsiteY29" fmla="*/ 38980777 h 39986617"/>
              <a:gd name="connsiteX30" fmla="*/ 2758440 w 9113520"/>
              <a:gd name="connsiteY30" fmla="*/ 37974937 h 39986617"/>
              <a:gd name="connsiteX31" fmla="*/ 4312920 w 9113520"/>
              <a:gd name="connsiteY31" fmla="*/ 36420457 h 39986617"/>
              <a:gd name="connsiteX32" fmla="*/ 3581400 w 9113520"/>
              <a:gd name="connsiteY32" fmla="*/ 30568297 h 39986617"/>
              <a:gd name="connsiteX33" fmla="*/ 3672840 w 9113520"/>
              <a:gd name="connsiteY33" fmla="*/ 29836777 h 39986617"/>
              <a:gd name="connsiteX34" fmla="*/ 15240 w 9113520"/>
              <a:gd name="connsiteY34" fmla="*/ 29105257 h 39986617"/>
              <a:gd name="connsiteX35" fmla="*/ 1844040 w 9113520"/>
              <a:gd name="connsiteY35" fmla="*/ 19138297 h 39986617"/>
              <a:gd name="connsiteX36" fmla="*/ 1295400 w 9113520"/>
              <a:gd name="connsiteY36" fmla="*/ 19229737 h 39986617"/>
              <a:gd name="connsiteX37" fmla="*/ 1386840 w 9113520"/>
              <a:gd name="connsiteY37" fmla="*/ 19046857 h 39986617"/>
              <a:gd name="connsiteX38" fmla="*/ 1021080 w 9113520"/>
              <a:gd name="connsiteY38" fmla="*/ 19229737 h 39986617"/>
              <a:gd name="connsiteX39" fmla="*/ 838200 w 9113520"/>
              <a:gd name="connsiteY39" fmla="*/ 18955417 h 39986617"/>
              <a:gd name="connsiteX40" fmla="*/ 472440 w 9113520"/>
              <a:gd name="connsiteY40" fmla="*/ 19138297 h 39986617"/>
              <a:gd name="connsiteX41" fmla="*/ 838200 w 9113520"/>
              <a:gd name="connsiteY41" fmla="*/ 18498217 h 39986617"/>
              <a:gd name="connsiteX42" fmla="*/ 289560 w 9113520"/>
              <a:gd name="connsiteY42" fmla="*/ 18406777 h 39986617"/>
              <a:gd name="connsiteX43" fmla="*/ 563880 w 9113520"/>
              <a:gd name="connsiteY43" fmla="*/ 17858137 h 39986617"/>
              <a:gd name="connsiteX44" fmla="*/ 106680 w 9113520"/>
              <a:gd name="connsiteY44" fmla="*/ 17400937 h 39986617"/>
              <a:gd name="connsiteX45" fmla="*/ 381000 w 9113520"/>
              <a:gd name="connsiteY45" fmla="*/ 17309497 h 39986617"/>
              <a:gd name="connsiteX46" fmla="*/ 472440 w 9113520"/>
              <a:gd name="connsiteY46" fmla="*/ 16486537 h 39986617"/>
              <a:gd name="connsiteX47" fmla="*/ 929640 w 9113520"/>
              <a:gd name="connsiteY47" fmla="*/ 14932057 h 39986617"/>
              <a:gd name="connsiteX48" fmla="*/ 15240 w 9113520"/>
              <a:gd name="connsiteY48" fmla="*/ 14383417 h 39986617"/>
              <a:gd name="connsiteX49" fmla="*/ 746760 w 9113520"/>
              <a:gd name="connsiteY49" fmla="*/ 12463177 h 39986617"/>
              <a:gd name="connsiteX50" fmla="*/ 106680 w 9113520"/>
              <a:gd name="connsiteY50" fmla="*/ 12280297 h 39986617"/>
              <a:gd name="connsiteX51" fmla="*/ 106680 w 9113520"/>
              <a:gd name="connsiteY51" fmla="*/ 11640217 h 39986617"/>
              <a:gd name="connsiteX52" fmla="*/ 381000 w 9113520"/>
              <a:gd name="connsiteY52" fmla="*/ 11731657 h 39986617"/>
              <a:gd name="connsiteX53" fmla="*/ 1295400 w 9113520"/>
              <a:gd name="connsiteY53" fmla="*/ 10360057 h 39986617"/>
              <a:gd name="connsiteX54" fmla="*/ 2026920 w 9113520"/>
              <a:gd name="connsiteY54" fmla="*/ 10725817 h 39986617"/>
              <a:gd name="connsiteX55" fmla="*/ 2758440 w 9113520"/>
              <a:gd name="connsiteY55" fmla="*/ 7982617 h 39986617"/>
              <a:gd name="connsiteX56" fmla="*/ 3947160 w 9113520"/>
              <a:gd name="connsiteY56" fmla="*/ 7616857 h 39986617"/>
              <a:gd name="connsiteX57" fmla="*/ 4312920 w 9113520"/>
              <a:gd name="connsiteY57" fmla="*/ 6153817 h 39986617"/>
              <a:gd name="connsiteX58" fmla="*/ 3519720 w 9113520"/>
              <a:gd name="connsiteY58" fmla="*/ 6213665 h 39986617"/>
              <a:gd name="connsiteX59" fmla="*/ 3339840 w 9113520"/>
              <a:gd name="connsiteY59" fmla="*/ 5830801 h 39986617"/>
              <a:gd name="connsiteX60" fmla="*/ 3151680 w 9113520"/>
              <a:gd name="connsiteY60" fmla="*/ 5256617 h 39986617"/>
              <a:gd name="connsiteX61" fmla="*/ 3363360 w 9113520"/>
              <a:gd name="connsiteY61" fmla="*/ 4897437 h 39986617"/>
              <a:gd name="connsiteX62" fmla="*/ 2667000 w 9113520"/>
              <a:gd name="connsiteY62" fmla="*/ 4690777 h 39986617"/>
              <a:gd name="connsiteX63" fmla="*/ 2849880 w 9113520"/>
              <a:gd name="connsiteY63" fmla="*/ 3410617 h 39986617"/>
              <a:gd name="connsiteX64" fmla="*/ 2392680 w 9113520"/>
              <a:gd name="connsiteY64" fmla="*/ 2587657 h 39986617"/>
              <a:gd name="connsiteX65" fmla="*/ 2392680 w 9113520"/>
              <a:gd name="connsiteY65" fmla="*/ 1856137 h 39986617"/>
              <a:gd name="connsiteX66" fmla="*/ 3915914 w 9113520"/>
              <a:gd name="connsiteY66" fmla="*/ 689892 h 39986617"/>
              <a:gd name="connsiteX67" fmla="*/ 4766280 w 9113520"/>
              <a:gd name="connsiteY67" fmla="*/ 235873 h 39986617"/>
              <a:gd name="connsiteX0" fmla="*/ 4766280 w 9113520"/>
              <a:gd name="connsiteY0" fmla="*/ 306017 h 40056761"/>
              <a:gd name="connsiteX1" fmla="*/ 6256320 w 9113520"/>
              <a:gd name="connsiteY1" fmla="*/ 657413 h 40056761"/>
              <a:gd name="connsiteX2" fmla="*/ 7361760 w 9113520"/>
              <a:gd name="connsiteY2" fmla="*/ 2017168 h 40056761"/>
              <a:gd name="connsiteX3" fmla="*/ 7056120 w 9113520"/>
              <a:gd name="connsiteY3" fmla="*/ 2840681 h 40056761"/>
              <a:gd name="connsiteX4" fmla="*/ 6873240 w 9113520"/>
              <a:gd name="connsiteY4" fmla="*/ 3755081 h 40056761"/>
              <a:gd name="connsiteX5" fmla="*/ 6873240 w 9113520"/>
              <a:gd name="connsiteY5" fmla="*/ 5126681 h 40056761"/>
              <a:gd name="connsiteX6" fmla="*/ 7421880 w 9113520"/>
              <a:gd name="connsiteY6" fmla="*/ 6406841 h 40056761"/>
              <a:gd name="connsiteX7" fmla="*/ 7239000 w 9113520"/>
              <a:gd name="connsiteY7" fmla="*/ 6772601 h 40056761"/>
              <a:gd name="connsiteX8" fmla="*/ 8610600 w 9113520"/>
              <a:gd name="connsiteY8" fmla="*/ 7687001 h 40056761"/>
              <a:gd name="connsiteX9" fmla="*/ 8976360 w 9113520"/>
              <a:gd name="connsiteY9" fmla="*/ 10064441 h 40056761"/>
              <a:gd name="connsiteX10" fmla="*/ 7787640 w 9113520"/>
              <a:gd name="connsiteY10" fmla="*/ 15002201 h 40056761"/>
              <a:gd name="connsiteX11" fmla="*/ 7147560 w 9113520"/>
              <a:gd name="connsiteY11" fmla="*/ 15825161 h 40056761"/>
              <a:gd name="connsiteX12" fmla="*/ 7879080 w 9113520"/>
              <a:gd name="connsiteY12" fmla="*/ 16831001 h 40056761"/>
              <a:gd name="connsiteX13" fmla="*/ 7787640 w 9113520"/>
              <a:gd name="connsiteY13" fmla="*/ 20945801 h 40056761"/>
              <a:gd name="connsiteX14" fmla="*/ 6964680 w 9113520"/>
              <a:gd name="connsiteY14" fmla="*/ 22683161 h 40056761"/>
              <a:gd name="connsiteX15" fmla="*/ 6964680 w 9113520"/>
              <a:gd name="connsiteY15" fmla="*/ 24786281 h 40056761"/>
              <a:gd name="connsiteX16" fmla="*/ 6690360 w 9113520"/>
              <a:gd name="connsiteY16" fmla="*/ 25700681 h 40056761"/>
              <a:gd name="connsiteX17" fmla="*/ 6690360 w 9113520"/>
              <a:gd name="connsiteY17" fmla="*/ 26980841 h 40056761"/>
              <a:gd name="connsiteX18" fmla="*/ 6416040 w 9113520"/>
              <a:gd name="connsiteY18" fmla="*/ 29541161 h 40056761"/>
              <a:gd name="connsiteX19" fmla="*/ 6873240 w 9113520"/>
              <a:gd name="connsiteY19" fmla="*/ 31644281 h 40056761"/>
              <a:gd name="connsiteX20" fmla="*/ 6507480 w 9113520"/>
              <a:gd name="connsiteY20" fmla="*/ 36033401 h 40056761"/>
              <a:gd name="connsiteX21" fmla="*/ 7421880 w 9113520"/>
              <a:gd name="connsiteY21" fmla="*/ 37405001 h 40056761"/>
              <a:gd name="connsiteX22" fmla="*/ 6690360 w 9113520"/>
              <a:gd name="connsiteY22" fmla="*/ 38685161 h 40056761"/>
              <a:gd name="connsiteX23" fmla="*/ 6781800 w 9113520"/>
              <a:gd name="connsiteY23" fmla="*/ 39508121 h 40056761"/>
              <a:gd name="connsiteX24" fmla="*/ 6233160 w 9113520"/>
              <a:gd name="connsiteY24" fmla="*/ 39325241 h 40056761"/>
              <a:gd name="connsiteX25" fmla="*/ 6233160 w 9113520"/>
              <a:gd name="connsiteY25" fmla="*/ 39782441 h 40056761"/>
              <a:gd name="connsiteX26" fmla="*/ 5318760 w 9113520"/>
              <a:gd name="connsiteY26" fmla="*/ 40056761 h 40056761"/>
              <a:gd name="connsiteX27" fmla="*/ 2758440 w 9113520"/>
              <a:gd name="connsiteY27" fmla="*/ 39782441 h 40056761"/>
              <a:gd name="connsiteX28" fmla="*/ 3581400 w 9113520"/>
              <a:gd name="connsiteY28" fmla="*/ 39142361 h 40056761"/>
              <a:gd name="connsiteX29" fmla="*/ 563880 w 9113520"/>
              <a:gd name="connsiteY29" fmla="*/ 39050921 h 40056761"/>
              <a:gd name="connsiteX30" fmla="*/ 2758440 w 9113520"/>
              <a:gd name="connsiteY30" fmla="*/ 38045081 h 40056761"/>
              <a:gd name="connsiteX31" fmla="*/ 4312920 w 9113520"/>
              <a:gd name="connsiteY31" fmla="*/ 36490601 h 40056761"/>
              <a:gd name="connsiteX32" fmla="*/ 3581400 w 9113520"/>
              <a:gd name="connsiteY32" fmla="*/ 30638441 h 40056761"/>
              <a:gd name="connsiteX33" fmla="*/ 3672840 w 9113520"/>
              <a:gd name="connsiteY33" fmla="*/ 29906921 h 40056761"/>
              <a:gd name="connsiteX34" fmla="*/ 15240 w 9113520"/>
              <a:gd name="connsiteY34" fmla="*/ 29175401 h 40056761"/>
              <a:gd name="connsiteX35" fmla="*/ 1844040 w 9113520"/>
              <a:gd name="connsiteY35" fmla="*/ 19208441 h 40056761"/>
              <a:gd name="connsiteX36" fmla="*/ 1295400 w 9113520"/>
              <a:gd name="connsiteY36" fmla="*/ 19299881 h 40056761"/>
              <a:gd name="connsiteX37" fmla="*/ 1386840 w 9113520"/>
              <a:gd name="connsiteY37" fmla="*/ 19117001 h 40056761"/>
              <a:gd name="connsiteX38" fmla="*/ 1021080 w 9113520"/>
              <a:gd name="connsiteY38" fmla="*/ 19299881 h 40056761"/>
              <a:gd name="connsiteX39" fmla="*/ 838200 w 9113520"/>
              <a:gd name="connsiteY39" fmla="*/ 19025561 h 40056761"/>
              <a:gd name="connsiteX40" fmla="*/ 472440 w 9113520"/>
              <a:gd name="connsiteY40" fmla="*/ 19208441 h 40056761"/>
              <a:gd name="connsiteX41" fmla="*/ 838200 w 9113520"/>
              <a:gd name="connsiteY41" fmla="*/ 18568361 h 40056761"/>
              <a:gd name="connsiteX42" fmla="*/ 289560 w 9113520"/>
              <a:gd name="connsiteY42" fmla="*/ 18476921 h 40056761"/>
              <a:gd name="connsiteX43" fmla="*/ 563880 w 9113520"/>
              <a:gd name="connsiteY43" fmla="*/ 17928281 h 40056761"/>
              <a:gd name="connsiteX44" fmla="*/ 106680 w 9113520"/>
              <a:gd name="connsiteY44" fmla="*/ 17471081 h 40056761"/>
              <a:gd name="connsiteX45" fmla="*/ 381000 w 9113520"/>
              <a:gd name="connsiteY45" fmla="*/ 17379641 h 40056761"/>
              <a:gd name="connsiteX46" fmla="*/ 472440 w 9113520"/>
              <a:gd name="connsiteY46" fmla="*/ 16556681 h 40056761"/>
              <a:gd name="connsiteX47" fmla="*/ 929640 w 9113520"/>
              <a:gd name="connsiteY47" fmla="*/ 15002201 h 40056761"/>
              <a:gd name="connsiteX48" fmla="*/ 15240 w 9113520"/>
              <a:gd name="connsiteY48" fmla="*/ 14453561 h 40056761"/>
              <a:gd name="connsiteX49" fmla="*/ 746760 w 9113520"/>
              <a:gd name="connsiteY49" fmla="*/ 12533321 h 40056761"/>
              <a:gd name="connsiteX50" fmla="*/ 106680 w 9113520"/>
              <a:gd name="connsiteY50" fmla="*/ 12350441 h 40056761"/>
              <a:gd name="connsiteX51" fmla="*/ 106680 w 9113520"/>
              <a:gd name="connsiteY51" fmla="*/ 11710361 h 40056761"/>
              <a:gd name="connsiteX52" fmla="*/ 381000 w 9113520"/>
              <a:gd name="connsiteY52" fmla="*/ 11801801 h 40056761"/>
              <a:gd name="connsiteX53" fmla="*/ 1295400 w 9113520"/>
              <a:gd name="connsiteY53" fmla="*/ 10430201 h 40056761"/>
              <a:gd name="connsiteX54" fmla="*/ 2026920 w 9113520"/>
              <a:gd name="connsiteY54" fmla="*/ 10795961 h 40056761"/>
              <a:gd name="connsiteX55" fmla="*/ 2758440 w 9113520"/>
              <a:gd name="connsiteY55" fmla="*/ 8052761 h 40056761"/>
              <a:gd name="connsiteX56" fmla="*/ 3947160 w 9113520"/>
              <a:gd name="connsiteY56" fmla="*/ 7687001 h 40056761"/>
              <a:gd name="connsiteX57" fmla="*/ 4312920 w 9113520"/>
              <a:gd name="connsiteY57" fmla="*/ 6223961 h 40056761"/>
              <a:gd name="connsiteX58" fmla="*/ 3519720 w 9113520"/>
              <a:gd name="connsiteY58" fmla="*/ 6283809 h 40056761"/>
              <a:gd name="connsiteX59" fmla="*/ 3339840 w 9113520"/>
              <a:gd name="connsiteY59" fmla="*/ 5900945 h 40056761"/>
              <a:gd name="connsiteX60" fmla="*/ 3151680 w 9113520"/>
              <a:gd name="connsiteY60" fmla="*/ 5326761 h 40056761"/>
              <a:gd name="connsiteX61" fmla="*/ 3363360 w 9113520"/>
              <a:gd name="connsiteY61" fmla="*/ 4967581 h 40056761"/>
              <a:gd name="connsiteX62" fmla="*/ 2667000 w 9113520"/>
              <a:gd name="connsiteY62" fmla="*/ 4760921 h 40056761"/>
              <a:gd name="connsiteX63" fmla="*/ 2849880 w 9113520"/>
              <a:gd name="connsiteY63" fmla="*/ 3480761 h 40056761"/>
              <a:gd name="connsiteX64" fmla="*/ 2392680 w 9113520"/>
              <a:gd name="connsiteY64" fmla="*/ 2657801 h 40056761"/>
              <a:gd name="connsiteX65" fmla="*/ 2392680 w 9113520"/>
              <a:gd name="connsiteY65" fmla="*/ 1926281 h 40056761"/>
              <a:gd name="connsiteX66" fmla="*/ 3915914 w 9113520"/>
              <a:gd name="connsiteY66" fmla="*/ 760036 h 40056761"/>
              <a:gd name="connsiteX67" fmla="*/ 4766280 w 9113520"/>
              <a:gd name="connsiteY67" fmla="*/ 306017 h 40056761"/>
              <a:gd name="connsiteX0" fmla="*/ 4766280 w 9113520"/>
              <a:gd name="connsiteY0" fmla="*/ 306017 h 40056761"/>
              <a:gd name="connsiteX1" fmla="*/ 6256320 w 9113520"/>
              <a:gd name="connsiteY1" fmla="*/ 657413 h 40056761"/>
              <a:gd name="connsiteX2" fmla="*/ 7361760 w 9113520"/>
              <a:gd name="connsiteY2" fmla="*/ 2017168 h 40056761"/>
              <a:gd name="connsiteX3" fmla="*/ 7056120 w 9113520"/>
              <a:gd name="connsiteY3" fmla="*/ 2840681 h 40056761"/>
              <a:gd name="connsiteX4" fmla="*/ 7008960 w 9113520"/>
              <a:gd name="connsiteY4" fmla="*/ 3838727 h 40056761"/>
              <a:gd name="connsiteX5" fmla="*/ 6873240 w 9113520"/>
              <a:gd name="connsiteY5" fmla="*/ 5126681 h 40056761"/>
              <a:gd name="connsiteX6" fmla="*/ 7421880 w 9113520"/>
              <a:gd name="connsiteY6" fmla="*/ 6406841 h 40056761"/>
              <a:gd name="connsiteX7" fmla="*/ 7239000 w 9113520"/>
              <a:gd name="connsiteY7" fmla="*/ 6772601 h 40056761"/>
              <a:gd name="connsiteX8" fmla="*/ 8610600 w 9113520"/>
              <a:gd name="connsiteY8" fmla="*/ 7687001 h 40056761"/>
              <a:gd name="connsiteX9" fmla="*/ 8976360 w 9113520"/>
              <a:gd name="connsiteY9" fmla="*/ 10064441 h 40056761"/>
              <a:gd name="connsiteX10" fmla="*/ 7787640 w 9113520"/>
              <a:gd name="connsiteY10" fmla="*/ 15002201 h 40056761"/>
              <a:gd name="connsiteX11" fmla="*/ 7147560 w 9113520"/>
              <a:gd name="connsiteY11" fmla="*/ 15825161 h 40056761"/>
              <a:gd name="connsiteX12" fmla="*/ 7879080 w 9113520"/>
              <a:gd name="connsiteY12" fmla="*/ 16831001 h 40056761"/>
              <a:gd name="connsiteX13" fmla="*/ 7787640 w 9113520"/>
              <a:gd name="connsiteY13" fmla="*/ 20945801 h 40056761"/>
              <a:gd name="connsiteX14" fmla="*/ 6964680 w 9113520"/>
              <a:gd name="connsiteY14" fmla="*/ 22683161 h 40056761"/>
              <a:gd name="connsiteX15" fmla="*/ 6964680 w 9113520"/>
              <a:gd name="connsiteY15" fmla="*/ 24786281 h 40056761"/>
              <a:gd name="connsiteX16" fmla="*/ 6690360 w 9113520"/>
              <a:gd name="connsiteY16" fmla="*/ 25700681 h 40056761"/>
              <a:gd name="connsiteX17" fmla="*/ 6690360 w 9113520"/>
              <a:gd name="connsiteY17" fmla="*/ 26980841 h 40056761"/>
              <a:gd name="connsiteX18" fmla="*/ 6416040 w 9113520"/>
              <a:gd name="connsiteY18" fmla="*/ 29541161 h 40056761"/>
              <a:gd name="connsiteX19" fmla="*/ 6873240 w 9113520"/>
              <a:gd name="connsiteY19" fmla="*/ 31644281 h 40056761"/>
              <a:gd name="connsiteX20" fmla="*/ 6507480 w 9113520"/>
              <a:gd name="connsiteY20" fmla="*/ 36033401 h 40056761"/>
              <a:gd name="connsiteX21" fmla="*/ 7421880 w 9113520"/>
              <a:gd name="connsiteY21" fmla="*/ 37405001 h 40056761"/>
              <a:gd name="connsiteX22" fmla="*/ 6690360 w 9113520"/>
              <a:gd name="connsiteY22" fmla="*/ 38685161 h 40056761"/>
              <a:gd name="connsiteX23" fmla="*/ 6781800 w 9113520"/>
              <a:gd name="connsiteY23" fmla="*/ 39508121 h 40056761"/>
              <a:gd name="connsiteX24" fmla="*/ 6233160 w 9113520"/>
              <a:gd name="connsiteY24" fmla="*/ 39325241 h 40056761"/>
              <a:gd name="connsiteX25" fmla="*/ 6233160 w 9113520"/>
              <a:gd name="connsiteY25" fmla="*/ 39782441 h 40056761"/>
              <a:gd name="connsiteX26" fmla="*/ 5318760 w 9113520"/>
              <a:gd name="connsiteY26" fmla="*/ 40056761 h 40056761"/>
              <a:gd name="connsiteX27" fmla="*/ 2758440 w 9113520"/>
              <a:gd name="connsiteY27" fmla="*/ 39782441 h 40056761"/>
              <a:gd name="connsiteX28" fmla="*/ 3581400 w 9113520"/>
              <a:gd name="connsiteY28" fmla="*/ 39142361 h 40056761"/>
              <a:gd name="connsiteX29" fmla="*/ 563880 w 9113520"/>
              <a:gd name="connsiteY29" fmla="*/ 39050921 h 40056761"/>
              <a:gd name="connsiteX30" fmla="*/ 2758440 w 9113520"/>
              <a:gd name="connsiteY30" fmla="*/ 38045081 h 40056761"/>
              <a:gd name="connsiteX31" fmla="*/ 4312920 w 9113520"/>
              <a:gd name="connsiteY31" fmla="*/ 36490601 h 40056761"/>
              <a:gd name="connsiteX32" fmla="*/ 3581400 w 9113520"/>
              <a:gd name="connsiteY32" fmla="*/ 30638441 h 40056761"/>
              <a:gd name="connsiteX33" fmla="*/ 3672840 w 9113520"/>
              <a:gd name="connsiteY33" fmla="*/ 29906921 h 40056761"/>
              <a:gd name="connsiteX34" fmla="*/ 15240 w 9113520"/>
              <a:gd name="connsiteY34" fmla="*/ 29175401 h 40056761"/>
              <a:gd name="connsiteX35" fmla="*/ 1844040 w 9113520"/>
              <a:gd name="connsiteY35" fmla="*/ 19208441 h 40056761"/>
              <a:gd name="connsiteX36" fmla="*/ 1295400 w 9113520"/>
              <a:gd name="connsiteY36" fmla="*/ 19299881 h 40056761"/>
              <a:gd name="connsiteX37" fmla="*/ 1386840 w 9113520"/>
              <a:gd name="connsiteY37" fmla="*/ 19117001 h 40056761"/>
              <a:gd name="connsiteX38" fmla="*/ 1021080 w 9113520"/>
              <a:gd name="connsiteY38" fmla="*/ 19299881 h 40056761"/>
              <a:gd name="connsiteX39" fmla="*/ 838200 w 9113520"/>
              <a:gd name="connsiteY39" fmla="*/ 19025561 h 40056761"/>
              <a:gd name="connsiteX40" fmla="*/ 472440 w 9113520"/>
              <a:gd name="connsiteY40" fmla="*/ 19208441 h 40056761"/>
              <a:gd name="connsiteX41" fmla="*/ 838200 w 9113520"/>
              <a:gd name="connsiteY41" fmla="*/ 18568361 h 40056761"/>
              <a:gd name="connsiteX42" fmla="*/ 289560 w 9113520"/>
              <a:gd name="connsiteY42" fmla="*/ 18476921 h 40056761"/>
              <a:gd name="connsiteX43" fmla="*/ 563880 w 9113520"/>
              <a:gd name="connsiteY43" fmla="*/ 17928281 h 40056761"/>
              <a:gd name="connsiteX44" fmla="*/ 106680 w 9113520"/>
              <a:gd name="connsiteY44" fmla="*/ 17471081 h 40056761"/>
              <a:gd name="connsiteX45" fmla="*/ 381000 w 9113520"/>
              <a:gd name="connsiteY45" fmla="*/ 17379641 h 40056761"/>
              <a:gd name="connsiteX46" fmla="*/ 472440 w 9113520"/>
              <a:gd name="connsiteY46" fmla="*/ 16556681 h 40056761"/>
              <a:gd name="connsiteX47" fmla="*/ 929640 w 9113520"/>
              <a:gd name="connsiteY47" fmla="*/ 15002201 h 40056761"/>
              <a:gd name="connsiteX48" fmla="*/ 15240 w 9113520"/>
              <a:gd name="connsiteY48" fmla="*/ 14453561 h 40056761"/>
              <a:gd name="connsiteX49" fmla="*/ 746760 w 9113520"/>
              <a:gd name="connsiteY49" fmla="*/ 12533321 h 40056761"/>
              <a:gd name="connsiteX50" fmla="*/ 106680 w 9113520"/>
              <a:gd name="connsiteY50" fmla="*/ 12350441 h 40056761"/>
              <a:gd name="connsiteX51" fmla="*/ 106680 w 9113520"/>
              <a:gd name="connsiteY51" fmla="*/ 11710361 h 40056761"/>
              <a:gd name="connsiteX52" fmla="*/ 381000 w 9113520"/>
              <a:gd name="connsiteY52" fmla="*/ 11801801 h 40056761"/>
              <a:gd name="connsiteX53" fmla="*/ 1295400 w 9113520"/>
              <a:gd name="connsiteY53" fmla="*/ 10430201 h 40056761"/>
              <a:gd name="connsiteX54" fmla="*/ 2026920 w 9113520"/>
              <a:gd name="connsiteY54" fmla="*/ 10795961 h 40056761"/>
              <a:gd name="connsiteX55" fmla="*/ 2758440 w 9113520"/>
              <a:gd name="connsiteY55" fmla="*/ 8052761 h 40056761"/>
              <a:gd name="connsiteX56" fmla="*/ 3947160 w 9113520"/>
              <a:gd name="connsiteY56" fmla="*/ 7687001 h 40056761"/>
              <a:gd name="connsiteX57" fmla="*/ 4312920 w 9113520"/>
              <a:gd name="connsiteY57" fmla="*/ 6223961 h 40056761"/>
              <a:gd name="connsiteX58" fmla="*/ 3519720 w 9113520"/>
              <a:gd name="connsiteY58" fmla="*/ 6283809 h 40056761"/>
              <a:gd name="connsiteX59" fmla="*/ 3339840 w 9113520"/>
              <a:gd name="connsiteY59" fmla="*/ 5900945 h 40056761"/>
              <a:gd name="connsiteX60" fmla="*/ 3151680 w 9113520"/>
              <a:gd name="connsiteY60" fmla="*/ 5326761 h 40056761"/>
              <a:gd name="connsiteX61" fmla="*/ 3363360 w 9113520"/>
              <a:gd name="connsiteY61" fmla="*/ 4967581 h 40056761"/>
              <a:gd name="connsiteX62" fmla="*/ 2667000 w 9113520"/>
              <a:gd name="connsiteY62" fmla="*/ 4760921 h 40056761"/>
              <a:gd name="connsiteX63" fmla="*/ 2849880 w 9113520"/>
              <a:gd name="connsiteY63" fmla="*/ 3480761 h 40056761"/>
              <a:gd name="connsiteX64" fmla="*/ 2392680 w 9113520"/>
              <a:gd name="connsiteY64" fmla="*/ 2657801 h 40056761"/>
              <a:gd name="connsiteX65" fmla="*/ 2392680 w 9113520"/>
              <a:gd name="connsiteY65" fmla="*/ 1926281 h 40056761"/>
              <a:gd name="connsiteX66" fmla="*/ 3915914 w 9113520"/>
              <a:gd name="connsiteY66" fmla="*/ 760036 h 40056761"/>
              <a:gd name="connsiteX67" fmla="*/ 4766280 w 9113520"/>
              <a:gd name="connsiteY67" fmla="*/ 306017 h 40056761"/>
              <a:gd name="connsiteX0" fmla="*/ 4766280 w 9113520"/>
              <a:gd name="connsiteY0" fmla="*/ 306017 h 40056761"/>
              <a:gd name="connsiteX1" fmla="*/ 6256320 w 9113520"/>
              <a:gd name="connsiteY1" fmla="*/ 657413 h 40056761"/>
              <a:gd name="connsiteX2" fmla="*/ 7361760 w 9113520"/>
              <a:gd name="connsiteY2" fmla="*/ 2017168 h 40056761"/>
              <a:gd name="connsiteX3" fmla="*/ 7056120 w 9113520"/>
              <a:gd name="connsiteY3" fmla="*/ 2840681 h 40056761"/>
              <a:gd name="connsiteX4" fmla="*/ 7008960 w 9113520"/>
              <a:gd name="connsiteY4" fmla="*/ 3838727 h 40056761"/>
              <a:gd name="connsiteX5" fmla="*/ 6873240 w 9113520"/>
              <a:gd name="connsiteY5" fmla="*/ 5126681 h 40056761"/>
              <a:gd name="connsiteX6" fmla="*/ 7421880 w 9113520"/>
              <a:gd name="connsiteY6" fmla="*/ 6406841 h 40056761"/>
              <a:gd name="connsiteX7" fmla="*/ 7239000 w 9113520"/>
              <a:gd name="connsiteY7" fmla="*/ 6772601 h 40056761"/>
              <a:gd name="connsiteX8" fmla="*/ 8610600 w 9113520"/>
              <a:gd name="connsiteY8" fmla="*/ 7687001 h 40056761"/>
              <a:gd name="connsiteX9" fmla="*/ 8976360 w 9113520"/>
              <a:gd name="connsiteY9" fmla="*/ 10064441 h 40056761"/>
              <a:gd name="connsiteX10" fmla="*/ 7787640 w 9113520"/>
              <a:gd name="connsiteY10" fmla="*/ 15002201 h 40056761"/>
              <a:gd name="connsiteX11" fmla="*/ 7147560 w 9113520"/>
              <a:gd name="connsiteY11" fmla="*/ 15825161 h 40056761"/>
              <a:gd name="connsiteX12" fmla="*/ 7879080 w 9113520"/>
              <a:gd name="connsiteY12" fmla="*/ 16831001 h 40056761"/>
              <a:gd name="connsiteX13" fmla="*/ 7787640 w 9113520"/>
              <a:gd name="connsiteY13" fmla="*/ 20945801 h 40056761"/>
              <a:gd name="connsiteX14" fmla="*/ 6964680 w 9113520"/>
              <a:gd name="connsiteY14" fmla="*/ 22683161 h 40056761"/>
              <a:gd name="connsiteX15" fmla="*/ 6964680 w 9113520"/>
              <a:gd name="connsiteY15" fmla="*/ 24786281 h 40056761"/>
              <a:gd name="connsiteX16" fmla="*/ 6690360 w 9113520"/>
              <a:gd name="connsiteY16" fmla="*/ 25700681 h 40056761"/>
              <a:gd name="connsiteX17" fmla="*/ 6690360 w 9113520"/>
              <a:gd name="connsiteY17" fmla="*/ 26980841 h 40056761"/>
              <a:gd name="connsiteX18" fmla="*/ 6416040 w 9113520"/>
              <a:gd name="connsiteY18" fmla="*/ 29541161 h 40056761"/>
              <a:gd name="connsiteX19" fmla="*/ 6873240 w 9113520"/>
              <a:gd name="connsiteY19" fmla="*/ 31644281 h 40056761"/>
              <a:gd name="connsiteX20" fmla="*/ 6507480 w 9113520"/>
              <a:gd name="connsiteY20" fmla="*/ 36033401 h 40056761"/>
              <a:gd name="connsiteX21" fmla="*/ 7421880 w 9113520"/>
              <a:gd name="connsiteY21" fmla="*/ 37405001 h 40056761"/>
              <a:gd name="connsiteX22" fmla="*/ 6690360 w 9113520"/>
              <a:gd name="connsiteY22" fmla="*/ 38685161 h 40056761"/>
              <a:gd name="connsiteX23" fmla="*/ 6781800 w 9113520"/>
              <a:gd name="connsiteY23" fmla="*/ 39508121 h 40056761"/>
              <a:gd name="connsiteX24" fmla="*/ 6233160 w 9113520"/>
              <a:gd name="connsiteY24" fmla="*/ 39325241 h 40056761"/>
              <a:gd name="connsiteX25" fmla="*/ 6233160 w 9113520"/>
              <a:gd name="connsiteY25" fmla="*/ 39782441 h 40056761"/>
              <a:gd name="connsiteX26" fmla="*/ 5318760 w 9113520"/>
              <a:gd name="connsiteY26" fmla="*/ 40056761 h 40056761"/>
              <a:gd name="connsiteX27" fmla="*/ 2758440 w 9113520"/>
              <a:gd name="connsiteY27" fmla="*/ 39782441 h 40056761"/>
              <a:gd name="connsiteX28" fmla="*/ 3581400 w 9113520"/>
              <a:gd name="connsiteY28" fmla="*/ 39142361 h 40056761"/>
              <a:gd name="connsiteX29" fmla="*/ 563880 w 9113520"/>
              <a:gd name="connsiteY29" fmla="*/ 39050921 h 40056761"/>
              <a:gd name="connsiteX30" fmla="*/ 2758440 w 9113520"/>
              <a:gd name="connsiteY30" fmla="*/ 38045081 h 40056761"/>
              <a:gd name="connsiteX31" fmla="*/ 4312920 w 9113520"/>
              <a:gd name="connsiteY31" fmla="*/ 36490601 h 40056761"/>
              <a:gd name="connsiteX32" fmla="*/ 3581400 w 9113520"/>
              <a:gd name="connsiteY32" fmla="*/ 30638441 h 40056761"/>
              <a:gd name="connsiteX33" fmla="*/ 3672840 w 9113520"/>
              <a:gd name="connsiteY33" fmla="*/ 29906921 h 40056761"/>
              <a:gd name="connsiteX34" fmla="*/ 15240 w 9113520"/>
              <a:gd name="connsiteY34" fmla="*/ 29175401 h 40056761"/>
              <a:gd name="connsiteX35" fmla="*/ 1844040 w 9113520"/>
              <a:gd name="connsiteY35" fmla="*/ 19208441 h 40056761"/>
              <a:gd name="connsiteX36" fmla="*/ 1295400 w 9113520"/>
              <a:gd name="connsiteY36" fmla="*/ 19299881 h 40056761"/>
              <a:gd name="connsiteX37" fmla="*/ 1386840 w 9113520"/>
              <a:gd name="connsiteY37" fmla="*/ 19117001 h 40056761"/>
              <a:gd name="connsiteX38" fmla="*/ 1021080 w 9113520"/>
              <a:gd name="connsiteY38" fmla="*/ 19299881 h 40056761"/>
              <a:gd name="connsiteX39" fmla="*/ 838200 w 9113520"/>
              <a:gd name="connsiteY39" fmla="*/ 19025561 h 40056761"/>
              <a:gd name="connsiteX40" fmla="*/ 472440 w 9113520"/>
              <a:gd name="connsiteY40" fmla="*/ 19208441 h 40056761"/>
              <a:gd name="connsiteX41" fmla="*/ 838200 w 9113520"/>
              <a:gd name="connsiteY41" fmla="*/ 18568361 h 40056761"/>
              <a:gd name="connsiteX42" fmla="*/ 289560 w 9113520"/>
              <a:gd name="connsiteY42" fmla="*/ 18476921 h 40056761"/>
              <a:gd name="connsiteX43" fmla="*/ 563880 w 9113520"/>
              <a:gd name="connsiteY43" fmla="*/ 17928281 h 40056761"/>
              <a:gd name="connsiteX44" fmla="*/ 106680 w 9113520"/>
              <a:gd name="connsiteY44" fmla="*/ 17471081 h 40056761"/>
              <a:gd name="connsiteX45" fmla="*/ 381000 w 9113520"/>
              <a:gd name="connsiteY45" fmla="*/ 17379641 h 40056761"/>
              <a:gd name="connsiteX46" fmla="*/ 472440 w 9113520"/>
              <a:gd name="connsiteY46" fmla="*/ 16556681 h 40056761"/>
              <a:gd name="connsiteX47" fmla="*/ 929640 w 9113520"/>
              <a:gd name="connsiteY47" fmla="*/ 15002201 h 40056761"/>
              <a:gd name="connsiteX48" fmla="*/ 15240 w 9113520"/>
              <a:gd name="connsiteY48" fmla="*/ 14453561 h 40056761"/>
              <a:gd name="connsiteX49" fmla="*/ 746760 w 9113520"/>
              <a:gd name="connsiteY49" fmla="*/ 12533321 h 40056761"/>
              <a:gd name="connsiteX50" fmla="*/ 106680 w 9113520"/>
              <a:gd name="connsiteY50" fmla="*/ 12350441 h 40056761"/>
              <a:gd name="connsiteX51" fmla="*/ 106680 w 9113520"/>
              <a:gd name="connsiteY51" fmla="*/ 11710361 h 40056761"/>
              <a:gd name="connsiteX52" fmla="*/ 381000 w 9113520"/>
              <a:gd name="connsiteY52" fmla="*/ 11801801 h 40056761"/>
              <a:gd name="connsiteX53" fmla="*/ 1295400 w 9113520"/>
              <a:gd name="connsiteY53" fmla="*/ 10430201 h 40056761"/>
              <a:gd name="connsiteX54" fmla="*/ 2026920 w 9113520"/>
              <a:gd name="connsiteY54" fmla="*/ 10795961 h 40056761"/>
              <a:gd name="connsiteX55" fmla="*/ 2758440 w 9113520"/>
              <a:gd name="connsiteY55" fmla="*/ 8052761 h 40056761"/>
              <a:gd name="connsiteX56" fmla="*/ 3947160 w 9113520"/>
              <a:gd name="connsiteY56" fmla="*/ 7687001 h 40056761"/>
              <a:gd name="connsiteX57" fmla="*/ 4312920 w 9113520"/>
              <a:gd name="connsiteY57" fmla="*/ 6223961 h 40056761"/>
              <a:gd name="connsiteX58" fmla="*/ 3519720 w 9113520"/>
              <a:gd name="connsiteY58" fmla="*/ 6283809 h 40056761"/>
              <a:gd name="connsiteX59" fmla="*/ 3339840 w 9113520"/>
              <a:gd name="connsiteY59" fmla="*/ 5900945 h 40056761"/>
              <a:gd name="connsiteX60" fmla="*/ 3151680 w 9113520"/>
              <a:gd name="connsiteY60" fmla="*/ 5326761 h 40056761"/>
              <a:gd name="connsiteX61" fmla="*/ 3363360 w 9113520"/>
              <a:gd name="connsiteY61" fmla="*/ 4967581 h 40056761"/>
              <a:gd name="connsiteX62" fmla="*/ 2667000 w 9113520"/>
              <a:gd name="connsiteY62" fmla="*/ 4760921 h 40056761"/>
              <a:gd name="connsiteX63" fmla="*/ 2849880 w 9113520"/>
              <a:gd name="connsiteY63" fmla="*/ 3480761 h 40056761"/>
              <a:gd name="connsiteX64" fmla="*/ 2392680 w 9113520"/>
              <a:gd name="connsiteY64" fmla="*/ 2657801 h 40056761"/>
              <a:gd name="connsiteX65" fmla="*/ 2392680 w 9113520"/>
              <a:gd name="connsiteY65" fmla="*/ 1926281 h 40056761"/>
              <a:gd name="connsiteX66" fmla="*/ 3915914 w 9113520"/>
              <a:gd name="connsiteY66" fmla="*/ 760036 h 40056761"/>
              <a:gd name="connsiteX67" fmla="*/ 4766280 w 9113520"/>
              <a:gd name="connsiteY67" fmla="*/ 306017 h 40056761"/>
              <a:gd name="connsiteX0" fmla="*/ 4766280 w 9113520"/>
              <a:gd name="connsiteY0" fmla="*/ 306017 h 40056761"/>
              <a:gd name="connsiteX1" fmla="*/ 6256320 w 9113520"/>
              <a:gd name="connsiteY1" fmla="*/ 657413 h 40056761"/>
              <a:gd name="connsiteX2" fmla="*/ 7361760 w 9113520"/>
              <a:gd name="connsiteY2" fmla="*/ 2017168 h 40056761"/>
              <a:gd name="connsiteX3" fmla="*/ 7056120 w 9113520"/>
              <a:gd name="connsiteY3" fmla="*/ 2840681 h 40056761"/>
              <a:gd name="connsiteX4" fmla="*/ 7008960 w 9113520"/>
              <a:gd name="connsiteY4" fmla="*/ 3838727 h 40056761"/>
              <a:gd name="connsiteX5" fmla="*/ 7244160 w 9113520"/>
              <a:gd name="connsiteY5" fmla="*/ 5044548 h 40056761"/>
              <a:gd name="connsiteX6" fmla="*/ 7421880 w 9113520"/>
              <a:gd name="connsiteY6" fmla="*/ 6406841 h 40056761"/>
              <a:gd name="connsiteX7" fmla="*/ 7239000 w 9113520"/>
              <a:gd name="connsiteY7" fmla="*/ 6772601 h 40056761"/>
              <a:gd name="connsiteX8" fmla="*/ 8610600 w 9113520"/>
              <a:gd name="connsiteY8" fmla="*/ 7687001 h 40056761"/>
              <a:gd name="connsiteX9" fmla="*/ 8976360 w 9113520"/>
              <a:gd name="connsiteY9" fmla="*/ 10064441 h 40056761"/>
              <a:gd name="connsiteX10" fmla="*/ 7787640 w 9113520"/>
              <a:gd name="connsiteY10" fmla="*/ 15002201 h 40056761"/>
              <a:gd name="connsiteX11" fmla="*/ 7147560 w 9113520"/>
              <a:gd name="connsiteY11" fmla="*/ 15825161 h 40056761"/>
              <a:gd name="connsiteX12" fmla="*/ 7879080 w 9113520"/>
              <a:gd name="connsiteY12" fmla="*/ 16831001 h 40056761"/>
              <a:gd name="connsiteX13" fmla="*/ 7787640 w 9113520"/>
              <a:gd name="connsiteY13" fmla="*/ 20945801 h 40056761"/>
              <a:gd name="connsiteX14" fmla="*/ 6964680 w 9113520"/>
              <a:gd name="connsiteY14" fmla="*/ 22683161 h 40056761"/>
              <a:gd name="connsiteX15" fmla="*/ 6964680 w 9113520"/>
              <a:gd name="connsiteY15" fmla="*/ 24786281 h 40056761"/>
              <a:gd name="connsiteX16" fmla="*/ 6690360 w 9113520"/>
              <a:gd name="connsiteY16" fmla="*/ 25700681 h 40056761"/>
              <a:gd name="connsiteX17" fmla="*/ 6690360 w 9113520"/>
              <a:gd name="connsiteY17" fmla="*/ 26980841 h 40056761"/>
              <a:gd name="connsiteX18" fmla="*/ 6416040 w 9113520"/>
              <a:gd name="connsiteY18" fmla="*/ 29541161 h 40056761"/>
              <a:gd name="connsiteX19" fmla="*/ 6873240 w 9113520"/>
              <a:gd name="connsiteY19" fmla="*/ 31644281 h 40056761"/>
              <a:gd name="connsiteX20" fmla="*/ 6507480 w 9113520"/>
              <a:gd name="connsiteY20" fmla="*/ 36033401 h 40056761"/>
              <a:gd name="connsiteX21" fmla="*/ 7421880 w 9113520"/>
              <a:gd name="connsiteY21" fmla="*/ 37405001 h 40056761"/>
              <a:gd name="connsiteX22" fmla="*/ 6690360 w 9113520"/>
              <a:gd name="connsiteY22" fmla="*/ 38685161 h 40056761"/>
              <a:gd name="connsiteX23" fmla="*/ 6781800 w 9113520"/>
              <a:gd name="connsiteY23" fmla="*/ 39508121 h 40056761"/>
              <a:gd name="connsiteX24" fmla="*/ 6233160 w 9113520"/>
              <a:gd name="connsiteY24" fmla="*/ 39325241 h 40056761"/>
              <a:gd name="connsiteX25" fmla="*/ 6233160 w 9113520"/>
              <a:gd name="connsiteY25" fmla="*/ 39782441 h 40056761"/>
              <a:gd name="connsiteX26" fmla="*/ 5318760 w 9113520"/>
              <a:gd name="connsiteY26" fmla="*/ 40056761 h 40056761"/>
              <a:gd name="connsiteX27" fmla="*/ 2758440 w 9113520"/>
              <a:gd name="connsiteY27" fmla="*/ 39782441 h 40056761"/>
              <a:gd name="connsiteX28" fmla="*/ 3581400 w 9113520"/>
              <a:gd name="connsiteY28" fmla="*/ 39142361 h 40056761"/>
              <a:gd name="connsiteX29" fmla="*/ 563880 w 9113520"/>
              <a:gd name="connsiteY29" fmla="*/ 39050921 h 40056761"/>
              <a:gd name="connsiteX30" fmla="*/ 2758440 w 9113520"/>
              <a:gd name="connsiteY30" fmla="*/ 38045081 h 40056761"/>
              <a:gd name="connsiteX31" fmla="*/ 4312920 w 9113520"/>
              <a:gd name="connsiteY31" fmla="*/ 36490601 h 40056761"/>
              <a:gd name="connsiteX32" fmla="*/ 3581400 w 9113520"/>
              <a:gd name="connsiteY32" fmla="*/ 30638441 h 40056761"/>
              <a:gd name="connsiteX33" fmla="*/ 3672840 w 9113520"/>
              <a:gd name="connsiteY33" fmla="*/ 29906921 h 40056761"/>
              <a:gd name="connsiteX34" fmla="*/ 15240 w 9113520"/>
              <a:gd name="connsiteY34" fmla="*/ 29175401 h 40056761"/>
              <a:gd name="connsiteX35" fmla="*/ 1844040 w 9113520"/>
              <a:gd name="connsiteY35" fmla="*/ 19208441 h 40056761"/>
              <a:gd name="connsiteX36" fmla="*/ 1295400 w 9113520"/>
              <a:gd name="connsiteY36" fmla="*/ 19299881 h 40056761"/>
              <a:gd name="connsiteX37" fmla="*/ 1386840 w 9113520"/>
              <a:gd name="connsiteY37" fmla="*/ 19117001 h 40056761"/>
              <a:gd name="connsiteX38" fmla="*/ 1021080 w 9113520"/>
              <a:gd name="connsiteY38" fmla="*/ 19299881 h 40056761"/>
              <a:gd name="connsiteX39" fmla="*/ 838200 w 9113520"/>
              <a:gd name="connsiteY39" fmla="*/ 19025561 h 40056761"/>
              <a:gd name="connsiteX40" fmla="*/ 472440 w 9113520"/>
              <a:gd name="connsiteY40" fmla="*/ 19208441 h 40056761"/>
              <a:gd name="connsiteX41" fmla="*/ 838200 w 9113520"/>
              <a:gd name="connsiteY41" fmla="*/ 18568361 h 40056761"/>
              <a:gd name="connsiteX42" fmla="*/ 289560 w 9113520"/>
              <a:gd name="connsiteY42" fmla="*/ 18476921 h 40056761"/>
              <a:gd name="connsiteX43" fmla="*/ 563880 w 9113520"/>
              <a:gd name="connsiteY43" fmla="*/ 17928281 h 40056761"/>
              <a:gd name="connsiteX44" fmla="*/ 106680 w 9113520"/>
              <a:gd name="connsiteY44" fmla="*/ 17471081 h 40056761"/>
              <a:gd name="connsiteX45" fmla="*/ 381000 w 9113520"/>
              <a:gd name="connsiteY45" fmla="*/ 17379641 h 40056761"/>
              <a:gd name="connsiteX46" fmla="*/ 472440 w 9113520"/>
              <a:gd name="connsiteY46" fmla="*/ 16556681 h 40056761"/>
              <a:gd name="connsiteX47" fmla="*/ 929640 w 9113520"/>
              <a:gd name="connsiteY47" fmla="*/ 15002201 h 40056761"/>
              <a:gd name="connsiteX48" fmla="*/ 15240 w 9113520"/>
              <a:gd name="connsiteY48" fmla="*/ 14453561 h 40056761"/>
              <a:gd name="connsiteX49" fmla="*/ 746760 w 9113520"/>
              <a:gd name="connsiteY49" fmla="*/ 12533321 h 40056761"/>
              <a:gd name="connsiteX50" fmla="*/ 106680 w 9113520"/>
              <a:gd name="connsiteY50" fmla="*/ 12350441 h 40056761"/>
              <a:gd name="connsiteX51" fmla="*/ 106680 w 9113520"/>
              <a:gd name="connsiteY51" fmla="*/ 11710361 h 40056761"/>
              <a:gd name="connsiteX52" fmla="*/ 381000 w 9113520"/>
              <a:gd name="connsiteY52" fmla="*/ 11801801 h 40056761"/>
              <a:gd name="connsiteX53" fmla="*/ 1295400 w 9113520"/>
              <a:gd name="connsiteY53" fmla="*/ 10430201 h 40056761"/>
              <a:gd name="connsiteX54" fmla="*/ 2026920 w 9113520"/>
              <a:gd name="connsiteY54" fmla="*/ 10795961 h 40056761"/>
              <a:gd name="connsiteX55" fmla="*/ 2758440 w 9113520"/>
              <a:gd name="connsiteY55" fmla="*/ 8052761 h 40056761"/>
              <a:gd name="connsiteX56" fmla="*/ 3947160 w 9113520"/>
              <a:gd name="connsiteY56" fmla="*/ 7687001 h 40056761"/>
              <a:gd name="connsiteX57" fmla="*/ 4312920 w 9113520"/>
              <a:gd name="connsiteY57" fmla="*/ 6223961 h 40056761"/>
              <a:gd name="connsiteX58" fmla="*/ 3519720 w 9113520"/>
              <a:gd name="connsiteY58" fmla="*/ 6283809 h 40056761"/>
              <a:gd name="connsiteX59" fmla="*/ 3339840 w 9113520"/>
              <a:gd name="connsiteY59" fmla="*/ 5900945 h 40056761"/>
              <a:gd name="connsiteX60" fmla="*/ 3151680 w 9113520"/>
              <a:gd name="connsiteY60" fmla="*/ 5326761 h 40056761"/>
              <a:gd name="connsiteX61" fmla="*/ 3363360 w 9113520"/>
              <a:gd name="connsiteY61" fmla="*/ 4967581 h 40056761"/>
              <a:gd name="connsiteX62" fmla="*/ 2667000 w 9113520"/>
              <a:gd name="connsiteY62" fmla="*/ 4760921 h 40056761"/>
              <a:gd name="connsiteX63" fmla="*/ 2849880 w 9113520"/>
              <a:gd name="connsiteY63" fmla="*/ 3480761 h 40056761"/>
              <a:gd name="connsiteX64" fmla="*/ 2392680 w 9113520"/>
              <a:gd name="connsiteY64" fmla="*/ 2657801 h 40056761"/>
              <a:gd name="connsiteX65" fmla="*/ 2392680 w 9113520"/>
              <a:gd name="connsiteY65" fmla="*/ 1926281 h 40056761"/>
              <a:gd name="connsiteX66" fmla="*/ 3915914 w 9113520"/>
              <a:gd name="connsiteY66" fmla="*/ 760036 h 40056761"/>
              <a:gd name="connsiteX67" fmla="*/ 4766280 w 9113520"/>
              <a:gd name="connsiteY67" fmla="*/ 306017 h 40056761"/>
              <a:gd name="connsiteX0" fmla="*/ 4766280 w 9113520"/>
              <a:gd name="connsiteY0" fmla="*/ 306017 h 40056761"/>
              <a:gd name="connsiteX1" fmla="*/ 6256320 w 9113520"/>
              <a:gd name="connsiteY1" fmla="*/ 657413 h 40056761"/>
              <a:gd name="connsiteX2" fmla="*/ 7361760 w 9113520"/>
              <a:gd name="connsiteY2" fmla="*/ 2017168 h 40056761"/>
              <a:gd name="connsiteX3" fmla="*/ 7056120 w 9113520"/>
              <a:gd name="connsiteY3" fmla="*/ 2840681 h 40056761"/>
              <a:gd name="connsiteX4" fmla="*/ 7008960 w 9113520"/>
              <a:gd name="connsiteY4" fmla="*/ 3838727 h 40056761"/>
              <a:gd name="connsiteX5" fmla="*/ 7338240 w 9113520"/>
              <a:gd name="connsiteY5" fmla="*/ 5044548 h 40056761"/>
              <a:gd name="connsiteX6" fmla="*/ 7421880 w 9113520"/>
              <a:gd name="connsiteY6" fmla="*/ 6406841 h 40056761"/>
              <a:gd name="connsiteX7" fmla="*/ 7239000 w 9113520"/>
              <a:gd name="connsiteY7" fmla="*/ 6772601 h 40056761"/>
              <a:gd name="connsiteX8" fmla="*/ 8610600 w 9113520"/>
              <a:gd name="connsiteY8" fmla="*/ 7687001 h 40056761"/>
              <a:gd name="connsiteX9" fmla="*/ 8976360 w 9113520"/>
              <a:gd name="connsiteY9" fmla="*/ 10064441 h 40056761"/>
              <a:gd name="connsiteX10" fmla="*/ 7787640 w 9113520"/>
              <a:gd name="connsiteY10" fmla="*/ 15002201 h 40056761"/>
              <a:gd name="connsiteX11" fmla="*/ 7147560 w 9113520"/>
              <a:gd name="connsiteY11" fmla="*/ 15825161 h 40056761"/>
              <a:gd name="connsiteX12" fmla="*/ 7879080 w 9113520"/>
              <a:gd name="connsiteY12" fmla="*/ 16831001 h 40056761"/>
              <a:gd name="connsiteX13" fmla="*/ 7787640 w 9113520"/>
              <a:gd name="connsiteY13" fmla="*/ 20945801 h 40056761"/>
              <a:gd name="connsiteX14" fmla="*/ 6964680 w 9113520"/>
              <a:gd name="connsiteY14" fmla="*/ 22683161 h 40056761"/>
              <a:gd name="connsiteX15" fmla="*/ 6964680 w 9113520"/>
              <a:gd name="connsiteY15" fmla="*/ 24786281 h 40056761"/>
              <a:gd name="connsiteX16" fmla="*/ 6690360 w 9113520"/>
              <a:gd name="connsiteY16" fmla="*/ 25700681 h 40056761"/>
              <a:gd name="connsiteX17" fmla="*/ 6690360 w 9113520"/>
              <a:gd name="connsiteY17" fmla="*/ 26980841 h 40056761"/>
              <a:gd name="connsiteX18" fmla="*/ 6416040 w 9113520"/>
              <a:gd name="connsiteY18" fmla="*/ 29541161 h 40056761"/>
              <a:gd name="connsiteX19" fmla="*/ 6873240 w 9113520"/>
              <a:gd name="connsiteY19" fmla="*/ 31644281 h 40056761"/>
              <a:gd name="connsiteX20" fmla="*/ 6507480 w 9113520"/>
              <a:gd name="connsiteY20" fmla="*/ 36033401 h 40056761"/>
              <a:gd name="connsiteX21" fmla="*/ 7421880 w 9113520"/>
              <a:gd name="connsiteY21" fmla="*/ 37405001 h 40056761"/>
              <a:gd name="connsiteX22" fmla="*/ 6690360 w 9113520"/>
              <a:gd name="connsiteY22" fmla="*/ 38685161 h 40056761"/>
              <a:gd name="connsiteX23" fmla="*/ 6781800 w 9113520"/>
              <a:gd name="connsiteY23" fmla="*/ 39508121 h 40056761"/>
              <a:gd name="connsiteX24" fmla="*/ 6233160 w 9113520"/>
              <a:gd name="connsiteY24" fmla="*/ 39325241 h 40056761"/>
              <a:gd name="connsiteX25" fmla="*/ 6233160 w 9113520"/>
              <a:gd name="connsiteY25" fmla="*/ 39782441 h 40056761"/>
              <a:gd name="connsiteX26" fmla="*/ 5318760 w 9113520"/>
              <a:gd name="connsiteY26" fmla="*/ 40056761 h 40056761"/>
              <a:gd name="connsiteX27" fmla="*/ 2758440 w 9113520"/>
              <a:gd name="connsiteY27" fmla="*/ 39782441 h 40056761"/>
              <a:gd name="connsiteX28" fmla="*/ 3581400 w 9113520"/>
              <a:gd name="connsiteY28" fmla="*/ 39142361 h 40056761"/>
              <a:gd name="connsiteX29" fmla="*/ 563880 w 9113520"/>
              <a:gd name="connsiteY29" fmla="*/ 39050921 h 40056761"/>
              <a:gd name="connsiteX30" fmla="*/ 2758440 w 9113520"/>
              <a:gd name="connsiteY30" fmla="*/ 38045081 h 40056761"/>
              <a:gd name="connsiteX31" fmla="*/ 4312920 w 9113520"/>
              <a:gd name="connsiteY31" fmla="*/ 36490601 h 40056761"/>
              <a:gd name="connsiteX32" fmla="*/ 3581400 w 9113520"/>
              <a:gd name="connsiteY32" fmla="*/ 30638441 h 40056761"/>
              <a:gd name="connsiteX33" fmla="*/ 3672840 w 9113520"/>
              <a:gd name="connsiteY33" fmla="*/ 29906921 h 40056761"/>
              <a:gd name="connsiteX34" fmla="*/ 15240 w 9113520"/>
              <a:gd name="connsiteY34" fmla="*/ 29175401 h 40056761"/>
              <a:gd name="connsiteX35" fmla="*/ 1844040 w 9113520"/>
              <a:gd name="connsiteY35" fmla="*/ 19208441 h 40056761"/>
              <a:gd name="connsiteX36" fmla="*/ 1295400 w 9113520"/>
              <a:gd name="connsiteY36" fmla="*/ 19299881 h 40056761"/>
              <a:gd name="connsiteX37" fmla="*/ 1386840 w 9113520"/>
              <a:gd name="connsiteY37" fmla="*/ 19117001 h 40056761"/>
              <a:gd name="connsiteX38" fmla="*/ 1021080 w 9113520"/>
              <a:gd name="connsiteY38" fmla="*/ 19299881 h 40056761"/>
              <a:gd name="connsiteX39" fmla="*/ 838200 w 9113520"/>
              <a:gd name="connsiteY39" fmla="*/ 19025561 h 40056761"/>
              <a:gd name="connsiteX40" fmla="*/ 472440 w 9113520"/>
              <a:gd name="connsiteY40" fmla="*/ 19208441 h 40056761"/>
              <a:gd name="connsiteX41" fmla="*/ 838200 w 9113520"/>
              <a:gd name="connsiteY41" fmla="*/ 18568361 h 40056761"/>
              <a:gd name="connsiteX42" fmla="*/ 289560 w 9113520"/>
              <a:gd name="connsiteY42" fmla="*/ 18476921 h 40056761"/>
              <a:gd name="connsiteX43" fmla="*/ 563880 w 9113520"/>
              <a:gd name="connsiteY43" fmla="*/ 17928281 h 40056761"/>
              <a:gd name="connsiteX44" fmla="*/ 106680 w 9113520"/>
              <a:gd name="connsiteY44" fmla="*/ 17471081 h 40056761"/>
              <a:gd name="connsiteX45" fmla="*/ 381000 w 9113520"/>
              <a:gd name="connsiteY45" fmla="*/ 17379641 h 40056761"/>
              <a:gd name="connsiteX46" fmla="*/ 472440 w 9113520"/>
              <a:gd name="connsiteY46" fmla="*/ 16556681 h 40056761"/>
              <a:gd name="connsiteX47" fmla="*/ 929640 w 9113520"/>
              <a:gd name="connsiteY47" fmla="*/ 15002201 h 40056761"/>
              <a:gd name="connsiteX48" fmla="*/ 15240 w 9113520"/>
              <a:gd name="connsiteY48" fmla="*/ 14453561 h 40056761"/>
              <a:gd name="connsiteX49" fmla="*/ 746760 w 9113520"/>
              <a:gd name="connsiteY49" fmla="*/ 12533321 h 40056761"/>
              <a:gd name="connsiteX50" fmla="*/ 106680 w 9113520"/>
              <a:gd name="connsiteY50" fmla="*/ 12350441 h 40056761"/>
              <a:gd name="connsiteX51" fmla="*/ 106680 w 9113520"/>
              <a:gd name="connsiteY51" fmla="*/ 11710361 h 40056761"/>
              <a:gd name="connsiteX52" fmla="*/ 381000 w 9113520"/>
              <a:gd name="connsiteY52" fmla="*/ 11801801 h 40056761"/>
              <a:gd name="connsiteX53" fmla="*/ 1295400 w 9113520"/>
              <a:gd name="connsiteY53" fmla="*/ 10430201 h 40056761"/>
              <a:gd name="connsiteX54" fmla="*/ 2026920 w 9113520"/>
              <a:gd name="connsiteY54" fmla="*/ 10795961 h 40056761"/>
              <a:gd name="connsiteX55" fmla="*/ 2758440 w 9113520"/>
              <a:gd name="connsiteY55" fmla="*/ 8052761 h 40056761"/>
              <a:gd name="connsiteX56" fmla="*/ 3947160 w 9113520"/>
              <a:gd name="connsiteY56" fmla="*/ 7687001 h 40056761"/>
              <a:gd name="connsiteX57" fmla="*/ 4312920 w 9113520"/>
              <a:gd name="connsiteY57" fmla="*/ 6223961 h 40056761"/>
              <a:gd name="connsiteX58" fmla="*/ 3519720 w 9113520"/>
              <a:gd name="connsiteY58" fmla="*/ 6283809 h 40056761"/>
              <a:gd name="connsiteX59" fmla="*/ 3339840 w 9113520"/>
              <a:gd name="connsiteY59" fmla="*/ 5900945 h 40056761"/>
              <a:gd name="connsiteX60" fmla="*/ 3151680 w 9113520"/>
              <a:gd name="connsiteY60" fmla="*/ 5326761 h 40056761"/>
              <a:gd name="connsiteX61" fmla="*/ 3363360 w 9113520"/>
              <a:gd name="connsiteY61" fmla="*/ 4967581 h 40056761"/>
              <a:gd name="connsiteX62" fmla="*/ 2667000 w 9113520"/>
              <a:gd name="connsiteY62" fmla="*/ 4760921 h 40056761"/>
              <a:gd name="connsiteX63" fmla="*/ 2849880 w 9113520"/>
              <a:gd name="connsiteY63" fmla="*/ 3480761 h 40056761"/>
              <a:gd name="connsiteX64" fmla="*/ 2392680 w 9113520"/>
              <a:gd name="connsiteY64" fmla="*/ 2657801 h 40056761"/>
              <a:gd name="connsiteX65" fmla="*/ 2392680 w 9113520"/>
              <a:gd name="connsiteY65" fmla="*/ 1926281 h 40056761"/>
              <a:gd name="connsiteX66" fmla="*/ 3915914 w 9113520"/>
              <a:gd name="connsiteY66" fmla="*/ 760036 h 40056761"/>
              <a:gd name="connsiteX67" fmla="*/ 4766280 w 9113520"/>
              <a:gd name="connsiteY67" fmla="*/ 306017 h 40056761"/>
              <a:gd name="connsiteX0" fmla="*/ 4766280 w 9113520"/>
              <a:gd name="connsiteY0" fmla="*/ 306017 h 40056761"/>
              <a:gd name="connsiteX1" fmla="*/ 6256320 w 9113520"/>
              <a:gd name="connsiteY1" fmla="*/ 657413 h 40056761"/>
              <a:gd name="connsiteX2" fmla="*/ 7361760 w 9113520"/>
              <a:gd name="connsiteY2" fmla="*/ 2017168 h 40056761"/>
              <a:gd name="connsiteX3" fmla="*/ 7056120 w 9113520"/>
              <a:gd name="connsiteY3" fmla="*/ 2840681 h 40056761"/>
              <a:gd name="connsiteX4" fmla="*/ 7008960 w 9113520"/>
              <a:gd name="connsiteY4" fmla="*/ 3838727 h 40056761"/>
              <a:gd name="connsiteX5" fmla="*/ 7338240 w 9113520"/>
              <a:gd name="connsiteY5" fmla="*/ 5044548 h 40056761"/>
              <a:gd name="connsiteX6" fmla="*/ 7338240 w 9113520"/>
              <a:gd name="connsiteY6" fmla="*/ 6301680 h 40056761"/>
              <a:gd name="connsiteX7" fmla="*/ 7239000 w 9113520"/>
              <a:gd name="connsiteY7" fmla="*/ 6772601 h 40056761"/>
              <a:gd name="connsiteX8" fmla="*/ 8610600 w 9113520"/>
              <a:gd name="connsiteY8" fmla="*/ 7687001 h 40056761"/>
              <a:gd name="connsiteX9" fmla="*/ 8976360 w 9113520"/>
              <a:gd name="connsiteY9" fmla="*/ 10064441 h 40056761"/>
              <a:gd name="connsiteX10" fmla="*/ 7787640 w 9113520"/>
              <a:gd name="connsiteY10" fmla="*/ 15002201 h 40056761"/>
              <a:gd name="connsiteX11" fmla="*/ 7147560 w 9113520"/>
              <a:gd name="connsiteY11" fmla="*/ 15825161 h 40056761"/>
              <a:gd name="connsiteX12" fmla="*/ 7879080 w 9113520"/>
              <a:gd name="connsiteY12" fmla="*/ 16831001 h 40056761"/>
              <a:gd name="connsiteX13" fmla="*/ 7787640 w 9113520"/>
              <a:gd name="connsiteY13" fmla="*/ 20945801 h 40056761"/>
              <a:gd name="connsiteX14" fmla="*/ 6964680 w 9113520"/>
              <a:gd name="connsiteY14" fmla="*/ 22683161 h 40056761"/>
              <a:gd name="connsiteX15" fmla="*/ 6964680 w 9113520"/>
              <a:gd name="connsiteY15" fmla="*/ 24786281 h 40056761"/>
              <a:gd name="connsiteX16" fmla="*/ 6690360 w 9113520"/>
              <a:gd name="connsiteY16" fmla="*/ 25700681 h 40056761"/>
              <a:gd name="connsiteX17" fmla="*/ 6690360 w 9113520"/>
              <a:gd name="connsiteY17" fmla="*/ 26980841 h 40056761"/>
              <a:gd name="connsiteX18" fmla="*/ 6416040 w 9113520"/>
              <a:gd name="connsiteY18" fmla="*/ 29541161 h 40056761"/>
              <a:gd name="connsiteX19" fmla="*/ 6873240 w 9113520"/>
              <a:gd name="connsiteY19" fmla="*/ 31644281 h 40056761"/>
              <a:gd name="connsiteX20" fmla="*/ 6507480 w 9113520"/>
              <a:gd name="connsiteY20" fmla="*/ 36033401 h 40056761"/>
              <a:gd name="connsiteX21" fmla="*/ 7421880 w 9113520"/>
              <a:gd name="connsiteY21" fmla="*/ 37405001 h 40056761"/>
              <a:gd name="connsiteX22" fmla="*/ 6690360 w 9113520"/>
              <a:gd name="connsiteY22" fmla="*/ 38685161 h 40056761"/>
              <a:gd name="connsiteX23" fmla="*/ 6781800 w 9113520"/>
              <a:gd name="connsiteY23" fmla="*/ 39508121 h 40056761"/>
              <a:gd name="connsiteX24" fmla="*/ 6233160 w 9113520"/>
              <a:gd name="connsiteY24" fmla="*/ 39325241 h 40056761"/>
              <a:gd name="connsiteX25" fmla="*/ 6233160 w 9113520"/>
              <a:gd name="connsiteY25" fmla="*/ 39782441 h 40056761"/>
              <a:gd name="connsiteX26" fmla="*/ 5318760 w 9113520"/>
              <a:gd name="connsiteY26" fmla="*/ 40056761 h 40056761"/>
              <a:gd name="connsiteX27" fmla="*/ 2758440 w 9113520"/>
              <a:gd name="connsiteY27" fmla="*/ 39782441 h 40056761"/>
              <a:gd name="connsiteX28" fmla="*/ 3581400 w 9113520"/>
              <a:gd name="connsiteY28" fmla="*/ 39142361 h 40056761"/>
              <a:gd name="connsiteX29" fmla="*/ 563880 w 9113520"/>
              <a:gd name="connsiteY29" fmla="*/ 39050921 h 40056761"/>
              <a:gd name="connsiteX30" fmla="*/ 2758440 w 9113520"/>
              <a:gd name="connsiteY30" fmla="*/ 38045081 h 40056761"/>
              <a:gd name="connsiteX31" fmla="*/ 4312920 w 9113520"/>
              <a:gd name="connsiteY31" fmla="*/ 36490601 h 40056761"/>
              <a:gd name="connsiteX32" fmla="*/ 3581400 w 9113520"/>
              <a:gd name="connsiteY32" fmla="*/ 30638441 h 40056761"/>
              <a:gd name="connsiteX33" fmla="*/ 3672840 w 9113520"/>
              <a:gd name="connsiteY33" fmla="*/ 29906921 h 40056761"/>
              <a:gd name="connsiteX34" fmla="*/ 15240 w 9113520"/>
              <a:gd name="connsiteY34" fmla="*/ 29175401 h 40056761"/>
              <a:gd name="connsiteX35" fmla="*/ 1844040 w 9113520"/>
              <a:gd name="connsiteY35" fmla="*/ 19208441 h 40056761"/>
              <a:gd name="connsiteX36" fmla="*/ 1295400 w 9113520"/>
              <a:gd name="connsiteY36" fmla="*/ 19299881 h 40056761"/>
              <a:gd name="connsiteX37" fmla="*/ 1386840 w 9113520"/>
              <a:gd name="connsiteY37" fmla="*/ 19117001 h 40056761"/>
              <a:gd name="connsiteX38" fmla="*/ 1021080 w 9113520"/>
              <a:gd name="connsiteY38" fmla="*/ 19299881 h 40056761"/>
              <a:gd name="connsiteX39" fmla="*/ 838200 w 9113520"/>
              <a:gd name="connsiteY39" fmla="*/ 19025561 h 40056761"/>
              <a:gd name="connsiteX40" fmla="*/ 472440 w 9113520"/>
              <a:gd name="connsiteY40" fmla="*/ 19208441 h 40056761"/>
              <a:gd name="connsiteX41" fmla="*/ 838200 w 9113520"/>
              <a:gd name="connsiteY41" fmla="*/ 18568361 h 40056761"/>
              <a:gd name="connsiteX42" fmla="*/ 289560 w 9113520"/>
              <a:gd name="connsiteY42" fmla="*/ 18476921 h 40056761"/>
              <a:gd name="connsiteX43" fmla="*/ 563880 w 9113520"/>
              <a:gd name="connsiteY43" fmla="*/ 17928281 h 40056761"/>
              <a:gd name="connsiteX44" fmla="*/ 106680 w 9113520"/>
              <a:gd name="connsiteY44" fmla="*/ 17471081 h 40056761"/>
              <a:gd name="connsiteX45" fmla="*/ 381000 w 9113520"/>
              <a:gd name="connsiteY45" fmla="*/ 17379641 h 40056761"/>
              <a:gd name="connsiteX46" fmla="*/ 472440 w 9113520"/>
              <a:gd name="connsiteY46" fmla="*/ 16556681 h 40056761"/>
              <a:gd name="connsiteX47" fmla="*/ 929640 w 9113520"/>
              <a:gd name="connsiteY47" fmla="*/ 15002201 h 40056761"/>
              <a:gd name="connsiteX48" fmla="*/ 15240 w 9113520"/>
              <a:gd name="connsiteY48" fmla="*/ 14453561 h 40056761"/>
              <a:gd name="connsiteX49" fmla="*/ 746760 w 9113520"/>
              <a:gd name="connsiteY49" fmla="*/ 12533321 h 40056761"/>
              <a:gd name="connsiteX50" fmla="*/ 106680 w 9113520"/>
              <a:gd name="connsiteY50" fmla="*/ 12350441 h 40056761"/>
              <a:gd name="connsiteX51" fmla="*/ 106680 w 9113520"/>
              <a:gd name="connsiteY51" fmla="*/ 11710361 h 40056761"/>
              <a:gd name="connsiteX52" fmla="*/ 381000 w 9113520"/>
              <a:gd name="connsiteY52" fmla="*/ 11801801 h 40056761"/>
              <a:gd name="connsiteX53" fmla="*/ 1295400 w 9113520"/>
              <a:gd name="connsiteY53" fmla="*/ 10430201 h 40056761"/>
              <a:gd name="connsiteX54" fmla="*/ 2026920 w 9113520"/>
              <a:gd name="connsiteY54" fmla="*/ 10795961 h 40056761"/>
              <a:gd name="connsiteX55" fmla="*/ 2758440 w 9113520"/>
              <a:gd name="connsiteY55" fmla="*/ 8052761 h 40056761"/>
              <a:gd name="connsiteX56" fmla="*/ 3947160 w 9113520"/>
              <a:gd name="connsiteY56" fmla="*/ 7687001 h 40056761"/>
              <a:gd name="connsiteX57" fmla="*/ 4312920 w 9113520"/>
              <a:gd name="connsiteY57" fmla="*/ 6223961 h 40056761"/>
              <a:gd name="connsiteX58" fmla="*/ 3519720 w 9113520"/>
              <a:gd name="connsiteY58" fmla="*/ 6283809 h 40056761"/>
              <a:gd name="connsiteX59" fmla="*/ 3339840 w 9113520"/>
              <a:gd name="connsiteY59" fmla="*/ 5900945 h 40056761"/>
              <a:gd name="connsiteX60" fmla="*/ 3151680 w 9113520"/>
              <a:gd name="connsiteY60" fmla="*/ 5326761 h 40056761"/>
              <a:gd name="connsiteX61" fmla="*/ 3363360 w 9113520"/>
              <a:gd name="connsiteY61" fmla="*/ 4967581 h 40056761"/>
              <a:gd name="connsiteX62" fmla="*/ 2667000 w 9113520"/>
              <a:gd name="connsiteY62" fmla="*/ 4760921 h 40056761"/>
              <a:gd name="connsiteX63" fmla="*/ 2849880 w 9113520"/>
              <a:gd name="connsiteY63" fmla="*/ 3480761 h 40056761"/>
              <a:gd name="connsiteX64" fmla="*/ 2392680 w 9113520"/>
              <a:gd name="connsiteY64" fmla="*/ 2657801 h 40056761"/>
              <a:gd name="connsiteX65" fmla="*/ 2392680 w 9113520"/>
              <a:gd name="connsiteY65" fmla="*/ 1926281 h 40056761"/>
              <a:gd name="connsiteX66" fmla="*/ 3915914 w 9113520"/>
              <a:gd name="connsiteY66" fmla="*/ 760036 h 40056761"/>
              <a:gd name="connsiteX67" fmla="*/ 4766280 w 9113520"/>
              <a:gd name="connsiteY67" fmla="*/ 306017 h 40056761"/>
              <a:gd name="connsiteX0" fmla="*/ 4766280 w 9113520"/>
              <a:gd name="connsiteY0" fmla="*/ 306017 h 40056761"/>
              <a:gd name="connsiteX1" fmla="*/ 6256320 w 9113520"/>
              <a:gd name="connsiteY1" fmla="*/ 657413 h 40056761"/>
              <a:gd name="connsiteX2" fmla="*/ 7361760 w 9113520"/>
              <a:gd name="connsiteY2" fmla="*/ 2017168 h 40056761"/>
              <a:gd name="connsiteX3" fmla="*/ 7056120 w 9113520"/>
              <a:gd name="connsiteY3" fmla="*/ 2840681 h 40056761"/>
              <a:gd name="connsiteX4" fmla="*/ 7008960 w 9113520"/>
              <a:gd name="connsiteY4" fmla="*/ 3838727 h 40056761"/>
              <a:gd name="connsiteX5" fmla="*/ 7338240 w 9113520"/>
              <a:gd name="connsiteY5" fmla="*/ 5044548 h 40056761"/>
              <a:gd name="connsiteX6" fmla="*/ 7338240 w 9113520"/>
              <a:gd name="connsiteY6" fmla="*/ 6301680 h 40056761"/>
              <a:gd name="connsiteX7" fmla="*/ 7239000 w 9113520"/>
              <a:gd name="connsiteY7" fmla="*/ 6772601 h 40056761"/>
              <a:gd name="connsiteX8" fmla="*/ 8610600 w 9113520"/>
              <a:gd name="connsiteY8" fmla="*/ 7687001 h 40056761"/>
              <a:gd name="connsiteX9" fmla="*/ 8976360 w 9113520"/>
              <a:gd name="connsiteY9" fmla="*/ 10064441 h 40056761"/>
              <a:gd name="connsiteX10" fmla="*/ 7787640 w 9113520"/>
              <a:gd name="connsiteY10" fmla="*/ 15002201 h 40056761"/>
              <a:gd name="connsiteX11" fmla="*/ 7147560 w 9113520"/>
              <a:gd name="connsiteY11" fmla="*/ 15825161 h 40056761"/>
              <a:gd name="connsiteX12" fmla="*/ 7879080 w 9113520"/>
              <a:gd name="connsiteY12" fmla="*/ 16831001 h 40056761"/>
              <a:gd name="connsiteX13" fmla="*/ 7787640 w 9113520"/>
              <a:gd name="connsiteY13" fmla="*/ 20945801 h 40056761"/>
              <a:gd name="connsiteX14" fmla="*/ 6964680 w 9113520"/>
              <a:gd name="connsiteY14" fmla="*/ 22683161 h 40056761"/>
              <a:gd name="connsiteX15" fmla="*/ 6964680 w 9113520"/>
              <a:gd name="connsiteY15" fmla="*/ 24786281 h 40056761"/>
              <a:gd name="connsiteX16" fmla="*/ 6690360 w 9113520"/>
              <a:gd name="connsiteY16" fmla="*/ 25700681 h 40056761"/>
              <a:gd name="connsiteX17" fmla="*/ 6690360 w 9113520"/>
              <a:gd name="connsiteY17" fmla="*/ 26980841 h 40056761"/>
              <a:gd name="connsiteX18" fmla="*/ 6416040 w 9113520"/>
              <a:gd name="connsiteY18" fmla="*/ 29541161 h 40056761"/>
              <a:gd name="connsiteX19" fmla="*/ 6873240 w 9113520"/>
              <a:gd name="connsiteY19" fmla="*/ 31644281 h 40056761"/>
              <a:gd name="connsiteX20" fmla="*/ 6507480 w 9113520"/>
              <a:gd name="connsiteY20" fmla="*/ 36033401 h 40056761"/>
              <a:gd name="connsiteX21" fmla="*/ 7421880 w 9113520"/>
              <a:gd name="connsiteY21" fmla="*/ 37405001 h 40056761"/>
              <a:gd name="connsiteX22" fmla="*/ 6690360 w 9113520"/>
              <a:gd name="connsiteY22" fmla="*/ 38685161 h 40056761"/>
              <a:gd name="connsiteX23" fmla="*/ 6781800 w 9113520"/>
              <a:gd name="connsiteY23" fmla="*/ 39508121 h 40056761"/>
              <a:gd name="connsiteX24" fmla="*/ 6233160 w 9113520"/>
              <a:gd name="connsiteY24" fmla="*/ 39325241 h 40056761"/>
              <a:gd name="connsiteX25" fmla="*/ 6233160 w 9113520"/>
              <a:gd name="connsiteY25" fmla="*/ 39782441 h 40056761"/>
              <a:gd name="connsiteX26" fmla="*/ 5318760 w 9113520"/>
              <a:gd name="connsiteY26" fmla="*/ 40056761 h 40056761"/>
              <a:gd name="connsiteX27" fmla="*/ 2758440 w 9113520"/>
              <a:gd name="connsiteY27" fmla="*/ 39782441 h 40056761"/>
              <a:gd name="connsiteX28" fmla="*/ 3581400 w 9113520"/>
              <a:gd name="connsiteY28" fmla="*/ 39142361 h 40056761"/>
              <a:gd name="connsiteX29" fmla="*/ 563880 w 9113520"/>
              <a:gd name="connsiteY29" fmla="*/ 39050921 h 40056761"/>
              <a:gd name="connsiteX30" fmla="*/ 2758440 w 9113520"/>
              <a:gd name="connsiteY30" fmla="*/ 38045081 h 40056761"/>
              <a:gd name="connsiteX31" fmla="*/ 4312920 w 9113520"/>
              <a:gd name="connsiteY31" fmla="*/ 36490601 h 40056761"/>
              <a:gd name="connsiteX32" fmla="*/ 3581400 w 9113520"/>
              <a:gd name="connsiteY32" fmla="*/ 30638441 h 40056761"/>
              <a:gd name="connsiteX33" fmla="*/ 3672840 w 9113520"/>
              <a:gd name="connsiteY33" fmla="*/ 29906921 h 40056761"/>
              <a:gd name="connsiteX34" fmla="*/ 15240 w 9113520"/>
              <a:gd name="connsiteY34" fmla="*/ 29175401 h 40056761"/>
              <a:gd name="connsiteX35" fmla="*/ 1844040 w 9113520"/>
              <a:gd name="connsiteY35" fmla="*/ 19208441 h 40056761"/>
              <a:gd name="connsiteX36" fmla="*/ 1295400 w 9113520"/>
              <a:gd name="connsiteY36" fmla="*/ 19299881 h 40056761"/>
              <a:gd name="connsiteX37" fmla="*/ 1386840 w 9113520"/>
              <a:gd name="connsiteY37" fmla="*/ 19117001 h 40056761"/>
              <a:gd name="connsiteX38" fmla="*/ 1021080 w 9113520"/>
              <a:gd name="connsiteY38" fmla="*/ 19299881 h 40056761"/>
              <a:gd name="connsiteX39" fmla="*/ 838200 w 9113520"/>
              <a:gd name="connsiteY39" fmla="*/ 19025561 h 40056761"/>
              <a:gd name="connsiteX40" fmla="*/ 472440 w 9113520"/>
              <a:gd name="connsiteY40" fmla="*/ 19208441 h 40056761"/>
              <a:gd name="connsiteX41" fmla="*/ 838200 w 9113520"/>
              <a:gd name="connsiteY41" fmla="*/ 18568361 h 40056761"/>
              <a:gd name="connsiteX42" fmla="*/ 289560 w 9113520"/>
              <a:gd name="connsiteY42" fmla="*/ 18476921 h 40056761"/>
              <a:gd name="connsiteX43" fmla="*/ 563880 w 9113520"/>
              <a:gd name="connsiteY43" fmla="*/ 17928281 h 40056761"/>
              <a:gd name="connsiteX44" fmla="*/ 106680 w 9113520"/>
              <a:gd name="connsiteY44" fmla="*/ 17471081 h 40056761"/>
              <a:gd name="connsiteX45" fmla="*/ 381000 w 9113520"/>
              <a:gd name="connsiteY45" fmla="*/ 17379641 h 40056761"/>
              <a:gd name="connsiteX46" fmla="*/ 472440 w 9113520"/>
              <a:gd name="connsiteY46" fmla="*/ 16556681 h 40056761"/>
              <a:gd name="connsiteX47" fmla="*/ 929640 w 9113520"/>
              <a:gd name="connsiteY47" fmla="*/ 15002201 h 40056761"/>
              <a:gd name="connsiteX48" fmla="*/ 15240 w 9113520"/>
              <a:gd name="connsiteY48" fmla="*/ 14453561 h 40056761"/>
              <a:gd name="connsiteX49" fmla="*/ 746760 w 9113520"/>
              <a:gd name="connsiteY49" fmla="*/ 12533321 h 40056761"/>
              <a:gd name="connsiteX50" fmla="*/ 106680 w 9113520"/>
              <a:gd name="connsiteY50" fmla="*/ 12350441 h 40056761"/>
              <a:gd name="connsiteX51" fmla="*/ 106680 w 9113520"/>
              <a:gd name="connsiteY51" fmla="*/ 11710361 h 40056761"/>
              <a:gd name="connsiteX52" fmla="*/ 381000 w 9113520"/>
              <a:gd name="connsiteY52" fmla="*/ 11801801 h 40056761"/>
              <a:gd name="connsiteX53" fmla="*/ 1295400 w 9113520"/>
              <a:gd name="connsiteY53" fmla="*/ 10430201 h 40056761"/>
              <a:gd name="connsiteX54" fmla="*/ 2026920 w 9113520"/>
              <a:gd name="connsiteY54" fmla="*/ 10795961 h 40056761"/>
              <a:gd name="connsiteX55" fmla="*/ 2758440 w 9113520"/>
              <a:gd name="connsiteY55" fmla="*/ 8052761 h 40056761"/>
              <a:gd name="connsiteX56" fmla="*/ 3947160 w 9113520"/>
              <a:gd name="connsiteY56" fmla="*/ 7687001 h 40056761"/>
              <a:gd name="connsiteX57" fmla="*/ 4312920 w 9113520"/>
              <a:gd name="connsiteY57" fmla="*/ 6223961 h 40056761"/>
              <a:gd name="connsiteX58" fmla="*/ 3519720 w 9113520"/>
              <a:gd name="connsiteY58" fmla="*/ 6283809 h 40056761"/>
              <a:gd name="connsiteX59" fmla="*/ 3339840 w 9113520"/>
              <a:gd name="connsiteY59" fmla="*/ 5900945 h 40056761"/>
              <a:gd name="connsiteX60" fmla="*/ 3151680 w 9113520"/>
              <a:gd name="connsiteY60" fmla="*/ 5326761 h 40056761"/>
              <a:gd name="connsiteX61" fmla="*/ 3363360 w 9113520"/>
              <a:gd name="connsiteY61" fmla="*/ 4967581 h 40056761"/>
              <a:gd name="connsiteX62" fmla="*/ 2667000 w 9113520"/>
              <a:gd name="connsiteY62" fmla="*/ 4760921 h 40056761"/>
              <a:gd name="connsiteX63" fmla="*/ 2849880 w 9113520"/>
              <a:gd name="connsiteY63" fmla="*/ 3480761 h 40056761"/>
              <a:gd name="connsiteX64" fmla="*/ 2392680 w 9113520"/>
              <a:gd name="connsiteY64" fmla="*/ 2657801 h 40056761"/>
              <a:gd name="connsiteX65" fmla="*/ 2392680 w 9113520"/>
              <a:gd name="connsiteY65" fmla="*/ 1926281 h 40056761"/>
              <a:gd name="connsiteX66" fmla="*/ 3915914 w 9113520"/>
              <a:gd name="connsiteY66" fmla="*/ 760036 h 40056761"/>
              <a:gd name="connsiteX67" fmla="*/ 4766280 w 9113520"/>
              <a:gd name="connsiteY67" fmla="*/ 306017 h 40056761"/>
              <a:gd name="connsiteX0" fmla="*/ 4766280 w 9113520"/>
              <a:gd name="connsiteY0" fmla="*/ 306017 h 40056761"/>
              <a:gd name="connsiteX1" fmla="*/ 6256320 w 9113520"/>
              <a:gd name="connsiteY1" fmla="*/ 657413 h 40056761"/>
              <a:gd name="connsiteX2" fmla="*/ 7361760 w 9113520"/>
              <a:gd name="connsiteY2" fmla="*/ 2017168 h 40056761"/>
              <a:gd name="connsiteX3" fmla="*/ 7056120 w 9113520"/>
              <a:gd name="connsiteY3" fmla="*/ 2840681 h 40056761"/>
              <a:gd name="connsiteX4" fmla="*/ 7008960 w 9113520"/>
              <a:gd name="connsiteY4" fmla="*/ 3838727 h 40056761"/>
              <a:gd name="connsiteX5" fmla="*/ 7338240 w 9113520"/>
              <a:gd name="connsiteY5" fmla="*/ 5044548 h 40056761"/>
              <a:gd name="connsiteX6" fmla="*/ 7338240 w 9113520"/>
              <a:gd name="connsiteY6" fmla="*/ 6301680 h 40056761"/>
              <a:gd name="connsiteX7" fmla="*/ 7239000 w 9113520"/>
              <a:gd name="connsiteY7" fmla="*/ 6772601 h 40056761"/>
              <a:gd name="connsiteX8" fmla="*/ 8610600 w 9113520"/>
              <a:gd name="connsiteY8" fmla="*/ 7687001 h 40056761"/>
              <a:gd name="connsiteX9" fmla="*/ 8976360 w 9113520"/>
              <a:gd name="connsiteY9" fmla="*/ 10064441 h 40056761"/>
              <a:gd name="connsiteX10" fmla="*/ 7787640 w 9113520"/>
              <a:gd name="connsiteY10" fmla="*/ 15002201 h 40056761"/>
              <a:gd name="connsiteX11" fmla="*/ 7147560 w 9113520"/>
              <a:gd name="connsiteY11" fmla="*/ 15825161 h 40056761"/>
              <a:gd name="connsiteX12" fmla="*/ 7879080 w 9113520"/>
              <a:gd name="connsiteY12" fmla="*/ 16831001 h 40056761"/>
              <a:gd name="connsiteX13" fmla="*/ 7787640 w 9113520"/>
              <a:gd name="connsiteY13" fmla="*/ 20945801 h 40056761"/>
              <a:gd name="connsiteX14" fmla="*/ 6964680 w 9113520"/>
              <a:gd name="connsiteY14" fmla="*/ 22683161 h 40056761"/>
              <a:gd name="connsiteX15" fmla="*/ 6964680 w 9113520"/>
              <a:gd name="connsiteY15" fmla="*/ 24786281 h 40056761"/>
              <a:gd name="connsiteX16" fmla="*/ 6690360 w 9113520"/>
              <a:gd name="connsiteY16" fmla="*/ 25700681 h 40056761"/>
              <a:gd name="connsiteX17" fmla="*/ 6690360 w 9113520"/>
              <a:gd name="connsiteY17" fmla="*/ 26980841 h 40056761"/>
              <a:gd name="connsiteX18" fmla="*/ 6416040 w 9113520"/>
              <a:gd name="connsiteY18" fmla="*/ 29541161 h 40056761"/>
              <a:gd name="connsiteX19" fmla="*/ 6873240 w 9113520"/>
              <a:gd name="connsiteY19" fmla="*/ 31644281 h 40056761"/>
              <a:gd name="connsiteX20" fmla="*/ 6507480 w 9113520"/>
              <a:gd name="connsiteY20" fmla="*/ 36033401 h 40056761"/>
              <a:gd name="connsiteX21" fmla="*/ 7421880 w 9113520"/>
              <a:gd name="connsiteY21" fmla="*/ 37405001 h 40056761"/>
              <a:gd name="connsiteX22" fmla="*/ 6690360 w 9113520"/>
              <a:gd name="connsiteY22" fmla="*/ 38685161 h 40056761"/>
              <a:gd name="connsiteX23" fmla="*/ 6781800 w 9113520"/>
              <a:gd name="connsiteY23" fmla="*/ 39508121 h 40056761"/>
              <a:gd name="connsiteX24" fmla="*/ 6233160 w 9113520"/>
              <a:gd name="connsiteY24" fmla="*/ 39325241 h 40056761"/>
              <a:gd name="connsiteX25" fmla="*/ 6233160 w 9113520"/>
              <a:gd name="connsiteY25" fmla="*/ 39782441 h 40056761"/>
              <a:gd name="connsiteX26" fmla="*/ 5318760 w 9113520"/>
              <a:gd name="connsiteY26" fmla="*/ 40056761 h 40056761"/>
              <a:gd name="connsiteX27" fmla="*/ 2758440 w 9113520"/>
              <a:gd name="connsiteY27" fmla="*/ 39782441 h 40056761"/>
              <a:gd name="connsiteX28" fmla="*/ 3581400 w 9113520"/>
              <a:gd name="connsiteY28" fmla="*/ 39142361 h 40056761"/>
              <a:gd name="connsiteX29" fmla="*/ 563880 w 9113520"/>
              <a:gd name="connsiteY29" fmla="*/ 39050921 h 40056761"/>
              <a:gd name="connsiteX30" fmla="*/ 2758440 w 9113520"/>
              <a:gd name="connsiteY30" fmla="*/ 38045081 h 40056761"/>
              <a:gd name="connsiteX31" fmla="*/ 4312920 w 9113520"/>
              <a:gd name="connsiteY31" fmla="*/ 36490601 h 40056761"/>
              <a:gd name="connsiteX32" fmla="*/ 3581400 w 9113520"/>
              <a:gd name="connsiteY32" fmla="*/ 30638441 h 40056761"/>
              <a:gd name="connsiteX33" fmla="*/ 3672840 w 9113520"/>
              <a:gd name="connsiteY33" fmla="*/ 29906921 h 40056761"/>
              <a:gd name="connsiteX34" fmla="*/ 15240 w 9113520"/>
              <a:gd name="connsiteY34" fmla="*/ 29175401 h 40056761"/>
              <a:gd name="connsiteX35" fmla="*/ 1844040 w 9113520"/>
              <a:gd name="connsiteY35" fmla="*/ 19208441 h 40056761"/>
              <a:gd name="connsiteX36" fmla="*/ 1295400 w 9113520"/>
              <a:gd name="connsiteY36" fmla="*/ 19299881 h 40056761"/>
              <a:gd name="connsiteX37" fmla="*/ 1386840 w 9113520"/>
              <a:gd name="connsiteY37" fmla="*/ 19117001 h 40056761"/>
              <a:gd name="connsiteX38" fmla="*/ 1021080 w 9113520"/>
              <a:gd name="connsiteY38" fmla="*/ 19299881 h 40056761"/>
              <a:gd name="connsiteX39" fmla="*/ 838200 w 9113520"/>
              <a:gd name="connsiteY39" fmla="*/ 19025561 h 40056761"/>
              <a:gd name="connsiteX40" fmla="*/ 472440 w 9113520"/>
              <a:gd name="connsiteY40" fmla="*/ 19208441 h 40056761"/>
              <a:gd name="connsiteX41" fmla="*/ 838200 w 9113520"/>
              <a:gd name="connsiteY41" fmla="*/ 18568361 h 40056761"/>
              <a:gd name="connsiteX42" fmla="*/ 289560 w 9113520"/>
              <a:gd name="connsiteY42" fmla="*/ 18476921 h 40056761"/>
              <a:gd name="connsiteX43" fmla="*/ 563880 w 9113520"/>
              <a:gd name="connsiteY43" fmla="*/ 17928281 h 40056761"/>
              <a:gd name="connsiteX44" fmla="*/ 106680 w 9113520"/>
              <a:gd name="connsiteY44" fmla="*/ 17471081 h 40056761"/>
              <a:gd name="connsiteX45" fmla="*/ 381000 w 9113520"/>
              <a:gd name="connsiteY45" fmla="*/ 17379641 h 40056761"/>
              <a:gd name="connsiteX46" fmla="*/ 472440 w 9113520"/>
              <a:gd name="connsiteY46" fmla="*/ 16556681 h 40056761"/>
              <a:gd name="connsiteX47" fmla="*/ 929640 w 9113520"/>
              <a:gd name="connsiteY47" fmla="*/ 15002201 h 40056761"/>
              <a:gd name="connsiteX48" fmla="*/ 15240 w 9113520"/>
              <a:gd name="connsiteY48" fmla="*/ 14453561 h 40056761"/>
              <a:gd name="connsiteX49" fmla="*/ 746760 w 9113520"/>
              <a:gd name="connsiteY49" fmla="*/ 12533321 h 40056761"/>
              <a:gd name="connsiteX50" fmla="*/ 106680 w 9113520"/>
              <a:gd name="connsiteY50" fmla="*/ 12350441 h 40056761"/>
              <a:gd name="connsiteX51" fmla="*/ 106680 w 9113520"/>
              <a:gd name="connsiteY51" fmla="*/ 11710361 h 40056761"/>
              <a:gd name="connsiteX52" fmla="*/ 381000 w 9113520"/>
              <a:gd name="connsiteY52" fmla="*/ 11801801 h 40056761"/>
              <a:gd name="connsiteX53" fmla="*/ 1295400 w 9113520"/>
              <a:gd name="connsiteY53" fmla="*/ 10430201 h 40056761"/>
              <a:gd name="connsiteX54" fmla="*/ 2026920 w 9113520"/>
              <a:gd name="connsiteY54" fmla="*/ 10795961 h 40056761"/>
              <a:gd name="connsiteX55" fmla="*/ 2758440 w 9113520"/>
              <a:gd name="connsiteY55" fmla="*/ 8052761 h 40056761"/>
              <a:gd name="connsiteX56" fmla="*/ 3947160 w 9113520"/>
              <a:gd name="connsiteY56" fmla="*/ 7687001 h 40056761"/>
              <a:gd name="connsiteX57" fmla="*/ 4312920 w 9113520"/>
              <a:gd name="connsiteY57" fmla="*/ 6223961 h 40056761"/>
              <a:gd name="connsiteX58" fmla="*/ 3519720 w 9113520"/>
              <a:gd name="connsiteY58" fmla="*/ 6283809 h 40056761"/>
              <a:gd name="connsiteX59" fmla="*/ 3339840 w 9113520"/>
              <a:gd name="connsiteY59" fmla="*/ 5900945 h 40056761"/>
              <a:gd name="connsiteX60" fmla="*/ 3151680 w 9113520"/>
              <a:gd name="connsiteY60" fmla="*/ 5326761 h 40056761"/>
              <a:gd name="connsiteX61" fmla="*/ 3363360 w 9113520"/>
              <a:gd name="connsiteY61" fmla="*/ 4967581 h 40056761"/>
              <a:gd name="connsiteX62" fmla="*/ 2667000 w 9113520"/>
              <a:gd name="connsiteY62" fmla="*/ 4760921 h 40056761"/>
              <a:gd name="connsiteX63" fmla="*/ 2849880 w 9113520"/>
              <a:gd name="connsiteY63" fmla="*/ 3480761 h 40056761"/>
              <a:gd name="connsiteX64" fmla="*/ 2392680 w 9113520"/>
              <a:gd name="connsiteY64" fmla="*/ 2657801 h 40056761"/>
              <a:gd name="connsiteX65" fmla="*/ 2392680 w 9113520"/>
              <a:gd name="connsiteY65" fmla="*/ 1926281 h 40056761"/>
              <a:gd name="connsiteX66" fmla="*/ 3915914 w 9113520"/>
              <a:gd name="connsiteY66" fmla="*/ 760036 h 40056761"/>
              <a:gd name="connsiteX67" fmla="*/ 4766280 w 9113520"/>
              <a:gd name="connsiteY67" fmla="*/ 306017 h 40056761"/>
              <a:gd name="connsiteX0" fmla="*/ 4766280 w 9113520"/>
              <a:gd name="connsiteY0" fmla="*/ 306017 h 40056761"/>
              <a:gd name="connsiteX1" fmla="*/ 6256320 w 9113520"/>
              <a:gd name="connsiteY1" fmla="*/ 657413 h 40056761"/>
              <a:gd name="connsiteX2" fmla="*/ 7361760 w 9113520"/>
              <a:gd name="connsiteY2" fmla="*/ 2017168 h 40056761"/>
              <a:gd name="connsiteX3" fmla="*/ 7056120 w 9113520"/>
              <a:gd name="connsiteY3" fmla="*/ 2840681 h 40056761"/>
              <a:gd name="connsiteX4" fmla="*/ 7008960 w 9113520"/>
              <a:gd name="connsiteY4" fmla="*/ 3838727 h 40056761"/>
              <a:gd name="connsiteX5" fmla="*/ 7338240 w 9113520"/>
              <a:gd name="connsiteY5" fmla="*/ 5044548 h 40056761"/>
              <a:gd name="connsiteX6" fmla="*/ 7338240 w 9113520"/>
              <a:gd name="connsiteY6" fmla="*/ 6301680 h 40056761"/>
              <a:gd name="connsiteX7" fmla="*/ 7239000 w 9113520"/>
              <a:gd name="connsiteY7" fmla="*/ 6772601 h 40056761"/>
              <a:gd name="connsiteX8" fmla="*/ 8610600 w 9113520"/>
              <a:gd name="connsiteY8" fmla="*/ 7687001 h 40056761"/>
              <a:gd name="connsiteX9" fmla="*/ 8976360 w 9113520"/>
              <a:gd name="connsiteY9" fmla="*/ 10064441 h 40056761"/>
              <a:gd name="connsiteX10" fmla="*/ 7787640 w 9113520"/>
              <a:gd name="connsiteY10" fmla="*/ 15002201 h 40056761"/>
              <a:gd name="connsiteX11" fmla="*/ 7147560 w 9113520"/>
              <a:gd name="connsiteY11" fmla="*/ 15825161 h 40056761"/>
              <a:gd name="connsiteX12" fmla="*/ 7879080 w 9113520"/>
              <a:gd name="connsiteY12" fmla="*/ 16831001 h 40056761"/>
              <a:gd name="connsiteX13" fmla="*/ 7787640 w 9113520"/>
              <a:gd name="connsiteY13" fmla="*/ 20945801 h 40056761"/>
              <a:gd name="connsiteX14" fmla="*/ 6964680 w 9113520"/>
              <a:gd name="connsiteY14" fmla="*/ 22683161 h 40056761"/>
              <a:gd name="connsiteX15" fmla="*/ 6964680 w 9113520"/>
              <a:gd name="connsiteY15" fmla="*/ 24786281 h 40056761"/>
              <a:gd name="connsiteX16" fmla="*/ 6690360 w 9113520"/>
              <a:gd name="connsiteY16" fmla="*/ 25700681 h 40056761"/>
              <a:gd name="connsiteX17" fmla="*/ 6690360 w 9113520"/>
              <a:gd name="connsiteY17" fmla="*/ 26980841 h 40056761"/>
              <a:gd name="connsiteX18" fmla="*/ 6416040 w 9113520"/>
              <a:gd name="connsiteY18" fmla="*/ 29541161 h 40056761"/>
              <a:gd name="connsiteX19" fmla="*/ 6873240 w 9113520"/>
              <a:gd name="connsiteY19" fmla="*/ 31644281 h 40056761"/>
              <a:gd name="connsiteX20" fmla="*/ 6507480 w 9113520"/>
              <a:gd name="connsiteY20" fmla="*/ 36033401 h 40056761"/>
              <a:gd name="connsiteX21" fmla="*/ 7421880 w 9113520"/>
              <a:gd name="connsiteY21" fmla="*/ 37405001 h 40056761"/>
              <a:gd name="connsiteX22" fmla="*/ 6690360 w 9113520"/>
              <a:gd name="connsiteY22" fmla="*/ 38685161 h 40056761"/>
              <a:gd name="connsiteX23" fmla="*/ 6781800 w 9113520"/>
              <a:gd name="connsiteY23" fmla="*/ 39508121 h 40056761"/>
              <a:gd name="connsiteX24" fmla="*/ 6233160 w 9113520"/>
              <a:gd name="connsiteY24" fmla="*/ 39325241 h 40056761"/>
              <a:gd name="connsiteX25" fmla="*/ 6233160 w 9113520"/>
              <a:gd name="connsiteY25" fmla="*/ 39782441 h 40056761"/>
              <a:gd name="connsiteX26" fmla="*/ 5318760 w 9113520"/>
              <a:gd name="connsiteY26" fmla="*/ 40056761 h 40056761"/>
              <a:gd name="connsiteX27" fmla="*/ 2758440 w 9113520"/>
              <a:gd name="connsiteY27" fmla="*/ 39782441 h 40056761"/>
              <a:gd name="connsiteX28" fmla="*/ 3581400 w 9113520"/>
              <a:gd name="connsiteY28" fmla="*/ 39142361 h 40056761"/>
              <a:gd name="connsiteX29" fmla="*/ 563880 w 9113520"/>
              <a:gd name="connsiteY29" fmla="*/ 39050921 h 40056761"/>
              <a:gd name="connsiteX30" fmla="*/ 2758440 w 9113520"/>
              <a:gd name="connsiteY30" fmla="*/ 38045081 h 40056761"/>
              <a:gd name="connsiteX31" fmla="*/ 4312920 w 9113520"/>
              <a:gd name="connsiteY31" fmla="*/ 36490601 h 40056761"/>
              <a:gd name="connsiteX32" fmla="*/ 3581400 w 9113520"/>
              <a:gd name="connsiteY32" fmla="*/ 30638441 h 40056761"/>
              <a:gd name="connsiteX33" fmla="*/ 3672840 w 9113520"/>
              <a:gd name="connsiteY33" fmla="*/ 29906921 h 40056761"/>
              <a:gd name="connsiteX34" fmla="*/ 15240 w 9113520"/>
              <a:gd name="connsiteY34" fmla="*/ 29175401 h 40056761"/>
              <a:gd name="connsiteX35" fmla="*/ 1844040 w 9113520"/>
              <a:gd name="connsiteY35" fmla="*/ 19208441 h 40056761"/>
              <a:gd name="connsiteX36" fmla="*/ 1295400 w 9113520"/>
              <a:gd name="connsiteY36" fmla="*/ 19299881 h 40056761"/>
              <a:gd name="connsiteX37" fmla="*/ 1386840 w 9113520"/>
              <a:gd name="connsiteY37" fmla="*/ 19117001 h 40056761"/>
              <a:gd name="connsiteX38" fmla="*/ 1021080 w 9113520"/>
              <a:gd name="connsiteY38" fmla="*/ 19299881 h 40056761"/>
              <a:gd name="connsiteX39" fmla="*/ 838200 w 9113520"/>
              <a:gd name="connsiteY39" fmla="*/ 19025561 h 40056761"/>
              <a:gd name="connsiteX40" fmla="*/ 472440 w 9113520"/>
              <a:gd name="connsiteY40" fmla="*/ 19208441 h 40056761"/>
              <a:gd name="connsiteX41" fmla="*/ 838200 w 9113520"/>
              <a:gd name="connsiteY41" fmla="*/ 18568361 h 40056761"/>
              <a:gd name="connsiteX42" fmla="*/ 289560 w 9113520"/>
              <a:gd name="connsiteY42" fmla="*/ 18476921 h 40056761"/>
              <a:gd name="connsiteX43" fmla="*/ 563880 w 9113520"/>
              <a:gd name="connsiteY43" fmla="*/ 17928281 h 40056761"/>
              <a:gd name="connsiteX44" fmla="*/ 106680 w 9113520"/>
              <a:gd name="connsiteY44" fmla="*/ 17471081 h 40056761"/>
              <a:gd name="connsiteX45" fmla="*/ 381000 w 9113520"/>
              <a:gd name="connsiteY45" fmla="*/ 17379641 h 40056761"/>
              <a:gd name="connsiteX46" fmla="*/ 472440 w 9113520"/>
              <a:gd name="connsiteY46" fmla="*/ 16556681 h 40056761"/>
              <a:gd name="connsiteX47" fmla="*/ 929640 w 9113520"/>
              <a:gd name="connsiteY47" fmla="*/ 15002201 h 40056761"/>
              <a:gd name="connsiteX48" fmla="*/ 15240 w 9113520"/>
              <a:gd name="connsiteY48" fmla="*/ 14453561 h 40056761"/>
              <a:gd name="connsiteX49" fmla="*/ 746760 w 9113520"/>
              <a:gd name="connsiteY49" fmla="*/ 12533321 h 40056761"/>
              <a:gd name="connsiteX50" fmla="*/ 106680 w 9113520"/>
              <a:gd name="connsiteY50" fmla="*/ 12350441 h 40056761"/>
              <a:gd name="connsiteX51" fmla="*/ 106680 w 9113520"/>
              <a:gd name="connsiteY51" fmla="*/ 11710361 h 40056761"/>
              <a:gd name="connsiteX52" fmla="*/ 381000 w 9113520"/>
              <a:gd name="connsiteY52" fmla="*/ 11801801 h 40056761"/>
              <a:gd name="connsiteX53" fmla="*/ 1295400 w 9113520"/>
              <a:gd name="connsiteY53" fmla="*/ 10430201 h 40056761"/>
              <a:gd name="connsiteX54" fmla="*/ 2026920 w 9113520"/>
              <a:gd name="connsiteY54" fmla="*/ 10795961 h 40056761"/>
              <a:gd name="connsiteX55" fmla="*/ 2758440 w 9113520"/>
              <a:gd name="connsiteY55" fmla="*/ 8052761 h 40056761"/>
              <a:gd name="connsiteX56" fmla="*/ 3947160 w 9113520"/>
              <a:gd name="connsiteY56" fmla="*/ 7687001 h 40056761"/>
              <a:gd name="connsiteX57" fmla="*/ 4312920 w 9113520"/>
              <a:gd name="connsiteY57" fmla="*/ 6223961 h 40056761"/>
              <a:gd name="connsiteX58" fmla="*/ 3519720 w 9113520"/>
              <a:gd name="connsiteY58" fmla="*/ 6283809 h 40056761"/>
              <a:gd name="connsiteX59" fmla="*/ 3339840 w 9113520"/>
              <a:gd name="connsiteY59" fmla="*/ 5900945 h 40056761"/>
              <a:gd name="connsiteX60" fmla="*/ 3151680 w 9113520"/>
              <a:gd name="connsiteY60" fmla="*/ 5326761 h 40056761"/>
              <a:gd name="connsiteX61" fmla="*/ 3363360 w 9113520"/>
              <a:gd name="connsiteY61" fmla="*/ 4967581 h 40056761"/>
              <a:gd name="connsiteX62" fmla="*/ 2667000 w 9113520"/>
              <a:gd name="connsiteY62" fmla="*/ 4760921 h 40056761"/>
              <a:gd name="connsiteX63" fmla="*/ 2849880 w 9113520"/>
              <a:gd name="connsiteY63" fmla="*/ 3480761 h 40056761"/>
              <a:gd name="connsiteX64" fmla="*/ 2392680 w 9113520"/>
              <a:gd name="connsiteY64" fmla="*/ 2657801 h 40056761"/>
              <a:gd name="connsiteX65" fmla="*/ 2392680 w 9113520"/>
              <a:gd name="connsiteY65" fmla="*/ 1926281 h 40056761"/>
              <a:gd name="connsiteX66" fmla="*/ 3915914 w 9113520"/>
              <a:gd name="connsiteY66" fmla="*/ 760036 h 40056761"/>
              <a:gd name="connsiteX67" fmla="*/ 4766280 w 9113520"/>
              <a:gd name="connsiteY67" fmla="*/ 306017 h 40056761"/>
              <a:gd name="connsiteX0" fmla="*/ 4766280 w 9113520"/>
              <a:gd name="connsiteY0" fmla="*/ 306017 h 40056761"/>
              <a:gd name="connsiteX1" fmla="*/ 6256320 w 9113520"/>
              <a:gd name="connsiteY1" fmla="*/ 657413 h 40056761"/>
              <a:gd name="connsiteX2" fmla="*/ 7361760 w 9113520"/>
              <a:gd name="connsiteY2" fmla="*/ 2017168 h 40056761"/>
              <a:gd name="connsiteX3" fmla="*/ 7056120 w 9113520"/>
              <a:gd name="connsiteY3" fmla="*/ 2840681 h 40056761"/>
              <a:gd name="connsiteX4" fmla="*/ 7008960 w 9113520"/>
              <a:gd name="connsiteY4" fmla="*/ 3838727 h 40056761"/>
              <a:gd name="connsiteX5" fmla="*/ 7338240 w 9113520"/>
              <a:gd name="connsiteY5" fmla="*/ 5044548 h 40056761"/>
              <a:gd name="connsiteX6" fmla="*/ 7338240 w 9113520"/>
              <a:gd name="connsiteY6" fmla="*/ 6301680 h 40056761"/>
              <a:gd name="connsiteX7" fmla="*/ 7239000 w 9113520"/>
              <a:gd name="connsiteY7" fmla="*/ 6772601 h 40056761"/>
              <a:gd name="connsiteX8" fmla="*/ 8610600 w 9113520"/>
              <a:gd name="connsiteY8" fmla="*/ 7687001 h 40056761"/>
              <a:gd name="connsiteX9" fmla="*/ 8976360 w 9113520"/>
              <a:gd name="connsiteY9" fmla="*/ 10064441 h 40056761"/>
              <a:gd name="connsiteX10" fmla="*/ 7787640 w 9113520"/>
              <a:gd name="connsiteY10" fmla="*/ 15002201 h 40056761"/>
              <a:gd name="connsiteX11" fmla="*/ 7147560 w 9113520"/>
              <a:gd name="connsiteY11" fmla="*/ 15825161 h 40056761"/>
              <a:gd name="connsiteX12" fmla="*/ 7879080 w 9113520"/>
              <a:gd name="connsiteY12" fmla="*/ 16831001 h 40056761"/>
              <a:gd name="connsiteX13" fmla="*/ 7787640 w 9113520"/>
              <a:gd name="connsiteY13" fmla="*/ 20945801 h 40056761"/>
              <a:gd name="connsiteX14" fmla="*/ 6964680 w 9113520"/>
              <a:gd name="connsiteY14" fmla="*/ 22683161 h 40056761"/>
              <a:gd name="connsiteX15" fmla="*/ 6964680 w 9113520"/>
              <a:gd name="connsiteY15" fmla="*/ 24786281 h 40056761"/>
              <a:gd name="connsiteX16" fmla="*/ 6690360 w 9113520"/>
              <a:gd name="connsiteY16" fmla="*/ 25700681 h 40056761"/>
              <a:gd name="connsiteX17" fmla="*/ 6690360 w 9113520"/>
              <a:gd name="connsiteY17" fmla="*/ 26980841 h 40056761"/>
              <a:gd name="connsiteX18" fmla="*/ 6416040 w 9113520"/>
              <a:gd name="connsiteY18" fmla="*/ 29541161 h 40056761"/>
              <a:gd name="connsiteX19" fmla="*/ 6873240 w 9113520"/>
              <a:gd name="connsiteY19" fmla="*/ 31644281 h 40056761"/>
              <a:gd name="connsiteX20" fmla="*/ 6507480 w 9113520"/>
              <a:gd name="connsiteY20" fmla="*/ 36033401 h 40056761"/>
              <a:gd name="connsiteX21" fmla="*/ 7421880 w 9113520"/>
              <a:gd name="connsiteY21" fmla="*/ 37405001 h 40056761"/>
              <a:gd name="connsiteX22" fmla="*/ 6690360 w 9113520"/>
              <a:gd name="connsiteY22" fmla="*/ 38685161 h 40056761"/>
              <a:gd name="connsiteX23" fmla="*/ 6781800 w 9113520"/>
              <a:gd name="connsiteY23" fmla="*/ 39508121 h 40056761"/>
              <a:gd name="connsiteX24" fmla="*/ 6233160 w 9113520"/>
              <a:gd name="connsiteY24" fmla="*/ 39325241 h 40056761"/>
              <a:gd name="connsiteX25" fmla="*/ 6233160 w 9113520"/>
              <a:gd name="connsiteY25" fmla="*/ 39782441 h 40056761"/>
              <a:gd name="connsiteX26" fmla="*/ 5318760 w 9113520"/>
              <a:gd name="connsiteY26" fmla="*/ 40056761 h 40056761"/>
              <a:gd name="connsiteX27" fmla="*/ 2758440 w 9113520"/>
              <a:gd name="connsiteY27" fmla="*/ 39782441 h 40056761"/>
              <a:gd name="connsiteX28" fmla="*/ 3581400 w 9113520"/>
              <a:gd name="connsiteY28" fmla="*/ 39142361 h 40056761"/>
              <a:gd name="connsiteX29" fmla="*/ 563880 w 9113520"/>
              <a:gd name="connsiteY29" fmla="*/ 39050921 h 40056761"/>
              <a:gd name="connsiteX30" fmla="*/ 2758440 w 9113520"/>
              <a:gd name="connsiteY30" fmla="*/ 38045081 h 40056761"/>
              <a:gd name="connsiteX31" fmla="*/ 4312920 w 9113520"/>
              <a:gd name="connsiteY31" fmla="*/ 36490601 h 40056761"/>
              <a:gd name="connsiteX32" fmla="*/ 3581400 w 9113520"/>
              <a:gd name="connsiteY32" fmla="*/ 30638441 h 40056761"/>
              <a:gd name="connsiteX33" fmla="*/ 3672840 w 9113520"/>
              <a:gd name="connsiteY33" fmla="*/ 29906921 h 40056761"/>
              <a:gd name="connsiteX34" fmla="*/ 15240 w 9113520"/>
              <a:gd name="connsiteY34" fmla="*/ 29175401 h 40056761"/>
              <a:gd name="connsiteX35" fmla="*/ 1844040 w 9113520"/>
              <a:gd name="connsiteY35" fmla="*/ 19208441 h 40056761"/>
              <a:gd name="connsiteX36" fmla="*/ 1295400 w 9113520"/>
              <a:gd name="connsiteY36" fmla="*/ 19299881 h 40056761"/>
              <a:gd name="connsiteX37" fmla="*/ 1386840 w 9113520"/>
              <a:gd name="connsiteY37" fmla="*/ 19117001 h 40056761"/>
              <a:gd name="connsiteX38" fmla="*/ 1021080 w 9113520"/>
              <a:gd name="connsiteY38" fmla="*/ 19299881 h 40056761"/>
              <a:gd name="connsiteX39" fmla="*/ 838200 w 9113520"/>
              <a:gd name="connsiteY39" fmla="*/ 19025561 h 40056761"/>
              <a:gd name="connsiteX40" fmla="*/ 472440 w 9113520"/>
              <a:gd name="connsiteY40" fmla="*/ 19208441 h 40056761"/>
              <a:gd name="connsiteX41" fmla="*/ 838200 w 9113520"/>
              <a:gd name="connsiteY41" fmla="*/ 18568361 h 40056761"/>
              <a:gd name="connsiteX42" fmla="*/ 289560 w 9113520"/>
              <a:gd name="connsiteY42" fmla="*/ 18476921 h 40056761"/>
              <a:gd name="connsiteX43" fmla="*/ 563880 w 9113520"/>
              <a:gd name="connsiteY43" fmla="*/ 17928281 h 40056761"/>
              <a:gd name="connsiteX44" fmla="*/ 106680 w 9113520"/>
              <a:gd name="connsiteY44" fmla="*/ 17471081 h 40056761"/>
              <a:gd name="connsiteX45" fmla="*/ 381000 w 9113520"/>
              <a:gd name="connsiteY45" fmla="*/ 17379641 h 40056761"/>
              <a:gd name="connsiteX46" fmla="*/ 472440 w 9113520"/>
              <a:gd name="connsiteY46" fmla="*/ 16556681 h 40056761"/>
              <a:gd name="connsiteX47" fmla="*/ 929640 w 9113520"/>
              <a:gd name="connsiteY47" fmla="*/ 15002201 h 40056761"/>
              <a:gd name="connsiteX48" fmla="*/ 15240 w 9113520"/>
              <a:gd name="connsiteY48" fmla="*/ 14453561 h 40056761"/>
              <a:gd name="connsiteX49" fmla="*/ 746760 w 9113520"/>
              <a:gd name="connsiteY49" fmla="*/ 12533321 h 40056761"/>
              <a:gd name="connsiteX50" fmla="*/ 106680 w 9113520"/>
              <a:gd name="connsiteY50" fmla="*/ 12350441 h 40056761"/>
              <a:gd name="connsiteX51" fmla="*/ 106680 w 9113520"/>
              <a:gd name="connsiteY51" fmla="*/ 11710361 h 40056761"/>
              <a:gd name="connsiteX52" fmla="*/ 381000 w 9113520"/>
              <a:gd name="connsiteY52" fmla="*/ 11801801 h 40056761"/>
              <a:gd name="connsiteX53" fmla="*/ 1295400 w 9113520"/>
              <a:gd name="connsiteY53" fmla="*/ 10430201 h 40056761"/>
              <a:gd name="connsiteX54" fmla="*/ 2026920 w 9113520"/>
              <a:gd name="connsiteY54" fmla="*/ 10795961 h 40056761"/>
              <a:gd name="connsiteX55" fmla="*/ 2758440 w 9113520"/>
              <a:gd name="connsiteY55" fmla="*/ 8052761 h 40056761"/>
              <a:gd name="connsiteX56" fmla="*/ 3947160 w 9113520"/>
              <a:gd name="connsiteY56" fmla="*/ 7687001 h 40056761"/>
              <a:gd name="connsiteX57" fmla="*/ 4312920 w 9113520"/>
              <a:gd name="connsiteY57" fmla="*/ 6223961 h 40056761"/>
              <a:gd name="connsiteX58" fmla="*/ 3519720 w 9113520"/>
              <a:gd name="connsiteY58" fmla="*/ 6283809 h 40056761"/>
              <a:gd name="connsiteX59" fmla="*/ 3339840 w 9113520"/>
              <a:gd name="connsiteY59" fmla="*/ 5900945 h 40056761"/>
              <a:gd name="connsiteX60" fmla="*/ 3151680 w 9113520"/>
              <a:gd name="connsiteY60" fmla="*/ 5326761 h 40056761"/>
              <a:gd name="connsiteX61" fmla="*/ 3363360 w 9113520"/>
              <a:gd name="connsiteY61" fmla="*/ 4967581 h 40056761"/>
              <a:gd name="connsiteX62" fmla="*/ 2667000 w 9113520"/>
              <a:gd name="connsiteY62" fmla="*/ 4760921 h 40056761"/>
              <a:gd name="connsiteX63" fmla="*/ 2849880 w 9113520"/>
              <a:gd name="connsiteY63" fmla="*/ 3480761 h 40056761"/>
              <a:gd name="connsiteX64" fmla="*/ 2392680 w 9113520"/>
              <a:gd name="connsiteY64" fmla="*/ 2657801 h 40056761"/>
              <a:gd name="connsiteX65" fmla="*/ 2392680 w 9113520"/>
              <a:gd name="connsiteY65" fmla="*/ 1926281 h 40056761"/>
              <a:gd name="connsiteX66" fmla="*/ 3915914 w 9113520"/>
              <a:gd name="connsiteY66" fmla="*/ 760036 h 40056761"/>
              <a:gd name="connsiteX67" fmla="*/ 4766280 w 9113520"/>
              <a:gd name="connsiteY67" fmla="*/ 306017 h 40056761"/>
              <a:gd name="connsiteX0" fmla="*/ 4766280 w 9113520"/>
              <a:gd name="connsiteY0" fmla="*/ 306017 h 40056761"/>
              <a:gd name="connsiteX1" fmla="*/ 6256320 w 9113520"/>
              <a:gd name="connsiteY1" fmla="*/ 657413 h 40056761"/>
              <a:gd name="connsiteX2" fmla="*/ 7361760 w 9113520"/>
              <a:gd name="connsiteY2" fmla="*/ 2017168 h 40056761"/>
              <a:gd name="connsiteX3" fmla="*/ 7056120 w 9113520"/>
              <a:gd name="connsiteY3" fmla="*/ 2840681 h 40056761"/>
              <a:gd name="connsiteX4" fmla="*/ 7008960 w 9113520"/>
              <a:gd name="connsiteY4" fmla="*/ 3838727 h 40056761"/>
              <a:gd name="connsiteX5" fmla="*/ 7338240 w 9113520"/>
              <a:gd name="connsiteY5" fmla="*/ 5044548 h 40056761"/>
              <a:gd name="connsiteX6" fmla="*/ 7338240 w 9113520"/>
              <a:gd name="connsiteY6" fmla="*/ 6301680 h 40056761"/>
              <a:gd name="connsiteX7" fmla="*/ 7239000 w 9113520"/>
              <a:gd name="connsiteY7" fmla="*/ 6772601 h 40056761"/>
              <a:gd name="connsiteX8" fmla="*/ 8610600 w 9113520"/>
              <a:gd name="connsiteY8" fmla="*/ 7687001 h 40056761"/>
              <a:gd name="connsiteX9" fmla="*/ 8976360 w 9113520"/>
              <a:gd name="connsiteY9" fmla="*/ 10064441 h 40056761"/>
              <a:gd name="connsiteX10" fmla="*/ 7787640 w 9113520"/>
              <a:gd name="connsiteY10" fmla="*/ 15002201 h 40056761"/>
              <a:gd name="connsiteX11" fmla="*/ 7147560 w 9113520"/>
              <a:gd name="connsiteY11" fmla="*/ 15825161 h 40056761"/>
              <a:gd name="connsiteX12" fmla="*/ 7879080 w 9113520"/>
              <a:gd name="connsiteY12" fmla="*/ 16831001 h 40056761"/>
              <a:gd name="connsiteX13" fmla="*/ 7787640 w 9113520"/>
              <a:gd name="connsiteY13" fmla="*/ 20945801 h 40056761"/>
              <a:gd name="connsiteX14" fmla="*/ 6964680 w 9113520"/>
              <a:gd name="connsiteY14" fmla="*/ 22683161 h 40056761"/>
              <a:gd name="connsiteX15" fmla="*/ 6964680 w 9113520"/>
              <a:gd name="connsiteY15" fmla="*/ 24786281 h 40056761"/>
              <a:gd name="connsiteX16" fmla="*/ 6690360 w 9113520"/>
              <a:gd name="connsiteY16" fmla="*/ 25700681 h 40056761"/>
              <a:gd name="connsiteX17" fmla="*/ 6690360 w 9113520"/>
              <a:gd name="connsiteY17" fmla="*/ 26980841 h 40056761"/>
              <a:gd name="connsiteX18" fmla="*/ 6416040 w 9113520"/>
              <a:gd name="connsiteY18" fmla="*/ 29541161 h 40056761"/>
              <a:gd name="connsiteX19" fmla="*/ 6873240 w 9113520"/>
              <a:gd name="connsiteY19" fmla="*/ 31644281 h 40056761"/>
              <a:gd name="connsiteX20" fmla="*/ 6507480 w 9113520"/>
              <a:gd name="connsiteY20" fmla="*/ 36033401 h 40056761"/>
              <a:gd name="connsiteX21" fmla="*/ 7421880 w 9113520"/>
              <a:gd name="connsiteY21" fmla="*/ 37405001 h 40056761"/>
              <a:gd name="connsiteX22" fmla="*/ 6690360 w 9113520"/>
              <a:gd name="connsiteY22" fmla="*/ 38685161 h 40056761"/>
              <a:gd name="connsiteX23" fmla="*/ 6781800 w 9113520"/>
              <a:gd name="connsiteY23" fmla="*/ 39508121 h 40056761"/>
              <a:gd name="connsiteX24" fmla="*/ 6233160 w 9113520"/>
              <a:gd name="connsiteY24" fmla="*/ 39325241 h 40056761"/>
              <a:gd name="connsiteX25" fmla="*/ 6233160 w 9113520"/>
              <a:gd name="connsiteY25" fmla="*/ 39782441 h 40056761"/>
              <a:gd name="connsiteX26" fmla="*/ 5318760 w 9113520"/>
              <a:gd name="connsiteY26" fmla="*/ 40056761 h 40056761"/>
              <a:gd name="connsiteX27" fmla="*/ 2758440 w 9113520"/>
              <a:gd name="connsiteY27" fmla="*/ 39782441 h 40056761"/>
              <a:gd name="connsiteX28" fmla="*/ 3581400 w 9113520"/>
              <a:gd name="connsiteY28" fmla="*/ 39142361 h 40056761"/>
              <a:gd name="connsiteX29" fmla="*/ 563880 w 9113520"/>
              <a:gd name="connsiteY29" fmla="*/ 39050921 h 40056761"/>
              <a:gd name="connsiteX30" fmla="*/ 2758440 w 9113520"/>
              <a:gd name="connsiteY30" fmla="*/ 38045081 h 40056761"/>
              <a:gd name="connsiteX31" fmla="*/ 4312920 w 9113520"/>
              <a:gd name="connsiteY31" fmla="*/ 36490601 h 40056761"/>
              <a:gd name="connsiteX32" fmla="*/ 3581400 w 9113520"/>
              <a:gd name="connsiteY32" fmla="*/ 30638441 h 40056761"/>
              <a:gd name="connsiteX33" fmla="*/ 3672840 w 9113520"/>
              <a:gd name="connsiteY33" fmla="*/ 29906921 h 40056761"/>
              <a:gd name="connsiteX34" fmla="*/ 15240 w 9113520"/>
              <a:gd name="connsiteY34" fmla="*/ 29175401 h 40056761"/>
              <a:gd name="connsiteX35" fmla="*/ 1844040 w 9113520"/>
              <a:gd name="connsiteY35" fmla="*/ 19208441 h 40056761"/>
              <a:gd name="connsiteX36" fmla="*/ 1295400 w 9113520"/>
              <a:gd name="connsiteY36" fmla="*/ 19299881 h 40056761"/>
              <a:gd name="connsiteX37" fmla="*/ 1386840 w 9113520"/>
              <a:gd name="connsiteY37" fmla="*/ 19117001 h 40056761"/>
              <a:gd name="connsiteX38" fmla="*/ 1021080 w 9113520"/>
              <a:gd name="connsiteY38" fmla="*/ 19299881 h 40056761"/>
              <a:gd name="connsiteX39" fmla="*/ 838200 w 9113520"/>
              <a:gd name="connsiteY39" fmla="*/ 19025561 h 40056761"/>
              <a:gd name="connsiteX40" fmla="*/ 472440 w 9113520"/>
              <a:gd name="connsiteY40" fmla="*/ 19208441 h 40056761"/>
              <a:gd name="connsiteX41" fmla="*/ 838200 w 9113520"/>
              <a:gd name="connsiteY41" fmla="*/ 18568361 h 40056761"/>
              <a:gd name="connsiteX42" fmla="*/ 289560 w 9113520"/>
              <a:gd name="connsiteY42" fmla="*/ 18476921 h 40056761"/>
              <a:gd name="connsiteX43" fmla="*/ 563880 w 9113520"/>
              <a:gd name="connsiteY43" fmla="*/ 17928281 h 40056761"/>
              <a:gd name="connsiteX44" fmla="*/ 106680 w 9113520"/>
              <a:gd name="connsiteY44" fmla="*/ 17471081 h 40056761"/>
              <a:gd name="connsiteX45" fmla="*/ 381000 w 9113520"/>
              <a:gd name="connsiteY45" fmla="*/ 17379641 h 40056761"/>
              <a:gd name="connsiteX46" fmla="*/ 472440 w 9113520"/>
              <a:gd name="connsiteY46" fmla="*/ 16556681 h 40056761"/>
              <a:gd name="connsiteX47" fmla="*/ 929640 w 9113520"/>
              <a:gd name="connsiteY47" fmla="*/ 15002201 h 40056761"/>
              <a:gd name="connsiteX48" fmla="*/ 15240 w 9113520"/>
              <a:gd name="connsiteY48" fmla="*/ 14453561 h 40056761"/>
              <a:gd name="connsiteX49" fmla="*/ 746760 w 9113520"/>
              <a:gd name="connsiteY49" fmla="*/ 12533321 h 40056761"/>
              <a:gd name="connsiteX50" fmla="*/ 106680 w 9113520"/>
              <a:gd name="connsiteY50" fmla="*/ 12350441 h 40056761"/>
              <a:gd name="connsiteX51" fmla="*/ 106680 w 9113520"/>
              <a:gd name="connsiteY51" fmla="*/ 11710361 h 40056761"/>
              <a:gd name="connsiteX52" fmla="*/ 381000 w 9113520"/>
              <a:gd name="connsiteY52" fmla="*/ 11801801 h 40056761"/>
              <a:gd name="connsiteX53" fmla="*/ 1295400 w 9113520"/>
              <a:gd name="connsiteY53" fmla="*/ 10430201 h 40056761"/>
              <a:gd name="connsiteX54" fmla="*/ 2026920 w 9113520"/>
              <a:gd name="connsiteY54" fmla="*/ 10795961 h 40056761"/>
              <a:gd name="connsiteX55" fmla="*/ 2758440 w 9113520"/>
              <a:gd name="connsiteY55" fmla="*/ 8052761 h 40056761"/>
              <a:gd name="connsiteX56" fmla="*/ 3947160 w 9113520"/>
              <a:gd name="connsiteY56" fmla="*/ 7687001 h 40056761"/>
              <a:gd name="connsiteX57" fmla="*/ 4312920 w 9113520"/>
              <a:gd name="connsiteY57" fmla="*/ 6223961 h 40056761"/>
              <a:gd name="connsiteX58" fmla="*/ 3519720 w 9113520"/>
              <a:gd name="connsiteY58" fmla="*/ 6283809 h 40056761"/>
              <a:gd name="connsiteX59" fmla="*/ 3339840 w 9113520"/>
              <a:gd name="connsiteY59" fmla="*/ 5900945 h 40056761"/>
              <a:gd name="connsiteX60" fmla="*/ 3151680 w 9113520"/>
              <a:gd name="connsiteY60" fmla="*/ 5326761 h 40056761"/>
              <a:gd name="connsiteX61" fmla="*/ 3363360 w 9113520"/>
              <a:gd name="connsiteY61" fmla="*/ 4967581 h 40056761"/>
              <a:gd name="connsiteX62" fmla="*/ 2667000 w 9113520"/>
              <a:gd name="connsiteY62" fmla="*/ 4760921 h 40056761"/>
              <a:gd name="connsiteX63" fmla="*/ 2849880 w 9113520"/>
              <a:gd name="connsiteY63" fmla="*/ 3480761 h 40056761"/>
              <a:gd name="connsiteX64" fmla="*/ 2392680 w 9113520"/>
              <a:gd name="connsiteY64" fmla="*/ 2657801 h 40056761"/>
              <a:gd name="connsiteX65" fmla="*/ 2392680 w 9113520"/>
              <a:gd name="connsiteY65" fmla="*/ 1926281 h 40056761"/>
              <a:gd name="connsiteX66" fmla="*/ 3915914 w 9113520"/>
              <a:gd name="connsiteY66" fmla="*/ 760036 h 40056761"/>
              <a:gd name="connsiteX67" fmla="*/ 4766280 w 9113520"/>
              <a:gd name="connsiteY67" fmla="*/ 306017 h 40056761"/>
              <a:gd name="connsiteX0" fmla="*/ 4766280 w 9113520"/>
              <a:gd name="connsiteY0" fmla="*/ 306017 h 40056761"/>
              <a:gd name="connsiteX1" fmla="*/ 6256320 w 9113520"/>
              <a:gd name="connsiteY1" fmla="*/ 657413 h 40056761"/>
              <a:gd name="connsiteX2" fmla="*/ 7361760 w 9113520"/>
              <a:gd name="connsiteY2" fmla="*/ 2017168 h 40056761"/>
              <a:gd name="connsiteX3" fmla="*/ 7056120 w 9113520"/>
              <a:gd name="connsiteY3" fmla="*/ 2840681 h 40056761"/>
              <a:gd name="connsiteX4" fmla="*/ 7008960 w 9113520"/>
              <a:gd name="connsiteY4" fmla="*/ 3838727 h 40056761"/>
              <a:gd name="connsiteX5" fmla="*/ 7338240 w 9113520"/>
              <a:gd name="connsiteY5" fmla="*/ 5044548 h 40056761"/>
              <a:gd name="connsiteX6" fmla="*/ 7338240 w 9113520"/>
              <a:gd name="connsiteY6" fmla="*/ 6301680 h 40056761"/>
              <a:gd name="connsiteX7" fmla="*/ 7239000 w 9113520"/>
              <a:gd name="connsiteY7" fmla="*/ 6772601 h 40056761"/>
              <a:gd name="connsiteX8" fmla="*/ 8610600 w 9113520"/>
              <a:gd name="connsiteY8" fmla="*/ 7687001 h 40056761"/>
              <a:gd name="connsiteX9" fmla="*/ 8976360 w 9113520"/>
              <a:gd name="connsiteY9" fmla="*/ 10064441 h 40056761"/>
              <a:gd name="connsiteX10" fmla="*/ 7787640 w 9113520"/>
              <a:gd name="connsiteY10" fmla="*/ 15002201 h 40056761"/>
              <a:gd name="connsiteX11" fmla="*/ 7147560 w 9113520"/>
              <a:gd name="connsiteY11" fmla="*/ 15825161 h 40056761"/>
              <a:gd name="connsiteX12" fmla="*/ 7879080 w 9113520"/>
              <a:gd name="connsiteY12" fmla="*/ 16831001 h 40056761"/>
              <a:gd name="connsiteX13" fmla="*/ 7787640 w 9113520"/>
              <a:gd name="connsiteY13" fmla="*/ 20945801 h 40056761"/>
              <a:gd name="connsiteX14" fmla="*/ 6964680 w 9113520"/>
              <a:gd name="connsiteY14" fmla="*/ 22683161 h 40056761"/>
              <a:gd name="connsiteX15" fmla="*/ 6964680 w 9113520"/>
              <a:gd name="connsiteY15" fmla="*/ 24786281 h 40056761"/>
              <a:gd name="connsiteX16" fmla="*/ 6690360 w 9113520"/>
              <a:gd name="connsiteY16" fmla="*/ 25700681 h 40056761"/>
              <a:gd name="connsiteX17" fmla="*/ 6690360 w 9113520"/>
              <a:gd name="connsiteY17" fmla="*/ 26980841 h 40056761"/>
              <a:gd name="connsiteX18" fmla="*/ 6416040 w 9113520"/>
              <a:gd name="connsiteY18" fmla="*/ 29541161 h 40056761"/>
              <a:gd name="connsiteX19" fmla="*/ 6873240 w 9113520"/>
              <a:gd name="connsiteY19" fmla="*/ 31644281 h 40056761"/>
              <a:gd name="connsiteX20" fmla="*/ 6507480 w 9113520"/>
              <a:gd name="connsiteY20" fmla="*/ 36033401 h 40056761"/>
              <a:gd name="connsiteX21" fmla="*/ 7421880 w 9113520"/>
              <a:gd name="connsiteY21" fmla="*/ 37405001 h 40056761"/>
              <a:gd name="connsiteX22" fmla="*/ 6690360 w 9113520"/>
              <a:gd name="connsiteY22" fmla="*/ 38685161 h 40056761"/>
              <a:gd name="connsiteX23" fmla="*/ 6781800 w 9113520"/>
              <a:gd name="connsiteY23" fmla="*/ 39508121 h 40056761"/>
              <a:gd name="connsiteX24" fmla="*/ 6233160 w 9113520"/>
              <a:gd name="connsiteY24" fmla="*/ 39325241 h 40056761"/>
              <a:gd name="connsiteX25" fmla="*/ 6233160 w 9113520"/>
              <a:gd name="connsiteY25" fmla="*/ 39782441 h 40056761"/>
              <a:gd name="connsiteX26" fmla="*/ 5318760 w 9113520"/>
              <a:gd name="connsiteY26" fmla="*/ 40056761 h 40056761"/>
              <a:gd name="connsiteX27" fmla="*/ 2758440 w 9113520"/>
              <a:gd name="connsiteY27" fmla="*/ 39782441 h 40056761"/>
              <a:gd name="connsiteX28" fmla="*/ 3581400 w 9113520"/>
              <a:gd name="connsiteY28" fmla="*/ 39142361 h 40056761"/>
              <a:gd name="connsiteX29" fmla="*/ 563880 w 9113520"/>
              <a:gd name="connsiteY29" fmla="*/ 39050921 h 40056761"/>
              <a:gd name="connsiteX30" fmla="*/ 2758440 w 9113520"/>
              <a:gd name="connsiteY30" fmla="*/ 38045081 h 40056761"/>
              <a:gd name="connsiteX31" fmla="*/ 4312920 w 9113520"/>
              <a:gd name="connsiteY31" fmla="*/ 36490601 h 40056761"/>
              <a:gd name="connsiteX32" fmla="*/ 3581400 w 9113520"/>
              <a:gd name="connsiteY32" fmla="*/ 30638441 h 40056761"/>
              <a:gd name="connsiteX33" fmla="*/ 3672840 w 9113520"/>
              <a:gd name="connsiteY33" fmla="*/ 29906921 h 40056761"/>
              <a:gd name="connsiteX34" fmla="*/ 15240 w 9113520"/>
              <a:gd name="connsiteY34" fmla="*/ 29175401 h 40056761"/>
              <a:gd name="connsiteX35" fmla="*/ 1844040 w 9113520"/>
              <a:gd name="connsiteY35" fmla="*/ 19208441 h 40056761"/>
              <a:gd name="connsiteX36" fmla="*/ 1295400 w 9113520"/>
              <a:gd name="connsiteY36" fmla="*/ 19299881 h 40056761"/>
              <a:gd name="connsiteX37" fmla="*/ 1386840 w 9113520"/>
              <a:gd name="connsiteY37" fmla="*/ 19117001 h 40056761"/>
              <a:gd name="connsiteX38" fmla="*/ 1021080 w 9113520"/>
              <a:gd name="connsiteY38" fmla="*/ 19299881 h 40056761"/>
              <a:gd name="connsiteX39" fmla="*/ 838200 w 9113520"/>
              <a:gd name="connsiteY39" fmla="*/ 19025561 h 40056761"/>
              <a:gd name="connsiteX40" fmla="*/ 472440 w 9113520"/>
              <a:gd name="connsiteY40" fmla="*/ 19208441 h 40056761"/>
              <a:gd name="connsiteX41" fmla="*/ 838200 w 9113520"/>
              <a:gd name="connsiteY41" fmla="*/ 18568361 h 40056761"/>
              <a:gd name="connsiteX42" fmla="*/ 289560 w 9113520"/>
              <a:gd name="connsiteY42" fmla="*/ 18476921 h 40056761"/>
              <a:gd name="connsiteX43" fmla="*/ 563880 w 9113520"/>
              <a:gd name="connsiteY43" fmla="*/ 17928281 h 40056761"/>
              <a:gd name="connsiteX44" fmla="*/ 106680 w 9113520"/>
              <a:gd name="connsiteY44" fmla="*/ 17471081 h 40056761"/>
              <a:gd name="connsiteX45" fmla="*/ 381000 w 9113520"/>
              <a:gd name="connsiteY45" fmla="*/ 17379641 h 40056761"/>
              <a:gd name="connsiteX46" fmla="*/ 472440 w 9113520"/>
              <a:gd name="connsiteY46" fmla="*/ 16556681 h 40056761"/>
              <a:gd name="connsiteX47" fmla="*/ 929640 w 9113520"/>
              <a:gd name="connsiteY47" fmla="*/ 15002201 h 40056761"/>
              <a:gd name="connsiteX48" fmla="*/ 15240 w 9113520"/>
              <a:gd name="connsiteY48" fmla="*/ 14453561 h 40056761"/>
              <a:gd name="connsiteX49" fmla="*/ 746760 w 9113520"/>
              <a:gd name="connsiteY49" fmla="*/ 12533321 h 40056761"/>
              <a:gd name="connsiteX50" fmla="*/ 106680 w 9113520"/>
              <a:gd name="connsiteY50" fmla="*/ 12350441 h 40056761"/>
              <a:gd name="connsiteX51" fmla="*/ 106680 w 9113520"/>
              <a:gd name="connsiteY51" fmla="*/ 11710361 h 40056761"/>
              <a:gd name="connsiteX52" fmla="*/ 381000 w 9113520"/>
              <a:gd name="connsiteY52" fmla="*/ 11801801 h 40056761"/>
              <a:gd name="connsiteX53" fmla="*/ 1295400 w 9113520"/>
              <a:gd name="connsiteY53" fmla="*/ 10430201 h 40056761"/>
              <a:gd name="connsiteX54" fmla="*/ 2026920 w 9113520"/>
              <a:gd name="connsiteY54" fmla="*/ 10795961 h 40056761"/>
              <a:gd name="connsiteX55" fmla="*/ 2758440 w 9113520"/>
              <a:gd name="connsiteY55" fmla="*/ 8052761 h 40056761"/>
              <a:gd name="connsiteX56" fmla="*/ 3947160 w 9113520"/>
              <a:gd name="connsiteY56" fmla="*/ 7687001 h 40056761"/>
              <a:gd name="connsiteX57" fmla="*/ 4312920 w 9113520"/>
              <a:gd name="connsiteY57" fmla="*/ 6223961 h 40056761"/>
              <a:gd name="connsiteX58" fmla="*/ 3519720 w 9113520"/>
              <a:gd name="connsiteY58" fmla="*/ 6283809 h 40056761"/>
              <a:gd name="connsiteX59" fmla="*/ 3339840 w 9113520"/>
              <a:gd name="connsiteY59" fmla="*/ 5900945 h 40056761"/>
              <a:gd name="connsiteX60" fmla="*/ 3151680 w 9113520"/>
              <a:gd name="connsiteY60" fmla="*/ 5326761 h 40056761"/>
              <a:gd name="connsiteX61" fmla="*/ 3363360 w 9113520"/>
              <a:gd name="connsiteY61" fmla="*/ 4967581 h 40056761"/>
              <a:gd name="connsiteX62" fmla="*/ 2667000 w 9113520"/>
              <a:gd name="connsiteY62" fmla="*/ 4760921 h 40056761"/>
              <a:gd name="connsiteX63" fmla="*/ 2849880 w 9113520"/>
              <a:gd name="connsiteY63" fmla="*/ 3480761 h 40056761"/>
              <a:gd name="connsiteX64" fmla="*/ 2392680 w 9113520"/>
              <a:gd name="connsiteY64" fmla="*/ 2657801 h 40056761"/>
              <a:gd name="connsiteX65" fmla="*/ 2392680 w 9113520"/>
              <a:gd name="connsiteY65" fmla="*/ 1926281 h 40056761"/>
              <a:gd name="connsiteX66" fmla="*/ 3915914 w 9113520"/>
              <a:gd name="connsiteY66" fmla="*/ 760036 h 40056761"/>
              <a:gd name="connsiteX67" fmla="*/ 4766280 w 9113520"/>
              <a:gd name="connsiteY67" fmla="*/ 306017 h 40056761"/>
              <a:gd name="connsiteX0" fmla="*/ 4766280 w 9113520"/>
              <a:gd name="connsiteY0" fmla="*/ 306017 h 40056761"/>
              <a:gd name="connsiteX1" fmla="*/ 6256320 w 9113520"/>
              <a:gd name="connsiteY1" fmla="*/ 657413 h 40056761"/>
              <a:gd name="connsiteX2" fmla="*/ 7361760 w 9113520"/>
              <a:gd name="connsiteY2" fmla="*/ 2017168 h 40056761"/>
              <a:gd name="connsiteX3" fmla="*/ 7056120 w 9113520"/>
              <a:gd name="connsiteY3" fmla="*/ 2840681 h 40056761"/>
              <a:gd name="connsiteX4" fmla="*/ 7008960 w 9113520"/>
              <a:gd name="connsiteY4" fmla="*/ 3838727 h 40056761"/>
              <a:gd name="connsiteX5" fmla="*/ 7267680 w 9113520"/>
              <a:gd name="connsiteY5" fmla="*/ 4890613 h 40056761"/>
              <a:gd name="connsiteX6" fmla="*/ 7338240 w 9113520"/>
              <a:gd name="connsiteY6" fmla="*/ 6301680 h 40056761"/>
              <a:gd name="connsiteX7" fmla="*/ 7239000 w 9113520"/>
              <a:gd name="connsiteY7" fmla="*/ 6772601 h 40056761"/>
              <a:gd name="connsiteX8" fmla="*/ 8610600 w 9113520"/>
              <a:gd name="connsiteY8" fmla="*/ 7687001 h 40056761"/>
              <a:gd name="connsiteX9" fmla="*/ 8976360 w 9113520"/>
              <a:gd name="connsiteY9" fmla="*/ 10064441 h 40056761"/>
              <a:gd name="connsiteX10" fmla="*/ 7787640 w 9113520"/>
              <a:gd name="connsiteY10" fmla="*/ 15002201 h 40056761"/>
              <a:gd name="connsiteX11" fmla="*/ 7147560 w 9113520"/>
              <a:gd name="connsiteY11" fmla="*/ 15825161 h 40056761"/>
              <a:gd name="connsiteX12" fmla="*/ 7879080 w 9113520"/>
              <a:gd name="connsiteY12" fmla="*/ 16831001 h 40056761"/>
              <a:gd name="connsiteX13" fmla="*/ 7787640 w 9113520"/>
              <a:gd name="connsiteY13" fmla="*/ 20945801 h 40056761"/>
              <a:gd name="connsiteX14" fmla="*/ 6964680 w 9113520"/>
              <a:gd name="connsiteY14" fmla="*/ 22683161 h 40056761"/>
              <a:gd name="connsiteX15" fmla="*/ 6964680 w 9113520"/>
              <a:gd name="connsiteY15" fmla="*/ 24786281 h 40056761"/>
              <a:gd name="connsiteX16" fmla="*/ 6690360 w 9113520"/>
              <a:gd name="connsiteY16" fmla="*/ 25700681 h 40056761"/>
              <a:gd name="connsiteX17" fmla="*/ 6690360 w 9113520"/>
              <a:gd name="connsiteY17" fmla="*/ 26980841 h 40056761"/>
              <a:gd name="connsiteX18" fmla="*/ 6416040 w 9113520"/>
              <a:gd name="connsiteY18" fmla="*/ 29541161 h 40056761"/>
              <a:gd name="connsiteX19" fmla="*/ 6873240 w 9113520"/>
              <a:gd name="connsiteY19" fmla="*/ 31644281 h 40056761"/>
              <a:gd name="connsiteX20" fmla="*/ 6507480 w 9113520"/>
              <a:gd name="connsiteY20" fmla="*/ 36033401 h 40056761"/>
              <a:gd name="connsiteX21" fmla="*/ 7421880 w 9113520"/>
              <a:gd name="connsiteY21" fmla="*/ 37405001 h 40056761"/>
              <a:gd name="connsiteX22" fmla="*/ 6690360 w 9113520"/>
              <a:gd name="connsiteY22" fmla="*/ 38685161 h 40056761"/>
              <a:gd name="connsiteX23" fmla="*/ 6781800 w 9113520"/>
              <a:gd name="connsiteY23" fmla="*/ 39508121 h 40056761"/>
              <a:gd name="connsiteX24" fmla="*/ 6233160 w 9113520"/>
              <a:gd name="connsiteY24" fmla="*/ 39325241 h 40056761"/>
              <a:gd name="connsiteX25" fmla="*/ 6233160 w 9113520"/>
              <a:gd name="connsiteY25" fmla="*/ 39782441 h 40056761"/>
              <a:gd name="connsiteX26" fmla="*/ 5318760 w 9113520"/>
              <a:gd name="connsiteY26" fmla="*/ 40056761 h 40056761"/>
              <a:gd name="connsiteX27" fmla="*/ 2758440 w 9113520"/>
              <a:gd name="connsiteY27" fmla="*/ 39782441 h 40056761"/>
              <a:gd name="connsiteX28" fmla="*/ 3581400 w 9113520"/>
              <a:gd name="connsiteY28" fmla="*/ 39142361 h 40056761"/>
              <a:gd name="connsiteX29" fmla="*/ 563880 w 9113520"/>
              <a:gd name="connsiteY29" fmla="*/ 39050921 h 40056761"/>
              <a:gd name="connsiteX30" fmla="*/ 2758440 w 9113520"/>
              <a:gd name="connsiteY30" fmla="*/ 38045081 h 40056761"/>
              <a:gd name="connsiteX31" fmla="*/ 4312920 w 9113520"/>
              <a:gd name="connsiteY31" fmla="*/ 36490601 h 40056761"/>
              <a:gd name="connsiteX32" fmla="*/ 3581400 w 9113520"/>
              <a:gd name="connsiteY32" fmla="*/ 30638441 h 40056761"/>
              <a:gd name="connsiteX33" fmla="*/ 3672840 w 9113520"/>
              <a:gd name="connsiteY33" fmla="*/ 29906921 h 40056761"/>
              <a:gd name="connsiteX34" fmla="*/ 15240 w 9113520"/>
              <a:gd name="connsiteY34" fmla="*/ 29175401 h 40056761"/>
              <a:gd name="connsiteX35" fmla="*/ 1844040 w 9113520"/>
              <a:gd name="connsiteY35" fmla="*/ 19208441 h 40056761"/>
              <a:gd name="connsiteX36" fmla="*/ 1295400 w 9113520"/>
              <a:gd name="connsiteY36" fmla="*/ 19299881 h 40056761"/>
              <a:gd name="connsiteX37" fmla="*/ 1386840 w 9113520"/>
              <a:gd name="connsiteY37" fmla="*/ 19117001 h 40056761"/>
              <a:gd name="connsiteX38" fmla="*/ 1021080 w 9113520"/>
              <a:gd name="connsiteY38" fmla="*/ 19299881 h 40056761"/>
              <a:gd name="connsiteX39" fmla="*/ 838200 w 9113520"/>
              <a:gd name="connsiteY39" fmla="*/ 19025561 h 40056761"/>
              <a:gd name="connsiteX40" fmla="*/ 472440 w 9113520"/>
              <a:gd name="connsiteY40" fmla="*/ 19208441 h 40056761"/>
              <a:gd name="connsiteX41" fmla="*/ 838200 w 9113520"/>
              <a:gd name="connsiteY41" fmla="*/ 18568361 h 40056761"/>
              <a:gd name="connsiteX42" fmla="*/ 289560 w 9113520"/>
              <a:gd name="connsiteY42" fmla="*/ 18476921 h 40056761"/>
              <a:gd name="connsiteX43" fmla="*/ 563880 w 9113520"/>
              <a:gd name="connsiteY43" fmla="*/ 17928281 h 40056761"/>
              <a:gd name="connsiteX44" fmla="*/ 106680 w 9113520"/>
              <a:gd name="connsiteY44" fmla="*/ 17471081 h 40056761"/>
              <a:gd name="connsiteX45" fmla="*/ 381000 w 9113520"/>
              <a:gd name="connsiteY45" fmla="*/ 17379641 h 40056761"/>
              <a:gd name="connsiteX46" fmla="*/ 472440 w 9113520"/>
              <a:gd name="connsiteY46" fmla="*/ 16556681 h 40056761"/>
              <a:gd name="connsiteX47" fmla="*/ 929640 w 9113520"/>
              <a:gd name="connsiteY47" fmla="*/ 15002201 h 40056761"/>
              <a:gd name="connsiteX48" fmla="*/ 15240 w 9113520"/>
              <a:gd name="connsiteY48" fmla="*/ 14453561 h 40056761"/>
              <a:gd name="connsiteX49" fmla="*/ 746760 w 9113520"/>
              <a:gd name="connsiteY49" fmla="*/ 12533321 h 40056761"/>
              <a:gd name="connsiteX50" fmla="*/ 106680 w 9113520"/>
              <a:gd name="connsiteY50" fmla="*/ 12350441 h 40056761"/>
              <a:gd name="connsiteX51" fmla="*/ 106680 w 9113520"/>
              <a:gd name="connsiteY51" fmla="*/ 11710361 h 40056761"/>
              <a:gd name="connsiteX52" fmla="*/ 381000 w 9113520"/>
              <a:gd name="connsiteY52" fmla="*/ 11801801 h 40056761"/>
              <a:gd name="connsiteX53" fmla="*/ 1295400 w 9113520"/>
              <a:gd name="connsiteY53" fmla="*/ 10430201 h 40056761"/>
              <a:gd name="connsiteX54" fmla="*/ 2026920 w 9113520"/>
              <a:gd name="connsiteY54" fmla="*/ 10795961 h 40056761"/>
              <a:gd name="connsiteX55" fmla="*/ 2758440 w 9113520"/>
              <a:gd name="connsiteY55" fmla="*/ 8052761 h 40056761"/>
              <a:gd name="connsiteX56" fmla="*/ 3947160 w 9113520"/>
              <a:gd name="connsiteY56" fmla="*/ 7687001 h 40056761"/>
              <a:gd name="connsiteX57" fmla="*/ 4312920 w 9113520"/>
              <a:gd name="connsiteY57" fmla="*/ 6223961 h 40056761"/>
              <a:gd name="connsiteX58" fmla="*/ 3519720 w 9113520"/>
              <a:gd name="connsiteY58" fmla="*/ 6283809 h 40056761"/>
              <a:gd name="connsiteX59" fmla="*/ 3339840 w 9113520"/>
              <a:gd name="connsiteY59" fmla="*/ 5900945 h 40056761"/>
              <a:gd name="connsiteX60" fmla="*/ 3151680 w 9113520"/>
              <a:gd name="connsiteY60" fmla="*/ 5326761 h 40056761"/>
              <a:gd name="connsiteX61" fmla="*/ 3363360 w 9113520"/>
              <a:gd name="connsiteY61" fmla="*/ 4967581 h 40056761"/>
              <a:gd name="connsiteX62" fmla="*/ 2667000 w 9113520"/>
              <a:gd name="connsiteY62" fmla="*/ 4760921 h 40056761"/>
              <a:gd name="connsiteX63" fmla="*/ 2849880 w 9113520"/>
              <a:gd name="connsiteY63" fmla="*/ 3480761 h 40056761"/>
              <a:gd name="connsiteX64" fmla="*/ 2392680 w 9113520"/>
              <a:gd name="connsiteY64" fmla="*/ 2657801 h 40056761"/>
              <a:gd name="connsiteX65" fmla="*/ 2392680 w 9113520"/>
              <a:gd name="connsiteY65" fmla="*/ 1926281 h 40056761"/>
              <a:gd name="connsiteX66" fmla="*/ 3915914 w 9113520"/>
              <a:gd name="connsiteY66" fmla="*/ 760036 h 40056761"/>
              <a:gd name="connsiteX67" fmla="*/ 4766280 w 9113520"/>
              <a:gd name="connsiteY67" fmla="*/ 306017 h 40056761"/>
              <a:gd name="connsiteX0" fmla="*/ 4766280 w 9113520"/>
              <a:gd name="connsiteY0" fmla="*/ 306017 h 40056761"/>
              <a:gd name="connsiteX1" fmla="*/ 6256320 w 9113520"/>
              <a:gd name="connsiteY1" fmla="*/ 657413 h 40056761"/>
              <a:gd name="connsiteX2" fmla="*/ 7361760 w 9113520"/>
              <a:gd name="connsiteY2" fmla="*/ 2017168 h 40056761"/>
              <a:gd name="connsiteX3" fmla="*/ 7056120 w 9113520"/>
              <a:gd name="connsiteY3" fmla="*/ 2840681 h 40056761"/>
              <a:gd name="connsiteX4" fmla="*/ 7008960 w 9113520"/>
              <a:gd name="connsiteY4" fmla="*/ 3838727 h 40056761"/>
              <a:gd name="connsiteX5" fmla="*/ 7267680 w 9113520"/>
              <a:gd name="connsiteY5" fmla="*/ 4890613 h 40056761"/>
              <a:gd name="connsiteX6" fmla="*/ 7338240 w 9113520"/>
              <a:gd name="connsiteY6" fmla="*/ 6301680 h 40056761"/>
              <a:gd name="connsiteX7" fmla="*/ 7239000 w 9113520"/>
              <a:gd name="connsiteY7" fmla="*/ 6772601 h 40056761"/>
              <a:gd name="connsiteX8" fmla="*/ 8610600 w 9113520"/>
              <a:gd name="connsiteY8" fmla="*/ 7687001 h 40056761"/>
              <a:gd name="connsiteX9" fmla="*/ 8976360 w 9113520"/>
              <a:gd name="connsiteY9" fmla="*/ 10064441 h 40056761"/>
              <a:gd name="connsiteX10" fmla="*/ 7787640 w 9113520"/>
              <a:gd name="connsiteY10" fmla="*/ 15002201 h 40056761"/>
              <a:gd name="connsiteX11" fmla="*/ 7147560 w 9113520"/>
              <a:gd name="connsiteY11" fmla="*/ 15825161 h 40056761"/>
              <a:gd name="connsiteX12" fmla="*/ 7879080 w 9113520"/>
              <a:gd name="connsiteY12" fmla="*/ 16831001 h 40056761"/>
              <a:gd name="connsiteX13" fmla="*/ 7787640 w 9113520"/>
              <a:gd name="connsiteY13" fmla="*/ 20945801 h 40056761"/>
              <a:gd name="connsiteX14" fmla="*/ 6964680 w 9113520"/>
              <a:gd name="connsiteY14" fmla="*/ 22683161 h 40056761"/>
              <a:gd name="connsiteX15" fmla="*/ 6964680 w 9113520"/>
              <a:gd name="connsiteY15" fmla="*/ 24786281 h 40056761"/>
              <a:gd name="connsiteX16" fmla="*/ 6690360 w 9113520"/>
              <a:gd name="connsiteY16" fmla="*/ 25700681 h 40056761"/>
              <a:gd name="connsiteX17" fmla="*/ 6690360 w 9113520"/>
              <a:gd name="connsiteY17" fmla="*/ 26980841 h 40056761"/>
              <a:gd name="connsiteX18" fmla="*/ 6416040 w 9113520"/>
              <a:gd name="connsiteY18" fmla="*/ 29541161 h 40056761"/>
              <a:gd name="connsiteX19" fmla="*/ 6873240 w 9113520"/>
              <a:gd name="connsiteY19" fmla="*/ 31644281 h 40056761"/>
              <a:gd name="connsiteX20" fmla="*/ 6507480 w 9113520"/>
              <a:gd name="connsiteY20" fmla="*/ 36033401 h 40056761"/>
              <a:gd name="connsiteX21" fmla="*/ 7421880 w 9113520"/>
              <a:gd name="connsiteY21" fmla="*/ 37405001 h 40056761"/>
              <a:gd name="connsiteX22" fmla="*/ 6690360 w 9113520"/>
              <a:gd name="connsiteY22" fmla="*/ 38685161 h 40056761"/>
              <a:gd name="connsiteX23" fmla="*/ 6781800 w 9113520"/>
              <a:gd name="connsiteY23" fmla="*/ 39508121 h 40056761"/>
              <a:gd name="connsiteX24" fmla="*/ 6233160 w 9113520"/>
              <a:gd name="connsiteY24" fmla="*/ 39325241 h 40056761"/>
              <a:gd name="connsiteX25" fmla="*/ 6233160 w 9113520"/>
              <a:gd name="connsiteY25" fmla="*/ 39782441 h 40056761"/>
              <a:gd name="connsiteX26" fmla="*/ 5318760 w 9113520"/>
              <a:gd name="connsiteY26" fmla="*/ 40056761 h 40056761"/>
              <a:gd name="connsiteX27" fmla="*/ 2758440 w 9113520"/>
              <a:gd name="connsiteY27" fmla="*/ 39782441 h 40056761"/>
              <a:gd name="connsiteX28" fmla="*/ 3581400 w 9113520"/>
              <a:gd name="connsiteY28" fmla="*/ 39142361 h 40056761"/>
              <a:gd name="connsiteX29" fmla="*/ 563880 w 9113520"/>
              <a:gd name="connsiteY29" fmla="*/ 39050921 h 40056761"/>
              <a:gd name="connsiteX30" fmla="*/ 2758440 w 9113520"/>
              <a:gd name="connsiteY30" fmla="*/ 38045081 h 40056761"/>
              <a:gd name="connsiteX31" fmla="*/ 4312920 w 9113520"/>
              <a:gd name="connsiteY31" fmla="*/ 36490601 h 40056761"/>
              <a:gd name="connsiteX32" fmla="*/ 3581400 w 9113520"/>
              <a:gd name="connsiteY32" fmla="*/ 30638441 h 40056761"/>
              <a:gd name="connsiteX33" fmla="*/ 3672840 w 9113520"/>
              <a:gd name="connsiteY33" fmla="*/ 29906921 h 40056761"/>
              <a:gd name="connsiteX34" fmla="*/ 15240 w 9113520"/>
              <a:gd name="connsiteY34" fmla="*/ 29175401 h 40056761"/>
              <a:gd name="connsiteX35" fmla="*/ 1844040 w 9113520"/>
              <a:gd name="connsiteY35" fmla="*/ 19208441 h 40056761"/>
              <a:gd name="connsiteX36" fmla="*/ 1295400 w 9113520"/>
              <a:gd name="connsiteY36" fmla="*/ 19299881 h 40056761"/>
              <a:gd name="connsiteX37" fmla="*/ 1386840 w 9113520"/>
              <a:gd name="connsiteY37" fmla="*/ 19117001 h 40056761"/>
              <a:gd name="connsiteX38" fmla="*/ 1021080 w 9113520"/>
              <a:gd name="connsiteY38" fmla="*/ 19299881 h 40056761"/>
              <a:gd name="connsiteX39" fmla="*/ 838200 w 9113520"/>
              <a:gd name="connsiteY39" fmla="*/ 19025561 h 40056761"/>
              <a:gd name="connsiteX40" fmla="*/ 472440 w 9113520"/>
              <a:gd name="connsiteY40" fmla="*/ 19208441 h 40056761"/>
              <a:gd name="connsiteX41" fmla="*/ 838200 w 9113520"/>
              <a:gd name="connsiteY41" fmla="*/ 18568361 h 40056761"/>
              <a:gd name="connsiteX42" fmla="*/ 289560 w 9113520"/>
              <a:gd name="connsiteY42" fmla="*/ 18476921 h 40056761"/>
              <a:gd name="connsiteX43" fmla="*/ 563880 w 9113520"/>
              <a:gd name="connsiteY43" fmla="*/ 17928281 h 40056761"/>
              <a:gd name="connsiteX44" fmla="*/ 106680 w 9113520"/>
              <a:gd name="connsiteY44" fmla="*/ 17471081 h 40056761"/>
              <a:gd name="connsiteX45" fmla="*/ 381000 w 9113520"/>
              <a:gd name="connsiteY45" fmla="*/ 17379641 h 40056761"/>
              <a:gd name="connsiteX46" fmla="*/ 472440 w 9113520"/>
              <a:gd name="connsiteY46" fmla="*/ 16556681 h 40056761"/>
              <a:gd name="connsiteX47" fmla="*/ 929640 w 9113520"/>
              <a:gd name="connsiteY47" fmla="*/ 15002201 h 40056761"/>
              <a:gd name="connsiteX48" fmla="*/ 15240 w 9113520"/>
              <a:gd name="connsiteY48" fmla="*/ 14453561 h 40056761"/>
              <a:gd name="connsiteX49" fmla="*/ 746760 w 9113520"/>
              <a:gd name="connsiteY49" fmla="*/ 12533321 h 40056761"/>
              <a:gd name="connsiteX50" fmla="*/ 106680 w 9113520"/>
              <a:gd name="connsiteY50" fmla="*/ 12350441 h 40056761"/>
              <a:gd name="connsiteX51" fmla="*/ 106680 w 9113520"/>
              <a:gd name="connsiteY51" fmla="*/ 11710361 h 40056761"/>
              <a:gd name="connsiteX52" fmla="*/ 381000 w 9113520"/>
              <a:gd name="connsiteY52" fmla="*/ 11801801 h 40056761"/>
              <a:gd name="connsiteX53" fmla="*/ 1295400 w 9113520"/>
              <a:gd name="connsiteY53" fmla="*/ 10430201 h 40056761"/>
              <a:gd name="connsiteX54" fmla="*/ 2026920 w 9113520"/>
              <a:gd name="connsiteY54" fmla="*/ 10795961 h 40056761"/>
              <a:gd name="connsiteX55" fmla="*/ 2758440 w 9113520"/>
              <a:gd name="connsiteY55" fmla="*/ 8052761 h 40056761"/>
              <a:gd name="connsiteX56" fmla="*/ 3947160 w 9113520"/>
              <a:gd name="connsiteY56" fmla="*/ 7687001 h 40056761"/>
              <a:gd name="connsiteX57" fmla="*/ 4312920 w 9113520"/>
              <a:gd name="connsiteY57" fmla="*/ 6223961 h 40056761"/>
              <a:gd name="connsiteX58" fmla="*/ 3519720 w 9113520"/>
              <a:gd name="connsiteY58" fmla="*/ 6283809 h 40056761"/>
              <a:gd name="connsiteX59" fmla="*/ 3339840 w 9113520"/>
              <a:gd name="connsiteY59" fmla="*/ 5900945 h 40056761"/>
              <a:gd name="connsiteX60" fmla="*/ 3151680 w 9113520"/>
              <a:gd name="connsiteY60" fmla="*/ 5326761 h 40056761"/>
              <a:gd name="connsiteX61" fmla="*/ 3363360 w 9113520"/>
              <a:gd name="connsiteY61" fmla="*/ 4967581 h 40056761"/>
              <a:gd name="connsiteX62" fmla="*/ 2667000 w 9113520"/>
              <a:gd name="connsiteY62" fmla="*/ 4760921 h 40056761"/>
              <a:gd name="connsiteX63" fmla="*/ 2849880 w 9113520"/>
              <a:gd name="connsiteY63" fmla="*/ 3480761 h 40056761"/>
              <a:gd name="connsiteX64" fmla="*/ 2392680 w 9113520"/>
              <a:gd name="connsiteY64" fmla="*/ 2657801 h 40056761"/>
              <a:gd name="connsiteX65" fmla="*/ 2392680 w 9113520"/>
              <a:gd name="connsiteY65" fmla="*/ 1926281 h 40056761"/>
              <a:gd name="connsiteX66" fmla="*/ 3915914 w 9113520"/>
              <a:gd name="connsiteY66" fmla="*/ 760036 h 40056761"/>
              <a:gd name="connsiteX67" fmla="*/ 4766280 w 9113520"/>
              <a:gd name="connsiteY67" fmla="*/ 306017 h 40056761"/>
              <a:gd name="connsiteX0" fmla="*/ 4766280 w 9113520"/>
              <a:gd name="connsiteY0" fmla="*/ 306017 h 40056761"/>
              <a:gd name="connsiteX1" fmla="*/ 6256320 w 9113520"/>
              <a:gd name="connsiteY1" fmla="*/ 657413 h 40056761"/>
              <a:gd name="connsiteX2" fmla="*/ 7361760 w 9113520"/>
              <a:gd name="connsiteY2" fmla="*/ 2017168 h 40056761"/>
              <a:gd name="connsiteX3" fmla="*/ 7056120 w 9113520"/>
              <a:gd name="connsiteY3" fmla="*/ 2840681 h 40056761"/>
              <a:gd name="connsiteX4" fmla="*/ 7008960 w 9113520"/>
              <a:gd name="connsiteY4" fmla="*/ 3838727 h 40056761"/>
              <a:gd name="connsiteX5" fmla="*/ 7267680 w 9113520"/>
              <a:gd name="connsiteY5" fmla="*/ 4890613 h 40056761"/>
              <a:gd name="connsiteX6" fmla="*/ 7338240 w 9113520"/>
              <a:gd name="connsiteY6" fmla="*/ 6301680 h 40056761"/>
              <a:gd name="connsiteX7" fmla="*/ 7239000 w 9113520"/>
              <a:gd name="connsiteY7" fmla="*/ 6772601 h 40056761"/>
              <a:gd name="connsiteX8" fmla="*/ 8610600 w 9113520"/>
              <a:gd name="connsiteY8" fmla="*/ 7687001 h 40056761"/>
              <a:gd name="connsiteX9" fmla="*/ 8976360 w 9113520"/>
              <a:gd name="connsiteY9" fmla="*/ 10064441 h 40056761"/>
              <a:gd name="connsiteX10" fmla="*/ 7787640 w 9113520"/>
              <a:gd name="connsiteY10" fmla="*/ 15002201 h 40056761"/>
              <a:gd name="connsiteX11" fmla="*/ 7147560 w 9113520"/>
              <a:gd name="connsiteY11" fmla="*/ 15825161 h 40056761"/>
              <a:gd name="connsiteX12" fmla="*/ 7879080 w 9113520"/>
              <a:gd name="connsiteY12" fmla="*/ 16831001 h 40056761"/>
              <a:gd name="connsiteX13" fmla="*/ 7787640 w 9113520"/>
              <a:gd name="connsiteY13" fmla="*/ 20945801 h 40056761"/>
              <a:gd name="connsiteX14" fmla="*/ 6964680 w 9113520"/>
              <a:gd name="connsiteY14" fmla="*/ 22683161 h 40056761"/>
              <a:gd name="connsiteX15" fmla="*/ 6964680 w 9113520"/>
              <a:gd name="connsiteY15" fmla="*/ 24786281 h 40056761"/>
              <a:gd name="connsiteX16" fmla="*/ 6690360 w 9113520"/>
              <a:gd name="connsiteY16" fmla="*/ 25700681 h 40056761"/>
              <a:gd name="connsiteX17" fmla="*/ 6690360 w 9113520"/>
              <a:gd name="connsiteY17" fmla="*/ 26980841 h 40056761"/>
              <a:gd name="connsiteX18" fmla="*/ 6416040 w 9113520"/>
              <a:gd name="connsiteY18" fmla="*/ 29541161 h 40056761"/>
              <a:gd name="connsiteX19" fmla="*/ 6873240 w 9113520"/>
              <a:gd name="connsiteY19" fmla="*/ 31644281 h 40056761"/>
              <a:gd name="connsiteX20" fmla="*/ 6507480 w 9113520"/>
              <a:gd name="connsiteY20" fmla="*/ 36033401 h 40056761"/>
              <a:gd name="connsiteX21" fmla="*/ 7421880 w 9113520"/>
              <a:gd name="connsiteY21" fmla="*/ 37405001 h 40056761"/>
              <a:gd name="connsiteX22" fmla="*/ 6690360 w 9113520"/>
              <a:gd name="connsiteY22" fmla="*/ 38685161 h 40056761"/>
              <a:gd name="connsiteX23" fmla="*/ 6781800 w 9113520"/>
              <a:gd name="connsiteY23" fmla="*/ 39508121 h 40056761"/>
              <a:gd name="connsiteX24" fmla="*/ 6233160 w 9113520"/>
              <a:gd name="connsiteY24" fmla="*/ 39325241 h 40056761"/>
              <a:gd name="connsiteX25" fmla="*/ 6233160 w 9113520"/>
              <a:gd name="connsiteY25" fmla="*/ 39782441 h 40056761"/>
              <a:gd name="connsiteX26" fmla="*/ 5318760 w 9113520"/>
              <a:gd name="connsiteY26" fmla="*/ 40056761 h 40056761"/>
              <a:gd name="connsiteX27" fmla="*/ 2758440 w 9113520"/>
              <a:gd name="connsiteY27" fmla="*/ 39782441 h 40056761"/>
              <a:gd name="connsiteX28" fmla="*/ 3581400 w 9113520"/>
              <a:gd name="connsiteY28" fmla="*/ 39142361 h 40056761"/>
              <a:gd name="connsiteX29" fmla="*/ 563880 w 9113520"/>
              <a:gd name="connsiteY29" fmla="*/ 39050921 h 40056761"/>
              <a:gd name="connsiteX30" fmla="*/ 2758440 w 9113520"/>
              <a:gd name="connsiteY30" fmla="*/ 38045081 h 40056761"/>
              <a:gd name="connsiteX31" fmla="*/ 4312920 w 9113520"/>
              <a:gd name="connsiteY31" fmla="*/ 36490601 h 40056761"/>
              <a:gd name="connsiteX32" fmla="*/ 3581400 w 9113520"/>
              <a:gd name="connsiteY32" fmla="*/ 30638441 h 40056761"/>
              <a:gd name="connsiteX33" fmla="*/ 3672840 w 9113520"/>
              <a:gd name="connsiteY33" fmla="*/ 29906921 h 40056761"/>
              <a:gd name="connsiteX34" fmla="*/ 15240 w 9113520"/>
              <a:gd name="connsiteY34" fmla="*/ 29175401 h 40056761"/>
              <a:gd name="connsiteX35" fmla="*/ 1844040 w 9113520"/>
              <a:gd name="connsiteY35" fmla="*/ 19208441 h 40056761"/>
              <a:gd name="connsiteX36" fmla="*/ 1295400 w 9113520"/>
              <a:gd name="connsiteY36" fmla="*/ 19299881 h 40056761"/>
              <a:gd name="connsiteX37" fmla="*/ 1386840 w 9113520"/>
              <a:gd name="connsiteY37" fmla="*/ 19117001 h 40056761"/>
              <a:gd name="connsiteX38" fmla="*/ 1021080 w 9113520"/>
              <a:gd name="connsiteY38" fmla="*/ 19299881 h 40056761"/>
              <a:gd name="connsiteX39" fmla="*/ 838200 w 9113520"/>
              <a:gd name="connsiteY39" fmla="*/ 19025561 h 40056761"/>
              <a:gd name="connsiteX40" fmla="*/ 472440 w 9113520"/>
              <a:gd name="connsiteY40" fmla="*/ 19208441 h 40056761"/>
              <a:gd name="connsiteX41" fmla="*/ 838200 w 9113520"/>
              <a:gd name="connsiteY41" fmla="*/ 18568361 h 40056761"/>
              <a:gd name="connsiteX42" fmla="*/ 289560 w 9113520"/>
              <a:gd name="connsiteY42" fmla="*/ 18476921 h 40056761"/>
              <a:gd name="connsiteX43" fmla="*/ 563880 w 9113520"/>
              <a:gd name="connsiteY43" fmla="*/ 17928281 h 40056761"/>
              <a:gd name="connsiteX44" fmla="*/ 106680 w 9113520"/>
              <a:gd name="connsiteY44" fmla="*/ 17471081 h 40056761"/>
              <a:gd name="connsiteX45" fmla="*/ 381000 w 9113520"/>
              <a:gd name="connsiteY45" fmla="*/ 17379641 h 40056761"/>
              <a:gd name="connsiteX46" fmla="*/ 472440 w 9113520"/>
              <a:gd name="connsiteY46" fmla="*/ 16556681 h 40056761"/>
              <a:gd name="connsiteX47" fmla="*/ 929640 w 9113520"/>
              <a:gd name="connsiteY47" fmla="*/ 15002201 h 40056761"/>
              <a:gd name="connsiteX48" fmla="*/ 15240 w 9113520"/>
              <a:gd name="connsiteY48" fmla="*/ 14453561 h 40056761"/>
              <a:gd name="connsiteX49" fmla="*/ 746760 w 9113520"/>
              <a:gd name="connsiteY49" fmla="*/ 12533321 h 40056761"/>
              <a:gd name="connsiteX50" fmla="*/ 106680 w 9113520"/>
              <a:gd name="connsiteY50" fmla="*/ 12350441 h 40056761"/>
              <a:gd name="connsiteX51" fmla="*/ 106680 w 9113520"/>
              <a:gd name="connsiteY51" fmla="*/ 11710361 h 40056761"/>
              <a:gd name="connsiteX52" fmla="*/ 381000 w 9113520"/>
              <a:gd name="connsiteY52" fmla="*/ 11801801 h 40056761"/>
              <a:gd name="connsiteX53" fmla="*/ 1295400 w 9113520"/>
              <a:gd name="connsiteY53" fmla="*/ 10430201 h 40056761"/>
              <a:gd name="connsiteX54" fmla="*/ 2026920 w 9113520"/>
              <a:gd name="connsiteY54" fmla="*/ 10795961 h 40056761"/>
              <a:gd name="connsiteX55" fmla="*/ 2758440 w 9113520"/>
              <a:gd name="connsiteY55" fmla="*/ 8052761 h 40056761"/>
              <a:gd name="connsiteX56" fmla="*/ 3947160 w 9113520"/>
              <a:gd name="connsiteY56" fmla="*/ 7687001 h 40056761"/>
              <a:gd name="connsiteX57" fmla="*/ 4312920 w 9113520"/>
              <a:gd name="connsiteY57" fmla="*/ 6223961 h 40056761"/>
              <a:gd name="connsiteX58" fmla="*/ 3519720 w 9113520"/>
              <a:gd name="connsiteY58" fmla="*/ 6283809 h 40056761"/>
              <a:gd name="connsiteX59" fmla="*/ 3339840 w 9113520"/>
              <a:gd name="connsiteY59" fmla="*/ 5900945 h 40056761"/>
              <a:gd name="connsiteX60" fmla="*/ 3151680 w 9113520"/>
              <a:gd name="connsiteY60" fmla="*/ 5326761 h 40056761"/>
              <a:gd name="connsiteX61" fmla="*/ 3363360 w 9113520"/>
              <a:gd name="connsiteY61" fmla="*/ 4967581 h 40056761"/>
              <a:gd name="connsiteX62" fmla="*/ 2667000 w 9113520"/>
              <a:gd name="connsiteY62" fmla="*/ 4760921 h 40056761"/>
              <a:gd name="connsiteX63" fmla="*/ 2849880 w 9113520"/>
              <a:gd name="connsiteY63" fmla="*/ 3480761 h 40056761"/>
              <a:gd name="connsiteX64" fmla="*/ 2392680 w 9113520"/>
              <a:gd name="connsiteY64" fmla="*/ 2657801 h 40056761"/>
              <a:gd name="connsiteX65" fmla="*/ 2392680 w 9113520"/>
              <a:gd name="connsiteY65" fmla="*/ 1926281 h 40056761"/>
              <a:gd name="connsiteX66" fmla="*/ 3915914 w 9113520"/>
              <a:gd name="connsiteY66" fmla="*/ 760036 h 40056761"/>
              <a:gd name="connsiteX67" fmla="*/ 4766280 w 9113520"/>
              <a:gd name="connsiteY67" fmla="*/ 306017 h 40056761"/>
              <a:gd name="connsiteX0" fmla="*/ 4766280 w 9113520"/>
              <a:gd name="connsiteY0" fmla="*/ 306017 h 40056761"/>
              <a:gd name="connsiteX1" fmla="*/ 6256320 w 9113520"/>
              <a:gd name="connsiteY1" fmla="*/ 657413 h 40056761"/>
              <a:gd name="connsiteX2" fmla="*/ 7361760 w 9113520"/>
              <a:gd name="connsiteY2" fmla="*/ 2017168 h 40056761"/>
              <a:gd name="connsiteX3" fmla="*/ 7056120 w 9113520"/>
              <a:gd name="connsiteY3" fmla="*/ 2840681 h 40056761"/>
              <a:gd name="connsiteX4" fmla="*/ 7008960 w 9113520"/>
              <a:gd name="connsiteY4" fmla="*/ 3838727 h 40056761"/>
              <a:gd name="connsiteX5" fmla="*/ 7267680 w 9113520"/>
              <a:gd name="connsiteY5" fmla="*/ 4890613 h 40056761"/>
              <a:gd name="connsiteX6" fmla="*/ 7338240 w 9113520"/>
              <a:gd name="connsiteY6" fmla="*/ 6301680 h 40056761"/>
              <a:gd name="connsiteX7" fmla="*/ 7239000 w 9113520"/>
              <a:gd name="connsiteY7" fmla="*/ 6772601 h 40056761"/>
              <a:gd name="connsiteX8" fmla="*/ 8610600 w 9113520"/>
              <a:gd name="connsiteY8" fmla="*/ 7687001 h 40056761"/>
              <a:gd name="connsiteX9" fmla="*/ 8976360 w 9113520"/>
              <a:gd name="connsiteY9" fmla="*/ 10064441 h 40056761"/>
              <a:gd name="connsiteX10" fmla="*/ 7787640 w 9113520"/>
              <a:gd name="connsiteY10" fmla="*/ 15002201 h 40056761"/>
              <a:gd name="connsiteX11" fmla="*/ 7147560 w 9113520"/>
              <a:gd name="connsiteY11" fmla="*/ 15825161 h 40056761"/>
              <a:gd name="connsiteX12" fmla="*/ 7879080 w 9113520"/>
              <a:gd name="connsiteY12" fmla="*/ 16831001 h 40056761"/>
              <a:gd name="connsiteX13" fmla="*/ 7787640 w 9113520"/>
              <a:gd name="connsiteY13" fmla="*/ 20945801 h 40056761"/>
              <a:gd name="connsiteX14" fmla="*/ 6964680 w 9113520"/>
              <a:gd name="connsiteY14" fmla="*/ 22683161 h 40056761"/>
              <a:gd name="connsiteX15" fmla="*/ 6964680 w 9113520"/>
              <a:gd name="connsiteY15" fmla="*/ 24786281 h 40056761"/>
              <a:gd name="connsiteX16" fmla="*/ 6690360 w 9113520"/>
              <a:gd name="connsiteY16" fmla="*/ 25700681 h 40056761"/>
              <a:gd name="connsiteX17" fmla="*/ 6690360 w 9113520"/>
              <a:gd name="connsiteY17" fmla="*/ 26980841 h 40056761"/>
              <a:gd name="connsiteX18" fmla="*/ 6416040 w 9113520"/>
              <a:gd name="connsiteY18" fmla="*/ 29541161 h 40056761"/>
              <a:gd name="connsiteX19" fmla="*/ 6873240 w 9113520"/>
              <a:gd name="connsiteY19" fmla="*/ 31644281 h 40056761"/>
              <a:gd name="connsiteX20" fmla="*/ 6507480 w 9113520"/>
              <a:gd name="connsiteY20" fmla="*/ 36033401 h 40056761"/>
              <a:gd name="connsiteX21" fmla="*/ 7421880 w 9113520"/>
              <a:gd name="connsiteY21" fmla="*/ 37405001 h 40056761"/>
              <a:gd name="connsiteX22" fmla="*/ 6690360 w 9113520"/>
              <a:gd name="connsiteY22" fmla="*/ 38685161 h 40056761"/>
              <a:gd name="connsiteX23" fmla="*/ 6781800 w 9113520"/>
              <a:gd name="connsiteY23" fmla="*/ 39508121 h 40056761"/>
              <a:gd name="connsiteX24" fmla="*/ 6233160 w 9113520"/>
              <a:gd name="connsiteY24" fmla="*/ 39325241 h 40056761"/>
              <a:gd name="connsiteX25" fmla="*/ 6233160 w 9113520"/>
              <a:gd name="connsiteY25" fmla="*/ 39782441 h 40056761"/>
              <a:gd name="connsiteX26" fmla="*/ 5318760 w 9113520"/>
              <a:gd name="connsiteY26" fmla="*/ 40056761 h 40056761"/>
              <a:gd name="connsiteX27" fmla="*/ 2758440 w 9113520"/>
              <a:gd name="connsiteY27" fmla="*/ 39782441 h 40056761"/>
              <a:gd name="connsiteX28" fmla="*/ 3581400 w 9113520"/>
              <a:gd name="connsiteY28" fmla="*/ 39142361 h 40056761"/>
              <a:gd name="connsiteX29" fmla="*/ 563880 w 9113520"/>
              <a:gd name="connsiteY29" fmla="*/ 39050921 h 40056761"/>
              <a:gd name="connsiteX30" fmla="*/ 2758440 w 9113520"/>
              <a:gd name="connsiteY30" fmla="*/ 38045081 h 40056761"/>
              <a:gd name="connsiteX31" fmla="*/ 4312920 w 9113520"/>
              <a:gd name="connsiteY31" fmla="*/ 36490601 h 40056761"/>
              <a:gd name="connsiteX32" fmla="*/ 3581400 w 9113520"/>
              <a:gd name="connsiteY32" fmla="*/ 30638441 h 40056761"/>
              <a:gd name="connsiteX33" fmla="*/ 3672840 w 9113520"/>
              <a:gd name="connsiteY33" fmla="*/ 29906921 h 40056761"/>
              <a:gd name="connsiteX34" fmla="*/ 15240 w 9113520"/>
              <a:gd name="connsiteY34" fmla="*/ 29175401 h 40056761"/>
              <a:gd name="connsiteX35" fmla="*/ 1844040 w 9113520"/>
              <a:gd name="connsiteY35" fmla="*/ 19208441 h 40056761"/>
              <a:gd name="connsiteX36" fmla="*/ 1295400 w 9113520"/>
              <a:gd name="connsiteY36" fmla="*/ 19299881 h 40056761"/>
              <a:gd name="connsiteX37" fmla="*/ 1386840 w 9113520"/>
              <a:gd name="connsiteY37" fmla="*/ 19117001 h 40056761"/>
              <a:gd name="connsiteX38" fmla="*/ 1021080 w 9113520"/>
              <a:gd name="connsiteY38" fmla="*/ 19299881 h 40056761"/>
              <a:gd name="connsiteX39" fmla="*/ 838200 w 9113520"/>
              <a:gd name="connsiteY39" fmla="*/ 19025561 h 40056761"/>
              <a:gd name="connsiteX40" fmla="*/ 472440 w 9113520"/>
              <a:gd name="connsiteY40" fmla="*/ 19208441 h 40056761"/>
              <a:gd name="connsiteX41" fmla="*/ 838200 w 9113520"/>
              <a:gd name="connsiteY41" fmla="*/ 18568361 h 40056761"/>
              <a:gd name="connsiteX42" fmla="*/ 289560 w 9113520"/>
              <a:gd name="connsiteY42" fmla="*/ 18476921 h 40056761"/>
              <a:gd name="connsiteX43" fmla="*/ 563880 w 9113520"/>
              <a:gd name="connsiteY43" fmla="*/ 17928281 h 40056761"/>
              <a:gd name="connsiteX44" fmla="*/ 106680 w 9113520"/>
              <a:gd name="connsiteY44" fmla="*/ 17471081 h 40056761"/>
              <a:gd name="connsiteX45" fmla="*/ 381000 w 9113520"/>
              <a:gd name="connsiteY45" fmla="*/ 17379641 h 40056761"/>
              <a:gd name="connsiteX46" fmla="*/ 472440 w 9113520"/>
              <a:gd name="connsiteY46" fmla="*/ 16556681 h 40056761"/>
              <a:gd name="connsiteX47" fmla="*/ 929640 w 9113520"/>
              <a:gd name="connsiteY47" fmla="*/ 15002201 h 40056761"/>
              <a:gd name="connsiteX48" fmla="*/ 15240 w 9113520"/>
              <a:gd name="connsiteY48" fmla="*/ 14453561 h 40056761"/>
              <a:gd name="connsiteX49" fmla="*/ 746760 w 9113520"/>
              <a:gd name="connsiteY49" fmla="*/ 12533321 h 40056761"/>
              <a:gd name="connsiteX50" fmla="*/ 106680 w 9113520"/>
              <a:gd name="connsiteY50" fmla="*/ 12350441 h 40056761"/>
              <a:gd name="connsiteX51" fmla="*/ 106680 w 9113520"/>
              <a:gd name="connsiteY51" fmla="*/ 11710361 h 40056761"/>
              <a:gd name="connsiteX52" fmla="*/ 381000 w 9113520"/>
              <a:gd name="connsiteY52" fmla="*/ 11801801 h 40056761"/>
              <a:gd name="connsiteX53" fmla="*/ 1295400 w 9113520"/>
              <a:gd name="connsiteY53" fmla="*/ 10430201 h 40056761"/>
              <a:gd name="connsiteX54" fmla="*/ 2026920 w 9113520"/>
              <a:gd name="connsiteY54" fmla="*/ 10795961 h 40056761"/>
              <a:gd name="connsiteX55" fmla="*/ 2758440 w 9113520"/>
              <a:gd name="connsiteY55" fmla="*/ 8052761 h 40056761"/>
              <a:gd name="connsiteX56" fmla="*/ 3947160 w 9113520"/>
              <a:gd name="connsiteY56" fmla="*/ 7687001 h 40056761"/>
              <a:gd name="connsiteX57" fmla="*/ 4312920 w 9113520"/>
              <a:gd name="connsiteY57" fmla="*/ 6223961 h 40056761"/>
              <a:gd name="connsiteX58" fmla="*/ 3519720 w 9113520"/>
              <a:gd name="connsiteY58" fmla="*/ 6283809 h 40056761"/>
              <a:gd name="connsiteX59" fmla="*/ 3339840 w 9113520"/>
              <a:gd name="connsiteY59" fmla="*/ 5900945 h 40056761"/>
              <a:gd name="connsiteX60" fmla="*/ 3151680 w 9113520"/>
              <a:gd name="connsiteY60" fmla="*/ 5326761 h 40056761"/>
              <a:gd name="connsiteX61" fmla="*/ 3363360 w 9113520"/>
              <a:gd name="connsiteY61" fmla="*/ 4967581 h 40056761"/>
              <a:gd name="connsiteX62" fmla="*/ 2667000 w 9113520"/>
              <a:gd name="connsiteY62" fmla="*/ 4760921 h 40056761"/>
              <a:gd name="connsiteX63" fmla="*/ 2849880 w 9113520"/>
              <a:gd name="connsiteY63" fmla="*/ 3480761 h 40056761"/>
              <a:gd name="connsiteX64" fmla="*/ 2392680 w 9113520"/>
              <a:gd name="connsiteY64" fmla="*/ 2657801 h 40056761"/>
              <a:gd name="connsiteX65" fmla="*/ 2392680 w 9113520"/>
              <a:gd name="connsiteY65" fmla="*/ 1926281 h 40056761"/>
              <a:gd name="connsiteX66" fmla="*/ 3915914 w 9113520"/>
              <a:gd name="connsiteY66" fmla="*/ 760036 h 40056761"/>
              <a:gd name="connsiteX67" fmla="*/ 4766280 w 9113520"/>
              <a:gd name="connsiteY67" fmla="*/ 306017 h 40056761"/>
              <a:gd name="connsiteX0" fmla="*/ 4766280 w 9113520"/>
              <a:gd name="connsiteY0" fmla="*/ 306017 h 40056761"/>
              <a:gd name="connsiteX1" fmla="*/ 6256320 w 9113520"/>
              <a:gd name="connsiteY1" fmla="*/ 657413 h 40056761"/>
              <a:gd name="connsiteX2" fmla="*/ 7361760 w 9113520"/>
              <a:gd name="connsiteY2" fmla="*/ 2017168 h 40056761"/>
              <a:gd name="connsiteX3" fmla="*/ 7056120 w 9113520"/>
              <a:gd name="connsiteY3" fmla="*/ 2840681 h 40056761"/>
              <a:gd name="connsiteX4" fmla="*/ 7008960 w 9113520"/>
              <a:gd name="connsiteY4" fmla="*/ 3838727 h 40056761"/>
              <a:gd name="connsiteX5" fmla="*/ 7197120 w 9113520"/>
              <a:gd name="connsiteY5" fmla="*/ 5147171 h 40056761"/>
              <a:gd name="connsiteX6" fmla="*/ 7338240 w 9113520"/>
              <a:gd name="connsiteY6" fmla="*/ 6301680 h 40056761"/>
              <a:gd name="connsiteX7" fmla="*/ 7239000 w 9113520"/>
              <a:gd name="connsiteY7" fmla="*/ 6772601 h 40056761"/>
              <a:gd name="connsiteX8" fmla="*/ 8610600 w 9113520"/>
              <a:gd name="connsiteY8" fmla="*/ 7687001 h 40056761"/>
              <a:gd name="connsiteX9" fmla="*/ 8976360 w 9113520"/>
              <a:gd name="connsiteY9" fmla="*/ 10064441 h 40056761"/>
              <a:gd name="connsiteX10" fmla="*/ 7787640 w 9113520"/>
              <a:gd name="connsiteY10" fmla="*/ 15002201 h 40056761"/>
              <a:gd name="connsiteX11" fmla="*/ 7147560 w 9113520"/>
              <a:gd name="connsiteY11" fmla="*/ 15825161 h 40056761"/>
              <a:gd name="connsiteX12" fmla="*/ 7879080 w 9113520"/>
              <a:gd name="connsiteY12" fmla="*/ 16831001 h 40056761"/>
              <a:gd name="connsiteX13" fmla="*/ 7787640 w 9113520"/>
              <a:gd name="connsiteY13" fmla="*/ 20945801 h 40056761"/>
              <a:gd name="connsiteX14" fmla="*/ 6964680 w 9113520"/>
              <a:gd name="connsiteY14" fmla="*/ 22683161 h 40056761"/>
              <a:gd name="connsiteX15" fmla="*/ 6964680 w 9113520"/>
              <a:gd name="connsiteY15" fmla="*/ 24786281 h 40056761"/>
              <a:gd name="connsiteX16" fmla="*/ 6690360 w 9113520"/>
              <a:gd name="connsiteY16" fmla="*/ 25700681 h 40056761"/>
              <a:gd name="connsiteX17" fmla="*/ 6690360 w 9113520"/>
              <a:gd name="connsiteY17" fmla="*/ 26980841 h 40056761"/>
              <a:gd name="connsiteX18" fmla="*/ 6416040 w 9113520"/>
              <a:gd name="connsiteY18" fmla="*/ 29541161 h 40056761"/>
              <a:gd name="connsiteX19" fmla="*/ 6873240 w 9113520"/>
              <a:gd name="connsiteY19" fmla="*/ 31644281 h 40056761"/>
              <a:gd name="connsiteX20" fmla="*/ 6507480 w 9113520"/>
              <a:gd name="connsiteY20" fmla="*/ 36033401 h 40056761"/>
              <a:gd name="connsiteX21" fmla="*/ 7421880 w 9113520"/>
              <a:gd name="connsiteY21" fmla="*/ 37405001 h 40056761"/>
              <a:gd name="connsiteX22" fmla="*/ 6690360 w 9113520"/>
              <a:gd name="connsiteY22" fmla="*/ 38685161 h 40056761"/>
              <a:gd name="connsiteX23" fmla="*/ 6781800 w 9113520"/>
              <a:gd name="connsiteY23" fmla="*/ 39508121 h 40056761"/>
              <a:gd name="connsiteX24" fmla="*/ 6233160 w 9113520"/>
              <a:gd name="connsiteY24" fmla="*/ 39325241 h 40056761"/>
              <a:gd name="connsiteX25" fmla="*/ 6233160 w 9113520"/>
              <a:gd name="connsiteY25" fmla="*/ 39782441 h 40056761"/>
              <a:gd name="connsiteX26" fmla="*/ 5318760 w 9113520"/>
              <a:gd name="connsiteY26" fmla="*/ 40056761 h 40056761"/>
              <a:gd name="connsiteX27" fmla="*/ 2758440 w 9113520"/>
              <a:gd name="connsiteY27" fmla="*/ 39782441 h 40056761"/>
              <a:gd name="connsiteX28" fmla="*/ 3581400 w 9113520"/>
              <a:gd name="connsiteY28" fmla="*/ 39142361 h 40056761"/>
              <a:gd name="connsiteX29" fmla="*/ 563880 w 9113520"/>
              <a:gd name="connsiteY29" fmla="*/ 39050921 h 40056761"/>
              <a:gd name="connsiteX30" fmla="*/ 2758440 w 9113520"/>
              <a:gd name="connsiteY30" fmla="*/ 38045081 h 40056761"/>
              <a:gd name="connsiteX31" fmla="*/ 4312920 w 9113520"/>
              <a:gd name="connsiteY31" fmla="*/ 36490601 h 40056761"/>
              <a:gd name="connsiteX32" fmla="*/ 3581400 w 9113520"/>
              <a:gd name="connsiteY32" fmla="*/ 30638441 h 40056761"/>
              <a:gd name="connsiteX33" fmla="*/ 3672840 w 9113520"/>
              <a:gd name="connsiteY33" fmla="*/ 29906921 h 40056761"/>
              <a:gd name="connsiteX34" fmla="*/ 15240 w 9113520"/>
              <a:gd name="connsiteY34" fmla="*/ 29175401 h 40056761"/>
              <a:gd name="connsiteX35" fmla="*/ 1844040 w 9113520"/>
              <a:gd name="connsiteY35" fmla="*/ 19208441 h 40056761"/>
              <a:gd name="connsiteX36" fmla="*/ 1295400 w 9113520"/>
              <a:gd name="connsiteY36" fmla="*/ 19299881 h 40056761"/>
              <a:gd name="connsiteX37" fmla="*/ 1386840 w 9113520"/>
              <a:gd name="connsiteY37" fmla="*/ 19117001 h 40056761"/>
              <a:gd name="connsiteX38" fmla="*/ 1021080 w 9113520"/>
              <a:gd name="connsiteY38" fmla="*/ 19299881 h 40056761"/>
              <a:gd name="connsiteX39" fmla="*/ 838200 w 9113520"/>
              <a:gd name="connsiteY39" fmla="*/ 19025561 h 40056761"/>
              <a:gd name="connsiteX40" fmla="*/ 472440 w 9113520"/>
              <a:gd name="connsiteY40" fmla="*/ 19208441 h 40056761"/>
              <a:gd name="connsiteX41" fmla="*/ 838200 w 9113520"/>
              <a:gd name="connsiteY41" fmla="*/ 18568361 h 40056761"/>
              <a:gd name="connsiteX42" fmla="*/ 289560 w 9113520"/>
              <a:gd name="connsiteY42" fmla="*/ 18476921 h 40056761"/>
              <a:gd name="connsiteX43" fmla="*/ 563880 w 9113520"/>
              <a:gd name="connsiteY43" fmla="*/ 17928281 h 40056761"/>
              <a:gd name="connsiteX44" fmla="*/ 106680 w 9113520"/>
              <a:gd name="connsiteY44" fmla="*/ 17471081 h 40056761"/>
              <a:gd name="connsiteX45" fmla="*/ 381000 w 9113520"/>
              <a:gd name="connsiteY45" fmla="*/ 17379641 h 40056761"/>
              <a:gd name="connsiteX46" fmla="*/ 472440 w 9113520"/>
              <a:gd name="connsiteY46" fmla="*/ 16556681 h 40056761"/>
              <a:gd name="connsiteX47" fmla="*/ 929640 w 9113520"/>
              <a:gd name="connsiteY47" fmla="*/ 15002201 h 40056761"/>
              <a:gd name="connsiteX48" fmla="*/ 15240 w 9113520"/>
              <a:gd name="connsiteY48" fmla="*/ 14453561 h 40056761"/>
              <a:gd name="connsiteX49" fmla="*/ 746760 w 9113520"/>
              <a:gd name="connsiteY49" fmla="*/ 12533321 h 40056761"/>
              <a:gd name="connsiteX50" fmla="*/ 106680 w 9113520"/>
              <a:gd name="connsiteY50" fmla="*/ 12350441 h 40056761"/>
              <a:gd name="connsiteX51" fmla="*/ 106680 w 9113520"/>
              <a:gd name="connsiteY51" fmla="*/ 11710361 h 40056761"/>
              <a:gd name="connsiteX52" fmla="*/ 381000 w 9113520"/>
              <a:gd name="connsiteY52" fmla="*/ 11801801 h 40056761"/>
              <a:gd name="connsiteX53" fmla="*/ 1295400 w 9113520"/>
              <a:gd name="connsiteY53" fmla="*/ 10430201 h 40056761"/>
              <a:gd name="connsiteX54" fmla="*/ 2026920 w 9113520"/>
              <a:gd name="connsiteY54" fmla="*/ 10795961 h 40056761"/>
              <a:gd name="connsiteX55" fmla="*/ 2758440 w 9113520"/>
              <a:gd name="connsiteY55" fmla="*/ 8052761 h 40056761"/>
              <a:gd name="connsiteX56" fmla="*/ 3947160 w 9113520"/>
              <a:gd name="connsiteY56" fmla="*/ 7687001 h 40056761"/>
              <a:gd name="connsiteX57" fmla="*/ 4312920 w 9113520"/>
              <a:gd name="connsiteY57" fmla="*/ 6223961 h 40056761"/>
              <a:gd name="connsiteX58" fmla="*/ 3519720 w 9113520"/>
              <a:gd name="connsiteY58" fmla="*/ 6283809 h 40056761"/>
              <a:gd name="connsiteX59" fmla="*/ 3339840 w 9113520"/>
              <a:gd name="connsiteY59" fmla="*/ 5900945 h 40056761"/>
              <a:gd name="connsiteX60" fmla="*/ 3151680 w 9113520"/>
              <a:gd name="connsiteY60" fmla="*/ 5326761 h 40056761"/>
              <a:gd name="connsiteX61" fmla="*/ 3363360 w 9113520"/>
              <a:gd name="connsiteY61" fmla="*/ 4967581 h 40056761"/>
              <a:gd name="connsiteX62" fmla="*/ 2667000 w 9113520"/>
              <a:gd name="connsiteY62" fmla="*/ 4760921 h 40056761"/>
              <a:gd name="connsiteX63" fmla="*/ 2849880 w 9113520"/>
              <a:gd name="connsiteY63" fmla="*/ 3480761 h 40056761"/>
              <a:gd name="connsiteX64" fmla="*/ 2392680 w 9113520"/>
              <a:gd name="connsiteY64" fmla="*/ 2657801 h 40056761"/>
              <a:gd name="connsiteX65" fmla="*/ 2392680 w 9113520"/>
              <a:gd name="connsiteY65" fmla="*/ 1926281 h 40056761"/>
              <a:gd name="connsiteX66" fmla="*/ 3915914 w 9113520"/>
              <a:gd name="connsiteY66" fmla="*/ 760036 h 40056761"/>
              <a:gd name="connsiteX67" fmla="*/ 4766280 w 9113520"/>
              <a:gd name="connsiteY67" fmla="*/ 306017 h 40056761"/>
              <a:gd name="connsiteX0" fmla="*/ 4766280 w 9113520"/>
              <a:gd name="connsiteY0" fmla="*/ 306017 h 40056761"/>
              <a:gd name="connsiteX1" fmla="*/ 6256320 w 9113520"/>
              <a:gd name="connsiteY1" fmla="*/ 657413 h 40056761"/>
              <a:gd name="connsiteX2" fmla="*/ 7361760 w 9113520"/>
              <a:gd name="connsiteY2" fmla="*/ 2017168 h 40056761"/>
              <a:gd name="connsiteX3" fmla="*/ 7056120 w 9113520"/>
              <a:gd name="connsiteY3" fmla="*/ 2840681 h 40056761"/>
              <a:gd name="connsiteX4" fmla="*/ 7008960 w 9113520"/>
              <a:gd name="connsiteY4" fmla="*/ 3838727 h 40056761"/>
              <a:gd name="connsiteX5" fmla="*/ 7197120 w 9113520"/>
              <a:gd name="connsiteY5" fmla="*/ 5147171 h 40056761"/>
              <a:gd name="connsiteX6" fmla="*/ 7338240 w 9113520"/>
              <a:gd name="connsiteY6" fmla="*/ 6301680 h 40056761"/>
              <a:gd name="connsiteX7" fmla="*/ 7239000 w 9113520"/>
              <a:gd name="connsiteY7" fmla="*/ 6772601 h 40056761"/>
              <a:gd name="connsiteX8" fmla="*/ 8610600 w 9113520"/>
              <a:gd name="connsiteY8" fmla="*/ 7687001 h 40056761"/>
              <a:gd name="connsiteX9" fmla="*/ 8976360 w 9113520"/>
              <a:gd name="connsiteY9" fmla="*/ 10064441 h 40056761"/>
              <a:gd name="connsiteX10" fmla="*/ 7787640 w 9113520"/>
              <a:gd name="connsiteY10" fmla="*/ 15002201 h 40056761"/>
              <a:gd name="connsiteX11" fmla="*/ 7147560 w 9113520"/>
              <a:gd name="connsiteY11" fmla="*/ 15825161 h 40056761"/>
              <a:gd name="connsiteX12" fmla="*/ 7879080 w 9113520"/>
              <a:gd name="connsiteY12" fmla="*/ 16831001 h 40056761"/>
              <a:gd name="connsiteX13" fmla="*/ 7787640 w 9113520"/>
              <a:gd name="connsiteY13" fmla="*/ 20945801 h 40056761"/>
              <a:gd name="connsiteX14" fmla="*/ 6964680 w 9113520"/>
              <a:gd name="connsiteY14" fmla="*/ 22683161 h 40056761"/>
              <a:gd name="connsiteX15" fmla="*/ 6964680 w 9113520"/>
              <a:gd name="connsiteY15" fmla="*/ 24786281 h 40056761"/>
              <a:gd name="connsiteX16" fmla="*/ 6690360 w 9113520"/>
              <a:gd name="connsiteY16" fmla="*/ 25700681 h 40056761"/>
              <a:gd name="connsiteX17" fmla="*/ 6690360 w 9113520"/>
              <a:gd name="connsiteY17" fmla="*/ 26980841 h 40056761"/>
              <a:gd name="connsiteX18" fmla="*/ 6416040 w 9113520"/>
              <a:gd name="connsiteY18" fmla="*/ 29541161 h 40056761"/>
              <a:gd name="connsiteX19" fmla="*/ 6873240 w 9113520"/>
              <a:gd name="connsiteY19" fmla="*/ 31644281 h 40056761"/>
              <a:gd name="connsiteX20" fmla="*/ 6507480 w 9113520"/>
              <a:gd name="connsiteY20" fmla="*/ 36033401 h 40056761"/>
              <a:gd name="connsiteX21" fmla="*/ 7421880 w 9113520"/>
              <a:gd name="connsiteY21" fmla="*/ 37405001 h 40056761"/>
              <a:gd name="connsiteX22" fmla="*/ 6690360 w 9113520"/>
              <a:gd name="connsiteY22" fmla="*/ 38685161 h 40056761"/>
              <a:gd name="connsiteX23" fmla="*/ 6781800 w 9113520"/>
              <a:gd name="connsiteY23" fmla="*/ 39508121 h 40056761"/>
              <a:gd name="connsiteX24" fmla="*/ 6233160 w 9113520"/>
              <a:gd name="connsiteY24" fmla="*/ 39325241 h 40056761"/>
              <a:gd name="connsiteX25" fmla="*/ 6233160 w 9113520"/>
              <a:gd name="connsiteY25" fmla="*/ 39782441 h 40056761"/>
              <a:gd name="connsiteX26" fmla="*/ 5318760 w 9113520"/>
              <a:gd name="connsiteY26" fmla="*/ 40056761 h 40056761"/>
              <a:gd name="connsiteX27" fmla="*/ 2758440 w 9113520"/>
              <a:gd name="connsiteY27" fmla="*/ 39782441 h 40056761"/>
              <a:gd name="connsiteX28" fmla="*/ 3581400 w 9113520"/>
              <a:gd name="connsiteY28" fmla="*/ 39142361 h 40056761"/>
              <a:gd name="connsiteX29" fmla="*/ 563880 w 9113520"/>
              <a:gd name="connsiteY29" fmla="*/ 39050921 h 40056761"/>
              <a:gd name="connsiteX30" fmla="*/ 2758440 w 9113520"/>
              <a:gd name="connsiteY30" fmla="*/ 38045081 h 40056761"/>
              <a:gd name="connsiteX31" fmla="*/ 4312920 w 9113520"/>
              <a:gd name="connsiteY31" fmla="*/ 36490601 h 40056761"/>
              <a:gd name="connsiteX32" fmla="*/ 3581400 w 9113520"/>
              <a:gd name="connsiteY32" fmla="*/ 30638441 h 40056761"/>
              <a:gd name="connsiteX33" fmla="*/ 3672840 w 9113520"/>
              <a:gd name="connsiteY33" fmla="*/ 29906921 h 40056761"/>
              <a:gd name="connsiteX34" fmla="*/ 15240 w 9113520"/>
              <a:gd name="connsiteY34" fmla="*/ 29175401 h 40056761"/>
              <a:gd name="connsiteX35" fmla="*/ 1844040 w 9113520"/>
              <a:gd name="connsiteY35" fmla="*/ 19208441 h 40056761"/>
              <a:gd name="connsiteX36" fmla="*/ 1295400 w 9113520"/>
              <a:gd name="connsiteY36" fmla="*/ 19299881 h 40056761"/>
              <a:gd name="connsiteX37" fmla="*/ 1386840 w 9113520"/>
              <a:gd name="connsiteY37" fmla="*/ 19117001 h 40056761"/>
              <a:gd name="connsiteX38" fmla="*/ 1021080 w 9113520"/>
              <a:gd name="connsiteY38" fmla="*/ 19299881 h 40056761"/>
              <a:gd name="connsiteX39" fmla="*/ 838200 w 9113520"/>
              <a:gd name="connsiteY39" fmla="*/ 19025561 h 40056761"/>
              <a:gd name="connsiteX40" fmla="*/ 472440 w 9113520"/>
              <a:gd name="connsiteY40" fmla="*/ 19208441 h 40056761"/>
              <a:gd name="connsiteX41" fmla="*/ 838200 w 9113520"/>
              <a:gd name="connsiteY41" fmla="*/ 18568361 h 40056761"/>
              <a:gd name="connsiteX42" fmla="*/ 289560 w 9113520"/>
              <a:gd name="connsiteY42" fmla="*/ 18476921 h 40056761"/>
              <a:gd name="connsiteX43" fmla="*/ 563880 w 9113520"/>
              <a:gd name="connsiteY43" fmla="*/ 17928281 h 40056761"/>
              <a:gd name="connsiteX44" fmla="*/ 106680 w 9113520"/>
              <a:gd name="connsiteY44" fmla="*/ 17471081 h 40056761"/>
              <a:gd name="connsiteX45" fmla="*/ 381000 w 9113520"/>
              <a:gd name="connsiteY45" fmla="*/ 17379641 h 40056761"/>
              <a:gd name="connsiteX46" fmla="*/ 472440 w 9113520"/>
              <a:gd name="connsiteY46" fmla="*/ 16556681 h 40056761"/>
              <a:gd name="connsiteX47" fmla="*/ 929640 w 9113520"/>
              <a:gd name="connsiteY47" fmla="*/ 15002201 h 40056761"/>
              <a:gd name="connsiteX48" fmla="*/ 15240 w 9113520"/>
              <a:gd name="connsiteY48" fmla="*/ 14453561 h 40056761"/>
              <a:gd name="connsiteX49" fmla="*/ 746760 w 9113520"/>
              <a:gd name="connsiteY49" fmla="*/ 12533321 h 40056761"/>
              <a:gd name="connsiteX50" fmla="*/ 106680 w 9113520"/>
              <a:gd name="connsiteY50" fmla="*/ 12350441 h 40056761"/>
              <a:gd name="connsiteX51" fmla="*/ 106680 w 9113520"/>
              <a:gd name="connsiteY51" fmla="*/ 11710361 h 40056761"/>
              <a:gd name="connsiteX52" fmla="*/ 381000 w 9113520"/>
              <a:gd name="connsiteY52" fmla="*/ 11801801 h 40056761"/>
              <a:gd name="connsiteX53" fmla="*/ 1295400 w 9113520"/>
              <a:gd name="connsiteY53" fmla="*/ 10430201 h 40056761"/>
              <a:gd name="connsiteX54" fmla="*/ 2026920 w 9113520"/>
              <a:gd name="connsiteY54" fmla="*/ 10795961 h 40056761"/>
              <a:gd name="connsiteX55" fmla="*/ 2758440 w 9113520"/>
              <a:gd name="connsiteY55" fmla="*/ 8052761 h 40056761"/>
              <a:gd name="connsiteX56" fmla="*/ 3947160 w 9113520"/>
              <a:gd name="connsiteY56" fmla="*/ 7687001 h 40056761"/>
              <a:gd name="connsiteX57" fmla="*/ 4312920 w 9113520"/>
              <a:gd name="connsiteY57" fmla="*/ 6223961 h 40056761"/>
              <a:gd name="connsiteX58" fmla="*/ 3519720 w 9113520"/>
              <a:gd name="connsiteY58" fmla="*/ 6283809 h 40056761"/>
              <a:gd name="connsiteX59" fmla="*/ 3339840 w 9113520"/>
              <a:gd name="connsiteY59" fmla="*/ 5900945 h 40056761"/>
              <a:gd name="connsiteX60" fmla="*/ 3151680 w 9113520"/>
              <a:gd name="connsiteY60" fmla="*/ 5326761 h 40056761"/>
              <a:gd name="connsiteX61" fmla="*/ 3363360 w 9113520"/>
              <a:gd name="connsiteY61" fmla="*/ 4967581 h 40056761"/>
              <a:gd name="connsiteX62" fmla="*/ 2667000 w 9113520"/>
              <a:gd name="connsiteY62" fmla="*/ 4760921 h 40056761"/>
              <a:gd name="connsiteX63" fmla="*/ 2849880 w 9113520"/>
              <a:gd name="connsiteY63" fmla="*/ 3480761 h 40056761"/>
              <a:gd name="connsiteX64" fmla="*/ 2392680 w 9113520"/>
              <a:gd name="connsiteY64" fmla="*/ 2657801 h 40056761"/>
              <a:gd name="connsiteX65" fmla="*/ 2392680 w 9113520"/>
              <a:gd name="connsiteY65" fmla="*/ 1926281 h 40056761"/>
              <a:gd name="connsiteX66" fmla="*/ 3915914 w 9113520"/>
              <a:gd name="connsiteY66" fmla="*/ 760036 h 40056761"/>
              <a:gd name="connsiteX67" fmla="*/ 4766280 w 9113520"/>
              <a:gd name="connsiteY67" fmla="*/ 306017 h 40056761"/>
              <a:gd name="connsiteX0" fmla="*/ 4766280 w 9113520"/>
              <a:gd name="connsiteY0" fmla="*/ 306017 h 40056761"/>
              <a:gd name="connsiteX1" fmla="*/ 6256320 w 9113520"/>
              <a:gd name="connsiteY1" fmla="*/ 657413 h 40056761"/>
              <a:gd name="connsiteX2" fmla="*/ 7361760 w 9113520"/>
              <a:gd name="connsiteY2" fmla="*/ 2017168 h 40056761"/>
              <a:gd name="connsiteX3" fmla="*/ 7056120 w 9113520"/>
              <a:gd name="connsiteY3" fmla="*/ 2840681 h 40056761"/>
              <a:gd name="connsiteX4" fmla="*/ 7008960 w 9113520"/>
              <a:gd name="connsiteY4" fmla="*/ 3838727 h 40056761"/>
              <a:gd name="connsiteX5" fmla="*/ 7197120 w 9113520"/>
              <a:gd name="connsiteY5" fmla="*/ 5147171 h 40056761"/>
              <a:gd name="connsiteX6" fmla="*/ 7338240 w 9113520"/>
              <a:gd name="connsiteY6" fmla="*/ 6301680 h 40056761"/>
              <a:gd name="connsiteX7" fmla="*/ 7239000 w 9113520"/>
              <a:gd name="connsiteY7" fmla="*/ 6772601 h 40056761"/>
              <a:gd name="connsiteX8" fmla="*/ 8610600 w 9113520"/>
              <a:gd name="connsiteY8" fmla="*/ 7687001 h 40056761"/>
              <a:gd name="connsiteX9" fmla="*/ 8976360 w 9113520"/>
              <a:gd name="connsiteY9" fmla="*/ 10064441 h 40056761"/>
              <a:gd name="connsiteX10" fmla="*/ 7787640 w 9113520"/>
              <a:gd name="connsiteY10" fmla="*/ 15002201 h 40056761"/>
              <a:gd name="connsiteX11" fmla="*/ 7147560 w 9113520"/>
              <a:gd name="connsiteY11" fmla="*/ 15825161 h 40056761"/>
              <a:gd name="connsiteX12" fmla="*/ 7879080 w 9113520"/>
              <a:gd name="connsiteY12" fmla="*/ 16831001 h 40056761"/>
              <a:gd name="connsiteX13" fmla="*/ 7787640 w 9113520"/>
              <a:gd name="connsiteY13" fmla="*/ 20945801 h 40056761"/>
              <a:gd name="connsiteX14" fmla="*/ 6964680 w 9113520"/>
              <a:gd name="connsiteY14" fmla="*/ 22683161 h 40056761"/>
              <a:gd name="connsiteX15" fmla="*/ 6964680 w 9113520"/>
              <a:gd name="connsiteY15" fmla="*/ 24786281 h 40056761"/>
              <a:gd name="connsiteX16" fmla="*/ 6690360 w 9113520"/>
              <a:gd name="connsiteY16" fmla="*/ 25700681 h 40056761"/>
              <a:gd name="connsiteX17" fmla="*/ 6690360 w 9113520"/>
              <a:gd name="connsiteY17" fmla="*/ 26980841 h 40056761"/>
              <a:gd name="connsiteX18" fmla="*/ 6416040 w 9113520"/>
              <a:gd name="connsiteY18" fmla="*/ 29541161 h 40056761"/>
              <a:gd name="connsiteX19" fmla="*/ 6873240 w 9113520"/>
              <a:gd name="connsiteY19" fmla="*/ 31644281 h 40056761"/>
              <a:gd name="connsiteX20" fmla="*/ 6507480 w 9113520"/>
              <a:gd name="connsiteY20" fmla="*/ 36033401 h 40056761"/>
              <a:gd name="connsiteX21" fmla="*/ 7421880 w 9113520"/>
              <a:gd name="connsiteY21" fmla="*/ 37405001 h 40056761"/>
              <a:gd name="connsiteX22" fmla="*/ 6690360 w 9113520"/>
              <a:gd name="connsiteY22" fmla="*/ 38685161 h 40056761"/>
              <a:gd name="connsiteX23" fmla="*/ 6781800 w 9113520"/>
              <a:gd name="connsiteY23" fmla="*/ 39508121 h 40056761"/>
              <a:gd name="connsiteX24" fmla="*/ 6233160 w 9113520"/>
              <a:gd name="connsiteY24" fmla="*/ 39325241 h 40056761"/>
              <a:gd name="connsiteX25" fmla="*/ 6233160 w 9113520"/>
              <a:gd name="connsiteY25" fmla="*/ 39782441 h 40056761"/>
              <a:gd name="connsiteX26" fmla="*/ 5318760 w 9113520"/>
              <a:gd name="connsiteY26" fmla="*/ 40056761 h 40056761"/>
              <a:gd name="connsiteX27" fmla="*/ 2758440 w 9113520"/>
              <a:gd name="connsiteY27" fmla="*/ 39782441 h 40056761"/>
              <a:gd name="connsiteX28" fmla="*/ 3581400 w 9113520"/>
              <a:gd name="connsiteY28" fmla="*/ 39142361 h 40056761"/>
              <a:gd name="connsiteX29" fmla="*/ 563880 w 9113520"/>
              <a:gd name="connsiteY29" fmla="*/ 39050921 h 40056761"/>
              <a:gd name="connsiteX30" fmla="*/ 2758440 w 9113520"/>
              <a:gd name="connsiteY30" fmla="*/ 38045081 h 40056761"/>
              <a:gd name="connsiteX31" fmla="*/ 4312920 w 9113520"/>
              <a:gd name="connsiteY31" fmla="*/ 36490601 h 40056761"/>
              <a:gd name="connsiteX32" fmla="*/ 3581400 w 9113520"/>
              <a:gd name="connsiteY32" fmla="*/ 30638441 h 40056761"/>
              <a:gd name="connsiteX33" fmla="*/ 3672840 w 9113520"/>
              <a:gd name="connsiteY33" fmla="*/ 29906921 h 40056761"/>
              <a:gd name="connsiteX34" fmla="*/ 15240 w 9113520"/>
              <a:gd name="connsiteY34" fmla="*/ 29175401 h 40056761"/>
              <a:gd name="connsiteX35" fmla="*/ 1844040 w 9113520"/>
              <a:gd name="connsiteY35" fmla="*/ 19208441 h 40056761"/>
              <a:gd name="connsiteX36" fmla="*/ 1295400 w 9113520"/>
              <a:gd name="connsiteY36" fmla="*/ 19299881 h 40056761"/>
              <a:gd name="connsiteX37" fmla="*/ 1386840 w 9113520"/>
              <a:gd name="connsiteY37" fmla="*/ 19117001 h 40056761"/>
              <a:gd name="connsiteX38" fmla="*/ 1021080 w 9113520"/>
              <a:gd name="connsiteY38" fmla="*/ 19299881 h 40056761"/>
              <a:gd name="connsiteX39" fmla="*/ 838200 w 9113520"/>
              <a:gd name="connsiteY39" fmla="*/ 19025561 h 40056761"/>
              <a:gd name="connsiteX40" fmla="*/ 472440 w 9113520"/>
              <a:gd name="connsiteY40" fmla="*/ 19208441 h 40056761"/>
              <a:gd name="connsiteX41" fmla="*/ 838200 w 9113520"/>
              <a:gd name="connsiteY41" fmla="*/ 18568361 h 40056761"/>
              <a:gd name="connsiteX42" fmla="*/ 289560 w 9113520"/>
              <a:gd name="connsiteY42" fmla="*/ 18476921 h 40056761"/>
              <a:gd name="connsiteX43" fmla="*/ 563880 w 9113520"/>
              <a:gd name="connsiteY43" fmla="*/ 17928281 h 40056761"/>
              <a:gd name="connsiteX44" fmla="*/ 106680 w 9113520"/>
              <a:gd name="connsiteY44" fmla="*/ 17471081 h 40056761"/>
              <a:gd name="connsiteX45" fmla="*/ 381000 w 9113520"/>
              <a:gd name="connsiteY45" fmla="*/ 17379641 h 40056761"/>
              <a:gd name="connsiteX46" fmla="*/ 472440 w 9113520"/>
              <a:gd name="connsiteY46" fmla="*/ 16556681 h 40056761"/>
              <a:gd name="connsiteX47" fmla="*/ 929640 w 9113520"/>
              <a:gd name="connsiteY47" fmla="*/ 15002201 h 40056761"/>
              <a:gd name="connsiteX48" fmla="*/ 15240 w 9113520"/>
              <a:gd name="connsiteY48" fmla="*/ 14453561 h 40056761"/>
              <a:gd name="connsiteX49" fmla="*/ 746760 w 9113520"/>
              <a:gd name="connsiteY49" fmla="*/ 12533321 h 40056761"/>
              <a:gd name="connsiteX50" fmla="*/ 106680 w 9113520"/>
              <a:gd name="connsiteY50" fmla="*/ 12350441 h 40056761"/>
              <a:gd name="connsiteX51" fmla="*/ 106680 w 9113520"/>
              <a:gd name="connsiteY51" fmla="*/ 11710361 h 40056761"/>
              <a:gd name="connsiteX52" fmla="*/ 381000 w 9113520"/>
              <a:gd name="connsiteY52" fmla="*/ 11801801 h 40056761"/>
              <a:gd name="connsiteX53" fmla="*/ 1295400 w 9113520"/>
              <a:gd name="connsiteY53" fmla="*/ 10430201 h 40056761"/>
              <a:gd name="connsiteX54" fmla="*/ 2026920 w 9113520"/>
              <a:gd name="connsiteY54" fmla="*/ 10795961 h 40056761"/>
              <a:gd name="connsiteX55" fmla="*/ 2758440 w 9113520"/>
              <a:gd name="connsiteY55" fmla="*/ 8052761 h 40056761"/>
              <a:gd name="connsiteX56" fmla="*/ 3947160 w 9113520"/>
              <a:gd name="connsiteY56" fmla="*/ 7687001 h 40056761"/>
              <a:gd name="connsiteX57" fmla="*/ 4312920 w 9113520"/>
              <a:gd name="connsiteY57" fmla="*/ 6223961 h 40056761"/>
              <a:gd name="connsiteX58" fmla="*/ 3519720 w 9113520"/>
              <a:gd name="connsiteY58" fmla="*/ 6283809 h 40056761"/>
              <a:gd name="connsiteX59" fmla="*/ 3339840 w 9113520"/>
              <a:gd name="connsiteY59" fmla="*/ 5900945 h 40056761"/>
              <a:gd name="connsiteX60" fmla="*/ 3151680 w 9113520"/>
              <a:gd name="connsiteY60" fmla="*/ 5326761 h 40056761"/>
              <a:gd name="connsiteX61" fmla="*/ 3363360 w 9113520"/>
              <a:gd name="connsiteY61" fmla="*/ 4967581 h 40056761"/>
              <a:gd name="connsiteX62" fmla="*/ 2667000 w 9113520"/>
              <a:gd name="connsiteY62" fmla="*/ 4760921 h 40056761"/>
              <a:gd name="connsiteX63" fmla="*/ 2849880 w 9113520"/>
              <a:gd name="connsiteY63" fmla="*/ 3480761 h 40056761"/>
              <a:gd name="connsiteX64" fmla="*/ 2392680 w 9113520"/>
              <a:gd name="connsiteY64" fmla="*/ 2657801 h 40056761"/>
              <a:gd name="connsiteX65" fmla="*/ 2392680 w 9113520"/>
              <a:gd name="connsiteY65" fmla="*/ 1926281 h 40056761"/>
              <a:gd name="connsiteX66" fmla="*/ 3915914 w 9113520"/>
              <a:gd name="connsiteY66" fmla="*/ 760036 h 40056761"/>
              <a:gd name="connsiteX67" fmla="*/ 4766280 w 9113520"/>
              <a:gd name="connsiteY67" fmla="*/ 306017 h 40056761"/>
              <a:gd name="connsiteX0" fmla="*/ 4766280 w 9113520"/>
              <a:gd name="connsiteY0" fmla="*/ 306017 h 40056761"/>
              <a:gd name="connsiteX1" fmla="*/ 6256320 w 9113520"/>
              <a:gd name="connsiteY1" fmla="*/ 657413 h 40056761"/>
              <a:gd name="connsiteX2" fmla="*/ 7361760 w 9113520"/>
              <a:gd name="connsiteY2" fmla="*/ 2017168 h 40056761"/>
              <a:gd name="connsiteX3" fmla="*/ 7056120 w 9113520"/>
              <a:gd name="connsiteY3" fmla="*/ 2840681 h 40056761"/>
              <a:gd name="connsiteX4" fmla="*/ 7008960 w 9113520"/>
              <a:gd name="connsiteY4" fmla="*/ 3838727 h 40056761"/>
              <a:gd name="connsiteX5" fmla="*/ 7197120 w 9113520"/>
              <a:gd name="connsiteY5" fmla="*/ 5147171 h 40056761"/>
              <a:gd name="connsiteX6" fmla="*/ 7338240 w 9113520"/>
              <a:gd name="connsiteY6" fmla="*/ 6301680 h 40056761"/>
              <a:gd name="connsiteX7" fmla="*/ 7239000 w 9113520"/>
              <a:gd name="connsiteY7" fmla="*/ 6772601 h 40056761"/>
              <a:gd name="connsiteX8" fmla="*/ 8610600 w 9113520"/>
              <a:gd name="connsiteY8" fmla="*/ 7687001 h 40056761"/>
              <a:gd name="connsiteX9" fmla="*/ 8976360 w 9113520"/>
              <a:gd name="connsiteY9" fmla="*/ 10064441 h 40056761"/>
              <a:gd name="connsiteX10" fmla="*/ 7787640 w 9113520"/>
              <a:gd name="connsiteY10" fmla="*/ 15002201 h 40056761"/>
              <a:gd name="connsiteX11" fmla="*/ 7147560 w 9113520"/>
              <a:gd name="connsiteY11" fmla="*/ 15825161 h 40056761"/>
              <a:gd name="connsiteX12" fmla="*/ 7879080 w 9113520"/>
              <a:gd name="connsiteY12" fmla="*/ 16831001 h 40056761"/>
              <a:gd name="connsiteX13" fmla="*/ 7787640 w 9113520"/>
              <a:gd name="connsiteY13" fmla="*/ 20945801 h 40056761"/>
              <a:gd name="connsiteX14" fmla="*/ 6964680 w 9113520"/>
              <a:gd name="connsiteY14" fmla="*/ 22683161 h 40056761"/>
              <a:gd name="connsiteX15" fmla="*/ 6964680 w 9113520"/>
              <a:gd name="connsiteY15" fmla="*/ 24786281 h 40056761"/>
              <a:gd name="connsiteX16" fmla="*/ 6690360 w 9113520"/>
              <a:gd name="connsiteY16" fmla="*/ 25700681 h 40056761"/>
              <a:gd name="connsiteX17" fmla="*/ 6690360 w 9113520"/>
              <a:gd name="connsiteY17" fmla="*/ 26980841 h 40056761"/>
              <a:gd name="connsiteX18" fmla="*/ 6416040 w 9113520"/>
              <a:gd name="connsiteY18" fmla="*/ 29541161 h 40056761"/>
              <a:gd name="connsiteX19" fmla="*/ 6873240 w 9113520"/>
              <a:gd name="connsiteY19" fmla="*/ 31644281 h 40056761"/>
              <a:gd name="connsiteX20" fmla="*/ 6507480 w 9113520"/>
              <a:gd name="connsiteY20" fmla="*/ 36033401 h 40056761"/>
              <a:gd name="connsiteX21" fmla="*/ 7421880 w 9113520"/>
              <a:gd name="connsiteY21" fmla="*/ 37405001 h 40056761"/>
              <a:gd name="connsiteX22" fmla="*/ 6690360 w 9113520"/>
              <a:gd name="connsiteY22" fmla="*/ 38685161 h 40056761"/>
              <a:gd name="connsiteX23" fmla="*/ 6781800 w 9113520"/>
              <a:gd name="connsiteY23" fmla="*/ 39508121 h 40056761"/>
              <a:gd name="connsiteX24" fmla="*/ 6233160 w 9113520"/>
              <a:gd name="connsiteY24" fmla="*/ 39325241 h 40056761"/>
              <a:gd name="connsiteX25" fmla="*/ 6233160 w 9113520"/>
              <a:gd name="connsiteY25" fmla="*/ 39782441 h 40056761"/>
              <a:gd name="connsiteX26" fmla="*/ 5318760 w 9113520"/>
              <a:gd name="connsiteY26" fmla="*/ 40056761 h 40056761"/>
              <a:gd name="connsiteX27" fmla="*/ 2758440 w 9113520"/>
              <a:gd name="connsiteY27" fmla="*/ 39782441 h 40056761"/>
              <a:gd name="connsiteX28" fmla="*/ 3581400 w 9113520"/>
              <a:gd name="connsiteY28" fmla="*/ 39142361 h 40056761"/>
              <a:gd name="connsiteX29" fmla="*/ 563880 w 9113520"/>
              <a:gd name="connsiteY29" fmla="*/ 39050921 h 40056761"/>
              <a:gd name="connsiteX30" fmla="*/ 2758440 w 9113520"/>
              <a:gd name="connsiteY30" fmla="*/ 38045081 h 40056761"/>
              <a:gd name="connsiteX31" fmla="*/ 4312920 w 9113520"/>
              <a:gd name="connsiteY31" fmla="*/ 36490601 h 40056761"/>
              <a:gd name="connsiteX32" fmla="*/ 3581400 w 9113520"/>
              <a:gd name="connsiteY32" fmla="*/ 30638441 h 40056761"/>
              <a:gd name="connsiteX33" fmla="*/ 3672840 w 9113520"/>
              <a:gd name="connsiteY33" fmla="*/ 29906921 h 40056761"/>
              <a:gd name="connsiteX34" fmla="*/ 15240 w 9113520"/>
              <a:gd name="connsiteY34" fmla="*/ 29175401 h 40056761"/>
              <a:gd name="connsiteX35" fmla="*/ 1844040 w 9113520"/>
              <a:gd name="connsiteY35" fmla="*/ 19208441 h 40056761"/>
              <a:gd name="connsiteX36" fmla="*/ 1295400 w 9113520"/>
              <a:gd name="connsiteY36" fmla="*/ 19299881 h 40056761"/>
              <a:gd name="connsiteX37" fmla="*/ 1386840 w 9113520"/>
              <a:gd name="connsiteY37" fmla="*/ 19117001 h 40056761"/>
              <a:gd name="connsiteX38" fmla="*/ 1021080 w 9113520"/>
              <a:gd name="connsiteY38" fmla="*/ 19299881 h 40056761"/>
              <a:gd name="connsiteX39" fmla="*/ 838200 w 9113520"/>
              <a:gd name="connsiteY39" fmla="*/ 19025561 h 40056761"/>
              <a:gd name="connsiteX40" fmla="*/ 472440 w 9113520"/>
              <a:gd name="connsiteY40" fmla="*/ 19208441 h 40056761"/>
              <a:gd name="connsiteX41" fmla="*/ 838200 w 9113520"/>
              <a:gd name="connsiteY41" fmla="*/ 18568361 h 40056761"/>
              <a:gd name="connsiteX42" fmla="*/ 289560 w 9113520"/>
              <a:gd name="connsiteY42" fmla="*/ 18476921 h 40056761"/>
              <a:gd name="connsiteX43" fmla="*/ 563880 w 9113520"/>
              <a:gd name="connsiteY43" fmla="*/ 17928281 h 40056761"/>
              <a:gd name="connsiteX44" fmla="*/ 106680 w 9113520"/>
              <a:gd name="connsiteY44" fmla="*/ 17471081 h 40056761"/>
              <a:gd name="connsiteX45" fmla="*/ 381000 w 9113520"/>
              <a:gd name="connsiteY45" fmla="*/ 17379641 h 40056761"/>
              <a:gd name="connsiteX46" fmla="*/ 472440 w 9113520"/>
              <a:gd name="connsiteY46" fmla="*/ 16556681 h 40056761"/>
              <a:gd name="connsiteX47" fmla="*/ 929640 w 9113520"/>
              <a:gd name="connsiteY47" fmla="*/ 15002201 h 40056761"/>
              <a:gd name="connsiteX48" fmla="*/ 15240 w 9113520"/>
              <a:gd name="connsiteY48" fmla="*/ 14453561 h 40056761"/>
              <a:gd name="connsiteX49" fmla="*/ 746760 w 9113520"/>
              <a:gd name="connsiteY49" fmla="*/ 12533321 h 40056761"/>
              <a:gd name="connsiteX50" fmla="*/ 106680 w 9113520"/>
              <a:gd name="connsiteY50" fmla="*/ 12350441 h 40056761"/>
              <a:gd name="connsiteX51" fmla="*/ 106680 w 9113520"/>
              <a:gd name="connsiteY51" fmla="*/ 11710361 h 40056761"/>
              <a:gd name="connsiteX52" fmla="*/ 381000 w 9113520"/>
              <a:gd name="connsiteY52" fmla="*/ 11801801 h 40056761"/>
              <a:gd name="connsiteX53" fmla="*/ 1295400 w 9113520"/>
              <a:gd name="connsiteY53" fmla="*/ 10430201 h 40056761"/>
              <a:gd name="connsiteX54" fmla="*/ 2026920 w 9113520"/>
              <a:gd name="connsiteY54" fmla="*/ 10795961 h 40056761"/>
              <a:gd name="connsiteX55" fmla="*/ 2758440 w 9113520"/>
              <a:gd name="connsiteY55" fmla="*/ 8052761 h 40056761"/>
              <a:gd name="connsiteX56" fmla="*/ 3947160 w 9113520"/>
              <a:gd name="connsiteY56" fmla="*/ 7687001 h 40056761"/>
              <a:gd name="connsiteX57" fmla="*/ 4312920 w 9113520"/>
              <a:gd name="connsiteY57" fmla="*/ 6223961 h 40056761"/>
              <a:gd name="connsiteX58" fmla="*/ 3519720 w 9113520"/>
              <a:gd name="connsiteY58" fmla="*/ 6283809 h 40056761"/>
              <a:gd name="connsiteX59" fmla="*/ 3339840 w 9113520"/>
              <a:gd name="connsiteY59" fmla="*/ 5900945 h 40056761"/>
              <a:gd name="connsiteX60" fmla="*/ 3151680 w 9113520"/>
              <a:gd name="connsiteY60" fmla="*/ 5326761 h 40056761"/>
              <a:gd name="connsiteX61" fmla="*/ 3363360 w 9113520"/>
              <a:gd name="connsiteY61" fmla="*/ 4967581 h 40056761"/>
              <a:gd name="connsiteX62" fmla="*/ 2667000 w 9113520"/>
              <a:gd name="connsiteY62" fmla="*/ 4760921 h 40056761"/>
              <a:gd name="connsiteX63" fmla="*/ 2849880 w 9113520"/>
              <a:gd name="connsiteY63" fmla="*/ 3480761 h 40056761"/>
              <a:gd name="connsiteX64" fmla="*/ 2392680 w 9113520"/>
              <a:gd name="connsiteY64" fmla="*/ 2657801 h 40056761"/>
              <a:gd name="connsiteX65" fmla="*/ 2392680 w 9113520"/>
              <a:gd name="connsiteY65" fmla="*/ 1926281 h 40056761"/>
              <a:gd name="connsiteX66" fmla="*/ 3915914 w 9113520"/>
              <a:gd name="connsiteY66" fmla="*/ 760036 h 40056761"/>
              <a:gd name="connsiteX67" fmla="*/ 4766280 w 9113520"/>
              <a:gd name="connsiteY67" fmla="*/ 306017 h 40056761"/>
              <a:gd name="connsiteX0" fmla="*/ 4766280 w 9113520"/>
              <a:gd name="connsiteY0" fmla="*/ 306017 h 40056761"/>
              <a:gd name="connsiteX1" fmla="*/ 6256320 w 9113520"/>
              <a:gd name="connsiteY1" fmla="*/ 657413 h 40056761"/>
              <a:gd name="connsiteX2" fmla="*/ 7361760 w 9113520"/>
              <a:gd name="connsiteY2" fmla="*/ 2017168 h 40056761"/>
              <a:gd name="connsiteX3" fmla="*/ 7056120 w 9113520"/>
              <a:gd name="connsiteY3" fmla="*/ 2840681 h 40056761"/>
              <a:gd name="connsiteX4" fmla="*/ 7008960 w 9113520"/>
              <a:gd name="connsiteY4" fmla="*/ 3838727 h 40056761"/>
              <a:gd name="connsiteX5" fmla="*/ 7197120 w 9113520"/>
              <a:gd name="connsiteY5" fmla="*/ 5147171 h 40056761"/>
              <a:gd name="connsiteX6" fmla="*/ 6726720 w 9113520"/>
              <a:gd name="connsiteY6" fmla="*/ 5172827 h 40056761"/>
              <a:gd name="connsiteX7" fmla="*/ 7338240 w 9113520"/>
              <a:gd name="connsiteY7" fmla="*/ 6301680 h 40056761"/>
              <a:gd name="connsiteX8" fmla="*/ 7239000 w 9113520"/>
              <a:gd name="connsiteY8" fmla="*/ 6772601 h 40056761"/>
              <a:gd name="connsiteX9" fmla="*/ 8610600 w 9113520"/>
              <a:gd name="connsiteY9" fmla="*/ 7687001 h 40056761"/>
              <a:gd name="connsiteX10" fmla="*/ 8976360 w 9113520"/>
              <a:gd name="connsiteY10" fmla="*/ 10064441 h 40056761"/>
              <a:gd name="connsiteX11" fmla="*/ 7787640 w 9113520"/>
              <a:gd name="connsiteY11" fmla="*/ 15002201 h 40056761"/>
              <a:gd name="connsiteX12" fmla="*/ 7147560 w 9113520"/>
              <a:gd name="connsiteY12" fmla="*/ 15825161 h 40056761"/>
              <a:gd name="connsiteX13" fmla="*/ 7879080 w 9113520"/>
              <a:gd name="connsiteY13" fmla="*/ 16831001 h 40056761"/>
              <a:gd name="connsiteX14" fmla="*/ 7787640 w 9113520"/>
              <a:gd name="connsiteY14" fmla="*/ 20945801 h 40056761"/>
              <a:gd name="connsiteX15" fmla="*/ 6964680 w 9113520"/>
              <a:gd name="connsiteY15" fmla="*/ 22683161 h 40056761"/>
              <a:gd name="connsiteX16" fmla="*/ 6964680 w 9113520"/>
              <a:gd name="connsiteY16" fmla="*/ 24786281 h 40056761"/>
              <a:gd name="connsiteX17" fmla="*/ 6690360 w 9113520"/>
              <a:gd name="connsiteY17" fmla="*/ 25700681 h 40056761"/>
              <a:gd name="connsiteX18" fmla="*/ 6690360 w 9113520"/>
              <a:gd name="connsiteY18" fmla="*/ 26980841 h 40056761"/>
              <a:gd name="connsiteX19" fmla="*/ 6416040 w 9113520"/>
              <a:gd name="connsiteY19" fmla="*/ 29541161 h 40056761"/>
              <a:gd name="connsiteX20" fmla="*/ 6873240 w 9113520"/>
              <a:gd name="connsiteY20" fmla="*/ 31644281 h 40056761"/>
              <a:gd name="connsiteX21" fmla="*/ 6507480 w 9113520"/>
              <a:gd name="connsiteY21" fmla="*/ 36033401 h 40056761"/>
              <a:gd name="connsiteX22" fmla="*/ 7421880 w 9113520"/>
              <a:gd name="connsiteY22" fmla="*/ 37405001 h 40056761"/>
              <a:gd name="connsiteX23" fmla="*/ 6690360 w 9113520"/>
              <a:gd name="connsiteY23" fmla="*/ 38685161 h 40056761"/>
              <a:gd name="connsiteX24" fmla="*/ 6781800 w 9113520"/>
              <a:gd name="connsiteY24" fmla="*/ 39508121 h 40056761"/>
              <a:gd name="connsiteX25" fmla="*/ 6233160 w 9113520"/>
              <a:gd name="connsiteY25" fmla="*/ 39325241 h 40056761"/>
              <a:gd name="connsiteX26" fmla="*/ 6233160 w 9113520"/>
              <a:gd name="connsiteY26" fmla="*/ 39782441 h 40056761"/>
              <a:gd name="connsiteX27" fmla="*/ 5318760 w 9113520"/>
              <a:gd name="connsiteY27" fmla="*/ 40056761 h 40056761"/>
              <a:gd name="connsiteX28" fmla="*/ 2758440 w 9113520"/>
              <a:gd name="connsiteY28" fmla="*/ 39782441 h 40056761"/>
              <a:gd name="connsiteX29" fmla="*/ 3581400 w 9113520"/>
              <a:gd name="connsiteY29" fmla="*/ 39142361 h 40056761"/>
              <a:gd name="connsiteX30" fmla="*/ 563880 w 9113520"/>
              <a:gd name="connsiteY30" fmla="*/ 39050921 h 40056761"/>
              <a:gd name="connsiteX31" fmla="*/ 2758440 w 9113520"/>
              <a:gd name="connsiteY31" fmla="*/ 38045081 h 40056761"/>
              <a:gd name="connsiteX32" fmla="*/ 4312920 w 9113520"/>
              <a:gd name="connsiteY32" fmla="*/ 36490601 h 40056761"/>
              <a:gd name="connsiteX33" fmla="*/ 3581400 w 9113520"/>
              <a:gd name="connsiteY33" fmla="*/ 30638441 h 40056761"/>
              <a:gd name="connsiteX34" fmla="*/ 3672840 w 9113520"/>
              <a:gd name="connsiteY34" fmla="*/ 29906921 h 40056761"/>
              <a:gd name="connsiteX35" fmla="*/ 15240 w 9113520"/>
              <a:gd name="connsiteY35" fmla="*/ 29175401 h 40056761"/>
              <a:gd name="connsiteX36" fmla="*/ 1844040 w 9113520"/>
              <a:gd name="connsiteY36" fmla="*/ 19208441 h 40056761"/>
              <a:gd name="connsiteX37" fmla="*/ 1295400 w 9113520"/>
              <a:gd name="connsiteY37" fmla="*/ 19299881 h 40056761"/>
              <a:gd name="connsiteX38" fmla="*/ 1386840 w 9113520"/>
              <a:gd name="connsiteY38" fmla="*/ 19117001 h 40056761"/>
              <a:gd name="connsiteX39" fmla="*/ 1021080 w 9113520"/>
              <a:gd name="connsiteY39" fmla="*/ 19299881 h 40056761"/>
              <a:gd name="connsiteX40" fmla="*/ 838200 w 9113520"/>
              <a:gd name="connsiteY40" fmla="*/ 19025561 h 40056761"/>
              <a:gd name="connsiteX41" fmla="*/ 472440 w 9113520"/>
              <a:gd name="connsiteY41" fmla="*/ 19208441 h 40056761"/>
              <a:gd name="connsiteX42" fmla="*/ 838200 w 9113520"/>
              <a:gd name="connsiteY42" fmla="*/ 18568361 h 40056761"/>
              <a:gd name="connsiteX43" fmla="*/ 289560 w 9113520"/>
              <a:gd name="connsiteY43" fmla="*/ 18476921 h 40056761"/>
              <a:gd name="connsiteX44" fmla="*/ 563880 w 9113520"/>
              <a:gd name="connsiteY44" fmla="*/ 17928281 h 40056761"/>
              <a:gd name="connsiteX45" fmla="*/ 106680 w 9113520"/>
              <a:gd name="connsiteY45" fmla="*/ 17471081 h 40056761"/>
              <a:gd name="connsiteX46" fmla="*/ 381000 w 9113520"/>
              <a:gd name="connsiteY46" fmla="*/ 17379641 h 40056761"/>
              <a:gd name="connsiteX47" fmla="*/ 472440 w 9113520"/>
              <a:gd name="connsiteY47" fmla="*/ 16556681 h 40056761"/>
              <a:gd name="connsiteX48" fmla="*/ 929640 w 9113520"/>
              <a:gd name="connsiteY48" fmla="*/ 15002201 h 40056761"/>
              <a:gd name="connsiteX49" fmla="*/ 15240 w 9113520"/>
              <a:gd name="connsiteY49" fmla="*/ 14453561 h 40056761"/>
              <a:gd name="connsiteX50" fmla="*/ 746760 w 9113520"/>
              <a:gd name="connsiteY50" fmla="*/ 12533321 h 40056761"/>
              <a:gd name="connsiteX51" fmla="*/ 106680 w 9113520"/>
              <a:gd name="connsiteY51" fmla="*/ 12350441 h 40056761"/>
              <a:gd name="connsiteX52" fmla="*/ 106680 w 9113520"/>
              <a:gd name="connsiteY52" fmla="*/ 11710361 h 40056761"/>
              <a:gd name="connsiteX53" fmla="*/ 381000 w 9113520"/>
              <a:gd name="connsiteY53" fmla="*/ 11801801 h 40056761"/>
              <a:gd name="connsiteX54" fmla="*/ 1295400 w 9113520"/>
              <a:gd name="connsiteY54" fmla="*/ 10430201 h 40056761"/>
              <a:gd name="connsiteX55" fmla="*/ 2026920 w 9113520"/>
              <a:gd name="connsiteY55" fmla="*/ 10795961 h 40056761"/>
              <a:gd name="connsiteX56" fmla="*/ 2758440 w 9113520"/>
              <a:gd name="connsiteY56" fmla="*/ 8052761 h 40056761"/>
              <a:gd name="connsiteX57" fmla="*/ 3947160 w 9113520"/>
              <a:gd name="connsiteY57" fmla="*/ 7687001 h 40056761"/>
              <a:gd name="connsiteX58" fmla="*/ 4312920 w 9113520"/>
              <a:gd name="connsiteY58" fmla="*/ 6223961 h 40056761"/>
              <a:gd name="connsiteX59" fmla="*/ 3519720 w 9113520"/>
              <a:gd name="connsiteY59" fmla="*/ 6283809 h 40056761"/>
              <a:gd name="connsiteX60" fmla="*/ 3339840 w 9113520"/>
              <a:gd name="connsiteY60" fmla="*/ 5900945 h 40056761"/>
              <a:gd name="connsiteX61" fmla="*/ 3151680 w 9113520"/>
              <a:gd name="connsiteY61" fmla="*/ 5326761 h 40056761"/>
              <a:gd name="connsiteX62" fmla="*/ 3363360 w 9113520"/>
              <a:gd name="connsiteY62" fmla="*/ 4967581 h 40056761"/>
              <a:gd name="connsiteX63" fmla="*/ 2667000 w 9113520"/>
              <a:gd name="connsiteY63" fmla="*/ 4760921 h 40056761"/>
              <a:gd name="connsiteX64" fmla="*/ 2849880 w 9113520"/>
              <a:gd name="connsiteY64" fmla="*/ 3480761 h 40056761"/>
              <a:gd name="connsiteX65" fmla="*/ 2392680 w 9113520"/>
              <a:gd name="connsiteY65" fmla="*/ 2657801 h 40056761"/>
              <a:gd name="connsiteX66" fmla="*/ 2392680 w 9113520"/>
              <a:gd name="connsiteY66" fmla="*/ 1926281 h 40056761"/>
              <a:gd name="connsiteX67" fmla="*/ 3915914 w 9113520"/>
              <a:gd name="connsiteY67" fmla="*/ 760036 h 40056761"/>
              <a:gd name="connsiteX68" fmla="*/ 4766280 w 9113520"/>
              <a:gd name="connsiteY68" fmla="*/ 306017 h 40056761"/>
              <a:gd name="connsiteX0" fmla="*/ 4766280 w 9113520"/>
              <a:gd name="connsiteY0" fmla="*/ 306017 h 40056761"/>
              <a:gd name="connsiteX1" fmla="*/ 6256320 w 9113520"/>
              <a:gd name="connsiteY1" fmla="*/ 657413 h 40056761"/>
              <a:gd name="connsiteX2" fmla="*/ 7361760 w 9113520"/>
              <a:gd name="connsiteY2" fmla="*/ 2017168 h 40056761"/>
              <a:gd name="connsiteX3" fmla="*/ 7056120 w 9113520"/>
              <a:gd name="connsiteY3" fmla="*/ 2840681 h 40056761"/>
              <a:gd name="connsiteX4" fmla="*/ 7008960 w 9113520"/>
              <a:gd name="connsiteY4" fmla="*/ 3838727 h 40056761"/>
              <a:gd name="connsiteX5" fmla="*/ 7197120 w 9113520"/>
              <a:gd name="connsiteY5" fmla="*/ 5147171 h 40056761"/>
              <a:gd name="connsiteX6" fmla="*/ 6703200 w 9113520"/>
              <a:gd name="connsiteY6" fmla="*/ 5275450 h 40056761"/>
              <a:gd name="connsiteX7" fmla="*/ 7338240 w 9113520"/>
              <a:gd name="connsiteY7" fmla="*/ 6301680 h 40056761"/>
              <a:gd name="connsiteX8" fmla="*/ 7239000 w 9113520"/>
              <a:gd name="connsiteY8" fmla="*/ 6772601 h 40056761"/>
              <a:gd name="connsiteX9" fmla="*/ 8610600 w 9113520"/>
              <a:gd name="connsiteY9" fmla="*/ 7687001 h 40056761"/>
              <a:gd name="connsiteX10" fmla="*/ 8976360 w 9113520"/>
              <a:gd name="connsiteY10" fmla="*/ 10064441 h 40056761"/>
              <a:gd name="connsiteX11" fmla="*/ 7787640 w 9113520"/>
              <a:gd name="connsiteY11" fmla="*/ 15002201 h 40056761"/>
              <a:gd name="connsiteX12" fmla="*/ 7147560 w 9113520"/>
              <a:gd name="connsiteY12" fmla="*/ 15825161 h 40056761"/>
              <a:gd name="connsiteX13" fmla="*/ 7879080 w 9113520"/>
              <a:gd name="connsiteY13" fmla="*/ 16831001 h 40056761"/>
              <a:gd name="connsiteX14" fmla="*/ 7787640 w 9113520"/>
              <a:gd name="connsiteY14" fmla="*/ 20945801 h 40056761"/>
              <a:gd name="connsiteX15" fmla="*/ 6964680 w 9113520"/>
              <a:gd name="connsiteY15" fmla="*/ 22683161 h 40056761"/>
              <a:gd name="connsiteX16" fmla="*/ 6964680 w 9113520"/>
              <a:gd name="connsiteY16" fmla="*/ 24786281 h 40056761"/>
              <a:gd name="connsiteX17" fmla="*/ 6690360 w 9113520"/>
              <a:gd name="connsiteY17" fmla="*/ 25700681 h 40056761"/>
              <a:gd name="connsiteX18" fmla="*/ 6690360 w 9113520"/>
              <a:gd name="connsiteY18" fmla="*/ 26980841 h 40056761"/>
              <a:gd name="connsiteX19" fmla="*/ 6416040 w 9113520"/>
              <a:gd name="connsiteY19" fmla="*/ 29541161 h 40056761"/>
              <a:gd name="connsiteX20" fmla="*/ 6873240 w 9113520"/>
              <a:gd name="connsiteY20" fmla="*/ 31644281 h 40056761"/>
              <a:gd name="connsiteX21" fmla="*/ 6507480 w 9113520"/>
              <a:gd name="connsiteY21" fmla="*/ 36033401 h 40056761"/>
              <a:gd name="connsiteX22" fmla="*/ 7421880 w 9113520"/>
              <a:gd name="connsiteY22" fmla="*/ 37405001 h 40056761"/>
              <a:gd name="connsiteX23" fmla="*/ 6690360 w 9113520"/>
              <a:gd name="connsiteY23" fmla="*/ 38685161 h 40056761"/>
              <a:gd name="connsiteX24" fmla="*/ 6781800 w 9113520"/>
              <a:gd name="connsiteY24" fmla="*/ 39508121 h 40056761"/>
              <a:gd name="connsiteX25" fmla="*/ 6233160 w 9113520"/>
              <a:gd name="connsiteY25" fmla="*/ 39325241 h 40056761"/>
              <a:gd name="connsiteX26" fmla="*/ 6233160 w 9113520"/>
              <a:gd name="connsiteY26" fmla="*/ 39782441 h 40056761"/>
              <a:gd name="connsiteX27" fmla="*/ 5318760 w 9113520"/>
              <a:gd name="connsiteY27" fmla="*/ 40056761 h 40056761"/>
              <a:gd name="connsiteX28" fmla="*/ 2758440 w 9113520"/>
              <a:gd name="connsiteY28" fmla="*/ 39782441 h 40056761"/>
              <a:gd name="connsiteX29" fmla="*/ 3581400 w 9113520"/>
              <a:gd name="connsiteY29" fmla="*/ 39142361 h 40056761"/>
              <a:gd name="connsiteX30" fmla="*/ 563880 w 9113520"/>
              <a:gd name="connsiteY30" fmla="*/ 39050921 h 40056761"/>
              <a:gd name="connsiteX31" fmla="*/ 2758440 w 9113520"/>
              <a:gd name="connsiteY31" fmla="*/ 38045081 h 40056761"/>
              <a:gd name="connsiteX32" fmla="*/ 4312920 w 9113520"/>
              <a:gd name="connsiteY32" fmla="*/ 36490601 h 40056761"/>
              <a:gd name="connsiteX33" fmla="*/ 3581400 w 9113520"/>
              <a:gd name="connsiteY33" fmla="*/ 30638441 h 40056761"/>
              <a:gd name="connsiteX34" fmla="*/ 3672840 w 9113520"/>
              <a:gd name="connsiteY34" fmla="*/ 29906921 h 40056761"/>
              <a:gd name="connsiteX35" fmla="*/ 15240 w 9113520"/>
              <a:gd name="connsiteY35" fmla="*/ 29175401 h 40056761"/>
              <a:gd name="connsiteX36" fmla="*/ 1844040 w 9113520"/>
              <a:gd name="connsiteY36" fmla="*/ 19208441 h 40056761"/>
              <a:gd name="connsiteX37" fmla="*/ 1295400 w 9113520"/>
              <a:gd name="connsiteY37" fmla="*/ 19299881 h 40056761"/>
              <a:gd name="connsiteX38" fmla="*/ 1386840 w 9113520"/>
              <a:gd name="connsiteY38" fmla="*/ 19117001 h 40056761"/>
              <a:gd name="connsiteX39" fmla="*/ 1021080 w 9113520"/>
              <a:gd name="connsiteY39" fmla="*/ 19299881 h 40056761"/>
              <a:gd name="connsiteX40" fmla="*/ 838200 w 9113520"/>
              <a:gd name="connsiteY40" fmla="*/ 19025561 h 40056761"/>
              <a:gd name="connsiteX41" fmla="*/ 472440 w 9113520"/>
              <a:gd name="connsiteY41" fmla="*/ 19208441 h 40056761"/>
              <a:gd name="connsiteX42" fmla="*/ 838200 w 9113520"/>
              <a:gd name="connsiteY42" fmla="*/ 18568361 h 40056761"/>
              <a:gd name="connsiteX43" fmla="*/ 289560 w 9113520"/>
              <a:gd name="connsiteY43" fmla="*/ 18476921 h 40056761"/>
              <a:gd name="connsiteX44" fmla="*/ 563880 w 9113520"/>
              <a:gd name="connsiteY44" fmla="*/ 17928281 h 40056761"/>
              <a:gd name="connsiteX45" fmla="*/ 106680 w 9113520"/>
              <a:gd name="connsiteY45" fmla="*/ 17471081 h 40056761"/>
              <a:gd name="connsiteX46" fmla="*/ 381000 w 9113520"/>
              <a:gd name="connsiteY46" fmla="*/ 17379641 h 40056761"/>
              <a:gd name="connsiteX47" fmla="*/ 472440 w 9113520"/>
              <a:gd name="connsiteY47" fmla="*/ 16556681 h 40056761"/>
              <a:gd name="connsiteX48" fmla="*/ 929640 w 9113520"/>
              <a:gd name="connsiteY48" fmla="*/ 15002201 h 40056761"/>
              <a:gd name="connsiteX49" fmla="*/ 15240 w 9113520"/>
              <a:gd name="connsiteY49" fmla="*/ 14453561 h 40056761"/>
              <a:gd name="connsiteX50" fmla="*/ 746760 w 9113520"/>
              <a:gd name="connsiteY50" fmla="*/ 12533321 h 40056761"/>
              <a:gd name="connsiteX51" fmla="*/ 106680 w 9113520"/>
              <a:gd name="connsiteY51" fmla="*/ 12350441 h 40056761"/>
              <a:gd name="connsiteX52" fmla="*/ 106680 w 9113520"/>
              <a:gd name="connsiteY52" fmla="*/ 11710361 h 40056761"/>
              <a:gd name="connsiteX53" fmla="*/ 381000 w 9113520"/>
              <a:gd name="connsiteY53" fmla="*/ 11801801 h 40056761"/>
              <a:gd name="connsiteX54" fmla="*/ 1295400 w 9113520"/>
              <a:gd name="connsiteY54" fmla="*/ 10430201 h 40056761"/>
              <a:gd name="connsiteX55" fmla="*/ 2026920 w 9113520"/>
              <a:gd name="connsiteY55" fmla="*/ 10795961 h 40056761"/>
              <a:gd name="connsiteX56" fmla="*/ 2758440 w 9113520"/>
              <a:gd name="connsiteY56" fmla="*/ 8052761 h 40056761"/>
              <a:gd name="connsiteX57" fmla="*/ 3947160 w 9113520"/>
              <a:gd name="connsiteY57" fmla="*/ 7687001 h 40056761"/>
              <a:gd name="connsiteX58" fmla="*/ 4312920 w 9113520"/>
              <a:gd name="connsiteY58" fmla="*/ 6223961 h 40056761"/>
              <a:gd name="connsiteX59" fmla="*/ 3519720 w 9113520"/>
              <a:gd name="connsiteY59" fmla="*/ 6283809 h 40056761"/>
              <a:gd name="connsiteX60" fmla="*/ 3339840 w 9113520"/>
              <a:gd name="connsiteY60" fmla="*/ 5900945 h 40056761"/>
              <a:gd name="connsiteX61" fmla="*/ 3151680 w 9113520"/>
              <a:gd name="connsiteY61" fmla="*/ 5326761 h 40056761"/>
              <a:gd name="connsiteX62" fmla="*/ 3363360 w 9113520"/>
              <a:gd name="connsiteY62" fmla="*/ 4967581 h 40056761"/>
              <a:gd name="connsiteX63" fmla="*/ 2667000 w 9113520"/>
              <a:gd name="connsiteY63" fmla="*/ 4760921 h 40056761"/>
              <a:gd name="connsiteX64" fmla="*/ 2849880 w 9113520"/>
              <a:gd name="connsiteY64" fmla="*/ 3480761 h 40056761"/>
              <a:gd name="connsiteX65" fmla="*/ 2392680 w 9113520"/>
              <a:gd name="connsiteY65" fmla="*/ 2657801 h 40056761"/>
              <a:gd name="connsiteX66" fmla="*/ 2392680 w 9113520"/>
              <a:gd name="connsiteY66" fmla="*/ 1926281 h 40056761"/>
              <a:gd name="connsiteX67" fmla="*/ 3915914 w 9113520"/>
              <a:gd name="connsiteY67" fmla="*/ 760036 h 40056761"/>
              <a:gd name="connsiteX68" fmla="*/ 4766280 w 9113520"/>
              <a:gd name="connsiteY68" fmla="*/ 306017 h 40056761"/>
              <a:gd name="connsiteX0" fmla="*/ 4766280 w 9113520"/>
              <a:gd name="connsiteY0" fmla="*/ 306017 h 40056761"/>
              <a:gd name="connsiteX1" fmla="*/ 6256320 w 9113520"/>
              <a:gd name="connsiteY1" fmla="*/ 657413 h 40056761"/>
              <a:gd name="connsiteX2" fmla="*/ 7361760 w 9113520"/>
              <a:gd name="connsiteY2" fmla="*/ 2017168 h 40056761"/>
              <a:gd name="connsiteX3" fmla="*/ 7056120 w 9113520"/>
              <a:gd name="connsiteY3" fmla="*/ 2840681 h 40056761"/>
              <a:gd name="connsiteX4" fmla="*/ 7008960 w 9113520"/>
              <a:gd name="connsiteY4" fmla="*/ 3838727 h 40056761"/>
              <a:gd name="connsiteX5" fmla="*/ 7197120 w 9113520"/>
              <a:gd name="connsiteY5" fmla="*/ 5147171 h 40056761"/>
              <a:gd name="connsiteX6" fmla="*/ 6726720 w 9113520"/>
              <a:gd name="connsiteY6" fmla="*/ 5480696 h 40056761"/>
              <a:gd name="connsiteX7" fmla="*/ 7338240 w 9113520"/>
              <a:gd name="connsiteY7" fmla="*/ 6301680 h 40056761"/>
              <a:gd name="connsiteX8" fmla="*/ 7239000 w 9113520"/>
              <a:gd name="connsiteY8" fmla="*/ 6772601 h 40056761"/>
              <a:gd name="connsiteX9" fmla="*/ 8610600 w 9113520"/>
              <a:gd name="connsiteY9" fmla="*/ 7687001 h 40056761"/>
              <a:gd name="connsiteX10" fmla="*/ 8976360 w 9113520"/>
              <a:gd name="connsiteY10" fmla="*/ 10064441 h 40056761"/>
              <a:gd name="connsiteX11" fmla="*/ 7787640 w 9113520"/>
              <a:gd name="connsiteY11" fmla="*/ 15002201 h 40056761"/>
              <a:gd name="connsiteX12" fmla="*/ 7147560 w 9113520"/>
              <a:gd name="connsiteY12" fmla="*/ 15825161 h 40056761"/>
              <a:gd name="connsiteX13" fmla="*/ 7879080 w 9113520"/>
              <a:gd name="connsiteY13" fmla="*/ 16831001 h 40056761"/>
              <a:gd name="connsiteX14" fmla="*/ 7787640 w 9113520"/>
              <a:gd name="connsiteY14" fmla="*/ 20945801 h 40056761"/>
              <a:gd name="connsiteX15" fmla="*/ 6964680 w 9113520"/>
              <a:gd name="connsiteY15" fmla="*/ 22683161 h 40056761"/>
              <a:gd name="connsiteX16" fmla="*/ 6964680 w 9113520"/>
              <a:gd name="connsiteY16" fmla="*/ 24786281 h 40056761"/>
              <a:gd name="connsiteX17" fmla="*/ 6690360 w 9113520"/>
              <a:gd name="connsiteY17" fmla="*/ 25700681 h 40056761"/>
              <a:gd name="connsiteX18" fmla="*/ 6690360 w 9113520"/>
              <a:gd name="connsiteY18" fmla="*/ 26980841 h 40056761"/>
              <a:gd name="connsiteX19" fmla="*/ 6416040 w 9113520"/>
              <a:gd name="connsiteY19" fmla="*/ 29541161 h 40056761"/>
              <a:gd name="connsiteX20" fmla="*/ 6873240 w 9113520"/>
              <a:gd name="connsiteY20" fmla="*/ 31644281 h 40056761"/>
              <a:gd name="connsiteX21" fmla="*/ 6507480 w 9113520"/>
              <a:gd name="connsiteY21" fmla="*/ 36033401 h 40056761"/>
              <a:gd name="connsiteX22" fmla="*/ 7421880 w 9113520"/>
              <a:gd name="connsiteY22" fmla="*/ 37405001 h 40056761"/>
              <a:gd name="connsiteX23" fmla="*/ 6690360 w 9113520"/>
              <a:gd name="connsiteY23" fmla="*/ 38685161 h 40056761"/>
              <a:gd name="connsiteX24" fmla="*/ 6781800 w 9113520"/>
              <a:gd name="connsiteY24" fmla="*/ 39508121 h 40056761"/>
              <a:gd name="connsiteX25" fmla="*/ 6233160 w 9113520"/>
              <a:gd name="connsiteY25" fmla="*/ 39325241 h 40056761"/>
              <a:gd name="connsiteX26" fmla="*/ 6233160 w 9113520"/>
              <a:gd name="connsiteY26" fmla="*/ 39782441 h 40056761"/>
              <a:gd name="connsiteX27" fmla="*/ 5318760 w 9113520"/>
              <a:gd name="connsiteY27" fmla="*/ 40056761 h 40056761"/>
              <a:gd name="connsiteX28" fmla="*/ 2758440 w 9113520"/>
              <a:gd name="connsiteY28" fmla="*/ 39782441 h 40056761"/>
              <a:gd name="connsiteX29" fmla="*/ 3581400 w 9113520"/>
              <a:gd name="connsiteY29" fmla="*/ 39142361 h 40056761"/>
              <a:gd name="connsiteX30" fmla="*/ 563880 w 9113520"/>
              <a:gd name="connsiteY30" fmla="*/ 39050921 h 40056761"/>
              <a:gd name="connsiteX31" fmla="*/ 2758440 w 9113520"/>
              <a:gd name="connsiteY31" fmla="*/ 38045081 h 40056761"/>
              <a:gd name="connsiteX32" fmla="*/ 4312920 w 9113520"/>
              <a:gd name="connsiteY32" fmla="*/ 36490601 h 40056761"/>
              <a:gd name="connsiteX33" fmla="*/ 3581400 w 9113520"/>
              <a:gd name="connsiteY33" fmla="*/ 30638441 h 40056761"/>
              <a:gd name="connsiteX34" fmla="*/ 3672840 w 9113520"/>
              <a:gd name="connsiteY34" fmla="*/ 29906921 h 40056761"/>
              <a:gd name="connsiteX35" fmla="*/ 15240 w 9113520"/>
              <a:gd name="connsiteY35" fmla="*/ 29175401 h 40056761"/>
              <a:gd name="connsiteX36" fmla="*/ 1844040 w 9113520"/>
              <a:gd name="connsiteY36" fmla="*/ 19208441 h 40056761"/>
              <a:gd name="connsiteX37" fmla="*/ 1295400 w 9113520"/>
              <a:gd name="connsiteY37" fmla="*/ 19299881 h 40056761"/>
              <a:gd name="connsiteX38" fmla="*/ 1386840 w 9113520"/>
              <a:gd name="connsiteY38" fmla="*/ 19117001 h 40056761"/>
              <a:gd name="connsiteX39" fmla="*/ 1021080 w 9113520"/>
              <a:gd name="connsiteY39" fmla="*/ 19299881 h 40056761"/>
              <a:gd name="connsiteX40" fmla="*/ 838200 w 9113520"/>
              <a:gd name="connsiteY40" fmla="*/ 19025561 h 40056761"/>
              <a:gd name="connsiteX41" fmla="*/ 472440 w 9113520"/>
              <a:gd name="connsiteY41" fmla="*/ 19208441 h 40056761"/>
              <a:gd name="connsiteX42" fmla="*/ 838200 w 9113520"/>
              <a:gd name="connsiteY42" fmla="*/ 18568361 h 40056761"/>
              <a:gd name="connsiteX43" fmla="*/ 289560 w 9113520"/>
              <a:gd name="connsiteY43" fmla="*/ 18476921 h 40056761"/>
              <a:gd name="connsiteX44" fmla="*/ 563880 w 9113520"/>
              <a:gd name="connsiteY44" fmla="*/ 17928281 h 40056761"/>
              <a:gd name="connsiteX45" fmla="*/ 106680 w 9113520"/>
              <a:gd name="connsiteY45" fmla="*/ 17471081 h 40056761"/>
              <a:gd name="connsiteX46" fmla="*/ 381000 w 9113520"/>
              <a:gd name="connsiteY46" fmla="*/ 17379641 h 40056761"/>
              <a:gd name="connsiteX47" fmla="*/ 472440 w 9113520"/>
              <a:gd name="connsiteY47" fmla="*/ 16556681 h 40056761"/>
              <a:gd name="connsiteX48" fmla="*/ 929640 w 9113520"/>
              <a:gd name="connsiteY48" fmla="*/ 15002201 h 40056761"/>
              <a:gd name="connsiteX49" fmla="*/ 15240 w 9113520"/>
              <a:gd name="connsiteY49" fmla="*/ 14453561 h 40056761"/>
              <a:gd name="connsiteX50" fmla="*/ 746760 w 9113520"/>
              <a:gd name="connsiteY50" fmla="*/ 12533321 h 40056761"/>
              <a:gd name="connsiteX51" fmla="*/ 106680 w 9113520"/>
              <a:gd name="connsiteY51" fmla="*/ 12350441 h 40056761"/>
              <a:gd name="connsiteX52" fmla="*/ 106680 w 9113520"/>
              <a:gd name="connsiteY52" fmla="*/ 11710361 h 40056761"/>
              <a:gd name="connsiteX53" fmla="*/ 381000 w 9113520"/>
              <a:gd name="connsiteY53" fmla="*/ 11801801 h 40056761"/>
              <a:gd name="connsiteX54" fmla="*/ 1295400 w 9113520"/>
              <a:gd name="connsiteY54" fmla="*/ 10430201 h 40056761"/>
              <a:gd name="connsiteX55" fmla="*/ 2026920 w 9113520"/>
              <a:gd name="connsiteY55" fmla="*/ 10795961 h 40056761"/>
              <a:gd name="connsiteX56" fmla="*/ 2758440 w 9113520"/>
              <a:gd name="connsiteY56" fmla="*/ 8052761 h 40056761"/>
              <a:gd name="connsiteX57" fmla="*/ 3947160 w 9113520"/>
              <a:gd name="connsiteY57" fmla="*/ 7687001 h 40056761"/>
              <a:gd name="connsiteX58" fmla="*/ 4312920 w 9113520"/>
              <a:gd name="connsiteY58" fmla="*/ 6223961 h 40056761"/>
              <a:gd name="connsiteX59" fmla="*/ 3519720 w 9113520"/>
              <a:gd name="connsiteY59" fmla="*/ 6283809 h 40056761"/>
              <a:gd name="connsiteX60" fmla="*/ 3339840 w 9113520"/>
              <a:gd name="connsiteY60" fmla="*/ 5900945 h 40056761"/>
              <a:gd name="connsiteX61" fmla="*/ 3151680 w 9113520"/>
              <a:gd name="connsiteY61" fmla="*/ 5326761 h 40056761"/>
              <a:gd name="connsiteX62" fmla="*/ 3363360 w 9113520"/>
              <a:gd name="connsiteY62" fmla="*/ 4967581 h 40056761"/>
              <a:gd name="connsiteX63" fmla="*/ 2667000 w 9113520"/>
              <a:gd name="connsiteY63" fmla="*/ 4760921 h 40056761"/>
              <a:gd name="connsiteX64" fmla="*/ 2849880 w 9113520"/>
              <a:gd name="connsiteY64" fmla="*/ 3480761 h 40056761"/>
              <a:gd name="connsiteX65" fmla="*/ 2392680 w 9113520"/>
              <a:gd name="connsiteY65" fmla="*/ 2657801 h 40056761"/>
              <a:gd name="connsiteX66" fmla="*/ 2392680 w 9113520"/>
              <a:gd name="connsiteY66" fmla="*/ 1926281 h 40056761"/>
              <a:gd name="connsiteX67" fmla="*/ 3915914 w 9113520"/>
              <a:gd name="connsiteY67" fmla="*/ 760036 h 40056761"/>
              <a:gd name="connsiteX68" fmla="*/ 4766280 w 9113520"/>
              <a:gd name="connsiteY68" fmla="*/ 306017 h 40056761"/>
              <a:gd name="connsiteX0" fmla="*/ 4766280 w 9113520"/>
              <a:gd name="connsiteY0" fmla="*/ 306017 h 40056761"/>
              <a:gd name="connsiteX1" fmla="*/ 6256320 w 9113520"/>
              <a:gd name="connsiteY1" fmla="*/ 657413 h 40056761"/>
              <a:gd name="connsiteX2" fmla="*/ 7361760 w 9113520"/>
              <a:gd name="connsiteY2" fmla="*/ 2017168 h 40056761"/>
              <a:gd name="connsiteX3" fmla="*/ 7056120 w 9113520"/>
              <a:gd name="connsiteY3" fmla="*/ 2840681 h 40056761"/>
              <a:gd name="connsiteX4" fmla="*/ 7008960 w 9113520"/>
              <a:gd name="connsiteY4" fmla="*/ 3838727 h 40056761"/>
              <a:gd name="connsiteX5" fmla="*/ 7197120 w 9113520"/>
              <a:gd name="connsiteY5" fmla="*/ 5147171 h 40056761"/>
              <a:gd name="connsiteX6" fmla="*/ 6726720 w 9113520"/>
              <a:gd name="connsiteY6" fmla="*/ 5480696 h 40056761"/>
              <a:gd name="connsiteX7" fmla="*/ 7338240 w 9113520"/>
              <a:gd name="connsiteY7" fmla="*/ 6301680 h 40056761"/>
              <a:gd name="connsiteX8" fmla="*/ 7239000 w 9113520"/>
              <a:gd name="connsiteY8" fmla="*/ 6772601 h 40056761"/>
              <a:gd name="connsiteX9" fmla="*/ 8610600 w 9113520"/>
              <a:gd name="connsiteY9" fmla="*/ 7687001 h 40056761"/>
              <a:gd name="connsiteX10" fmla="*/ 8976360 w 9113520"/>
              <a:gd name="connsiteY10" fmla="*/ 10064441 h 40056761"/>
              <a:gd name="connsiteX11" fmla="*/ 7787640 w 9113520"/>
              <a:gd name="connsiteY11" fmla="*/ 15002201 h 40056761"/>
              <a:gd name="connsiteX12" fmla="*/ 7147560 w 9113520"/>
              <a:gd name="connsiteY12" fmla="*/ 15825161 h 40056761"/>
              <a:gd name="connsiteX13" fmla="*/ 7879080 w 9113520"/>
              <a:gd name="connsiteY13" fmla="*/ 16831001 h 40056761"/>
              <a:gd name="connsiteX14" fmla="*/ 7787640 w 9113520"/>
              <a:gd name="connsiteY14" fmla="*/ 20945801 h 40056761"/>
              <a:gd name="connsiteX15" fmla="*/ 6964680 w 9113520"/>
              <a:gd name="connsiteY15" fmla="*/ 22683161 h 40056761"/>
              <a:gd name="connsiteX16" fmla="*/ 6964680 w 9113520"/>
              <a:gd name="connsiteY16" fmla="*/ 24786281 h 40056761"/>
              <a:gd name="connsiteX17" fmla="*/ 6690360 w 9113520"/>
              <a:gd name="connsiteY17" fmla="*/ 25700681 h 40056761"/>
              <a:gd name="connsiteX18" fmla="*/ 6690360 w 9113520"/>
              <a:gd name="connsiteY18" fmla="*/ 26980841 h 40056761"/>
              <a:gd name="connsiteX19" fmla="*/ 6416040 w 9113520"/>
              <a:gd name="connsiteY19" fmla="*/ 29541161 h 40056761"/>
              <a:gd name="connsiteX20" fmla="*/ 6873240 w 9113520"/>
              <a:gd name="connsiteY20" fmla="*/ 31644281 h 40056761"/>
              <a:gd name="connsiteX21" fmla="*/ 6507480 w 9113520"/>
              <a:gd name="connsiteY21" fmla="*/ 36033401 h 40056761"/>
              <a:gd name="connsiteX22" fmla="*/ 7421880 w 9113520"/>
              <a:gd name="connsiteY22" fmla="*/ 37405001 h 40056761"/>
              <a:gd name="connsiteX23" fmla="*/ 6690360 w 9113520"/>
              <a:gd name="connsiteY23" fmla="*/ 38685161 h 40056761"/>
              <a:gd name="connsiteX24" fmla="*/ 6781800 w 9113520"/>
              <a:gd name="connsiteY24" fmla="*/ 39508121 h 40056761"/>
              <a:gd name="connsiteX25" fmla="*/ 6233160 w 9113520"/>
              <a:gd name="connsiteY25" fmla="*/ 39325241 h 40056761"/>
              <a:gd name="connsiteX26" fmla="*/ 6233160 w 9113520"/>
              <a:gd name="connsiteY26" fmla="*/ 39782441 h 40056761"/>
              <a:gd name="connsiteX27" fmla="*/ 5318760 w 9113520"/>
              <a:gd name="connsiteY27" fmla="*/ 40056761 h 40056761"/>
              <a:gd name="connsiteX28" fmla="*/ 2758440 w 9113520"/>
              <a:gd name="connsiteY28" fmla="*/ 39782441 h 40056761"/>
              <a:gd name="connsiteX29" fmla="*/ 3581400 w 9113520"/>
              <a:gd name="connsiteY29" fmla="*/ 39142361 h 40056761"/>
              <a:gd name="connsiteX30" fmla="*/ 563880 w 9113520"/>
              <a:gd name="connsiteY30" fmla="*/ 39050921 h 40056761"/>
              <a:gd name="connsiteX31" fmla="*/ 2758440 w 9113520"/>
              <a:gd name="connsiteY31" fmla="*/ 38045081 h 40056761"/>
              <a:gd name="connsiteX32" fmla="*/ 4312920 w 9113520"/>
              <a:gd name="connsiteY32" fmla="*/ 36490601 h 40056761"/>
              <a:gd name="connsiteX33" fmla="*/ 3581400 w 9113520"/>
              <a:gd name="connsiteY33" fmla="*/ 30638441 h 40056761"/>
              <a:gd name="connsiteX34" fmla="*/ 3672840 w 9113520"/>
              <a:gd name="connsiteY34" fmla="*/ 29906921 h 40056761"/>
              <a:gd name="connsiteX35" fmla="*/ 15240 w 9113520"/>
              <a:gd name="connsiteY35" fmla="*/ 29175401 h 40056761"/>
              <a:gd name="connsiteX36" fmla="*/ 1844040 w 9113520"/>
              <a:gd name="connsiteY36" fmla="*/ 19208441 h 40056761"/>
              <a:gd name="connsiteX37" fmla="*/ 1295400 w 9113520"/>
              <a:gd name="connsiteY37" fmla="*/ 19299881 h 40056761"/>
              <a:gd name="connsiteX38" fmla="*/ 1386840 w 9113520"/>
              <a:gd name="connsiteY38" fmla="*/ 19117001 h 40056761"/>
              <a:gd name="connsiteX39" fmla="*/ 1021080 w 9113520"/>
              <a:gd name="connsiteY39" fmla="*/ 19299881 h 40056761"/>
              <a:gd name="connsiteX40" fmla="*/ 838200 w 9113520"/>
              <a:gd name="connsiteY40" fmla="*/ 19025561 h 40056761"/>
              <a:gd name="connsiteX41" fmla="*/ 472440 w 9113520"/>
              <a:gd name="connsiteY41" fmla="*/ 19208441 h 40056761"/>
              <a:gd name="connsiteX42" fmla="*/ 838200 w 9113520"/>
              <a:gd name="connsiteY42" fmla="*/ 18568361 h 40056761"/>
              <a:gd name="connsiteX43" fmla="*/ 289560 w 9113520"/>
              <a:gd name="connsiteY43" fmla="*/ 18476921 h 40056761"/>
              <a:gd name="connsiteX44" fmla="*/ 563880 w 9113520"/>
              <a:gd name="connsiteY44" fmla="*/ 17928281 h 40056761"/>
              <a:gd name="connsiteX45" fmla="*/ 106680 w 9113520"/>
              <a:gd name="connsiteY45" fmla="*/ 17471081 h 40056761"/>
              <a:gd name="connsiteX46" fmla="*/ 381000 w 9113520"/>
              <a:gd name="connsiteY46" fmla="*/ 17379641 h 40056761"/>
              <a:gd name="connsiteX47" fmla="*/ 472440 w 9113520"/>
              <a:gd name="connsiteY47" fmla="*/ 16556681 h 40056761"/>
              <a:gd name="connsiteX48" fmla="*/ 929640 w 9113520"/>
              <a:gd name="connsiteY48" fmla="*/ 15002201 h 40056761"/>
              <a:gd name="connsiteX49" fmla="*/ 15240 w 9113520"/>
              <a:gd name="connsiteY49" fmla="*/ 14453561 h 40056761"/>
              <a:gd name="connsiteX50" fmla="*/ 746760 w 9113520"/>
              <a:gd name="connsiteY50" fmla="*/ 12533321 h 40056761"/>
              <a:gd name="connsiteX51" fmla="*/ 106680 w 9113520"/>
              <a:gd name="connsiteY51" fmla="*/ 12350441 h 40056761"/>
              <a:gd name="connsiteX52" fmla="*/ 106680 w 9113520"/>
              <a:gd name="connsiteY52" fmla="*/ 11710361 h 40056761"/>
              <a:gd name="connsiteX53" fmla="*/ 381000 w 9113520"/>
              <a:gd name="connsiteY53" fmla="*/ 11801801 h 40056761"/>
              <a:gd name="connsiteX54" fmla="*/ 1295400 w 9113520"/>
              <a:gd name="connsiteY54" fmla="*/ 10430201 h 40056761"/>
              <a:gd name="connsiteX55" fmla="*/ 2026920 w 9113520"/>
              <a:gd name="connsiteY55" fmla="*/ 10795961 h 40056761"/>
              <a:gd name="connsiteX56" fmla="*/ 2758440 w 9113520"/>
              <a:gd name="connsiteY56" fmla="*/ 8052761 h 40056761"/>
              <a:gd name="connsiteX57" fmla="*/ 3947160 w 9113520"/>
              <a:gd name="connsiteY57" fmla="*/ 7687001 h 40056761"/>
              <a:gd name="connsiteX58" fmla="*/ 4312920 w 9113520"/>
              <a:gd name="connsiteY58" fmla="*/ 6223961 h 40056761"/>
              <a:gd name="connsiteX59" fmla="*/ 3519720 w 9113520"/>
              <a:gd name="connsiteY59" fmla="*/ 6283809 h 40056761"/>
              <a:gd name="connsiteX60" fmla="*/ 3339840 w 9113520"/>
              <a:gd name="connsiteY60" fmla="*/ 5900945 h 40056761"/>
              <a:gd name="connsiteX61" fmla="*/ 3151680 w 9113520"/>
              <a:gd name="connsiteY61" fmla="*/ 5326761 h 40056761"/>
              <a:gd name="connsiteX62" fmla="*/ 3363360 w 9113520"/>
              <a:gd name="connsiteY62" fmla="*/ 4967581 h 40056761"/>
              <a:gd name="connsiteX63" fmla="*/ 2667000 w 9113520"/>
              <a:gd name="connsiteY63" fmla="*/ 4760921 h 40056761"/>
              <a:gd name="connsiteX64" fmla="*/ 2849880 w 9113520"/>
              <a:gd name="connsiteY64" fmla="*/ 3480761 h 40056761"/>
              <a:gd name="connsiteX65" fmla="*/ 2392680 w 9113520"/>
              <a:gd name="connsiteY65" fmla="*/ 2657801 h 40056761"/>
              <a:gd name="connsiteX66" fmla="*/ 2392680 w 9113520"/>
              <a:gd name="connsiteY66" fmla="*/ 1926281 h 40056761"/>
              <a:gd name="connsiteX67" fmla="*/ 3915914 w 9113520"/>
              <a:gd name="connsiteY67" fmla="*/ 760036 h 40056761"/>
              <a:gd name="connsiteX68" fmla="*/ 4766280 w 9113520"/>
              <a:gd name="connsiteY68" fmla="*/ 306017 h 40056761"/>
              <a:gd name="connsiteX0" fmla="*/ 4766280 w 9113520"/>
              <a:gd name="connsiteY0" fmla="*/ 306017 h 40056761"/>
              <a:gd name="connsiteX1" fmla="*/ 6256320 w 9113520"/>
              <a:gd name="connsiteY1" fmla="*/ 657413 h 40056761"/>
              <a:gd name="connsiteX2" fmla="*/ 7361760 w 9113520"/>
              <a:gd name="connsiteY2" fmla="*/ 2017168 h 40056761"/>
              <a:gd name="connsiteX3" fmla="*/ 7056120 w 9113520"/>
              <a:gd name="connsiteY3" fmla="*/ 2840681 h 40056761"/>
              <a:gd name="connsiteX4" fmla="*/ 7008960 w 9113520"/>
              <a:gd name="connsiteY4" fmla="*/ 3838727 h 40056761"/>
              <a:gd name="connsiteX5" fmla="*/ 7197120 w 9113520"/>
              <a:gd name="connsiteY5" fmla="*/ 5147171 h 40056761"/>
              <a:gd name="connsiteX6" fmla="*/ 6726720 w 9113520"/>
              <a:gd name="connsiteY6" fmla="*/ 5480696 h 40056761"/>
              <a:gd name="connsiteX7" fmla="*/ 7338240 w 9113520"/>
              <a:gd name="connsiteY7" fmla="*/ 6301680 h 40056761"/>
              <a:gd name="connsiteX8" fmla="*/ 7239000 w 9113520"/>
              <a:gd name="connsiteY8" fmla="*/ 6772601 h 40056761"/>
              <a:gd name="connsiteX9" fmla="*/ 8610600 w 9113520"/>
              <a:gd name="connsiteY9" fmla="*/ 7687001 h 40056761"/>
              <a:gd name="connsiteX10" fmla="*/ 8976360 w 9113520"/>
              <a:gd name="connsiteY10" fmla="*/ 10064441 h 40056761"/>
              <a:gd name="connsiteX11" fmla="*/ 7787640 w 9113520"/>
              <a:gd name="connsiteY11" fmla="*/ 15002201 h 40056761"/>
              <a:gd name="connsiteX12" fmla="*/ 7147560 w 9113520"/>
              <a:gd name="connsiteY12" fmla="*/ 15825161 h 40056761"/>
              <a:gd name="connsiteX13" fmla="*/ 7879080 w 9113520"/>
              <a:gd name="connsiteY13" fmla="*/ 16831001 h 40056761"/>
              <a:gd name="connsiteX14" fmla="*/ 7787640 w 9113520"/>
              <a:gd name="connsiteY14" fmla="*/ 20945801 h 40056761"/>
              <a:gd name="connsiteX15" fmla="*/ 6964680 w 9113520"/>
              <a:gd name="connsiteY15" fmla="*/ 22683161 h 40056761"/>
              <a:gd name="connsiteX16" fmla="*/ 6964680 w 9113520"/>
              <a:gd name="connsiteY16" fmla="*/ 24786281 h 40056761"/>
              <a:gd name="connsiteX17" fmla="*/ 6690360 w 9113520"/>
              <a:gd name="connsiteY17" fmla="*/ 25700681 h 40056761"/>
              <a:gd name="connsiteX18" fmla="*/ 6690360 w 9113520"/>
              <a:gd name="connsiteY18" fmla="*/ 26980841 h 40056761"/>
              <a:gd name="connsiteX19" fmla="*/ 6416040 w 9113520"/>
              <a:gd name="connsiteY19" fmla="*/ 29541161 h 40056761"/>
              <a:gd name="connsiteX20" fmla="*/ 6873240 w 9113520"/>
              <a:gd name="connsiteY20" fmla="*/ 31644281 h 40056761"/>
              <a:gd name="connsiteX21" fmla="*/ 6507480 w 9113520"/>
              <a:gd name="connsiteY21" fmla="*/ 36033401 h 40056761"/>
              <a:gd name="connsiteX22" fmla="*/ 7421880 w 9113520"/>
              <a:gd name="connsiteY22" fmla="*/ 37405001 h 40056761"/>
              <a:gd name="connsiteX23" fmla="*/ 6690360 w 9113520"/>
              <a:gd name="connsiteY23" fmla="*/ 38685161 h 40056761"/>
              <a:gd name="connsiteX24" fmla="*/ 6781800 w 9113520"/>
              <a:gd name="connsiteY24" fmla="*/ 39508121 h 40056761"/>
              <a:gd name="connsiteX25" fmla="*/ 6233160 w 9113520"/>
              <a:gd name="connsiteY25" fmla="*/ 39325241 h 40056761"/>
              <a:gd name="connsiteX26" fmla="*/ 6233160 w 9113520"/>
              <a:gd name="connsiteY26" fmla="*/ 39782441 h 40056761"/>
              <a:gd name="connsiteX27" fmla="*/ 5318760 w 9113520"/>
              <a:gd name="connsiteY27" fmla="*/ 40056761 h 40056761"/>
              <a:gd name="connsiteX28" fmla="*/ 2758440 w 9113520"/>
              <a:gd name="connsiteY28" fmla="*/ 39782441 h 40056761"/>
              <a:gd name="connsiteX29" fmla="*/ 3581400 w 9113520"/>
              <a:gd name="connsiteY29" fmla="*/ 39142361 h 40056761"/>
              <a:gd name="connsiteX30" fmla="*/ 563880 w 9113520"/>
              <a:gd name="connsiteY30" fmla="*/ 39050921 h 40056761"/>
              <a:gd name="connsiteX31" fmla="*/ 2758440 w 9113520"/>
              <a:gd name="connsiteY31" fmla="*/ 38045081 h 40056761"/>
              <a:gd name="connsiteX32" fmla="*/ 4312920 w 9113520"/>
              <a:gd name="connsiteY32" fmla="*/ 36490601 h 40056761"/>
              <a:gd name="connsiteX33" fmla="*/ 3581400 w 9113520"/>
              <a:gd name="connsiteY33" fmla="*/ 30638441 h 40056761"/>
              <a:gd name="connsiteX34" fmla="*/ 3672840 w 9113520"/>
              <a:gd name="connsiteY34" fmla="*/ 29906921 h 40056761"/>
              <a:gd name="connsiteX35" fmla="*/ 15240 w 9113520"/>
              <a:gd name="connsiteY35" fmla="*/ 29175401 h 40056761"/>
              <a:gd name="connsiteX36" fmla="*/ 1844040 w 9113520"/>
              <a:gd name="connsiteY36" fmla="*/ 19208441 h 40056761"/>
              <a:gd name="connsiteX37" fmla="*/ 1295400 w 9113520"/>
              <a:gd name="connsiteY37" fmla="*/ 19299881 h 40056761"/>
              <a:gd name="connsiteX38" fmla="*/ 1386840 w 9113520"/>
              <a:gd name="connsiteY38" fmla="*/ 19117001 h 40056761"/>
              <a:gd name="connsiteX39" fmla="*/ 1021080 w 9113520"/>
              <a:gd name="connsiteY39" fmla="*/ 19299881 h 40056761"/>
              <a:gd name="connsiteX40" fmla="*/ 838200 w 9113520"/>
              <a:gd name="connsiteY40" fmla="*/ 19025561 h 40056761"/>
              <a:gd name="connsiteX41" fmla="*/ 472440 w 9113520"/>
              <a:gd name="connsiteY41" fmla="*/ 19208441 h 40056761"/>
              <a:gd name="connsiteX42" fmla="*/ 838200 w 9113520"/>
              <a:gd name="connsiteY42" fmla="*/ 18568361 h 40056761"/>
              <a:gd name="connsiteX43" fmla="*/ 289560 w 9113520"/>
              <a:gd name="connsiteY43" fmla="*/ 18476921 h 40056761"/>
              <a:gd name="connsiteX44" fmla="*/ 563880 w 9113520"/>
              <a:gd name="connsiteY44" fmla="*/ 17928281 h 40056761"/>
              <a:gd name="connsiteX45" fmla="*/ 106680 w 9113520"/>
              <a:gd name="connsiteY45" fmla="*/ 17471081 h 40056761"/>
              <a:gd name="connsiteX46" fmla="*/ 381000 w 9113520"/>
              <a:gd name="connsiteY46" fmla="*/ 17379641 h 40056761"/>
              <a:gd name="connsiteX47" fmla="*/ 472440 w 9113520"/>
              <a:gd name="connsiteY47" fmla="*/ 16556681 h 40056761"/>
              <a:gd name="connsiteX48" fmla="*/ 929640 w 9113520"/>
              <a:gd name="connsiteY48" fmla="*/ 15002201 h 40056761"/>
              <a:gd name="connsiteX49" fmla="*/ 15240 w 9113520"/>
              <a:gd name="connsiteY49" fmla="*/ 14453561 h 40056761"/>
              <a:gd name="connsiteX50" fmla="*/ 746760 w 9113520"/>
              <a:gd name="connsiteY50" fmla="*/ 12533321 h 40056761"/>
              <a:gd name="connsiteX51" fmla="*/ 106680 w 9113520"/>
              <a:gd name="connsiteY51" fmla="*/ 12350441 h 40056761"/>
              <a:gd name="connsiteX52" fmla="*/ 106680 w 9113520"/>
              <a:gd name="connsiteY52" fmla="*/ 11710361 h 40056761"/>
              <a:gd name="connsiteX53" fmla="*/ 381000 w 9113520"/>
              <a:gd name="connsiteY53" fmla="*/ 11801801 h 40056761"/>
              <a:gd name="connsiteX54" fmla="*/ 1295400 w 9113520"/>
              <a:gd name="connsiteY54" fmla="*/ 10430201 h 40056761"/>
              <a:gd name="connsiteX55" fmla="*/ 2026920 w 9113520"/>
              <a:gd name="connsiteY55" fmla="*/ 10795961 h 40056761"/>
              <a:gd name="connsiteX56" fmla="*/ 2758440 w 9113520"/>
              <a:gd name="connsiteY56" fmla="*/ 8052761 h 40056761"/>
              <a:gd name="connsiteX57" fmla="*/ 3947160 w 9113520"/>
              <a:gd name="connsiteY57" fmla="*/ 7687001 h 40056761"/>
              <a:gd name="connsiteX58" fmla="*/ 4312920 w 9113520"/>
              <a:gd name="connsiteY58" fmla="*/ 6223961 h 40056761"/>
              <a:gd name="connsiteX59" fmla="*/ 3519720 w 9113520"/>
              <a:gd name="connsiteY59" fmla="*/ 6283809 h 40056761"/>
              <a:gd name="connsiteX60" fmla="*/ 3339840 w 9113520"/>
              <a:gd name="connsiteY60" fmla="*/ 5900945 h 40056761"/>
              <a:gd name="connsiteX61" fmla="*/ 3151680 w 9113520"/>
              <a:gd name="connsiteY61" fmla="*/ 5326761 h 40056761"/>
              <a:gd name="connsiteX62" fmla="*/ 3363360 w 9113520"/>
              <a:gd name="connsiteY62" fmla="*/ 4967581 h 40056761"/>
              <a:gd name="connsiteX63" fmla="*/ 2667000 w 9113520"/>
              <a:gd name="connsiteY63" fmla="*/ 4760921 h 40056761"/>
              <a:gd name="connsiteX64" fmla="*/ 2849880 w 9113520"/>
              <a:gd name="connsiteY64" fmla="*/ 3480761 h 40056761"/>
              <a:gd name="connsiteX65" fmla="*/ 2392680 w 9113520"/>
              <a:gd name="connsiteY65" fmla="*/ 2657801 h 40056761"/>
              <a:gd name="connsiteX66" fmla="*/ 2392680 w 9113520"/>
              <a:gd name="connsiteY66" fmla="*/ 1926281 h 40056761"/>
              <a:gd name="connsiteX67" fmla="*/ 3915914 w 9113520"/>
              <a:gd name="connsiteY67" fmla="*/ 760036 h 40056761"/>
              <a:gd name="connsiteX68" fmla="*/ 4766280 w 9113520"/>
              <a:gd name="connsiteY68" fmla="*/ 306017 h 40056761"/>
              <a:gd name="connsiteX0" fmla="*/ 4766280 w 9113520"/>
              <a:gd name="connsiteY0" fmla="*/ 306017 h 40056761"/>
              <a:gd name="connsiteX1" fmla="*/ 6256320 w 9113520"/>
              <a:gd name="connsiteY1" fmla="*/ 657413 h 40056761"/>
              <a:gd name="connsiteX2" fmla="*/ 7361760 w 9113520"/>
              <a:gd name="connsiteY2" fmla="*/ 2017168 h 40056761"/>
              <a:gd name="connsiteX3" fmla="*/ 7056120 w 9113520"/>
              <a:gd name="connsiteY3" fmla="*/ 2840681 h 40056761"/>
              <a:gd name="connsiteX4" fmla="*/ 7008960 w 9113520"/>
              <a:gd name="connsiteY4" fmla="*/ 3838727 h 40056761"/>
              <a:gd name="connsiteX5" fmla="*/ 7197120 w 9113520"/>
              <a:gd name="connsiteY5" fmla="*/ 5147171 h 40056761"/>
              <a:gd name="connsiteX6" fmla="*/ 6726720 w 9113520"/>
              <a:gd name="connsiteY6" fmla="*/ 5480696 h 40056761"/>
              <a:gd name="connsiteX7" fmla="*/ 7008960 w 9113520"/>
              <a:gd name="connsiteY7" fmla="*/ 6404303 h 40056761"/>
              <a:gd name="connsiteX8" fmla="*/ 7239000 w 9113520"/>
              <a:gd name="connsiteY8" fmla="*/ 6772601 h 40056761"/>
              <a:gd name="connsiteX9" fmla="*/ 8610600 w 9113520"/>
              <a:gd name="connsiteY9" fmla="*/ 7687001 h 40056761"/>
              <a:gd name="connsiteX10" fmla="*/ 8976360 w 9113520"/>
              <a:gd name="connsiteY10" fmla="*/ 10064441 h 40056761"/>
              <a:gd name="connsiteX11" fmla="*/ 7787640 w 9113520"/>
              <a:gd name="connsiteY11" fmla="*/ 15002201 h 40056761"/>
              <a:gd name="connsiteX12" fmla="*/ 7147560 w 9113520"/>
              <a:gd name="connsiteY12" fmla="*/ 15825161 h 40056761"/>
              <a:gd name="connsiteX13" fmla="*/ 7879080 w 9113520"/>
              <a:gd name="connsiteY13" fmla="*/ 16831001 h 40056761"/>
              <a:gd name="connsiteX14" fmla="*/ 7787640 w 9113520"/>
              <a:gd name="connsiteY14" fmla="*/ 20945801 h 40056761"/>
              <a:gd name="connsiteX15" fmla="*/ 6964680 w 9113520"/>
              <a:gd name="connsiteY15" fmla="*/ 22683161 h 40056761"/>
              <a:gd name="connsiteX16" fmla="*/ 6964680 w 9113520"/>
              <a:gd name="connsiteY16" fmla="*/ 24786281 h 40056761"/>
              <a:gd name="connsiteX17" fmla="*/ 6690360 w 9113520"/>
              <a:gd name="connsiteY17" fmla="*/ 25700681 h 40056761"/>
              <a:gd name="connsiteX18" fmla="*/ 6690360 w 9113520"/>
              <a:gd name="connsiteY18" fmla="*/ 26980841 h 40056761"/>
              <a:gd name="connsiteX19" fmla="*/ 6416040 w 9113520"/>
              <a:gd name="connsiteY19" fmla="*/ 29541161 h 40056761"/>
              <a:gd name="connsiteX20" fmla="*/ 6873240 w 9113520"/>
              <a:gd name="connsiteY20" fmla="*/ 31644281 h 40056761"/>
              <a:gd name="connsiteX21" fmla="*/ 6507480 w 9113520"/>
              <a:gd name="connsiteY21" fmla="*/ 36033401 h 40056761"/>
              <a:gd name="connsiteX22" fmla="*/ 7421880 w 9113520"/>
              <a:gd name="connsiteY22" fmla="*/ 37405001 h 40056761"/>
              <a:gd name="connsiteX23" fmla="*/ 6690360 w 9113520"/>
              <a:gd name="connsiteY23" fmla="*/ 38685161 h 40056761"/>
              <a:gd name="connsiteX24" fmla="*/ 6781800 w 9113520"/>
              <a:gd name="connsiteY24" fmla="*/ 39508121 h 40056761"/>
              <a:gd name="connsiteX25" fmla="*/ 6233160 w 9113520"/>
              <a:gd name="connsiteY25" fmla="*/ 39325241 h 40056761"/>
              <a:gd name="connsiteX26" fmla="*/ 6233160 w 9113520"/>
              <a:gd name="connsiteY26" fmla="*/ 39782441 h 40056761"/>
              <a:gd name="connsiteX27" fmla="*/ 5318760 w 9113520"/>
              <a:gd name="connsiteY27" fmla="*/ 40056761 h 40056761"/>
              <a:gd name="connsiteX28" fmla="*/ 2758440 w 9113520"/>
              <a:gd name="connsiteY28" fmla="*/ 39782441 h 40056761"/>
              <a:gd name="connsiteX29" fmla="*/ 3581400 w 9113520"/>
              <a:gd name="connsiteY29" fmla="*/ 39142361 h 40056761"/>
              <a:gd name="connsiteX30" fmla="*/ 563880 w 9113520"/>
              <a:gd name="connsiteY30" fmla="*/ 39050921 h 40056761"/>
              <a:gd name="connsiteX31" fmla="*/ 2758440 w 9113520"/>
              <a:gd name="connsiteY31" fmla="*/ 38045081 h 40056761"/>
              <a:gd name="connsiteX32" fmla="*/ 4312920 w 9113520"/>
              <a:gd name="connsiteY32" fmla="*/ 36490601 h 40056761"/>
              <a:gd name="connsiteX33" fmla="*/ 3581400 w 9113520"/>
              <a:gd name="connsiteY33" fmla="*/ 30638441 h 40056761"/>
              <a:gd name="connsiteX34" fmla="*/ 3672840 w 9113520"/>
              <a:gd name="connsiteY34" fmla="*/ 29906921 h 40056761"/>
              <a:gd name="connsiteX35" fmla="*/ 15240 w 9113520"/>
              <a:gd name="connsiteY35" fmla="*/ 29175401 h 40056761"/>
              <a:gd name="connsiteX36" fmla="*/ 1844040 w 9113520"/>
              <a:gd name="connsiteY36" fmla="*/ 19208441 h 40056761"/>
              <a:gd name="connsiteX37" fmla="*/ 1295400 w 9113520"/>
              <a:gd name="connsiteY37" fmla="*/ 19299881 h 40056761"/>
              <a:gd name="connsiteX38" fmla="*/ 1386840 w 9113520"/>
              <a:gd name="connsiteY38" fmla="*/ 19117001 h 40056761"/>
              <a:gd name="connsiteX39" fmla="*/ 1021080 w 9113520"/>
              <a:gd name="connsiteY39" fmla="*/ 19299881 h 40056761"/>
              <a:gd name="connsiteX40" fmla="*/ 838200 w 9113520"/>
              <a:gd name="connsiteY40" fmla="*/ 19025561 h 40056761"/>
              <a:gd name="connsiteX41" fmla="*/ 472440 w 9113520"/>
              <a:gd name="connsiteY41" fmla="*/ 19208441 h 40056761"/>
              <a:gd name="connsiteX42" fmla="*/ 838200 w 9113520"/>
              <a:gd name="connsiteY42" fmla="*/ 18568361 h 40056761"/>
              <a:gd name="connsiteX43" fmla="*/ 289560 w 9113520"/>
              <a:gd name="connsiteY43" fmla="*/ 18476921 h 40056761"/>
              <a:gd name="connsiteX44" fmla="*/ 563880 w 9113520"/>
              <a:gd name="connsiteY44" fmla="*/ 17928281 h 40056761"/>
              <a:gd name="connsiteX45" fmla="*/ 106680 w 9113520"/>
              <a:gd name="connsiteY45" fmla="*/ 17471081 h 40056761"/>
              <a:gd name="connsiteX46" fmla="*/ 381000 w 9113520"/>
              <a:gd name="connsiteY46" fmla="*/ 17379641 h 40056761"/>
              <a:gd name="connsiteX47" fmla="*/ 472440 w 9113520"/>
              <a:gd name="connsiteY47" fmla="*/ 16556681 h 40056761"/>
              <a:gd name="connsiteX48" fmla="*/ 929640 w 9113520"/>
              <a:gd name="connsiteY48" fmla="*/ 15002201 h 40056761"/>
              <a:gd name="connsiteX49" fmla="*/ 15240 w 9113520"/>
              <a:gd name="connsiteY49" fmla="*/ 14453561 h 40056761"/>
              <a:gd name="connsiteX50" fmla="*/ 746760 w 9113520"/>
              <a:gd name="connsiteY50" fmla="*/ 12533321 h 40056761"/>
              <a:gd name="connsiteX51" fmla="*/ 106680 w 9113520"/>
              <a:gd name="connsiteY51" fmla="*/ 12350441 h 40056761"/>
              <a:gd name="connsiteX52" fmla="*/ 106680 w 9113520"/>
              <a:gd name="connsiteY52" fmla="*/ 11710361 h 40056761"/>
              <a:gd name="connsiteX53" fmla="*/ 381000 w 9113520"/>
              <a:gd name="connsiteY53" fmla="*/ 11801801 h 40056761"/>
              <a:gd name="connsiteX54" fmla="*/ 1295400 w 9113520"/>
              <a:gd name="connsiteY54" fmla="*/ 10430201 h 40056761"/>
              <a:gd name="connsiteX55" fmla="*/ 2026920 w 9113520"/>
              <a:gd name="connsiteY55" fmla="*/ 10795961 h 40056761"/>
              <a:gd name="connsiteX56" fmla="*/ 2758440 w 9113520"/>
              <a:gd name="connsiteY56" fmla="*/ 8052761 h 40056761"/>
              <a:gd name="connsiteX57" fmla="*/ 3947160 w 9113520"/>
              <a:gd name="connsiteY57" fmla="*/ 7687001 h 40056761"/>
              <a:gd name="connsiteX58" fmla="*/ 4312920 w 9113520"/>
              <a:gd name="connsiteY58" fmla="*/ 6223961 h 40056761"/>
              <a:gd name="connsiteX59" fmla="*/ 3519720 w 9113520"/>
              <a:gd name="connsiteY59" fmla="*/ 6283809 h 40056761"/>
              <a:gd name="connsiteX60" fmla="*/ 3339840 w 9113520"/>
              <a:gd name="connsiteY60" fmla="*/ 5900945 h 40056761"/>
              <a:gd name="connsiteX61" fmla="*/ 3151680 w 9113520"/>
              <a:gd name="connsiteY61" fmla="*/ 5326761 h 40056761"/>
              <a:gd name="connsiteX62" fmla="*/ 3363360 w 9113520"/>
              <a:gd name="connsiteY62" fmla="*/ 4967581 h 40056761"/>
              <a:gd name="connsiteX63" fmla="*/ 2667000 w 9113520"/>
              <a:gd name="connsiteY63" fmla="*/ 4760921 h 40056761"/>
              <a:gd name="connsiteX64" fmla="*/ 2849880 w 9113520"/>
              <a:gd name="connsiteY64" fmla="*/ 3480761 h 40056761"/>
              <a:gd name="connsiteX65" fmla="*/ 2392680 w 9113520"/>
              <a:gd name="connsiteY65" fmla="*/ 2657801 h 40056761"/>
              <a:gd name="connsiteX66" fmla="*/ 2392680 w 9113520"/>
              <a:gd name="connsiteY66" fmla="*/ 1926281 h 40056761"/>
              <a:gd name="connsiteX67" fmla="*/ 3915914 w 9113520"/>
              <a:gd name="connsiteY67" fmla="*/ 760036 h 40056761"/>
              <a:gd name="connsiteX68" fmla="*/ 4766280 w 9113520"/>
              <a:gd name="connsiteY68" fmla="*/ 306017 h 40056761"/>
              <a:gd name="connsiteX0" fmla="*/ 4766280 w 9113520"/>
              <a:gd name="connsiteY0" fmla="*/ 306017 h 40056761"/>
              <a:gd name="connsiteX1" fmla="*/ 6256320 w 9113520"/>
              <a:gd name="connsiteY1" fmla="*/ 657413 h 40056761"/>
              <a:gd name="connsiteX2" fmla="*/ 7361760 w 9113520"/>
              <a:gd name="connsiteY2" fmla="*/ 2017168 h 40056761"/>
              <a:gd name="connsiteX3" fmla="*/ 7056120 w 9113520"/>
              <a:gd name="connsiteY3" fmla="*/ 2840681 h 40056761"/>
              <a:gd name="connsiteX4" fmla="*/ 7008960 w 9113520"/>
              <a:gd name="connsiteY4" fmla="*/ 3838727 h 40056761"/>
              <a:gd name="connsiteX5" fmla="*/ 7197120 w 9113520"/>
              <a:gd name="connsiteY5" fmla="*/ 5147171 h 40056761"/>
              <a:gd name="connsiteX6" fmla="*/ 6726720 w 9113520"/>
              <a:gd name="connsiteY6" fmla="*/ 5480696 h 40056761"/>
              <a:gd name="connsiteX7" fmla="*/ 6961920 w 9113520"/>
              <a:gd name="connsiteY7" fmla="*/ 5900945 h 40056761"/>
              <a:gd name="connsiteX8" fmla="*/ 7239000 w 9113520"/>
              <a:gd name="connsiteY8" fmla="*/ 6772601 h 40056761"/>
              <a:gd name="connsiteX9" fmla="*/ 8610600 w 9113520"/>
              <a:gd name="connsiteY9" fmla="*/ 7687001 h 40056761"/>
              <a:gd name="connsiteX10" fmla="*/ 8976360 w 9113520"/>
              <a:gd name="connsiteY10" fmla="*/ 10064441 h 40056761"/>
              <a:gd name="connsiteX11" fmla="*/ 7787640 w 9113520"/>
              <a:gd name="connsiteY11" fmla="*/ 15002201 h 40056761"/>
              <a:gd name="connsiteX12" fmla="*/ 7147560 w 9113520"/>
              <a:gd name="connsiteY12" fmla="*/ 15825161 h 40056761"/>
              <a:gd name="connsiteX13" fmla="*/ 7879080 w 9113520"/>
              <a:gd name="connsiteY13" fmla="*/ 16831001 h 40056761"/>
              <a:gd name="connsiteX14" fmla="*/ 7787640 w 9113520"/>
              <a:gd name="connsiteY14" fmla="*/ 20945801 h 40056761"/>
              <a:gd name="connsiteX15" fmla="*/ 6964680 w 9113520"/>
              <a:gd name="connsiteY15" fmla="*/ 22683161 h 40056761"/>
              <a:gd name="connsiteX16" fmla="*/ 6964680 w 9113520"/>
              <a:gd name="connsiteY16" fmla="*/ 24786281 h 40056761"/>
              <a:gd name="connsiteX17" fmla="*/ 6690360 w 9113520"/>
              <a:gd name="connsiteY17" fmla="*/ 25700681 h 40056761"/>
              <a:gd name="connsiteX18" fmla="*/ 6690360 w 9113520"/>
              <a:gd name="connsiteY18" fmla="*/ 26980841 h 40056761"/>
              <a:gd name="connsiteX19" fmla="*/ 6416040 w 9113520"/>
              <a:gd name="connsiteY19" fmla="*/ 29541161 h 40056761"/>
              <a:gd name="connsiteX20" fmla="*/ 6873240 w 9113520"/>
              <a:gd name="connsiteY20" fmla="*/ 31644281 h 40056761"/>
              <a:gd name="connsiteX21" fmla="*/ 6507480 w 9113520"/>
              <a:gd name="connsiteY21" fmla="*/ 36033401 h 40056761"/>
              <a:gd name="connsiteX22" fmla="*/ 7421880 w 9113520"/>
              <a:gd name="connsiteY22" fmla="*/ 37405001 h 40056761"/>
              <a:gd name="connsiteX23" fmla="*/ 6690360 w 9113520"/>
              <a:gd name="connsiteY23" fmla="*/ 38685161 h 40056761"/>
              <a:gd name="connsiteX24" fmla="*/ 6781800 w 9113520"/>
              <a:gd name="connsiteY24" fmla="*/ 39508121 h 40056761"/>
              <a:gd name="connsiteX25" fmla="*/ 6233160 w 9113520"/>
              <a:gd name="connsiteY25" fmla="*/ 39325241 h 40056761"/>
              <a:gd name="connsiteX26" fmla="*/ 6233160 w 9113520"/>
              <a:gd name="connsiteY26" fmla="*/ 39782441 h 40056761"/>
              <a:gd name="connsiteX27" fmla="*/ 5318760 w 9113520"/>
              <a:gd name="connsiteY27" fmla="*/ 40056761 h 40056761"/>
              <a:gd name="connsiteX28" fmla="*/ 2758440 w 9113520"/>
              <a:gd name="connsiteY28" fmla="*/ 39782441 h 40056761"/>
              <a:gd name="connsiteX29" fmla="*/ 3581400 w 9113520"/>
              <a:gd name="connsiteY29" fmla="*/ 39142361 h 40056761"/>
              <a:gd name="connsiteX30" fmla="*/ 563880 w 9113520"/>
              <a:gd name="connsiteY30" fmla="*/ 39050921 h 40056761"/>
              <a:gd name="connsiteX31" fmla="*/ 2758440 w 9113520"/>
              <a:gd name="connsiteY31" fmla="*/ 38045081 h 40056761"/>
              <a:gd name="connsiteX32" fmla="*/ 4312920 w 9113520"/>
              <a:gd name="connsiteY32" fmla="*/ 36490601 h 40056761"/>
              <a:gd name="connsiteX33" fmla="*/ 3581400 w 9113520"/>
              <a:gd name="connsiteY33" fmla="*/ 30638441 h 40056761"/>
              <a:gd name="connsiteX34" fmla="*/ 3672840 w 9113520"/>
              <a:gd name="connsiteY34" fmla="*/ 29906921 h 40056761"/>
              <a:gd name="connsiteX35" fmla="*/ 15240 w 9113520"/>
              <a:gd name="connsiteY35" fmla="*/ 29175401 h 40056761"/>
              <a:gd name="connsiteX36" fmla="*/ 1844040 w 9113520"/>
              <a:gd name="connsiteY36" fmla="*/ 19208441 h 40056761"/>
              <a:gd name="connsiteX37" fmla="*/ 1295400 w 9113520"/>
              <a:gd name="connsiteY37" fmla="*/ 19299881 h 40056761"/>
              <a:gd name="connsiteX38" fmla="*/ 1386840 w 9113520"/>
              <a:gd name="connsiteY38" fmla="*/ 19117001 h 40056761"/>
              <a:gd name="connsiteX39" fmla="*/ 1021080 w 9113520"/>
              <a:gd name="connsiteY39" fmla="*/ 19299881 h 40056761"/>
              <a:gd name="connsiteX40" fmla="*/ 838200 w 9113520"/>
              <a:gd name="connsiteY40" fmla="*/ 19025561 h 40056761"/>
              <a:gd name="connsiteX41" fmla="*/ 472440 w 9113520"/>
              <a:gd name="connsiteY41" fmla="*/ 19208441 h 40056761"/>
              <a:gd name="connsiteX42" fmla="*/ 838200 w 9113520"/>
              <a:gd name="connsiteY42" fmla="*/ 18568361 h 40056761"/>
              <a:gd name="connsiteX43" fmla="*/ 289560 w 9113520"/>
              <a:gd name="connsiteY43" fmla="*/ 18476921 h 40056761"/>
              <a:gd name="connsiteX44" fmla="*/ 563880 w 9113520"/>
              <a:gd name="connsiteY44" fmla="*/ 17928281 h 40056761"/>
              <a:gd name="connsiteX45" fmla="*/ 106680 w 9113520"/>
              <a:gd name="connsiteY45" fmla="*/ 17471081 h 40056761"/>
              <a:gd name="connsiteX46" fmla="*/ 381000 w 9113520"/>
              <a:gd name="connsiteY46" fmla="*/ 17379641 h 40056761"/>
              <a:gd name="connsiteX47" fmla="*/ 472440 w 9113520"/>
              <a:gd name="connsiteY47" fmla="*/ 16556681 h 40056761"/>
              <a:gd name="connsiteX48" fmla="*/ 929640 w 9113520"/>
              <a:gd name="connsiteY48" fmla="*/ 15002201 h 40056761"/>
              <a:gd name="connsiteX49" fmla="*/ 15240 w 9113520"/>
              <a:gd name="connsiteY49" fmla="*/ 14453561 h 40056761"/>
              <a:gd name="connsiteX50" fmla="*/ 746760 w 9113520"/>
              <a:gd name="connsiteY50" fmla="*/ 12533321 h 40056761"/>
              <a:gd name="connsiteX51" fmla="*/ 106680 w 9113520"/>
              <a:gd name="connsiteY51" fmla="*/ 12350441 h 40056761"/>
              <a:gd name="connsiteX52" fmla="*/ 106680 w 9113520"/>
              <a:gd name="connsiteY52" fmla="*/ 11710361 h 40056761"/>
              <a:gd name="connsiteX53" fmla="*/ 381000 w 9113520"/>
              <a:gd name="connsiteY53" fmla="*/ 11801801 h 40056761"/>
              <a:gd name="connsiteX54" fmla="*/ 1295400 w 9113520"/>
              <a:gd name="connsiteY54" fmla="*/ 10430201 h 40056761"/>
              <a:gd name="connsiteX55" fmla="*/ 2026920 w 9113520"/>
              <a:gd name="connsiteY55" fmla="*/ 10795961 h 40056761"/>
              <a:gd name="connsiteX56" fmla="*/ 2758440 w 9113520"/>
              <a:gd name="connsiteY56" fmla="*/ 8052761 h 40056761"/>
              <a:gd name="connsiteX57" fmla="*/ 3947160 w 9113520"/>
              <a:gd name="connsiteY57" fmla="*/ 7687001 h 40056761"/>
              <a:gd name="connsiteX58" fmla="*/ 4312920 w 9113520"/>
              <a:gd name="connsiteY58" fmla="*/ 6223961 h 40056761"/>
              <a:gd name="connsiteX59" fmla="*/ 3519720 w 9113520"/>
              <a:gd name="connsiteY59" fmla="*/ 6283809 h 40056761"/>
              <a:gd name="connsiteX60" fmla="*/ 3339840 w 9113520"/>
              <a:gd name="connsiteY60" fmla="*/ 5900945 h 40056761"/>
              <a:gd name="connsiteX61" fmla="*/ 3151680 w 9113520"/>
              <a:gd name="connsiteY61" fmla="*/ 5326761 h 40056761"/>
              <a:gd name="connsiteX62" fmla="*/ 3363360 w 9113520"/>
              <a:gd name="connsiteY62" fmla="*/ 4967581 h 40056761"/>
              <a:gd name="connsiteX63" fmla="*/ 2667000 w 9113520"/>
              <a:gd name="connsiteY63" fmla="*/ 4760921 h 40056761"/>
              <a:gd name="connsiteX64" fmla="*/ 2849880 w 9113520"/>
              <a:gd name="connsiteY64" fmla="*/ 3480761 h 40056761"/>
              <a:gd name="connsiteX65" fmla="*/ 2392680 w 9113520"/>
              <a:gd name="connsiteY65" fmla="*/ 2657801 h 40056761"/>
              <a:gd name="connsiteX66" fmla="*/ 2392680 w 9113520"/>
              <a:gd name="connsiteY66" fmla="*/ 1926281 h 40056761"/>
              <a:gd name="connsiteX67" fmla="*/ 3915914 w 9113520"/>
              <a:gd name="connsiteY67" fmla="*/ 760036 h 40056761"/>
              <a:gd name="connsiteX68" fmla="*/ 4766280 w 9113520"/>
              <a:gd name="connsiteY68" fmla="*/ 306017 h 40056761"/>
              <a:gd name="connsiteX0" fmla="*/ 4766280 w 9113520"/>
              <a:gd name="connsiteY0" fmla="*/ 306017 h 40056761"/>
              <a:gd name="connsiteX1" fmla="*/ 6256320 w 9113520"/>
              <a:gd name="connsiteY1" fmla="*/ 657413 h 40056761"/>
              <a:gd name="connsiteX2" fmla="*/ 7361760 w 9113520"/>
              <a:gd name="connsiteY2" fmla="*/ 2017168 h 40056761"/>
              <a:gd name="connsiteX3" fmla="*/ 7056120 w 9113520"/>
              <a:gd name="connsiteY3" fmla="*/ 2840681 h 40056761"/>
              <a:gd name="connsiteX4" fmla="*/ 7008960 w 9113520"/>
              <a:gd name="connsiteY4" fmla="*/ 3838727 h 40056761"/>
              <a:gd name="connsiteX5" fmla="*/ 7197120 w 9113520"/>
              <a:gd name="connsiteY5" fmla="*/ 5147171 h 40056761"/>
              <a:gd name="connsiteX6" fmla="*/ 6726720 w 9113520"/>
              <a:gd name="connsiteY6" fmla="*/ 5480696 h 40056761"/>
              <a:gd name="connsiteX7" fmla="*/ 6891360 w 9113520"/>
              <a:gd name="connsiteY7" fmla="*/ 5900945 h 40056761"/>
              <a:gd name="connsiteX8" fmla="*/ 7239000 w 9113520"/>
              <a:gd name="connsiteY8" fmla="*/ 6772601 h 40056761"/>
              <a:gd name="connsiteX9" fmla="*/ 8610600 w 9113520"/>
              <a:gd name="connsiteY9" fmla="*/ 7687001 h 40056761"/>
              <a:gd name="connsiteX10" fmla="*/ 8976360 w 9113520"/>
              <a:gd name="connsiteY10" fmla="*/ 10064441 h 40056761"/>
              <a:gd name="connsiteX11" fmla="*/ 7787640 w 9113520"/>
              <a:gd name="connsiteY11" fmla="*/ 15002201 h 40056761"/>
              <a:gd name="connsiteX12" fmla="*/ 7147560 w 9113520"/>
              <a:gd name="connsiteY12" fmla="*/ 15825161 h 40056761"/>
              <a:gd name="connsiteX13" fmla="*/ 7879080 w 9113520"/>
              <a:gd name="connsiteY13" fmla="*/ 16831001 h 40056761"/>
              <a:gd name="connsiteX14" fmla="*/ 7787640 w 9113520"/>
              <a:gd name="connsiteY14" fmla="*/ 20945801 h 40056761"/>
              <a:gd name="connsiteX15" fmla="*/ 6964680 w 9113520"/>
              <a:gd name="connsiteY15" fmla="*/ 22683161 h 40056761"/>
              <a:gd name="connsiteX16" fmla="*/ 6964680 w 9113520"/>
              <a:gd name="connsiteY16" fmla="*/ 24786281 h 40056761"/>
              <a:gd name="connsiteX17" fmla="*/ 6690360 w 9113520"/>
              <a:gd name="connsiteY17" fmla="*/ 25700681 h 40056761"/>
              <a:gd name="connsiteX18" fmla="*/ 6690360 w 9113520"/>
              <a:gd name="connsiteY18" fmla="*/ 26980841 h 40056761"/>
              <a:gd name="connsiteX19" fmla="*/ 6416040 w 9113520"/>
              <a:gd name="connsiteY19" fmla="*/ 29541161 h 40056761"/>
              <a:gd name="connsiteX20" fmla="*/ 6873240 w 9113520"/>
              <a:gd name="connsiteY20" fmla="*/ 31644281 h 40056761"/>
              <a:gd name="connsiteX21" fmla="*/ 6507480 w 9113520"/>
              <a:gd name="connsiteY21" fmla="*/ 36033401 h 40056761"/>
              <a:gd name="connsiteX22" fmla="*/ 7421880 w 9113520"/>
              <a:gd name="connsiteY22" fmla="*/ 37405001 h 40056761"/>
              <a:gd name="connsiteX23" fmla="*/ 6690360 w 9113520"/>
              <a:gd name="connsiteY23" fmla="*/ 38685161 h 40056761"/>
              <a:gd name="connsiteX24" fmla="*/ 6781800 w 9113520"/>
              <a:gd name="connsiteY24" fmla="*/ 39508121 h 40056761"/>
              <a:gd name="connsiteX25" fmla="*/ 6233160 w 9113520"/>
              <a:gd name="connsiteY25" fmla="*/ 39325241 h 40056761"/>
              <a:gd name="connsiteX26" fmla="*/ 6233160 w 9113520"/>
              <a:gd name="connsiteY26" fmla="*/ 39782441 h 40056761"/>
              <a:gd name="connsiteX27" fmla="*/ 5318760 w 9113520"/>
              <a:gd name="connsiteY27" fmla="*/ 40056761 h 40056761"/>
              <a:gd name="connsiteX28" fmla="*/ 2758440 w 9113520"/>
              <a:gd name="connsiteY28" fmla="*/ 39782441 h 40056761"/>
              <a:gd name="connsiteX29" fmla="*/ 3581400 w 9113520"/>
              <a:gd name="connsiteY29" fmla="*/ 39142361 h 40056761"/>
              <a:gd name="connsiteX30" fmla="*/ 563880 w 9113520"/>
              <a:gd name="connsiteY30" fmla="*/ 39050921 h 40056761"/>
              <a:gd name="connsiteX31" fmla="*/ 2758440 w 9113520"/>
              <a:gd name="connsiteY31" fmla="*/ 38045081 h 40056761"/>
              <a:gd name="connsiteX32" fmla="*/ 4312920 w 9113520"/>
              <a:gd name="connsiteY32" fmla="*/ 36490601 h 40056761"/>
              <a:gd name="connsiteX33" fmla="*/ 3581400 w 9113520"/>
              <a:gd name="connsiteY33" fmla="*/ 30638441 h 40056761"/>
              <a:gd name="connsiteX34" fmla="*/ 3672840 w 9113520"/>
              <a:gd name="connsiteY34" fmla="*/ 29906921 h 40056761"/>
              <a:gd name="connsiteX35" fmla="*/ 15240 w 9113520"/>
              <a:gd name="connsiteY35" fmla="*/ 29175401 h 40056761"/>
              <a:gd name="connsiteX36" fmla="*/ 1844040 w 9113520"/>
              <a:gd name="connsiteY36" fmla="*/ 19208441 h 40056761"/>
              <a:gd name="connsiteX37" fmla="*/ 1295400 w 9113520"/>
              <a:gd name="connsiteY37" fmla="*/ 19299881 h 40056761"/>
              <a:gd name="connsiteX38" fmla="*/ 1386840 w 9113520"/>
              <a:gd name="connsiteY38" fmla="*/ 19117001 h 40056761"/>
              <a:gd name="connsiteX39" fmla="*/ 1021080 w 9113520"/>
              <a:gd name="connsiteY39" fmla="*/ 19299881 h 40056761"/>
              <a:gd name="connsiteX40" fmla="*/ 838200 w 9113520"/>
              <a:gd name="connsiteY40" fmla="*/ 19025561 h 40056761"/>
              <a:gd name="connsiteX41" fmla="*/ 472440 w 9113520"/>
              <a:gd name="connsiteY41" fmla="*/ 19208441 h 40056761"/>
              <a:gd name="connsiteX42" fmla="*/ 838200 w 9113520"/>
              <a:gd name="connsiteY42" fmla="*/ 18568361 h 40056761"/>
              <a:gd name="connsiteX43" fmla="*/ 289560 w 9113520"/>
              <a:gd name="connsiteY43" fmla="*/ 18476921 h 40056761"/>
              <a:gd name="connsiteX44" fmla="*/ 563880 w 9113520"/>
              <a:gd name="connsiteY44" fmla="*/ 17928281 h 40056761"/>
              <a:gd name="connsiteX45" fmla="*/ 106680 w 9113520"/>
              <a:gd name="connsiteY45" fmla="*/ 17471081 h 40056761"/>
              <a:gd name="connsiteX46" fmla="*/ 381000 w 9113520"/>
              <a:gd name="connsiteY46" fmla="*/ 17379641 h 40056761"/>
              <a:gd name="connsiteX47" fmla="*/ 472440 w 9113520"/>
              <a:gd name="connsiteY47" fmla="*/ 16556681 h 40056761"/>
              <a:gd name="connsiteX48" fmla="*/ 929640 w 9113520"/>
              <a:gd name="connsiteY48" fmla="*/ 15002201 h 40056761"/>
              <a:gd name="connsiteX49" fmla="*/ 15240 w 9113520"/>
              <a:gd name="connsiteY49" fmla="*/ 14453561 h 40056761"/>
              <a:gd name="connsiteX50" fmla="*/ 746760 w 9113520"/>
              <a:gd name="connsiteY50" fmla="*/ 12533321 h 40056761"/>
              <a:gd name="connsiteX51" fmla="*/ 106680 w 9113520"/>
              <a:gd name="connsiteY51" fmla="*/ 12350441 h 40056761"/>
              <a:gd name="connsiteX52" fmla="*/ 106680 w 9113520"/>
              <a:gd name="connsiteY52" fmla="*/ 11710361 h 40056761"/>
              <a:gd name="connsiteX53" fmla="*/ 381000 w 9113520"/>
              <a:gd name="connsiteY53" fmla="*/ 11801801 h 40056761"/>
              <a:gd name="connsiteX54" fmla="*/ 1295400 w 9113520"/>
              <a:gd name="connsiteY54" fmla="*/ 10430201 h 40056761"/>
              <a:gd name="connsiteX55" fmla="*/ 2026920 w 9113520"/>
              <a:gd name="connsiteY55" fmla="*/ 10795961 h 40056761"/>
              <a:gd name="connsiteX56" fmla="*/ 2758440 w 9113520"/>
              <a:gd name="connsiteY56" fmla="*/ 8052761 h 40056761"/>
              <a:gd name="connsiteX57" fmla="*/ 3947160 w 9113520"/>
              <a:gd name="connsiteY57" fmla="*/ 7687001 h 40056761"/>
              <a:gd name="connsiteX58" fmla="*/ 4312920 w 9113520"/>
              <a:gd name="connsiteY58" fmla="*/ 6223961 h 40056761"/>
              <a:gd name="connsiteX59" fmla="*/ 3519720 w 9113520"/>
              <a:gd name="connsiteY59" fmla="*/ 6283809 h 40056761"/>
              <a:gd name="connsiteX60" fmla="*/ 3339840 w 9113520"/>
              <a:gd name="connsiteY60" fmla="*/ 5900945 h 40056761"/>
              <a:gd name="connsiteX61" fmla="*/ 3151680 w 9113520"/>
              <a:gd name="connsiteY61" fmla="*/ 5326761 h 40056761"/>
              <a:gd name="connsiteX62" fmla="*/ 3363360 w 9113520"/>
              <a:gd name="connsiteY62" fmla="*/ 4967581 h 40056761"/>
              <a:gd name="connsiteX63" fmla="*/ 2667000 w 9113520"/>
              <a:gd name="connsiteY63" fmla="*/ 4760921 h 40056761"/>
              <a:gd name="connsiteX64" fmla="*/ 2849880 w 9113520"/>
              <a:gd name="connsiteY64" fmla="*/ 3480761 h 40056761"/>
              <a:gd name="connsiteX65" fmla="*/ 2392680 w 9113520"/>
              <a:gd name="connsiteY65" fmla="*/ 2657801 h 40056761"/>
              <a:gd name="connsiteX66" fmla="*/ 2392680 w 9113520"/>
              <a:gd name="connsiteY66" fmla="*/ 1926281 h 40056761"/>
              <a:gd name="connsiteX67" fmla="*/ 3915914 w 9113520"/>
              <a:gd name="connsiteY67" fmla="*/ 760036 h 40056761"/>
              <a:gd name="connsiteX68" fmla="*/ 4766280 w 9113520"/>
              <a:gd name="connsiteY68" fmla="*/ 306017 h 40056761"/>
              <a:gd name="connsiteX0" fmla="*/ 4766280 w 9113520"/>
              <a:gd name="connsiteY0" fmla="*/ 306017 h 40056761"/>
              <a:gd name="connsiteX1" fmla="*/ 6256320 w 9113520"/>
              <a:gd name="connsiteY1" fmla="*/ 657413 h 40056761"/>
              <a:gd name="connsiteX2" fmla="*/ 7361760 w 9113520"/>
              <a:gd name="connsiteY2" fmla="*/ 2017168 h 40056761"/>
              <a:gd name="connsiteX3" fmla="*/ 7056120 w 9113520"/>
              <a:gd name="connsiteY3" fmla="*/ 2840681 h 40056761"/>
              <a:gd name="connsiteX4" fmla="*/ 7008960 w 9113520"/>
              <a:gd name="connsiteY4" fmla="*/ 3838727 h 40056761"/>
              <a:gd name="connsiteX5" fmla="*/ 7197120 w 9113520"/>
              <a:gd name="connsiteY5" fmla="*/ 5147171 h 40056761"/>
              <a:gd name="connsiteX6" fmla="*/ 6726720 w 9113520"/>
              <a:gd name="connsiteY6" fmla="*/ 5480696 h 40056761"/>
              <a:gd name="connsiteX7" fmla="*/ 6985440 w 9113520"/>
              <a:gd name="connsiteY7" fmla="*/ 5900945 h 40056761"/>
              <a:gd name="connsiteX8" fmla="*/ 7239000 w 9113520"/>
              <a:gd name="connsiteY8" fmla="*/ 6772601 h 40056761"/>
              <a:gd name="connsiteX9" fmla="*/ 8610600 w 9113520"/>
              <a:gd name="connsiteY9" fmla="*/ 7687001 h 40056761"/>
              <a:gd name="connsiteX10" fmla="*/ 8976360 w 9113520"/>
              <a:gd name="connsiteY10" fmla="*/ 10064441 h 40056761"/>
              <a:gd name="connsiteX11" fmla="*/ 7787640 w 9113520"/>
              <a:gd name="connsiteY11" fmla="*/ 15002201 h 40056761"/>
              <a:gd name="connsiteX12" fmla="*/ 7147560 w 9113520"/>
              <a:gd name="connsiteY12" fmla="*/ 15825161 h 40056761"/>
              <a:gd name="connsiteX13" fmla="*/ 7879080 w 9113520"/>
              <a:gd name="connsiteY13" fmla="*/ 16831001 h 40056761"/>
              <a:gd name="connsiteX14" fmla="*/ 7787640 w 9113520"/>
              <a:gd name="connsiteY14" fmla="*/ 20945801 h 40056761"/>
              <a:gd name="connsiteX15" fmla="*/ 6964680 w 9113520"/>
              <a:gd name="connsiteY15" fmla="*/ 22683161 h 40056761"/>
              <a:gd name="connsiteX16" fmla="*/ 6964680 w 9113520"/>
              <a:gd name="connsiteY16" fmla="*/ 24786281 h 40056761"/>
              <a:gd name="connsiteX17" fmla="*/ 6690360 w 9113520"/>
              <a:gd name="connsiteY17" fmla="*/ 25700681 h 40056761"/>
              <a:gd name="connsiteX18" fmla="*/ 6690360 w 9113520"/>
              <a:gd name="connsiteY18" fmla="*/ 26980841 h 40056761"/>
              <a:gd name="connsiteX19" fmla="*/ 6416040 w 9113520"/>
              <a:gd name="connsiteY19" fmla="*/ 29541161 h 40056761"/>
              <a:gd name="connsiteX20" fmla="*/ 6873240 w 9113520"/>
              <a:gd name="connsiteY20" fmla="*/ 31644281 h 40056761"/>
              <a:gd name="connsiteX21" fmla="*/ 6507480 w 9113520"/>
              <a:gd name="connsiteY21" fmla="*/ 36033401 h 40056761"/>
              <a:gd name="connsiteX22" fmla="*/ 7421880 w 9113520"/>
              <a:gd name="connsiteY22" fmla="*/ 37405001 h 40056761"/>
              <a:gd name="connsiteX23" fmla="*/ 6690360 w 9113520"/>
              <a:gd name="connsiteY23" fmla="*/ 38685161 h 40056761"/>
              <a:gd name="connsiteX24" fmla="*/ 6781800 w 9113520"/>
              <a:gd name="connsiteY24" fmla="*/ 39508121 h 40056761"/>
              <a:gd name="connsiteX25" fmla="*/ 6233160 w 9113520"/>
              <a:gd name="connsiteY25" fmla="*/ 39325241 h 40056761"/>
              <a:gd name="connsiteX26" fmla="*/ 6233160 w 9113520"/>
              <a:gd name="connsiteY26" fmla="*/ 39782441 h 40056761"/>
              <a:gd name="connsiteX27" fmla="*/ 5318760 w 9113520"/>
              <a:gd name="connsiteY27" fmla="*/ 40056761 h 40056761"/>
              <a:gd name="connsiteX28" fmla="*/ 2758440 w 9113520"/>
              <a:gd name="connsiteY28" fmla="*/ 39782441 h 40056761"/>
              <a:gd name="connsiteX29" fmla="*/ 3581400 w 9113520"/>
              <a:gd name="connsiteY29" fmla="*/ 39142361 h 40056761"/>
              <a:gd name="connsiteX30" fmla="*/ 563880 w 9113520"/>
              <a:gd name="connsiteY30" fmla="*/ 39050921 h 40056761"/>
              <a:gd name="connsiteX31" fmla="*/ 2758440 w 9113520"/>
              <a:gd name="connsiteY31" fmla="*/ 38045081 h 40056761"/>
              <a:gd name="connsiteX32" fmla="*/ 4312920 w 9113520"/>
              <a:gd name="connsiteY32" fmla="*/ 36490601 h 40056761"/>
              <a:gd name="connsiteX33" fmla="*/ 3581400 w 9113520"/>
              <a:gd name="connsiteY33" fmla="*/ 30638441 h 40056761"/>
              <a:gd name="connsiteX34" fmla="*/ 3672840 w 9113520"/>
              <a:gd name="connsiteY34" fmla="*/ 29906921 h 40056761"/>
              <a:gd name="connsiteX35" fmla="*/ 15240 w 9113520"/>
              <a:gd name="connsiteY35" fmla="*/ 29175401 h 40056761"/>
              <a:gd name="connsiteX36" fmla="*/ 1844040 w 9113520"/>
              <a:gd name="connsiteY36" fmla="*/ 19208441 h 40056761"/>
              <a:gd name="connsiteX37" fmla="*/ 1295400 w 9113520"/>
              <a:gd name="connsiteY37" fmla="*/ 19299881 h 40056761"/>
              <a:gd name="connsiteX38" fmla="*/ 1386840 w 9113520"/>
              <a:gd name="connsiteY38" fmla="*/ 19117001 h 40056761"/>
              <a:gd name="connsiteX39" fmla="*/ 1021080 w 9113520"/>
              <a:gd name="connsiteY39" fmla="*/ 19299881 h 40056761"/>
              <a:gd name="connsiteX40" fmla="*/ 838200 w 9113520"/>
              <a:gd name="connsiteY40" fmla="*/ 19025561 h 40056761"/>
              <a:gd name="connsiteX41" fmla="*/ 472440 w 9113520"/>
              <a:gd name="connsiteY41" fmla="*/ 19208441 h 40056761"/>
              <a:gd name="connsiteX42" fmla="*/ 838200 w 9113520"/>
              <a:gd name="connsiteY42" fmla="*/ 18568361 h 40056761"/>
              <a:gd name="connsiteX43" fmla="*/ 289560 w 9113520"/>
              <a:gd name="connsiteY43" fmla="*/ 18476921 h 40056761"/>
              <a:gd name="connsiteX44" fmla="*/ 563880 w 9113520"/>
              <a:gd name="connsiteY44" fmla="*/ 17928281 h 40056761"/>
              <a:gd name="connsiteX45" fmla="*/ 106680 w 9113520"/>
              <a:gd name="connsiteY45" fmla="*/ 17471081 h 40056761"/>
              <a:gd name="connsiteX46" fmla="*/ 381000 w 9113520"/>
              <a:gd name="connsiteY46" fmla="*/ 17379641 h 40056761"/>
              <a:gd name="connsiteX47" fmla="*/ 472440 w 9113520"/>
              <a:gd name="connsiteY47" fmla="*/ 16556681 h 40056761"/>
              <a:gd name="connsiteX48" fmla="*/ 929640 w 9113520"/>
              <a:gd name="connsiteY48" fmla="*/ 15002201 h 40056761"/>
              <a:gd name="connsiteX49" fmla="*/ 15240 w 9113520"/>
              <a:gd name="connsiteY49" fmla="*/ 14453561 h 40056761"/>
              <a:gd name="connsiteX50" fmla="*/ 746760 w 9113520"/>
              <a:gd name="connsiteY50" fmla="*/ 12533321 h 40056761"/>
              <a:gd name="connsiteX51" fmla="*/ 106680 w 9113520"/>
              <a:gd name="connsiteY51" fmla="*/ 12350441 h 40056761"/>
              <a:gd name="connsiteX52" fmla="*/ 106680 w 9113520"/>
              <a:gd name="connsiteY52" fmla="*/ 11710361 h 40056761"/>
              <a:gd name="connsiteX53" fmla="*/ 381000 w 9113520"/>
              <a:gd name="connsiteY53" fmla="*/ 11801801 h 40056761"/>
              <a:gd name="connsiteX54" fmla="*/ 1295400 w 9113520"/>
              <a:gd name="connsiteY54" fmla="*/ 10430201 h 40056761"/>
              <a:gd name="connsiteX55" fmla="*/ 2026920 w 9113520"/>
              <a:gd name="connsiteY55" fmla="*/ 10795961 h 40056761"/>
              <a:gd name="connsiteX56" fmla="*/ 2758440 w 9113520"/>
              <a:gd name="connsiteY56" fmla="*/ 8052761 h 40056761"/>
              <a:gd name="connsiteX57" fmla="*/ 3947160 w 9113520"/>
              <a:gd name="connsiteY57" fmla="*/ 7687001 h 40056761"/>
              <a:gd name="connsiteX58" fmla="*/ 4312920 w 9113520"/>
              <a:gd name="connsiteY58" fmla="*/ 6223961 h 40056761"/>
              <a:gd name="connsiteX59" fmla="*/ 3519720 w 9113520"/>
              <a:gd name="connsiteY59" fmla="*/ 6283809 h 40056761"/>
              <a:gd name="connsiteX60" fmla="*/ 3339840 w 9113520"/>
              <a:gd name="connsiteY60" fmla="*/ 5900945 h 40056761"/>
              <a:gd name="connsiteX61" fmla="*/ 3151680 w 9113520"/>
              <a:gd name="connsiteY61" fmla="*/ 5326761 h 40056761"/>
              <a:gd name="connsiteX62" fmla="*/ 3363360 w 9113520"/>
              <a:gd name="connsiteY62" fmla="*/ 4967581 h 40056761"/>
              <a:gd name="connsiteX63" fmla="*/ 2667000 w 9113520"/>
              <a:gd name="connsiteY63" fmla="*/ 4760921 h 40056761"/>
              <a:gd name="connsiteX64" fmla="*/ 2849880 w 9113520"/>
              <a:gd name="connsiteY64" fmla="*/ 3480761 h 40056761"/>
              <a:gd name="connsiteX65" fmla="*/ 2392680 w 9113520"/>
              <a:gd name="connsiteY65" fmla="*/ 2657801 h 40056761"/>
              <a:gd name="connsiteX66" fmla="*/ 2392680 w 9113520"/>
              <a:gd name="connsiteY66" fmla="*/ 1926281 h 40056761"/>
              <a:gd name="connsiteX67" fmla="*/ 3915914 w 9113520"/>
              <a:gd name="connsiteY67" fmla="*/ 760036 h 40056761"/>
              <a:gd name="connsiteX68" fmla="*/ 4766280 w 9113520"/>
              <a:gd name="connsiteY68" fmla="*/ 306017 h 40056761"/>
              <a:gd name="connsiteX0" fmla="*/ 4766280 w 9113520"/>
              <a:gd name="connsiteY0" fmla="*/ 306017 h 40056761"/>
              <a:gd name="connsiteX1" fmla="*/ 6256320 w 9113520"/>
              <a:gd name="connsiteY1" fmla="*/ 657413 h 40056761"/>
              <a:gd name="connsiteX2" fmla="*/ 7361760 w 9113520"/>
              <a:gd name="connsiteY2" fmla="*/ 2017168 h 40056761"/>
              <a:gd name="connsiteX3" fmla="*/ 7056120 w 9113520"/>
              <a:gd name="connsiteY3" fmla="*/ 2840681 h 40056761"/>
              <a:gd name="connsiteX4" fmla="*/ 7008960 w 9113520"/>
              <a:gd name="connsiteY4" fmla="*/ 3838727 h 40056761"/>
              <a:gd name="connsiteX5" fmla="*/ 7197120 w 9113520"/>
              <a:gd name="connsiteY5" fmla="*/ 5147171 h 40056761"/>
              <a:gd name="connsiteX6" fmla="*/ 6726720 w 9113520"/>
              <a:gd name="connsiteY6" fmla="*/ 5480696 h 40056761"/>
              <a:gd name="connsiteX7" fmla="*/ 6985440 w 9113520"/>
              <a:gd name="connsiteY7" fmla="*/ 5900945 h 40056761"/>
              <a:gd name="connsiteX8" fmla="*/ 7239000 w 9113520"/>
              <a:gd name="connsiteY8" fmla="*/ 6772601 h 40056761"/>
              <a:gd name="connsiteX9" fmla="*/ 8610600 w 9113520"/>
              <a:gd name="connsiteY9" fmla="*/ 7687001 h 40056761"/>
              <a:gd name="connsiteX10" fmla="*/ 8976360 w 9113520"/>
              <a:gd name="connsiteY10" fmla="*/ 10064441 h 40056761"/>
              <a:gd name="connsiteX11" fmla="*/ 7787640 w 9113520"/>
              <a:gd name="connsiteY11" fmla="*/ 15002201 h 40056761"/>
              <a:gd name="connsiteX12" fmla="*/ 7147560 w 9113520"/>
              <a:gd name="connsiteY12" fmla="*/ 15825161 h 40056761"/>
              <a:gd name="connsiteX13" fmla="*/ 7879080 w 9113520"/>
              <a:gd name="connsiteY13" fmla="*/ 16831001 h 40056761"/>
              <a:gd name="connsiteX14" fmla="*/ 7787640 w 9113520"/>
              <a:gd name="connsiteY14" fmla="*/ 20945801 h 40056761"/>
              <a:gd name="connsiteX15" fmla="*/ 6964680 w 9113520"/>
              <a:gd name="connsiteY15" fmla="*/ 22683161 h 40056761"/>
              <a:gd name="connsiteX16" fmla="*/ 6964680 w 9113520"/>
              <a:gd name="connsiteY16" fmla="*/ 24786281 h 40056761"/>
              <a:gd name="connsiteX17" fmla="*/ 6690360 w 9113520"/>
              <a:gd name="connsiteY17" fmla="*/ 25700681 h 40056761"/>
              <a:gd name="connsiteX18" fmla="*/ 6690360 w 9113520"/>
              <a:gd name="connsiteY18" fmla="*/ 26980841 h 40056761"/>
              <a:gd name="connsiteX19" fmla="*/ 6416040 w 9113520"/>
              <a:gd name="connsiteY19" fmla="*/ 29541161 h 40056761"/>
              <a:gd name="connsiteX20" fmla="*/ 6873240 w 9113520"/>
              <a:gd name="connsiteY20" fmla="*/ 31644281 h 40056761"/>
              <a:gd name="connsiteX21" fmla="*/ 6507480 w 9113520"/>
              <a:gd name="connsiteY21" fmla="*/ 36033401 h 40056761"/>
              <a:gd name="connsiteX22" fmla="*/ 7421880 w 9113520"/>
              <a:gd name="connsiteY22" fmla="*/ 37405001 h 40056761"/>
              <a:gd name="connsiteX23" fmla="*/ 6690360 w 9113520"/>
              <a:gd name="connsiteY23" fmla="*/ 38685161 h 40056761"/>
              <a:gd name="connsiteX24" fmla="*/ 6781800 w 9113520"/>
              <a:gd name="connsiteY24" fmla="*/ 39508121 h 40056761"/>
              <a:gd name="connsiteX25" fmla="*/ 6233160 w 9113520"/>
              <a:gd name="connsiteY25" fmla="*/ 39325241 h 40056761"/>
              <a:gd name="connsiteX26" fmla="*/ 6233160 w 9113520"/>
              <a:gd name="connsiteY26" fmla="*/ 39782441 h 40056761"/>
              <a:gd name="connsiteX27" fmla="*/ 5318760 w 9113520"/>
              <a:gd name="connsiteY27" fmla="*/ 40056761 h 40056761"/>
              <a:gd name="connsiteX28" fmla="*/ 2758440 w 9113520"/>
              <a:gd name="connsiteY28" fmla="*/ 39782441 h 40056761"/>
              <a:gd name="connsiteX29" fmla="*/ 3581400 w 9113520"/>
              <a:gd name="connsiteY29" fmla="*/ 39142361 h 40056761"/>
              <a:gd name="connsiteX30" fmla="*/ 563880 w 9113520"/>
              <a:gd name="connsiteY30" fmla="*/ 39050921 h 40056761"/>
              <a:gd name="connsiteX31" fmla="*/ 2758440 w 9113520"/>
              <a:gd name="connsiteY31" fmla="*/ 38045081 h 40056761"/>
              <a:gd name="connsiteX32" fmla="*/ 4312920 w 9113520"/>
              <a:gd name="connsiteY32" fmla="*/ 36490601 h 40056761"/>
              <a:gd name="connsiteX33" fmla="*/ 3581400 w 9113520"/>
              <a:gd name="connsiteY33" fmla="*/ 30638441 h 40056761"/>
              <a:gd name="connsiteX34" fmla="*/ 3672840 w 9113520"/>
              <a:gd name="connsiteY34" fmla="*/ 29906921 h 40056761"/>
              <a:gd name="connsiteX35" fmla="*/ 15240 w 9113520"/>
              <a:gd name="connsiteY35" fmla="*/ 29175401 h 40056761"/>
              <a:gd name="connsiteX36" fmla="*/ 1844040 w 9113520"/>
              <a:gd name="connsiteY36" fmla="*/ 19208441 h 40056761"/>
              <a:gd name="connsiteX37" fmla="*/ 1295400 w 9113520"/>
              <a:gd name="connsiteY37" fmla="*/ 19299881 h 40056761"/>
              <a:gd name="connsiteX38" fmla="*/ 1386840 w 9113520"/>
              <a:gd name="connsiteY38" fmla="*/ 19117001 h 40056761"/>
              <a:gd name="connsiteX39" fmla="*/ 1021080 w 9113520"/>
              <a:gd name="connsiteY39" fmla="*/ 19299881 h 40056761"/>
              <a:gd name="connsiteX40" fmla="*/ 838200 w 9113520"/>
              <a:gd name="connsiteY40" fmla="*/ 19025561 h 40056761"/>
              <a:gd name="connsiteX41" fmla="*/ 472440 w 9113520"/>
              <a:gd name="connsiteY41" fmla="*/ 19208441 h 40056761"/>
              <a:gd name="connsiteX42" fmla="*/ 838200 w 9113520"/>
              <a:gd name="connsiteY42" fmla="*/ 18568361 h 40056761"/>
              <a:gd name="connsiteX43" fmla="*/ 289560 w 9113520"/>
              <a:gd name="connsiteY43" fmla="*/ 18476921 h 40056761"/>
              <a:gd name="connsiteX44" fmla="*/ 563880 w 9113520"/>
              <a:gd name="connsiteY44" fmla="*/ 17928281 h 40056761"/>
              <a:gd name="connsiteX45" fmla="*/ 106680 w 9113520"/>
              <a:gd name="connsiteY45" fmla="*/ 17471081 h 40056761"/>
              <a:gd name="connsiteX46" fmla="*/ 381000 w 9113520"/>
              <a:gd name="connsiteY46" fmla="*/ 17379641 h 40056761"/>
              <a:gd name="connsiteX47" fmla="*/ 472440 w 9113520"/>
              <a:gd name="connsiteY47" fmla="*/ 16556681 h 40056761"/>
              <a:gd name="connsiteX48" fmla="*/ 929640 w 9113520"/>
              <a:gd name="connsiteY48" fmla="*/ 15002201 h 40056761"/>
              <a:gd name="connsiteX49" fmla="*/ 15240 w 9113520"/>
              <a:gd name="connsiteY49" fmla="*/ 14453561 h 40056761"/>
              <a:gd name="connsiteX50" fmla="*/ 746760 w 9113520"/>
              <a:gd name="connsiteY50" fmla="*/ 12533321 h 40056761"/>
              <a:gd name="connsiteX51" fmla="*/ 106680 w 9113520"/>
              <a:gd name="connsiteY51" fmla="*/ 12350441 h 40056761"/>
              <a:gd name="connsiteX52" fmla="*/ 106680 w 9113520"/>
              <a:gd name="connsiteY52" fmla="*/ 11710361 h 40056761"/>
              <a:gd name="connsiteX53" fmla="*/ 381000 w 9113520"/>
              <a:gd name="connsiteY53" fmla="*/ 11801801 h 40056761"/>
              <a:gd name="connsiteX54" fmla="*/ 1295400 w 9113520"/>
              <a:gd name="connsiteY54" fmla="*/ 10430201 h 40056761"/>
              <a:gd name="connsiteX55" fmla="*/ 2026920 w 9113520"/>
              <a:gd name="connsiteY55" fmla="*/ 10795961 h 40056761"/>
              <a:gd name="connsiteX56" fmla="*/ 2758440 w 9113520"/>
              <a:gd name="connsiteY56" fmla="*/ 8052761 h 40056761"/>
              <a:gd name="connsiteX57" fmla="*/ 3947160 w 9113520"/>
              <a:gd name="connsiteY57" fmla="*/ 7687001 h 40056761"/>
              <a:gd name="connsiteX58" fmla="*/ 4312920 w 9113520"/>
              <a:gd name="connsiteY58" fmla="*/ 6223961 h 40056761"/>
              <a:gd name="connsiteX59" fmla="*/ 3519720 w 9113520"/>
              <a:gd name="connsiteY59" fmla="*/ 6283809 h 40056761"/>
              <a:gd name="connsiteX60" fmla="*/ 3339840 w 9113520"/>
              <a:gd name="connsiteY60" fmla="*/ 5900945 h 40056761"/>
              <a:gd name="connsiteX61" fmla="*/ 3151680 w 9113520"/>
              <a:gd name="connsiteY61" fmla="*/ 5326761 h 40056761"/>
              <a:gd name="connsiteX62" fmla="*/ 3363360 w 9113520"/>
              <a:gd name="connsiteY62" fmla="*/ 4967581 h 40056761"/>
              <a:gd name="connsiteX63" fmla="*/ 2667000 w 9113520"/>
              <a:gd name="connsiteY63" fmla="*/ 4760921 h 40056761"/>
              <a:gd name="connsiteX64" fmla="*/ 2849880 w 9113520"/>
              <a:gd name="connsiteY64" fmla="*/ 3480761 h 40056761"/>
              <a:gd name="connsiteX65" fmla="*/ 2392680 w 9113520"/>
              <a:gd name="connsiteY65" fmla="*/ 2657801 h 40056761"/>
              <a:gd name="connsiteX66" fmla="*/ 2392680 w 9113520"/>
              <a:gd name="connsiteY66" fmla="*/ 1926281 h 40056761"/>
              <a:gd name="connsiteX67" fmla="*/ 3915914 w 9113520"/>
              <a:gd name="connsiteY67" fmla="*/ 760036 h 40056761"/>
              <a:gd name="connsiteX68" fmla="*/ 4766280 w 9113520"/>
              <a:gd name="connsiteY68" fmla="*/ 306017 h 40056761"/>
              <a:gd name="connsiteX0" fmla="*/ 4766280 w 9113520"/>
              <a:gd name="connsiteY0" fmla="*/ 306017 h 40056761"/>
              <a:gd name="connsiteX1" fmla="*/ 6256320 w 9113520"/>
              <a:gd name="connsiteY1" fmla="*/ 657413 h 40056761"/>
              <a:gd name="connsiteX2" fmla="*/ 7361760 w 9113520"/>
              <a:gd name="connsiteY2" fmla="*/ 2017168 h 40056761"/>
              <a:gd name="connsiteX3" fmla="*/ 7056120 w 9113520"/>
              <a:gd name="connsiteY3" fmla="*/ 2840681 h 40056761"/>
              <a:gd name="connsiteX4" fmla="*/ 7008960 w 9113520"/>
              <a:gd name="connsiteY4" fmla="*/ 3838727 h 40056761"/>
              <a:gd name="connsiteX5" fmla="*/ 7197120 w 9113520"/>
              <a:gd name="connsiteY5" fmla="*/ 5147171 h 40056761"/>
              <a:gd name="connsiteX6" fmla="*/ 6726720 w 9113520"/>
              <a:gd name="connsiteY6" fmla="*/ 5480696 h 40056761"/>
              <a:gd name="connsiteX7" fmla="*/ 6985440 w 9113520"/>
              <a:gd name="connsiteY7" fmla="*/ 5900945 h 40056761"/>
              <a:gd name="connsiteX8" fmla="*/ 7239000 w 9113520"/>
              <a:gd name="connsiteY8" fmla="*/ 6772601 h 40056761"/>
              <a:gd name="connsiteX9" fmla="*/ 8610600 w 9113520"/>
              <a:gd name="connsiteY9" fmla="*/ 7687001 h 40056761"/>
              <a:gd name="connsiteX10" fmla="*/ 8976360 w 9113520"/>
              <a:gd name="connsiteY10" fmla="*/ 10064441 h 40056761"/>
              <a:gd name="connsiteX11" fmla="*/ 7787640 w 9113520"/>
              <a:gd name="connsiteY11" fmla="*/ 15002201 h 40056761"/>
              <a:gd name="connsiteX12" fmla="*/ 7147560 w 9113520"/>
              <a:gd name="connsiteY12" fmla="*/ 15825161 h 40056761"/>
              <a:gd name="connsiteX13" fmla="*/ 7879080 w 9113520"/>
              <a:gd name="connsiteY13" fmla="*/ 16831001 h 40056761"/>
              <a:gd name="connsiteX14" fmla="*/ 7787640 w 9113520"/>
              <a:gd name="connsiteY14" fmla="*/ 20945801 h 40056761"/>
              <a:gd name="connsiteX15" fmla="*/ 6964680 w 9113520"/>
              <a:gd name="connsiteY15" fmla="*/ 22683161 h 40056761"/>
              <a:gd name="connsiteX16" fmla="*/ 6964680 w 9113520"/>
              <a:gd name="connsiteY16" fmla="*/ 24786281 h 40056761"/>
              <a:gd name="connsiteX17" fmla="*/ 6690360 w 9113520"/>
              <a:gd name="connsiteY17" fmla="*/ 25700681 h 40056761"/>
              <a:gd name="connsiteX18" fmla="*/ 6690360 w 9113520"/>
              <a:gd name="connsiteY18" fmla="*/ 26980841 h 40056761"/>
              <a:gd name="connsiteX19" fmla="*/ 6416040 w 9113520"/>
              <a:gd name="connsiteY19" fmla="*/ 29541161 h 40056761"/>
              <a:gd name="connsiteX20" fmla="*/ 6873240 w 9113520"/>
              <a:gd name="connsiteY20" fmla="*/ 31644281 h 40056761"/>
              <a:gd name="connsiteX21" fmla="*/ 6507480 w 9113520"/>
              <a:gd name="connsiteY21" fmla="*/ 36033401 h 40056761"/>
              <a:gd name="connsiteX22" fmla="*/ 7421880 w 9113520"/>
              <a:gd name="connsiteY22" fmla="*/ 37405001 h 40056761"/>
              <a:gd name="connsiteX23" fmla="*/ 6690360 w 9113520"/>
              <a:gd name="connsiteY23" fmla="*/ 38685161 h 40056761"/>
              <a:gd name="connsiteX24" fmla="*/ 6781800 w 9113520"/>
              <a:gd name="connsiteY24" fmla="*/ 39508121 h 40056761"/>
              <a:gd name="connsiteX25" fmla="*/ 6233160 w 9113520"/>
              <a:gd name="connsiteY25" fmla="*/ 39325241 h 40056761"/>
              <a:gd name="connsiteX26" fmla="*/ 6233160 w 9113520"/>
              <a:gd name="connsiteY26" fmla="*/ 39782441 h 40056761"/>
              <a:gd name="connsiteX27" fmla="*/ 5318760 w 9113520"/>
              <a:gd name="connsiteY27" fmla="*/ 40056761 h 40056761"/>
              <a:gd name="connsiteX28" fmla="*/ 2758440 w 9113520"/>
              <a:gd name="connsiteY28" fmla="*/ 39782441 h 40056761"/>
              <a:gd name="connsiteX29" fmla="*/ 3581400 w 9113520"/>
              <a:gd name="connsiteY29" fmla="*/ 39142361 h 40056761"/>
              <a:gd name="connsiteX30" fmla="*/ 563880 w 9113520"/>
              <a:gd name="connsiteY30" fmla="*/ 39050921 h 40056761"/>
              <a:gd name="connsiteX31" fmla="*/ 2758440 w 9113520"/>
              <a:gd name="connsiteY31" fmla="*/ 38045081 h 40056761"/>
              <a:gd name="connsiteX32" fmla="*/ 4312920 w 9113520"/>
              <a:gd name="connsiteY32" fmla="*/ 36490601 h 40056761"/>
              <a:gd name="connsiteX33" fmla="*/ 3581400 w 9113520"/>
              <a:gd name="connsiteY33" fmla="*/ 30638441 h 40056761"/>
              <a:gd name="connsiteX34" fmla="*/ 3672840 w 9113520"/>
              <a:gd name="connsiteY34" fmla="*/ 29906921 h 40056761"/>
              <a:gd name="connsiteX35" fmla="*/ 15240 w 9113520"/>
              <a:gd name="connsiteY35" fmla="*/ 29175401 h 40056761"/>
              <a:gd name="connsiteX36" fmla="*/ 1844040 w 9113520"/>
              <a:gd name="connsiteY36" fmla="*/ 19208441 h 40056761"/>
              <a:gd name="connsiteX37" fmla="*/ 1295400 w 9113520"/>
              <a:gd name="connsiteY37" fmla="*/ 19299881 h 40056761"/>
              <a:gd name="connsiteX38" fmla="*/ 1386840 w 9113520"/>
              <a:gd name="connsiteY38" fmla="*/ 19117001 h 40056761"/>
              <a:gd name="connsiteX39" fmla="*/ 1021080 w 9113520"/>
              <a:gd name="connsiteY39" fmla="*/ 19299881 h 40056761"/>
              <a:gd name="connsiteX40" fmla="*/ 838200 w 9113520"/>
              <a:gd name="connsiteY40" fmla="*/ 19025561 h 40056761"/>
              <a:gd name="connsiteX41" fmla="*/ 472440 w 9113520"/>
              <a:gd name="connsiteY41" fmla="*/ 19208441 h 40056761"/>
              <a:gd name="connsiteX42" fmla="*/ 838200 w 9113520"/>
              <a:gd name="connsiteY42" fmla="*/ 18568361 h 40056761"/>
              <a:gd name="connsiteX43" fmla="*/ 289560 w 9113520"/>
              <a:gd name="connsiteY43" fmla="*/ 18476921 h 40056761"/>
              <a:gd name="connsiteX44" fmla="*/ 563880 w 9113520"/>
              <a:gd name="connsiteY44" fmla="*/ 17928281 h 40056761"/>
              <a:gd name="connsiteX45" fmla="*/ 106680 w 9113520"/>
              <a:gd name="connsiteY45" fmla="*/ 17471081 h 40056761"/>
              <a:gd name="connsiteX46" fmla="*/ 381000 w 9113520"/>
              <a:gd name="connsiteY46" fmla="*/ 17379641 h 40056761"/>
              <a:gd name="connsiteX47" fmla="*/ 472440 w 9113520"/>
              <a:gd name="connsiteY47" fmla="*/ 16556681 h 40056761"/>
              <a:gd name="connsiteX48" fmla="*/ 929640 w 9113520"/>
              <a:gd name="connsiteY48" fmla="*/ 15002201 h 40056761"/>
              <a:gd name="connsiteX49" fmla="*/ 15240 w 9113520"/>
              <a:gd name="connsiteY49" fmla="*/ 14453561 h 40056761"/>
              <a:gd name="connsiteX50" fmla="*/ 746760 w 9113520"/>
              <a:gd name="connsiteY50" fmla="*/ 12533321 h 40056761"/>
              <a:gd name="connsiteX51" fmla="*/ 106680 w 9113520"/>
              <a:gd name="connsiteY51" fmla="*/ 12350441 h 40056761"/>
              <a:gd name="connsiteX52" fmla="*/ 106680 w 9113520"/>
              <a:gd name="connsiteY52" fmla="*/ 11710361 h 40056761"/>
              <a:gd name="connsiteX53" fmla="*/ 381000 w 9113520"/>
              <a:gd name="connsiteY53" fmla="*/ 11801801 h 40056761"/>
              <a:gd name="connsiteX54" fmla="*/ 1295400 w 9113520"/>
              <a:gd name="connsiteY54" fmla="*/ 10430201 h 40056761"/>
              <a:gd name="connsiteX55" fmla="*/ 2026920 w 9113520"/>
              <a:gd name="connsiteY55" fmla="*/ 10795961 h 40056761"/>
              <a:gd name="connsiteX56" fmla="*/ 2758440 w 9113520"/>
              <a:gd name="connsiteY56" fmla="*/ 8052761 h 40056761"/>
              <a:gd name="connsiteX57" fmla="*/ 3947160 w 9113520"/>
              <a:gd name="connsiteY57" fmla="*/ 7687001 h 40056761"/>
              <a:gd name="connsiteX58" fmla="*/ 4312920 w 9113520"/>
              <a:gd name="connsiteY58" fmla="*/ 6223961 h 40056761"/>
              <a:gd name="connsiteX59" fmla="*/ 3519720 w 9113520"/>
              <a:gd name="connsiteY59" fmla="*/ 6283809 h 40056761"/>
              <a:gd name="connsiteX60" fmla="*/ 3339840 w 9113520"/>
              <a:gd name="connsiteY60" fmla="*/ 5900945 h 40056761"/>
              <a:gd name="connsiteX61" fmla="*/ 3151680 w 9113520"/>
              <a:gd name="connsiteY61" fmla="*/ 5326761 h 40056761"/>
              <a:gd name="connsiteX62" fmla="*/ 3363360 w 9113520"/>
              <a:gd name="connsiteY62" fmla="*/ 4967581 h 40056761"/>
              <a:gd name="connsiteX63" fmla="*/ 2667000 w 9113520"/>
              <a:gd name="connsiteY63" fmla="*/ 4760921 h 40056761"/>
              <a:gd name="connsiteX64" fmla="*/ 2849880 w 9113520"/>
              <a:gd name="connsiteY64" fmla="*/ 3480761 h 40056761"/>
              <a:gd name="connsiteX65" fmla="*/ 2392680 w 9113520"/>
              <a:gd name="connsiteY65" fmla="*/ 2657801 h 40056761"/>
              <a:gd name="connsiteX66" fmla="*/ 2392680 w 9113520"/>
              <a:gd name="connsiteY66" fmla="*/ 1926281 h 40056761"/>
              <a:gd name="connsiteX67" fmla="*/ 3915914 w 9113520"/>
              <a:gd name="connsiteY67" fmla="*/ 760036 h 40056761"/>
              <a:gd name="connsiteX68" fmla="*/ 4766280 w 9113520"/>
              <a:gd name="connsiteY68" fmla="*/ 306017 h 40056761"/>
              <a:gd name="connsiteX0" fmla="*/ 4766280 w 9113520"/>
              <a:gd name="connsiteY0" fmla="*/ 306017 h 40056761"/>
              <a:gd name="connsiteX1" fmla="*/ 6256320 w 9113520"/>
              <a:gd name="connsiteY1" fmla="*/ 657413 h 40056761"/>
              <a:gd name="connsiteX2" fmla="*/ 7361760 w 9113520"/>
              <a:gd name="connsiteY2" fmla="*/ 2017168 h 40056761"/>
              <a:gd name="connsiteX3" fmla="*/ 7056120 w 9113520"/>
              <a:gd name="connsiteY3" fmla="*/ 2840681 h 40056761"/>
              <a:gd name="connsiteX4" fmla="*/ 7008960 w 9113520"/>
              <a:gd name="connsiteY4" fmla="*/ 3838727 h 40056761"/>
              <a:gd name="connsiteX5" fmla="*/ 7197120 w 9113520"/>
              <a:gd name="connsiteY5" fmla="*/ 5147171 h 40056761"/>
              <a:gd name="connsiteX6" fmla="*/ 6726720 w 9113520"/>
              <a:gd name="connsiteY6" fmla="*/ 5480696 h 40056761"/>
              <a:gd name="connsiteX7" fmla="*/ 6985440 w 9113520"/>
              <a:gd name="connsiteY7" fmla="*/ 5900945 h 40056761"/>
              <a:gd name="connsiteX8" fmla="*/ 7079520 w 9113520"/>
              <a:gd name="connsiteY8" fmla="*/ 6429959 h 40056761"/>
              <a:gd name="connsiteX9" fmla="*/ 8610600 w 9113520"/>
              <a:gd name="connsiteY9" fmla="*/ 7687001 h 40056761"/>
              <a:gd name="connsiteX10" fmla="*/ 8976360 w 9113520"/>
              <a:gd name="connsiteY10" fmla="*/ 10064441 h 40056761"/>
              <a:gd name="connsiteX11" fmla="*/ 7787640 w 9113520"/>
              <a:gd name="connsiteY11" fmla="*/ 15002201 h 40056761"/>
              <a:gd name="connsiteX12" fmla="*/ 7147560 w 9113520"/>
              <a:gd name="connsiteY12" fmla="*/ 15825161 h 40056761"/>
              <a:gd name="connsiteX13" fmla="*/ 7879080 w 9113520"/>
              <a:gd name="connsiteY13" fmla="*/ 16831001 h 40056761"/>
              <a:gd name="connsiteX14" fmla="*/ 7787640 w 9113520"/>
              <a:gd name="connsiteY14" fmla="*/ 20945801 h 40056761"/>
              <a:gd name="connsiteX15" fmla="*/ 6964680 w 9113520"/>
              <a:gd name="connsiteY15" fmla="*/ 22683161 h 40056761"/>
              <a:gd name="connsiteX16" fmla="*/ 6964680 w 9113520"/>
              <a:gd name="connsiteY16" fmla="*/ 24786281 h 40056761"/>
              <a:gd name="connsiteX17" fmla="*/ 6690360 w 9113520"/>
              <a:gd name="connsiteY17" fmla="*/ 25700681 h 40056761"/>
              <a:gd name="connsiteX18" fmla="*/ 6690360 w 9113520"/>
              <a:gd name="connsiteY18" fmla="*/ 26980841 h 40056761"/>
              <a:gd name="connsiteX19" fmla="*/ 6416040 w 9113520"/>
              <a:gd name="connsiteY19" fmla="*/ 29541161 h 40056761"/>
              <a:gd name="connsiteX20" fmla="*/ 6873240 w 9113520"/>
              <a:gd name="connsiteY20" fmla="*/ 31644281 h 40056761"/>
              <a:gd name="connsiteX21" fmla="*/ 6507480 w 9113520"/>
              <a:gd name="connsiteY21" fmla="*/ 36033401 h 40056761"/>
              <a:gd name="connsiteX22" fmla="*/ 7421880 w 9113520"/>
              <a:gd name="connsiteY22" fmla="*/ 37405001 h 40056761"/>
              <a:gd name="connsiteX23" fmla="*/ 6690360 w 9113520"/>
              <a:gd name="connsiteY23" fmla="*/ 38685161 h 40056761"/>
              <a:gd name="connsiteX24" fmla="*/ 6781800 w 9113520"/>
              <a:gd name="connsiteY24" fmla="*/ 39508121 h 40056761"/>
              <a:gd name="connsiteX25" fmla="*/ 6233160 w 9113520"/>
              <a:gd name="connsiteY25" fmla="*/ 39325241 h 40056761"/>
              <a:gd name="connsiteX26" fmla="*/ 6233160 w 9113520"/>
              <a:gd name="connsiteY26" fmla="*/ 39782441 h 40056761"/>
              <a:gd name="connsiteX27" fmla="*/ 5318760 w 9113520"/>
              <a:gd name="connsiteY27" fmla="*/ 40056761 h 40056761"/>
              <a:gd name="connsiteX28" fmla="*/ 2758440 w 9113520"/>
              <a:gd name="connsiteY28" fmla="*/ 39782441 h 40056761"/>
              <a:gd name="connsiteX29" fmla="*/ 3581400 w 9113520"/>
              <a:gd name="connsiteY29" fmla="*/ 39142361 h 40056761"/>
              <a:gd name="connsiteX30" fmla="*/ 563880 w 9113520"/>
              <a:gd name="connsiteY30" fmla="*/ 39050921 h 40056761"/>
              <a:gd name="connsiteX31" fmla="*/ 2758440 w 9113520"/>
              <a:gd name="connsiteY31" fmla="*/ 38045081 h 40056761"/>
              <a:gd name="connsiteX32" fmla="*/ 4312920 w 9113520"/>
              <a:gd name="connsiteY32" fmla="*/ 36490601 h 40056761"/>
              <a:gd name="connsiteX33" fmla="*/ 3581400 w 9113520"/>
              <a:gd name="connsiteY33" fmla="*/ 30638441 h 40056761"/>
              <a:gd name="connsiteX34" fmla="*/ 3672840 w 9113520"/>
              <a:gd name="connsiteY34" fmla="*/ 29906921 h 40056761"/>
              <a:gd name="connsiteX35" fmla="*/ 15240 w 9113520"/>
              <a:gd name="connsiteY35" fmla="*/ 29175401 h 40056761"/>
              <a:gd name="connsiteX36" fmla="*/ 1844040 w 9113520"/>
              <a:gd name="connsiteY36" fmla="*/ 19208441 h 40056761"/>
              <a:gd name="connsiteX37" fmla="*/ 1295400 w 9113520"/>
              <a:gd name="connsiteY37" fmla="*/ 19299881 h 40056761"/>
              <a:gd name="connsiteX38" fmla="*/ 1386840 w 9113520"/>
              <a:gd name="connsiteY38" fmla="*/ 19117001 h 40056761"/>
              <a:gd name="connsiteX39" fmla="*/ 1021080 w 9113520"/>
              <a:gd name="connsiteY39" fmla="*/ 19299881 h 40056761"/>
              <a:gd name="connsiteX40" fmla="*/ 838200 w 9113520"/>
              <a:gd name="connsiteY40" fmla="*/ 19025561 h 40056761"/>
              <a:gd name="connsiteX41" fmla="*/ 472440 w 9113520"/>
              <a:gd name="connsiteY41" fmla="*/ 19208441 h 40056761"/>
              <a:gd name="connsiteX42" fmla="*/ 838200 w 9113520"/>
              <a:gd name="connsiteY42" fmla="*/ 18568361 h 40056761"/>
              <a:gd name="connsiteX43" fmla="*/ 289560 w 9113520"/>
              <a:gd name="connsiteY43" fmla="*/ 18476921 h 40056761"/>
              <a:gd name="connsiteX44" fmla="*/ 563880 w 9113520"/>
              <a:gd name="connsiteY44" fmla="*/ 17928281 h 40056761"/>
              <a:gd name="connsiteX45" fmla="*/ 106680 w 9113520"/>
              <a:gd name="connsiteY45" fmla="*/ 17471081 h 40056761"/>
              <a:gd name="connsiteX46" fmla="*/ 381000 w 9113520"/>
              <a:gd name="connsiteY46" fmla="*/ 17379641 h 40056761"/>
              <a:gd name="connsiteX47" fmla="*/ 472440 w 9113520"/>
              <a:gd name="connsiteY47" fmla="*/ 16556681 h 40056761"/>
              <a:gd name="connsiteX48" fmla="*/ 929640 w 9113520"/>
              <a:gd name="connsiteY48" fmla="*/ 15002201 h 40056761"/>
              <a:gd name="connsiteX49" fmla="*/ 15240 w 9113520"/>
              <a:gd name="connsiteY49" fmla="*/ 14453561 h 40056761"/>
              <a:gd name="connsiteX50" fmla="*/ 746760 w 9113520"/>
              <a:gd name="connsiteY50" fmla="*/ 12533321 h 40056761"/>
              <a:gd name="connsiteX51" fmla="*/ 106680 w 9113520"/>
              <a:gd name="connsiteY51" fmla="*/ 12350441 h 40056761"/>
              <a:gd name="connsiteX52" fmla="*/ 106680 w 9113520"/>
              <a:gd name="connsiteY52" fmla="*/ 11710361 h 40056761"/>
              <a:gd name="connsiteX53" fmla="*/ 381000 w 9113520"/>
              <a:gd name="connsiteY53" fmla="*/ 11801801 h 40056761"/>
              <a:gd name="connsiteX54" fmla="*/ 1295400 w 9113520"/>
              <a:gd name="connsiteY54" fmla="*/ 10430201 h 40056761"/>
              <a:gd name="connsiteX55" fmla="*/ 2026920 w 9113520"/>
              <a:gd name="connsiteY55" fmla="*/ 10795961 h 40056761"/>
              <a:gd name="connsiteX56" fmla="*/ 2758440 w 9113520"/>
              <a:gd name="connsiteY56" fmla="*/ 8052761 h 40056761"/>
              <a:gd name="connsiteX57" fmla="*/ 3947160 w 9113520"/>
              <a:gd name="connsiteY57" fmla="*/ 7687001 h 40056761"/>
              <a:gd name="connsiteX58" fmla="*/ 4312920 w 9113520"/>
              <a:gd name="connsiteY58" fmla="*/ 6223961 h 40056761"/>
              <a:gd name="connsiteX59" fmla="*/ 3519720 w 9113520"/>
              <a:gd name="connsiteY59" fmla="*/ 6283809 h 40056761"/>
              <a:gd name="connsiteX60" fmla="*/ 3339840 w 9113520"/>
              <a:gd name="connsiteY60" fmla="*/ 5900945 h 40056761"/>
              <a:gd name="connsiteX61" fmla="*/ 3151680 w 9113520"/>
              <a:gd name="connsiteY61" fmla="*/ 5326761 h 40056761"/>
              <a:gd name="connsiteX62" fmla="*/ 3363360 w 9113520"/>
              <a:gd name="connsiteY62" fmla="*/ 4967581 h 40056761"/>
              <a:gd name="connsiteX63" fmla="*/ 2667000 w 9113520"/>
              <a:gd name="connsiteY63" fmla="*/ 4760921 h 40056761"/>
              <a:gd name="connsiteX64" fmla="*/ 2849880 w 9113520"/>
              <a:gd name="connsiteY64" fmla="*/ 3480761 h 40056761"/>
              <a:gd name="connsiteX65" fmla="*/ 2392680 w 9113520"/>
              <a:gd name="connsiteY65" fmla="*/ 2657801 h 40056761"/>
              <a:gd name="connsiteX66" fmla="*/ 2392680 w 9113520"/>
              <a:gd name="connsiteY66" fmla="*/ 1926281 h 40056761"/>
              <a:gd name="connsiteX67" fmla="*/ 3915914 w 9113520"/>
              <a:gd name="connsiteY67" fmla="*/ 760036 h 40056761"/>
              <a:gd name="connsiteX68" fmla="*/ 4766280 w 9113520"/>
              <a:gd name="connsiteY68" fmla="*/ 306017 h 40056761"/>
              <a:gd name="connsiteX0" fmla="*/ 4766280 w 9113520"/>
              <a:gd name="connsiteY0" fmla="*/ 306017 h 40056761"/>
              <a:gd name="connsiteX1" fmla="*/ 6256320 w 9113520"/>
              <a:gd name="connsiteY1" fmla="*/ 657413 h 40056761"/>
              <a:gd name="connsiteX2" fmla="*/ 7361760 w 9113520"/>
              <a:gd name="connsiteY2" fmla="*/ 2017168 h 40056761"/>
              <a:gd name="connsiteX3" fmla="*/ 7056120 w 9113520"/>
              <a:gd name="connsiteY3" fmla="*/ 2840681 h 40056761"/>
              <a:gd name="connsiteX4" fmla="*/ 7008960 w 9113520"/>
              <a:gd name="connsiteY4" fmla="*/ 3838727 h 40056761"/>
              <a:gd name="connsiteX5" fmla="*/ 7197120 w 9113520"/>
              <a:gd name="connsiteY5" fmla="*/ 5147171 h 40056761"/>
              <a:gd name="connsiteX6" fmla="*/ 6726720 w 9113520"/>
              <a:gd name="connsiteY6" fmla="*/ 5480696 h 40056761"/>
              <a:gd name="connsiteX7" fmla="*/ 6985440 w 9113520"/>
              <a:gd name="connsiteY7" fmla="*/ 5900945 h 40056761"/>
              <a:gd name="connsiteX8" fmla="*/ 7079520 w 9113520"/>
              <a:gd name="connsiteY8" fmla="*/ 6429959 h 40056761"/>
              <a:gd name="connsiteX9" fmla="*/ 8610600 w 9113520"/>
              <a:gd name="connsiteY9" fmla="*/ 7687001 h 40056761"/>
              <a:gd name="connsiteX10" fmla="*/ 8976360 w 9113520"/>
              <a:gd name="connsiteY10" fmla="*/ 10064441 h 40056761"/>
              <a:gd name="connsiteX11" fmla="*/ 7787640 w 9113520"/>
              <a:gd name="connsiteY11" fmla="*/ 15002201 h 40056761"/>
              <a:gd name="connsiteX12" fmla="*/ 7147560 w 9113520"/>
              <a:gd name="connsiteY12" fmla="*/ 15825161 h 40056761"/>
              <a:gd name="connsiteX13" fmla="*/ 7879080 w 9113520"/>
              <a:gd name="connsiteY13" fmla="*/ 16831001 h 40056761"/>
              <a:gd name="connsiteX14" fmla="*/ 7787640 w 9113520"/>
              <a:gd name="connsiteY14" fmla="*/ 20945801 h 40056761"/>
              <a:gd name="connsiteX15" fmla="*/ 6964680 w 9113520"/>
              <a:gd name="connsiteY15" fmla="*/ 22683161 h 40056761"/>
              <a:gd name="connsiteX16" fmla="*/ 6964680 w 9113520"/>
              <a:gd name="connsiteY16" fmla="*/ 24786281 h 40056761"/>
              <a:gd name="connsiteX17" fmla="*/ 6690360 w 9113520"/>
              <a:gd name="connsiteY17" fmla="*/ 25700681 h 40056761"/>
              <a:gd name="connsiteX18" fmla="*/ 6690360 w 9113520"/>
              <a:gd name="connsiteY18" fmla="*/ 26980841 h 40056761"/>
              <a:gd name="connsiteX19" fmla="*/ 6416040 w 9113520"/>
              <a:gd name="connsiteY19" fmla="*/ 29541161 h 40056761"/>
              <a:gd name="connsiteX20" fmla="*/ 6873240 w 9113520"/>
              <a:gd name="connsiteY20" fmla="*/ 31644281 h 40056761"/>
              <a:gd name="connsiteX21" fmla="*/ 6507480 w 9113520"/>
              <a:gd name="connsiteY21" fmla="*/ 36033401 h 40056761"/>
              <a:gd name="connsiteX22" fmla="*/ 7421880 w 9113520"/>
              <a:gd name="connsiteY22" fmla="*/ 37405001 h 40056761"/>
              <a:gd name="connsiteX23" fmla="*/ 6690360 w 9113520"/>
              <a:gd name="connsiteY23" fmla="*/ 38685161 h 40056761"/>
              <a:gd name="connsiteX24" fmla="*/ 6781800 w 9113520"/>
              <a:gd name="connsiteY24" fmla="*/ 39508121 h 40056761"/>
              <a:gd name="connsiteX25" fmla="*/ 6233160 w 9113520"/>
              <a:gd name="connsiteY25" fmla="*/ 39325241 h 40056761"/>
              <a:gd name="connsiteX26" fmla="*/ 6233160 w 9113520"/>
              <a:gd name="connsiteY26" fmla="*/ 39782441 h 40056761"/>
              <a:gd name="connsiteX27" fmla="*/ 5318760 w 9113520"/>
              <a:gd name="connsiteY27" fmla="*/ 40056761 h 40056761"/>
              <a:gd name="connsiteX28" fmla="*/ 2758440 w 9113520"/>
              <a:gd name="connsiteY28" fmla="*/ 39782441 h 40056761"/>
              <a:gd name="connsiteX29" fmla="*/ 3581400 w 9113520"/>
              <a:gd name="connsiteY29" fmla="*/ 39142361 h 40056761"/>
              <a:gd name="connsiteX30" fmla="*/ 563880 w 9113520"/>
              <a:gd name="connsiteY30" fmla="*/ 39050921 h 40056761"/>
              <a:gd name="connsiteX31" fmla="*/ 2758440 w 9113520"/>
              <a:gd name="connsiteY31" fmla="*/ 38045081 h 40056761"/>
              <a:gd name="connsiteX32" fmla="*/ 4312920 w 9113520"/>
              <a:gd name="connsiteY32" fmla="*/ 36490601 h 40056761"/>
              <a:gd name="connsiteX33" fmla="*/ 3581400 w 9113520"/>
              <a:gd name="connsiteY33" fmla="*/ 30638441 h 40056761"/>
              <a:gd name="connsiteX34" fmla="*/ 3672840 w 9113520"/>
              <a:gd name="connsiteY34" fmla="*/ 29906921 h 40056761"/>
              <a:gd name="connsiteX35" fmla="*/ 15240 w 9113520"/>
              <a:gd name="connsiteY35" fmla="*/ 29175401 h 40056761"/>
              <a:gd name="connsiteX36" fmla="*/ 1844040 w 9113520"/>
              <a:gd name="connsiteY36" fmla="*/ 19208441 h 40056761"/>
              <a:gd name="connsiteX37" fmla="*/ 1295400 w 9113520"/>
              <a:gd name="connsiteY37" fmla="*/ 19299881 h 40056761"/>
              <a:gd name="connsiteX38" fmla="*/ 1386840 w 9113520"/>
              <a:gd name="connsiteY38" fmla="*/ 19117001 h 40056761"/>
              <a:gd name="connsiteX39" fmla="*/ 1021080 w 9113520"/>
              <a:gd name="connsiteY39" fmla="*/ 19299881 h 40056761"/>
              <a:gd name="connsiteX40" fmla="*/ 838200 w 9113520"/>
              <a:gd name="connsiteY40" fmla="*/ 19025561 h 40056761"/>
              <a:gd name="connsiteX41" fmla="*/ 472440 w 9113520"/>
              <a:gd name="connsiteY41" fmla="*/ 19208441 h 40056761"/>
              <a:gd name="connsiteX42" fmla="*/ 838200 w 9113520"/>
              <a:gd name="connsiteY42" fmla="*/ 18568361 h 40056761"/>
              <a:gd name="connsiteX43" fmla="*/ 289560 w 9113520"/>
              <a:gd name="connsiteY43" fmla="*/ 18476921 h 40056761"/>
              <a:gd name="connsiteX44" fmla="*/ 563880 w 9113520"/>
              <a:gd name="connsiteY44" fmla="*/ 17928281 h 40056761"/>
              <a:gd name="connsiteX45" fmla="*/ 106680 w 9113520"/>
              <a:gd name="connsiteY45" fmla="*/ 17471081 h 40056761"/>
              <a:gd name="connsiteX46" fmla="*/ 381000 w 9113520"/>
              <a:gd name="connsiteY46" fmla="*/ 17379641 h 40056761"/>
              <a:gd name="connsiteX47" fmla="*/ 472440 w 9113520"/>
              <a:gd name="connsiteY47" fmla="*/ 16556681 h 40056761"/>
              <a:gd name="connsiteX48" fmla="*/ 929640 w 9113520"/>
              <a:gd name="connsiteY48" fmla="*/ 15002201 h 40056761"/>
              <a:gd name="connsiteX49" fmla="*/ 15240 w 9113520"/>
              <a:gd name="connsiteY49" fmla="*/ 14453561 h 40056761"/>
              <a:gd name="connsiteX50" fmla="*/ 746760 w 9113520"/>
              <a:gd name="connsiteY50" fmla="*/ 12533321 h 40056761"/>
              <a:gd name="connsiteX51" fmla="*/ 106680 w 9113520"/>
              <a:gd name="connsiteY51" fmla="*/ 12350441 h 40056761"/>
              <a:gd name="connsiteX52" fmla="*/ 106680 w 9113520"/>
              <a:gd name="connsiteY52" fmla="*/ 11710361 h 40056761"/>
              <a:gd name="connsiteX53" fmla="*/ 381000 w 9113520"/>
              <a:gd name="connsiteY53" fmla="*/ 11801801 h 40056761"/>
              <a:gd name="connsiteX54" fmla="*/ 1295400 w 9113520"/>
              <a:gd name="connsiteY54" fmla="*/ 10430201 h 40056761"/>
              <a:gd name="connsiteX55" fmla="*/ 2026920 w 9113520"/>
              <a:gd name="connsiteY55" fmla="*/ 10795961 h 40056761"/>
              <a:gd name="connsiteX56" fmla="*/ 2758440 w 9113520"/>
              <a:gd name="connsiteY56" fmla="*/ 8052761 h 40056761"/>
              <a:gd name="connsiteX57" fmla="*/ 3947160 w 9113520"/>
              <a:gd name="connsiteY57" fmla="*/ 7687001 h 40056761"/>
              <a:gd name="connsiteX58" fmla="*/ 4312920 w 9113520"/>
              <a:gd name="connsiteY58" fmla="*/ 6223961 h 40056761"/>
              <a:gd name="connsiteX59" fmla="*/ 3519720 w 9113520"/>
              <a:gd name="connsiteY59" fmla="*/ 6283809 h 40056761"/>
              <a:gd name="connsiteX60" fmla="*/ 3339840 w 9113520"/>
              <a:gd name="connsiteY60" fmla="*/ 5900945 h 40056761"/>
              <a:gd name="connsiteX61" fmla="*/ 3151680 w 9113520"/>
              <a:gd name="connsiteY61" fmla="*/ 5326761 h 40056761"/>
              <a:gd name="connsiteX62" fmla="*/ 3363360 w 9113520"/>
              <a:gd name="connsiteY62" fmla="*/ 4967581 h 40056761"/>
              <a:gd name="connsiteX63" fmla="*/ 2667000 w 9113520"/>
              <a:gd name="connsiteY63" fmla="*/ 4760921 h 40056761"/>
              <a:gd name="connsiteX64" fmla="*/ 2849880 w 9113520"/>
              <a:gd name="connsiteY64" fmla="*/ 3480761 h 40056761"/>
              <a:gd name="connsiteX65" fmla="*/ 2392680 w 9113520"/>
              <a:gd name="connsiteY65" fmla="*/ 2657801 h 40056761"/>
              <a:gd name="connsiteX66" fmla="*/ 2392680 w 9113520"/>
              <a:gd name="connsiteY66" fmla="*/ 1926281 h 40056761"/>
              <a:gd name="connsiteX67" fmla="*/ 3915914 w 9113520"/>
              <a:gd name="connsiteY67" fmla="*/ 760036 h 40056761"/>
              <a:gd name="connsiteX68" fmla="*/ 4766280 w 9113520"/>
              <a:gd name="connsiteY68" fmla="*/ 306017 h 40056761"/>
              <a:gd name="connsiteX0" fmla="*/ 4766280 w 9113520"/>
              <a:gd name="connsiteY0" fmla="*/ 306017 h 40056761"/>
              <a:gd name="connsiteX1" fmla="*/ 6256320 w 9113520"/>
              <a:gd name="connsiteY1" fmla="*/ 657413 h 40056761"/>
              <a:gd name="connsiteX2" fmla="*/ 7361760 w 9113520"/>
              <a:gd name="connsiteY2" fmla="*/ 2017168 h 40056761"/>
              <a:gd name="connsiteX3" fmla="*/ 7056120 w 9113520"/>
              <a:gd name="connsiteY3" fmla="*/ 2840681 h 40056761"/>
              <a:gd name="connsiteX4" fmla="*/ 7008960 w 9113520"/>
              <a:gd name="connsiteY4" fmla="*/ 3838727 h 40056761"/>
              <a:gd name="connsiteX5" fmla="*/ 7197120 w 9113520"/>
              <a:gd name="connsiteY5" fmla="*/ 5147171 h 40056761"/>
              <a:gd name="connsiteX6" fmla="*/ 6726720 w 9113520"/>
              <a:gd name="connsiteY6" fmla="*/ 5480696 h 40056761"/>
              <a:gd name="connsiteX7" fmla="*/ 6985440 w 9113520"/>
              <a:gd name="connsiteY7" fmla="*/ 5900945 h 40056761"/>
              <a:gd name="connsiteX8" fmla="*/ 7079520 w 9113520"/>
              <a:gd name="connsiteY8" fmla="*/ 6429959 h 40056761"/>
              <a:gd name="connsiteX9" fmla="*/ 8610600 w 9113520"/>
              <a:gd name="connsiteY9" fmla="*/ 7687001 h 40056761"/>
              <a:gd name="connsiteX10" fmla="*/ 8976360 w 9113520"/>
              <a:gd name="connsiteY10" fmla="*/ 10064441 h 40056761"/>
              <a:gd name="connsiteX11" fmla="*/ 7787640 w 9113520"/>
              <a:gd name="connsiteY11" fmla="*/ 15002201 h 40056761"/>
              <a:gd name="connsiteX12" fmla="*/ 7147560 w 9113520"/>
              <a:gd name="connsiteY12" fmla="*/ 15825161 h 40056761"/>
              <a:gd name="connsiteX13" fmla="*/ 7879080 w 9113520"/>
              <a:gd name="connsiteY13" fmla="*/ 16831001 h 40056761"/>
              <a:gd name="connsiteX14" fmla="*/ 7787640 w 9113520"/>
              <a:gd name="connsiteY14" fmla="*/ 20945801 h 40056761"/>
              <a:gd name="connsiteX15" fmla="*/ 6964680 w 9113520"/>
              <a:gd name="connsiteY15" fmla="*/ 22683161 h 40056761"/>
              <a:gd name="connsiteX16" fmla="*/ 6964680 w 9113520"/>
              <a:gd name="connsiteY16" fmla="*/ 24786281 h 40056761"/>
              <a:gd name="connsiteX17" fmla="*/ 6690360 w 9113520"/>
              <a:gd name="connsiteY17" fmla="*/ 25700681 h 40056761"/>
              <a:gd name="connsiteX18" fmla="*/ 6690360 w 9113520"/>
              <a:gd name="connsiteY18" fmla="*/ 26980841 h 40056761"/>
              <a:gd name="connsiteX19" fmla="*/ 6416040 w 9113520"/>
              <a:gd name="connsiteY19" fmla="*/ 29541161 h 40056761"/>
              <a:gd name="connsiteX20" fmla="*/ 6873240 w 9113520"/>
              <a:gd name="connsiteY20" fmla="*/ 31644281 h 40056761"/>
              <a:gd name="connsiteX21" fmla="*/ 6507480 w 9113520"/>
              <a:gd name="connsiteY21" fmla="*/ 36033401 h 40056761"/>
              <a:gd name="connsiteX22" fmla="*/ 7421880 w 9113520"/>
              <a:gd name="connsiteY22" fmla="*/ 37405001 h 40056761"/>
              <a:gd name="connsiteX23" fmla="*/ 6690360 w 9113520"/>
              <a:gd name="connsiteY23" fmla="*/ 38685161 h 40056761"/>
              <a:gd name="connsiteX24" fmla="*/ 6781800 w 9113520"/>
              <a:gd name="connsiteY24" fmla="*/ 39508121 h 40056761"/>
              <a:gd name="connsiteX25" fmla="*/ 6233160 w 9113520"/>
              <a:gd name="connsiteY25" fmla="*/ 39325241 h 40056761"/>
              <a:gd name="connsiteX26" fmla="*/ 6233160 w 9113520"/>
              <a:gd name="connsiteY26" fmla="*/ 39782441 h 40056761"/>
              <a:gd name="connsiteX27" fmla="*/ 5318760 w 9113520"/>
              <a:gd name="connsiteY27" fmla="*/ 40056761 h 40056761"/>
              <a:gd name="connsiteX28" fmla="*/ 2758440 w 9113520"/>
              <a:gd name="connsiteY28" fmla="*/ 39782441 h 40056761"/>
              <a:gd name="connsiteX29" fmla="*/ 3581400 w 9113520"/>
              <a:gd name="connsiteY29" fmla="*/ 39142361 h 40056761"/>
              <a:gd name="connsiteX30" fmla="*/ 563880 w 9113520"/>
              <a:gd name="connsiteY30" fmla="*/ 39050921 h 40056761"/>
              <a:gd name="connsiteX31" fmla="*/ 2758440 w 9113520"/>
              <a:gd name="connsiteY31" fmla="*/ 38045081 h 40056761"/>
              <a:gd name="connsiteX32" fmla="*/ 4312920 w 9113520"/>
              <a:gd name="connsiteY32" fmla="*/ 36490601 h 40056761"/>
              <a:gd name="connsiteX33" fmla="*/ 3581400 w 9113520"/>
              <a:gd name="connsiteY33" fmla="*/ 30638441 h 40056761"/>
              <a:gd name="connsiteX34" fmla="*/ 3672840 w 9113520"/>
              <a:gd name="connsiteY34" fmla="*/ 29906921 h 40056761"/>
              <a:gd name="connsiteX35" fmla="*/ 15240 w 9113520"/>
              <a:gd name="connsiteY35" fmla="*/ 29175401 h 40056761"/>
              <a:gd name="connsiteX36" fmla="*/ 1844040 w 9113520"/>
              <a:gd name="connsiteY36" fmla="*/ 19208441 h 40056761"/>
              <a:gd name="connsiteX37" fmla="*/ 1295400 w 9113520"/>
              <a:gd name="connsiteY37" fmla="*/ 19299881 h 40056761"/>
              <a:gd name="connsiteX38" fmla="*/ 1386840 w 9113520"/>
              <a:gd name="connsiteY38" fmla="*/ 19117001 h 40056761"/>
              <a:gd name="connsiteX39" fmla="*/ 1021080 w 9113520"/>
              <a:gd name="connsiteY39" fmla="*/ 19299881 h 40056761"/>
              <a:gd name="connsiteX40" fmla="*/ 838200 w 9113520"/>
              <a:gd name="connsiteY40" fmla="*/ 19025561 h 40056761"/>
              <a:gd name="connsiteX41" fmla="*/ 472440 w 9113520"/>
              <a:gd name="connsiteY41" fmla="*/ 19208441 h 40056761"/>
              <a:gd name="connsiteX42" fmla="*/ 838200 w 9113520"/>
              <a:gd name="connsiteY42" fmla="*/ 18568361 h 40056761"/>
              <a:gd name="connsiteX43" fmla="*/ 289560 w 9113520"/>
              <a:gd name="connsiteY43" fmla="*/ 18476921 h 40056761"/>
              <a:gd name="connsiteX44" fmla="*/ 563880 w 9113520"/>
              <a:gd name="connsiteY44" fmla="*/ 17928281 h 40056761"/>
              <a:gd name="connsiteX45" fmla="*/ 106680 w 9113520"/>
              <a:gd name="connsiteY45" fmla="*/ 17471081 h 40056761"/>
              <a:gd name="connsiteX46" fmla="*/ 381000 w 9113520"/>
              <a:gd name="connsiteY46" fmla="*/ 17379641 h 40056761"/>
              <a:gd name="connsiteX47" fmla="*/ 472440 w 9113520"/>
              <a:gd name="connsiteY47" fmla="*/ 16556681 h 40056761"/>
              <a:gd name="connsiteX48" fmla="*/ 929640 w 9113520"/>
              <a:gd name="connsiteY48" fmla="*/ 15002201 h 40056761"/>
              <a:gd name="connsiteX49" fmla="*/ 15240 w 9113520"/>
              <a:gd name="connsiteY49" fmla="*/ 14453561 h 40056761"/>
              <a:gd name="connsiteX50" fmla="*/ 746760 w 9113520"/>
              <a:gd name="connsiteY50" fmla="*/ 12533321 h 40056761"/>
              <a:gd name="connsiteX51" fmla="*/ 106680 w 9113520"/>
              <a:gd name="connsiteY51" fmla="*/ 12350441 h 40056761"/>
              <a:gd name="connsiteX52" fmla="*/ 106680 w 9113520"/>
              <a:gd name="connsiteY52" fmla="*/ 11710361 h 40056761"/>
              <a:gd name="connsiteX53" fmla="*/ 381000 w 9113520"/>
              <a:gd name="connsiteY53" fmla="*/ 11801801 h 40056761"/>
              <a:gd name="connsiteX54" fmla="*/ 1295400 w 9113520"/>
              <a:gd name="connsiteY54" fmla="*/ 10430201 h 40056761"/>
              <a:gd name="connsiteX55" fmla="*/ 2026920 w 9113520"/>
              <a:gd name="connsiteY55" fmla="*/ 10795961 h 40056761"/>
              <a:gd name="connsiteX56" fmla="*/ 2758440 w 9113520"/>
              <a:gd name="connsiteY56" fmla="*/ 8052761 h 40056761"/>
              <a:gd name="connsiteX57" fmla="*/ 3947160 w 9113520"/>
              <a:gd name="connsiteY57" fmla="*/ 7687001 h 40056761"/>
              <a:gd name="connsiteX58" fmla="*/ 4312920 w 9113520"/>
              <a:gd name="connsiteY58" fmla="*/ 6223961 h 40056761"/>
              <a:gd name="connsiteX59" fmla="*/ 3519720 w 9113520"/>
              <a:gd name="connsiteY59" fmla="*/ 6283809 h 40056761"/>
              <a:gd name="connsiteX60" fmla="*/ 3339840 w 9113520"/>
              <a:gd name="connsiteY60" fmla="*/ 5900945 h 40056761"/>
              <a:gd name="connsiteX61" fmla="*/ 3151680 w 9113520"/>
              <a:gd name="connsiteY61" fmla="*/ 5326761 h 40056761"/>
              <a:gd name="connsiteX62" fmla="*/ 3363360 w 9113520"/>
              <a:gd name="connsiteY62" fmla="*/ 4967581 h 40056761"/>
              <a:gd name="connsiteX63" fmla="*/ 2667000 w 9113520"/>
              <a:gd name="connsiteY63" fmla="*/ 4760921 h 40056761"/>
              <a:gd name="connsiteX64" fmla="*/ 2849880 w 9113520"/>
              <a:gd name="connsiteY64" fmla="*/ 3480761 h 40056761"/>
              <a:gd name="connsiteX65" fmla="*/ 2392680 w 9113520"/>
              <a:gd name="connsiteY65" fmla="*/ 2657801 h 40056761"/>
              <a:gd name="connsiteX66" fmla="*/ 2392680 w 9113520"/>
              <a:gd name="connsiteY66" fmla="*/ 1926281 h 40056761"/>
              <a:gd name="connsiteX67" fmla="*/ 3915914 w 9113520"/>
              <a:gd name="connsiteY67" fmla="*/ 760036 h 40056761"/>
              <a:gd name="connsiteX68" fmla="*/ 4766280 w 9113520"/>
              <a:gd name="connsiteY68" fmla="*/ 306017 h 40056761"/>
              <a:gd name="connsiteX0" fmla="*/ 4766280 w 9113520"/>
              <a:gd name="connsiteY0" fmla="*/ 306017 h 40056761"/>
              <a:gd name="connsiteX1" fmla="*/ 6256320 w 9113520"/>
              <a:gd name="connsiteY1" fmla="*/ 657413 h 40056761"/>
              <a:gd name="connsiteX2" fmla="*/ 7361760 w 9113520"/>
              <a:gd name="connsiteY2" fmla="*/ 2017168 h 40056761"/>
              <a:gd name="connsiteX3" fmla="*/ 7056120 w 9113520"/>
              <a:gd name="connsiteY3" fmla="*/ 2840681 h 40056761"/>
              <a:gd name="connsiteX4" fmla="*/ 7008960 w 9113520"/>
              <a:gd name="connsiteY4" fmla="*/ 3838727 h 40056761"/>
              <a:gd name="connsiteX5" fmla="*/ 7197120 w 9113520"/>
              <a:gd name="connsiteY5" fmla="*/ 5147171 h 40056761"/>
              <a:gd name="connsiteX6" fmla="*/ 6726720 w 9113520"/>
              <a:gd name="connsiteY6" fmla="*/ 5480696 h 40056761"/>
              <a:gd name="connsiteX7" fmla="*/ 6985440 w 9113520"/>
              <a:gd name="connsiteY7" fmla="*/ 5900945 h 40056761"/>
              <a:gd name="connsiteX8" fmla="*/ 7079520 w 9113520"/>
              <a:gd name="connsiteY8" fmla="*/ 6429959 h 40056761"/>
              <a:gd name="connsiteX9" fmla="*/ 8610600 w 9113520"/>
              <a:gd name="connsiteY9" fmla="*/ 7687001 h 40056761"/>
              <a:gd name="connsiteX10" fmla="*/ 8976360 w 9113520"/>
              <a:gd name="connsiteY10" fmla="*/ 10064441 h 40056761"/>
              <a:gd name="connsiteX11" fmla="*/ 7787640 w 9113520"/>
              <a:gd name="connsiteY11" fmla="*/ 15002201 h 40056761"/>
              <a:gd name="connsiteX12" fmla="*/ 7147560 w 9113520"/>
              <a:gd name="connsiteY12" fmla="*/ 15825161 h 40056761"/>
              <a:gd name="connsiteX13" fmla="*/ 7879080 w 9113520"/>
              <a:gd name="connsiteY13" fmla="*/ 16831001 h 40056761"/>
              <a:gd name="connsiteX14" fmla="*/ 7787640 w 9113520"/>
              <a:gd name="connsiteY14" fmla="*/ 20945801 h 40056761"/>
              <a:gd name="connsiteX15" fmla="*/ 6964680 w 9113520"/>
              <a:gd name="connsiteY15" fmla="*/ 22683161 h 40056761"/>
              <a:gd name="connsiteX16" fmla="*/ 6964680 w 9113520"/>
              <a:gd name="connsiteY16" fmla="*/ 24786281 h 40056761"/>
              <a:gd name="connsiteX17" fmla="*/ 6690360 w 9113520"/>
              <a:gd name="connsiteY17" fmla="*/ 25700681 h 40056761"/>
              <a:gd name="connsiteX18" fmla="*/ 6690360 w 9113520"/>
              <a:gd name="connsiteY18" fmla="*/ 26980841 h 40056761"/>
              <a:gd name="connsiteX19" fmla="*/ 6416040 w 9113520"/>
              <a:gd name="connsiteY19" fmla="*/ 29541161 h 40056761"/>
              <a:gd name="connsiteX20" fmla="*/ 6873240 w 9113520"/>
              <a:gd name="connsiteY20" fmla="*/ 31644281 h 40056761"/>
              <a:gd name="connsiteX21" fmla="*/ 6507480 w 9113520"/>
              <a:gd name="connsiteY21" fmla="*/ 36033401 h 40056761"/>
              <a:gd name="connsiteX22" fmla="*/ 7421880 w 9113520"/>
              <a:gd name="connsiteY22" fmla="*/ 37405001 h 40056761"/>
              <a:gd name="connsiteX23" fmla="*/ 6690360 w 9113520"/>
              <a:gd name="connsiteY23" fmla="*/ 38685161 h 40056761"/>
              <a:gd name="connsiteX24" fmla="*/ 6781800 w 9113520"/>
              <a:gd name="connsiteY24" fmla="*/ 39508121 h 40056761"/>
              <a:gd name="connsiteX25" fmla="*/ 6233160 w 9113520"/>
              <a:gd name="connsiteY25" fmla="*/ 39325241 h 40056761"/>
              <a:gd name="connsiteX26" fmla="*/ 6233160 w 9113520"/>
              <a:gd name="connsiteY26" fmla="*/ 39782441 h 40056761"/>
              <a:gd name="connsiteX27" fmla="*/ 5318760 w 9113520"/>
              <a:gd name="connsiteY27" fmla="*/ 40056761 h 40056761"/>
              <a:gd name="connsiteX28" fmla="*/ 2758440 w 9113520"/>
              <a:gd name="connsiteY28" fmla="*/ 39782441 h 40056761"/>
              <a:gd name="connsiteX29" fmla="*/ 3581400 w 9113520"/>
              <a:gd name="connsiteY29" fmla="*/ 39142361 h 40056761"/>
              <a:gd name="connsiteX30" fmla="*/ 563880 w 9113520"/>
              <a:gd name="connsiteY30" fmla="*/ 39050921 h 40056761"/>
              <a:gd name="connsiteX31" fmla="*/ 2758440 w 9113520"/>
              <a:gd name="connsiteY31" fmla="*/ 38045081 h 40056761"/>
              <a:gd name="connsiteX32" fmla="*/ 4312920 w 9113520"/>
              <a:gd name="connsiteY32" fmla="*/ 36490601 h 40056761"/>
              <a:gd name="connsiteX33" fmla="*/ 3581400 w 9113520"/>
              <a:gd name="connsiteY33" fmla="*/ 30638441 h 40056761"/>
              <a:gd name="connsiteX34" fmla="*/ 3672840 w 9113520"/>
              <a:gd name="connsiteY34" fmla="*/ 29906921 h 40056761"/>
              <a:gd name="connsiteX35" fmla="*/ 15240 w 9113520"/>
              <a:gd name="connsiteY35" fmla="*/ 29175401 h 40056761"/>
              <a:gd name="connsiteX36" fmla="*/ 1844040 w 9113520"/>
              <a:gd name="connsiteY36" fmla="*/ 19208441 h 40056761"/>
              <a:gd name="connsiteX37" fmla="*/ 1295400 w 9113520"/>
              <a:gd name="connsiteY37" fmla="*/ 19299881 h 40056761"/>
              <a:gd name="connsiteX38" fmla="*/ 1386840 w 9113520"/>
              <a:gd name="connsiteY38" fmla="*/ 19117001 h 40056761"/>
              <a:gd name="connsiteX39" fmla="*/ 1021080 w 9113520"/>
              <a:gd name="connsiteY39" fmla="*/ 19299881 h 40056761"/>
              <a:gd name="connsiteX40" fmla="*/ 838200 w 9113520"/>
              <a:gd name="connsiteY40" fmla="*/ 19025561 h 40056761"/>
              <a:gd name="connsiteX41" fmla="*/ 472440 w 9113520"/>
              <a:gd name="connsiteY41" fmla="*/ 19208441 h 40056761"/>
              <a:gd name="connsiteX42" fmla="*/ 838200 w 9113520"/>
              <a:gd name="connsiteY42" fmla="*/ 18568361 h 40056761"/>
              <a:gd name="connsiteX43" fmla="*/ 289560 w 9113520"/>
              <a:gd name="connsiteY43" fmla="*/ 18476921 h 40056761"/>
              <a:gd name="connsiteX44" fmla="*/ 563880 w 9113520"/>
              <a:gd name="connsiteY44" fmla="*/ 17928281 h 40056761"/>
              <a:gd name="connsiteX45" fmla="*/ 106680 w 9113520"/>
              <a:gd name="connsiteY45" fmla="*/ 17471081 h 40056761"/>
              <a:gd name="connsiteX46" fmla="*/ 381000 w 9113520"/>
              <a:gd name="connsiteY46" fmla="*/ 17379641 h 40056761"/>
              <a:gd name="connsiteX47" fmla="*/ 472440 w 9113520"/>
              <a:gd name="connsiteY47" fmla="*/ 16556681 h 40056761"/>
              <a:gd name="connsiteX48" fmla="*/ 929640 w 9113520"/>
              <a:gd name="connsiteY48" fmla="*/ 15002201 h 40056761"/>
              <a:gd name="connsiteX49" fmla="*/ 15240 w 9113520"/>
              <a:gd name="connsiteY49" fmla="*/ 14453561 h 40056761"/>
              <a:gd name="connsiteX50" fmla="*/ 746760 w 9113520"/>
              <a:gd name="connsiteY50" fmla="*/ 12533321 h 40056761"/>
              <a:gd name="connsiteX51" fmla="*/ 106680 w 9113520"/>
              <a:gd name="connsiteY51" fmla="*/ 12350441 h 40056761"/>
              <a:gd name="connsiteX52" fmla="*/ 106680 w 9113520"/>
              <a:gd name="connsiteY52" fmla="*/ 11710361 h 40056761"/>
              <a:gd name="connsiteX53" fmla="*/ 381000 w 9113520"/>
              <a:gd name="connsiteY53" fmla="*/ 11801801 h 40056761"/>
              <a:gd name="connsiteX54" fmla="*/ 1295400 w 9113520"/>
              <a:gd name="connsiteY54" fmla="*/ 10430201 h 40056761"/>
              <a:gd name="connsiteX55" fmla="*/ 2026920 w 9113520"/>
              <a:gd name="connsiteY55" fmla="*/ 10795961 h 40056761"/>
              <a:gd name="connsiteX56" fmla="*/ 2758440 w 9113520"/>
              <a:gd name="connsiteY56" fmla="*/ 8052761 h 40056761"/>
              <a:gd name="connsiteX57" fmla="*/ 3947160 w 9113520"/>
              <a:gd name="connsiteY57" fmla="*/ 7687001 h 40056761"/>
              <a:gd name="connsiteX58" fmla="*/ 4312920 w 9113520"/>
              <a:gd name="connsiteY58" fmla="*/ 6223961 h 40056761"/>
              <a:gd name="connsiteX59" fmla="*/ 3519720 w 9113520"/>
              <a:gd name="connsiteY59" fmla="*/ 6283809 h 40056761"/>
              <a:gd name="connsiteX60" fmla="*/ 3339840 w 9113520"/>
              <a:gd name="connsiteY60" fmla="*/ 5900945 h 40056761"/>
              <a:gd name="connsiteX61" fmla="*/ 3151680 w 9113520"/>
              <a:gd name="connsiteY61" fmla="*/ 5326761 h 40056761"/>
              <a:gd name="connsiteX62" fmla="*/ 3363360 w 9113520"/>
              <a:gd name="connsiteY62" fmla="*/ 4967581 h 40056761"/>
              <a:gd name="connsiteX63" fmla="*/ 2667000 w 9113520"/>
              <a:gd name="connsiteY63" fmla="*/ 4760921 h 40056761"/>
              <a:gd name="connsiteX64" fmla="*/ 2849880 w 9113520"/>
              <a:gd name="connsiteY64" fmla="*/ 3480761 h 40056761"/>
              <a:gd name="connsiteX65" fmla="*/ 2392680 w 9113520"/>
              <a:gd name="connsiteY65" fmla="*/ 2657801 h 40056761"/>
              <a:gd name="connsiteX66" fmla="*/ 2392680 w 9113520"/>
              <a:gd name="connsiteY66" fmla="*/ 1926281 h 40056761"/>
              <a:gd name="connsiteX67" fmla="*/ 3915914 w 9113520"/>
              <a:gd name="connsiteY67" fmla="*/ 760036 h 40056761"/>
              <a:gd name="connsiteX68" fmla="*/ 4766280 w 9113520"/>
              <a:gd name="connsiteY68" fmla="*/ 306017 h 40056761"/>
              <a:gd name="connsiteX0" fmla="*/ 4766280 w 9113520"/>
              <a:gd name="connsiteY0" fmla="*/ 306017 h 40056761"/>
              <a:gd name="connsiteX1" fmla="*/ 6256320 w 9113520"/>
              <a:gd name="connsiteY1" fmla="*/ 657413 h 40056761"/>
              <a:gd name="connsiteX2" fmla="*/ 7361760 w 9113520"/>
              <a:gd name="connsiteY2" fmla="*/ 2017168 h 40056761"/>
              <a:gd name="connsiteX3" fmla="*/ 7056120 w 9113520"/>
              <a:gd name="connsiteY3" fmla="*/ 2840681 h 40056761"/>
              <a:gd name="connsiteX4" fmla="*/ 7008960 w 9113520"/>
              <a:gd name="connsiteY4" fmla="*/ 3838727 h 40056761"/>
              <a:gd name="connsiteX5" fmla="*/ 7197120 w 9113520"/>
              <a:gd name="connsiteY5" fmla="*/ 5147171 h 40056761"/>
              <a:gd name="connsiteX6" fmla="*/ 6820800 w 9113520"/>
              <a:gd name="connsiteY6" fmla="*/ 5403729 h 40056761"/>
              <a:gd name="connsiteX7" fmla="*/ 6985440 w 9113520"/>
              <a:gd name="connsiteY7" fmla="*/ 5900945 h 40056761"/>
              <a:gd name="connsiteX8" fmla="*/ 7079520 w 9113520"/>
              <a:gd name="connsiteY8" fmla="*/ 6429959 h 40056761"/>
              <a:gd name="connsiteX9" fmla="*/ 8610600 w 9113520"/>
              <a:gd name="connsiteY9" fmla="*/ 7687001 h 40056761"/>
              <a:gd name="connsiteX10" fmla="*/ 8976360 w 9113520"/>
              <a:gd name="connsiteY10" fmla="*/ 10064441 h 40056761"/>
              <a:gd name="connsiteX11" fmla="*/ 7787640 w 9113520"/>
              <a:gd name="connsiteY11" fmla="*/ 15002201 h 40056761"/>
              <a:gd name="connsiteX12" fmla="*/ 7147560 w 9113520"/>
              <a:gd name="connsiteY12" fmla="*/ 15825161 h 40056761"/>
              <a:gd name="connsiteX13" fmla="*/ 7879080 w 9113520"/>
              <a:gd name="connsiteY13" fmla="*/ 16831001 h 40056761"/>
              <a:gd name="connsiteX14" fmla="*/ 7787640 w 9113520"/>
              <a:gd name="connsiteY14" fmla="*/ 20945801 h 40056761"/>
              <a:gd name="connsiteX15" fmla="*/ 6964680 w 9113520"/>
              <a:gd name="connsiteY15" fmla="*/ 22683161 h 40056761"/>
              <a:gd name="connsiteX16" fmla="*/ 6964680 w 9113520"/>
              <a:gd name="connsiteY16" fmla="*/ 24786281 h 40056761"/>
              <a:gd name="connsiteX17" fmla="*/ 6690360 w 9113520"/>
              <a:gd name="connsiteY17" fmla="*/ 25700681 h 40056761"/>
              <a:gd name="connsiteX18" fmla="*/ 6690360 w 9113520"/>
              <a:gd name="connsiteY18" fmla="*/ 26980841 h 40056761"/>
              <a:gd name="connsiteX19" fmla="*/ 6416040 w 9113520"/>
              <a:gd name="connsiteY19" fmla="*/ 29541161 h 40056761"/>
              <a:gd name="connsiteX20" fmla="*/ 6873240 w 9113520"/>
              <a:gd name="connsiteY20" fmla="*/ 31644281 h 40056761"/>
              <a:gd name="connsiteX21" fmla="*/ 6507480 w 9113520"/>
              <a:gd name="connsiteY21" fmla="*/ 36033401 h 40056761"/>
              <a:gd name="connsiteX22" fmla="*/ 7421880 w 9113520"/>
              <a:gd name="connsiteY22" fmla="*/ 37405001 h 40056761"/>
              <a:gd name="connsiteX23" fmla="*/ 6690360 w 9113520"/>
              <a:gd name="connsiteY23" fmla="*/ 38685161 h 40056761"/>
              <a:gd name="connsiteX24" fmla="*/ 6781800 w 9113520"/>
              <a:gd name="connsiteY24" fmla="*/ 39508121 h 40056761"/>
              <a:gd name="connsiteX25" fmla="*/ 6233160 w 9113520"/>
              <a:gd name="connsiteY25" fmla="*/ 39325241 h 40056761"/>
              <a:gd name="connsiteX26" fmla="*/ 6233160 w 9113520"/>
              <a:gd name="connsiteY26" fmla="*/ 39782441 h 40056761"/>
              <a:gd name="connsiteX27" fmla="*/ 5318760 w 9113520"/>
              <a:gd name="connsiteY27" fmla="*/ 40056761 h 40056761"/>
              <a:gd name="connsiteX28" fmla="*/ 2758440 w 9113520"/>
              <a:gd name="connsiteY28" fmla="*/ 39782441 h 40056761"/>
              <a:gd name="connsiteX29" fmla="*/ 3581400 w 9113520"/>
              <a:gd name="connsiteY29" fmla="*/ 39142361 h 40056761"/>
              <a:gd name="connsiteX30" fmla="*/ 563880 w 9113520"/>
              <a:gd name="connsiteY30" fmla="*/ 39050921 h 40056761"/>
              <a:gd name="connsiteX31" fmla="*/ 2758440 w 9113520"/>
              <a:gd name="connsiteY31" fmla="*/ 38045081 h 40056761"/>
              <a:gd name="connsiteX32" fmla="*/ 4312920 w 9113520"/>
              <a:gd name="connsiteY32" fmla="*/ 36490601 h 40056761"/>
              <a:gd name="connsiteX33" fmla="*/ 3581400 w 9113520"/>
              <a:gd name="connsiteY33" fmla="*/ 30638441 h 40056761"/>
              <a:gd name="connsiteX34" fmla="*/ 3672840 w 9113520"/>
              <a:gd name="connsiteY34" fmla="*/ 29906921 h 40056761"/>
              <a:gd name="connsiteX35" fmla="*/ 15240 w 9113520"/>
              <a:gd name="connsiteY35" fmla="*/ 29175401 h 40056761"/>
              <a:gd name="connsiteX36" fmla="*/ 1844040 w 9113520"/>
              <a:gd name="connsiteY36" fmla="*/ 19208441 h 40056761"/>
              <a:gd name="connsiteX37" fmla="*/ 1295400 w 9113520"/>
              <a:gd name="connsiteY37" fmla="*/ 19299881 h 40056761"/>
              <a:gd name="connsiteX38" fmla="*/ 1386840 w 9113520"/>
              <a:gd name="connsiteY38" fmla="*/ 19117001 h 40056761"/>
              <a:gd name="connsiteX39" fmla="*/ 1021080 w 9113520"/>
              <a:gd name="connsiteY39" fmla="*/ 19299881 h 40056761"/>
              <a:gd name="connsiteX40" fmla="*/ 838200 w 9113520"/>
              <a:gd name="connsiteY40" fmla="*/ 19025561 h 40056761"/>
              <a:gd name="connsiteX41" fmla="*/ 472440 w 9113520"/>
              <a:gd name="connsiteY41" fmla="*/ 19208441 h 40056761"/>
              <a:gd name="connsiteX42" fmla="*/ 838200 w 9113520"/>
              <a:gd name="connsiteY42" fmla="*/ 18568361 h 40056761"/>
              <a:gd name="connsiteX43" fmla="*/ 289560 w 9113520"/>
              <a:gd name="connsiteY43" fmla="*/ 18476921 h 40056761"/>
              <a:gd name="connsiteX44" fmla="*/ 563880 w 9113520"/>
              <a:gd name="connsiteY44" fmla="*/ 17928281 h 40056761"/>
              <a:gd name="connsiteX45" fmla="*/ 106680 w 9113520"/>
              <a:gd name="connsiteY45" fmla="*/ 17471081 h 40056761"/>
              <a:gd name="connsiteX46" fmla="*/ 381000 w 9113520"/>
              <a:gd name="connsiteY46" fmla="*/ 17379641 h 40056761"/>
              <a:gd name="connsiteX47" fmla="*/ 472440 w 9113520"/>
              <a:gd name="connsiteY47" fmla="*/ 16556681 h 40056761"/>
              <a:gd name="connsiteX48" fmla="*/ 929640 w 9113520"/>
              <a:gd name="connsiteY48" fmla="*/ 15002201 h 40056761"/>
              <a:gd name="connsiteX49" fmla="*/ 15240 w 9113520"/>
              <a:gd name="connsiteY49" fmla="*/ 14453561 h 40056761"/>
              <a:gd name="connsiteX50" fmla="*/ 746760 w 9113520"/>
              <a:gd name="connsiteY50" fmla="*/ 12533321 h 40056761"/>
              <a:gd name="connsiteX51" fmla="*/ 106680 w 9113520"/>
              <a:gd name="connsiteY51" fmla="*/ 12350441 h 40056761"/>
              <a:gd name="connsiteX52" fmla="*/ 106680 w 9113520"/>
              <a:gd name="connsiteY52" fmla="*/ 11710361 h 40056761"/>
              <a:gd name="connsiteX53" fmla="*/ 381000 w 9113520"/>
              <a:gd name="connsiteY53" fmla="*/ 11801801 h 40056761"/>
              <a:gd name="connsiteX54" fmla="*/ 1295400 w 9113520"/>
              <a:gd name="connsiteY54" fmla="*/ 10430201 h 40056761"/>
              <a:gd name="connsiteX55" fmla="*/ 2026920 w 9113520"/>
              <a:gd name="connsiteY55" fmla="*/ 10795961 h 40056761"/>
              <a:gd name="connsiteX56" fmla="*/ 2758440 w 9113520"/>
              <a:gd name="connsiteY56" fmla="*/ 8052761 h 40056761"/>
              <a:gd name="connsiteX57" fmla="*/ 3947160 w 9113520"/>
              <a:gd name="connsiteY57" fmla="*/ 7687001 h 40056761"/>
              <a:gd name="connsiteX58" fmla="*/ 4312920 w 9113520"/>
              <a:gd name="connsiteY58" fmla="*/ 6223961 h 40056761"/>
              <a:gd name="connsiteX59" fmla="*/ 3519720 w 9113520"/>
              <a:gd name="connsiteY59" fmla="*/ 6283809 h 40056761"/>
              <a:gd name="connsiteX60" fmla="*/ 3339840 w 9113520"/>
              <a:gd name="connsiteY60" fmla="*/ 5900945 h 40056761"/>
              <a:gd name="connsiteX61" fmla="*/ 3151680 w 9113520"/>
              <a:gd name="connsiteY61" fmla="*/ 5326761 h 40056761"/>
              <a:gd name="connsiteX62" fmla="*/ 3363360 w 9113520"/>
              <a:gd name="connsiteY62" fmla="*/ 4967581 h 40056761"/>
              <a:gd name="connsiteX63" fmla="*/ 2667000 w 9113520"/>
              <a:gd name="connsiteY63" fmla="*/ 4760921 h 40056761"/>
              <a:gd name="connsiteX64" fmla="*/ 2849880 w 9113520"/>
              <a:gd name="connsiteY64" fmla="*/ 3480761 h 40056761"/>
              <a:gd name="connsiteX65" fmla="*/ 2392680 w 9113520"/>
              <a:gd name="connsiteY65" fmla="*/ 2657801 h 40056761"/>
              <a:gd name="connsiteX66" fmla="*/ 2392680 w 9113520"/>
              <a:gd name="connsiteY66" fmla="*/ 1926281 h 40056761"/>
              <a:gd name="connsiteX67" fmla="*/ 3915914 w 9113520"/>
              <a:gd name="connsiteY67" fmla="*/ 760036 h 40056761"/>
              <a:gd name="connsiteX68" fmla="*/ 4766280 w 9113520"/>
              <a:gd name="connsiteY68" fmla="*/ 306017 h 40056761"/>
              <a:gd name="connsiteX0" fmla="*/ 4766280 w 9113520"/>
              <a:gd name="connsiteY0" fmla="*/ 306017 h 40056761"/>
              <a:gd name="connsiteX1" fmla="*/ 6256320 w 9113520"/>
              <a:gd name="connsiteY1" fmla="*/ 657413 h 40056761"/>
              <a:gd name="connsiteX2" fmla="*/ 7361760 w 9113520"/>
              <a:gd name="connsiteY2" fmla="*/ 2017168 h 40056761"/>
              <a:gd name="connsiteX3" fmla="*/ 7056120 w 9113520"/>
              <a:gd name="connsiteY3" fmla="*/ 2840681 h 40056761"/>
              <a:gd name="connsiteX4" fmla="*/ 7008960 w 9113520"/>
              <a:gd name="connsiteY4" fmla="*/ 3838727 h 40056761"/>
              <a:gd name="connsiteX5" fmla="*/ 7197120 w 9113520"/>
              <a:gd name="connsiteY5" fmla="*/ 5147171 h 40056761"/>
              <a:gd name="connsiteX6" fmla="*/ 6820800 w 9113520"/>
              <a:gd name="connsiteY6" fmla="*/ 5403729 h 40056761"/>
              <a:gd name="connsiteX7" fmla="*/ 6985440 w 9113520"/>
              <a:gd name="connsiteY7" fmla="*/ 5900945 h 40056761"/>
              <a:gd name="connsiteX8" fmla="*/ 7079520 w 9113520"/>
              <a:gd name="connsiteY8" fmla="*/ 6429959 h 40056761"/>
              <a:gd name="connsiteX9" fmla="*/ 8610600 w 9113520"/>
              <a:gd name="connsiteY9" fmla="*/ 7687001 h 40056761"/>
              <a:gd name="connsiteX10" fmla="*/ 8976360 w 9113520"/>
              <a:gd name="connsiteY10" fmla="*/ 10064441 h 40056761"/>
              <a:gd name="connsiteX11" fmla="*/ 7787640 w 9113520"/>
              <a:gd name="connsiteY11" fmla="*/ 15002201 h 40056761"/>
              <a:gd name="connsiteX12" fmla="*/ 7147560 w 9113520"/>
              <a:gd name="connsiteY12" fmla="*/ 15825161 h 40056761"/>
              <a:gd name="connsiteX13" fmla="*/ 7879080 w 9113520"/>
              <a:gd name="connsiteY13" fmla="*/ 16831001 h 40056761"/>
              <a:gd name="connsiteX14" fmla="*/ 7787640 w 9113520"/>
              <a:gd name="connsiteY14" fmla="*/ 20945801 h 40056761"/>
              <a:gd name="connsiteX15" fmla="*/ 6964680 w 9113520"/>
              <a:gd name="connsiteY15" fmla="*/ 22683161 h 40056761"/>
              <a:gd name="connsiteX16" fmla="*/ 6964680 w 9113520"/>
              <a:gd name="connsiteY16" fmla="*/ 24786281 h 40056761"/>
              <a:gd name="connsiteX17" fmla="*/ 6690360 w 9113520"/>
              <a:gd name="connsiteY17" fmla="*/ 25700681 h 40056761"/>
              <a:gd name="connsiteX18" fmla="*/ 6690360 w 9113520"/>
              <a:gd name="connsiteY18" fmla="*/ 26980841 h 40056761"/>
              <a:gd name="connsiteX19" fmla="*/ 6416040 w 9113520"/>
              <a:gd name="connsiteY19" fmla="*/ 29541161 h 40056761"/>
              <a:gd name="connsiteX20" fmla="*/ 6873240 w 9113520"/>
              <a:gd name="connsiteY20" fmla="*/ 31644281 h 40056761"/>
              <a:gd name="connsiteX21" fmla="*/ 6507480 w 9113520"/>
              <a:gd name="connsiteY21" fmla="*/ 36033401 h 40056761"/>
              <a:gd name="connsiteX22" fmla="*/ 7421880 w 9113520"/>
              <a:gd name="connsiteY22" fmla="*/ 37405001 h 40056761"/>
              <a:gd name="connsiteX23" fmla="*/ 6690360 w 9113520"/>
              <a:gd name="connsiteY23" fmla="*/ 38685161 h 40056761"/>
              <a:gd name="connsiteX24" fmla="*/ 6781800 w 9113520"/>
              <a:gd name="connsiteY24" fmla="*/ 39508121 h 40056761"/>
              <a:gd name="connsiteX25" fmla="*/ 6233160 w 9113520"/>
              <a:gd name="connsiteY25" fmla="*/ 39325241 h 40056761"/>
              <a:gd name="connsiteX26" fmla="*/ 6233160 w 9113520"/>
              <a:gd name="connsiteY26" fmla="*/ 39782441 h 40056761"/>
              <a:gd name="connsiteX27" fmla="*/ 5318760 w 9113520"/>
              <a:gd name="connsiteY27" fmla="*/ 40056761 h 40056761"/>
              <a:gd name="connsiteX28" fmla="*/ 2758440 w 9113520"/>
              <a:gd name="connsiteY28" fmla="*/ 39782441 h 40056761"/>
              <a:gd name="connsiteX29" fmla="*/ 3581400 w 9113520"/>
              <a:gd name="connsiteY29" fmla="*/ 39142361 h 40056761"/>
              <a:gd name="connsiteX30" fmla="*/ 563880 w 9113520"/>
              <a:gd name="connsiteY30" fmla="*/ 39050921 h 40056761"/>
              <a:gd name="connsiteX31" fmla="*/ 2758440 w 9113520"/>
              <a:gd name="connsiteY31" fmla="*/ 38045081 h 40056761"/>
              <a:gd name="connsiteX32" fmla="*/ 4312920 w 9113520"/>
              <a:gd name="connsiteY32" fmla="*/ 36490601 h 40056761"/>
              <a:gd name="connsiteX33" fmla="*/ 3581400 w 9113520"/>
              <a:gd name="connsiteY33" fmla="*/ 30638441 h 40056761"/>
              <a:gd name="connsiteX34" fmla="*/ 3672840 w 9113520"/>
              <a:gd name="connsiteY34" fmla="*/ 29906921 h 40056761"/>
              <a:gd name="connsiteX35" fmla="*/ 15240 w 9113520"/>
              <a:gd name="connsiteY35" fmla="*/ 29175401 h 40056761"/>
              <a:gd name="connsiteX36" fmla="*/ 1844040 w 9113520"/>
              <a:gd name="connsiteY36" fmla="*/ 19208441 h 40056761"/>
              <a:gd name="connsiteX37" fmla="*/ 1295400 w 9113520"/>
              <a:gd name="connsiteY37" fmla="*/ 19299881 h 40056761"/>
              <a:gd name="connsiteX38" fmla="*/ 1386840 w 9113520"/>
              <a:gd name="connsiteY38" fmla="*/ 19117001 h 40056761"/>
              <a:gd name="connsiteX39" fmla="*/ 1021080 w 9113520"/>
              <a:gd name="connsiteY39" fmla="*/ 19299881 h 40056761"/>
              <a:gd name="connsiteX40" fmla="*/ 838200 w 9113520"/>
              <a:gd name="connsiteY40" fmla="*/ 19025561 h 40056761"/>
              <a:gd name="connsiteX41" fmla="*/ 472440 w 9113520"/>
              <a:gd name="connsiteY41" fmla="*/ 19208441 h 40056761"/>
              <a:gd name="connsiteX42" fmla="*/ 838200 w 9113520"/>
              <a:gd name="connsiteY42" fmla="*/ 18568361 h 40056761"/>
              <a:gd name="connsiteX43" fmla="*/ 289560 w 9113520"/>
              <a:gd name="connsiteY43" fmla="*/ 18476921 h 40056761"/>
              <a:gd name="connsiteX44" fmla="*/ 563880 w 9113520"/>
              <a:gd name="connsiteY44" fmla="*/ 17928281 h 40056761"/>
              <a:gd name="connsiteX45" fmla="*/ 106680 w 9113520"/>
              <a:gd name="connsiteY45" fmla="*/ 17471081 h 40056761"/>
              <a:gd name="connsiteX46" fmla="*/ 381000 w 9113520"/>
              <a:gd name="connsiteY46" fmla="*/ 17379641 h 40056761"/>
              <a:gd name="connsiteX47" fmla="*/ 472440 w 9113520"/>
              <a:gd name="connsiteY47" fmla="*/ 16556681 h 40056761"/>
              <a:gd name="connsiteX48" fmla="*/ 929640 w 9113520"/>
              <a:gd name="connsiteY48" fmla="*/ 15002201 h 40056761"/>
              <a:gd name="connsiteX49" fmla="*/ 15240 w 9113520"/>
              <a:gd name="connsiteY49" fmla="*/ 14453561 h 40056761"/>
              <a:gd name="connsiteX50" fmla="*/ 746760 w 9113520"/>
              <a:gd name="connsiteY50" fmla="*/ 12533321 h 40056761"/>
              <a:gd name="connsiteX51" fmla="*/ 106680 w 9113520"/>
              <a:gd name="connsiteY51" fmla="*/ 12350441 h 40056761"/>
              <a:gd name="connsiteX52" fmla="*/ 106680 w 9113520"/>
              <a:gd name="connsiteY52" fmla="*/ 11710361 h 40056761"/>
              <a:gd name="connsiteX53" fmla="*/ 381000 w 9113520"/>
              <a:gd name="connsiteY53" fmla="*/ 11801801 h 40056761"/>
              <a:gd name="connsiteX54" fmla="*/ 1295400 w 9113520"/>
              <a:gd name="connsiteY54" fmla="*/ 10430201 h 40056761"/>
              <a:gd name="connsiteX55" fmla="*/ 2026920 w 9113520"/>
              <a:gd name="connsiteY55" fmla="*/ 10795961 h 40056761"/>
              <a:gd name="connsiteX56" fmla="*/ 2758440 w 9113520"/>
              <a:gd name="connsiteY56" fmla="*/ 8052761 h 40056761"/>
              <a:gd name="connsiteX57" fmla="*/ 3947160 w 9113520"/>
              <a:gd name="connsiteY57" fmla="*/ 7687001 h 40056761"/>
              <a:gd name="connsiteX58" fmla="*/ 4312920 w 9113520"/>
              <a:gd name="connsiteY58" fmla="*/ 6223961 h 40056761"/>
              <a:gd name="connsiteX59" fmla="*/ 3519720 w 9113520"/>
              <a:gd name="connsiteY59" fmla="*/ 6283809 h 40056761"/>
              <a:gd name="connsiteX60" fmla="*/ 3339840 w 9113520"/>
              <a:gd name="connsiteY60" fmla="*/ 5900945 h 40056761"/>
              <a:gd name="connsiteX61" fmla="*/ 3151680 w 9113520"/>
              <a:gd name="connsiteY61" fmla="*/ 5326761 h 40056761"/>
              <a:gd name="connsiteX62" fmla="*/ 3363360 w 9113520"/>
              <a:gd name="connsiteY62" fmla="*/ 4967581 h 40056761"/>
              <a:gd name="connsiteX63" fmla="*/ 2667000 w 9113520"/>
              <a:gd name="connsiteY63" fmla="*/ 4760921 h 40056761"/>
              <a:gd name="connsiteX64" fmla="*/ 2849880 w 9113520"/>
              <a:gd name="connsiteY64" fmla="*/ 3480761 h 40056761"/>
              <a:gd name="connsiteX65" fmla="*/ 2392680 w 9113520"/>
              <a:gd name="connsiteY65" fmla="*/ 2657801 h 40056761"/>
              <a:gd name="connsiteX66" fmla="*/ 2392680 w 9113520"/>
              <a:gd name="connsiteY66" fmla="*/ 1926281 h 40056761"/>
              <a:gd name="connsiteX67" fmla="*/ 3915914 w 9113520"/>
              <a:gd name="connsiteY67" fmla="*/ 760036 h 40056761"/>
              <a:gd name="connsiteX68" fmla="*/ 4766280 w 9113520"/>
              <a:gd name="connsiteY68" fmla="*/ 306017 h 40056761"/>
              <a:gd name="connsiteX0" fmla="*/ 4766280 w 9113520"/>
              <a:gd name="connsiteY0" fmla="*/ 306017 h 40056761"/>
              <a:gd name="connsiteX1" fmla="*/ 6256320 w 9113520"/>
              <a:gd name="connsiteY1" fmla="*/ 657413 h 40056761"/>
              <a:gd name="connsiteX2" fmla="*/ 7361760 w 9113520"/>
              <a:gd name="connsiteY2" fmla="*/ 2017168 h 40056761"/>
              <a:gd name="connsiteX3" fmla="*/ 7056120 w 9113520"/>
              <a:gd name="connsiteY3" fmla="*/ 2840681 h 40056761"/>
              <a:gd name="connsiteX4" fmla="*/ 7008960 w 9113520"/>
              <a:gd name="connsiteY4" fmla="*/ 3838727 h 40056761"/>
              <a:gd name="connsiteX5" fmla="*/ 7197120 w 9113520"/>
              <a:gd name="connsiteY5" fmla="*/ 5147171 h 40056761"/>
              <a:gd name="connsiteX6" fmla="*/ 6820800 w 9113520"/>
              <a:gd name="connsiteY6" fmla="*/ 5403729 h 40056761"/>
              <a:gd name="connsiteX7" fmla="*/ 6985440 w 9113520"/>
              <a:gd name="connsiteY7" fmla="*/ 5900945 h 40056761"/>
              <a:gd name="connsiteX8" fmla="*/ 7079520 w 9113520"/>
              <a:gd name="connsiteY8" fmla="*/ 6429959 h 40056761"/>
              <a:gd name="connsiteX9" fmla="*/ 8610600 w 9113520"/>
              <a:gd name="connsiteY9" fmla="*/ 7687001 h 40056761"/>
              <a:gd name="connsiteX10" fmla="*/ 8976360 w 9113520"/>
              <a:gd name="connsiteY10" fmla="*/ 10064441 h 40056761"/>
              <a:gd name="connsiteX11" fmla="*/ 7787640 w 9113520"/>
              <a:gd name="connsiteY11" fmla="*/ 15002201 h 40056761"/>
              <a:gd name="connsiteX12" fmla="*/ 7147560 w 9113520"/>
              <a:gd name="connsiteY12" fmla="*/ 15825161 h 40056761"/>
              <a:gd name="connsiteX13" fmla="*/ 7879080 w 9113520"/>
              <a:gd name="connsiteY13" fmla="*/ 16831001 h 40056761"/>
              <a:gd name="connsiteX14" fmla="*/ 7787640 w 9113520"/>
              <a:gd name="connsiteY14" fmla="*/ 20945801 h 40056761"/>
              <a:gd name="connsiteX15" fmla="*/ 6964680 w 9113520"/>
              <a:gd name="connsiteY15" fmla="*/ 22683161 h 40056761"/>
              <a:gd name="connsiteX16" fmla="*/ 6964680 w 9113520"/>
              <a:gd name="connsiteY16" fmla="*/ 24786281 h 40056761"/>
              <a:gd name="connsiteX17" fmla="*/ 6690360 w 9113520"/>
              <a:gd name="connsiteY17" fmla="*/ 25700681 h 40056761"/>
              <a:gd name="connsiteX18" fmla="*/ 6690360 w 9113520"/>
              <a:gd name="connsiteY18" fmla="*/ 26980841 h 40056761"/>
              <a:gd name="connsiteX19" fmla="*/ 6416040 w 9113520"/>
              <a:gd name="connsiteY19" fmla="*/ 29541161 h 40056761"/>
              <a:gd name="connsiteX20" fmla="*/ 6873240 w 9113520"/>
              <a:gd name="connsiteY20" fmla="*/ 31644281 h 40056761"/>
              <a:gd name="connsiteX21" fmla="*/ 6507480 w 9113520"/>
              <a:gd name="connsiteY21" fmla="*/ 36033401 h 40056761"/>
              <a:gd name="connsiteX22" fmla="*/ 7421880 w 9113520"/>
              <a:gd name="connsiteY22" fmla="*/ 37405001 h 40056761"/>
              <a:gd name="connsiteX23" fmla="*/ 6690360 w 9113520"/>
              <a:gd name="connsiteY23" fmla="*/ 38685161 h 40056761"/>
              <a:gd name="connsiteX24" fmla="*/ 6781800 w 9113520"/>
              <a:gd name="connsiteY24" fmla="*/ 39508121 h 40056761"/>
              <a:gd name="connsiteX25" fmla="*/ 6233160 w 9113520"/>
              <a:gd name="connsiteY25" fmla="*/ 39325241 h 40056761"/>
              <a:gd name="connsiteX26" fmla="*/ 6233160 w 9113520"/>
              <a:gd name="connsiteY26" fmla="*/ 39782441 h 40056761"/>
              <a:gd name="connsiteX27" fmla="*/ 5318760 w 9113520"/>
              <a:gd name="connsiteY27" fmla="*/ 40056761 h 40056761"/>
              <a:gd name="connsiteX28" fmla="*/ 2758440 w 9113520"/>
              <a:gd name="connsiteY28" fmla="*/ 39782441 h 40056761"/>
              <a:gd name="connsiteX29" fmla="*/ 3581400 w 9113520"/>
              <a:gd name="connsiteY29" fmla="*/ 39142361 h 40056761"/>
              <a:gd name="connsiteX30" fmla="*/ 563880 w 9113520"/>
              <a:gd name="connsiteY30" fmla="*/ 39050921 h 40056761"/>
              <a:gd name="connsiteX31" fmla="*/ 2758440 w 9113520"/>
              <a:gd name="connsiteY31" fmla="*/ 38045081 h 40056761"/>
              <a:gd name="connsiteX32" fmla="*/ 4312920 w 9113520"/>
              <a:gd name="connsiteY32" fmla="*/ 36490601 h 40056761"/>
              <a:gd name="connsiteX33" fmla="*/ 3581400 w 9113520"/>
              <a:gd name="connsiteY33" fmla="*/ 30638441 h 40056761"/>
              <a:gd name="connsiteX34" fmla="*/ 3672840 w 9113520"/>
              <a:gd name="connsiteY34" fmla="*/ 29906921 h 40056761"/>
              <a:gd name="connsiteX35" fmla="*/ 15240 w 9113520"/>
              <a:gd name="connsiteY35" fmla="*/ 29175401 h 40056761"/>
              <a:gd name="connsiteX36" fmla="*/ 1844040 w 9113520"/>
              <a:gd name="connsiteY36" fmla="*/ 19208441 h 40056761"/>
              <a:gd name="connsiteX37" fmla="*/ 1295400 w 9113520"/>
              <a:gd name="connsiteY37" fmla="*/ 19299881 h 40056761"/>
              <a:gd name="connsiteX38" fmla="*/ 1386840 w 9113520"/>
              <a:gd name="connsiteY38" fmla="*/ 19117001 h 40056761"/>
              <a:gd name="connsiteX39" fmla="*/ 1021080 w 9113520"/>
              <a:gd name="connsiteY39" fmla="*/ 19299881 h 40056761"/>
              <a:gd name="connsiteX40" fmla="*/ 838200 w 9113520"/>
              <a:gd name="connsiteY40" fmla="*/ 19025561 h 40056761"/>
              <a:gd name="connsiteX41" fmla="*/ 472440 w 9113520"/>
              <a:gd name="connsiteY41" fmla="*/ 19208441 h 40056761"/>
              <a:gd name="connsiteX42" fmla="*/ 838200 w 9113520"/>
              <a:gd name="connsiteY42" fmla="*/ 18568361 h 40056761"/>
              <a:gd name="connsiteX43" fmla="*/ 289560 w 9113520"/>
              <a:gd name="connsiteY43" fmla="*/ 18476921 h 40056761"/>
              <a:gd name="connsiteX44" fmla="*/ 563880 w 9113520"/>
              <a:gd name="connsiteY44" fmla="*/ 17928281 h 40056761"/>
              <a:gd name="connsiteX45" fmla="*/ 106680 w 9113520"/>
              <a:gd name="connsiteY45" fmla="*/ 17471081 h 40056761"/>
              <a:gd name="connsiteX46" fmla="*/ 381000 w 9113520"/>
              <a:gd name="connsiteY46" fmla="*/ 17379641 h 40056761"/>
              <a:gd name="connsiteX47" fmla="*/ 472440 w 9113520"/>
              <a:gd name="connsiteY47" fmla="*/ 16556681 h 40056761"/>
              <a:gd name="connsiteX48" fmla="*/ 929640 w 9113520"/>
              <a:gd name="connsiteY48" fmla="*/ 15002201 h 40056761"/>
              <a:gd name="connsiteX49" fmla="*/ 15240 w 9113520"/>
              <a:gd name="connsiteY49" fmla="*/ 14453561 h 40056761"/>
              <a:gd name="connsiteX50" fmla="*/ 746760 w 9113520"/>
              <a:gd name="connsiteY50" fmla="*/ 12533321 h 40056761"/>
              <a:gd name="connsiteX51" fmla="*/ 106680 w 9113520"/>
              <a:gd name="connsiteY51" fmla="*/ 12350441 h 40056761"/>
              <a:gd name="connsiteX52" fmla="*/ 106680 w 9113520"/>
              <a:gd name="connsiteY52" fmla="*/ 11710361 h 40056761"/>
              <a:gd name="connsiteX53" fmla="*/ 381000 w 9113520"/>
              <a:gd name="connsiteY53" fmla="*/ 11801801 h 40056761"/>
              <a:gd name="connsiteX54" fmla="*/ 1295400 w 9113520"/>
              <a:gd name="connsiteY54" fmla="*/ 10430201 h 40056761"/>
              <a:gd name="connsiteX55" fmla="*/ 2026920 w 9113520"/>
              <a:gd name="connsiteY55" fmla="*/ 10795961 h 40056761"/>
              <a:gd name="connsiteX56" fmla="*/ 2758440 w 9113520"/>
              <a:gd name="connsiteY56" fmla="*/ 8052761 h 40056761"/>
              <a:gd name="connsiteX57" fmla="*/ 3947160 w 9113520"/>
              <a:gd name="connsiteY57" fmla="*/ 7687001 h 40056761"/>
              <a:gd name="connsiteX58" fmla="*/ 4312920 w 9113520"/>
              <a:gd name="connsiteY58" fmla="*/ 6223961 h 40056761"/>
              <a:gd name="connsiteX59" fmla="*/ 3519720 w 9113520"/>
              <a:gd name="connsiteY59" fmla="*/ 6283809 h 40056761"/>
              <a:gd name="connsiteX60" fmla="*/ 3339840 w 9113520"/>
              <a:gd name="connsiteY60" fmla="*/ 5900945 h 40056761"/>
              <a:gd name="connsiteX61" fmla="*/ 3151680 w 9113520"/>
              <a:gd name="connsiteY61" fmla="*/ 5326761 h 40056761"/>
              <a:gd name="connsiteX62" fmla="*/ 3363360 w 9113520"/>
              <a:gd name="connsiteY62" fmla="*/ 4967581 h 40056761"/>
              <a:gd name="connsiteX63" fmla="*/ 2667000 w 9113520"/>
              <a:gd name="connsiteY63" fmla="*/ 4760921 h 40056761"/>
              <a:gd name="connsiteX64" fmla="*/ 2849880 w 9113520"/>
              <a:gd name="connsiteY64" fmla="*/ 3480761 h 40056761"/>
              <a:gd name="connsiteX65" fmla="*/ 2392680 w 9113520"/>
              <a:gd name="connsiteY65" fmla="*/ 2657801 h 40056761"/>
              <a:gd name="connsiteX66" fmla="*/ 2392680 w 9113520"/>
              <a:gd name="connsiteY66" fmla="*/ 1926281 h 40056761"/>
              <a:gd name="connsiteX67" fmla="*/ 3915914 w 9113520"/>
              <a:gd name="connsiteY67" fmla="*/ 760036 h 40056761"/>
              <a:gd name="connsiteX68" fmla="*/ 4766280 w 9113520"/>
              <a:gd name="connsiteY68" fmla="*/ 306017 h 40056761"/>
              <a:gd name="connsiteX0" fmla="*/ 4766280 w 9113520"/>
              <a:gd name="connsiteY0" fmla="*/ 306017 h 40056761"/>
              <a:gd name="connsiteX1" fmla="*/ 6256320 w 9113520"/>
              <a:gd name="connsiteY1" fmla="*/ 657413 h 40056761"/>
              <a:gd name="connsiteX2" fmla="*/ 7361760 w 9113520"/>
              <a:gd name="connsiteY2" fmla="*/ 2017168 h 40056761"/>
              <a:gd name="connsiteX3" fmla="*/ 7056120 w 9113520"/>
              <a:gd name="connsiteY3" fmla="*/ 2840681 h 40056761"/>
              <a:gd name="connsiteX4" fmla="*/ 7008960 w 9113520"/>
              <a:gd name="connsiteY4" fmla="*/ 3838727 h 40056761"/>
              <a:gd name="connsiteX5" fmla="*/ 7197120 w 9113520"/>
              <a:gd name="connsiteY5" fmla="*/ 5147171 h 40056761"/>
              <a:gd name="connsiteX6" fmla="*/ 6820800 w 9113520"/>
              <a:gd name="connsiteY6" fmla="*/ 5403729 h 40056761"/>
              <a:gd name="connsiteX7" fmla="*/ 6985440 w 9113520"/>
              <a:gd name="connsiteY7" fmla="*/ 5900945 h 40056761"/>
              <a:gd name="connsiteX8" fmla="*/ 7079520 w 9113520"/>
              <a:gd name="connsiteY8" fmla="*/ 6429959 h 40056761"/>
              <a:gd name="connsiteX9" fmla="*/ 8610600 w 9113520"/>
              <a:gd name="connsiteY9" fmla="*/ 7687001 h 40056761"/>
              <a:gd name="connsiteX10" fmla="*/ 8976360 w 9113520"/>
              <a:gd name="connsiteY10" fmla="*/ 10064441 h 40056761"/>
              <a:gd name="connsiteX11" fmla="*/ 7787640 w 9113520"/>
              <a:gd name="connsiteY11" fmla="*/ 15002201 h 40056761"/>
              <a:gd name="connsiteX12" fmla="*/ 7147560 w 9113520"/>
              <a:gd name="connsiteY12" fmla="*/ 15825161 h 40056761"/>
              <a:gd name="connsiteX13" fmla="*/ 7879080 w 9113520"/>
              <a:gd name="connsiteY13" fmla="*/ 16831001 h 40056761"/>
              <a:gd name="connsiteX14" fmla="*/ 7787640 w 9113520"/>
              <a:gd name="connsiteY14" fmla="*/ 20945801 h 40056761"/>
              <a:gd name="connsiteX15" fmla="*/ 6964680 w 9113520"/>
              <a:gd name="connsiteY15" fmla="*/ 22683161 h 40056761"/>
              <a:gd name="connsiteX16" fmla="*/ 6964680 w 9113520"/>
              <a:gd name="connsiteY16" fmla="*/ 24786281 h 40056761"/>
              <a:gd name="connsiteX17" fmla="*/ 6690360 w 9113520"/>
              <a:gd name="connsiteY17" fmla="*/ 25700681 h 40056761"/>
              <a:gd name="connsiteX18" fmla="*/ 6690360 w 9113520"/>
              <a:gd name="connsiteY18" fmla="*/ 26980841 h 40056761"/>
              <a:gd name="connsiteX19" fmla="*/ 6416040 w 9113520"/>
              <a:gd name="connsiteY19" fmla="*/ 29541161 h 40056761"/>
              <a:gd name="connsiteX20" fmla="*/ 6873240 w 9113520"/>
              <a:gd name="connsiteY20" fmla="*/ 31644281 h 40056761"/>
              <a:gd name="connsiteX21" fmla="*/ 6507480 w 9113520"/>
              <a:gd name="connsiteY21" fmla="*/ 36033401 h 40056761"/>
              <a:gd name="connsiteX22" fmla="*/ 7421880 w 9113520"/>
              <a:gd name="connsiteY22" fmla="*/ 37405001 h 40056761"/>
              <a:gd name="connsiteX23" fmla="*/ 6690360 w 9113520"/>
              <a:gd name="connsiteY23" fmla="*/ 38685161 h 40056761"/>
              <a:gd name="connsiteX24" fmla="*/ 6781800 w 9113520"/>
              <a:gd name="connsiteY24" fmla="*/ 39508121 h 40056761"/>
              <a:gd name="connsiteX25" fmla="*/ 6233160 w 9113520"/>
              <a:gd name="connsiteY25" fmla="*/ 39325241 h 40056761"/>
              <a:gd name="connsiteX26" fmla="*/ 6233160 w 9113520"/>
              <a:gd name="connsiteY26" fmla="*/ 39782441 h 40056761"/>
              <a:gd name="connsiteX27" fmla="*/ 5318760 w 9113520"/>
              <a:gd name="connsiteY27" fmla="*/ 40056761 h 40056761"/>
              <a:gd name="connsiteX28" fmla="*/ 2758440 w 9113520"/>
              <a:gd name="connsiteY28" fmla="*/ 39782441 h 40056761"/>
              <a:gd name="connsiteX29" fmla="*/ 3581400 w 9113520"/>
              <a:gd name="connsiteY29" fmla="*/ 39142361 h 40056761"/>
              <a:gd name="connsiteX30" fmla="*/ 563880 w 9113520"/>
              <a:gd name="connsiteY30" fmla="*/ 39050921 h 40056761"/>
              <a:gd name="connsiteX31" fmla="*/ 2758440 w 9113520"/>
              <a:gd name="connsiteY31" fmla="*/ 38045081 h 40056761"/>
              <a:gd name="connsiteX32" fmla="*/ 4312920 w 9113520"/>
              <a:gd name="connsiteY32" fmla="*/ 36490601 h 40056761"/>
              <a:gd name="connsiteX33" fmla="*/ 3581400 w 9113520"/>
              <a:gd name="connsiteY33" fmla="*/ 30638441 h 40056761"/>
              <a:gd name="connsiteX34" fmla="*/ 3672840 w 9113520"/>
              <a:gd name="connsiteY34" fmla="*/ 29906921 h 40056761"/>
              <a:gd name="connsiteX35" fmla="*/ 15240 w 9113520"/>
              <a:gd name="connsiteY35" fmla="*/ 29175401 h 40056761"/>
              <a:gd name="connsiteX36" fmla="*/ 1844040 w 9113520"/>
              <a:gd name="connsiteY36" fmla="*/ 19208441 h 40056761"/>
              <a:gd name="connsiteX37" fmla="*/ 1295400 w 9113520"/>
              <a:gd name="connsiteY37" fmla="*/ 19299881 h 40056761"/>
              <a:gd name="connsiteX38" fmla="*/ 1386840 w 9113520"/>
              <a:gd name="connsiteY38" fmla="*/ 19117001 h 40056761"/>
              <a:gd name="connsiteX39" fmla="*/ 1021080 w 9113520"/>
              <a:gd name="connsiteY39" fmla="*/ 19299881 h 40056761"/>
              <a:gd name="connsiteX40" fmla="*/ 838200 w 9113520"/>
              <a:gd name="connsiteY40" fmla="*/ 19025561 h 40056761"/>
              <a:gd name="connsiteX41" fmla="*/ 472440 w 9113520"/>
              <a:gd name="connsiteY41" fmla="*/ 19208441 h 40056761"/>
              <a:gd name="connsiteX42" fmla="*/ 838200 w 9113520"/>
              <a:gd name="connsiteY42" fmla="*/ 18568361 h 40056761"/>
              <a:gd name="connsiteX43" fmla="*/ 289560 w 9113520"/>
              <a:gd name="connsiteY43" fmla="*/ 18476921 h 40056761"/>
              <a:gd name="connsiteX44" fmla="*/ 563880 w 9113520"/>
              <a:gd name="connsiteY44" fmla="*/ 17928281 h 40056761"/>
              <a:gd name="connsiteX45" fmla="*/ 106680 w 9113520"/>
              <a:gd name="connsiteY45" fmla="*/ 17471081 h 40056761"/>
              <a:gd name="connsiteX46" fmla="*/ 381000 w 9113520"/>
              <a:gd name="connsiteY46" fmla="*/ 17379641 h 40056761"/>
              <a:gd name="connsiteX47" fmla="*/ 472440 w 9113520"/>
              <a:gd name="connsiteY47" fmla="*/ 16556681 h 40056761"/>
              <a:gd name="connsiteX48" fmla="*/ 929640 w 9113520"/>
              <a:gd name="connsiteY48" fmla="*/ 15002201 h 40056761"/>
              <a:gd name="connsiteX49" fmla="*/ 15240 w 9113520"/>
              <a:gd name="connsiteY49" fmla="*/ 14453561 h 40056761"/>
              <a:gd name="connsiteX50" fmla="*/ 746760 w 9113520"/>
              <a:gd name="connsiteY50" fmla="*/ 12533321 h 40056761"/>
              <a:gd name="connsiteX51" fmla="*/ 106680 w 9113520"/>
              <a:gd name="connsiteY51" fmla="*/ 12350441 h 40056761"/>
              <a:gd name="connsiteX52" fmla="*/ 106680 w 9113520"/>
              <a:gd name="connsiteY52" fmla="*/ 11710361 h 40056761"/>
              <a:gd name="connsiteX53" fmla="*/ 381000 w 9113520"/>
              <a:gd name="connsiteY53" fmla="*/ 11801801 h 40056761"/>
              <a:gd name="connsiteX54" fmla="*/ 1295400 w 9113520"/>
              <a:gd name="connsiteY54" fmla="*/ 10430201 h 40056761"/>
              <a:gd name="connsiteX55" fmla="*/ 2026920 w 9113520"/>
              <a:gd name="connsiteY55" fmla="*/ 10795961 h 40056761"/>
              <a:gd name="connsiteX56" fmla="*/ 2758440 w 9113520"/>
              <a:gd name="connsiteY56" fmla="*/ 8052761 h 40056761"/>
              <a:gd name="connsiteX57" fmla="*/ 3947160 w 9113520"/>
              <a:gd name="connsiteY57" fmla="*/ 7687001 h 40056761"/>
              <a:gd name="connsiteX58" fmla="*/ 4312920 w 9113520"/>
              <a:gd name="connsiteY58" fmla="*/ 6223961 h 40056761"/>
              <a:gd name="connsiteX59" fmla="*/ 3519720 w 9113520"/>
              <a:gd name="connsiteY59" fmla="*/ 6283809 h 40056761"/>
              <a:gd name="connsiteX60" fmla="*/ 3339840 w 9113520"/>
              <a:gd name="connsiteY60" fmla="*/ 5900945 h 40056761"/>
              <a:gd name="connsiteX61" fmla="*/ 3151680 w 9113520"/>
              <a:gd name="connsiteY61" fmla="*/ 5326761 h 40056761"/>
              <a:gd name="connsiteX62" fmla="*/ 3363360 w 9113520"/>
              <a:gd name="connsiteY62" fmla="*/ 4967581 h 40056761"/>
              <a:gd name="connsiteX63" fmla="*/ 2667000 w 9113520"/>
              <a:gd name="connsiteY63" fmla="*/ 4760921 h 40056761"/>
              <a:gd name="connsiteX64" fmla="*/ 2849880 w 9113520"/>
              <a:gd name="connsiteY64" fmla="*/ 3480761 h 40056761"/>
              <a:gd name="connsiteX65" fmla="*/ 2392680 w 9113520"/>
              <a:gd name="connsiteY65" fmla="*/ 2657801 h 40056761"/>
              <a:gd name="connsiteX66" fmla="*/ 2392680 w 9113520"/>
              <a:gd name="connsiteY66" fmla="*/ 1926281 h 40056761"/>
              <a:gd name="connsiteX67" fmla="*/ 3915914 w 9113520"/>
              <a:gd name="connsiteY67" fmla="*/ 760036 h 40056761"/>
              <a:gd name="connsiteX68" fmla="*/ 4766280 w 9113520"/>
              <a:gd name="connsiteY68" fmla="*/ 306017 h 40056761"/>
              <a:gd name="connsiteX0" fmla="*/ 4766280 w 9113520"/>
              <a:gd name="connsiteY0" fmla="*/ 306017 h 40056761"/>
              <a:gd name="connsiteX1" fmla="*/ 6256320 w 9113520"/>
              <a:gd name="connsiteY1" fmla="*/ 657413 h 40056761"/>
              <a:gd name="connsiteX2" fmla="*/ 7361760 w 9113520"/>
              <a:gd name="connsiteY2" fmla="*/ 2017168 h 40056761"/>
              <a:gd name="connsiteX3" fmla="*/ 7173600 w 9113520"/>
              <a:gd name="connsiteY3" fmla="*/ 2786841 h 40056761"/>
              <a:gd name="connsiteX4" fmla="*/ 7008960 w 9113520"/>
              <a:gd name="connsiteY4" fmla="*/ 3838727 h 40056761"/>
              <a:gd name="connsiteX5" fmla="*/ 7197120 w 9113520"/>
              <a:gd name="connsiteY5" fmla="*/ 5147171 h 40056761"/>
              <a:gd name="connsiteX6" fmla="*/ 6820800 w 9113520"/>
              <a:gd name="connsiteY6" fmla="*/ 5403729 h 40056761"/>
              <a:gd name="connsiteX7" fmla="*/ 6985440 w 9113520"/>
              <a:gd name="connsiteY7" fmla="*/ 5900945 h 40056761"/>
              <a:gd name="connsiteX8" fmla="*/ 7079520 w 9113520"/>
              <a:gd name="connsiteY8" fmla="*/ 6429959 h 40056761"/>
              <a:gd name="connsiteX9" fmla="*/ 8610600 w 9113520"/>
              <a:gd name="connsiteY9" fmla="*/ 7687001 h 40056761"/>
              <a:gd name="connsiteX10" fmla="*/ 8976360 w 9113520"/>
              <a:gd name="connsiteY10" fmla="*/ 10064441 h 40056761"/>
              <a:gd name="connsiteX11" fmla="*/ 7787640 w 9113520"/>
              <a:gd name="connsiteY11" fmla="*/ 15002201 h 40056761"/>
              <a:gd name="connsiteX12" fmla="*/ 7147560 w 9113520"/>
              <a:gd name="connsiteY12" fmla="*/ 15825161 h 40056761"/>
              <a:gd name="connsiteX13" fmla="*/ 7879080 w 9113520"/>
              <a:gd name="connsiteY13" fmla="*/ 16831001 h 40056761"/>
              <a:gd name="connsiteX14" fmla="*/ 7787640 w 9113520"/>
              <a:gd name="connsiteY14" fmla="*/ 20945801 h 40056761"/>
              <a:gd name="connsiteX15" fmla="*/ 6964680 w 9113520"/>
              <a:gd name="connsiteY15" fmla="*/ 22683161 h 40056761"/>
              <a:gd name="connsiteX16" fmla="*/ 6964680 w 9113520"/>
              <a:gd name="connsiteY16" fmla="*/ 24786281 h 40056761"/>
              <a:gd name="connsiteX17" fmla="*/ 6690360 w 9113520"/>
              <a:gd name="connsiteY17" fmla="*/ 25700681 h 40056761"/>
              <a:gd name="connsiteX18" fmla="*/ 6690360 w 9113520"/>
              <a:gd name="connsiteY18" fmla="*/ 26980841 h 40056761"/>
              <a:gd name="connsiteX19" fmla="*/ 6416040 w 9113520"/>
              <a:gd name="connsiteY19" fmla="*/ 29541161 h 40056761"/>
              <a:gd name="connsiteX20" fmla="*/ 6873240 w 9113520"/>
              <a:gd name="connsiteY20" fmla="*/ 31644281 h 40056761"/>
              <a:gd name="connsiteX21" fmla="*/ 6507480 w 9113520"/>
              <a:gd name="connsiteY21" fmla="*/ 36033401 h 40056761"/>
              <a:gd name="connsiteX22" fmla="*/ 7421880 w 9113520"/>
              <a:gd name="connsiteY22" fmla="*/ 37405001 h 40056761"/>
              <a:gd name="connsiteX23" fmla="*/ 6690360 w 9113520"/>
              <a:gd name="connsiteY23" fmla="*/ 38685161 h 40056761"/>
              <a:gd name="connsiteX24" fmla="*/ 6781800 w 9113520"/>
              <a:gd name="connsiteY24" fmla="*/ 39508121 h 40056761"/>
              <a:gd name="connsiteX25" fmla="*/ 6233160 w 9113520"/>
              <a:gd name="connsiteY25" fmla="*/ 39325241 h 40056761"/>
              <a:gd name="connsiteX26" fmla="*/ 6233160 w 9113520"/>
              <a:gd name="connsiteY26" fmla="*/ 39782441 h 40056761"/>
              <a:gd name="connsiteX27" fmla="*/ 5318760 w 9113520"/>
              <a:gd name="connsiteY27" fmla="*/ 40056761 h 40056761"/>
              <a:gd name="connsiteX28" fmla="*/ 2758440 w 9113520"/>
              <a:gd name="connsiteY28" fmla="*/ 39782441 h 40056761"/>
              <a:gd name="connsiteX29" fmla="*/ 3581400 w 9113520"/>
              <a:gd name="connsiteY29" fmla="*/ 39142361 h 40056761"/>
              <a:gd name="connsiteX30" fmla="*/ 563880 w 9113520"/>
              <a:gd name="connsiteY30" fmla="*/ 39050921 h 40056761"/>
              <a:gd name="connsiteX31" fmla="*/ 2758440 w 9113520"/>
              <a:gd name="connsiteY31" fmla="*/ 38045081 h 40056761"/>
              <a:gd name="connsiteX32" fmla="*/ 4312920 w 9113520"/>
              <a:gd name="connsiteY32" fmla="*/ 36490601 h 40056761"/>
              <a:gd name="connsiteX33" fmla="*/ 3581400 w 9113520"/>
              <a:gd name="connsiteY33" fmla="*/ 30638441 h 40056761"/>
              <a:gd name="connsiteX34" fmla="*/ 3672840 w 9113520"/>
              <a:gd name="connsiteY34" fmla="*/ 29906921 h 40056761"/>
              <a:gd name="connsiteX35" fmla="*/ 15240 w 9113520"/>
              <a:gd name="connsiteY35" fmla="*/ 29175401 h 40056761"/>
              <a:gd name="connsiteX36" fmla="*/ 1844040 w 9113520"/>
              <a:gd name="connsiteY36" fmla="*/ 19208441 h 40056761"/>
              <a:gd name="connsiteX37" fmla="*/ 1295400 w 9113520"/>
              <a:gd name="connsiteY37" fmla="*/ 19299881 h 40056761"/>
              <a:gd name="connsiteX38" fmla="*/ 1386840 w 9113520"/>
              <a:gd name="connsiteY38" fmla="*/ 19117001 h 40056761"/>
              <a:gd name="connsiteX39" fmla="*/ 1021080 w 9113520"/>
              <a:gd name="connsiteY39" fmla="*/ 19299881 h 40056761"/>
              <a:gd name="connsiteX40" fmla="*/ 838200 w 9113520"/>
              <a:gd name="connsiteY40" fmla="*/ 19025561 h 40056761"/>
              <a:gd name="connsiteX41" fmla="*/ 472440 w 9113520"/>
              <a:gd name="connsiteY41" fmla="*/ 19208441 h 40056761"/>
              <a:gd name="connsiteX42" fmla="*/ 838200 w 9113520"/>
              <a:gd name="connsiteY42" fmla="*/ 18568361 h 40056761"/>
              <a:gd name="connsiteX43" fmla="*/ 289560 w 9113520"/>
              <a:gd name="connsiteY43" fmla="*/ 18476921 h 40056761"/>
              <a:gd name="connsiteX44" fmla="*/ 563880 w 9113520"/>
              <a:gd name="connsiteY44" fmla="*/ 17928281 h 40056761"/>
              <a:gd name="connsiteX45" fmla="*/ 106680 w 9113520"/>
              <a:gd name="connsiteY45" fmla="*/ 17471081 h 40056761"/>
              <a:gd name="connsiteX46" fmla="*/ 381000 w 9113520"/>
              <a:gd name="connsiteY46" fmla="*/ 17379641 h 40056761"/>
              <a:gd name="connsiteX47" fmla="*/ 472440 w 9113520"/>
              <a:gd name="connsiteY47" fmla="*/ 16556681 h 40056761"/>
              <a:gd name="connsiteX48" fmla="*/ 929640 w 9113520"/>
              <a:gd name="connsiteY48" fmla="*/ 15002201 h 40056761"/>
              <a:gd name="connsiteX49" fmla="*/ 15240 w 9113520"/>
              <a:gd name="connsiteY49" fmla="*/ 14453561 h 40056761"/>
              <a:gd name="connsiteX50" fmla="*/ 746760 w 9113520"/>
              <a:gd name="connsiteY50" fmla="*/ 12533321 h 40056761"/>
              <a:gd name="connsiteX51" fmla="*/ 106680 w 9113520"/>
              <a:gd name="connsiteY51" fmla="*/ 12350441 h 40056761"/>
              <a:gd name="connsiteX52" fmla="*/ 106680 w 9113520"/>
              <a:gd name="connsiteY52" fmla="*/ 11710361 h 40056761"/>
              <a:gd name="connsiteX53" fmla="*/ 381000 w 9113520"/>
              <a:gd name="connsiteY53" fmla="*/ 11801801 h 40056761"/>
              <a:gd name="connsiteX54" fmla="*/ 1295400 w 9113520"/>
              <a:gd name="connsiteY54" fmla="*/ 10430201 h 40056761"/>
              <a:gd name="connsiteX55" fmla="*/ 2026920 w 9113520"/>
              <a:gd name="connsiteY55" fmla="*/ 10795961 h 40056761"/>
              <a:gd name="connsiteX56" fmla="*/ 2758440 w 9113520"/>
              <a:gd name="connsiteY56" fmla="*/ 8052761 h 40056761"/>
              <a:gd name="connsiteX57" fmla="*/ 3947160 w 9113520"/>
              <a:gd name="connsiteY57" fmla="*/ 7687001 h 40056761"/>
              <a:gd name="connsiteX58" fmla="*/ 4312920 w 9113520"/>
              <a:gd name="connsiteY58" fmla="*/ 6223961 h 40056761"/>
              <a:gd name="connsiteX59" fmla="*/ 3519720 w 9113520"/>
              <a:gd name="connsiteY59" fmla="*/ 6283809 h 40056761"/>
              <a:gd name="connsiteX60" fmla="*/ 3339840 w 9113520"/>
              <a:gd name="connsiteY60" fmla="*/ 5900945 h 40056761"/>
              <a:gd name="connsiteX61" fmla="*/ 3151680 w 9113520"/>
              <a:gd name="connsiteY61" fmla="*/ 5326761 h 40056761"/>
              <a:gd name="connsiteX62" fmla="*/ 3363360 w 9113520"/>
              <a:gd name="connsiteY62" fmla="*/ 4967581 h 40056761"/>
              <a:gd name="connsiteX63" fmla="*/ 2667000 w 9113520"/>
              <a:gd name="connsiteY63" fmla="*/ 4760921 h 40056761"/>
              <a:gd name="connsiteX64" fmla="*/ 2849880 w 9113520"/>
              <a:gd name="connsiteY64" fmla="*/ 3480761 h 40056761"/>
              <a:gd name="connsiteX65" fmla="*/ 2392680 w 9113520"/>
              <a:gd name="connsiteY65" fmla="*/ 2657801 h 40056761"/>
              <a:gd name="connsiteX66" fmla="*/ 2392680 w 9113520"/>
              <a:gd name="connsiteY66" fmla="*/ 1926281 h 40056761"/>
              <a:gd name="connsiteX67" fmla="*/ 3915914 w 9113520"/>
              <a:gd name="connsiteY67" fmla="*/ 760036 h 40056761"/>
              <a:gd name="connsiteX68" fmla="*/ 4766280 w 9113520"/>
              <a:gd name="connsiteY68" fmla="*/ 306017 h 40056761"/>
              <a:gd name="connsiteX0" fmla="*/ 4766280 w 9113520"/>
              <a:gd name="connsiteY0" fmla="*/ 306017 h 40056761"/>
              <a:gd name="connsiteX1" fmla="*/ 6256320 w 9113520"/>
              <a:gd name="connsiteY1" fmla="*/ 657413 h 40056761"/>
              <a:gd name="connsiteX2" fmla="*/ 7361760 w 9113520"/>
              <a:gd name="connsiteY2" fmla="*/ 2017168 h 40056761"/>
              <a:gd name="connsiteX3" fmla="*/ 7173600 w 9113520"/>
              <a:gd name="connsiteY3" fmla="*/ 2786841 h 40056761"/>
              <a:gd name="connsiteX4" fmla="*/ 7008960 w 9113520"/>
              <a:gd name="connsiteY4" fmla="*/ 3838727 h 40056761"/>
              <a:gd name="connsiteX5" fmla="*/ 7197120 w 9113520"/>
              <a:gd name="connsiteY5" fmla="*/ 5147171 h 40056761"/>
              <a:gd name="connsiteX6" fmla="*/ 6820800 w 9113520"/>
              <a:gd name="connsiteY6" fmla="*/ 5403729 h 40056761"/>
              <a:gd name="connsiteX7" fmla="*/ 6985440 w 9113520"/>
              <a:gd name="connsiteY7" fmla="*/ 5900945 h 40056761"/>
              <a:gd name="connsiteX8" fmla="*/ 7079520 w 9113520"/>
              <a:gd name="connsiteY8" fmla="*/ 6429959 h 40056761"/>
              <a:gd name="connsiteX9" fmla="*/ 8610600 w 9113520"/>
              <a:gd name="connsiteY9" fmla="*/ 7687001 h 40056761"/>
              <a:gd name="connsiteX10" fmla="*/ 8976360 w 9113520"/>
              <a:gd name="connsiteY10" fmla="*/ 10064441 h 40056761"/>
              <a:gd name="connsiteX11" fmla="*/ 7787640 w 9113520"/>
              <a:gd name="connsiteY11" fmla="*/ 15002201 h 40056761"/>
              <a:gd name="connsiteX12" fmla="*/ 7147560 w 9113520"/>
              <a:gd name="connsiteY12" fmla="*/ 15825161 h 40056761"/>
              <a:gd name="connsiteX13" fmla="*/ 7879080 w 9113520"/>
              <a:gd name="connsiteY13" fmla="*/ 16831001 h 40056761"/>
              <a:gd name="connsiteX14" fmla="*/ 7787640 w 9113520"/>
              <a:gd name="connsiteY14" fmla="*/ 20945801 h 40056761"/>
              <a:gd name="connsiteX15" fmla="*/ 6964680 w 9113520"/>
              <a:gd name="connsiteY15" fmla="*/ 22683161 h 40056761"/>
              <a:gd name="connsiteX16" fmla="*/ 6964680 w 9113520"/>
              <a:gd name="connsiteY16" fmla="*/ 24786281 h 40056761"/>
              <a:gd name="connsiteX17" fmla="*/ 6690360 w 9113520"/>
              <a:gd name="connsiteY17" fmla="*/ 25700681 h 40056761"/>
              <a:gd name="connsiteX18" fmla="*/ 6690360 w 9113520"/>
              <a:gd name="connsiteY18" fmla="*/ 26980841 h 40056761"/>
              <a:gd name="connsiteX19" fmla="*/ 6416040 w 9113520"/>
              <a:gd name="connsiteY19" fmla="*/ 29541161 h 40056761"/>
              <a:gd name="connsiteX20" fmla="*/ 6873240 w 9113520"/>
              <a:gd name="connsiteY20" fmla="*/ 31644281 h 40056761"/>
              <a:gd name="connsiteX21" fmla="*/ 6507480 w 9113520"/>
              <a:gd name="connsiteY21" fmla="*/ 36033401 h 40056761"/>
              <a:gd name="connsiteX22" fmla="*/ 7421880 w 9113520"/>
              <a:gd name="connsiteY22" fmla="*/ 37405001 h 40056761"/>
              <a:gd name="connsiteX23" fmla="*/ 6690360 w 9113520"/>
              <a:gd name="connsiteY23" fmla="*/ 38685161 h 40056761"/>
              <a:gd name="connsiteX24" fmla="*/ 6781800 w 9113520"/>
              <a:gd name="connsiteY24" fmla="*/ 39508121 h 40056761"/>
              <a:gd name="connsiteX25" fmla="*/ 6233160 w 9113520"/>
              <a:gd name="connsiteY25" fmla="*/ 39325241 h 40056761"/>
              <a:gd name="connsiteX26" fmla="*/ 6233160 w 9113520"/>
              <a:gd name="connsiteY26" fmla="*/ 39782441 h 40056761"/>
              <a:gd name="connsiteX27" fmla="*/ 5318760 w 9113520"/>
              <a:gd name="connsiteY27" fmla="*/ 40056761 h 40056761"/>
              <a:gd name="connsiteX28" fmla="*/ 2758440 w 9113520"/>
              <a:gd name="connsiteY28" fmla="*/ 39782441 h 40056761"/>
              <a:gd name="connsiteX29" fmla="*/ 3581400 w 9113520"/>
              <a:gd name="connsiteY29" fmla="*/ 39142361 h 40056761"/>
              <a:gd name="connsiteX30" fmla="*/ 563880 w 9113520"/>
              <a:gd name="connsiteY30" fmla="*/ 39050921 h 40056761"/>
              <a:gd name="connsiteX31" fmla="*/ 2758440 w 9113520"/>
              <a:gd name="connsiteY31" fmla="*/ 38045081 h 40056761"/>
              <a:gd name="connsiteX32" fmla="*/ 4312920 w 9113520"/>
              <a:gd name="connsiteY32" fmla="*/ 36490601 h 40056761"/>
              <a:gd name="connsiteX33" fmla="*/ 3581400 w 9113520"/>
              <a:gd name="connsiteY33" fmla="*/ 30638441 h 40056761"/>
              <a:gd name="connsiteX34" fmla="*/ 3672840 w 9113520"/>
              <a:gd name="connsiteY34" fmla="*/ 29906921 h 40056761"/>
              <a:gd name="connsiteX35" fmla="*/ 15240 w 9113520"/>
              <a:gd name="connsiteY35" fmla="*/ 29175401 h 40056761"/>
              <a:gd name="connsiteX36" fmla="*/ 1844040 w 9113520"/>
              <a:gd name="connsiteY36" fmla="*/ 19208441 h 40056761"/>
              <a:gd name="connsiteX37" fmla="*/ 1295400 w 9113520"/>
              <a:gd name="connsiteY37" fmla="*/ 19299881 h 40056761"/>
              <a:gd name="connsiteX38" fmla="*/ 1386840 w 9113520"/>
              <a:gd name="connsiteY38" fmla="*/ 19117001 h 40056761"/>
              <a:gd name="connsiteX39" fmla="*/ 1021080 w 9113520"/>
              <a:gd name="connsiteY39" fmla="*/ 19299881 h 40056761"/>
              <a:gd name="connsiteX40" fmla="*/ 838200 w 9113520"/>
              <a:gd name="connsiteY40" fmla="*/ 19025561 h 40056761"/>
              <a:gd name="connsiteX41" fmla="*/ 472440 w 9113520"/>
              <a:gd name="connsiteY41" fmla="*/ 19208441 h 40056761"/>
              <a:gd name="connsiteX42" fmla="*/ 838200 w 9113520"/>
              <a:gd name="connsiteY42" fmla="*/ 18568361 h 40056761"/>
              <a:gd name="connsiteX43" fmla="*/ 289560 w 9113520"/>
              <a:gd name="connsiteY43" fmla="*/ 18476921 h 40056761"/>
              <a:gd name="connsiteX44" fmla="*/ 563880 w 9113520"/>
              <a:gd name="connsiteY44" fmla="*/ 17928281 h 40056761"/>
              <a:gd name="connsiteX45" fmla="*/ 106680 w 9113520"/>
              <a:gd name="connsiteY45" fmla="*/ 17471081 h 40056761"/>
              <a:gd name="connsiteX46" fmla="*/ 381000 w 9113520"/>
              <a:gd name="connsiteY46" fmla="*/ 17379641 h 40056761"/>
              <a:gd name="connsiteX47" fmla="*/ 472440 w 9113520"/>
              <a:gd name="connsiteY47" fmla="*/ 16556681 h 40056761"/>
              <a:gd name="connsiteX48" fmla="*/ 929640 w 9113520"/>
              <a:gd name="connsiteY48" fmla="*/ 15002201 h 40056761"/>
              <a:gd name="connsiteX49" fmla="*/ 15240 w 9113520"/>
              <a:gd name="connsiteY49" fmla="*/ 14453561 h 40056761"/>
              <a:gd name="connsiteX50" fmla="*/ 746760 w 9113520"/>
              <a:gd name="connsiteY50" fmla="*/ 12533321 h 40056761"/>
              <a:gd name="connsiteX51" fmla="*/ 106680 w 9113520"/>
              <a:gd name="connsiteY51" fmla="*/ 12350441 h 40056761"/>
              <a:gd name="connsiteX52" fmla="*/ 106680 w 9113520"/>
              <a:gd name="connsiteY52" fmla="*/ 11710361 h 40056761"/>
              <a:gd name="connsiteX53" fmla="*/ 381000 w 9113520"/>
              <a:gd name="connsiteY53" fmla="*/ 11801801 h 40056761"/>
              <a:gd name="connsiteX54" fmla="*/ 1295400 w 9113520"/>
              <a:gd name="connsiteY54" fmla="*/ 10430201 h 40056761"/>
              <a:gd name="connsiteX55" fmla="*/ 2026920 w 9113520"/>
              <a:gd name="connsiteY55" fmla="*/ 10795961 h 40056761"/>
              <a:gd name="connsiteX56" fmla="*/ 2758440 w 9113520"/>
              <a:gd name="connsiteY56" fmla="*/ 8052761 h 40056761"/>
              <a:gd name="connsiteX57" fmla="*/ 3947160 w 9113520"/>
              <a:gd name="connsiteY57" fmla="*/ 7687001 h 40056761"/>
              <a:gd name="connsiteX58" fmla="*/ 4312920 w 9113520"/>
              <a:gd name="connsiteY58" fmla="*/ 6223961 h 40056761"/>
              <a:gd name="connsiteX59" fmla="*/ 3519720 w 9113520"/>
              <a:gd name="connsiteY59" fmla="*/ 6283809 h 40056761"/>
              <a:gd name="connsiteX60" fmla="*/ 3339840 w 9113520"/>
              <a:gd name="connsiteY60" fmla="*/ 5900945 h 40056761"/>
              <a:gd name="connsiteX61" fmla="*/ 3151680 w 9113520"/>
              <a:gd name="connsiteY61" fmla="*/ 5326761 h 40056761"/>
              <a:gd name="connsiteX62" fmla="*/ 3363360 w 9113520"/>
              <a:gd name="connsiteY62" fmla="*/ 4967581 h 40056761"/>
              <a:gd name="connsiteX63" fmla="*/ 2667000 w 9113520"/>
              <a:gd name="connsiteY63" fmla="*/ 4760921 h 40056761"/>
              <a:gd name="connsiteX64" fmla="*/ 2849880 w 9113520"/>
              <a:gd name="connsiteY64" fmla="*/ 3480761 h 40056761"/>
              <a:gd name="connsiteX65" fmla="*/ 2392680 w 9113520"/>
              <a:gd name="connsiteY65" fmla="*/ 2657801 h 40056761"/>
              <a:gd name="connsiteX66" fmla="*/ 2392680 w 9113520"/>
              <a:gd name="connsiteY66" fmla="*/ 1926281 h 40056761"/>
              <a:gd name="connsiteX67" fmla="*/ 3915914 w 9113520"/>
              <a:gd name="connsiteY67" fmla="*/ 760036 h 40056761"/>
              <a:gd name="connsiteX68" fmla="*/ 4766280 w 9113520"/>
              <a:gd name="connsiteY68" fmla="*/ 306017 h 40056761"/>
              <a:gd name="connsiteX0" fmla="*/ 4766280 w 9113520"/>
              <a:gd name="connsiteY0" fmla="*/ 459951 h 40210695"/>
              <a:gd name="connsiteX1" fmla="*/ 6256320 w 9113520"/>
              <a:gd name="connsiteY1" fmla="*/ 811347 h 40210695"/>
              <a:gd name="connsiteX2" fmla="*/ 7361760 w 9113520"/>
              <a:gd name="connsiteY2" fmla="*/ 2017168 h 40210695"/>
              <a:gd name="connsiteX3" fmla="*/ 7173600 w 9113520"/>
              <a:gd name="connsiteY3" fmla="*/ 2940775 h 40210695"/>
              <a:gd name="connsiteX4" fmla="*/ 7008960 w 9113520"/>
              <a:gd name="connsiteY4" fmla="*/ 3992661 h 40210695"/>
              <a:gd name="connsiteX5" fmla="*/ 7197120 w 9113520"/>
              <a:gd name="connsiteY5" fmla="*/ 5301105 h 40210695"/>
              <a:gd name="connsiteX6" fmla="*/ 6820800 w 9113520"/>
              <a:gd name="connsiteY6" fmla="*/ 5557663 h 40210695"/>
              <a:gd name="connsiteX7" fmla="*/ 6985440 w 9113520"/>
              <a:gd name="connsiteY7" fmla="*/ 6054879 h 40210695"/>
              <a:gd name="connsiteX8" fmla="*/ 7079520 w 9113520"/>
              <a:gd name="connsiteY8" fmla="*/ 6583893 h 40210695"/>
              <a:gd name="connsiteX9" fmla="*/ 8610600 w 9113520"/>
              <a:gd name="connsiteY9" fmla="*/ 7840935 h 40210695"/>
              <a:gd name="connsiteX10" fmla="*/ 8976360 w 9113520"/>
              <a:gd name="connsiteY10" fmla="*/ 10218375 h 40210695"/>
              <a:gd name="connsiteX11" fmla="*/ 7787640 w 9113520"/>
              <a:gd name="connsiteY11" fmla="*/ 15156135 h 40210695"/>
              <a:gd name="connsiteX12" fmla="*/ 7147560 w 9113520"/>
              <a:gd name="connsiteY12" fmla="*/ 15979095 h 40210695"/>
              <a:gd name="connsiteX13" fmla="*/ 7879080 w 9113520"/>
              <a:gd name="connsiteY13" fmla="*/ 16984935 h 40210695"/>
              <a:gd name="connsiteX14" fmla="*/ 7787640 w 9113520"/>
              <a:gd name="connsiteY14" fmla="*/ 21099735 h 40210695"/>
              <a:gd name="connsiteX15" fmla="*/ 6964680 w 9113520"/>
              <a:gd name="connsiteY15" fmla="*/ 22837095 h 40210695"/>
              <a:gd name="connsiteX16" fmla="*/ 6964680 w 9113520"/>
              <a:gd name="connsiteY16" fmla="*/ 24940215 h 40210695"/>
              <a:gd name="connsiteX17" fmla="*/ 6690360 w 9113520"/>
              <a:gd name="connsiteY17" fmla="*/ 25854615 h 40210695"/>
              <a:gd name="connsiteX18" fmla="*/ 6690360 w 9113520"/>
              <a:gd name="connsiteY18" fmla="*/ 27134775 h 40210695"/>
              <a:gd name="connsiteX19" fmla="*/ 6416040 w 9113520"/>
              <a:gd name="connsiteY19" fmla="*/ 29695095 h 40210695"/>
              <a:gd name="connsiteX20" fmla="*/ 6873240 w 9113520"/>
              <a:gd name="connsiteY20" fmla="*/ 31798215 h 40210695"/>
              <a:gd name="connsiteX21" fmla="*/ 6507480 w 9113520"/>
              <a:gd name="connsiteY21" fmla="*/ 36187335 h 40210695"/>
              <a:gd name="connsiteX22" fmla="*/ 7421880 w 9113520"/>
              <a:gd name="connsiteY22" fmla="*/ 37558935 h 40210695"/>
              <a:gd name="connsiteX23" fmla="*/ 6690360 w 9113520"/>
              <a:gd name="connsiteY23" fmla="*/ 38839095 h 40210695"/>
              <a:gd name="connsiteX24" fmla="*/ 6781800 w 9113520"/>
              <a:gd name="connsiteY24" fmla="*/ 39662055 h 40210695"/>
              <a:gd name="connsiteX25" fmla="*/ 6233160 w 9113520"/>
              <a:gd name="connsiteY25" fmla="*/ 39479175 h 40210695"/>
              <a:gd name="connsiteX26" fmla="*/ 6233160 w 9113520"/>
              <a:gd name="connsiteY26" fmla="*/ 39936375 h 40210695"/>
              <a:gd name="connsiteX27" fmla="*/ 5318760 w 9113520"/>
              <a:gd name="connsiteY27" fmla="*/ 40210695 h 40210695"/>
              <a:gd name="connsiteX28" fmla="*/ 2758440 w 9113520"/>
              <a:gd name="connsiteY28" fmla="*/ 39936375 h 40210695"/>
              <a:gd name="connsiteX29" fmla="*/ 3581400 w 9113520"/>
              <a:gd name="connsiteY29" fmla="*/ 39296295 h 40210695"/>
              <a:gd name="connsiteX30" fmla="*/ 563880 w 9113520"/>
              <a:gd name="connsiteY30" fmla="*/ 39204855 h 40210695"/>
              <a:gd name="connsiteX31" fmla="*/ 2758440 w 9113520"/>
              <a:gd name="connsiteY31" fmla="*/ 38199015 h 40210695"/>
              <a:gd name="connsiteX32" fmla="*/ 4312920 w 9113520"/>
              <a:gd name="connsiteY32" fmla="*/ 36644535 h 40210695"/>
              <a:gd name="connsiteX33" fmla="*/ 3581400 w 9113520"/>
              <a:gd name="connsiteY33" fmla="*/ 30792375 h 40210695"/>
              <a:gd name="connsiteX34" fmla="*/ 3672840 w 9113520"/>
              <a:gd name="connsiteY34" fmla="*/ 30060855 h 40210695"/>
              <a:gd name="connsiteX35" fmla="*/ 15240 w 9113520"/>
              <a:gd name="connsiteY35" fmla="*/ 29329335 h 40210695"/>
              <a:gd name="connsiteX36" fmla="*/ 1844040 w 9113520"/>
              <a:gd name="connsiteY36" fmla="*/ 19362375 h 40210695"/>
              <a:gd name="connsiteX37" fmla="*/ 1295400 w 9113520"/>
              <a:gd name="connsiteY37" fmla="*/ 19453815 h 40210695"/>
              <a:gd name="connsiteX38" fmla="*/ 1386840 w 9113520"/>
              <a:gd name="connsiteY38" fmla="*/ 19270935 h 40210695"/>
              <a:gd name="connsiteX39" fmla="*/ 1021080 w 9113520"/>
              <a:gd name="connsiteY39" fmla="*/ 19453815 h 40210695"/>
              <a:gd name="connsiteX40" fmla="*/ 838200 w 9113520"/>
              <a:gd name="connsiteY40" fmla="*/ 19179495 h 40210695"/>
              <a:gd name="connsiteX41" fmla="*/ 472440 w 9113520"/>
              <a:gd name="connsiteY41" fmla="*/ 19362375 h 40210695"/>
              <a:gd name="connsiteX42" fmla="*/ 838200 w 9113520"/>
              <a:gd name="connsiteY42" fmla="*/ 18722295 h 40210695"/>
              <a:gd name="connsiteX43" fmla="*/ 289560 w 9113520"/>
              <a:gd name="connsiteY43" fmla="*/ 18630855 h 40210695"/>
              <a:gd name="connsiteX44" fmla="*/ 563880 w 9113520"/>
              <a:gd name="connsiteY44" fmla="*/ 18082215 h 40210695"/>
              <a:gd name="connsiteX45" fmla="*/ 106680 w 9113520"/>
              <a:gd name="connsiteY45" fmla="*/ 17625015 h 40210695"/>
              <a:gd name="connsiteX46" fmla="*/ 381000 w 9113520"/>
              <a:gd name="connsiteY46" fmla="*/ 17533575 h 40210695"/>
              <a:gd name="connsiteX47" fmla="*/ 472440 w 9113520"/>
              <a:gd name="connsiteY47" fmla="*/ 16710615 h 40210695"/>
              <a:gd name="connsiteX48" fmla="*/ 929640 w 9113520"/>
              <a:gd name="connsiteY48" fmla="*/ 15156135 h 40210695"/>
              <a:gd name="connsiteX49" fmla="*/ 15240 w 9113520"/>
              <a:gd name="connsiteY49" fmla="*/ 14607495 h 40210695"/>
              <a:gd name="connsiteX50" fmla="*/ 746760 w 9113520"/>
              <a:gd name="connsiteY50" fmla="*/ 12687255 h 40210695"/>
              <a:gd name="connsiteX51" fmla="*/ 106680 w 9113520"/>
              <a:gd name="connsiteY51" fmla="*/ 12504375 h 40210695"/>
              <a:gd name="connsiteX52" fmla="*/ 106680 w 9113520"/>
              <a:gd name="connsiteY52" fmla="*/ 11864295 h 40210695"/>
              <a:gd name="connsiteX53" fmla="*/ 381000 w 9113520"/>
              <a:gd name="connsiteY53" fmla="*/ 11955735 h 40210695"/>
              <a:gd name="connsiteX54" fmla="*/ 1295400 w 9113520"/>
              <a:gd name="connsiteY54" fmla="*/ 10584135 h 40210695"/>
              <a:gd name="connsiteX55" fmla="*/ 2026920 w 9113520"/>
              <a:gd name="connsiteY55" fmla="*/ 10949895 h 40210695"/>
              <a:gd name="connsiteX56" fmla="*/ 2758440 w 9113520"/>
              <a:gd name="connsiteY56" fmla="*/ 8206695 h 40210695"/>
              <a:gd name="connsiteX57" fmla="*/ 3947160 w 9113520"/>
              <a:gd name="connsiteY57" fmla="*/ 7840935 h 40210695"/>
              <a:gd name="connsiteX58" fmla="*/ 4312920 w 9113520"/>
              <a:gd name="connsiteY58" fmla="*/ 6377895 h 40210695"/>
              <a:gd name="connsiteX59" fmla="*/ 3519720 w 9113520"/>
              <a:gd name="connsiteY59" fmla="*/ 6437743 h 40210695"/>
              <a:gd name="connsiteX60" fmla="*/ 3339840 w 9113520"/>
              <a:gd name="connsiteY60" fmla="*/ 6054879 h 40210695"/>
              <a:gd name="connsiteX61" fmla="*/ 3151680 w 9113520"/>
              <a:gd name="connsiteY61" fmla="*/ 5480695 h 40210695"/>
              <a:gd name="connsiteX62" fmla="*/ 3363360 w 9113520"/>
              <a:gd name="connsiteY62" fmla="*/ 5121515 h 40210695"/>
              <a:gd name="connsiteX63" fmla="*/ 2667000 w 9113520"/>
              <a:gd name="connsiteY63" fmla="*/ 4914855 h 40210695"/>
              <a:gd name="connsiteX64" fmla="*/ 2849880 w 9113520"/>
              <a:gd name="connsiteY64" fmla="*/ 3634695 h 40210695"/>
              <a:gd name="connsiteX65" fmla="*/ 2392680 w 9113520"/>
              <a:gd name="connsiteY65" fmla="*/ 2811735 h 40210695"/>
              <a:gd name="connsiteX66" fmla="*/ 2392680 w 9113520"/>
              <a:gd name="connsiteY66" fmla="*/ 2080215 h 40210695"/>
              <a:gd name="connsiteX67" fmla="*/ 3915914 w 9113520"/>
              <a:gd name="connsiteY67" fmla="*/ 913970 h 40210695"/>
              <a:gd name="connsiteX68" fmla="*/ 4766280 w 9113520"/>
              <a:gd name="connsiteY68" fmla="*/ 459951 h 40210695"/>
              <a:gd name="connsiteX0" fmla="*/ 4766280 w 9113520"/>
              <a:gd name="connsiteY0" fmla="*/ 459951 h 40210695"/>
              <a:gd name="connsiteX1" fmla="*/ 6256320 w 9113520"/>
              <a:gd name="connsiteY1" fmla="*/ 811347 h 40210695"/>
              <a:gd name="connsiteX2" fmla="*/ 7361760 w 9113520"/>
              <a:gd name="connsiteY2" fmla="*/ 2017168 h 40210695"/>
              <a:gd name="connsiteX3" fmla="*/ 7173600 w 9113520"/>
              <a:gd name="connsiteY3" fmla="*/ 2940775 h 40210695"/>
              <a:gd name="connsiteX4" fmla="*/ 7008960 w 9113520"/>
              <a:gd name="connsiteY4" fmla="*/ 3992661 h 40210695"/>
              <a:gd name="connsiteX5" fmla="*/ 7197120 w 9113520"/>
              <a:gd name="connsiteY5" fmla="*/ 5301105 h 40210695"/>
              <a:gd name="connsiteX6" fmla="*/ 6820800 w 9113520"/>
              <a:gd name="connsiteY6" fmla="*/ 5557663 h 40210695"/>
              <a:gd name="connsiteX7" fmla="*/ 6985440 w 9113520"/>
              <a:gd name="connsiteY7" fmla="*/ 6054879 h 40210695"/>
              <a:gd name="connsiteX8" fmla="*/ 7079520 w 9113520"/>
              <a:gd name="connsiteY8" fmla="*/ 6583893 h 40210695"/>
              <a:gd name="connsiteX9" fmla="*/ 8610600 w 9113520"/>
              <a:gd name="connsiteY9" fmla="*/ 7840935 h 40210695"/>
              <a:gd name="connsiteX10" fmla="*/ 8976360 w 9113520"/>
              <a:gd name="connsiteY10" fmla="*/ 10218375 h 40210695"/>
              <a:gd name="connsiteX11" fmla="*/ 7787640 w 9113520"/>
              <a:gd name="connsiteY11" fmla="*/ 15156135 h 40210695"/>
              <a:gd name="connsiteX12" fmla="*/ 7147560 w 9113520"/>
              <a:gd name="connsiteY12" fmla="*/ 15979095 h 40210695"/>
              <a:gd name="connsiteX13" fmla="*/ 7879080 w 9113520"/>
              <a:gd name="connsiteY13" fmla="*/ 16984935 h 40210695"/>
              <a:gd name="connsiteX14" fmla="*/ 7787640 w 9113520"/>
              <a:gd name="connsiteY14" fmla="*/ 21099735 h 40210695"/>
              <a:gd name="connsiteX15" fmla="*/ 6964680 w 9113520"/>
              <a:gd name="connsiteY15" fmla="*/ 22837095 h 40210695"/>
              <a:gd name="connsiteX16" fmla="*/ 6964680 w 9113520"/>
              <a:gd name="connsiteY16" fmla="*/ 24940215 h 40210695"/>
              <a:gd name="connsiteX17" fmla="*/ 6690360 w 9113520"/>
              <a:gd name="connsiteY17" fmla="*/ 25854615 h 40210695"/>
              <a:gd name="connsiteX18" fmla="*/ 6690360 w 9113520"/>
              <a:gd name="connsiteY18" fmla="*/ 27134775 h 40210695"/>
              <a:gd name="connsiteX19" fmla="*/ 6416040 w 9113520"/>
              <a:gd name="connsiteY19" fmla="*/ 29695095 h 40210695"/>
              <a:gd name="connsiteX20" fmla="*/ 6873240 w 9113520"/>
              <a:gd name="connsiteY20" fmla="*/ 31798215 h 40210695"/>
              <a:gd name="connsiteX21" fmla="*/ 6507480 w 9113520"/>
              <a:gd name="connsiteY21" fmla="*/ 36187335 h 40210695"/>
              <a:gd name="connsiteX22" fmla="*/ 7421880 w 9113520"/>
              <a:gd name="connsiteY22" fmla="*/ 37558935 h 40210695"/>
              <a:gd name="connsiteX23" fmla="*/ 6690360 w 9113520"/>
              <a:gd name="connsiteY23" fmla="*/ 38839095 h 40210695"/>
              <a:gd name="connsiteX24" fmla="*/ 6781800 w 9113520"/>
              <a:gd name="connsiteY24" fmla="*/ 39662055 h 40210695"/>
              <a:gd name="connsiteX25" fmla="*/ 6233160 w 9113520"/>
              <a:gd name="connsiteY25" fmla="*/ 39479175 h 40210695"/>
              <a:gd name="connsiteX26" fmla="*/ 6233160 w 9113520"/>
              <a:gd name="connsiteY26" fmla="*/ 39936375 h 40210695"/>
              <a:gd name="connsiteX27" fmla="*/ 5318760 w 9113520"/>
              <a:gd name="connsiteY27" fmla="*/ 40210695 h 40210695"/>
              <a:gd name="connsiteX28" fmla="*/ 2758440 w 9113520"/>
              <a:gd name="connsiteY28" fmla="*/ 39936375 h 40210695"/>
              <a:gd name="connsiteX29" fmla="*/ 3581400 w 9113520"/>
              <a:gd name="connsiteY29" fmla="*/ 39296295 h 40210695"/>
              <a:gd name="connsiteX30" fmla="*/ 563880 w 9113520"/>
              <a:gd name="connsiteY30" fmla="*/ 39204855 h 40210695"/>
              <a:gd name="connsiteX31" fmla="*/ 2758440 w 9113520"/>
              <a:gd name="connsiteY31" fmla="*/ 38199015 h 40210695"/>
              <a:gd name="connsiteX32" fmla="*/ 4312920 w 9113520"/>
              <a:gd name="connsiteY32" fmla="*/ 36644535 h 40210695"/>
              <a:gd name="connsiteX33" fmla="*/ 3581400 w 9113520"/>
              <a:gd name="connsiteY33" fmla="*/ 30792375 h 40210695"/>
              <a:gd name="connsiteX34" fmla="*/ 3672840 w 9113520"/>
              <a:gd name="connsiteY34" fmla="*/ 30060855 h 40210695"/>
              <a:gd name="connsiteX35" fmla="*/ 15240 w 9113520"/>
              <a:gd name="connsiteY35" fmla="*/ 29329335 h 40210695"/>
              <a:gd name="connsiteX36" fmla="*/ 1844040 w 9113520"/>
              <a:gd name="connsiteY36" fmla="*/ 19362375 h 40210695"/>
              <a:gd name="connsiteX37" fmla="*/ 1295400 w 9113520"/>
              <a:gd name="connsiteY37" fmla="*/ 19453815 h 40210695"/>
              <a:gd name="connsiteX38" fmla="*/ 1386840 w 9113520"/>
              <a:gd name="connsiteY38" fmla="*/ 19270935 h 40210695"/>
              <a:gd name="connsiteX39" fmla="*/ 1021080 w 9113520"/>
              <a:gd name="connsiteY39" fmla="*/ 19453815 h 40210695"/>
              <a:gd name="connsiteX40" fmla="*/ 838200 w 9113520"/>
              <a:gd name="connsiteY40" fmla="*/ 19179495 h 40210695"/>
              <a:gd name="connsiteX41" fmla="*/ 472440 w 9113520"/>
              <a:gd name="connsiteY41" fmla="*/ 19362375 h 40210695"/>
              <a:gd name="connsiteX42" fmla="*/ 838200 w 9113520"/>
              <a:gd name="connsiteY42" fmla="*/ 18722295 h 40210695"/>
              <a:gd name="connsiteX43" fmla="*/ 289560 w 9113520"/>
              <a:gd name="connsiteY43" fmla="*/ 18630855 h 40210695"/>
              <a:gd name="connsiteX44" fmla="*/ 563880 w 9113520"/>
              <a:gd name="connsiteY44" fmla="*/ 18082215 h 40210695"/>
              <a:gd name="connsiteX45" fmla="*/ 106680 w 9113520"/>
              <a:gd name="connsiteY45" fmla="*/ 17625015 h 40210695"/>
              <a:gd name="connsiteX46" fmla="*/ 381000 w 9113520"/>
              <a:gd name="connsiteY46" fmla="*/ 17533575 h 40210695"/>
              <a:gd name="connsiteX47" fmla="*/ 472440 w 9113520"/>
              <a:gd name="connsiteY47" fmla="*/ 16710615 h 40210695"/>
              <a:gd name="connsiteX48" fmla="*/ 929640 w 9113520"/>
              <a:gd name="connsiteY48" fmla="*/ 15156135 h 40210695"/>
              <a:gd name="connsiteX49" fmla="*/ 15240 w 9113520"/>
              <a:gd name="connsiteY49" fmla="*/ 14607495 h 40210695"/>
              <a:gd name="connsiteX50" fmla="*/ 746760 w 9113520"/>
              <a:gd name="connsiteY50" fmla="*/ 12687255 h 40210695"/>
              <a:gd name="connsiteX51" fmla="*/ 106680 w 9113520"/>
              <a:gd name="connsiteY51" fmla="*/ 12504375 h 40210695"/>
              <a:gd name="connsiteX52" fmla="*/ 106680 w 9113520"/>
              <a:gd name="connsiteY52" fmla="*/ 11864295 h 40210695"/>
              <a:gd name="connsiteX53" fmla="*/ 381000 w 9113520"/>
              <a:gd name="connsiteY53" fmla="*/ 11955735 h 40210695"/>
              <a:gd name="connsiteX54" fmla="*/ 1295400 w 9113520"/>
              <a:gd name="connsiteY54" fmla="*/ 10584135 h 40210695"/>
              <a:gd name="connsiteX55" fmla="*/ 2026920 w 9113520"/>
              <a:gd name="connsiteY55" fmla="*/ 10949895 h 40210695"/>
              <a:gd name="connsiteX56" fmla="*/ 2758440 w 9113520"/>
              <a:gd name="connsiteY56" fmla="*/ 8206695 h 40210695"/>
              <a:gd name="connsiteX57" fmla="*/ 3947160 w 9113520"/>
              <a:gd name="connsiteY57" fmla="*/ 7840935 h 40210695"/>
              <a:gd name="connsiteX58" fmla="*/ 4312920 w 9113520"/>
              <a:gd name="connsiteY58" fmla="*/ 6377895 h 40210695"/>
              <a:gd name="connsiteX59" fmla="*/ 3519720 w 9113520"/>
              <a:gd name="connsiteY59" fmla="*/ 6437743 h 40210695"/>
              <a:gd name="connsiteX60" fmla="*/ 3339840 w 9113520"/>
              <a:gd name="connsiteY60" fmla="*/ 6054879 h 40210695"/>
              <a:gd name="connsiteX61" fmla="*/ 3151680 w 9113520"/>
              <a:gd name="connsiteY61" fmla="*/ 5480695 h 40210695"/>
              <a:gd name="connsiteX62" fmla="*/ 3363360 w 9113520"/>
              <a:gd name="connsiteY62" fmla="*/ 5121515 h 40210695"/>
              <a:gd name="connsiteX63" fmla="*/ 2667000 w 9113520"/>
              <a:gd name="connsiteY63" fmla="*/ 4914855 h 40210695"/>
              <a:gd name="connsiteX64" fmla="*/ 2849880 w 9113520"/>
              <a:gd name="connsiteY64" fmla="*/ 3634695 h 40210695"/>
              <a:gd name="connsiteX65" fmla="*/ 2392680 w 9113520"/>
              <a:gd name="connsiteY65" fmla="*/ 2811735 h 40210695"/>
              <a:gd name="connsiteX66" fmla="*/ 2392680 w 9113520"/>
              <a:gd name="connsiteY66" fmla="*/ 2080215 h 40210695"/>
              <a:gd name="connsiteX67" fmla="*/ 3915914 w 9113520"/>
              <a:gd name="connsiteY67" fmla="*/ 913970 h 40210695"/>
              <a:gd name="connsiteX68" fmla="*/ 4766280 w 9113520"/>
              <a:gd name="connsiteY68" fmla="*/ 459951 h 40210695"/>
              <a:gd name="connsiteX0" fmla="*/ 4766280 w 9113520"/>
              <a:gd name="connsiteY0" fmla="*/ 163991 h 39914735"/>
              <a:gd name="connsiteX1" fmla="*/ 6256320 w 9113520"/>
              <a:gd name="connsiteY1" fmla="*/ 515387 h 39914735"/>
              <a:gd name="connsiteX2" fmla="*/ 7361760 w 9113520"/>
              <a:gd name="connsiteY2" fmla="*/ 1721208 h 39914735"/>
              <a:gd name="connsiteX3" fmla="*/ 7173600 w 9113520"/>
              <a:gd name="connsiteY3" fmla="*/ 2644815 h 39914735"/>
              <a:gd name="connsiteX4" fmla="*/ 7008960 w 9113520"/>
              <a:gd name="connsiteY4" fmla="*/ 3696701 h 39914735"/>
              <a:gd name="connsiteX5" fmla="*/ 7197120 w 9113520"/>
              <a:gd name="connsiteY5" fmla="*/ 5005145 h 39914735"/>
              <a:gd name="connsiteX6" fmla="*/ 6820800 w 9113520"/>
              <a:gd name="connsiteY6" fmla="*/ 5261703 h 39914735"/>
              <a:gd name="connsiteX7" fmla="*/ 6985440 w 9113520"/>
              <a:gd name="connsiteY7" fmla="*/ 5758919 h 39914735"/>
              <a:gd name="connsiteX8" fmla="*/ 7079520 w 9113520"/>
              <a:gd name="connsiteY8" fmla="*/ 6287933 h 39914735"/>
              <a:gd name="connsiteX9" fmla="*/ 8610600 w 9113520"/>
              <a:gd name="connsiteY9" fmla="*/ 7544975 h 39914735"/>
              <a:gd name="connsiteX10" fmla="*/ 8976360 w 9113520"/>
              <a:gd name="connsiteY10" fmla="*/ 9922415 h 39914735"/>
              <a:gd name="connsiteX11" fmla="*/ 7787640 w 9113520"/>
              <a:gd name="connsiteY11" fmla="*/ 14860175 h 39914735"/>
              <a:gd name="connsiteX12" fmla="*/ 7147560 w 9113520"/>
              <a:gd name="connsiteY12" fmla="*/ 15683135 h 39914735"/>
              <a:gd name="connsiteX13" fmla="*/ 7879080 w 9113520"/>
              <a:gd name="connsiteY13" fmla="*/ 16688975 h 39914735"/>
              <a:gd name="connsiteX14" fmla="*/ 7787640 w 9113520"/>
              <a:gd name="connsiteY14" fmla="*/ 20803775 h 39914735"/>
              <a:gd name="connsiteX15" fmla="*/ 6964680 w 9113520"/>
              <a:gd name="connsiteY15" fmla="*/ 22541135 h 39914735"/>
              <a:gd name="connsiteX16" fmla="*/ 6964680 w 9113520"/>
              <a:gd name="connsiteY16" fmla="*/ 24644255 h 39914735"/>
              <a:gd name="connsiteX17" fmla="*/ 6690360 w 9113520"/>
              <a:gd name="connsiteY17" fmla="*/ 25558655 h 39914735"/>
              <a:gd name="connsiteX18" fmla="*/ 6690360 w 9113520"/>
              <a:gd name="connsiteY18" fmla="*/ 26838815 h 39914735"/>
              <a:gd name="connsiteX19" fmla="*/ 6416040 w 9113520"/>
              <a:gd name="connsiteY19" fmla="*/ 29399135 h 39914735"/>
              <a:gd name="connsiteX20" fmla="*/ 6873240 w 9113520"/>
              <a:gd name="connsiteY20" fmla="*/ 31502255 h 39914735"/>
              <a:gd name="connsiteX21" fmla="*/ 6507480 w 9113520"/>
              <a:gd name="connsiteY21" fmla="*/ 35891375 h 39914735"/>
              <a:gd name="connsiteX22" fmla="*/ 7421880 w 9113520"/>
              <a:gd name="connsiteY22" fmla="*/ 37262975 h 39914735"/>
              <a:gd name="connsiteX23" fmla="*/ 6690360 w 9113520"/>
              <a:gd name="connsiteY23" fmla="*/ 38543135 h 39914735"/>
              <a:gd name="connsiteX24" fmla="*/ 6781800 w 9113520"/>
              <a:gd name="connsiteY24" fmla="*/ 39366095 h 39914735"/>
              <a:gd name="connsiteX25" fmla="*/ 6233160 w 9113520"/>
              <a:gd name="connsiteY25" fmla="*/ 39183215 h 39914735"/>
              <a:gd name="connsiteX26" fmla="*/ 6233160 w 9113520"/>
              <a:gd name="connsiteY26" fmla="*/ 39640415 h 39914735"/>
              <a:gd name="connsiteX27" fmla="*/ 5318760 w 9113520"/>
              <a:gd name="connsiteY27" fmla="*/ 39914735 h 39914735"/>
              <a:gd name="connsiteX28" fmla="*/ 2758440 w 9113520"/>
              <a:gd name="connsiteY28" fmla="*/ 39640415 h 39914735"/>
              <a:gd name="connsiteX29" fmla="*/ 3581400 w 9113520"/>
              <a:gd name="connsiteY29" fmla="*/ 39000335 h 39914735"/>
              <a:gd name="connsiteX30" fmla="*/ 563880 w 9113520"/>
              <a:gd name="connsiteY30" fmla="*/ 38908895 h 39914735"/>
              <a:gd name="connsiteX31" fmla="*/ 2758440 w 9113520"/>
              <a:gd name="connsiteY31" fmla="*/ 37903055 h 39914735"/>
              <a:gd name="connsiteX32" fmla="*/ 4312920 w 9113520"/>
              <a:gd name="connsiteY32" fmla="*/ 36348575 h 39914735"/>
              <a:gd name="connsiteX33" fmla="*/ 3581400 w 9113520"/>
              <a:gd name="connsiteY33" fmla="*/ 30496415 h 39914735"/>
              <a:gd name="connsiteX34" fmla="*/ 3672840 w 9113520"/>
              <a:gd name="connsiteY34" fmla="*/ 29764895 h 39914735"/>
              <a:gd name="connsiteX35" fmla="*/ 15240 w 9113520"/>
              <a:gd name="connsiteY35" fmla="*/ 29033375 h 39914735"/>
              <a:gd name="connsiteX36" fmla="*/ 1844040 w 9113520"/>
              <a:gd name="connsiteY36" fmla="*/ 19066415 h 39914735"/>
              <a:gd name="connsiteX37" fmla="*/ 1295400 w 9113520"/>
              <a:gd name="connsiteY37" fmla="*/ 19157855 h 39914735"/>
              <a:gd name="connsiteX38" fmla="*/ 1386840 w 9113520"/>
              <a:gd name="connsiteY38" fmla="*/ 18974975 h 39914735"/>
              <a:gd name="connsiteX39" fmla="*/ 1021080 w 9113520"/>
              <a:gd name="connsiteY39" fmla="*/ 19157855 h 39914735"/>
              <a:gd name="connsiteX40" fmla="*/ 838200 w 9113520"/>
              <a:gd name="connsiteY40" fmla="*/ 18883535 h 39914735"/>
              <a:gd name="connsiteX41" fmla="*/ 472440 w 9113520"/>
              <a:gd name="connsiteY41" fmla="*/ 19066415 h 39914735"/>
              <a:gd name="connsiteX42" fmla="*/ 838200 w 9113520"/>
              <a:gd name="connsiteY42" fmla="*/ 18426335 h 39914735"/>
              <a:gd name="connsiteX43" fmla="*/ 289560 w 9113520"/>
              <a:gd name="connsiteY43" fmla="*/ 18334895 h 39914735"/>
              <a:gd name="connsiteX44" fmla="*/ 563880 w 9113520"/>
              <a:gd name="connsiteY44" fmla="*/ 17786255 h 39914735"/>
              <a:gd name="connsiteX45" fmla="*/ 106680 w 9113520"/>
              <a:gd name="connsiteY45" fmla="*/ 17329055 h 39914735"/>
              <a:gd name="connsiteX46" fmla="*/ 381000 w 9113520"/>
              <a:gd name="connsiteY46" fmla="*/ 17237615 h 39914735"/>
              <a:gd name="connsiteX47" fmla="*/ 472440 w 9113520"/>
              <a:gd name="connsiteY47" fmla="*/ 16414655 h 39914735"/>
              <a:gd name="connsiteX48" fmla="*/ 929640 w 9113520"/>
              <a:gd name="connsiteY48" fmla="*/ 14860175 h 39914735"/>
              <a:gd name="connsiteX49" fmla="*/ 15240 w 9113520"/>
              <a:gd name="connsiteY49" fmla="*/ 14311535 h 39914735"/>
              <a:gd name="connsiteX50" fmla="*/ 746760 w 9113520"/>
              <a:gd name="connsiteY50" fmla="*/ 12391295 h 39914735"/>
              <a:gd name="connsiteX51" fmla="*/ 106680 w 9113520"/>
              <a:gd name="connsiteY51" fmla="*/ 12208415 h 39914735"/>
              <a:gd name="connsiteX52" fmla="*/ 106680 w 9113520"/>
              <a:gd name="connsiteY52" fmla="*/ 11568335 h 39914735"/>
              <a:gd name="connsiteX53" fmla="*/ 381000 w 9113520"/>
              <a:gd name="connsiteY53" fmla="*/ 11659775 h 39914735"/>
              <a:gd name="connsiteX54" fmla="*/ 1295400 w 9113520"/>
              <a:gd name="connsiteY54" fmla="*/ 10288175 h 39914735"/>
              <a:gd name="connsiteX55" fmla="*/ 2026920 w 9113520"/>
              <a:gd name="connsiteY55" fmla="*/ 10653935 h 39914735"/>
              <a:gd name="connsiteX56" fmla="*/ 2758440 w 9113520"/>
              <a:gd name="connsiteY56" fmla="*/ 7910735 h 39914735"/>
              <a:gd name="connsiteX57" fmla="*/ 3947160 w 9113520"/>
              <a:gd name="connsiteY57" fmla="*/ 7544975 h 39914735"/>
              <a:gd name="connsiteX58" fmla="*/ 4312920 w 9113520"/>
              <a:gd name="connsiteY58" fmla="*/ 6081935 h 39914735"/>
              <a:gd name="connsiteX59" fmla="*/ 3519720 w 9113520"/>
              <a:gd name="connsiteY59" fmla="*/ 6141783 h 39914735"/>
              <a:gd name="connsiteX60" fmla="*/ 3339840 w 9113520"/>
              <a:gd name="connsiteY60" fmla="*/ 5758919 h 39914735"/>
              <a:gd name="connsiteX61" fmla="*/ 3151680 w 9113520"/>
              <a:gd name="connsiteY61" fmla="*/ 5184735 h 39914735"/>
              <a:gd name="connsiteX62" fmla="*/ 3363360 w 9113520"/>
              <a:gd name="connsiteY62" fmla="*/ 4825555 h 39914735"/>
              <a:gd name="connsiteX63" fmla="*/ 2667000 w 9113520"/>
              <a:gd name="connsiteY63" fmla="*/ 4618895 h 39914735"/>
              <a:gd name="connsiteX64" fmla="*/ 2849880 w 9113520"/>
              <a:gd name="connsiteY64" fmla="*/ 3338735 h 39914735"/>
              <a:gd name="connsiteX65" fmla="*/ 2392680 w 9113520"/>
              <a:gd name="connsiteY65" fmla="*/ 2515775 h 39914735"/>
              <a:gd name="connsiteX66" fmla="*/ 2392680 w 9113520"/>
              <a:gd name="connsiteY66" fmla="*/ 1784255 h 39914735"/>
              <a:gd name="connsiteX67" fmla="*/ 3915914 w 9113520"/>
              <a:gd name="connsiteY67" fmla="*/ 618010 h 39914735"/>
              <a:gd name="connsiteX68" fmla="*/ 4766280 w 9113520"/>
              <a:gd name="connsiteY68" fmla="*/ 163991 h 39914735"/>
              <a:gd name="connsiteX0" fmla="*/ 4766280 w 9113520"/>
              <a:gd name="connsiteY0" fmla="*/ 163991 h 39914735"/>
              <a:gd name="connsiteX1" fmla="*/ 6256320 w 9113520"/>
              <a:gd name="connsiteY1" fmla="*/ 515387 h 39914735"/>
              <a:gd name="connsiteX2" fmla="*/ 7361760 w 9113520"/>
              <a:gd name="connsiteY2" fmla="*/ 1721208 h 39914735"/>
              <a:gd name="connsiteX3" fmla="*/ 7173600 w 9113520"/>
              <a:gd name="connsiteY3" fmla="*/ 2644815 h 39914735"/>
              <a:gd name="connsiteX4" fmla="*/ 7008960 w 9113520"/>
              <a:gd name="connsiteY4" fmla="*/ 3696701 h 39914735"/>
              <a:gd name="connsiteX5" fmla="*/ 7197120 w 9113520"/>
              <a:gd name="connsiteY5" fmla="*/ 5005145 h 39914735"/>
              <a:gd name="connsiteX6" fmla="*/ 6820800 w 9113520"/>
              <a:gd name="connsiteY6" fmla="*/ 5261703 h 39914735"/>
              <a:gd name="connsiteX7" fmla="*/ 6985440 w 9113520"/>
              <a:gd name="connsiteY7" fmla="*/ 5758919 h 39914735"/>
              <a:gd name="connsiteX8" fmla="*/ 7079520 w 9113520"/>
              <a:gd name="connsiteY8" fmla="*/ 6287933 h 39914735"/>
              <a:gd name="connsiteX9" fmla="*/ 8610600 w 9113520"/>
              <a:gd name="connsiteY9" fmla="*/ 7544975 h 39914735"/>
              <a:gd name="connsiteX10" fmla="*/ 8976360 w 9113520"/>
              <a:gd name="connsiteY10" fmla="*/ 9922415 h 39914735"/>
              <a:gd name="connsiteX11" fmla="*/ 7787640 w 9113520"/>
              <a:gd name="connsiteY11" fmla="*/ 14860175 h 39914735"/>
              <a:gd name="connsiteX12" fmla="*/ 7147560 w 9113520"/>
              <a:gd name="connsiteY12" fmla="*/ 15683135 h 39914735"/>
              <a:gd name="connsiteX13" fmla="*/ 7879080 w 9113520"/>
              <a:gd name="connsiteY13" fmla="*/ 16688975 h 39914735"/>
              <a:gd name="connsiteX14" fmla="*/ 7787640 w 9113520"/>
              <a:gd name="connsiteY14" fmla="*/ 20803775 h 39914735"/>
              <a:gd name="connsiteX15" fmla="*/ 6964680 w 9113520"/>
              <a:gd name="connsiteY15" fmla="*/ 22541135 h 39914735"/>
              <a:gd name="connsiteX16" fmla="*/ 6964680 w 9113520"/>
              <a:gd name="connsiteY16" fmla="*/ 24644255 h 39914735"/>
              <a:gd name="connsiteX17" fmla="*/ 6690360 w 9113520"/>
              <a:gd name="connsiteY17" fmla="*/ 25558655 h 39914735"/>
              <a:gd name="connsiteX18" fmla="*/ 6690360 w 9113520"/>
              <a:gd name="connsiteY18" fmla="*/ 26838815 h 39914735"/>
              <a:gd name="connsiteX19" fmla="*/ 6416040 w 9113520"/>
              <a:gd name="connsiteY19" fmla="*/ 29399135 h 39914735"/>
              <a:gd name="connsiteX20" fmla="*/ 6873240 w 9113520"/>
              <a:gd name="connsiteY20" fmla="*/ 31502255 h 39914735"/>
              <a:gd name="connsiteX21" fmla="*/ 6507480 w 9113520"/>
              <a:gd name="connsiteY21" fmla="*/ 35891375 h 39914735"/>
              <a:gd name="connsiteX22" fmla="*/ 7421880 w 9113520"/>
              <a:gd name="connsiteY22" fmla="*/ 37262975 h 39914735"/>
              <a:gd name="connsiteX23" fmla="*/ 6690360 w 9113520"/>
              <a:gd name="connsiteY23" fmla="*/ 38543135 h 39914735"/>
              <a:gd name="connsiteX24" fmla="*/ 6781800 w 9113520"/>
              <a:gd name="connsiteY24" fmla="*/ 39366095 h 39914735"/>
              <a:gd name="connsiteX25" fmla="*/ 6233160 w 9113520"/>
              <a:gd name="connsiteY25" fmla="*/ 39183215 h 39914735"/>
              <a:gd name="connsiteX26" fmla="*/ 6233160 w 9113520"/>
              <a:gd name="connsiteY26" fmla="*/ 39640415 h 39914735"/>
              <a:gd name="connsiteX27" fmla="*/ 5318760 w 9113520"/>
              <a:gd name="connsiteY27" fmla="*/ 39914735 h 39914735"/>
              <a:gd name="connsiteX28" fmla="*/ 2758440 w 9113520"/>
              <a:gd name="connsiteY28" fmla="*/ 39640415 h 39914735"/>
              <a:gd name="connsiteX29" fmla="*/ 3581400 w 9113520"/>
              <a:gd name="connsiteY29" fmla="*/ 39000335 h 39914735"/>
              <a:gd name="connsiteX30" fmla="*/ 563880 w 9113520"/>
              <a:gd name="connsiteY30" fmla="*/ 38908895 h 39914735"/>
              <a:gd name="connsiteX31" fmla="*/ 2758440 w 9113520"/>
              <a:gd name="connsiteY31" fmla="*/ 37903055 h 39914735"/>
              <a:gd name="connsiteX32" fmla="*/ 4312920 w 9113520"/>
              <a:gd name="connsiteY32" fmla="*/ 36348575 h 39914735"/>
              <a:gd name="connsiteX33" fmla="*/ 3581400 w 9113520"/>
              <a:gd name="connsiteY33" fmla="*/ 30496415 h 39914735"/>
              <a:gd name="connsiteX34" fmla="*/ 3672840 w 9113520"/>
              <a:gd name="connsiteY34" fmla="*/ 29764895 h 39914735"/>
              <a:gd name="connsiteX35" fmla="*/ 15240 w 9113520"/>
              <a:gd name="connsiteY35" fmla="*/ 29033375 h 39914735"/>
              <a:gd name="connsiteX36" fmla="*/ 1844040 w 9113520"/>
              <a:gd name="connsiteY36" fmla="*/ 19066415 h 39914735"/>
              <a:gd name="connsiteX37" fmla="*/ 1295400 w 9113520"/>
              <a:gd name="connsiteY37" fmla="*/ 19157855 h 39914735"/>
              <a:gd name="connsiteX38" fmla="*/ 1386840 w 9113520"/>
              <a:gd name="connsiteY38" fmla="*/ 18974975 h 39914735"/>
              <a:gd name="connsiteX39" fmla="*/ 1021080 w 9113520"/>
              <a:gd name="connsiteY39" fmla="*/ 19157855 h 39914735"/>
              <a:gd name="connsiteX40" fmla="*/ 838200 w 9113520"/>
              <a:gd name="connsiteY40" fmla="*/ 18883535 h 39914735"/>
              <a:gd name="connsiteX41" fmla="*/ 472440 w 9113520"/>
              <a:gd name="connsiteY41" fmla="*/ 19066415 h 39914735"/>
              <a:gd name="connsiteX42" fmla="*/ 838200 w 9113520"/>
              <a:gd name="connsiteY42" fmla="*/ 18426335 h 39914735"/>
              <a:gd name="connsiteX43" fmla="*/ 289560 w 9113520"/>
              <a:gd name="connsiteY43" fmla="*/ 18334895 h 39914735"/>
              <a:gd name="connsiteX44" fmla="*/ 563880 w 9113520"/>
              <a:gd name="connsiteY44" fmla="*/ 17786255 h 39914735"/>
              <a:gd name="connsiteX45" fmla="*/ 106680 w 9113520"/>
              <a:gd name="connsiteY45" fmla="*/ 17329055 h 39914735"/>
              <a:gd name="connsiteX46" fmla="*/ 381000 w 9113520"/>
              <a:gd name="connsiteY46" fmla="*/ 17237615 h 39914735"/>
              <a:gd name="connsiteX47" fmla="*/ 472440 w 9113520"/>
              <a:gd name="connsiteY47" fmla="*/ 16414655 h 39914735"/>
              <a:gd name="connsiteX48" fmla="*/ 929640 w 9113520"/>
              <a:gd name="connsiteY48" fmla="*/ 14860175 h 39914735"/>
              <a:gd name="connsiteX49" fmla="*/ 15240 w 9113520"/>
              <a:gd name="connsiteY49" fmla="*/ 14311535 h 39914735"/>
              <a:gd name="connsiteX50" fmla="*/ 746760 w 9113520"/>
              <a:gd name="connsiteY50" fmla="*/ 12391295 h 39914735"/>
              <a:gd name="connsiteX51" fmla="*/ 106680 w 9113520"/>
              <a:gd name="connsiteY51" fmla="*/ 12208415 h 39914735"/>
              <a:gd name="connsiteX52" fmla="*/ 106680 w 9113520"/>
              <a:gd name="connsiteY52" fmla="*/ 11568335 h 39914735"/>
              <a:gd name="connsiteX53" fmla="*/ 381000 w 9113520"/>
              <a:gd name="connsiteY53" fmla="*/ 11659775 h 39914735"/>
              <a:gd name="connsiteX54" fmla="*/ 1295400 w 9113520"/>
              <a:gd name="connsiteY54" fmla="*/ 10288175 h 39914735"/>
              <a:gd name="connsiteX55" fmla="*/ 2026920 w 9113520"/>
              <a:gd name="connsiteY55" fmla="*/ 10653935 h 39914735"/>
              <a:gd name="connsiteX56" fmla="*/ 2758440 w 9113520"/>
              <a:gd name="connsiteY56" fmla="*/ 7910735 h 39914735"/>
              <a:gd name="connsiteX57" fmla="*/ 3947160 w 9113520"/>
              <a:gd name="connsiteY57" fmla="*/ 7544975 h 39914735"/>
              <a:gd name="connsiteX58" fmla="*/ 4312920 w 9113520"/>
              <a:gd name="connsiteY58" fmla="*/ 6081935 h 39914735"/>
              <a:gd name="connsiteX59" fmla="*/ 3519720 w 9113520"/>
              <a:gd name="connsiteY59" fmla="*/ 6141783 h 39914735"/>
              <a:gd name="connsiteX60" fmla="*/ 3339840 w 9113520"/>
              <a:gd name="connsiteY60" fmla="*/ 5758919 h 39914735"/>
              <a:gd name="connsiteX61" fmla="*/ 3151680 w 9113520"/>
              <a:gd name="connsiteY61" fmla="*/ 5184735 h 39914735"/>
              <a:gd name="connsiteX62" fmla="*/ 3363360 w 9113520"/>
              <a:gd name="connsiteY62" fmla="*/ 4825555 h 39914735"/>
              <a:gd name="connsiteX63" fmla="*/ 2667000 w 9113520"/>
              <a:gd name="connsiteY63" fmla="*/ 4618895 h 39914735"/>
              <a:gd name="connsiteX64" fmla="*/ 2849880 w 9113520"/>
              <a:gd name="connsiteY64" fmla="*/ 3338735 h 39914735"/>
              <a:gd name="connsiteX65" fmla="*/ 2587200 w 9113520"/>
              <a:gd name="connsiteY65" fmla="*/ 3080963 h 39914735"/>
              <a:gd name="connsiteX66" fmla="*/ 2392680 w 9113520"/>
              <a:gd name="connsiteY66" fmla="*/ 2515775 h 39914735"/>
              <a:gd name="connsiteX67" fmla="*/ 2392680 w 9113520"/>
              <a:gd name="connsiteY67" fmla="*/ 1784255 h 39914735"/>
              <a:gd name="connsiteX68" fmla="*/ 3915914 w 9113520"/>
              <a:gd name="connsiteY68" fmla="*/ 618010 h 39914735"/>
              <a:gd name="connsiteX69" fmla="*/ 4766280 w 9113520"/>
              <a:gd name="connsiteY69" fmla="*/ 163991 h 39914735"/>
              <a:gd name="connsiteX0" fmla="*/ 4766280 w 9113520"/>
              <a:gd name="connsiteY0" fmla="*/ 163991 h 39914735"/>
              <a:gd name="connsiteX1" fmla="*/ 6256320 w 9113520"/>
              <a:gd name="connsiteY1" fmla="*/ 515387 h 39914735"/>
              <a:gd name="connsiteX2" fmla="*/ 7361760 w 9113520"/>
              <a:gd name="connsiteY2" fmla="*/ 1721208 h 39914735"/>
              <a:gd name="connsiteX3" fmla="*/ 7173600 w 9113520"/>
              <a:gd name="connsiteY3" fmla="*/ 2644815 h 39914735"/>
              <a:gd name="connsiteX4" fmla="*/ 7008960 w 9113520"/>
              <a:gd name="connsiteY4" fmla="*/ 3696701 h 39914735"/>
              <a:gd name="connsiteX5" fmla="*/ 7197120 w 9113520"/>
              <a:gd name="connsiteY5" fmla="*/ 5005145 h 39914735"/>
              <a:gd name="connsiteX6" fmla="*/ 6820800 w 9113520"/>
              <a:gd name="connsiteY6" fmla="*/ 5261703 h 39914735"/>
              <a:gd name="connsiteX7" fmla="*/ 6985440 w 9113520"/>
              <a:gd name="connsiteY7" fmla="*/ 5758919 h 39914735"/>
              <a:gd name="connsiteX8" fmla="*/ 7079520 w 9113520"/>
              <a:gd name="connsiteY8" fmla="*/ 6287933 h 39914735"/>
              <a:gd name="connsiteX9" fmla="*/ 8610600 w 9113520"/>
              <a:gd name="connsiteY9" fmla="*/ 7544975 h 39914735"/>
              <a:gd name="connsiteX10" fmla="*/ 8976360 w 9113520"/>
              <a:gd name="connsiteY10" fmla="*/ 9922415 h 39914735"/>
              <a:gd name="connsiteX11" fmla="*/ 7787640 w 9113520"/>
              <a:gd name="connsiteY11" fmla="*/ 14860175 h 39914735"/>
              <a:gd name="connsiteX12" fmla="*/ 7147560 w 9113520"/>
              <a:gd name="connsiteY12" fmla="*/ 15683135 h 39914735"/>
              <a:gd name="connsiteX13" fmla="*/ 7879080 w 9113520"/>
              <a:gd name="connsiteY13" fmla="*/ 16688975 h 39914735"/>
              <a:gd name="connsiteX14" fmla="*/ 7787640 w 9113520"/>
              <a:gd name="connsiteY14" fmla="*/ 20803775 h 39914735"/>
              <a:gd name="connsiteX15" fmla="*/ 6964680 w 9113520"/>
              <a:gd name="connsiteY15" fmla="*/ 22541135 h 39914735"/>
              <a:gd name="connsiteX16" fmla="*/ 6964680 w 9113520"/>
              <a:gd name="connsiteY16" fmla="*/ 24644255 h 39914735"/>
              <a:gd name="connsiteX17" fmla="*/ 6690360 w 9113520"/>
              <a:gd name="connsiteY17" fmla="*/ 25558655 h 39914735"/>
              <a:gd name="connsiteX18" fmla="*/ 6690360 w 9113520"/>
              <a:gd name="connsiteY18" fmla="*/ 26838815 h 39914735"/>
              <a:gd name="connsiteX19" fmla="*/ 6416040 w 9113520"/>
              <a:gd name="connsiteY19" fmla="*/ 29399135 h 39914735"/>
              <a:gd name="connsiteX20" fmla="*/ 6873240 w 9113520"/>
              <a:gd name="connsiteY20" fmla="*/ 31502255 h 39914735"/>
              <a:gd name="connsiteX21" fmla="*/ 6507480 w 9113520"/>
              <a:gd name="connsiteY21" fmla="*/ 35891375 h 39914735"/>
              <a:gd name="connsiteX22" fmla="*/ 7421880 w 9113520"/>
              <a:gd name="connsiteY22" fmla="*/ 37262975 h 39914735"/>
              <a:gd name="connsiteX23" fmla="*/ 6690360 w 9113520"/>
              <a:gd name="connsiteY23" fmla="*/ 38543135 h 39914735"/>
              <a:gd name="connsiteX24" fmla="*/ 6781800 w 9113520"/>
              <a:gd name="connsiteY24" fmla="*/ 39366095 h 39914735"/>
              <a:gd name="connsiteX25" fmla="*/ 6233160 w 9113520"/>
              <a:gd name="connsiteY25" fmla="*/ 39183215 h 39914735"/>
              <a:gd name="connsiteX26" fmla="*/ 6233160 w 9113520"/>
              <a:gd name="connsiteY26" fmla="*/ 39640415 h 39914735"/>
              <a:gd name="connsiteX27" fmla="*/ 5318760 w 9113520"/>
              <a:gd name="connsiteY27" fmla="*/ 39914735 h 39914735"/>
              <a:gd name="connsiteX28" fmla="*/ 2758440 w 9113520"/>
              <a:gd name="connsiteY28" fmla="*/ 39640415 h 39914735"/>
              <a:gd name="connsiteX29" fmla="*/ 3581400 w 9113520"/>
              <a:gd name="connsiteY29" fmla="*/ 39000335 h 39914735"/>
              <a:gd name="connsiteX30" fmla="*/ 563880 w 9113520"/>
              <a:gd name="connsiteY30" fmla="*/ 38908895 h 39914735"/>
              <a:gd name="connsiteX31" fmla="*/ 2758440 w 9113520"/>
              <a:gd name="connsiteY31" fmla="*/ 37903055 h 39914735"/>
              <a:gd name="connsiteX32" fmla="*/ 4312920 w 9113520"/>
              <a:gd name="connsiteY32" fmla="*/ 36348575 h 39914735"/>
              <a:gd name="connsiteX33" fmla="*/ 3581400 w 9113520"/>
              <a:gd name="connsiteY33" fmla="*/ 30496415 h 39914735"/>
              <a:gd name="connsiteX34" fmla="*/ 3672840 w 9113520"/>
              <a:gd name="connsiteY34" fmla="*/ 29764895 h 39914735"/>
              <a:gd name="connsiteX35" fmla="*/ 15240 w 9113520"/>
              <a:gd name="connsiteY35" fmla="*/ 29033375 h 39914735"/>
              <a:gd name="connsiteX36" fmla="*/ 1844040 w 9113520"/>
              <a:gd name="connsiteY36" fmla="*/ 19066415 h 39914735"/>
              <a:gd name="connsiteX37" fmla="*/ 1295400 w 9113520"/>
              <a:gd name="connsiteY37" fmla="*/ 19157855 h 39914735"/>
              <a:gd name="connsiteX38" fmla="*/ 1386840 w 9113520"/>
              <a:gd name="connsiteY38" fmla="*/ 18974975 h 39914735"/>
              <a:gd name="connsiteX39" fmla="*/ 1021080 w 9113520"/>
              <a:gd name="connsiteY39" fmla="*/ 19157855 h 39914735"/>
              <a:gd name="connsiteX40" fmla="*/ 838200 w 9113520"/>
              <a:gd name="connsiteY40" fmla="*/ 18883535 h 39914735"/>
              <a:gd name="connsiteX41" fmla="*/ 472440 w 9113520"/>
              <a:gd name="connsiteY41" fmla="*/ 19066415 h 39914735"/>
              <a:gd name="connsiteX42" fmla="*/ 838200 w 9113520"/>
              <a:gd name="connsiteY42" fmla="*/ 18426335 h 39914735"/>
              <a:gd name="connsiteX43" fmla="*/ 289560 w 9113520"/>
              <a:gd name="connsiteY43" fmla="*/ 18334895 h 39914735"/>
              <a:gd name="connsiteX44" fmla="*/ 563880 w 9113520"/>
              <a:gd name="connsiteY44" fmla="*/ 17786255 h 39914735"/>
              <a:gd name="connsiteX45" fmla="*/ 106680 w 9113520"/>
              <a:gd name="connsiteY45" fmla="*/ 17329055 h 39914735"/>
              <a:gd name="connsiteX46" fmla="*/ 381000 w 9113520"/>
              <a:gd name="connsiteY46" fmla="*/ 17237615 h 39914735"/>
              <a:gd name="connsiteX47" fmla="*/ 472440 w 9113520"/>
              <a:gd name="connsiteY47" fmla="*/ 16414655 h 39914735"/>
              <a:gd name="connsiteX48" fmla="*/ 929640 w 9113520"/>
              <a:gd name="connsiteY48" fmla="*/ 14860175 h 39914735"/>
              <a:gd name="connsiteX49" fmla="*/ 15240 w 9113520"/>
              <a:gd name="connsiteY49" fmla="*/ 14311535 h 39914735"/>
              <a:gd name="connsiteX50" fmla="*/ 746760 w 9113520"/>
              <a:gd name="connsiteY50" fmla="*/ 12391295 h 39914735"/>
              <a:gd name="connsiteX51" fmla="*/ 106680 w 9113520"/>
              <a:gd name="connsiteY51" fmla="*/ 12208415 h 39914735"/>
              <a:gd name="connsiteX52" fmla="*/ 106680 w 9113520"/>
              <a:gd name="connsiteY52" fmla="*/ 11568335 h 39914735"/>
              <a:gd name="connsiteX53" fmla="*/ 381000 w 9113520"/>
              <a:gd name="connsiteY53" fmla="*/ 11659775 h 39914735"/>
              <a:gd name="connsiteX54" fmla="*/ 1295400 w 9113520"/>
              <a:gd name="connsiteY54" fmla="*/ 10288175 h 39914735"/>
              <a:gd name="connsiteX55" fmla="*/ 2026920 w 9113520"/>
              <a:gd name="connsiteY55" fmla="*/ 10653935 h 39914735"/>
              <a:gd name="connsiteX56" fmla="*/ 2758440 w 9113520"/>
              <a:gd name="connsiteY56" fmla="*/ 7910735 h 39914735"/>
              <a:gd name="connsiteX57" fmla="*/ 3947160 w 9113520"/>
              <a:gd name="connsiteY57" fmla="*/ 7544975 h 39914735"/>
              <a:gd name="connsiteX58" fmla="*/ 4312920 w 9113520"/>
              <a:gd name="connsiteY58" fmla="*/ 6081935 h 39914735"/>
              <a:gd name="connsiteX59" fmla="*/ 3519720 w 9113520"/>
              <a:gd name="connsiteY59" fmla="*/ 6141783 h 39914735"/>
              <a:gd name="connsiteX60" fmla="*/ 3339840 w 9113520"/>
              <a:gd name="connsiteY60" fmla="*/ 5758919 h 39914735"/>
              <a:gd name="connsiteX61" fmla="*/ 3151680 w 9113520"/>
              <a:gd name="connsiteY61" fmla="*/ 5184735 h 39914735"/>
              <a:gd name="connsiteX62" fmla="*/ 3363360 w 9113520"/>
              <a:gd name="connsiteY62" fmla="*/ 4825555 h 39914735"/>
              <a:gd name="connsiteX63" fmla="*/ 2667000 w 9113520"/>
              <a:gd name="connsiteY63" fmla="*/ 4618895 h 39914735"/>
              <a:gd name="connsiteX64" fmla="*/ 2849880 w 9113520"/>
              <a:gd name="connsiteY64" fmla="*/ 3338735 h 39914735"/>
              <a:gd name="connsiteX65" fmla="*/ 2963520 w 9113520"/>
              <a:gd name="connsiteY65" fmla="*/ 3080963 h 39914735"/>
              <a:gd name="connsiteX66" fmla="*/ 2392680 w 9113520"/>
              <a:gd name="connsiteY66" fmla="*/ 2515775 h 39914735"/>
              <a:gd name="connsiteX67" fmla="*/ 2392680 w 9113520"/>
              <a:gd name="connsiteY67" fmla="*/ 1784255 h 39914735"/>
              <a:gd name="connsiteX68" fmla="*/ 3915914 w 9113520"/>
              <a:gd name="connsiteY68" fmla="*/ 618010 h 39914735"/>
              <a:gd name="connsiteX69" fmla="*/ 4766280 w 9113520"/>
              <a:gd name="connsiteY69" fmla="*/ 163991 h 39914735"/>
              <a:gd name="connsiteX0" fmla="*/ 4766280 w 9113520"/>
              <a:gd name="connsiteY0" fmla="*/ 163991 h 39914735"/>
              <a:gd name="connsiteX1" fmla="*/ 6256320 w 9113520"/>
              <a:gd name="connsiteY1" fmla="*/ 515387 h 39914735"/>
              <a:gd name="connsiteX2" fmla="*/ 7361760 w 9113520"/>
              <a:gd name="connsiteY2" fmla="*/ 1721208 h 39914735"/>
              <a:gd name="connsiteX3" fmla="*/ 7173600 w 9113520"/>
              <a:gd name="connsiteY3" fmla="*/ 2644815 h 39914735"/>
              <a:gd name="connsiteX4" fmla="*/ 7008960 w 9113520"/>
              <a:gd name="connsiteY4" fmla="*/ 3696701 h 39914735"/>
              <a:gd name="connsiteX5" fmla="*/ 7197120 w 9113520"/>
              <a:gd name="connsiteY5" fmla="*/ 5005145 h 39914735"/>
              <a:gd name="connsiteX6" fmla="*/ 6820800 w 9113520"/>
              <a:gd name="connsiteY6" fmla="*/ 5261703 h 39914735"/>
              <a:gd name="connsiteX7" fmla="*/ 6985440 w 9113520"/>
              <a:gd name="connsiteY7" fmla="*/ 5758919 h 39914735"/>
              <a:gd name="connsiteX8" fmla="*/ 7079520 w 9113520"/>
              <a:gd name="connsiteY8" fmla="*/ 6287933 h 39914735"/>
              <a:gd name="connsiteX9" fmla="*/ 8610600 w 9113520"/>
              <a:gd name="connsiteY9" fmla="*/ 7544975 h 39914735"/>
              <a:gd name="connsiteX10" fmla="*/ 8976360 w 9113520"/>
              <a:gd name="connsiteY10" fmla="*/ 9922415 h 39914735"/>
              <a:gd name="connsiteX11" fmla="*/ 7787640 w 9113520"/>
              <a:gd name="connsiteY11" fmla="*/ 14860175 h 39914735"/>
              <a:gd name="connsiteX12" fmla="*/ 7147560 w 9113520"/>
              <a:gd name="connsiteY12" fmla="*/ 15683135 h 39914735"/>
              <a:gd name="connsiteX13" fmla="*/ 7879080 w 9113520"/>
              <a:gd name="connsiteY13" fmla="*/ 16688975 h 39914735"/>
              <a:gd name="connsiteX14" fmla="*/ 7787640 w 9113520"/>
              <a:gd name="connsiteY14" fmla="*/ 20803775 h 39914735"/>
              <a:gd name="connsiteX15" fmla="*/ 6964680 w 9113520"/>
              <a:gd name="connsiteY15" fmla="*/ 22541135 h 39914735"/>
              <a:gd name="connsiteX16" fmla="*/ 6964680 w 9113520"/>
              <a:gd name="connsiteY16" fmla="*/ 24644255 h 39914735"/>
              <a:gd name="connsiteX17" fmla="*/ 6690360 w 9113520"/>
              <a:gd name="connsiteY17" fmla="*/ 25558655 h 39914735"/>
              <a:gd name="connsiteX18" fmla="*/ 6690360 w 9113520"/>
              <a:gd name="connsiteY18" fmla="*/ 26838815 h 39914735"/>
              <a:gd name="connsiteX19" fmla="*/ 6416040 w 9113520"/>
              <a:gd name="connsiteY19" fmla="*/ 29399135 h 39914735"/>
              <a:gd name="connsiteX20" fmla="*/ 6873240 w 9113520"/>
              <a:gd name="connsiteY20" fmla="*/ 31502255 h 39914735"/>
              <a:gd name="connsiteX21" fmla="*/ 6507480 w 9113520"/>
              <a:gd name="connsiteY21" fmla="*/ 35891375 h 39914735"/>
              <a:gd name="connsiteX22" fmla="*/ 7421880 w 9113520"/>
              <a:gd name="connsiteY22" fmla="*/ 37262975 h 39914735"/>
              <a:gd name="connsiteX23" fmla="*/ 6690360 w 9113520"/>
              <a:gd name="connsiteY23" fmla="*/ 38543135 h 39914735"/>
              <a:gd name="connsiteX24" fmla="*/ 6781800 w 9113520"/>
              <a:gd name="connsiteY24" fmla="*/ 39366095 h 39914735"/>
              <a:gd name="connsiteX25" fmla="*/ 6233160 w 9113520"/>
              <a:gd name="connsiteY25" fmla="*/ 39183215 h 39914735"/>
              <a:gd name="connsiteX26" fmla="*/ 6233160 w 9113520"/>
              <a:gd name="connsiteY26" fmla="*/ 39640415 h 39914735"/>
              <a:gd name="connsiteX27" fmla="*/ 5318760 w 9113520"/>
              <a:gd name="connsiteY27" fmla="*/ 39914735 h 39914735"/>
              <a:gd name="connsiteX28" fmla="*/ 2758440 w 9113520"/>
              <a:gd name="connsiteY28" fmla="*/ 39640415 h 39914735"/>
              <a:gd name="connsiteX29" fmla="*/ 3581400 w 9113520"/>
              <a:gd name="connsiteY29" fmla="*/ 39000335 h 39914735"/>
              <a:gd name="connsiteX30" fmla="*/ 563880 w 9113520"/>
              <a:gd name="connsiteY30" fmla="*/ 38908895 h 39914735"/>
              <a:gd name="connsiteX31" fmla="*/ 2758440 w 9113520"/>
              <a:gd name="connsiteY31" fmla="*/ 37903055 h 39914735"/>
              <a:gd name="connsiteX32" fmla="*/ 4312920 w 9113520"/>
              <a:gd name="connsiteY32" fmla="*/ 36348575 h 39914735"/>
              <a:gd name="connsiteX33" fmla="*/ 3581400 w 9113520"/>
              <a:gd name="connsiteY33" fmla="*/ 30496415 h 39914735"/>
              <a:gd name="connsiteX34" fmla="*/ 3672840 w 9113520"/>
              <a:gd name="connsiteY34" fmla="*/ 29764895 h 39914735"/>
              <a:gd name="connsiteX35" fmla="*/ 15240 w 9113520"/>
              <a:gd name="connsiteY35" fmla="*/ 29033375 h 39914735"/>
              <a:gd name="connsiteX36" fmla="*/ 1844040 w 9113520"/>
              <a:gd name="connsiteY36" fmla="*/ 19066415 h 39914735"/>
              <a:gd name="connsiteX37" fmla="*/ 1295400 w 9113520"/>
              <a:gd name="connsiteY37" fmla="*/ 19157855 h 39914735"/>
              <a:gd name="connsiteX38" fmla="*/ 1386840 w 9113520"/>
              <a:gd name="connsiteY38" fmla="*/ 18974975 h 39914735"/>
              <a:gd name="connsiteX39" fmla="*/ 1021080 w 9113520"/>
              <a:gd name="connsiteY39" fmla="*/ 19157855 h 39914735"/>
              <a:gd name="connsiteX40" fmla="*/ 838200 w 9113520"/>
              <a:gd name="connsiteY40" fmla="*/ 18883535 h 39914735"/>
              <a:gd name="connsiteX41" fmla="*/ 472440 w 9113520"/>
              <a:gd name="connsiteY41" fmla="*/ 19066415 h 39914735"/>
              <a:gd name="connsiteX42" fmla="*/ 838200 w 9113520"/>
              <a:gd name="connsiteY42" fmla="*/ 18426335 h 39914735"/>
              <a:gd name="connsiteX43" fmla="*/ 289560 w 9113520"/>
              <a:gd name="connsiteY43" fmla="*/ 18334895 h 39914735"/>
              <a:gd name="connsiteX44" fmla="*/ 563880 w 9113520"/>
              <a:gd name="connsiteY44" fmla="*/ 17786255 h 39914735"/>
              <a:gd name="connsiteX45" fmla="*/ 106680 w 9113520"/>
              <a:gd name="connsiteY45" fmla="*/ 17329055 h 39914735"/>
              <a:gd name="connsiteX46" fmla="*/ 381000 w 9113520"/>
              <a:gd name="connsiteY46" fmla="*/ 17237615 h 39914735"/>
              <a:gd name="connsiteX47" fmla="*/ 472440 w 9113520"/>
              <a:gd name="connsiteY47" fmla="*/ 16414655 h 39914735"/>
              <a:gd name="connsiteX48" fmla="*/ 929640 w 9113520"/>
              <a:gd name="connsiteY48" fmla="*/ 14860175 h 39914735"/>
              <a:gd name="connsiteX49" fmla="*/ 15240 w 9113520"/>
              <a:gd name="connsiteY49" fmla="*/ 14311535 h 39914735"/>
              <a:gd name="connsiteX50" fmla="*/ 746760 w 9113520"/>
              <a:gd name="connsiteY50" fmla="*/ 12391295 h 39914735"/>
              <a:gd name="connsiteX51" fmla="*/ 106680 w 9113520"/>
              <a:gd name="connsiteY51" fmla="*/ 12208415 h 39914735"/>
              <a:gd name="connsiteX52" fmla="*/ 106680 w 9113520"/>
              <a:gd name="connsiteY52" fmla="*/ 11568335 h 39914735"/>
              <a:gd name="connsiteX53" fmla="*/ 381000 w 9113520"/>
              <a:gd name="connsiteY53" fmla="*/ 11659775 h 39914735"/>
              <a:gd name="connsiteX54" fmla="*/ 1295400 w 9113520"/>
              <a:gd name="connsiteY54" fmla="*/ 10288175 h 39914735"/>
              <a:gd name="connsiteX55" fmla="*/ 2026920 w 9113520"/>
              <a:gd name="connsiteY55" fmla="*/ 10653935 h 39914735"/>
              <a:gd name="connsiteX56" fmla="*/ 2758440 w 9113520"/>
              <a:gd name="connsiteY56" fmla="*/ 7910735 h 39914735"/>
              <a:gd name="connsiteX57" fmla="*/ 3947160 w 9113520"/>
              <a:gd name="connsiteY57" fmla="*/ 7544975 h 39914735"/>
              <a:gd name="connsiteX58" fmla="*/ 4312920 w 9113520"/>
              <a:gd name="connsiteY58" fmla="*/ 6081935 h 39914735"/>
              <a:gd name="connsiteX59" fmla="*/ 3519720 w 9113520"/>
              <a:gd name="connsiteY59" fmla="*/ 6141783 h 39914735"/>
              <a:gd name="connsiteX60" fmla="*/ 3339840 w 9113520"/>
              <a:gd name="connsiteY60" fmla="*/ 5758919 h 39914735"/>
              <a:gd name="connsiteX61" fmla="*/ 3151680 w 9113520"/>
              <a:gd name="connsiteY61" fmla="*/ 5184735 h 39914735"/>
              <a:gd name="connsiteX62" fmla="*/ 3363360 w 9113520"/>
              <a:gd name="connsiteY62" fmla="*/ 4825555 h 39914735"/>
              <a:gd name="connsiteX63" fmla="*/ 2667000 w 9113520"/>
              <a:gd name="connsiteY63" fmla="*/ 4618895 h 39914735"/>
              <a:gd name="connsiteX64" fmla="*/ 2849880 w 9113520"/>
              <a:gd name="connsiteY64" fmla="*/ 3338735 h 39914735"/>
              <a:gd name="connsiteX65" fmla="*/ 1928640 w 9113520"/>
              <a:gd name="connsiteY65" fmla="*/ 3234897 h 39914735"/>
              <a:gd name="connsiteX66" fmla="*/ 2392680 w 9113520"/>
              <a:gd name="connsiteY66" fmla="*/ 2515775 h 39914735"/>
              <a:gd name="connsiteX67" fmla="*/ 2392680 w 9113520"/>
              <a:gd name="connsiteY67" fmla="*/ 1784255 h 39914735"/>
              <a:gd name="connsiteX68" fmla="*/ 3915914 w 9113520"/>
              <a:gd name="connsiteY68" fmla="*/ 618010 h 39914735"/>
              <a:gd name="connsiteX69" fmla="*/ 4766280 w 9113520"/>
              <a:gd name="connsiteY69" fmla="*/ 163991 h 39914735"/>
              <a:gd name="connsiteX0" fmla="*/ 4766280 w 9113520"/>
              <a:gd name="connsiteY0" fmla="*/ 163991 h 39914735"/>
              <a:gd name="connsiteX1" fmla="*/ 6256320 w 9113520"/>
              <a:gd name="connsiteY1" fmla="*/ 515387 h 39914735"/>
              <a:gd name="connsiteX2" fmla="*/ 7361760 w 9113520"/>
              <a:gd name="connsiteY2" fmla="*/ 1721208 h 39914735"/>
              <a:gd name="connsiteX3" fmla="*/ 7173600 w 9113520"/>
              <a:gd name="connsiteY3" fmla="*/ 2644815 h 39914735"/>
              <a:gd name="connsiteX4" fmla="*/ 7008960 w 9113520"/>
              <a:gd name="connsiteY4" fmla="*/ 3696701 h 39914735"/>
              <a:gd name="connsiteX5" fmla="*/ 7197120 w 9113520"/>
              <a:gd name="connsiteY5" fmla="*/ 5005145 h 39914735"/>
              <a:gd name="connsiteX6" fmla="*/ 6820800 w 9113520"/>
              <a:gd name="connsiteY6" fmla="*/ 5261703 h 39914735"/>
              <a:gd name="connsiteX7" fmla="*/ 6985440 w 9113520"/>
              <a:gd name="connsiteY7" fmla="*/ 5758919 h 39914735"/>
              <a:gd name="connsiteX8" fmla="*/ 7079520 w 9113520"/>
              <a:gd name="connsiteY8" fmla="*/ 6287933 h 39914735"/>
              <a:gd name="connsiteX9" fmla="*/ 8610600 w 9113520"/>
              <a:gd name="connsiteY9" fmla="*/ 7544975 h 39914735"/>
              <a:gd name="connsiteX10" fmla="*/ 8976360 w 9113520"/>
              <a:gd name="connsiteY10" fmla="*/ 9922415 h 39914735"/>
              <a:gd name="connsiteX11" fmla="*/ 7787640 w 9113520"/>
              <a:gd name="connsiteY11" fmla="*/ 14860175 h 39914735"/>
              <a:gd name="connsiteX12" fmla="*/ 7147560 w 9113520"/>
              <a:gd name="connsiteY12" fmla="*/ 15683135 h 39914735"/>
              <a:gd name="connsiteX13" fmla="*/ 7879080 w 9113520"/>
              <a:gd name="connsiteY13" fmla="*/ 16688975 h 39914735"/>
              <a:gd name="connsiteX14" fmla="*/ 7787640 w 9113520"/>
              <a:gd name="connsiteY14" fmla="*/ 20803775 h 39914735"/>
              <a:gd name="connsiteX15" fmla="*/ 6964680 w 9113520"/>
              <a:gd name="connsiteY15" fmla="*/ 22541135 h 39914735"/>
              <a:gd name="connsiteX16" fmla="*/ 6964680 w 9113520"/>
              <a:gd name="connsiteY16" fmla="*/ 24644255 h 39914735"/>
              <a:gd name="connsiteX17" fmla="*/ 6690360 w 9113520"/>
              <a:gd name="connsiteY17" fmla="*/ 25558655 h 39914735"/>
              <a:gd name="connsiteX18" fmla="*/ 6690360 w 9113520"/>
              <a:gd name="connsiteY18" fmla="*/ 26838815 h 39914735"/>
              <a:gd name="connsiteX19" fmla="*/ 6416040 w 9113520"/>
              <a:gd name="connsiteY19" fmla="*/ 29399135 h 39914735"/>
              <a:gd name="connsiteX20" fmla="*/ 6873240 w 9113520"/>
              <a:gd name="connsiteY20" fmla="*/ 31502255 h 39914735"/>
              <a:gd name="connsiteX21" fmla="*/ 6507480 w 9113520"/>
              <a:gd name="connsiteY21" fmla="*/ 35891375 h 39914735"/>
              <a:gd name="connsiteX22" fmla="*/ 7421880 w 9113520"/>
              <a:gd name="connsiteY22" fmla="*/ 37262975 h 39914735"/>
              <a:gd name="connsiteX23" fmla="*/ 6690360 w 9113520"/>
              <a:gd name="connsiteY23" fmla="*/ 38543135 h 39914735"/>
              <a:gd name="connsiteX24" fmla="*/ 6781800 w 9113520"/>
              <a:gd name="connsiteY24" fmla="*/ 39366095 h 39914735"/>
              <a:gd name="connsiteX25" fmla="*/ 6233160 w 9113520"/>
              <a:gd name="connsiteY25" fmla="*/ 39183215 h 39914735"/>
              <a:gd name="connsiteX26" fmla="*/ 6233160 w 9113520"/>
              <a:gd name="connsiteY26" fmla="*/ 39640415 h 39914735"/>
              <a:gd name="connsiteX27" fmla="*/ 5318760 w 9113520"/>
              <a:gd name="connsiteY27" fmla="*/ 39914735 h 39914735"/>
              <a:gd name="connsiteX28" fmla="*/ 2758440 w 9113520"/>
              <a:gd name="connsiteY28" fmla="*/ 39640415 h 39914735"/>
              <a:gd name="connsiteX29" fmla="*/ 3581400 w 9113520"/>
              <a:gd name="connsiteY29" fmla="*/ 39000335 h 39914735"/>
              <a:gd name="connsiteX30" fmla="*/ 563880 w 9113520"/>
              <a:gd name="connsiteY30" fmla="*/ 38908895 h 39914735"/>
              <a:gd name="connsiteX31" fmla="*/ 2758440 w 9113520"/>
              <a:gd name="connsiteY31" fmla="*/ 37903055 h 39914735"/>
              <a:gd name="connsiteX32" fmla="*/ 4312920 w 9113520"/>
              <a:gd name="connsiteY32" fmla="*/ 36348575 h 39914735"/>
              <a:gd name="connsiteX33" fmla="*/ 3581400 w 9113520"/>
              <a:gd name="connsiteY33" fmla="*/ 30496415 h 39914735"/>
              <a:gd name="connsiteX34" fmla="*/ 3672840 w 9113520"/>
              <a:gd name="connsiteY34" fmla="*/ 29764895 h 39914735"/>
              <a:gd name="connsiteX35" fmla="*/ 15240 w 9113520"/>
              <a:gd name="connsiteY35" fmla="*/ 29033375 h 39914735"/>
              <a:gd name="connsiteX36" fmla="*/ 1844040 w 9113520"/>
              <a:gd name="connsiteY36" fmla="*/ 19066415 h 39914735"/>
              <a:gd name="connsiteX37" fmla="*/ 1295400 w 9113520"/>
              <a:gd name="connsiteY37" fmla="*/ 19157855 h 39914735"/>
              <a:gd name="connsiteX38" fmla="*/ 1386840 w 9113520"/>
              <a:gd name="connsiteY38" fmla="*/ 18974975 h 39914735"/>
              <a:gd name="connsiteX39" fmla="*/ 1021080 w 9113520"/>
              <a:gd name="connsiteY39" fmla="*/ 19157855 h 39914735"/>
              <a:gd name="connsiteX40" fmla="*/ 838200 w 9113520"/>
              <a:gd name="connsiteY40" fmla="*/ 18883535 h 39914735"/>
              <a:gd name="connsiteX41" fmla="*/ 472440 w 9113520"/>
              <a:gd name="connsiteY41" fmla="*/ 19066415 h 39914735"/>
              <a:gd name="connsiteX42" fmla="*/ 838200 w 9113520"/>
              <a:gd name="connsiteY42" fmla="*/ 18426335 h 39914735"/>
              <a:gd name="connsiteX43" fmla="*/ 289560 w 9113520"/>
              <a:gd name="connsiteY43" fmla="*/ 18334895 h 39914735"/>
              <a:gd name="connsiteX44" fmla="*/ 563880 w 9113520"/>
              <a:gd name="connsiteY44" fmla="*/ 17786255 h 39914735"/>
              <a:gd name="connsiteX45" fmla="*/ 106680 w 9113520"/>
              <a:gd name="connsiteY45" fmla="*/ 17329055 h 39914735"/>
              <a:gd name="connsiteX46" fmla="*/ 381000 w 9113520"/>
              <a:gd name="connsiteY46" fmla="*/ 17237615 h 39914735"/>
              <a:gd name="connsiteX47" fmla="*/ 472440 w 9113520"/>
              <a:gd name="connsiteY47" fmla="*/ 16414655 h 39914735"/>
              <a:gd name="connsiteX48" fmla="*/ 929640 w 9113520"/>
              <a:gd name="connsiteY48" fmla="*/ 14860175 h 39914735"/>
              <a:gd name="connsiteX49" fmla="*/ 15240 w 9113520"/>
              <a:gd name="connsiteY49" fmla="*/ 14311535 h 39914735"/>
              <a:gd name="connsiteX50" fmla="*/ 746760 w 9113520"/>
              <a:gd name="connsiteY50" fmla="*/ 12391295 h 39914735"/>
              <a:gd name="connsiteX51" fmla="*/ 106680 w 9113520"/>
              <a:gd name="connsiteY51" fmla="*/ 12208415 h 39914735"/>
              <a:gd name="connsiteX52" fmla="*/ 106680 w 9113520"/>
              <a:gd name="connsiteY52" fmla="*/ 11568335 h 39914735"/>
              <a:gd name="connsiteX53" fmla="*/ 381000 w 9113520"/>
              <a:gd name="connsiteY53" fmla="*/ 11659775 h 39914735"/>
              <a:gd name="connsiteX54" fmla="*/ 1295400 w 9113520"/>
              <a:gd name="connsiteY54" fmla="*/ 10288175 h 39914735"/>
              <a:gd name="connsiteX55" fmla="*/ 2026920 w 9113520"/>
              <a:gd name="connsiteY55" fmla="*/ 10653935 h 39914735"/>
              <a:gd name="connsiteX56" fmla="*/ 2758440 w 9113520"/>
              <a:gd name="connsiteY56" fmla="*/ 7910735 h 39914735"/>
              <a:gd name="connsiteX57" fmla="*/ 3947160 w 9113520"/>
              <a:gd name="connsiteY57" fmla="*/ 7544975 h 39914735"/>
              <a:gd name="connsiteX58" fmla="*/ 4312920 w 9113520"/>
              <a:gd name="connsiteY58" fmla="*/ 6081935 h 39914735"/>
              <a:gd name="connsiteX59" fmla="*/ 3519720 w 9113520"/>
              <a:gd name="connsiteY59" fmla="*/ 6141783 h 39914735"/>
              <a:gd name="connsiteX60" fmla="*/ 3339840 w 9113520"/>
              <a:gd name="connsiteY60" fmla="*/ 5758919 h 39914735"/>
              <a:gd name="connsiteX61" fmla="*/ 3151680 w 9113520"/>
              <a:gd name="connsiteY61" fmla="*/ 5184735 h 39914735"/>
              <a:gd name="connsiteX62" fmla="*/ 3363360 w 9113520"/>
              <a:gd name="connsiteY62" fmla="*/ 4825555 h 39914735"/>
              <a:gd name="connsiteX63" fmla="*/ 2667000 w 9113520"/>
              <a:gd name="connsiteY63" fmla="*/ 4618895 h 39914735"/>
              <a:gd name="connsiteX64" fmla="*/ 2849880 w 9113520"/>
              <a:gd name="connsiteY64" fmla="*/ 3338735 h 39914735"/>
              <a:gd name="connsiteX65" fmla="*/ 1693440 w 9113520"/>
              <a:gd name="connsiteY65" fmla="*/ 2850061 h 39914735"/>
              <a:gd name="connsiteX66" fmla="*/ 2392680 w 9113520"/>
              <a:gd name="connsiteY66" fmla="*/ 2515775 h 39914735"/>
              <a:gd name="connsiteX67" fmla="*/ 2392680 w 9113520"/>
              <a:gd name="connsiteY67" fmla="*/ 1784255 h 39914735"/>
              <a:gd name="connsiteX68" fmla="*/ 3915914 w 9113520"/>
              <a:gd name="connsiteY68" fmla="*/ 618010 h 39914735"/>
              <a:gd name="connsiteX69" fmla="*/ 4766280 w 9113520"/>
              <a:gd name="connsiteY69" fmla="*/ 163991 h 39914735"/>
              <a:gd name="connsiteX0" fmla="*/ 4766280 w 9113520"/>
              <a:gd name="connsiteY0" fmla="*/ 163991 h 39914735"/>
              <a:gd name="connsiteX1" fmla="*/ 6256320 w 9113520"/>
              <a:gd name="connsiteY1" fmla="*/ 515387 h 39914735"/>
              <a:gd name="connsiteX2" fmla="*/ 7361760 w 9113520"/>
              <a:gd name="connsiteY2" fmla="*/ 1721208 h 39914735"/>
              <a:gd name="connsiteX3" fmla="*/ 7173600 w 9113520"/>
              <a:gd name="connsiteY3" fmla="*/ 2644815 h 39914735"/>
              <a:gd name="connsiteX4" fmla="*/ 7008960 w 9113520"/>
              <a:gd name="connsiteY4" fmla="*/ 3696701 h 39914735"/>
              <a:gd name="connsiteX5" fmla="*/ 7197120 w 9113520"/>
              <a:gd name="connsiteY5" fmla="*/ 5005145 h 39914735"/>
              <a:gd name="connsiteX6" fmla="*/ 6820800 w 9113520"/>
              <a:gd name="connsiteY6" fmla="*/ 5261703 h 39914735"/>
              <a:gd name="connsiteX7" fmla="*/ 6985440 w 9113520"/>
              <a:gd name="connsiteY7" fmla="*/ 5758919 h 39914735"/>
              <a:gd name="connsiteX8" fmla="*/ 7079520 w 9113520"/>
              <a:gd name="connsiteY8" fmla="*/ 6287933 h 39914735"/>
              <a:gd name="connsiteX9" fmla="*/ 8610600 w 9113520"/>
              <a:gd name="connsiteY9" fmla="*/ 7544975 h 39914735"/>
              <a:gd name="connsiteX10" fmla="*/ 8976360 w 9113520"/>
              <a:gd name="connsiteY10" fmla="*/ 9922415 h 39914735"/>
              <a:gd name="connsiteX11" fmla="*/ 7787640 w 9113520"/>
              <a:gd name="connsiteY11" fmla="*/ 14860175 h 39914735"/>
              <a:gd name="connsiteX12" fmla="*/ 7147560 w 9113520"/>
              <a:gd name="connsiteY12" fmla="*/ 15683135 h 39914735"/>
              <a:gd name="connsiteX13" fmla="*/ 7879080 w 9113520"/>
              <a:gd name="connsiteY13" fmla="*/ 16688975 h 39914735"/>
              <a:gd name="connsiteX14" fmla="*/ 7787640 w 9113520"/>
              <a:gd name="connsiteY14" fmla="*/ 20803775 h 39914735"/>
              <a:gd name="connsiteX15" fmla="*/ 6964680 w 9113520"/>
              <a:gd name="connsiteY15" fmla="*/ 22541135 h 39914735"/>
              <a:gd name="connsiteX16" fmla="*/ 6964680 w 9113520"/>
              <a:gd name="connsiteY16" fmla="*/ 24644255 h 39914735"/>
              <a:gd name="connsiteX17" fmla="*/ 6690360 w 9113520"/>
              <a:gd name="connsiteY17" fmla="*/ 25558655 h 39914735"/>
              <a:gd name="connsiteX18" fmla="*/ 6690360 w 9113520"/>
              <a:gd name="connsiteY18" fmla="*/ 26838815 h 39914735"/>
              <a:gd name="connsiteX19" fmla="*/ 6416040 w 9113520"/>
              <a:gd name="connsiteY19" fmla="*/ 29399135 h 39914735"/>
              <a:gd name="connsiteX20" fmla="*/ 6873240 w 9113520"/>
              <a:gd name="connsiteY20" fmla="*/ 31502255 h 39914735"/>
              <a:gd name="connsiteX21" fmla="*/ 6507480 w 9113520"/>
              <a:gd name="connsiteY21" fmla="*/ 35891375 h 39914735"/>
              <a:gd name="connsiteX22" fmla="*/ 7421880 w 9113520"/>
              <a:gd name="connsiteY22" fmla="*/ 37262975 h 39914735"/>
              <a:gd name="connsiteX23" fmla="*/ 6690360 w 9113520"/>
              <a:gd name="connsiteY23" fmla="*/ 38543135 h 39914735"/>
              <a:gd name="connsiteX24" fmla="*/ 6781800 w 9113520"/>
              <a:gd name="connsiteY24" fmla="*/ 39366095 h 39914735"/>
              <a:gd name="connsiteX25" fmla="*/ 6233160 w 9113520"/>
              <a:gd name="connsiteY25" fmla="*/ 39183215 h 39914735"/>
              <a:gd name="connsiteX26" fmla="*/ 6233160 w 9113520"/>
              <a:gd name="connsiteY26" fmla="*/ 39640415 h 39914735"/>
              <a:gd name="connsiteX27" fmla="*/ 5318760 w 9113520"/>
              <a:gd name="connsiteY27" fmla="*/ 39914735 h 39914735"/>
              <a:gd name="connsiteX28" fmla="*/ 2758440 w 9113520"/>
              <a:gd name="connsiteY28" fmla="*/ 39640415 h 39914735"/>
              <a:gd name="connsiteX29" fmla="*/ 3581400 w 9113520"/>
              <a:gd name="connsiteY29" fmla="*/ 39000335 h 39914735"/>
              <a:gd name="connsiteX30" fmla="*/ 563880 w 9113520"/>
              <a:gd name="connsiteY30" fmla="*/ 38908895 h 39914735"/>
              <a:gd name="connsiteX31" fmla="*/ 2758440 w 9113520"/>
              <a:gd name="connsiteY31" fmla="*/ 37903055 h 39914735"/>
              <a:gd name="connsiteX32" fmla="*/ 4312920 w 9113520"/>
              <a:gd name="connsiteY32" fmla="*/ 36348575 h 39914735"/>
              <a:gd name="connsiteX33" fmla="*/ 3581400 w 9113520"/>
              <a:gd name="connsiteY33" fmla="*/ 30496415 h 39914735"/>
              <a:gd name="connsiteX34" fmla="*/ 3672840 w 9113520"/>
              <a:gd name="connsiteY34" fmla="*/ 29764895 h 39914735"/>
              <a:gd name="connsiteX35" fmla="*/ 15240 w 9113520"/>
              <a:gd name="connsiteY35" fmla="*/ 29033375 h 39914735"/>
              <a:gd name="connsiteX36" fmla="*/ 1844040 w 9113520"/>
              <a:gd name="connsiteY36" fmla="*/ 19066415 h 39914735"/>
              <a:gd name="connsiteX37" fmla="*/ 1295400 w 9113520"/>
              <a:gd name="connsiteY37" fmla="*/ 19157855 h 39914735"/>
              <a:gd name="connsiteX38" fmla="*/ 1386840 w 9113520"/>
              <a:gd name="connsiteY38" fmla="*/ 18974975 h 39914735"/>
              <a:gd name="connsiteX39" fmla="*/ 1021080 w 9113520"/>
              <a:gd name="connsiteY39" fmla="*/ 19157855 h 39914735"/>
              <a:gd name="connsiteX40" fmla="*/ 838200 w 9113520"/>
              <a:gd name="connsiteY40" fmla="*/ 18883535 h 39914735"/>
              <a:gd name="connsiteX41" fmla="*/ 472440 w 9113520"/>
              <a:gd name="connsiteY41" fmla="*/ 19066415 h 39914735"/>
              <a:gd name="connsiteX42" fmla="*/ 838200 w 9113520"/>
              <a:gd name="connsiteY42" fmla="*/ 18426335 h 39914735"/>
              <a:gd name="connsiteX43" fmla="*/ 289560 w 9113520"/>
              <a:gd name="connsiteY43" fmla="*/ 18334895 h 39914735"/>
              <a:gd name="connsiteX44" fmla="*/ 563880 w 9113520"/>
              <a:gd name="connsiteY44" fmla="*/ 17786255 h 39914735"/>
              <a:gd name="connsiteX45" fmla="*/ 106680 w 9113520"/>
              <a:gd name="connsiteY45" fmla="*/ 17329055 h 39914735"/>
              <a:gd name="connsiteX46" fmla="*/ 381000 w 9113520"/>
              <a:gd name="connsiteY46" fmla="*/ 17237615 h 39914735"/>
              <a:gd name="connsiteX47" fmla="*/ 472440 w 9113520"/>
              <a:gd name="connsiteY47" fmla="*/ 16414655 h 39914735"/>
              <a:gd name="connsiteX48" fmla="*/ 929640 w 9113520"/>
              <a:gd name="connsiteY48" fmla="*/ 14860175 h 39914735"/>
              <a:gd name="connsiteX49" fmla="*/ 15240 w 9113520"/>
              <a:gd name="connsiteY49" fmla="*/ 14311535 h 39914735"/>
              <a:gd name="connsiteX50" fmla="*/ 746760 w 9113520"/>
              <a:gd name="connsiteY50" fmla="*/ 12391295 h 39914735"/>
              <a:gd name="connsiteX51" fmla="*/ 106680 w 9113520"/>
              <a:gd name="connsiteY51" fmla="*/ 12208415 h 39914735"/>
              <a:gd name="connsiteX52" fmla="*/ 106680 w 9113520"/>
              <a:gd name="connsiteY52" fmla="*/ 11568335 h 39914735"/>
              <a:gd name="connsiteX53" fmla="*/ 381000 w 9113520"/>
              <a:gd name="connsiteY53" fmla="*/ 11659775 h 39914735"/>
              <a:gd name="connsiteX54" fmla="*/ 1295400 w 9113520"/>
              <a:gd name="connsiteY54" fmla="*/ 10288175 h 39914735"/>
              <a:gd name="connsiteX55" fmla="*/ 2026920 w 9113520"/>
              <a:gd name="connsiteY55" fmla="*/ 10653935 h 39914735"/>
              <a:gd name="connsiteX56" fmla="*/ 2758440 w 9113520"/>
              <a:gd name="connsiteY56" fmla="*/ 7910735 h 39914735"/>
              <a:gd name="connsiteX57" fmla="*/ 3947160 w 9113520"/>
              <a:gd name="connsiteY57" fmla="*/ 7544975 h 39914735"/>
              <a:gd name="connsiteX58" fmla="*/ 4312920 w 9113520"/>
              <a:gd name="connsiteY58" fmla="*/ 6081935 h 39914735"/>
              <a:gd name="connsiteX59" fmla="*/ 3519720 w 9113520"/>
              <a:gd name="connsiteY59" fmla="*/ 6141783 h 39914735"/>
              <a:gd name="connsiteX60" fmla="*/ 3339840 w 9113520"/>
              <a:gd name="connsiteY60" fmla="*/ 5758919 h 39914735"/>
              <a:gd name="connsiteX61" fmla="*/ 3151680 w 9113520"/>
              <a:gd name="connsiteY61" fmla="*/ 5184735 h 39914735"/>
              <a:gd name="connsiteX62" fmla="*/ 3363360 w 9113520"/>
              <a:gd name="connsiteY62" fmla="*/ 4825555 h 39914735"/>
              <a:gd name="connsiteX63" fmla="*/ 2667000 w 9113520"/>
              <a:gd name="connsiteY63" fmla="*/ 4618895 h 39914735"/>
              <a:gd name="connsiteX64" fmla="*/ 2849880 w 9113520"/>
              <a:gd name="connsiteY64" fmla="*/ 3338735 h 39914735"/>
              <a:gd name="connsiteX65" fmla="*/ 1693440 w 9113520"/>
              <a:gd name="connsiteY65" fmla="*/ 2850061 h 39914735"/>
              <a:gd name="connsiteX66" fmla="*/ 2392680 w 9113520"/>
              <a:gd name="connsiteY66" fmla="*/ 2515775 h 39914735"/>
              <a:gd name="connsiteX67" fmla="*/ 2392680 w 9113520"/>
              <a:gd name="connsiteY67" fmla="*/ 1784255 h 39914735"/>
              <a:gd name="connsiteX68" fmla="*/ 3915914 w 9113520"/>
              <a:gd name="connsiteY68" fmla="*/ 618010 h 39914735"/>
              <a:gd name="connsiteX69" fmla="*/ 4766280 w 9113520"/>
              <a:gd name="connsiteY69" fmla="*/ 163991 h 39914735"/>
              <a:gd name="connsiteX0" fmla="*/ 4766280 w 9113520"/>
              <a:gd name="connsiteY0" fmla="*/ 163991 h 39914735"/>
              <a:gd name="connsiteX1" fmla="*/ 6256320 w 9113520"/>
              <a:gd name="connsiteY1" fmla="*/ 515387 h 39914735"/>
              <a:gd name="connsiteX2" fmla="*/ 7361760 w 9113520"/>
              <a:gd name="connsiteY2" fmla="*/ 1721208 h 39914735"/>
              <a:gd name="connsiteX3" fmla="*/ 7173600 w 9113520"/>
              <a:gd name="connsiteY3" fmla="*/ 2644815 h 39914735"/>
              <a:gd name="connsiteX4" fmla="*/ 7008960 w 9113520"/>
              <a:gd name="connsiteY4" fmla="*/ 3696701 h 39914735"/>
              <a:gd name="connsiteX5" fmla="*/ 7197120 w 9113520"/>
              <a:gd name="connsiteY5" fmla="*/ 5005145 h 39914735"/>
              <a:gd name="connsiteX6" fmla="*/ 6820800 w 9113520"/>
              <a:gd name="connsiteY6" fmla="*/ 5261703 h 39914735"/>
              <a:gd name="connsiteX7" fmla="*/ 6985440 w 9113520"/>
              <a:gd name="connsiteY7" fmla="*/ 5758919 h 39914735"/>
              <a:gd name="connsiteX8" fmla="*/ 7079520 w 9113520"/>
              <a:gd name="connsiteY8" fmla="*/ 6287933 h 39914735"/>
              <a:gd name="connsiteX9" fmla="*/ 8610600 w 9113520"/>
              <a:gd name="connsiteY9" fmla="*/ 7544975 h 39914735"/>
              <a:gd name="connsiteX10" fmla="*/ 8976360 w 9113520"/>
              <a:gd name="connsiteY10" fmla="*/ 9922415 h 39914735"/>
              <a:gd name="connsiteX11" fmla="*/ 7787640 w 9113520"/>
              <a:gd name="connsiteY11" fmla="*/ 14860175 h 39914735"/>
              <a:gd name="connsiteX12" fmla="*/ 7147560 w 9113520"/>
              <a:gd name="connsiteY12" fmla="*/ 15683135 h 39914735"/>
              <a:gd name="connsiteX13" fmla="*/ 7879080 w 9113520"/>
              <a:gd name="connsiteY13" fmla="*/ 16688975 h 39914735"/>
              <a:gd name="connsiteX14" fmla="*/ 7787640 w 9113520"/>
              <a:gd name="connsiteY14" fmla="*/ 20803775 h 39914735"/>
              <a:gd name="connsiteX15" fmla="*/ 6964680 w 9113520"/>
              <a:gd name="connsiteY15" fmla="*/ 22541135 h 39914735"/>
              <a:gd name="connsiteX16" fmla="*/ 6964680 w 9113520"/>
              <a:gd name="connsiteY16" fmla="*/ 24644255 h 39914735"/>
              <a:gd name="connsiteX17" fmla="*/ 6690360 w 9113520"/>
              <a:gd name="connsiteY17" fmla="*/ 25558655 h 39914735"/>
              <a:gd name="connsiteX18" fmla="*/ 6690360 w 9113520"/>
              <a:gd name="connsiteY18" fmla="*/ 26838815 h 39914735"/>
              <a:gd name="connsiteX19" fmla="*/ 6416040 w 9113520"/>
              <a:gd name="connsiteY19" fmla="*/ 29399135 h 39914735"/>
              <a:gd name="connsiteX20" fmla="*/ 6873240 w 9113520"/>
              <a:gd name="connsiteY20" fmla="*/ 31502255 h 39914735"/>
              <a:gd name="connsiteX21" fmla="*/ 6507480 w 9113520"/>
              <a:gd name="connsiteY21" fmla="*/ 35891375 h 39914735"/>
              <a:gd name="connsiteX22" fmla="*/ 7421880 w 9113520"/>
              <a:gd name="connsiteY22" fmla="*/ 37262975 h 39914735"/>
              <a:gd name="connsiteX23" fmla="*/ 6690360 w 9113520"/>
              <a:gd name="connsiteY23" fmla="*/ 38543135 h 39914735"/>
              <a:gd name="connsiteX24" fmla="*/ 6781800 w 9113520"/>
              <a:gd name="connsiteY24" fmla="*/ 39366095 h 39914735"/>
              <a:gd name="connsiteX25" fmla="*/ 6233160 w 9113520"/>
              <a:gd name="connsiteY25" fmla="*/ 39183215 h 39914735"/>
              <a:gd name="connsiteX26" fmla="*/ 6233160 w 9113520"/>
              <a:gd name="connsiteY26" fmla="*/ 39640415 h 39914735"/>
              <a:gd name="connsiteX27" fmla="*/ 5318760 w 9113520"/>
              <a:gd name="connsiteY27" fmla="*/ 39914735 h 39914735"/>
              <a:gd name="connsiteX28" fmla="*/ 2758440 w 9113520"/>
              <a:gd name="connsiteY28" fmla="*/ 39640415 h 39914735"/>
              <a:gd name="connsiteX29" fmla="*/ 3581400 w 9113520"/>
              <a:gd name="connsiteY29" fmla="*/ 39000335 h 39914735"/>
              <a:gd name="connsiteX30" fmla="*/ 563880 w 9113520"/>
              <a:gd name="connsiteY30" fmla="*/ 38908895 h 39914735"/>
              <a:gd name="connsiteX31" fmla="*/ 2758440 w 9113520"/>
              <a:gd name="connsiteY31" fmla="*/ 37903055 h 39914735"/>
              <a:gd name="connsiteX32" fmla="*/ 4312920 w 9113520"/>
              <a:gd name="connsiteY32" fmla="*/ 36348575 h 39914735"/>
              <a:gd name="connsiteX33" fmla="*/ 3581400 w 9113520"/>
              <a:gd name="connsiteY33" fmla="*/ 30496415 h 39914735"/>
              <a:gd name="connsiteX34" fmla="*/ 3672840 w 9113520"/>
              <a:gd name="connsiteY34" fmla="*/ 29764895 h 39914735"/>
              <a:gd name="connsiteX35" fmla="*/ 15240 w 9113520"/>
              <a:gd name="connsiteY35" fmla="*/ 29033375 h 39914735"/>
              <a:gd name="connsiteX36" fmla="*/ 1844040 w 9113520"/>
              <a:gd name="connsiteY36" fmla="*/ 19066415 h 39914735"/>
              <a:gd name="connsiteX37" fmla="*/ 1295400 w 9113520"/>
              <a:gd name="connsiteY37" fmla="*/ 19157855 h 39914735"/>
              <a:gd name="connsiteX38" fmla="*/ 1386840 w 9113520"/>
              <a:gd name="connsiteY38" fmla="*/ 18974975 h 39914735"/>
              <a:gd name="connsiteX39" fmla="*/ 1021080 w 9113520"/>
              <a:gd name="connsiteY39" fmla="*/ 19157855 h 39914735"/>
              <a:gd name="connsiteX40" fmla="*/ 838200 w 9113520"/>
              <a:gd name="connsiteY40" fmla="*/ 18883535 h 39914735"/>
              <a:gd name="connsiteX41" fmla="*/ 472440 w 9113520"/>
              <a:gd name="connsiteY41" fmla="*/ 19066415 h 39914735"/>
              <a:gd name="connsiteX42" fmla="*/ 838200 w 9113520"/>
              <a:gd name="connsiteY42" fmla="*/ 18426335 h 39914735"/>
              <a:gd name="connsiteX43" fmla="*/ 289560 w 9113520"/>
              <a:gd name="connsiteY43" fmla="*/ 18334895 h 39914735"/>
              <a:gd name="connsiteX44" fmla="*/ 563880 w 9113520"/>
              <a:gd name="connsiteY44" fmla="*/ 17786255 h 39914735"/>
              <a:gd name="connsiteX45" fmla="*/ 106680 w 9113520"/>
              <a:gd name="connsiteY45" fmla="*/ 17329055 h 39914735"/>
              <a:gd name="connsiteX46" fmla="*/ 381000 w 9113520"/>
              <a:gd name="connsiteY46" fmla="*/ 17237615 h 39914735"/>
              <a:gd name="connsiteX47" fmla="*/ 472440 w 9113520"/>
              <a:gd name="connsiteY47" fmla="*/ 16414655 h 39914735"/>
              <a:gd name="connsiteX48" fmla="*/ 929640 w 9113520"/>
              <a:gd name="connsiteY48" fmla="*/ 14860175 h 39914735"/>
              <a:gd name="connsiteX49" fmla="*/ 15240 w 9113520"/>
              <a:gd name="connsiteY49" fmla="*/ 14311535 h 39914735"/>
              <a:gd name="connsiteX50" fmla="*/ 746760 w 9113520"/>
              <a:gd name="connsiteY50" fmla="*/ 12391295 h 39914735"/>
              <a:gd name="connsiteX51" fmla="*/ 106680 w 9113520"/>
              <a:gd name="connsiteY51" fmla="*/ 12208415 h 39914735"/>
              <a:gd name="connsiteX52" fmla="*/ 106680 w 9113520"/>
              <a:gd name="connsiteY52" fmla="*/ 11568335 h 39914735"/>
              <a:gd name="connsiteX53" fmla="*/ 381000 w 9113520"/>
              <a:gd name="connsiteY53" fmla="*/ 11659775 h 39914735"/>
              <a:gd name="connsiteX54" fmla="*/ 1295400 w 9113520"/>
              <a:gd name="connsiteY54" fmla="*/ 10288175 h 39914735"/>
              <a:gd name="connsiteX55" fmla="*/ 2026920 w 9113520"/>
              <a:gd name="connsiteY55" fmla="*/ 10653935 h 39914735"/>
              <a:gd name="connsiteX56" fmla="*/ 2758440 w 9113520"/>
              <a:gd name="connsiteY56" fmla="*/ 7910735 h 39914735"/>
              <a:gd name="connsiteX57" fmla="*/ 3947160 w 9113520"/>
              <a:gd name="connsiteY57" fmla="*/ 7544975 h 39914735"/>
              <a:gd name="connsiteX58" fmla="*/ 4312920 w 9113520"/>
              <a:gd name="connsiteY58" fmla="*/ 6081935 h 39914735"/>
              <a:gd name="connsiteX59" fmla="*/ 3519720 w 9113520"/>
              <a:gd name="connsiteY59" fmla="*/ 6141783 h 39914735"/>
              <a:gd name="connsiteX60" fmla="*/ 3339840 w 9113520"/>
              <a:gd name="connsiteY60" fmla="*/ 5758919 h 39914735"/>
              <a:gd name="connsiteX61" fmla="*/ 3151680 w 9113520"/>
              <a:gd name="connsiteY61" fmla="*/ 5184735 h 39914735"/>
              <a:gd name="connsiteX62" fmla="*/ 3363360 w 9113520"/>
              <a:gd name="connsiteY62" fmla="*/ 4825555 h 39914735"/>
              <a:gd name="connsiteX63" fmla="*/ 2667000 w 9113520"/>
              <a:gd name="connsiteY63" fmla="*/ 4618895 h 39914735"/>
              <a:gd name="connsiteX64" fmla="*/ 2849880 w 9113520"/>
              <a:gd name="connsiteY64" fmla="*/ 3338735 h 39914735"/>
              <a:gd name="connsiteX65" fmla="*/ 1693440 w 9113520"/>
              <a:gd name="connsiteY65" fmla="*/ 2850061 h 39914735"/>
              <a:gd name="connsiteX66" fmla="*/ 2392680 w 9113520"/>
              <a:gd name="connsiteY66" fmla="*/ 2515775 h 39914735"/>
              <a:gd name="connsiteX67" fmla="*/ 2392680 w 9113520"/>
              <a:gd name="connsiteY67" fmla="*/ 1784255 h 39914735"/>
              <a:gd name="connsiteX68" fmla="*/ 3915914 w 9113520"/>
              <a:gd name="connsiteY68" fmla="*/ 618010 h 39914735"/>
              <a:gd name="connsiteX69" fmla="*/ 4766280 w 9113520"/>
              <a:gd name="connsiteY69" fmla="*/ 163991 h 39914735"/>
              <a:gd name="connsiteX0" fmla="*/ 4766280 w 9113520"/>
              <a:gd name="connsiteY0" fmla="*/ 163991 h 39914735"/>
              <a:gd name="connsiteX1" fmla="*/ 6256320 w 9113520"/>
              <a:gd name="connsiteY1" fmla="*/ 515387 h 39914735"/>
              <a:gd name="connsiteX2" fmla="*/ 7361760 w 9113520"/>
              <a:gd name="connsiteY2" fmla="*/ 1721208 h 39914735"/>
              <a:gd name="connsiteX3" fmla="*/ 7173600 w 9113520"/>
              <a:gd name="connsiteY3" fmla="*/ 2644815 h 39914735"/>
              <a:gd name="connsiteX4" fmla="*/ 7008960 w 9113520"/>
              <a:gd name="connsiteY4" fmla="*/ 3696701 h 39914735"/>
              <a:gd name="connsiteX5" fmla="*/ 7197120 w 9113520"/>
              <a:gd name="connsiteY5" fmla="*/ 5005145 h 39914735"/>
              <a:gd name="connsiteX6" fmla="*/ 6820800 w 9113520"/>
              <a:gd name="connsiteY6" fmla="*/ 5261703 h 39914735"/>
              <a:gd name="connsiteX7" fmla="*/ 6985440 w 9113520"/>
              <a:gd name="connsiteY7" fmla="*/ 5758919 h 39914735"/>
              <a:gd name="connsiteX8" fmla="*/ 7079520 w 9113520"/>
              <a:gd name="connsiteY8" fmla="*/ 6287933 h 39914735"/>
              <a:gd name="connsiteX9" fmla="*/ 8610600 w 9113520"/>
              <a:gd name="connsiteY9" fmla="*/ 7544975 h 39914735"/>
              <a:gd name="connsiteX10" fmla="*/ 8976360 w 9113520"/>
              <a:gd name="connsiteY10" fmla="*/ 9922415 h 39914735"/>
              <a:gd name="connsiteX11" fmla="*/ 7787640 w 9113520"/>
              <a:gd name="connsiteY11" fmla="*/ 14860175 h 39914735"/>
              <a:gd name="connsiteX12" fmla="*/ 7147560 w 9113520"/>
              <a:gd name="connsiteY12" fmla="*/ 15683135 h 39914735"/>
              <a:gd name="connsiteX13" fmla="*/ 7879080 w 9113520"/>
              <a:gd name="connsiteY13" fmla="*/ 16688975 h 39914735"/>
              <a:gd name="connsiteX14" fmla="*/ 7787640 w 9113520"/>
              <a:gd name="connsiteY14" fmla="*/ 20803775 h 39914735"/>
              <a:gd name="connsiteX15" fmla="*/ 6964680 w 9113520"/>
              <a:gd name="connsiteY15" fmla="*/ 22541135 h 39914735"/>
              <a:gd name="connsiteX16" fmla="*/ 6964680 w 9113520"/>
              <a:gd name="connsiteY16" fmla="*/ 24644255 h 39914735"/>
              <a:gd name="connsiteX17" fmla="*/ 6690360 w 9113520"/>
              <a:gd name="connsiteY17" fmla="*/ 25558655 h 39914735"/>
              <a:gd name="connsiteX18" fmla="*/ 6690360 w 9113520"/>
              <a:gd name="connsiteY18" fmla="*/ 26838815 h 39914735"/>
              <a:gd name="connsiteX19" fmla="*/ 6416040 w 9113520"/>
              <a:gd name="connsiteY19" fmla="*/ 29399135 h 39914735"/>
              <a:gd name="connsiteX20" fmla="*/ 6873240 w 9113520"/>
              <a:gd name="connsiteY20" fmla="*/ 31502255 h 39914735"/>
              <a:gd name="connsiteX21" fmla="*/ 6507480 w 9113520"/>
              <a:gd name="connsiteY21" fmla="*/ 35891375 h 39914735"/>
              <a:gd name="connsiteX22" fmla="*/ 7421880 w 9113520"/>
              <a:gd name="connsiteY22" fmla="*/ 37262975 h 39914735"/>
              <a:gd name="connsiteX23" fmla="*/ 6690360 w 9113520"/>
              <a:gd name="connsiteY23" fmla="*/ 38543135 h 39914735"/>
              <a:gd name="connsiteX24" fmla="*/ 6781800 w 9113520"/>
              <a:gd name="connsiteY24" fmla="*/ 39366095 h 39914735"/>
              <a:gd name="connsiteX25" fmla="*/ 6233160 w 9113520"/>
              <a:gd name="connsiteY25" fmla="*/ 39183215 h 39914735"/>
              <a:gd name="connsiteX26" fmla="*/ 6233160 w 9113520"/>
              <a:gd name="connsiteY26" fmla="*/ 39640415 h 39914735"/>
              <a:gd name="connsiteX27" fmla="*/ 5318760 w 9113520"/>
              <a:gd name="connsiteY27" fmla="*/ 39914735 h 39914735"/>
              <a:gd name="connsiteX28" fmla="*/ 2758440 w 9113520"/>
              <a:gd name="connsiteY28" fmla="*/ 39640415 h 39914735"/>
              <a:gd name="connsiteX29" fmla="*/ 3581400 w 9113520"/>
              <a:gd name="connsiteY29" fmla="*/ 39000335 h 39914735"/>
              <a:gd name="connsiteX30" fmla="*/ 563880 w 9113520"/>
              <a:gd name="connsiteY30" fmla="*/ 38908895 h 39914735"/>
              <a:gd name="connsiteX31" fmla="*/ 2758440 w 9113520"/>
              <a:gd name="connsiteY31" fmla="*/ 37903055 h 39914735"/>
              <a:gd name="connsiteX32" fmla="*/ 4312920 w 9113520"/>
              <a:gd name="connsiteY32" fmla="*/ 36348575 h 39914735"/>
              <a:gd name="connsiteX33" fmla="*/ 3581400 w 9113520"/>
              <a:gd name="connsiteY33" fmla="*/ 30496415 h 39914735"/>
              <a:gd name="connsiteX34" fmla="*/ 3672840 w 9113520"/>
              <a:gd name="connsiteY34" fmla="*/ 29764895 h 39914735"/>
              <a:gd name="connsiteX35" fmla="*/ 15240 w 9113520"/>
              <a:gd name="connsiteY35" fmla="*/ 29033375 h 39914735"/>
              <a:gd name="connsiteX36" fmla="*/ 1844040 w 9113520"/>
              <a:gd name="connsiteY36" fmla="*/ 19066415 h 39914735"/>
              <a:gd name="connsiteX37" fmla="*/ 1295400 w 9113520"/>
              <a:gd name="connsiteY37" fmla="*/ 19157855 h 39914735"/>
              <a:gd name="connsiteX38" fmla="*/ 1386840 w 9113520"/>
              <a:gd name="connsiteY38" fmla="*/ 18974975 h 39914735"/>
              <a:gd name="connsiteX39" fmla="*/ 1021080 w 9113520"/>
              <a:gd name="connsiteY39" fmla="*/ 19157855 h 39914735"/>
              <a:gd name="connsiteX40" fmla="*/ 838200 w 9113520"/>
              <a:gd name="connsiteY40" fmla="*/ 18883535 h 39914735"/>
              <a:gd name="connsiteX41" fmla="*/ 472440 w 9113520"/>
              <a:gd name="connsiteY41" fmla="*/ 19066415 h 39914735"/>
              <a:gd name="connsiteX42" fmla="*/ 838200 w 9113520"/>
              <a:gd name="connsiteY42" fmla="*/ 18426335 h 39914735"/>
              <a:gd name="connsiteX43" fmla="*/ 289560 w 9113520"/>
              <a:gd name="connsiteY43" fmla="*/ 18334895 h 39914735"/>
              <a:gd name="connsiteX44" fmla="*/ 563880 w 9113520"/>
              <a:gd name="connsiteY44" fmla="*/ 17786255 h 39914735"/>
              <a:gd name="connsiteX45" fmla="*/ 106680 w 9113520"/>
              <a:gd name="connsiteY45" fmla="*/ 17329055 h 39914735"/>
              <a:gd name="connsiteX46" fmla="*/ 381000 w 9113520"/>
              <a:gd name="connsiteY46" fmla="*/ 17237615 h 39914735"/>
              <a:gd name="connsiteX47" fmla="*/ 472440 w 9113520"/>
              <a:gd name="connsiteY47" fmla="*/ 16414655 h 39914735"/>
              <a:gd name="connsiteX48" fmla="*/ 929640 w 9113520"/>
              <a:gd name="connsiteY48" fmla="*/ 14860175 h 39914735"/>
              <a:gd name="connsiteX49" fmla="*/ 15240 w 9113520"/>
              <a:gd name="connsiteY49" fmla="*/ 14311535 h 39914735"/>
              <a:gd name="connsiteX50" fmla="*/ 746760 w 9113520"/>
              <a:gd name="connsiteY50" fmla="*/ 12391295 h 39914735"/>
              <a:gd name="connsiteX51" fmla="*/ 106680 w 9113520"/>
              <a:gd name="connsiteY51" fmla="*/ 12208415 h 39914735"/>
              <a:gd name="connsiteX52" fmla="*/ 106680 w 9113520"/>
              <a:gd name="connsiteY52" fmla="*/ 11568335 h 39914735"/>
              <a:gd name="connsiteX53" fmla="*/ 381000 w 9113520"/>
              <a:gd name="connsiteY53" fmla="*/ 11659775 h 39914735"/>
              <a:gd name="connsiteX54" fmla="*/ 1295400 w 9113520"/>
              <a:gd name="connsiteY54" fmla="*/ 10288175 h 39914735"/>
              <a:gd name="connsiteX55" fmla="*/ 2026920 w 9113520"/>
              <a:gd name="connsiteY55" fmla="*/ 10653935 h 39914735"/>
              <a:gd name="connsiteX56" fmla="*/ 2758440 w 9113520"/>
              <a:gd name="connsiteY56" fmla="*/ 7910735 h 39914735"/>
              <a:gd name="connsiteX57" fmla="*/ 3947160 w 9113520"/>
              <a:gd name="connsiteY57" fmla="*/ 7544975 h 39914735"/>
              <a:gd name="connsiteX58" fmla="*/ 4312920 w 9113520"/>
              <a:gd name="connsiteY58" fmla="*/ 6081935 h 39914735"/>
              <a:gd name="connsiteX59" fmla="*/ 3519720 w 9113520"/>
              <a:gd name="connsiteY59" fmla="*/ 6141783 h 39914735"/>
              <a:gd name="connsiteX60" fmla="*/ 3339840 w 9113520"/>
              <a:gd name="connsiteY60" fmla="*/ 5758919 h 39914735"/>
              <a:gd name="connsiteX61" fmla="*/ 3151680 w 9113520"/>
              <a:gd name="connsiteY61" fmla="*/ 5184735 h 39914735"/>
              <a:gd name="connsiteX62" fmla="*/ 3363360 w 9113520"/>
              <a:gd name="connsiteY62" fmla="*/ 4825555 h 39914735"/>
              <a:gd name="connsiteX63" fmla="*/ 2667000 w 9113520"/>
              <a:gd name="connsiteY63" fmla="*/ 4618895 h 39914735"/>
              <a:gd name="connsiteX64" fmla="*/ 2849880 w 9113520"/>
              <a:gd name="connsiteY64" fmla="*/ 3338735 h 39914735"/>
              <a:gd name="connsiteX65" fmla="*/ 1693440 w 9113520"/>
              <a:gd name="connsiteY65" fmla="*/ 2850061 h 39914735"/>
              <a:gd name="connsiteX66" fmla="*/ 2392680 w 9113520"/>
              <a:gd name="connsiteY66" fmla="*/ 2515775 h 39914735"/>
              <a:gd name="connsiteX67" fmla="*/ 2392680 w 9113520"/>
              <a:gd name="connsiteY67" fmla="*/ 1784255 h 39914735"/>
              <a:gd name="connsiteX68" fmla="*/ 3915914 w 9113520"/>
              <a:gd name="connsiteY68" fmla="*/ 618010 h 39914735"/>
              <a:gd name="connsiteX69" fmla="*/ 4766280 w 9113520"/>
              <a:gd name="connsiteY69" fmla="*/ 163991 h 39914735"/>
              <a:gd name="connsiteX0" fmla="*/ 4766280 w 9113520"/>
              <a:gd name="connsiteY0" fmla="*/ 163991 h 39914735"/>
              <a:gd name="connsiteX1" fmla="*/ 6256320 w 9113520"/>
              <a:gd name="connsiteY1" fmla="*/ 515387 h 39914735"/>
              <a:gd name="connsiteX2" fmla="*/ 7361760 w 9113520"/>
              <a:gd name="connsiteY2" fmla="*/ 1721208 h 39914735"/>
              <a:gd name="connsiteX3" fmla="*/ 7173600 w 9113520"/>
              <a:gd name="connsiteY3" fmla="*/ 2644815 h 39914735"/>
              <a:gd name="connsiteX4" fmla="*/ 7008960 w 9113520"/>
              <a:gd name="connsiteY4" fmla="*/ 3696701 h 39914735"/>
              <a:gd name="connsiteX5" fmla="*/ 7197120 w 9113520"/>
              <a:gd name="connsiteY5" fmla="*/ 5005145 h 39914735"/>
              <a:gd name="connsiteX6" fmla="*/ 6820800 w 9113520"/>
              <a:gd name="connsiteY6" fmla="*/ 5261703 h 39914735"/>
              <a:gd name="connsiteX7" fmla="*/ 6985440 w 9113520"/>
              <a:gd name="connsiteY7" fmla="*/ 5758919 h 39914735"/>
              <a:gd name="connsiteX8" fmla="*/ 7079520 w 9113520"/>
              <a:gd name="connsiteY8" fmla="*/ 6287933 h 39914735"/>
              <a:gd name="connsiteX9" fmla="*/ 8610600 w 9113520"/>
              <a:gd name="connsiteY9" fmla="*/ 7544975 h 39914735"/>
              <a:gd name="connsiteX10" fmla="*/ 8976360 w 9113520"/>
              <a:gd name="connsiteY10" fmla="*/ 9922415 h 39914735"/>
              <a:gd name="connsiteX11" fmla="*/ 7787640 w 9113520"/>
              <a:gd name="connsiteY11" fmla="*/ 14860175 h 39914735"/>
              <a:gd name="connsiteX12" fmla="*/ 7147560 w 9113520"/>
              <a:gd name="connsiteY12" fmla="*/ 15683135 h 39914735"/>
              <a:gd name="connsiteX13" fmla="*/ 7879080 w 9113520"/>
              <a:gd name="connsiteY13" fmla="*/ 16688975 h 39914735"/>
              <a:gd name="connsiteX14" fmla="*/ 7787640 w 9113520"/>
              <a:gd name="connsiteY14" fmla="*/ 20803775 h 39914735"/>
              <a:gd name="connsiteX15" fmla="*/ 6964680 w 9113520"/>
              <a:gd name="connsiteY15" fmla="*/ 22541135 h 39914735"/>
              <a:gd name="connsiteX16" fmla="*/ 6964680 w 9113520"/>
              <a:gd name="connsiteY16" fmla="*/ 24644255 h 39914735"/>
              <a:gd name="connsiteX17" fmla="*/ 6690360 w 9113520"/>
              <a:gd name="connsiteY17" fmla="*/ 25558655 h 39914735"/>
              <a:gd name="connsiteX18" fmla="*/ 6690360 w 9113520"/>
              <a:gd name="connsiteY18" fmla="*/ 26838815 h 39914735"/>
              <a:gd name="connsiteX19" fmla="*/ 6416040 w 9113520"/>
              <a:gd name="connsiteY19" fmla="*/ 29399135 h 39914735"/>
              <a:gd name="connsiteX20" fmla="*/ 6873240 w 9113520"/>
              <a:gd name="connsiteY20" fmla="*/ 31502255 h 39914735"/>
              <a:gd name="connsiteX21" fmla="*/ 6507480 w 9113520"/>
              <a:gd name="connsiteY21" fmla="*/ 35891375 h 39914735"/>
              <a:gd name="connsiteX22" fmla="*/ 7421880 w 9113520"/>
              <a:gd name="connsiteY22" fmla="*/ 37262975 h 39914735"/>
              <a:gd name="connsiteX23" fmla="*/ 6690360 w 9113520"/>
              <a:gd name="connsiteY23" fmla="*/ 38543135 h 39914735"/>
              <a:gd name="connsiteX24" fmla="*/ 6781800 w 9113520"/>
              <a:gd name="connsiteY24" fmla="*/ 39366095 h 39914735"/>
              <a:gd name="connsiteX25" fmla="*/ 6233160 w 9113520"/>
              <a:gd name="connsiteY25" fmla="*/ 39183215 h 39914735"/>
              <a:gd name="connsiteX26" fmla="*/ 6233160 w 9113520"/>
              <a:gd name="connsiteY26" fmla="*/ 39640415 h 39914735"/>
              <a:gd name="connsiteX27" fmla="*/ 5318760 w 9113520"/>
              <a:gd name="connsiteY27" fmla="*/ 39914735 h 39914735"/>
              <a:gd name="connsiteX28" fmla="*/ 2758440 w 9113520"/>
              <a:gd name="connsiteY28" fmla="*/ 39640415 h 39914735"/>
              <a:gd name="connsiteX29" fmla="*/ 3581400 w 9113520"/>
              <a:gd name="connsiteY29" fmla="*/ 39000335 h 39914735"/>
              <a:gd name="connsiteX30" fmla="*/ 563880 w 9113520"/>
              <a:gd name="connsiteY30" fmla="*/ 38908895 h 39914735"/>
              <a:gd name="connsiteX31" fmla="*/ 2758440 w 9113520"/>
              <a:gd name="connsiteY31" fmla="*/ 37903055 h 39914735"/>
              <a:gd name="connsiteX32" fmla="*/ 4312920 w 9113520"/>
              <a:gd name="connsiteY32" fmla="*/ 36348575 h 39914735"/>
              <a:gd name="connsiteX33" fmla="*/ 3581400 w 9113520"/>
              <a:gd name="connsiteY33" fmla="*/ 30496415 h 39914735"/>
              <a:gd name="connsiteX34" fmla="*/ 3672840 w 9113520"/>
              <a:gd name="connsiteY34" fmla="*/ 29764895 h 39914735"/>
              <a:gd name="connsiteX35" fmla="*/ 15240 w 9113520"/>
              <a:gd name="connsiteY35" fmla="*/ 29033375 h 39914735"/>
              <a:gd name="connsiteX36" fmla="*/ 1844040 w 9113520"/>
              <a:gd name="connsiteY36" fmla="*/ 19066415 h 39914735"/>
              <a:gd name="connsiteX37" fmla="*/ 1295400 w 9113520"/>
              <a:gd name="connsiteY37" fmla="*/ 19157855 h 39914735"/>
              <a:gd name="connsiteX38" fmla="*/ 1386840 w 9113520"/>
              <a:gd name="connsiteY38" fmla="*/ 18974975 h 39914735"/>
              <a:gd name="connsiteX39" fmla="*/ 1021080 w 9113520"/>
              <a:gd name="connsiteY39" fmla="*/ 19157855 h 39914735"/>
              <a:gd name="connsiteX40" fmla="*/ 838200 w 9113520"/>
              <a:gd name="connsiteY40" fmla="*/ 18883535 h 39914735"/>
              <a:gd name="connsiteX41" fmla="*/ 472440 w 9113520"/>
              <a:gd name="connsiteY41" fmla="*/ 19066415 h 39914735"/>
              <a:gd name="connsiteX42" fmla="*/ 838200 w 9113520"/>
              <a:gd name="connsiteY42" fmla="*/ 18426335 h 39914735"/>
              <a:gd name="connsiteX43" fmla="*/ 289560 w 9113520"/>
              <a:gd name="connsiteY43" fmla="*/ 18334895 h 39914735"/>
              <a:gd name="connsiteX44" fmla="*/ 563880 w 9113520"/>
              <a:gd name="connsiteY44" fmla="*/ 17786255 h 39914735"/>
              <a:gd name="connsiteX45" fmla="*/ 106680 w 9113520"/>
              <a:gd name="connsiteY45" fmla="*/ 17329055 h 39914735"/>
              <a:gd name="connsiteX46" fmla="*/ 381000 w 9113520"/>
              <a:gd name="connsiteY46" fmla="*/ 17237615 h 39914735"/>
              <a:gd name="connsiteX47" fmla="*/ 472440 w 9113520"/>
              <a:gd name="connsiteY47" fmla="*/ 16414655 h 39914735"/>
              <a:gd name="connsiteX48" fmla="*/ 929640 w 9113520"/>
              <a:gd name="connsiteY48" fmla="*/ 14860175 h 39914735"/>
              <a:gd name="connsiteX49" fmla="*/ 15240 w 9113520"/>
              <a:gd name="connsiteY49" fmla="*/ 14311535 h 39914735"/>
              <a:gd name="connsiteX50" fmla="*/ 746760 w 9113520"/>
              <a:gd name="connsiteY50" fmla="*/ 12391295 h 39914735"/>
              <a:gd name="connsiteX51" fmla="*/ 106680 w 9113520"/>
              <a:gd name="connsiteY51" fmla="*/ 12208415 h 39914735"/>
              <a:gd name="connsiteX52" fmla="*/ 106680 w 9113520"/>
              <a:gd name="connsiteY52" fmla="*/ 11568335 h 39914735"/>
              <a:gd name="connsiteX53" fmla="*/ 381000 w 9113520"/>
              <a:gd name="connsiteY53" fmla="*/ 11659775 h 39914735"/>
              <a:gd name="connsiteX54" fmla="*/ 1295400 w 9113520"/>
              <a:gd name="connsiteY54" fmla="*/ 10288175 h 39914735"/>
              <a:gd name="connsiteX55" fmla="*/ 2026920 w 9113520"/>
              <a:gd name="connsiteY55" fmla="*/ 10653935 h 39914735"/>
              <a:gd name="connsiteX56" fmla="*/ 2758440 w 9113520"/>
              <a:gd name="connsiteY56" fmla="*/ 7910735 h 39914735"/>
              <a:gd name="connsiteX57" fmla="*/ 3947160 w 9113520"/>
              <a:gd name="connsiteY57" fmla="*/ 7544975 h 39914735"/>
              <a:gd name="connsiteX58" fmla="*/ 4312920 w 9113520"/>
              <a:gd name="connsiteY58" fmla="*/ 6081935 h 39914735"/>
              <a:gd name="connsiteX59" fmla="*/ 3519720 w 9113520"/>
              <a:gd name="connsiteY59" fmla="*/ 6141783 h 39914735"/>
              <a:gd name="connsiteX60" fmla="*/ 3339840 w 9113520"/>
              <a:gd name="connsiteY60" fmla="*/ 5758919 h 39914735"/>
              <a:gd name="connsiteX61" fmla="*/ 3151680 w 9113520"/>
              <a:gd name="connsiteY61" fmla="*/ 5184735 h 39914735"/>
              <a:gd name="connsiteX62" fmla="*/ 3363360 w 9113520"/>
              <a:gd name="connsiteY62" fmla="*/ 4825555 h 39914735"/>
              <a:gd name="connsiteX63" fmla="*/ 2667000 w 9113520"/>
              <a:gd name="connsiteY63" fmla="*/ 4618895 h 39914735"/>
              <a:gd name="connsiteX64" fmla="*/ 2849880 w 9113520"/>
              <a:gd name="connsiteY64" fmla="*/ 3338735 h 39914735"/>
              <a:gd name="connsiteX65" fmla="*/ 1693440 w 9113520"/>
              <a:gd name="connsiteY65" fmla="*/ 2850061 h 39914735"/>
              <a:gd name="connsiteX66" fmla="*/ 2392680 w 9113520"/>
              <a:gd name="connsiteY66" fmla="*/ 2515775 h 39914735"/>
              <a:gd name="connsiteX67" fmla="*/ 2392680 w 9113520"/>
              <a:gd name="connsiteY67" fmla="*/ 1784255 h 39914735"/>
              <a:gd name="connsiteX68" fmla="*/ 3915914 w 9113520"/>
              <a:gd name="connsiteY68" fmla="*/ 618010 h 39914735"/>
              <a:gd name="connsiteX69" fmla="*/ 4766280 w 9113520"/>
              <a:gd name="connsiteY69" fmla="*/ 163991 h 39914735"/>
              <a:gd name="connsiteX0" fmla="*/ 4766280 w 9113520"/>
              <a:gd name="connsiteY0" fmla="*/ 163991 h 39914735"/>
              <a:gd name="connsiteX1" fmla="*/ 6256320 w 9113520"/>
              <a:gd name="connsiteY1" fmla="*/ 515387 h 39914735"/>
              <a:gd name="connsiteX2" fmla="*/ 7361760 w 9113520"/>
              <a:gd name="connsiteY2" fmla="*/ 1721208 h 39914735"/>
              <a:gd name="connsiteX3" fmla="*/ 7173600 w 9113520"/>
              <a:gd name="connsiteY3" fmla="*/ 2644815 h 39914735"/>
              <a:gd name="connsiteX4" fmla="*/ 7008960 w 9113520"/>
              <a:gd name="connsiteY4" fmla="*/ 3696701 h 39914735"/>
              <a:gd name="connsiteX5" fmla="*/ 7197120 w 9113520"/>
              <a:gd name="connsiteY5" fmla="*/ 5005145 h 39914735"/>
              <a:gd name="connsiteX6" fmla="*/ 6820800 w 9113520"/>
              <a:gd name="connsiteY6" fmla="*/ 5261703 h 39914735"/>
              <a:gd name="connsiteX7" fmla="*/ 6985440 w 9113520"/>
              <a:gd name="connsiteY7" fmla="*/ 5758919 h 39914735"/>
              <a:gd name="connsiteX8" fmla="*/ 7079520 w 9113520"/>
              <a:gd name="connsiteY8" fmla="*/ 6287933 h 39914735"/>
              <a:gd name="connsiteX9" fmla="*/ 8610600 w 9113520"/>
              <a:gd name="connsiteY9" fmla="*/ 7544975 h 39914735"/>
              <a:gd name="connsiteX10" fmla="*/ 8976360 w 9113520"/>
              <a:gd name="connsiteY10" fmla="*/ 9922415 h 39914735"/>
              <a:gd name="connsiteX11" fmla="*/ 7787640 w 9113520"/>
              <a:gd name="connsiteY11" fmla="*/ 14860175 h 39914735"/>
              <a:gd name="connsiteX12" fmla="*/ 7147560 w 9113520"/>
              <a:gd name="connsiteY12" fmla="*/ 15683135 h 39914735"/>
              <a:gd name="connsiteX13" fmla="*/ 7879080 w 9113520"/>
              <a:gd name="connsiteY13" fmla="*/ 16688975 h 39914735"/>
              <a:gd name="connsiteX14" fmla="*/ 7787640 w 9113520"/>
              <a:gd name="connsiteY14" fmla="*/ 20803775 h 39914735"/>
              <a:gd name="connsiteX15" fmla="*/ 6964680 w 9113520"/>
              <a:gd name="connsiteY15" fmla="*/ 22541135 h 39914735"/>
              <a:gd name="connsiteX16" fmla="*/ 6964680 w 9113520"/>
              <a:gd name="connsiteY16" fmla="*/ 24644255 h 39914735"/>
              <a:gd name="connsiteX17" fmla="*/ 6690360 w 9113520"/>
              <a:gd name="connsiteY17" fmla="*/ 25558655 h 39914735"/>
              <a:gd name="connsiteX18" fmla="*/ 6690360 w 9113520"/>
              <a:gd name="connsiteY18" fmla="*/ 26838815 h 39914735"/>
              <a:gd name="connsiteX19" fmla="*/ 6416040 w 9113520"/>
              <a:gd name="connsiteY19" fmla="*/ 29399135 h 39914735"/>
              <a:gd name="connsiteX20" fmla="*/ 6873240 w 9113520"/>
              <a:gd name="connsiteY20" fmla="*/ 31502255 h 39914735"/>
              <a:gd name="connsiteX21" fmla="*/ 6507480 w 9113520"/>
              <a:gd name="connsiteY21" fmla="*/ 35891375 h 39914735"/>
              <a:gd name="connsiteX22" fmla="*/ 7421880 w 9113520"/>
              <a:gd name="connsiteY22" fmla="*/ 37262975 h 39914735"/>
              <a:gd name="connsiteX23" fmla="*/ 6690360 w 9113520"/>
              <a:gd name="connsiteY23" fmla="*/ 38543135 h 39914735"/>
              <a:gd name="connsiteX24" fmla="*/ 6781800 w 9113520"/>
              <a:gd name="connsiteY24" fmla="*/ 39366095 h 39914735"/>
              <a:gd name="connsiteX25" fmla="*/ 6233160 w 9113520"/>
              <a:gd name="connsiteY25" fmla="*/ 39183215 h 39914735"/>
              <a:gd name="connsiteX26" fmla="*/ 6233160 w 9113520"/>
              <a:gd name="connsiteY26" fmla="*/ 39640415 h 39914735"/>
              <a:gd name="connsiteX27" fmla="*/ 5318760 w 9113520"/>
              <a:gd name="connsiteY27" fmla="*/ 39914735 h 39914735"/>
              <a:gd name="connsiteX28" fmla="*/ 2758440 w 9113520"/>
              <a:gd name="connsiteY28" fmla="*/ 39640415 h 39914735"/>
              <a:gd name="connsiteX29" fmla="*/ 3581400 w 9113520"/>
              <a:gd name="connsiteY29" fmla="*/ 39000335 h 39914735"/>
              <a:gd name="connsiteX30" fmla="*/ 563880 w 9113520"/>
              <a:gd name="connsiteY30" fmla="*/ 38908895 h 39914735"/>
              <a:gd name="connsiteX31" fmla="*/ 2758440 w 9113520"/>
              <a:gd name="connsiteY31" fmla="*/ 37903055 h 39914735"/>
              <a:gd name="connsiteX32" fmla="*/ 4312920 w 9113520"/>
              <a:gd name="connsiteY32" fmla="*/ 36348575 h 39914735"/>
              <a:gd name="connsiteX33" fmla="*/ 3581400 w 9113520"/>
              <a:gd name="connsiteY33" fmla="*/ 30496415 h 39914735"/>
              <a:gd name="connsiteX34" fmla="*/ 3672840 w 9113520"/>
              <a:gd name="connsiteY34" fmla="*/ 29764895 h 39914735"/>
              <a:gd name="connsiteX35" fmla="*/ 15240 w 9113520"/>
              <a:gd name="connsiteY35" fmla="*/ 29033375 h 39914735"/>
              <a:gd name="connsiteX36" fmla="*/ 1844040 w 9113520"/>
              <a:gd name="connsiteY36" fmla="*/ 19066415 h 39914735"/>
              <a:gd name="connsiteX37" fmla="*/ 1295400 w 9113520"/>
              <a:gd name="connsiteY37" fmla="*/ 19157855 h 39914735"/>
              <a:gd name="connsiteX38" fmla="*/ 1386840 w 9113520"/>
              <a:gd name="connsiteY38" fmla="*/ 18974975 h 39914735"/>
              <a:gd name="connsiteX39" fmla="*/ 1021080 w 9113520"/>
              <a:gd name="connsiteY39" fmla="*/ 19157855 h 39914735"/>
              <a:gd name="connsiteX40" fmla="*/ 838200 w 9113520"/>
              <a:gd name="connsiteY40" fmla="*/ 18883535 h 39914735"/>
              <a:gd name="connsiteX41" fmla="*/ 472440 w 9113520"/>
              <a:gd name="connsiteY41" fmla="*/ 19066415 h 39914735"/>
              <a:gd name="connsiteX42" fmla="*/ 838200 w 9113520"/>
              <a:gd name="connsiteY42" fmla="*/ 18426335 h 39914735"/>
              <a:gd name="connsiteX43" fmla="*/ 289560 w 9113520"/>
              <a:gd name="connsiteY43" fmla="*/ 18334895 h 39914735"/>
              <a:gd name="connsiteX44" fmla="*/ 563880 w 9113520"/>
              <a:gd name="connsiteY44" fmla="*/ 17786255 h 39914735"/>
              <a:gd name="connsiteX45" fmla="*/ 106680 w 9113520"/>
              <a:gd name="connsiteY45" fmla="*/ 17329055 h 39914735"/>
              <a:gd name="connsiteX46" fmla="*/ 381000 w 9113520"/>
              <a:gd name="connsiteY46" fmla="*/ 17237615 h 39914735"/>
              <a:gd name="connsiteX47" fmla="*/ 472440 w 9113520"/>
              <a:gd name="connsiteY47" fmla="*/ 16414655 h 39914735"/>
              <a:gd name="connsiteX48" fmla="*/ 929640 w 9113520"/>
              <a:gd name="connsiteY48" fmla="*/ 14860175 h 39914735"/>
              <a:gd name="connsiteX49" fmla="*/ 15240 w 9113520"/>
              <a:gd name="connsiteY49" fmla="*/ 14311535 h 39914735"/>
              <a:gd name="connsiteX50" fmla="*/ 746760 w 9113520"/>
              <a:gd name="connsiteY50" fmla="*/ 12391295 h 39914735"/>
              <a:gd name="connsiteX51" fmla="*/ 106680 w 9113520"/>
              <a:gd name="connsiteY51" fmla="*/ 12208415 h 39914735"/>
              <a:gd name="connsiteX52" fmla="*/ 106680 w 9113520"/>
              <a:gd name="connsiteY52" fmla="*/ 11568335 h 39914735"/>
              <a:gd name="connsiteX53" fmla="*/ 381000 w 9113520"/>
              <a:gd name="connsiteY53" fmla="*/ 11659775 h 39914735"/>
              <a:gd name="connsiteX54" fmla="*/ 1295400 w 9113520"/>
              <a:gd name="connsiteY54" fmla="*/ 10288175 h 39914735"/>
              <a:gd name="connsiteX55" fmla="*/ 2026920 w 9113520"/>
              <a:gd name="connsiteY55" fmla="*/ 10653935 h 39914735"/>
              <a:gd name="connsiteX56" fmla="*/ 2758440 w 9113520"/>
              <a:gd name="connsiteY56" fmla="*/ 7910735 h 39914735"/>
              <a:gd name="connsiteX57" fmla="*/ 3947160 w 9113520"/>
              <a:gd name="connsiteY57" fmla="*/ 7544975 h 39914735"/>
              <a:gd name="connsiteX58" fmla="*/ 4312920 w 9113520"/>
              <a:gd name="connsiteY58" fmla="*/ 6081935 h 39914735"/>
              <a:gd name="connsiteX59" fmla="*/ 3519720 w 9113520"/>
              <a:gd name="connsiteY59" fmla="*/ 6141783 h 39914735"/>
              <a:gd name="connsiteX60" fmla="*/ 3339840 w 9113520"/>
              <a:gd name="connsiteY60" fmla="*/ 5758919 h 39914735"/>
              <a:gd name="connsiteX61" fmla="*/ 3151680 w 9113520"/>
              <a:gd name="connsiteY61" fmla="*/ 5184735 h 39914735"/>
              <a:gd name="connsiteX62" fmla="*/ 3363360 w 9113520"/>
              <a:gd name="connsiteY62" fmla="*/ 4825555 h 39914735"/>
              <a:gd name="connsiteX63" fmla="*/ 2667000 w 9113520"/>
              <a:gd name="connsiteY63" fmla="*/ 4618895 h 39914735"/>
              <a:gd name="connsiteX64" fmla="*/ 2849880 w 9113520"/>
              <a:gd name="connsiteY64" fmla="*/ 3338735 h 39914735"/>
              <a:gd name="connsiteX65" fmla="*/ 2610720 w 9113520"/>
              <a:gd name="connsiteY65" fmla="*/ 3055307 h 39914735"/>
              <a:gd name="connsiteX66" fmla="*/ 2392680 w 9113520"/>
              <a:gd name="connsiteY66" fmla="*/ 2515775 h 39914735"/>
              <a:gd name="connsiteX67" fmla="*/ 2392680 w 9113520"/>
              <a:gd name="connsiteY67" fmla="*/ 1784255 h 39914735"/>
              <a:gd name="connsiteX68" fmla="*/ 3915914 w 9113520"/>
              <a:gd name="connsiteY68" fmla="*/ 618010 h 39914735"/>
              <a:gd name="connsiteX69" fmla="*/ 4766280 w 9113520"/>
              <a:gd name="connsiteY69" fmla="*/ 163991 h 39914735"/>
              <a:gd name="connsiteX0" fmla="*/ 4766280 w 9113520"/>
              <a:gd name="connsiteY0" fmla="*/ 163991 h 39914735"/>
              <a:gd name="connsiteX1" fmla="*/ 6256320 w 9113520"/>
              <a:gd name="connsiteY1" fmla="*/ 515387 h 39914735"/>
              <a:gd name="connsiteX2" fmla="*/ 7361760 w 9113520"/>
              <a:gd name="connsiteY2" fmla="*/ 1721208 h 39914735"/>
              <a:gd name="connsiteX3" fmla="*/ 7173600 w 9113520"/>
              <a:gd name="connsiteY3" fmla="*/ 2644815 h 39914735"/>
              <a:gd name="connsiteX4" fmla="*/ 7008960 w 9113520"/>
              <a:gd name="connsiteY4" fmla="*/ 3696701 h 39914735"/>
              <a:gd name="connsiteX5" fmla="*/ 7197120 w 9113520"/>
              <a:gd name="connsiteY5" fmla="*/ 5005145 h 39914735"/>
              <a:gd name="connsiteX6" fmla="*/ 6820800 w 9113520"/>
              <a:gd name="connsiteY6" fmla="*/ 5261703 h 39914735"/>
              <a:gd name="connsiteX7" fmla="*/ 6985440 w 9113520"/>
              <a:gd name="connsiteY7" fmla="*/ 5758919 h 39914735"/>
              <a:gd name="connsiteX8" fmla="*/ 7079520 w 9113520"/>
              <a:gd name="connsiteY8" fmla="*/ 6287933 h 39914735"/>
              <a:gd name="connsiteX9" fmla="*/ 8610600 w 9113520"/>
              <a:gd name="connsiteY9" fmla="*/ 7544975 h 39914735"/>
              <a:gd name="connsiteX10" fmla="*/ 8976360 w 9113520"/>
              <a:gd name="connsiteY10" fmla="*/ 9922415 h 39914735"/>
              <a:gd name="connsiteX11" fmla="*/ 7787640 w 9113520"/>
              <a:gd name="connsiteY11" fmla="*/ 14860175 h 39914735"/>
              <a:gd name="connsiteX12" fmla="*/ 7147560 w 9113520"/>
              <a:gd name="connsiteY12" fmla="*/ 15683135 h 39914735"/>
              <a:gd name="connsiteX13" fmla="*/ 7879080 w 9113520"/>
              <a:gd name="connsiteY13" fmla="*/ 16688975 h 39914735"/>
              <a:gd name="connsiteX14" fmla="*/ 7787640 w 9113520"/>
              <a:gd name="connsiteY14" fmla="*/ 20803775 h 39914735"/>
              <a:gd name="connsiteX15" fmla="*/ 6964680 w 9113520"/>
              <a:gd name="connsiteY15" fmla="*/ 22541135 h 39914735"/>
              <a:gd name="connsiteX16" fmla="*/ 6964680 w 9113520"/>
              <a:gd name="connsiteY16" fmla="*/ 24644255 h 39914735"/>
              <a:gd name="connsiteX17" fmla="*/ 6690360 w 9113520"/>
              <a:gd name="connsiteY17" fmla="*/ 25558655 h 39914735"/>
              <a:gd name="connsiteX18" fmla="*/ 6690360 w 9113520"/>
              <a:gd name="connsiteY18" fmla="*/ 26838815 h 39914735"/>
              <a:gd name="connsiteX19" fmla="*/ 6416040 w 9113520"/>
              <a:gd name="connsiteY19" fmla="*/ 29399135 h 39914735"/>
              <a:gd name="connsiteX20" fmla="*/ 6873240 w 9113520"/>
              <a:gd name="connsiteY20" fmla="*/ 31502255 h 39914735"/>
              <a:gd name="connsiteX21" fmla="*/ 6507480 w 9113520"/>
              <a:gd name="connsiteY21" fmla="*/ 35891375 h 39914735"/>
              <a:gd name="connsiteX22" fmla="*/ 7421880 w 9113520"/>
              <a:gd name="connsiteY22" fmla="*/ 37262975 h 39914735"/>
              <a:gd name="connsiteX23" fmla="*/ 6690360 w 9113520"/>
              <a:gd name="connsiteY23" fmla="*/ 38543135 h 39914735"/>
              <a:gd name="connsiteX24" fmla="*/ 6781800 w 9113520"/>
              <a:gd name="connsiteY24" fmla="*/ 39366095 h 39914735"/>
              <a:gd name="connsiteX25" fmla="*/ 6233160 w 9113520"/>
              <a:gd name="connsiteY25" fmla="*/ 39183215 h 39914735"/>
              <a:gd name="connsiteX26" fmla="*/ 6233160 w 9113520"/>
              <a:gd name="connsiteY26" fmla="*/ 39640415 h 39914735"/>
              <a:gd name="connsiteX27" fmla="*/ 5318760 w 9113520"/>
              <a:gd name="connsiteY27" fmla="*/ 39914735 h 39914735"/>
              <a:gd name="connsiteX28" fmla="*/ 2758440 w 9113520"/>
              <a:gd name="connsiteY28" fmla="*/ 39640415 h 39914735"/>
              <a:gd name="connsiteX29" fmla="*/ 3581400 w 9113520"/>
              <a:gd name="connsiteY29" fmla="*/ 39000335 h 39914735"/>
              <a:gd name="connsiteX30" fmla="*/ 563880 w 9113520"/>
              <a:gd name="connsiteY30" fmla="*/ 38908895 h 39914735"/>
              <a:gd name="connsiteX31" fmla="*/ 2758440 w 9113520"/>
              <a:gd name="connsiteY31" fmla="*/ 37903055 h 39914735"/>
              <a:gd name="connsiteX32" fmla="*/ 4312920 w 9113520"/>
              <a:gd name="connsiteY32" fmla="*/ 36348575 h 39914735"/>
              <a:gd name="connsiteX33" fmla="*/ 3581400 w 9113520"/>
              <a:gd name="connsiteY33" fmla="*/ 30496415 h 39914735"/>
              <a:gd name="connsiteX34" fmla="*/ 3672840 w 9113520"/>
              <a:gd name="connsiteY34" fmla="*/ 29764895 h 39914735"/>
              <a:gd name="connsiteX35" fmla="*/ 15240 w 9113520"/>
              <a:gd name="connsiteY35" fmla="*/ 29033375 h 39914735"/>
              <a:gd name="connsiteX36" fmla="*/ 1844040 w 9113520"/>
              <a:gd name="connsiteY36" fmla="*/ 19066415 h 39914735"/>
              <a:gd name="connsiteX37" fmla="*/ 1295400 w 9113520"/>
              <a:gd name="connsiteY37" fmla="*/ 19157855 h 39914735"/>
              <a:gd name="connsiteX38" fmla="*/ 1386840 w 9113520"/>
              <a:gd name="connsiteY38" fmla="*/ 18974975 h 39914735"/>
              <a:gd name="connsiteX39" fmla="*/ 1021080 w 9113520"/>
              <a:gd name="connsiteY39" fmla="*/ 19157855 h 39914735"/>
              <a:gd name="connsiteX40" fmla="*/ 838200 w 9113520"/>
              <a:gd name="connsiteY40" fmla="*/ 18883535 h 39914735"/>
              <a:gd name="connsiteX41" fmla="*/ 472440 w 9113520"/>
              <a:gd name="connsiteY41" fmla="*/ 19066415 h 39914735"/>
              <a:gd name="connsiteX42" fmla="*/ 838200 w 9113520"/>
              <a:gd name="connsiteY42" fmla="*/ 18426335 h 39914735"/>
              <a:gd name="connsiteX43" fmla="*/ 289560 w 9113520"/>
              <a:gd name="connsiteY43" fmla="*/ 18334895 h 39914735"/>
              <a:gd name="connsiteX44" fmla="*/ 563880 w 9113520"/>
              <a:gd name="connsiteY44" fmla="*/ 17786255 h 39914735"/>
              <a:gd name="connsiteX45" fmla="*/ 106680 w 9113520"/>
              <a:gd name="connsiteY45" fmla="*/ 17329055 h 39914735"/>
              <a:gd name="connsiteX46" fmla="*/ 381000 w 9113520"/>
              <a:gd name="connsiteY46" fmla="*/ 17237615 h 39914735"/>
              <a:gd name="connsiteX47" fmla="*/ 472440 w 9113520"/>
              <a:gd name="connsiteY47" fmla="*/ 16414655 h 39914735"/>
              <a:gd name="connsiteX48" fmla="*/ 929640 w 9113520"/>
              <a:gd name="connsiteY48" fmla="*/ 14860175 h 39914735"/>
              <a:gd name="connsiteX49" fmla="*/ 15240 w 9113520"/>
              <a:gd name="connsiteY49" fmla="*/ 14311535 h 39914735"/>
              <a:gd name="connsiteX50" fmla="*/ 746760 w 9113520"/>
              <a:gd name="connsiteY50" fmla="*/ 12391295 h 39914735"/>
              <a:gd name="connsiteX51" fmla="*/ 106680 w 9113520"/>
              <a:gd name="connsiteY51" fmla="*/ 12208415 h 39914735"/>
              <a:gd name="connsiteX52" fmla="*/ 106680 w 9113520"/>
              <a:gd name="connsiteY52" fmla="*/ 11568335 h 39914735"/>
              <a:gd name="connsiteX53" fmla="*/ 381000 w 9113520"/>
              <a:gd name="connsiteY53" fmla="*/ 11659775 h 39914735"/>
              <a:gd name="connsiteX54" fmla="*/ 1295400 w 9113520"/>
              <a:gd name="connsiteY54" fmla="*/ 10288175 h 39914735"/>
              <a:gd name="connsiteX55" fmla="*/ 2026920 w 9113520"/>
              <a:gd name="connsiteY55" fmla="*/ 10653935 h 39914735"/>
              <a:gd name="connsiteX56" fmla="*/ 2758440 w 9113520"/>
              <a:gd name="connsiteY56" fmla="*/ 7910735 h 39914735"/>
              <a:gd name="connsiteX57" fmla="*/ 3947160 w 9113520"/>
              <a:gd name="connsiteY57" fmla="*/ 7544975 h 39914735"/>
              <a:gd name="connsiteX58" fmla="*/ 4312920 w 9113520"/>
              <a:gd name="connsiteY58" fmla="*/ 6081935 h 39914735"/>
              <a:gd name="connsiteX59" fmla="*/ 3519720 w 9113520"/>
              <a:gd name="connsiteY59" fmla="*/ 6141783 h 39914735"/>
              <a:gd name="connsiteX60" fmla="*/ 3339840 w 9113520"/>
              <a:gd name="connsiteY60" fmla="*/ 5758919 h 39914735"/>
              <a:gd name="connsiteX61" fmla="*/ 3151680 w 9113520"/>
              <a:gd name="connsiteY61" fmla="*/ 5184735 h 39914735"/>
              <a:gd name="connsiteX62" fmla="*/ 3363360 w 9113520"/>
              <a:gd name="connsiteY62" fmla="*/ 4825555 h 39914735"/>
              <a:gd name="connsiteX63" fmla="*/ 2667000 w 9113520"/>
              <a:gd name="connsiteY63" fmla="*/ 4618895 h 39914735"/>
              <a:gd name="connsiteX64" fmla="*/ 2849880 w 9113520"/>
              <a:gd name="connsiteY64" fmla="*/ 3338735 h 39914735"/>
              <a:gd name="connsiteX65" fmla="*/ 2610720 w 9113520"/>
              <a:gd name="connsiteY65" fmla="*/ 3055307 h 39914735"/>
              <a:gd name="connsiteX66" fmla="*/ 2392680 w 9113520"/>
              <a:gd name="connsiteY66" fmla="*/ 2515775 h 39914735"/>
              <a:gd name="connsiteX67" fmla="*/ 2392680 w 9113520"/>
              <a:gd name="connsiteY67" fmla="*/ 1784255 h 39914735"/>
              <a:gd name="connsiteX68" fmla="*/ 3915914 w 9113520"/>
              <a:gd name="connsiteY68" fmla="*/ 618010 h 39914735"/>
              <a:gd name="connsiteX69" fmla="*/ 4766280 w 9113520"/>
              <a:gd name="connsiteY69" fmla="*/ 163991 h 39914735"/>
              <a:gd name="connsiteX0" fmla="*/ 4766280 w 9113520"/>
              <a:gd name="connsiteY0" fmla="*/ 163991 h 39914735"/>
              <a:gd name="connsiteX1" fmla="*/ 6256320 w 9113520"/>
              <a:gd name="connsiteY1" fmla="*/ 515387 h 39914735"/>
              <a:gd name="connsiteX2" fmla="*/ 7361760 w 9113520"/>
              <a:gd name="connsiteY2" fmla="*/ 1721208 h 39914735"/>
              <a:gd name="connsiteX3" fmla="*/ 7173600 w 9113520"/>
              <a:gd name="connsiteY3" fmla="*/ 2644815 h 39914735"/>
              <a:gd name="connsiteX4" fmla="*/ 7008960 w 9113520"/>
              <a:gd name="connsiteY4" fmla="*/ 3696701 h 39914735"/>
              <a:gd name="connsiteX5" fmla="*/ 7197120 w 9113520"/>
              <a:gd name="connsiteY5" fmla="*/ 5005145 h 39914735"/>
              <a:gd name="connsiteX6" fmla="*/ 6820800 w 9113520"/>
              <a:gd name="connsiteY6" fmla="*/ 5261703 h 39914735"/>
              <a:gd name="connsiteX7" fmla="*/ 6985440 w 9113520"/>
              <a:gd name="connsiteY7" fmla="*/ 5758919 h 39914735"/>
              <a:gd name="connsiteX8" fmla="*/ 7079520 w 9113520"/>
              <a:gd name="connsiteY8" fmla="*/ 6287933 h 39914735"/>
              <a:gd name="connsiteX9" fmla="*/ 8610600 w 9113520"/>
              <a:gd name="connsiteY9" fmla="*/ 7544975 h 39914735"/>
              <a:gd name="connsiteX10" fmla="*/ 8976360 w 9113520"/>
              <a:gd name="connsiteY10" fmla="*/ 9922415 h 39914735"/>
              <a:gd name="connsiteX11" fmla="*/ 7787640 w 9113520"/>
              <a:gd name="connsiteY11" fmla="*/ 14860175 h 39914735"/>
              <a:gd name="connsiteX12" fmla="*/ 7147560 w 9113520"/>
              <a:gd name="connsiteY12" fmla="*/ 15683135 h 39914735"/>
              <a:gd name="connsiteX13" fmla="*/ 7879080 w 9113520"/>
              <a:gd name="connsiteY13" fmla="*/ 16688975 h 39914735"/>
              <a:gd name="connsiteX14" fmla="*/ 7787640 w 9113520"/>
              <a:gd name="connsiteY14" fmla="*/ 20803775 h 39914735"/>
              <a:gd name="connsiteX15" fmla="*/ 6964680 w 9113520"/>
              <a:gd name="connsiteY15" fmla="*/ 22541135 h 39914735"/>
              <a:gd name="connsiteX16" fmla="*/ 6964680 w 9113520"/>
              <a:gd name="connsiteY16" fmla="*/ 24644255 h 39914735"/>
              <a:gd name="connsiteX17" fmla="*/ 6690360 w 9113520"/>
              <a:gd name="connsiteY17" fmla="*/ 25558655 h 39914735"/>
              <a:gd name="connsiteX18" fmla="*/ 6690360 w 9113520"/>
              <a:gd name="connsiteY18" fmla="*/ 26838815 h 39914735"/>
              <a:gd name="connsiteX19" fmla="*/ 6416040 w 9113520"/>
              <a:gd name="connsiteY19" fmla="*/ 29399135 h 39914735"/>
              <a:gd name="connsiteX20" fmla="*/ 6873240 w 9113520"/>
              <a:gd name="connsiteY20" fmla="*/ 31502255 h 39914735"/>
              <a:gd name="connsiteX21" fmla="*/ 6507480 w 9113520"/>
              <a:gd name="connsiteY21" fmla="*/ 35891375 h 39914735"/>
              <a:gd name="connsiteX22" fmla="*/ 7421880 w 9113520"/>
              <a:gd name="connsiteY22" fmla="*/ 37262975 h 39914735"/>
              <a:gd name="connsiteX23" fmla="*/ 6690360 w 9113520"/>
              <a:gd name="connsiteY23" fmla="*/ 38543135 h 39914735"/>
              <a:gd name="connsiteX24" fmla="*/ 6781800 w 9113520"/>
              <a:gd name="connsiteY24" fmla="*/ 39366095 h 39914735"/>
              <a:gd name="connsiteX25" fmla="*/ 6233160 w 9113520"/>
              <a:gd name="connsiteY25" fmla="*/ 39183215 h 39914735"/>
              <a:gd name="connsiteX26" fmla="*/ 6233160 w 9113520"/>
              <a:gd name="connsiteY26" fmla="*/ 39640415 h 39914735"/>
              <a:gd name="connsiteX27" fmla="*/ 5318760 w 9113520"/>
              <a:gd name="connsiteY27" fmla="*/ 39914735 h 39914735"/>
              <a:gd name="connsiteX28" fmla="*/ 2758440 w 9113520"/>
              <a:gd name="connsiteY28" fmla="*/ 39640415 h 39914735"/>
              <a:gd name="connsiteX29" fmla="*/ 3581400 w 9113520"/>
              <a:gd name="connsiteY29" fmla="*/ 39000335 h 39914735"/>
              <a:gd name="connsiteX30" fmla="*/ 563880 w 9113520"/>
              <a:gd name="connsiteY30" fmla="*/ 38908895 h 39914735"/>
              <a:gd name="connsiteX31" fmla="*/ 2758440 w 9113520"/>
              <a:gd name="connsiteY31" fmla="*/ 37903055 h 39914735"/>
              <a:gd name="connsiteX32" fmla="*/ 4312920 w 9113520"/>
              <a:gd name="connsiteY32" fmla="*/ 36348575 h 39914735"/>
              <a:gd name="connsiteX33" fmla="*/ 3581400 w 9113520"/>
              <a:gd name="connsiteY33" fmla="*/ 30496415 h 39914735"/>
              <a:gd name="connsiteX34" fmla="*/ 3672840 w 9113520"/>
              <a:gd name="connsiteY34" fmla="*/ 29764895 h 39914735"/>
              <a:gd name="connsiteX35" fmla="*/ 15240 w 9113520"/>
              <a:gd name="connsiteY35" fmla="*/ 29033375 h 39914735"/>
              <a:gd name="connsiteX36" fmla="*/ 1844040 w 9113520"/>
              <a:gd name="connsiteY36" fmla="*/ 19066415 h 39914735"/>
              <a:gd name="connsiteX37" fmla="*/ 1295400 w 9113520"/>
              <a:gd name="connsiteY37" fmla="*/ 19157855 h 39914735"/>
              <a:gd name="connsiteX38" fmla="*/ 1386840 w 9113520"/>
              <a:gd name="connsiteY38" fmla="*/ 18974975 h 39914735"/>
              <a:gd name="connsiteX39" fmla="*/ 1021080 w 9113520"/>
              <a:gd name="connsiteY39" fmla="*/ 19157855 h 39914735"/>
              <a:gd name="connsiteX40" fmla="*/ 838200 w 9113520"/>
              <a:gd name="connsiteY40" fmla="*/ 18883535 h 39914735"/>
              <a:gd name="connsiteX41" fmla="*/ 472440 w 9113520"/>
              <a:gd name="connsiteY41" fmla="*/ 19066415 h 39914735"/>
              <a:gd name="connsiteX42" fmla="*/ 838200 w 9113520"/>
              <a:gd name="connsiteY42" fmla="*/ 18426335 h 39914735"/>
              <a:gd name="connsiteX43" fmla="*/ 289560 w 9113520"/>
              <a:gd name="connsiteY43" fmla="*/ 18334895 h 39914735"/>
              <a:gd name="connsiteX44" fmla="*/ 563880 w 9113520"/>
              <a:gd name="connsiteY44" fmla="*/ 17786255 h 39914735"/>
              <a:gd name="connsiteX45" fmla="*/ 106680 w 9113520"/>
              <a:gd name="connsiteY45" fmla="*/ 17329055 h 39914735"/>
              <a:gd name="connsiteX46" fmla="*/ 381000 w 9113520"/>
              <a:gd name="connsiteY46" fmla="*/ 17237615 h 39914735"/>
              <a:gd name="connsiteX47" fmla="*/ 472440 w 9113520"/>
              <a:gd name="connsiteY47" fmla="*/ 16414655 h 39914735"/>
              <a:gd name="connsiteX48" fmla="*/ 929640 w 9113520"/>
              <a:gd name="connsiteY48" fmla="*/ 14860175 h 39914735"/>
              <a:gd name="connsiteX49" fmla="*/ 15240 w 9113520"/>
              <a:gd name="connsiteY49" fmla="*/ 14311535 h 39914735"/>
              <a:gd name="connsiteX50" fmla="*/ 746760 w 9113520"/>
              <a:gd name="connsiteY50" fmla="*/ 12391295 h 39914735"/>
              <a:gd name="connsiteX51" fmla="*/ 106680 w 9113520"/>
              <a:gd name="connsiteY51" fmla="*/ 12208415 h 39914735"/>
              <a:gd name="connsiteX52" fmla="*/ 106680 w 9113520"/>
              <a:gd name="connsiteY52" fmla="*/ 11568335 h 39914735"/>
              <a:gd name="connsiteX53" fmla="*/ 381000 w 9113520"/>
              <a:gd name="connsiteY53" fmla="*/ 11659775 h 39914735"/>
              <a:gd name="connsiteX54" fmla="*/ 1295400 w 9113520"/>
              <a:gd name="connsiteY54" fmla="*/ 10288175 h 39914735"/>
              <a:gd name="connsiteX55" fmla="*/ 2026920 w 9113520"/>
              <a:gd name="connsiteY55" fmla="*/ 10653935 h 39914735"/>
              <a:gd name="connsiteX56" fmla="*/ 2758440 w 9113520"/>
              <a:gd name="connsiteY56" fmla="*/ 7910735 h 39914735"/>
              <a:gd name="connsiteX57" fmla="*/ 3947160 w 9113520"/>
              <a:gd name="connsiteY57" fmla="*/ 7544975 h 39914735"/>
              <a:gd name="connsiteX58" fmla="*/ 4312920 w 9113520"/>
              <a:gd name="connsiteY58" fmla="*/ 6081935 h 39914735"/>
              <a:gd name="connsiteX59" fmla="*/ 3519720 w 9113520"/>
              <a:gd name="connsiteY59" fmla="*/ 6141783 h 39914735"/>
              <a:gd name="connsiteX60" fmla="*/ 3339840 w 9113520"/>
              <a:gd name="connsiteY60" fmla="*/ 5758919 h 39914735"/>
              <a:gd name="connsiteX61" fmla="*/ 3151680 w 9113520"/>
              <a:gd name="connsiteY61" fmla="*/ 5184735 h 39914735"/>
              <a:gd name="connsiteX62" fmla="*/ 3363360 w 9113520"/>
              <a:gd name="connsiteY62" fmla="*/ 4825555 h 39914735"/>
              <a:gd name="connsiteX63" fmla="*/ 2667000 w 9113520"/>
              <a:gd name="connsiteY63" fmla="*/ 4618895 h 39914735"/>
              <a:gd name="connsiteX64" fmla="*/ 2849880 w 9113520"/>
              <a:gd name="connsiteY64" fmla="*/ 3338735 h 39914735"/>
              <a:gd name="connsiteX65" fmla="*/ 2610720 w 9113520"/>
              <a:gd name="connsiteY65" fmla="*/ 3055307 h 39914735"/>
              <a:gd name="connsiteX66" fmla="*/ 2392680 w 9113520"/>
              <a:gd name="connsiteY66" fmla="*/ 2515775 h 39914735"/>
              <a:gd name="connsiteX67" fmla="*/ 2392680 w 9113520"/>
              <a:gd name="connsiteY67" fmla="*/ 1784255 h 39914735"/>
              <a:gd name="connsiteX68" fmla="*/ 3915914 w 9113520"/>
              <a:gd name="connsiteY68" fmla="*/ 618010 h 39914735"/>
              <a:gd name="connsiteX69" fmla="*/ 4766280 w 9113520"/>
              <a:gd name="connsiteY69" fmla="*/ 163991 h 39914735"/>
              <a:gd name="connsiteX0" fmla="*/ 4766280 w 9113520"/>
              <a:gd name="connsiteY0" fmla="*/ 163991 h 39914735"/>
              <a:gd name="connsiteX1" fmla="*/ 6256320 w 9113520"/>
              <a:gd name="connsiteY1" fmla="*/ 515387 h 39914735"/>
              <a:gd name="connsiteX2" fmla="*/ 7361760 w 9113520"/>
              <a:gd name="connsiteY2" fmla="*/ 1721208 h 39914735"/>
              <a:gd name="connsiteX3" fmla="*/ 7173600 w 9113520"/>
              <a:gd name="connsiteY3" fmla="*/ 2644815 h 39914735"/>
              <a:gd name="connsiteX4" fmla="*/ 7008960 w 9113520"/>
              <a:gd name="connsiteY4" fmla="*/ 3696701 h 39914735"/>
              <a:gd name="connsiteX5" fmla="*/ 7197120 w 9113520"/>
              <a:gd name="connsiteY5" fmla="*/ 5005145 h 39914735"/>
              <a:gd name="connsiteX6" fmla="*/ 6820800 w 9113520"/>
              <a:gd name="connsiteY6" fmla="*/ 5261703 h 39914735"/>
              <a:gd name="connsiteX7" fmla="*/ 6985440 w 9113520"/>
              <a:gd name="connsiteY7" fmla="*/ 5758919 h 39914735"/>
              <a:gd name="connsiteX8" fmla="*/ 7079520 w 9113520"/>
              <a:gd name="connsiteY8" fmla="*/ 6287933 h 39914735"/>
              <a:gd name="connsiteX9" fmla="*/ 8610600 w 9113520"/>
              <a:gd name="connsiteY9" fmla="*/ 7544975 h 39914735"/>
              <a:gd name="connsiteX10" fmla="*/ 8976360 w 9113520"/>
              <a:gd name="connsiteY10" fmla="*/ 9922415 h 39914735"/>
              <a:gd name="connsiteX11" fmla="*/ 7787640 w 9113520"/>
              <a:gd name="connsiteY11" fmla="*/ 14860175 h 39914735"/>
              <a:gd name="connsiteX12" fmla="*/ 7147560 w 9113520"/>
              <a:gd name="connsiteY12" fmla="*/ 15683135 h 39914735"/>
              <a:gd name="connsiteX13" fmla="*/ 7879080 w 9113520"/>
              <a:gd name="connsiteY13" fmla="*/ 16688975 h 39914735"/>
              <a:gd name="connsiteX14" fmla="*/ 7787640 w 9113520"/>
              <a:gd name="connsiteY14" fmla="*/ 20803775 h 39914735"/>
              <a:gd name="connsiteX15" fmla="*/ 6964680 w 9113520"/>
              <a:gd name="connsiteY15" fmla="*/ 22541135 h 39914735"/>
              <a:gd name="connsiteX16" fmla="*/ 6964680 w 9113520"/>
              <a:gd name="connsiteY16" fmla="*/ 24644255 h 39914735"/>
              <a:gd name="connsiteX17" fmla="*/ 6690360 w 9113520"/>
              <a:gd name="connsiteY17" fmla="*/ 25558655 h 39914735"/>
              <a:gd name="connsiteX18" fmla="*/ 6690360 w 9113520"/>
              <a:gd name="connsiteY18" fmla="*/ 26838815 h 39914735"/>
              <a:gd name="connsiteX19" fmla="*/ 6416040 w 9113520"/>
              <a:gd name="connsiteY19" fmla="*/ 29399135 h 39914735"/>
              <a:gd name="connsiteX20" fmla="*/ 6873240 w 9113520"/>
              <a:gd name="connsiteY20" fmla="*/ 31502255 h 39914735"/>
              <a:gd name="connsiteX21" fmla="*/ 6507480 w 9113520"/>
              <a:gd name="connsiteY21" fmla="*/ 35891375 h 39914735"/>
              <a:gd name="connsiteX22" fmla="*/ 7421880 w 9113520"/>
              <a:gd name="connsiteY22" fmla="*/ 37262975 h 39914735"/>
              <a:gd name="connsiteX23" fmla="*/ 6690360 w 9113520"/>
              <a:gd name="connsiteY23" fmla="*/ 38543135 h 39914735"/>
              <a:gd name="connsiteX24" fmla="*/ 6781800 w 9113520"/>
              <a:gd name="connsiteY24" fmla="*/ 39366095 h 39914735"/>
              <a:gd name="connsiteX25" fmla="*/ 6233160 w 9113520"/>
              <a:gd name="connsiteY25" fmla="*/ 39183215 h 39914735"/>
              <a:gd name="connsiteX26" fmla="*/ 6233160 w 9113520"/>
              <a:gd name="connsiteY26" fmla="*/ 39640415 h 39914735"/>
              <a:gd name="connsiteX27" fmla="*/ 5318760 w 9113520"/>
              <a:gd name="connsiteY27" fmla="*/ 39914735 h 39914735"/>
              <a:gd name="connsiteX28" fmla="*/ 2758440 w 9113520"/>
              <a:gd name="connsiteY28" fmla="*/ 39640415 h 39914735"/>
              <a:gd name="connsiteX29" fmla="*/ 3581400 w 9113520"/>
              <a:gd name="connsiteY29" fmla="*/ 39000335 h 39914735"/>
              <a:gd name="connsiteX30" fmla="*/ 563880 w 9113520"/>
              <a:gd name="connsiteY30" fmla="*/ 38908895 h 39914735"/>
              <a:gd name="connsiteX31" fmla="*/ 2758440 w 9113520"/>
              <a:gd name="connsiteY31" fmla="*/ 37903055 h 39914735"/>
              <a:gd name="connsiteX32" fmla="*/ 4312920 w 9113520"/>
              <a:gd name="connsiteY32" fmla="*/ 36348575 h 39914735"/>
              <a:gd name="connsiteX33" fmla="*/ 3581400 w 9113520"/>
              <a:gd name="connsiteY33" fmla="*/ 30496415 h 39914735"/>
              <a:gd name="connsiteX34" fmla="*/ 3672840 w 9113520"/>
              <a:gd name="connsiteY34" fmla="*/ 29764895 h 39914735"/>
              <a:gd name="connsiteX35" fmla="*/ 15240 w 9113520"/>
              <a:gd name="connsiteY35" fmla="*/ 29033375 h 39914735"/>
              <a:gd name="connsiteX36" fmla="*/ 1844040 w 9113520"/>
              <a:gd name="connsiteY36" fmla="*/ 19066415 h 39914735"/>
              <a:gd name="connsiteX37" fmla="*/ 1295400 w 9113520"/>
              <a:gd name="connsiteY37" fmla="*/ 19157855 h 39914735"/>
              <a:gd name="connsiteX38" fmla="*/ 1386840 w 9113520"/>
              <a:gd name="connsiteY38" fmla="*/ 18974975 h 39914735"/>
              <a:gd name="connsiteX39" fmla="*/ 1021080 w 9113520"/>
              <a:gd name="connsiteY39" fmla="*/ 19157855 h 39914735"/>
              <a:gd name="connsiteX40" fmla="*/ 838200 w 9113520"/>
              <a:gd name="connsiteY40" fmla="*/ 18883535 h 39914735"/>
              <a:gd name="connsiteX41" fmla="*/ 472440 w 9113520"/>
              <a:gd name="connsiteY41" fmla="*/ 19066415 h 39914735"/>
              <a:gd name="connsiteX42" fmla="*/ 838200 w 9113520"/>
              <a:gd name="connsiteY42" fmla="*/ 18426335 h 39914735"/>
              <a:gd name="connsiteX43" fmla="*/ 289560 w 9113520"/>
              <a:gd name="connsiteY43" fmla="*/ 18334895 h 39914735"/>
              <a:gd name="connsiteX44" fmla="*/ 563880 w 9113520"/>
              <a:gd name="connsiteY44" fmla="*/ 17786255 h 39914735"/>
              <a:gd name="connsiteX45" fmla="*/ 106680 w 9113520"/>
              <a:gd name="connsiteY45" fmla="*/ 17329055 h 39914735"/>
              <a:gd name="connsiteX46" fmla="*/ 381000 w 9113520"/>
              <a:gd name="connsiteY46" fmla="*/ 17237615 h 39914735"/>
              <a:gd name="connsiteX47" fmla="*/ 472440 w 9113520"/>
              <a:gd name="connsiteY47" fmla="*/ 16414655 h 39914735"/>
              <a:gd name="connsiteX48" fmla="*/ 929640 w 9113520"/>
              <a:gd name="connsiteY48" fmla="*/ 14860175 h 39914735"/>
              <a:gd name="connsiteX49" fmla="*/ 15240 w 9113520"/>
              <a:gd name="connsiteY49" fmla="*/ 14311535 h 39914735"/>
              <a:gd name="connsiteX50" fmla="*/ 746760 w 9113520"/>
              <a:gd name="connsiteY50" fmla="*/ 12391295 h 39914735"/>
              <a:gd name="connsiteX51" fmla="*/ 106680 w 9113520"/>
              <a:gd name="connsiteY51" fmla="*/ 12208415 h 39914735"/>
              <a:gd name="connsiteX52" fmla="*/ 106680 w 9113520"/>
              <a:gd name="connsiteY52" fmla="*/ 11568335 h 39914735"/>
              <a:gd name="connsiteX53" fmla="*/ 381000 w 9113520"/>
              <a:gd name="connsiteY53" fmla="*/ 11659775 h 39914735"/>
              <a:gd name="connsiteX54" fmla="*/ 1295400 w 9113520"/>
              <a:gd name="connsiteY54" fmla="*/ 10288175 h 39914735"/>
              <a:gd name="connsiteX55" fmla="*/ 2026920 w 9113520"/>
              <a:gd name="connsiteY55" fmla="*/ 10653935 h 39914735"/>
              <a:gd name="connsiteX56" fmla="*/ 2758440 w 9113520"/>
              <a:gd name="connsiteY56" fmla="*/ 7910735 h 39914735"/>
              <a:gd name="connsiteX57" fmla="*/ 3947160 w 9113520"/>
              <a:gd name="connsiteY57" fmla="*/ 7544975 h 39914735"/>
              <a:gd name="connsiteX58" fmla="*/ 4312920 w 9113520"/>
              <a:gd name="connsiteY58" fmla="*/ 6081935 h 39914735"/>
              <a:gd name="connsiteX59" fmla="*/ 3519720 w 9113520"/>
              <a:gd name="connsiteY59" fmla="*/ 6141783 h 39914735"/>
              <a:gd name="connsiteX60" fmla="*/ 3339840 w 9113520"/>
              <a:gd name="connsiteY60" fmla="*/ 5758919 h 39914735"/>
              <a:gd name="connsiteX61" fmla="*/ 3151680 w 9113520"/>
              <a:gd name="connsiteY61" fmla="*/ 5184735 h 39914735"/>
              <a:gd name="connsiteX62" fmla="*/ 3363360 w 9113520"/>
              <a:gd name="connsiteY62" fmla="*/ 4825555 h 39914735"/>
              <a:gd name="connsiteX63" fmla="*/ 2667000 w 9113520"/>
              <a:gd name="connsiteY63" fmla="*/ 4618895 h 39914735"/>
              <a:gd name="connsiteX64" fmla="*/ 2849880 w 9113520"/>
              <a:gd name="connsiteY64" fmla="*/ 3338735 h 39914735"/>
              <a:gd name="connsiteX65" fmla="*/ 2657760 w 9113520"/>
              <a:gd name="connsiteY65" fmla="*/ 3157930 h 39914735"/>
              <a:gd name="connsiteX66" fmla="*/ 2392680 w 9113520"/>
              <a:gd name="connsiteY66" fmla="*/ 2515775 h 39914735"/>
              <a:gd name="connsiteX67" fmla="*/ 2392680 w 9113520"/>
              <a:gd name="connsiteY67" fmla="*/ 1784255 h 39914735"/>
              <a:gd name="connsiteX68" fmla="*/ 3915914 w 9113520"/>
              <a:gd name="connsiteY68" fmla="*/ 618010 h 39914735"/>
              <a:gd name="connsiteX69" fmla="*/ 4766280 w 9113520"/>
              <a:gd name="connsiteY69" fmla="*/ 163991 h 39914735"/>
              <a:gd name="connsiteX0" fmla="*/ 4766280 w 9113520"/>
              <a:gd name="connsiteY0" fmla="*/ 163991 h 39914735"/>
              <a:gd name="connsiteX1" fmla="*/ 6256320 w 9113520"/>
              <a:gd name="connsiteY1" fmla="*/ 515387 h 39914735"/>
              <a:gd name="connsiteX2" fmla="*/ 7361760 w 9113520"/>
              <a:gd name="connsiteY2" fmla="*/ 1721208 h 39914735"/>
              <a:gd name="connsiteX3" fmla="*/ 7173600 w 9113520"/>
              <a:gd name="connsiteY3" fmla="*/ 2644815 h 39914735"/>
              <a:gd name="connsiteX4" fmla="*/ 7008960 w 9113520"/>
              <a:gd name="connsiteY4" fmla="*/ 3696701 h 39914735"/>
              <a:gd name="connsiteX5" fmla="*/ 7197120 w 9113520"/>
              <a:gd name="connsiteY5" fmla="*/ 5005145 h 39914735"/>
              <a:gd name="connsiteX6" fmla="*/ 6820800 w 9113520"/>
              <a:gd name="connsiteY6" fmla="*/ 5261703 h 39914735"/>
              <a:gd name="connsiteX7" fmla="*/ 6985440 w 9113520"/>
              <a:gd name="connsiteY7" fmla="*/ 5758919 h 39914735"/>
              <a:gd name="connsiteX8" fmla="*/ 7079520 w 9113520"/>
              <a:gd name="connsiteY8" fmla="*/ 6287933 h 39914735"/>
              <a:gd name="connsiteX9" fmla="*/ 8610600 w 9113520"/>
              <a:gd name="connsiteY9" fmla="*/ 7544975 h 39914735"/>
              <a:gd name="connsiteX10" fmla="*/ 8976360 w 9113520"/>
              <a:gd name="connsiteY10" fmla="*/ 9922415 h 39914735"/>
              <a:gd name="connsiteX11" fmla="*/ 7787640 w 9113520"/>
              <a:gd name="connsiteY11" fmla="*/ 14860175 h 39914735"/>
              <a:gd name="connsiteX12" fmla="*/ 7147560 w 9113520"/>
              <a:gd name="connsiteY12" fmla="*/ 15683135 h 39914735"/>
              <a:gd name="connsiteX13" fmla="*/ 7879080 w 9113520"/>
              <a:gd name="connsiteY13" fmla="*/ 16688975 h 39914735"/>
              <a:gd name="connsiteX14" fmla="*/ 7787640 w 9113520"/>
              <a:gd name="connsiteY14" fmla="*/ 20803775 h 39914735"/>
              <a:gd name="connsiteX15" fmla="*/ 6964680 w 9113520"/>
              <a:gd name="connsiteY15" fmla="*/ 22541135 h 39914735"/>
              <a:gd name="connsiteX16" fmla="*/ 6964680 w 9113520"/>
              <a:gd name="connsiteY16" fmla="*/ 24644255 h 39914735"/>
              <a:gd name="connsiteX17" fmla="*/ 6690360 w 9113520"/>
              <a:gd name="connsiteY17" fmla="*/ 25558655 h 39914735"/>
              <a:gd name="connsiteX18" fmla="*/ 6690360 w 9113520"/>
              <a:gd name="connsiteY18" fmla="*/ 26838815 h 39914735"/>
              <a:gd name="connsiteX19" fmla="*/ 6416040 w 9113520"/>
              <a:gd name="connsiteY19" fmla="*/ 29399135 h 39914735"/>
              <a:gd name="connsiteX20" fmla="*/ 6873240 w 9113520"/>
              <a:gd name="connsiteY20" fmla="*/ 31502255 h 39914735"/>
              <a:gd name="connsiteX21" fmla="*/ 6507480 w 9113520"/>
              <a:gd name="connsiteY21" fmla="*/ 35891375 h 39914735"/>
              <a:gd name="connsiteX22" fmla="*/ 7421880 w 9113520"/>
              <a:gd name="connsiteY22" fmla="*/ 37262975 h 39914735"/>
              <a:gd name="connsiteX23" fmla="*/ 6690360 w 9113520"/>
              <a:gd name="connsiteY23" fmla="*/ 38543135 h 39914735"/>
              <a:gd name="connsiteX24" fmla="*/ 6781800 w 9113520"/>
              <a:gd name="connsiteY24" fmla="*/ 39366095 h 39914735"/>
              <a:gd name="connsiteX25" fmla="*/ 6233160 w 9113520"/>
              <a:gd name="connsiteY25" fmla="*/ 39183215 h 39914735"/>
              <a:gd name="connsiteX26" fmla="*/ 6233160 w 9113520"/>
              <a:gd name="connsiteY26" fmla="*/ 39640415 h 39914735"/>
              <a:gd name="connsiteX27" fmla="*/ 5318760 w 9113520"/>
              <a:gd name="connsiteY27" fmla="*/ 39914735 h 39914735"/>
              <a:gd name="connsiteX28" fmla="*/ 2758440 w 9113520"/>
              <a:gd name="connsiteY28" fmla="*/ 39640415 h 39914735"/>
              <a:gd name="connsiteX29" fmla="*/ 3581400 w 9113520"/>
              <a:gd name="connsiteY29" fmla="*/ 39000335 h 39914735"/>
              <a:gd name="connsiteX30" fmla="*/ 563880 w 9113520"/>
              <a:gd name="connsiteY30" fmla="*/ 38908895 h 39914735"/>
              <a:gd name="connsiteX31" fmla="*/ 2758440 w 9113520"/>
              <a:gd name="connsiteY31" fmla="*/ 37903055 h 39914735"/>
              <a:gd name="connsiteX32" fmla="*/ 4312920 w 9113520"/>
              <a:gd name="connsiteY32" fmla="*/ 36348575 h 39914735"/>
              <a:gd name="connsiteX33" fmla="*/ 3581400 w 9113520"/>
              <a:gd name="connsiteY33" fmla="*/ 30496415 h 39914735"/>
              <a:gd name="connsiteX34" fmla="*/ 3672840 w 9113520"/>
              <a:gd name="connsiteY34" fmla="*/ 29764895 h 39914735"/>
              <a:gd name="connsiteX35" fmla="*/ 15240 w 9113520"/>
              <a:gd name="connsiteY35" fmla="*/ 29033375 h 39914735"/>
              <a:gd name="connsiteX36" fmla="*/ 1844040 w 9113520"/>
              <a:gd name="connsiteY36" fmla="*/ 19066415 h 39914735"/>
              <a:gd name="connsiteX37" fmla="*/ 1295400 w 9113520"/>
              <a:gd name="connsiteY37" fmla="*/ 19157855 h 39914735"/>
              <a:gd name="connsiteX38" fmla="*/ 1386840 w 9113520"/>
              <a:gd name="connsiteY38" fmla="*/ 18974975 h 39914735"/>
              <a:gd name="connsiteX39" fmla="*/ 1021080 w 9113520"/>
              <a:gd name="connsiteY39" fmla="*/ 19157855 h 39914735"/>
              <a:gd name="connsiteX40" fmla="*/ 838200 w 9113520"/>
              <a:gd name="connsiteY40" fmla="*/ 18883535 h 39914735"/>
              <a:gd name="connsiteX41" fmla="*/ 472440 w 9113520"/>
              <a:gd name="connsiteY41" fmla="*/ 19066415 h 39914735"/>
              <a:gd name="connsiteX42" fmla="*/ 838200 w 9113520"/>
              <a:gd name="connsiteY42" fmla="*/ 18426335 h 39914735"/>
              <a:gd name="connsiteX43" fmla="*/ 289560 w 9113520"/>
              <a:gd name="connsiteY43" fmla="*/ 18334895 h 39914735"/>
              <a:gd name="connsiteX44" fmla="*/ 563880 w 9113520"/>
              <a:gd name="connsiteY44" fmla="*/ 17786255 h 39914735"/>
              <a:gd name="connsiteX45" fmla="*/ 106680 w 9113520"/>
              <a:gd name="connsiteY45" fmla="*/ 17329055 h 39914735"/>
              <a:gd name="connsiteX46" fmla="*/ 381000 w 9113520"/>
              <a:gd name="connsiteY46" fmla="*/ 17237615 h 39914735"/>
              <a:gd name="connsiteX47" fmla="*/ 472440 w 9113520"/>
              <a:gd name="connsiteY47" fmla="*/ 16414655 h 39914735"/>
              <a:gd name="connsiteX48" fmla="*/ 929640 w 9113520"/>
              <a:gd name="connsiteY48" fmla="*/ 14860175 h 39914735"/>
              <a:gd name="connsiteX49" fmla="*/ 15240 w 9113520"/>
              <a:gd name="connsiteY49" fmla="*/ 14311535 h 39914735"/>
              <a:gd name="connsiteX50" fmla="*/ 746760 w 9113520"/>
              <a:gd name="connsiteY50" fmla="*/ 12391295 h 39914735"/>
              <a:gd name="connsiteX51" fmla="*/ 106680 w 9113520"/>
              <a:gd name="connsiteY51" fmla="*/ 12208415 h 39914735"/>
              <a:gd name="connsiteX52" fmla="*/ 106680 w 9113520"/>
              <a:gd name="connsiteY52" fmla="*/ 11568335 h 39914735"/>
              <a:gd name="connsiteX53" fmla="*/ 381000 w 9113520"/>
              <a:gd name="connsiteY53" fmla="*/ 11659775 h 39914735"/>
              <a:gd name="connsiteX54" fmla="*/ 1295400 w 9113520"/>
              <a:gd name="connsiteY54" fmla="*/ 10288175 h 39914735"/>
              <a:gd name="connsiteX55" fmla="*/ 2026920 w 9113520"/>
              <a:gd name="connsiteY55" fmla="*/ 10653935 h 39914735"/>
              <a:gd name="connsiteX56" fmla="*/ 2758440 w 9113520"/>
              <a:gd name="connsiteY56" fmla="*/ 7910735 h 39914735"/>
              <a:gd name="connsiteX57" fmla="*/ 3947160 w 9113520"/>
              <a:gd name="connsiteY57" fmla="*/ 7544975 h 39914735"/>
              <a:gd name="connsiteX58" fmla="*/ 4312920 w 9113520"/>
              <a:gd name="connsiteY58" fmla="*/ 6081935 h 39914735"/>
              <a:gd name="connsiteX59" fmla="*/ 3519720 w 9113520"/>
              <a:gd name="connsiteY59" fmla="*/ 6141783 h 39914735"/>
              <a:gd name="connsiteX60" fmla="*/ 3339840 w 9113520"/>
              <a:gd name="connsiteY60" fmla="*/ 5758919 h 39914735"/>
              <a:gd name="connsiteX61" fmla="*/ 3151680 w 9113520"/>
              <a:gd name="connsiteY61" fmla="*/ 5184735 h 39914735"/>
              <a:gd name="connsiteX62" fmla="*/ 3363360 w 9113520"/>
              <a:gd name="connsiteY62" fmla="*/ 4825555 h 39914735"/>
              <a:gd name="connsiteX63" fmla="*/ 2667000 w 9113520"/>
              <a:gd name="connsiteY63" fmla="*/ 4618895 h 39914735"/>
              <a:gd name="connsiteX64" fmla="*/ 2849880 w 9113520"/>
              <a:gd name="connsiteY64" fmla="*/ 3436473 h 39914735"/>
              <a:gd name="connsiteX65" fmla="*/ 2657760 w 9113520"/>
              <a:gd name="connsiteY65" fmla="*/ 3157930 h 39914735"/>
              <a:gd name="connsiteX66" fmla="*/ 2392680 w 9113520"/>
              <a:gd name="connsiteY66" fmla="*/ 2515775 h 39914735"/>
              <a:gd name="connsiteX67" fmla="*/ 2392680 w 9113520"/>
              <a:gd name="connsiteY67" fmla="*/ 1784255 h 39914735"/>
              <a:gd name="connsiteX68" fmla="*/ 3915914 w 9113520"/>
              <a:gd name="connsiteY68" fmla="*/ 618010 h 39914735"/>
              <a:gd name="connsiteX69" fmla="*/ 4766280 w 9113520"/>
              <a:gd name="connsiteY69" fmla="*/ 163991 h 39914735"/>
              <a:gd name="connsiteX0" fmla="*/ 4766280 w 9113520"/>
              <a:gd name="connsiteY0" fmla="*/ 163991 h 39914735"/>
              <a:gd name="connsiteX1" fmla="*/ 6256320 w 9113520"/>
              <a:gd name="connsiteY1" fmla="*/ 515387 h 39914735"/>
              <a:gd name="connsiteX2" fmla="*/ 7361760 w 9113520"/>
              <a:gd name="connsiteY2" fmla="*/ 1721208 h 39914735"/>
              <a:gd name="connsiteX3" fmla="*/ 7173600 w 9113520"/>
              <a:gd name="connsiteY3" fmla="*/ 2644815 h 39914735"/>
              <a:gd name="connsiteX4" fmla="*/ 7008960 w 9113520"/>
              <a:gd name="connsiteY4" fmla="*/ 3696701 h 39914735"/>
              <a:gd name="connsiteX5" fmla="*/ 7197120 w 9113520"/>
              <a:gd name="connsiteY5" fmla="*/ 5005145 h 39914735"/>
              <a:gd name="connsiteX6" fmla="*/ 6820800 w 9113520"/>
              <a:gd name="connsiteY6" fmla="*/ 5261703 h 39914735"/>
              <a:gd name="connsiteX7" fmla="*/ 6985440 w 9113520"/>
              <a:gd name="connsiteY7" fmla="*/ 5758919 h 39914735"/>
              <a:gd name="connsiteX8" fmla="*/ 7079520 w 9113520"/>
              <a:gd name="connsiteY8" fmla="*/ 6287933 h 39914735"/>
              <a:gd name="connsiteX9" fmla="*/ 8610600 w 9113520"/>
              <a:gd name="connsiteY9" fmla="*/ 7544975 h 39914735"/>
              <a:gd name="connsiteX10" fmla="*/ 8976360 w 9113520"/>
              <a:gd name="connsiteY10" fmla="*/ 9922415 h 39914735"/>
              <a:gd name="connsiteX11" fmla="*/ 7787640 w 9113520"/>
              <a:gd name="connsiteY11" fmla="*/ 14860175 h 39914735"/>
              <a:gd name="connsiteX12" fmla="*/ 7147560 w 9113520"/>
              <a:gd name="connsiteY12" fmla="*/ 15683135 h 39914735"/>
              <a:gd name="connsiteX13" fmla="*/ 7879080 w 9113520"/>
              <a:gd name="connsiteY13" fmla="*/ 16688975 h 39914735"/>
              <a:gd name="connsiteX14" fmla="*/ 7787640 w 9113520"/>
              <a:gd name="connsiteY14" fmla="*/ 20803775 h 39914735"/>
              <a:gd name="connsiteX15" fmla="*/ 6964680 w 9113520"/>
              <a:gd name="connsiteY15" fmla="*/ 22541135 h 39914735"/>
              <a:gd name="connsiteX16" fmla="*/ 6964680 w 9113520"/>
              <a:gd name="connsiteY16" fmla="*/ 24644255 h 39914735"/>
              <a:gd name="connsiteX17" fmla="*/ 6690360 w 9113520"/>
              <a:gd name="connsiteY17" fmla="*/ 25558655 h 39914735"/>
              <a:gd name="connsiteX18" fmla="*/ 6690360 w 9113520"/>
              <a:gd name="connsiteY18" fmla="*/ 26838815 h 39914735"/>
              <a:gd name="connsiteX19" fmla="*/ 6416040 w 9113520"/>
              <a:gd name="connsiteY19" fmla="*/ 29399135 h 39914735"/>
              <a:gd name="connsiteX20" fmla="*/ 6873240 w 9113520"/>
              <a:gd name="connsiteY20" fmla="*/ 31502255 h 39914735"/>
              <a:gd name="connsiteX21" fmla="*/ 6507480 w 9113520"/>
              <a:gd name="connsiteY21" fmla="*/ 35891375 h 39914735"/>
              <a:gd name="connsiteX22" fmla="*/ 7421880 w 9113520"/>
              <a:gd name="connsiteY22" fmla="*/ 37262975 h 39914735"/>
              <a:gd name="connsiteX23" fmla="*/ 6690360 w 9113520"/>
              <a:gd name="connsiteY23" fmla="*/ 38543135 h 39914735"/>
              <a:gd name="connsiteX24" fmla="*/ 6781800 w 9113520"/>
              <a:gd name="connsiteY24" fmla="*/ 39366095 h 39914735"/>
              <a:gd name="connsiteX25" fmla="*/ 6233160 w 9113520"/>
              <a:gd name="connsiteY25" fmla="*/ 39183215 h 39914735"/>
              <a:gd name="connsiteX26" fmla="*/ 6233160 w 9113520"/>
              <a:gd name="connsiteY26" fmla="*/ 39640415 h 39914735"/>
              <a:gd name="connsiteX27" fmla="*/ 5318760 w 9113520"/>
              <a:gd name="connsiteY27" fmla="*/ 39914735 h 39914735"/>
              <a:gd name="connsiteX28" fmla="*/ 2758440 w 9113520"/>
              <a:gd name="connsiteY28" fmla="*/ 39640415 h 39914735"/>
              <a:gd name="connsiteX29" fmla="*/ 3581400 w 9113520"/>
              <a:gd name="connsiteY29" fmla="*/ 39000335 h 39914735"/>
              <a:gd name="connsiteX30" fmla="*/ 563880 w 9113520"/>
              <a:gd name="connsiteY30" fmla="*/ 38908895 h 39914735"/>
              <a:gd name="connsiteX31" fmla="*/ 2758440 w 9113520"/>
              <a:gd name="connsiteY31" fmla="*/ 37903055 h 39914735"/>
              <a:gd name="connsiteX32" fmla="*/ 4312920 w 9113520"/>
              <a:gd name="connsiteY32" fmla="*/ 36348575 h 39914735"/>
              <a:gd name="connsiteX33" fmla="*/ 3581400 w 9113520"/>
              <a:gd name="connsiteY33" fmla="*/ 30496415 h 39914735"/>
              <a:gd name="connsiteX34" fmla="*/ 3672840 w 9113520"/>
              <a:gd name="connsiteY34" fmla="*/ 29764895 h 39914735"/>
              <a:gd name="connsiteX35" fmla="*/ 15240 w 9113520"/>
              <a:gd name="connsiteY35" fmla="*/ 29033375 h 39914735"/>
              <a:gd name="connsiteX36" fmla="*/ 1844040 w 9113520"/>
              <a:gd name="connsiteY36" fmla="*/ 19066415 h 39914735"/>
              <a:gd name="connsiteX37" fmla="*/ 1295400 w 9113520"/>
              <a:gd name="connsiteY37" fmla="*/ 19157855 h 39914735"/>
              <a:gd name="connsiteX38" fmla="*/ 1386840 w 9113520"/>
              <a:gd name="connsiteY38" fmla="*/ 18974975 h 39914735"/>
              <a:gd name="connsiteX39" fmla="*/ 1021080 w 9113520"/>
              <a:gd name="connsiteY39" fmla="*/ 19157855 h 39914735"/>
              <a:gd name="connsiteX40" fmla="*/ 838200 w 9113520"/>
              <a:gd name="connsiteY40" fmla="*/ 18883535 h 39914735"/>
              <a:gd name="connsiteX41" fmla="*/ 472440 w 9113520"/>
              <a:gd name="connsiteY41" fmla="*/ 19066415 h 39914735"/>
              <a:gd name="connsiteX42" fmla="*/ 838200 w 9113520"/>
              <a:gd name="connsiteY42" fmla="*/ 18426335 h 39914735"/>
              <a:gd name="connsiteX43" fmla="*/ 289560 w 9113520"/>
              <a:gd name="connsiteY43" fmla="*/ 18334895 h 39914735"/>
              <a:gd name="connsiteX44" fmla="*/ 563880 w 9113520"/>
              <a:gd name="connsiteY44" fmla="*/ 17786255 h 39914735"/>
              <a:gd name="connsiteX45" fmla="*/ 106680 w 9113520"/>
              <a:gd name="connsiteY45" fmla="*/ 17329055 h 39914735"/>
              <a:gd name="connsiteX46" fmla="*/ 381000 w 9113520"/>
              <a:gd name="connsiteY46" fmla="*/ 17237615 h 39914735"/>
              <a:gd name="connsiteX47" fmla="*/ 472440 w 9113520"/>
              <a:gd name="connsiteY47" fmla="*/ 16414655 h 39914735"/>
              <a:gd name="connsiteX48" fmla="*/ 929640 w 9113520"/>
              <a:gd name="connsiteY48" fmla="*/ 14860175 h 39914735"/>
              <a:gd name="connsiteX49" fmla="*/ 15240 w 9113520"/>
              <a:gd name="connsiteY49" fmla="*/ 14311535 h 39914735"/>
              <a:gd name="connsiteX50" fmla="*/ 746760 w 9113520"/>
              <a:gd name="connsiteY50" fmla="*/ 12391295 h 39914735"/>
              <a:gd name="connsiteX51" fmla="*/ 106680 w 9113520"/>
              <a:gd name="connsiteY51" fmla="*/ 12208415 h 39914735"/>
              <a:gd name="connsiteX52" fmla="*/ 106680 w 9113520"/>
              <a:gd name="connsiteY52" fmla="*/ 11568335 h 39914735"/>
              <a:gd name="connsiteX53" fmla="*/ 381000 w 9113520"/>
              <a:gd name="connsiteY53" fmla="*/ 11659775 h 39914735"/>
              <a:gd name="connsiteX54" fmla="*/ 1295400 w 9113520"/>
              <a:gd name="connsiteY54" fmla="*/ 10288175 h 39914735"/>
              <a:gd name="connsiteX55" fmla="*/ 2026920 w 9113520"/>
              <a:gd name="connsiteY55" fmla="*/ 10653935 h 39914735"/>
              <a:gd name="connsiteX56" fmla="*/ 2758440 w 9113520"/>
              <a:gd name="connsiteY56" fmla="*/ 7910735 h 39914735"/>
              <a:gd name="connsiteX57" fmla="*/ 3947160 w 9113520"/>
              <a:gd name="connsiteY57" fmla="*/ 7544975 h 39914735"/>
              <a:gd name="connsiteX58" fmla="*/ 4312920 w 9113520"/>
              <a:gd name="connsiteY58" fmla="*/ 6081935 h 39914735"/>
              <a:gd name="connsiteX59" fmla="*/ 3519720 w 9113520"/>
              <a:gd name="connsiteY59" fmla="*/ 6141783 h 39914735"/>
              <a:gd name="connsiteX60" fmla="*/ 3339840 w 9113520"/>
              <a:gd name="connsiteY60" fmla="*/ 5758919 h 39914735"/>
              <a:gd name="connsiteX61" fmla="*/ 3151680 w 9113520"/>
              <a:gd name="connsiteY61" fmla="*/ 5184735 h 39914735"/>
              <a:gd name="connsiteX62" fmla="*/ 3363360 w 9113520"/>
              <a:gd name="connsiteY62" fmla="*/ 4825555 h 39914735"/>
              <a:gd name="connsiteX63" fmla="*/ 2667000 w 9113520"/>
              <a:gd name="connsiteY63" fmla="*/ 4618895 h 39914735"/>
              <a:gd name="connsiteX64" fmla="*/ 2849880 w 9113520"/>
              <a:gd name="connsiteY64" fmla="*/ 3436473 h 39914735"/>
              <a:gd name="connsiteX65" fmla="*/ 2728320 w 9113520"/>
              <a:gd name="connsiteY65" fmla="*/ 3258282 h 39914735"/>
              <a:gd name="connsiteX66" fmla="*/ 2392680 w 9113520"/>
              <a:gd name="connsiteY66" fmla="*/ 2515775 h 39914735"/>
              <a:gd name="connsiteX67" fmla="*/ 2392680 w 9113520"/>
              <a:gd name="connsiteY67" fmla="*/ 1784255 h 39914735"/>
              <a:gd name="connsiteX68" fmla="*/ 3915914 w 9113520"/>
              <a:gd name="connsiteY68" fmla="*/ 618010 h 39914735"/>
              <a:gd name="connsiteX69" fmla="*/ 4766280 w 9113520"/>
              <a:gd name="connsiteY69" fmla="*/ 163991 h 39914735"/>
              <a:gd name="connsiteX0" fmla="*/ 4766280 w 9113520"/>
              <a:gd name="connsiteY0" fmla="*/ 163991 h 39914735"/>
              <a:gd name="connsiteX1" fmla="*/ 6256320 w 9113520"/>
              <a:gd name="connsiteY1" fmla="*/ 515387 h 39914735"/>
              <a:gd name="connsiteX2" fmla="*/ 7361760 w 9113520"/>
              <a:gd name="connsiteY2" fmla="*/ 1721208 h 39914735"/>
              <a:gd name="connsiteX3" fmla="*/ 7173600 w 9113520"/>
              <a:gd name="connsiteY3" fmla="*/ 2644815 h 39914735"/>
              <a:gd name="connsiteX4" fmla="*/ 7008960 w 9113520"/>
              <a:gd name="connsiteY4" fmla="*/ 3696701 h 39914735"/>
              <a:gd name="connsiteX5" fmla="*/ 7197120 w 9113520"/>
              <a:gd name="connsiteY5" fmla="*/ 5005145 h 39914735"/>
              <a:gd name="connsiteX6" fmla="*/ 6820800 w 9113520"/>
              <a:gd name="connsiteY6" fmla="*/ 5261703 h 39914735"/>
              <a:gd name="connsiteX7" fmla="*/ 6985440 w 9113520"/>
              <a:gd name="connsiteY7" fmla="*/ 5758919 h 39914735"/>
              <a:gd name="connsiteX8" fmla="*/ 7079520 w 9113520"/>
              <a:gd name="connsiteY8" fmla="*/ 6287933 h 39914735"/>
              <a:gd name="connsiteX9" fmla="*/ 8610600 w 9113520"/>
              <a:gd name="connsiteY9" fmla="*/ 7544975 h 39914735"/>
              <a:gd name="connsiteX10" fmla="*/ 8976360 w 9113520"/>
              <a:gd name="connsiteY10" fmla="*/ 9922415 h 39914735"/>
              <a:gd name="connsiteX11" fmla="*/ 7787640 w 9113520"/>
              <a:gd name="connsiteY11" fmla="*/ 14860175 h 39914735"/>
              <a:gd name="connsiteX12" fmla="*/ 7147560 w 9113520"/>
              <a:gd name="connsiteY12" fmla="*/ 15683135 h 39914735"/>
              <a:gd name="connsiteX13" fmla="*/ 7879080 w 9113520"/>
              <a:gd name="connsiteY13" fmla="*/ 16688975 h 39914735"/>
              <a:gd name="connsiteX14" fmla="*/ 7787640 w 9113520"/>
              <a:gd name="connsiteY14" fmla="*/ 20803775 h 39914735"/>
              <a:gd name="connsiteX15" fmla="*/ 6964680 w 9113520"/>
              <a:gd name="connsiteY15" fmla="*/ 22541135 h 39914735"/>
              <a:gd name="connsiteX16" fmla="*/ 6964680 w 9113520"/>
              <a:gd name="connsiteY16" fmla="*/ 24644255 h 39914735"/>
              <a:gd name="connsiteX17" fmla="*/ 6690360 w 9113520"/>
              <a:gd name="connsiteY17" fmla="*/ 25558655 h 39914735"/>
              <a:gd name="connsiteX18" fmla="*/ 6690360 w 9113520"/>
              <a:gd name="connsiteY18" fmla="*/ 26838815 h 39914735"/>
              <a:gd name="connsiteX19" fmla="*/ 6416040 w 9113520"/>
              <a:gd name="connsiteY19" fmla="*/ 29399135 h 39914735"/>
              <a:gd name="connsiteX20" fmla="*/ 6873240 w 9113520"/>
              <a:gd name="connsiteY20" fmla="*/ 31502255 h 39914735"/>
              <a:gd name="connsiteX21" fmla="*/ 6507480 w 9113520"/>
              <a:gd name="connsiteY21" fmla="*/ 35891375 h 39914735"/>
              <a:gd name="connsiteX22" fmla="*/ 7421880 w 9113520"/>
              <a:gd name="connsiteY22" fmla="*/ 37262975 h 39914735"/>
              <a:gd name="connsiteX23" fmla="*/ 6690360 w 9113520"/>
              <a:gd name="connsiteY23" fmla="*/ 38543135 h 39914735"/>
              <a:gd name="connsiteX24" fmla="*/ 6781800 w 9113520"/>
              <a:gd name="connsiteY24" fmla="*/ 39366095 h 39914735"/>
              <a:gd name="connsiteX25" fmla="*/ 6233160 w 9113520"/>
              <a:gd name="connsiteY25" fmla="*/ 39183215 h 39914735"/>
              <a:gd name="connsiteX26" fmla="*/ 6233160 w 9113520"/>
              <a:gd name="connsiteY26" fmla="*/ 39640415 h 39914735"/>
              <a:gd name="connsiteX27" fmla="*/ 5318760 w 9113520"/>
              <a:gd name="connsiteY27" fmla="*/ 39914735 h 39914735"/>
              <a:gd name="connsiteX28" fmla="*/ 2758440 w 9113520"/>
              <a:gd name="connsiteY28" fmla="*/ 39640415 h 39914735"/>
              <a:gd name="connsiteX29" fmla="*/ 3581400 w 9113520"/>
              <a:gd name="connsiteY29" fmla="*/ 39000335 h 39914735"/>
              <a:gd name="connsiteX30" fmla="*/ 563880 w 9113520"/>
              <a:gd name="connsiteY30" fmla="*/ 38908895 h 39914735"/>
              <a:gd name="connsiteX31" fmla="*/ 2758440 w 9113520"/>
              <a:gd name="connsiteY31" fmla="*/ 37903055 h 39914735"/>
              <a:gd name="connsiteX32" fmla="*/ 4312920 w 9113520"/>
              <a:gd name="connsiteY32" fmla="*/ 36348575 h 39914735"/>
              <a:gd name="connsiteX33" fmla="*/ 3581400 w 9113520"/>
              <a:gd name="connsiteY33" fmla="*/ 30496415 h 39914735"/>
              <a:gd name="connsiteX34" fmla="*/ 3672840 w 9113520"/>
              <a:gd name="connsiteY34" fmla="*/ 29764895 h 39914735"/>
              <a:gd name="connsiteX35" fmla="*/ 15240 w 9113520"/>
              <a:gd name="connsiteY35" fmla="*/ 29033375 h 39914735"/>
              <a:gd name="connsiteX36" fmla="*/ 1844040 w 9113520"/>
              <a:gd name="connsiteY36" fmla="*/ 19066415 h 39914735"/>
              <a:gd name="connsiteX37" fmla="*/ 1295400 w 9113520"/>
              <a:gd name="connsiteY37" fmla="*/ 19157855 h 39914735"/>
              <a:gd name="connsiteX38" fmla="*/ 1386840 w 9113520"/>
              <a:gd name="connsiteY38" fmla="*/ 18974975 h 39914735"/>
              <a:gd name="connsiteX39" fmla="*/ 1021080 w 9113520"/>
              <a:gd name="connsiteY39" fmla="*/ 19157855 h 39914735"/>
              <a:gd name="connsiteX40" fmla="*/ 838200 w 9113520"/>
              <a:gd name="connsiteY40" fmla="*/ 18883535 h 39914735"/>
              <a:gd name="connsiteX41" fmla="*/ 472440 w 9113520"/>
              <a:gd name="connsiteY41" fmla="*/ 19066415 h 39914735"/>
              <a:gd name="connsiteX42" fmla="*/ 838200 w 9113520"/>
              <a:gd name="connsiteY42" fmla="*/ 18426335 h 39914735"/>
              <a:gd name="connsiteX43" fmla="*/ 289560 w 9113520"/>
              <a:gd name="connsiteY43" fmla="*/ 18334895 h 39914735"/>
              <a:gd name="connsiteX44" fmla="*/ 563880 w 9113520"/>
              <a:gd name="connsiteY44" fmla="*/ 17786255 h 39914735"/>
              <a:gd name="connsiteX45" fmla="*/ 106680 w 9113520"/>
              <a:gd name="connsiteY45" fmla="*/ 17329055 h 39914735"/>
              <a:gd name="connsiteX46" fmla="*/ 381000 w 9113520"/>
              <a:gd name="connsiteY46" fmla="*/ 17237615 h 39914735"/>
              <a:gd name="connsiteX47" fmla="*/ 472440 w 9113520"/>
              <a:gd name="connsiteY47" fmla="*/ 16414655 h 39914735"/>
              <a:gd name="connsiteX48" fmla="*/ 929640 w 9113520"/>
              <a:gd name="connsiteY48" fmla="*/ 14860175 h 39914735"/>
              <a:gd name="connsiteX49" fmla="*/ 15240 w 9113520"/>
              <a:gd name="connsiteY49" fmla="*/ 14311535 h 39914735"/>
              <a:gd name="connsiteX50" fmla="*/ 746760 w 9113520"/>
              <a:gd name="connsiteY50" fmla="*/ 12391295 h 39914735"/>
              <a:gd name="connsiteX51" fmla="*/ 106680 w 9113520"/>
              <a:gd name="connsiteY51" fmla="*/ 12208415 h 39914735"/>
              <a:gd name="connsiteX52" fmla="*/ 106680 w 9113520"/>
              <a:gd name="connsiteY52" fmla="*/ 11568335 h 39914735"/>
              <a:gd name="connsiteX53" fmla="*/ 381000 w 9113520"/>
              <a:gd name="connsiteY53" fmla="*/ 11659775 h 39914735"/>
              <a:gd name="connsiteX54" fmla="*/ 1295400 w 9113520"/>
              <a:gd name="connsiteY54" fmla="*/ 10288175 h 39914735"/>
              <a:gd name="connsiteX55" fmla="*/ 2026920 w 9113520"/>
              <a:gd name="connsiteY55" fmla="*/ 10653935 h 39914735"/>
              <a:gd name="connsiteX56" fmla="*/ 2758440 w 9113520"/>
              <a:gd name="connsiteY56" fmla="*/ 7910735 h 39914735"/>
              <a:gd name="connsiteX57" fmla="*/ 3947160 w 9113520"/>
              <a:gd name="connsiteY57" fmla="*/ 7544975 h 39914735"/>
              <a:gd name="connsiteX58" fmla="*/ 4312920 w 9113520"/>
              <a:gd name="connsiteY58" fmla="*/ 6081935 h 39914735"/>
              <a:gd name="connsiteX59" fmla="*/ 3519720 w 9113520"/>
              <a:gd name="connsiteY59" fmla="*/ 6141783 h 39914735"/>
              <a:gd name="connsiteX60" fmla="*/ 3339840 w 9113520"/>
              <a:gd name="connsiteY60" fmla="*/ 5758919 h 39914735"/>
              <a:gd name="connsiteX61" fmla="*/ 3151680 w 9113520"/>
              <a:gd name="connsiteY61" fmla="*/ 5184735 h 39914735"/>
              <a:gd name="connsiteX62" fmla="*/ 3363360 w 9113520"/>
              <a:gd name="connsiteY62" fmla="*/ 4825555 h 39914735"/>
              <a:gd name="connsiteX63" fmla="*/ 2667000 w 9113520"/>
              <a:gd name="connsiteY63" fmla="*/ 4618895 h 39914735"/>
              <a:gd name="connsiteX64" fmla="*/ 2849880 w 9113520"/>
              <a:gd name="connsiteY64" fmla="*/ 3436473 h 39914735"/>
              <a:gd name="connsiteX65" fmla="*/ 2610720 w 9113520"/>
              <a:gd name="connsiteY65" fmla="*/ 3283937 h 39914735"/>
              <a:gd name="connsiteX66" fmla="*/ 2392680 w 9113520"/>
              <a:gd name="connsiteY66" fmla="*/ 2515775 h 39914735"/>
              <a:gd name="connsiteX67" fmla="*/ 2392680 w 9113520"/>
              <a:gd name="connsiteY67" fmla="*/ 1784255 h 39914735"/>
              <a:gd name="connsiteX68" fmla="*/ 3915914 w 9113520"/>
              <a:gd name="connsiteY68" fmla="*/ 618010 h 39914735"/>
              <a:gd name="connsiteX69" fmla="*/ 4766280 w 9113520"/>
              <a:gd name="connsiteY69" fmla="*/ 163991 h 39914735"/>
              <a:gd name="connsiteX0" fmla="*/ 4766280 w 9113520"/>
              <a:gd name="connsiteY0" fmla="*/ 163991 h 39914735"/>
              <a:gd name="connsiteX1" fmla="*/ 6256320 w 9113520"/>
              <a:gd name="connsiteY1" fmla="*/ 515387 h 39914735"/>
              <a:gd name="connsiteX2" fmla="*/ 7361760 w 9113520"/>
              <a:gd name="connsiteY2" fmla="*/ 1721208 h 39914735"/>
              <a:gd name="connsiteX3" fmla="*/ 7173600 w 9113520"/>
              <a:gd name="connsiteY3" fmla="*/ 2644815 h 39914735"/>
              <a:gd name="connsiteX4" fmla="*/ 7008960 w 9113520"/>
              <a:gd name="connsiteY4" fmla="*/ 3696701 h 39914735"/>
              <a:gd name="connsiteX5" fmla="*/ 7197120 w 9113520"/>
              <a:gd name="connsiteY5" fmla="*/ 5005145 h 39914735"/>
              <a:gd name="connsiteX6" fmla="*/ 6820800 w 9113520"/>
              <a:gd name="connsiteY6" fmla="*/ 5261703 h 39914735"/>
              <a:gd name="connsiteX7" fmla="*/ 6985440 w 9113520"/>
              <a:gd name="connsiteY7" fmla="*/ 5758919 h 39914735"/>
              <a:gd name="connsiteX8" fmla="*/ 7079520 w 9113520"/>
              <a:gd name="connsiteY8" fmla="*/ 6287933 h 39914735"/>
              <a:gd name="connsiteX9" fmla="*/ 8610600 w 9113520"/>
              <a:gd name="connsiteY9" fmla="*/ 7544975 h 39914735"/>
              <a:gd name="connsiteX10" fmla="*/ 8976360 w 9113520"/>
              <a:gd name="connsiteY10" fmla="*/ 9922415 h 39914735"/>
              <a:gd name="connsiteX11" fmla="*/ 7787640 w 9113520"/>
              <a:gd name="connsiteY11" fmla="*/ 14860175 h 39914735"/>
              <a:gd name="connsiteX12" fmla="*/ 7147560 w 9113520"/>
              <a:gd name="connsiteY12" fmla="*/ 15683135 h 39914735"/>
              <a:gd name="connsiteX13" fmla="*/ 7879080 w 9113520"/>
              <a:gd name="connsiteY13" fmla="*/ 16688975 h 39914735"/>
              <a:gd name="connsiteX14" fmla="*/ 7787640 w 9113520"/>
              <a:gd name="connsiteY14" fmla="*/ 20803775 h 39914735"/>
              <a:gd name="connsiteX15" fmla="*/ 6964680 w 9113520"/>
              <a:gd name="connsiteY15" fmla="*/ 22541135 h 39914735"/>
              <a:gd name="connsiteX16" fmla="*/ 6964680 w 9113520"/>
              <a:gd name="connsiteY16" fmla="*/ 24644255 h 39914735"/>
              <a:gd name="connsiteX17" fmla="*/ 6690360 w 9113520"/>
              <a:gd name="connsiteY17" fmla="*/ 25558655 h 39914735"/>
              <a:gd name="connsiteX18" fmla="*/ 6690360 w 9113520"/>
              <a:gd name="connsiteY18" fmla="*/ 26838815 h 39914735"/>
              <a:gd name="connsiteX19" fmla="*/ 6416040 w 9113520"/>
              <a:gd name="connsiteY19" fmla="*/ 29399135 h 39914735"/>
              <a:gd name="connsiteX20" fmla="*/ 6873240 w 9113520"/>
              <a:gd name="connsiteY20" fmla="*/ 31502255 h 39914735"/>
              <a:gd name="connsiteX21" fmla="*/ 6507480 w 9113520"/>
              <a:gd name="connsiteY21" fmla="*/ 35891375 h 39914735"/>
              <a:gd name="connsiteX22" fmla="*/ 7421880 w 9113520"/>
              <a:gd name="connsiteY22" fmla="*/ 37262975 h 39914735"/>
              <a:gd name="connsiteX23" fmla="*/ 6690360 w 9113520"/>
              <a:gd name="connsiteY23" fmla="*/ 38543135 h 39914735"/>
              <a:gd name="connsiteX24" fmla="*/ 6781800 w 9113520"/>
              <a:gd name="connsiteY24" fmla="*/ 39366095 h 39914735"/>
              <a:gd name="connsiteX25" fmla="*/ 6233160 w 9113520"/>
              <a:gd name="connsiteY25" fmla="*/ 39183215 h 39914735"/>
              <a:gd name="connsiteX26" fmla="*/ 6233160 w 9113520"/>
              <a:gd name="connsiteY26" fmla="*/ 39640415 h 39914735"/>
              <a:gd name="connsiteX27" fmla="*/ 5318760 w 9113520"/>
              <a:gd name="connsiteY27" fmla="*/ 39914735 h 39914735"/>
              <a:gd name="connsiteX28" fmla="*/ 2758440 w 9113520"/>
              <a:gd name="connsiteY28" fmla="*/ 39640415 h 39914735"/>
              <a:gd name="connsiteX29" fmla="*/ 3581400 w 9113520"/>
              <a:gd name="connsiteY29" fmla="*/ 39000335 h 39914735"/>
              <a:gd name="connsiteX30" fmla="*/ 563880 w 9113520"/>
              <a:gd name="connsiteY30" fmla="*/ 38908895 h 39914735"/>
              <a:gd name="connsiteX31" fmla="*/ 2758440 w 9113520"/>
              <a:gd name="connsiteY31" fmla="*/ 37903055 h 39914735"/>
              <a:gd name="connsiteX32" fmla="*/ 4312920 w 9113520"/>
              <a:gd name="connsiteY32" fmla="*/ 36348575 h 39914735"/>
              <a:gd name="connsiteX33" fmla="*/ 3581400 w 9113520"/>
              <a:gd name="connsiteY33" fmla="*/ 30496415 h 39914735"/>
              <a:gd name="connsiteX34" fmla="*/ 3672840 w 9113520"/>
              <a:gd name="connsiteY34" fmla="*/ 29764895 h 39914735"/>
              <a:gd name="connsiteX35" fmla="*/ 15240 w 9113520"/>
              <a:gd name="connsiteY35" fmla="*/ 29033375 h 39914735"/>
              <a:gd name="connsiteX36" fmla="*/ 1844040 w 9113520"/>
              <a:gd name="connsiteY36" fmla="*/ 19066415 h 39914735"/>
              <a:gd name="connsiteX37" fmla="*/ 1295400 w 9113520"/>
              <a:gd name="connsiteY37" fmla="*/ 19157855 h 39914735"/>
              <a:gd name="connsiteX38" fmla="*/ 1386840 w 9113520"/>
              <a:gd name="connsiteY38" fmla="*/ 18974975 h 39914735"/>
              <a:gd name="connsiteX39" fmla="*/ 1021080 w 9113520"/>
              <a:gd name="connsiteY39" fmla="*/ 19157855 h 39914735"/>
              <a:gd name="connsiteX40" fmla="*/ 838200 w 9113520"/>
              <a:gd name="connsiteY40" fmla="*/ 18883535 h 39914735"/>
              <a:gd name="connsiteX41" fmla="*/ 472440 w 9113520"/>
              <a:gd name="connsiteY41" fmla="*/ 19066415 h 39914735"/>
              <a:gd name="connsiteX42" fmla="*/ 838200 w 9113520"/>
              <a:gd name="connsiteY42" fmla="*/ 18426335 h 39914735"/>
              <a:gd name="connsiteX43" fmla="*/ 289560 w 9113520"/>
              <a:gd name="connsiteY43" fmla="*/ 18334895 h 39914735"/>
              <a:gd name="connsiteX44" fmla="*/ 563880 w 9113520"/>
              <a:gd name="connsiteY44" fmla="*/ 17786255 h 39914735"/>
              <a:gd name="connsiteX45" fmla="*/ 106680 w 9113520"/>
              <a:gd name="connsiteY45" fmla="*/ 17329055 h 39914735"/>
              <a:gd name="connsiteX46" fmla="*/ 381000 w 9113520"/>
              <a:gd name="connsiteY46" fmla="*/ 17237615 h 39914735"/>
              <a:gd name="connsiteX47" fmla="*/ 472440 w 9113520"/>
              <a:gd name="connsiteY47" fmla="*/ 16414655 h 39914735"/>
              <a:gd name="connsiteX48" fmla="*/ 929640 w 9113520"/>
              <a:gd name="connsiteY48" fmla="*/ 14860175 h 39914735"/>
              <a:gd name="connsiteX49" fmla="*/ 15240 w 9113520"/>
              <a:gd name="connsiteY49" fmla="*/ 14311535 h 39914735"/>
              <a:gd name="connsiteX50" fmla="*/ 746760 w 9113520"/>
              <a:gd name="connsiteY50" fmla="*/ 12391295 h 39914735"/>
              <a:gd name="connsiteX51" fmla="*/ 106680 w 9113520"/>
              <a:gd name="connsiteY51" fmla="*/ 12208415 h 39914735"/>
              <a:gd name="connsiteX52" fmla="*/ 106680 w 9113520"/>
              <a:gd name="connsiteY52" fmla="*/ 11568335 h 39914735"/>
              <a:gd name="connsiteX53" fmla="*/ 381000 w 9113520"/>
              <a:gd name="connsiteY53" fmla="*/ 11659775 h 39914735"/>
              <a:gd name="connsiteX54" fmla="*/ 1295400 w 9113520"/>
              <a:gd name="connsiteY54" fmla="*/ 10288175 h 39914735"/>
              <a:gd name="connsiteX55" fmla="*/ 2026920 w 9113520"/>
              <a:gd name="connsiteY55" fmla="*/ 10653935 h 39914735"/>
              <a:gd name="connsiteX56" fmla="*/ 2758440 w 9113520"/>
              <a:gd name="connsiteY56" fmla="*/ 7910735 h 39914735"/>
              <a:gd name="connsiteX57" fmla="*/ 3947160 w 9113520"/>
              <a:gd name="connsiteY57" fmla="*/ 7544975 h 39914735"/>
              <a:gd name="connsiteX58" fmla="*/ 4312920 w 9113520"/>
              <a:gd name="connsiteY58" fmla="*/ 6081935 h 39914735"/>
              <a:gd name="connsiteX59" fmla="*/ 3519720 w 9113520"/>
              <a:gd name="connsiteY59" fmla="*/ 6141783 h 39914735"/>
              <a:gd name="connsiteX60" fmla="*/ 3339840 w 9113520"/>
              <a:gd name="connsiteY60" fmla="*/ 5758919 h 39914735"/>
              <a:gd name="connsiteX61" fmla="*/ 3151680 w 9113520"/>
              <a:gd name="connsiteY61" fmla="*/ 5184735 h 39914735"/>
              <a:gd name="connsiteX62" fmla="*/ 3363360 w 9113520"/>
              <a:gd name="connsiteY62" fmla="*/ 4825555 h 39914735"/>
              <a:gd name="connsiteX63" fmla="*/ 2667000 w 9113520"/>
              <a:gd name="connsiteY63" fmla="*/ 4618895 h 39914735"/>
              <a:gd name="connsiteX64" fmla="*/ 2849880 w 9113520"/>
              <a:gd name="connsiteY64" fmla="*/ 3436473 h 39914735"/>
              <a:gd name="connsiteX65" fmla="*/ 2610720 w 9113520"/>
              <a:gd name="connsiteY65" fmla="*/ 3283937 h 39914735"/>
              <a:gd name="connsiteX66" fmla="*/ 2392680 w 9113520"/>
              <a:gd name="connsiteY66" fmla="*/ 2515775 h 39914735"/>
              <a:gd name="connsiteX67" fmla="*/ 2392680 w 9113520"/>
              <a:gd name="connsiteY67" fmla="*/ 1784255 h 39914735"/>
              <a:gd name="connsiteX68" fmla="*/ 3915914 w 9113520"/>
              <a:gd name="connsiteY68" fmla="*/ 618010 h 39914735"/>
              <a:gd name="connsiteX69" fmla="*/ 4766280 w 9113520"/>
              <a:gd name="connsiteY69" fmla="*/ 163991 h 39914735"/>
              <a:gd name="connsiteX0" fmla="*/ 4766280 w 9113520"/>
              <a:gd name="connsiteY0" fmla="*/ 163991 h 39914735"/>
              <a:gd name="connsiteX1" fmla="*/ 6256320 w 9113520"/>
              <a:gd name="connsiteY1" fmla="*/ 515387 h 39914735"/>
              <a:gd name="connsiteX2" fmla="*/ 7361760 w 9113520"/>
              <a:gd name="connsiteY2" fmla="*/ 1721208 h 39914735"/>
              <a:gd name="connsiteX3" fmla="*/ 7173600 w 9113520"/>
              <a:gd name="connsiteY3" fmla="*/ 2644815 h 39914735"/>
              <a:gd name="connsiteX4" fmla="*/ 7008960 w 9113520"/>
              <a:gd name="connsiteY4" fmla="*/ 3696701 h 39914735"/>
              <a:gd name="connsiteX5" fmla="*/ 7197120 w 9113520"/>
              <a:gd name="connsiteY5" fmla="*/ 5005145 h 39914735"/>
              <a:gd name="connsiteX6" fmla="*/ 6820800 w 9113520"/>
              <a:gd name="connsiteY6" fmla="*/ 5261703 h 39914735"/>
              <a:gd name="connsiteX7" fmla="*/ 6985440 w 9113520"/>
              <a:gd name="connsiteY7" fmla="*/ 5758919 h 39914735"/>
              <a:gd name="connsiteX8" fmla="*/ 7079520 w 9113520"/>
              <a:gd name="connsiteY8" fmla="*/ 6287933 h 39914735"/>
              <a:gd name="connsiteX9" fmla="*/ 8610600 w 9113520"/>
              <a:gd name="connsiteY9" fmla="*/ 7544975 h 39914735"/>
              <a:gd name="connsiteX10" fmla="*/ 8976360 w 9113520"/>
              <a:gd name="connsiteY10" fmla="*/ 9922415 h 39914735"/>
              <a:gd name="connsiteX11" fmla="*/ 7787640 w 9113520"/>
              <a:gd name="connsiteY11" fmla="*/ 14860175 h 39914735"/>
              <a:gd name="connsiteX12" fmla="*/ 7147560 w 9113520"/>
              <a:gd name="connsiteY12" fmla="*/ 15683135 h 39914735"/>
              <a:gd name="connsiteX13" fmla="*/ 7879080 w 9113520"/>
              <a:gd name="connsiteY13" fmla="*/ 16688975 h 39914735"/>
              <a:gd name="connsiteX14" fmla="*/ 7787640 w 9113520"/>
              <a:gd name="connsiteY14" fmla="*/ 20803775 h 39914735"/>
              <a:gd name="connsiteX15" fmla="*/ 6964680 w 9113520"/>
              <a:gd name="connsiteY15" fmla="*/ 22541135 h 39914735"/>
              <a:gd name="connsiteX16" fmla="*/ 6964680 w 9113520"/>
              <a:gd name="connsiteY16" fmla="*/ 24644255 h 39914735"/>
              <a:gd name="connsiteX17" fmla="*/ 6690360 w 9113520"/>
              <a:gd name="connsiteY17" fmla="*/ 25558655 h 39914735"/>
              <a:gd name="connsiteX18" fmla="*/ 6690360 w 9113520"/>
              <a:gd name="connsiteY18" fmla="*/ 26838815 h 39914735"/>
              <a:gd name="connsiteX19" fmla="*/ 6416040 w 9113520"/>
              <a:gd name="connsiteY19" fmla="*/ 29399135 h 39914735"/>
              <a:gd name="connsiteX20" fmla="*/ 6873240 w 9113520"/>
              <a:gd name="connsiteY20" fmla="*/ 31502255 h 39914735"/>
              <a:gd name="connsiteX21" fmla="*/ 6507480 w 9113520"/>
              <a:gd name="connsiteY21" fmla="*/ 35891375 h 39914735"/>
              <a:gd name="connsiteX22" fmla="*/ 7421880 w 9113520"/>
              <a:gd name="connsiteY22" fmla="*/ 37262975 h 39914735"/>
              <a:gd name="connsiteX23" fmla="*/ 6690360 w 9113520"/>
              <a:gd name="connsiteY23" fmla="*/ 38543135 h 39914735"/>
              <a:gd name="connsiteX24" fmla="*/ 6781800 w 9113520"/>
              <a:gd name="connsiteY24" fmla="*/ 39366095 h 39914735"/>
              <a:gd name="connsiteX25" fmla="*/ 6233160 w 9113520"/>
              <a:gd name="connsiteY25" fmla="*/ 39183215 h 39914735"/>
              <a:gd name="connsiteX26" fmla="*/ 6233160 w 9113520"/>
              <a:gd name="connsiteY26" fmla="*/ 39640415 h 39914735"/>
              <a:gd name="connsiteX27" fmla="*/ 5318760 w 9113520"/>
              <a:gd name="connsiteY27" fmla="*/ 39914735 h 39914735"/>
              <a:gd name="connsiteX28" fmla="*/ 2758440 w 9113520"/>
              <a:gd name="connsiteY28" fmla="*/ 39640415 h 39914735"/>
              <a:gd name="connsiteX29" fmla="*/ 3581400 w 9113520"/>
              <a:gd name="connsiteY29" fmla="*/ 39000335 h 39914735"/>
              <a:gd name="connsiteX30" fmla="*/ 563880 w 9113520"/>
              <a:gd name="connsiteY30" fmla="*/ 38908895 h 39914735"/>
              <a:gd name="connsiteX31" fmla="*/ 2758440 w 9113520"/>
              <a:gd name="connsiteY31" fmla="*/ 37903055 h 39914735"/>
              <a:gd name="connsiteX32" fmla="*/ 4312920 w 9113520"/>
              <a:gd name="connsiteY32" fmla="*/ 36348575 h 39914735"/>
              <a:gd name="connsiteX33" fmla="*/ 3581400 w 9113520"/>
              <a:gd name="connsiteY33" fmla="*/ 30496415 h 39914735"/>
              <a:gd name="connsiteX34" fmla="*/ 3672840 w 9113520"/>
              <a:gd name="connsiteY34" fmla="*/ 29764895 h 39914735"/>
              <a:gd name="connsiteX35" fmla="*/ 15240 w 9113520"/>
              <a:gd name="connsiteY35" fmla="*/ 29033375 h 39914735"/>
              <a:gd name="connsiteX36" fmla="*/ 1844040 w 9113520"/>
              <a:gd name="connsiteY36" fmla="*/ 19066415 h 39914735"/>
              <a:gd name="connsiteX37" fmla="*/ 1295400 w 9113520"/>
              <a:gd name="connsiteY37" fmla="*/ 19157855 h 39914735"/>
              <a:gd name="connsiteX38" fmla="*/ 1386840 w 9113520"/>
              <a:gd name="connsiteY38" fmla="*/ 18974975 h 39914735"/>
              <a:gd name="connsiteX39" fmla="*/ 1021080 w 9113520"/>
              <a:gd name="connsiteY39" fmla="*/ 19157855 h 39914735"/>
              <a:gd name="connsiteX40" fmla="*/ 838200 w 9113520"/>
              <a:gd name="connsiteY40" fmla="*/ 18883535 h 39914735"/>
              <a:gd name="connsiteX41" fmla="*/ 472440 w 9113520"/>
              <a:gd name="connsiteY41" fmla="*/ 19066415 h 39914735"/>
              <a:gd name="connsiteX42" fmla="*/ 838200 w 9113520"/>
              <a:gd name="connsiteY42" fmla="*/ 18426335 h 39914735"/>
              <a:gd name="connsiteX43" fmla="*/ 289560 w 9113520"/>
              <a:gd name="connsiteY43" fmla="*/ 18334895 h 39914735"/>
              <a:gd name="connsiteX44" fmla="*/ 563880 w 9113520"/>
              <a:gd name="connsiteY44" fmla="*/ 17786255 h 39914735"/>
              <a:gd name="connsiteX45" fmla="*/ 106680 w 9113520"/>
              <a:gd name="connsiteY45" fmla="*/ 17329055 h 39914735"/>
              <a:gd name="connsiteX46" fmla="*/ 381000 w 9113520"/>
              <a:gd name="connsiteY46" fmla="*/ 17237615 h 39914735"/>
              <a:gd name="connsiteX47" fmla="*/ 472440 w 9113520"/>
              <a:gd name="connsiteY47" fmla="*/ 16414655 h 39914735"/>
              <a:gd name="connsiteX48" fmla="*/ 929640 w 9113520"/>
              <a:gd name="connsiteY48" fmla="*/ 14860175 h 39914735"/>
              <a:gd name="connsiteX49" fmla="*/ 15240 w 9113520"/>
              <a:gd name="connsiteY49" fmla="*/ 14311535 h 39914735"/>
              <a:gd name="connsiteX50" fmla="*/ 746760 w 9113520"/>
              <a:gd name="connsiteY50" fmla="*/ 12391295 h 39914735"/>
              <a:gd name="connsiteX51" fmla="*/ 106680 w 9113520"/>
              <a:gd name="connsiteY51" fmla="*/ 12208415 h 39914735"/>
              <a:gd name="connsiteX52" fmla="*/ 106680 w 9113520"/>
              <a:gd name="connsiteY52" fmla="*/ 11568335 h 39914735"/>
              <a:gd name="connsiteX53" fmla="*/ 381000 w 9113520"/>
              <a:gd name="connsiteY53" fmla="*/ 11659775 h 39914735"/>
              <a:gd name="connsiteX54" fmla="*/ 1295400 w 9113520"/>
              <a:gd name="connsiteY54" fmla="*/ 10288175 h 39914735"/>
              <a:gd name="connsiteX55" fmla="*/ 2026920 w 9113520"/>
              <a:gd name="connsiteY55" fmla="*/ 10653935 h 39914735"/>
              <a:gd name="connsiteX56" fmla="*/ 2758440 w 9113520"/>
              <a:gd name="connsiteY56" fmla="*/ 7910735 h 39914735"/>
              <a:gd name="connsiteX57" fmla="*/ 3947160 w 9113520"/>
              <a:gd name="connsiteY57" fmla="*/ 7544975 h 39914735"/>
              <a:gd name="connsiteX58" fmla="*/ 4312920 w 9113520"/>
              <a:gd name="connsiteY58" fmla="*/ 6081935 h 39914735"/>
              <a:gd name="connsiteX59" fmla="*/ 3519720 w 9113520"/>
              <a:gd name="connsiteY59" fmla="*/ 6141783 h 39914735"/>
              <a:gd name="connsiteX60" fmla="*/ 3339840 w 9113520"/>
              <a:gd name="connsiteY60" fmla="*/ 5758919 h 39914735"/>
              <a:gd name="connsiteX61" fmla="*/ 3151680 w 9113520"/>
              <a:gd name="connsiteY61" fmla="*/ 5184735 h 39914735"/>
              <a:gd name="connsiteX62" fmla="*/ 3363360 w 9113520"/>
              <a:gd name="connsiteY62" fmla="*/ 4825555 h 39914735"/>
              <a:gd name="connsiteX63" fmla="*/ 2667000 w 9113520"/>
              <a:gd name="connsiteY63" fmla="*/ 4618895 h 39914735"/>
              <a:gd name="connsiteX64" fmla="*/ 2940000 w 9113520"/>
              <a:gd name="connsiteY64" fmla="*/ 3566151 h 39914735"/>
              <a:gd name="connsiteX65" fmla="*/ 2610720 w 9113520"/>
              <a:gd name="connsiteY65" fmla="*/ 3283937 h 39914735"/>
              <a:gd name="connsiteX66" fmla="*/ 2392680 w 9113520"/>
              <a:gd name="connsiteY66" fmla="*/ 2515775 h 39914735"/>
              <a:gd name="connsiteX67" fmla="*/ 2392680 w 9113520"/>
              <a:gd name="connsiteY67" fmla="*/ 1784255 h 39914735"/>
              <a:gd name="connsiteX68" fmla="*/ 3915914 w 9113520"/>
              <a:gd name="connsiteY68" fmla="*/ 618010 h 39914735"/>
              <a:gd name="connsiteX69" fmla="*/ 4766280 w 9113520"/>
              <a:gd name="connsiteY69" fmla="*/ 163991 h 39914735"/>
              <a:gd name="connsiteX0" fmla="*/ 4766280 w 9113520"/>
              <a:gd name="connsiteY0" fmla="*/ 163991 h 39914735"/>
              <a:gd name="connsiteX1" fmla="*/ 6256320 w 9113520"/>
              <a:gd name="connsiteY1" fmla="*/ 515387 h 39914735"/>
              <a:gd name="connsiteX2" fmla="*/ 7361760 w 9113520"/>
              <a:gd name="connsiteY2" fmla="*/ 1721208 h 39914735"/>
              <a:gd name="connsiteX3" fmla="*/ 7173600 w 9113520"/>
              <a:gd name="connsiteY3" fmla="*/ 2644815 h 39914735"/>
              <a:gd name="connsiteX4" fmla="*/ 7008960 w 9113520"/>
              <a:gd name="connsiteY4" fmla="*/ 3696701 h 39914735"/>
              <a:gd name="connsiteX5" fmla="*/ 7197120 w 9113520"/>
              <a:gd name="connsiteY5" fmla="*/ 5005145 h 39914735"/>
              <a:gd name="connsiteX6" fmla="*/ 6820800 w 9113520"/>
              <a:gd name="connsiteY6" fmla="*/ 5261703 h 39914735"/>
              <a:gd name="connsiteX7" fmla="*/ 6985440 w 9113520"/>
              <a:gd name="connsiteY7" fmla="*/ 5758919 h 39914735"/>
              <a:gd name="connsiteX8" fmla="*/ 7079520 w 9113520"/>
              <a:gd name="connsiteY8" fmla="*/ 6287933 h 39914735"/>
              <a:gd name="connsiteX9" fmla="*/ 8610600 w 9113520"/>
              <a:gd name="connsiteY9" fmla="*/ 7544975 h 39914735"/>
              <a:gd name="connsiteX10" fmla="*/ 8976360 w 9113520"/>
              <a:gd name="connsiteY10" fmla="*/ 9922415 h 39914735"/>
              <a:gd name="connsiteX11" fmla="*/ 7787640 w 9113520"/>
              <a:gd name="connsiteY11" fmla="*/ 14860175 h 39914735"/>
              <a:gd name="connsiteX12" fmla="*/ 7147560 w 9113520"/>
              <a:gd name="connsiteY12" fmla="*/ 15683135 h 39914735"/>
              <a:gd name="connsiteX13" fmla="*/ 7879080 w 9113520"/>
              <a:gd name="connsiteY13" fmla="*/ 16688975 h 39914735"/>
              <a:gd name="connsiteX14" fmla="*/ 7787640 w 9113520"/>
              <a:gd name="connsiteY14" fmla="*/ 20803775 h 39914735"/>
              <a:gd name="connsiteX15" fmla="*/ 6964680 w 9113520"/>
              <a:gd name="connsiteY15" fmla="*/ 22541135 h 39914735"/>
              <a:gd name="connsiteX16" fmla="*/ 6964680 w 9113520"/>
              <a:gd name="connsiteY16" fmla="*/ 24644255 h 39914735"/>
              <a:gd name="connsiteX17" fmla="*/ 6690360 w 9113520"/>
              <a:gd name="connsiteY17" fmla="*/ 25558655 h 39914735"/>
              <a:gd name="connsiteX18" fmla="*/ 6690360 w 9113520"/>
              <a:gd name="connsiteY18" fmla="*/ 26838815 h 39914735"/>
              <a:gd name="connsiteX19" fmla="*/ 6416040 w 9113520"/>
              <a:gd name="connsiteY19" fmla="*/ 29399135 h 39914735"/>
              <a:gd name="connsiteX20" fmla="*/ 6873240 w 9113520"/>
              <a:gd name="connsiteY20" fmla="*/ 31502255 h 39914735"/>
              <a:gd name="connsiteX21" fmla="*/ 6507480 w 9113520"/>
              <a:gd name="connsiteY21" fmla="*/ 35891375 h 39914735"/>
              <a:gd name="connsiteX22" fmla="*/ 7421880 w 9113520"/>
              <a:gd name="connsiteY22" fmla="*/ 37262975 h 39914735"/>
              <a:gd name="connsiteX23" fmla="*/ 6690360 w 9113520"/>
              <a:gd name="connsiteY23" fmla="*/ 38543135 h 39914735"/>
              <a:gd name="connsiteX24" fmla="*/ 6781800 w 9113520"/>
              <a:gd name="connsiteY24" fmla="*/ 39366095 h 39914735"/>
              <a:gd name="connsiteX25" fmla="*/ 6233160 w 9113520"/>
              <a:gd name="connsiteY25" fmla="*/ 39183215 h 39914735"/>
              <a:gd name="connsiteX26" fmla="*/ 6233160 w 9113520"/>
              <a:gd name="connsiteY26" fmla="*/ 39640415 h 39914735"/>
              <a:gd name="connsiteX27" fmla="*/ 5318760 w 9113520"/>
              <a:gd name="connsiteY27" fmla="*/ 39914735 h 39914735"/>
              <a:gd name="connsiteX28" fmla="*/ 2758440 w 9113520"/>
              <a:gd name="connsiteY28" fmla="*/ 39640415 h 39914735"/>
              <a:gd name="connsiteX29" fmla="*/ 3581400 w 9113520"/>
              <a:gd name="connsiteY29" fmla="*/ 39000335 h 39914735"/>
              <a:gd name="connsiteX30" fmla="*/ 563880 w 9113520"/>
              <a:gd name="connsiteY30" fmla="*/ 38908895 h 39914735"/>
              <a:gd name="connsiteX31" fmla="*/ 2758440 w 9113520"/>
              <a:gd name="connsiteY31" fmla="*/ 37903055 h 39914735"/>
              <a:gd name="connsiteX32" fmla="*/ 4312920 w 9113520"/>
              <a:gd name="connsiteY32" fmla="*/ 36348575 h 39914735"/>
              <a:gd name="connsiteX33" fmla="*/ 3581400 w 9113520"/>
              <a:gd name="connsiteY33" fmla="*/ 30496415 h 39914735"/>
              <a:gd name="connsiteX34" fmla="*/ 3672840 w 9113520"/>
              <a:gd name="connsiteY34" fmla="*/ 29764895 h 39914735"/>
              <a:gd name="connsiteX35" fmla="*/ 15240 w 9113520"/>
              <a:gd name="connsiteY35" fmla="*/ 29033375 h 39914735"/>
              <a:gd name="connsiteX36" fmla="*/ 1844040 w 9113520"/>
              <a:gd name="connsiteY36" fmla="*/ 19066415 h 39914735"/>
              <a:gd name="connsiteX37" fmla="*/ 1295400 w 9113520"/>
              <a:gd name="connsiteY37" fmla="*/ 19157855 h 39914735"/>
              <a:gd name="connsiteX38" fmla="*/ 1386840 w 9113520"/>
              <a:gd name="connsiteY38" fmla="*/ 18974975 h 39914735"/>
              <a:gd name="connsiteX39" fmla="*/ 1021080 w 9113520"/>
              <a:gd name="connsiteY39" fmla="*/ 19157855 h 39914735"/>
              <a:gd name="connsiteX40" fmla="*/ 838200 w 9113520"/>
              <a:gd name="connsiteY40" fmla="*/ 18883535 h 39914735"/>
              <a:gd name="connsiteX41" fmla="*/ 472440 w 9113520"/>
              <a:gd name="connsiteY41" fmla="*/ 19066415 h 39914735"/>
              <a:gd name="connsiteX42" fmla="*/ 838200 w 9113520"/>
              <a:gd name="connsiteY42" fmla="*/ 18426335 h 39914735"/>
              <a:gd name="connsiteX43" fmla="*/ 289560 w 9113520"/>
              <a:gd name="connsiteY43" fmla="*/ 18334895 h 39914735"/>
              <a:gd name="connsiteX44" fmla="*/ 563880 w 9113520"/>
              <a:gd name="connsiteY44" fmla="*/ 17786255 h 39914735"/>
              <a:gd name="connsiteX45" fmla="*/ 106680 w 9113520"/>
              <a:gd name="connsiteY45" fmla="*/ 17329055 h 39914735"/>
              <a:gd name="connsiteX46" fmla="*/ 381000 w 9113520"/>
              <a:gd name="connsiteY46" fmla="*/ 17237615 h 39914735"/>
              <a:gd name="connsiteX47" fmla="*/ 472440 w 9113520"/>
              <a:gd name="connsiteY47" fmla="*/ 16414655 h 39914735"/>
              <a:gd name="connsiteX48" fmla="*/ 929640 w 9113520"/>
              <a:gd name="connsiteY48" fmla="*/ 14860175 h 39914735"/>
              <a:gd name="connsiteX49" fmla="*/ 15240 w 9113520"/>
              <a:gd name="connsiteY49" fmla="*/ 14311535 h 39914735"/>
              <a:gd name="connsiteX50" fmla="*/ 746760 w 9113520"/>
              <a:gd name="connsiteY50" fmla="*/ 12391295 h 39914735"/>
              <a:gd name="connsiteX51" fmla="*/ 106680 w 9113520"/>
              <a:gd name="connsiteY51" fmla="*/ 12208415 h 39914735"/>
              <a:gd name="connsiteX52" fmla="*/ 106680 w 9113520"/>
              <a:gd name="connsiteY52" fmla="*/ 11568335 h 39914735"/>
              <a:gd name="connsiteX53" fmla="*/ 381000 w 9113520"/>
              <a:gd name="connsiteY53" fmla="*/ 11659775 h 39914735"/>
              <a:gd name="connsiteX54" fmla="*/ 1295400 w 9113520"/>
              <a:gd name="connsiteY54" fmla="*/ 10288175 h 39914735"/>
              <a:gd name="connsiteX55" fmla="*/ 2026920 w 9113520"/>
              <a:gd name="connsiteY55" fmla="*/ 10653935 h 39914735"/>
              <a:gd name="connsiteX56" fmla="*/ 2758440 w 9113520"/>
              <a:gd name="connsiteY56" fmla="*/ 7910735 h 39914735"/>
              <a:gd name="connsiteX57" fmla="*/ 3947160 w 9113520"/>
              <a:gd name="connsiteY57" fmla="*/ 7544975 h 39914735"/>
              <a:gd name="connsiteX58" fmla="*/ 4312920 w 9113520"/>
              <a:gd name="connsiteY58" fmla="*/ 6081935 h 39914735"/>
              <a:gd name="connsiteX59" fmla="*/ 3519720 w 9113520"/>
              <a:gd name="connsiteY59" fmla="*/ 6141783 h 39914735"/>
              <a:gd name="connsiteX60" fmla="*/ 3339840 w 9113520"/>
              <a:gd name="connsiteY60" fmla="*/ 5758919 h 39914735"/>
              <a:gd name="connsiteX61" fmla="*/ 3151680 w 9113520"/>
              <a:gd name="connsiteY61" fmla="*/ 5184735 h 39914735"/>
              <a:gd name="connsiteX62" fmla="*/ 3363360 w 9113520"/>
              <a:gd name="connsiteY62" fmla="*/ 4825555 h 39914735"/>
              <a:gd name="connsiteX63" fmla="*/ 2667000 w 9113520"/>
              <a:gd name="connsiteY63" fmla="*/ 4618895 h 39914735"/>
              <a:gd name="connsiteX64" fmla="*/ 2845920 w 9113520"/>
              <a:gd name="connsiteY64" fmla="*/ 3617462 h 39914735"/>
              <a:gd name="connsiteX65" fmla="*/ 2610720 w 9113520"/>
              <a:gd name="connsiteY65" fmla="*/ 3283937 h 39914735"/>
              <a:gd name="connsiteX66" fmla="*/ 2392680 w 9113520"/>
              <a:gd name="connsiteY66" fmla="*/ 2515775 h 39914735"/>
              <a:gd name="connsiteX67" fmla="*/ 2392680 w 9113520"/>
              <a:gd name="connsiteY67" fmla="*/ 1784255 h 39914735"/>
              <a:gd name="connsiteX68" fmla="*/ 3915914 w 9113520"/>
              <a:gd name="connsiteY68" fmla="*/ 618010 h 39914735"/>
              <a:gd name="connsiteX69" fmla="*/ 4766280 w 9113520"/>
              <a:gd name="connsiteY69" fmla="*/ 163991 h 39914735"/>
              <a:gd name="connsiteX0" fmla="*/ 4766280 w 9113520"/>
              <a:gd name="connsiteY0" fmla="*/ 163991 h 39914735"/>
              <a:gd name="connsiteX1" fmla="*/ 6256320 w 9113520"/>
              <a:gd name="connsiteY1" fmla="*/ 515387 h 39914735"/>
              <a:gd name="connsiteX2" fmla="*/ 7361760 w 9113520"/>
              <a:gd name="connsiteY2" fmla="*/ 1721208 h 39914735"/>
              <a:gd name="connsiteX3" fmla="*/ 7173600 w 9113520"/>
              <a:gd name="connsiteY3" fmla="*/ 2644815 h 39914735"/>
              <a:gd name="connsiteX4" fmla="*/ 7008960 w 9113520"/>
              <a:gd name="connsiteY4" fmla="*/ 3696701 h 39914735"/>
              <a:gd name="connsiteX5" fmla="*/ 7197120 w 9113520"/>
              <a:gd name="connsiteY5" fmla="*/ 5005145 h 39914735"/>
              <a:gd name="connsiteX6" fmla="*/ 6820800 w 9113520"/>
              <a:gd name="connsiteY6" fmla="*/ 5261703 h 39914735"/>
              <a:gd name="connsiteX7" fmla="*/ 6985440 w 9113520"/>
              <a:gd name="connsiteY7" fmla="*/ 5758919 h 39914735"/>
              <a:gd name="connsiteX8" fmla="*/ 7079520 w 9113520"/>
              <a:gd name="connsiteY8" fmla="*/ 6287933 h 39914735"/>
              <a:gd name="connsiteX9" fmla="*/ 8610600 w 9113520"/>
              <a:gd name="connsiteY9" fmla="*/ 7544975 h 39914735"/>
              <a:gd name="connsiteX10" fmla="*/ 8976360 w 9113520"/>
              <a:gd name="connsiteY10" fmla="*/ 9922415 h 39914735"/>
              <a:gd name="connsiteX11" fmla="*/ 7787640 w 9113520"/>
              <a:gd name="connsiteY11" fmla="*/ 14860175 h 39914735"/>
              <a:gd name="connsiteX12" fmla="*/ 7147560 w 9113520"/>
              <a:gd name="connsiteY12" fmla="*/ 15683135 h 39914735"/>
              <a:gd name="connsiteX13" fmla="*/ 7879080 w 9113520"/>
              <a:gd name="connsiteY13" fmla="*/ 16688975 h 39914735"/>
              <a:gd name="connsiteX14" fmla="*/ 7787640 w 9113520"/>
              <a:gd name="connsiteY14" fmla="*/ 20803775 h 39914735"/>
              <a:gd name="connsiteX15" fmla="*/ 6964680 w 9113520"/>
              <a:gd name="connsiteY15" fmla="*/ 22541135 h 39914735"/>
              <a:gd name="connsiteX16" fmla="*/ 6964680 w 9113520"/>
              <a:gd name="connsiteY16" fmla="*/ 24644255 h 39914735"/>
              <a:gd name="connsiteX17" fmla="*/ 6690360 w 9113520"/>
              <a:gd name="connsiteY17" fmla="*/ 25558655 h 39914735"/>
              <a:gd name="connsiteX18" fmla="*/ 6690360 w 9113520"/>
              <a:gd name="connsiteY18" fmla="*/ 26838815 h 39914735"/>
              <a:gd name="connsiteX19" fmla="*/ 6416040 w 9113520"/>
              <a:gd name="connsiteY19" fmla="*/ 29399135 h 39914735"/>
              <a:gd name="connsiteX20" fmla="*/ 6873240 w 9113520"/>
              <a:gd name="connsiteY20" fmla="*/ 31502255 h 39914735"/>
              <a:gd name="connsiteX21" fmla="*/ 6507480 w 9113520"/>
              <a:gd name="connsiteY21" fmla="*/ 35891375 h 39914735"/>
              <a:gd name="connsiteX22" fmla="*/ 7421880 w 9113520"/>
              <a:gd name="connsiteY22" fmla="*/ 37262975 h 39914735"/>
              <a:gd name="connsiteX23" fmla="*/ 6690360 w 9113520"/>
              <a:gd name="connsiteY23" fmla="*/ 38543135 h 39914735"/>
              <a:gd name="connsiteX24" fmla="*/ 6781800 w 9113520"/>
              <a:gd name="connsiteY24" fmla="*/ 39366095 h 39914735"/>
              <a:gd name="connsiteX25" fmla="*/ 6233160 w 9113520"/>
              <a:gd name="connsiteY25" fmla="*/ 39183215 h 39914735"/>
              <a:gd name="connsiteX26" fmla="*/ 6233160 w 9113520"/>
              <a:gd name="connsiteY26" fmla="*/ 39640415 h 39914735"/>
              <a:gd name="connsiteX27" fmla="*/ 5318760 w 9113520"/>
              <a:gd name="connsiteY27" fmla="*/ 39914735 h 39914735"/>
              <a:gd name="connsiteX28" fmla="*/ 2758440 w 9113520"/>
              <a:gd name="connsiteY28" fmla="*/ 39640415 h 39914735"/>
              <a:gd name="connsiteX29" fmla="*/ 3581400 w 9113520"/>
              <a:gd name="connsiteY29" fmla="*/ 39000335 h 39914735"/>
              <a:gd name="connsiteX30" fmla="*/ 563880 w 9113520"/>
              <a:gd name="connsiteY30" fmla="*/ 38908895 h 39914735"/>
              <a:gd name="connsiteX31" fmla="*/ 2758440 w 9113520"/>
              <a:gd name="connsiteY31" fmla="*/ 37903055 h 39914735"/>
              <a:gd name="connsiteX32" fmla="*/ 4312920 w 9113520"/>
              <a:gd name="connsiteY32" fmla="*/ 36348575 h 39914735"/>
              <a:gd name="connsiteX33" fmla="*/ 3581400 w 9113520"/>
              <a:gd name="connsiteY33" fmla="*/ 30496415 h 39914735"/>
              <a:gd name="connsiteX34" fmla="*/ 3672840 w 9113520"/>
              <a:gd name="connsiteY34" fmla="*/ 29764895 h 39914735"/>
              <a:gd name="connsiteX35" fmla="*/ 15240 w 9113520"/>
              <a:gd name="connsiteY35" fmla="*/ 29033375 h 39914735"/>
              <a:gd name="connsiteX36" fmla="*/ 1844040 w 9113520"/>
              <a:gd name="connsiteY36" fmla="*/ 19066415 h 39914735"/>
              <a:gd name="connsiteX37" fmla="*/ 1295400 w 9113520"/>
              <a:gd name="connsiteY37" fmla="*/ 19157855 h 39914735"/>
              <a:gd name="connsiteX38" fmla="*/ 1386840 w 9113520"/>
              <a:gd name="connsiteY38" fmla="*/ 18974975 h 39914735"/>
              <a:gd name="connsiteX39" fmla="*/ 1021080 w 9113520"/>
              <a:gd name="connsiteY39" fmla="*/ 19157855 h 39914735"/>
              <a:gd name="connsiteX40" fmla="*/ 838200 w 9113520"/>
              <a:gd name="connsiteY40" fmla="*/ 18883535 h 39914735"/>
              <a:gd name="connsiteX41" fmla="*/ 472440 w 9113520"/>
              <a:gd name="connsiteY41" fmla="*/ 19066415 h 39914735"/>
              <a:gd name="connsiteX42" fmla="*/ 838200 w 9113520"/>
              <a:gd name="connsiteY42" fmla="*/ 18426335 h 39914735"/>
              <a:gd name="connsiteX43" fmla="*/ 289560 w 9113520"/>
              <a:gd name="connsiteY43" fmla="*/ 18334895 h 39914735"/>
              <a:gd name="connsiteX44" fmla="*/ 563880 w 9113520"/>
              <a:gd name="connsiteY44" fmla="*/ 17786255 h 39914735"/>
              <a:gd name="connsiteX45" fmla="*/ 106680 w 9113520"/>
              <a:gd name="connsiteY45" fmla="*/ 17329055 h 39914735"/>
              <a:gd name="connsiteX46" fmla="*/ 381000 w 9113520"/>
              <a:gd name="connsiteY46" fmla="*/ 17237615 h 39914735"/>
              <a:gd name="connsiteX47" fmla="*/ 472440 w 9113520"/>
              <a:gd name="connsiteY47" fmla="*/ 16414655 h 39914735"/>
              <a:gd name="connsiteX48" fmla="*/ 929640 w 9113520"/>
              <a:gd name="connsiteY48" fmla="*/ 14860175 h 39914735"/>
              <a:gd name="connsiteX49" fmla="*/ 15240 w 9113520"/>
              <a:gd name="connsiteY49" fmla="*/ 14311535 h 39914735"/>
              <a:gd name="connsiteX50" fmla="*/ 746760 w 9113520"/>
              <a:gd name="connsiteY50" fmla="*/ 12391295 h 39914735"/>
              <a:gd name="connsiteX51" fmla="*/ 106680 w 9113520"/>
              <a:gd name="connsiteY51" fmla="*/ 12208415 h 39914735"/>
              <a:gd name="connsiteX52" fmla="*/ 106680 w 9113520"/>
              <a:gd name="connsiteY52" fmla="*/ 11568335 h 39914735"/>
              <a:gd name="connsiteX53" fmla="*/ 381000 w 9113520"/>
              <a:gd name="connsiteY53" fmla="*/ 11659775 h 39914735"/>
              <a:gd name="connsiteX54" fmla="*/ 1295400 w 9113520"/>
              <a:gd name="connsiteY54" fmla="*/ 10288175 h 39914735"/>
              <a:gd name="connsiteX55" fmla="*/ 2026920 w 9113520"/>
              <a:gd name="connsiteY55" fmla="*/ 10653935 h 39914735"/>
              <a:gd name="connsiteX56" fmla="*/ 2758440 w 9113520"/>
              <a:gd name="connsiteY56" fmla="*/ 7910735 h 39914735"/>
              <a:gd name="connsiteX57" fmla="*/ 3947160 w 9113520"/>
              <a:gd name="connsiteY57" fmla="*/ 7544975 h 39914735"/>
              <a:gd name="connsiteX58" fmla="*/ 4312920 w 9113520"/>
              <a:gd name="connsiteY58" fmla="*/ 6081935 h 39914735"/>
              <a:gd name="connsiteX59" fmla="*/ 3519720 w 9113520"/>
              <a:gd name="connsiteY59" fmla="*/ 6141783 h 39914735"/>
              <a:gd name="connsiteX60" fmla="*/ 3339840 w 9113520"/>
              <a:gd name="connsiteY60" fmla="*/ 5758919 h 39914735"/>
              <a:gd name="connsiteX61" fmla="*/ 3151680 w 9113520"/>
              <a:gd name="connsiteY61" fmla="*/ 5184735 h 39914735"/>
              <a:gd name="connsiteX62" fmla="*/ 3363360 w 9113520"/>
              <a:gd name="connsiteY62" fmla="*/ 4825555 h 39914735"/>
              <a:gd name="connsiteX63" fmla="*/ 2667000 w 9113520"/>
              <a:gd name="connsiteY63" fmla="*/ 4618895 h 39914735"/>
              <a:gd name="connsiteX64" fmla="*/ 2845920 w 9113520"/>
              <a:gd name="connsiteY64" fmla="*/ 3617462 h 39914735"/>
              <a:gd name="connsiteX65" fmla="*/ 2610720 w 9113520"/>
              <a:gd name="connsiteY65" fmla="*/ 3283937 h 39914735"/>
              <a:gd name="connsiteX66" fmla="*/ 2392680 w 9113520"/>
              <a:gd name="connsiteY66" fmla="*/ 2515775 h 39914735"/>
              <a:gd name="connsiteX67" fmla="*/ 2392680 w 9113520"/>
              <a:gd name="connsiteY67" fmla="*/ 1784255 h 39914735"/>
              <a:gd name="connsiteX68" fmla="*/ 3915914 w 9113520"/>
              <a:gd name="connsiteY68" fmla="*/ 618010 h 39914735"/>
              <a:gd name="connsiteX69" fmla="*/ 4766280 w 9113520"/>
              <a:gd name="connsiteY69" fmla="*/ 163991 h 39914735"/>
              <a:gd name="connsiteX0" fmla="*/ 4766280 w 9113520"/>
              <a:gd name="connsiteY0" fmla="*/ 163991 h 39914735"/>
              <a:gd name="connsiteX1" fmla="*/ 6256320 w 9113520"/>
              <a:gd name="connsiteY1" fmla="*/ 515387 h 39914735"/>
              <a:gd name="connsiteX2" fmla="*/ 7361760 w 9113520"/>
              <a:gd name="connsiteY2" fmla="*/ 1721208 h 39914735"/>
              <a:gd name="connsiteX3" fmla="*/ 7173600 w 9113520"/>
              <a:gd name="connsiteY3" fmla="*/ 2644815 h 39914735"/>
              <a:gd name="connsiteX4" fmla="*/ 7008960 w 9113520"/>
              <a:gd name="connsiteY4" fmla="*/ 3696701 h 39914735"/>
              <a:gd name="connsiteX5" fmla="*/ 7197120 w 9113520"/>
              <a:gd name="connsiteY5" fmla="*/ 5005145 h 39914735"/>
              <a:gd name="connsiteX6" fmla="*/ 6820800 w 9113520"/>
              <a:gd name="connsiteY6" fmla="*/ 5261703 h 39914735"/>
              <a:gd name="connsiteX7" fmla="*/ 6985440 w 9113520"/>
              <a:gd name="connsiteY7" fmla="*/ 5758919 h 39914735"/>
              <a:gd name="connsiteX8" fmla="*/ 7079520 w 9113520"/>
              <a:gd name="connsiteY8" fmla="*/ 6287933 h 39914735"/>
              <a:gd name="connsiteX9" fmla="*/ 8610600 w 9113520"/>
              <a:gd name="connsiteY9" fmla="*/ 7544975 h 39914735"/>
              <a:gd name="connsiteX10" fmla="*/ 8976360 w 9113520"/>
              <a:gd name="connsiteY10" fmla="*/ 9922415 h 39914735"/>
              <a:gd name="connsiteX11" fmla="*/ 7787640 w 9113520"/>
              <a:gd name="connsiteY11" fmla="*/ 14860175 h 39914735"/>
              <a:gd name="connsiteX12" fmla="*/ 7147560 w 9113520"/>
              <a:gd name="connsiteY12" fmla="*/ 15683135 h 39914735"/>
              <a:gd name="connsiteX13" fmla="*/ 7879080 w 9113520"/>
              <a:gd name="connsiteY13" fmla="*/ 16688975 h 39914735"/>
              <a:gd name="connsiteX14" fmla="*/ 7787640 w 9113520"/>
              <a:gd name="connsiteY14" fmla="*/ 20803775 h 39914735"/>
              <a:gd name="connsiteX15" fmla="*/ 6964680 w 9113520"/>
              <a:gd name="connsiteY15" fmla="*/ 22541135 h 39914735"/>
              <a:gd name="connsiteX16" fmla="*/ 6964680 w 9113520"/>
              <a:gd name="connsiteY16" fmla="*/ 24644255 h 39914735"/>
              <a:gd name="connsiteX17" fmla="*/ 6690360 w 9113520"/>
              <a:gd name="connsiteY17" fmla="*/ 25558655 h 39914735"/>
              <a:gd name="connsiteX18" fmla="*/ 6690360 w 9113520"/>
              <a:gd name="connsiteY18" fmla="*/ 26838815 h 39914735"/>
              <a:gd name="connsiteX19" fmla="*/ 6416040 w 9113520"/>
              <a:gd name="connsiteY19" fmla="*/ 29399135 h 39914735"/>
              <a:gd name="connsiteX20" fmla="*/ 6873240 w 9113520"/>
              <a:gd name="connsiteY20" fmla="*/ 31502255 h 39914735"/>
              <a:gd name="connsiteX21" fmla="*/ 6507480 w 9113520"/>
              <a:gd name="connsiteY21" fmla="*/ 35891375 h 39914735"/>
              <a:gd name="connsiteX22" fmla="*/ 7421880 w 9113520"/>
              <a:gd name="connsiteY22" fmla="*/ 37262975 h 39914735"/>
              <a:gd name="connsiteX23" fmla="*/ 6690360 w 9113520"/>
              <a:gd name="connsiteY23" fmla="*/ 38543135 h 39914735"/>
              <a:gd name="connsiteX24" fmla="*/ 6781800 w 9113520"/>
              <a:gd name="connsiteY24" fmla="*/ 39366095 h 39914735"/>
              <a:gd name="connsiteX25" fmla="*/ 6233160 w 9113520"/>
              <a:gd name="connsiteY25" fmla="*/ 39183215 h 39914735"/>
              <a:gd name="connsiteX26" fmla="*/ 6233160 w 9113520"/>
              <a:gd name="connsiteY26" fmla="*/ 39640415 h 39914735"/>
              <a:gd name="connsiteX27" fmla="*/ 5318760 w 9113520"/>
              <a:gd name="connsiteY27" fmla="*/ 39914735 h 39914735"/>
              <a:gd name="connsiteX28" fmla="*/ 2758440 w 9113520"/>
              <a:gd name="connsiteY28" fmla="*/ 39640415 h 39914735"/>
              <a:gd name="connsiteX29" fmla="*/ 3581400 w 9113520"/>
              <a:gd name="connsiteY29" fmla="*/ 39000335 h 39914735"/>
              <a:gd name="connsiteX30" fmla="*/ 563880 w 9113520"/>
              <a:gd name="connsiteY30" fmla="*/ 38908895 h 39914735"/>
              <a:gd name="connsiteX31" fmla="*/ 2758440 w 9113520"/>
              <a:gd name="connsiteY31" fmla="*/ 37903055 h 39914735"/>
              <a:gd name="connsiteX32" fmla="*/ 4312920 w 9113520"/>
              <a:gd name="connsiteY32" fmla="*/ 36348575 h 39914735"/>
              <a:gd name="connsiteX33" fmla="*/ 3581400 w 9113520"/>
              <a:gd name="connsiteY33" fmla="*/ 30496415 h 39914735"/>
              <a:gd name="connsiteX34" fmla="*/ 3672840 w 9113520"/>
              <a:gd name="connsiteY34" fmla="*/ 29764895 h 39914735"/>
              <a:gd name="connsiteX35" fmla="*/ 15240 w 9113520"/>
              <a:gd name="connsiteY35" fmla="*/ 29033375 h 39914735"/>
              <a:gd name="connsiteX36" fmla="*/ 1844040 w 9113520"/>
              <a:gd name="connsiteY36" fmla="*/ 19066415 h 39914735"/>
              <a:gd name="connsiteX37" fmla="*/ 1295400 w 9113520"/>
              <a:gd name="connsiteY37" fmla="*/ 19157855 h 39914735"/>
              <a:gd name="connsiteX38" fmla="*/ 1386840 w 9113520"/>
              <a:gd name="connsiteY38" fmla="*/ 18974975 h 39914735"/>
              <a:gd name="connsiteX39" fmla="*/ 1021080 w 9113520"/>
              <a:gd name="connsiteY39" fmla="*/ 19157855 h 39914735"/>
              <a:gd name="connsiteX40" fmla="*/ 838200 w 9113520"/>
              <a:gd name="connsiteY40" fmla="*/ 18883535 h 39914735"/>
              <a:gd name="connsiteX41" fmla="*/ 472440 w 9113520"/>
              <a:gd name="connsiteY41" fmla="*/ 19066415 h 39914735"/>
              <a:gd name="connsiteX42" fmla="*/ 838200 w 9113520"/>
              <a:gd name="connsiteY42" fmla="*/ 18426335 h 39914735"/>
              <a:gd name="connsiteX43" fmla="*/ 289560 w 9113520"/>
              <a:gd name="connsiteY43" fmla="*/ 18334895 h 39914735"/>
              <a:gd name="connsiteX44" fmla="*/ 563880 w 9113520"/>
              <a:gd name="connsiteY44" fmla="*/ 17786255 h 39914735"/>
              <a:gd name="connsiteX45" fmla="*/ 106680 w 9113520"/>
              <a:gd name="connsiteY45" fmla="*/ 17329055 h 39914735"/>
              <a:gd name="connsiteX46" fmla="*/ 381000 w 9113520"/>
              <a:gd name="connsiteY46" fmla="*/ 17237615 h 39914735"/>
              <a:gd name="connsiteX47" fmla="*/ 472440 w 9113520"/>
              <a:gd name="connsiteY47" fmla="*/ 16414655 h 39914735"/>
              <a:gd name="connsiteX48" fmla="*/ 929640 w 9113520"/>
              <a:gd name="connsiteY48" fmla="*/ 14860175 h 39914735"/>
              <a:gd name="connsiteX49" fmla="*/ 15240 w 9113520"/>
              <a:gd name="connsiteY49" fmla="*/ 14311535 h 39914735"/>
              <a:gd name="connsiteX50" fmla="*/ 746760 w 9113520"/>
              <a:gd name="connsiteY50" fmla="*/ 12391295 h 39914735"/>
              <a:gd name="connsiteX51" fmla="*/ 106680 w 9113520"/>
              <a:gd name="connsiteY51" fmla="*/ 12208415 h 39914735"/>
              <a:gd name="connsiteX52" fmla="*/ 106680 w 9113520"/>
              <a:gd name="connsiteY52" fmla="*/ 11568335 h 39914735"/>
              <a:gd name="connsiteX53" fmla="*/ 381000 w 9113520"/>
              <a:gd name="connsiteY53" fmla="*/ 11659775 h 39914735"/>
              <a:gd name="connsiteX54" fmla="*/ 1295400 w 9113520"/>
              <a:gd name="connsiteY54" fmla="*/ 10288175 h 39914735"/>
              <a:gd name="connsiteX55" fmla="*/ 2026920 w 9113520"/>
              <a:gd name="connsiteY55" fmla="*/ 10653935 h 39914735"/>
              <a:gd name="connsiteX56" fmla="*/ 2758440 w 9113520"/>
              <a:gd name="connsiteY56" fmla="*/ 7910735 h 39914735"/>
              <a:gd name="connsiteX57" fmla="*/ 3947160 w 9113520"/>
              <a:gd name="connsiteY57" fmla="*/ 7544975 h 39914735"/>
              <a:gd name="connsiteX58" fmla="*/ 4312920 w 9113520"/>
              <a:gd name="connsiteY58" fmla="*/ 6081935 h 39914735"/>
              <a:gd name="connsiteX59" fmla="*/ 3519720 w 9113520"/>
              <a:gd name="connsiteY59" fmla="*/ 6141783 h 39914735"/>
              <a:gd name="connsiteX60" fmla="*/ 3339840 w 9113520"/>
              <a:gd name="connsiteY60" fmla="*/ 5758919 h 39914735"/>
              <a:gd name="connsiteX61" fmla="*/ 3151680 w 9113520"/>
              <a:gd name="connsiteY61" fmla="*/ 5184735 h 39914735"/>
              <a:gd name="connsiteX62" fmla="*/ 3363360 w 9113520"/>
              <a:gd name="connsiteY62" fmla="*/ 4825555 h 39914735"/>
              <a:gd name="connsiteX63" fmla="*/ 2667000 w 9113520"/>
              <a:gd name="connsiteY63" fmla="*/ 4618895 h 39914735"/>
              <a:gd name="connsiteX64" fmla="*/ 2845920 w 9113520"/>
              <a:gd name="connsiteY64" fmla="*/ 3617462 h 39914735"/>
              <a:gd name="connsiteX65" fmla="*/ 2610720 w 9113520"/>
              <a:gd name="connsiteY65" fmla="*/ 3283937 h 39914735"/>
              <a:gd name="connsiteX66" fmla="*/ 2392680 w 9113520"/>
              <a:gd name="connsiteY66" fmla="*/ 2515775 h 39914735"/>
              <a:gd name="connsiteX67" fmla="*/ 2392680 w 9113520"/>
              <a:gd name="connsiteY67" fmla="*/ 1784255 h 39914735"/>
              <a:gd name="connsiteX68" fmla="*/ 3915914 w 9113520"/>
              <a:gd name="connsiteY68" fmla="*/ 618010 h 39914735"/>
              <a:gd name="connsiteX69" fmla="*/ 4766280 w 9113520"/>
              <a:gd name="connsiteY69" fmla="*/ 163991 h 39914735"/>
              <a:gd name="connsiteX0" fmla="*/ 4766280 w 9113520"/>
              <a:gd name="connsiteY0" fmla="*/ 163991 h 39914735"/>
              <a:gd name="connsiteX1" fmla="*/ 6256320 w 9113520"/>
              <a:gd name="connsiteY1" fmla="*/ 515387 h 39914735"/>
              <a:gd name="connsiteX2" fmla="*/ 7361760 w 9113520"/>
              <a:gd name="connsiteY2" fmla="*/ 1721208 h 39914735"/>
              <a:gd name="connsiteX3" fmla="*/ 7173600 w 9113520"/>
              <a:gd name="connsiteY3" fmla="*/ 2644815 h 39914735"/>
              <a:gd name="connsiteX4" fmla="*/ 7008960 w 9113520"/>
              <a:gd name="connsiteY4" fmla="*/ 3696701 h 39914735"/>
              <a:gd name="connsiteX5" fmla="*/ 7197120 w 9113520"/>
              <a:gd name="connsiteY5" fmla="*/ 5005145 h 39914735"/>
              <a:gd name="connsiteX6" fmla="*/ 6820800 w 9113520"/>
              <a:gd name="connsiteY6" fmla="*/ 5261703 h 39914735"/>
              <a:gd name="connsiteX7" fmla="*/ 6985440 w 9113520"/>
              <a:gd name="connsiteY7" fmla="*/ 5758919 h 39914735"/>
              <a:gd name="connsiteX8" fmla="*/ 7079520 w 9113520"/>
              <a:gd name="connsiteY8" fmla="*/ 6287933 h 39914735"/>
              <a:gd name="connsiteX9" fmla="*/ 8610600 w 9113520"/>
              <a:gd name="connsiteY9" fmla="*/ 7544975 h 39914735"/>
              <a:gd name="connsiteX10" fmla="*/ 8976360 w 9113520"/>
              <a:gd name="connsiteY10" fmla="*/ 9922415 h 39914735"/>
              <a:gd name="connsiteX11" fmla="*/ 7787640 w 9113520"/>
              <a:gd name="connsiteY11" fmla="*/ 14860175 h 39914735"/>
              <a:gd name="connsiteX12" fmla="*/ 7147560 w 9113520"/>
              <a:gd name="connsiteY12" fmla="*/ 15683135 h 39914735"/>
              <a:gd name="connsiteX13" fmla="*/ 7879080 w 9113520"/>
              <a:gd name="connsiteY13" fmla="*/ 16688975 h 39914735"/>
              <a:gd name="connsiteX14" fmla="*/ 7787640 w 9113520"/>
              <a:gd name="connsiteY14" fmla="*/ 20803775 h 39914735"/>
              <a:gd name="connsiteX15" fmla="*/ 6964680 w 9113520"/>
              <a:gd name="connsiteY15" fmla="*/ 22541135 h 39914735"/>
              <a:gd name="connsiteX16" fmla="*/ 6964680 w 9113520"/>
              <a:gd name="connsiteY16" fmla="*/ 24644255 h 39914735"/>
              <a:gd name="connsiteX17" fmla="*/ 6690360 w 9113520"/>
              <a:gd name="connsiteY17" fmla="*/ 25558655 h 39914735"/>
              <a:gd name="connsiteX18" fmla="*/ 6690360 w 9113520"/>
              <a:gd name="connsiteY18" fmla="*/ 26838815 h 39914735"/>
              <a:gd name="connsiteX19" fmla="*/ 6416040 w 9113520"/>
              <a:gd name="connsiteY19" fmla="*/ 29399135 h 39914735"/>
              <a:gd name="connsiteX20" fmla="*/ 6873240 w 9113520"/>
              <a:gd name="connsiteY20" fmla="*/ 31502255 h 39914735"/>
              <a:gd name="connsiteX21" fmla="*/ 6507480 w 9113520"/>
              <a:gd name="connsiteY21" fmla="*/ 35891375 h 39914735"/>
              <a:gd name="connsiteX22" fmla="*/ 7421880 w 9113520"/>
              <a:gd name="connsiteY22" fmla="*/ 37262975 h 39914735"/>
              <a:gd name="connsiteX23" fmla="*/ 6690360 w 9113520"/>
              <a:gd name="connsiteY23" fmla="*/ 38543135 h 39914735"/>
              <a:gd name="connsiteX24" fmla="*/ 6781800 w 9113520"/>
              <a:gd name="connsiteY24" fmla="*/ 39366095 h 39914735"/>
              <a:gd name="connsiteX25" fmla="*/ 6233160 w 9113520"/>
              <a:gd name="connsiteY25" fmla="*/ 39183215 h 39914735"/>
              <a:gd name="connsiteX26" fmla="*/ 6233160 w 9113520"/>
              <a:gd name="connsiteY26" fmla="*/ 39640415 h 39914735"/>
              <a:gd name="connsiteX27" fmla="*/ 5318760 w 9113520"/>
              <a:gd name="connsiteY27" fmla="*/ 39914735 h 39914735"/>
              <a:gd name="connsiteX28" fmla="*/ 2758440 w 9113520"/>
              <a:gd name="connsiteY28" fmla="*/ 39640415 h 39914735"/>
              <a:gd name="connsiteX29" fmla="*/ 3581400 w 9113520"/>
              <a:gd name="connsiteY29" fmla="*/ 39000335 h 39914735"/>
              <a:gd name="connsiteX30" fmla="*/ 563880 w 9113520"/>
              <a:gd name="connsiteY30" fmla="*/ 38908895 h 39914735"/>
              <a:gd name="connsiteX31" fmla="*/ 2758440 w 9113520"/>
              <a:gd name="connsiteY31" fmla="*/ 37903055 h 39914735"/>
              <a:gd name="connsiteX32" fmla="*/ 4312920 w 9113520"/>
              <a:gd name="connsiteY32" fmla="*/ 36348575 h 39914735"/>
              <a:gd name="connsiteX33" fmla="*/ 3581400 w 9113520"/>
              <a:gd name="connsiteY33" fmla="*/ 30496415 h 39914735"/>
              <a:gd name="connsiteX34" fmla="*/ 3672840 w 9113520"/>
              <a:gd name="connsiteY34" fmla="*/ 29764895 h 39914735"/>
              <a:gd name="connsiteX35" fmla="*/ 15240 w 9113520"/>
              <a:gd name="connsiteY35" fmla="*/ 29033375 h 39914735"/>
              <a:gd name="connsiteX36" fmla="*/ 1844040 w 9113520"/>
              <a:gd name="connsiteY36" fmla="*/ 19066415 h 39914735"/>
              <a:gd name="connsiteX37" fmla="*/ 1295400 w 9113520"/>
              <a:gd name="connsiteY37" fmla="*/ 19157855 h 39914735"/>
              <a:gd name="connsiteX38" fmla="*/ 1386840 w 9113520"/>
              <a:gd name="connsiteY38" fmla="*/ 18974975 h 39914735"/>
              <a:gd name="connsiteX39" fmla="*/ 1021080 w 9113520"/>
              <a:gd name="connsiteY39" fmla="*/ 19157855 h 39914735"/>
              <a:gd name="connsiteX40" fmla="*/ 838200 w 9113520"/>
              <a:gd name="connsiteY40" fmla="*/ 18883535 h 39914735"/>
              <a:gd name="connsiteX41" fmla="*/ 472440 w 9113520"/>
              <a:gd name="connsiteY41" fmla="*/ 19066415 h 39914735"/>
              <a:gd name="connsiteX42" fmla="*/ 838200 w 9113520"/>
              <a:gd name="connsiteY42" fmla="*/ 18426335 h 39914735"/>
              <a:gd name="connsiteX43" fmla="*/ 289560 w 9113520"/>
              <a:gd name="connsiteY43" fmla="*/ 18334895 h 39914735"/>
              <a:gd name="connsiteX44" fmla="*/ 563880 w 9113520"/>
              <a:gd name="connsiteY44" fmla="*/ 17786255 h 39914735"/>
              <a:gd name="connsiteX45" fmla="*/ 106680 w 9113520"/>
              <a:gd name="connsiteY45" fmla="*/ 17329055 h 39914735"/>
              <a:gd name="connsiteX46" fmla="*/ 381000 w 9113520"/>
              <a:gd name="connsiteY46" fmla="*/ 17237615 h 39914735"/>
              <a:gd name="connsiteX47" fmla="*/ 472440 w 9113520"/>
              <a:gd name="connsiteY47" fmla="*/ 16414655 h 39914735"/>
              <a:gd name="connsiteX48" fmla="*/ 929640 w 9113520"/>
              <a:gd name="connsiteY48" fmla="*/ 14860175 h 39914735"/>
              <a:gd name="connsiteX49" fmla="*/ 15240 w 9113520"/>
              <a:gd name="connsiteY49" fmla="*/ 14311535 h 39914735"/>
              <a:gd name="connsiteX50" fmla="*/ 746760 w 9113520"/>
              <a:gd name="connsiteY50" fmla="*/ 12391295 h 39914735"/>
              <a:gd name="connsiteX51" fmla="*/ 106680 w 9113520"/>
              <a:gd name="connsiteY51" fmla="*/ 12208415 h 39914735"/>
              <a:gd name="connsiteX52" fmla="*/ 106680 w 9113520"/>
              <a:gd name="connsiteY52" fmla="*/ 11568335 h 39914735"/>
              <a:gd name="connsiteX53" fmla="*/ 381000 w 9113520"/>
              <a:gd name="connsiteY53" fmla="*/ 11659775 h 39914735"/>
              <a:gd name="connsiteX54" fmla="*/ 1295400 w 9113520"/>
              <a:gd name="connsiteY54" fmla="*/ 10288175 h 39914735"/>
              <a:gd name="connsiteX55" fmla="*/ 2026920 w 9113520"/>
              <a:gd name="connsiteY55" fmla="*/ 10653935 h 39914735"/>
              <a:gd name="connsiteX56" fmla="*/ 2758440 w 9113520"/>
              <a:gd name="connsiteY56" fmla="*/ 7910735 h 39914735"/>
              <a:gd name="connsiteX57" fmla="*/ 3947160 w 9113520"/>
              <a:gd name="connsiteY57" fmla="*/ 7544975 h 39914735"/>
              <a:gd name="connsiteX58" fmla="*/ 4312920 w 9113520"/>
              <a:gd name="connsiteY58" fmla="*/ 6081935 h 39914735"/>
              <a:gd name="connsiteX59" fmla="*/ 3519720 w 9113520"/>
              <a:gd name="connsiteY59" fmla="*/ 6141783 h 39914735"/>
              <a:gd name="connsiteX60" fmla="*/ 3339840 w 9113520"/>
              <a:gd name="connsiteY60" fmla="*/ 5758919 h 39914735"/>
              <a:gd name="connsiteX61" fmla="*/ 3151680 w 9113520"/>
              <a:gd name="connsiteY61" fmla="*/ 5184735 h 39914735"/>
              <a:gd name="connsiteX62" fmla="*/ 3363360 w 9113520"/>
              <a:gd name="connsiteY62" fmla="*/ 4825555 h 39914735"/>
              <a:gd name="connsiteX63" fmla="*/ 2667000 w 9113520"/>
              <a:gd name="connsiteY63" fmla="*/ 4618895 h 39914735"/>
              <a:gd name="connsiteX64" fmla="*/ 2845920 w 9113520"/>
              <a:gd name="connsiteY64" fmla="*/ 3617462 h 39914735"/>
              <a:gd name="connsiteX65" fmla="*/ 2610720 w 9113520"/>
              <a:gd name="connsiteY65" fmla="*/ 3283937 h 39914735"/>
              <a:gd name="connsiteX66" fmla="*/ 2392680 w 9113520"/>
              <a:gd name="connsiteY66" fmla="*/ 2515775 h 39914735"/>
              <a:gd name="connsiteX67" fmla="*/ 2392680 w 9113520"/>
              <a:gd name="connsiteY67" fmla="*/ 1784255 h 39914735"/>
              <a:gd name="connsiteX68" fmla="*/ 3915914 w 9113520"/>
              <a:gd name="connsiteY68" fmla="*/ 618010 h 39914735"/>
              <a:gd name="connsiteX69" fmla="*/ 4766280 w 9113520"/>
              <a:gd name="connsiteY69" fmla="*/ 163991 h 39914735"/>
              <a:gd name="connsiteX0" fmla="*/ 4766280 w 9113520"/>
              <a:gd name="connsiteY0" fmla="*/ 163991 h 39914735"/>
              <a:gd name="connsiteX1" fmla="*/ 6256320 w 9113520"/>
              <a:gd name="connsiteY1" fmla="*/ 515387 h 39914735"/>
              <a:gd name="connsiteX2" fmla="*/ 7361760 w 9113520"/>
              <a:gd name="connsiteY2" fmla="*/ 1721208 h 39914735"/>
              <a:gd name="connsiteX3" fmla="*/ 7173600 w 9113520"/>
              <a:gd name="connsiteY3" fmla="*/ 2644815 h 39914735"/>
              <a:gd name="connsiteX4" fmla="*/ 7008960 w 9113520"/>
              <a:gd name="connsiteY4" fmla="*/ 3696701 h 39914735"/>
              <a:gd name="connsiteX5" fmla="*/ 7197120 w 9113520"/>
              <a:gd name="connsiteY5" fmla="*/ 5005145 h 39914735"/>
              <a:gd name="connsiteX6" fmla="*/ 6820800 w 9113520"/>
              <a:gd name="connsiteY6" fmla="*/ 5261703 h 39914735"/>
              <a:gd name="connsiteX7" fmla="*/ 6985440 w 9113520"/>
              <a:gd name="connsiteY7" fmla="*/ 5758919 h 39914735"/>
              <a:gd name="connsiteX8" fmla="*/ 7079520 w 9113520"/>
              <a:gd name="connsiteY8" fmla="*/ 6287933 h 39914735"/>
              <a:gd name="connsiteX9" fmla="*/ 8610600 w 9113520"/>
              <a:gd name="connsiteY9" fmla="*/ 7544975 h 39914735"/>
              <a:gd name="connsiteX10" fmla="*/ 8976360 w 9113520"/>
              <a:gd name="connsiteY10" fmla="*/ 9922415 h 39914735"/>
              <a:gd name="connsiteX11" fmla="*/ 7787640 w 9113520"/>
              <a:gd name="connsiteY11" fmla="*/ 14860175 h 39914735"/>
              <a:gd name="connsiteX12" fmla="*/ 7147560 w 9113520"/>
              <a:gd name="connsiteY12" fmla="*/ 15683135 h 39914735"/>
              <a:gd name="connsiteX13" fmla="*/ 7879080 w 9113520"/>
              <a:gd name="connsiteY13" fmla="*/ 16688975 h 39914735"/>
              <a:gd name="connsiteX14" fmla="*/ 7787640 w 9113520"/>
              <a:gd name="connsiteY14" fmla="*/ 20803775 h 39914735"/>
              <a:gd name="connsiteX15" fmla="*/ 6964680 w 9113520"/>
              <a:gd name="connsiteY15" fmla="*/ 22541135 h 39914735"/>
              <a:gd name="connsiteX16" fmla="*/ 6964680 w 9113520"/>
              <a:gd name="connsiteY16" fmla="*/ 24644255 h 39914735"/>
              <a:gd name="connsiteX17" fmla="*/ 6690360 w 9113520"/>
              <a:gd name="connsiteY17" fmla="*/ 25558655 h 39914735"/>
              <a:gd name="connsiteX18" fmla="*/ 6690360 w 9113520"/>
              <a:gd name="connsiteY18" fmla="*/ 26838815 h 39914735"/>
              <a:gd name="connsiteX19" fmla="*/ 6416040 w 9113520"/>
              <a:gd name="connsiteY19" fmla="*/ 29399135 h 39914735"/>
              <a:gd name="connsiteX20" fmla="*/ 6873240 w 9113520"/>
              <a:gd name="connsiteY20" fmla="*/ 31502255 h 39914735"/>
              <a:gd name="connsiteX21" fmla="*/ 6507480 w 9113520"/>
              <a:gd name="connsiteY21" fmla="*/ 35891375 h 39914735"/>
              <a:gd name="connsiteX22" fmla="*/ 7421880 w 9113520"/>
              <a:gd name="connsiteY22" fmla="*/ 37262975 h 39914735"/>
              <a:gd name="connsiteX23" fmla="*/ 6690360 w 9113520"/>
              <a:gd name="connsiteY23" fmla="*/ 38543135 h 39914735"/>
              <a:gd name="connsiteX24" fmla="*/ 6781800 w 9113520"/>
              <a:gd name="connsiteY24" fmla="*/ 39366095 h 39914735"/>
              <a:gd name="connsiteX25" fmla="*/ 6233160 w 9113520"/>
              <a:gd name="connsiteY25" fmla="*/ 39183215 h 39914735"/>
              <a:gd name="connsiteX26" fmla="*/ 6233160 w 9113520"/>
              <a:gd name="connsiteY26" fmla="*/ 39640415 h 39914735"/>
              <a:gd name="connsiteX27" fmla="*/ 5318760 w 9113520"/>
              <a:gd name="connsiteY27" fmla="*/ 39914735 h 39914735"/>
              <a:gd name="connsiteX28" fmla="*/ 2758440 w 9113520"/>
              <a:gd name="connsiteY28" fmla="*/ 39640415 h 39914735"/>
              <a:gd name="connsiteX29" fmla="*/ 3581400 w 9113520"/>
              <a:gd name="connsiteY29" fmla="*/ 39000335 h 39914735"/>
              <a:gd name="connsiteX30" fmla="*/ 563880 w 9113520"/>
              <a:gd name="connsiteY30" fmla="*/ 38908895 h 39914735"/>
              <a:gd name="connsiteX31" fmla="*/ 2758440 w 9113520"/>
              <a:gd name="connsiteY31" fmla="*/ 37903055 h 39914735"/>
              <a:gd name="connsiteX32" fmla="*/ 4312920 w 9113520"/>
              <a:gd name="connsiteY32" fmla="*/ 36348575 h 39914735"/>
              <a:gd name="connsiteX33" fmla="*/ 3581400 w 9113520"/>
              <a:gd name="connsiteY33" fmla="*/ 30496415 h 39914735"/>
              <a:gd name="connsiteX34" fmla="*/ 3672840 w 9113520"/>
              <a:gd name="connsiteY34" fmla="*/ 29764895 h 39914735"/>
              <a:gd name="connsiteX35" fmla="*/ 15240 w 9113520"/>
              <a:gd name="connsiteY35" fmla="*/ 29033375 h 39914735"/>
              <a:gd name="connsiteX36" fmla="*/ 1844040 w 9113520"/>
              <a:gd name="connsiteY36" fmla="*/ 19066415 h 39914735"/>
              <a:gd name="connsiteX37" fmla="*/ 1295400 w 9113520"/>
              <a:gd name="connsiteY37" fmla="*/ 19157855 h 39914735"/>
              <a:gd name="connsiteX38" fmla="*/ 1386840 w 9113520"/>
              <a:gd name="connsiteY38" fmla="*/ 18974975 h 39914735"/>
              <a:gd name="connsiteX39" fmla="*/ 1021080 w 9113520"/>
              <a:gd name="connsiteY39" fmla="*/ 19157855 h 39914735"/>
              <a:gd name="connsiteX40" fmla="*/ 838200 w 9113520"/>
              <a:gd name="connsiteY40" fmla="*/ 18883535 h 39914735"/>
              <a:gd name="connsiteX41" fmla="*/ 472440 w 9113520"/>
              <a:gd name="connsiteY41" fmla="*/ 19066415 h 39914735"/>
              <a:gd name="connsiteX42" fmla="*/ 838200 w 9113520"/>
              <a:gd name="connsiteY42" fmla="*/ 18426335 h 39914735"/>
              <a:gd name="connsiteX43" fmla="*/ 289560 w 9113520"/>
              <a:gd name="connsiteY43" fmla="*/ 18334895 h 39914735"/>
              <a:gd name="connsiteX44" fmla="*/ 563880 w 9113520"/>
              <a:gd name="connsiteY44" fmla="*/ 17786255 h 39914735"/>
              <a:gd name="connsiteX45" fmla="*/ 106680 w 9113520"/>
              <a:gd name="connsiteY45" fmla="*/ 17329055 h 39914735"/>
              <a:gd name="connsiteX46" fmla="*/ 381000 w 9113520"/>
              <a:gd name="connsiteY46" fmla="*/ 17237615 h 39914735"/>
              <a:gd name="connsiteX47" fmla="*/ 472440 w 9113520"/>
              <a:gd name="connsiteY47" fmla="*/ 16414655 h 39914735"/>
              <a:gd name="connsiteX48" fmla="*/ 929640 w 9113520"/>
              <a:gd name="connsiteY48" fmla="*/ 14860175 h 39914735"/>
              <a:gd name="connsiteX49" fmla="*/ 15240 w 9113520"/>
              <a:gd name="connsiteY49" fmla="*/ 14311535 h 39914735"/>
              <a:gd name="connsiteX50" fmla="*/ 746760 w 9113520"/>
              <a:gd name="connsiteY50" fmla="*/ 12391295 h 39914735"/>
              <a:gd name="connsiteX51" fmla="*/ 106680 w 9113520"/>
              <a:gd name="connsiteY51" fmla="*/ 12208415 h 39914735"/>
              <a:gd name="connsiteX52" fmla="*/ 106680 w 9113520"/>
              <a:gd name="connsiteY52" fmla="*/ 11568335 h 39914735"/>
              <a:gd name="connsiteX53" fmla="*/ 381000 w 9113520"/>
              <a:gd name="connsiteY53" fmla="*/ 11659775 h 39914735"/>
              <a:gd name="connsiteX54" fmla="*/ 1295400 w 9113520"/>
              <a:gd name="connsiteY54" fmla="*/ 10288175 h 39914735"/>
              <a:gd name="connsiteX55" fmla="*/ 2026920 w 9113520"/>
              <a:gd name="connsiteY55" fmla="*/ 10653935 h 39914735"/>
              <a:gd name="connsiteX56" fmla="*/ 2758440 w 9113520"/>
              <a:gd name="connsiteY56" fmla="*/ 7910735 h 39914735"/>
              <a:gd name="connsiteX57" fmla="*/ 3947160 w 9113520"/>
              <a:gd name="connsiteY57" fmla="*/ 7544975 h 39914735"/>
              <a:gd name="connsiteX58" fmla="*/ 4312920 w 9113520"/>
              <a:gd name="connsiteY58" fmla="*/ 6081935 h 39914735"/>
              <a:gd name="connsiteX59" fmla="*/ 3519720 w 9113520"/>
              <a:gd name="connsiteY59" fmla="*/ 6141783 h 39914735"/>
              <a:gd name="connsiteX60" fmla="*/ 3339840 w 9113520"/>
              <a:gd name="connsiteY60" fmla="*/ 5758919 h 39914735"/>
              <a:gd name="connsiteX61" fmla="*/ 3151680 w 9113520"/>
              <a:gd name="connsiteY61" fmla="*/ 5184735 h 39914735"/>
              <a:gd name="connsiteX62" fmla="*/ 2916480 w 9113520"/>
              <a:gd name="connsiteY62" fmla="*/ 4823283 h 39914735"/>
              <a:gd name="connsiteX63" fmla="*/ 2667000 w 9113520"/>
              <a:gd name="connsiteY63" fmla="*/ 4618895 h 39914735"/>
              <a:gd name="connsiteX64" fmla="*/ 2845920 w 9113520"/>
              <a:gd name="connsiteY64" fmla="*/ 3617462 h 39914735"/>
              <a:gd name="connsiteX65" fmla="*/ 2610720 w 9113520"/>
              <a:gd name="connsiteY65" fmla="*/ 3283937 h 39914735"/>
              <a:gd name="connsiteX66" fmla="*/ 2392680 w 9113520"/>
              <a:gd name="connsiteY66" fmla="*/ 2515775 h 39914735"/>
              <a:gd name="connsiteX67" fmla="*/ 2392680 w 9113520"/>
              <a:gd name="connsiteY67" fmla="*/ 1784255 h 39914735"/>
              <a:gd name="connsiteX68" fmla="*/ 3915914 w 9113520"/>
              <a:gd name="connsiteY68" fmla="*/ 618010 h 39914735"/>
              <a:gd name="connsiteX69" fmla="*/ 4766280 w 9113520"/>
              <a:gd name="connsiteY69" fmla="*/ 163991 h 39914735"/>
              <a:gd name="connsiteX0" fmla="*/ 4766280 w 9113520"/>
              <a:gd name="connsiteY0" fmla="*/ 163991 h 39914735"/>
              <a:gd name="connsiteX1" fmla="*/ 6256320 w 9113520"/>
              <a:gd name="connsiteY1" fmla="*/ 515387 h 39914735"/>
              <a:gd name="connsiteX2" fmla="*/ 7361760 w 9113520"/>
              <a:gd name="connsiteY2" fmla="*/ 1721208 h 39914735"/>
              <a:gd name="connsiteX3" fmla="*/ 7173600 w 9113520"/>
              <a:gd name="connsiteY3" fmla="*/ 2644815 h 39914735"/>
              <a:gd name="connsiteX4" fmla="*/ 7008960 w 9113520"/>
              <a:gd name="connsiteY4" fmla="*/ 3696701 h 39914735"/>
              <a:gd name="connsiteX5" fmla="*/ 7197120 w 9113520"/>
              <a:gd name="connsiteY5" fmla="*/ 5005145 h 39914735"/>
              <a:gd name="connsiteX6" fmla="*/ 6820800 w 9113520"/>
              <a:gd name="connsiteY6" fmla="*/ 5261703 h 39914735"/>
              <a:gd name="connsiteX7" fmla="*/ 6985440 w 9113520"/>
              <a:gd name="connsiteY7" fmla="*/ 5758919 h 39914735"/>
              <a:gd name="connsiteX8" fmla="*/ 7079520 w 9113520"/>
              <a:gd name="connsiteY8" fmla="*/ 6287933 h 39914735"/>
              <a:gd name="connsiteX9" fmla="*/ 8610600 w 9113520"/>
              <a:gd name="connsiteY9" fmla="*/ 7544975 h 39914735"/>
              <a:gd name="connsiteX10" fmla="*/ 8976360 w 9113520"/>
              <a:gd name="connsiteY10" fmla="*/ 9922415 h 39914735"/>
              <a:gd name="connsiteX11" fmla="*/ 7787640 w 9113520"/>
              <a:gd name="connsiteY11" fmla="*/ 14860175 h 39914735"/>
              <a:gd name="connsiteX12" fmla="*/ 7147560 w 9113520"/>
              <a:gd name="connsiteY12" fmla="*/ 15683135 h 39914735"/>
              <a:gd name="connsiteX13" fmla="*/ 7879080 w 9113520"/>
              <a:gd name="connsiteY13" fmla="*/ 16688975 h 39914735"/>
              <a:gd name="connsiteX14" fmla="*/ 7787640 w 9113520"/>
              <a:gd name="connsiteY14" fmla="*/ 20803775 h 39914735"/>
              <a:gd name="connsiteX15" fmla="*/ 6964680 w 9113520"/>
              <a:gd name="connsiteY15" fmla="*/ 22541135 h 39914735"/>
              <a:gd name="connsiteX16" fmla="*/ 6964680 w 9113520"/>
              <a:gd name="connsiteY16" fmla="*/ 24644255 h 39914735"/>
              <a:gd name="connsiteX17" fmla="*/ 6690360 w 9113520"/>
              <a:gd name="connsiteY17" fmla="*/ 25558655 h 39914735"/>
              <a:gd name="connsiteX18" fmla="*/ 6690360 w 9113520"/>
              <a:gd name="connsiteY18" fmla="*/ 26838815 h 39914735"/>
              <a:gd name="connsiteX19" fmla="*/ 6416040 w 9113520"/>
              <a:gd name="connsiteY19" fmla="*/ 29399135 h 39914735"/>
              <a:gd name="connsiteX20" fmla="*/ 6873240 w 9113520"/>
              <a:gd name="connsiteY20" fmla="*/ 31502255 h 39914735"/>
              <a:gd name="connsiteX21" fmla="*/ 6507480 w 9113520"/>
              <a:gd name="connsiteY21" fmla="*/ 35891375 h 39914735"/>
              <a:gd name="connsiteX22" fmla="*/ 7421880 w 9113520"/>
              <a:gd name="connsiteY22" fmla="*/ 37262975 h 39914735"/>
              <a:gd name="connsiteX23" fmla="*/ 6690360 w 9113520"/>
              <a:gd name="connsiteY23" fmla="*/ 38543135 h 39914735"/>
              <a:gd name="connsiteX24" fmla="*/ 6781800 w 9113520"/>
              <a:gd name="connsiteY24" fmla="*/ 39366095 h 39914735"/>
              <a:gd name="connsiteX25" fmla="*/ 6233160 w 9113520"/>
              <a:gd name="connsiteY25" fmla="*/ 39183215 h 39914735"/>
              <a:gd name="connsiteX26" fmla="*/ 6233160 w 9113520"/>
              <a:gd name="connsiteY26" fmla="*/ 39640415 h 39914735"/>
              <a:gd name="connsiteX27" fmla="*/ 5318760 w 9113520"/>
              <a:gd name="connsiteY27" fmla="*/ 39914735 h 39914735"/>
              <a:gd name="connsiteX28" fmla="*/ 2758440 w 9113520"/>
              <a:gd name="connsiteY28" fmla="*/ 39640415 h 39914735"/>
              <a:gd name="connsiteX29" fmla="*/ 3581400 w 9113520"/>
              <a:gd name="connsiteY29" fmla="*/ 39000335 h 39914735"/>
              <a:gd name="connsiteX30" fmla="*/ 563880 w 9113520"/>
              <a:gd name="connsiteY30" fmla="*/ 38908895 h 39914735"/>
              <a:gd name="connsiteX31" fmla="*/ 2758440 w 9113520"/>
              <a:gd name="connsiteY31" fmla="*/ 37903055 h 39914735"/>
              <a:gd name="connsiteX32" fmla="*/ 4312920 w 9113520"/>
              <a:gd name="connsiteY32" fmla="*/ 36348575 h 39914735"/>
              <a:gd name="connsiteX33" fmla="*/ 3581400 w 9113520"/>
              <a:gd name="connsiteY33" fmla="*/ 30496415 h 39914735"/>
              <a:gd name="connsiteX34" fmla="*/ 3672840 w 9113520"/>
              <a:gd name="connsiteY34" fmla="*/ 29764895 h 39914735"/>
              <a:gd name="connsiteX35" fmla="*/ 15240 w 9113520"/>
              <a:gd name="connsiteY35" fmla="*/ 29033375 h 39914735"/>
              <a:gd name="connsiteX36" fmla="*/ 1844040 w 9113520"/>
              <a:gd name="connsiteY36" fmla="*/ 19066415 h 39914735"/>
              <a:gd name="connsiteX37" fmla="*/ 1295400 w 9113520"/>
              <a:gd name="connsiteY37" fmla="*/ 19157855 h 39914735"/>
              <a:gd name="connsiteX38" fmla="*/ 1386840 w 9113520"/>
              <a:gd name="connsiteY38" fmla="*/ 18974975 h 39914735"/>
              <a:gd name="connsiteX39" fmla="*/ 1021080 w 9113520"/>
              <a:gd name="connsiteY39" fmla="*/ 19157855 h 39914735"/>
              <a:gd name="connsiteX40" fmla="*/ 838200 w 9113520"/>
              <a:gd name="connsiteY40" fmla="*/ 18883535 h 39914735"/>
              <a:gd name="connsiteX41" fmla="*/ 472440 w 9113520"/>
              <a:gd name="connsiteY41" fmla="*/ 19066415 h 39914735"/>
              <a:gd name="connsiteX42" fmla="*/ 838200 w 9113520"/>
              <a:gd name="connsiteY42" fmla="*/ 18426335 h 39914735"/>
              <a:gd name="connsiteX43" fmla="*/ 289560 w 9113520"/>
              <a:gd name="connsiteY43" fmla="*/ 18334895 h 39914735"/>
              <a:gd name="connsiteX44" fmla="*/ 563880 w 9113520"/>
              <a:gd name="connsiteY44" fmla="*/ 17786255 h 39914735"/>
              <a:gd name="connsiteX45" fmla="*/ 106680 w 9113520"/>
              <a:gd name="connsiteY45" fmla="*/ 17329055 h 39914735"/>
              <a:gd name="connsiteX46" fmla="*/ 381000 w 9113520"/>
              <a:gd name="connsiteY46" fmla="*/ 17237615 h 39914735"/>
              <a:gd name="connsiteX47" fmla="*/ 472440 w 9113520"/>
              <a:gd name="connsiteY47" fmla="*/ 16414655 h 39914735"/>
              <a:gd name="connsiteX48" fmla="*/ 929640 w 9113520"/>
              <a:gd name="connsiteY48" fmla="*/ 14860175 h 39914735"/>
              <a:gd name="connsiteX49" fmla="*/ 15240 w 9113520"/>
              <a:gd name="connsiteY49" fmla="*/ 14311535 h 39914735"/>
              <a:gd name="connsiteX50" fmla="*/ 746760 w 9113520"/>
              <a:gd name="connsiteY50" fmla="*/ 12391295 h 39914735"/>
              <a:gd name="connsiteX51" fmla="*/ 106680 w 9113520"/>
              <a:gd name="connsiteY51" fmla="*/ 12208415 h 39914735"/>
              <a:gd name="connsiteX52" fmla="*/ 106680 w 9113520"/>
              <a:gd name="connsiteY52" fmla="*/ 11568335 h 39914735"/>
              <a:gd name="connsiteX53" fmla="*/ 381000 w 9113520"/>
              <a:gd name="connsiteY53" fmla="*/ 11659775 h 39914735"/>
              <a:gd name="connsiteX54" fmla="*/ 1295400 w 9113520"/>
              <a:gd name="connsiteY54" fmla="*/ 10288175 h 39914735"/>
              <a:gd name="connsiteX55" fmla="*/ 2026920 w 9113520"/>
              <a:gd name="connsiteY55" fmla="*/ 10653935 h 39914735"/>
              <a:gd name="connsiteX56" fmla="*/ 2758440 w 9113520"/>
              <a:gd name="connsiteY56" fmla="*/ 7910735 h 39914735"/>
              <a:gd name="connsiteX57" fmla="*/ 3947160 w 9113520"/>
              <a:gd name="connsiteY57" fmla="*/ 7544975 h 39914735"/>
              <a:gd name="connsiteX58" fmla="*/ 4312920 w 9113520"/>
              <a:gd name="connsiteY58" fmla="*/ 6081935 h 39914735"/>
              <a:gd name="connsiteX59" fmla="*/ 3519720 w 9113520"/>
              <a:gd name="connsiteY59" fmla="*/ 6141783 h 39914735"/>
              <a:gd name="connsiteX60" fmla="*/ 3339840 w 9113520"/>
              <a:gd name="connsiteY60" fmla="*/ 5758919 h 39914735"/>
              <a:gd name="connsiteX61" fmla="*/ 3151680 w 9113520"/>
              <a:gd name="connsiteY61" fmla="*/ 5184735 h 39914735"/>
              <a:gd name="connsiteX62" fmla="*/ 3057600 w 9113520"/>
              <a:gd name="connsiteY62" fmla="*/ 4823283 h 39914735"/>
              <a:gd name="connsiteX63" fmla="*/ 2667000 w 9113520"/>
              <a:gd name="connsiteY63" fmla="*/ 4618895 h 39914735"/>
              <a:gd name="connsiteX64" fmla="*/ 2845920 w 9113520"/>
              <a:gd name="connsiteY64" fmla="*/ 3617462 h 39914735"/>
              <a:gd name="connsiteX65" fmla="*/ 2610720 w 9113520"/>
              <a:gd name="connsiteY65" fmla="*/ 3283937 h 39914735"/>
              <a:gd name="connsiteX66" fmla="*/ 2392680 w 9113520"/>
              <a:gd name="connsiteY66" fmla="*/ 2515775 h 39914735"/>
              <a:gd name="connsiteX67" fmla="*/ 2392680 w 9113520"/>
              <a:gd name="connsiteY67" fmla="*/ 1784255 h 39914735"/>
              <a:gd name="connsiteX68" fmla="*/ 3915914 w 9113520"/>
              <a:gd name="connsiteY68" fmla="*/ 618010 h 39914735"/>
              <a:gd name="connsiteX69" fmla="*/ 4766280 w 9113520"/>
              <a:gd name="connsiteY69" fmla="*/ 163991 h 39914735"/>
              <a:gd name="connsiteX0" fmla="*/ 4766280 w 9113520"/>
              <a:gd name="connsiteY0" fmla="*/ 163991 h 39914735"/>
              <a:gd name="connsiteX1" fmla="*/ 6256320 w 9113520"/>
              <a:gd name="connsiteY1" fmla="*/ 515387 h 39914735"/>
              <a:gd name="connsiteX2" fmla="*/ 7361760 w 9113520"/>
              <a:gd name="connsiteY2" fmla="*/ 1721208 h 39914735"/>
              <a:gd name="connsiteX3" fmla="*/ 7173600 w 9113520"/>
              <a:gd name="connsiteY3" fmla="*/ 2644815 h 39914735"/>
              <a:gd name="connsiteX4" fmla="*/ 7008960 w 9113520"/>
              <a:gd name="connsiteY4" fmla="*/ 3696701 h 39914735"/>
              <a:gd name="connsiteX5" fmla="*/ 7197120 w 9113520"/>
              <a:gd name="connsiteY5" fmla="*/ 5005145 h 39914735"/>
              <a:gd name="connsiteX6" fmla="*/ 6820800 w 9113520"/>
              <a:gd name="connsiteY6" fmla="*/ 5261703 h 39914735"/>
              <a:gd name="connsiteX7" fmla="*/ 6985440 w 9113520"/>
              <a:gd name="connsiteY7" fmla="*/ 5758919 h 39914735"/>
              <a:gd name="connsiteX8" fmla="*/ 7079520 w 9113520"/>
              <a:gd name="connsiteY8" fmla="*/ 6287933 h 39914735"/>
              <a:gd name="connsiteX9" fmla="*/ 8610600 w 9113520"/>
              <a:gd name="connsiteY9" fmla="*/ 7544975 h 39914735"/>
              <a:gd name="connsiteX10" fmla="*/ 8976360 w 9113520"/>
              <a:gd name="connsiteY10" fmla="*/ 9922415 h 39914735"/>
              <a:gd name="connsiteX11" fmla="*/ 7787640 w 9113520"/>
              <a:gd name="connsiteY11" fmla="*/ 14860175 h 39914735"/>
              <a:gd name="connsiteX12" fmla="*/ 7147560 w 9113520"/>
              <a:gd name="connsiteY12" fmla="*/ 15683135 h 39914735"/>
              <a:gd name="connsiteX13" fmla="*/ 7879080 w 9113520"/>
              <a:gd name="connsiteY13" fmla="*/ 16688975 h 39914735"/>
              <a:gd name="connsiteX14" fmla="*/ 7787640 w 9113520"/>
              <a:gd name="connsiteY14" fmla="*/ 20803775 h 39914735"/>
              <a:gd name="connsiteX15" fmla="*/ 6964680 w 9113520"/>
              <a:gd name="connsiteY15" fmla="*/ 22541135 h 39914735"/>
              <a:gd name="connsiteX16" fmla="*/ 6964680 w 9113520"/>
              <a:gd name="connsiteY16" fmla="*/ 24644255 h 39914735"/>
              <a:gd name="connsiteX17" fmla="*/ 6690360 w 9113520"/>
              <a:gd name="connsiteY17" fmla="*/ 25558655 h 39914735"/>
              <a:gd name="connsiteX18" fmla="*/ 6690360 w 9113520"/>
              <a:gd name="connsiteY18" fmla="*/ 26838815 h 39914735"/>
              <a:gd name="connsiteX19" fmla="*/ 6416040 w 9113520"/>
              <a:gd name="connsiteY19" fmla="*/ 29399135 h 39914735"/>
              <a:gd name="connsiteX20" fmla="*/ 6873240 w 9113520"/>
              <a:gd name="connsiteY20" fmla="*/ 31502255 h 39914735"/>
              <a:gd name="connsiteX21" fmla="*/ 6507480 w 9113520"/>
              <a:gd name="connsiteY21" fmla="*/ 35891375 h 39914735"/>
              <a:gd name="connsiteX22" fmla="*/ 7421880 w 9113520"/>
              <a:gd name="connsiteY22" fmla="*/ 37262975 h 39914735"/>
              <a:gd name="connsiteX23" fmla="*/ 6690360 w 9113520"/>
              <a:gd name="connsiteY23" fmla="*/ 38543135 h 39914735"/>
              <a:gd name="connsiteX24" fmla="*/ 6781800 w 9113520"/>
              <a:gd name="connsiteY24" fmla="*/ 39366095 h 39914735"/>
              <a:gd name="connsiteX25" fmla="*/ 6233160 w 9113520"/>
              <a:gd name="connsiteY25" fmla="*/ 39183215 h 39914735"/>
              <a:gd name="connsiteX26" fmla="*/ 6233160 w 9113520"/>
              <a:gd name="connsiteY26" fmla="*/ 39640415 h 39914735"/>
              <a:gd name="connsiteX27" fmla="*/ 5318760 w 9113520"/>
              <a:gd name="connsiteY27" fmla="*/ 39914735 h 39914735"/>
              <a:gd name="connsiteX28" fmla="*/ 2758440 w 9113520"/>
              <a:gd name="connsiteY28" fmla="*/ 39640415 h 39914735"/>
              <a:gd name="connsiteX29" fmla="*/ 3581400 w 9113520"/>
              <a:gd name="connsiteY29" fmla="*/ 39000335 h 39914735"/>
              <a:gd name="connsiteX30" fmla="*/ 563880 w 9113520"/>
              <a:gd name="connsiteY30" fmla="*/ 38908895 h 39914735"/>
              <a:gd name="connsiteX31" fmla="*/ 2758440 w 9113520"/>
              <a:gd name="connsiteY31" fmla="*/ 37903055 h 39914735"/>
              <a:gd name="connsiteX32" fmla="*/ 4312920 w 9113520"/>
              <a:gd name="connsiteY32" fmla="*/ 36348575 h 39914735"/>
              <a:gd name="connsiteX33" fmla="*/ 3581400 w 9113520"/>
              <a:gd name="connsiteY33" fmla="*/ 30496415 h 39914735"/>
              <a:gd name="connsiteX34" fmla="*/ 3672840 w 9113520"/>
              <a:gd name="connsiteY34" fmla="*/ 29764895 h 39914735"/>
              <a:gd name="connsiteX35" fmla="*/ 15240 w 9113520"/>
              <a:gd name="connsiteY35" fmla="*/ 29033375 h 39914735"/>
              <a:gd name="connsiteX36" fmla="*/ 1844040 w 9113520"/>
              <a:gd name="connsiteY36" fmla="*/ 19066415 h 39914735"/>
              <a:gd name="connsiteX37" fmla="*/ 1295400 w 9113520"/>
              <a:gd name="connsiteY37" fmla="*/ 19157855 h 39914735"/>
              <a:gd name="connsiteX38" fmla="*/ 1386840 w 9113520"/>
              <a:gd name="connsiteY38" fmla="*/ 18974975 h 39914735"/>
              <a:gd name="connsiteX39" fmla="*/ 1021080 w 9113520"/>
              <a:gd name="connsiteY39" fmla="*/ 19157855 h 39914735"/>
              <a:gd name="connsiteX40" fmla="*/ 838200 w 9113520"/>
              <a:gd name="connsiteY40" fmla="*/ 18883535 h 39914735"/>
              <a:gd name="connsiteX41" fmla="*/ 472440 w 9113520"/>
              <a:gd name="connsiteY41" fmla="*/ 19066415 h 39914735"/>
              <a:gd name="connsiteX42" fmla="*/ 838200 w 9113520"/>
              <a:gd name="connsiteY42" fmla="*/ 18426335 h 39914735"/>
              <a:gd name="connsiteX43" fmla="*/ 289560 w 9113520"/>
              <a:gd name="connsiteY43" fmla="*/ 18334895 h 39914735"/>
              <a:gd name="connsiteX44" fmla="*/ 563880 w 9113520"/>
              <a:gd name="connsiteY44" fmla="*/ 17786255 h 39914735"/>
              <a:gd name="connsiteX45" fmla="*/ 106680 w 9113520"/>
              <a:gd name="connsiteY45" fmla="*/ 17329055 h 39914735"/>
              <a:gd name="connsiteX46" fmla="*/ 381000 w 9113520"/>
              <a:gd name="connsiteY46" fmla="*/ 17237615 h 39914735"/>
              <a:gd name="connsiteX47" fmla="*/ 472440 w 9113520"/>
              <a:gd name="connsiteY47" fmla="*/ 16414655 h 39914735"/>
              <a:gd name="connsiteX48" fmla="*/ 929640 w 9113520"/>
              <a:gd name="connsiteY48" fmla="*/ 14860175 h 39914735"/>
              <a:gd name="connsiteX49" fmla="*/ 15240 w 9113520"/>
              <a:gd name="connsiteY49" fmla="*/ 14311535 h 39914735"/>
              <a:gd name="connsiteX50" fmla="*/ 746760 w 9113520"/>
              <a:gd name="connsiteY50" fmla="*/ 12391295 h 39914735"/>
              <a:gd name="connsiteX51" fmla="*/ 106680 w 9113520"/>
              <a:gd name="connsiteY51" fmla="*/ 12208415 h 39914735"/>
              <a:gd name="connsiteX52" fmla="*/ 106680 w 9113520"/>
              <a:gd name="connsiteY52" fmla="*/ 11568335 h 39914735"/>
              <a:gd name="connsiteX53" fmla="*/ 381000 w 9113520"/>
              <a:gd name="connsiteY53" fmla="*/ 11659775 h 39914735"/>
              <a:gd name="connsiteX54" fmla="*/ 1295400 w 9113520"/>
              <a:gd name="connsiteY54" fmla="*/ 10288175 h 39914735"/>
              <a:gd name="connsiteX55" fmla="*/ 2026920 w 9113520"/>
              <a:gd name="connsiteY55" fmla="*/ 10653935 h 39914735"/>
              <a:gd name="connsiteX56" fmla="*/ 2758440 w 9113520"/>
              <a:gd name="connsiteY56" fmla="*/ 7910735 h 39914735"/>
              <a:gd name="connsiteX57" fmla="*/ 3947160 w 9113520"/>
              <a:gd name="connsiteY57" fmla="*/ 7544975 h 39914735"/>
              <a:gd name="connsiteX58" fmla="*/ 4312920 w 9113520"/>
              <a:gd name="connsiteY58" fmla="*/ 6081935 h 39914735"/>
              <a:gd name="connsiteX59" fmla="*/ 3519720 w 9113520"/>
              <a:gd name="connsiteY59" fmla="*/ 6141783 h 39914735"/>
              <a:gd name="connsiteX60" fmla="*/ 3339840 w 9113520"/>
              <a:gd name="connsiteY60" fmla="*/ 5758919 h 39914735"/>
              <a:gd name="connsiteX61" fmla="*/ 2987040 w 9113520"/>
              <a:gd name="connsiteY61" fmla="*/ 5233775 h 39914735"/>
              <a:gd name="connsiteX62" fmla="*/ 3057600 w 9113520"/>
              <a:gd name="connsiteY62" fmla="*/ 4823283 h 39914735"/>
              <a:gd name="connsiteX63" fmla="*/ 2667000 w 9113520"/>
              <a:gd name="connsiteY63" fmla="*/ 4618895 h 39914735"/>
              <a:gd name="connsiteX64" fmla="*/ 2845920 w 9113520"/>
              <a:gd name="connsiteY64" fmla="*/ 3617462 h 39914735"/>
              <a:gd name="connsiteX65" fmla="*/ 2610720 w 9113520"/>
              <a:gd name="connsiteY65" fmla="*/ 3283937 h 39914735"/>
              <a:gd name="connsiteX66" fmla="*/ 2392680 w 9113520"/>
              <a:gd name="connsiteY66" fmla="*/ 2515775 h 39914735"/>
              <a:gd name="connsiteX67" fmla="*/ 2392680 w 9113520"/>
              <a:gd name="connsiteY67" fmla="*/ 1784255 h 39914735"/>
              <a:gd name="connsiteX68" fmla="*/ 3915914 w 9113520"/>
              <a:gd name="connsiteY68" fmla="*/ 618010 h 39914735"/>
              <a:gd name="connsiteX69" fmla="*/ 4766280 w 9113520"/>
              <a:gd name="connsiteY69" fmla="*/ 163991 h 39914735"/>
              <a:gd name="connsiteX0" fmla="*/ 4766280 w 9113520"/>
              <a:gd name="connsiteY0" fmla="*/ 163991 h 39914735"/>
              <a:gd name="connsiteX1" fmla="*/ 6256320 w 9113520"/>
              <a:gd name="connsiteY1" fmla="*/ 515387 h 39914735"/>
              <a:gd name="connsiteX2" fmla="*/ 7361760 w 9113520"/>
              <a:gd name="connsiteY2" fmla="*/ 1721208 h 39914735"/>
              <a:gd name="connsiteX3" fmla="*/ 7173600 w 9113520"/>
              <a:gd name="connsiteY3" fmla="*/ 2644815 h 39914735"/>
              <a:gd name="connsiteX4" fmla="*/ 7008960 w 9113520"/>
              <a:gd name="connsiteY4" fmla="*/ 3696701 h 39914735"/>
              <a:gd name="connsiteX5" fmla="*/ 7197120 w 9113520"/>
              <a:gd name="connsiteY5" fmla="*/ 5005145 h 39914735"/>
              <a:gd name="connsiteX6" fmla="*/ 6820800 w 9113520"/>
              <a:gd name="connsiteY6" fmla="*/ 5261703 h 39914735"/>
              <a:gd name="connsiteX7" fmla="*/ 6985440 w 9113520"/>
              <a:gd name="connsiteY7" fmla="*/ 5758919 h 39914735"/>
              <a:gd name="connsiteX8" fmla="*/ 7079520 w 9113520"/>
              <a:gd name="connsiteY8" fmla="*/ 6287933 h 39914735"/>
              <a:gd name="connsiteX9" fmla="*/ 8610600 w 9113520"/>
              <a:gd name="connsiteY9" fmla="*/ 7544975 h 39914735"/>
              <a:gd name="connsiteX10" fmla="*/ 8976360 w 9113520"/>
              <a:gd name="connsiteY10" fmla="*/ 9922415 h 39914735"/>
              <a:gd name="connsiteX11" fmla="*/ 7787640 w 9113520"/>
              <a:gd name="connsiteY11" fmla="*/ 14860175 h 39914735"/>
              <a:gd name="connsiteX12" fmla="*/ 7147560 w 9113520"/>
              <a:gd name="connsiteY12" fmla="*/ 15683135 h 39914735"/>
              <a:gd name="connsiteX13" fmla="*/ 7879080 w 9113520"/>
              <a:gd name="connsiteY13" fmla="*/ 16688975 h 39914735"/>
              <a:gd name="connsiteX14" fmla="*/ 7787640 w 9113520"/>
              <a:gd name="connsiteY14" fmla="*/ 20803775 h 39914735"/>
              <a:gd name="connsiteX15" fmla="*/ 6964680 w 9113520"/>
              <a:gd name="connsiteY15" fmla="*/ 22541135 h 39914735"/>
              <a:gd name="connsiteX16" fmla="*/ 6964680 w 9113520"/>
              <a:gd name="connsiteY16" fmla="*/ 24644255 h 39914735"/>
              <a:gd name="connsiteX17" fmla="*/ 6690360 w 9113520"/>
              <a:gd name="connsiteY17" fmla="*/ 25558655 h 39914735"/>
              <a:gd name="connsiteX18" fmla="*/ 6690360 w 9113520"/>
              <a:gd name="connsiteY18" fmla="*/ 26838815 h 39914735"/>
              <a:gd name="connsiteX19" fmla="*/ 6416040 w 9113520"/>
              <a:gd name="connsiteY19" fmla="*/ 29399135 h 39914735"/>
              <a:gd name="connsiteX20" fmla="*/ 6873240 w 9113520"/>
              <a:gd name="connsiteY20" fmla="*/ 31502255 h 39914735"/>
              <a:gd name="connsiteX21" fmla="*/ 6507480 w 9113520"/>
              <a:gd name="connsiteY21" fmla="*/ 35891375 h 39914735"/>
              <a:gd name="connsiteX22" fmla="*/ 7421880 w 9113520"/>
              <a:gd name="connsiteY22" fmla="*/ 37262975 h 39914735"/>
              <a:gd name="connsiteX23" fmla="*/ 6690360 w 9113520"/>
              <a:gd name="connsiteY23" fmla="*/ 38543135 h 39914735"/>
              <a:gd name="connsiteX24" fmla="*/ 6781800 w 9113520"/>
              <a:gd name="connsiteY24" fmla="*/ 39366095 h 39914735"/>
              <a:gd name="connsiteX25" fmla="*/ 6233160 w 9113520"/>
              <a:gd name="connsiteY25" fmla="*/ 39183215 h 39914735"/>
              <a:gd name="connsiteX26" fmla="*/ 6233160 w 9113520"/>
              <a:gd name="connsiteY26" fmla="*/ 39640415 h 39914735"/>
              <a:gd name="connsiteX27" fmla="*/ 5318760 w 9113520"/>
              <a:gd name="connsiteY27" fmla="*/ 39914735 h 39914735"/>
              <a:gd name="connsiteX28" fmla="*/ 2758440 w 9113520"/>
              <a:gd name="connsiteY28" fmla="*/ 39640415 h 39914735"/>
              <a:gd name="connsiteX29" fmla="*/ 3581400 w 9113520"/>
              <a:gd name="connsiteY29" fmla="*/ 39000335 h 39914735"/>
              <a:gd name="connsiteX30" fmla="*/ 563880 w 9113520"/>
              <a:gd name="connsiteY30" fmla="*/ 38908895 h 39914735"/>
              <a:gd name="connsiteX31" fmla="*/ 2758440 w 9113520"/>
              <a:gd name="connsiteY31" fmla="*/ 37903055 h 39914735"/>
              <a:gd name="connsiteX32" fmla="*/ 4312920 w 9113520"/>
              <a:gd name="connsiteY32" fmla="*/ 36348575 h 39914735"/>
              <a:gd name="connsiteX33" fmla="*/ 3581400 w 9113520"/>
              <a:gd name="connsiteY33" fmla="*/ 30496415 h 39914735"/>
              <a:gd name="connsiteX34" fmla="*/ 3672840 w 9113520"/>
              <a:gd name="connsiteY34" fmla="*/ 29764895 h 39914735"/>
              <a:gd name="connsiteX35" fmla="*/ 15240 w 9113520"/>
              <a:gd name="connsiteY35" fmla="*/ 29033375 h 39914735"/>
              <a:gd name="connsiteX36" fmla="*/ 1844040 w 9113520"/>
              <a:gd name="connsiteY36" fmla="*/ 19066415 h 39914735"/>
              <a:gd name="connsiteX37" fmla="*/ 1295400 w 9113520"/>
              <a:gd name="connsiteY37" fmla="*/ 19157855 h 39914735"/>
              <a:gd name="connsiteX38" fmla="*/ 1386840 w 9113520"/>
              <a:gd name="connsiteY38" fmla="*/ 18974975 h 39914735"/>
              <a:gd name="connsiteX39" fmla="*/ 1021080 w 9113520"/>
              <a:gd name="connsiteY39" fmla="*/ 19157855 h 39914735"/>
              <a:gd name="connsiteX40" fmla="*/ 838200 w 9113520"/>
              <a:gd name="connsiteY40" fmla="*/ 18883535 h 39914735"/>
              <a:gd name="connsiteX41" fmla="*/ 472440 w 9113520"/>
              <a:gd name="connsiteY41" fmla="*/ 19066415 h 39914735"/>
              <a:gd name="connsiteX42" fmla="*/ 838200 w 9113520"/>
              <a:gd name="connsiteY42" fmla="*/ 18426335 h 39914735"/>
              <a:gd name="connsiteX43" fmla="*/ 289560 w 9113520"/>
              <a:gd name="connsiteY43" fmla="*/ 18334895 h 39914735"/>
              <a:gd name="connsiteX44" fmla="*/ 563880 w 9113520"/>
              <a:gd name="connsiteY44" fmla="*/ 17786255 h 39914735"/>
              <a:gd name="connsiteX45" fmla="*/ 106680 w 9113520"/>
              <a:gd name="connsiteY45" fmla="*/ 17329055 h 39914735"/>
              <a:gd name="connsiteX46" fmla="*/ 381000 w 9113520"/>
              <a:gd name="connsiteY46" fmla="*/ 17237615 h 39914735"/>
              <a:gd name="connsiteX47" fmla="*/ 472440 w 9113520"/>
              <a:gd name="connsiteY47" fmla="*/ 16414655 h 39914735"/>
              <a:gd name="connsiteX48" fmla="*/ 929640 w 9113520"/>
              <a:gd name="connsiteY48" fmla="*/ 14860175 h 39914735"/>
              <a:gd name="connsiteX49" fmla="*/ 15240 w 9113520"/>
              <a:gd name="connsiteY49" fmla="*/ 14311535 h 39914735"/>
              <a:gd name="connsiteX50" fmla="*/ 746760 w 9113520"/>
              <a:gd name="connsiteY50" fmla="*/ 12391295 h 39914735"/>
              <a:gd name="connsiteX51" fmla="*/ 106680 w 9113520"/>
              <a:gd name="connsiteY51" fmla="*/ 12208415 h 39914735"/>
              <a:gd name="connsiteX52" fmla="*/ 106680 w 9113520"/>
              <a:gd name="connsiteY52" fmla="*/ 11568335 h 39914735"/>
              <a:gd name="connsiteX53" fmla="*/ 381000 w 9113520"/>
              <a:gd name="connsiteY53" fmla="*/ 11659775 h 39914735"/>
              <a:gd name="connsiteX54" fmla="*/ 1295400 w 9113520"/>
              <a:gd name="connsiteY54" fmla="*/ 10288175 h 39914735"/>
              <a:gd name="connsiteX55" fmla="*/ 2026920 w 9113520"/>
              <a:gd name="connsiteY55" fmla="*/ 10653935 h 39914735"/>
              <a:gd name="connsiteX56" fmla="*/ 2758440 w 9113520"/>
              <a:gd name="connsiteY56" fmla="*/ 7910735 h 39914735"/>
              <a:gd name="connsiteX57" fmla="*/ 3947160 w 9113520"/>
              <a:gd name="connsiteY57" fmla="*/ 7544975 h 39914735"/>
              <a:gd name="connsiteX58" fmla="*/ 4312920 w 9113520"/>
              <a:gd name="connsiteY58" fmla="*/ 6081935 h 39914735"/>
              <a:gd name="connsiteX59" fmla="*/ 3519720 w 9113520"/>
              <a:gd name="connsiteY59" fmla="*/ 6141783 h 39914735"/>
              <a:gd name="connsiteX60" fmla="*/ 3339840 w 9113520"/>
              <a:gd name="connsiteY60" fmla="*/ 5758919 h 39914735"/>
              <a:gd name="connsiteX61" fmla="*/ 2987040 w 9113520"/>
              <a:gd name="connsiteY61" fmla="*/ 5233775 h 39914735"/>
              <a:gd name="connsiteX62" fmla="*/ 3057600 w 9113520"/>
              <a:gd name="connsiteY62" fmla="*/ 4823283 h 39914735"/>
              <a:gd name="connsiteX63" fmla="*/ 2667000 w 9113520"/>
              <a:gd name="connsiteY63" fmla="*/ 4618895 h 39914735"/>
              <a:gd name="connsiteX64" fmla="*/ 2845920 w 9113520"/>
              <a:gd name="connsiteY64" fmla="*/ 3617462 h 39914735"/>
              <a:gd name="connsiteX65" fmla="*/ 2610720 w 9113520"/>
              <a:gd name="connsiteY65" fmla="*/ 3283937 h 39914735"/>
              <a:gd name="connsiteX66" fmla="*/ 2392680 w 9113520"/>
              <a:gd name="connsiteY66" fmla="*/ 2515775 h 39914735"/>
              <a:gd name="connsiteX67" fmla="*/ 2392680 w 9113520"/>
              <a:gd name="connsiteY67" fmla="*/ 1784255 h 39914735"/>
              <a:gd name="connsiteX68" fmla="*/ 3915914 w 9113520"/>
              <a:gd name="connsiteY68" fmla="*/ 618010 h 39914735"/>
              <a:gd name="connsiteX69" fmla="*/ 4766280 w 9113520"/>
              <a:gd name="connsiteY69" fmla="*/ 163991 h 39914735"/>
              <a:gd name="connsiteX0" fmla="*/ 4766280 w 9113520"/>
              <a:gd name="connsiteY0" fmla="*/ 163991 h 39914735"/>
              <a:gd name="connsiteX1" fmla="*/ 6256320 w 9113520"/>
              <a:gd name="connsiteY1" fmla="*/ 515387 h 39914735"/>
              <a:gd name="connsiteX2" fmla="*/ 7361760 w 9113520"/>
              <a:gd name="connsiteY2" fmla="*/ 1721208 h 39914735"/>
              <a:gd name="connsiteX3" fmla="*/ 7173600 w 9113520"/>
              <a:gd name="connsiteY3" fmla="*/ 2644815 h 39914735"/>
              <a:gd name="connsiteX4" fmla="*/ 7008960 w 9113520"/>
              <a:gd name="connsiteY4" fmla="*/ 3696701 h 39914735"/>
              <a:gd name="connsiteX5" fmla="*/ 7197120 w 9113520"/>
              <a:gd name="connsiteY5" fmla="*/ 5005145 h 39914735"/>
              <a:gd name="connsiteX6" fmla="*/ 6820800 w 9113520"/>
              <a:gd name="connsiteY6" fmla="*/ 5261703 h 39914735"/>
              <a:gd name="connsiteX7" fmla="*/ 6985440 w 9113520"/>
              <a:gd name="connsiteY7" fmla="*/ 5758919 h 39914735"/>
              <a:gd name="connsiteX8" fmla="*/ 7079520 w 9113520"/>
              <a:gd name="connsiteY8" fmla="*/ 6287933 h 39914735"/>
              <a:gd name="connsiteX9" fmla="*/ 8610600 w 9113520"/>
              <a:gd name="connsiteY9" fmla="*/ 7544975 h 39914735"/>
              <a:gd name="connsiteX10" fmla="*/ 8976360 w 9113520"/>
              <a:gd name="connsiteY10" fmla="*/ 9922415 h 39914735"/>
              <a:gd name="connsiteX11" fmla="*/ 7787640 w 9113520"/>
              <a:gd name="connsiteY11" fmla="*/ 14860175 h 39914735"/>
              <a:gd name="connsiteX12" fmla="*/ 7147560 w 9113520"/>
              <a:gd name="connsiteY12" fmla="*/ 15683135 h 39914735"/>
              <a:gd name="connsiteX13" fmla="*/ 7879080 w 9113520"/>
              <a:gd name="connsiteY13" fmla="*/ 16688975 h 39914735"/>
              <a:gd name="connsiteX14" fmla="*/ 7787640 w 9113520"/>
              <a:gd name="connsiteY14" fmla="*/ 20803775 h 39914735"/>
              <a:gd name="connsiteX15" fmla="*/ 6964680 w 9113520"/>
              <a:gd name="connsiteY15" fmla="*/ 22541135 h 39914735"/>
              <a:gd name="connsiteX16" fmla="*/ 6964680 w 9113520"/>
              <a:gd name="connsiteY16" fmla="*/ 24644255 h 39914735"/>
              <a:gd name="connsiteX17" fmla="*/ 6690360 w 9113520"/>
              <a:gd name="connsiteY17" fmla="*/ 25558655 h 39914735"/>
              <a:gd name="connsiteX18" fmla="*/ 6690360 w 9113520"/>
              <a:gd name="connsiteY18" fmla="*/ 26838815 h 39914735"/>
              <a:gd name="connsiteX19" fmla="*/ 6416040 w 9113520"/>
              <a:gd name="connsiteY19" fmla="*/ 29399135 h 39914735"/>
              <a:gd name="connsiteX20" fmla="*/ 6873240 w 9113520"/>
              <a:gd name="connsiteY20" fmla="*/ 31502255 h 39914735"/>
              <a:gd name="connsiteX21" fmla="*/ 6507480 w 9113520"/>
              <a:gd name="connsiteY21" fmla="*/ 35891375 h 39914735"/>
              <a:gd name="connsiteX22" fmla="*/ 7421880 w 9113520"/>
              <a:gd name="connsiteY22" fmla="*/ 37262975 h 39914735"/>
              <a:gd name="connsiteX23" fmla="*/ 6690360 w 9113520"/>
              <a:gd name="connsiteY23" fmla="*/ 38543135 h 39914735"/>
              <a:gd name="connsiteX24" fmla="*/ 6781800 w 9113520"/>
              <a:gd name="connsiteY24" fmla="*/ 39366095 h 39914735"/>
              <a:gd name="connsiteX25" fmla="*/ 6233160 w 9113520"/>
              <a:gd name="connsiteY25" fmla="*/ 39183215 h 39914735"/>
              <a:gd name="connsiteX26" fmla="*/ 6233160 w 9113520"/>
              <a:gd name="connsiteY26" fmla="*/ 39640415 h 39914735"/>
              <a:gd name="connsiteX27" fmla="*/ 5318760 w 9113520"/>
              <a:gd name="connsiteY27" fmla="*/ 39914735 h 39914735"/>
              <a:gd name="connsiteX28" fmla="*/ 2758440 w 9113520"/>
              <a:gd name="connsiteY28" fmla="*/ 39640415 h 39914735"/>
              <a:gd name="connsiteX29" fmla="*/ 3581400 w 9113520"/>
              <a:gd name="connsiteY29" fmla="*/ 39000335 h 39914735"/>
              <a:gd name="connsiteX30" fmla="*/ 563880 w 9113520"/>
              <a:gd name="connsiteY30" fmla="*/ 38908895 h 39914735"/>
              <a:gd name="connsiteX31" fmla="*/ 2758440 w 9113520"/>
              <a:gd name="connsiteY31" fmla="*/ 37903055 h 39914735"/>
              <a:gd name="connsiteX32" fmla="*/ 4312920 w 9113520"/>
              <a:gd name="connsiteY32" fmla="*/ 36348575 h 39914735"/>
              <a:gd name="connsiteX33" fmla="*/ 3581400 w 9113520"/>
              <a:gd name="connsiteY33" fmla="*/ 30496415 h 39914735"/>
              <a:gd name="connsiteX34" fmla="*/ 3672840 w 9113520"/>
              <a:gd name="connsiteY34" fmla="*/ 29764895 h 39914735"/>
              <a:gd name="connsiteX35" fmla="*/ 15240 w 9113520"/>
              <a:gd name="connsiteY35" fmla="*/ 29033375 h 39914735"/>
              <a:gd name="connsiteX36" fmla="*/ 1844040 w 9113520"/>
              <a:gd name="connsiteY36" fmla="*/ 19066415 h 39914735"/>
              <a:gd name="connsiteX37" fmla="*/ 1295400 w 9113520"/>
              <a:gd name="connsiteY37" fmla="*/ 19157855 h 39914735"/>
              <a:gd name="connsiteX38" fmla="*/ 1386840 w 9113520"/>
              <a:gd name="connsiteY38" fmla="*/ 18974975 h 39914735"/>
              <a:gd name="connsiteX39" fmla="*/ 1021080 w 9113520"/>
              <a:gd name="connsiteY39" fmla="*/ 19157855 h 39914735"/>
              <a:gd name="connsiteX40" fmla="*/ 838200 w 9113520"/>
              <a:gd name="connsiteY40" fmla="*/ 18883535 h 39914735"/>
              <a:gd name="connsiteX41" fmla="*/ 472440 w 9113520"/>
              <a:gd name="connsiteY41" fmla="*/ 19066415 h 39914735"/>
              <a:gd name="connsiteX42" fmla="*/ 838200 w 9113520"/>
              <a:gd name="connsiteY42" fmla="*/ 18426335 h 39914735"/>
              <a:gd name="connsiteX43" fmla="*/ 289560 w 9113520"/>
              <a:gd name="connsiteY43" fmla="*/ 18334895 h 39914735"/>
              <a:gd name="connsiteX44" fmla="*/ 563880 w 9113520"/>
              <a:gd name="connsiteY44" fmla="*/ 17786255 h 39914735"/>
              <a:gd name="connsiteX45" fmla="*/ 106680 w 9113520"/>
              <a:gd name="connsiteY45" fmla="*/ 17329055 h 39914735"/>
              <a:gd name="connsiteX46" fmla="*/ 381000 w 9113520"/>
              <a:gd name="connsiteY46" fmla="*/ 17237615 h 39914735"/>
              <a:gd name="connsiteX47" fmla="*/ 472440 w 9113520"/>
              <a:gd name="connsiteY47" fmla="*/ 16414655 h 39914735"/>
              <a:gd name="connsiteX48" fmla="*/ 929640 w 9113520"/>
              <a:gd name="connsiteY48" fmla="*/ 14860175 h 39914735"/>
              <a:gd name="connsiteX49" fmla="*/ 15240 w 9113520"/>
              <a:gd name="connsiteY49" fmla="*/ 14311535 h 39914735"/>
              <a:gd name="connsiteX50" fmla="*/ 746760 w 9113520"/>
              <a:gd name="connsiteY50" fmla="*/ 12391295 h 39914735"/>
              <a:gd name="connsiteX51" fmla="*/ 106680 w 9113520"/>
              <a:gd name="connsiteY51" fmla="*/ 12208415 h 39914735"/>
              <a:gd name="connsiteX52" fmla="*/ 106680 w 9113520"/>
              <a:gd name="connsiteY52" fmla="*/ 11568335 h 39914735"/>
              <a:gd name="connsiteX53" fmla="*/ 381000 w 9113520"/>
              <a:gd name="connsiteY53" fmla="*/ 11659775 h 39914735"/>
              <a:gd name="connsiteX54" fmla="*/ 1295400 w 9113520"/>
              <a:gd name="connsiteY54" fmla="*/ 10288175 h 39914735"/>
              <a:gd name="connsiteX55" fmla="*/ 2026920 w 9113520"/>
              <a:gd name="connsiteY55" fmla="*/ 10653935 h 39914735"/>
              <a:gd name="connsiteX56" fmla="*/ 2758440 w 9113520"/>
              <a:gd name="connsiteY56" fmla="*/ 7910735 h 39914735"/>
              <a:gd name="connsiteX57" fmla="*/ 3947160 w 9113520"/>
              <a:gd name="connsiteY57" fmla="*/ 7544975 h 39914735"/>
              <a:gd name="connsiteX58" fmla="*/ 4312920 w 9113520"/>
              <a:gd name="connsiteY58" fmla="*/ 6081935 h 39914735"/>
              <a:gd name="connsiteX59" fmla="*/ 3519720 w 9113520"/>
              <a:gd name="connsiteY59" fmla="*/ 6141783 h 39914735"/>
              <a:gd name="connsiteX60" fmla="*/ 3339840 w 9113520"/>
              <a:gd name="connsiteY60" fmla="*/ 5758919 h 39914735"/>
              <a:gd name="connsiteX61" fmla="*/ 3128160 w 9113520"/>
              <a:gd name="connsiteY61" fmla="*/ 5131152 h 39914735"/>
              <a:gd name="connsiteX62" fmla="*/ 3057600 w 9113520"/>
              <a:gd name="connsiteY62" fmla="*/ 4823283 h 39914735"/>
              <a:gd name="connsiteX63" fmla="*/ 2667000 w 9113520"/>
              <a:gd name="connsiteY63" fmla="*/ 4618895 h 39914735"/>
              <a:gd name="connsiteX64" fmla="*/ 2845920 w 9113520"/>
              <a:gd name="connsiteY64" fmla="*/ 3617462 h 39914735"/>
              <a:gd name="connsiteX65" fmla="*/ 2610720 w 9113520"/>
              <a:gd name="connsiteY65" fmla="*/ 3283937 h 39914735"/>
              <a:gd name="connsiteX66" fmla="*/ 2392680 w 9113520"/>
              <a:gd name="connsiteY66" fmla="*/ 2515775 h 39914735"/>
              <a:gd name="connsiteX67" fmla="*/ 2392680 w 9113520"/>
              <a:gd name="connsiteY67" fmla="*/ 1784255 h 39914735"/>
              <a:gd name="connsiteX68" fmla="*/ 3915914 w 9113520"/>
              <a:gd name="connsiteY68" fmla="*/ 618010 h 39914735"/>
              <a:gd name="connsiteX69" fmla="*/ 4766280 w 9113520"/>
              <a:gd name="connsiteY69" fmla="*/ 163991 h 39914735"/>
              <a:gd name="connsiteX0" fmla="*/ 4766280 w 9113520"/>
              <a:gd name="connsiteY0" fmla="*/ 163991 h 39914735"/>
              <a:gd name="connsiteX1" fmla="*/ 6256320 w 9113520"/>
              <a:gd name="connsiteY1" fmla="*/ 515387 h 39914735"/>
              <a:gd name="connsiteX2" fmla="*/ 7361760 w 9113520"/>
              <a:gd name="connsiteY2" fmla="*/ 1721208 h 39914735"/>
              <a:gd name="connsiteX3" fmla="*/ 7173600 w 9113520"/>
              <a:gd name="connsiteY3" fmla="*/ 2644815 h 39914735"/>
              <a:gd name="connsiteX4" fmla="*/ 7008960 w 9113520"/>
              <a:gd name="connsiteY4" fmla="*/ 3696701 h 39914735"/>
              <a:gd name="connsiteX5" fmla="*/ 7197120 w 9113520"/>
              <a:gd name="connsiteY5" fmla="*/ 5005145 h 39914735"/>
              <a:gd name="connsiteX6" fmla="*/ 6820800 w 9113520"/>
              <a:gd name="connsiteY6" fmla="*/ 5261703 h 39914735"/>
              <a:gd name="connsiteX7" fmla="*/ 6985440 w 9113520"/>
              <a:gd name="connsiteY7" fmla="*/ 5758919 h 39914735"/>
              <a:gd name="connsiteX8" fmla="*/ 7079520 w 9113520"/>
              <a:gd name="connsiteY8" fmla="*/ 6287933 h 39914735"/>
              <a:gd name="connsiteX9" fmla="*/ 8610600 w 9113520"/>
              <a:gd name="connsiteY9" fmla="*/ 7544975 h 39914735"/>
              <a:gd name="connsiteX10" fmla="*/ 8976360 w 9113520"/>
              <a:gd name="connsiteY10" fmla="*/ 9922415 h 39914735"/>
              <a:gd name="connsiteX11" fmla="*/ 7787640 w 9113520"/>
              <a:gd name="connsiteY11" fmla="*/ 14860175 h 39914735"/>
              <a:gd name="connsiteX12" fmla="*/ 7147560 w 9113520"/>
              <a:gd name="connsiteY12" fmla="*/ 15683135 h 39914735"/>
              <a:gd name="connsiteX13" fmla="*/ 7879080 w 9113520"/>
              <a:gd name="connsiteY13" fmla="*/ 16688975 h 39914735"/>
              <a:gd name="connsiteX14" fmla="*/ 7787640 w 9113520"/>
              <a:gd name="connsiteY14" fmla="*/ 20803775 h 39914735"/>
              <a:gd name="connsiteX15" fmla="*/ 6964680 w 9113520"/>
              <a:gd name="connsiteY15" fmla="*/ 22541135 h 39914735"/>
              <a:gd name="connsiteX16" fmla="*/ 6964680 w 9113520"/>
              <a:gd name="connsiteY16" fmla="*/ 24644255 h 39914735"/>
              <a:gd name="connsiteX17" fmla="*/ 6690360 w 9113520"/>
              <a:gd name="connsiteY17" fmla="*/ 25558655 h 39914735"/>
              <a:gd name="connsiteX18" fmla="*/ 6690360 w 9113520"/>
              <a:gd name="connsiteY18" fmla="*/ 26838815 h 39914735"/>
              <a:gd name="connsiteX19" fmla="*/ 6416040 w 9113520"/>
              <a:gd name="connsiteY19" fmla="*/ 29399135 h 39914735"/>
              <a:gd name="connsiteX20" fmla="*/ 6873240 w 9113520"/>
              <a:gd name="connsiteY20" fmla="*/ 31502255 h 39914735"/>
              <a:gd name="connsiteX21" fmla="*/ 6507480 w 9113520"/>
              <a:gd name="connsiteY21" fmla="*/ 35891375 h 39914735"/>
              <a:gd name="connsiteX22" fmla="*/ 7421880 w 9113520"/>
              <a:gd name="connsiteY22" fmla="*/ 37262975 h 39914735"/>
              <a:gd name="connsiteX23" fmla="*/ 6690360 w 9113520"/>
              <a:gd name="connsiteY23" fmla="*/ 38543135 h 39914735"/>
              <a:gd name="connsiteX24" fmla="*/ 6781800 w 9113520"/>
              <a:gd name="connsiteY24" fmla="*/ 39366095 h 39914735"/>
              <a:gd name="connsiteX25" fmla="*/ 6233160 w 9113520"/>
              <a:gd name="connsiteY25" fmla="*/ 39183215 h 39914735"/>
              <a:gd name="connsiteX26" fmla="*/ 6233160 w 9113520"/>
              <a:gd name="connsiteY26" fmla="*/ 39640415 h 39914735"/>
              <a:gd name="connsiteX27" fmla="*/ 5318760 w 9113520"/>
              <a:gd name="connsiteY27" fmla="*/ 39914735 h 39914735"/>
              <a:gd name="connsiteX28" fmla="*/ 2758440 w 9113520"/>
              <a:gd name="connsiteY28" fmla="*/ 39640415 h 39914735"/>
              <a:gd name="connsiteX29" fmla="*/ 3581400 w 9113520"/>
              <a:gd name="connsiteY29" fmla="*/ 39000335 h 39914735"/>
              <a:gd name="connsiteX30" fmla="*/ 563880 w 9113520"/>
              <a:gd name="connsiteY30" fmla="*/ 38908895 h 39914735"/>
              <a:gd name="connsiteX31" fmla="*/ 2758440 w 9113520"/>
              <a:gd name="connsiteY31" fmla="*/ 37903055 h 39914735"/>
              <a:gd name="connsiteX32" fmla="*/ 4312920 w 9113520"/>
              <a:gd name="connsiteY32" fmla="*/ 36348575 h 39914735"/>
              <a:gd name="connsiteX33" fmla="*/ 3581400 w 9113520"/>
              <a:gd name="connsiteY33" fmla="*/ 30496415 h 39914735"/>
              <a:gd name="connsiteX34" fmla="*/ 3672840 w 9113520"/>
              <a:gd name="connsiteY34" fmla="*/ 29764895 h 39914735"/>
              <a:gd name="connsiteX35" fmla="*/ 15240 w 9113520"/>
              <a:gd name="connsiteY35" fmla="*/ 29033375 h 39914735"/>
              <a:gd name="connsiteX36" fmla="*/ 1844040 w 9113520"/>
              <a:gd name="connsiteY36" fmla="*/ 19066415 h 39914735"/>
              <a:gd name="connsiteX37" fmla="*/ 1295400 w 9113520"/>
              <a:gd name="connsiteY37" fmla="*/ 19157855 h 39914735"/>
              <a:gd name="connsiteX38" fmla="*/ 1386840 w 9113520"/>
              <a:gd name="connsiteY38" fmla="*/ 18974975 h 39914735"/>
              <a:gd name="connsiteX39" fmla="*/ 1021080 w 9113520"/>
              <a:gd name="connsiteY39" fmla="*/ 19157855 h 39914735"/>
              <a:gd name="connsiteX40" fmla="*/ 838200 w 9113520"/>
              <a:gd name="connsiteY40" fmla="*/ 18883535 h 39914735"/>
              <a:gd name="connsiteX41" fmla="*/ 472440 w 9113520"/>
              <a:gd name="connsiteY41" fmla="*/ 19066415 h 39914735"/>
              <a:gd name="connsiteX42" fmla="*/ 838200 w 9113520"/>
              <a:gd name="connsiteY42" fmla="*/ 18426335 h 39914735"/>
              <a:gd name="connsiteX43" fmla="*/ 289560 w 9113520"/>
              <a:gd name="connsiteY43" fmla="*/ 18334895 h 39914735"/>
              <a:gd name="connsiteX44" fmla="*/ 563880 w 9113520"/>
              <a:gd name="connsiteY44" fmla="*/ 17786255 h 39914735"/>
              <a:gd name="connsiteX45" fmla="*/ 106680 w 9113520"/>
              <a:gd name="connsiteY45" fmla="*/ 17329055 h 39914735"/>
              <a:gd name="connsiteX46" fmla="*/ 381000 w 9113520"/>
              <a:gd name="connsiteY46" fmla="*/ 17237615 h 39914735"/>
              <a:gd name="connsiteX47" fmla="*/ 472440 w 9113520"/>
              <a:gd name="connsiteY47" fmla="*/ 16414655 h 39914735"/>
              <a:gd name="connsiteX48" fmla="*/ 929640 w 9113520"/>
              <a:gd name="connsiteY48" fmla="*/ 14860175 h 39914735"/>
              <a:gd name="connsiteX49" fmla="*/ 15240 w 9113520"/>
              <a:gd name="connsiteY49" fmla="*/ 14311535 h 39914735"/>
              <a:gd name="connsiteX50" fmla="*/ 746760 w 9113520"/>
              <a:gd name="connsiteY50" fmla="*/ 12391295 h 39914735"/>
              <a:gd name="connsiteX51" fmla="*/ 106680 w 9113520"/>
              <a:gd name="connsiteY51" fmla="*/ 12208415 h 39914735"/>
              <a:gd name="connsiteX52" fmla="*/ 106680 w 9113520"/>
              <a:gd name="connsiteY52" fmla="*/ 11568335 h 39914735"/>
              <a:gd name="connsiteX53" fmla="*/ 381000 w 9113520"/>
              <a:gd name="connsiteY53" fmla="*/ 11659775 h 39914735"/>
              <a:gd name="connsiteX54" fmla="*/ 1295400 w 9113520"/>
              <a:gd name="connsiteY54" fmla="*/ 10288175 h 39914735"/>
              <a:gd name="connsiteX55" fmla="*/ 2026920 w 9113520"/>
              <a:gd name="connsiteY55" fmla="*/ 10653935 h 39914735"/>
              <a:gd name="connsiteX56" fmla="*/ 2758440 w 9113520"/>
              <a:gd name="connsiteY56" fmla="*/ 7910735 h 39914735"/>
              <a:gd name="connsiteX57" fmla="*/ 3947160 w 9113520"/>
              <a:gd name="connsiteY57" fmla="*/ 7544975 h 39914735"/>
              <a:gd name="connsiteX58" fmla="*/ 4312920 w 9113520"/>
              <a:gd name="connsiteY58" fmla="*/ 6081935 h 39914735"/>
              <a:gd name="connsiteX59" fmla="*/ 3519720 w 9113520"/>
              <a:gd name="connsiteY59" fmla="*/ 6141783 h 39914735"/>
              <a:gd name="connsiteX60" fmla="*/ 3339840 w 9113520"/>
              <a:gd name="connsiteY60" fmla="*/ 5758919 h 39914735"/>
              <a:gd name="connsiteX61" fmla="*/ 3128160 w 9113520"/>
              <a:gd name="connsiteY61" fmla="*/ 5131152 h 39914735"/>
              <a:gd name="connsiteX62" fmla="*/ 3057600 w 9113520"/>
              <a:gd name="connsiteY62" fmla="*/ 4823283 h 39914735"/>
              <a:gd name="connsiteX63" fmla="*/ 2667000 w 9113520"/>
              <a:gd name="connsiteY63" fmla="*/ 4618895 h 39914735"/>
              <a:gd name="connsiteX64" fmla="*/ 2845920 w 9113520"/>
              <a:gd name="connsiteY64" fmla="*/ 3617462 h 39914735"/>
              <a:gd name="connsiteX65" fmla="*/ 2610720 w 9113520"/>
              <a:gd name="connsiteY65" fmla="*/ 3283937 h 39914735"/>
              <a:gd name="connsiteX66" fmla="*/ 2392680 w 9113520"/>
              <a:gd name="connsiteY66" fmla="*/ 2515775 h 39914735"/>
              <a:gd name="connsiteX67" fmla="*/ 2392680 w 9113520"/>
              <a:gd name="connsiteY67" fmla="*/ 1784255 h 39914735"/>
              <a:gd name="connsiteX68" fmla="*/ 3915914 w 9113520"/>
              <a:gd name="connsiteY68" fmla="*/ 618010 h 39914735"/>
              <a:gd name="connsiteX69" fmla="*/ 4766280 w 9113520"/>
              <a:gd name="connsiteY69" fmla="*/ 163991 h 39914735"/>
              <a:gd name="connsiteX0" fmla="*/ 4766280 w 9113520"/>
              <a:gd name="connsiteY0" fmla="*/ 163991 h 39914735"/>
              <a:gd name="connsiteX1" fmla="*/ 6256320 w 9113520"/>
              <a:gd name="connsiteY1" fmla="*/ 515387 h 39914735"/>
              <a:gd name="connsiteX2" fmla="*/ 7361760 w 9113520"/>
              <a:gd name="connsiteY2" fmla="*/ 1721208 h 39914735"/>
              <a:gd name="connsiteX3" fmla="*/ 7173600 w 9113520"/>
              <a:gd name="connsiteY3" fmla="*/ 2644815 h 39914735"/>
              <a:gd name="connsiteX4" fmla="*/ 7008960 w 9113520"/>
              <a:gd name="connsiteY4" fmla="*/ 3696701 h 39914735"/>
              <a:gd name="connsiteX5" fmla="*/ 7197120 w 9113520"/>
              <a:gd name="connsiteY5" fmla="*/ 5005145 h 39914735"/>
              <a:gd name="connsiteX6" fmla="*/ 6820800 w 9113520"/>
              <a:gd name="connsiteY6" fmla="*/ 5261703 h 39914735"/>
              <a:gd name="connsiteX7" fmla="*/ 6985440 w 9113520"/>
              <a:gd name="connsiteY7" fmla="*/ 5758919 h 39914735"/>
              <a:gd name="connsiteX8" fmla="*/ 7079520 w 9113520"/>
              <a:gd name="connsiteY8" fmla="*/ 6287933 h 39914735"/>
              <a:gd name="connsiteX9" fmla="*/ 8610600 w 9113520"/>
              <a:gd name="connsiteY9" fmla="*/ 7544975 h 39914735"/>
              <a:gd name="connsiteX10" fmla="*/ 8976360 w 9113520"/>
              <a:gd name="connsiteY10" fmla="*/ 9922415 h 39914735"/>
              <a:gd name="connsiteX11" fmla="*/ 7787640 w 9113520"/>
              <a:gd name="connsiteY11" fmla="*/ 14860175 h 39914735"/>
              <a:gd name="connsiteX12" fmla="*/ 7147560 w 9113520"/>
              <a:gd name="connsiteY12" fmla="*/ 15683135 h 39914735"/>
              <a:gd name="connsiteX13" fmla="*/ 7879080 w 9113520"/>
              <a:gd name="connsiteY13" fmla="*/ 16688975 h 39914735"/>
              <a:gd name="connsiteX14" fmla="*/ 7787640 w 9113520"/>
              <a:gd name="connsiteY14" fmla="*/ 20803775 h 39914735"/>
              <a:gd name="connsiteX15" fmla="*/ 6964680 w 9113520"/>
              <a:gd name="connsiteY15" fmla="*/ 22541135 h 39914735"/>
              <a:gd name="connsiteX16" fmla="*/ 6964680 w 9113520"/>
              <a:gd name="connsiteY16" fmla="*/ 24644255 h 39914735"/>
              <a:gd name="connsiteX17" fmla="*/ 6690360 w 9113520"/>
              <a:gd name="connsiteY17" fmla="*/ 25558655 h 39914735"/>
              <a:gd name="connsiteX18" fmla="*/ 6690360 w 9113520"/>
              <a:gd name="connsiteY18" fmla="*/ 26838815 h 39914735"/>
              <a:gd name="connsiteX19" fmla="*/ 6416040 w 9113520"/>
              <a:gd name="connsiteY19" fmla="*/ 29399135 h 39914735"/>
              <a:gd name="connsiteX20" fmla="*/ 6873240 w 9113520"/>
              <a:gd name="connsiteY20" fmla="*/ 31502255 h 39914735"/>
              <a:gd name="connsiteX21" fmla="*/ 6507480 w 9113520"/>
              <a:gd name="connsiteY21" fmla="*/ 35891375 h 39914735"/>
              <a:gd name="connsiteX22" fmla="*/ 7421880 w 9113520"/>
              <a:gd name="connsiteY22" fmla="*/ 37262975 h 39914735"/>
              <a:gd name="connsiteX23" fmla="*/ 6690360 w 9113520"/>
              <a:gd name="connsiteY23" fmla="*/ 38543135 h 39914735"/>
              <a:gd name="connsiteX24" fmla="*/ 6781800 w 9113520"/>
              <a:gd name="connsiteY24" fmla="*/ 39366095 h 39914735"/>
              <a:gd name="connsiteX25" fmla="*/ 6233160 w 9113520"/>
              <a:gd name="connsiteY25" fmla="*/ 39183215 h 39914735"/>
              <a:gd name="connsiteX26" fmla="*/ 6233160 w 9113520"/>
              <a:gd name="connsiteY26" fmla="*/ 39640415 h 39914735"/>
              <a:gd name="connsiteX27" fmla="*/ 5318760 w 9113520"/>
              <a:gd name="connsiteY27" fmla="*/ 39914735 h 39914735"/>
              <a:gd name="connsiteX28" fmla="*/ 2758440 w 9113520"/>
              <a:gd name="connsiteY28" fmla="*/ 39640415 h 39914735"/>
              <a:gd name="connsiteX29" fmla="*/ 3581400 w 9113520"/>
              <a:gd name="connsiteY29" fmla="*/ 39000335 h 39914735"/>
              <a:gd name="connsiteX30" fmla="*/ 563880 w 9113520"/>
              <a:gd name="connsiteY30" fmla="*/ 38908895 h 39914735"/>
              <a:gd name="connsiteX31" fmla="*/ 2758440 w 9113520"/>
              <a:gd name="connsiteY31" fmla="*/ 37903055 h 39914735"/>
              <a:gd name="connsiteX32" fmla="*/ 4312920 w 9113520"/>
              <a:gd name="connsiteY32" fmla="*/ 36348575 h 39914735"/>
              <a:gd name="connsiteX33" fmla="*/ 3581400 w 9113520"/>
              <a:gd name="connsiteY33" fmla="*/ 30496415 h 39914735"/>
              <a:gd name="connsiteX34" fmla="*/ 3672840 w 9113520"/>
              <a:gd name="connsiteY34" fmla="*/ 29764895 h 39914735"/>
              <a:gd name="connsiteX35" fmla="*/ 15240 w 9113520"/>
              <a:gd name="connsiteY35" fmla="*/ 29033375 h 39914735"/>
              <a:gd name="connsiteX36" fmla="*/ 1844040 w 9113520"/>
              <a:gd name="connsiteY36" fmla="*/ 19066415 h 39914735"/>
              <a:gd name="connsiteX37" fmla="*/ 1295400 w 9113520"/>
              <a:gd name="connsiteY37" fmla="*/ 19157855 h 39914735"/>
              <a:gd name="connsiteX38" fmla="*/ 1386840 w 9113520"/>
              <a:gd name="connsiteY38" fmla="*/ 18974975 h 39914735"/>
              <a:gd name="connsiteX39" fmla="*/ 1021080 w 9113520"/>
              <a:gd name="connsiteY39" fmla="*/ 19157855 h 39914735"/>
              <a:gd name="connsiteX40" fmla="*/ 838200 w 9113520"/>
              <a:gd name="connsiteY40" fmla="*/ 18883535 h 39914735"/>
              <a:gd name="connsiteX41" fmla="*/ 472440 w 9113520"/>
              <a:gd name="connsiteY41" fmla="*/ 19066415 h 39914735"/>
              <a:gd name="connsiteX42" fmla="*/ 838200 w 9113520"/>
              <a:gd name="connsiteY42" fmla="*/ 18426335 h 39914735"/>
              <a:gd name="connsiteX43" fmla="*/ 289560 w 9113520"/>
              <a:gd name="connsiteY43" fmla="*/ 18334895 h 39914735"/>
              <a:gd name="connsiteX44" fmla="*/ 563880 w 9113520"/>
              <a:gd name="connsiteY44" fmla="*/ 17786255 h 39914735"/>
              <a:gd name="connsiteX45" fmla="*/ 106680 w 9113520"/>
              <a:gd name="connsiteY45" fmla="*/ 17329055 h 39914735"/>
              <a:gd name="connsiteX46" fmla="*/ 381000 w 9113520"/>
              <a:gd name="connsiteY46" fmla="*/ 17237615 h 39914735"/>
              <a:gd name="connsiteX47" fmla="*/ 472440 w 9113520"/>
              <a:gd name="connsiteY47" fmla="*/ 16414655 h 39914735"/>
              <a:gd name="connsiteX48" fmla="*/ 929640 w 9113520"/>
              <a:gd name="connsiteY48" fmla="*/ 14860175 h 39914735"/>
              <a:gd name="connsiteX49" fmla="*/ 15240 w 9113520"/>
              <a:gd name="connsiteY49" fmla="*/ 14311535 h 39914735"/>
              <a:gd name="connsiteX50" fmla="*/ 746760 w 9113520"/>
              <a:gd name="connsiteY50" fmla="*/ 12391295 h 39914735"/>
              <a:gd name="connsiteX51" fmla="*/ 106680 w 9113520"/>
              <a:gd name="connsiteY51" fmla="*/ 12208415 h 39914735"/>
              <a:gd name="connsiteX52" fmla="*/ 106680 w 9113520"/>
              <a:gd name="connsiteY52" fmla="*/ 11568335 h 39914735"/>
              <a:gd name="connsiteX53" fmla="*/ 381000 w 9113520"/>
              <a:gd name="connsiteY53" fmla="*/ 11659775 h 39914735"/>
              <a:gd name="connsiteX54" fmla="*/ 1295400 w 9113520"/>
              <a:gd name="connsiteY54" fmla="*/ 10288175 h 39914735"/>
              <a:gd name="connsiteX55" fmla="*/ 2026920 w 9113520"/>
              <a:gd name="connsiteY55" fmla="*/ 10653935 h 39914735"/>
              <a:gd name="connsiteX56" fmla="*/ 2758440 w 9113520"/>
              <a:gd name="connsiteY56" fmla="*/ 7910735 h 39914735"/>
              <a:gd name="connsiteX57" fmla="*/ 3947160 w 9113520"/>
              <a:gd name="connsiteY57" fmla="*/ 7544975 h 39914735"/>
              <a:gd name="connsiteX58" fmla="*/ 4312920 w 9113520"/>
              <a:gd name="connsiteY58" fmla="*/ 6081935 h 39914735"/>
              <a:gd name="connsiteX59" fmla="*/ 3339840 w 9113520"/>
              <a:gd name="connsiteY59" fmla="*/ 5758919 h 39914735"/>
              <a:gd name="connsiteX60" fmla="*/ 3128160 w 9113520"/>
              <a:gd name="connsiteY60" fmla="*/ 5131152 h 39914735"/>
              <a:gd name="connsiteX61" fmla="*/ 3057600 w 9113520"/>
              <a:gd name="connsiteY61" fmla="*/ 4823283 h 39914735"/>
              <a:gd name="connsiteX62" fmla="*/ 2667000 w 9113520"/>
              <a:gd name="connsiteY62" fmla="*/ 4618895 h 39914735"/>
              <a:gd name="connsiteX63" fmla="*/ 2845920 w 9113520"/>
              <a:gd name="connsiteY63" fmla="*/ 3617462 h 39914735"/>
              <a:gd name="connsiteX64" fmla="*/ 2610720 w 9113520"/>
              <a:gd name="connsiteY64" fmla="*/ 3283937 h 39914735"/>
              <a:gd name="connsiteX65" fmla="*/ 2392680 w 9113520"/>
              <a:gd name="connsiteY65" fmla="*/ 2515775 h 39914735"/>
              <a:gd name="connsiteX66" fmla="*/ 2392680 w 9113520"/>
              <a:gd name="connsiteY66" fmla="*/ 1784255 h 39914735"/>
              <a:gd name="connsiteX67" fmla="*/ 3915914 w 9113520"/>
              <a:gd name="connsiteY67" fmla="*/ 618010 h 39914735"/>
              <a:gd name="connsiteX68" fmla="*/ 4766280 w 9113520"/>
              <a:gd name="connsiteY68" fmla="*/ 163991 h 39914735"/>
              <a:gd name="connsiteX0" fmla="*/ 4766280 w 9113520"/>
              <a:gd name="connsiteY0" fmla="*/ 163991 h 39914735"/>
              <a:gd name="connsiteX1" fmla="*/ 6256320 w 9113520"/>
              <a:gd name="connsiteY1" fmla="*/ 515387 h 39914735"/>
              <a:gd name="connsiteX2" fmla="*/ 7361760 w 9113520"/>
              <a:gd name="connsiteY2" fmla="*/ 1721208 h 39914735"/>
              <a:gd name="connsiteX3" fmla="*/ 7173600 w 9113520"/>
              <a:gd name="connsiteY3" fmla="*/ 2644815 h 39914735"/>
              <a:gd name="connsiteX4" fmla="*/ 7008960 w 9113520"/>
              <a:gd name="connsiteY4" fmla="*/ 3696701 h 39914735"/>
              <a:gd name="connsiteX5" fmla="*/ 7197120 w 9113520"/>
              <a:gd name="connsiteY5" fmla="*/ 5005145 h 39914735"/>
              <a:gd name="connsiteX6" fmla="*/ 6820800 w 9113520"/>
              <a:gd name="connsiteY6" fmla="*/ 5261703 h 39914735"/>
              <a:gd name="connsiteX7" fmla="*/ 6985440 w 9113520"/>
              <a:gd name="connsiteY7" fmla="*/ 5758919 h 39914735"/>
              <a:gd name="connsiteX8" fmla="*/ 7079520 w 9113520"/>
              <a:gd name="connsiteY8" fmla="*/ 6287933 h 39914735"/>
              <a:gd name="connsiteX9" fmla="*/ 8610600 w 9113520"/>
              <a:gd name="connsiteY9" fmla="*/ 7544975 h 39914735"/>
              <a:gd name="connsiteX10" fmla="*/ 8976360 w 9113520"/>
              <a:gd name="connsiteY10" fmla="*/ 9922415 h 39914735"/>
              <a:gd name="connsiteX11" fmla="*/ 7787640 w 9113520"/>
              <a:gd name="connsiteY11" fmla="*/ 14860175 h 39914735"/>
              <a:gd name="connsiteX12" fmla="*/ 7147560 w 9113520"/>
              <a:gd name="connsiteY12" fmla="*/ 15683135 h 39914735"/>
              <a:gd name="connsiteX13" fmla="*/ 7879080 w 9113520"/>
              <a:gd name="connsiteY13" fmla="*/ 16688975 h 39914735"/>
              <a:gd name="connsiteX14" fmla="*/ 7787640 w 9113520"/>
              <a:gd name="connsiteY14" fmla="*/ 20803775 h 39914735"/>
              <a:gd name="connsiteX15" fmla="*/ 6964680 w 9113520"/>
              <a:gd name="connsiteY15" fmla="*/ 22541135 h 39914735"/>
              <a:gd name="connsiteX16" fmla="*/ 6964680 w 9113520"/>
              <a:gd name="connsiteY16" fmla="*/ 24644255 h 39914735"/>
              <a:gd name="connsiteX17" fmla="*/ 6690360 w 9113520"/>
              <a:gd name="connsiteY17" fmla="*/ 25558655 h 39914735"/>
              <a:gd name="connsiteX18" fmla="*/ 6690360 w 9113520"/>
              <a:gd name="connsiteY18" fmla="*/ 26838815 h 39914735"/>
              <a:gd name="connsiteX19" fmla="*/ 6416040 w 9113520"/>
              <a:gd name="connsiteY19" fmla="*/ 29399135 h 39914735"/>
              <a:gd name="connsiteX20" fmla="*/ 6873240 w 9113520"/>
              <a:gd name="connsiteY20" fmla="*/ 31502255 h 39914735"/>
              <a:gd name="connsiteX21" fmla="*/ 6507480 w 9113520"/>
              <a:gd name="connsiteY21" fmla="*/ 35891375 h 39914735"/>
              <a:gd name="connsiteX22" fmla="*/ 7421880 w 9113520"/>
              <a:gd name="connsiteY22" fmla="*/ 37262975 h 39914735"/>
              <a:gd name="connsiteX23" fmla="*/ 6690360 w 9113520"/>
              <a:gd name="connsiteY23" fmla="*/ 38543135 h 39914735"/>
              <a:gd name="connsiteX24" fmla="*/ 6781800 w 9113520"/>
              <a:gd name="connsiteY24" fmla="*/ 39366095 h 39914735"/>
              <a:gd name="connsiteX25" fmla="*/ 6233160 w 9113520"/>
              <a:gd name="connsiteY25" fmla="*/ 39183215 h 39914735"/>
              <a:gd name="connsiteX26" fmla="*/ 6233160 w 9113520"/>
              <a:gd name="connsiteY26" fmla="*/ 39640415 h 39914735"/>
              <a:gd name="connsiteX27" fmla="*/ 5318760 w 9113520"/>
              <a:gd name="connsiteY27" fmla="*/ 39914735 h 39914735"/>
              <a:gd name="connsiteX28" fmla="*/ 2758440 w 9113520"/>
              <a:gd name="connsiteY28" fmla="*/ 39640415 h 39914735"/>
              <a:gd name="connsiteX29" fmla="*/ 3581400 w 9113520"/>
              <a:gd name="connsiteY29" fmla="*/ 39000335 h 39914735"/>
              <a:gd name="connsiteX30" fmla="*/ 563880 w 9113520"/>
              <a:gd name="connsiteY30" fmla="*/ 38908895 h 39914735"/>
              <a:gd name="connsiteX31" fmla="*/ 2758440 w 9113520"/>
              <a:gd name="connsiteY31" fmla="*/ 37903055 h 39914735"/>
              <a:gd name="connsiteX32" fmla="*/ 4312920 w 9113520"/>
              <a:gd name="connsiteY32" fmla="*/ 36348575 h 39914735"/>
              <a:gd name="connsiteX33" fmla="*/ 3581400 w 9113520"/>
              <a:gd name="connsiteY33" fmla="*/ 30496415 h 39914735"/>
              <a:gd name="connsiteX34" fmla="*/ 3672840 w 9113520"/>
              <a:gd name="connsiteY34" fmla="*/ 29764895 h 39914735"/>
              <a:gd name="connsiteX35" fmla="*/ 15240 w 9113520"/>
              <a:gd name="connsiteY35" fmla="*/ 29033375 h 39914735"/>
              <a:gd name="connsiteX36" fmla="*/ 1844040 w 9113520"/>
              <a:gd name="connsiteY36" fmla="*/ 19066415 h 39914735"/>
              <a:gd name="connsiteX37" fmla="*/ 1295400 w 9113520"/>
              <a:gd name="connsiteY37" fmla="*/ 19157855 h 39914735"/>
              <a:gd name="connsiteX38" fmla="*/ 1386840 w 9113520"/>
              <a:gd name="connsiteY38" fmla="*/ 18974975 h 39914735"/>
              <a:gd name="connsiteX39" fmla="*/ 1021080 w 9113520"/>
              <a:gd name="connsiteY39" fmla="*/ 19157855 h 39914735"/>
              <a:gd name="connsiteX40" fmla="*/ 838200 w 9113520"/>
              <a:gd name="connsiteY40" fmla="*/ 18883535 h 39914735"/>
              <a:gd name="connsiteX41" fmla="*/ 472440 w 9113520"/>
              <a:gd name="connsiteY41" fmla="*/ 19066415 h 39914735"/>
              <a:gd name="connsiteX42" fmla="*/ 838200 w 9113520"/>
              <a:gd name="connsiteY42" fmla="*/ 18426335 h 39914735"/>
              <a:gd name="connsiteX43" fmla="*/ 289560 w 9113520"/>
              <a:gd name="connsiteY43" fmla="*/ 18334895 h 39914735"/>
              <a:gd name="connsiteX44" fmla="*/ 563880 w 9113520"/>
              <a:gd name="connsiteY44" fmla="*/ 17786255 h 39914735"/>
              <a:gd name="connsiteX45" fmla="*/ 106680 w 9113520"/>
              <a:gd name="connsiteY45" fmla="*/ 17329055 h 39914735"/>
              <a:gd name="connsiteX46" fmla="*/ 381000 w 9113520"/>
              <a:gd name="connsiteY46" fmla="*/ 17237615 h 39914735"/>
              <a:gd name="connsiteX47" fmla="*/ 472440 w 9113520"/>
              <a:gd name="connsiteY47" fmla="*/ 16414655 h 39914735"/>
              <a:gd name="connsiteX48" fmla="*/ 929640 w 9113520"/>
              <a:gd name="connsiteY48" fmla="*/ 14860175 h 39914735"/>
              <a:gd name="connsiteX49" fmla="*/ 15240 w 9113520"/>
              <a:gd name="connsiteY49" fmla="*/ 14311535 h 39914735"/>
              <a:gd name="connsiteX50" fmla="*/ 746760 w 9113520"/>
              <a:gd name="connsiteY50" fmla="*/ 12391295 h 39914735"/>
              <a:gd name="connsiteX51" fmla="*/ 106680 w 9113520"/>
              <a:gd name="connsiteY51" fmla="*/ 12208415 h 39914735"/>
              <a:gd name="connsiteX52" fmla="*/ 106680 w 9113520"/>
              <a:gd name="connsiteY52" fmla="*/ 11568335 h 39914735"/>
              <a:gd name="connsiteX53" fmla="*/ 381000 w 9113520"/>
              <a:gd name="connsiteY53" fmla="*/ 11659775 h 39914735"/>
              <a:gd name="connsiteX54" fmla="*/ 1295400 w 9113520"/>
              <a:gd name="connsiteY54" fmla="*/ 10288175 h 39914735"/>
              <a:gd name="connsiteX55" fmla="*/ 2026920 w 9113520"/>
              <a:gd name="connsiteY55" fmla="*/ 10653935 h 39914735"/>
              <a:gd name="connsiteX56" fmla="*/ 2758440 w 9113520"/>
              <a:gd name="connsiteY56" fmla="*/ 7910735 h 39914735"/>
              <a:gd name="connsiteX57" fmla="*/ 3947160 w 9113520"/>
              <a:gd name="connsiteY57" fmla="*/ 7544975 h 39914735"/>
              <a:gd name="connsiteX58" fmla="*/ 4312920 w 9113520"/>
              <a:gd name="connsiteY58" fmla="*/ 6081935 h 39914735"/>
              <a:gd name="connsiteX59" fmla="*/ 3339840 w 9113520"/>
              <a:gd name="connsiteY59" fmla="*/ 5758919 h 39914735"/>
              <a:gd name="connsiteX60" fmla="*/ 3128160 w 9113520"/>
              <a:gd name="connsiteY60" fmla="*/ 5131152 h 39914735"/>
              <a:gd name="connsiteX61" fmla="*/ 3057600 w 9113520"/>
              <a:gd name="connsiteY61" fmla="*/ 4823283 h 39914735"/>
              <a:gd name="connsiteX62" fmla="*/ 2667000 w 9113520"/>
              <a:gd name="connsiteY62" fmla="*/ 4618895 h 39914735"/>
              <a:gd name="connsiteX63" fmla="*/ 2845920 w 9113520"/>
              <a:gd name="connsiteY63" fmla="*/ 3617462 h 39914735"/>
              <a:gd name="connsiteX64" fmla="*/ 2610720 w 9113520"/>
              <a:gd name="connsiteY64" fmla="*/ 3283937 h 39914735"/>
              <a:gd name="connsiteX65" fmla="*/ 2392680 w 9113520"/>
              <a:gd name="connsiteY65" fmla="*/ 2515775 h 39914735"/>
              <a:gd name="connsiteX66" fmla="*/ 2392680 w 9113520"/>
              <a:gd name="connsiteY66" fmla="*/ 1784255 h 39914735"/>
              <a:gd name="connsiteX67" fmla="*/ 3915914 w 9113520"/>
              <a:gd name="connsiteY67" fmla="*/ 618010 h 39914735"/>
              <a:gd name="connsiteX68" fmla="*/ 4766280 w 9113520"/>
              <a:gd name="connsiteY68" fmla="*/ 163991 h 39914735"/>
              <a:gd name="connsiteX0" fmla="*/ 4766280 w 9113520"/>
              <a:gd name="connsiteY0" fmla="*/ 163991 h 39914735"/>
              <a:gd name="connsiteX1" fmla="*/ 6256320 w 9113520"/>
              <a:gd name="connsiteY1" fmla="*/ 515387 h 39914735"/>
              <a:gd name="connsiteX2" fmla="*/ 7361760 w 9113520"/>
              <a:gd name="connsiteY2" fmla="*/ 1721208 h 39914735"/>
              <a:gd name="connsiteX3" fmla="*/ 7173600 w 9113520"/>
              <a:gd name="connsiteY3" fmla="*/ 2644815 h 39914735"/>
              <a:gd name="connsiteX4" fmla="*/ 7008960 w 9113520"/>
              <a:gd name="connsiteY4" fmla="*/ 3696701 h 39914735"/>
              <a:gd name="connsiteX5" fmla="*/ 7197120 w 9113520"/>
              <a:gd name="connsiteY5" fmla="*/ 5005145 h 39914735"/>
              <a:gd name="connsiteX6" fmla="*/ 6820800 w 9113520"/>
              <a:gd name="connsiteY6" fmla="*/ 5261703 h 39914735"/>
              <a:gd name="connsiteX7" fmla="*/ 6985440 w 9113520"/>
              <a:gd name="connsiteY7" fmla="*/ 5758919 h 39914735"/>
              <a:gd name="connsiteX8" fmla="*/ 7079520 w 9113520"/>
              <a:gd name="connsiteY8" fmla="*/ 6287933 h 39914735"/>
              <a:gd name="connsiteX9" fmla="*/ 8610600 w 9113520"/>
              <a:gd name="connsiteY9" fmla="*/ 7544975 h 39914735"/>
              <a:gd name="connsiteX10" fmla="*/ 8976360 w 9113520"/>
              <a:gd name="connsiteY10" fmla="*/ 9922415 h 39914735"/>
              <a:gd name="connsiteX11" fmla="*/ 7787640 w 9113520"/>
              <a:gd name="connsiteY11" fmla="*/ 14860175 h 39914735"/>
              <a:gd name="connsiteX12" fmla="*/ 7147560 w 9113520"/>
              <a:gd name="connsiteY12" fmla="*/ 15683135 h 39914735"/>
              <a:gd name="connsiteX13" fmla="*/ 7879080 w 9113520"/>
              <a:gd name="connsiteY13" fmla="*/ 16688975 h 39914735"/>
              <a:gd name="connsiteX14" fmla="*/ 7787640 w 9113520"/>
              <a:gd name="connsiteY14" fmla="*/ 20803775 h 39914735"/>
              <a:gd name="connsiteX15" fmla="*/ 6964680 w 9113520"/>
              <a:gd name="connsiteY15" fmla="*/ 22541135 h 39914735"/>
              <a:gd name="connsiteX16" fmla="*/ 6964680 w 9113520"/>
              <a:gd name="connsiteY16" fmla="*/ 24644255 h 39914735"/>
              <a:gd name="connsiteX17" fmla="*/ 6690360 w 9113520"/>
              <a:gd name="connsiteY17" fmla="*/ 25558655 h 39914735"/>
              <a:gd name="connsiteX18" fmla="*/ 6690360 w 9113520"/>
              <a:gd name="connsiteY18" fmla="*/ 26838815 h 39914735"/>
              <a:gd name="connsiteX19" fmla="*/ 6416040 w 9113520"/>
              <a:gd name="connsiteY19" fmla="*/ 29399135 h 39914735"/>
              <a:gd name="connsiteX20" fmla="*/ 6873240 w 9113520"/>
              <a:gd name="connsiteY20" fmla="*/ 31502255 h 39914735"/>
              <a:gd name="connsiteX21" fmla="*/ 6507480 w 9113520"/>
              <a:gd name="connsiteY21" fmla="*/ 35891375 h 39914735"/>
              <a:gd name="connsiteX22" fmla="*/ 7421880 w 9113520"/>
              <a:gd name="connsiteY22" fmla="*/ 37262975 h 39914735"/>
              <a:gd name="connsiteX23" fmla="*/ 6690360 w 9113520"/>
              <a:gd name="connsiteY23" fmla="*/ 38543135 h 39914735"/>
              <a:gd name="connsiteX24" fmla="*/ 6781800 w 9113520"/>
              <a:gd name="connsiteY24" fmla="*/ 39366095 h 39914735"/>
              <a:gd name="connsiteX25" fmla="*/ 6233160 w 9113520"/>
              <a:gd name="connsiteY25" fmla="*/ 39183215 h 39914735"/>
              <a:gd name="connsiteX26" fmla="*/ 6233160 w 9113520"/>
              <a:gd name="connsiteY26" fmla="*/ 39640415 h 39914735"/>
              <a:gd name="connsiteX27" fmla="*/ 5318760 w 9113520"/>
              <a:gd name="connsiteY27" fmla="*/ 39914735 h 39914735"/>
              <a:gd name="connsiteX28" fmla="*/ 2758440 w 9113520"/>
              <a:gd name="connsiteY28" fmla="*/ 39640415 h 39914735"/>
              <a:gd name="connsiteX29" fmla="*/ 3581400 w 9113520"/>
              <a:gd name="connsiteY29" fmla="*/ 39000335 h 39914735"/>
              <a:gd name="connsiteX30" fmla="*/ 563880 w 9113520"/>
              <a:gd name="connsiteY30" fmla="*/ 38908895 h 39914735"/>
              <a:gd name="connsiteX31" fmla="*/ 2758440 w 9113520"/>
              <a:gd name="connsiteY31" fmla="*/ 37903055 h 39914735"/>
              <a:gd name="connsiteX32" fmla="*/ 4312920 w 9113520"/>
              <a:gd name="connsiteY32" fmla="*/ 36348575 h 39914735"/>
              <a:gd name="connsiteX33" fmla="*/ 3581400 w 9113520"/>
              <a:gd name="connsiteY33" fmla="*/ 30496415 h 39914735"/>
              <a:gd name="connsiteX34" fmla="*/ 3672840 w 9113520"/>
              <a:gd name="connsiteY34" fmla="*/ 29764895 h 39914735"/>
              <a:gd name="connsiteX35" fmla="*/ 15240 w 9113520"/>
              <a:gd name="connsiteY35" fmla="*/ 29033375 h 39914735"/>
              <a:gd name="connsiteX36" fmla="*/ 1844040 w 9113520"/>
              <a:gd name="connsiteY36" fmla="*/ 19066415 h 39914735"/>
              <a:gd name="connsiteX37" fmla="*/ 1295400 w 9113520"/>
              <a:gd name="connsiteY37" fmla="*/ 19157855 h 39914735"/>
              <a:gd name="connsiteX38" fmla="*/ 1386840 w 9113520"/>
              <a:gd name="connsiteY38" fmla="*/ 18974975 h 39914735"/>
              <a:gd name="connsiteX39" fmla="*/ 1021080 w 9113520"/>
              <a:gd name="connsiteY39" fmla="*/ 19157855 h 39914735"/>
              <a:gd name="connsiteX40" fmla="*/ 838200 w 9113520"/>
              <a:gd name="connsiteY40" fmla="*/ 18883535 h 39914735"/>
              <a:gd name="connsiteX41" fmla="*/ 472440 w 9113520"/>
              <a:gd name="connsiteY41" fmla="*/ 19066415 h 39914735"/>
              <a:gd name="connsiteX42" fmla="*/ 838200 w 9113520"/>
              <a:gd name="connsiteY42" fmla="*/ 18426335 h 39914735"/>
              <a:gd name="connsiteX43" fmla="*/ 289560 w 9113520"/>
              <a:gd name="connsiteY43" fmla="*/ 18334895 h 39914735"/>
              <a:gd name="connsiteX44" fmla="*/ 563880 w 9113520"/>
              <a:gd name="connsiteY44" fmla="*/ 17786255 h 39914735"/>
              <a:gd name="connsiteX45" fmla="*/ 106680 w 9113520"/>
              <a:gd name="connsiteY45" fmla="*/ 17329055 h 39914735"/>
              <a:gd name="connsiteX46" fmla="*/ 381000 w 9113520"/>
              <a:gd name="connsiteY46" fmla="*/ 17237615 h 39914735"/>
              <a:gd name="connsiteX47" fmla="*/ 472440 w 9113520"/>
              <a:gd name="connsiteY47" fmla="*/ 16414655 h 39914735"/>
              <a:gd name="connsiteX48" fmla="*/ 929640 w 9113520"/>
              <a:gd name="connsiteY48" fmla="*/ 14860175 h 39914735"/>
              <a:gd name="connsiteX49" fmla="*/ 15240 w 9113520"/>
              <a:gd name="connsiteY49" fmla="*/ 14311535 h 39914735"/>
              <a:gd name="connsiteX50" fmla="*/ 746760 w 9113520"/>
              <a:gd name="connsiteY50" fmla="*/ 12391295 h 39914735"/>
              <a:gd name="connsiteX51" fmla="*/ 106680 w 9113520"/>
              <a:gd name="connsiteY51" fmla="*/ 12208415 h 39914735"/>
              <a:gd name="connsiteX52" fmla="*/ 106680 w 9113520"/>
              <a:gd name="connsiteY52" fmla="*/ 11568335 h 39914735"/>
              <a:gd name="connsiteX53" fmla="*/ 381000 w 9113520"/>
              <a:gd name="connsiteY53" fmla="*/ 11659775 h 39914735"/>
              <a:gd name="connsiteX54" fmla="*/ 1295400 w 9113520"/>
              <a:gd name="connsiteY54" fmla="*/ 10288175 h 39914735"/>
              <a:gd name="connsiteX55" fmla="*/ 2026920 w 9113520"/>
              <a:gd name="connsiteY55" fmla="*/ 10653935 h 39914735"/>
              <a:gd name="connsiteX56" fmla="*/ 2758440 w 9113520"/>
              <a:gd name="connsiteY56" fmla="*/ 7910735 h 39914735"/>
              <a:gd name="connsiteX57" fmla="*/ 3947160 w 9113520"/>
              <a:gd name="connsiteY57" fmla="*/ 7544975 h 39914735"/>
              <a:gd name="connsiteX58" fmla="*/ 4312920 w 9113520"/>
              <a:gd name="connsiteY58" fmla="*/ 6081935 h 39914735"/>
              <a:gd name="connsiteX59" fmla="*/ 3292800 w 9113520"/>
              <a:gd name="connsiteY59" fmla="*/ 5730991 h 39914735"/>
              <a:gd name="connsiteX60" fmla="*/ 3128160 w 9113520"/>
              <a:gd name="connsiteY60" fmla="*/ 5131152 h 39914735"/>
              <a:gd name="connsiteX61" fmla="*/ 3057600 w 9113520"/>
              <a:gd name="connsiteY61" fmla="*/ 4823283 h 39914735"/>
              <a:gd name="connsiteX62" fmla="*/ 2667000 w 9113520"/>
              <a:gd name="connsiteY62" fmla="*/ 4618895 h 39914735"/>
              <a:gd name="connsiteX63" fmla="*/ 2845920 w 9113520"/>
              <a:gd name="connsiteY63" fmla="*/ 3617462 h 39914735"/>
              <a:gd name="connsiteX64" fmla="*/ 2610720 w 9113520"/>
              <a:gd name="connsiteY64" fmla="*/ 3283937 h 39914735"/>
              <a:gd name="connsiteX65" fmla="*/ 2392680 w 9113520"/>
              <a:gd name="connsiteY65" fmla="*/ 2515775 h 39914735"/>
              <a:gd name="connsiteX66" fmla="*/ 2392680 w 9113520"/>
              <a:gd name="connsiteY66" fmla="*/ 1784255 h 39914735"/>
              <a:gd name="connsiteX67" fmla="*/ 3915914 w 9113520"/>
              <a:gd name="connsiteY67" fmla="*/ 618010 h 39914735"/>
              <a:gd name="connsiteX68" fmla="*/ 4766280 w 9113520"/>
              <a:gd name="connsiteY68" fmla="*/ 163991 h 39914735"/>
              <a:gd name="connsiteX0" fmla="*/ 4766280 w 9113520"/>
              <a:gd name="connsiteY0" fmla="*/ 163991 h 39914735"/>
              <a:gd name="connsiteX1" fmla="*/ 6256320 w 9113520"/>
              <a:gd name="connsiteY1" fmla="*/ 515387 h 39914735"/>
              <a:gd name="connsiteX2" fmla="*/ 7361760 w 9113520"/>
              <a:gd name="connsiteY2" fmla="*/ 1721208 h 39914735"/>
              <a:gd name="connsiteX3" fmla="*/ 7173600 w 9113520"/>
              <a:gd name="connsiteY3" fmla="*/ 2644815 h 39914735"/>
              <a:gd name="connsiteX4" fmla="*/ 7008960 w 9113520"/>
              <a:gd name="connsiteY4" fmla="*/ 3696701 h 39914735"/>
              <a:gd name="connsiteX5" fmla="*/ 7197120 w 9113520"/>
              <a:gd name="connsiteY5" fmla="*/ 5005145 h 39914735"/>
              <a:gd name="connsiteX6" fmla="*/ 6820800 w 9113520"/>
              <a:gd name="connsiteY6" fmla="*/ 5261703 h 39914735"/>
              <a:gd name="connsiteX7" fmla="*/ 6985440 w 9113520"/>
              <a:gd name="connsiteY7" fmla="*/ 5758919 h 39914735"/>
              <a:gd name="connsiteX8" fmla="*/ 7079520 w 9113520"/>
              <a:gd name="connsiteY8" fmla="*/ 6287933 h 39914735"/>
              <a:gd name="connsiteX9" fmla="*/ 8610600 w 9113520"/>
              <a:gd name="connsiteY9" fmla="*/ 7544975 h 39914735"/>
              <a:gd name="connsiteX10" fmla="*/ 8976360 w 9113520"/>
              <a:gd name="connsiteY10" fmla="*/ 9922415 h 39914735"/>
              <a:gd name="connsiteX11" fmla="*/ 7787640 w 9113520"/>
              <a:gd name="connsiteY11" fmla="*/ 14860175 h 39914735"/>
              <a:gd name="connsiteX12" fmla="*/ 7147560 w 9113520"/>
              <a:gd name="connsiteY12" fmla="*/ 15683135 h 39914735"/>
              <a:gd name="connsiteX13" fmla="*/ 7879080 w 9113520"/>
              <a:gd name="connsiteY13" fmla="*/ 16688975 h 39914735"/>
              <a:gd name="connsiteX14" fmla="*/ 7787640 w 9113520"/>
              <a:gd name="connsiteY14" fmla="*/ 20803775 h 39914735"/>
              <a:gd name="connsiteX15" fmla="*/ 6964680 w 9113520"/>
              <a:gd name="connsiteY15" fmla="*/ 22541135 h 39914735"/>
              <a:gd name="connsiteX16" fmla="*/ 6964680 w 9113520"/>
              <a:gd name="connsiteY16" fmla="*/ 24644255 h 39914735"/>
              <a:gd name="connsiteX17" fmla="*/ 6690360 w 9113520"/>
              <a:gd name="connsiteY17" fmla="*/ 25558655 h 39914735"/>
              <a:gd name="connsiteX18" fmla="*/ 6690360 w 9113520"/>
              <a:gd name="connsiteY18" fmla="*/ 26838815 h 39914735"/>
              <a:gd name="connsiteX19" fmla="*/ 6416040 w 9113520"/>
              <a:gd name="connsiteY19" fmla="*/ 29399135 h 39914735"/>
              <a:gd name="connsiteX20" fmla="*/ 6873240 w 9113520"/>
              <a:gd name="connsiteY20" fmla="*/ 31502255 h 39914735"/>
              <a:gd name="connsiteX21" fmla="*/ 6507480 w 9113520"/>
              <a:gd name="connsiteY21" fmla="*/ 35891375 h 39914735"/>
              <a:gd name="connsiteX22" fmla="*/ 7421880 w 9113520"/>
              <a:gd name="connsiteY22" fmla="*/ 37262975 h 39914735"/>
              <a:gd name="connsiteX23" fmla="*/ 6690360 w 9113520"/>
              <a:gd name="connsiteY23" fmla="*/ 38543135 h 39914735"/>
              <a:gd name="connsiteX24" fmla="*/ 6781800 w 9113520"/>
              <a:gd name="connsiteY24" fmla="*/ 39366095 h 39914735"/>
              <a:gd name="connsiteX25" fmla="*/ 6233160 w 9113520"/>
              <a:gd name="connsiteY25" fmla="*/ 39183215 h 39914735"/>
              <a:gd name="connsiteX26" fmla="*/ 6233160 w 9113520"/>
              <a:gd name="connsiteY26" fmla="*/ 39640415 h 39914735"/>
              <a:gd name="connsiteX27" fmla="*/ 5318760 w 9113520"/>
              <a:gd name="connsiteY27" fmla="*/ 39914735 h 39914735"/>
              <a:gd name="connsiteX28" fmla="*/ 2758440 w 9113520"/>
              <a:gd name="connsiteY28" fmla="*/ 39640415 h 39914735"/>
              <a:gd name="connsiteX29" fmla="*/ 3581400 w 9113520"/>
              <a:gd name="connsiteY29" fmla="*/ 39000335 h 39914735"/>
              <a:gd name="connsiteX30" fmla="*/ 563880 w 9113520"/>
              <a:gd name="connsiteY30" fmla="*/ 38908895 h 39914735"/>
              <a:gd name="connsiteX31" fmla="*/ 2758440 w 9113520"/>
              <a:gd name="connsiteY31" fmla="*/ 37903055 h 39914735"/>
              <a:gd name="connsiteX32" fmla="*/ 4312920 w 9113520"/>
              <a:gd name="connsiteY32" fmla="*/ 36348575 h 39914735"/>
              <a:gd name="connsiteX33" fmla="*/ 3581400 w 9113520"/>
              <a:gd name="connsiteY33" fmla="*/ 30496415 h 39914735"/>
              <a:gd name="connsiteX34" fmla="*/ 3672840 w 9113520"/>
              <a:gd name="connsiteY34" fmla="*/ 29764895 h 39914735"/>
              <a:gd name="connsiteX35" fmla="*/ 15240 w 9113520"/>
              <a:gd name="connsiteY35" fmla="*/ 29033375 h 39914735"/>
              <a:gd name="connsiteX36" fmla="*/ 1844040 w 9113520"/>
              <a:gd name="connsiteY36" fmla="*/ 19066415 h 39914735"/>
              <a:gd name="connsiteX37" fmla="*/ 1295400 w 9113520"/>
              <a:gd name="connsiteY37" fmla="*/ 19157855 h 39914735"/>
              <a:gd name="connsiteX38" fmla="*/ 1386840 w 9113520"/>
              <a:gd name="connsiteY38" fmla="*/ 18974975 h 39914735"/>
              <a:gd name="connsiteX39" fmla="*/ 1021080 w 9113520"/>
              <a:gd name="connsiteY39" fmla="*/ 19157855 h 39914735"/>
              <a:gd name="connsiteX40" fmla="*/ 838200 w 9113520"/>
              <a:gd name="connsiteY40" fmla="*/ 18883535 h 39914735"/>
              <a:gd name="connsiteX41" fmla="*/ 472440 w 9113520"/>
              <a:gd name="connsiteY41" fmla="*/ 19066415 h 39914735"/>
              <a:gd name="connsiteX42" fmla="*/ 838200 w 9113520"/>
              <a:gd name="connsiteY42" fmla="*/ 18426335 h 39914735"/>
              <a:gd name="connsiteX43" fmla="*/ 289560 w 9113520"/>
              <a:gd name="connsiteY43" fmla="*/ 18334895 h 39914735"/>
              <a:gd name="connsiteX44" fmla="*/ 563880 w 9113520"/>
              <a:gd name="connsiteY44" fmla="*/ 17786255 h 39914735"/>
              <a:gd name="connsiteX45" fmla="*/ 106680 w 9113520"/>
              <a:gd name="connsiteY45" fmla="*/ 17329055 h 39914735"/>
              <a:gd name="connsiteX46" fmla="*/ 381000 w 9113520"/>
              <a:gd name="connsiteY46" fmla="*/ 17237615 h 39914735"/>
              <a:gd name="connsiteX47" fmla="*/ 472440 w 9113520"/>
              <a:gd name="connsiteY47" fmla="*/ 16414655 h 39914735"/>
              <a:gd name="connsiteX48" fmla="*/ 929640 w 9113520"/>
              <a:gd name="connsiteY48" fmla="*/ 14860175 h 39914735"/>
              <a:gd name="connsiteX49" fmla="*/ 15240 w 9113520"/>
              <a:gd name="connsiteY49" fmla="*/ 14311535 h 39914735"/>
              <a:gd name="connsiteX50" fmla="*/ 746760 w 9113520"/>
              <a:gd name="connsiteY50" fmla="*/ 12391295 h 39914735"/>
              <a:gd name="connsiteX51" fmla="*/ 106680 w 9113520"/>
              <a:gd name="connsiteY51" fmla="*/ 12208415 h 39914735"/>
              <a:gd name="connsiteX52" fmla="*/ 106680 w 9113520"/>
              <a:gd name="connsiteY52" fmla="*/ 11568335 h 39914735"/>
              <a:gd name="connsiteX53" fmla="*/ 381000 w 9113520"/>
              <a:gd name="connsiteY53" fmla="*/ 11659775 h 39914735"/>
              <a:gd name="connsiteX54" fmla="*/ 1295400 w 9113520"/>
              <a:gd name="connsiteY54" fmla="*/ 10288175 h 39914735"/>
              <a:gd name="connsiteX55" fmla="*/ 2026920 w 9113520"/>
              <a:gd name="connsiteY55" fmla="*/ 10653935 h 39914735"/>
              <a:gd name="connsiteX56" fmla="*/ 2758440 w 9113520"/>
              <a:gd name="connsiteY56" fmla="*/ 7910735 h 39914735"/>
              <a:gd name="connsiteX57" fmla="*/ 3947160 w 9113520"/>
              <a:gd name="connsiteY57" fmla="*/ 7544975 h 39914735"/>
              <a:gd name="connsiteX58" fmla="*/ 4312920 w 9113520"/>
              <a:gd name="connsiteY58" fmla="*/ 6081935 h 39914735"/>
              <a:gd name="connsiteX59" fmla="*/ 3292800 w 9113520"/>
              <a:gd name="connsiteY59" fmla="*/ 5730991 h 39914735"/>
              <a:gd name="connsiteX60" fmla="*/ 3128160 w 9113520"/>
              <a:gd name="connsiteY60" fmla="*/ 5131152 h 39914735"/>
              <a:gd name="connsiteX61" fmla="*/ 3057600 w 9113520"/>
              <a:gd name="connsiteY61" fmla="*/ 4823283 h 39914735"/>
              <a:gd name="connsiteX62" fmla="*/ 2667000 w 9113520"/>
              <a:gd name="connsiteY62" fmla="*/ 4618895 h 39914735"/>
              <a:gd name="connsiteX63" fmla="*/ 2845920 w 9113520"/>
              <a:gd name="connsiteY63" fmla="*/ 3617462 h 39914735"/>
              <a:gd name="connsiteX64" fmla="*/ 2610720 w 9113520"/>
              <a:gd name="connsiteY64" fmla="*/ 3283937 h 39914735"/>
              <a:gd name="connsiteX65" fmla="*/ 2392680 w 9113520"/>
              <a:gd name="connsiteY65" fmla="*/ 2515775 h 39914735"/>
              <a:gd name="connsiteX66" fmla="*/ 2392680 w 9113520"/>
              <a:gd name="connsiteY66" fmla="*/ 1784255 h 39914735"/>
              <a:gd name="connsiteX67" fmla="*/ 3915914 w 9113520"/>
              <a:gd name="connsiteY67" fmla="*/ 618010 h 39914735"/>
              <a:gd name="connsiteX68" fmla="*/ 4766280 w 9113520"/>
              <a:gd name="connsiteY68" fmla="*/ 163991 h 39914735"/>
              <a:gd name="connsiteX0" fmla="*/ 4766280 w 9113520"/>
              <a:gd name="connsiteY0" fmla="*/ 163991 h 39914735"/>
              <a:gd name="connsiteX1" fmla="*/ 6256320 w 9113520"/>
              <a:gd name="connsiteY1" fmla="*/ 515387 h 39914735"/>
              <a:gd name="connsiteX2" fmla="*/ 7361760 w 9113520"/>
              <a:gd name="connsiteY2" fmla="*/ 1721208 h 39914735"/>
              <a:gd name="connsiteX3" fmla="*/ 7173600 w 9113520"/>
              <a:gd name="connsiteY3" fmla="*/ 2644815 h 39914735"/>
              <a:gd name="connsiteX4" fmla="*/ 7008960 w 9113520"/>
              <a:gd name="connsiteY4" fmla="*/ 3696701 h 39914735"/>
              <a:gd name="connsiteX5" fmla="*/ 7197120 w 9113520"/>
              <a:gd name="connsiteY5" fmla="*/ 5005145 h 39914735"/>
              <a:gd name="connsiteX6" fmla="*/ 6820800 w 9113520"/>
              <a:gd name="connsiteY6" fmla="*/ 5261703 h 39914735"/>
              <a:gd name="connsiteX7" fmla="*/ 6985440 w 9113520"/>
              <a:gd name="connsiteY7" fmla="*/ 5758919 h 39914735"/>
              <a:gd name="connsiteX8" fmla="*/ 7079520 w 9113520"/>
              <a:gd name="connsiteY8" fmla="*/ 6287933 h 39914735"/>
              <a:gd name="connsiteX9" fmla="*/ 8610600 w 9113520"/>
              <a:gd name="connsiteY9" fmla="*/ 7544975 h 39914735"/>
              <a:gd name="connsiteX10" fmla="*/ 8976360 w 9113520"/>
              <a:gd name="connsiteY10" fmla="*/ 9922415 h 39914735"/>
              <a:gd name="connsiteX11" fmla="*/ 7787640 w 9113520"/>
              <a:gd name="connsiteY11" fmla="*/ 14860175 h 39914735"/>
              <a:gd name="connsiteX12" fmla="*/ 7147560 w 9113520"/>
              <a:gd name="connsiteY12" fmla="*/ 15683135 h 39914735"/>
              <a:gd name="connsiteX13" fmla="*/ 7879080 w 9113520"/>
              <a:gd name="connsiteY13" fmla="*/ 16688975 h 39914735"/>
              <a:gd name="connsiteX14" fmla="*/ 7787640 w 9113520"/>
              <a:gd name="connsiteY14" fmla="*/ 20803775 h 39914735"/>
              <a:gd name="connsiteX15" fmla="*/ 6964680 w 9113520"/>
              <a:gd name="connsiteY15" fmla="*/ 22541135 h 39914735"/>
              <a:gd name="connsiteX16" fmla="*/ 6964680 w 9113520"/>
              <a:gd name="connsiteY16" fmla="*/ 24644255 h 39914735"/>
              <a:gd name="connsiteX17" fmla="*/ 6690360 w 9113520"/>
              <a:gd name="connsiteY17" fmla="*/ 25558655 h 39914735"/>
              <a:gd name="connsiteX18" fmla="*/ 6690360 w 9113520"/>
              <a:gd name="connsiteY18" fmla="*/ 26838815 h 39914735"/>
              <a:gd name="connsiteX19" fmla="*/ 6416040 w 9113520"/>
              <a:gd name="connsiteY19" fmla="*/ 29399135 h 39914735"/>
              <a:gd name="connsiteX20" fmla="*/ 6873240 w 9113520"/>
              <a:gd name="connsiteY20" fmla="*/ 31502255 h 39914735"/>
              <a:gd name="connsiteX21" fmla="*/ 6507480 w 9113520"/>
              <a:gd name="connsiteY21" fmla="*/ 35891375 h 39914735"/>
              <a:gd name="connsiteX22" fmla="*/ 7421880 w 9113520"/>
              <a:gd name="connsiteY22" fmla="*/ 37262975 h 39914735"/>
              <a:gd name="connsiteX23" fmla="*/ 6690360 w 9113520"/>
              <a:gd name="connsiteY23" fmla="*/ 38543135 h 39914735"/>
              <a:gd name="connsiteX24" fmla="*/ 6781800 w 9113520"/>
              <a:gd name="connsiteY24" fmla="*/ 39366095 h 39914735"/>
              <a:gd name="connsiteX25" fmla="*/ 6233160 w 9113520"/>
              <a:gd name="connsiteY25" fmla="*/ 39183215 h 39914735"/>
              <a:gd name="connsiteX26" fmla="*/ 6233160 w 9113520"/>
              <a:gd name="connsiteY26" fmla="*/ 39640415 h 39914735"/>
              <a:gd name="connsiteX27" fmla="*/ 5318760 w 9113520"/>
              <a:gd name="connsiteY27" fmla="*/ 39914735 h 39914735"/>
              <a:gd name="connsiteX28" fmla="*/ 2758440 w 9113520"/>
              <a:gd name="connsiteY28" fmla="*/ 39640415 h 39914735"/>
              <a:gd name="connsiteX29" fmla="*/ 3581400 w 9113520"/>
              <a:gd name="connsiteY29" fmla="*/ 39000335 h 39914735"/>
              <a:gd name="connsiteX30" fmla="*/ 563880 w 9113520"/>
              <a:gd name="connsiteY30" fmla="*/ 38908895 h 39914735"/>
              <a:gd name="connsiteX31" fmla="*/ 2758440 w 9113520"/>
              <a:gd name="connsiteY31" fmla="*/ 37903055 h 39914735"/>
              <a:gd name="connsiteX32" fmla="*/ 4312920 w 9113520"/>
              <a:gd name="connsiteY32" fmla="*/ 36348575 h 39914735"/>
              <a:gd name="connsiteX33" fmla="*/ 3581400 w 9113520"/>
              <a:gd name="connsiteY33" fmla="*/ 30496415 h 39914735"/>
              <a:gd name="connsiteX34" fmla="*/ 3672840 w 9113520"/>
              <a:gd name="connsiteY34" fmla="*/ 29764895 h 39914735"/>
              <a:gd name="connsiteX35" fmla="*/ 15240 w 9113520"/>
              <a:gd name="connsiteY35" fmla="*/ 29033375 h 39914735"/>
              <a:gd name="connsiteX36" fmla="*/ 1844040 w 9113520"/>
              <a:gd name="connsiteY36" fmla="*/ 19066415 h 39914735"/>
              <a:gd name="connsiteX37" fmla="*/ 1295400 w 9113520"/>
              <a:gd name="connsiteY37" fmla="*/ 19157855 h 39914735"/>
              <a:gd name="connsiteX38" fmla="*/ 1386840 w 9113520"/>
              <a:gd name="connsiteY38" fmla="*/ 18974975 h 39914735"/>
              <a:gd name="connsiteX39" fmla="*/ 1021080 w 9113520"/>
              <a:gd name="connsiteY39" fmla="*/ 19157855 h 39914735"/>
              <a:gd name="connsiteX40" fmla="*/ 838200 w 9113520"/>
              <a:gd name="connsiteY40" fmla="*/ 18883535 h 39914735"/>
              <a:gd name="connsiteX41" fmla="*/ 472440 w 9113520"/>
              <a:gd name="connsiteY41" fmla="*/ 19066415 h 39914735"/>
              <a:gd name="connsiteX42" fmla="*/ 838200 w 9113520"/>
              <a:gd name="connsiteY42" fmla="*/ 18426335 h 39914735"/>
              <a:gd name="connsiteX43" fmla="*/ 289560 w 9113520"/>
              <a:gd name="connsiteY43" fmla="*/ 18334895 h 39914735"/>
              <a:gd name="connsiteX44" fmla="*/ 563880 w 9113520"/>
              <a:gd name="connsiteY44" fmla="*/ 17786255 h 39914735"/>
              <a:gd name="connsiteX45" fmla="*/ 106680 w 9113520"/>
              <a:gd name="connsiteY45" fmla="*/ 17329055 h 39914735"/>
              <a:gd name="connsiteX46" fmla="*/ 381000 w 9113520"/>
              <a:gd name="connsiteY46" fmla="*/ 17237615 h 39914735"/>
              <a:gd name="connsiteX47" fmla="*/ 472440 w 9113520"/>
              <a:gd name="connsiteY47" fmla="*/ 16414655 h 39914735"/>
              <a:gd name="connsiteX48" fmla="*/ 929640 w 9113520"/>
              <a:gd name="connsiteY48" fmla="*/ 14860175 h 39914735"/>
              <a:gd name="connsiteX49" fmla="*/ 15240 w 9113520"/>
              <a:gd name="connsiteY49" fmla="*/ 14311535 h 39914735"/>
              <a:gd name="connsiteX50" fmla="*/ 746760 w 9113520"/>
              <a:gd name="connsiteY50" fmla="*/ 12391295 h 39914735"/>
              <a:gd name="connsiteX51" fmla="*/ 106680 w 9113520"/>
              <a:gd name="connsiteY51" fmla="*/ 12208415 h 39914735"/>
              <a:gd name="connsiteX52" fmla="*/ 106680 w 9113520"/>
              <a:gd name="connsiteY52" fmla="*/ 11568335 h 39914735"/>
              <a:gd name="connsiteX53" fmla="*/ 381000 w 9113520"/>
              <a:gd name="connsiteY53" fmla="*/ 11659775 h 39914735"/>
              <a:gd name="connsiteX54" fmla="*/ 1295400 w 9113520"/>
              <a:gd name="connsiteY54" fmla="*/ 10288175 h 39914735"/>
              <a:gd name="connsiteX55" fmla="*/ 2026920 w 9113520"/>
              <a:gd name="connsiteY55" fmla="*/ 10653935 h 39914735"/>
              <a:gd name="connsiteX56" fmla="*/ 2758440 w 9113520"/>
              <a:gd name="connsiteY56" fmla="*/ 7910735 h 39914735"/>
              <a:gd name="connsiteX57" fmla="*/ 3947160 w 9113520"/>
              <a:gd name="connsiteY57" fmla="*/ 7544975 h 39914735"/>
              <a:gd name="connsiteX58" fmla="*/ 4312920 w 9113520"/>
              <a:gd name="connsiteY58" fmla="*/ 6081935 h 39914735"/>
              <a:gd name="connsiteX59" fmla="*/ 3292800 w 9113520"/>
              <a:gd name="connsiteY59" fmla="*/ 5730991 h 39914735"/>
              <a:gd name="connsiteX60" fmla="*/ 3128160 w 9113520"/>
              <a:gd name="connsiteY60" fmla="*/ 5131152 h 39914735"/>
              <a:gd name="connsiteX61" fmla="*/ 3057600 w 9113520"/>
              <a:gd name="connsiteY61" fmla="*/ 4823283 h 39914735"/>
              <a:gd name="connsiteX62" fmla="*/ 2667000 w 9113520"/>
              <a:gd name="connsiteY62" fmla="*/ 4618895 h 39914735"/>
              <a:gd name="connsiteX63" fmla="*/ 2845920 w 9113520"/>
              <a:gd name="connsiteY63" fmla="*/ 3617462 h 39914735"/>
              <a:gd name="connsiteX64" fmla="*/ 2610720 w 9113520"/>
              <a:gd name="connsiteY64" fmla="*/ 3283937 h 39914735"/>
              <a:gd name="connsiteX65" fmla="*/ 2392680 w 9113520"/>
              <a:gd name="connsiteY65" fmla="*/ 2515775 h 39914735"/>
              <a:gd name="connsiteX66" fmla="*/ 2392680 w 9113520"/>
              <a:gd name="connsiteY66" fmla="*/ 1784255 h 39914735"/>
              <a:gd name="connsiteX67" fmla="*/ 3915914 w 9113520"/>
              <a:gd name="connsiteY67" fmla="*/ 618010 h 39914735"/>
              <a:gd name="connsiteX68" fmla="*/ 4766280 w 9113520"/>
              <a:gd name="connsiteY68" fmla="*/ 163991 h 39914735"/>
              <a:gd name="connsiteX0" fmla="*/ 4766280 w 9113520"/>
              <a:gd name="connsiteY0" fmla="*/ 163991 h 39914735"/>
              <a:gd name="connsiteX1" fmla="*/ 6256320 w 9113520"/>
              <a:gd name="connsiteY1" fmla="*/ 515387 h 39914735"/>
              <a:gd name="connsiteX2" fmla="*/ 7361760 w 9113520"/>
              <a:gd name="connsiteY2" fmla="*/ 1721208 h 39914735"/>
              <a:gd name="connsiteX3" fmla="*/ 7173600 w 9113520"/>
              <a:gd name="connsiteY3" fmla="*/ 2644815 h 39914735"/>
              <a:gd name="connsiteX4" fmla="*/ 7008960 w 9113520"/>
              <a:gd name="connsiteY4" fmla="*/ 3696701 h 39914735"/>
              <a:gd name="connsiteX5" fmla="*/ 7197120 w 9113520"/>
              <a:gd name="connsiteY5" fmla="*/ 5005145 h 39914735"/>
              <a:gd name="connsiteX6" fmla="*/ 6820800 w 9113520"/>
              <a:gd name="connsiteY6" fmla="*/ 5261703 h 39914735"/>
              <a:gd name="connsiteX7" fmla="*/ 6985440 w 9113520"/>
              <a:gd name="connsiteY7" fmla="*/ 5758919 h 39914735"/>
              <a:gd name="connsiteX8" fmla="*/ 7079520 w 9113520"/>
              <a:gd name="connsiteY8" fmla="*/ 6287933 h 39914735"/>
              <a:gd name="connsiteX9" fmla="*/ 8610600 w 9113520"/>
              <a:gd name="connsiteY9" fmla="*/ 7544975 h 39914735"/>
              <a:gd name="connsiteX10" fmla="*/ 8976360 w 9113520"/>
              <a:gd name="connsiteY10" fmla="*/ 9922415 h 39914735"/>
              <a:gd name="connsiteX11" fmla="*/ 7787640 w 9113520"/>
              <a:gd name="connsiteY11" fmla="*/ 14860175 h 39914735"/>
              <a:gd name="connsiteX12" fmla="*/ 7147560 w 9113520"/>
              <a:gd name="connsiteY12" fmla="*/ 15683135 h 39914735"/>
              <a:gd name="connsiteX13" fmla="*/ 7879080 w 9113520"/>
              <a:gd name="connsiteY13" fmla="*/ 16688975 h 39914735"/>
              <a:gd name="connsiteX14" fmla="*/ 7787640 w 9113520"/>
              <a:gd name="connsiteY14" fmla="*/ 20803775 h 39914735"/>
              <a:gd name="connsiteX15" fmla="*/ 6964680 w 9113520"/>
              <a:gd name="connsiteY15" fmla="*/ 22541135 h 39914735"/>
              <a:gd name="connsiteX16" fmla="*/ 6964680 w 9113520"/>
              <a:gd name="connsiteY16" fmla="*/ 24644255 h 39914735"/>
              <a:gd name="connsiteX17" fmla="*/ 6690360 w 9113520"/>
              <a:gd name="connsiteY17" fmla="*/ 25558655 h 39914735"/>
              <a:gd name="connsiteX18" fmla="*/ 6690360 w 9113520"/>
              <a:gd name="connsiteY18" fmla="*/ 26838815 h 39914735"/>
              <a:gd name="connsiteX19" fmla="*/ 6416040 w 9113520"/>
              <a:gd name="connsiteY19" fmla="*/ 29399135 h 39914735"/>
              <a:gd name="connsiteX20" fmla="*/ 6873240 w 9113520"/>
              <a:gd name="connsiteY20" fmla="*/ 31502255 h 39914735"/>
              <a:gd name="connsiteX21" fmla="*/ 6507480 w 9113520"/>
              <a:gd name="connsiteY21" fmla="*/ 35891375 h 39914735"/>
              <a:gd name="connsiteX22" fmla="*/ 7421880 w 9113520"/>
              <a:gd name="connsiteY22" fmla="*/ 37262975 h 39914735"/>
              <a:gd name="connsiteX23" fmla="*/ 6690360 w 9113520"/>
              <a:gd name="connsiteY23" fmla="*/ 38543135 h 39914735"/>
              <a:gd name="connsiteX24" fmla="*/ 6781800 w 9113520"/>
              <a:gd name="connsiteY24" fmla="*/ 39366095 h 39914735"/>
              <a:gd name="connsiteX25" fmla="*/ 6233160 w 9113520"/>
              <a:gd name="connsiteY25" fmla="*/ 39183215 h 39914735"/>
              <a:gd name="connsiteX26" fmla="*/ 6233160 w 9113520"/>
              <a:gd name="connsiteY26" fmla="*/ 39640415 h 39914735"/>
              <a:gd name="connsiteX27" fmla="*/ 5318760 w 9113520"/>
              <a:gd name="connsiteY27" fmla="*/ 39914735 h 39914735"/>
              <a:gd name="connsiteX28" fmla="*/ 2758440 w 9113520"/>
              <a:gd name="connsiteY28" fmla="*/ 39640415 h 39914735"/>
              <a:gd name="connsiteX29" fmla="*/ 3581400 w 9113520"/>
              <a:gd name="connsiteY29" fmla="*/ 39000335 h 39914735"/>
              <a:gd name="connsiteX30" fmla="*/ 563880 w 9113520"/>
              <a:gd name="connsiteY30" fmla="*/ 38908895 h 39914735"/>
              <a:gd name="connsiteX31" fmla="*/ 2758440 w 9113520"/>
              <a:gd name="connsiteY31" fmla="*/ 37903055 h 39914735"/>
              <a:gd name="connsiteX32" fmla="*/ 4312920 w 9113520"/>
              <a:gd name="connsiteY32" fmla="*/ 36348575 h 39914735"/>
              <a:gd name="connsiteX33" fmla="*/ 3581400 w 9113520"/>
              <a:gd name="connsiteY33" fmla="*/ 30496415 h 39914735"/>
              <a:gd name="connsiteX34" fmla="*/ 3672840 w 9113520"/>
              <a:gd name="connsiteY34" fmla="*/ 29764895 h 39914735"/>
              <a:gd name="connsiteX35" fmla="*/ 15240 w 9113520"/>
              <a:gd name="connsiteY35" fmla="*/ 29033375 h 39914735"/>
              <a:gd name="connsiteX36" fmla="*/ 1844040 w 9113520"/>
              <a:gd name="connsiteY36" fmla="*/ 19066415 h 39914735"/>
              <a:gd name="connsiteX37" fmla="*/ 1295400 w 9113520"/>
              <a:gd name="connsiteY37" fmla="*/ 19157855 h 39914735"/>
              <a:gd name="connsiteX38" fmla="*/ 1386840 w 9113520"/>
              <a:gd name="connsiteY38" fmla="*/ 18974975 h 39914735"/>
              <a:gd name="connsiteX39" fmla="*/ 1021080 w 9113520"/>
              <a:gd name="connsiteY39" fmla="*/ 19157855 h 39914735"/>
              <a:gd name="connsiteX40" fmla="*/ 838200 w 9113520"/>
              <a:gd name="connsiteY40" fmla="*/ 18883535 h 39914735"/>
              <a:gd name="connsiteX41" fmla="*/ 472440 w 9113520"/>
              <a:gd name="connsiteY41" fmla="*/ 19066415 h 39914735"/>
              <a:gd name="connsiteX42" fmla="*/ 838200 w 9113520"/>
              <a:gd name="connsiteY42" fmla="*/ 18426335 h 39914735"/>
              <a:gd name="connsiteX43" fmla="*/ 289560 w 9113520"/>
              <a:gd name="connsiteY43" fmla="*/ 18334895 h 39914735"/>
              <a:gd name="connsiteX44" fmla="*/ 563880 w 9113520"/>
              <a:gd name="connsiteY44" fmla="*/ 17786255 h 39914735"/>
              <a:gd name="connsiteX45" fmla="*/ 106680 w 9113520"/>
              <a:gd name="connsiteY45" fmla="*/ 17329055 h 39914735"/>
              <a:gd name="connsiteX46" fmla="*/ 381000 w 9113520"/>
              <a:gd name="connsiteY46" fmla="*/ 17237615 h 39914735"/>
              <a:gd name="connsiteX47" fmla="*/ 472440 w 9113520"/>
              <a:gd name="connsiteY47" fmla="*/ 16414655 h 39914735"/>
              <a:gd name="connsiteX48" fmla="*/ 929640 w 9113520"/>
              <a:gd name="connsiteY48" fmla="*/ 14860175 h 39914735"/>
              <a:gd name="connsiteX49" fmla="*/ 15240 w 9113520"/>
              <a:gd name="connsiteY49" fmla="*/ 14311535 h 39914735"/>
              <a:gd name="connsiteX50" fmla="*/ 746760 w 9113520"/>
              <a:gd name="connsiteY50" fmla="*/ 12391295 h 39914735"/>
              <a:gd name="connsiteX51" fmla="*/ 106680 w 9113520"/>
              <a:gd name="connsiteY51" fmla="*/ 12208415 h 39914735"/>
              <a:gd name="connsiteX52" fmla="*/ 106680 w 9113520"/>
              <a:gd name="connsiteY52" fmla="*/ 11568335 h 39914735"/>
              <a:gd name="connsiteX53" fmla="*/ 381000 w 9113520"/>
              <a:gd name="connsiteY53" fmla="*/ 11659775 h 39914735"/>
              <a:gd name="connsiteX54" fmla="*/ 1295400 w 9113520"/>
              <a:gd name="connsiteY54" fmla="*/ 10288175 h 39914735"/>
              <a:gd name="connsiteX55" fmla="*/ 2026920 w 9113520"/>
              <a:gd name="connsiteY55" fmla="*/ 10653935 h 39914735"/>
              <a:gd name="connsiteX56" fmla="*/ 2758440 w 9113520"/>
              <a:gd name="connsiteY56" fmla="*/ 7910735 h 39914735"/>
              <a:gd name="connsiteX57" fmla="*/ 3947160 w 9113520"/>
              <a:gd name="connsiteY57" fmla="*/ 7544975 h 39914735"/>
              <a:gd name="connsiteX58" fmla="*/ 4312920 w 9113520"/>
              <a:gd name="connsiteY58" fmla="*/ 6081935 h 39914735"/>
              <a:gd name="connsiteX59" fmla="*/ 3292800 w 9113520"/>
              <a:gd name="connsiteY59" fmla="*/ 5730991 h 39914735"/>
              <a:gd name="connsiteX60" fmla="*/ 3128160 w 9113520"/>
              <a:gd name="connsiteY60" fmla="*/ 5131152 h 39914735"/>
              <a:gd name="connsiteX61" fmla="*/ 3057600 w 9113520"/>
              <a:gd name="connsiteY61" fmla="*/ 4823283 h 39914735"/>
              <a:gd name="connsiteX62" fmla="*/ 2667000 w 9113520"/>
              <a:gd name="connsiteY62" fmla="*/ 4618895 h 39914735"/>
              <a:gd name="connsiteX63" fmla="*/ 2845920 w 9113520"/>
              <a:gd name="connsiteY63" fmla="*/ 3617462 h 39914735"/>
              <a:gd name="connsiteX64" fmla="*/ 2610720 w 9113520"/>
              <a:gd name="connsiteY64" fmla="*/ 3283937 h 39914735"/>
              <a:gd name="connsiteX65" fmla="*/ 2392680 w 9113520"/>
              <a:gd name="connsiteY65" fmla="*/ 2515775 h 39914735"/>
              <a:gd name="connsiteX66" fmla="*/ 2392680 w 9113520"/>
              <a:gd name="connsiteY66" fmla="*/ 1784255 h 39914735"/>
              <a:gd name="connsiteX67" fmla="*/ 3915914 w 9113520"/>
              <a:gd name="connsiteY67" fmla="*/ 618010 h 39914735"/>
              <a:gd name="connsiteX68" fmla="*/ 4766280 w 9113520"/>
              <a:gd name="connsiteY68" fmla="*/ 163991 h 39914735"/>
              <a:gd name="connsiteX0" fmla="*/ 4766280 w 9113520"/>
              <a:gd name="connsiteY0" fmla="*/ 163991 h 39914735"/>
              <a:gd name="connsiteX1" fmla="*/ 6256320 w 9113520"/>
              <a:gd name="connsiteY1" fmla="*/ 515387 h 39914735"/>
              <a:gd name="connsiteX2" fmla="*/ 7361760 w 9113520"/>
              <a:gd name="connsiteY2" fmla="*/ 1721208 h 39914735"/>
              <a:gd name="connsiteX3" fmla="*/ 7173600 w 9113520"/>
              <a:gd name="connsiteY3" fmla="*/ 2644815 h 39914735"/>
              <a:gd name="connsiteX4" fmla="*/ 7008960 w 9113520"/>
              <a:gd name="connsiteY4" fmla="*/ 3696701 h 39914735"/>
              <a:gd name="connsiteX5" fmla="*/ 7197120 w 9113520"/>
              <a:gd name="connsiteY5" fmla="*/ 5005145 h 39914735"/>
              <a:gd name="connsiteX6" fmla="*/ 6820800 w 9113520"/>
              <a:gd name="connsiteY6" fmla="*/ 5261703 h 39914735"/>
              <a:gd name="connsiteX7" fmla="*/ 6985440 w 9113520"/>
              <a:gd name="connsiteY7" fmla="*/ 5758919 h 39914735"/>
              <a:gd name="connsiteX8" fmla="*/ 7079520 w 9113520"/>
              <a:gd name="connsiteY8" fmla="*/ 6287933 h 39914735"/>
              <a:gd name="connsiteX9" fmla="*/ 8610600 w 9113520"/>
              <a:gd name="connsiteY9" fmla="*/ 7544975 h 39914735"/>
              <a:gd name="connsiteX10" fmla="*/ 8976360 w 9113520"/>
              <a:gd name="connsiteY10" fmla="*/ 9922415 h 39914735"/>
              <a:gd name="connsiteX11" fmla="*/ 7787640 w 9113520"/>
              <a:gd name="connsiteY11" fmla="*/ 14860175 h 39914735"/>
              <a:gd name="connsiteX12" fmla="*/ 7147560 w 9113520"/>
              <a:gd name="connsiteY12" fmla="*/ 15683135 h 39914735"/>
              <a:gd name="connsiteX13" fmla="*/ 7879080 w 9113520"/>
              <a:gd name="connsiteY13" fmla="*/ 16688975 h 39914735"/>
              <a:gd name="connsiteX14" fmla="*/ 7787640 w 9113520"/>
              <a:gd name="connsiteY14" fmla="*/ 20803775 h 39914735"/>
              <a:gd name="connsiteX15" fmla="*/ 6964680 w 9113520"/>
              <a:gd name="connsiteY15" fmla="*/ 22541135 h 39914735"/>
              <a:gd name="connsiteX16" fmla="*/ 6964680 w 9113520"/>
              <a:gd name="connsiteY16" fmla="*/ 24644255 h 39914735"/>
              <a:gd name="connsiteX17" fmla="*/ 6690360 w 9113520"/>
              <a:gd name="connsiteY17" fmla="*/ 25558655 h 39914735"/>
              <a:gd name="connsiteX18" fmla="*/ 6690360 w 9113520"/>
              <a:gd name="connsiteY18" fmla="*/ 26838815 h 39914735"/>
              <a:gd name="connsiteX19" fmla="*/ 6416040 w 9113520"/>
              <a:gd name="connsiteY19" fmla="*/ 29399135 h 39914735"/>
              <a:gd name="connsiteX20" fmla="*/ 6873240 w 9113520"/>
              <a:gd name="connsiteY20" fmla="*/ 31502255 h 39914735"/>
              <a:gd name="connsiteX21" fmla="*/ 6507480 w 9113520"/>
              <a:gd name="connsiteY21" fmla="*/ 35891375 h 39914735"/>
              <a:gd name="connsiteX22" fmla="*/ 7421880 w 9113520"/>
              <a:gd name="connsiteY22" fmla="*/ 37262975 h 39914735"/>
              <a:gd name="connsiteX23" fmla="*/ 6690360 w 9113520"/>
              <a:gd name="connsiteY23" fmla="*/ 38543135 h 39914735"/>
              <a:gd name="connsiteX24" fmla="*/ 6781800 w 9113520"/>
              <a:gd name="connsiteY24" fmla="*/ 39366095 h 39914735"/>
              <a:gd name="connsiteX25" fmla="*/ 6233160 w 9113520"/>
              <a:gd name="connsiteY25" fmla="*/ 39183215 h 39914735"/>
              <a:gd name="connsiteX26" fmla="*/ 6233160 w 9113520"/>
              <a:gd name="connsiteY26" fmla="*/ 39640415 h 39914735"/>
              <a:gd name="connsiteX27" fmla="*/ 5318760 w 9113520"/>
              <a:gd name="connsiteY27" fmla="*/ 39914735 h 39914735"/>
              <a:gd name="connsiteX28" fmla="*/ 2758440 w 9113520"/>
              <a:gd name="connsiteY28" fmla="*/ 39640415 h 39914735"/>
              <a:gd name="connsiteX29" fmla="*/ 3581400 w 9113520"/>
              <a:gd name="connsiteY29" fmla="*/ 39000335 h 39914735"/>
              <a:gd name="connsiteX30" fmla="*/ 563880 w 9113520"/>
              <a:gd name="connsiteY30" fmla="*/ 38908895 h 39914735"/>
              <a:gd name="connsiteX31" fmla="*/ 2758440 w 9113520"/>
              <a:gd name="connsiteY31" fmla="*/ 37903055 h 39914735"/>
              <a:gd name="connsiteX32" fmla="*/ 4312920 w 9113520"/>
              <a:gd name="connsiteY32" fmla="*/ 36348575 h 39914735"/>
              <a:gd name="connsiteX33" fmla="*/ 3581400 w 9113520"/>
              <a:gd name="connsiteY33" fmla="*/ 30496415 h 39914735"/>
              <a:gd name="connsiteX34" fmla="*/ 3672840 w 9113520"/>
              <a:gd name="connsiteY34" fmla="*/ 29764895 h 39914735"/>
              <a:gd name="connsiteX35" fmla="*/ 15240 w 9113520"/>
              <a:gd name="connsiteY35" fmla="*/ 29033375 h 39914735"/>
              <a:gd name="connsiteX36" fmla="*/ 1844040 w 9113520"/>
              <a:gd name="connsiteY36" fmla="*/ 19066415 h 39914735"/>
              <a:gd name="connsiteX37" fmla="*/ 1295400 w 9113520"/>
              <a:gd name="connsiteY37" fmla="*/ 19157855 h 39914735"/>
              <a:gd name="connsiteX38" fmla="*/ 1386840 w 9113520"/>
              <a:gd name="connsiteY38" fmla="*/ 18974975 h 39914735"/>
              <a:gd name="connsiteX39" fmla="*/ 1021080 w 9113520"/>
              <a:gd name="connsiteY39" fmla="*/ 19157855 h 39914735"/>
              <a:gd name="connsiteX40" fmla="*/ 838200 w 9113520"/>
              <a:gd name="connsiteY40" fmla="*/ 18883535 h 39914735"/>
              <a:gd name="connsiteX41" fmla="*/ 472440 w 9113520"/>
              <a:gd name="connsiteY41" fmla="*/ 19066415 h 39914735"/>
              <a:gd name="connsiteX42" fmla="*/ 838200 w 9113520"/>
              <a:gd name="connsiteY42" fmla="*/ 18426335 h 39914735"/>
              <a:gd name="connsiteX43" fmla="*/ 289560 w 9113520"/>
              <a:gd name="connsiteY43" fmla="*/ 18334895 h 39914735"/>
              <a:gd name="connsiteX44" fmla="*/ 563880 w 9113520"/>
              <a:gd name="connsiteY44" fmla="*/ 17786255 h 39914735"/>
              <a:gd name="connsiteX45" fmla="*/ 106680 w 9113520"/>
              <a:gd name="connsiteY45" fmla="*/ 17329055 h 39914735"/>
              <a:gd name="connsiteX46" fmla="*/ 381000 w 9113520"/>
              <a:gd name="connsiteY46" fmla="*/ 17237615 h 39914735"/>
              <a:gd name="connsiteX47" fmla="*/ 472440 w 9113520"/>
              <a:gd name="connsiteY47" fmla="*/ 16414655 h 39914735"/>
              <a:gd name="connsiteX48" fmla="*/ 929640 w 9113520"/>
              <a:gd name="connsiteY48" fmla="*/ 14860175 h 39914735"/>
              <a:gd name="connsiteX49" fmla="*/ 15240 w 9113520"/>
              <a:gd name="connsiteY49" fmla="*/ 14311535 h 39914735"/>
              <a:gd name="connsiteX50" fmla="*/ 746760 w 9113520"/>
              <a:gd name="connsiteY50" fmla="*/ 12391295 h 39914735"/>
              <a:gd name="connsiteX51" fmla="*/ 106680 w 9113520"/>
              <a:gd name="connsiteY51" fmla="*/ 12208415 h 39914735"/>
              <a:gd name="connsiteX52" fmla="*/ 106680 w 9113520"/>
              <a:gd name="connsiteY52" fmla="*/ 11568335 h 39914735"/>
              <a:gd name="connsiteX53" fmla="*/ 381000 w 9113520"/>
              <a:gd name="connsiteY53" fmla="*/ 11659775 h 39914735"/>
              <a:gd name="connsiteX54" fmla="*/ 1295400 w 9113520"/>
              <a:gd name="connsiteY54" fmla="*/ 10288175 h 39914735"/>
              <a:gd name="connsiteX55" fmla="*/ 2026920 w 9113520"/>
              <a:gd name="connsiteY55" fmla="*/ 10653935 h 39914735"/>
              <a:gd name="connsiteX56" fmla="*/ 2758440 w 9113520"/>
              <a:gd name="connsiteY56" fmla="*/ 7910735 h 39914735"/>
              <a:gd name="connsiteX57" fmla="*/ 3947160 w 9113520"/>
              <a:gd name="connsiteY57" fmla="*/ 7544975 h 39914735"/>
              <a:gd name="connsiteX58" fmla="*/ 4312920 w 9113520"/>
              <a:gd name="connsiteY58" fmla="*/ 6081935 h 39914735"/>
              <a:gd name="connsiteX59" fmla="*/ 3292800 w 9113520"/>
              <a:gd name="connsiteY59" fmla="*/ 5730991 h 39914735"/>
              <a:gd name="connsiteX60" fmla="*/ 3128160 w 9113520"/>
              <a:gd name="connsiteY60" fmla="*/ 5131152 h 39914735"/>
              <a:gd name="connsiteX61" fmla="*/ 3057600 w 9113520"/>
              <a:gd name="connsiteY61" fmla="*/ 4823283 h 39914735"/>
              <a:gd name="connsiteX62" fmla="*/ 2667000 w 9113520"/>
              <a:gd name="connsiteY62" fmla="*/ 4618895 h 39914735"/>
              <a:gd name="connsiteX63" fmla="*/ 2845920 w 9113520"/>
              <a:gd name="connsiteY63" fmla="*/ 3617462 h 39914735"/>
              <a:gd name="connsiteX64" fmla="*/ 2610720 w 9113520"/>
              <a:gd name="connsiteY64" fmla="*/ 3283937 h 39914735"/>
              <a:gd name="connsiteX65" fmla="*/ 2392680 w 9113520"/>
              <a:gd name="connsiteY65" fmla="*/ 2515775 h 39914735"/>
              <a:gd name="connsiteX66" fmla="*/ 2392680 w 9113520"/>
              <a:gd name="connsiteY66" fmla="*/ 1784255 h 39914735"/>
              <a:gd name="connsiteX67" fmla="*/ 3915914 w 9113520"/>
              <a:gd name="connsiteY67" fmla="*/ 618010 h 39914735"/>
              <a:gd name="connsiteX68" fmla="*/ 4766280 w 9113520"/>
              <a:gd name="connsiteY68" fmla="*/ 163991 h 39914735"/>
              <a:gd name="connsiteX0" fmla="*/ 4766280 w 9113520"/>
              <a:gd name="connsiteY0" fmla="*/ 163991 h 39914735"/>
              <a:gd name="connsiteX1" fmla="*/ 6256320 w 9113520"/>
              <a:gd name="connsiteY1" fmla="*/ 515387 h 39914735"/>
              <a:gd name="connsiteX2" fmla="*/ 7361760 w 9113520"/>
              <a:gd name="connsiteY2" fmla="*/ 1721208 h 39914735"/>
              <a:gd name="connsiteX3" fmla="*/ 7173600 w 9113520"/>
              <a:gd name="connsiteY3" fmla="*/ 2644815 h 39914735"/>
              <a:gd name="connsiteX4" fmla="*/ 7008960 w 9113520"/>
              <a:gd name="connsiteY4" fmla="*/ 3696701 h 39914735"/>
              <a:gd name="connsiteX5" fmla="*/ 7197120 w 9113520"/>
              <a:gd name="connsiteY5" fmla="*/ 5005145 h 39914735"/>
              <a:gd name="connsiteX6" fmla="*/ 6820800 w 9113520"/>
              <a:gd name="connsiteY6" fmla="*/ 5261703 h 39914735"/>
              <a:gd name="connsiteX7" fmla="*/ 6985440 w 9113520"/>
              <a:gd name="connsiteY7" fmla="*/ 5758919 h 39914735"/>
              <a:gd name="connsiteX8" fmla="*/ 7079520 w 9113520"/>
              <a:gd name="connsiteY8" fmla="*/ 6287933 h 39914735"/>
              <a:gd name="connsiteX9" fmla="*/ 8610600 w 9113520"/>
              <a:gd name="connsiteY9" fmla="*/ 7544975 h 39914735"/>
              <a:gd name="connsiteX10" fmla="*/ 8976360 w 9113520"/>
              <a:gd name="connsiteY10" fmla="*/ 9922415 h 39914735"/>
              <a:gd name="connsiteX11" fmla="*/ 7787640 w 9113520"/>
              <a:gd name="connsiteY11" fmla="*/ 14860175 h 39914735"/>
              <a:gd name="connsiteX12" fmla="*/ 7147560 w 9113520"/>
              <a:gd name="connsiteY12" fmla="*/ 15683135 h 39914735"/>
              <a:gd name="connsiteX13" fmla="*/ 7879080 w 9113520"/>
              <a:gd name="connsiteY13" fmla="*/ 16688975 h 39914735"/>
              <a:gd name="connsiteX14" fmla="*/ 7787640 w 9113520"/>
              <a:gd name="connsiteY14" fmla="*/ 20803775 h 39914735"/>
              <a:gd name="connsiteX15" fmla="*/ 6964680 w 9113520"/>
              <a:gd name="connsiteY15" fmla="*/ 22541135 h 39914735"/>
              <a:gd name="connsiteX16" fmla="*/ 6964680 w 9113520"/>
              <a:gd name="connsiteY16" fmla="*/ 24644255 h 39914735"/>
              <a:gd name="connsiteX17" fmla="*/ 6690360 w 9113520"/>
              <a:gd name="connsiteY17" fmla="*/ 25558655 h 39914735"/>
              <a:gd name="connsiteX18" fmla="*/ 6690360 w 9113520"/>
              <a:gd name="connsiteY18" fmla="*/ 26838815 h 39914735"/>
              <a:gd name="connsiteX19" fmla="*/ 6416040 w 9113520"/>
              <a:gd name="connsiteY19" fmla="*/ 29399135 h 39914735"/>
              <a:gd name="connsiteX20" fmla="*/ 6873240 w 9113520"/>
              <a:gd name="connsiteY20" fmla="*/ 31502255 h 39914735"/>
              <a:gd name="connsiteX21" fmla="*/ 6507480 w 9113520"/>
              <a:gd name="connsiteY21" fmla="*/ 35891375 h 39914735"/>
              <a:gd name="connsiteX22" fmla="*/ 7421880 w 9113520"/>
              <a:gd name="connsiteY22" fmla="*/ 37262975 h 39914735"/>
              <a:gd name="connsiteX23" fmla="*/ 6690360 w 9113520"/>
              <a:gd name="connsiteY23" fmla="*/ 38543135 h 39914735"/>
              <a:gd name="connsiteX24" fmla="*/ 6781800 w 9113520"/>
              <a:gd name="connsiteY24" fmla="*/ 39366095 h 39914735"/>
              <a:gd name="connsiteX25" fmla="*/ 6233160 w 9113520"/>
              <a:gd name="connsiteY25" fmla="*/ 39183215 h 39914735"/>
              <a:gd name="connsiteX26" fmla="*/ 6233160 w 9113520"/>
              <a:gd name="connsiteY26" fmla="*/ 39640415 h 39914735"/>
              <a:gd name="connsiteX27" fmla="*/ 5318760 w 9113520"/>
              <a:gd name="connsiteY27" fmla="*/ 39914735 h 39914735"/>
              <a:gd name="connsiteX28" fmla="*/ 2758440 w 9113520"/>
              <a:gd name="connsiteY28" fmla="*/ 39640415 h 39914735"/>
              <a:gd name="connsiteX29" fmla="*/ 3581400 w 9113520"/>
              <a:gd name="connsiteY29" fmla="*/ 39000335 h 39914735"/>
              <a:gd name="connsiteX30" fmla="*/ 563880 w 9113520"/>
              <a:gd name="connsiteY30" fmla="*/ 38908895 h 39914735"/>
              <a:gd name="connsiteX31" fmla="*/ 2758440 w 9113520"/>
              <a:gd name="connsiteY31" fmla="*/ 37903055 h 39914735"/>
              <a:gd name="connsiteX32" fmla="*/ 4312920 w 9113520"/>
              <a:gd name="connsiteY32" fmla="*/ 36348575 h 39914735"/>
              <a:gd name="connsiteX33" fmla="*/ 3581400 w 9113520"/>
              <a:gd name="connsiteY33" fmla="*/ 30496415 h 39914735"/>
              <a:gd name="connsiteX34" fmla="*/ 3672840 w 9113520"/>
              <a:gd name="connsiteY34" fmla="*/ 29764895 h 39914735"/>
              <a:gd name="connsiteX35" fmla="*/ 15240 w 9113520"/>
              <a:gd name="connsiteY35" fmla="*/ 29033375 h 39914735"/>
              <a:gd name="connsiteX36" fmla="*/ 1844040 w 9113520"/>
              <a:gd name="connsiteY36" fmla="*/ 19066415 h 39914735"/>
              <a:gd name="connsiteX37" fmla="*/ 1295400 w 9113520"/>
              <a:gd name="connsiteY37" fmla="*/ 19157855 h 39914735"/>
              <a:gd name="connsiteX38" fmla="*/ 1386840 w 9113520"/>
              <a:gd name="connsiteY38" fmla="*/ 18974975 h 39914735"/>
              <a:gd name="connsiteX39" fmla="*/ 1021080 w 9113520"/>
              <a:gd name="connsiteY39" fmla="*/ 19157855 h 39914735"/>
              <a:gd name="connsiteX40" fmla="*/ 838200 w 9113520"/>
              <a:gd name="connsiteY40" fmla="*/ 18883535 h 39914735"/>
              <a:gd name="connsiteX41" fmla="*/ 472440 w 9113520"/>
              <a:gd name="connsiteY41" fmla="*/ 19066415 h 39914735"/>
              <a:gd name="connsiteX42" fmla="*/ 838200 w 9113520"/>
              <a:gd name="connsiteY42" fmla="*/ 18426335 h 39914735"/>
              <a:gd name="connsiteX43" fmla="*/ 289560 w 9113520"/>
              <a:gd name="connsiteY43" fmla="*/ 18334895 h 39914735"/>
              <a:gd name="connsiteX44" fmla="*/ 563880 w 9113520"/>
              <a:gd name="connsiteY44" fmla="*/ 17786255 h 39914735"/>
              <a:gd name="connsiteX45" fmla="*/ 106680 w 9113520"/>
              <a:gd name="connsiteY45" fmla="*/ 17329055 h 39914735"/>
              <a:gd name="connsiteX46" fmla="*/ 381000 w 9113520"/>
              <a:gd name="connsiteY46" fmla="*/ 17237615 h 39914735"/>
              <a:gd name="connsiteX47" fmla="*/ 472440 w 9113520"/>
              <a:gd name="connsiteY47" fmla="*/ 16414655 h 39914735"/>
              <a:gd name="connsiteX48" fmla="*/ 929640 w 9113520"/>
              <a:gd name="connsiteY48" fmla="*/ 14860175 h 39914735"/>
              <a:gd name="connsiteX49" fmla="*/ 15240 w 9113520"/>
              <a:gd name="connsiteY49" fmla="*/ 14311535 h 39914735"/>
              <a:gd name="connsiteX50" fmla="*/ 746760 w 9113520"/>
              <a:gd name="connsiteY50" fmla="*/ 12391295 h 39914735"/>
              <a:gd name="connsiteX51" fmla="*/ 106680 w 9113520"/>
              <a:gd name="connsiteY51" fmla="*/ 12208415 h 39914735"/>
              <a:gd name="connsiteX52" fmla="*/ 106680 w 9113520"/>
              <a:gd name="connsiteY52" fmla="*/ 11568335 h 39914735"/>
              <a:gd name="connsiteX53" fmla="*/ 381000 w 9113520"/>
              <a:gd name="connsiteY53" fmla="*/ 11659775 h 39914735"/>
              <a:gd name="connsiteX54" fmla="*/ 1295400 w 9113520"/>
              <a:gd name="connsiteY54" fmla="*/ 10288175 h 39914735"/>
              <a:gd name="connsiteX55" fmla="*/ 2026920 w 9113520"/>
              <a:gd name="connsiteY55" fmla="*/ 10653935 h 39914735"/>
              <a:gd name="connsiteX56" fmla="*/ 2758440 w 9113520"/>
              <a:gd name="connsiteY56" fmla="*/ 7910735 h 39914735"/>
              <a:gd name="connsiteX57" fmla="*/ 3947160 w 9113520"/>
              <a:gd name="connsiteY57" fmla="*/ 7544975 h 39914735"/>
              <a:gd name="connsiteX58" fmla="*/ 4312920 w 9113520"/>
              <a:gd name="connsiteY58" fmla="*/ 6081935 h 39914735"/>
              <a:gd name="connsiteX59" fmla="*/ 3292800 w 9113520"/>
              <a:gd name="connsiteY59" fmla="*/ 5730991 h 39914735"/>
              <a:gd name="connsiteX60" fmla="*/ 3128160 w 9113520"/>
              <a:gd name="connsiteY60" fmla="*/ 5131152 h 39914735"/>
              <a:gd name="connsiteX61" fmla="*/ 3057600 w 9113520"/>
              <a:gd name="connsiteY61" fmla="*/ 4823283 h 39914735"/>
              <a:gd name="connsiteX62" fmla="*/ 2667000 w 9113520"/>
              <a:gd name="connsiteY62" fmla="*/ 4618895 h 39914735"/>
              <a:gd name="connsiteX63" fmla="*/ 2845920 w 9113520"/>
              <a:gd name="connsiteY63" fmla="*/ 3617462 h 39914735"/>
              <a:gd name="connsiteX64" fmla="*/ 2610720 w 9113520"/>
              <a:gd name="connsiteY64" fmla="*/ 3283937 h 39914735"/>
              <a:gd name="connsiteX65" fmla="*/ 2392680 w 9113520"/>
              <a:gd name="connsiteY65" fmla="*/ 2515775 h 39914735"/>
              <a:gd name="connsiteX66" fmla="*/ 2392680 w 9113520"/>
              <a:gd name="connsiteY66" fmla="*/ 1784255 h 39914735"/>
              <a:gd name="connsiteX67" fmla="*/ 3915914 w 9113520"/>
              <a:gd name="connsiteY67" fmla="*/ 618010 h 39914735"/>
              <a:gd name="connsiteX68" fmla="*/ 4766280 w 9113520"/>
              <a:gd name="connsiteY68" fmla="*/ 163991 h 39914735"/>
              <a:gd name="connsiteX0" fmla="*/ 4766280 w 9101336"/>
              <a:gd name="connsiteY0" fmla="*/ 163991 h 39914735"/>
              <a:gd name="connsiteX1" fmla="*/ 6256320 w 9101336"/>
              <a:gd name="connsiteY1" fmla="*/ 515387 h 39914735"/>
              <a:gd name="connsiteX2" fmla="*/ 7361760 w 9101336"/>
              <a:gd name="connsiteY2" fmla="*/ 1721208 h 39914735"/>
              <a:gd name="connsiteX3" fmla="*/ 7173600 w 9101336"/>
              <a:gd name="connsiteY3" fmla="*/ 2644815 h 39914735"/>
              <a:gd name="connsiteX4" fmla="*/ 7008960 w 9101336"/>
              <a:gd name="connsiteY4" fmla="*/ 3696701 h 39914735"/>
              <a:gd name="connsiteX5" fmla="*/ 7197120 w 9101336"/>
              <a:gd name="connsiteY5" fmla="*/ 5005145 h 39914735"/>
              <a:gd name="connsiteX6" fmla="*/ 6820800 w 9101336"/>
              <a:gd name="connsiteY6" fmla="*/ 5261703 h 39914735"/>
              <a:gd name="connsiteX7" fmla="*/ 6985440 w 9101336"/>
              <a:gd name="connsiteY7" fmla="*/ 5758919 h 39914735"/>
              <a:gd name="connsiteX8" fmla="*/ 7079520 w 9101336"/>
              <a:gd name="connsiteY8" fmla="*/ 6287933 h 39914735"/>
              <a:gd name="connsiteX9" fmla="*/ 8537495 w 9101336"/>
              <a:gd name="connsiteY9" fmla="*/ 7845178 h 39914735"/>
              <a:gd name="connsiteX10" fmla="*/ 8976360 w 9101336"/>
              <a:gd name="connsiteY10" fmla="*/ 9922415 h 39914735"/>
              <a:gd name="connsiteX11" fmla="*/ 7787640 w 9101336"/>
              <a:gd name="connsiteY11" fmla="*/ 14860175 h 39914735"/>
              <a:gd name="connsiteX12" fmla="*/ 7147560 w 9101336"/>
              <a:gd name="connsiteY12" fmla="*/ 15683135 h 39914735"/>
              <a:gd name="connsiteX13" fmla="*/ 7879080 w 9101336"/>
              <a:gd name="connsiteY13" fmla="*/ 16688975 h 39914735"/>
              <a:gd name="connsiteX14" fmla="*/ 7787640 w 9101336"/>
              <a:gd name="connsiteY14" fmla="*/ 20803775 h 39914735"/>
              <a:gd name="connsiteX15" fmla="*/ 6964680 w 9101336"/>
              <a:gd name="connsiteY15" fmla="*/ 22541135 h 39914735"/>
              <a:gd name="connsiteX16" fmla="*/ 6964680 w 9101336"/>
              <a:gd name="connsiteY16" fmla="*/ 24644255 h 39914735"/>
              <a:gd name="connsiteX17" fmla="*/ 6690360 w 9101336"/>
              <a:gd name="connsiteY17" fmla="*/ 25558655 h 39914735"/>
              <a:gd name="connsiteX18" fmla="*/ 6690360 w 9101336"/>
              <a:gd name="connsiteY18" fmla="*/ 26838815 h 39914735"/>
              <a:gd name="connsiteX19" fmla="*/ 6416040 w 9101336"/>
              <a:gd name="connsiteY19" fmla="*/ 29399135 h 39914735"/>
              <a:gd name="connsiteX20" fmla="*/ 6873240 w 9101336"/>
              <a:gd name="connsiteY20" fmla="*/ 31502255 h 39914735"/>
              <a:gd name="connsiteX21" fmla="*/ 6507480 w 9101336"/>
              <a:gd name="connsiteY21" fmla="*/ 35891375 h 39914735"/>
              <a:gd name="connsiteX22" fmla="*/ 7421880 w 9101336"/>
              <a:gd name="connsiteY22" fmla="*/ 37262975 h 39914735"/>
              <a:gd name="connsiteX23" fmla="*/ 6690360 w 9101336"/>
              <a:gd name="connsiteY23" fmla="*/ 38543135 h 39914735"/>
              <a:gd name="connsiteX24" fmla="*/ 6781800 w 9101336"/>
              <a:gd name="connsiteY24" fmla="*/ 39366095 h 39914735"/>
              <a:gd name="connsiteX25" fmla="*/ 6233160 w 9101336"/>
              <a:gd name="connsiteY25" fmla="*/ 39183215 h 39914735"/>
              <a:gd name="connsiteX26" fmla="*/ 6233160 w 9101336"/>
              <a:gd name="connsiteY26" fmla="*/ 39640415 h 39914735"/>
              <a:gd name="connsiteX27" fmla="*/ 5318760 w 9101336"/>
              <a:gd name="connsiteY27" fmla="*/ 39914735 h 39914735"/>
              <a:gd name="connsiteX28" fmla="*/ 2758440 w 9101336"/>
              <a:gd name="connsiteY28" fmla="*/ 39640415 h 39914735"/>
              <a:gd name="connsiteX29" fmla="*/ 3581400 w 9101336"/>
              <a:gd name="connsiteY29" fmla="*/ 39000335 h 39914735"/>
              <a:gd name="connsiteX30" fmla="*/ 563880 w 9101336"/>
              <a:gd name="connsiteY30" fmla="*/ 38908895 h 39914735"/>
              <a:gd name="connsiteX31" fmla="*/ 2758440 w 9101336"/>
              <a:gd name="connsiteY31" fmla="*/ 37903055 h 39914735"/>
              <a:gd name="connsiteX32" fmla="*/ 4312920 w 9101336"/>
              <a:gd name="connsiteY32" fmla="*/ 36348575 h 39914735"/>
              <a:gd name="connsiteX33" fmla="*/ 3581400 w 9101336"/>
              <a:gd name="connsiteY33" fmla="*/ 30496415 h 39914735"/>
              <a:gd name="connsiteX34" fmla="*/ 3672840 w 9101336"/>
              <a:gd name="connsiteY34" fmla="*/ 29764895 h 39914735"/>
              <a:gd name="connsiteX35" fmla="*/ 15240 w 9101336"/>
              <a:gd name="connsiteY35" fmla="*/ 29033375 h 39914735"/>
              <a:gd name="connsiteX36" fmla="*/ 1844040 w 9101336"/>
              <a:gd name="connsiteY36" fmla="*/ 19066415 h 39914735"/>
              <a:gd name="connsiteX37" fmla="*/ 1295400 w 9101336"/>
              <a:gd name="connsiteY37" fmla="*/ 19157855 h 39914735"/>
              <a:gd name="connsiteX38" fmla="*/ 1386840 w 9101336"/>
              <a:gd name="connsiteY38" fmla="*/ 18974975 h 39914735"/>
              <a:gd name="connsiteX39" fmla="*/ 1021080 w 9101336"/>
              <a:gd name="connsiteY39" fmla="*/ 19157855 h 39914735"/>
              <a:gd name="connsiteX40" fmla="*/ 838200 w 9101336"/>
              <a:gd name="connsiteY40" fmla="*/ 18883535 h 39914735"/>
              <a:gd name="connsiteX41" fmla="*/ 472440 w 9101336"/>
              <a:gd name="connsiteY41" fmla="*/ 19066415 h 39914735"/>
              <a:gd name="connsiteX42" fmla="*/ 838200 w 9101336"/>
              <a:gd name="connsiteY42" fmla="*/ 18426335 h 39914735"/>
              <a:gd name="connsiteX43" fmla="*/ 289560 w 9101336"/>
              <a:gd name="connsiteY43" fmla="*/ 18334895 h 39914735"/>
              <a:gd name="connsiteX44" fmla="*/ 563880 w 9101336"/>
              <a:gd name="connsiteY44" fmla="*/ 17786255 h 39914735"/>
              <a:gd name="connsiteX45" fmla="*/ 106680 w 9101336"/>
              <a:gd name="connsiteY45" fmla="*/ 17329055 h 39914735"/>
              <a:gd name="connsiteX46" fmla="*/ 381000 w 9101336"/>
              <a:gd name="connsiteY46" fmla="*/ 17237615 h 39914735"/>
              <a:gd name="connsiteX47" fmla="*/ 472440 w 9101336"/>
              <a:gd name="connsiteY47" fmla="*/ 16414655 h 39914735"/>
              <a:gd name="connsiteX48" fmla="*/ 929640 w 9101336"/>
              <a:gd name="connsiteY48" fmla="*/ 14860175 h 39914735"/>
              <a:gd name="connsiteX49" fmla="*/ 15240 w 9101336"/>
              <a:gd name="connsiteY49" fmla="*/ 14311535 h 39914735"/>
              <a:gd name="connsiteX50" fmla="*/ 746760 w 9101336"/>
              <a:gd name="connsiteY50" fmla="*/ 12391295 h 39914735"/>
              <a:gd name="connsiteX51" fmla="*/ 106680 w 9101336"/>
              <a:gd name="connsiteY51" fmla="*/ 12208415 h 39914735"/>
              <a:gd name="connsiteX52" fmla="*/ 106680 w 9101336"/>
              <a:gd name="connsiteY52" fmla="*/ 11568335 h 39914735"/>
              <a:gd name="connsiteX53" fmla="*/ 381000 w 9101336"/>
              <a:gd name="connsiteY53" fmla="*/ 11659775 h 39914735"/>
              <a:gd name="connsiteX54" fmla="*/ 1295400 w 9101336"/>
              <a:gd name="connsiteY54" fmla="*/ 10288175 h 39914735"/>
              <a:gd name="connsiteX55" fmla="*/ 2026920 w 9101336"/>
              <a:gd name="connsiteY55" fmla="*/ 10653935 h 39914735"/>
              <a:gd name="connsiteX56" fmla="*/ 2758440 w 9101336"/>
              <a:gd name="connsiteY56" fmla="*/ 7910735 h 39914735"/>
              <a:gd name="connsiteX57" fmla="*/ 3947160 w 9101336"/>
              <a:gd name="connsiteY57" fmla="*/ 7544975 h 39914735"/>
              <a:gd name="connsiteX58" fmla="*/ 4312920 w 9101336"/>
              <a:gd name="connsiteY58" fmla="*/ 6081935 h 39914735"/>
              <a:gd name="connsiteX59" fmla="*/ 3292800 w 9101336"/>
              <a:gd name="connsiteY59" fmla="*/ 5730991 h 39914735"/>
              <a:gd name="connsiteX60" fmla="*/ 3128160 w 9101336"/>
              <a:gd name="connsiteY60" fmla="*/ 5131152 h 39914735"/>
              <a:gd name="connsiteX61" fmla="*/ 3057600 w 9101336"/>
              <a:gd name="connsiteY61" fmla="*/ 4823283 h 39914735"/>
              <a:gd name="connsiteX62" fmla="*/ 2667000 w 9101336"/>
              <a:gd name="connsiteY62" fmla="*/ 4618895 h 39914735"/>
              <a:gd name="connsiteX63" fmla="*/ 2845920 w 9101336"/>
              <a:gd name="connsiteY63" fmla="*/ 3617462 h 39914735"/>
              <a:gd name="connsiteX64" fmla="*/ 2610720 w 9101336"/>
              <a:gd name="connsiteY64" fmla="*/ 3283937 h 39914735"/>
              <a:gd name="connsiteX65" fmla="*/ 2392680 w 9101336"/>
              <a:gd name="connsiteY65" fmla="*/ 2515775 h 39914735"/>
              <a:gd name="connsiteX66" fmla="*/ 2392680 w 9101336"/>
              <a:gd name="connsiteY66" fmla="*/ 1784255 h 39914735"/>
              <a:gd name="connsiteX67" fmla="*/ 3915914 w 9101336"/>
              <a:gd name="connsiteY67" fmla="*/ 618010 h 39914735"/>
              <a:gd name="connsiteX68" fmla="*/ 4766280 w 9101336"/>
              <a:gd name="connsiteY68" fmla="*/ 163991 h 39914735"/>
              <a:gd name="connsiteX0" fmla="*/ 4766280 w 9101336"/>
              <a:gd name="connsiteY0" fmla="*/ 163991 h 39914735"/>
              <a:gd name="connsiteX1" fmla="*/ 6256320 w 9101336"/>
              <a:gd name="connsiteY1" fmla="*/ 515387 h 39914735"/>
              <a:gd name="connsiteX2" fmla="*/ 7361760 w 9101336"/>
              <a:gd name="connsiteY2" fmla="*/ 1721208 h 39914735"/>
              <a:gd name="connsiteX3" fmla="*/ 7173600 w 9101336"/>
              <a:gd name="connsiteY3" fmla="*/ 2644815 h 39914735"/>
              <a:gd name="connsiteX4" fmla="*/ 7008960 w 9101336"/>
              <a:gd name="connsiteY4" fmla="*/ 3696701 h 39914735"/>
              <a:gd name="connsiteX5" fmla="*/ 7197120 w 9101336"/>
              <a:gd name="connsiteY5" fmla="*/ 5005145 h 39914735"/>
              <a:gd name="connsiteX6" fmla="*/ 6820800 w 9101336"/>
              <a:gd name="connsiteY6" fmla="*/ 5261703 h 39914735"/>
              <a:gd name="connsiteX7" fmla="*/ 6985440 w 9101336"/>
              <a:gd name="connsiteY7" fmla="*/ 5758919 h 39914735"/>
              <a:gd name="connsiteX8" fmla="*/ 7079520 w 9101336"/>
              <a:gd name="connsiteY8" fmla="*/ 6287933 h 39914735"/>
              <a:gd name="connsiteX9" fmla="*/ 8537495 w 9101336"/>
              <a:gd name="connsiteY9" fmla="*/ 8179562 h 39914735"/>
              <a:gd name="connsiteX10" fmla="*/ 8976360 w 9101336"/>
              <a:gd name="connsiteY10" fmla="*/ 9922415 h 39914735"/>
              <a:gd name="connsiteX11" fmla="*/ 7787640 w 9101336"/>
              <a:gd name="connsiteY11" fmla="*/ 14860175 h 39914735"/>
              <a:gd name="connsiteX12" fmla="*/ 7147560 w 9101336"/>
              <a:gd name="connsiteY12" fmla="*/ 15683135 h 39914735"/>
              <a:gd name="connsiteX13" fmla="*/ 7879080 w 9101336"/>
              <a:gd name="connsiteY13" fmla="*/ 16688975 h 39914735"/>
              <a:gd name="connsiteX14" fmla="*/ 7787640 w 9101336"/>
              <a:gd name="connsiteY14" fmla="*/ 20803775 h 39914735"/>
              <a:gd name="connsiteX15" fmla="*/ 6964680 w 9101336"/>
              <a:gd name="connsiteY15" fmla="*/ 22541135 h 39914735"/>
              <a:gd name="connsiteX16" fmla="*/ 6964680 w 9101336"/>
              <a:gd name="connsiteY16" fmla="*/ 24644255 h 39914735"/>
              <a:gd name="connsiteX17" fmla="*/ 6690360 w 9101336"/>
              <a:gd name="connsiteY17" fmla="*/ 25558655 h 39914735"/>
              <a:gd name="connsiteX18" fmla="*/ 6690360 w 9101336"/>
              <a:gd name="connsiteY18" fmla="*/ 26838815 h 39914735"/>
              <a:gd name="connsiteX19" fmla="*/ 6416040 w 9101336"/>
              <a:gd name="connsiteY19" fmla="*/ 29399135 h 39914735"/>
              <a:gd name="connsiteX20" fmla="*/ 6873240 w 9101336"/>
              <a:gd name="connsiteY20" fmla="*/ 31502255 h 39914735"/>
              <a:gd name="connsiteX21" fmla="*/ 6507480 w 9101336"/>
              <a:gd name="connsiteY21" fmla="*/ 35891375 h 39914735"/>
              <a:gd name="connsiteX22" fmla="*/ 7421880 w 9101336"/>
              <a:gd name="connsiteY22" fmla="*/ 37262975 h 39914735"/>
              <a:gd name="connsiteX23" fmla="*/ 6690360 w 9101336"/>
              <a:gd name="connsiteY23" fmla="*/ 38543135 h 39914735"/>
              <a:gd name="connsiteX24" fmla="*/ 6781800 w 9101336"/>
              <a:gd name="connsiteY24" fmla="*/ 39366095 h 39914735"/>
              <a:gd name="connsiteX25" fmla="*/ 6233160 w 9101336"/>
              <a:gd name="connsiteY25" fmla="*/ 39183215 h 39914735"/>
              <a:gd name="connsiteX26" fmla="*/ 6233160 w 9101336"/>
              <a:gd name="connsiteY26" fmla="*/ 39640415 h 39914735"/>
              <a:gd name="connsiteX27" fmla="*/ 5318760 w 9101336"/>
              <a:gd name="connsiteY27" fmla="*/ 39914735 h 39914735"/>
              <a:gd name="connsiteX28" fmla="*/ 2758440 w 9101336"/>
              <a:gd name="connsiteY28" fmla="*/ 39640415 h 39914735"/>
              <a:gd name="connsiteX29" fmla="*/ 3581400 w 9101336"/>
              <a:gd name="connsiteY29" fmla="*/ 39000335 h 39914735"/>
              <a:gd name="connsiteX30" fmla="*/ 563880 w 9101336"/>
              <a:gd name="connsiteY30" fmla="*/ 38908895 h 39914735"/>
              <a:gd name="connsiteX31" fmla="*/ 2758440 w 9101336"/>
              <a:gd name="connsiteY31" fmla="*/ 37903055 h 39914735"/>
              <a:gd name="connsiteX32" fmla="*/ 4312920 w 9101336"/>
              <a:gd name="connsiteY32" fmla="*/ 36348575 h 39914735"/>
              <a:gd name="connsiteX33" fmla="*/ 3581400 w 9101336"/>
              <a:gd name="connsiteY33" fmla="*/ 30496415 h 39914735"/>
              <a:gd name="connsiteX34" fmla="*/ 3672840 w 9101336"/>
              <a:gd name="connsiteY34" fmla="*/ 29764895 h 39914735"/>
              <a:gd name="connsiteX35" fmla="*/ 15240 w 9101336"/>
              <a:gd name="connsiteY35" fmla="*/ 29033375 h 39914735"/>
              <a:gd name="connsiteX36" fmla="*/ 1844040 w 9101336"/>
              <a:gd name="connsiteY36" fmla="*/ 19066415 h 39914735"/>
              <a:gd name="connsiteX37" fmla="*/ 1295400 w 9101336"/>
              <a:gd name="connsiteY37" fmla="*/ 19157855 h 39914735"/>
              <a:gd name="connsiteX38" fmla="*/ 1386840 w 9101336"/>
              <a:gd name="connsiteY38" fmla="*/ 18974975 h 39914735"/>
              <a:gd name="connsiteX39" fmla="*/ 1021080 w 9101336"/>
              <a:gd name="connsiteY39" fmla="*/ 19157855 h 39914735"/>
              <a:gd name="connsiteX40" fmla="*/ 838200 w 9101336"/>
              <a:gd name="connsiteY40" fmla="*/ 18883535 h 39914735"/>
              <a:gd name="connsiteX41" fmla="*/ 472440 w 9101336"/>
              <a:gd name="connsiteY41" fmla="*/ 19066415 h 39914735"/>
              <a:gd name="connsiteX42" fmla="*/ 838200 w 9101336"/>
              <a:gd name="connsiteY42" fmla="*/ 18426335 h 39914735"/>
              <a:gd name="connsiteX43" fmla="*/ 289560 w 9101336"/>
              <a:gd name="connsiteY43" fmla="*/ 18334895 h 39914735"/>
              <a:gd name="connsiteX44" fmla="*/ 563880 w 9101336"/>
              <a:gd name="connsiteY44" fmla="*/ 17786255 h 39914735"/>
              <a:gd name="connsiteX45" fmla="*/ 106680 w 9101336"/>
              <a:gd name="connsiteY45" fmla="*/ 17329055 h 39914735"/>
              <a:gd name="connsiteX46" fmla="*/ 381000 w 9101336"/>
              <a:gd name="connsiteY46" fmla="*/ 17237615 h 39914735"/>
              <a:gd name="connsiteX47" fmla="*/ 472440 w 9101336"/>
              <a:gd name="connsiteY47" fmla="*/ 16414655 h 39914735"/>
              <a:gd name="connsiteX48" fmla="*/ 929640 w 9101336"/>
              <a:gd name="connsiteY48" fmla="*/ 14860175 h 39914735"/>
              <a:gd name="connsiteX49" fmla="*/ 15240 w 9101336"/>
              <a:gd name="connsiteY49" fmla="*/ 14311535 h 39914735"/>
              <a:gd name="connsiteX50" fmla="*/ 746760 w 9101336"/>
              <a:gd name="connsiteY50" fmla="*/ 12391295 h 39914735"/>
              <a:gd name="connsiteX51" fmla="*/ 106680 w 9101336"/>
              <a:gd name="connsiteY51" fmla="*/ 12208415 h 39914735"/>
              <a:gd name="connsiteX52" fmla="*/ 106680 w 9101336"/>
              <a:gd name="connsiteY52" fmla="*/ 11568335 h 39914735"/>
              <a:gd name="connsiteX53" fmla="*/ 381000 w 9101336"/>
              <a:gd name="connsiteY53" fmla="*/ 11659775 h 39914735"/>
              <a:gd name="connsiteX54" fmla="*/ 1295400 w 9101336"/>
              <a:gd name="connsiteY54" fmla="*/ 10288175 h 39914735"/>
              <a:gd name="connsiteX55" fmla="*/ 2026920 w 9101336"/>
              <a:gd name="connsiteY55" fmla="*/ 10653935 h 39914735"/>
              <a:gd name="connsiteX56" fmla="*/ 2758440 w 9101336"/>
              <a:gd name="connsiteY56" fmla="*/ 7910735 h 39914735"/>
              <a:gd name="connsiteX57" fmla="*/ 3947160 w 9101336"/>
              <a:gd name="connsiteY57" fmla="*/ 7544975 h 39914735"/>
              <a:gd name="connsiteX58" fmla="*/ 4312920 w 9101336"/>
              <a:gd name="connsiteY58" fmla="*/ 6081935 h 39914735"/>
              <a:gd name="connsiteX59" fmla="*/ 3292800 w 9101336"/>
              <a:gd name="connsiteY59" fmla="*/ 5730991 h 39914735"/>
              <a:gd name="connsiteX60" fmla="*/ 3128160 w 9101336"/>
              <a:gd name="connsiteY60" fmla="*/ 5131152 h 39914735"/>
              <a:gd name="connsiteX61" fmla="*/ 3057600 w 9101336"/>
              <a:gd name="connsiteY61" fmla="*/ 4823283 h 39914735"/>
              <a:gd name="connsiteX62" fmla="*/ 2667000 w 9101336"/>
              <a:gd name="connsiteY62" fmla="*/ 4618895 h 39914735"/>
              <a:gd name="connsiteX63" fmla="*/ 2845920 w 9101336"/>
              <a:gd name="connsiteY63" fmla="*/ 3617462 h 39914735"/>
              <a:gd name="connsiteX64" fmla="*/ 2610720 w 9101336"/>
              <a:gd name="connsiteY64" fmla="*/ 3283937 h 39914735"/>
              <a:gd name="connsiteX65" fmla="*/ 2392680 w 9101336"/>
              <a:gd name="connsiteY65" fmla="*/ 2515775 h 39914735"/>
              <a:gd name="connsiteX66" fmla="*/ 2392680 w 9101336"/>
              <a:gd name="connsiteY66" fmla="*/ 1784255 h 39914735"/>
              <a:gd name="connsiteX67" fmla="*/ 3915914 w 9101336"/>
              <a:gd name="connsiteY67" fmla="*/ 618010 h 39914735"/>
              <a:gd name="connsiteX68" fmla="*/ 4766280 w 9101336"/>
              <a:gd name="connsiteY68" fmla="*/ 163991 h 39914735"/>
              <a:gd name="connsiteX0" fmla="*/ 4766280 w 9068625"/>
              <a:gd name="connsiteY0" fmla="*/ 163991 h 39914735"/>
              <a:gd name="connsiteX1" fmla="*/ 6256320 w 9068625"/>
              <a:gd name="connsiteY1" fmla="*/ 515387 h 39914735"/>
              <a:gd name="connsiteX2" fmla="*/ 7361760 w 9068625"/>
              <a:gd name="connsiteY2" fmla="*/ 1721208 h 39914735"/>
              <a:gd name="connsiteX3" fmla="*/ 7173600 w 9068625"/>
              <a:gd name="connsiteY3" fmla="*/ 2644815 h 39914735"/>
              <a:gd name="connsiteX4" fmla="*/ 7008960 w 9068625"/>
              <a:gd name="connsiteY4" fmla="*/ 3696701 h 39914735"/>
              <a:gd name="connsiteX5" fmla="*/ 7197120 w 9068625"/>
              <a:gd name="connsiteY5" fmla="*/ 5005145 h 39914735"/>
              <a:gd name="connsiteX6" fmla="*/ 6820800 w 9068625"/>
              <a:gd name="connsiteY6" fmla="*/ 5261703 h 39914735"/>
              <a:gd name="connsiteX7" fmla="*/ 6985440 w 9068625"/>
              <a:gd name="connsiteY7" fmla="*/ 5758919 h 39914735"/>
              <a:gd name="connsiteX8" fmla="*/ 7079520 w 9068625"/>
              <a:gd name="connsiteY8" fmla="*/ 6287933 h 39914735"/>
              <a:gd name="connsiteX9" fmla="*/ 8341230 w 9068625"/>
              <a:gd name="connsiteY9" fmla="*/ 8488225 h 39914735"/>
              <a:gd name="connsiteX10" fmla="*/ 8976360 w 9068625"/>
              <a:gd name="connsiteY10" fmla="*/ 9922415 h 39914735"/>
              <a:gd name="connsiteX11" fmla="*/ 7787640 w 9068625"/>
              <a:gd name="connsiteY11" fmla="*/ 14860175 h 39914735"/>
              <a:gd name="connsiteX12" fmla="*/ 7147560 w 9068625"/>
              <a:gd name="connsiteY12" fmla="*/ 15683135 h 39914735"/>
              <a:gd name="connsiteX13" fmla="*/ 7879080 w 9068625"/>
              <a:gd name="connsiteY13" fmla="*/ 16688975 h 39914735"/>
              <a:gd name="connsiteX14" fmla="*/ 7787640 w 9068625"/>
              <a:gd name="connsiteY14" fmla="*/ 20803775 h 39914735"/>
              <a:gd name="connsiteX15" fmla="*/ 6964680 w 9068625"/>
              <a:gd name="connsiteY15" fmla="*/ 22541135 h 39914735"/>
              <a:gd name="connsiteX16" fmla="*/ 6964680 w 9068625"/>
              <a:gd name="connsiteY16" fmla="*/ 24644255 h 39914735"/>
              <a:gd name="connsiteX17" fmla="*/ 6690360 w 9068625"/>
              <a:gd name="connsiteY17" fmla="*/ 25558655 h 39914735"/>
              <a:gd name="connsiteX18" fmla="*/ 6690360 w 9068625"/>
              <a:gd name="connsiteY18" fmla="*/ 26838815 h 39914735"/>
              <a:gd name="connsiteX19" fmla="*/ 6416040 w 9068625"/>
              <a:gd name="connsiteY19" fmla="*/ 29399135 h 39914735"/>
              <a:gd name="connsiteX20" fmla="*/ 6873240 w 9068625"/>
              <a:gd name="connsiteY20" fmla="*/ 31502255 h 39914735"/>
              <a:gd name="connsiteX21" fmla="*/ 6507480 w 9068625"/>
              <a:gd name="connsiteY21" fmla="*/ 35891375 h 39914735"/>
              <a:gd name="connsiteX22" fmla="*/ 7421880 w 9068625"/>
              <a:gd name="connsiteY22" fmla="*/ 37262975 h 39914735"/>
              <a:gd name="connsiteX23" fmla="*/ 6690360 w 9068625"/>
              <a:gd name="connsiteY23" fmla="*/ 38543135 h 39914735"/>
              <a:gd name="connsiteX24" fmla="*/ 6781800 w 9068625"/>
              <a:gd name="connsiteY24" fmla="*/ 39366095 h 39914735"/>
              <a:gd name="connsiteX25" fmla="*/ 6233160 w 9068625"/>
              <a:gd name="connsiteY25" fmla="*/ 39183215 h 39914735"/>
              <a:gd name="connsiteX26" fmla="*/ 6233160 w 9068625"/>
              <a:gd name="connsiteY26" fmla="*/ 39640415 h 39914735"/>
              <a:gd name="connsiteX27" fmla="*/ 5318760 w 9068625"/>
              <a:gd name="connsiteY27" fmla="*/ 39914735 h 39914735"/>
              <a:gd name="connsiteX28" fmla="*/ 2758440 w 9068625"/>
              <a:gd name="connsiteY28" fmla="*/ 39640415 h 39914735"/>
              <a:gd name="connsiteX29" fmla="*/ 3581400 w 9068625"/>
              <a:gd name="connsiteY29" fmla="*/ 39000335 h 39914735"/>
              <a:gd name="connsiteX30" fmla="*/ 563880 w 9068625"/>
              <a:gd name="connsiteY30" fmla="*/ 38908895 h 39914735"/>
              <a:gd name="connsiteX31" fmla="*/ 2758440 w 9068625"/>
              <a:gd name="connsiteY31" fmla="*/ 37903055 h 39914735"/>
              <a:gd name="connsiteX32" fmla="*/ 4312920 w 9068625"/>
              <a:gd name="connsiteY32" fmla="*/ 36348575 h 39914735"/>
              <a:gd name="connsiteX33" fmla="*/ 3581400 w 9068625"/>
              <a:gd name="connsiteY33" fmla="*/ 30496415 h 39914735"/>
              <a:gd name="connsiteX34" fmla="*/ 3672840 w 9068625"/>
              <a:gd name="connsiteY34" fmla="*/ 29764895 h 39914735"/>
              <a:gd name="connsiteX35" fmla="*/ 15240 w 9068625"/>
              <a:gd name="connsiteY35" fmla="*/ 29033375 h 39914735"/>
              <a:gd name="connsiteX36" fmla="*/ 1844040 w 9068625"/>
              <a:gd name="connsiteY36" fmla="*/ 19066415 h 39914735"/>
              <a:gd name="connsiteX37" fmla="*/ 1295400 w 9068625"/>
              <a:gd name="connsiteY37" fmla="*/ 19157855 h 39914735"/>
              <a:gd name="connsiteX38" fmla="*/ 1386840 w 9068625"/>
              <a:gd name="connsiteY38" fmla="*/ 18974975 h 39914735"/>
              <a:gd name="connsiteX39" fmla="*/ 1021080 w 9068625"/>
              <a:gd name="connsiteY39" fmla="*/ 19157855 h 39914735"/>
              <a:gd name="connsiteX40" fmla="*/ 838200 w 9068625"/>
              <a:gd name="connsiteY40" fmla="*/ 18883535 h 39914735"/>
              <a:gd name="connsiteX41" fmla="*/ 472440 w 9068625"/>
              <a:gd name="connsiteY41" fmla="*/ 19066415 h 39914735"/>
              <a:gd name="connsiteX42" fmla="*/ 838200 w 9068625"/>
              <a:gd name="connsiteY42" fmla="*/ 18426335 h 39914735"/>
              <a:gd name="connsiteX43" fmla="*/ 289560 w 9068625"/>
              <a:gd name="connsiteY43" fmla="*/ 18334895 h 39914735"/>
              <a:gd name="connsiteX44" fmla="*/ 563880 w 9068625"/>
              <a:gd name="connsiteY44" fmla="*/ 17786255 h 39914735"/>
              <a:gd name="connsiteX45" fmla="*/ 106680 w 9068625"/>
              <a:gd name="connsiteY45" fmla="*/ 17329055 h 39914735"/>
              <a:gd name="connsiteX46" fmla="*/ 381000 w 9068625"/>
              <a:gd name="connsiteY46" fmla="*/ 17237615 h 39914735"/>
              <a:gd name="connsiteX47" fmla="*/ 472440 w 9068625"/>
              <a:gd name="connsiteY47" fmla="*/ 16414655 h 39914735"/>
              <a:gd name="connsiteX48" fmla="*/ 929640 w 9068625"/>
              <a:gd name="connsiteY48" fmla="*/ 14860175 h 39914735"/>
              <a:gd name="connsiteX49" fmla="*/ 15240 w 9068625"/>
              <a:gd name="connsiteY49" fmla="*/ 14311535 h 39914735"/>
              <a:gd name="connsiteX50" fmla="*/ 746760 w 9068625"/>
              <a:gd name="connsiteY50" fmla="*/ 12391295 h 39914735"/>
              <a:gd name="connsiteX51" fmla="*/ 106680 w 9068625"/>
              <a:gd name="connsiteY51" fmla="*/ 12208415 h 39914735"/>
              <a:gd name="connsiteX52" fmla="*/ 106680 w 9068625"/>
              <a:gd name="connsiteY52" fmla="*/ 11568335 h 39914735"/>
              <a:gd name="connsiteX53" fmla="*/ 381000 w 9068625"/>
              <a:gd name="connsiteY53" fmla="*/ 11659775 h 39914735"/>
              <a:gd name="connsiteX54" fmla="*/ 1295400 w 9068625"/>
              <a:gd name="connsiteY54" fmla="*/ 10288175 h 39914735"/>
              <a:gd name="connsiteX55" fmla="*/ 2026920 w 9068625"/>
              <a:gd name="connsiteY55" fmla="*/ 10653935 h 39914735"/>
              <a:gd name="connsiteX56" fmla="*/ 2758440 w 9068625"/>
              <a:gd name="connsiteY56" fmla="*/ 7910735 h 39914735"/>
              <a:gd name="connsiteX57" fmla="*/ 3947160 w 9068625"/>
              <a:gd name="connsiteY57" fmla="*/ 7544975 h 39914735"/>
              <a:gd name="connsiteX58" fmla="*/ 4312920 w 9068625"/>
              <a:gd name="connsiteY58" fmla="*/ 6081935 h 39914735"/>
              <a:gd name="connsiteX59" fmla="*/ 3292800 w 9068625"/>
              <a:gd name="connsiteY59" fmla="*/ 5730991 h 39914735"/>
              <a:gd name="connsiteX60" fmla="*/ 3128160 w 9068625"/>
              <a:gd name="connsiteY60" fmla="*/ 5131152 h 39914735"/>
              <a:gd name="connsiteX61" fmla="*/ 3057600 w 9068625"/>
              <a:gd name="connsiteY61" fmla="*/ 4823283 h 39914735"/>
              <a:gd name="connsiteX62" fmla="*/ 2667000 w 9068625"/>
              <a:gd name="connsiteY62" fmla="*/ 4618895 h 39914735"/>
              <a:gd name="connsiteX63" fmla="*/ 2845920 w 9068625"/>
              <a:gd name="connsiteY63" fmla="*/ 3617462 h 39914735"/>
              <a:gd name="connsiteX64" fmla="*/ 2610720 w 9068625"/>
              <a:gd name="connsiteY64" fmla="*/ 3283937 h 39914735"/>
              <a:gd name="connsiteX65" fmla="*/ 2392680 w 9068625"/>
              <a:gd name="connsiteY65" fmla="*/ 2515775 h 39914735"/>
              <a:gd name="connsiteX66" fmla="*/ 2392680 w 9068625"/>
              <a:gd name="connsiteY66" fmla="*/ 1784255 h 39914735"/>
              <a:gd name="connsiteX67" fmla="*/ 3915914 w 9068625"/>
              <a:gd name="connsiteY67" fmla="*/ 618010 h 39914735"/>
              <a:gd name="connsiteX68" fmla="*/ 4766280 w 9068625"/>
              <a:gd name="connsiteY68" fmla="*/ 163991 h 39914735"/>
              <a:gd name="connsiteX0" fmla="*/ 4766280 w 9011381"/>
              <a:gd name="connsiteY0" fmla="*/ 163991 h 39914735"/>
              <a:gd name="connsiteX1" fmla="*/ 6256320 w 9011381"/>
              <a:gd name="connsiteY1" fmla="*/ 515387 h 39914735"/>
              <a:gd name="connsiteX2" fmla="*/ 7361760 w 9011381"/>
              <a:gd name="connsiteY2" fmla="*/ 1721208 h 39914735"/>
              <a:gd name="connsiteX3" fmla="*/ 7173600 w 9011381"/>
              <a:gd name="connsiteY3" fmla="*/ 2644815 h 39914735"/>
              <a:gd name="connsiteX4" fmla="*/ 7008960 w 9011381"/>
              <a:gd name="connsiteY4" fmla="*/ 3696701 h 39914735"/>
              <a:gd name="connsiteX5" fmla="*/ 7197120 w 9011381"/>
              <a:gd name="connsiteY5" fmla="*/ 5005145 h 39914735"/>
              <a:gd name="connsiteX6" fmla="*/ 6820800 w 9011381"/>
              <a:gd name="connsiteY6" fmla="*/ 5261703 h 39914735"/>
              <a:gd name="connsiteX7" fmla="*/ 6985440 w 9011381"/>
              <a:gd name="connsiteY7" fmla="*/ 5758919 h 39914735"/>
              <a:gd name="connsiteX8" fmla="*/ 7079520 w 9011381"/>
              <a:gd name="connsiteY8" fmla="*/ 6287933 h 39914735"/>
              <a:gd name="connsiteX9" fmla="*/ 7997768 w 9011381"/>
              <a:gd name="connsiteY9" fmla="*/ 7613681 h 39914735"/>
              <a:gd name="connsiteX10" fmla="*/ 8976360 w 9011381"/>
              <a:gd name="connsiteY10" fmla="*/ 9922415 h 39914735"/>
              <a:gd name="connsiteX11" fmla="*/ 7787640 w 9011381"/>
              <a:gd name="connsiteY11" fmla="*/ 14860175 h 39914735"/>
              <a:gd name="connsiteX12" fmla="*/ 7147560 w 9011381"/>
              <a:gd name="connsiteY12" fmla="*/ 15683135 h 39914735"/>
              <a:gd name="connsiteX13" fmla="*/ 7879080 w 9011381"/>
              <a:gd name="connsiteY13" fmla="*/ 16688975 h 39914735"/>
              <a:gd name="connsiteX14" fmla="*/ 7787640 w 9011381"/>
              <a:gd name="connsiteY14" fmla="*/ 20803775 h 39914735"/>
              <a:gd name="connsiteX15" fmla="*/ 6964680 w 9011381"/>
              <a:gd name="connsiteY15" fmla="*/ 22541135 h 39914735"/>
              <a:gd name="connsiteX16" fmla="*/ 6964680 w 9011381"/>
              <a:gd name="connsiteY16" fmla="*/ 24644255 h 39914735"/>
              <a:gd name="connsiteX17" fmla="*/ 6690360 w 9011381"/>
              <a:gd name="connsiteY17" fmla="*/ 25558655 h 39914735"/>
              <a:gd name="connsiteX18" fmla="*/ 6690360 w 9011381"/>
              <a:gd name="connsiteY18" fmla="*/ 26838815 h 39914735"/>
              <a:gd name="connsiteX19" fmla="*/ 6416040 w 9011381"/>
              <a:gd name="connsiteY19" fmla="*/ 29399135 h 39914735"/>
              <a:gd name="connsiteX20" fmla="*/ 6873240 w 9011381"/>
              <a:gd name="connsiteY20" fmla="*/ 31502255 h 39914735"/>
              <a:gd name="connsiteX21" fmla="*/ 6507480 w 9011381"/>
              <a:gd name="connsiteY21" fmla="*/ 35891375 h 39914735"/>
              <a:gd name="connsiteX22" fmla="*/ 7421880 w 9011381"/>
              <a:gd name="connsiteY22" fmla="*/ 37262975 h 39914735"/>
              <a:gd name="connsiteX23" fmla="*/ 6690360 w 9011381"/>
              <a:gd name="connsiteY23" fmla="*/ 38543135 h 39914735"/>
              <a:gd name="connsiteX24" fmla="*/ 6781800 w 9011381"/>
              <a:gd name="connsiteY24" fmla="*/ 39366095 h 39914735"/>
              <a:gd name="connsiteX25" fmla="*/ 6233160 w 9011381"/>
              <a:gd name="connsiteY25" fmla="*/ 39183215 h 39914735"/>
              <a:gd name="connsiteX26" fmla="*/ 6233160 w 9011381"/>
              <a:gd name="connsiteY26" fmla="*/ 39640415 h 39914735"/>
              <a:gd name="connsiteX27" fmla="*/ 5318760 w 9011381"/>
              <a:gd name="connsiteY27" fmla="*/ 39914735 h 39914735"/>
              <a:gd name="connsiteX28" fmla="*/ 2758440 w 9011381"/>
              <a:gd name="connsiteY28" fmla="*/ 39640415 h 39914735"/>
              <a:gd name="connsiteX29" fmla="*/ 3581400 w 9011381"/>
              <a:gd name="connsiteY29" fmla="*/ 39000335 h 39914735"/>
              <a:gd name="connsiteX30" fmla="*/ 563880 w 9011381"/>
              <a:gd name="connsiteY30" fmla="*/ 38908895 h 39914735"/>
              <a:gd name="connsiteX31" fmla="*/ 2758440 w 9011381"/>
              <a:gd name="connsiteY31" fmla="*/ 37903055 h 39914735"/>
              <a:gd name="connsiteX32" fmla="*/ 4312920 w 9011381"/>
              <a:gd name="connsiteY32" fmla="*/ 36348575 h 39914735"/>
              <a:gd name="connsiteX33" fmla="*/ 3581400 w 9011381"/>
              <a:gd name="connsiteY33" fmla="*/ 30496415 h 39914735"/>
              <a:gd name="connsiteX34" fmla="*/ 3672840 w 9011381"/>
              <a:gd name="connsiteY34" fmla="*/ 29764895 h 39914735"/>
              <a:gd name="connsiteX35" fmla="*/ 15240 w 9011381"/>
              <a:gd name="connsiteY35" fmla="*/ 29033375 h 39914735"/>
              <a:gd name="connsiteX36" fmla="*/ 1844040 w 9011381"/>
              <a:gd name="connsiteY36" fmla="*/ 19066415 h 39914735"/>
              <a:gd name="connsiteX37" fmla="*/ 1295400 w 9011381"/>
              <a:gd name="connsiteY37" fmla="*/ 19157855 h 39914735"/>
              <a:gd name="connsiteX38" fmla="*/ 1386840 w 9011381"/>
              <a:gd name="connsiteY38" fmla="*/ 18974975 h 39914735"/>
              <a:gd name="connsiteX39" fmla="*/ 1021080 w 9011381"/>
              <a:gd name="connsiteY39" fmla="*/ 19157855 h 39914735"/>
              <a:gd name="connsiteX40" fmla="*/ 838200 w 9011381"/>
              <a:gd name="connsiteY40" fmla="*/ 18883535 h 39914735"/>
              <a:gd name="connsiteX41" fmla="*/ 472440 w 9011381"/>
              <a:gd name="connsiteY41" fmla="*/ 19066415 h 39914735"/>
              <a:gd name="connsiteX42" fmla="*/ 838200 w 9011381"/>
              <a:gd name="connsiteY42" fmla="*/ 18426335 h 39914735"/>
              <a:gd name="connsiteX43" fmla="*/ 289560 w 9011381"/>
              <a:gd name="connsiteY43" fmla="*/ 18334895 h 39914735"/>
              <a:gd name="connsiteX44" fmla="*/ 563880 w 9011381"/>
              <a:gd name="connsiteY44" fmla="*/ 17786255 h 39914735"/>
              <a:gd name="connsiteX45" fmla="*/ 106680 w 9011381"/>
              <a:gd name="connsiteY45" fmla="*/ 17329055 h 39914735"/>
              <a:gd name="connsiteX46" fmla="*/ 381000 w 9011381"/>
              <a:gd name="connsiteY46" fmla="*/ 17237615 h 39914735"/>
              <a:gd name="connsiteX47" fmla="*/ 472440 w 9011381"/>
              <a:gd name="connsiteY47" fmla="*/ 16414655 h 39914735"/>
              <a:gd name="connsiteX48" fmla="*/ 929640 w 9011381"/>
              <a:gd name="connsiteY48" fmla="*/ 14860175 h 39914735"/>
              <a:gd name="connsiteX49" fmla="*/ 15240 w 9011381"/>
              <a:gd name="connsiteY49" fmla="*/ 14311535 h 39914735"/>
              <a:gd name="connsiteX50" fmla="*/ 746760 w 9011381"/>
              <a:gd name="connsiteY50" fmla="*/ 12391295 h 39914735"/>
              <a:gd name="connsiteX51" fmla="*/ 106680 w 9011381"/>
              <a:gd name="connsiteY51" fmla="*/ 12208415 h 39914735"/>
              <a:gd name="connsiteX52" fmla="*/ 106680 w 9011381"/>
              <a:gd name="connsiteY52" fmla="*/ 11568335 h 39914735"/>
              <a:gd name="connsiteX53" fmla="*/ 381000 w 9011381"/>
              <a:gd name="connsiteY53" fmla="*/ 11659775 h 39914735"/>
              <a:gd name="connsiteX54" fmla="*/ 1295400 w 9011381"/>
              <a:gd name="connsiteY54" fmla="*/ 10288175 h 39914735"/>
              <a:gd name="connsiteX55" fmla="*/ 2026920 w 9011381"/>
              <a:gd name="connsiteY55" fmla="*/ 10653935 h 39914735"/>
              <a:gd name="connsiteX56" fmla="*/ 2758440 w 9011381"/>
              <a:gd name="connsiteY56" fmla="*/ 7910735 h 39914735"/>
              <a:gd name="connsiteX57" fmla="*/ 3947160 w 9011381"/>
              <a:gd name="connsiteY57" fmla="*/ 7544975 h 39914735"/>
              <a:gd name="connsiteX58" fmla="*/ 4312920 w 9011381"/>
              <a:gd name="connsiteY58" fmla="*/ 6081935 h 39914735"/>
              <a:gd name="connsiteX59" fmla="*/ 3292800 w 9011381"/>
              <a:gd name="connsiteY59" fmla="*/ 5730991 h 39914735"/>
              <a:gd name="connsiteX60" fmla="*/ 3128160 w 9011381"/>
              <a:gd name="connsiteY60" fmla="*/ 5131152 h 39914735"/>
              <a:gd name="connsiteX61" fmla="*/ 3057600 w 9011381"/>
              <a:gd name="connsiteY61" fmla="*/ 4823283 h 39914735"/>
              <a:gd name="connsiteX62" fmla="*/ 2667000 w 9011381"/>
              <a:gd name="connsiteY62" fmla="*/ 4618895 h 39914735"/>
              <a:gd name="connsiteX63" fmla="*/ 2845920 w 9011381"/>
              <a:gd name="connsiteY63" fmla="*/ 3617462 h 39914735"/>
              <a:gd name="connsiteX64" fmla="*/ 2610720 w 9011381"/>
              <a:gd name="connsiteY64" fmla="*/ 3283937 h 39914735"/>
              <a:gd name="connsiteX65" fmla="*/ 2392680 w 9011381"/>
              <a:gd name="connsiteY65" fmla="*/ 2515775 h 39914735"/>
              <a:gd name="connsiteX66" fmla="*/ 2392680 w 9011381"/>
              <a:gd name="connsiteY66" fmla="*/ 1784255 h 39914735"/>
              <a:gd name="connsiteX67" fmla="*/ 3915914 w 9011381"/>
              <a:gd name="connsiteY67" fmla="*/ 618010 h 39914735"/>
              <a:gd name="connsiteX68" fmla="*/ 4766280 w 9011381"/>
              <a:gd name="connsiteY68" fmla="*/ 163991 h 39914735"/>
              <a:gd name="connsiteX0" fmla="*/ 4766280 w 8597049"/>
              <a:gd name="connsiteY0" fmla="*/ 163991 h 39914735"/>
              <a:gd name="connsiteX1" fmla="*/ 6256320 w 8597049"/>
              <a:gd name="connsiteY1" fmla="*/ 515387 h 39914735"/>
              <a:gd name="connsiteX2" fmla="*/ 7361760 w 8597049"/>
              <a:gd name="connsiteY2" fmla="*/ 1721208 h 39914735"/>
              <a:gd name="connsiteX3" fmla="*/ 7173600 w 8597049"/>
              <a:gd name="connsiteY3" fmla="*/ 2644815 h 39914735"/>
              <a:gd name="connsiteX4" fmla="*/ 7008960 w 8597049"/>
              <a:gd name="connsiteY4" fmla="*/ 3696701 h 39914735"/>
              <a:gd name="connsiteX5" fmla="*/ 7197120 w 8597049"/>
              <a:gd name="connsiteY5" fmla="*/ 5005145 h 39914735"/>
              <a:gd name="connsiteX6" fmla="*/ 6820800 w 8597049"/>
              <a:gd name="connsiteY6" fmla="*/ 5261703 h 39914735"/>
              <a:gd name="connsiteX7" fmla="*/ 6985440 w 8597049"/>
              <a:gd name="connsiteY7" fmla="*/ 5758919 h 39914735"/>
              <a:gd name="connsiteX8" fmla="*/ 7079520 w 8597049"/>
              <a:gd name="connsiteY8" fmla="*/ 6287933 h 39914735"/>
              <a:gd name="connsiteX9" fmla="*/ 7997768 w 8597049"/>
              <a:gd name="connsiteY9" fmla="*/ 7613681 h 39914735"/>
              <a:gd name="connsiteX10" fmla="*/ 8562028 w 8597049"/>
              <a:gd name="connsiteY10" fmla="*/ 9928651 h 39914735"/>
              <a:gd name="connsiteX11" fmla="*/ 7787640 w 8597049"/>
              <a:gd name="connsiteY11" fmla="*/ 14860175 h 39914735"/>
              <a:gd name="connsiteX12" fmla="*/ 7147560 w 8597049"/>
              <a:gd name="connsiteY12" fmla="*/ 15683135 h 39914735"/>
              <a:gd name="connsiteX13" fmla="*/ 7879080 w 8597049"/>
              <a:gd name="connsiteY13" fmla="*/ 16688975 h 39914735"/>
              <a:gd name="connsiteX14" fmla="*/ 7787640 w 8597049"/>
              <a:gd name="connsiteY14" fmla="*/ 20803775 h 39914735"/>
              <a:gd name="connsiteX15" fmla="*/ 6964680 w 8597049"/>
              <a:gd name="connsiteY15" fmla="*/ 22541135 h 39914735"/>
              <a:gd name="connsiteX16" fmla="*/ 6964680 w 8597049"/>
              <a:gd name="connsiteY16" fmla="*/ 24644255 h 39914735"/>
              <a:gd name="connsiteX17" fmla="*/ 6690360 w 8597049"/>
              <a:gd name="connsiteY17" fmla="*/ 25558655 h 39914735"/>
              <a:gd name="connsiteX18" fmla="*/ 6690360 w 8597049"/>
              <a:gd name="connsiteY18" fmla="*/ 26838815 h 39914735"/>
              <a:gd name="connsiteX19" fmla="*/ 6416040 w 8597049"/>
              <a:gd name="connsiteY19" fmla="*/ 29399135 h 39914735"/>
              <a:gd name="connsiteX20" fmla="*/ 6873240 w 8597049"/>
              <a:gd name="connsiteY20" fmla="*/ 31502255 h 39914735"/>
              <a:gd name="connsiteX21" fmla="*/ 6507480 w 8597049"/>
              <a:gd name="connsiteY21" fmla="*/ 35891375 h 39914735"/>
              <a:gd name="connsiteX22" fmla="*/ 7421880 w 8597049"/>
              <a:gd name="connsiteY22" fmla="*/ 37262975 h 39914735"/>
              <a:gd name="connsiteX23" fmla="*/ 6690360 w 8597049"/>
              <a:gd name="connsiteY23" fmla="*/ 38543135 h 39914735"/>
              <a:gd name="connsiteX24" fmla="*/ 6781800 w 8597049"/>
              <a:gd name="connsiteY24" fmla="*/ 39366095 h 39914735"/>
              <a:gd name="connsiteX25" fmla="*/ 6233160 w 8597049"/>
              <a:gd name="connsiteY25" fmla="*/ 39183215 h 39914735"/>
              <a:gd name="connsiteX26" fmla="*/ 6233160 w 8597049"/>
              <a:gd name="connsiteY26" fmla="*/ 39640415 h 39914735"/>
              <a:gd name="connsiteX27" fmla="*/ 5318760 w 8597049"/>
              <a:gd name="connsiteY27" fmla="*/ 39914735 h 39914735"/>
              <a:gd name="connsiteX28" fmla="*/ 2758440 w 8597049"/>
              <a:gd name="connsiteY28" fmla="*/ 39640415 h 39914735"/>
              <a:gd name="connsiteX29" fmla="*/ 3581400 w 8597049"/>
              <a:gd name="connsiteY29" fmla="*/ 39000335 h 39914735"/>
              <a:gd name="connsiteX30" fmla="*/ 563880 w 8597049"/>
              <a:gd name="connsiteY30" fmla="*/ 38908895 h 39914735"/>
              <a:gd name="connsiteX31" fmla="*/ 2758440 w 8597049"/>
              <a:gd name="connsiteY31" fmla="*/ 37903055 h 39914735"/>
              <a:gd name="connsiteX32" fmla="*/ 4312920 w 8597049"/>
              <a:gd name="connsiteY32" fmla="*/ 36348575 h 39914735"/>
              <a:gd name="connsiteX33" fmla="*/ 3581400 w 8597049"/>
              <a:gd name="connsiteY33" fmla="*/ 30496415 h 39914735"/>
              <a:gd name="connsiteX34" fmla="*/ 3672840 w 8597049"/>
              <a:gd name="connsiteY34" fmla="*/ 29764895 h 39914735"/>
              <a:gd name="connsiteX35" fmla="*/ 15240 w 8597049"/>
              <a:gd name="connsiteY35" fmla="*/ 29033375 h 39914735"/>
              <a:gd name="connsiteX36" fmla="*/ 1844040 w 8597049"/>
              <a:gd name="connsiteY36" fmla="*/ 19066415 h 39914735"/>
              <a:gd name="connsiteX37" fmla="*/ 1295400 w 8597049"/>
              <a:gd name="connsiteY37" fmla="*/ 19157855 h 39914735"/>
              <a:gd name="connsiteX38" fmla="*/ 1386840 w 8597049"/>
              <a:gd name="connsiteY38" fmla="*/ 18974975 h 39914735"/>
              <a:gd name="connsiteX39" fmla="*/ 1021080 w 8597049"/>
              <a:gd name="connsiteY39" fmla="*/ 19157855 h 39914735"/>
              <a:gd name="connsiteX40" fmla="*/ 838200 w 8597049"/>
              <a:gd name="connsiteY40" fmla="*/ 18883535 h 39914735"/>
              <a:gd name="connsiteX41" fmla="*/ 472440 w 8597049"/>
              <a:gd name="connsiteY41" fmla="*/ 19066415 h 39914735"/>
              <a:gd name="connsiteX42" fmla="*/ 838200 w 8597049"/>
              <a:gd name="connsiteY42" fmla="*/ 18426335 h 39914735"/>
              <a:gd name="connsiteX43" fmla="*/ 289560 w 8597049"/>
              <a:gd name="connsiteY43" fmla="*/ 18334895 h 39914735"/>
              <a:gd name="connsiteX44" fmla="*/ 563880 w 8597049"/>
              <a:gd name="connsiteY44" fmla="*/ 17786255 h 39914735"/>
              <a:gd name="connsiteX45" fmla="*/ 106680 w 8597049"/>
              <a:gd name="connsiteY45" fmla="*/ 17329055 h 39914735"/>
              <a:gd name="connsiteX46" fmla="*/ 381000 w 8597049"/>
              <a:gd name="connsiteY46" fmla="*/ 17237615 h 39914735"/>
              <a:gd name="connsiteX47" fmla="*/ 472440 w 8597049"/>
              <a:gd name="connsiteY47" fmla="*/ 16414655 h 39914735"/>
              <a:gd name="connsiteX48" fmla="*/ 929640 w 8597049"/>
              <a:gd name="connsiteY48" fmla="*/ 14860175 h 39914735"/>
              <a:gd name="connsiteX49" fmla="*/ 15240 w 8597049"/>
              <a:gd name="connsiteY49" fmla="*/ 14311535 h 39914735"/>
              <a:gd name="connsiteX50" fmla="*/ 746760 w 8597049"/>
              <a:gd name="connsiteY50" fmla="*/ 12391295 h 39914735"/>
              <a:gd name="connsiteX51" fmla="*/ 106680 w 8597049"/>
              <a:gd name="connsiteY51" fmla="*/ 12208415 h 39914735"/>
              <a:gd name="connsiteX52" fmla="*/ 106680 w 8597049"/>
              <a:gd name="connsiteY52" fmla="*/ 11568335 h 39914735"/>
              <a:gd name="connsiteX53" fmla="*/ 381000 w 8597049"/>
              <a:gd name="connsiteY53" fmla="*/ 11659775 h 39914735"/>
              <a:gd name="connsiteX54" fmla="*/ 1295400 w 8597049"/>
              <a:gd name="connsiteY54" fmla="*/ 10288175 h 39914735"/>
              <a:gd name="connsiteX55" fmla="*/ 2026920 w 8597049"/>
              <a:gd name="connsiteY55" fmla="*/ 10653935 h 39914735"/>
              <a:gd name="connsiteX56" fmla="*/ 2758440 w 8597049"/>
              <a:gd name="connsiteY56" fmla="*/ 7910735 h 39914735"/>
              <a:gd name="connsiteX57" fmla="*/ 3947160 w 8597049"/>
              <a:gd name="connsiteY57" fmla="*/ 7544975 h 39914735"/>
              <a:gd name="connsiteX58" fmla="*/ 4312920 w 8597049"/>
              <a:gd name="connsiteY58" fmla="*/ 6081935 h 39914735"/>
              <a:gd name="connsiteX59" fmla="*/ 3292800 w 8597049"/>
              <a:gd name="connsiteY59" fmla="*/ 5730991 h 39914735"/>
              <a:gd name="connsiteX60" fmla="*/ 3128160 w 8597049"/>
              <a:gd name="connsiteY60" fmla="*/ 5131152 h 39914735"/>
              <a:gd name="connsiteX61" fmla="*/ 3057600 w 8597049"/>
              <a:gd name="connsiteY61" fmla="*/ 4823283 h 39914735"/>
              <a:gd name="connsiteX62" fmla="*/ 2667000 w 8597049"/>
              <a:gd name="connsiteY62" fmla="*/ 4618895 h 39914735"/>
              <a:gd name="connsiteX63" fmla="*/ 2845920 w 8597049"/>
              <a:gd name="connsiteY63" fmla="*/ 3617462 h 39914735"/>
              <a:gd name="connsiteX64" fmla="*/ 2610720 w 8597049"/>
              <a:gd name="connsiteY64" fmla="*/ 3283937 h 39914735"/>
              <a:gd name="connsiteX65" fmla="*/ 2392680 w 8597049"/>
              <a:gd name="connsiteY65" fmla="*/ 2515775 h 39914735"/>
              <a:gd name="connsiteX66" fmla="*/ 2392680 w 8597049"/>
              <a:gd name="connsiteY66" fmla="*/ 1784255 h 39914735"/>
              <a:gd name="connsiteX67" fmla="*/ 3915914 w 8597049"/>
              <a:gd name="connsiteY67" fmla="*/ 618010 h 39914735"/>
              <a:gd name="connsiteX68" fmla="*/ 4766280 w 8597049"/>
              <a:gd name="connsiteY68" fmla="*/ 163991 h 39914735"/>
              <a:gd name="connsiteX0" fmla="*/ 4766280 w 8313908"/>
              <a:gd name="connsiteY0" fmla="*/ 163991 h 39914735"/>
              <a:gd name="connsiteX1" fmla="*/ 6256320 w 8313908"/>
              <a:gd name="connsiteY1" fmla="*/ 515387 h 39914735"/>
              <a:gd name="connsiteX2" fmla="*/ 7361760 w 8313908"/>
              <a:gd name="connsiteY2" fmla="*/ 1721208 h 39914735"/>
              <a:gd name="connsiteX3" fmla="*/ 7173600 w 8313908"/>
              <a:gd name="connsiteY3" fmla="*/ 2644815 h 39914735"/>
              <a:gd name="connsiteX4" fmla="*/ 7008960 w 8313908"/>
              <a:gd name="connsiteY4" fmla="*/ 3696701 h 39914735"/>
              <a:gd name="connsiteX5" fmla="*/ 7197120 w 8313908"/>
              <a:gd name="connsiteY5" fmla="*/ 5005145 h 39914735"/>
              <a:gd name="connsiteX6" fmla="*/ 6820800 w 8313908"/>
              <a:gd name="connsiteY6" fmla="*/ 5261703 h 39914735"/>
              <a:gd name="connsiteX7" fmla="*/ 6985440 w 8313908"/>
              <a:gd name="connsiteY7" fmla="*/ 5758919 h 39914735"/>
              <a:gd name="connsiteX8" fmla="*/ 7079520 w 8313908"/>
              <a:gd name="connsiteY8" fmla="*/ 6287933 h 39914735"/>
              <a:gd name="connsiteX9" fmla="*/ 7997768 w 8313908"/>
              <a:gd name="connsiteY9" fmla="*/ 7613681 h 39914735"/>
              <a:gd name="connsiteX10" fmla="*/ 8095900 w 8313908"/>
              <a:gd name="connsiteY10" fmla="*/ 9928651 h 39914735"/>
              <a:gd name="connsiteX11" fmla="*/ 7787640 w 8313908"/>
              <a:gd name="connsiteY11" fmla="*/ 14860175 h 39914735"/>
              <a:gd name="connsiteX12" fmla="*/ 7147560 w 8313908"/>
              <a:gd name="connsiteY12" fmla="*/ 15683135 h 39914735"/>
              <a:gd name="connsiteX13" fmla="*/ 7879080 w 8313908"/>
              <a:gd name="connsiteY13" fmla="*/ 16688975 h 39914735"/>
              <a:gd name="connsiteX14" fmla="*/ 7787640 w 8313908"/>
              <a:gd name="connsiteY14" fmla="*/ 20803775 h 39914735"/>
              <a:gd name="connsiteX15" fmla="*/ 6964680 w 8313908"/>
              <a:gd name="connsiteY15" fmla="*/ 22541135 h 39914735"/>
              <a:gd name="connsiteX16" fmla="*/ 6964680 w 8313908"/>
              <a:gd name="connsiteY16" fmla="*/ 24644255 h 39914735"/>
              <a:gd name="connsiteX17" fmla="*/ 6690360 w 8313908"/>
              <a:gd name="connsiteY17" fmla="*/ 25558655 h 39914735"/>
              <a:gd name="connsiteX18" fmla="*/ 6690360 w 8313908"/>
              <a:gd name="connsiteY18" fmla="*/ 26838815 h 39914735"/>
              <a:gd name="connsiteX19" fmla="*/ 6416040 w 8313908"/>
              <a:gd name="connsiteY19" fmla="*/ 29399135 h 39914735"/>
              <a:gd name="connsiteX20" fmla="*/ 6873240 w 8313908"/>
              <a:gd name="connsiteY20" fmla="*/ 31502255 h 39914735"/>
              <a:gd name="connsiteX21" fmla="*/ 6507480 w 8313908"/>
              <a:gd name="connsiteY21" fmla="*/ 35891375 h 39914735"/>
              <a:gd name="connsiteX22" fmla="*/ 7421880 w 8313908"/>
              <a:gd name="connsiteY22" fmla="*/ 37262975 h 39914735"/>
              <a:gd name="connsiteX23" fmla="*/ 6690360 w 8313908"/>
              <a:gd name="connsiteY23" fmla="*/ 38543135 h 39914735"/>
              <a:gd name="connsiteX24" fmla="*/ 6781800 w 8313908"/>
              <a:gd name="connsiteY24" fmla="*/ 39366095 h 39914735"/>
              <a:gd name="connsiteX25" fmla="*/ 6233160 w 8313908"/>
              <a:gd name="connsiteY25" fmla="*/ 39183215 h 39914735"/>
              <a:gd name="connsiteX26" fmla="*/ 6233160 w 8313908"/>
              <a:gd name="connsiteY26" fmla="*/ 39640415 h 39914735"/>
              <a:gd name="connsiteX27" fmla="*/ 5318760 w 8313908"/>
              <a:gd name="connsiteY27" fmla="*/ 39914735 h 39914735"/>
              <a:gd name="connsiteX28" fmla="*/ 2758440 w 8313908"/>
              <a:gd name="connsiteY28" fmla="*/ 39640415 h 39914735"/>
              <a:gd name="connsiteX29" fmla="*/ 3581400 w 8313908"/>
              <a:gd name="connsiteY29" fmla="*/ 39000335 h 39914735"/>
              <a:gd name="connsiteX30" fmla="*/ 563880 w 8313908"/>
              <a:gd name="connsiteY30" fmla="*/ 38908895 h 39914735"/>
              <a:gd name="connsiteX31" fmla="*/ 2758440 w 8313908"/>
              <a:gd name="connsiteY31" fmla="*/ 37903055 h 39914735"/>
              <a:gd name="connsiteX32" fmla="*/ 4312920 w 8313908"/>
              <a:gd name="connsiteY32" fmla="*/ 36348575 h 39914735"/>
              <a:gd name="connsiteX33" fmla="*/ 3581400 w 8313908"/>
              <a:gd name="connsiteY33" fmla="*/ 30496415 h 39914735"/>
              <a:gd name="connsiteX34" fmla="*/ 3672840 w 8313908"/>
              <a:gd name="connsiteY34" fmla="*/ 29764895 h 39914735"/>
              <a:gd name="connsiteX35" fmla="*/ 15240 w 8313908"/>
              <a:gd name="connsiteY35" fmla="*/ 29033375 h 39914735"/>
              <a:gd name="connsiteX36" fmla="*/ 1844040 w 8313908"/>
              <a:gd name="connsiteY36" fmla="*/ 19066415 h 39914735"/>
              <a:gd name="connsiteX37" fmla="*/ 1295400 w 8313908"/>
              <a:gd name="connsiteY37" fmla="*/ 19157855 h 39914735"/>
              <a:gd name="connsiteX38" fmla="*/ 1386840 w 8313908"/>
              <a:gd name="connsiteY38" fmla="*/ 18974975 h 39914735"/>
              <a:gd name="connsiteX39" fmla="*/ 1021080 w 8313908"/>
              <a:gd name="connsiteY39" fmla="*/ 19157855 h 39914735"/>
              <a:gd name="connsiteX40" fmla="*/ 838200 w 8313908"/>
              <a:gd name="connsiteY40" fmla="*/ 18883535 h 39914735"/>
              <a:gd name="connsiteX41" fmla="*/ 472440 w 8313908"/>
              <a:gd name="connsiteY41" fmla="*/ 19066415 h 39914735"/>
              <a:gd name="connsiteX42" fmla="*/ 838200 w 8313908"/>
              <a:gd name="connsiteY42" fmla="*/ 18426335 h 39914735"/>
              <a:gd name="connsiteX43" fmla="*/ 289560 w 8313908"/>
              <a:gd name="connsiteY43" fmla="*/ 18334895 h 39914735"/>
              <a:gd name="connsiteX44" fmla="*/ 563880 w 8313908"/>
              <a:gd name="connsiteY44" fmla="*/ 17786255 h 39914735"/>
              <a:gd name="connsiteX45" fmla="*/ 106680 w 8313908"/>
              <a:gd name="connsiteY45" fmla="*/ 17329055 h 39914735"/>
              <a:gd name="connsiteX46" fmla="*/ 381000 w 8313908"/>
              <a:gd name="connsiteY46" fmla="*/ 17237615 h 39914735"/>
              <a:gd name="connsiteX47" fmla="*/ 472440 w 8313908"/>
              <a:gd name="connsiteY47" fmla="*/ 16414655 h 39914735"/>
              <a:gd name="connsiteX48" fmla="*/ 929640 w 8313908"/>
              <a:gd name="connsiteY48" fmla="*/ 14860175 h 39914735"/>
              <a:gd name="connsiteX49" fmla="*/ 15240 w 8313908"/>
              <a:gd name="connsiteY49" fmla="*/ 14311535 h 39914735"/>
              <a:gd name="connsiteX50" fmla="*/ 746760 w 8313908"/>
              <a:gd name="connsiteY50" fmla="*/ 12391295 h 39914735"/>
              <a:gd name="connsiteX51" fmla="*/ 106680 w 8313908"/>
              <a:gd name="connsiteY51" fmla="*/ 12208415 h 39914735"/>
              <a:gd name="connsiteX52" fmla="*/ 106680 w 8313908"/>
              <a:gd name="connsiteY52" fmla="*/ 11568335 h 39914735"/>
              <a:gd name="connsiteX53" fmla="*/ 381000 w 8313908"/>
              <a:gd name="connsiteY53" fmla="*/ 11659775 h 39914735"/>
              <a:gd name="connsiteX54" fmla="*/ 1295400 w 8313908"/>
              <a:gd name="connsiteY54" fmla="*/ 10288175 h 39914735"/>
              <a:gd name="connsiteX55" fmla="*/ 2026920 w 8313908"/>
              <a:gd name="connsiteY55" fmla="*/ 10653935 h 39914735"/>
              <a:gd name="connsiteX56" fmla="*/ 2758440 w 8313908"/>
              <a:gd name="connsiteY56" fmla="*/ 7910735 h 39914735"/>
              <a:gd name="connsiteX57" fmla="*/ 3947160 w 8313908"/>
              <a:gd name="connsiteY57" fmla="*/ 7544975 h 39914735"/>
              <a:gd name="connsiteX58" fmla="*/ 4312920 w 8313908"/>
              <a:gd name="connsiteY58" fmla="*/ 6081935 h 39914735"/>
              <a:gd name="connsiteX59" fmla="*/ 3292800 w 8313908"/>
              <a:gd name="connsiteY59" fmla="*/ 5730991 h 39914735"/>
              <a:gd name="connsiteX60" fmla="*/ 3128160 w 8313908"/>
              <a:gd name="connsiteY60" fmla="*/ 5131152 h 39914735"/>
              <a:gd name="connsiteX61" fmla="*/ 3057600 w 8313908"/>
              <a:gd name="connsiteY61" fmla="*/ 4823283 h 39914735"/>
              <a:gd name="connsiteX62" fmla="*/ 2667000 w 8313908"/>
              <a:gd name="connsiteY62" fmla="*/ 4618895 h 39914735"/>
              <a:gd name="connsiteX63" fmla="*/ 2845920 w 8313908"/>
              <a:gd name="connsiteY63" fmla="*/ 3617462 h 39914735"/>
              <a:gd name="connsiteX64" fmla="*/ 2610720 w 8313908"/>
              <a:gd name="connsiteY64" fmla="*/ 3283937 h 39914735"/>
              <a:gd name="connsiteX65" fmla="*/ 2392680 w 8313908"/>
              <a:gd name="connsiteY65" fmla="*/ 2515775 h 39914735"/>
              <a:gd name="connsiteX66" fmla="*/ 2392680 w 8313908"/>
              <a:gd name="connsiteY66" fmla="*/ 1784255 h 39914735"/>
              <a:gd name="connsiteX67" fmla="*/ 3915914 w 8313908"/>
              <a:gd name="connsiteY67" fmla="*/ 618010 h 39914735"/>
              <a:gd name="connsiteX68" fmla="*/ 4766280 w 8313908"/>
              <a:gd name="connsiteY68" fmla="*/ 163991 h 39914735"/>
              <a:gd name="connsiteX0" fmla="*/ 4766280 w 8597049"/>
              <a:gd name="connsiteY0" fmla="*/ 163991 h 39914735"/>
              <a:gd name="connsiteX1" fmla="*/ 6256320 w 8597049"/>
              <a:gd name="connsiteY1" fmla="*/ 515387 h 39914735"/>
              <a:gd name="connsiteX2" fmla="*/ 7361760 w 8597049"/>
              <a:gd name="connsiteY2" fmla="*/ 1721208 h 39914735"/>
              <a:gd name="connsiteX3" fmla="*/ 7173600 w 8597049"/>
              <a:gd name="connsiteY3" fmla="*/ 2644815 h 39914735"/>
              <a:gd name="connsiteX4" fmla="*/ 7008960 w 8597049"/>
              <a:gd name="connsiteY4" fmla="*/ 3696701 h 39914735"/>
              <a:gd name="connsiteX5" fmla="*/ 7197120 w 8597049"/>
              <a:gd name="connsiteY5" fmla="*/ 5005145 h 39914735"/>
              <a:gd name="connsiteX6" fmla="*/ 6820800 w 8597049"/>
              <a:gd name="connsiteY6" fmla="*/ 5261703 h 39914735"/>
              <a:gd name="connsiteX7" fmla="*/ 6985440 w 8597049"/>
              <a:gd name="connsiteY7" fmla="*/ 5758919 h 39914735"/>
              <a:gd name="connsiteX8" fmla="*/ 7079520 w 8597049"/>
              <a:gd name="connsiteY8" fmla="*/ 6287933 h 39914735"/>
              <a:gd name="connsiteX9" fmla="*/ 7997768 w 8597049"/>
              <a:gd name="connsiteY9" fmla="*/ 7613681 h 39914735"/>
              <a:gd name="connsiteX10" fmla="*/ 8562028 w 8597049"/>
              <a:gd name="connsiteY10" fmla="*/ 9568545 h 39914735"/>
              <a:gd name="connsiteX11" fmla="*/ 7787640 w 8597049"/>
              <a:gd name="connsiteY11" fmla="*/ 14860175 h 39914735"/>
              <a:gd name="connsiteX12" fmla="*/ 7147560 w 8597049"/>
              <a:gd name="connsiteY12" fmla="*/ 15683135 h 39914735"/>
              <a:gd name="connsiteX13" fmla="*/ 7879080 w 8597049"/>
              <a:gd name="connsiteY13" fmla="*/ 16688975 h 39914735"/>
              <a:gd name="connsiteX14" fmla="*/ 7787640 w 8597049"/>
              <a:gd name="connsiteY14" fmla="*/ 20803775 h 39914735"/>
              <a:gd name="connsiteX15" fmla="*/ 6964680 w 8597049"/>
              <a:gd name="connsiteY15" fmla="*/ 22541135 h 39914735"/>
              <a:gd name="connsiteX16" fmla="*/ 6964680 w 8597049"/>
              <a:gd name="connsiteY16" fmla="*/ 24644255 h 39914735"/>
              <a:gd name="connsiteX17" fmla="*/ 6690360 w 8597049"/>
              <a:gd name="connsiteY17" fmla="*/ 25558655 h 39914735"/>
              <a:gd name="connsiteX18" fmla="*/ 6690360 w 8597049"/>
              <a:gd name="connsiteY18" fmla="*/ 26838815 h 39914735"/>
              <a:gd name="connsiteX19" fmla="*/ 6416040 w 8597049"/>
              <a:gd name="connsiteY19" fmla="*/ 29399135 h 39914735"/>
              <a:gd name="connsiteX20" fmla="*/ 6873240 w 8597049"/>
              <a:gd name="connsiteY20" fmla="*/ 31502255 h 39914735"/>
              <a:gd name="connsiteX21" fmla="*/ 6507480 w 8597049"/>
              <a:gd name="connsiteY21" fmla="*/ 35891375 h 39914735"/>
              <a:gd name="connsiteX22" fmla="*/ 7421880 w 8597049"/>
              <a:gd name="connsiteY22" fmla="*/ 37262975 h 39914735"/>
              <a:gd name="connsiteX23" fmla="*/ 6690360 w 8597049"/>
              <a:gd name="connsiteY23" fmla="*/ 38543135 h 39914735"/>
              <a:gd name="connsiteX24" fmla="*/ 6781800 w 8597049"/>
              <a:gd name="connsiteY24" fmla="*/ 39366095 h 39914735"/>
              <a:gd name="connsiteX25" fmla="*/ 6233160 w 8597049"/>
              <a:gd name="connsiteY25" fmla="*/ 39183215 h 39914735"/>
              <a:gd name="connsiteX26" fmla="*/ 6233160 w 8597049"/>
              <a:gd name="connsiteY26" fmla="*/ 39640415 h 39914735"/>
              <a:gd name="connsiteX27" fmla="*/ 5318760 w 8597049"/>
              <a:gd name="connsiteY27" fmla="*/ 39914735 h 39914735"/>
              <a:gd name="connsiteX28" fmla="*/ 2758440 w 8597049"/>
              <a:gd name="connsiteY28" fmla="*/ 39640415 h 39914735"/>
              <a:gd name="connsiteX29" fmla="*/ 3581400 w 8597049"/>
              <a:gd name="connsiteY29" fmla="*/ 39000335 h 39914735"/>
              <a:gd name="connsiteX30" fmla="*/ 563880 w 8597049"/>
              <a:gd name="connsiteY30" fmla="*/ 38908895 h 39914735"/>
              <a:gd name="connsiteX31" fmla="*/ 2758440 w 8597049"/>
              <a:gd name="connsiteY31" fmla="*/ 37903055 h 39914735"/>
              <a:gd name="connsiteX32" fmla="*/ 4312920 w 8597049"/>
              <a:gd name="connsiteY32" fmla="*/ 36348575 h 39914735"/>
              <a:gd name="connsiteX33" fmla="*/ 3581400 w 8597049"/>
              <a:gd name="connsiteY33" fmla="*/ 30496415 h 39914735"/>
              <a:gd name="connsiteX34" fmla="*/ 3672840 w 8597049"/>
              <a:gd name="connsiteY34" fmla="*/ 29764895 h 39914735"/>
              <a:gd name="connsiteX35" fmla="*/ 15240 w 8597049"/>
              <a:gd name="connsiteY35" fmla="*/ 29033375 h 39914735"/>
              <a:gd name="connsiteX36" fmla="*/ 1844040 w 8597049"/>
              <a:gd name="connsiteY36" fmla="*/ 19066415 h 39914735"/>
              <a:gd name="connsiteX37" fmla="*/ 1295400 w 8597049"/>
              <a:gd name="connsiteY37" fmla="*/ 19157855 h 39914735"/>
              <a:gd name="connsiteX38" fmla="*/ 1386840 w 8597049"/>
              <a:gd name="connsiteY38" fmla="*/ 18974975 h 39914735"/>
              <a:gd name="connsiteX39" fmla="*/ 1021080 w 8597049"/>
              <a:gd name="connsiteY39" fmla="*/ 19157855 h 39914735"/>
              <a:gd name="connsiteX40" fmla="*/ 838200 w 8597049"/>
              <a:gd name="connsiteY40" fmla="*/ 18883535 h 39914735"/>
              <a:gd name="connsiteX41" fmla="*/ 472440 w 8597049"/>
              <a:gd name="connsiteY41" fmla="*/ 19066415 h 39914735"/>
              <a:gd name="connsiteX42" fmla="*/ 838200 w 8597049"/>
              <a:gd name="connsiteY42" fmla="*/ 18426335 h 39914735"/>
              <a:gd name="connsiteX43" fmla="*/ 289560 w 8597049"/>
              <a:gd name="connsiteY43" fmla="*/ 18334895 h 39914735"/>
              <a:gd name="connsiteX44" fmla="*/ 563880 w 8597049"/>
              <a:gd name="connsiteY44" fmla="*/ 17786255 h 39914735"/>
              <a:gd name="connsiteX45" fmla="*/ 106680 w 8597049"/>
              <a:gd name="connsiteY45" fmla="*/ 17329055 h 39914735"/>
              <a:gd name="connsiteX46" fmla="*/ 381000 w 8597049"/>
              <a:gd name="connsiteY46" fmla="*/ 17237615 h 39914735"/>
              <a:gd name="connsiteX47" fmla="*/ 472440 w 8597049"/>
              <a:gd name="connsiteY47" fmla="*/ 16414655 h 39914735"/>
              <a:gd name="connsiteX48" fmla="*/ 929640 w 8597049"/>
              <a:gd name="connsiteY48" fmla="*/ 14860175 h 39914735"/>
              <a:gd name="connsiteX49" fmla="*/ 15240 w 8597049"/>
              <a:gd name="connsiteY49" fmla="*/ 14311535 h 39914735"/>
              <a:gd name="connsiteX50" fmla="*/ 746760 w 8597049"/>
              <a:gd name="connsiteY50" fmla="*/ 12391295 h 39914735"/>
              <a:gd name="connsiteX51" fmla="*/ 106680 w 8597049"/>
              <a:gd name="connsiteY51" fmla="*/ 12208415 h 39914735"/>
              <a:gd name="connsiteX52" fmla="*/ 106680 w 8597049"/>
              <a:gd name="connsiteY52" fmla="*/ 11568335 h 39914735"/>
              <a:gd name="connsiteX53" fmla="*/ 381000 w 8597049"/>
              <a:gd name="connsiteY53" fmla="*/ 11659775 h 39914735"/>
              <a:gd name="connsiteX54" fmla="*/ 1295400 w 8597049"/>
              <a:gd name="connsiteY54" fmla="*/ 10288175 h 39914735"/>
              <a:gd name="connsiteX55" fmla="*/ 2026920 w 8597049"/>
              <a:gd name="connsiteY55" fmla="*/ 10653935 h 39914735"/>
              <a:gd name="connsiteX56" fmla="*/ 2758440 w 8597049"/>
              <a:gd name="connsiteY56" fmla="*/ 7910735 h 39914735"/>
              <a:gd name="connsiteX57" fmla="*/ 3947160 w 8597049"/>
              <a:gd name="connsiteY57" fmla="*/ 7544975 h 39914735"/>
              <a:gd name="connsiteX58" fmla="*/ 4312920 w 8597049"/>
              <a:gd name="connsiteY58" fmla="*/ 6081935 h 39914735"/>
              <a:gd name="connsiteX59" fmla="*/ 3292800 w 8597049"/>
              <a:gd name="connsiteY59" fmla="*/ 5730991 h 39914735"/>
              <a:gd name="connsiteX60" fmla="*/ 3128160 w 8597049"/>
              <a:gd name="connsiteY60" fmla="*/ 5131152 h 39914735"/>
              <a:gd name="connsiteX61" fmla="*/ 3057600 w 8597049"/>
              <a:gd name="connsiteY61" fmla="*/ 4823283 h 39914735"/>
              <a:gd name="connsiteX62" fmla="*/ 2667000 w 8597049"/>
              <a:gd name="connsiteY62" fmla="*/ 4618895 h 39914735"/>
              <a:gd name="connsiteX63" fmla="*/ 2845920 w 8597049"/>
              <a:gd name="connsiteY63" fmla="*/ 3617462 h 39914735"/>
              <a:gd name="connsiteX64" fmla="*/ 2610720 w 8597049"/>
              <a:gd name="connsiteY64" fmla="*/ 3283937 h 39914735"/>
              <a:gd name="connsiteX65" fmla="*/ 2392680 w 8597049"/>
              <a:gd name="connsiteY65" fmla="*/ 2515775 h 39914735"/>
              <a:gd name="connsiteX66" fmla="*/ 2392680 w 8597049"/>
              <a:gd name="connsiteY66" fmla="*/ 1784255 h 39914735"/>
              <a:gd name="connsiteX67" fmla="*/ 3915914 w 8597049"/>
              <a:gd name="connsiteY67" fmla="*/ 618010 h 39914735"/>
              <a:gd name="connsiteX68" fmla="*/ 4766280 w 8597049"/>
              <a:gd name="connsiteY68" fmla="*/ 163991 h 39914735"/>
              <a:gd name="connsiteX0" fmla="*/ 4766280 w 8955361"/>
              <a:gd name="connsiteY0" fmla="*/ 163991 h 39914735"/>
              <a:gd name="connsiteX1" fmla="*/ 6256320 w 8955361"/>
              <a:gd name="connsiteY1" fmla="*/ 515387 h 39914735"/>
              <a:gd name="connsiteX2" fmla="*/ 7361760 w 8955361"/>
              <a:gd name="connsiteY2" fmla="*/ 1721208 h 39914735"/>
              <a:gd name="connsiteX3" fmla="*/ 7173600 w 8955361"/>
              <a:gd name="connsiteY3" fmla="*/ 2644815 h 39914735"/>
              <a:gd name="connsiteX4" fmla="*/ 7008960 w 8955361"/>
              <a:gd name="connsiteY4" fmla="*/ 3696701 h 39914735"/>
              <a:gd name="connsiteX5" fmla="*/ 7197120 w 8955361"/>
              <a:gd name="connsiteY5" fmla="*/ 5005145 h 39914735"/>
              <a:gd name="connsiteX6" fmla="*/ 6820800 w 8955361"/>
              <a:gd name="connsiteY6" fmla="*/ 5261703 h 39914735"/>
              <a:gd name="connsiteX7" fmla="*/ 6985440 w 8955361"/>
              <a:gd name="connsiteY7" fmla="*/ 5758919 h 39914735"/>
              <a:gd name="connsiteX8" fmla="*/ 7079520 w 8955361"/>
              <a:gd name="connsiteY8" fmla="*/ 6287933 h 39914735"/>
              <a:gd name="connsiteX9" fmla="*/ 7997768 w 8955361"/>
              <a:gd name="connsiteY9" fmla="*/ 7613681 h 39914735"/>
              <a:gd name="connsiteX10" fmla="*/ 8562028 w 8955361"/>
              <a:gd name="connsiteY10" fmla="*/ 9568545 h 39914735"/>
              <a:gd name="connsiteX11" fmla="*/ 7787640 w 8955361"/>
              <a:gd name="connsiteY11" fmla="*/ 14860175 h 39914735"/>
              <a:gd name="connsiteX12" fmla="*/ 7147560 w 8955361"/>
              <a:gd name="connsiteY12" fmla="*/ 15683135 h 39914735"/>
              <a:gd name="connsiteX13" fmla="*/ 7879080 w 8955361"/>
              <a:gd name="connsiteY13" fmla="*/ 16688975 h 39914735"/>
              <a:gd name="connsiteX14" fmla="*/ 7787640 w 8955361"/>
              <a:gd name="connsiteY14" fmla="*/ 20803775 h 39914735"/>
              <a:gd name="connsiteX15" fmla="*/ 6964680 w 8955361"/>
              <a:gd name="connsiteY15" fmla="*/ 22541135 h 39914735"/>
              <a:gd name="connsiteX16" fmla="*/ 6964680 w 8955361"/>
              <a:gd name="connsiteY16" fmla="*/ 24644255 h 39914735"/>
              <a:gd name="connsiteX17" fmla="*/ 6690360 w 8955361"/>
              <a:gd name="connsiteY17" fmla="*/ 25558655 h 39914735"/>
              <a:gd name="connsiteX18" fmla="*/ 6690360 w 8955361"/>
              <a:gd name="connsiteY18" fmla="*/ 26838815 h 39914735"/>
              <a:gd name="connsiteX19" fmla="*/ 6416040 w 8955361"/>
              <a:gd name="connsiteY19" fmla="*/ 29399135 h 39914735"/>
              <a:gd name="connsiteX20" fmla="*/ 6873240 w 8955361"/>
              <a:gd name="connsiteY20" fmla="*/ 31502255 h 39914735"/>
              <a:gd name="connsiteX21" fmla="*/ 6507480 w 8955361"/>
              <a:gd name="connsiteY21" fmla="*/ 35891375 h 39914735"/>
              <a:gd name="connsiteX22" fmla="*/ 7421880 w 8955361"/>
              <a:gd name="connsiteY22" fmla="*/ 37262975 h 39914735"/>
              <a:gd name="connsiteX23" fmla="*/ 6690360 w 8955361"/>
              <a:gd name="connsiteY23" fmla="*/ 38543135 h 39914735"/>
              <a:gd name="connsiteX24" fmla="*/ 6781800 w 8955361"/>
              <a:gd name="connsiteY24" fmla="*/ 39366095 h 39914735"/>
              <a:gd name="connsiteX25" fmla="*/ 6233160 w 8955361"/>
              <a:gd name="connsiteY25" fmla="*/ 39183215 h 39914735"/>
              <a:gd name="connsiteX26" fmla="*/ 6233160 w 8955361"/>
              <a:gd name="connsiteY26" fmla="*/ 39640415 h 39914735"/>
              <a:gd name="connsiteX27" fmla="*/ 5318760 w 8955361"/>
              <a:gd name="connsiteY27" fmla="*/ 39914735 h 39914735"/>
              <a:gd name="connsiteX28" fmla="*/ 2758440 w 8955361"/>
              <a:gd name="connsiteY28" fmla="*/ 39640415 h 39914735"/>
              <a:gd name="connsiteX29" fmla="*/ 3581400 w 8955361"/>
              <a:gd name="connsiteY29" fmla="*/ 39000335 h 39914735"/>
              <a:gd name="connsiteX30" fmla="*/ 563880 w 8955361"/>
              <a:gd name="connsiteY30" fmla="*/ 38908895 h 39914735"/>
              <a:gd name="connsiteX31" fmla="*/ 2758440 w 8955361"/>
              <a:gd name="connsiteY31" fmla="*/ 37903055 h 39914735"/>
              <a:gd name="connsiteX32" fmla="*/ 4312920 w 8955361"/>
              <a:gd name="connsiteY32" fmla="*/ 36348575 h 39914735"/>
              <a:gd name="connsiteX33" fmla="*/ 3581400 w 8955361"/>
              <a:gd name="connsiteY33" fmla="*/ 30496415 h 39914735"/>
              <a:gd name="connsiteX34" fmla="*/ 3672840 w 8955361"/>
              <a:gd name="connsiteY34" fmla="*/ 29764895 h 39914735"/>
              <a:gd name="connsiteX35" fmla="*/ 15240 w 8955361"/>
              <a:gd name="connsiteY35" fmla="*/ 29033375 h 39914735"/>
              <a:gd name="connsiteX36" fmla="*/ 1844040 w 8955361"/>
              <a:gd name="connsiteY36" fmla="*/ 19066415 h 39914735"/>
              <a:gd name="connsiteX37" fmla="*/ 1295400 w 8955361"/>
              <a:gd name="connsiteY37" fmla="*/ 19157855 h 39914735"/>
              <a:gd name="connsiteX38" fmla="*/ 1386840 w 8955361"/>
              <a:gd name="connsiteY38" fmla="*/ 18974975 h 39914735"/>
              <a:gd name="connsiteX39" fmla="*/ 1021080 w 8955361"/>
              <a:gd name="connsiteY39" fmla="*/ 19157855 h 39914735"/>
              <a:gd name="connsiteX40" fmla="*/ 838200 w 8955361"/>
              <a:gd name="connsiteY40" fmla="*/ 18883535 h 39914735"/>
              <a:gd name="connsiteX41" fmla="*/ 472440 w 8955361"/>
              <a:gd name="connsiteY41" fmla="*/ 19066415 h 39914735"/>
              <a:gd name="connsiteX42" fmla="*/ 838200 w 8955361"/>
              <a:gd name="connsiteY42" fmla="*/ 18426335 h 39914735"/>
              <a:gd name="connsiteX43" fmla="*/ 289560 w 8955361"/>
              <a:gd name="connsiteY43" fmla="*/ 18334895 h 39914735"/>
              <a:gd name="connsiteX44" fmla="*/ 563880 w 8955361"/>
              <a:gd name="connsiteY44" fmla="*/ 17786255 h 39914735"/>
              <a:gd name="connsiteX45" fmla="*/ 106680 w 8955361"/>
              <a:gd name="connsiteY45" fmla="*/ 17329055 h 39914735"/>
              <a:gd name="connsiteX46" fmla="*/ 381000 w 8955361"/>
              <a:gd name="connsiteY46" fmla="*/ 17237615 h 39914735"/>
              <a:gd name="connsiteX47" fmla="*/ 472440 w 8955361"/>
              <a:gd name="connsiteY47" fmla="*/ 16414655 h 39914735"/>
              <a:gd name="connsiteX48" fmla="*/ 929640 w 8955361"/>
              <a:gd name="connsiteY48" fmla="*/ 14860175 h 39914735"/>
              <a:gd name="connsiteX49" fmla="*/ 15240 w 8955361"/>
              <a:gd name="connsiteY49" fmla="*/ 14311535 h 39914735"/>
              <a:gd name="connsiteX50" fmla="*/ 746760 w 8955361"/>
              <a:gd name="connsiteY50" fmla="*/ 12391295 h 39914735"/>
              <a:gd name="connsiteX51" fmla="*/ 106680 w 8955361"/>
              <a:gd name="connsiteY51" fmla="*/ 12208415 h 39914735"/>
              <a:gd name="connsiteX52" fmla="*/ 106680 w 8955361"/>
              <a:gd name="connsiteY52" fmla="*/ 11568335 h 39914735"/>
              <a:gd name="connsiteX53" fmla="*/ 381000 w 8955361"/>
              <a:gd name="connsiteY53" fmla="*/ 11659775 h 39914735"/>
              <a:gd name="connsiteX54" fmla="*/ 1295400 w 8955361"/>
              <a:gd name="connsiteY54" fmla="*/ 10288175 h 39914735"/>
              <a:gd name="connsiteX55" fmla="*/ 2026920 w 8955361"/>
              <a:gd name="connsiteY55" fmla="*/ 10653935 h 39914735"/>
              <a:gd name="connsiteX56" fmla="*/ 2758440 w 8955361"/>
              <a:gd name="connsiteY56" fmla="*/ 7910735 h 39914735"/>
              <a:gd name="connsiteX57" fmla="*/ 3947160 w 8955361"/>
              <a:gd name="connsiteY57" fmla="*/ 7544975 h 39914735"/>
              <a:gd name="connsiteX58" fmla="*/ 4312920 w 8955361"/>
              <a:gd name="connsiteY58" fmla="*/ 6081935 h 39914735"/>
              <a:gd name="connsiteX59" fmla="*/ 3292800 w 8955361"/>
              <a:gd name="connsiteY59" fmla="*/ 5730991 h 39914735"/>
              <a:gd name="connsiteX60" fmla="*/ 3128160 w 8955361"/>
              <a:gd name="connsiteY60" fmla="*/ 5131152 h 39914735"/>
              <a:gd name="connsiteX61" fmla="*/ 3057600 w 8955361"/>
              <a:gd name="connsiteY61" fmla="*/ 4823283 h 39914735"/>
              <a:gd name="connsiteX62" fmla="*/ 2667000 w 8955361"/>
              <a:gd name="connsiteY62" fmla="*/ 4618895 h 39914735"/>
              <a:gd name="connsiteX63" fmla="*/ 2845920 w 8955361"/>
              <a:gd name="connsiteY63" fmla="*/ 3617462 h 39914735"/>
              <a:gd name="connsiteX64" fmla="*/ 2610720 w 8955361"/>
              <a:gd name="connsiteY64" fmla="*/ 3283937 h 39914735"/>
              <a:gd name="connsiteX65" fmla="*/ 2392680 w 8955361"/>
              <a:gd name="connsiteY65" fmla="*/ 2515775 h 39914735"/>
              <a:gd name="connsiteX66" fmla="*/ 2392680 w 8955361"/>
              <a:gd name="connsiteY66" fmla="*/ 1784255 h 39914735"/>
              <a:gd name="connsiteX67" fmla="*/ 3915914 w 8955361"/>
              <a:gd name="connsiteY67" fmla="*/ 618010 h 39914735"/>
              <a:gd name="connsiteX68" fmla="*/ 4766280 w 8955361"/>
              <a:gd name="connsiteY68" fmla="*/ 163991 h 39914735"/>
              <a:gd name="connsiteX0" fmla="*/ 4766280 w 8955361"/>
              <a:gd name="connsiteY0" fmla="*/ 163991 h 39914735"/>
              <a:gd name="connsiteX1" fmla="*/ 6256320 w 8955361"/>
              <a:gd name="connsiteY1" fmla="*/ 515387 h 39914735"/>
              <a:gd name="connsiteX2" fmla="*/ 7361760 w 8955361"/>
              <a:gd name="connsiteY2" fmla="*/ 1721208 h 39914735"/>
              <a:gd name="connsiteX3" fmla="*/ 7173600 w 8955361"/>
              <a:gd name="connsiteY3" fmla="*/ 2644815 h 39914735"/>
              <a:gd name="connsiteX4" fmla="*/ 7008960 w 8955361"/>
              <a:gd name="connsiteY4" fmla="*/ 3696701 h 39914735"/>
              <a:gd name="connsiteX5" fmla="*/ 7197120 w 8955361"/>
              <a:gd name="connsiteY5" fmla="*/ 5005145 h 39914735"/>
              <a:gd name="connsiteX6" fmla="*/ 6820800 w 8955361"/>
              <a:gd name="connsiteY6" fmla="*/ 5261703 h 39914735"/>
              <a:gd name="connsiteX7" fmla="*/ 6985440 w 8955361"/>
              <a:gd name="connsiteY7" fmla="*/ 5758919 h 39914735"/>
              <a:gd name="connsiteX8" fmla="*/ 7079520 w 8955361"/>
              <a:gd name="connsiteY8" fmla="*/ 6287933 h 39914735"/>
              <a:gd name="connsiteX9" fmla="*/ 8267631 w 8955361"/>
              <a:gd name="connsiteY9" fmla="*/ 7459349 h 39914735"/>
              <a:gd name="connsiteX10" fmla="*/ 8562028 w 8955361"/>
              <a:gd name="connsiteY10" fmla="*/ 9568545 h 39914735"/>
              <a:gd name="connsiteX11" fmla="*/ 7787640 w 8955361"/>
              <a:gd name="connsiteY11" fmla="*/ 14860175 h 39914735"/>
              <a:gd name="connsiteX12" fmla="*/ 7147560 w 8955361"/>
              <a:gd name="connsiteY12" fmla="*/ 15683135 h 39914735"/>
              <a:gd name="connsiteX13" fmla="*/ 7879080 w 8955361"/>
              <a:gd name="connsiteY13" fmla="*/ 16688975 h 39914735"/>
              <a:gd name="connsiteX14" fmla="*/ 7787640 w 8955361"/>
              <a:gd name="connsiteY14" fmla="*/ 20803775 h 39914735"/>
              <a:gd name="connsiteX15" fmla="*/ 6964680 w 8955361"/>
              <a:gd name="connsiteY15" fmla="*/ 22541135 h 39914735"/>
              <a:gd name="connsiteX16" fmla="*/ 6964680 w 8955361"/>
              <a:gd name="connsiteY16" fmla="*/ 24644255 h 39914735"/>
              <a:gd name="connsiteX17" fmla="*/ 6690360 w 8955361"/>
              <a:gd name="connsiteY17" fmla="*/ 25558655 h 39914735"/>
              <a:gd name="connsiteX18" fmla="*/ 6690360 w 8955361"/>
              <a:gd name="connsiteY18" fmla="*/ 26838815 h 39914735"/>
              <a:gd name="connsiteX19" fmla="*/ 6416040 w 8955361"/>
              <a:gd name="connsiteY19" fmla="*/ 29399135 h 39914735"/>
              <a:gd name="connsiteX20" fmla="*/ 6873240 w 8955361"/>
              <a:gd name="connsiteY20" fmla="*/ 31502255 h 39914735"/>
              <a:gd name="connsiteX21" fmla="*/ 6507480 w 8955361"/>
              <a:gd name="connsiteY21" fmla="*/ 35891375 h 39914735"/>
              <a:gd name="connsiteX22" fmla="*/ 7421880 w 8955361"/>
              <a:gd name="connsiteY22" fmla="*/ 37262975 h 39914735"/>
              <a:gd name="connsiteX23" fmla="*/ 6690360 w 8955361"/>
              <a:gd name="connsiteY23" fmla="*/ 38543135 h 39914735"/>
              <a:gd name="connsiteX24" fmla="*/ 6781800 w 8955361"/>
              <a:gd name="connsiteY24" fmla="*/ 39366095 h 39914735"/>
              <a:gd name="connsiteX25" fmla="*/ 6233160 w 8955361"/>
              <a:gd name="connsiteY25" fmla="*/ 39183215 h 39914735"/>
              <a:gd name="connsiteX26" fmla="*/ 6233160 w 8955361"/>
              <a:gd name="connsiteY26" fmla="*/ 39640415 h 39914735"/>
              <a:gd name="connsiteX27" fmla="*/ 5318760 w 8955361"/>
              <a:gd name="connsiteY27" fmla="*/ 39914735 h 39914735"/>
              <a:gd name="connsiteX28" fmla="*/ 2758440 w 8955361"/>
              <a:gd name="connsiteY28" fmla="*/ 39640415 h 39914735"/>
              <a:gd name="connsiteX29" fmla="*/ 3581400 w 8955361"/>
              <a:gd name="connsiteY29" fmla="*/ 39000335 h 39914735"/>
              <a:gd name="connsiteX30" fmla="*/ 563880 w 8955361"/>
              <a:gd name="connsiteY30" fmla="*/ 38908895 h 39914735"/>
              <a:gd name="connsiteX31" fmla="*/ 2758440 w 8955361"/>
              <a:gd name="connsiteY31" fmla="*/ 37903055 h 39914735"/>
              <a:gd name="connsiteX32" fmla="*/ 4312920 w 8955361"/>
              <a:gd name="connsiteY32" fmla="*/ 36348575 h 39914735"/>
              <a:gd name="connsiteX33" fmla="*/ 3581400 w 8955361"/>
              <a:gd name="connsiteY33" fmla="*/ 30496415 h 39914735"/>
              <a:gd name="connsiteX34" fmla="*/ 3672840 w 8955361"/>
              <a:gd name="connsiteY34" fmla="*/ 29764895 h 39914735"/>
              <a:gd name="connsiteX35" fmla="*/ 15240 w 8955361"/>
              <a:gd name="connsiteY35" fmla="*/ 29033375 h 39914735"/>
              <a:gd name="connsiteX36" fmla="*/ 1844040 w 8955361"/>
              <a:gd name="connsiteY36" fmla="*/ 19066415 h 39914735"/>
              <a:gd name="connsiteX37" fmla="*/ 1295400 w 8955361"/>
              <a:gd name="connsiteY37" fmla="*/ 19157855 h 39914735"/>
              <a:gd name="connsiteX38" fmla="*/ 1386840 w 8955361"/>
              <a:gd name="connsiteY38" fmla="*/ 18974975 h 39914735"/>
              <a:gd name="connsiteX39" fmla="*/ 1021080 w 8955361"/>
              <a:gd name="connsiteY39" fmla="*/ 19157855 h 39914735"/>
              <a:gd name="connsiteX40" fmla="*/ 838200 w 8955361"/>
              <a:gd name="connsiteY40" fmla="*/ 18883535 h 39914735"/>
              <a:gd name="connsiteX41" fmla="*/ 472440 w 8955361"/>
              <a:gd name="connsiteY41" fmla="*/ 19066415 h 39914735"/>
              <a:gd name="connsiteX42" fmla="*/ 838200 w 8955361"/>
              <a:gd name="connsiteY42" fmla="*/ 18426335 h 39914735"/>
              <a:gd name="connsiteX43" fmla="*/ 289560 w 8955361"/>
              <a:gd name="connsiteY43" fmla="*/ 18334895 h 39914735"/>
              <a:gd name="connsiteX44" fmla="*/ 563880 w 8955361"/>
              <a:gd name="connsiteY44" fmla="*/ 17786255 h 39914735"/>
              <a:gd name="connsiteX45" fmla="*/ 106680 w 8955361"/>
              <a:gd name="connsiteY45" fmla="*/ 17329055 h 39914735"/>
              <a:gd name="connsiteX46" fmla="*/ 381000 w 8955361"/>
              <a:gd name="connsiteY46" fmla="*/ 17237615 h 39914735"/>
              <a:gd name="connsiteX47" fmla="*/ 472440 w 8955361"/>
              <a:gd name="connsiteY47" fmla="*/ 16414655 h 39914735"/>
              <a:gd name="connsiteX48" fmla="*/ 929640 w 8955361"/>
              <a:gd name="connsiteY48" fmla="*/ 14860175 h 39914735"/>
              <a:gd name="connsiteX49" fmla="*/ 15240 w 8955361"/>
              <a:gd name="connsiteY49" fmla="*/ 14311535 h 39914735"/>
              <a:gd name="connsiteX50" fmla="*/ 746760 w 8955361"/>
              <a:gd name="connsiteY50" fmla="*/ 12391295 h 39914735"/>
              <a:gd name="connsiteX51" fmla="*/ 106680 w 8955361"/>
              <a:gd name="connsiteY51" fmla="*/ 12208415 h 39914735"/>
              <a:gd name="connsiteX52" fmla="*/ 106680 w 8955361"/>
              <a:gd name="connsiteY52" fmla="*/ 11568335 h 39914735"/>
              <a:gd name="connsiteX53" fmla="*/ 381000 w 8955361"/>
              <a:gd name="connsiteY53" fmla="*/ 11659775 h 39914735"/>
              <a:gd name="connsiteX54" fmla="*/ 1295400 w 8955361"/>
              <a:gd name="connsiteY54" fmla="*/ 10288175 h 39914735"/>
              <a:gd name="connsiteX55" fmla="*/ 2026920 w 8955361"/>
              <a:gd name="connsiteY55" fmla="*/ 10653935 h 39914735"/>
              <a:gd name="connsiteX56" fmla="*/ 2758440 w 8955361"/>
              <a:gd name="connsiteY56" fmla="*/ 7910735 h 39914735"/>
              <a:gd name="connsiteX57" fmla="*/ 3947160 w 8955361"/>
              <a:gd name="connsiteY57" fmla="*/ 7544975 h 39914735"/>
              <a:gd name="connsiteX58" fmla="*/ 4312920 w 8955361"/>
              <a:gd name="connsiteY58" fmla="*/ 6081935 h 39914735"/>
              <a:gd name="connsiteX59" fmla="*/ 3292800 w 8955361"/>
              <a:gd name="connsiteY59" fmla="*/ 5730991 h 39914735"/>
              <a:gd name="connsiteX60" fmla="*/ 3128160 w 8955361"/>
              <a:gd name="connsiteY60" fmla="*/ 5131152 h 39914735"/>
              <a:gd name="connsiteX61" fmla="*/ 3057600 w 8955361"/>
              <a:gd name="connsiteY61" fmla="*/ 4823283 h 39914735"/>
              <a:gd name="connsiteX62" fmla="*/ 2667000 w 8955361"/>
              <a:gd name="connsiteY62" fmla="*/ 4618895 h 39914735"/>
              <a:gd name="connsiteX63" fmla="*/ 2845920 w 8955361"/>
              <a:gd name="connsiteY63" fmla="*/ 3617462 h 39914735"/>
              <a:gd name="connsiteX64" fmla="*/ 2610720 w 8955361"/>
              <a:gd name="connsiteY64" fmla="*/ 3283937 h 39914735"/>
              <a:gd name="connsiteX65" fmla="*/ 2392680 w 8955361"/>
              <a:gd name="connsiteY65" fmla="*/ 2515775 h 39914735"/>
              <a:gd name="connsiteX66" fmla="*/ 2392680 w 8955361"/>
              <a:gd name="connsiteY66" fmla="*/ 1784255 h 39914735"/>
              <a:gd name="connsiteX67" fmla="*/ 3915914 w 8955361"/>
              <a:gd name="connsiteY67" fmla="*/ 618010 h 39914735"/>
              <a:gd name="connsiteX68" fmla="*/ 4766280 w 8955361"/>
              <a:gd name="connsiteY68" fmla="*/ 163991 h 39914735"/>
              <a:gd name="connsiteX0" fmla="*/ 4766280 w 8710030"/>
              <a:gd name="connsiteY0" fmla="*/ 163991 h 39914735"/>
              <a:gd name="connsiteX1" fmla="*/ 6256320 w 8710030"/>
              <a:gd name="connsiteY1" fmla="*/ 515387 h 39914735"/>
              <a:gd name="connsiteX2" fmla="*/ 7361760 w 8710030"/>
              <a:gd name="connsiteY2" fmla="*/ 1721208 h 39914735"/>
              <a:gd name="connsiteX3" fmla="*/ 7173600 w 8710030"/>
              <a:gd name="connsiteY3" fmla="*/ 2644815 h 39914735"/>
              <a:gd name="connsiteX4" fmla="*/ 7008960 w 8710030"/>
              <a:gd name="connsiteY4" fmla="*/ 3696701 h 39914735"/>
              <a:gd name="connsiteX5" fmla="*/ 7197120 w 8710030"/>
              <a:gd name="connsiteY5" fmla="*/ 5005145 h 39914735"/>
              <a:gd name="connsiteX6" fmla="*/ 6820800 w 8710030"/>
              <a:gd name="connsiteY6" fmla="*/ 5261703 h 39914735"/>
              <a:gd name="connsiteX7" fmla="*/ 6985440 w 8710030"/>
              <a:gd name="connsiteY7" fmla="*/ 5758919 h 39914735"/>
              <a:gd name="connsiteX8" fmla="*/ 7079520 w 8710030"/>
              <a:gd name="connsiteY8" fmla="*/ 6287933 h 39914735"/>
              <a:gd name="connsiteX9" fmla="*/ 8267631 w 8710030"/>
              <a:gd name="connsiteY9" fmla="*/ 7459349 h 39914735"/>
              <a:gd name="connsiteX10" fmla="*/ 8316697 w 8710030"/>
              <a:gd name="connsiteY10" fmla="*/ 9568545 h 39914735"/>
              <a:gd name="connsiteX11" fmla="*/ 7787640 w 8710030"/>
              <a:gd name="connsiteY11" fmla="*/ 14860175 h 39914735"/>
              <a:gd name="connsiteX12" fmla="*/ 7147560 w 8710030"/>
              <a:gd name="connsiteY12" fmla="*/ 15683135 h 39914735"/>
              <a:gd name="connsiteX13" fmla="*/ 7879080 w 8710030"/>
              <a:gd name="connsiteY13" fmla="*/ 16688975 h 39914735"/>
              <a:gd name="connsiteX14" fmla="*/ 7787640 w 8710030"/>
              <a:gd name="connsiteY14" fmla="*/ 20803775 h 39914735"/>
              <a:gd name="connsiteX15" fmla="*/ 6964680 w 8710030"/>
              <a:gd name="connsiteY15" fmla="*/ 22541135 h 39914735"/>
              <a:gd name="connsiteX16" fmla="*/ 6964680 w 8710030"/>
              <a:gd name="connsiteY16" fmla="*/ 24644255 h 39914735"/>
              <a:gd name="connsiteX17" fmla="*/ 6690360 w 8710030"/>
              <a:gd name="connsiteY17" fmla="*/ 25558655 h 39914735"/>
              <a:gd name="connsiteX18" fmla="*/ 6690360 w 8710030"/>
              <a:gd name="connsiteY18" fmla="*/ 26838815 h 39914735"/>
              <a:gd name="connsiteX19" fmla="*/ 6416040 w 8710030"/>
              <a:gd name="connsiteY19" fmla="*/ 29399135 h 39914735"/>
              <a:gd name="connsiteX20" fmla="*/ 6873240 w 8710030"/>
              <a:gd name="connsiteY20" fmla="*/ 31502255 h 39914735"/>
              <a:gd name="connsiteX21" fmla="*/ 6507480 w 8710030"/>
              <a:gd name="connsiteY21" fmla="*/ 35891375 h 39914735"/>
              <a:gd name="connsiteX22" fmla="*/ 7421880 w 8710030"/>
              <a:gd name="connsiteY22" fmla="*/ 37262975 h 39914735"/>
              <a:gd name="connsiteX23" fmla="*/ 6690360 w 8710030"/>
              <a:gd name="connsiteY23" fmla="*/ 38543135 h 39914735"/>
              <a:gd name="connsiteX24" fmla="*/ 6781800 w 8710030"/>
              <a:gd name="connsiteY24" fmla="*/ 39366095 h 39914735"/>
              <a:gd name="connsiteX25" fmla="*/ 6233160 w 8710030"/>
              <a:gd name="connsiteY25" fmla="*/ 39183215 h 39914735"/>
              <a:gd name="connsiteX26" fmla="*/ 6233160 w 8710030"/>
              <a:gd name="connsiteY26" fmla="*/ 39640415 h 39914735"/>
              <a:gd name="connsiteX27" fmla="*/ 5318760 w 8710030"/>
              <a:gd name="connsiteY27" fmla="*/ 39914735 h 39914735"/>
              <a:gd name="connsiteX28" fmla="*/ 2758440 w 8710030"/>
              <a:gd name="connsiteY28" fmla="*/ 39640415 h 39914735"/>
              <a:gd name="connsiteX29" fmla="*/ 3581400 w 8710030"/>
              <a:gd name="connsiteY29" fmla="*/ 39000335 h 39914735"/>
              <a:gd name="connsiteX30" fmla="*/ 563880 w 8710030"/>
              <a:gd name="connsiteY30" fmla="*/ 38908895 h 39914735"/>
              <a:gd name="connsiteX31" fmla="*/ 2758440 w 8710030"/>
              <a:gd name="connsiteY31" fmla="*/ 37903055 h 39914735"/>
              <a:gd name="connsiteX32" fmla="*/ 4312920 w 8710030"/>
              <a:gd name="connsiteY32" fmla="*/ 36348575 h 39914735"/>
              <a:gd name="connsiteX33" fmla="*/ 3581400 w 8710030"/>
              <a:gd name="connsiteY33" fmla="*/ 30496415 h 39914735"/>
              <a:gd name="connsiteX34" fmla="*/ 3672840 w 8710030"/>
              <a:gd name="connsiteY34" fmla="*/ 29764895 h 39914735"/>
              <a:gd name="connsiteX35" fmla="*/ 15240 w 8710030"/>
              <a:gd name="connsiteY35" fmla="*/ 29033375 h 39914735"/>
              <a:gd name="connsiteX36" fmla="*/ 1844040 w 8710030"/>
              <a:gd name="connsiteY36" fmla="*/ 19066415 h 39914735"/>
              <a:gd name="connsiteX37" fmla="*/ 1295400 w 8710030"/>
              <a:gd name="connsiteY37" fmla="*/ 19157855 h 39914735"/>
              <a:gd name="connsiteX38" fmla="*/ 1386840 w 8710030"/>
              <a:gd name="connsiteY38" fmla="*/ 18974975 h 39914735"/>
              <a:gd name="connsiteX39" fmla="*/ 1021080 w 8710030"/>
              <a:gd name="connsiteY39" fmla="*/ 19157855 h 39914735"/>
              <a:gd name="connsiteX40" fmla="*/ 838200 w 8710030"/>
              <a:gd name="connsiteY40" fmla="*/ 18883535 h 39914735"/>
              <a:gd name="connsiteX41" fmla="*/ 472440 w 8710030"/>
              <a:gd name="connsiteY41" fmla="*/ 19066415 h 39914735"/>
              <a:gd name="connsiteX42" fmla="*/ 838200 w 8710030"/>
              <a:gd name="connsiteY42" fmla="*/ 18426335 h 39914735"/>
              <a:gd name="connsiteX43" fmla="*/ 289560 w 8710030"/>
              <a:gd name="connsiteY43" fmla="*/ 18334895 h 39914735"/>
              <a:gd name="connsiteX44" fmla="*/ 563880 w 8710030"/>
              <a:gd name="connsiteY44" fmla="*/ 17786255 h 39914735"/>
              <a:gd name="connsiteX45" fmla="*/ 106680 w 8710030"/>
              <a:gd name="connsiteY45" fmla="*/ 17329055 h 39914735"/>
              <a:gd name="connsiteX46" fmla="*/ 381000 w 8710030"/>
              <a:gd name="connsiteY46" fmla="*/ 17237615 h 39914735"/>
              <a:gd name="connsiteX47" fmla="*/ 472440 w 8710030"/>
              <a:gd name="connsiteY47" fmla="*/ 16414655 h 39914735"/>
              <a:gd name="connsiteX48" fmla="*/ 929640 w 8710030"/>
              <a:gd name="connsiteY48" fmla="*/ 14860175 h 39914735"/>
              <a:gd name="connsiteX49" fmla="*/ 15240 w 8710030"/>
              <a:gd name="connsiteY49" fmla="*/ 14311535 h 39914735"/>
              <a:gd name="connsiteX50" fmla="*/ 746760 w 8710030"/>
              <a:gd name="connsiteY50" fmla="*/ 12391295 h 39914735"/>
              <a:gd name="connsiteX51" fmla="*/ 106680 w 8710030"/>
              <a:gd name="connsiteY51" fmla="*/ 12208415 h 39914735"/>
              <a:gd name="connsiteX52" fmla="*/ 106680 w 8710030"/>
              <a:gd name="connsiteY52" fmla="*/ 11568335 h 39914735"/>
              <a:gd name="connsiteX53" fmla="*/ 381000 w 8710030"/>
              <a:gd name="connsiteY53" fmla="*/ 11659775 h 39914735"/>
              <a:gd name="connsiteX54" fmla="*/ 1295400 w 8710030"/>
              <a:gd name="connsiteY54" fmla="*/ 10288175 h 39914735"/>
              <a:gd name="connsiteX55" fmla="*/ 2026920 w 8710030"/>
              <a:gd name="connsiteY55" fmla="*/ 10653935 h 39914735"/>
              <a:gd name="connsiteX56" fmla="*/ 2758440 w 8710030"/>
              <a:gd name="connsiteY56" fmla="*/ 7910735 h 39914735"/>
              <a:gd name="connsiteX57" fmla="*/ 3947160 w 8710030"/>
              <a:gd name="connsiteY57" fmla="*/ 7544975 h 39914735"/>
              <a:gd name="connsiteX58" fmla="*/ 4312920 w 8710030"/>
              <a:gd name="connsiteY58" fmla="*/ 6081935 h 39914735"/>
              <a:gd name="connsiteX59" fmla="*/ 3292800 w 8710030"/>
              <a:gd name="connsiteY59" fmla="*/ 5730991 h 39914735"/>
              <a:gd name="connsiteX60" fmla="*/ 3128160 w 8710030"/>
              <a:gd name="connsiteY60" fmla="*/ 5131152 h 39914735"/>
              <a:gd name="connsiteX61" fmla="*/ 3057600 w 8710030"/>
              <a:gd name="connsiteY61" fmla="*/ 4823283 h 39914735"/>
              <a:gd name="connsiteX62" fmla="*/ 2667000 w 8710030"/>
              <a:gd name="connsiteY62" fmla="*/ 4618895 h 39914735"/>
              <a:gd name="connsiteX63" fmla="*/ 2845920 w 8710030"/>
              <a:gd name="connsiteY63" fmla="*/ 3617462 h 39914735"/>
              <a:gd name="connsiteX64" fmla="*/ 2610720 w 8710030"/>
              <a:gd name="connsiteY64" fmla="*/ 3283937 h 39914735"/>
              <a:gd name="connsiteX65" fmla="*/ 2392680 w 8710030"/>
              <a:gd name="connsiteY65" fmla="*/ 2515775 h 39914735"/>
              <a:gd name="connsiteX66" fmla="*/ 2392680 w 8710030"/>
              <a:gd name="connsiteY66" fmla="*/ 1784255 h 39914735"/>
              <a:gd name="connsiteX67" fmla="*/ 3915914 w 8710030"/>
              <a:gd name="connsiteY67" fmla="*/ 618010 h 39914735"/>
              <a:gd name="connsiteX68" fmla="*/ 4766280 w 8710030"/>
              <a:gd name="connsiteY68" fmla="*/ 163991 h 39914735"/>
              <a:gd name="connsiteX0" fmla="*/ 4766280 w 8955360"/>
              <a:gd name="connsiteY0" fmla="*/ 163991 h 39914735"/>
              <a:gd name="connsiteX1" fmla="*/ 6256320 w 8955360"/>
              <a:gd name="connsiteY1" fmla="*/ 515387 h 39914735"/>
              <a:gd name="connsiteX2" fmla="*/ 7361760 w 8955360"/>
              <a:gd name="connsiteY2" fmla="*/ 1721208 h 39914735"/>
              <a:gd name="connsiteX3" fmla="*/ 7173600 w 8955360"/>
              <a:gd name="connsiteY3" fmla="*/ 2644815 h 39914735"/>
              <a:gd name="connsiteX4" fmla="*/ 7008960 w 8955360"/>
              <a:gd name="connsiteY4" fmla="*/ 3696701 h 39914735"/>
              <a:gd name="connsiteX5" fmla="*/ 7197120 w 8955360"/>
              <a:gd name="connsiteY5" fmla="*/ 5005145 h 39914735"/>
              <a:gd name="connsiteX6" fmla="*/ 6820800 w 8955360"/>
              <a:gd name="connsiteY6" fmla="*/ 5261703 h 39914735"/>
              <a:gd name="connsiteX7" fmla="*/ 6985440 w 8955360"/>
              <a:gd name="connsiteY7" fmla="*/ 5758919 h 39914735"/>
              <a:gd name="connsiteX8" fmla="*/ 7079520 w 8955360"/>
              <a:gd name="connsiteY8" fmla="*/ 6287933 h 39914735"/>
              <a:gd name="connsiteX9" fmla="*/ 8267631 w 8955360"/>
              <a:gd name="connsiteY9" fmla="*/ 7459349 h 39914735"/>
              <a:gd name="connsiteX10" fmla="*/ 8562027 w 8955360"/>
              <a:gd name="connsiteY10" fmla="*/ 9208438 h 39914735"/>
              <a:gd name="connsiteX11" fmla="*/ 7787640 w 8955360"/>
              <a:gd name="connsiteY11" fmla="*/ 14860175 h 39914735"/>
              <a:gd name="connsiteX12" fmla="*/ 7147560 w 8955360"/>
              <a:gd name="connsiteY12" fmla="*/ 15683135 h 39914735"/>
              <a:gd name="connsiteX13" fmla="*/ 7879080 w 8955360"/>
              <a:gd name="connsiteY13" fmla="*/ 16688975 h 39914735"/>
              <a:gd name="connsiteX14" fmla="*/ 7787640 w 8955360"/>
              <a:gd name="connsiteY14" fmla="*/ 20803775 h 39914735"/>
              <a:gd name="connsiteX15" fmla="*/ 6964680 w 8955360"/>
              <a:gd name="connsiteY15" fmla="*/ 22541135 h 39914735"/>
              <a:gd name="connsiteX16" fmla="*/ 6964680 w 8955360"/>
              <a:gd name="connsiteY16" fmla="*/ 24644255 h 39914735"/>
              <a:gd name="connsiteX17" fmla="*/ 6690360 w 8955360"/>
              <a:gd name="connsiteY17" fmla="*/ 25558655 h 39914735"/>
              <a:gd name="connsiteX18" fmla="*/ 6690360 w 8955360"/>
              <a:gd name="connsiteY18" fmla="*/ 26838815 h 39914735"/>
              <a:gd name="connsiteX19" fmla="*/ 6416040 w 8955360"/>
              <a:gd name="connsiteY19" fmla="*/ 29399135 h 39914735"/>
              <a:gd name="connsiteX20" fmla="*/ 6873240 w 8955360"/>
              <a:gd name="connsiteY20" fmla="*/ 31502255 h 39914735"/>
              <a:gd name="connsiteX21" fmla="*/ 6507480 w 8955360"/>
              <a:gd name="connsiteY21" fmla="*/ 35891375 h 39914735"/>
              <a:gd name="connsiteX22" fmla="*/ 7421880 w 8955360"/>
              <a:gd name="connsiteY22" fmla="*/ 37262975 h 39914735"/>
              <a:gd name="connsiteX23" fmla="*/ 6690360 w 8955360"/>
              <a:gd name="connsiteY23" fmla="*/ 38543135 h 39914735"/>
              <a:gd name="connsiteX24" fmla="*/ 6781800 w 8955360"/>
              <a:gd name="connsiteY24" fmla="*/ 39366095 h 39914735"/>
              <a:gd name="connsiteX25" fmla="*/ 6233160 w 8955360"/>
              <a:gd name="connsiteY25" fmla="*/ 39183215 h 39914735"/>
              <a:gd name="connsiteX26" fmla="*/ 6233160 w 8955360"/>
              <a:gd name="connsiteY26" fmla="*/ 39640415 h 39914735"/>
              <a:gd name="connsiteX27" fmla="*/ 5318760 w 8955360"/>
              <a:gd name="connsiteY27" fmla="*/ 39914735 h 39914735"/>
              <a:gd name="connsiteX28" fmla="*/ 2758440 w 8955360"/>
              <a:gd name="connsiteY28" fmla="*/ 39640415 h 39914735"/>
              <a:gd name="connsiteX29" fmla="*/ 3581400 w 8955360"/>
              <a:gd name="connsiteY29" fmla="*/ 39000335 h 39914735"/>
              <a:gd name="connsiteX30" fmla="*/ 563880 w 8955360"/>
              <a:gd name="connsiteY30" fmla="*/ 38908895 h 39914735"/>
              <a:gd name="connsiteX31" fmla="*/ 2758440 w 8955360"/>
              <a:gd name="connsiteY31" fmla="*/ 37903055 h 39914735"/>
              <a:gd name="connsiteX32" fmla="*/ 4312920 w 8955360"/>
              <a:gd name="connsiteY32" fmla="*/ 36348575 h 39914735"/>
              <a:gd name="connsiteX33" fmla="*/ 3581400 w 8955360"/>
              <a:gd name="connsiteY33" fmla="*/ 30496415 h 39914735"/>
              <a:gd name="connsiteX34" fmla="*/ 3672840 w 8955360"/>
              <a:gd name="connsiteY34" fmla="*/ 29764895 h 39914735"/>
              <a:gd name="connsiteX35" fmla="*/ 15240 w 8955360"/>
              <a:gd name="connsiteY35" fmla="*/ 29033375 h 39914735"/>
              <a:gd name="connsiteX36" fmla="*/ 1844040 w 8955360"/>
              <a:gd name="connsiteY36" fmla="*/ 19066415 h 39914735"/>
              <a:gd name="connsiteX37" fmla="*/ 1295400 w 8955360"/>
              <a:gd name="connsiteY37" fmla="*/ 19157855 h 39914735"/>
              <a:gd name="connsiteX38" fmla="*/ 1386840 w 8955360"/>
              <a:gd name="connsiteY38" fmla="*/ 18974975 h 39914735"/>
              <a:gd name="connsiteX39" fmla="*/ 1021080 w 8955360"/>
              <a:gd name="connsiteY39" fmla="*/ 19157855 h 39914735"/>
              <a:gd name="connsiteX40" fmla="*/ 838200 w 8955360"/>
              <a:gd name="connsiteY40" fmla="*/ 18883535 h 39914735"/>
              <a:gd name="connsiteX41" fmla="*/ 472440 w 8955360"/>
              <a:gd name="connsiteY41" fmla="*/ 19066415 h 39914735"/>
              <a:gd name="connsiteX42" fmla="*/ 838200 w 8955360"/>
              <a:gd name="connsiteY42" fmla="*/ 18426335 h 39914735"/>
              <a:gd name="connsiteX43" fmla="*/ 289560 w 8955360"/>
              <a:gd name="connsiteY43" fmla="*/ 18334895 h 39914735"/>
              <a:gd name="connsiteX44" fmla="*/ 563880 w 8955360"/>
              <a:gd name="connsiteY44" fmla="*/ 17786255 h 39914735"/>
              <a:gd name="connsiteX45" fmla="*/ 106680 w 8955360"/>
              <a:gd name="connsiteY45" fmla="*/ 17329055 h 39914735"/>
              <a:gd name="connsiteX46" fmla="*/ 381000 w 8955360"/>
              <a:gd name="connsiteY46" fmla="*/ 17237615 h 39914735"/>
              <a:gd name="connsiteX47" fmla="*/ 472440 w 8955360"/>
              <a:gd name="connsiteY47" fmla="*/ 16414655 h 39914735"/>
              <a:gd name="connsiteX48" fmla="*/ 929640 w 8955360"/>
              <a:gd name="connsiteY48" fmla="*/ 14860175 h 39914735"/>
              <a:gd name="connsiteX49" fmla="*/ 15240 w 8955360"/>
              <a:gd name="connsiteY49" fmla="*/ 14311535 h 39914735"/>
              <a:gd name="connsiteX50" fmla="*/ 746760 w 8955360"/>
              <a:gd name="connsiteY50" fmla="*/ 12391295 h 39914735"/>
              <a:gd name="connsiteX51" fmla="*/ 106680 w 8955360"/>
              <a:gd name="connsiteY51" fmla="*/ 12208415 h 39914735"/>
              <a:gd name="connsiteX52" fmla="*/ 106680 w 8955360"/>
              <a:gd name="connsiteY52" fmla="*/ 11568335 h 39914735"/>
              <a:gd name="connsiteX53" fmla="*/ 381000 w 8955360"/>
              <a:gd name="connsiteY53" fmla="*/ 11659775 h 39914735"/>
              <a:gd name="connsiteX54" fmla="*/ 1295400 w 8955360"/>
              <a:gd name="connsiteY54" fmla="*/ 10288175 h 39914735"/>
              <a:gd name="connsiteX55" fmla="*/ 2026920 w 8955360"/>
              <a:gd name="connsiteY55" fmla="*/ 10653935 h 39914735"/>
              <a:gd name="connsiteX56" fmla="*/ 2758440 w 8955360"/>
              <a:gd name="connsiteY56" fmla="*/ 7910735 h 39914735"/>
              <a:gd name="connsiteX57" fmla="*/ 3947160 w 8955360"/>
              <a:gd name="connsiteY57" fmla="*/ 7544975 h 39914735"/>
              <a:gd name="connsiteX58" fmla="*/ 4312920 w 8955360"/>
              <a:gd name="connsiteY58" fmla="*/ 6081935 h 39914735"/>
              <a:gd name="connsiteX59" fmla="*/ 3292800 w 8955360"/>
              <a:gd name="connsiteY59" fmla="*/ 5730991 h 39914735"/>
              <a:gd name="connsiteX60" fmla="*/ 3128160 w 8955360"/>
              <a:gd name="connsiteY60" fmla="*/ 5131152 h 39914735"/>
              <a:gd name="connsiteX61" fmla="*/ 3057600 w 8955360"/>
              <a:gd name="connsiteY61" fmla="*/ 4823283 h 39914735"/>
              <a:gd name="connsiteX62" fmla="*/ 2667000 w 8955360"/>
              <a:gd name="connsiteY62" fmla="*/ 4618895 h 39914735"/>
              <a:gd name="connsiteX63" fmla="*/ 2845920 w 8955360"/>
              <a:gd name="connsiteY63" fmla="*/ 3617462 h 39914735"/>
              <a:gd name="connsiteX64" fmla="*/ 2610720 w 8955360"/>
              <a:gd name="connsiteY64" fmla="*/ 3283937 h 39914735"/>
              <a:gd name="connsiteX65" fmla="*/ 2392680 w 8955360"/>
              <a:gd name="connsiteY65" fmla="*/ 2515775 h 39914735"/>
              <a:gd name="connsiteX66" fmla="*/ 2392680 w 8955360"/>
              <a:gd name="connsiteY66" fmla="*/ 1784255 h 39914735"/>
              <a:gd name="connsiteX67" fmla="*/ 3915914 w 8955360"/>
              <a:gd name="connsiteY67" fmla="*/ 618010 h 39914735"/>
              <a:gd name="connsiteX68" fmla="*/ 4766280 w 8955360"/>
              <a:gd name="connsiteY68" fmla="*/ 163991 h 39914735"/>
              <a:gd name="connsiteX0" fmla="*/ 4766280 w 9140332"/>
              <a:gd name="connsiteY0" fmla="*/ 163991 h 39914735"/>
              <a:gd name="connsiteX1" fmla="*/ 6256320 w 9140332"/>
              <a:gd name="connsiteY1" fmla="*/ 515387 h 39914735"/>
              <a:gd name="connsiteX2" fmla="*/ 7361760 w 9140332"/>
              <a:gd name="connsiteY2" fmla="*/ 1721208 h 39914735"/>
              <a:gd name="connsiteX3" fmla="*/ 7173600 w 9140332"/>
              <a:gd name="connsiteY3" fmla="*/ 2644815 h 39914735"/>
              <a:gd name="connsiteX4" fmla="*/ 7008960 w 9140332"/>
              <a:gd name="connsiteY4" fmla="*/ 3696701 h 39914735"/>
              <a:gd name="connsiteX5" fmla="*/ 7197120 w 9140332"/>
              <a:gd name="connsiteY5" fmla="*/ 5005145 h 39914735"/>
              <a:gd name="connsiteX6" fmla="*/ 6820800 w 9140332"/>
              <a:gd name="connsiteY6" fmla="*/ 5261703 h 39914735"/>
              <a:gd name="connsiteX7" fmla="*/ 6985440 w 9140332"/>
              <a:gd name="connsiteY7" fmla="*/ 5758919 h 39914735"/>
              <a:gd name="connsiteX8" fmla="*/ 7079520 w 9140332"/>
              <a:gd name="connsiteY8" fmla="*/ 6287933 h 39914735"/>
              <a:gd name="connsiteX9" fmla="*/ 8267631 w 9140332"/>
              <a:gd name="connsiteY9" fmla="*/ 7459349 h 39914735"/>
              <a:gd name="connsiteX10" fmla="*/ 8562027 w 9140332"/>
              <a:gd name="connsiteY10" fmla="*/ 9208438 h 39914735"/>
              <a:gd name="connsiteX11" fmla="*/ 7787640 w 9140332"/>
              <a:gd name="connsiteY11" fmla="*/ 14860175 h 39914735"/>
              <a:gd name="connsiteX12" fmla="*/ 7147560 w 9140332"/>
              <a:gd name="connsiteY12" fmla="*/ 15683135 h 39914735"/>
              <a:gd name="connsiteX13" fmla="*/ 7879080 w 9140332"/>
              <a:gd name="connsiteY13" fmla="*/ 16688975 h 39914735"/>
              <a:gd name="connsiteX14" fmla="*/ 7787640 w 9140332"/>
              <a:gd name="connsiteY14" fmla="*/ 20803775 h 39914735"/>
              <a:gd name="connsiteX15" fmla="*/ 6964680 w 9140332"/>
              <a:gd name="connsiteY15" fmla="*/ 22541135 h 39914735"/>
              <a:gd name="connsiteX16" fmla="*/ 6964680 w 9140332"/>
              <a:gd name="connsiteY16" fmla="*/ 24644255 h 39914735"/>
              <a:gd name="connsiteX17" fmla="*/ 6690360 w 9140332"/>
              <a:gd name="connsiteY17" fmla="*/ 25558655 h 39914735"/>
              <a:gd name="connsiteX18" fmla="*/ 6690360 w 9140332"/>
              <a:gd name="connsiteY18" fmla="*/ 26838815 h 39914735"/>
              <a:gd name="connsiteX19" fmla="*/ 6416040 w 9140332"/>
              <a:gd name="connsiteY19" fmla="*/ 29399135 h 39914735"/>
              <a:gd name="connsiteX20" fmla="*/ 6873240 w 9140332"/>
              <a:gd name="connsiteY20" fmla="*/ 31502255 h 39914735"/>
              <a:gd name="connsiteX21" fmla="*/ 6507480 w 9140332"/>
              <a:gd name="connsiteY21" fmla="*/ 35891375 h 39914735"/>
              <a:gd name="connsiteX22" fmla="*/ 7421880 w 9140332"/>
              <a:gd name="connsiteY22" fmla="*/ 37262975 h 39914735"/>
              <a:gd name="connsiteX23" fmla="*/ 6690360 w 9140332"/>
              <a:gd name="connsiteY23" fmla="*/ 38543135 h 39914735"/>
              <a:gd name="connsiteX24" fmla="*/ 6781800 w 9140332"/>
              <a:gd name="connsiteY24" fmla="*/ 39366095 h 39914735"/>
              <a:gd name="connsiteX25" fmla="*/ 6233160 w 9140332"/>
              <a:gd name="connsiteY25" fmla="*/ 39183215 h 39914735"/>
              <a:gd name="connsiteX26" fmla="*/ 6233160 w 9140332"/>
              <a:gd name="connsiteY26" fmla="*/ 39640415 h 39914735"/>
              <a:gd name="connsiteX27" fmla="*/ 5318760 w 9140332"/>
              <a:gd name="connsiteY27" fmla="*/ 39914735 h 39914735"/>
              <a:gd name="connsiteX28" fmla="*/ 2758440 w 9140332"/>
              <a:gd name="connsiteY28" fmla="*/ 39640415 h 39914735"/>
              <a:gd name="connsiteX29" fmla="*/ 3581400 w 9140332"/>
              <a:gd name="connsiteY29" fmla="*/ 39000335 h 39914735"/>
              <a:gd name="connsiteX30" fmla="*/ 563880 w 9140332"/>
              <a:gd name="connsiteY30" fmla="*/ 38908895 h 39914735"/>
              <a:gd name="connsiteX31" fmla="*/ 2758440 w 9140332"/>
              <a:gd name="connsiteY31" fmla="*/ 37903055 h 39914735"/>
              <a:gd name="connsiteX32" fmla="*/ 4312920 w 9140332"/>
              <a:gd name="connsiteY32" fmla="*/ 36348575 h 39914735"/>
              <a:gd name="connsiteX33" fmla="*/ 3581400 w 9140332"/>
              <a:gd name="connsiteY33" fmla="*/ 30496415 h 39914735"/>
              <a:gd name="connsiteX34" fmla="*/ 3672840 w 9140332"/>
              <a:gd name="connsiteY34" fmla="*/ 29764895 h 39914735"/>
              <a:gd name="connsiteX35" fmla="*/ 15240 w 9140332"/>
              <a:gd name="connsiteY35" fmla="*/ 29033375 h 39914735"/>
              <a:gd name="connsiteX36" fmla="*/ 1844040 w 9140332"/>
              <a:gd name="connsiteY36" fmla="*/ 19066415 h 39914735"/>
              <a:gd name="connsiteX37" fmla="*/ 1295400 w 9140332"/>
              <a:gd name="connsiteY37" fmla="*/ 19157855 h 39914735"/>
              <a:gd name="connsiteX38" fmla="*/ 1386840 w 9140332"/>
              <a:gd name="connsiteY38" fmla="*/ 18974975 h 39914735"/>
              <a:gd name="connsiteX39" fmla="*/ 1021080 w 9140332"/>
              <a:gd name="connsiteY39" fmla="*/ 19157855 h 39914735"/>
              <a:gd name="connsiteX40" fmla="*/ 838200 w 9140332"/>
              <a:gd name="connsiteY40" fmla="*/ 18883535 h 39914735"/>
              <a:gd name="connsiteX41" fmla="*/ 472440 w 9140332"/>
              <a:gd name="connsiteY41" fmla="*/ 19066415 h 39914735"/>
              <a:gd name="connsiteX42" fmla="*/ 838200 w 9140332"/>
              <a:gd name="connsiteY42" fmla="*/ 18426335 h 39914735"/>
              <a:gd name="connsiteX43" fmla="*/ 289560 w 9140332"/>
              <a:gd name="connsiteY43" fmla="*/ 18334895 h 39914735"/>
              <a:gd name="connsiteX44" fmla="*/ 563880 w 9140332"/>
              <a:gd name="connsiteY44" fmla="*/ 17786255 h 39914735"/>
              <a:gd name="connsiteX45" fmla="*/ 106680 w 9140332"/>
              <a:gd name="connsiteY45" fmla="*/ 17329055 h 39914735"/>
              <a:gd name="connsiteX46" fmla="*/ 381000 w 9140332"/>
              <a:gd name="connsiteY46" fmla="*/ 17237615 h 39914735"/>
              <a:gd name="connsiteX47" fmla="*/ 472440 w 9140332"/>
              <a:gd name="connsiteY47" fmla="*/ 16414655 h 39914735"/>
              <a:gd name="connsiteX48" fmla="*/ 929640 w 9140332"/>
              <a:gd name="connsiteY48" fmla="*/ 14860175 h 39914735"/>
              <a:gd name="connsiteX49" fmla="*/ 15240 w 9140332"/>
              <a:gd name="connsiteY49" fmla="*/ 14311535 h 39914735"/>
              <a:gd name="connsiteX50" fmla="*/ 746760 w 9140332"/>
              <a:gd name="connsiteY50" fmla="*/ 12391295 h 39914735"/>
              <a:gd name="connsiteX51" fmla="*/ 106680 w 9140332"/>
              <a:gd name="connsiteY51" fmla="*/ 12208415 h 39914735"/>
              <a:gd name="connsiteX52" fmla="*/ 106680 w 9140332"/>
              <a:gd name="connsiteY52" fmla="*/ 11568335 h 39914735"/>
              <a:gd name="connsiteX53" fmla="*/ 381000 w 9140332"/>
              <a:gd name="connsiteY53" fmla="*/ 11659775 h 39914735"/>
              <a:gd name="connsiteX54" fmla="*/ 1295400 w 9140332"/>
              <a:gd name="connsiteY54" fmla="*/ 10288175 h 39914735"/>
              <a:gd name="connsiteX55" fmla="*/ 2026920 w 9140332"/>
              <a:gd name="connsiteY55" fmla="*/ 10653935 h 39914735"/>
              <a:gd name="connsiteX56" fmla="*/ 2758440 w 9140332"/>
              <a:gd name="connsiteY56" fmla="*/ 7910735 h 39914735"/>
              <a:gd name="connsiteX57" fmla="*/ 3947160 w 9140332"/>
              <a:gd name="connsiteY57" fmla="*/ 7544975 h 39914735"/>
              <a:gd name="connsiteX58" fmla="*/ 4312920 w 9140332"/>
              <a:gd name="connsiteY58" fmla="*/ 6081935 h 39914735"/>
              <a:gd name="connsiteX59" fmla="*/ 3292800 w 9140332"/>
              <a:gd name="connsiteY59" fmla="*/ 5730991 h 39914735"/>
              <a:gd name="connsiteX60" fmla="*/ 3128160 w 9140332"/>
              <a:gd name="connsiteY60" fmla="*/ 5131152 h 39914735"/>
              <a:gd name="connsiteX61" fmla="*/ 3057600 w 9140332"/>
              <a:gd name="connsiteY61" fmla="*/ 4823283 h 39914735"/>
              <a:gd name="connsiteX62" fmla="*/ 2667000 w 9140332"/>
              <a:gd name="connsiteY62" fmla="*/ 4618895 h 39914735"/>
              <a:gd name="connsiteX63" fmla="*/ 2845920 w 9140332"/>
              <a:gd name="connsiteY63" fmla="*/ 3617462 h 39914735"/>
              <a:gd name="connsiteX64" fmla="*/ 2610720 w 9140332"/>
              <a:gd name="connsiteY64" fmla="*/ 3283937 h 39914735"/>
              <a:gd name="connsiteX65" fmla="*/ 2392680 w 9140332"/>
              <a:gd name="connsiteY65" fmla="*/ 2515775 h 39914735"/>
              <a:gd name="connsiteX66" fmla="*/ 2392680 w 9140332"/>
              <a:gd name="connsiteY66" fmla="*/ 1784255 h 39914735"/>
              <a:gd name="connsiteX67" fmla="*/ 3915914 w 9140332"/>
              <a:gd name="connsiteY67" fmla="*/ 618010 h 39914735"/>
              <a:gd name="connsiteX68" fmla="*/ 4766280 w 9140332"/>
              <a:gd name="connsiteY68" fmla="*/ 163991 h 39914735"/>
              <a:gd name="connsiteX0" fmla="*/ 4766280 w 9140332"/>
              <a:gd name="connsiteY0" fmla="*/ 163991 h 39914735"/>
              <a:gd name="connsiteX1" fmla="*/ 6256320 w 9140332"/>
              <a:gd name="connsiteY1" fmla="*/ 515387 h 39914735"/>
              <a:gd name="connsiteX2" fmla="*/ 7361760 w 9140332"/>
              <a:gd name="connsiteY2" fmla="*/ 1721208 h 39914735"/>
              <a:gd name="connsiteX3" fmla="*/ 7173600 w 9140332"/>
              <a:gd name="connsiteY3" fmla="*/ 2644815 h 39914735"/>
              <a:gd name="connsiteX4" fmla="*/ 7008960 w 9140332"/>
              <a:gd name="connsiteY4" fmla="*/ 3696701 h 39914735"/>
              <a:gd name="connsiteX5" fmla="*/ 7197120 w 9140332"/>
              <a:gd name="connsiteY5" fmla="*/ 5005145 h 39914735"/>
              <a:gd name="connsiteX6" fmla="*/ 6820800 w 9140332"/>
              <a:gd name="connsiteY6" fmla="*/ 5261703 h 39914735"/>
              <a:gd name="connsiteX7" fmla="*/ 6985440 w 9140332"/>
              <a:gd name="connsiteY7" fmla="*/ 5758919 h 39914735"/>
              <a:gd name="connsiteX8" fmla="*/ 7079520 w 9140332"/>
              <a:gd name="connsiteY8" fmla="*/ 6287933 h 39914735"/>
              <a:gd name="connsiteX9" fmla="*/ 8267631 w 9140332"/>
              <a:gd name="connsiteY9" fmla="*/ 7459349 h 39914735"/>
              <a:gd name="connsiteX10" fmla="*/ 8562027 w 9140332"/>
              <a:gd name="connsiteY10" fmla="*/ 9208438 h 39914735"/>
              <a:gd name="connsiteX11" fmla="*/ 7787640 w 9140332"/>
              <a:gd name="connsiteY11" fmla="*/ 14860175 h 39914735"/>
              <a:gd name="connsiteX12" fmla="*/ 7147560 w 9140332"/>
              <a:gd name="connsiteY12" fmla="*/ 15683135 h 39914735"/>
              <a:gd name="connsiteX13" fmla="*/ 7879080 w 9140332"/>
              <a:gd name="connsiteY13" fmla="*/ 16688975 h 39914735"/>
              <a:gd name="connsiteX14" fmla="*/ 7787640 w 9140332"/>
              <a:gd name="connsiteY14" fmla="*/ 20803775 h 39914735"/>
              <a:gd name="connsiteX15" fmla="*/ 6964680 w 9140332"/>
              <a:gd name="connsiteY15" fmla="*/ 22541135 h 39914735"/>
              <a:gd name="connsiteX16" fmla="*/ 6964680 w 9140332"/>
              <a:gd name="connsiteY16" fmla="*/ 24644255 h 39914735"/>
              <a:gd name="connsiteX17" fmla="*/ 6690360 w 9140332"/>
              <a:gd name="connsiteY17" fmla="*/ 25558655 h 39914735"/>
              <a:gd name="connsiteX18" fmla="*/ 6690360 w 9140332"/>
              <a:gd name="connsiteY18" fmla="*/ 26838815 h 39914735"/>
              <a:gd name="connsiteX19" fmla="*/ 6416040 w 9140332"/>
              <a:gd name="connsiteY19" fmla="*/ 29399135 h 39914735"/>
              <a:gd name="connsiteX20" fmla="*/ 6873240 w 9140332"/>
              <a:gd name="connsiteY20" fmla="*/ 31502255 h 39914735"/>
              <a:gd name="connsiteX21" fmla="*/ 6507480 w 9140332"/>
              <a:gd name="connsiteY21" fmla="*/ 35891375 h 39914735"/>
              <a:gd name="connsiteX22" fmla="*/ 7421880 w 9140332"/>
              <a:gd name="connsiteY22" fmla="*/ 37262975 h 39914735"/>
              <a:gd name="connsiteX23" fmla="*/ 6690360 w 9140332"/>
              <a:gd name="connsiteY23" fmla="*/ 38543135 h 39914735"/>
              <a:gd name="connsiteX24" fmla="*/ 6781800 w 9140332"/>
              <a:gd name="connsiteY24" fmla="*/ 39366095 h 39914735"/>
              <a:gd name="connsiteX25" fmla="*/ 6233160 w 9140332"/>
              <a:gd name="connsiteY25" fmla="*/ 39183215 h 39914735"/>
              <a:gd name="connsiteX26" fmla="*/ 6233160 w 9140332"/>
              <a:gd name="connsiteY26" fmla="*/ 39640415 h 39914735"/>
              <a:gd name="connsiteX27" fmla="*/ 5318760 w 9140332"/>
              <a:gd name="connsiteY27" fmla="*/ 39914735 h 39914735"/>
              <a:gd name="connsiteX28" fmla="*/ 2758440 w 9140332"/>
              <a:gd name="connsiteY28" fmla="*/ 39640415 h 39914735"/>
              <a:gd name="connsiteX29" fmla="*/ 3581400 w 9140332"/>
              <a:gd name="connsiteY29" fmla="*/ 39000335 h 39914735"/>
              <a:gd name="connsiteX30" fmla="*/ 563880 w 9140332"/>
              <a:gd name="connsiteY30" fmla="*/ 38908895 h 39914735"/>
              <a:gd name="connsiteX31" fmla="*/ 2758440 w 9140332"/>
              <a:gd name="connsiteY31" fmla="*/ 37903055 h 39914735"/>
              <a:gd name="connsiteX32" fmla="*/ 4312920 w 9140332"/>
              <a:gd name="connsiteY32" fmla="*/ 36348575 h 39914735"/>
              <a:gd name="connsiteX33" fmla="*/ 3581400 w 9140332"/>
              <a:gd name="connsiteY33" fmla="*/ 30496415 h 39914735"/>
              <a:gd name="connsiteX34" fmla="*/ 3672840 w 9140332"/>
              <a:gd name="connsiteY34" fmla="*/ 29764895 h 39914735"/>
              <a:gd name="connsiteX35" fmla="*/ 15240 w 9140332"/>
              <a:gd name="connsiteY35" fmla="*/ 29033375 h 39914735"/>
              <a:gd name="connsiteX36" fmla="*/ 1844040 w 9140332"/>
              <a:gd name="connsiteY36" fmla="*/ 19066415 h 39914735"/>
              <a:gd name="connsiteX37" fmla="*/ 1295400 w 9140332"/>
              <a:gd name="connsiteY37" fmla="*/ 19157855 h 39914735"/>
              <a:gd name="connsiteX38" fmla="*/ 1386840 w 9140332"/>
              <a:gd name="connsiteY38" fmla="*/ 18974975 h 39914735"/>
              <a:gd name="connsiteX39" fmla="*/ 1021080 w 9140332"/>
              <a:gd name="connsiteY39" fmla="*/ 19157855 h 39914735"/>
              <a:gd name="connsiteX40" fmla="*/ 838200 w 9140332"/>
              <a:gd name="connsiteY40" fmla="*/ 18883535 h 39914735"/>
              <a:gd name="connsiteX41" fmla="*/ 472440 w 9140332"/>
              <a:gd name="connsiteY41" fmla="*/ 19066415 h 39914735"/>
              <a:gd name="connsiteX42" fmla="*/ 838200 w 9140332"/>
              <a:gd name="connsiteY42" fmla="*/ 18426335 h 39914735"/>
              <a:gd name="connsiteX43" fmla="*/ 289560 w 9140332"/>
              <a:gd name="connsiteY43" fmla="*/ 18334895 h 39914735"/>
              <a:gd name="connsiteX44" fmla="*/ 563880 w 9140332"/>
              <a:gd name="connsiteY44" fmla="*/ 17786255 h 39914735"/>
              <a:gd name="connsiteX45" fmla="*/ 106680 w 9140332"/>
              <a:gd name="connsiteY45" fmla="*/ 17329055 h 39914735"/>
              <a:gd name="connsiteX46" fmla="*/ 381000 w 9140332"/>
              <a:gd name="connsiteY46" fmla="*/ 17237615 h 39914735"/>
              <a:gd name="connsiteX47" fmla="*/ 472440 w 9140332"/>
              <a:gd name="connsiteY47" fmla="*/ 16414655 h 39914735"/>
              <a:gd name="connsiteX48" fmla="*/ 929640 w 9140332"/>
              <a:gd name="connsiteY48" fmla="*/ 14860175 h 39914735"/>
              <a:gd name="connsiteX49" fmla="*/ 15240 w 9140332"/>
              <a:gd name="connsiteY49" fmla="*/ 14311535 h 39914735"/>
              <a:gd name="connsiteX50" fmla="*/ 746760 w 9140332"/>
              <a:gd name="connsiteY50" fmla="*/ 12391295 h 39914735"/>
              <a:gd name="connsiteX51" fmla="*/ 106680 w 9140332"/>
              <a:gd name="connsiteY51" fmla="*/ 12208415 h 39914735"/>
              <a:gd name="connsiteX52" fmla="*/ 106680 w 9140332"/>
              <a:gd name="connsiteY52" fmla="*/ 11568335 h 39914735"/>
              <a:gd name="connsiteX53" fmla="*/ 381000 w 9140332"/>
              <a:gd name="connsiteY53" fmla="*/ 11659775 h 39914735"/>
              <a:gd name="connsiteX54" fmla="*/ 1295400 w 9140332"/>
              <a:gd name="connsiteY54" fmla="*/ 10288175 h 39914735"/>
              <a:gd name="connsiteX55" fmla="*/ 2026920 w 9140332"/>
              <a:gd name="connsiteY55" fmla="*/ 10653935 h 39914735"/>
              <a:gd name="connsiteX56" fmla="*/ 2758440 w 9140332"/>
              <a:gd name="connsiteY56" fmla="*/ 7910735 h 39914735"/>
              <a:gd name="connsiteX57" fmla="*/ 3947160 w 9140332"/>
              <a:gd name="connsiteY57" fmla="*/ 7544975 h 39914735"/>
              <a:gd name="connsiteX58" fmla="*/ 4312920 w 9140332"/>
              <a:gd name="connsiteY58" fmla="*/ 6081935 h 39914735"/>
              <a:gd name="connsiteX59" fmla="*/ 3292800 w 9140332"/>
              <a:gd name="connsiteY59" fmla="*/ 5730991 h 39914735"/>
              <a:gd name="connsiteX60" fmla="*/ 3128160 w 9140332"/>
              <a:gd name="connsiteY60" fmla="*/ 5131152 h 39914735"/>
              <a:gd name="connsiteX61" fmla="*/ 3057600 w 9140332"/>
              <a:gd name="connsiteY61" fmla="*/ 4823283 h 39914735"/>
              <a:gd name="connsiteX62" fmla="*/ 2667000 w 9140332"/>
              <a:gd name="connsiteY62" fmla="*/ 4618895 h 39914735"/>
              <a:gd name="connsiteX63" fmla="*/ 2845920 w 9140332"/>
              <a:gd name="connsiteY63" fmla="*/ 3617462 h 39914735"/>
              <a:gd name="connsiteX64" fmla="*/ 2610720 w 9140332"/>
              <a:gd name="connsiteY64" fmla="*/ 3283937 h 39914735"/>
              <a:gd name="connsiteX65" fmla="*/ 2392680 w 9140332"/>
              <a:gd name="connsiteY65" fmla="*/ 2515775 h 39914735"/>
              <a:gd name="connsiteX66" fmla="*/ 2392680 w 9140332"/>
              <a:gd name="connsiteY66" fmla="*/ 1784255 h 39914735"/>
              <a:gd name="connsiteX67" fmla="*/ 3915914 w 9140332"/>
              <a:gd name="connsiteY67" fmla="*/ 618010 h 39914735"/>
              <a:gd name="connsiteX68" fmla="*/ 4766280 w 9140332"/>
              <a:gd name="connsiteY68" fmla="*/ 163991 h 39914735"/>
              <a:gd name="connsiteX0" fmla="*/ 4766280 w 9140332"/>
              <a:gd name="connsiteY0" fmla="*/ 163991 h 39914735"/>
              <a:gd name="connsiteX1" fmla="*/ 6256320 w 9140332"/>
              <a:gd name="connsiteY1" fmla="*/ 515387 h 39914735"/>
              <a:gd name="connsiteX2" fmla="*/ 7361760 w 9140332"/>
              <a:gd name="connsiteY2" fmla="*/ 1721208 h 39914735"/>
              <a:gd name="connsiteX3" fmla="*/ 7173600 w 9140332"/>
              <a:gd name="connsiteY3" fmla="*/ 2644815 h 39914735"/>
              <a:gd name="connsiteX4" fmla="*/ 7008960 w 9140332"/>
              <a:gd name="connsiteY4" fmla="*/ 3696701 h 39914735"/>
              <a:gd name="connsiteX5" fmla="*/ 7197120 w 9140332"/>
              <a:gd name="connsiteY5" fmla="*/ 5005145 h 39914735"/>
              <a:gd name="connsiteX6" fmla="*/ 6820800 w 9140332"/>
              <a:gd name="connsiteY6" fmla="*/ 5261703 h 39914735"/>
              <a:gd name="connsiteX7" fmla="*/ 6985440 w 9140332"/>
              <a:gd name="connsiteY7" fmla="*/ 5758919 h 39914735"/>
              <a:gd name="connsiteX8" fmla="*/ 7079520 w 9140332"/>
              <a:gd name="connsiteY8" fmla="*/ 6287933 h 39914735"/>
              <a:gd name="connsiteX9" fmla="*/ 8267631 w 9140332"/>
              <a:gd name="connsiteY9" fmla="*/ 7459349 h 39914735"/>
              <a:gd name="connsiteX10" fmla="*/ 8562027 w 9140332"/>
              <a:gd name="connsiteY10" fmla="*/ 9208438 h 39914735"/>
              <a:gd name="connsiteX11" fmla="*/ 7787640 w 9140332"/>
              <a:gd name="connsiteY11" fmla="*/ 14860175 h 39914735"/>
              <a:gd name="connsiteX12" fmla="*/ 7147560 w 9140332"/>
              <a:gd name="connsiteY12" fmla="*/ 15683135 h 39914735"/>
              <a:gd name="connsiteX13" fmla="*/ 7879080 w 9140332"/>
              <a:gd name="connsiteY13" fmla="*/ 16688975 h 39914735"/>
              <a:gd name="connsiteX14" fmla="*/ 7787640 w 9140332"/>
              <a:gd name="connsiteY14" fmla="*/ 20803775 h 39914735"/>
              <a:gd name="connsiteX15" fmla="*/ 6964680 w 9140332"/>
              <a:gd name="connsiteY15" fmla="*/ 22541135 h 39914735"/>
              <a:gd name="connsiteX16" fmla="*/ 6964680 w 9140332"/>
              <a:gd name="connsiteY16" fmla="*/ 24644255 h 39914735"/>
              <a:gd name="connsiteX17" fmla="*/ 6690360 w 9140332"/>
              <a:gd name="connsiteY17" fmla="*/ 25558655 h 39914735"/>
              <a:gd name="connsiteX18" fmla="*/ 6690360 w 9140332"/>
              <a:gd name="connsiteY18" fmla="*/ 26838815 h 39914735"/>
              <a:gd name="connsiteX19" fmla="*/ 6416040 w 9140332"/>
              <a:gd name="connsiteY19" fmla="*/ 29399135 h 39914735"/>
              <a:gd name="connsiteX20" fmla="*/ 6873240 w 9140332"/>
              <a:gd name="connsiteY20" fmla="*/ 31502255 h 39914735"/>
              <a:gd name="connsiteX21" fmla="*/ 6507480 w 9140332"/>
              <a:gd name="connsiteY21" fmla="*/ 35891375 h 39914735"/>
              <a:gd name="connsiteX22" fmla="*/ 7421880 w 9140332"/>
              <a:gd name="connsiteY22" fmla="*/ 37262975 h 39914735"/>
              <a:gd name="connsiteX23" fmla="*/ 6690360 w 9140332"/>
              <a:gd name="connsiteY23" fmla="*/ 38543135 h 39914735"/>
              <a:gd name="connsiteX24" fmla="*/ 6781800 w 9140332"/>
              <a:gd name="connsiteY24" fmla="*/ 39366095 h 39914735"/>
              <a:gd name="connsiteX25" fmla="*/ 6233160 w 9140332"/>
              <a:gd name="connsiteY25" fmla="*/ 39183215 h 39914735"/>
              <a:gd name="connsiteX26" fmla="*/ 6233160 w 9140332"/>
              <a:gd name="connsiteY26" fmla="*/ 39640415 h 39914735"/>
              <a:gd name="connsiteX27" fmla="*/ 5318760 w 9140332"/>
              <a:gd name="connsiteY27" fmla="*/ 39914735 h 39914735"/>
              <a:gd name="connsiteX28" fmla="*/ 2758440 w 9140332"/>
              <a:gd name="connsiteY28" fmla="*/ 39640415 h 39914735"/>
              <a:gd name="connsiteX29" fmla="*/ 3581400 w 9140332"/>
              <a:gd name="connsiteY29" fmla="*/ 39000335 h 39914735"/>
              <a:gd name="connsiteX30" fmla="*/ 563880 w 9140332"/>
              <a:gd name="connsiteY30" fmla="*/ 38908895 h 39914735"/>
              <a:gd name="connsiteX31" fmla="*/ 2758440 w 9140332"/>
              <a:gd name="connsiteY31" fmla="*/ 37903055 h 39914735"/>
              <a:gd name="connsiteX32" fmla="*/ 4312920 w 9140332"/>
              <a:gd name="connsiteY32" fmla="*/ 36348575 h 39914735"/>
              <a:gd name="connsiteX33" fmla="*/ 3581400 w 9140332"/>
              <a:gd name="connsiteY33" fmla="*/ 30496415 h 39914735"/>
              <a:gd name="connsiteX34" fmla="*/ 3672840 w 9140332"/>
              <a:gd name="connsiteY34" fmla="*/ 29764895 h 39914735"/>
              <a:gd name="connsiteX35" fmla="*/ 15240 w 9140332"/>
              <a:gd name="connsiteY35" fmla="*/ 29033375 h 39914735"/>
              <a:gd name="connsiteX36" fmla="*/ 1844040 w 9140332"/>
              <a:gd name="connsiteY36" fmla="*/ 19066415 h 39914735"/>
              <a:gd name="connsiteX37" fmla="*/ 1295400 w 9140332"/>
              <a:gd name="connsiteY37" fmla="*/ 19157855 h 39914735"/>
              <a:gd name="connsiteX38" fmla="*/ 1386840 w 9140332"/>
              <a:gd name="connsiteY38" fmla="*/ 18974975 h 39914735"/>
              <a:gd name="connsiteX39" fmla="*/ 1021080 w 9140332"/>
              <a:gd name="connsiteY39" fmla="*/ 19157855 h 39914735"/>
              <a:gd name="connsiteX40" fmla="*/ 838200 w 9140332"/>
              <a:gd name="connsiteY40" fmla="*/ 18883535 h 39914735"/>
              <a:gd name="connsiteX41" fmla="*/ 472440 w 9140332"/>
              <a:gd name="connsiteY41" fmla="*/ 19066415 h 39914735"/>
              <a:gd name="connsiteX42" fmla="*/ 838200 w 9140332"/>
              <a:gd name="connsiteY42" fmla="*/ 18426335 h 39914735"/>
              <a:gd name="connsiteX43" fmla="*/ 289560 w 9140332"/>
              <a:gd name="connsiteY43" fmla="*/ 18334895 h 39914735"/>
              <a:gd name="connsiteX44" fmla="*/ 563880 w 9140332"/>
              <a:gd name="connsiteY44" fmla="*/ 17786255 h 39914735"/>
              <a:gd name="connsiteX45" fmla="*/ 106680 w 9140332"/>
              <a:gd name="connsiteY45" fmla="*/ 17329055 h 39914735"/>
              <a:gd name="connsiteX46" fmla="*/ 381000 w 9140332"/>
              <a:gd name="connsiteY46" fmla="*/ 17237615 h 39914735"/>
              <a:gd name="connsiteX47" fmla="*/ 472440 w 9140332"/>
              <a:gd name="connsiteY47" fmla="*/ 16414655 h 39914735"/>
              <a:gd name="connsiteX48" fmla="*/ 929640 w 9140332"/>
              <a:gd name="connsiteY48" fmla="*/ 14860175 h 39914735"/>
              <a:gd name="connsiteX49" fmla="*/ 15240 w 9140332"/>
              <a:gd name="connsiteY49" fmla="*/ 14311535 h 39914735"/>
              <a:gd name="connsiteX50" fmla="*/ 746760 w 9140332"/>
              <a:gd name="connsiteY50" fmla="*/ 12391295 h 39914735"/>
              <a:gd name="connsiteX51" fmla="*/ 106680 w 9140332"/>
              <a:gd name="connsiteY51" fmla="*/ 12208415 h 39914735"/>
              <a:gd name="connsiteX52" fmla="*/ 106680 w 9140332"/>
              <a:gd name="connsiteY52" fmla="*/ 11568335 h 39914735"/>
              <a:gd name="connsiteX53" fmla="*/ 381000 w 9140332"/>
              <a:gd name="connsiteY53" fmla="*/ 11659775 h 39914735"/>
              <a:gd name="connsiteX54" fmla="*/ 1295400 w 9140332"/>
              <a:gd name="connsiteY54" fmla="*/ 10288175 h 39914735"/>
              <a:gd name="connsiteX55" fmla="*/ 2026920 w 9140332"/>
              <a:gd name="connsiteY55" fmla="*/ 10653935 h 39914735"/>
              <a:gd name="connsiteX56" fmla="*/ 2758440 w 9140332"/>
              <a:gd name="connsiteY56" fmla="*/ 7910735 h 39914735"/>
              <a:gd name="connsiteX57" fmla="*/ 3947160 w 9140332"/>
              <a:gd name="connsiteY57" fmla="*/ 7544975 h 39914735"/>
              <a:gd name="connsiteX58" fmla="*/ 4312920 w 9140332"/>
              <a:gd name="connsiteY58" fmla="*/ 6081935 h 39914735"/>
              <a:gd name="connsiteX59" fmla="*/ 3292800 w 9140332"/>
              <a:gd name="connsiteY59" fmla="*/ 5730991 h 39914735"/>
              <a:gd name="connsiteX60" fmla="*/ 3128160 w 9140332"/>
              <a:gd name="connsiteY60" fmla="*/ 5131152 h 39914735"/>
              <a:gd name="connsiteX61" fmla="*/ 3057600 w 9140332"/>
              <a:gd name="connsiteY61" fmla="*/ 4823283 h 39914735"/>
              <a:gd name="connsiteX62" fmla="*/ 2667000 w 9140332"/>
              <a:gd name="connsiteY62" fmla="*/ 4618895 h 39914735"/>
              <a:gd name="connsiteX63" fmla="*/ 2845920 w 9140332"/>
              <a:gd name="connsiteY63" fmla="*/ 3617462 h 39914735"/>
              <a:gd name="connsiteX64" fmla="*/ 2610720 w 9140332"/>
              <a:gd name="connsiteY64" fmla="*/ 3283937 h 39914735"/>
              <a:gd name="connsiteX65" fmla="*/ 2392680 w 9140332"/>
              <a:gd name="connsiteY65" fmla="*/ 2515775 h 39914735"/>
              <a:gd name="connsiteX66" fmla="*/ 2392680 w 9140332"/>
              <a:gd name="connsiteY66" fmla="*/ 1784255 h 39914735"/>
              <a:gd name="connsiteX67" fmla="*/ 3915914 w 9140332"/>
              <a:gd name="connsiteY67" fmla="*/ 618010 h 39914735"/>
              <a:gd name="connsiteX68" fmla="*/ 4766280 w 9140332"/>
              <a:gd name="connsiteY68" fmla="*/ 163991 h 39914735"/>
              <a:gd name="connsiteX0" fmla="*/ 4766280 w 9140332"/>
              <a:gd name="connsiteY0" fmla="*/ 163991 h 39914735"/>
              <a:gd name="connsiteX1" fmla="*/ 6256320 w 9140332"/>
              <a:gd name="connsiteY1" fmla="*/ 515387 h 39914735"/>
              <a:gd name="connsiteX2" fmla="*/ 7361760 w 9140332"/>
              <a:gd name="connsiteY2" fmla="*/ 1721208 h 39914735"/>
              <a:gd name="connsiteX3" fmla="*/ 7173600 w 9140332"/>
              <a:gd name="connsiteY3" fmla="*/ 2644815 h 39914735"/>
              <a:gd name="connsiteX4" fmla="*/ 7008960 w 9140332"/>
              <a:gd name="connsiteY4" fmla="*/ 3696701 h 39914735"/>
              <a:gd name="connsiteX5" fmla="*/ 7197120 w 9140332"/>
              <a:gd name="connsiteY5" fmla="*/ 5005145 h 39914735"/>
              <a:gd name="connsiteX6" fmla="*/ 6820800 w 9140332"/>
              <a:gd name="connsiteY6" fmla="*/ 5261703 h 39914735"/>
              <a:gd name="connsiteX7" fmla="*/ 6985440 w 9140332"/>
              <a:gd name="connsiteY7" fmla="*/ 5758919 h 39914735"/>
              <a:gd name="connsiteX8" fmla="*/ 7079520 w 9140332"/>
              <a:gd name="connsiteY8" fmla="*/ 6287933 h 39914735"/>
              <a:gd name="connsiteX9" fmla="*/ 8267631 w 9140332"/>
              <a:gd name="connsiteY9" fmla="*/ 7459349 h 39914735"/>
              <a:gd name="connsiteX10" fmla="*/ 8562027 w 9140332"/>
              <a:gd name="connsiteY10" fmla="*/ 9208438 h 39914735"/>
              <a:gd name="connsiteX11" fmla="*/ 7787640 w 9140332"/>
              <a:gd name="connsiteY11" fmla="*/ 14860175 h 39914735"/>
              <a:gd name="connsiteX12" fmla="*/ 7147560 w 9140332"/>
              <a:gd name="connsiteY12" fmla="*/ 15683135 h 39914735"/>
              <a:gd name="connsiteX13" fmla="*/ 7879080 w 9140332"/>
              <a:gd name="connsiteY13" fmla="*/ 16688975 h 39914735"/>
              <a:gd name="connsiteX14" fmla="*/ 7787640 w 9140332"/>
              <a:gd name="connsiteY14" fmla="*/ 20803775 h 39914735"/>
              <a:gd name="connsiteX15" fmla="*/ 6964680 w 9140332"/>
              <a:gd name="connsiteY15" fmla="*/ 22541135 h 39914735"/>
              <a:gd name="connsiteX16" fmla="*/ 6964680 w 9140332"/>
              <a:gd name="connsiteY16" fmla="*/ 24644255 h 39914735"/>
              <a:gd name="connsiteX17" fmla="*/ 6690360 w 9140332"/>
              <a:gd name="connsiteY17" fmla="*/ 25558655 h 39914735"/>
              <a:gd name="connsiteX18" fmla="*/ 6690360 w 9140332"/>
              <a:gd name="connsiteY18" fmla="*/ 26838815 h 39914735"/>
              <a:gd name="connsiteX19" fmla="*/ 6416040 w 9140332"/>
              <a:gd name="connsiteY19" fmla="*/ 29399135 h 39914735"/>
              <a:gd name="connsiteX20" fmla="*/ 6873240 w 9140332"/>
              <a:gd name="connsiteY20" fmla="*/ 31502255 h 39914735"/>
              <a:gd name="connsiteX21" fmla="*/ 6507480 w 9140332"/>
              <a:gd name="connsiteY21" fmla="*/ 35891375 h 39914735"/>
              <a:gd name="connsiteX22" fmla="*/ 7421880 w 9140332"/>
              <a:gd name="connsiteY22" fmla="*/ 37262975 h 39914735"/>
              <a:gd name="connsiteX23" fmla="*/ 6690360 w 9140332"/>
              <a:gd name="connsiteY23" fmla="*/ 38543135 h 39914735"/>
              <a:gd name="connsiteX24" fmla="*/ 6781800 w 9140332"/>
              <a:gd name="connsiteY24" fmla="*/ 39366095 h 39914735"/>
              <a:gd name="connsiteX25" fmla="*/ 6233160 w 9140332"/>
              <a:gd name="connsiteY25" fmla="*/ 39183215 h 39914735"/>
              <a:gd name="connsiteX26" fmla="*/ 6233160 w 9140332"/>
              <a:gd name="connsiteY26" fmla="*/ 39640415 h 39914735"/>
              <a:gd name="connsiteX27" fmla="*/ 5318760 w 9140332"/>
              <a:gd name="connsiteY27" fmla="*/ 39914735 h 39914735"/>
              <a:gd name="connsiteX28" fmla="*/ 2758440 w 9140332"/>
              <a:gd name="connsiteY28" fmla="*/ 39640415 h 39914735"/>
              <a:gd name="connsiteX29" fmla="*/ 3581400 w 9140332"/>
              <a:gd name="connsiteY29" fmla="*/ 39000335 h 39914735"/>
              <a:gd name="connsiteX30" fmla="*/ 563880 w 9140332"/>
              <a:gd name="connsiteY30" fmla="*/ 38908895 h 39914735"/>
              <a:gd name="connsiteX31" fmla="*/ 2758440 w 9140332"/>
              <a:gd name="connsiteY31" fmla="*/ 37903055 h 39914735"/>
              <a:gd name="connsiteX32" fmla="*/ 4312920 w 9140332"/>
              <a:gd name="connsiteY32" fmla="*/ 36348575 h 39914735"/>
              <a:gd name="connsiteX33" fmla="*/ 3581400 w 9140332"/>
              <a:gd name="connsiteY33" fmla="*/ 30496415 h 39914735"/>
              <a:gd name="connsiteX34" fmla="*/ 3672840 w 9140332"/>
              <a:gd name="connsiteY34" fmla="*/ 29764895 h 39914735"/>
              <a:gd name="connsiteX35" fmla="*/ 15240 w 9140332"/>
              <a:gd name="connsiteY35" fmla="*/ 29033375 h 39914735"/>
              <a:gd name="connsiteX36" fmla="*/ 1844040 w 9140332"/>
              <a:gd name="connsiteY36" fmla="*/ 19066415 h 39914735"/>
              <a:gd name="connsiteX37" fmla="*/ 1295400 w 9140332"/>
              <a:gd name="connsiteY37" fmla="*/ 19157855 h 39914735"/>
              <a:gd name="connsiteX38" fmla="*/ 1386840 w 9140332"/>
              <a:gd name="connsiteY38" fmla="*/ 18974975 h 39914735"/>
              <a:gd name="connsiteX39" fmla="*/ 1021080 w 9140332"/>
              <a:gd name="connsiteY39" fmla="*/ 19157855 h 39914735"/>
              <a:gd name="connsiteX40" fmla="*/ 838200 w 9140332"/>
              <a:gd name="connsiteY40" fmla="*/ 18883535 h 39914735"/>
              <a:gd name="connsiteX41" fmla="*/ 472440 w 9140332"/>
              <a:gd name="connsiteY41" fmla="*/ 19066415 h 39914735"/>
              <a:gd name="connsiteX42" fmla="*/ 838200 w 9140332"/>
              <a:gd name="connsiteY42" fmla="*/ 18426335 h 39914735"/>
              <a:gd name="connsiteX43" fmla="*/ 289560 w 9140332"/>
              <a:gd name="connsiteY43" fmla="*/ 18334895 h 39914735"/>
              <a:gd name="connsiteX44" fmla="*/ 563880 w 9140332"/>
              <a:gd name="connsiteY44" fmla="*/ 17786255 h 39914735"/>
              <a:gd name="connsiteX45" fmla="*/ 106680 w 9140332"/>
              <a:gd name="connsiteY45" fmla="*/ 17329055 h 39914735"/>
              <a:gd name="connsiteX46" fmla="*/ 381000 w 9140332"/>
              <a:gd name="connsiteY46" fmla="*/ 17237615 h 39914735"/>
              <a:gd name="connsiteX47" fmla="*/ 472440 w 9140332"/>
              <a:gd name="connsiteY47" fmla="*/ 16414655 h 39914735"/>
              <a:gd name="connsiteX48" fmla="*/ 929640 w 9140332"/>
              <a:gd name="connsiteY48" fmla="*/ 14860175 h 39914735"/>
              <a:gd name="connsiteX49" fmla="*/ 15240 w 9140332"/>
              <a:gd name="connsiteY49" fmla="*/ 14311535 h 39914735"/>
              <a:gd name="connsiteX50" fmla="*/ 746760 w 9140332"/>
              <a:gd name="connsiteY50" fmla="*/ 12391295 h 39914735"/>
              <a:gd name="connsiteX51" fmla="*/ 106680 w 9140332"/>
              <a:gd name="connsiteY51" fmla="*/ 12208415 h 39914735"/>
              <a:gd name="connsiteX52" fmla="*/ 106680 w 9140332"/>
              <a:gd name="connsiteY52" fmla="*/ 11568335 h 39914735"/>
              <a:gd name="connsiteX53" fmla="*/ 381000 w 9140332"/>
              <a:gd name="connsiteY53" fmla="*/ 11659775 h 39914735"/>
              <a:gd name="connsiteX54" fmla="*/ 1295400 w 9140332"/>
              <a:gd name="connsiteY54" fmla="*/ 10288175 h 39914735"/>
              <a:gd name="connsiteX55" fmla="*/ 2026920 w 9140332"/>
              <a:gd name="connsiteY55" fmla="*/ 10653935 h 39914735"/>
              <a:gd name="connsiteX56" fmla="*/ 2758440 w 9140332"/>
              <a:gd name="connsiteY56" fmla="*/ 7910735 h 39914735"/>
              <a:gd name="connsiteX57" fmla="*/ 3947160 w 9140332"/>
              <a:gd name="connsiteY57" fmla="*/ 7544975 h 39914735"/>
              <a:gd name="connsiteX58" fmla="*/ 4312920 w 9140332"/>
              <a:gd name="connsiteY58" fmla="*/ 6081935 h 39914735"/>
              <a:gd name="connsiteX59" fmla="*/ 3292800 w 9140332"/>
              <a:gd name="connsiteY59" fmla="*/ 5730991 h 39914735"/>
              <a:gd name="connsiteX60" fmla="*/ 3128160 w 9140332"/>
              <a:gd name="connsiteY60" fmla="*/ 5131152 h 39914735"/>
              <a:gd name="connsiteX61" fmla="*/ 3057600 w 9140332"/>
              <a:gd name="connsiteY61" fmla="*/ 4823283 h 39914735"/>
              <a:gd name="connsiteX62" fmla="*/ 2667000 w 9140332"/>
              <a:gd name="connsiteY62" fmla="*/ 4618895 h 39914735"/>
              <a:gd name="connsiteX63" fmla="*/ 2845920 w 9140332"/>
              <a:gd name="connsiteY63" fmla="*/ 3617462 h 39914735"/>
              <a:gd name="connsiteX64" fmla="*/ 2610720 w 9140332"/>
              <a:gd name="connsiteY64" fmla="*/ 3283937 h 39914735"/>
              <a:gd name="connsiteX65" fmla="*/ 2392680 w 9140332"/>
              <a:gd name="connsiteY65" fmla="*/ 2515775 h 39914735"/>
              <a:gd name="connsiteX66" fmla="*/ 2392680 w 9140332"/>
              <a:gd name="connsiteY66" fmla="*/ 1784255 h 39914735"/>
              <a:gd name="connsiteX67" fmla="*/ 3915914 w 9140332"/>
              <a:gd name="connsiteY67" fmla="*/ 618010 h 39914735"/>
              <a:gd name="connsiteX68" fmla="*/ 4766280 w 9140332"/>
              <a:gd name="connsiteY68" fmla="*/ 163991 h 39914735"/>
              <a:gd name="connsiteX0" fmla="*/ 4781520 w 9155572"/>
              <a:gd name="connsiteY0" fmla="*/ 163991 h 39914735"/>
              <a:gd name="connsiteX1" fmla="*/ 6271560 w 9155572"/>
              <a:gd name="connsiteY1" fmla="*/ 515387 h 39914735"/>
              <a:gd name="connsiteX2" fmla="*/ 7377000 w 9155572"/>
              <a:gd name="connsiteY2" fmla="*/ 1721208 h 39914735"/>
              <a:gd name="connsiteX3" fmla="*/ 7188840 w 9155572"/>
              <a:gd name="connsiteY3" fmla="*/ 2644815 h 39914735"/>
              <a:gd name="connsiteX4" fmla="*/ 7024200 w 9155572"/>
              <a:gd name="connsiteY4" fmla="*/ 3696701 h 39914735"/>
              <a:gd name="connsiteX5" fmla="*/ 7212360 w 9155572"/>
              <a:gd name="connsiteY5" fmla="*/ 5005145 h 39914735"/>
              <a:gd name="connsiteX6" fmla="*/ 6836040 w 9155572"/>
              <a:gd name="connsiteY6" fmla="*/ 5261703 h 39914735"/>
              <a:gd name="connsiteX7" fmla="*/ 7000680 w 9155572"/>
              <a:gd name="connsiteY7" fmla="*/ 5758919 h 39914735"/>
              <a:gd name="connsiteX8" fmla="*/ 7094760 w 9155572"/>
              <a:gd name="connsiteY8" fmla="*/ 6287933 h 39914735"/>
              <a:gd name="connsiteX9" fmla="*/ 8282871 w 9155572"/>
              <a:gd name="connsiteY9" fmla="*/ 7459349 h 39914735"/>
              <a:gd name="connsiteX10" fmla="*/ 8577267 w 9155572"/>
              <a:gd name="connsiteY10" fmla="*/ 9208438 h 39914735"/>
              <a:gd name="connsiteX11" fmla="*/ 7802880 w 9155572"/>
              <a:gd name="connsiteY11" fmla="*/ 14860175 h 39914735"/>
              <a:gd name="connsiteX12" fmla="*/ 7162800 w 9155572"/>
              <a:gd name="connsiteY12" fmla="*/ 15683135 h 39914735"/>
              <a:gd name="connsiteX13" fmla="*/ 7894320 w 9155572"/>
              <a:gd name="connsiteY13" fmla="*/ 16688975 h 39914735"/>
              <a:gd name="connsiteX14" fmla="*/ 7802880 w 9155572"/>
              <a:gd name="connsiteY14" fmla="*/ 20803775 h 39914735"/>
              <a:gd name="connsiteX15" fmla="*/ 6979920 w 9155572"/>
              <a:gd name="connsiteY15" fmla="*/ 22541135 h 39914735"/>
              <a:gd name="connsiteX16" fmla="*/ 6979920 w 9155572"/>
              <a:gd name="connsiteY16" fmla="*/ 24644255 h 39914735"/>
              <a:gd name="connsiteX17" fmla="*/ 6705600 w 9155572"/>
              <a:gd name="connsiteY17" fmla="*/ 25558655 h 39914735"/>
              <a:gd name="connsiteX18" fmla="*/ 6705600 w 9155572"/>
              <a:gd name="connsiteY18" fmla="*/ 26838815 h 39914735"/>
              <a:gd name="connsiteX19" fmla="*/ 6431280 w 9155572"/>
              <a:gd name="connsiteY19" fmla="*/ 29399135 h 39914735"/>
              <a:gd name="connsiteX20" fmla="*/ 6888480 w 9155572"/>
              <a:gd name="connsiteY20" fmla="*/ 31502255 h 39914735"/>
              <a:gd name="connsiteX21" fmla="*/ 6522720 w 9155572"/>
              <a:gd name="connsiteY21" fmla="*/ 35891375 h 39914735"/>
              <a:gd name="connsiteX22" fmla="*/ 7437120 w 9155572"/>
              <a:gd name="connsiteY22" fmla="*/ 37262975 h 39914735"/>
              <a:gd name="connsiteX23" fmla="*/ 6705600 w 9155572"/>
              <a:gd name="connsiteY23" fmla="*/ 38543135 h 39914735"/>
              <a:gd name="connsiteX24" fmla="*/ 6797040 w 9155572"/>
              <a:gd name="connsiteY24" fmla="*/ 39366095 h 39914735"/>
              <a:gd name="connsiteX25" fmla="*/ 6248400 w 9155572"/>
              <a:gd name="connsiteY25" fmla="*/ 39183215 h 39914735"/>
              <a:gd name="connsiteX26" fmla="*/ 6248400 w 9155572"/>
              <a:gd name="connsiteY26" fmla="*/ 39640415 h 39914735"/>
              <a:gd name="connsiteX27" fmla="*/ 5334000 w 9155572"/>
              <a:gd name="connsiteY27" fmla="*/ 39914735 h 39914735"/>
              <a:gd name="connsiteX28" fmla="*/ 2773680 w 9155572"/>
              <a:gd name="connsiteY28" fmla="*/ 39640415 h 39914735"/>
              <a:gd name="connsiteX29" fmla="*/ 3596640 w 9155572"/>
              <a:gd name="connsiteY29" fmla="*/ 39000335 h 39914735"/>
              <a:gd name="connsiteX30" fmla="*/ 579120 w 9155572"/>
              <a:gd name="connsiteY30" fmla="*/ 38908895 h 39914735"/>
              <a:gd name="connsiteX31" fmla="*/ 2773680 w 9155572"/>
              <a:gd name="connsiteY31" fmla="*/ 37903055 h 39914735"/>
              <a:gd name="connsiteX32" fmla="*/ 4328160 w 9155572"/>
              <a:gd name="connsiteY32" fmla="*/ 36348575 h 39914735"/>
              <a:gd name="connsiteX33" fmla="*/ 3596640 w 9155572"/>
              <a:gd name="connsiteY33" fmla="*/ 30496415 h 39914735"/>
              <a:gd name="connsiteX34" fmla="*/ 3688080 w 9155572"/>
              <a:gd name="connsiteY34" fmla="*/ 29764895 h 39914735"/>
              <a:gd name="connsiteX35" fmla="*/ 30480 w 9155572"/>
              <a:gd name="connsiteY35" fmla="*/ 29033375 h 39914735"/>
              <a:gd name="connsiteX36" fmla="*/ 1859280 w 9155572"/>
              <a:gd name="connsiteY36" fmla="*/ 19066415 h 39914735"/>
              <a:gd name="connsiteX37" fmla="*/ 1310640 w 9155572"/>
              <a:gd name="connsiteY37" fmla="*/ 19157855 h 39914735"/>
              <a:gd name="connsiteX38" fmla="*/ 1402080 w 9155572"/>
              <a:gd name="connsiteY38" fmla="*/ 18974975 h 39914735"/>
              <a:gd name="connsiteX39" fmla="*/ 1036320 w 9155572"/>
              <a:gd name="connsiteY39" fmla="*/ 19157855 h 39914735"/>
              <a:gd name="connsiteX40" fmla="*/ 853440 w 9155572"/>
              <a:gd name="connsiteY40" fmla="*/ 18883535 h 39914735"/>
              <a:gd name="connsiteX41" fmla="*/ 487680 w 9155572"/>
              <a:gd name="connsiteY41" fmla="*/ 19066415 h 39914735"/>
              <a:gd name="connsiteX42" fmla="*/ 853440 w 9155572"/>
              <a:gd name="connsiteY42" fmla="*/ 18426335 h 39914735"/>
              <a:gd name="connsiteX43" fmla="*/ 304800 w 9155572"/>
              <a:gd name="connsiteY43" fmla="*/ 18334895 h 39914735"/>
              <a:gd name="connsiteX44" fmla="*/ 579120 w 9155572"/>
              <a:gd name="connsiteY44" fmla="*/ 17786255 h 39914735"/>
              <a:gd name="connsiteX45" fmla="*/ 121920 w 9155572"/>
              <a:gd name="connsiteY45" fmla="*/ 17329055 h 39914735"/>
              <a:gd name="connsiteX46" fmla="*/ 396240 w 9155572"/>
              <a:gd name="connsiteY46" fmla="*/ 17237615 h 39914735"/>
              <a:gd name="connsiteX47" fmla="*/ 487680 w 9155572"/>
              <a:gd name="connsiteY47" fmla="*/ 16414655 h 39914735"/>
              <a:gd name="connsiteX48" fmla="*/ 944880 w 9155572"/>
              <a:gd name="connsiteY48" fmla="*/ 14860175 h 39914735"/>
              <a:gd name="connsiteX49" fmla="*/ 30480 w 9155572"/>
              <a:gd name="connsiteY49" fmla="*/ 14311535 h 39914735"/>
              <a:gd name="connsiteX50" fmla="*/ 762000 w 9155572"/>
              <a:gd name="connsiteY50" fmla="*/ 12391295 h 39914735"/>
              <a:gd name="connsiteX51" fmla="*/ 121920 w 9155572"/>
              <a:gd name="connsiteY51" fmla="*/ 12208415 h 39914735"/>
              <a:gd name="connsiteX52" fmla="*/ 121920 w 9155572"/>
              <a:gd name="connsiteY52" fmla="*/ 11568335 h 39914735"/>
              <a:gd name="connsiteX53" fmla="*/ 396240 w 9155572"/>
              <a:gd name="connsiteY53" fmla="*/ 11659775 h 39914735"/>
              <a:gd name="connsiteX54" fmla="*/ 1310640 w 9155572"/>
              <a:gd name="connsiteY54" fmla="*/ 10288175 h 39914735"/>
              <a:gd name="connsiteX55" fmla="*/ 2042160 w 9155572"/>
              <a:gd name="connsiteY55" fmla="*/ 10653935 h 39914735"/>
              <a:gd name="connsiteX56" fmla="*/ 2773680 w 9155572"/>
              <a:gd name="connsiteY56" fmla="*/ 7910735 h 39914735"/>
              <a:gd name="connsiteX57" fmla="*/ 3962400 w 9155572"/>
              <a:gd name="connsiteY57" fmla="*/ 7544975 h 39914735"/>
              <a:gd name="connsiteX58" fmla="*/ 4328160 w 9155572"/>
              <a:gd name="connsiteY58" fmla="*/ 6081935 h 39914735"/>
              <a:gd name="connsiteX59" fmla="*/ 3308040 w 9155572"/>
              <a:gd name="connsiteY59" fmla="*/ 5730991 h 39914735"/>
              <a:gd name="connsiteX60" fmla="*/ 3143400 w 9155572"/>
              <a:gd name="connsiteY60" fmla="*/ 5131152 h 39914735"/>
              <a:gd name="connsiteX61" fmla="*/ 3072840 w 9155572"/>
              <a:gd name="connsiteY61" fmla="*/ 4823283 h 39914735"/>
              <a:gd name="connsiteX62" fmla="*/ 2682240 w 9155572"/>
              <a:gd name="connsiteY62" fmla="*/ 4618895 h 39914735"/>
              <a:gd name="connsiteX63" fmla="*/ 2861160 w 9155572"/>
              <a:gd name="connsiteY63" fmla="*/ 3617462 h 39914735"/>
              <a:gd name="connsiteX64" fmla="*/ 2625960 w 9155572"/>
              <a:gd name="connsiteY64" fmla="*/ 3283937 h 39914735"/>
              <a:gd name="connsiteX65" fmla="*/ 2407920 w 9155572"/>
              <a:gd name="connsiteY65" fmla="*/ 2515775 h 39914735"/>
              <a:gd name="connsiteX66" fmla="*/ 2407920 w 9155572"/>
              <a:gd name="connsiteY66" fmla="*/ 1784255 h 39914735"/>
              <a:gd name="connsiteX67" fmla="*/ 3931154 w 9155572"/>
              <a:gd name="connsiteY67" fmla="*/ 618010 h 39914735"/>
              <a:gd name="connsiteX68" fmla="*/ 4781520 w 9155572"/>
              <a:gd name="connsiteY68" fmla="*/ 163991 h 39914735"/>
              <a:gd name="connsiteX0" fmla="*/ 4781520 w 9155572"/>
              <a:gd name="connsiteY0" fmla="*/ 163991 h 39914735"/>
              <a:gd name="connsiteX1" fmla="*/ 6271560 w 9155572"/>
              <a:gd name="connsiteY1" fmla="*/ 515387 h 39914735"/>
              <a:gd name="connsiteX2" fmla="*/ 7377000 w 9155572"/>
              <a:gd name="connsiteY2" fmla="*/ 1721208 h 39914735"/>
              <a:gd name="connsiteX3" fmla="*/ 7188840 w 9155572"/>
              <a:gd name="connsiteY3" fmla="*/ 2644815 h 39914735"/>
              <a:gd name="connsiteX4" fmla="*/ 7024200 w 9155572"/>
              <a:gd name="connsiteY4" fmla="*/ 3696701 h 39914735"/>
              <a:gd name="connsiteX5" fmla="*/ 7212360 w 9155572"/>
              <a:gd name="connsiteY5" fmla="*/ 5005145 h 39914735"/>
              <a:gd name="connsiteX6" fmla="*/ 6836040 w 9155572"/>
              <a:gd name="connsiteY6" fmla="*/ 5261703 h 39914735"/>
              <a:gd name="connsiteX7" fmla="*/ 7000680 w 9155572"/>
              <a:gd name="connsiteY7" fmla="*/ 5758919 h 39914735"/>
              <a:gd name="connsiteX8" fmla="*/ 7094760 w 9155572"/>
              <a:gd name="connsiteY8" fmla="*/ 6287933 h 39914735"/>
              <a:gd name="connsiteX9" fmla="*/ 8282871 w 9155572"/>
              <a:gd name="connsiteY9" fmla="*/ 7459349 h 39914735"/>
              <a:gd name="connsiteX10" fmla="*/ 8577267 w 9155572"/>
              <a:gd name="connsiteY10" fmla="*/ 9208438 h 39914735"/>
              <a:gd name="connsiteX11" fmla="*/ 7802880 w 9155572"/>
              <a:gd name="connsiteY11" fmla="*/ 14860175 h 39914735"/>
              <a:gd name="connsiteX12" fmla="*/ 7162800 w 9155572"/>
              <a:gd name="connsiteY12" fmla="*/ 15683135 h 39914735"/>
              <a:gd name="connsiteX13" fmla="*/ 7894320 w 9155572"/>
              <a:gd name="connsiteY13" fmla="*/ 16688975 h 39914735"/>
              <a:gd name="connsiteX14" fmla="*/ 7802880 w 9155572"/>
              <a:gd name="connsiteY14" fmla="*/ 20803775 h 39914735"/>
              <a:gd name="connsiteX15" fmla="*/ 6979920 w 9155572"/>
              <a:gd name="connsiteY15" fmla="*/ 22541135 h 39914735"/>
              <a:gd name="connsiteX16" fmla="*/ 6979920 w 9155572"/>
              <a:gd name="connsiteY16" fmla="*/ 24644255 h 39914735"/>
              <a:gd name="connsiteX17" fmla="*/ 6705600 w 9155572"/>
              <a:gd name="connsiteY17" fmla="*/ 25558655 h 39914735"/>
              <a:gd name="connsiteX18" fmla="*/ 6705600 w 9155572"/>
              <a:gd name="connsiteY18" fmla="*/ 26838815 h 39914735"/>
              <a:gd name="connsiteX19" fmla="*/ 6431280 w 9155572"/>
              <a:gd name="connsiteY19" fmla="*/ 29399135 h 39914735"/>
              <a:gd name="connsiteX20" fmla="*/ 6888480 w 9155572"/>
              <a:gd name="connsiteY20" fmla="*/ 31502255 h 39914735"/>
              <a:gd name="connsiteX21" fmla="*/ 6522720 w 9155572"/>
              <a:gd name="connsiteY21" fmla="*/ 35891375 h 39914735"/>
              <a:gd name="connsiteX22" fmla="*/ 7437120 w 9155572"/>
              <a:gd name="connsiteY22" fmla="*/ 37262975 h 39914735"/>
              <a:gd name="connsiteX23" fmla="*/ 6705600 w 9155572"/>
              <a:gd name="connsiteY23" fmla="*/ 38543135 h 39914735"/>
              <a:gd name="connsiteX24" fmla="*/ 6797040 w 9155572"/>
              <a:gd name="connsiteY24" fmla="*/ 39366095 h 39914735"/>
              <a:gd name="connsiteX25" fmla="*/ 6248400 w 9155572"/>
              <a:gd name="connsiteY25" fmla="*/ 39183215 h 39914735"/>
              <a:gd name="connsiteX26" fmla="*/ 6248400 w 9155572"/>
              <a:gd name="connsiteY26" fmla="*/ 39640415 h 39914735"/>
              <a:gd name="connsiteX27" fmla="*/ 5334000 w 9155572"/>
              <a:gd name="connsiteY27" fmla="*/ 39914735 h 39914735"/>
              <a:gd name="connsiteX28" fmla="*/ 2773680 w 9155572"/>
              <a:gd name="connsiteY28" fmla="*/ 39640415 h 39914735"/>
              <a:gd name="connsiteX29" fmla="*/ 3596640 w 9155572"/>
              <a:gd name="connsiteY29" fmla="*/ 39000335 h 39914735"/>
              <a:gd name="connsiteX30" fmla="*/ 579120 w 9155572"/>
              <a:gd name="connsiteY30" fmla="*/ 38908895 h 39914735"/>
              <a:gd name="connsiteX31" fmla="*/ 2773680 w 9155572"/>
              <a:gd name="connsiteY31" fmla="*/ 37903055 h 39914735"/>
              <a:gd name="connsiteX32" fmla="*/ 4328160 w 9155572"/>
              <a:gd name="connsiteY32" fmla="*/ 36348575 h 39914735"/>
              <a:gd name="connsiteX33" fmla="*/ 3596640 w 9155572"/>
              <a:gd name="connsiteY33" fmla="*/ 30496415 h 39914735"/>
              <a:gd name="connsiteX34" fmla="*/ 3688080 w 9155572"/>
              <a:gd name="connsiteY34" fmla="*/ 29764895 h 39914735"/>
              <a:gd name="connsiteX35" fmla="*/ 30480 w 9155572"/>
              <a:gd name="connsiteY35" fmla="*/ 29033375 h 39914735"/>
              <a:gd name="connsiteX36" fmla="*/ 1859280 w 9155572"/>
              <a:gd name="connsiteY36" fmla="*/ 19066415 h 39914735"/>
              <a:gd name="connsiteX37" fmla="*/ 1310640 w 9155572"/>
              <a:gd name="connsiteY37" fmla="*/ 19157855 h 39914735"/>
              <a:gd name="connsiteX38" fmla="*/ 1402080 w 9155572"/>
              <a:gd name="connsiteY38" fmla="*/ 18974975 h 39914735"/>
              <a:gd name="connsiteX39" fmla="*/ 1036320 w 9155572"/>
              <a:gd name="connsiteY39" fmla="*/ 19157855 h 39914735"/>
              <a:gd name="connsiteX40" fmla="*/ 853440 w 9155572"/>
              <a:gd name="connsiteY40" fmla="*/ 18883535 h 39914735"/>
              <a:gd name="connsiteX41" fmla="*/ 487680 w 9155572"/>
              <a:gd name="connsiteY41" fmla="*/ 19066415 h 39914735"/>
              <a:gd name="connsiteX42" fmla="*/ 853440 w 9155572"/>
              <a:gd name="connsiteY42" fmla="*/ 18426335 h 39914735"/>
              <a:gd name="connsiteX43" fmla="*/ 304800 w 9155572"/>
              <a:gd name="connsiteY43" fmla="*/ 18334895 h 39914735"/>
              <a:gd name="connsiteX44" fmla="*/ 579120 w 9155572"/>
              <a:gd name="connsiteY44" fmla="*/ 17786255 h 39914735"/>
              <a:gd name="connsiteX45" fmla="*/ 121920 w 9155572"/>
              <a:gd name="connsiteY45" fmla="*/ 17329055 h 39914735"/>
              <a:gd name="connsiteX46" fmla="*/ 396240 w 9155572"/>
              <a:gd name="connsiteY46" fmla="*/ 17237615 h 39914735"/>
              <a:gd name="connsiteX47" fmla="*/ 487680 w 9155572"/>
              <a:gd name="connsiteY47" fmla="*/ 16414655 h 39914735"/>
              <a:gd name="connsiteX48" fmla="*/ 944880 w 9155572"/>
              <a:gd name="connsiteY48" fmla="*/ 14860175 h 39914735"/>
              <a:gd name="connsiteX49" fmla="*/ 30480 w 9155572"/>
              <a:gd name="connsiteY49" fmla="*/ 14311535 h 39914735"/>
              <a:gd name="connsiteX50" fmla="*/ 762000 w 9155572"/>
              <a:gd name="connsiteY50" fmla="*/ 12391295 h 39914735"/>
              <a:gd name="connsiteX51" fmla="*/ 121920 w 9155572"/>
              <a:gd name="connsiteY51" fmla="*/ 12208415 h 39914735"/>
              <a:gd name="connsiteX52" fmla="*/ 121920 w 9155572"/>
              <a:gd name="connsiteY52" fmla="*/ 11568335 h 39914735"/>
              <a:gd name="connsiteX53" fmla="*/ 396240 w 9155572"/>
              <a:gd name="connsiteY53" fmla="*/ 11659775 h 39914735"/>
              <a:gd name="connsiteX54" fmla="*/ 1310640 w 9155572"/>
              <a:gd name="connsiteY54" fmla="*/ 10288175 h 39914735"/>
              <a:gd name="connsiteX55" fmla="*/ 2042160 w 9155572"/>
              <a:gd name="connsiteY55" fmla="*/ 10653935 h 39914735"/>
              <a:gd name="connsiteX56" fmla="*/ 2773680 w 9155572"/>
              <a:gd name="connsiteY56" fmla="*/ 7910735 h 39914735"/>
              <a:gd name="connsiteX57" fmla="*/ 3962400 w 9155572"/>
              <a:gd name="connsiteY57" fmla="*/ 7544975 h 39914735"/>
              <a:gd name="connsiteX58" fmla="*/ 4328160 w 9155572"/>
              <a:gd name="connsiteY58" fmla="*/ 6081935 h 39914735"/>
              <a:gd name="connsiteX59" fmla="*/ 3308040 w 9155572"/>
              <a:gd name="connsiteY59" fmla="*/ 5730991 h 39914735"/>
              <a:gd name="connsiteX60" fmla="*/ 3143400 w 9155572"/>
              <a:gd name="connsiteY60" fmla="*/ 5131152 h 39914735"/>
              <a:gd name="connsiteX61" fmla="*/ 3072840 w 9155572"/>
              <a:gd name="connsiteY61" fmla="*/ 4823283 h 39914735"/>
              <a:gd name="connsiteX62" fmla="*/ 2682240 w 9155572"/>
              <a:gd name="connsiteY62" fmla="*/ 4618895 h 39914735"/>
              <a:gd name="connsiteX63" fmla="*/ 2861160 w 9155572"/>
              <a:gd name="connsiteY63" fmla="*/ 3617462 h 39914735"/>
              <a:gd name="connsiteX64" fmla="*/ 2625960 w 9155572"/>
              <a:gd name="connsiteY64" fmla="*/ 3283937 h 39914735"/>
              <a:gd name="connsiteX65" fmla="*/ 2407920 w 9155572"/>
              <a:gd name="connsiteY65" fmla="*/ 2515775 h 39914735"/>
              <a:gd name="connsiteX66" fmla="*/ 2407920 w 9155572"/>
              <a:gd name="connsiteY66" fmla="*/ 1784255 h 39914735"/>
              <a:gd name="connsiteX67" fmla="*/ 3931154 w 9155572"/>
              <a:gd name="connsiteY67" fmla="*/ 618010 h 39914735"/>
              <a:gd name="connsiteX68" fmla="*/ 4781520 w 9155572"/>
              <a:gd name="connsiteY68" fmla="*/ 163991 h 39914735"/>
              <a:gd name="connsiteX0" fmla="*/ 4781520 w 9155572"/>
              <a:gd name="connsiteY0" fmla="*/ 163991 h 39914735"/>
              <a:gd name="connsiteX1" fmla="*/ 6271560 w 9155572"/>
              <a:gd name="connsiteY1" fmla="*/ 515387 h 39914735"/>
              <a:gd name="connsiteX2" fmla="*/ 7377000 w 9155572"/>
              <a:gd name="connsiteY2" fmla="*/ 1721208 h 39914735"/>
              <a:gd name="connsiteX3" fmla="*/ 7188840 w 9155572"/>
              <a:gd name="connsiteY3" fmla="*/ 2644815 h 39914735"/>
              <a:gd name="connsiteX4" fmla="*/ 7024200 w 9155572"/>
              <a:gd name="connsiteY4" fmla="*/ 3696701 h 39914735"/>
              <a:gd name="connsiteX5" fmla="*/ 7212360 w 9155572"/>
              <a:gd name="connsiteY5" fmla="*/ 5005145 h 39914735"/>
              <a:gd name="connsiteX6" fmla="*/ 6836040 w 9155572"/>
              <a:gd name="connsiteY6" fmla="*/ 5261703 h 39914735"/>
              <a:gd name="connsiteX7" fmla="*/ 7000680 w 9155572"/>
              <a:gd name="connsiteY7" fmla="*/ 5758919 h 39914735"/>
              <a:gd name="connsiteX8" fmla="*/ 7094760 w 9155572"/>
              <a:gd name="connsiteY8" fmla="*/ 6287933 h 39914735"/>
              <a:gd name="connsiteX9" fmla="*/ 8282871 w 9155572"/>
              <a:gd name="connsiteY9" fmla="*/ 7459349 h 39914735"/>
              <a:gd name="connsiteX10" fmla="*/ 8577267 w 9155572"/>
              <a:gd name="connsiteY10" fmla="*/ 9208438 h 39914735"/>
              <a:gd name="connsiteX11" fmla="*/ 7802880 w 9155572"/>
              <a:gd name="connsiteY11" fmla="*/ 14860175 h 39914735"/>
              <a:gd name="connsiteX12" fmla="*/ 7162800 w 9155572"/>
              <a:gd name="connsiteY12" fmla="*/ 15683135 h 39914735"/>
              <a:gd name="connsiteX13" fmla="*/ 7894320 w 9155572"/>
              <a:gd name="connsiteY13" fmla="*/ 16688975 h 39914735"/>
              <a:gd name="connsiteX14" fmla="*/ 7802880 w 9155572"/>
              <a:gd name="connsiteY14" fmla="*/ 20803775 h 39914735"/>
              <a:gd name="connsiteX15" fmla="*/ 6979920 w 9155572"/>
              <a:gd name="connsiteY15" fmla="*/ 22541135 h 39914735"/>
              <a:gd name="connsiteX16" fmla="*/ 6979920 w 9155572"/>
              <a:gd name="connsiteY16" fmla="*/ 24644255 h 39914735"/>
              <a:gd name="connsiteX17" fmla="*/ 6705600 w 9155572"/>
              <a:gd name="connsiteY17" fmla="*/ 25558655 h 39914735"/>
              <a:gd name="connsiteX18" fmla="*/ 6705600 w 9155572"/>
              <a:gd name="connsiteY18" fmla="*/ 26838815 h 39914735"/>
              <a:gd name="connsiteX19" fmla="*/ 6431280 w 9155572"/>
              <a:gd name="connsiteY19" fmla="*/ 29399135 h 39914735"/>
              <a:gd name="connsiteX20" fmla="*/ 6888480 w 9155572"/>
              <a:gd name="connsiteY20" fmla="*/ 31502255 h 39914735"/>
              <a:gd name="connsiteX21" fmla="*/ 6522720 w 9155572"/>
              <a:gd name="connsiteY21" fmla="*/ 35891375 h 39914735"/>
              <a:gd name="connsiteX22" fmla="*/ 7437120 w 9155572"/>
              <a:gd name="connsiteY22" fmla="*/ 37262975 h 39914735"/>
              <a:gd name="connsiteX23" fmla="*/ 6705600 w 9155572"/>
              <a:gd name="connsiteY23" fmla="*/ 38543135 h 39914735"/>
              <a:gd name="connsiteX24" fmla="*/ 6797040 w 9155572"/>
              <a:gd name="connsiteY24" fmla="*/ 39366095 h 39914735"/>
              <a:gd name="connsiteX25" fmla="*/ 6248400 w 9155572"/>
              <a:gd name="connsiteY25" fmla="*/ 39183215 h 39914735"/>
              <a:gd name="connsiteX26" fmla="*/ 6248400 w 9155572"/>
              <a:gd name="connsiteY26" fmla="*/ 39640415 h 39914735"/>
              <a:gd name="connsiteX27" fmla="*/ 5334000 w 9155572"/>
              <a:gd name="connsiteY27" fmla="*/ 39914735 h 39914735"/>
              <a:gd name="connsiteX28" fmla="*/ 2773680 w 9155572"/>
              <a:gd name="connsiteY28" fmla="*/ 39640415 h 39914735"/>
              <a:gd name="connsiteX29" fmla="*/ 3596640 w 9155572"/>
              <a:gd name="connsiteY29" fmla="*/ 39000335 h 39914735"/>
              <a:gd name="connsiteX30" fmla="*/ 579120 w 9155572"/>
              <a:gd name="connsiteY30" fmla="*/ 38908895 h 39914735"/>
              <a:gd name="connsiteX31" fmla="*/ 2773680 w 9155572"/>
              <a:gd name="connsiteY31" fmla="*/ 37903055 h 39914735"/>
              <a:gd name="connsiteX32" fmla="*/ 4328160 w 9155572"/>
              <a:gd name="connsiteY32" fmla="*/ 36348575 h 39914735"/>
              <a:gd name="connsiteX33" fmla="*/ 3596640 w 9155572"/>
              <a:gd name="connsiteY33" fmla="*/ 30496415 h 39914735"/>
              <a:gd name="connsiteX34" fmla="*/ 3688080 w 9155572"/>
              <a:gd name="connsiteY34" fmla="*/ 29764895 h 39914735"/>
              <a:gd name="connsiteX35" fmla="*/ 30480 w 9155572"/>
              <a:gd name="connsiteY35" fmla="*/ 29033375 h 39914735"/>
              <a:gd name="connsiteX36" fmla="*/ 1859280 w 9155572"/>
              <a:gd name="connsiteY36" fmla="*/ 19066415 h 39914735"/>
              <a:gd name="connsiteX37" fmla="*/ 1310640 w 9155572"/>
              <a:gd name="connsiteY37" fmla="*/ 19157855 h 39914735"/>
              <a:gd name="connsiteX38" fmla="*/ 1402080 w 9155572"/>
              <a:gd name="connsiteY38" fmla="*/ 18974975 h 39914735"/>
              <a:gd name="connsiteX39" fmla="*/ 1036320 w 9155572"/>
              <a:gd name="connsiteY39" fmla="*/ 19157855 h 39914735"/>
              <a:gd name="connsiteX40" fmla="*/ 853440 w 9155572"/>
              <a:gd name="connsiteY40" fmla="*/ 18883535 h 39914735"/>
              <a:gd name="connsiteX41" fmla="*/ 487680 w 9155572"/>
              <a:gd name="connsiteY41" fmla="*/ 19066415 h 39914735"/>
              <a:gd name="connsiteX42" fmla="*/ 853440 w 9155572"/>
              <a:gd name="connsiteY42" fmla="*/ 18426335 h 39914735"/>
              <a:gd name="connsiteX43" fmla="*/ 304800 w 9155572"/>
              <a:gd name="connsiteY43" fmla="*/ 18334895 h 39914735"/>
              <a:gd name="connsiteX44" fmla="*/ 579120 w 9155572"/>
              <a:gd name="connsiteY44" fmla="*/ 17786255 h 39914735"/>
              <a:gd name="connsiteX45" fmla="*/ 121920 w 9155572"/>
              <a:gd name="connsiteY45" fmla="*/ 17329055 h 39914735"/>
              <a:gd name="connsiteX46" fmla="*/ 396240 w 9155572"/>
              <a:gd name="connsiteY46" fmla="*/ 17237615 h 39914735"/>
              <a:gd name="connsiteX47" fmla="*/ 487680 w 9155572"/>
              <a:gd name="connsiteY47" fmla="*/ 16414655 h 39914735"/>
              <a:gd name="connsiteX48" fmla="*/ 944880 w 9155572"/>
              <a:gd name="connsiteY48" fmla="*/ 14860175 h 39914735"/>
              <a:gd name="connsiteX49" fmla="*/ 30480 w 9155572"/>
              <a:gd name="connsiteY49" fmla="*/ 14311535 h 39914735"/>
              <a:gd name="connsiteX50" fmla="*/ 762000 w 9155572"/>
              <a:gd name="connsiteY50" fmla="*/ 12391295 h 39914735"/>
              <a:gd name="connsiteX51" fmla="*/ 121920 w 9155572"/>
              <a:gd name="connsiteY51" fmla="*/ 12208415 h 39914735"/>
              <a:gd name="connsiteX52" fmla="*/ 121920 w 9155572"/>
              <a:gd name="connsiteY52" fmla="*/ 11568335 h 39914735"/>
              <a:gd name="connsiteX53" fmla="*/ 396240 w 9155572"/>
              <a:gd name="connsiteY53" fmla="*/ 11659775 h 39914735"/>
              <a:gd name="connsiteX54" fmla="*/ 1310640 w 9155572"/>
              <a:gd name="connsiteY54" fmla="*/ 10288175 h 39914735"/>
              <a:gd name="connsiteX55" fmla="*/ 2042160 w 9155572"/>
              <a:gd name="connsiteY55" fmla="*/ 10653935 h 39914735"/>
              <a:gd name="connsiteX56" fmla="*/ 2773680 w 9155572"/>
              <a:gd name="connsiteY56" fmla="*/ 7910735 h 39914735"/>
              <a:gd name="connsiteX57" fmla="*/ 3962400 w 9155572"/>
              <a:gd name="connsiteY57" fmla="*/ 7544975 h 39914735"/>
              <a:gd name="connsiteX58" fmla="*/ 4328160 w 9155572"/>
              <a:gd name="connsiteY58" fmla="*/ 6081935 h 39914735"/>
              <a:gd name="connsiteX59" fmla="*/ 3308040 w 9155572"/>
              <a:gd name="connsiteY59" fmla="*/ 5730991 h 39914735"/>
              <a:gd name="connsiteX60" fmla="*/ 3143400 w 9155572"/>
              <a:gd name="connsiteY60" fmla="*/ 5131152 h 39914735"/>
              <a:gd name="connsiteX61" fmla="*/ 3072840 w 9155572"/>
              <a:gd name="connsiteY61" fmla="*/ 4823283 h 39914735"/>
              <a:gd name="connsiteX62" fmla="*/ 2682240 w 9155572"/>
              <a:gd name="connsiteY62" fmla="*/ 4618895 h 39914735"/>
              <a:gd name="connsiteX63" fmla="*/ 2861160 w 9155572"/>
              <a:gd name="connsiteY63" fmla="*/ 3617462 h 39914735"/>
              <a:gd name="connsiteX64" fmla="*/ 2625960 w 9155572"/>
              <a:gd name="connsiteY64" fmla="*/ 3283937 h 39914735"/>
              <a:gd name="connsiteX65" fmla="*/ 2407920 w 9155572"/>
              <a:gd name="connsiteY65" fmla="*/ 2515775 h 39914735"/>
              <a:gd name="connsiteX66" fmla="*/ 2407920 w 9155572"/>
              <a:gd name="connsiteY66" fmla="*/ 1784255 h 39914735"/>
              <a:gd name="connsiteX67" fmla="*/ 3931154 w 9155572"/>
              <a:gd name="connsiteY67" fmla="*/ 618010 h 39914735"/>
              <a:gd name="connsiteX68" fmla="*/ 4781520 w 9155572"/>
              <a:gd name="connsiteY68" fmla="*/ 163991 h 39914735"/>
              <a:gd name="connsiteX0" fmla="*/ 4781520 w 9155572"/>
              <a:gd name="connsiteY0" fmla="*/ 163991 h 39914735"/>
              <a:gd name="connsiteX1" fmla="*/ 6271560 w 9155572"/>
              <a:gd name="connsiteY1" fmla="*/ 515387 h 39914735"/>
              <a:gd name="connsiteX2" fmla="*/ 7377000 w 9155572"/>
              <a:gd name="connsiteY2" fmla="*/ 1721208 h 39914735"/>
              <a:gd name="connsiteX3" fmla="*/ 7188840 w 9155572"/>
              <a:gd name="connsiteY3" fmla="*/ 2644815 h 39914735"/>
              <a:gd name="connsiteX4" fmla="*/ 7024200 w 9155572"/>
              <a:gd name="connsiteY4" fmla="*/ 3696701 h 39914735"/>
              <a:gd name="connsiteX5" fmla="*/ 7212360 w 9155572"/>
              <a:gd name="connsiteY5" fmla="*/ 5005145 h 39914735"/>
              <a:gd name="connsiteX6" fmla="*/ 6836040 w 9155572"/>
              <a:gd name="connsiteY6" fmla="*/ 5261703 h 39914735"/>
              <a:gd name="connsiteX7" fmla="*/ 7000680 w 9155572"/>
              <a:gd name="connsiteY7" fmla="*/ 5758919 h 39914735"/>
              <a:gd name="connsiteX8" fmla="*/ 7094760 w 9155572"/>
              <a:gd name="connsiteY8" fmla="*/ 6287933 h 39914735"/>
              <a:gd name="connsiteX9" fmla="*/ 8282871 w 9155572"/>
              <a:gd name="connsiteY9" fmla="*/ 7459349 h 39914735"/>
              <a:gd name="connsiteX10" fmla="*/ 8577267 w 9155572"/>
              <a:gd name="connsiteY10" fmla="*/ 9208438 h 39914735"/>
              <a:gd name="connsiteX11" fmla="*/ 7802880 w 9155572"/>
              <a:gd name="connsiteY11" fmla="*/ 14860175 h 39914735"/>
              <a:gd name="connsiteX12" fmla="*/ 7162800 w 9155572"/>
              <a:gd name="connsiteY12" fmla="*/ 15683135 h 39914735"/>
              <a:gd name="connsiteX13" fmla="*/ 7894320 w 9155572"/>
              <a:gd name="connsiteY13" fmla="*/ 16688975 h 39914735"/>
              <a:gd name="connsiteX14" fmla="*/ 7802880 w 9155572"/>
              <a:gd name="connsiteY14" fmla="*/ 20803775 h 39914735"/>
              <a:gd name="connsiteX15" fmla="*/ 6979920 w 9155572"/>
              <a:gd name="connsiteY15" fmla="*/ 22541135 h 39914735"/>
              <a:gd name="connsiteX16" fmla="*/ 6979920 w 9155572"/>
              <a:gd name="connsiteY16" fmla="*/ 24644255 h 39914735"/>
              <a:gd name="connsiteX17" fmla="*/ 6705600 w 9155572"/>
              <a:gd name="connsiteY17" fmla="*/ 25558655 h 39914735"/>
              <a:gd name="connsiteX18" fmla="*/ 6705600 w 9155572"/>
              <a:gd name="connsiteY18" fmla="*/ 26838815 h 39914735"/>
              <a:gd name="connsiteX19" fmla="*/ 6431280 w 9155572"/>
              <a:gd name="connsiteY19" fmla="*/ 29399135 h 39914735"/>
              <a:gd name="connsiteX20" fmla="*/ 6888480 w 9155572"/>
              <a:gd name="connsiteY20" fmla="*/ 31502255 h 39914735"/>
              <a:gd name="connsiteX21" fmla="*/ 6522720 w 9155572"/>
              <a:gd name="connsiteY21" fmla="*/ 35891375 h 39914735"/>
              <a:gd name="connsiteX22" fmla="*/ 7437120 w 9155572"/>
              <a:gd name="connsiteY22" fmla="*/ 37262975 h 39914735"/>
              <a:gd name="connsiteX23" fmla="*/ 6705600 w 9155572"/>
              <a:gd name="connsiteY23" fmla="*/ 38543135 h 39914735"/>
              <a:gd name="connsiteX24" fmla="*/ 6797040 w 9155572"/>
              <a:gd name="connsiteY24" fmla="*/ 39366095 h 39914735"/>
              <a:gd name="connsiteX25" fmla="*/ 6248400 w 9155572"/>
              <a:gd name="connsiteY25" fmla="*/ 39183215 h 39914735"/>
              <a:gd name="connsiteX26" fmla="*/ 6248400 w 9155572"/>
              <a:gd name="connsiteY26" fmla="*/ 39640415 h 39914735"/>
              <a:gd name="connsiteX27" fmla="*/ 5334000 w 9155572"/>
              <a:gd name="connsiteY27" fmla="*/ 39914735 h 39914735"/>
              <a:gd name="connsiteX28" fmla="*/ 2773680 w 9155572"/>
              <a:gd name="connsiteY28" fmla="*/ 39640415 h 39914735"/>
              <a:gd name="connsiteX29" fmla="*/ 3596640 w 9155572"/>
              <a:gd name="connsiteY29" fmla="*/ 39000335 h 39914735"/>
              <a:gd name="connsiteX30" fmla="*/ 579120 w 9155572"/>
              <a:gd name="connsiteY30" fmla="*/ 38908895 h 39914735"/>
              <a:gd name="connsiteX31" fmla="*/ 2773680 w 9155572"/>
              <a:gd name="connsiteY31" fmla="*/ 37903055 h 39914735"/>
              <a:gd name="connsiteX32" fmla="*/ 4328160 w 9155572"/>
              <a:gd name="connsiteY32" fmla="*/ 36348575 h 39914735"/>
              <a:gd name="connsiteX33" fmla="*/ 3596640 w 9155572"/>
              <a:gd name="connsiteY33" fmla="*/ 30496415 h 39914735"/>
              <a:gd name="connsiteX34" fmla="*/ 3688080 w 9155572"/>
              <a:gd name="connsiteY34" fmla="*/ 29764895 h 39914735"/>
              <a:gd name="connsiteX35" fmla="*/ 30480 w 9155572"/>
              <a:gd name="connsiteY35" fmla="*/ 29033375 h 39914735"/>
              <a:gd name="connsiteX36" fmla="*/ 1859280 w 9155572"/>
              <a:gd name="connsiteY36" fmla="*/ 19066415 h 39914735"/>
              <a:gd name="connsiteX37" fmla="*/ 1310640 w 9155572"/>
              <a:gd name="connsiteY37" fmla="*/ 19157855 h 39914735"/>
              <a:gd name="connsiteX38" fmla="*/ 1402080 w 9155572"/>
              <a:gd name="connsiteY38" fmla="*/ 18974975 h 39914735"/>
              <a:gd name="connsiteX39" fmla="*/ 1036320 w 9155572"/>
              <a:gd name="connsiteY39" fmla="*/ 19157855 h 39914735"/>
              <a:gd name="connsiteX40" fmla="*/ 853440 w 9155572"/>
              <a:gd name="connsiteY40" fmla="*/ 18883535 h 39914735"/>
              <a:gd name="connsiteX41" fmla="*/ 487680 w 9155572"/>
              <a:gd name="connsiteY41" fmla="*/ 19066415 h 39914735"/>
              <a:gd name="connsiteX42" fmla="*/ 853440 w 9155572"/>
              <a:gd name="connsiteY42" fmla="*/ 18426335 h 39914735"/>
              <a:gd name="connsiteX43" fmla="*/ 304800 w 9155572"/>
              <a:gd name="connsiteY43" fmla="*/ 18334895 h 39914735"/>
              <a:gd name="connsiteX44" fmla="*/ 579120 w 9155572"/>
              <a:gd name="connsiteY44" fmla="*/ 17786255 h 39914735"/>
              <a:gd name="connsiteX45" fmla="*/ 121920 w 9155572"/>
              <a:gd name="connsiteY45" fmla="*/ 17329055 h 39914735"/>
              <a:gd name="connsiteX46" fmla="*/ 396240 w 9155572"/>
              <a:gd name="connsiteY46" fmla="*/ 17237615 h 39914735"/>
              <a:gd name="connsiteX47" fmla="*/ 487680 w 9155572"/>
              <a:gd name="connsiteY47" fmla="*/ 16414655 h 39914735"/>
              <a:gd name="connsiteX48" fmla="*/ 944880 w 9155572"/>
              <a:gd name="connsiteY48" fmla="*/ 14860175 h 39914735"/>
              <a:gd name="connsiteX49" fmla="*/ 30480 w 9155572"/>
              <a:gd name="connsiteY49" fmla="*/ 14311535 h 39914735"/>
              <a:gd name="connsiteX50" fmla="*/ 762000 w 9155572"/>
              <a:gd name="connsiteY50" fmla="*/ 12391295 h 39914735"/>
              <a:gd name="connsiteX51" fmla="*/ 121920 w 9155572"/>
              <a:gd name="connsiteY51" fmla="*/ 12208415 h 39914735"/>
              <a:gd name="connsiteX52" fmla="*/ 121920 w 9155572"/>
              <a:gd name="connsiteY52" fmla="*/ 11568335 h 39914735"/>
              <a:gd name="connsiteX53" fmla="*/ 396240 w 9155572"/>
              <a:gd name="connsiteY53" fmla="*/ 11659775 h 39914735"/>
              <a:gd name="connsiteX54" fmla="*/ 1310640 w 9155572"/>
              <a:gd name="connsiteY54" fmla="*/ 10288175 h 39914735"/>
              <a:gd name="connsiteX55" fmla="*/ 2042160 w 9155572"/>
              <a:gd name="connsiteY55" fmla="*/ 10653935 h 39914735"/>
              <a:gd name="connsiteX56" fmla="*/ 2773680 w 9155572"/>
              <a:gd name="connsiteY56" fmla="*/ 7910735 h 39914735"/>
              <a:gd name="connsiteX57" fmla="*/ 3962400 w 9155572"/>
              <a:gd name="connsiteY57" fmla="*/ 7544975 h 39914735"/>
              <a:gd name="connsiteX58" fmla="*/ 4328160 w 9155572"/>
              <a:gd name="connsiteY58" fmla="*/ 6081935 h 39914735"/>
              <a:gd name="connsiteX59" fmla="*/ 3308040 w 9155572"/>
              <a:gd name="connsiteY59" fmla="*/ 5730991 h 39914735"/>
              <a:gd name="connsiteX60" fmla="*/ 3143400 w 9155572"/>
              <a:gd name="connsiteY60" fmla="*/ 5131152 h 39914735"/>
              <a:gd name="connsiteX61" fmla="*/ 3072840 w 9155572"/>
              <a:gd name="connsiteY61" fmla="*/ 4823283 h 39914735"/>
              <a:gd name="connsiteX62" fmla="*/ 2682240 w 9155572"/>
              <a:gd name="connsiteY62" fmla="*/ 4618895 h 39914735"/>
              <a:gd name="connsiteX63" fmla="*/ 2861160 w 9155572"/>
              <a:gd name="connsiteY63" fmla="*/ 3617462 h 39914735"/>
              <a:gd name="connsiteX64" fmla="*/ 2625960 w 9155572"/>
              <a:gd name="connsiteY64" fmla="*/ 3283937 h 39914735"/>
              <a:gd name="connsiteX65" fmla="*/ 2407920 w 9155572"/>
              <a:gd name="connsiteY65" fmla="*/ 2515775 h 39914735"/>
              <a:gd name="connsiteX66" fmla="*/ 2407920 w 9155572"/>
              <a:gd name="connsiteY66" fmla="*/ 1784255 h 39914735"/>
              <a:gd name="connsiteX67" fmla="*/ 3931154 w 9155572"/>
              <a:gd name="connsiteY67" fmla="*/ 618010 h 39914735"/>
              <a:gd name="connsiteX68" fmla="*/ 4781520 w 9155572"/>
              <a:gd name="connsiteY68" fmla="*/ 163991 h 39914735"/>
              <a:gd name="connsiteX0" fmla="*/ 4781520 w 9155572"/>
              <a:gd name="connsiteY0" fmla="*/ 163991 h 39914735"/>
              <a:gd name="connsiteX1" fmla="*/ 6271560 w 9155572"/>
              <a:gd name="connsiteY1" fmla="*/ 515387 h 39914735"/>
              <a:gd name="connsiteX2" fmla="*/ 7377000 w 9155572"/>
              <a:gd name="connsiteY2" fmla="*/ 1721208 h 39914735"/>
              <a:gd name="connsiteX3" fmla="*/ 7188840 w 9155572"/>
              <a:gd name="connsiteY3" fmla="*/ 2644815 h 39914735"/>
              <a:gd name="connsiteX4" fmla="*/ 7024200 w 9155572"/>
              <a:gd name="connsiteY4" fmla="*/ 3696701 h 39914735"/>
              <a:gd name="connsiteX5" fmla="*/ 7212360 w 9155572"/>
              <a:gd name="connsiteY5" fmla="*/ 5005145 h 39914735"/>
              <a:gd name="connsiteX6" fmla="*/ 6836040 w 9155572"/>
              <a:gd name="connsiteY6" fmla="*/ 5261703 h 39914735"/>
              <a:gd name="connsiteX7" fmla="*/ 7000680 w 9155572"/>
              <a:gd name="connsiteY7" fmla="*/ 5758919 h 39914735"/>
              <a:gd name="connsiteX8" fmla="*/ 7094760 w 9155572"/>
              <a:gd name="connsiteY8" fmla="*/ 6287933 h 39914735"/>
              <a:gd name="connsiteX9" fmla="*/ 8282871 w 9155572"/>
              <a:gd name="connsiteY9" fmla="*/ 7459349 h 39914735"/>
              <a:gd name="connsiteX10" fmla="*/ 8577267 w 9155572"/>
              <a:gd name="connsiteY10" fmla="*/ 9208438 h 39914735"/>
              <a:gd name="connsiteX11" fmla="*/ 7802880 w 9155572"/>
              <a:gd name="connsiteY11" fmla="*/ 14860175 h 39914735"/>
              <a:gd name="connsiteX12" fmla="*/ 7162800 w 9155572"/>
              <a:gd name="connsiteY12" fmla="*/ 15683135 h 39914735"/>
              <a:gd name="connsiteX13" fmla="*/ 7894320 w 9155572"/>
              <a:gd name="connsiteY13" fmla="*/ 16688975 h 39914735"/>
              <a:gd name="connsiteX14" fmla="*/ 7802880 w 9155572"/>
              <a:gd name="connsiteY14" fmla="*/ 20803775 h 39914735"/>
              <a:gd name="connsiteX15" fmla="*/ 6979920 w 9155572"/>
              <a:gd name="connsiteY15" fmla="*/ 22541135 h 39914735"/>
              <a:gd name="connsiteX16" fmla="*/ 6979920 w 9155572"/>
              <a:gd name="connsiteY16" fmla="*/ 24644255 h 39914735"/>
              <a:gd name="connsiteX17" fmla="*/ 6705600 w 9155572"/>
              <a:gd name="connsiteY17" fmla="*/ 25558655 h 39914735"/>
              <a:gd name="connsiteX18" fmla="*/ 6705600 w 9155572"/>
              <a:gd name="connsiteY18" fmla="*/ 26838815 h 39914735"/>
              <a:gd name="connsiteX19" fmla="*/ 6431280 w 9155572"/>
              <a:gd name="connsiteY19" fmla="*/ 29399135 h 39914735"/>
              <a:gd name="connsiteX20" fmla="*/ 6888480 w 9155572"/>
              <a:gd name="connsiteY20" fmla="*/ 31502255 h 39914735"/>
              <a:gd name="connsiteX21" fmla="*/ 6522720 w 9155572"/>
              <a:gd name="connsiteY21" fmla="*/ 35891375 h 39914735"/>
              <a:gd name="connsiteX22" fmla="*/ 7437120 w 9155572"/>
              <a:gd name="connsiteY22" fmla="*/ 37262975 h 39914735"/>
              <a:gd name="connsiteX23" fmla="*/ 6705600 w 9155572"/>
              <a:gd name="connsiteY23" fmla="*/ 38543135 h 39914735"/>
              <a:gd name="connsiteX24" fmla="*/ 6797040 w 9155572"/>
              <a:gd name="connsiteY24" fmla="*/ 39366095 h 39914735"/>
              <a:gd name="connsiteX25" fmla="*/ 6248400 w 9155572"/>
              <a:gd name="connsiteY25" fmla="*/ 39183215 h 39914735"/>
              <a:gd name="connsiteX26" fmla="*/ 6248400 w 9155572"/>
              <a:gd name="connsiteY26" fmla="*/ 39640415 h 39914735"/>
              <a:gd name="connsiteX27" fmla="*/ 5334000 w 9155572"/>
              <a:gd name="connsiteY27" fmla="*/ 39914735 h 39914735"/>
              <a:gd name="connsiteX28" fmla="*/ 2773680 w 9155572"/>
              <a:gd name="connsiteY28" fmla="*/ 39640415 h 39914735"/>
              <a:gd name="connsiteX29" fmla="*/ 3596640 w 9155572"/>
              <a:gd name="connsiteY29" fmla="*/ 39000335 h 39914735"/>
              <a:gd name="connsiteX30" fmla="*/ 579120 w 9155572"/>
              <a:gd name="connsiteY30" fmla="*/ 38908895 h 39914735"/>
              <a:gd name="connsiteX31" fmla="*/ 2773680 w 9155572"/>
              <a:gd name="connsiteY31" fmla="*/ 37903055 h 39914735"/>
              <a:gd name="connsiteX32" fmla="*/ 4328160 w 9155572"/>
              <a:gd name="connsiteY32" fmla="*/ 36348575 h 39914735"/>
              <a:gd name="connsiteX33" fmla="*/ 3596640 w 9155572"/>
              <a:gd name="connsiteY33" fmla="*/ 30496415 h 39914735"/>
              <a:gd name="connsiteX34" fmla="*/ 3688080 w 9155572"/>
              <a:gd name="connsiteY34" fmla="*/ 29764895 h 39914735"/>
              <a:gd name="connsiteX35" fmla="*/ 30480 w 9155572"/>
              <a:gd name="connsiteY35" fmla="*/ 29033375 h 39914735"/>
              <a:gd name="connsiteX36" fmla="*/ 1859280 w 9155572"/>
              <a:gd name="connsiteY36" fmla="*/ 19066415 h 39914735"/>
              <a:gd name="connsiteX37" fmla="*/ 1310640 w 9155572"/>
              <a:gd name="connsiteY37" fmla="*/ 19157855 h 39914735"/>
              <a:gd name="connsiteX38" fmla="*/ 1402080 w 9155572"/>
              <a:gd name="connsiteY38" fmla="*/ 18974975 h 39914735"/>
              <a:gd name="connsiteX39" fmla="*/ 1036320 w 9155572"/>
              <a:gd name="connsiteY39" fmla="*/ 19157855 h 39914735"/>
              <a:gd name="connsiteX40" fmla="*/ 853440 w 9155572"/>
              <a:gd name="connsiteY40" fmla="*/ 18883535 h 39914735"/>
              <a:gd name="connsiteX41" fmla="*/ 487680 w 9155572"/>
              <a:gd name="connsiteY41" fmla="*/ 19066415 h 39914735"/>
              <a:gd name="connsiteX42" fmla="*/ 853440 w 9155572"/>
              <a:gd name="connsiteY42" fmla="*/ 18426335 h 39914735"/>
              <a:gd name="connsiteX43" fmla="*/ 304800 w 9155572"/>
              <a:gd name="connsiteY43" fmla="*/ 18334895 h 39914735"/>
              <a:gd name="connsiteX44" fmla="*/ 579120 w 9155572"/>
              <a:gd name="connsiteY44" fmla="*/ 17786255 h 39914735"/>
              <a:gd name="connsiteX45" fmla="*/ 121920 w 9155572"/>
              <a:gd name="connsiteY45" fmla="*/ 17329055 h 39914735"/>
              <a:gd name="connsiteX46" fmla="*/ 396240 w 9155572"/>
              <a:gd name="connsiteY46" fmla="*/ 17237615 h 39914735"/>
              <a:gd name="connsiteX47" fmla="*/ 487680 w 9155572"/>
              <a:gd name="connsiteY47" fmla="*/ 16414655 h 39914735"/>
              <a:gd name="connsiteX48" fmla="*/ 944880 w 9155572"/>
              <a:gd name="connsiteY48" fmla="*/ 14860175 h 39914735"/>
              <a:gd name="connsiteX49" fmla="*/ 30480 w 9155572"/>
              <a:gd name="connsiteY49" fmla="*/ 14311535 h 39914735"/>
              <a:gd name="connsiteX50" fmla="*/ 762000 w 9155572"/>
              <a:gd name="connsiteY50" fmla="*/ 12391295 h 39914735"/>
              <a:gd name="connsiteX51" fmla="*/ 121920 w 9155572"/>
              <a:gd name="connsiteY51" fmla="*/ 12208415 h 39914735"/>
              <a:gd name="connsiteX52" fmla="*/ 121920 w 9155572"/>
              <a:gd name="connsiteY52" fmla="*/ 11568335 h 39914735"/>
              <a:gd name="connsiteX53" fmla="*/ 396240 w 9155572"/>
              <a:gd name="connsiteY53" fmla="*/ 11659775 h 39914735"/>
              <a:gd name="connsiteX54" fmla="*/ 1310640 w 9155572"/>
              <a:gd name="connsiteY54" fmla="*/ 10288175 h 39914735"/>
              <a:gd name="connsiteX55" fmla="*/ 2042160 w 9155572"/>
              <a:gd name="connsiteY55" fmla="*/ 10653935 h 39914735"/>
              <a:gd name="connsiteX56" fmla="*/ 2773680 w 9155572"/>
              <a:gd name="connsiteY56" fmla="*/ 7910735 h 39914735"/>
              <a:gd name="connsiteX57" fmla="*/ 3962400 w 9155572"/>
              <a:gd name="connsiteY57" fmla="*/ 7544975 h 39914735"/>
              <a:gd name="connsiteX58" fmla="*/ 4328160 w 9155572"/>
              <a:gd name="connsiteY58" fmla="*/ 6081935 h 39914735"/>
              <a:gd name="connsiteX59" fmla="*/ 3308040 w 9155572"/>
              <a:gd name="connsiteY59" fmla="*/ 5730991 h 39914735"/>
              <a:gd name="connsiteX60" fmla="*/ 3143400 w 9155572"/>
              <a:gd name="connsiteY60" fmla="*/ 5131152 h 39914735"/>
              <a:gd name="connsiteX61" fmla="*/ 3072840 w 9155572"/>
              <a:gd name="connsiteY61" fmla="*/ 4823283 h 39914735"/>
              <a:gd name="connsiteX62" fmla="*/ 2682240 w 9155572"/>
              <a:gd name="connsiteY62" fmla="*/ 4618895 h 39914735"/>
              <a:gd name="connsiteX63" fmla="*/ 2861160 w 9155572"/>
              <a:gd name="connsiteY63" fmla="*/ 3617462 h 39914735"/>
              <a:gd name="connsiteX64" fmla="*/ 2625960 w 9155572"/>
              <a:gd name="connsiteY64" fmla="*/ 3283937 h 39914735"/>
              <a:gd name="connsiteX65" fmla="*/ 2407920 w 9155572"/>
              <a:gd name="connsiteY65" fmla="*/ 2515775 h 39914735"/>
              <a:gd name="connsiteX66" fmla="*/ 2407920 w 9155572"/>
              <a:gd name="connsiteY66" fmla="*/ 1784255 h 39914735"/>
              <a:gd name="connsiteX67" fmla="*/ 3931154 w 9155572"/>
              <a:gd name="connsiteY67" fmla="*/ 618010 h 39914735"/>
              <a:gd name="connsiteX68" fmla="*/ 4781520 w 9155572"/>
              <a:gd name="connsiteY68" fmla="*/ 163991 h 39914735"/>
              <a:gd name="connsiteX0" fmla="*/ 4781520 w 9155572"/>
              <a:gd name="connsiteY0" fmla="*/ 163991 h 39914735"/>
              <a:gd name="connsiteX1" fmla="*/ 6271560 w 9155572"/>
              <a:gd name="connsiteY1" fmla="*/ 515387 h 39914735"/>
              <a:gd name="connsiteX2" fmla="*/ 7377000 w 9155572"/>
              <a:gd name="connsiteY2" fmla="*/ 1721208 h 39914735"/>
              <a:gd name="connsiteX3" fmla="*/ 7188840 w 9155572"/>
              <a:gd name="connsiteY3" fmla="*/ 2644815 h 39914735"/>
              <a:gd name="connsiteX4" fmla="*/ 7024200 w 9155572"/>
              <a:gd name="connsiteY4" fmla="*/ 3696701 h 39914735"/>
              <a:gd name="connsiteX5" fmla="*/ 7212360 w 9155572"/>
              <a:gd name="connsiteY5" fmla="*/ 5005145 h 39914735"/>
              <a:gd name="connsiteX6" fmla="*/ 6836040 w 9155572"/>
              <a:gd name="connsiteY6" fmla="*/ 5261703 h 39914735"/>
              <a:gd name="connsiteX7" fmla="*/ 7000680 w 9155572"/>
              <a:gd name="connsiteY7" fmla="*/ 5758919 h 39914735"/>
              <a:gd name="connsiteX8" fmla="*/ 7094760 w 9155572"/>
              <a:gd name="connsiteY8" fmla="*/ 6287933 h 39914735"/>
              <a:gd name="connsiteX9" fmla="*/ 8282871 w 9155572"/>
              <a:gd name="connsiteY9" fmla="*/ 7459349 h 39914735"/>
              <a:gd name="connsiteX10" fmla="*/ 8577267 w 9155572"/>
              <a:gd name="connsiteY10" fmla="*/ 9208438 h 39914735"/>
              <a:gd name="connsiteX11" fmla="*/ 7802880 w 9155572"/>
              <a:gd name="connsiteY11" fmla="*/ 14860175 h 39914735"/>
              <a:gd name="connsiteX12" fmla="*/ 7162800 w 9155572"/>
              <a:gd name="connsiteY12" fmla="*/ 15683135 h 39914735"/>
              <a:gd name="connsiteX13" fmla="*/ 7894320 w 9155572"/>
              <a:gd name="connsiteY13" fmla="*/ 16688975 h 39914735"/>
              <a:gd name="connsiteX14" fmla="*/ 7802880 w 9155572"/>
              <a:gd name="connsiteY14" fmla="*/ 20803775 h 39914735"/>
              <a:gd name="connsiteX15" fmla="*/ 6979920 w 9155572"/>
              <a:gd name="connsiteY15" fmla="*/ 22541135 h 39914735"/>
              <a:gd name="connsiteX16" fmla="*/ 6979920 w 9155572"/>
              <a:gd name="connsiteY16" fmla="*/ 24644255 h 39914735"/>
              <a:gd name="connsiteX17" fmla="*/ 6705600 w 9155572"/>
              <a:gd name="connsiteY17" fmla="*/ 25558655 h 39914735"/>
              <a:gd name="connsiteX18" fmla="*/ 6705600 w 9155572"/>
              <a:gd name="connsiteY18" fmla="*/ 26838815 h 39914735"/>
              <a:gd name="connsiteX19" fmla="*/ 6431280 w 9155572"/>
              <a:gd name="connsiteY19" fmla="*/ 29399135 h 39914735"/>
              <a:gd name="connsiteX20" fmla="*/ 6888480 w 9155572"/>
              <a:gd name="connsiteY20" fmla="*/ 31502255 h 39914735"/>
              <a:gd name="connsiteX21" fmla="*/ 6522720 w 9155572"/>
              <a:gd name="connsiteY21" fmla="*/ 35891375 h 39914735"/>
              <a:gd name="connsiteX22" fmla="*/ 7437120 w 9155572"/>
              <a:gd name="connsiteY22" fmla="*/ 37262975 h 39914735"/>
              <a:gd name="connsiteX23" fmla="*/ 6705600 w 9155572"/>
              <a:gd name="connsiteY23" fmla="*/ 38543135 h 39914735"/>
              <a:gd name="connsiteX24" fmla="*/ 6797040 w 9155572"/>
              <a:gd name="connsiteY24" fmla="*/ 39366095 h 39914735"/>
              <a:gd name="connsiteX25" fmla="*/ 6248400 w 9155572"/>
              <a:gd name="connsiteY25" fmla="*/ 39183215 h 39914735"/>
              <a:gd name="connsiteX26" fmla="*/ 6248400 w 9155572"/>
              <a:gd name="connsiteY26" fmla="*/ 39640415 h 39914735"/>
              <a:gd name="connsiteX27" fmla="*/ 5334000 w 9155572"/>
              <a:gd name="connsiteY27" fmla="*/ 39914735 h 39914735"/>
              <a:gd name="connsiteX28" fmla="*/ 2773680 w 9155572"/>
              <a:gd name="connsiteY28" fmla="*/ 39640415 h 39914735"/>
              <a:gd name="connsiteX29" fmla="*/ 3596640 w 9155572"/>
              <a:gd name="connsiteY29" fmla="*/ 39000335 h 39914735"/>
              <a:gd name="connsiteX30" fmla="*/ 579120 w 9155572"/>
              <a:gd name="connsiteY30" fmla="*/ 38908895 h 39914735"/>
              <a:gd name="connsiteX31" fmla="*/ 2773680 w 9155572"/>
              <a:gd name="connsiteY31" fmla="*/ 37903055 h 39914735"/>
              <a:gd name="connsiteX32" fmla="*/ 4328160 w 9155572"/>
              <a:gd name="connsiteY32" fmla="*/ 36348575 h 39914735"/>
              <a:gd name="connsiteX33" fmla="*/ 3596640 w 9155572"/>
              <a:gd name="connsiteY33" fmla="*/ 30496415 h 39914735"/>
              <a:gd name="connsiteX34" fmla="*/ 3688080 w 9155572"/>
              <a:gd name="connsiteY34" fmla="*/ 29764895 h 39914735"/>
              <a:gd name="connsiteX35" fmla="*/ 30480 w 9155572"/>
              <a:gd name="connsiteY35" fmla="*/ 29033375 h 39914735"/>
              <a:gd name="connsiteX36" fmla="*/ 1859280 w 9155572"/>
              <a:gd name="connsiteY36" fmla="*/ 19066415 h 39914735"/>
              <a:gd name="connsiteX37" fmla="*/ 1310640 w 9155572"/>
              <a:gd name="connsiteY37" fmla="*/ 19157855 h 39914735"/>
              <a:gd name="connsiteX38" fmla="*/ 1402080 w 9155572"/>
              <a:gd name="connsiteY38" fmla="*/ 18974975 h 39914735"/>
              <a:gd name="connsiteX39" fmla="*/ 1036320 w 9155572"/>
              <a:gd name="connsiteY39" fmla="*/ 19157855 h 39914735"/>
              <a:gd name="connsiteX40" fmla="*/ 853440 w 9155572"/>
              <a:gd name="connsiteY40" fmla="*/ 18883535 h 39914735"/>
              <a:gd name="connsiteX41" fmla="*/ 487680 w 9155572"/>
              <a:gd name="connsiteY41" fmla="*/ 19066415 h 39914735"/>
              <a:gd name="connsiteX42" fmla="*/ 853440 w 9155572"/>
              <a:gd name="connsiteY42" fmla="*/ 18426335 h 39914735"/>
              <a:gd name="connsiteX43" fmla="*/ 304800 w 9155572"/>
              <a:gd name="connsiteY43" fmla="*/ 18334895 h 39914735"/>
              <a:gd name="connsiteX44" fmla="*/ 579120 w 9155572"/>
              <a:gd name="connsiteY44" fmla="*/ 17786255 h 39914735"/>
              <a:gd name="connsiteX45" fmla="*/ 121920 w 9155572"/>
              <a:gd name="connsiteY45" fmla="*/ 17329055 h 39914735"/>
              <a:gd name="connsiteX46" fmla="*/ 396240 w 9155572"/>
              <a:gd name="connsiteY46" fmla="*/ 17237615 h 39914735"/>
              <a:gd name="connsiteX47" fmla="*/ 487680 w 9155572"/>
              <a:gd name="connsiteY47" fmla="*/ 16414655 h 39914735"/>
              <a:gd name="connsiteX48" fmla="*/ 944880 w 9155572"/>
              <a:gd name="connsiteY48" fmla="*/ 14860175 h 39914735"/>
              <a:gd name="connsiteX49" fmla="*/ 30480 w 9155572"/>
              <a:gd name="connsiteY49" fmla="*/ 14311535 h 39914735"/>
              <a:gd name="connsiteX50" fmla="*/ 762000 w 9155572"/>
              <a:gd name="connsiteY50" fmla="*/ 12391295 h 39914735"/>
              <a:gd name="connsiteX51" fmla="*/ 121920 w 9155572"/>
              <a:gd name="connsiteY51" fmla="*/ 12208415 h 39914735"/>
              <a:gd name="connsiteX52" fmla="*/ 121920 w 9155572"/>
              <a:gd name="connsiteY52" fmla="*/ 11568335 h 39914735"/>
              <a:gd name="connsiteX53" fmla="*/ 396240 w 9155572"/>
              <a:gd name="connsiteY53" fmla="*/ 11659775 h 39914735"/>
              <a:gd name="connsiteX54" fmla="*/ 1310640 w 9155572"/>
              <a:gd name="connsiteY54" fmla="*/ 10288175 h 39914735"/>
              <a:gd name="connsiteX55" fmla="*/ 2042160 w 9155572"/>
              <a:gd name="connsiteY55" fmla="*/ 10653935 h 39914735"/>
              <a:gd name="connsiteX56" fmla="*/ 2773680 w 9155572"/>
              <a:gd name="connsiteY56" fmla="*/ 7910735 h 39914735"/>
              <a:gd name="connsiteX57" fmla="*/ 3962400 w 9155572"/>
              <a:gd name="connsiteY57" fmla="*/ 7544975 h 39914735"/>
              <a:gd name="connsiteX58" fmla="*/ 4328160 w 9155572"/>
              <a:gd name="connsiteY58" fmla="*/ 6081935 h 39914735"/>
              <a:gd name="connsiteX59" fmla="*/ 3308040 w 9155572"/>
              <a:gd name="connsiteY59" fmla="*/ 5730991 h 39914735"/>
              <a:gd name="connsiteX60" fmla="*/ 3143400 w 9155572"/>
              <a:gd name="connsiteY60" fmla="*/ 5131152 h 39914735"/>
              <a:gd name="connsiteX61" fmla="*/ 3072840 w 9155572"/>
              <a:gd name="connsiteY61" fmla="*/ 4823283 h 39914735"/>
              <a:gd name="connsiteX62" fmla="*/ 2682240 w 9155572"/>
              <a:gd name="connsiteY62" fmla="*/ 4618895 h 39914735"/>
              <a:gd name="connsiteX63" fmla="*/ 2861160 w 9155572"/>
              <a:gd name="connsiteY63" fmla="*/ 3617462 h 39914735"/>
              <a:gd name="connsiteX64" fmla="*/ 2625960 w 9155572"/>
              <a:gd name="connsiteY64" fmla="*/ 3283937 h 39914735"/>
              <a:gd name="connsiteX65" fmla="*/ 2407920 w 9155572"/>
              <a:gd name="connsiteY65" fmla="*/ 2515775 h 39914735"/>
              <a:gd name="connsiteX66" fmla="*/ 2407920 w 9155572"/>
              <a:gd name="connsiteY66" fmla="*/ 1784255 h 39914735"/>
              <a:gd name="connsiteX67" fmla="*/ 3931154 w 9155572"/>
              <a:gd name="connsiteY67" fmla="*/ 618010 h 39914735"/>
              <a:gd name="connsiteX68" fmla="*/ 4781520 w 9155572"/>
              <a:gd name="connsiteY68" fmla="*/ 163991 h 39914735"/>
              <a:gd name="connsiteX0" fmla="*/ 4781520 w 9155572"/>
              <a:gd name="connsiteY0" fmla="*/ 163991 h 39914735"/>
              <a:gd name="connsiteX1" fmla="*/ 6271560 w 9155572"/>
              <a:gd name="connsiteY1" fmla="*/ 515387 h 39914735"/>
              <a:gd name="connsiteX2" fmla="*/ 7377000 w 9155572"/>
              <a:gd name="connsiteY2" fmla="*/ 1721208 h 39914735"/>
              <a:gd name="connsiteX3" fmla="*/ 7188840 w 9155572"/>
              <a:gd name="connsiteY3" fmla="*/ 2644815 h 39914735"/>
              <a:gd name="connsiteX4" fmla="*/ 7024200 w 9155572"/>
              <a:gd name="connsiteY4" fmla="*/ 3696701 h 39914735"/>
              <a:gd name="connsiteX5" fmla="*/ 7212360 w 9155572"/>
              <a:gd name="connsiteY5" fmla="*/ 5005145 h 39914735"/>
              <a:gd name="connsiteX6" fmla="*/ 6836040 w 9155572"/>
              <a:gd name="connsiteY6" fmla="*/ 5261703 h 39914735"/>
              <a:gd name="connsiteX7" fmla="*/ 7000680 w 9155572"/>
              <a:gd name="connsiteY7" fmla="*/ 5758919 h 39914735"/>
              <a:gd name="connsiteX8" fmla="*/ 7094760 w 9155572"/>
              <a:gd name="connsiteY8" fmla="*/ 6287933 h 39914735"/>
              <a:gd name="connsiteX9" fmla="*/ 8282871 w 9155572"/>
              <a:gd name="connsiteY9" fmla="*/ 7459349 h 39914735"/>
              <a:gd name="connsiteX10" fmla="*/ 8577267 w 9155572"/>
              <a:gd name="connsiteY10" fmla="*/ 9208438 h 39914735"/>
              <a:gd name="connsiteX11" fmla="*/ 7802880 w 9155572"/>
              <a:gd name="connsiteY11" fmla="*/ 14860175 h 39914735"/>
              <a:gd name="connsiteX12" fmla="*/ 7162800 w 9155572"/>
              <a:gd name="connsiteY12" fmla="*/ 15683135 h 39914735"/>
              <a:gd name="connsiteX13" fmla="*/ 7894320 w 9155572"/>
              <a:gd name="connsiteY13" fmla="*/ 16688975 h 39914735"/>
              <a:gd name="connsiteX14" fmla="*/ 7802880 w 9155572"/>
              <a:gd name="connsiteY14" fmla="*/ 20803775 h 39914735"/>
              <a:gd name="connsiteX15" fmla="*/ 6979920 w 9155572"/>
              <a:gd name="connsiteY15" fmla="*/ 22541135 h 39914735"/>
              <a:gd name="connsiteX16" fmla="*/ 6979920 w 9155572"/>
              <a:gd name="connsiteY16" fmla="*/ 24644255 h 39914735"/>
              <a:gd name="connsiteX17" fmla="*/ 6705600 w 9155572"/>
              <a:gd name="connsiteY17" fmla="*/ 25558655 h 39914735"/>
              <a:gd name="connsiteX18" fmla="*/ 6705600 w 9155572"/>
              <a:gd name="connsiteY18" fmla="*/ 26838815 h 39914735"/>
              <a:gd name="connsiteX19" fmla="*/ 6431280 w 9155572"/>
              <a:gd name="connsiteY19" fmla="*/ 29399135 h 39914735"/>
              <a:gd name="connsiteX20" fmla="*/ 6888480 w 9155572"/>
              <a:gd name="connsiteY20" fmla="*/ 31502255 h 39914735"/>
              <a:gd name="connsiteX21" fmla="*/ 6522720 w 9155572"/>
              <a:gd name="connsiteY21" fmla="*/ 35891375 h 39914735"/>
              <a:gd name="connsiteX22" fmla="*/ 7437120 w 9155572"/>
              <a:gd name="connsiteY22" fmla="*/ 37262975 h 39914735"/>
              <a:gd name="connsiteX23" fmla="*/ 6705600 w 9155572"/>
              <a:gd name="connsiteY23" fmla="*/ 38543135 h 39914735"/>
              <a:gd name="connsiteX24" fmla="*/ 6797040 w 9155572"/>
              <a:gd name="connsiteY24" fmla="*/ 39366095 h 39914735"/>
              <a:gd name="connsiteX25" fmla="*/ 6248400 w 9155572"/>
              <a:gd name="connsiteY25" fmla="*/ 39183215 h 39914735"/>
              <a:gd name="connsiteX26" fmla="*/ 6248400 w 9155572"/>
              <a:gd name="connsiteY26" fmla="*/ 39640415 h 39914735"/>
              <a:gd name="connsiteX27" fmla="*/ 5334000 w 9155572"/>
              <a:gd name="connsiteY27" fmla="*/ 39914735 h 39914735"/>
              <a:gd name="connsiteX28" fmla="*/ 2773680 w 9155572"/>
              <a:gd name="connsiteY28" fmla="*/ 39640415 h 39914735"/>
              <a:gd name="connsiteX29" fmla="*/ 3596640 w 9155572"/>
              <a:gd name="connsiteY29" fmla="*/ 39000335 h 39914735"/>
              <a:gd name="connsiteX30" fmla="*/ 579120 w 9155572"/>
              <a:gd name="connsiteY30" fmla="*/ 38908895 h 39914735"/>
              <a:gd name="connsiteX31" fmla="*/ 2773680 w 9155572"/>
              <a:gd name="connsiteY31" fmla="*/ 37903055 h 39914735"/>
              <a:gd name="connsiteX32" fmla="*/ 4328160 w 9155572"/>
              <a:gd name="connsiteY32" fmla="*/ 36348575 h 39914735"/>
              <a:gd name="connsiteX33" fmla="*/ 3596640 w 9155572"/>
              <a:gd name="connsiteY33" fmla="*/ 30496415 h 39914735"/>
              <a:gd name="connsiteX34" fmla="*/ 3688080 w 9155572"/>
              <a:gd name="connsiteY34" fmla="*/ 29764895 h 39914735"/>
              <a:gd name="connsiteX35" fmla="*/ 30480 w 9155572"/>
              <a:gd name="connsiteY35" fmla="*/ 29033375 h 39914735"/>
              <a:gd name="connsiteX36" fmla="*/ 1859280 w 9155572"/>
              <a:gd name="connsiteY36" fmla="*/ 19066415 h 39914735"/>
              <a:gd name="connsiteX37" fmla="*/ 1310640 w 9155572"/>
              <a:gd name="connsiteY37" fmla="*/ 19157855 h 39914735"/>
              <a:gd name="connsiteX38" fmla="*/ 1402080 w 9155572"/>
              <a:gd name="connsiteY38" fmla="*/ 18974975 h 39914735"/>
              <a:gd name="connsiteX39" fmla="*/ 1036320 w 9155572"/>
              <a:gd name="connsiteY39" fmla="*/ 19157855 h 39914735"/>
              <a:gd name="connsiteX40" fmla="*/ 853440 w 9155572"/>
              <a:gd name="connsiteY40" fmla="*/ 18883535 h 39914735"/>
              <a:gd name="connsiteX41" fmla="*/ 487680 w 9155572"/>
              <a:gd name="connsiteY41" fmla="*/ 19066415 h 39914735"/>
              <a:gd name="connsiteX42" fmla="*/ 853440 w 9155572"/>
              <a:gd name="connsiteY42" fmla="*/ 18426335 h 39914735"/>
              <a:gd name="connsiteX43" fmla="*/ 304800 w 9155572"/>
              <a:gd name="connsiteY43" fmla="*/ 18334895 h 39914735"/>
              <a:gd name="connsiteX44" fmla="*/ 579120 w 9155572"/>
              <a:gd name="connsiteY44" fmla="*/ 17786255 h 39914735"/>
              <a:gd name="connsiteX45" fmla="*/ 121920 w 9155572"/>
              <a:gd name="connsiteY45" fmla="*/ 17329055 h 39914735"/>
              <a:gd name="connsiteX46" fmla="*/ 396240 w 9155572"/>
              <a:gd name="connsiteY46" fmla="*/ 17237615 h 39914735"/>
              <a:gd name="connsiteX47" fmla="*/ 487680 w 9155572"/>
              <a:gd name="connsiteY47" fmla="*/ 16414655 h 39914735"/>
              <a:gd name="connsiteX48" fmla="*/ 944880 w 9155572"/>
              <a:gd name="connsiteY48" fmla="*/ 14860175 h 39914735"/>
              <a:gd name="connsiteX49" fmla="*/ 30480 w 9155572"/>
              <a:gd name="connsiteY49" fmla="*/ 14311535 h 39914735"/>
              <a:gd name="connsiteX50" fmla="*/ 762000 w 9155572"/>
              <a:gd name="connsiteY50" fmla="*/ 12391295 h 39914735"/>
              <a:gd name="connsiteX51" fmla="*/ 121920 w 9155572"/>
              <a:gd name="connsiteY51" fmla="*/ 12208415 h 39914735"/>
              <a:gd name="connsiteX52" fmla="*/ 121920 w 9155572"/>
              <a:gd name="connsiteY52" fmla="*/ 11568335 h 39914735"/>
              <a:gd name="connsiteX53" fmla="*/ 396240 w 9155572"/>
              <a:gd name="connsiteY53" fmla="*/ 11659775 h 39914735"/>
              <a:gd name="connsiteX54" fmla="*/ 1310640 w 9155572"/>
              <a:gd name="connsiteY54" fmla="*/ 10288175 h 39914735"/>
              <a:gd name="connsiteX55" fmla="*/ 2042160 w 9155572"/>
              <a:gd name="connsiteY55" fmla="*/ 10653935 h 39914735"/>
              <a:gd name="connsiteX56" fmla="*/ 2773680 w 9155572"/>
              <a:gd name="connsiteY56" fmla="*/ 7910735 h 39914735"/>
              <a:gd name="connsiteX57" fmla="*/ 3962400 w 9155572"/>
              <a:gd name="connsiteY57" fmla="*/ 7544975 h 39914735"/>
              <a:gd name="connsiteX58" fmla="*/ 4328160 w 9155572"/>
              <a:gd name="connsiteY58" fmla="*/ 6081935 h 39914735"/>
              <a:gd name="connsiteX59" fmla="*/ 3308040 w 9155572"/>
              <a:gd name="connsiteY59" fmla="*/ 5730991 h 39914735"/>
              <a:gd name="connsiteX60" fmla="*/ 3143400 w 9155572"/>
              <a:gd name="connsiteY60" fmla="*/ 5131152 h 39914735"/>
              <a:gd name="connsiteX61" fmla="*/ 3072840 w 9155572"/>
              <a:gd name="connsiteY61" fmla="*/ 4823283 h 39914735"/>
              <a:gd name="connsiteX62" fmla="*/ 2682240 w 9155572"/>
              <a:gd name="connsiteY62" fmla="*/ 4618895 h 39914735"/>
              <a:gd name="connsiteX63" fmla="*/ 2861160 w 9155572"/>
              <a:gd name="connsiteY63" fmla="*/ 3617462 h 39914735"/>
              <a:gd name="connsiteX64" fmla="*/ 2625960 w 9155572"/>
              <a:gd name="connsiteY64" fmla="*/ 3283937 h 39914735"/>
              <a:gd name="connsiteX65" fmla="*/ 2407920 w 9155572"/>
              <a:gd name="connsiteY65" fmla="*/ 2515775 h 39914735"/>
              <a:gd name="connsiteX66" fmla="*/ 2407920 w 9155572"/>
              <a:gd name="connsiteY66" fmla="*/ 1784255 h 39914735"/>
              <a:gd name="connsiteX67" fmla="*/ 3931154 w 9155572"/>
              <a:gd name="connsiteY67" fmla="*/ 618010 h 39914735"/>
              <a:gd name="connsiteX68" fmla="*/ 4781520 w 9155572"/>
              <a:gd name="connsiteY68" fmla="*/ 163991 h 39914735"/>
              <a:gd name="connsiteX0" fmla="*/ 4781520 w 9155572"/>
              <a:gd name="connsiteY0" fmla="*/ 163991 h 39914735"/>
              <a:gd name="connsiteX1" fmla="*/ 6271560 w 9155572"/>
              <a:gd name="connsiteY1" fmla="*/ 515387 h 39914735"/>
              <a:gd name="connsiteX2" fmla="*/ 7377000 w 9155572"/>
              <a:gd name="connsiteY2" fmla="*/ 1721208 h 39914735"/>
              <a:gd name="connsiteX3" fmla="*/ 7188840 w 9155572"/>
              <a:gd name="connsiteY3" fmla="*/ 2644815 h 39914735"/>
              <a:gd name="connsiteX4" fmla="*/ 7024200 w 9155572"/>
              <a:gd name="connsiteY4" fmla="*/ 3696701 h 39914735"/>
              <a:gd name="connsiteX5" fmla="*/ 7212360 w 9155572"/>
              <a:gd name="connsiteY5" fmla="*/ 5005145 h 39914735"/>
              <a:gd name="connsiteX6" fmla="*/ 6836040 w 9155572"/>
              <a:gd name="connsiteY6" fmla="*/ 5261703 h 39914735"/>
              <a:gd name="connsiteX7" fmla="*/ 7000680 w 9155572"/>
              <a:gd name="connsiteY7" fmla="*/ 5758919 h 39914735"/>
              <a:gd name="connsiteX8" fmla="*/ 7094760 w 9155572"/>
              <a:gd name="connsiteY8" fmla="*/ 6287933 h 39914735"/>
              <a:gd name="connsiteX9" fmla="*/ 8282871 w 9155572"/>
              <a:gd name="connsiteY9" fmla="*/ 7459349 h 39914735"/>
              <a:gd name="connsiteX10" fmla="*/ 8577267 w 9155572"/>
              <a:gd name="connsiteY10" fmla="*/ 9208438 h 39914735"/>
              <a:gd name="connsiteX11" fmla="*/ 7802880 w 9155572"/>
              <a:gd name="connsiteY11" fmla="*/ 14860175 h 39914735"/>
              <a:gd name="connsiteX12" fmla="*/ 7162800 w 9155572"/>
              <a:gd name="connsiteY12" fmla="*/ 15683135 h 39914735"/>
              <a:gd name="connsiteX13" fmla="*/ 7894320 w 9155572"/>
              <a:gd name="connsiteY13" fmla="*/ 16688975 h 39914735"/>
              <a:gd name="connsiteX14" fmla="*/ 7802880 w 9155572"/>
              <a:gd name="connsiteY14" fmla="*/ 20803775 h 39914735"/>
              <a:gd name="connsiteX15" fmla="*/ 6979920 w 9155572"/>
              <a:gd name="connsiteY15" fmla="*/ 22541135 h 39914735"/>
              <a:gd name="connsiteX16" fmla="*/ 6979920 w 9155572"/>
              <a:gd name="connsiteY16" fmla="*/ 24644255 h 39914735"/>
              <a:gd name="connsiteX17" fmla="*/ 6705600 w 9155572"/>
              <a:gd name="connsiteY17" fmla="*/ 25558655 h 39914735"/>
              <a:gd name="connsiteX18" fmla="*/ 6705600 w 9155572"/>
              <a:gd name="connsiteY18" fmla="*/ 26838815 h 39914735"/>
              <a:gd name="connsiteX19" fmla="*/ 6431280 w 9155572"/>
              <a:gd name="connsiteY19" fmla="*/ 29399135 h 39914735"/>
              <a:gd name="connsiteX20" fmla="*/ 6888480 w 9155572"/>
              <a:gd name="connsiteY20" fmla="*/ 31502255 h 39914735"/>
              <a:gd name="connsiteX21" fmla="*/ 6522720 w 9155572"/>
              <a:gd name="connsiteY21" fmla="*/ 35891375 h 39914735"/>
              <a:gd name="connsiteX22" fmla="*/ 7437120 w 9155572"/>
              <a:gd name="connsiteY22" fmla="*/ 37262975 h 39914735"/>
              <a:gd name="connsiteX23" fmla="*/ 6705600 w 9155572"/>
              <a:gd name="connsiteY23" fmla="*/ 38543135 h 39914735"/>
              <a:gd name="connsiteX24" fmla="*/ 6797040 w 9155572"/>
              <a:gd name="connsiteY24" fmla="*/ 39366095 h 39914735"/>
              <a:gd name="connsiteX25" fmla="*/ 6248400 w 9155572"/>
              <a:gd name="connsiteY25" fmla="*/ 39183215 h 39914735"/>
              <a:gd name="connsiteX26" fmla="*/ 6248400 w 9155572"/>
              <a:gd name="connsiteY26" fmla="*/ 39640415 h 39914735"/>
              <a:gd name="connsiteX27" fmla="*/ 5334000 w 9155572"/>
              <a:gd name="connsiteY27" fmla="*/ 39914735 h 39914735"/>
              <a:gd name="connsiteX28" fmla="*/ 2773680 w 9155572"/>
              <a:gd name="connsiteY28" fmla="*/ 39640415 h 39914735"/>
              <a:gd name="connsiteX29" fmla="*/ 3596640 w 9155572"/>
              <a:gd name="connsiteY29" fmla="*/ 39000335 h 39914735"/>
              <a:gd name="connsiteX30" fmla="*/ 579120 w 9155572"/>
              <a:gd name="connsiteY30" fmla="*/ 38908895 h 39914735"/>
              <a:gd name="connsiteX31" fmla="*/ 2773680 w 9155572"/>
              <a:gd name="connsiteY31" fmla="*/ 37903055 h 39914735"/>
              <a:gd name="connsiteX32" fmla="*/ 4328160 w 9155572"/>
              <a:gd name="connsiteY32" fmla="*/ 36348575 h 39914735"/>
              <a:gd name="connsiteX33" fmla="*/ 3596640 w 9155572"/>
              <a:gd name="connsiteY33" fmla="*/ 30496415 h 39914735"/>
              <a:gd name="connsiteX34" fmla="*/ 3688080 w 9155572"/>
              <a:gd name="connsiteY34" fmla="*/ 29764895 h 39914735"/>
              <a:gd name="connsiteX35" fmla="*/ 30480 w 9155572"/>
              <a:gd name="connsiteY35" fmla="*/ 29033375 h 39914735"/>
              <a:gd name="connsiteX36" fmla="*/ 1859280 w 9155572"/>
              <a:gd name="connsiteY36" fmla="*/ 19066415 h 39914735"/>
              <a:gd name="connsiteX37" fmla="*/ 1310640 w 9155572"/>
              <a:gd name="connsiteY37" fmla="*/ 19157855 h 39914735"/>
              <a:gd name="connsiteX38" fmla="*/ 1402080 w 9155572"/>
              <a:gd name="connsiteY38" fmla="*/ 18974975 h 39914735"/>
              <a:gd name="connsiteX39" fmla="*/ 1036320 w 9155572"/>
              <a:gd name="connsiteY39" fmla="*/ 19157855 h 39914735"/>
              <a:gd name="connsiteX40" fmla="*/ 853440 w 9155572"/>
              <a:gd name="connsiteY40" fmla="*/ 18883535 h 39914735"/>
              <a:gd name="connsiteX41" fmla="*/ 487680 w 9155572"/>
              <a:gd name="connsiteY41" fmla="*/ 19066415 h 39914735"/>
              <a:gd name="connsiteX42" fmla="*/ 853440 w 9155572"/>
              <a:gd name="connsiteY42" fmla="*/ 18426335 h 39914735"/>
              <a:gd name="connsiteX43" fmla="*/ 304800 w 9155572"/>
              <a:gd name="connsiteY43" fmla="*/ 18334895 h 39914735"/>
              <a:gd name="connsiteX44" fmla="*/ 579120 w 9155572"/>
              <a:gd name="connsiteY44" fmla="*/ 17786255 h 39914735"/>
              <a:gd name="connsiteX45" fmla="*/ 121920 w 9155572"/>
              <a:gd name="connsiteY45" fmla="*/ 17329055 h 39914735"/>
              <a:gd name="connsiteX46" fmla="*/ 396240 w 9155572"/>
              <a:gd name="connsiteY46" fmla="*/ 17237615 h 39914735"/>
              <a:gd name="connsiteX47" fmla="*/ 487680 w 9155572"/>
              <a:gd name="connsiteY47" fmla="*/ 16414655 h 39914735"/>
              <a:gd name="connsiteX48" fmla="*/ 944880 w 9155572"/>
              <a:gd name="connsiteY48" fmla="*/ 14860175 h 39914735"/>
              <a:gd name="connsiteX49" fmla="*/ 30480 w 9155572"/>
              <a:gd name="connsiteY49" fmla="*/ 14311535 h 39914735"/>
              <a:gd name="connsiteX50" fmla="*/ 762000 w 9155572"/>
              <a:gd name="connsiteY50" fmla="*/ 12391295 h 39914735"/>
              <a:gd name="connsiteX51" fmla="*/ 121920 w 9155572"/>
              <a:gd name="connsiteY51" fmla="*/ 12208415 h 39914735"/>
              <a:gd name="connsiteX52" fmla="*/ 121920 w 9155572"/>
              <a:gd name="connsiteY52" fmla="*/ 11568335 h 39914735"/>
              <a:gd name="connsiteX53" fmla="*/ 396240 w 9155572"/>
              <a:gd name="connsiteY53" fmla="*/ 11659775 h 39914735"/>
              <a:gd name="connsiteX54" fmla="*/ 1310640 w 9155572"/>
              <a:gd name="connsiteY54" fmla="*/ 10288175 h 39914735"/>
              <a:gd name="connsiteX55" fmla="*/ 2042160 w 9155572"/>
              <a:gd name="connsiteY55" fmla="*/ 10653935 h 39914735"/>
              <a:gd name="connsiteX56" fmla="*/ 2773680 w 9155572"/>
              <a:gd name="connsiteY56" fmla="*/ 7910735 h 39914735"/>
              <a:gd name="connsiteX57" fmla="*/ 3962400 w 9155572"/>
              <a:gd name="connsiteY57" fmla="*/ 7544975 h 39914735"/>
              <a:gd name="connsiteX58" fmla="*/ 4328160 w 9155572"/>
              <a:gd name="connsiteY58" fmla="*/ 6081935 h 39914735"/>
              <a:gd name="connsiteX59" fmla="*/ 3308040 w 9155572"/>
              <a:gd name="connsiteY59" fmla="*/ 5730991 h 39914735"/>
              <a:gd name="connsiteX60" fmla="*/ 3143400 w 9155572"/>
              <a:gd name="connsiteY60" fmla="*/ 5131152 h 39914735"/>
              <a:gd name="connsiteX61" fmla="*/ 3072840 w 9155572"/>
              <a:gd name="connsiteY61" fmla="*/ 4823283 h 39914735"/>
              <a:gd name="connsiteX62" fmla="*/ 2682240 w 9155572"/>
              <a:gd name="connsiteY62" fmla="*/ 4618895 h 39914735"/>
              <a:gd name="connsiteX63" fmla="*/ 2861160 w 9155572"/>
              <a:gd name="connsiteY63" fmla="*/ 3617462 h 39914735"/>
              <a:gd name="connsiteX64" fmla="*/ 2625960 w 9155572"/>
              <a:gd name="connsiteY64" fmla="*/ 3283937 h 39914735"/>
              <a:gd name="connsiteX65" fmla="*/ 2407920 w 9155572"/>
              <a:gd name="connsiteY65" fmla="*/ 2515775 h 39914735"/>
              <a:gd name="connsiteX66" fmla="*/ 2407920 w 9155572"/>
              <a:gd name="connsiteY66" fmla="*/ 1784255 h 39914735"/>
              <a:gd name="connsiteX67" fmla="*/ 3931154 w 9155572"/>
              <a:gd name="connsiteY67" fmla="*/ 618010 h 39914735"/>
              <a:gd name="connsiteX68" fmla="*/ 4781520 w 9155572"/>
              <a:gd name="connsiteY68" fmla="*/ 163991 h 39914735"/>
              <a:gd name="connsiteX0" fmla="*/ 4781520 w 9155572"/>
              <a:gd name="connsiteY0" fmla="*/ 163991 h 39914735"/>
              <a:gd name="connsiteX1" fmla="*/ 6271560 w 9155572"/>
              <a:gd name="connsiteY1" fmla="*/ 515387 h 39914735"/>
              <a:gd name="connsiteX2" fmla="*/ 7377000 w 9155572"/>
              <a:gd name="connsiteY2" fmla="*/ 1721208 h 39914735"/>
              <a:gd name="connsiteX3" fmla="*/ 7188840 w 9155572"/>
              <a:gd name="connsiteY3" fmla="*/ 2644815 h 39914735"/>
              <a:gd name="connsiteX4" fmla="*/ 7024200 w 9155572"/>
              <a:gd name="connsiteY4" fmla="*/ 3696701 h 39914735"/>
              <a:gd name="connsiteX5" fmla="*/ 7212360 w 9155572"/>
              <a:gd name="connsiteY5" fmla="*/ 5005145 h 39914735"/>
              <a:gd name="connsiteX6" fmla="*/ 6836040 w 9155572"/>
              <a:gd name="connsiteY6" fmla="*/ 5261703 h 39914735"/>
              <a:gd name="connsiteX7" fmla="*/ 7000680 w 9155572"/>
              <a:gd name="connsiteY7" fmla="*/ 5758919 h 39914735"/>
              <a:gd name="connsiteX8" fmla="*/ 7094760 w 9155572"/>
              <a:gd name="connsiteY8" fmla="*/ 6287933 h 39914735"/>
              <a:gd name="connsiteX9" fmla="*/ 8282871 w 9155572"/>
              <a:gd name="connsiteY9" fmla="*/ 7459349 h 39914735"/>
              <a:gd name="connsiteX10" fmla="*/ 8577267 w 9155572"/>
              <a:gd name="connsiteY10" fmla="*/ 9208438 h 39914735"/>
              <a:gd name="connsiteX11" fmla="*/ 7802880 w 9155572"/>
              <a:gd name="connsiteY11" fmla="*/ 14860175 h 39914735"/>
              <a:gd name="connsiteX12" fmla="*/ 7162800 w 9155572"/>
              <a:gd name="connsiteY12" fmla="*/ 15683135 h 39914735"/>
              <a:gd name="connsiteX13" fmla="*/ 7894320 w 9155572"/>
              <a:gd name="connsiteY13" fmla="*/ 16688975 h 39914735"/>
              <a:gd name="connsiteX14" fmla="*/ 7802880 w 9155572"/>
              <a:gd name="connsiteY14" fmla="*/ 20803775 h 39914735"/>
              <a:gd name="connsiteX15" fmla="*/ 6979920 w 9155572"/>
              <a:gd name="connsiteY15" fmla="*/ 22541135 h 39914735"/>
              <a:gd name="connsiteX16" fmla="*/ 6979920 w 9155572"/>
              <a:gd name="connsiteY16" fmla="*/ 24644255 h 39914735"/>
              <a:gd name="connsiteX17" fmla="*/ 6705600 w 9155572"/>
              <a:gd name="connsiteY17" fmla="*/ 25558655 h 39914735"/>
              <a:gd name="connsiteX18" fmla="*/ 6705600 w 9155572"/>
              <a:gd name="connsiteY18" fmla="*/ 26838815 h 39914735"/>
              <a:gd name="connsiteX19" fmla="*/ 6431280 w 9155572"/>
              <a:gd name="connsiteY19" fmla="*/ 29399135 h 39914735"/>
              <a:gd name="connsiteX20" fmla="*/ 6888480 w 9155572"/>
              <a:gd name="connsiteY20" fmla="*/ 31502255 h 39914735"/>
              <a:gd name="connsiteX21" fmla="*/ 6522720 w 9155572"/>
              <a:gd name="connsiteY21" fmla="*/ 35891375 h 39914735"/>
              <a:gd name="connsiteX22" fmla="*/ 7437120 w 9155572"/>
              <a:gd name="connsiteY22" fmla="*/ 37262975 h 39914735"/>
              <a:gd name="connsiteX23" fmla="*/ 6705600 w 9155572"/>
              <a:gd name="connsiteY23" fmla="*/ 38543135 h 39914735"/>
              <a:gd name="connsiteX24" fmla="*/ 6797040 w 9155572"/>
              <a:gd name="connsiteY24" fmla="*/ 39366095 h 39914735"/>
              <a:gd name="connsiteX25" fmla="*/ 6248400 w 9155572"/>
              <a:gd name="connsiteY25" fmla="*/ 39183215 h 39914735"/>
              <a:gd name="connsiteX26" fmla="*/ 6248400 w 9155572"/>
              <a:gd name="connsiteY26" fmla="*/ 39640415 h 39914735"/>
              <a:gd name="connsiteX27" fmla="*/ 5334000 w 9155572"/>
              <a:gd name="connsiteY27" fmla="*/ 39914735 h 39914735"/>
              <a:gd name="connsiteX28" fmla="*/ 2773680 w 9155572"/>
              <a:gd name="connsiteY28" fmla="*/ 39640415 h 39914735"/>
              <a:gd name="connsiteX29" fmla="*/ 3596640 w 9155572"/>
              <a:gd name="connsiteY29" fmla="*/ 39000335 h 39914735"/>
              <a:gd name="connsiteX30" fmla="*/ 579120 w 9155572"/>
              <a:gd name="connsiteY30" fmla="*/ 38908895 h 39914735"/>
              <a:gd name="connsiteX31" fmla="*/ 2773680 w 9155572"/>
              <a:gd name="connsiteY31" fmla="*/ 37903055 h 39914735"/>
              <a:gd name="connsiteX32" fmla="*/ 4328160 w 9155572"/>
              <a:gd name="connsiteY32" fmla="*/ 36348575 h 39914735"/>
              <a:gd name="connsiteX33" fmla="*/ 3596640 w 9155572"/>
              <a:gd name="connsiteY33" fmla="*/ 30496415 h 39914735"/>
              <a:gd name="connsiteX34" fmla="*/ 3688080 w 9155572"/>
              <a:gd name="connsiteY34" fmla="*/ 29764895 h 39914735"/>
              <a:gd name="connsiteX35" fmla="*/ 30480 w 9155572"/>
              <a:gd name="connsiteY35" fmla="*/ 29033375 h 39914735"/>
              <a:gd name="connsiteX36" fmla="*/ 1859280 w 9155572"/>
              <a:gd name="connsiteY36" fmla="*/ 19066415 h 39914735"/>
              <a:gd name="connsiteX37" fmla="*/ 1310640 w 9155572"/>
              <a:gd name="connsiteY37" fmla="*/ 19157855 h 39914735"/>
              <a:gd name="connsiteX38" fmla="*/ 1402080 w 9155572"/>
              <a:gd name="connsiteY38" fmla="*/ 18974975 h 39914735"/>
              <a:gd name="connsiteX39" fmla="*/ 1036320 w 9155572"/>
              <a:gd name="connsiteY39" fmla="*/ 19157855 h 39914735"/>
              <a:gd name="connsiteX40" fmla="*/ 853440 w 9155572"/>
              <a:gd name="connsiteY40" fmla="*/ 18883535 h 39914735"/>
              <a:gd name="connsiteX41" fmla="*/ 487680 w 9155572"/>
              <a:gd name="connsiteY41" fmla="*/ 19066415 h 39914735"/>
              <a:gd name="connsiteX42" fmla="*/ 853440 w 9155572"/>
              <a:gd name="connsiteY42" fmla="*/ 18426335 h 39914735"/>
              <a:gd name="connsiteX43" fmla="*/ 304800 w 9155572"/>
              <a:gd name="connsiteY43" fmla="*/ 18334895 h 39914735"/>
              <a:gd name="connsiteX44" fmla="*/ 579120 w 9155572"/>
              <a:gd name="connsiteY44" fmla="*/ 17786255 h 39914735"/>
              <a:gd name="connsiteX45" fmla="*/ 121920 w 9155572"/>
              <a:gd name="connsiteY45" fmla="*/ 17329055 h 39914735"/>
              <a:gd name="connsiteX46" fmla="*/ 396240 w 9155572"/>
              <a:gd name="connsiteY46" fmla="*/ 17237615 h 39914735"/>
              <a:gd name="connsiteX47" fmla="*/ 487680 w 9155572"/>
              <a:gd name="connsiteY47" fmla="*/ 16414655 h 39914735"/>
              <a:gd name="connsiteX48" fmla="*/ 944880 w 9155572"/>
              <a:gd name="connsiteY48" fmla="*/ 14860175 h 39914735"/>
              <a:gd name="connsiteX49" fmla="*/ 30480 w 9155572"/>
              <a:gd name="connsiteY49" fmla="*/ 14311535 h 39914735"/>
              <a:gd name="connsiteX50" fmla="*/ 762000 w 9155572"/>
              <a:gd name="connsiteY50" fmla="*/ 12391295 h 39914735"/>
              <a:gd name="connsiteX51" fmla="*/ 137905 w 9155572"/>
              <a:gd name="connsiteY51" fmla="*/ 12552284 h 39914735"/>
              <a:gd name="connsiteX52" fmla="*/ 121920 w 9155572"/>
              <a:gd name="connsiteY52" fmla="*/ 11568335 h 39914735"/>
              <a:gd name="connsiteX53" fmla="*/ 396240 w 9155572"/>
              <a:gd name="connsiteY53" fmla="*/ 11659775 h 39914735"/>
              <a:gd name="connsiteX54" fmla="*/ 1310640 w 9155572"/>
              <a:gd name="connsiteY54" fmla="*/ 10288175 h 39914735"/>
              <a:gd name="connsiteX55" fmla="*/ 2042160 w 9155572"/>
              <a:gd name="connsiteY55" fmla="*/ 10653935 h 39914735"/>
              <a:gd name="connsiteX56" fmla="*/ 2773680 w 9155572"/>
              <a:gd name="connsiteY56" fmla="*/ 7910735 h 39914735"/>
              <a:gd name="connsiteX57" fmla="*/ 3962400 w 9155572"/>
              <a:gd name="connsiteY57" fmla="*/ 7544975 h 39914735"/>
              <a:gd name="connsiteX58" fmla="*/ 4328160 w 9155572"/>
              <a:gd name="connsiteY58" fmla="*/ 6081935 h 39914735"/>
              <a:gd name="connsiteX59" fmla="*/ 3308040 w 9155572"/>
              <a:gd name="connsiteY59" fmla="*/ 5730991 h 39914735"/>
              <a:gd name="connsiteX60" fmla="*/ 3143400 w 9155572"/>
              <a:gd name="connsiteY60" fmla="*/ 5131152 h 39914735"/>
              <a:gd name="connsiteX61" fmla="*/ 3072840 w 9155572"/>
              <a:gd name="connsiteY61" fmla="*/ 4823283 h 39914735"/>
              <a:gd name="connsiteX62" fmla="*/ 2682240 w 9155572"/>
              <a:gd name="connsiteY62" fmla="*/ 4618895 h 39914735"/>
              <a:gd name="connsiteX63" fmla="*/ 2861160 w 9155572"/>
              <a:gd name="connsiteY63" fmla="*/ 3617462 h 39914735"/>
              <a:gd name="connsiteX64" fmla="*/ 2625960 w 9155572"/>
              <a:gd name="connsiteY64" fmla="*/ 3283937 h 39914735"/>
              <a:gd name="connsiteX65" fmla="*/ 2407920 w 9155572"/>
              <a:gd name="connsiteY65" fmla="*/ 2515775 h 39914735"/>
              <a:gd name="connsiteX66" fmla="*/ 2407920 w 9155572"/>
              <a:gd name="connsiteY66" fmla="*/ 1784255 h 39914735"/>
              <a:gd name="connsiteX67" fmla="*/ 3931154 w 9155572"/>
              <a:gd name="connsiteY67" fmla="*/ 618010 h 39914735"/>
              <a:gd name="connsiteX68" fmla="*/ 4781520 w 9155572"/>
              <a:gd name="connsiteY68" fmla="*/ 163991 h 39914735"/>
              <a:gd name="connsiteX0" fmla="*/ 4783315 w 9157367"/>
              <a:gd name="connsiteY0" fmla="*/ 163991 h 39914735"/>
              <a:gd name="connsiteX1" fmla="*/ 6273355 w 9157367"/>
              <a:gd name="connsiteY1" fmla="*/ 515387 h 39914735"/>
              <a:gd name="connsiteX2" fmla="*/ 7378795 w 9157367"/>
              <a:gd name="connsiteY2" fmla="*/ 1721208 h 39914735"/>
              <a:gd name="connsiteX3" fmla="*/ 7190635 w 9157367"/>
              <a:gd name="connsiteY3" fmla="*/ 2644815 h 39914735"/>
              <a:gd name="connsiteX4" fmla="*/ 7025995 w 9157367"/>
              <a:gd name="connsiteY4" fmla="*/ 3696701 h 39914735"/>
              <a:gd name="connsiteX5" fmla="*/ 7214155 w 9157367"/>
              <a:gd name="connsiteY5" fmla="*/ 5005145 h 39914735"/>
              <a:gd name="connsiteX6" fmla="*/ 6837835 w 9157367"/>
              <a:gd name="connsiteY6" fmla="*/ 5261703 h 39914735"/>
              <a:gd name="connsiteX7" fmla="*/ 7002475 w 9157367"/>
              <a:gd name="connsiteY7" fmla="*/ 5758919 h 39914735"/>
              <a:gd name="connsiteX8" fmla="*/ 7096555 w 9157367"/>
              <a:gd name="connsiteY8" fmla="*/ 6287933 h 39914735"/>
              <a:gd name="connsiteX9" fmla="*/ 8284666 w 9157367"/>
              <a:gd name="connsiteY9" fmla="*/ 7459349 h 39914735"/>
              <a:gd name="connsiteX10" fmla="*/ 8579062 w 9157367"/>
              <a:gd name="connsiteY10" fmla="*/ 9208438 h 39914735"/>
              <a:gd name="connsiteX11" fmla="*/ 7804675 w 9157367"/>
              <a:gd name="connsiteY11" fmla="*/ 14860175 h 39914735"/>
              <a:gd name="connsiteX12" fmla="*/ 7164595 w 9157367"/>
              <a:gd name="connsiteY12" fmla="*/ 15683135 h 39914735"/>
              <a:gd name="connsiteX13" fmla="*/ 7896115 w 9157367"/>
              <a:gd name="connsiteY13" fmla="*/ 16688975 h 39914735"/>
              <a:gd name="connsiteX14" fmla="*/ 7804675 w 9157367"/>
              <a:gd name="connsiteY14" fmla="*/ 20803775 h 39914735"/>
              <a:gd name="connsiteX15" fmla="*/ 6981715 w 9157367"/>
              <a:gd name="connsiteY15" fmla="*/ 22541135 h 39914735"/>
              <a:gd name="connsiteX16" fmla="*/ 6981715 w 9157367"/>
              <a:gd name="connsiteY16" fmla="*/ 24644255 h 39914735"/>
              <a:gd name="connsiteX17" fmla="*/ 6707395 w 9157367"/>
              <a:gd name="connsiteY17" fmla="*/ 25558655 h 39914735"/>
              <a:gd name="connsiteX18" fmla="*/ 6707395 w 9157367"/>
              <a:gd name="connsiteY18" fmla="*/ 26838815 h 39914735"/>
              <a:gd name="connsiteX19" fmla="*/ 6433075 w 9157367"/>
              <a:gd name="connsiteY19" fmla="*/ 29399135 h 39914735"/>
              <a:gd name="connsiteX20" fmla="*/ 6890275 w 9157367"/>
              <a:gd name="connsiteY20" fmla="*/ 31502255 h 39914735"/>
              <a:gd name="connsiteX21" fmla="*/ 6524515 w 9157367"/>
              <a:gd name="connsiteY21" fmla="*/ 35891375 h 39914735"/>
              <a:gd name="connsiteX22" fmla="*/ 7438915 w 9157367"/>
              <a:gd name="connsiteY22" fmla="*/ 37262975 h 39914735"/>
              <a:gd name="connsiteX23" fmla="*/ 6707395 w 9157367"/>
              <a:gd name="connsiteY23" fmla="*/ 38543135 h 39914735"/>
              <a:gd name="connsiteX24" fmla="*/ 6798835 w 9157367"/>
              <a:gd name="connsiteY24" fmla="*/ 39366095 h 39914735"/>
              <a:gd name="connsiteX25" fmla="*/ 6250195 w 9157367"/>
              <a:gd name="connsiteY25" fmla="*/ 39183215 h 39914735"/>
              <a:gd name="connsiteX26" fmla="*/ 6250195 w 9157367"/>
              <a:gd name="connsiteY26" fmla="*/ 39640415 h 39914735"/>
              <a:gd name="connsiteX27" fmla="*/ 5335795 w 9157367"/>
              <a:gd name="connsiteY27" fmla="*/ 39914735 h 39914735"/>
              <a:gd name="connsiteX28" fmla="*/ 2775475 w 9157367"/>
              <a:gd name="connsiteY28" fmla="*/ 39640415 h 39914735"/>
              <a:gd name="connsiteX29" fmla="*/ 3598435 w 9157367"/>
              <a:gd name="connsiteY29" fmla="*/ 39000335 h 39914735"/>
              <a:gd name="connsiteX30" fmla="*/ 580915 w 9157367"/>
              <a:gd name="connsiteY30" fmla="*/ 38908895 h 39914735"/>
              <a:gd name="connsiteX31" fmla="*/ 2775475 w 9157367"/>
              <a:gd name="connsiteY31" fmla="*/ 37903055 h 39914735"/>
              <a:gd name="connsiteX32" fmla="*/ 4329955 w 9157367"/>
              <a:gd name="connsiteY32" fmla="*/ 36348575 h 39914735"/>
              <a:gd name="connsiteX33" fmla="*/ 3598435 w 9157367"/>
              <a:gd name="connsiteY33" fmla="*/ 30496415 h 39914735"/>
              <a:gd name="connsiteX34" fmla="*/ 3689875 w 9157367"/>
              <a:gd name="connsiteY34" fmla="*/ 29764895 h 39914735"/>
              <a:gd name="connsiteX35" fmla="*/ 32275 w 9157367"/>
              <a:gd name="connsiteY35" fmla="*/ 29033375 h 39914735"/>
              <a:gd name="connsiteX36" fmla="*/ 1861075 w 9157367"/>
              <a:gd name="connsiteY36" fmla="*/ 19066415 h 39914735"/>
              <a:gd name="connsiteX37" fmla="*/ 1312435 w 9157367"/>
              <a:gd name="connsiteY37" fmla="*/ 19157855 h 39914735"/>
              <a:gd name="connsiteX38" fmla="*/ 1403875 w 9157367"/>
              <a:gd name="connsiteY38" fmla="*/ 18974975 h 39914735"/>
              <a:gd name="connsiteX39" fmla="*/ 1038115 w 9157367"/>
              <a:gd name="connsiteY39" fmla="*/ 19157855 h 39914735"/>
              <a:gd name="connsiteX40" fmla="*/ 855235 w 9157367"/>
              <a:gd name="connsiteY40" fmla="*/ 18883535 h 39914735"/>
              <a:gd name="connsiteX41" fmla="*/ 489475 w 9157367"/>
              <a:gd name="connsiteY41" fmla="*/ 19066415 h 39914735"/>
              <a:gd name="connsiteX42" fmla="*/ 855235 w 9157367"/>
              <a:gd name="connsiteY42" fmla="*/ 18426335 h 39914735"/>
              <a:gd name="connsiteX43" fmla="*/ 306595 w 9157367"/>
              <a:gd name="connsiteY43" fmla="*/ 18334895 h 39914735"/>
              <a:gd name="connsiteX44" fmla="*/ 580915 w 9157367"/>
              <a:gd name="connsiteY44" fmla="*/ 17786255 h 39914735"/>
              <a:gd name="connsiteX45" fmla="*/ 123715 w 9157367"/>
              <a:gd name="connsiteY45" fmla="*/ 17329055 h 39914735"/>
              <a:gd name="connsiteX46" fmla="*/ 398035 w 9157367"/>
              <a:gd name="connsiteY46" fmla="*/ 17237615 h 39914735"/>
              <a:gd name="connsiteX47" fmla="*/ 489475 w 9157367"/>
              <a:gd name="connsiteY47" fmla="*/ 16414655 h 39914735"/>
              <a:gd name="connsiteX48" fmla="*/ 946675 w 9157367"/>
              <a:gd name="connsiteY48" fmla="*/ 14860175 h 39914735"/>
              <a:gd name="connsiteX49" fmla="*/ 32275 w 9157367"/>
              <a:gd name="connsiteY49" fmla="*/ 14311535 h 39914735"/>
              <a:gd name="connsiteX50" fmla="*/ 753026 w 9157367"/>
              <a:gd name="connsiteY50" fmla="*/ 13015278 h 39914735"/>
              <a:gd name="connsiteX51" fmla="*/ 139700 w 9157367"/>
              <a:gd name="connsiteY51" fmla="*/ 12552284 h 39914735"/>
              <a:gd name="connsiteX52" fmla="*/ 123715 w 9157367"/>
              <a:gd name="connsiteY52" fmla="*/ 11568335 h 39914735"/>
              <a:gd name="connsiteX53" fmla="*/ 398035 w 9157367"/>
              <a:gd name="connsiteY53" fmla="*/ 11659775 h 39914735"/>
              <a:gd name="connsiteX54" fmla="*/ 1312435 w 9157367"/>
              <a:gd name="connsiteY54" fmla="*/ 10288175 h 39914735"/>
              <a:gd name="connsiteX55" fmla="*/ 2043955 w 9157367"/>
              <a:gd name="connsiteY55" fmla="*/ 10653935 h 39914735"/>
              <a:gd name="connsiteX56" fmla="*/ 2775475 w 9157367"/>
              <a:gd name="connsiteY56" fmla="*/ 7910735 h 39914735"/>
              <a:gd name="connsiteX57" fmla="*/ 3964195 w 9157367"/>
              <a:gd name="connsiteY57" fmla="*/ 7544975 h 39914735"/>
              <a:gd name="connsiteX58" fmla="*/ 4329955 w 9157367"/>
              <a:gd name="connsiteY58" fmla="*/ 6081935 h 39914735"/>
              <a:gd name="connsiteX59" fmla="*/ 3309835 w 9157367"/>
              <a:gd name="connsiteY59" fmla="*/ 5730991 h 39914735"/>
              <a:gd name="connsiteX60" fmla="*/ 3145195 w 9157367"/>
              <a:gd name="connsiteY60" fmla="*/ 5131152 h 39914735"/>
              <a:gd name="connsiteX61" fmla="*/ 3074635 w 9157367"/>
              <a:gd name="connsiteY61" fmla="*/ 4823283 h 39914735"/>
              <a:gd name="connsiteX62" fmla="*/ 2684035 w 9157367"/>
              <a:gd name="connsiteY62" fmla="*/ 4618895 h 39914735"/>
              <a:gd name="connsiteX63" fmla="*/ 2862955 w 9157367"/>
              <a:gd name="connsiteY63" fmla="*/ 3617462 h 39914735"/>
              <a:gd name="connsiteX64" fmla="*/ 2627755 w 9157367"/>
              <a:gd name="connsiteY64" fmla="*/ 3283937 h 39914735"/>
              <a:gd name="connsiteX65" fmla="*/ 2409715 w 9157367"/>
              <a:gd name="connsiteY65" fmla="*/ 2515775 h 39914735"/>
              <a:gd name="connsiteX66" fmla="*/ 2409715 w 9157367"/>
              <a:gd name="connsiteY66" fmla="*/ 1784255 h 39914735"/>
              <a:gd name="connsiteX67" fmla="*/ 3932949 w 9157367"/>
              <a:gd name="connsiteY67" fmla="*/ 618010 h 39914735"/>
              <a:gd name="connsiteX68" fmla="*/ 4783315 w 9157367"/>
              <a:gd name="connsiteY68" fmla="*/ 163991 h 39914735"/>
              <a:gd name="connsiteX0" fmla="*/ 4820114 w 9194166"/>
              <a:gd name="connsiteY0" fmla="*/ 163991 h 39914735"/>
              <a:gd name="connsiteX1" fmla="*/ 6310154 w 9194166"/>
              <a:gd name="connsiteY1" fmla="*/ 515387 h 39914735"/>
              <a:gd name="connsiteX2" fmla="*/ 7415594 w 9194166"/>
              <a:gd name="connsiteY2" fmla="*/ 1721208 h 39914735"/>
              <a:gd name="connsiteX3" fmla="*/ 7227434 w 9194166"/>
              <a:gd name="connsiteY3" fmla="*/ 2644815 h 39914735"/>
              <a:gd name="connsiteX4" fmla="*/ 7062794 w 9194166"/>
              <a:gd name="connsiteY4" fmla="*/ 3696701 h 39914735"/>
              <a:gd name="connsiteX5" fmla="*/ 7250954 w 9194166"/>
              <a:gd name="connsiteY5" fmla="*/ 5005145 h 39914735"/>
              <a:gd name="connsiteX6" fmla="*/ 6874634 w 9194166"/>
              <a:gd name="connsiteY6" fmla="*/ 5261703 h 39914735"/>
              <a:gd name="connsiteX7" fmla="*/ 7039274 w 9194166"/>
              <a:gd name="connsiteY7" fmla="*/ 5758919 h 39914735"/>
              <a:gd name="connsiteX8" fmla="*/ 7133354 w 9194166"/>
              <a:gd name="connsiteY8" fmla="*/ 6287933 h 39914735"/>
              <a:gd name="connsiteX9" fmla="*/ 8321465 w 9194166"/>
              <a:gd name="connsiteY9" fmla="*/ 7459349 h 39914735"/>
              <a:gd name="connsiteX10" fmla="*/ 8615861 w 9194166"/>
              <a:gd name="connsiteY10" fmla="*/ 9208438 h 39914735"/>
              <a:gd name="connsiteX11" fmla="*/ 7841474 w 9194166"/>
              <a:gd name="connsiteY11" fmla="*/ 14860175 h 39914735"/>
              <a:gd name="connsiteX12" fmla="*/ 7201394 w 9194166"/>
              <a:gd name="connsiteY12" fmla="*/ 15683135 h 39914735"/>
              <a:gd name="connsiteX13" fmla="*/ 7932914 w 9194166"/>
              <a:gd name="connsiteY13" fmla="*/ 16688975 h 39914735"/>
              <a:gd name="connsiteX14" fmla="*/ 7841474 w 9194166"/>
              <a:gd name="connsiteY14" fmla="*/ 20803775 h 39914735"/>
              <a:gd name="connsiteX15" fmla="*/ 7018514 w 9194166"/>
              <a:gd name="connsiteY15" fmla="*/ 22541135 h 39914735"/>
              <a:gd name="connsiteX16" fmla="*/ 7018514 w 9194166"/>
              <a:gd name="connsiteY16" fmla="*/ 24644255 h 39914735"/>
              <a:gd name="connsiteX17" fmla="*/ 6744194 w 9194166"/>
              <a:gd name="connsiteY17" fmla="*/ 25558655 h 39914735"/>
              <a:gd name="connsiteX18" fmla="*/ 6744194 w 9194166"/>
              <a:gd name="connsiteY18" fmla="*/ 26838815 h 39914735"/>
              <a:gd name="connsiteX19" fmla="*/ 6469874 w 9194166"/>
              <a:gd name="connsiteY19" fmla="*/ 29399135 h 39914735"/>
              <a:gd name="connsiteX20" fmla="*/ 6927074 w 9194166"/>
              <a:gd name="connsiteY20" fmla="*/ 31502255 h 39914735"/>
              <a:gd name="connsiteX21" fmla="*/ 6561314 w 9194166"/>
              <a:gd name="connsiteY21" fmla="*/ 35891375 h 39914735"/>
              <a:gd name="connsiteX22" fmla="*/ 7475714 w 9194166"/>
              <a:gd name="connsiteY22" fmla="*/ 37262975 h 39914735"/>
              <a:gd name="connsiteX23" fmla="*/ 6744194 w 9194166"/>
              <a:gd name="connsiteY23" fmla="*/ 38543135 h 39914735"/>
              <a:gd name="connsiteX24" fmla="*/ 6835634 w 9194166"/>
              <a:gd name="connsiteY24" fmla="*/ 39366095 h 39914735"/>
              <a:gd name="connsiteX25" fmla="*/ 6286994 w 9194166"/>
              <a:gd name="connsiteY25" fmla="*/ 39183215 h 39914735"/>
              <a:gd name="connsiteX26" fmla="*/ 6286994 w 9194166"/>
              <a:gd name="connsiteY26" fmla="*/ 39640415 h 39914735"/>
              <a:gd name="connsiteX27" fmla="*/ 5372594 w 9194166"/>
              <a:gd name="connsiteY27" fmla="*/ 39914735 h 39914735"/>
              <a:gd name="connsiteX28" fmla="*/ 2812274 w 9194166"/>
              <a:gd name="connsiteY28" fmla="*/ 39640415 h 39914735"/>
              <a:gd name="connsiteX29" fmla="*/ 3635234 w 9194166"/>
              <a:gd name="connsiteY29" fmla="*/ 39000335 h 39914735"/>
              <a:gd name="connsiteX30" fmla="*/ 617714 w 9194166"/>
              <a:gd name="connsiteY30" fmla="*/ 38908895 h 39914735"/>
              <a:gd name="connsiteX31" fmla="*/ 2812274 w 9194166"/>
              <a:gd name="connsiteY31" fmla="*/ 37903055 h 39914735"/>
              <a:gd name="connsiteX32" fmla="*/ 4366754 w 9194166"/>
              <a:gd name="connsiteY32" fmla="*/ 36348575 h 39914735"/>
              <a:gd name="connsiteX33" fmla="*/ 3635234 w 9194166"/>
              <a:gd name="connsiteY33" fmla="*/ 30496415 h 39914735"/>
              <a:gd name="connsiteX34" fmla="*/ 3726674 w 9194166"/>
              <a:gd name="connsiteY34" fmla="*/ 29764895 h 39914735"/>
              <a:gd name="connsiteX35" fmla="*/ 69074 w 9194166"/>
              <a:gd name="connsiteY35" fmla="*/ 29033375 h 39914735"/>
              <a:gd name="connsiteX36" fmla="*/ 1897874 w 9194166"/>
              <a:gd name="connsiteY36" fmla="*/ 19066415 h 39914735"/>
              <a:gd name="connsiteX37" fmla="*/ 1349234 w 9194166"/>
              <a:gd name="connsiteY37" fmla="*/ 19157855 h 39914735"/>
              <a:gd name="connsiteX38" fmla="*/ 1440674 w 9194166"/>
              <a:gd name="connsiteY38" fmla="*/ 18974975 h 39914735"/>
              <a:gd name="connsiteX39" fmla="*/ 1074914 w 9194166"/>
              <a:gd name="connsiteY39" fmla="*/ 19157855 h 39914735"/>
              <a:gd name="connsiteX40" fmla="*/ 892034 w 9194166"/>
              <a:gd name="connsiteY40" fmla="*/ 18883535 h 39914735"/>
              <a:gd name="connsiteX41" fmla="*/ 526274 w 9194166"/>
              <a:gd name="connsiteY41" fmla="*/ 19066415 h 39914735"/>
              <a:gd name="connsiteX42" fmla="*/ 892034 w 9194166"/>
              <a:gd name="connsiteY42" fmla="*/ 18426335 h 39914735"/>
              <a:gd name="connsiteX43" fmla="*/ 343394 w 9194166"/>
              <a:gd name="connsiteY43" fmla="*/ 18334895 h 39914735"/>
              <a:gd name="connsiteX44" fmla="*/ 617714 w 9194166"/>
              <a:gd name="connsiteY44" fmla="*/ 17786255 h 39914735"/>
              <a:gd name="connsiteX45" fmla="*/ 160514 w 9194166"/>
              <a:gd name="connsiteY45" fmla="*/ 17329055 h 39914735"/>
              <a:gd name="connsiteX46" fmla="*/ 434834 w 9194166"/>
              <a:gd name="connsiteY46" fmla="*/ 17237615 h 39914735"/>
              <a:gd name="connsiteX47" fmla="*/ 526274 w 9194166"/>
              <a:gd name="connsiteY47" fmla="*/ 16414655 h 39914735"/>
              <a:gd name="connsiteX48" fmla="*/ 983474 w 9194166"/>
              <a:gd name="connsiteY48" fmla="*/ 14860175 h 39914735"/>
              <a:gd name="connsiteX49" fmla="*/ 69074 w 9194166"/>
              <a:gd name="connsiteY49" fmla="*/ 14311535 h 39914735"/>
              <a:gd name="connsiteX50" fmla="*/ 569028 w 9194166"/>
              <a:gd name="connsiteY50" fmla="*/ 12706616 h 39914735"/>
              <a:gd name="connsiteX51" fmla="*/ 176499 w 9194166"/>
              <a:gd name="connsiteY51" fmla="*/ 12552284 h 39914735"/>
              <a:gd name="connsiteX52" fmla="*/ 160514 w 9194166"/>
              <a:gd name="connsiteY52" fmla="*/ 11568335 h 39914735"/>
              <a:gd name="connsiteX53" fmla="*/ 434834 w 9194166"/>
              <a:gd name="connsiteY53" fmla="*/ 11659775 h 39914735"/>
              <a:gd name="connsiteX54" fmla="*/ 1349234 w 9194166"/>
              <a:gd name="connsiteY54" fmla="*/ 10288175 h 39914735"/>
              <a:gd name="connsiteX55" fmla="*/ 2080754 w 9194166"/>
              <a:gd name="connsiteY55" fmla="*/ 10653935 h 39914735"/>
              <a:gd name="connsiteX56" fmla="*/ 2812274 w 9194166"/>
              <a:gd name="connsiteY56" fmla="*/ 7910735 h 39914735"/>
              <a:gd name="connsiteX57" fmla="*/ 4000994 w 9194166"/>
              <a:gd name="connsiteY57" fmla="*/ 7544975 h 39914735"/>
              <a:gd name="connsiteX58" fmla="*/ 4366754 w 9194166"/>
              <a:gd name="connsiteY58" fmla="*/ 6081935 h 39914735"/>
              <a:gd name="connsiteX59" fmla="*/ 3346634 w 9194166"/>
              <a:gd name="connsiteY59" fmla="*/ 5730991 h 39914735"/>
              <a:gd name="connsiteX60" fmla="*/ 3181994 w 9194166"/>
              <a:gd name="connsiteY60" fmla="*/ 5131152 h 39914735"/>
              <a:gd name="connsiteX61" fmla="*/ 3111434 w 9194166"/>
              <a:gd name="connsiteY61" fmla="*/ 4823283 h 39914735"/>
              <a:gd name="connsiteX62" fmla="*/ 2720834 w 9194166"/>
              <a:gd name="connsiteY62" fmla="*/ 4618895 h 39914735"/>
              <a:gd name="connsiteX63" fmla="*/ 2899754 w 9194166"/>
              <a:gd name="connsiteY63" fmla="*/ 3617462 h 39914735"/>
              <a:gd name="connsiteX64" fmla="*/ 2664554 w 9194166"/>
              <a:gd name="connsiteY64" fmla="*/ 3283937 h 39914735"/>
              <a:gd name="connsiteX65" fmla="*/ 2446514 w 9194166"/>
              <a:gd name="connsiteY65" fmla="*/ 2515775 h 39914735"/>
              <a:gd name="connsiteX66" fmla="*/ 2446514 w 9194166"/>
              <a:gd name="connsiteY66" fmla="*/ 1784255 h 39914735"/>
              <a:gd name="connsiteX67" fmla="*/ 3969748 w 9194166"/>
              <a:gd name="connsiteY67" fmla="*/ 618010 h 39914735"/>
              <a:gd name="connsiteX68" fmla="*/ 4820114 w 9194166"/>
              <a:gd name="connsiteY68" fmla="*/ 163991 h 39914735"/>
              <a:gd name="connsiteX0" fmla="*/ 4751040 w 9125092"/>
              <a:gd name="connsiteY0" fmla="*/ 163991 h 39914735"/>
              <a:gd name="connsiteX1" fmla="*/ 6241080 w 9125092"/>
              <a:gd name="connsiteY1" fmla="*/ 515387 h 39914735"/>
              <a:gd name="connsiteX2" fmla="*/ 7346520 w 9125092"/>
              <a:gd name="connsiteY2" fmla="*/ 1721208 h 39914735"/>
              <a:gd name="connsiteX3" fmla="*/ 7158360 w 9125092"/>
              <a:gd name="connsiteY3" fmla="*/ 2644815 h 39914735"/>
              <a:gd name="connsiteX4" fmla="*/ 6993720 w 9125092"/>
              <a:gd name="connsiteY4" fmla="*/ 3696701 h 39914735"/>
              <a:gd name="connsiteX5" fmla="*/ 7181880 w 9125092"/>
              <a:gd name="connsiteY5" fmla="*/ 5005145 h 39914735"/>
              <a:gd name="connsiteX6" fmla="*/ 6805560 w 9125092"/>
              <a:gd name="connsiteY6" fmla="*/ 5261703 h 39914735"/>
              <a:gd name="connsiteX7" fmla="*/ 6970200 w 9125092"/>
              <a:gd name="connsiteY7" fmla="*/ 5758919 h 39914735"/>
              <a:gd name="connsiteX8" fmla="*/ 7064280 w 9125092"/>
              <a:gd name="connsiteY8" fmla="*/ 6287933 h 39914735"/>
              <a:gd name="connsiteX9" fmla="*/ 8252391 w 9125092"/>
              <a:gd name="connsiteY9" fmla="*/ 7459349 h 39914735"/>
              <a:gd name="connsiteX10" fmla="*/ 8546787 w 9125092"/>
              <a:gd name="connsiteY10" fmla="*/ 9208438 h 39914735"/>
              <a:gd name="connsiteX11" fmla="*/ 7772400 w 9125092"/>
              <a:gd name="connsiteY11" fmla="*/ 14860175 h 39914735"/>
              <a:gd name="connsiteX12" fmla="*/ 7132320 w 9125092"/>
              <a:gd name="connsiteY12" fmla="*/ 15683135 h 39914735"/>
              <a:gd name="connsiteX13" fmla="*/ 7863840 w 9125092"/>
              <a:gd name="connsiteY13" fmla="*/ 16688975 h 39914735"/>
              <a:gd name="connsiteX14" fmla="*/ 7772400 w 9125092"/>
              <a:gd name="connsiteY14" fmla="*/ 20803775 h 39914735"/>
              <a:gd name="connsiteX15" fmla="*/ 6949440 w 9125092"/>
              <a:gd name="connsiteY15" fmla="*/ 22541135 h 39914735"/>
              <a:gd name="connsiteX16" fmla="*/ 6949440 w 9125092"/>
              <a:gd name="connsiteY16" fmla="*/ 24644255 h 39914735"/>
              <a:gd name="connsiteX17" fmla="*/ 6675120 w 9125092"/>
              <a:gd name="connsiteY17" fmla="*/ 25558655 h 39914735"/>
              <a:gd name="connsiteX18" fmla="*/ 6675120 w 9125092"/>
              <a:gd name="connsiteY18" fmla="*/ 26838815 h 39914735"/>
              <a:gd name="connsiteX19" fmla="*/ 6400800 w 9125092"/>
              <a:gd name="connsiteY19" fmla="*/ 29399135 h 39914735"/>
              <a:gd name="connsiteX20" fmla="*/ 6858000 w 9125092"/>
              <a:gd name="connsiteY20" fmla="*/ 31502255 h 39914735"/>
              <a:gd name="connsiteX21" fmla="*/ 6492240 w 9125092"/>
              <a:gd name="connsiteY21" fmla="*/ 35891375 h 39914735"/>
              <a:gd name="connsiteX22" fmla="*/ 7406640 w 9125092"/>
              <a:gd name="connsiteY22" fmla="*/ 37262975 h 39914735"/>
              <a:gd name="connsiteX23" fmla="*/ 6675120 w 9125092"/>
              <a:gd name="connsiteY23" fmla="*/ 38543135 h 39914735"/>
              <a:gd name="connsiteX24" fmla="*/ 6766560 w 9125092"/>
              <a:gd name="connsiteY24" fmla="*/ 39366095 h 39914735"/>
              <a:gd name="connsiteX25" fmla="*/ 6217920 w 9125092"/>
              <a:gd name="connsiteY25" fmla="*/ 39183215 h 39914735"/>
              <a:gd name="connsiteX26" fmla="*/ 6217920 w 9125092"/>
              <a:gd name="connsiteY26" fmla="*/ 39640415 h 39914735"/>
              <a:gd name="connsiteX27" fmla="*/ 5303520 w 9125092"/>
              <a:gd name="connsiteY27" fmla="*/ 39914735 h 39914735"/>
              <a:gd name="connsiteX28" fmla="*/ 2743200 w 9125092"/>
              <a:gd name="connsiteY28" fmla="*/ 39640415 h 39914735"/>
              <a:gd name="connsiteX29" fmla="*/ 3566160 w 9125092"/>
              <a:gd name="connsiteY29" fmla="*/ 39000335 h 39914735"/>
              <a:gd name="connsiteX30" fmla="*/ 548640 w 9125092"/>
              <a:gd name="connsiteY30" fmla="*/ 38908895 h 39914735"/>
              <a:gd name="connsiteX31" fmla="*/ 2743200 w 9125092"/>
              <a:gd name="connsiteY31" fmla="*/ 37903055 h 39914735"/>
              <a:gd name="connsiteX32" fmla="*/ 4297680 w 9125092"/>
              <a:gd name="connsiteY32" fmla="*/ 36348575 h 39914735"/>
              <a:gd name="connsiteX33" fmla="*/ 3566160 w 9125092"/>
              <a:gd name="connsiteY33" fmla="*/ 30496415 h 39914735"/>
              <a:gd name="connsiteX34" fmla="*/ 3657600 w 9125092"/>
              <a:gd name="connsiteY34" fmla="*/ 29764895 h 39914735"/>
              <a:gd name="connsiteX35" fmla="*/ 0 w 9125092"/>
              <a:gd name="connsiteY35" fmla="*/ 29033375 h 39914735"/>
              <a:gd name="connsiteX36" fmla="*/ 1828800 w 9125092"/>
              <a:gd name="connsiteY36" fmla="*/ 19066415 h 39914735"/>
              <a:gd name="connsiteX37" fmla="*/ 1280160 w 9125092"/>
              <a:gd name="connsiteY37" fmla="*/ 19157855 h 39914735"/>
              <a:gd name="connsiteX38" fmla="*/ 1371600 w 9125092"/>
              <a:gd name="connsiteY38" fmla="*/ 18974975 h 39914735"/>
              <a:gd name="connsiteX39" fmla="*/ 1005840 w 9125092"/>
              <a:gd name="connsiteY39" fmla="*/ 19157855 h 39914735"/>
              <a:gd name="connsiteX40" fmla="*/ 822960 w 9125092"/>
              <a:gd name="connsiteY40" fmla="*/ 18883535 h 39914735"/>
              <a:gd name="connsiteX41" fmla="*/ 457200 w 9125092"/>
              <a:gd name="connsiteY41" fmla="*/ 19066415 h 39914735"/>
              <a:gd name="connsiteX42" fmla="*/ 822960 w 9125092"/>
              <a:gd name="connsiteY42" fmla="*/ 18426335 h 39914735"/>
              <a:gd name="connsiteX43" fmla="*/ 274320 w 9125092"/>
              <a:gd name="connsiteY43" fmla="*/ 18334895 h 39914735"/>
              <a:gd name="connsiteX44" fmla="*/ 548640 w 9125092"/>
              <a:gd name="connsiteY44" fmla="*/ 17786255 h 39914735"/>
              <a:gd name="connsiteX45" fmla="*/ 91440 w 9125092"/>
              <a:gd name="connsiteY45" fmla="*/ 17329055 h 39914735"/>
              <a:gd name="connsiteX46" fmla="*/ 365760 w 9125092"/>
              <a:gd name="connsiteY46" fmla="*/ 17237615 h 39914735"/>
              <a:gd name="connsiteX47" fmla="*/ 457200 w 9125092"/>
              <a:gd name="connsiteY47" fmla="*/ 16414655 h 39914735"/>
              <a:gd name="connsiteX48" fmla="*/ 914400 w 9125092"/>
              <a:gd name="connsiteY48" fmla="*/ 14860175 h 39914735"/>
              <a:gd name="connsiteX49" fmla="*/ 156491 w 9125092"/>
              <a:gd name="connsiteY49" fmla="*/ 14892977 h 39914735"/>
              <a:gd name="connsiteX50" fmla="*/ 499954 w 9125092"/>
              <a:gd name="connsiteY50" fmla="*/ 12706616 h 39914735"/>
              <a:gd name="connsiteX51" fmla="*/ 107425 w 9125092"/>
              <a:gd name="connsiteY51" fmla="*/ 12552284 h 39914735"/>
              <a:gd name="connsiteX52" fmla="*/ 91440 w 9125092"/>
              <a:gd name="connsiteY52" fmla="*/ 11568335 h 39914735"/>
              <a:gd name="connsiteX53" fmla="*/ 365760 w 9125092"/>
              <a:gd name="connsiteY53" fmla="*/ 11659775 h 39914735"/>
              <a:gd name="connsiteX54" fmla="*/ 1280160 w 9125092"/>
              <a:gd name="connsiteY54" fmla="*/ 10288175 h 39914735"/>
              <a:gd name="connsiteX55" fmla="*/ 2011680 w 9125092"/>
              <a:gd name="connsiteY55" fmla="*/ 10653935 h 39914735"/>
              <a:gd name="connsiteX56" fmla="*/ 2743200 w 9125092"/>
              <a:gd name="connsiteY56" fmla="*/ 7910735 h 39914735"/>
              <a:gd name="connsiteX57" fmla="*/ 3931920 w 9125092"/>
              <a:gd name="connsiteY57" fmla="*/ 7544975 h 39914735"/>
              <a:gd name="connsiteX58" fmla="*/ 4297680 w 9125092"/>
              <a:gd name="connsiteY58" fmla="*/ 6081935 h 39914735"/>
              <a:gd name="connsiteX59" fmla="*/ 3277560 w 9125092"/>
              <a:gd name="connsiteY59" fmla="*/ 5730991 h 39914735"/>
              <a:gd name="connsiteX60" fmla="*/ 3112920 w 9125092"/>
              <a:gd name="connsiteY60" fmla="*/ 5131152 h 39914735"/>
              <a:gd name="connsiteX61" fmla="*/ 3042360 w 9125092"/>
              <a:gd name="connsiteY61" fmla="*/ 4823283 h 39914735"/>
              <a:gd name="connsiteX62" fmla="*/ 2651760 w 9125092"/>
              <a:gd name="connsiteY62" fmla="*/ 4618895 h 39914735"/>
              <a:gd name="connsiteX63" fmla="*/ 2830680 w 9125092"/>
              <a:gd name="connsiteY63" fmla="*/ 3617462 h 39914735"/>
              <a:gd name="connsiteX64" fmla="*/ 2595480 w 9125092"/>
              <a:gd name="connsiteY64" fmla="*/ 3283937 h 39914735"/>
              <a:gd name="connsiteX65" fmla="*/ 2377440 w 9125092"/>
              <a:gd name="connsiteY65" fmla="*/ 2515775 h 39914735"/>
              <a:gd name="connsiteX66" fmla="*/ 2377440 w 9125092"/>
              <a:gd name="connsiteY66" fmla="*/ 1784255 h 39914735"/>
              <a:gd name="connsiteX67" fmla="*/ 3900674 w 9125092"/>
              <a:gd name="connsiteY67" fmla="*/ 618010 h 39914735"/>
              <a:gd name="connsiteX68" fmla="*/ 4751040 w 9125092"/>
              <a:gd name="connsiteY68" fmla="*/ 163991 h 39914735"/>
              <a:gd name="connsiteX0" fmla="*/ 4751040 w 9125092"/>
              <a:gd name="connsiteY0" fmla="*/ 163991 h 39914735"/>
              <a:gd name="connsiteX1" fmla="*/ 6241080 w 9125092"/>
              <a:gd name="connsiteY1" fmla="*/ 515387 h 39914735"/>
              <a:gd name="connsiteX2" fmla="*/ 7346520 w 9125092"/>
              <a:gd name="connsiteY2" fmla="*/ 1721208 h 39914735"/>
              <a:gd name="connsiteX3" fmla="*/ 7158360 w 9125092"/>
              <a:gd name="connsiteY3" fmla="*/ 2644815 h 39914735"/>
              <a:gd name="connsiteX4" fmla="*/ 6993720 w 9125092"/>
              <a:gd name="connsiteY4" fmla="*/ 3696701 h 39914735"/>
              <a:gd name="connsiteX5" fmla="*/ 7181880 w 9125092"/>
              <a:gd name="connsiteY5" fmla="*/ 5005145 h 39914735"/>
              <a:gd name="connsiteX6" fmla="*/ 6805560 w 9125092"/>
              <a:gd name="connsiteY6" fmla="*/ 5261703 h 39914735"/>
              <a:gd name="connsiteX7" fmla="*/ 6970200 w 9125092"/>
              <a:gd name="connsiteY7" fmla="*/ 5758919 h 39914735"/>
              <a:gd name="connsiteX8" fmla="*/ 7064280 w 9125092"/>
              <a:gd name="connsiteY8" fmla="*/ 6287933 h 39914735"/>
              <a:gd name="connsiteX9" fmla="*/ 8252391 w 9125092"/>
              <a:gd name="connsiteY9" fmla="*/ 7459349 h 39914735"/>
              <a:gd name="connsiteX10" fmla="*/ 8546787 w 9125092"/>
              <a:gd name="connsiteY10" fmla="*/ 9208438 h 39914735"/>
              <a:gd name="connsiteX11" fmla="*/ 7772400 w 9125092"/>
              <a:gd name="connsiteY11" fmla="*/ 14860175 h 39914735"/>
              <a:gd name="connsiteX12" fmla="*/ 7132320 w 9125092"/>
              <a:gd name="connsiteY12" fmla="*/ 15683135 h 39914735"/>
              <a:gd name="connsiteX13" fmla="*/ 7863840 w 9125092"/>
              <a:gd name="connsiteY13" fmla="*/ 16688975 h 39914735"/>
              <a:gd name="connsiteX14" fmla="*/ 7772400 w 9125092"/>
              <a:gd name="connsiteY14" fmla="*/ 20803775 h 39914735"/>
              <a:gd name="connsiteX15" fmla="*/ 6949440 w 9125092"/>
              <a:gd name="connsiteY15" fmla="*/ 22541135 h 39914735"/>
              <a:gd name="connsiteX16" fmla="*/ 6949440 w 9125092"/>
              <a:gd name="connsiteY16" fmla="*/ 24644255 h 39914735"/>
              <a:gd name="connsiteX17" fmla="*/ 6675120 w 9125092"/>
              <a:gd name="connsiteY17" fmla="*/ 25558655 h 39914735"/>
              <a:gd name="connsiteX18" fmla="*/ 6675120 w 9125092"/>
              <a:gd name="connsiteY18" fmla="*/ 26838815 h 39914735"/>
              <a:gd name="connsiteX19" fmla="*/ 6400800 w 9125092"/>
              <a:gd name="connsiteY19" fmla="*/ 29399135 h 39914735"/>
              <a:gd name="connsiteX20" fmla="*/ 6858000 w 9125092"/>
              <a:gd name="connsiteY20" fmla="*/ 31502255 h 39914735"/>
              <a:gd name="connsiteX21" fmla="*/ 6492240 w 9125092"/>
              <a:gd name="connsiteY21" fmla="*/ 35891375 h 39914735"/>
              <a:gd name="connsiteX22" fmla="*/ 7406640 w 9125092"/>
              <a:gd name="connsiteY22" fmla="*/ 37262975 h 39914735"/>
              <a:gd name="connsiteX23" fmla="*/ 6675120 w 9125092"/>
              <a:gd name="connsiteY23" fmla="*/ 38543135 h 39914735"/>
              <a:gd name="connsiteX24" fmla="*/ 6766560 w 9125092"/>
              <a:gd name="connsiteY24" fmla="*/ 39366095 h 39914735"/>
              <a:gd name="connsiteX25" fmla="*/ 6217920 w 9125092"/>
              <a:gd name="connsiteY25" fmla="*/ 39183215 h 39914735"/>
              <a:gd name="connsiteX26" fmla="*/ 6217920 w 9125092"/>
              <a:gd name="connsiteY26" fmla="*/ 39640415 h 39914735"/>
              <a:gd name="connsiteX27" fmla="*/ 5303520 w 9125092"/>
              <a:gd name="connsiteY27" fmla="*/ 39914735 h 39914735"/>
              <a:gd name="connsiteX28" fmla="*/ 2743200 w 9125092"/>
              <a:gd name="connsiteY28" fmla="*/ 39640415 h 39914735"/>
              <a:gd name="connsiteX29" fmla="*/ 3566160 w 9125092"/>
              <a:gd name="connsiteY29" fmla="*/ 39000335 h 39914735"/>
              <a:gd name="connsiteX30" fmla="*/ 548640 w 9125092"/>
              <a:gd name="connsiteY30" fmla="*/ 38908895 h 39914735"/>
              <a:gd name="connsiteX31" fmla="*/ 2743200 w 9125092"/>
              <a:gd name="connsiteY31" fmla="*/ 37903055 h 39914735"/>
              <a:gd name="connsiteX32" fmla="*/ 4297680 w 9125092"/>
              <a:gd name="connsiteY32" fmla="*/ 36348575 h 39914735"/>
              <a:gd name="connsiteX33" fmla="*/ 3566160 w 9125092"/>
              <a:gd name="connsiteY33" fmla="*/ 30496415 h 39914735"/>
              <a:gd name="connsiteX34" fmla="*/ 3657600 w 9125092"/>
              <a:gd name="connsiteY34" fmla="*/ 29764895 h 39914735"/>
              <a:gd name="connsiteX35" fmla="*/ 0 w 9125092"/>
              <a:gd name="connsiteY35" fmla="*/ 29033375 h 39914735"/>
              <a:gd name="connsiteX36" fmla="*/ 1828800 w 9125092"/>
              <a:gd name="connsiteY36" fmla="*/ 19066415 h 39914735"/>
              <a:gd name="connsiteX37" fmla="*/ 1280160 w 9125092"/>
              <a:gd name="connsiteY37" fmla="*/ 19157855 h 39914735"/>
              <a:gd name="connsiteX38" fmla="*/ 1371600 w 9125092"/>
              <a:gd name="connsiteY38" fmla="*/ 18974975 h 39914735"/>
              <a:gd name="connsiteX39" fmla="*/ 1005840 w 9125092"/>
              <a:gd name="connsiteY39" fmla="*/ 19157855 h 39914735"/>
              <a:gd name="connsiteX40" fmla="*/ 822960 w 9125092"/>
              <a:gd name="connsiteY40" fmla="*/ 18883535 h 39914735"/>
              <a:gd name="connsiteX41" fmla="*/ 457200 w 9125092"/>
              <a:gd name="connsiteY41" fmla="*/ 19066415 h 39914735"/>
              <a:gd name="connsiteX42" fmla="*/ 822960 w 9125092"/>
              <a:gd name="connsiteY42" fmla="*/ 18426335 h 39914735"/>
              <a:gd name="connsiteX43" fmla="*/ 274320 w 9125092"/>
              <a:gd name="connsiteY43" fmla="*/ 18334895 h 39914735"/>
              <a:gd name="connsiteX44" fmla="*/ 548640 w 9125092"/>
              <a:gd name="connsiteY44" fmla="*/ 17786255 h 39914735"/>
              <a:gd name="connsiteX45" fmla="*/ 91440 w 9125092"/>
              <a:gd name="connsiteY45" fmla="*/ 17329055 h 39914735"/>
              <a:gd name="connsiteX46" fmla="*/ 365760 w 9125092"/>
              <a:gd name="connsiteY46" fmla="*/ 17237615 h 39914735"/>
              <a:gd name="connsiteX47" fmla="*/ 457200 w 9125092"/>
              <a:gd name="connsiteY47" fmla="*/ 16414655 h 39914735"/>
              <a:gd name="connsiteX48" fmla="*/ 892482 w 9125092"/>
              <a:gd name="connsiteY48" fmla="*/ 15613190 h 39914735"/>
              <a:gd name="connsiteX49" fmla="*/ 156491 w 9125092"/>
              <a:gd name="connsiteY49" fmla="*/ 14892977 h 39914735"/>
              <a:gd name="connsiteX50" fmla="*/ 499954 w 9125092"/>
              <a:gd name="connsiteY50" fmla="*/ 12706616 h 39914735"/>
              <a:gd name="connsiteX51" fmla="*/ 107425 w 9125092"/>
              <a:gd name="connsiteY51" fmla="*/ 12552284 h 39914735"/>
              <a:gd name="connsiteX52" fmla="*/ 91440 w 9125092"/>
              <a:gd name="connsiteY52" fmla="*/ 11568335 h 39914735"/>
              <a:gd name="connsiteX53" fmla="*/ 365760 w 9125092"/>
              <a:gd name="connsiteY53" fmla="*/ 11659775 h 39914735"/>
              <a:gd name="connsiteX54" fmla="*/ 1280160 w 9125092"/>
              <a:gd name="connsiteY54" fmla="*/ 10288175 h 39914735"/>
              <a:gd name="connsiteX55" fmla="*/ 2011680 w 9125092"/>
              <a:gd name="connsiteY55" fmla="*/ 10653935 h 39914735"/>
              <a:gd name="connsiteX56" fmla="*/ 2743200 w 9125092"/>
              <a:gd name="connsiteY56" fmla="*/ 7910735 h 39914735"/>
              <a:gd name="connsiteX57" fmla="*/ 3931920 w 9125092"/>
              <a:gd name="connsiteY57" fmla="*/ 7544975 h 39914735"/>
              <a:gd name="connsiteX58" fmla="*/ 4297680 w 9125092"/>
              <a:gd name="connsiteY58" fmla="*/ 6081935 h 39914735"/>
              <a:gd name="connsiteX59" fmla="*/ 3277560 w 9125092"/>
              <a:gd name="connsiteY59" fmla="*/ 5730991 h 39914735"/>
              <a:gd name="connsiteX60" fmla="*/ 3112920 w 9125092"/>
              <a:gd name="connsiteY60" fmla="*/ 5131152 h 39914735"/>
              <a:gd name="connsiteX61" fmla="*/ 3042360 w 9125092"/>
              <a:gd name="connsiteY61" fmla="*/ 4823283 h 39914735"/>
              <a:gd name="connsiteX62" fmla="*/ 2651760 w 9125092"/>
              <a:gd name="connsiteY62" fmla="*/ 4618895 h 39914735"/>
              <a:gd name="connsiteX63" fmla="*/ 2830680 w 9125092"/>
              <a:gd name="connsiteY63" fmla="*/ 3617462 h 39914735"/>
              <a:gd name="connsiteX64" fmla="*/ 2595480 w 9125092"/>
              <a:gd name="connsiteY64" fmla="*/ 3283937 h 39914735"/>
              <a:gd name="connsiteX65" fmla="*/ 2377440 w 9125092"/>
              <a:gd name="connsiteY65" fmla="*/ 2515775 h 39914735"/>
              <a:gd name="connsiteX66" fmla="*/ 2377440 w 9125092"/>
              <a:gd name="connsiteY66" fmla="*/ 1784255 h 39914735"/>
              <a:gd name="connsiteX67" fmla="*/ 3900674 w 9125092"/>
              <a:gd name="connsiteY67" fmla="*/ 618010 h 39914735"/>
              <a:gd name="connsiteX68" fmla="*/ 4751040 w 9125092"/>
              <a:gd name="connsiteY68" fmla="*/ 163991 h 39914735"/>
              <a:gd name="connsiteX0" fmla="*/ 4751040 w 9125092"/>
              <a:gd name="connsiteY0" fmla="*/ 163991 h 39914735"/>
              <a:gd name="connsiteX1" fmla="*/ 6241080 w 9125092"/>
              <a:gd name="connsiteY1" fmla="*/ 515387 h 39914735"/>
              <a:gd name="connsiteX2" fmla="*/ 7346520 w 9125092"/>
              <a:gd name="connsiteY2" fmla="*/ 1721208 h 39914735"/>
              <a:gd name="connsiteX3" fmla="*/ 7158360 w 9125092"/>
              <a:gd name="connsiteY3" fmla="*/ 2644815 h 39914735"/>
              <a:gd name="connsiteX4" fmla="*/ 6993720 w 9125092"/>
              <a:gd name="connsiteY4" fmla="*/ 3696701 h 39914735"/>
              <a:gd name="connsiteX5" fmla="*/ 7181880 w 9125092"/>
              <a:gd name="connsiteY5" fmla="*/ 5005145 h 39914735"/>
              <a:gd name="connsiteX6" fmla="*/ 6805560 w 9125092"/>
              <a:gd name="connsiteY6" fmla="*/ 5261703 h 39914735"/>
              <a:gd name="connsiteX7" fmla="*/ 6970200 w 9125092"/>
              <a:gd name="connsiteY7" fmla="*/ 5758919 h 39914735"/>
              <a:gd name="connsiteX8" fmla="*/ 7064280 w 9125092"/>
              <a:gd name="connsiteY8" fmla="*/ 6287933 h 39914735"/>
              <a:gd name="connsiteX9" fmla="*/ 8252391 w 9125092"/>
              <a:gd name="connsiteY9" fmla="*/ 7459349 h 39914735"/>
              <a:gd name="connsiteX10" fmla="*/ 8546787 w 9125092"/>
              <a:gd name="connsiteY10" fmla="*/ 9208438 h 39914735"/>
              <a:gd name="connsiteX11" fmla="*/ 7772400 w 9125092"/>
              <a:gd name="connsiteY11" fmla="*/ 14860175 h 39914735"/>
              <a:gd name="connsiteX12" fmla="*/ 7132320 w 9125092"/>
              <a:gd name="connsiteY12" fmla="*/ 15683135 h 39914735"/>
              <a:gd name="connsiteX13" fmla="*/ 7863840 w 9125092"/>
              <a:gd name="connsiteY13" fmla="*/ 16688975 h 39914735"/>
              <a:gd name="connsiteX14" fmla="*/ 7772400 w 9125092"/>
              <a:gd name="connsiteY14" fmla="*/ 20803775 h 39914735"/>
              <a:gd name="connsiteX15" fmla="*/ 6949440 w 9125092"/>
              <a:gd name="connsiteY15" fmla="*/ 22541135 h 39914735"/>
              <a:gd name="connsiteX16" fmla="*/ 6949440 w 9125092"/>
              <a:gd name="connsiteY16" fmla="*/ 24644255 h 39914735"/>
              <a:gd name="connsiteX17" fmla="*/ 6675120 w 9125092"/>
              <a:gd name="connsiteY17" fmla="*/ 25558655 h 39914735"/>
              <a:gd name="connsiteX18" fmla="*/ 6675120 w 9125092"/>
              <a:gd name="connsiteY18" fmla="*/ 26838815 h 39914735"/>
              <a:gd name="connsiteX19" fmla="*/ 6400800 w 9125092"/>
              <a:gd name="connsiteY19" fmla="*/ 29399135 h 39914735"/>
              <a:gd name="connsiteX20" fmla="*/ 6858000 w 9125092"/>
              <a:gd name="connsiteY20" fmla="*/ 31502255 h 39914735"/>
              <a:gd name="connsiteX21" fmla="*/ 6492240 w 9125092"/>
              <a:gd name="connsiteY21" fmla="*/ 35891375 h 39914735"/>
              <a:gd name="connsiteX22" fmla="*/ 7406640 w 9125092"/>
              <a:gd name="connsiteY22" fmla="*/ 37262975 h 39914735"/>
              <a:gd name="connsiteX23" fmla="*/ 6675120 w 9125092"/>
              <a:gd name="connsiteY23" fmla="*/ 38543135 h 39914735"/>
              <a:gd name="connsiteX24" fmla="*/ 6766560 w 9125092"/>
              <a:gd name="connsiteY24" fmla="*/ 39366095 h 39914735"/>
              <a:gd name="connsiteX25" fmla="*/ 6217920 w 9125092"/>
              <a:gd name="connsiteY25" fmla="*/ 39183215 h 39914735"/>
              <a:gd name="connsiteX26" fmla="*/ 6217920 w 9125092"/>
              <a:gd name="connsiteY26" fmla="*/ 39640415 h 39914735"/>
              <a:gd name="connsiteX27" fmla="*/ 5303520 w 9125092"/>
              <a:gd name="connsiteY27" fmla="*/ 39914735 h 39914735"/>
              <a:gd name="connsiteX28" fmla="*/ 2743200 w 9125092"/>
              <a:gd name="connsiteY28" fmla="*/ 39640415 h 39914735"/>
              <a:gd name="connsiteX29" fmla="*/ 3566160 w 9125092"/>
              <a:gd name="connsiteY29" fmla="*/ 39000335 h 39914735"/>
              <a:gd name="connsiteX30" fmla="*/ 548640 w 9125092"/>
              <a:gd name="connsiteY30" fmla="*/ 38908895 h 39914735"/>
              <a:gd name="connsiteX31" fmla="*/ 2743200 w 9125092"/>
              <a:gd name="connsiteY31" fmla="*/ 37903055 h 39914735"/>
              <a:gd name="connsiteX32" fmla="*/ 4297680 w 9125092"/>
              <a:gd name="connsiteY32" fmla="*/ 36348575 h 39914735"/>
              <a:gd name="connsiteX33" fmla="*/ 3566160 w 9125092"/>
              <a:gd name="connsiteY33" fmla="*/ 30496415 h 39914735"/>
              <a:gd name="connsiteX34" fmla="*/ 3657600 w 9125092"/>
              <a:gd name="connsiteY34" fmla="*/ 29764895 h 39914735"/>
              <a:gd name="connsiteX35" fmla="*/ 0 w 9125092"/>
              <a:gd name="connsiteY35" fmla="*/ 29033375 h 39914735"/>
              <a:gd name="connsiteX36" fmla="*/ 1828800 w 9125092"/>
              <a:gd name="connsiteY36" fmla="*/ 19066415 h 39914735"/>
              <a:gd name="connsiteX37" fmla="*/ 1280160 w 9125092"/>
              <a:gd name="connsiteY37" fmla="*/ 19157855 h 39914735"/>
              <a:gd name="connsiteX38" fmla="*/ 1371600 w 9125092"/>
              <a:gd name="connsiteY38" fmla="*/ 18974975 h 39914735"/>
              <a:gd name="connsiteX39" fmla="*/ 1005840 w 9125092"/>
              <a:gd name="connsiteY39" fmla="*/ 19157855 h 39914735"/>
              <a:gd name="connsiteX40" fmla="*/ 822960 w 9125092"/>
              <a:gd name="connsiteY40" fmla="*/ 18883535 h 39914735"/>
              <a:gd name="connsiteX41" fmla="*/ 457200 w 9125092"/>
              <a:gd name="connsiteY41" fmla="*/ 19066415 h 39914735"/>
              <a:gd name="connsiteX42" fmla="*/ 822960 w 9125092"/>
              <a:gd name="connsiteY42" fmla="*/ 18426335 h 39914735"/>
              <a:gd name="connsiteX43" fmla="*/ 274320 w 9125092"/>
              <a:gd name="connsiteY43" fmla="*/ 18334895 h 39914735"/>
              <a:gd name="connsiteX44" fmla="*/ 548640 w 9125092"/>
              <a:gd name="connsiteY44" fmla="*/ 17786255 h 39914735"/>
              <a:gd name="connsiteX45" fmla="*/ 91440 w 9125092"/>
              <a:gd name="connsiteY45" fmla="*/ 17329055 h 39914735"/>
              <a:gd name="connsiteX46" fmla="*/ 365760 w 9125092"/>
              <a:gd name="connsiteY46" fmla="*/ 17237615 h 39914735"/>
              <a:gd name="connsiteX47" fmla="*/ 457200 w 9125092"/>
              <a:gd name="connsiteY47" fmla="*/ 16414655 h 39914735"/>
              <a:gd name="connsiteX48" fmla="*/ 1137813 w 9125092"/>
              <a:gd name="connsiteY48" fmla="*/ 15536024 h 39914735"/>
              <a:gd name="connsiteX49" fmla="*/ 156491 w 9125092"/>
              <a:gd name="connsiteY49" fmla="*/ 14892977 h 39914735"/>
              <a:gd name="connsiteX50" fmla="*/ 499954 w 9125092"/>
              <a:gd name="connsiteY50" fmla="*/ 12706616 h 39914735"/>
              <a:gd name="connsiteX51" fmla="*/ 107425 w 9125092"/>
              <a:gd name="connsiteY51" fmla="*/ 12552284 h 39914735"/>
              <a:gd name="connsiteX52" fmla="*/ 91440 w 9125092"/>
              <a:gd name="connsiteY52" fmla="*/ 11568335 h 39914735"/>
              <a:gd name="connsiteX53" fmla="*/ 365760 w 9125092"/>
              <a:gd name="connsiteY53" fmla="*/ 11659775 h 39914735"/>
              <a:gd name="connsiteX54" fmla="*/ 1280160 w 9125092"/>
              <a:gd name="connsiteY54" fmla="*/ 10288175 h 39914735"/>
              <a:gd name="connsiteX55" fmla="*/ 2011680 w 9125092"/>
              <a:gd name="connsiteY55" fmla="*/ 10653935 h 39914735"/>
              <a:gd name="connsiteX56" fmla="*/ 2743200 w 9125092"/>
              <a:gd name="connsiteY56" fmla="*/ 7910735 h 39914735"/>
              <a:gd name="connsiteX57" fmla="*/ 3931920 w 9125092"/>
              <a:gd name="connsiteY57" fmla="*/ 7544975 h 39914735"/>
              <a:gd name="connsiteX58" fmla="*/ 4297680 w 9125092"/>
              <a:gd name="connsiteY58" fmla="*/ 6081935 h 39914735"/>
              <a:gd name="connsiteX59" fmla="*/ 3277560 w 9125092"/>
              <a:gd name="connsiteY59" fmla="*/ 5730991 h 39914735"/>
              <a:gd name="connsiteX60" fmla="*/ 3112920 w 9125092"/>
              <a:gd name="connsiteY60" fmla="*/ 5131152 h 39914735"/>
              <a:gd name="connsiteX61" fmla="*/ 3042360 w 9125092"/>
              <a:gd name="connsiteY61" fmla="*/ 4823283 h 39914735"/>
              <a:gd name="connsiteX62" fmla="*/ 2651760 w 9125092"/>
              <a:gd name="connsiteY62" fmla="*/ 4618895 h 39914735"/>
              <a:gd name="connsiteX63" fmla="*/ 2830680 w 9125092"/>
              <a:gd name="connsiteY63" fmla="*/ 3617462 h 39914735"/>
              <a:gd name="connsiteX64" fmla="*/ 2595480 w 9125092"/>
              <a:gd name="connsiteY64" fmla="*/ 3283937 h 39914735"/>
              <a:gd name="connsiteX65" fmla="*/ 2377440 w 9125092"/>
              <a:gd name="connsiteY65" fmla="*/ 2515775 h 39914735"/>
              <a:gd name="connsiteX66" fmla="*/ 2377440 w 9125092"/>
              <a:gd name="connsiteY66" fmla="*/ 1784255 h 39914735"/>
              <a:gd name="connsiteX67" fmla="*/ 3900674 w 9125092"/>
              <a:gd name="connsiteY67" fmla="*/ 618010 h 39914735"/>
              <a:gd name="connsiteX68" fmla="*/ 4751040 w 9125092"/>
              <a:gd name="connsiteY68" fmla="*/ 163991 h 39914735"/>
              <a:gd name="connsiteX0" fmla="*/ 4751040 w 9125092"/>
              <a:gd name="connsiteY0" fmla="*/ 163991 h 39914735"/>
              <a:gd name="connsiteX1" fmla="*/ 6241080 w 9125092"/>
              <a:gd name="connsiteY1" fmla="*/ 515387 h 39914735"/>
              <a:gd name="connsiteX2" fmla="*/ 7346520 w 9125092"/>
              <a:gd name="connsiteY2" fmla="*/ 1721208 h 39914735"/>
              <a:gd name="connsiteX3" fmla="*/ 7158360 w 9125092"/>
              <a:gd name="connsiteY3" fmla="*/ 2644815 h 39914735"/>
              <a:gd name="connsiteX4" fmla="*/ 6993720 w 9125092"/>
              <a:gd name="connsiteY4" fmla="*/ 3696701 h 39914735"/>
              <a:gd name="connsiteX5" fmla="*/ 7181880 w 9125092"/>
              <a:gd name="connsiteY5" fmla="*/ 5005145 h 39914735"/>
              <a:gd name="connsiteX6" fmla="*/ 6805560 w 9125092"/>
              <a:gd name="connsiteY6" fmla="*/ 5261703 h 39914735"/>
              <a:gd name="connsiteX7" fmla="*/ 6970200 w 9125092"/>
              <a:gd name="connsiteY7" fmla="*/ 5758919 h 39914735"/>
              <a:gd name="connsiteX8" fmla="*/ 7064280 w 9125092"/>
              <a:gd name="connsiteY8" fmla="*/ 6287933 h 39914735"/>
              <a:gd name="connsiteX9" fmla="*/ 8252391 w 9125092"/>
              <a:gd name="connsiteY9" fmla="*/ 7459349 h 39914735"/>
              <a:gd name="connsiteX10" fmla="*/ 8546787 w 9125092"/>
              <a:gd name="connsiteY10" fmla="*/ 9208438 h 39914735"/>
              <a:gd name="connsiteX11" fmla="*/ 7772400 w 9125092"/>
              <a:gd name="connsiteY11" fmla="*/ 14860175 h 39914735"/>
              <a:gd name="connsiteX12" fmla="*/ 7132320 w 9125092"/>
              <a:gd name="connsiteY12" fmla="*/ 15683135 h 39914735"/>
              <a:gd name="connsiteX13" fmla="*/ 7863840 w 9125092"/>
              <a:gd name="connsiteY13" fmla="*/ 16688975 h 39914735"/>
              <a:gd name="connsiteX14" fmla="*/ 7772400 w 9125092"/>
              <a:gd name="connsiteY14" fmla="*/ 20803775 h 39914735"/>
              <a:gd name="connsiteX15" fmla="*/ 6949440 w 9125092"/>
              <a:gd name="connsiteY15" fmla="*/ 22541135 h 39914735"/>
              <a:gd name="connsiteX16" fmla="*/ 6949440 w 9125092"/>
              <a:gd name="connsiteY16" fmla="*/ 24644255 h 39914735"/>
              <a:gd name="connsiteX17" fmla="*/ 6675120 w 9125092"/>
              <a:gd name="connsiteY17" fmla="*/ 25558655 h 39914735"/>
              <a:gd name="connsiteX18" fmla="*/ 6675120 w 9125092"/>
              <a:gd name="connsiteY18" fmla="*/ 26838815 h 39914735"/>
              <a:gd name="connsiteX19" fmla="*/ 6400800 w 9125092"/>
              <a:gd name="connsiteY19" fmla="*/ 29399135 h 39914735"/>
              <a:gd name="connsiteX20" fmla="*/ 6858000 w 9125092"/>
              <a:gd name="connsiteY20" fmla="*/ 31502255 h 39914735"/>
              <a:gd name="connsiteX21" fmla="*/ 6492240 w 9125092"/>
              <a:gd name="connsiteY21" fmla="*/ 35891375 h 39914735"/>
              <a:gd name="connsiteX22" fmla="*/ 7406640 w 9125092"/>
              <a:gd name="connsiteY22" fmla="*/ 37262975 h 39914735"/>
              <a:gd name="connsiteX23" fmla="*/ 6675120 w 9125092"/>
              <a:gd name="connsiteY23" fmla="*/ 38543135 h 39914735"/>
              <a:gd name="connsiteX24" fmla="*/ 6766560 w 9125092"/>
              <a:gd name="connsiteY24" fmla="*/ 39366095 h 39914735"/>
              <a:gd name="connsiteX25" fmla="*/ 6217920 w 9125092"/>
              <a:gd name="connsiteY25" fmla="*/ 39183215 h 39914735"/>
              <a:gd name="connsiteX26" fmla="*/ 6217920 w 9125092"/>
              <a:gd name="connsiteY26" fmla="*/ 39640415 h 39914735"/>
              <a:gd name="connsiteX27" fmla="*/ 5303520 w 9125092"/>
              <a:gd name="connsiteY27" fmla="*/ 39914735 h 39914735"/>
              <a:gd name="connsiteX28" fmla="*/ 2743200 w 9125092"/>
              <a:gd name="connsiteY28" fmla="*/ 39640415 h 39914735"/>
              <a:gd name="connsiteX29" fmla="*/ 3566160 w 9125092"/>
              <a:gd name="connsiteY29" fmla="*/ 39000335 h 39914735"/>
              <a:gd name="connsiteX30" fmla="*/ 548640 w 9125092"/>
              <a:gd name="connsiteY30" fmla="*/ 38908895 h 39914735"/>
              <a:gd name="connsiteX31" fmla="*/ 2743200 w 9125092"/>
              <a:gd name="connsiteY31" fmla="*/ 37903055 h 39914735"/>
              <a:gd name="connsiteX32" fmla="*/ 4297680 w 9125092"/>
              <a:gd name="connsiteY32" fmla="*/ 36348575 h 39914735"/>
              <a:gd name="connsiteX33" fmla="*/ 3566160 w 9125092"/>
              <a:gd name="connsiteY33" fmla="*/ 30496415 h 39914735"/>
              <a:gd name="connsiteX34" fmla="*/ 3657600 w 9125092"/>
              <a:gd name="connsiteY34" fmla="*/ 29764895 h 39914735"/>
              <a:gd name="connsiteX35" fmla="*/ 0 w 9125092"/>
              <a:gd name="connsiteY35" fmla="*/ 29033375 h 39914735"/>
              <a:gd name="connsiteX36" fmla="*/ 1828800 w 9125092"/>
              <a:gd name="connsiteY36" fmla="*/ 19066415 h 39914735"/>
              <a:gd name="connsiteX37" fmla="*/ 1280160 w 9125092"/>
              <a:gd name="connsiteY37" fmla="*/ 19157855 h 39914735"/>
              <a:gd name="connsiteX38" fmla="*/ 1371600 w 9125092"/>
              <a:gd name="connsiteY38" fmla="*/ 18974975 h 39914735"/>
              <a:gd name="connsiteX39" fmla="*/ 1005840 w 9125092"/>
              <a:gd name="connsiteY39" fmla="*/ 19157855 h 39914735"/>
              <a:gd name="connsiteX40" fmla="*/ 822960 w 9125092"/>
              <a:gd name="connsiteY40" fmla="*/ 18883535 h 39914735"/>
              <a:gd name="connsiteX41" fmla="*/ 457200 w 9125092"/>
              <a:gd name="connsiteY41" fmla="*/ 19066415 h 39914735"/>
              <a:gd name="connsiteX42" fmla="*/ 822960 w 9125092"/>
              <a:gd name="connsiteY42" fmla="*/ 18426335 h 39914735"/>
              <a:gd name="connsiteX43" fmla="*/ 274320 w 9125092"/>
              <a:gd name="connsiteY43" fmla="*/ 18334895 h 39914735"/>
              <a:gd name="connsiteX44" fmla="*/ 548640 w 9125092"/>
              <a:gd name="connsiteY44" fmla="*/ 17786255 h 39914735"/>
              <a:gd name="connsiteX45" fmla="*/ 91440 w 9125092"/>
              <a:gd name="connsiteY45" fmla="*/ 17329055 h 39914735"/>
              <a:gd name="connsiteX46" fmla="*/ 365760 w 9125092"/>
              <a:gd name="connsiteY46" fmla="*/ 17237615 h 39914735"/>
              <a:gd name="connsiteX47" fmla="*/ 457200 w 9125092"/>
              <a:gd name="connsiteY47" fmla="*/ 16414655 h 39914735"/>
              <a:gd name="connsiteX48" fmla="*/ 883189 w 9125092"/>
              <a:gd name="connsiteY48" fmla="*/ 15304527 h 39914735"/>
              <a:gd name="connsiteX49" fmla="*/ 156491 w 9125092"/>
              <a:gd name="connsiteY49" fmla="*/ 14892977 h 39914735"/>
              <a:gd name="connsiteX50" fmla="*/ 499954 w 9125092"/>
              <a:gd name="connsiteY50" fmla="*/ 12706616 h 39914735"/>
              <a:gd name="connsiteX51" fmla="*/ 107425 w 9125092"/>
              <a:gd name="connsiteY51" fmla="*/ 12552284 h 39914735"/>
              <a:gd name="connsiteX52" fmla="*/ 91440 w 9125092"/>
              <a:gd name="connsiteY52" fmla="*/ 11568335 h 39914735"/>
              <a:gd name="connsiteX53" fmla="*/ 365760 w 9125092"/>
              <a:gd name="connsiteY53" fmla="*/ 11659775 h 39914735"/>
              <a:gd name="connsiteX54" fmla="*/ 1280160 w 9125092"/>
              <a:gd name="connsiteY54" fmla="*/ 10288175 h 39914735"/>
              <a:gd name="connsiteX55" fmla="*/ 2011680 w 9125092"/>
              <a:gd name="connsiteY55" fmla="*/ 10653935 h 39914735"/>
              <a:gd name="connsiteX56" fmla="*/ 2743200 w 9125092"/>
              <a:gd name="connsiteY56" fmla="*/ 7910735 h 39914735"/>
              <a:gd name="connsiteX57" fmla="*/ 3931920 w 9125092"/>
              <a:gd name="connsiteY57" fmla="*/ 7544975 h 39914735"/>
              <a:gd name="connsiteX58" fmla="*/ 4297680 w 9125092"/>
              <a:gd name="connsiteY58" fmla="*/ 6081935 h 39914735"/>
              <a:gd name="connsiteX59" fmla="*/ 3277560 w 9125092"/>
              <a:gd name="connsiteY59" fmla="*/ 5730991 h 39914735"/>
              <a:gd name="connsiteX60" fmla="*/ 3112920 w 9125092"/>
              <a:gd name="connsiteY60" fmla="*/ 5131152 h 39914735"/>
              <a:gd name="connsiteX61" fmla="*/ 3042360 w 9125092"/>
              <a:gd name="connsiteY61" fmla="*/ 4823283 h 39914735"/>
              <a:gd name="connsiteX62" fmla="*/ 2651760 w 9125092"/>
              <a:gd name="connsiteY62" fmla="*/ 4618895 h 39914735"/>
              <a:gd name="connsiteX63" fmla="*/ 2830680 w 9125092"/>
              <a:gd name="connsiteY63" fmla="*/ 3617462 h 39914735"/>
              <a:gd name="connsiteX64" fmla="*/ 2595480 w 9125092"/>
              <a:gd name="connsiteY64" fmla="*/ 3283937 h 39914735"/>
              <a:gd name="connsiteX65" fmla="*/ 2377440 w 9125092"/>
              <a:gd name="connsiteY65" fmla="*/ 2515775 h 39914735"/>
              <a:gd name="connsiteX66" fmla="*/ 2377440 w 9125092"/>
              <a:gd name="connsiteY66" fmla="*/ 1784255 h 39914735"/>
              <a:gd name="connsiteX67" fmla="*/ 3900674 w 9125092"/>
              <a:gd name="connsiteY67" fmla="*/ 618010 h 39914735"/>
              <a:gd name="connsiteX68" fmla="*/ 4751040 w 9125092"/>
              <a:gd name="connsiteY68" fmla="*/ 163991 h 39914735"/>
              <a:gd name="connsiteX0" fmla="*/ 4751040 w 9125092"/>
              <a:gd name="connsiteY0" fmla="*/ 163991 h 39914735"/>
              <a:gd name="connsiteX1" fmla="*/ 6241080 w 9125092"/>
              <a:gd name="connsiteY1" fmla="*/ 515387 h 39914735"/>
              <a:gd name="connsiteX2" fmla="*/ 7346520 w 9125092"/>
              <a:gd name="connsiteY2" fmla="*/ 1721208 h 39914735"/>
              <a:gd name="connsiteX3" fmla="*/ 7158360 w 9125092"/>
              <a:gd name="connsiteY3" fmla="*/ 2644815 h 39914735"/>
              <a:gd name="connsiteX4" fmla="*/ 6993720 w 9125092"/>
              <a:gd name="connsiteY4" fmla="*/ 3696701 h 39914735"/>
              <a:gd name="connsiteX5" fmla="*/ 7181880 w 9125092"/>
              <a:gd name="connsiteY5" fmla="*/ 5005145 h 39914735"/>
              <a:gd name="connsiteX6" fmla="*/ 6805560 w 9125092"/>
              <a:gd name="connsiteY6" fmla="*/ 5261703 h 39914735"/>
              <a:gd name="connsiteX7" fmla="*/ 6970200 w 9125092"/>
              <a:gd name="connsiteY7" fmla="*/ 5758919 h 39914735"/>
              <a:gd name="connsiteX8" fmla="*/ 7064280 w 9125092"/>
              <a:gd name="connsiteY8" fmla="*/ 6287933 h 39914735"/>
              <a:gd name="connsiteX9" fmla="*/ 8252391 w 9125092"/>
              <a:gd name="connsiteY9" fmla="*/ 7459349 h 39914735"/>
              <a:gd name="connsiteX10" fmla="*/ 8546787 w 9125092"/>
              <a:gd name="connsiteY10" fmla="*/ 9208438 h 39914735"/>
              <a:gd name="connsiteX11" fmla="*/ 7772400 w 9125092"/>
              <a:gd name="connsiteY11" fmla="*/ 14860175 h 39914735"/>
              <a:gd name="connsiteX12" fmla="*/ 7132320 w 9125092"/>
              <a:gd name="connsiteY12" fmla="*/ 15683135 h 39914735"/>
              <a:gd name="connsiteX13" fmla="*/ 7863840 w 9125092"/>
              <a:gd name="connsiteY13" fmla="*/ 16688975 h 39914735"/>
              <a:gd name="connsiteX14" fmla="*/ 7772400 w 9125092"/>
              <a:gd name="connsiteY14" fmla="*/ 20803775 h 39914735"/>
              <a:gd name="connsiteX15" fmla="*/ 6949440 w 9125092"/>
              <a:gd name="connsiteY15" fmla="*/ 22541135 h 39914735"/>
              <a:gd name="connsiteX16" fmla="*/ 6949440 w 9125092"/>
              <a:gd name="connsiteY16" fmla="*/ 24644255 h 39914735"/>
              <a:gd name="connsiteX17" fmla="*/ 6675120 w 9125092"/>
              <a:gd name="connsiteY17" fmla="*/ 25558655 h 39914735"/>
              <a:gd name="connsiteX18" fmla="*/ 6675120 w 9125092"/>
              <a:gd name="connsiteY18" fmla="*/ 26838815 h 39914735"/>
              <a:gd name="connsiteX19" fmla="*/ 6400800 w 9125092"/>
              <a:gd name="connsiteY19" fmla="*/ 29399135 h 39914735"/>
              <a:gd name="connsiteX20" fmla="*/ 6858000 w 9125092"/>
              <a:gd name="connsiteY20" fmla="*/ 31502255 h 39914735"/>
              <a:gd name="connsiteX21" fmla="*/ 6492240 w 9125092"/>
              <a:gd name="connsiteY21" fmla="*/ 35891375 h 39914735"/>
              <a:gd name="connsiteX22" fmla="*/ 7406640 w 9125092"/>
              <a:gd name="connsiteY22" fmla="*/ 37262975 h 39914735"/>
              <a:gd name="connsiteX23" fmla="*/ 6675120 w 9125092"/>
              <a:gd name="connsiteY23" fmla="*/ 38543135 h 39914735"/>
              <a:gd name="connsiteX24" fmla="*/ 6766560 w 9125092"/>
              <a:gd name="connsiteY24" fmla="*/ 39366095 h 39914735"/>
              <a:gd name="connsiteX25" fmla="*/ 6217920 w 9125092"/>
              <a:gd name="connsiteY25" fmla="*/ 39183215 h 39914735"/>
              <a:gd name="connsiteX26" fmla="*/ 6217920 w 9125092"/>
              <a:gd name="connsiteY26" fmla="*/ 39640415 h 39914735"/>
              <a:gd name="connsiteX27" fmla="*/ 5303520 w 9125092"/>
              <a:gd name="connsiteY27" fmla="*/ 39914735 h 39914735"/>
              <a:gd name="connsiteX28" fmla="*/ 2743200 w 9125092"/>
              <a:gd name="connsiteY28" fmla="*/ 39640415 h 39914735"/>
              <a:gd name="connsiteX29" fmla="*/ 3566160 w 9125092"/>
              <a:gd name="connsiteY29" fmla="*/ 39000335 h 39914735"/>
              <a:gd name="connsiteX30" fmla="*/ 548640 w 9125092"/>
              <a:gd name="connsiteY30" fmla="*/ 38908895 h 39914735"/>
              <a:gd name="connsiteX31" fmla="*/ 2743200 w 9125092"/>
              <a:gd name="connsiteY31" fmla="*/ 37903055 h 39914735"/>
              <a:gd name="connsiteX32" fmla="*/ 4297680 w 9125092"/>
              <a:gd name="connsiteY32" fmla="*/ 36348575 h 39914735"/>
              <a:gd name="connsiteX33" fmla="*/ 3566160 w 9125092"/>
              <a:gd name="connsiteY33" fmla="*/ 30496415 h 39914735"/>
              <a:gd name="connsiteX34" fmla="*/ 3657600 w 9125092"/>
              <a:gd name="connsiteY34" fmla="*/ 29764895 h 39914735"/>
              <a:gd name="connsiteX35" fmla="*/ 0 w 9125092"/>
              <a:gd name="connsiteY35" fmla="*/ 29033375 h 39914735"/>
              <a:gd name="connsiteX36" fmla="*/ 1828800 w 9125092"/>
              <a:gd name="connsiteY36" fmla="*/ 19066415 h 39914735"/>
              <a:gd name="connsiteX37" fmla="*/ 1280160 w 9125092"/>
              <a:gd name="connsiteY37" fmla="*/ 19157855 h 39914735"/>
              <a:gd name="connsiteX38" fmla="*/ 1371600 w 9125092"/>
              <a:gd name="connsiteY38" fmla="*/ 18974975 h 39914735"/>
              <a:gd name="connsiteX39" fmla="*/ 1005840 w 9125092"/>
              <a:gd name="connsiteY39" fmla="*/ 19157855 h 39914735"/>
              <a:gd name="connsiteX40" fmla="*/ 822960 w 9125092"/>
              <a:gd name="connsiteY40" fmla="*/ 18883535 h 39914735"/>
              <a:gd name="connsiteX41" fmla="*/ 457200 w 9125092"/>
              <a:gd name="connsiteY41" fmla="*/ 19066415 h 39914735"/>
              <a:gd name="connsiteX42" fmla="*/ 822960 w 9125092"/>
              <a:gd name="connsiteY42" fmla="*/ 18426335 h 39914735"/>
              <a:gd name="connsiteX43" fmla="*/ 274320 w 9125092"/>
              <a:gd name="connsiteY43" fmla="*/ 18334895 h 39914735"/>
              <a:gd name="connsiteX44" fmla="*/ 548640 w 9125092"/>
              <a:gd name="connsiteY44" fmla="*/ 17786255 h 39914735"/>
              <a:gd name="connsiteX45" fmla="*/ 91440 w 9125092"/>
              <a:gd name="connsiteY45" fmla="*/ 17329055 h 39914735"/>
              <a:gd name="connsiteX46" fmla="*/ 365760 w 9125092"/>
              <a:gd name="connsiteY46" fmla="*/ 17237615 h 39914735"/>
              <a:gd name="connsiteX47" fmla="*/ 834123 w 9125092"/>
              <a:gd name="connsiteY47" fmla="*/ 16410568 h 39914735"/>
              <a:gd name="connsiteX48" fmla="*/ 883189 w 9125092"/>
              <a:gd name="connsiteY48" fmla="*/ 15304527 h 39914735"/>
              <a:gd name="connsiteX49" fmla="*/ 156491 w 9125092"/>
              <a:gd name="connsiteY49" fmla="*/ 14892977 h 39914735"/>
              <a:gd name="connsiteX50" fmla="*/ 499954 w 9125092"/>
              <a:gd name="connsiteY50" fmla="*/ 12706616 h 39914735"/>
              <a:gd name="connsiteX51" fmla="*/ 107425 w 9125092"/>
              <a:gd name="connsiteY51" fmla="*/ 12552284 h 39914735"/>
              <a:gd name="connsiteX52" fmla="*/ 91440 w 9125092"/>
              <a:gd name="connsiteY52" fmla="*/ 11568335 h 39914735"/>
              <a:gd name="connsiteX53" fmla="*/ 365760 w 9125092"/>
              <a:gd name="connsiteY53" fmla="*/ 11659775 h 39914735"/>
              <a:gd name="connsiteX54" fmla="*/ 1280160 w 9125092"/>
              <a:gd name="connsiteY54" fmla="*/ 10288175 h 39914735"/>
              <a:gd name="connsiteX55" fmla="*/ 2011680 w 9125092"/>
              <a:gd name="connsiteY55" fmla="*/ 10653935 h 39914735"/>
              <a:gd name="connsiteX56" fmla="*/ 2743200 w 9125092"/>
              <a:gd name="connsiteY56" fmla="*/ 7910735 h 39914735"/>
              <a:gd name="connsiteX57" fmla="*/ 3931920 w 9125092"/>
              <a:gd name="connsiteY57" fmla="*/ 7544975 h 39914735"/>
              <a:gd name="connsiteX58" fmla="*/ 4297680 w 9125092"/>
              <a:gd name="connsiteY58" fmla="*/ 6081935 h 39914735"/>
              <a:gd name="connsiteX59" fmla="*/ 3277560 w 9125092"/>
              <a:gd name="connsiteY59" fmla="*/ 5730991 h 39914735"/>
              <a:gd name="connsiteX60" fmla="*/ 3112920 w 9125092"/>
              <a:gd name="connsiteY60" fmla="*/ 5131152 h 39914735"/>
              <a:gd name="connsiteX61" fmla="*/ 3042360 w 9125092"/>
              <a:gd name="connsiteY61" fmla="*/ 4823283 h 39914735"/>
              <a:gd name="connsiteX62" fmla="*/ 2651760 w 9125092"/>
              <a:gd name="connsiteY62" fmla="*/ 4618895 h 39914735"/>
              <a:gd name="connsiteX63" fmla="*/ 2830680 w 9125092"/>
              <a:gd name="connsiteY63" fmla="*/ 3617462 h 39914735"/>
              <a:gd name="connsiteX64" fmla="*/ 2595480 w 9125092"/>
              <a:gd name="connsiteY64" fmla="*/ 3283937 h 39914735"/>
              <a:gd name="connsiteX65" fmla="*/ 2377440 w 9125092"/>
              <a:gd name="connsiteY65" fmla="*/ 2515775 h 39914735"/>
              <a:gd name="connsiteX66" fmla="*/ 2377440 w 9125092"/>
              <a:gd name="connsiteY66" fmla="*/ 1784255 h 39914735"/>
              <a:gd name="connsiteX67" fmla="*/ 3900674 w 9125092"/>
              <a:gd name="connsiteY67" fmla="*/ 618010 h 39914735"/>
              <a:gd name="connsiteX68" fmla="*/ 4751040 w 9125092"/>
              <a:gd name="connsiteY68" fmla="*/ 163991 h 39914735"/>
              <a:gd name="connsiteX0" fmla="*/ 4751040 w 9125092"/>
              <a:gd name="connsiteY0" fmla="*/ 163991 h 39914735"/>
              <a:gd name="connsiteX1" fmla="*/ 6241080 w 9125092"/>
              <a:gd name="connsiteY1" fmla="*/ 515387 h 39914735"/>
              <a:gd name="connsiteX2" fmla="*/ 7346520 w 9125092"/>
              <a:gd name="connsiteY2" fmla="*/ 1721208 h 39914735"/>
              <a:gd name="connsiteX3" fmla="*/ 7158360 w 9125092"/>
              <a:gd name="connsiteY3" fmla="*/ 2644815 h 39914735"/>
              <a:gd name="connsiteX4" fmla="*/ 6993720 w 9125092"/>
              <a:gd name="connsiteY4" fmla="*/ 3696701 h 39914735"/>
              <a:gd name="connsiteX5" fmla="*/ 7181880 w 9125092"/>
              <a:gd name="connsiteY5" fmla="*/ 5005145 h 39914735"/>
              <a:gd name="connsiteX6" fmla="*/ 6805560 w 9125092"/>
              <a:gd name="connsiteY6" fmla="*/ 5261703 h 39914735"/>
              <a:gd name="connsiteX7" fmla="*/ 6970200 w 9125092"/>
              <a:gd name="connsiteY7" fmla="*/ 5758919 h 39914735"/>
              <a:gd name="connsiteX8" fmla="*/ 7064280 w 9125092"/>
              <a:gd name="connsiteY8" fmla="*/ 6287933 h 39914735"/>
              <a:gd name="connsiteX9" fmla="*/ 8252391 w 9125092"/>
              <a:gd name="connsiteY9" fmla="*/ 7459349 h 39914735"/>
              <a:gd name="connsiteX10" fmla="*/ 8546787 w 9125092"/>
              <a:gd name="connsiteY10" fmla="*/ 9208438 h 39914735"/>
              <a:gd name="connsiteX11" fmla="*/ 7772400 w 9125092"/>
              <a:gd name="connsiteY11" fmla="*/ 14860175 h 39914735"/>
              <a:gd name="connsiteX12" fmla="*/ 7132320 w 9125092"/>
              <a:gd name="connsiteY12" fmla="*/ 15683135 h 39914735"/>
              <a:gd name="connsiteX13" fmla="*/ 7863840 w 9125092"/>
              <a:gd name="connsiteY13" fmla="*/ 16688975 h 39914735"/>
              <a:gd name="connsiteX14" fmla="*/ 7772400 w 9125092"/>
              <a:gd name="connsiteY14" fmla="*/ 20803775 h 39914735"/>
              <a:gd name="connsiteX15" fmla="*/ 6949440 w 9125092"/>
              <a:gd name="connsiteY15" fmla="*/ 22541135 h 39914735"/>
              <a:gd name="connsiteX16" fmla="*/ 6949440 w 9125092"/>
              <a:gd name="connsiteY16" fmla="*/ 24644255 h 39914735"/>
              <a:gd name="connsiteX17" fmla="*/ 6675120 w 9125092"/>
              <a:gd name="connsiteY17" fmla="*/ 25558655 h 39914735"/>
              <a:gd name="connsiteX18" fmla="*/ 6675120 w 9125092"/>
              <a:gd name="connsiteY18" fmla="*/ 26838815 h 39914735"/>
              <a:gd name="connsiteX19" fmla="*/ 6400800 w 9125092"/>
              <a:gd name="connsiteY19" fmla="*/ 29399135 h 39914735"/>
              <a:gd name="connsiteX20" fmla="*/ 6858000 w 9125092"/>
              <a:gd name="connsiteY20" fmla="*/ 31502255 h 39914735"/>
              <a:gd name="connsiteX21" fmla="*/ 6492240 w 9125092"/>
              <a:gd name="connsiteY21" fmla="*/ 35891375 h 39914735"/>
              <a:gd name="connsiteX22" fmla="*/ 7406640 w 9125092"/>
              <a:gd name="connsiteY22" fmla="*/ 37262975 h 39914735"/>
              <a:gd name="connsiteX23" fmla="*/ 6675120 w 9125092"/>
              <a:gd name="connsiteY23" fmla="*/ 38543135 h 39914735"/>
              <a:gd name="connsiteX24" fmla="*/ 6766560 w 9125092"/>
              <a:gd name="connsiteY24" fmla="*/ 39366095 h 39914735"/>
              <a:gd name="connsiteX25" fmla="*/ 6217920 w 9125092"/>
              <a:gd name="connsiteY25" fmla="*/ 39183215 h 39914735"/>
              <a:gd name="connsiteX26" fmla="*/ 6217920 w 9125092"/>
              <a:gd name="connsiteY26" fmla="*/ 39640415 h 39914735"/>
              <a:gd name="connsiteX27" fmla="*/ 5303520 w 9125092"/>
              <a:gd name="connsiteY27" fmla="*/ 39914735 h 39914735"/>
              <a:gd name="connsiteX28" fmla="*/ 2743200 w 9125092"/>
              <a:gd name="connsiteY28" fmla="*/ 39640415 h 39914735"/>
              <a:gd name="connsiteX29" fmla="*/ 3566160 w 9125092"/>
              <a:gd name="connsiteY29" fmla="*/ 39000335 h 39914735"/>
              <a:gd name="connsiteX30" fmla="*/ 548640 w 9125092"/>
              <a:gd name="connsiteY30" fmla="*/ 38908895 h 39914735"/>
              <a:gd name="connsiteX31" fmla="*/ 2743200 w 9125092"/>
              <a:gd name="connsiteY31" fmla="*/ 37903055 h 39914735"/>
              <a:gd name="connsiteX32" fmla="*/ 4297680 w 9125092"/>
              <a:gd name="connsiteY32" fmla="*/ 36348575 h 39914735"/>
              <a:gd name="connsiteX33" fmla="*/ 3566160 w 9125092"/>
              <a:gd name="connsiteY33" fmla="*/ 30496415 h 39914735"/>
              <a:gd name="connsiteX34" fmla="*/ 3657600 w 9125092"/>
              <a:gd name="connsiteY34" fmla="*/ 29764895 h 39914735"/>
              <a:gd name="connsiteX35" fmla="*/ 0 w 9125092"/>
              <a:gd name="connsiteY35" fmla="*/ 29033375 h 39914735"/>
              <a:gd name="connsiteX36" fmla="*/ 1828800 w 9125092"/>
              <a:gd name="connsiteY36" fmla="*/ 19066415 h 39914735"/>
              <a:gd name="connsiteX37" fmla="*/ 1280160 w 9125092"/>
              <a:gd name="connsiteY37" fmla="*/ 19157855 h 39914735"/>
              <a:gd name="connsiteX38" fmla="*/ 1371600 w 9125092"/>
              <a:gd name="connsiteY38" fmla="*/ 18974975 h 39914735"/>
              <a:gd name="connsiteX39" fmla="*/ 1005840 w 9125092"/>
              <a:gd name="connsiteY39" fmla="*/ 19157855 h 39914735"/>
              <a:gd name="connsiteX40" fmla="*/ 822960 w 9125092"/>
              <a:gd name="connsiteY40" fmla="*/ 18883535 h 39914735"/>
              <a:gd name="connsiteX41" fmla="*/ 457200 w 9125092"/>
              <a:gd name="connsiteY41" fmla="*/ 19066415 h 39914735"/>
              <a:gd name="connsiteX42" fmla="*/ 822960 w 9125092"/>
              <a:gd name="connsiteY42" fmla="*/ 18426335 h 39914735"/>
              <a:gd name="connsiteX43" fmla="*/ 274320 w 9125092"/>
              <a:gd name="connsiteY43" fmla="*/ 18334895 h 39914735"/>
              <a:gd name="connsiteX44" fmla="*/ 548640 w 9125092"/>
              <a:gd name="connsiteY44" fmla="*/ 17786255 h 39914735"/>
              <a:gd name="connsiteX45" fmla="*/ 91440 w 9125092"/>
              <a:gd name="connsiteY45" fmla="*/ 17329055 h 39914735"/>
              <a:gd name="connsiteX46" fmla="*/ 365760 w 9125092"/>
              <a:gd name="connsiteY46" fmla="*/ 17237615 h 39914735"/>
              <a:gd name="connsiteX47" fmla="*/ 613326 w 9125092"/>
              <a:gd name="connsiteY47" fmla="*/ 16153349 h 39914735"/>
              <a:gd name="connsiteX48" fmla="*/ 883189 w 9125092"/>
              <a:gd name="connsiteY48" fmla="*/ 15304527 h 39914735"/>
              <a:gd name="connsiteX49" fmla="*/ 156491 w 9125092"/>
              <a:gd name="connsiteY49" fmla="*/ 14892977 h 39914735"/>
              <a:gd name="connsiteX50" fmla="*/ 499954 w 9125092"/>
              <a:gd name="connsiteY50" fmla="*/ 12706616 h 39914735"/>
              <a:gd name="connsiteX51" fmla="*/ 107425 w 9125092"/>
              <a:gd name="connsiteY51" fmla="*/ 12552284 h 39914735"/>
              <a:gd name="connsiteX52" fmla="*/ 91440 w 9125092"/>
              <a:gd name="connsiteY52" fmla="*/ 11568335 h 39914735"/>
              <a:gd name="connsiteX53" fmla="*/ 365760 w 9125092"/>
              <a:gd name="connsiteY53" fmla="*/ 11659775 h 39914735"/>
              <a:gd name="connsiteX54" fmla="*/ 1280160 w 9125092"/>
              <a:gd name="connsiteY54" fmla="*/ 10288175 h 39914735"/>
              <a:gd name="connsiteX55" fmla="*/ 2011680 w 9125092"/>
              <a:gd name="connsiteY55" fmla="*/ 10653935 h 39914735"/>
              <a:gd name="connsiteX56" fmla="*/ 2743200 w 9125092"/>
              <a:gd name="connsiteY56" fmla="*/ 7910735 h 39914735"/>
              <a:gd name="connsiteX57" fmla="*/ 3931920 w 9125092"/>
              <a:gd name="connsiteY57" fmla="*/ 7544975 h 39914735"/>
              <a:gd name="connsiteX58" fmla="*/ 4297680 w 9125092"/>
              <a:gd name="connsiteY58" fmla="*/ 6081935 h 39914735"/>
              <a:gd name="connsiteX59" fmla="*/ 3277560 w 9125092"/>
              <a:gd name="connsiteY59" fmla="*/ 5730991 h 39914735"/>
              <a:gd name="connsiteX60" fmla="*/ 3112920 w 9125092"/>
              <a:gd name="connsiteY60" fmla="*/ 5131152 h 39914735"/>
              <a:gd name="connsiteX61" fmla="*/ 3042360 w 9125092"/>
              <a:gd name="connsiteY61" fmla="*/ 4823283 h 39914735"/>
              <a:gd name="connsiteX62" fmla="*/ 2651760 w 9125092"/>
              <a:gd name="connsiteY62" fmla="*/ 4618895 h 39914735"/>
              <a:gd name="connsiteX63" fmla="*/ 2830680 w 9125092"/>
              <a:gd name="connsiteY63" fmla="*/ 3617462 h 39914735"/>
              <a:gd name="connsiteX64" fmla="*/ 2595480 w 9125092"/>
              <a:gd name="connsiteY64" fmla="*/ 3283937 h 39914735"/>
              <a:gd name="connsiteX65" fmla="*/ 2377440 w 9125092"/>
              <a:gd name="connsiteY65" fmla="*/ 2515775 h 39914735"/>
              <a:gd name="connsiteX66" fmla="*/ 2377440 w 9125092"/>
              <a:gd name="connsiteY66" fmla="*/ 1784255 h 39914735"/>
              <a:gd name="connsiteX67" fmla="*/ 3900674 w 9125092"/>
              <a:gd name="connsiteY67" fmla="*/ 618010 h 39914735"/>
              <a:gd name="connsiteX68" fmla="*/ 4751040 w 9125092"/>
              <a:gd name="connsiteY68" fmla="*/ 163991 h 39914735"/>
              <a:gd name="connsiteX0" fmla="*/ 4751040 w 9125092"/>
              <a:gd name="connsiteY0" fmla="*/ 163991 h 39914735"/>
              <a:gd name="connsiteX1" fmla="*/ 6241080 w 9125092"/>
              <a:gd name="connsiteY1" fmla="*/ 515387 h 39914735"/>
              <a:gd name="connsiteX2" fmla="*/ 7346520 w 9125092"/>
              <a:gd name="connsiteY2" fmla="*/ 1721208 h 39914735"/>
              <a:gd name="connsiteX3" fmla="*/ 7158360 w 9125092"/>
              <a:gd name="connsiteY3" fmla="*/ 2644815 h 39914735"/>
              <a:gd name="connsiteX4" fmla="*/ 6993720 w 9125092"/>
              <a:gd name="connsiteY4" fmla="*/ 3696701 h 39914735"/>
              <a:gd name="connsiteX5" fmla="*/ 7181880 w 9125092"/>
              <a:gd name="connsiteY5" fmla="*/ 5005145 h 39914735"/>
              <a:gd name="connsiteX6" fmla="*/ 6805560 w 9125092"/>
              <a:gd name="connsiteY6" fmla="*/ 5261703 h 39914735"/>
              <a:gd name="connsiteX7" fmla="*/ 6970200 w 9125092"/>
              <a:gd name="connsiteY7" fmla="*/ 5758919 h 39914735"/>
              <a:gd name="connsiteX8" fmla="*/ 7064280 w 9125092"/>
              <a:gd name="connsiteY8" fmla="*/ 6287933 h 39914735"/>
              <a:gd name="connsiteX9" fmla="*/ 8252391 w 9125092"/>
              <a:gd name="connsiteY9" fmla="*/ 7459349 h 39914735"/>
              <a:gd name="connsiteX10" fmla="*/ 8546787 w 9125092"/>
              <a:gd name="connsiteY10" fmla="*/ 9208438 h 39914735"/>
              <a:gd name="connsiteX11" fmla="*/ 7772400 w 9125092"/>
              <a:gd name="connsiteY11" fmla="*/ 14860175 h 39914735"/>
              <a:gd name="connsiteX12" fmla="*/ 7132320 w 9125092"/>
              <a:gd name="connsiteY12" fmla="*/ 15683135 h 39914735"/>
              <a:gd name="connsiteX13" fmla="*/ 7863840 w 9125092"/>
              <a:gd name="connsiteY13" fmla="*/ 16688975 h 39914735"/>
              <a:gd name="connsiteX14" fmla="*/ 7772400 w 9125092"/>
              <a:gd name="connsiteY14" fmla="*/ 20803775 h 39914735"/>
              <a:gd name="connsiteX15" fmla="*/ 6949440 w 9125092"/>
              <a:gd name="connsiteY15" fmla="*/ 22541135 h 39914735"/>
              <a:gd name="connsiteX16" fmla="*/ 6949440 w 9125092"/>
              <a:gd name="connsiteY16" fmla="*/ 24644255 h 39914735"/>
              <a:gd name="connsiteX17" fmla="*/ 6675120 w 9125092"/>
              <a:gd name="connsiteY17" fmla="*/ 25558655 h 39914735"/>
              <a:gd name="connsiteX18" fmla="*/ 6675120 w 9125092"/>
              <a:gd name="connsiteY18" fmla="*/ 26838815 h 39914735"/>
              <a:gd name="connsiteX19" fmla="*/ 6400800 w 9125092"/>
              <a:gd name="connsiteY19" fmla="*/ 29399135 h 39914735"/>
              <a:gd name="connsiteX20" fmla="*/ 6858000 w 9125092"/>
              <a:gd name="connsiteY20" fmla="*/ 31502255 h 39914735"/>
              <a:gd name="connsiteX21" fmla="*/ 6492240 w 9125092"/>
              <a:gd name="connsiteY21" fmla="*/ 35891375 h 39914735"/>
              <a:gd name="connsiteX22" fmla="*/ 7406640 w 9125092"/>
              <a:gd name="connsiteY22" fmla="*/ 37262975 h 39914735"/>
              <a:gd name="connsiteX23" fmla="*/ 6675120 w 9125092"/>
              <a:gd name="connsiteY23" fmla="*/ 38543135 h 39914735"/>
              <a:gd name="connsiteX24" fmla="*/ 6766560 w 9125092"/>
              <a:gd name="connsiteY24" fmla="*/ 39366095 h 39914735"/>
              <a:gd name="connsiteX25" fmla="*/ 6217920 w 9125092"/>
              <a:gd name="connsiteY25" fmla="*/ 39183215 h 39914735"/>
              <a:gd name="connsiteX26" fmla="*/ 6217920 w 9125092"/>
              <a:gd name="connsiteY26" fmla="*/ 39640415 h 39914735"/>
              <a:gd name="connsiteX27" fmla="*/ 5303520 w 9125092"/>
              <a:gd name="connsiteY27" fmla="*/ 39914735 h 39914735"/>
              <a:gd name="connsiteX28" fmla="*/ 2743200 w 9125092"/>
              <a:gd name="connsiteY28" fmla="*/ 39640415 h 39914735"/>
              <a:gd name="connsiteX29" fmla="*/ 3566160 w 9125092"/>
              <a:gd name="connsiteY29" fmla="*/ 39000335 h 39914735"/>
              <a:gd name="connsiteX30" fmla="*/ 548640 w 9125092"/>
              <a:gd name="connsiteY30" fmla="*/ 38908895 h 39914735"/>
              <a:gd name="connsiteX31" fmla="*/ 2743200 w 9125092"/>
              <a:gd name="connsiteY31" fmla="*/ 37903055 h 39914735"/>
              <a:gd name="connsiteX32" fmla="*/ 4297680 w 9125092"/>
              <a:gd name="connsiteY32" fmla="*/ 36348575 h 39914735"/>
              <a:gd name="connsiteX33" fmla="*/ 3566160 w 9125092"/>
              <a:gd name="connsiteY33" fmla="*/ 30496415 h 39914735"/>
              <a:gd name="connsiteX34" fmla="*/ 3657600 w 9125092"/>
              <a:gd name="connsiteY34" fmla="*/ 29764895 h 39914735"/>
              <a:gd name="connsiteX35" fmla="*/ 0 w 9125092"/>
              <a:gd name="connsiteY35" fmla="*/ 29033375 h 39914735"/>
              <a:gd name="connsiteX36" fmla="*/ 1828800 w 9125092"/>
              <a:gd name="connsiteY36" fmla="*/ 19066415 h 39914735"/>
              <a:gd name="connsiteX37" fmla="*/ 1280160 w 9125092"/>
              <a:gd name="connsiteY37" fmla="*/ 19157855 h 39914735"/>
              <a:gd name="connsiteX38" fmla="*/ 1371600 w 9125092"/>
              <a:gd name="connsiteY38" fmla="*/ 18974975 h 39914735"/>
              <a:gd name="connsiteX39" fmla="*/ 1005840 w 9125092"/>
              <a:gd name="connsiteY39" fmla="*/ 19157855 h 39914735"/>
              <a:gd name="connsiteX40" fmla="*/ 822960 w 9125092"/>
              <a:gd name="connsiteY40" fmla="*/ 18883535 h 39914735"/>
              <a:gd name="connsiteX41" fmla="*/ 457200 w 9125092"/>
              <a:gd name="connsiteY41" fmla="*/ 19066415 h 39914735"/>
              <a:gd name="connsiteX42" fmla="*/ 822960 w 9125092"/>
              <a:gd name="connsiteY42" fmla="*/ 18426335 h 39914735"/>
              <a:gd name="connsiteX43" fmla="*/ 274320 w 9125092"/>
              <a:gd name="connsiteY43" fmla="*/ 18334895 h 39914735"/>
              <a:gd name="connsiteX44" fmla="*/ 548640 w 9125092"/>
              <a:gd name="connsiteY44" fmla="*/ 17786255 h 39914735"/>
              <a:gd name="connsiteX45" fmla="*/ 91440 w 9125092"/>
              <a:gd name="connsiteY45" fmla="*/ 17329055 h 39914735"/>
              <a:gd name="connsiteX46" fmla="*/ 365760 w 9125092"/>
              <a:gd name="connsiteY46" fmla="*/ 17237615 h 39914735"/>
              <a:gd name="connsiteX47" fmla="*/ 613326 w 9125092"/>
              <a:gd name="connsiteY47" fmla="*/ 16153349 h 39914735"/>
              <a:gd name="connsiteX48" fmla="*/ 883189 w 9125092"/>
              <a:gd name="connsiteY48" fmla="*/ 15304527 h 39914735"/>
              <a:gd name="connsiteX49" fmla="*/ 156491 w 9125092"/>
              <a:gd name="connsiteY49" fmla="*/ 14892977 h 39914735"/>
              <a:gd name="connsiteX50" fmla="*/ 499954 w 9125092"/>
              <a:gd name="connsiteY50" fmla="*/ 12706616 h 39914735"/>
              <a:gd name="connsiteX51" fmla="*/ 107425 w 9125092"/>
              <a:gd name="connsiteY51" fmla="*/ 12552284 h 39914735"/>
              <a:gd name="connsiteX52" fmla="*/ 91440 w 9125092"/>
              <a:gd name="connsiteY52" fmla="*/ 11568335 h 39914735"/>
              <a:gd name="connsiteX53" fmla="*/ 365760 w 9125092"/>
              <a:gd name="connsiteY53" fmla="*/ 11659775 h 39914735"/>
              <a:gd name="connsiteX54" fmla="*/ 1280160 w 9125092"/>
              <a:gd name="connsiteY54" fmla="*/ 10288175 h 39914735"/>
              <a:gd name="connsiteX55" fmla="*/ 2011680 w 9125092"/>
              <a:gd name="connsiteY55" fmla="*/ 10653935 h 39914735"/>
              <a:gd name="connsiteX56" fmla="*/ 2743200 w 9125092"/>
              <a:gd name="connsiteY56" fmla="*/ 7910735 h 39914735"/>
              <a:gd name="connsiteX57" fmla="*/ 3931920 w 9125092"/>
              <a:gd name="connsiteY57" fmla="*/ 7544975 h 39914735"/>
              <a:gd name="connsiteX58" fmla="*/ 4297680 w 9125092"/>
              <a:gd name="connsiteY58" fmla="*/ 6081935 h 39914735"/>
              <a:gd name="connsiteX59" fmla="*/ 3277560 w 9125092"/>
              <a:gd name="connsiteY59" fmla="*/ 5730991 h 39914735"/>
              <a:gd name="connsiteX60" fmla="*/ 3112920 w 9125092"/>
              <a:gd name="connsiteY60" fmla="*/ 5131152 h 39914735"/>
              <a:gd name="connsiteX61" fmla="*/ 3042360 w 9125092"/>
              <a:gd name="connsiteY61" fmla="*/ 4823283 h 39914735"/>
              <a:gd name="connsiteX62" fmla="*/ 2651760 w 9125092"/>
              <a:gd name="connsiteY62" fmla="*/ 4618895 h 39914735"/>
              <a:gd name="connsiteX63" fmla="*/ 2830680 w 9125092"/>
              <a:gd name="connsiteY63" fmla="*/ 3617462 h 39914735"/>
              <a:gd name="connsiteX64" fmla="*/ 2595480 w 9125092"/>
              <a:gd name="connsiteY64" fmla="*/ 3283937 h 39914735"/>
              <a:gd name="connsiteX65" fmla="*/ 2377440 w 9125092"/>
              <a:gd name="connsiteY65" fmla="*/ 2515775 h 39914735"/>
              <a:gd name="connsiteX66" fmla="*/ 2377440 w 9125092"/>
              <a:gd name="connsiteY66" fmla="*/ 1784255 h 39914735"/>
              <a:gd name="connsiteX67" fmla="*/ 3900674 w 9125092"/>
              <a:gd name="connsiteY67" fmla="*/ 618010 h 39914735"/>
              <a:gd name="connsiteX68" fmla="*/ 4751040 w 9125092"/>
              <a:gd name="connsiteY68" fmla="*/ 163991 h 39914735"/>
              <a:gd name="connsiteX0" fmla="*/ 4751040 w 9125092"/>
              <a:gd name="connsiteY0" fmla="*/ 163991 h 39914735"/>
              <a:gd name="connsiteX1" fmla="*/ 6241080 w 9125092"/>
              <a:gd name="connsiteY1" fmla="*/ 515387 h 39914735"/>
              <a:gd name="connsiteX2" fmla="*/ 7346520 w 9125092"/>
              <a:gd name="connsiteY2" fmla="*/ 1721208 h 39914735"/>
              <a:gd name="connsiteX3" fmla="*/ 7158360 w 9125092"/>
              <a:gd name="connsiteY3" fmla="*/ 2644815 h 39914735"/>
              <a:gd name="connsiteX4" fmla="*/ 6993720 w 9125092"/>
              <a:gd name="connsiteY4" fmla="*/ 3696701 h 39914735"/>
              <a:gd name="connsiteX5" fmla="*/ 7181880 w 9125092"/>
              <a:gd name="connsiteY5" fmla="*/ 5005145 h 39914735"/>
              <a:gd name="connsiteX6" fmla="*/ 6805560 w 9125092"/>
              <a:gd name="connsiteY6" fmla="*/ 5261703 h 39914735"/>
              <a:gd name="connsiteX7" fmla="*/ 6970200 w 9125092"/>
              <a:gd name="connsiteY7" fmla="*/ 5758919 h 39914735"/>
              <a:gd name="connsiteX8" fmla="*/ 7064280 w 9125092"/>
              <a:gd name="connsiteY8" fmla="*/ 6287933 h 39914735"/>
              <a:gd name="connsiteX9" fmla="*/ 8252391 w 9125092"/>
              <a:gd name="connsiteY9" fmla="*/ 7459349 h 39914735"/>
              <a:gd name="connsiteX10" fmla="*/ 8546787 w 9125092"/>
              <a:gd name="connsiteY10" fmla="*/ 9208438 h 39914735"/>
              <a:gd name="connsiteX11" fmla="*/ 7772400 w 9125092"/>
              <a:gd name="connsiteY11" fmla="*/ 14860175 h 39914735"/>
              <a:gd name="connsiteX12" fmla="*/ 7132320 w 9125092"/>
              <a:gd name="connsiteY12" fmla="*/ 15683135 h 39914735"/>
              <a:gd name="connsiteX13" fmla="*/ 7863840 w 9125092"/>
              <a:gd name="connsiteY13" fmla="*/ 16688975 h 39914735"/>
              <a:gd name="connsiteX14" fmla="*/ 7772400 w 9125092"/>
              <a:gd name="connsiteY14" fmla="*/ 20803775 h 39914735"/>
              <a:gd name="connsiteX15" fmla="*/ 6949440 w 9125092"/>
              <a:gd name="connsiteY15" fmla="*/ 22541135 h 39914735"/>
              <a:gd name="connsiteX16" fmla="*/ 6949440 w 9125092"/>
              <a:gd name="connsiteY16" fmla="*/ 24644255 h 39914735"/>
              <a:gd name="connsiteX17" fmla="*/ 6675120 w 9125092"/>
              <a:gd name="connsiteY17" fmla="*/ 25558655 h 39914735"/>
              <a:gd name="connsiteX18" fmla="*/ 6675120 w 9125092"/>
              <a:gd name="connsiteY18" fmla="*/ 26838815 h 39914735"/>
              <a:gd name="connsiteX19" fmla="*/ 6400800 w 9125092"/>
              <a:gd name="connsiteY19" fmla="*/ 29399135 h 39914735"/>
              <a:gd name="connsiteX20" fmla="*/ 6858000 w 9125092"/>
              <a:gd name="connsiteY20" fmla="*/ 31502255 h 39914735"/>
              <a:gd name="connsiteX21" fmla="*/ 6492240 w 9125092"/>
              <a:gd name="connsiteY21" fmla="*/ 35891375 h 39914735"/>
              <a:gd name="connsiteX22" fmla="*/ 7406640 w 9125092"/>
              <a:gd name="connsiteY22" fmla="*/ 37262975 h 39914735"/>
              <a:gd name="connsiteX23" fmla="*/ 6675120 w 9125092"/>
              <a:gd name="connsiteY23" fmla="*/ 38543135 h 39914735"/>
              <a:gd name="connsiteX24" fmla="*/ 6766560 w 9125092"/>
              <a:gd name="connsiteY24" fmla="*/ 39366095 h 39914735"/>
              <a:gd name="connsiteX25" fmla="*/ 6217920 w 9125092"/>
              <a:gd name="connsiteY25" fmla="*/ 39183215 h 39914735"/>
              <a:gd name="connsiteX26" fmla="*/ 6217920 w 9125092"/>
              <a:gd name="connsiteY26" fmla="*/ 39640415 h 39914735"/>
              <a:gd name="connsiteX27" fmla="*/ 5303520 w 9125092"/>
              <a:gd name="connsiteY27" fmla="*/ 39914735 h 39914735"/>
              <a:gd name="connsiteX28" fmla="*/ 2743200 w 9125092"/>
              <a:gd name="connsiteY28" fmla="*/ 39640415 h 39914735"/>
              <a:gd name="connsiteX29" fmla="*/ 3566160 w 9125092"/>
              <a:gd name="connsiteY29" fmla="*/ 39000335 h 39914735"/>
              <a:gd name="connsiteX30" fmla="*/ 548640 w 9125092"/>
              <a:gd name="connsiteY30" fmla="*/ 38908895 h 39914735"/>
              <a:gd name="connsiteX31" fmla="*/ 2743200 w 9125092"/>
              <a:gd name="connsiteY31" fmla="*/ 37903055 h 39914735"/>
              <a:gd name="connsiteX32" fmla="*/ 4297680 w 9125092"/>
              <a:gd name="connsiteY32" fmla="*/ 36348575 h 39914735"/>
              <a:gd name="connsiteX33" fmla="*/ 3566160 w 9125092"/>
              <a:gd name="connsiteY33" fmla="*/ 30496415 h 39914735"/>
              <a:gd name="connsiteX34" fmla="*/ 3657600 w 9125092"/>
              <a:gd name="connsiteY34" fmla="*/ 29764895 h 39914735"/>
              <a:gd name="connsiteX35" fmla="*/ 0 w 9125092"/>
              <a:gd name="connsiteY35" fmla="*/ 29033375 h 39914735"/>
              <a:gd name="connsiteX36" fmla="*/ 1828800 w 9125092"/>
              <a:gd name="connsiteY36" fmla="*/ 19066415 h 39914735"/>
              <a:gd name="connsiteX37" fmla="*/ 1280160 w 9125092"/>
              <a:gd name="connsiteY37" fmla="*/ 19157855 h 39914735"/>
              <a:gd name="connsiteX38" fmla="*/ 1371600 w 9125092"/>
              <a:gd name="connsiteY38" fmla="*/ 18974975 h 39914735"/>
              <a:gd name="connsiteX39" fmla="*/ 1005840 w 9125092"/>
              <a:gd name="connsiteY39" fmla="*/ 19157855 h 39914735"/>
              <a:gd name="connsiteX40" fmla="*/ 822960 w 9125092"/>
              <a:gd name="connsiteY40" fmla="*/ 18883535 h 39914735"/>
              <a:gd name="connsiteX41" fmla="*/ 457200 w 9125092"/>
              <a:gd name="connsiteY41" fmla="*/ 19066415 h 39914735"/>
              <a:gd name="connsiteX42" fmla="*/ 822960 w 9125092"/>
              <a:gd name="connsiteY42" fmla="*/ 18426335 h 39914735"/>
              <a:gd name="connsiteX43" fmla="*/ 274320 w 9125092"/>
              <a:gd name="connsiteY43" fmla="*/ 18334895 h 39914735"/>
              <a:gd name="connsiteX44" fmla="*/ 548640 w 9125092"/>
              <a:gd name="connsiteY44" fmla="*/ 17786255 h 39914735"/>
              <a:gd name="connsiteX45" fmla="*/ 91440 w 9125092"/>
              <a:gd name="connsiteY45" fmla="*/ 17329055 h 39914735"/>
              <a:gd name="connsiteX46" fmla="*/ 365760 w 9125092"/>
              <a:gd name="connsiteY46" fmla="*/ 17237615 h 39914735"/>
              <a:gd name="connsiteX47" fmla="*/ 613326 w 9125092"/>
              <a:gd name="connsiteY47" fmla="*/ 16153349 h 39914735"/>
              <a:gd name="connsiteX48" fmla="*/ 883189 w 9125092"/>
              <a:gd name="connsiteY48" fmla="*/ 15304527 h 39914735"/>
              <a:gd name="connsiteX49" fmla="*/ 156491 w 9125092"/>
              <a:gd name="connsiteY49" fmla="*/ 14892977 h 39914735"/>
              <a:gd name="connsiteX50" fmla="*/ 499954 w 9125092"/>
              <a:gd name="connsiteY50" fmla="*/ 12706616 h 39914735"/>
              <a:gd name="connsiteX51" fmla="*/ 107425 w 9125092"/>
              <a:gd name="connsiteY51" fmla="*/ 12552284 h 39914735"/>
              <a:gd name="connsiteX52" fmla="*/ 91440 w 9125092"/>
              <a:gd name="connsiteY52" fmla="*/ 11568335 h 39914735"/>
              <a:gd name="connsiteX53" fmla="*/ 365760 w 9125092"/>
              <a:gd name="connsiteY53" fmla="*/ 11659775 h 39914735"/>
              <a:gd name="connsiteX54" fmla="*/ 1280160 w 9125092"/>
              <a:gd name="connsiteY54" fmla="*/ 10288175 h 39914735"/>
              <a:gd name="connsiteX55" fmla="*/ 2011680 w 9125092"/>
              <a:gd name="connsiteY55" fmla="*/ 10653935 h 39914735"/>
              <a:gd name="connsiteX56" fmla="*/ 2743200 w 9125092"/>
              <a:gd name="connsiteY56" fmla="*/ 7910735 h 39914735"/>
              <a:gd name="connsiteX57" fmla="*/ 3931920 w 9125092"/>
              <a:gd name="connsiteY57" fmla="*/ 7544975 h 39914735"/>
              <a:gd name="connsiteX58" fmla="*/ 4297680 w 9125092"/>
              <a:gd name="connsiteY58" fmla="*/ 6081935 h 39914735"/>
              <a:gd name="connsiteX59" fmla="*/ 3277560 w 9125092"/>
              <a:gd name="connsiteY59" fmla="*/ 5730991 h 39914735"/>
              <a:gd name="connsiteX60" fmla="*/ 3112920 w 9125092"/>
              <a:gd name="connsiteY60" fmla="*/ 5131152 h 39914735"/>
              <a:gd name="connsiteX61" fmla="*/ 3042360 w 9125092"/>
              <a:gd name="connsiteY61" fmla="*/ 4823283 h 39914735"/>
              <a:gd name="connsiteX62" fmla="*/ 2651760 w 9125092"/>
              <a:gd name="connsiteY62" fmla="*/ 4618895 h 39914735"/>
              <a:gd name="connsiteX63" fmla="*/ 2830680 w 9125092"/>
              <a:gd name="connsiteY63" fmla="*/ 3617462 h 39914735"/>
              <a:gd name="connsiteX64" fmla="*/ 2595480 w 9125092"/>
              <a:gd name="connsiteY64" fmla="*/ 3283937 h 39914735"/>
              <a:gd name="connsiteX65" fmla="*/ 2377440 w 9125092"/>
              <a:gd name="connsiteY65" fmla="*/ 2515775 h 39914735"/>
              <a:gd name="connsiteX66" fmla="*/ 2377440 w 9125092"/>
              <a:gd name="connsiteY66" fmla="*/ 1784255 h 39914735"/>
              <a:gd name="connsiteX67" fmla="*/ 3900674 w 9125092"/>
              <a:gd name="connsiteY67" fmla="*/ 618010 h 39914735"/>
              <a:gd name="connsiteX68" fmla="*/ 4751040 w 9125092"/>
              <a:gd name="connsiteY68" fmla="*/ 163991 h 39914735"/>
              <a:gd name="connsiteX0" fmla="*/ 4751040 w 9125092"/>
              <a:gd name="connsiteY0" fmla="*/ 163991 h 39914735"/>
              <a:gd name="connsiteX1" fmla="*/ 6241080 w 9125092"/>
              <a:gd name="connsiteY1" fmla="*/ 515387 h 39914735"/>
              <a:gd name="connsiteX2" fmla="*/ 7346520 w 9125092"/>
              <a:gd name="connsiteY2" fmla="*/ 1721208 h 39914735"/>
              <a:gd name="connsiteX3" fmla="*/ 7158360 w 9125092"/>
              <a:gd name="connsiteY3" fmla="*/ 2644815 h 39914735"/>
              <a:gd name="connsiteX4" fmla="*/ 6993720 w 9125092"/>
              <a:gd name="connsiteY4" fmla="*/ 3696701 h 39914735"/>
              <a:gd name="connsiteX5" fmla="*/ 7181880 w 9125092"/>
              <a:gd name="connsiteY5" fmla="*/ 5005145 h 39914735"/>
              <a:gd name="connsiteX6" fmla="*/ 6805560 w 9125092"/>
              <a:gd name="connsiteY6" fmla="*/ 5261703 h 39914735"/>
              <a:gd name="connsiteX7" fmla="*/ 6970200 w 9125092"/>
              <a:gd name="connsiteY7" fmla="*/ 5758919 h 39914735"/>
              <a:gd name="connsiteX8" fmla="*/ 7064280 w 9125092"/>
              <a:gd name="connsiteY8" fmla="*/ 6287933 h 39914735"/>
              <a:gd name="connsiteX9" fmla="*/ 8252391 w 9125092"/>
              <a:gd name="connsiteY9" fmla="*/ 7459349 h 39914735"/>
              <a:gd name="connsiteX10" fmla="*/ 8546787 w 9125092"/>
              <a:gd name="connsiteY10" fmla="*/ 9208438 h 39914735"/>
              <a:gd name="connsiteX11" fmla="*/ 7772400 w 9125092"/>
              <a:gd name="connsiteY11" fmla="*/ 14860175 h 39914735"/>
              <a:gd name="connsiteX12" fmla="*/ 7132320 w 9125092"/>
              <a:gd name="connsiteY12" fmla="*/ 15683135 h 39914735"/>
              <a:gd name="connsiteX13" fmla="*/ 7863840 w 9125092"/>
              <a:gd name="connsiteY13" fmla="*/ 16688975 h 39914735"/>
              <a:gd name="connsiteX14" fmla="*/ 7772400 w 9125092"/>
              <a:gd name="connsiteY14" fmla="*/ 20803775 h 39914735"/>
              <a:gd name="connsiteX15" fmla="*/ 6949440 w 9125092"/>
              <a:gd name="connsiteY15" fmla="*/ 22541135 h 39914735"/>
              <a:gd name="connsiteX16" fmla="*/ 6949440 w 9125092"/>
              <a:gd name="connsiteY16" fmla="*/ 24644255 h 39914735"/>
              <a:gd name="connsiteX17" fmla="*/ 6675120 w 9125092"/>
              <a:gd name="connsiteY17" fmla="*/ 25558655 h 39914735"/>
              <a:gd name="connsiteX18" fmla="*/ 6675120 w 9125092"/>
              <a:gd name="connsiteY18" fmla="*/ 26838815 h 39914735"/>
              <a:gd name="connsiteX19" fmla="*/ 6400800 w 9125092"/>
              <a:gd name="connsiteY19" fmla="*/ 29399135 h 39914735"/>
              <a:gd name="connsiteX20" fmla="*/ 6858000 w 9125092"/>
              <a:gd name="connsiteY20" fmla="*/ 31502255 h 39914735"/>
              <a:gd name="connsiteX21" fmla="*/ 6492240 w 9125092"/>
              <a:gd name="connsiteY21" fmla="*/ 35891375 h 39914735"/>
              <a:gd name="connsiteX22" fmla="*/ 7406640 w 9125092"/>
              <a:gd name="connsiteY22" fmla="*/ 37262975 h 39914735"/>
              <a:gd name="connsiteX23" fmla="*/ 6675120 w 9125092"/>
              <a:gd name="connsiteY23" fmla="*/ 38543135 h 39914735"/>
              <a:gd name="connsiteX24" fmla="*/ 6766560 w 9125092"/>
              <a:gd name="connsiteY24" fmla="*/ 39366095 h 39914735"/>
              <a:gd name="connsiteX25" fmla="*/ 6217920 w 9125092"/>
              <a:gd name="connsiteY25" fmla="*/ 39183215 h 39914735"/>
              <a:gd name="connsiteX26" fmla="*/ 6217920 w 9125092"/>
              <a:gd name="connsiteY26" fmla="*/ 39640415 h 39914735"/>
              <a:gd name="connsiteX27" fmla="*/ 5303520 w 9125092"/>
              <a:gd name="connsiteY27" fmla="*/ 39914735 h 39914735"/>
              <a:gd name="connsiteX28" fmla="*/ 2743200 w 9125092"/>
              <a:gd name="connsiteY28" fmla="*/ 39640415 h 39914735"/>
              <a:gd name="connsiteX29" fmla="*/ 3566160 w 9125092"/>
              <a:gd name="connsiteY29" fmla="*/ 39000335 h 39914735"/>
              <a:gd name="connsiteX30" fmla="*/ 548640 w 9125092"/>
              <a:gd name="connsiteY30" fmla="*/ 38908895 h 39914735"/>
              <a:gd name="connsiteX31" fmla="*/ 2743200 w 9125092"/>
              <a:gd name="connsiteY31" fmla="*/ 37903055 h 39914735"/>
              <a:gd name="connsiteX32" fmla="*/ 4297680 w 9125092"/>
              <a:gd name="connsiteY32" fmla="*/ 36348575 h 39914735"/>
              <a:gd name="connsiteX33" fmla="*/ 3566160 w 9125092"/>
              <a:gd name="connsiteY33" fmla="*/ 30496415 h 39914735"/>
              <a:gd name="connsiteX34" fmla="*/ 3657600 w 9125092"/>
              <a:gd name="connsiteY34" fmla="*/ 29764895 h 39914735"/>
              <a:gd name="connsiteX35" fmla="*/ 0 w 9125092"/>
              <a:gd name="connsiteY35" fmla="*/ 29033375 h 39914735"/>
              <a:gd name="connsiteX36" fmla="*/ 1828800 w 9125092"/>
              <a:gd name="connsiteY36" fmla="*/ 19066415 h 39914735"/>
              <a:gd name="connsiteX37" fmla="*/ 1280160 w 9125092"/>
              <a:gd name="connsiteY37" fmla="*/ 19157855 h 39914735"/>
              <a:gd name="connsiteX38" fmla="*/ 1371600 w 9125092"/>
              <a:gd name="connsiteY38" fmla="*/ 18974975 h 39914735"/>
              <a:gd name="connsiteX39" fmla="*/ 1005840 w 9125092"/>
              <a:gd name="connsiteY39" fmla="*/ 19157855 h 39914735"/>
              <a:gd name="connsiteX40" fmla="*/ 822960 w 9125092"/>
              <a:gd name="connsiteY40" fmla="*/ 18883535 h 39914735"/>
              <a:gd name="connsiteX41" fmla="*/ 457200 w 9125092"/>
              <a:gd name="connsiteY41" fmla="*/ 19066415 h 39914735"/>
              <a:gd name="connsiteX42" fmla="*/ 822960 w 9125092"/>
              <a:gd name="connsiteY42" fmla="*/ 18426335 h 39914735"/>
              <a:gd name="connsiteX43" fmla="*/ 274320 w 9125092"/>
              <a:gd name="connsiteY43" fmla="*/ 18334895 h 39914735"/>
              <a:gd name="connsiteX44" fmla="*/ 548640 w 9125092"/>
              <a:gd name="connsiteY44" fmla="*/ 17786255 h 39914735"/>
              <a:gd name="connsiteX45" fmla="*/ 613326 w 9125092"/>
              <a:gd name="connsiteY45" fmla="*/ 17465166 h 39914735"/>
              <a:gd name="connsiteX46" fmla="*/ 365760 w 9125092"/>
              <a:gd name="connsiteY46" fmla="*/ 17237615 h 39914735"/>
              <a:gd name="connsiteX47" fmla="*/ 613326 w 9125092"/>
              <a:gd name="connsiteY47" fmla="*/ 16153349 h 39914735"/>
              <a:gd name="connsiteX48" fmla="*/ 883189 w 9125092"/>
              <a:gd name="connsiteY48" fmla="*/ 15304527 h 39914735"/>
              <a:gd name="connsiteX49" fmla="*/ 156491 w 9125092"/>
              <a:gd name="connsiteY49" fmla="*/ 14892977 h 39914735"/>
              <a:gd name="connsiteX50" fmla="*/ 499954 w 9125092"/>
              <a:gd name="connsiteY50" fmla="*/ 12706616 h 39914735"/>
              <a:gd name="connsiteX51" fmla="*/ 107425 w 9125092"/>
              <a:gd name="connsiteY51" fmla="*/ 12552284 h 39914735"/>
              <a:gd name="connsiteX52" fmla="*/ 91440 w 9125092"/>
              <a:gd name="connsiteY52" fmla="*/ 11568335 h 39914735"/>
              <a:gd name="connsiteX53" fmla="*/ 365760 w 9125092"/>
              <a:gd name="connsiteY53" fmla="*/ 11659775 h 39914735"/>
              <a:gd name="connsiteX54" fmla="*/ 1280160 w 9125092"/>
              <a:gd name="connsiteY54" fmla="*/ 10288175 h 39914735"/>
              <a:gd name="connsiteX55" fmla="*/ 2011680 w 9125092"/>
              <a:gd name="connsiteY55" fmla="*/ 10653935 h 39914735"/>
              <a:gd name="connsiteX56" fmla="*/ 2743200 w 9125092"/>
              <a:gd name="connsiteY56" fmla="*/ 7910735 h 39914735"/>
              <a:gd name="connsiteX57" fmla="*/ 3931920 w 9125092"/>
              <a:gd name="connsiteY57" fmla="*/ 7544975 h 39914735"/>
              <a:gd name="connsiteX58" fmla="*/ 4297680 w 9125092"/>
              <a:gd name="connsiteY58" fmla="*/ 6081935 h 39914735"/>
              <a:gd name="connsiteX59" fmla="*/ 3277560 w 9125092"/>
              <a:gd name="connsiteY59" fmla="*/ 5730991 h 39914735"/>
              <a:gd name="connsiteX60" fmla="*/ 3112920 w 9125092"/>
              <a:gd name="connsiteY60" fmla="*/ 5131152 h 39914735"/>
              <a:gd name="connsiteX61" fmla="*/ 3042360 w 9125092"/>
              <a:gd name="connsiteY61" fmla="*/ 4823283 h 39914735"/>
              <a:gd name="connsiteX62" fmla="*/ 2651760 w 9125092"/>
              <a:gd name="connsiteY62" fmla="*/ 4618895 h 39914735"/>
              <a:gd name="connsiteX63" fmla="*/ 2830680 w 9125092"/>
              <a:gd name="connsiteY63" fmla="*/ 3617462 h 39914735"/>
              <a:gd name="connsiteX64" fmla="*/ 2595480 w 9125092"/>
              <a:gd name="connsiteY64" fmla="*/ 3283937 h 39914735"/>
              <a:gd name="connsiteX65" fmla="*/ 2377440 w 9125092"/>
              <a:gd name="connsiteY65" fmla="*/ 2515775 h 39914735"/>
              <a:gd name="connsiteX66" fmla="*/ 2377440 w 9125092"/>
              <a:gd name="connsiteY66" fmla="*/ 1784255 h 39914735"/>
              <a:gd name="connsiteX67" fmla="*/ 3900674 w 9125092"/>
              <a:gd name="connsiteY67" fmla="*/ 618010 h 39914735"/>
              <a:gd name="connsiteX68" fmla="*/ 4751040 w 9125092"/>
              <a:gd name="connsiteY68" fmla="*/ 163991 h 39914735"/>
              <a:gd name="connsiteX0" fmla="*/ 4751040 w 9125092"/>
              <a:gd name="connsiteY0" fmla="*/ 163991 h 39914735"/>
              <a:gd name="connsiteX1" fmla="*/ 6241080 w 9125092"/>
              <a:gd name="connsiteY1" fmla="*/ 515387 h 39914735"/>
              <a:gd name="connsiteX2" fmla="*/ 7346520 w 9125092"/>
              <a:gd name="connsiteY2" fmla="*/ 1721208 h 39914735"/>
              <a:gd name="connsiteX3" fmla="*/ 7158360 w 9125092"/>
              <a:gd name="connsiteY3" fmla="*/ 2644815 h 39914735"/>
              <a:gd name="connsiteX4" fmla="*/ 6993720 w 9125092"/>
              <a:gd name="connsiteY4" fmla="*/ 3696701 h 39914735"/>
              <a:gd name="connsiteX5" fmla="*/ 7181880 w 9125092"/>
              <a:gd name="connsiteY5" fmla="*/ 5005145 h 39914735"/>
              <a:gd name="connsiteX6" fmla="*/ 6805560 w 9125092"/>
              <a:gd name="connsiteY6" fmla="*/ 5261703 h 39914735"/>
              <a:gd name="connsiteX7" fmla="*/ 6970200 w 9125092"/>
              <a:gd name="connsiteY7" fmla="*/ 5758919 h 39914735"/>
              <a:gd name="connsiteX8" fmla="*/ 7064280 w 9125092"/>
              <a:gd name="connsiteY8" fmla="*/ 6287933 h 39914735"/>
              <a:gd name="connsiteX9" fmla="*/ 8252391 w 9125092"/>
              <a:gd name="connsiteY9" fmla="*/ 7459349 h 39914735"/>
              <a:gd name="connsiteX10" fmla="*/ 8546787 w 9125092"/>
              <a:gd name="connsiteY10" fmla="*/ 9208438 h 39914735"/>
              <a:gd name="connsiteX11" fmla="*/ 7772400 w 9125092"/>
              <a:gd name="connsiteY11" fmla="*/ 14860175 h 39914735"/>
              <a:gd name="connsiteX12" fmla="*/ 7132320 w 9125092"/>
              <a:gd name="connsiteY12" fmla="*/ 15683135 h 39914735"/>
              <a:gd name="connsiteX13" fmla="*/ 7863840 w 9125092"/>
              <a:gd name="connsiteY13" fmla="*/ 16688975 h 39914735"/>
              <a:gd name="connsiteX14" fmla="*/ 7772400 w 9125092"/>
              <a:gd name="connsiteY14" fmla="*/ 20803775 h 39914735"/>
              <a:gd name="connsiteX15" fmla="*/ 6949440 w 9125092"/>
              <a:gd name="connsiteY15" fmla="*/ 22541135 h 39914735"/>
              <a:gd name="connsiteX16" fmla="*/ 6949440 w 9125092"/>
              <a:gd name="connsiteY16" fmla="*/ 24644255 h 39914735"/>
              <a:gd name="connsiteX17" fmla="*/ 6675120 w 9125092"/>
              <a:gd name="connsiteY17" fmla="*/ 25558655 h 39914735"/>
              <a:gd name="connsiteX18" fmla="*/ 6675120 w 9125092"/>
              <a:gd name="connsiteY18" fmla="*/ 26838815 h 39914735"/>
              <a:gd name="connsiteX19" fmla="*/ 6400800 w 9125092"/>
              <a:gd name="connsiteY19" fmla="*/ 29399135 h 39914735"/>
              <a:gd name="connsiteX20" fmla="*/ 6858000 w 9125092"/>
              <a:gd name="connsiteY20" fmla="*/ 31502255 h 39914735"/>
              <a:gd name="connsiteX21" fmla="*/ 6492240 w 9125092"/>
              <a:gd name="connsiteY21" fmla="*/ 35891375 h 39914735"/>
              <a:gd name="connsiteX22" fmla="*/ 7406640 w 9125092"/>
              <a:gd name="connsiteY22" fmla="*/ 37262975 h 39914735"/>
              <a:gd name="connsiteX23" fmla="*/ 6675120 w 9125092"/>
              <a:gd name="connsiteY23" fmla="*/ 38543135 h 39914735"/>
              <a:gd name="connsiteX24" fmla="*/ 6766560 w 9125092"/>
              <a:gd name="connsiteY24" fmla="*/ 39366095 h 39914735"/>
              <a:gd name="connsiteX25" fmla="*/ 6217920 w 9125092"/>
              <a:gd name="connsiteY25" fmla="*/ 39183215 h 39914735"/>
              <a:gd name="connsiteX26" fmla="*/ 6217920 w 9125092"/>
              <a:gd name="connsiteY26" fmla="*/ 39640415 h 39914735"/>
              <a:gd name="connsiteX27" fmla="*/ 5303520 w 9125092"/>
              <a:gd name="connsiteY27" fmla="*/ 39914735 h 39914735"/>
              <a:gd name="connsiteX28" fmla="*/ 2743200 w 9125092"/>
              <a:gd name="connsiteY28" fmla="*/ 39640415 h 39914735"/>
              <a:gd name="connsiteX29" fmla="*/ 3566160 w 9125092"/>
              <a:gd name="connsiteY29" fmla="*/ 39000335 h 39914735"/>
              <a:gd name="connsiteX30" fmla="*/ 548640 w 9125092"/>
              <a:gd name="connsiteY30" fmla="*/ 38908895 h 39914735"/>
              <a:gd name="connsiteX31" fmla="*/ 2743200 w 9125092"/>
              <a:gd name="connsiteY31" fmla="*/ 37903055 h 39914735"/>
              <a:gd name="connsiteX32" fmla="*/ 4297680 w 9125092"/>
              <a:gd name="connsiteY32" fmla="*/ 36348575 h 39914735"/>
              <a:gd name="connsiteX33" fmla="*/ 3566160 w 9125092"/>
              <a:gd name="connsiteY33" fmla="*/ 30496415 h 39914735"/>
              <a:gd name="connsiteX34" fmla="*/ 3657600 w 9125092"/>
              <a:gd name="connsiteY34" fmla="*/ 29764895 h 39914735"/>
              <a:gd name="connsiteX35" fmla="*/ 0 w 9125092"/>
              <a:gd name="connsiteY35" fmla="*/ 29033375 h 39914735"/>
              <a:gd name="connsiteX36" fmla="*/ 1828800 w 9125092"/>
              <a:gd name="connsiteY36" fmla="*/ 19066415 h 39914735"/>
              <a:gd name="connsiteX37" fmla="*/ 1280160 w 9125092"/>
              <a:gd name="connsiteY37" fmla="*/ 19157855 h 39914735"/>
              <a:gd name="connsiteX38" fmla="*/ 1371600 w 9125092"/>
              <a:gd name="connsiteY38" fmla="*/ 18974975 h 39914735"/>
              <a:gd name="connsiteX39" fmla="*/ 1005840 w 9125092"/>
              <a:gd name="connsiteY39" fmla="*/ 19157855 h 39914735"/>
              <a:gd name="connsiteX40" fmla="*/ 822960 w 9125092"/>
              <a:gd name="connsiteY40" fmla="*/ 18883535 h 39914735"/>
              <a:gd name="connsiteX41" fmla="*/ 457200 w 9125092"/>
              <a:gd name="connsiteY41" fmla="*/ 19066415 h 39914735"/>
              <a:gd name="connsiteX42" fmla="*/ 822960 w 9125092"/>
              <a:gd name="connsiteY42" fmla="*/ 18426335 h 39914735"/>
              <a:gd name="connsiteX43" fmla="*/ 274320 w 9125092"/>
              <a:gd name="connsiteY43" fmla="*/ 18334895 h 39914735"/>
              <a:gd name="connsiteX44" fmla="*/ 548640 w 9125092"/>
              <a:gd name="connsiteY44" fmla="*/ 17786255 h 39914735"/>
              <a:gd name="connsiteX45" fmla="*/ 613326 w 9125092"/>
              <a:gd name="connsiteY45" fmla="*/ 17465166 h 39914735"/>
              <a:gd name="connsiteX46" fmla="*/ 220797 w 9125092"/>
              <a:gd name="connsiteY46" fmla="*/ 17130781 h 39914735"/>
              <a:gd name="connsiteX47" fmla="*/ 613326 w 9125092"/>
              <a:gd name="connsiteY47" fmla="*/ 16153349 h 39914735"/>
              <a:gd name="connsiteX48" fmla="*/ 883189 w 9125092"/>
              <a:gd name="connsiteY48" fmla="*/ 15304527 h 39914735"/>
              <a:gd name="connsiteX49" fmla="*/ 156491 w 9125092"/>
              <a:gd name="connsiteY49" fmla="*/ 14892977 h 39914735"/>
              <a:gd name="connsiteX50" fmla="*/ 499954 w 9125092"/>
              <a:gd name="connsiteY50" fmla="*/ 12706616 h 39914735"/>
              <a:gd name="connsiteX51" fmla="*/ 107425 w 9125092"/>
              <a:gd name="connsiteY51" fmla="*/ 12552284 h 39914735"/>
              <a:gd name="connsiteX52" fmla="*/ 91440 w 9125092"/>
              <a:gd name="connsiteY52" fmla="*/ 11568335 h 39914735"/>
              <a:gd name="connsiteX53" fmla="*/ 365760 w 9125092"/>
              <a:gd name="connsiteY53" fmla="*/ 11659775 h 39914735"/>
              <a:gd name="connsiteX54" fmla="*/ 1280160 w 9125092"/>
              <a:gd name="connsiteY54" fmla="*/ 10288175 h 39914735"/>
              <a:gd name="connsiteX55" fmla="*/ 2011680 w 9125092"/>
              <a:gd name="connsiteY55" fmla="*/ 10653935 h 39914735"/>
              <a:gd name="connsiteX56" fmla="*/ 2743200 w 9125092"/>
              <a:gd name="connsiteY56" fmla="*/ 7910735 h 39914735"/>
              <a:gd name="connsiteX57" fmla="*/ 3931920 w 9125092"/>
              <a:gd name="connsiteY57" fmla="*/ 7544975 h 39914735"/>
              <a:gd name="connsiteX58" fmla="*/ 4297680 w 9125092"/>
              <a:gd name="connsiteY58" fmla="*/ 6081935 h 39914735"/>
              <a:gd name="connsiteX59" fmla="*/ 3277560 w 9125092"/>
              <a:gd name="connsiteY59" fmla="*/ 5730991 h 39914735"/>
              <a:gd name="connsiteX60" fmla="*/ 3112920 w 9125092"/>
              <a:gd name="connsiteY60" fmla="*/ 5131152 h 39914735"/>
              <a:gd name="connsiteX61" fmla="*/ 3042360 w 9125092"/>
              <a:gd name="connsiteY61" fmla="*/ 4823283 h 39914735"/>
              <a:gd name="connsiteX62" fmla="*/ 2651760 w 9125092"/>
              <a:gd name="connsiteY62" fmla="*/ 4618895 h 39914735"/>
              <a:gd name="connsiteX63" fmla="*/ 2830680 w 9125092"/>
              <a:gd name="connsiteY63" fmla="*/ 3617462 h 39914735"/>
              <a:gd name="connsiteX64" fmla="*/ 2595480 w 9125092"/>
              <a:gd name="connsiteY64" fmla="*/ 3283937 h 39914735"/>
              <a:gd name="connsiteX65" fmla="*/ 2377440 w 9125092"/>
              <a:gd name="connsiteY65" fmla="*/ 2515775 h 39914735"/>
              <a:gd name="connsiteX66" fmla="*/ 2377440 w 9125092"/>
              <a:gd name="connsiteY66" fmla="*/ 1784255 h 39914735"/>
              <a:gd name="connsiteX67" fmla="*/ 3900674 w 9125092"/>
              <a:gd name="connsiteY67" fmla="*/ 618010 h 39914735"/>
              <a:gd name="connsiteX68" fmla="*/ 4751040 w 9125092"/>
              <a:gd name="connsiteY68" fmla="*/ 163991 h 39914735"/>
              <a:gd name="connsiteX0" fmla="*/ 4751040 w 9213931"/>
              <a:gd name="connsiteY0" fmla="*/ 163991 h 39914735"/>
              <a:gd name="connsiteX1" fmla="*/ 6241080 w 9213931"/>
              <a:gd name="connsiteY1" fmla="*/ 515387 h 39914735"/>
              <a:gd name="connsiteX2" fmla="*/ 7346520 w 9213931"/>
              <a:gd name="connsiteY2" fmla="*/ 1721208 h 39914735"/>
              <a:gd name="connsiteX3" fmla="*/ 7158360 w 9213931"/>
              <a:gd name="connsiteY3" fmla="*/ 2644815 h 39914735"/>
              <a:gd name="connsiteX4" fmla="*/ 6993720 w 9213931"/>
              <a:gd name="connsiteY4" fmla="*/ 3696701 h 39914735"/>
              <a:gd name="connsiteX5" fmla="*/ 7181880 w 9213931"/>
              <a:gd name="connsiteY5" fmla="*/ 5005145 h 39914735"/>
              <a:gd name="connsiteX6" fmla="*/ 6805560 w 9213931"/>
              <a:gd name="connsiteY6" fmla="*/ 5261703 h 39914735"/>
              <a:gd name="connsiteX7" fmla="*/ 6970200 w 9213931"/>
              <a:gd name="connsiteY7" fmla="*/ 5758919 h 39914735"/>
              <a:gd name="connsiteX8" fmla="*/ 7064280 w 9213931"/>
              <a:gd name="connsiteY8" fmla="*/ 6287933 h 39914735"/>
              <a:gd name="connsiteX9" fmla="*/ 8252391 w 9213931"/>
              <a:gd name="connsiteY9" fmla="*/ 7459349 h 39914735"/>
              <a:gd name="connsiteX10" fmla="*/ 8635626 w 9213931"/>
              <a:gd name="connsiteY10" fmla="*/ 9542823 h 39914735"/>
              <a:gd name="connsiteX11" fmla="*/ 7772400 w 9213931"/>
              <a:gd name="connsiteY11" fmla="*/ 14860175 h 39914735"/>
              <a:gd name="connsiteX12" fmla="*/ 7132320 w 9213931"/>
              <a:gd name="connsiteY12" fmla="*/ 15683135 h 39914735"/>
              <a:gd name="connsiteX13" fmla="*/ 7863840 w 9213931"/>
              <a:gd name="connsiteY13" fmla="*/ 16688975 h 39914735"/>
              <a:gd name="connsiteX14" fmla="*/ 7772400 w 9213931"/>
              <a:gd name="connsiteY14" fmla="*/ 20803775 h 39914735"/>
              <a:gd name="connsiteX15" fmla="*/ 6949440 w 9213931"/>
              <a:gd name="connsiteY15" fmla="*/ 22541135 h 39914735"/>
              <a:gd name="connsiteX16" fmla="*/ 6949440 w 9213931"/>
              <a:gd name="connsiteY16" fmla="*/ 24644255 h 39914735"/>
              <a:gd name="connsiteX17" fmla="*/ 6675120 w 9213931"/>
              <a:gd name="connsiteY17" fmla="*/ 25558655 h 39914735"/>
              <a:gd name="connsiteX18" fmla="*/ 6675120 w 9213931"/>
              <a:gd name="connsiteY18" fmla="*/ 26838815 h 39914735"/>
              <a:gd name="connsiteX19" fmla="*/ 6400800 w 9213931"/>
              <a:gd name="connsiteY19" fmla="*/ 29399135 h 39914735"/>
              <a:gd name="connsiteX20" fmla="*/ 6858000 w 9213931"/>
              <a:gd name="connsiteY20" fmla="*/ 31502255 h 39914735"/>
              <a:gd name="connsiteX21" fmla="*/ 6492240 w 9213931"/>
              <a:gd name="connsiteY21" fmla="*/ 35891375 h 39914735"/>
              <a:gd name="connsiteX22" fmla="*/ 7406640 w 9213931"/>
              <a:gd name="connsiteY22" fmla="*/ 37262975 h 39914735"/>
              <a:gd name="connsiteX23" fmla="*/ 6675120 w 9213931"/>
              <a:gd name="connsiteY23" fmla="*/ 38543135 h 39914735"/>
              <a:gd name="connsiteX24" fmla="*/ 6766560 w 9213931"/>
              <a:gd name="connsiteY24" fmla="*/ 39366095 h 39914735"/>
              <a:gd name="connsiteX25" fmla="*/ 6217920 w 9213931"/>
              <a:gd name="connsiteY25" fmla="*/ 39183215 h 39914735"/>
              <a:gd name="connsiteX26" fmla="*/ 6217920 w 9213931"/>
              <a:gd name="connsiteY26" fmla="*/ 39640415 h 39914735"/>
              <a:gd name="connsiteX27" fmla="*/ 5303520 w 9213931"/>
              <a:gd name="connsiteY27" fmla="*/ 39914735 h 39914735"/>
              <a:gd name="connsiteX28" fmla="*/ 2743200 w 9213931"/>
              <a:gd name="connsiteY28" fmla="*/ 39640415 h 39914735"/>
              <a:gd name="connsiteX29" fmla="*/ 3566160 w 9213931"/>
              <a:gd name="connsiteY29" fmla="*/ 39000335 h 39914735"/>
              <a:gd name="connsiteX30" fmla="*/ 548640 w 9213931"/>
              <a:gd name="connsiteY30" fmla="*/ 38908895 h 39914735"/>
              <a:gd name="connsiteX31" fmla="*/ 2743200 w 9213931"/>
              <a:gd name="connsiteY31" fmla="*/ 37903055 h 39914735"/>
              <a:gd name="connsiteX32" fmla="*/ 4297680 w 9213931"/>
              <a:gd name="connsiteY32" fmla="*/ 36348575 h 39914735"/>
              <a:gd name="connsiteX33" fmla="*/ 3566160 w 9213931"/>
              <a:gd name="connsiteY33" fmla="*/ 30496415 h 39914735"/>
              <a:gd name="connsiteX34" fmla="*/ 3657600 w 9213931"/>
              <a:gd name="connsiteY34" fmla="*/ 29764895 h 39914735"/>
              <a:gd name="connsiteX35" fmla="*/ 0 w 9213931"/>
              <a:gd name="connsiteY35" fmla="*/ 29033375 h 39914735"/>
              <a:gd name="connsiteX36" fmla="*/ 1828800 w 9213931"/>
              <a:gd name="connsiteY36" fmla="*/ 19066415 h 39914735"/>
              <a:gd name="connsiteX37" fmla="*/ 1280160 w 9213931"/>
              <a:gd name="connsiteY37" fmla="*/ 19157855 h 39914735"/>
              <a:gd name="connsiteX38" fmla="*/ 1371600 w 9213931"/>
              <a:gd name="connsiteY38" fmla="*/ 18974975 h 39914735"/>
              <a:gd name="connsiteX39" fmla="*/ 1005840 w 9213931"/>
              <a:gd name="connsiteY39" fmla="*/ 19157855 h 39914735"/>
              <a:gd name="connsiteX40" fmla="*/ 822960 w 9213931"/>
              <a:gd name="connsiteY40" fmla="*/ 18883535 h 39914735"/>
              <a:gd name="connsiteX41" fmla="*/ 457200 w 9213931"/>
              <a:gd name="connsiteY41" fmla="*/ 19066415 h 39914735"/>
              <a:gd name="connsiteX42" fmla="*/ 822960 w 9213931"/>
              <a:gd name="connsiteY42" fmla="*/ 18426335 h 39914735"/>
              <a:gd name="connsiteX43" fmla="*/ 274320 w 9213931"/>
              <a:gd name="connsiteY43" fmla="*/ 18334895 h 39914735"/>
              <a:gd name="connsiteX44" fmla="*/ 548640 w 9213931"/>
              <a:gd name="connsiteY44" fmla="*/ 17786255 h 39914735"/>
              <a:gd name="connsiteX45" fmla="*/ 613326 w 9213931"/>
              <a:gd name="connsiteY45" fmla="*/ 17465166 h 39914735"/>
              <a:gd name="connsiteX46" fmla="*/ 220797 w 9213931"/>
              <a:gd name="connsiteY46" fmla="*/ 17130781 h 39914735"/>
              <a:gd name="connsiteX47" fmla="*/ 613326 w 9213931"/>
              <a:gd name="connsiteY47" fmla="*/ 16153349 h 39914735"/>
              <a:gd name="connsiteX48" fmla="*/ 883189 w 9213931"/>
              <a:gd name="connsiteY48" fmla="*/ 15304527 h 39914735"/>
              <a:gd name="connsiteX49" fmla="*/ 156491 w 9213931"/>
              <a:gd name="connsiteY49" fmla="*/ 14892977 h 39914735"/>
              <a:gd name="connsiteX50" fmla="*/ 499954 w 9213931"/>
              <a:gd name="connsiteY50" fmla="*/ 12706616 h 39914735"/>
              <a:gd name="connsiteX51" fmla="*/ 107425 w 9213931"/>
              <a:gd name="connsiteY51" fmla="*/ 12552284 h 39914735"/>
              <a:gd name="connsiteX52" fmla="*/ 91440 w 9213931"/>
              <a:gd name="connsiteY52" fmla="*/ 11568335 h 39914735"/>
              <a:gd name="connsiteX53" fmla="*/ 365760 w 9213931"/>
              <a:gd name="connsiteY53" fmla="*/ 11659775 h 39914735"/>
              <a:gd name="connsiteX54" fmla="*/ 1280160 w 9213931"/>
              <a:gd name="connsiteY54" fmla="*/ 10288175 h 39914735"/>
              <a:gd name="connsiteX55" fmla="*/ 2011680 w 9213931"/>
              <a:gd name="connsiteY55" fmla="*/ 10653935 h 39914735"/>
              <a:gd name="connsiteX56" fmla="*/ 2743200 w 9213931"/>
              <a:gd name="connsiteY56" fmla="*/ 7910735 h 39914735"/>
              <a:gd name="connsiteX57" fmla="*/ 3931920 w 9213931"/>
              <a:gd name="connsiteY57" fmla="*/ 7544975 h 39914735"/>
              <a:gd name="connsiteX58" fmla="*/ 4297680 w 9213931"/>
              <a:gd name="connsiteY58" fmla="*/ 6081935 h 39914735"/>
              <a:gd name="connsiteX59" fmla="*/ 3277560 w 9213931"/>
              <a:gd name="connsiteY59" fmla="*/ 5730991 h 39914735"/>
              <a:gd name="connsiteX60" fmla="*/ 3112920 w 9213931"/>
              <a:gd name="connsiteY60" fmla="*/ 5131152 h 39914735"/>
              <a:gd name="connsiteX61" fmla="*/ 3042360 w 9213931"/>
              <a:gd name="connsiteY61" fmla="*/ 4823283 h 39914735"/>
              <a:gd name="connsiteX62" fmla="*/ 2651760 w 9213931"/>
              <a:gd name="connsiteY62" fmla="*/ 4618895 h 39914735"/>
              <a:gd name="connsiteX63" fmla="*/ 2830680 w 9213931"/>
              <a:gd name="connsiteY63" fmla="*/ 3617462 h 39914735"/>
              <a:gd name="connsiteX64" fmla="*/ 2595480 w 9213931"/>
              <a:gd name="connsiteY64" fmla="*/ 3283937 h 39914735"/>
              <a:gd name="connsiteX65" fmla="*/ 2377440 w 9213931"/>
              <a:gd name="connsiteY65" fmla="*/ 2515775 h 39914735"/>
              <a:gd name="connsiteX66" fmla="*/ 2377440 w 9213931"/>
              <a:gd name="connsiteY66" fmla="*/ 1784255 h 39914735"/>
              <a:gd name="connsiteX67" fmla="*/ 3900674 w 9213931"/>
              <a:gd name="connsiteY67" fmla="*/ 618010 h 39914735"/>
              <a:gd name="connsiteX68" fmla="*/ 4751040 w 9213931"/>
              <a:gd name="connsiteY68" fmla="*/ 163991 h 39914735"/>
              <a:gd name="connsiteX0" fmla="*/ 4751040 w 9213931"/>
              <a:gd name="connsiteY0" fmla="*/ 163991 h 39914735"/>
              <a:gd name="connsiteX1" fmla="*/ 6241080 w 9213931"/>
              <a:gd name="connsiteY1" fmla="*/ 515387 h 39914735"/>
              <a:gd name="connsiteX2" fmla="*/ 7346520 w 9213931"/>
              <a:gd name="connsiteY2" fmla="*/ 1721208 h 39914735"/>
              <a:gd name="connsiteX3" fmla="*/ 7158360 w 9213931"/>
              <a:gd name="connsiteY3" fmla="*/ 2644815 h 39914735"/>
              <a:gd name="connsiteX4" fmla="*/ 6993720 w 9213931"/>
              <a:gd name="connsiteY4" fmla="*/ 3696701 h 39914735"/>
              <a:gd name="connsiteX5" fmla="*/ 7181880 w 9213931"/>
              <a:gd name="connsiteY5" fmla="*/ 5005145 h 39914735"/>
              <a:gd name="connsiteX6" fmla="*/ 6805560 w 9213931"/>
              <a:gd name="connsiteY6" fmla="*/ 5261703 h 39914735"/>
              <a:gd name="connsiteX7" fmla="*/ 6970200 w 9213931"/>
              <a:gd name="connsiteY7" fmla="*/ 5758919 h 39914735"/>
              <a:gd name="connsiteX8" fmla="*/ 7064280 w 9213931"/>
              <a:gd name="connsiteY8" fmla="*/ 6287933 h 39914735"/>
              <a:gd name="connsiteX9" fmla="*/ 8252391 w 9213931"/>
              <a:gd name="connsiteY9" fmla="*/ 7459349 h 39914735"/>
              <a:gd name="connsiteX10" fmla="*/ 8635626 w 9213931"/>
              <a:gd name="connsiteY10" fmla="*/ 9542823 h 39914735"/>
              <a:gd name="connsiteX11" fmla="*/ 7666744 w 9213931"/>
              <a:gd name="connsiteY11" fmla="*/ 13864101 h 39914735"/>
              <a:gd name="connsiteX12" fmla="*/ 7132320 w 9213931"/>
              <a:gd name="connsiteY12" fmla="*/ 15683135 h 39914735"/>
              <a:gd name="connsiteX13" fmla="*/ 7863840 w 9213931"/>
              <a:gd name="connsiteY13" fmla="*/ 16688975 h 39914735"/>
              <a:gd name="connsiteX14" fmla="*/ 7772400 w 9213931"/>
              <a:gd name="connsiteY14" fmla="*/ 20803775 h 39914735"/>
              <a:gd name="connsiteX15" fmla="*/ 6949440 w 9213931"/>
              <a:gd name="connsiteY15" fmla="*/ 22541135 h 39914735"/>
              <a:gd name="connsiteX16" fmla="*/ 6949440 w 9213931"/>
              <a:gd name="connsiteY16" fmla="*/ 24644255 h 39914735"/>
              <a:gd name="connsiteX17" fmla="*/ 6675120 w 9213931"/>
              <a:gd name="connsiteY17" fmla="*/ 25558655 h 39914735"/>
              <a:gd name="connsiteX18" fmla="*/ 6675120 w 9213931"/>
              <a:gd name="connsiteY18" fmla="*/ 26838815 h 39914735"/>
              <a:gd name="connsiteX19" fmla="*/ 6400800 w 9213931"/>
              <a:gd name="connsiteY19" fmla="*/ 29399135 h 39914735"/>
              <a:gd name="connsiteX20" fmla="*/ 6858000 w 9213931"/>
              <a:gd name="connsiteY20" fmla="*/ 31502255 h 39914735"/>
              <a:gd name="connsiteX21" fmla="*/ 6492240 w 9213931"/>
              <a:gd name="connsiteY21" fmla="*/ 35891375 h 39914735"/>
              <a:gd name="connsiteX22" fmla="*/ 7406640 w 9213931"/>
              <a:gd name="connsiteY22" fmla="*/ 37262975 h 39914735"/>
              <a:gd name="connsiteX23" fmla="*/ 6675120 w 9213931"/>
              <a:gd name="connsiteY23" fmla="*/ 38543135 h 39914735"/>
              <a:gd name="connsiteX24" fmla="*/ 6766560 w 9213931"/>
              <a:gd name="connsiteY24" fmla="*/ 39366095 h 39914735"/>
              <a:gd name="connsiteX25" fmla="*/ 6217920 w 9213931"/>
              <a:gd name="connsiteY25" fmla="*/ 39183215 h 39914735"/>
              <a:gd name="connsiteX26" fmla="*/ 6217920 w 9213931"/>
              <a:gd name="connsiteY26" fmla="*/ 39640415 h 39914735"/>
              <a:gd name="connsiteX27" fmla="*/ 5303520 w 9213931"/>
              <a:gd name="connsiteY27" fmla="*/ 39914735 h 39914735"/>
              <a:gd name="connsiteX28" fmla="*/ 2743200 w 9213931"/>
              <a:gd name="connsiteY28" fmla="*/ 39640415 h 39914735"/>
              <a:gd name="connsiteX29" fmla="*/ 3566160 w 9213931"/>
              <a:gd name="connsiteY29" fmla="*/ 39000335 h 39914735"/>
              <a:gd name="connsiteX30" fmla="*/ 548640 w 9213931"/>
              <a:gd name="connsiteY30" fmla="*/ 38908895 h 39914735"/>
              <a:gd name="connsiteX31" fmla="*/ 2743200 w 9213931"/>
              <a:gd name="connsiteY31" fmla="*/ 37903055 h 39914735"/>
              <a:gd name="connsiteX32" fmla="*/ 4297680 w 9213931"/>
              <a:gd name="connsiteY32" fmla="*/ 36348575 h 39914735"/>
              <a:gd name="connsiteX33" fmla="*/ 3566160 w 9213931"/>
              <a:gd name="connsiteY33" fmla="*/ 30496415 h 39914735"/>
              <a:gd name="connsiteX34" fmla="*/ 3657600 w 9213931"/>
              <a:gd name="connsiteY34" fmla="*/ 29764895 h 39914735"/>
              <a:gd name="connsiteX35" fmla="*/ 0 w 9213931"/>
              <a:gd name="connsiteY35" fmla="*/ 29033375 h 39914735"/>
              <a:gd name="connsiteX36" fmla="*/ 1828800 w 9213931"/>
              <a:gd name="connsiteY36" fmla="*/ 19066415 h 39914735"/>
              <a:gd name="connsiteX37" fmla="*/ 1280160 w 9213931"/>
              <a:gd name="connsiteY37" fmla="*/ 19157855 h 39914735"/>
              <a:gd name="connsiteX38" fmla="*/ 1371600 w 9213931"/>
              <a:gd name="connsiteY38" fmla="*/ 18974975 h 39914735"/>
              <a:gd name="connsiteX39" fmla="*/ 1005840 w 9213931"/>
              <a:gd name="connsiteY39" fmla="*/ 19157855 h 39914735"/>
              <a:gd name="connsiteX40" fmla="*/ 822960 w 9213931"/>
              <a:gd name="connsiteY40" fmla="*/ 18883535 h 39914735"/>
              <a:gd name="connsiteX41" fmla="*/ 457200 w 9213931"/>
              <a:gd name="connsiteY41" fmla="*/ 19066415 h 39914735"/>
              <a:gd name="connsiteX42" fmla="*/ 822960 w 9213931"/>
              <a:gd name="connsiteY42" fmla="*/ 18426335 h 39914735"/>
              <a:gd name="connsiteX43" fmla="*/ 274320 w 9213931"/>
              <a:gd name="connsiteY43" fmla="*/ 18334895 h 39914735"/>
              <a:gd name="connsiteX44" fmla="*/ 548640 w 9213931"/>
              <a:gd name="connsiteY44" fmla="*/ 17786255 h 39914735"/>
              <a:gd name="connsiteX45" fmla="*/ 613326 w 9213931"/>
              <a:gd name="connsiteY45" fmla="*/ 17465166 h 39914735"/>
              <a:gd name="connsiteX46" fmla="*/ 220797 w 9213931"/>
              <a:gd name="connsiteY46" fmla="*/ 17130781 h 39914735"/>
              <a:gd name="connsiteX47" fmla="*/ 613326 w 9213931"/>
              <a:gd name="connsiteY47" fmla="*/ 16153349 h 39914735"/>
              <a:gd name="connsiteX48" fmla="*/ 883189 w 9213931"/>
              <a:gd name="connsiteY48" fmla="*/ 15304527 h 39914735"/>
              <a:gd name="connsiteX49" fmla="*/ 156491 w 9213931"/>
              <a:gd name="connsiteY49" fmla="*/ 14892977 h 39914735"/>
              <a:gd name="connsiteX50" fmla="*/ 499954 w 9213931"/>
              <a:gd name="connsiteY50" fmla="*/ 12706616 h 39914735"/>
              <a:gd name="connsiteX51" fmla="*/ 107425 w 9213931"/>
              <a:gd name="connsiteY51" fmla="*/ 12552284 h 39914735"/>
              <a:gd name="connsiteX52" fmla="*/ 91440 w 9213931"/>
              <a:gd name="connsiteY52" fmla="*/ 11568335 h 39914735"/>
              <a:gd name="connsiteX53" fmla="*/ 365760 w 9213931"/>
              <a:gd name="connsiteY53" fmla="*/ 11659775 h 39914735"/>
              <a:gd name="connsiteX54" fmla="*/ 1280160 w 9213931"/>
              <a:gd name="connsiteY54" fmla="*/ 10288175 h 39914735"/>
              <a:gd name="connsiteX55" fmla="*/ 2011680 w 9213931"/>
              <a:gd name="connsiteY55" fmla="*/ 10653935 h 39914735"/>
              <a:gd name="connsiteX56" fmla="*/ 2743200 w 9213931"/>
              <a:gd name="connsiteY56" fmla="*/ 7910735 h 39914735"/>
              <a:gd name="connsiteX57" fmla="*/ 3931920 w 9213931"/>
              <a:gd name="connsiteY57" fmla="*/ 7544975 h 39914735"/>
              <a:gd name="connsiteX58" fmla="*/ 4297680 w 9213931"/>
              <a:gd name="connsiteY58" fmla="*/ 6081935 h 39914735"/>
              <a:gd name="connsiteX59" fmla="*/ 3277560 w 9213931"/>
              <a:gd name="connsiteY59" fmla="*/ 5730991 h 39914735"/>
              <a:gd name="connsiteX60" fmla="*/ 3112920 w 9213931"/>
              <a:gd name="connsiteY60" fmla="*/ 5131152 h 39914735"/>
              <a:gd name="connsiteX61" fmla="*/ 3042360 w 9213931"/>
              <a:gd name="connsiteY61" fmla="*/ 4823283 h 39914735"/>
              <a:gd name="connsiteX62" fmla="*/ 2651760 w 9213931"/>
              <a:gd name="connsiteY62" fmla="*/ 4618895 h 39914735"/>
              <a:gd name="connsiteX63" fmla="*/ 2830680 w 9213931"/>
              <a:gd name="connsiteY63" fmla="*/ 3617462 h 39914735"/>
              <a:gd name="connsiteX64" fmla="*/ 2595480 w 9213931"/>
              <a:gd name="connsiteY64" fmla="*/ 3283937 h 39914735"/>
              <a:gd name="connsiteX65" fmla="*/ 2377440 w 9213931"/>
              <a:gd name="connsiteY65" fmla="*/ 2515775 h 39914735"/>
              <a:gd name="connsiteX66" fmla="*/ 2377440 w 9213931"/>
              <a:gd name="connsiteY66" fmla="*/ 1784255 h 39914735"/>
              <a:gd name="connsiteX67" fmla="*/ 3900674 w 9213931"/>
              <a:gd name="connsiteY67" fmla="*/ 618010 h 39914735"/>
              <a:gd name="connsiteX68" fmla="*/ 4751040 w 9213931"/>
              <a:gd name="connsiteY68" fmla="*/ 163991 h 39914735"/>
              <a:gd name="connsiteX0" fmla="*/ 4751040 w 9213931"/>
              <a:gd name="connsiteY0" fmla="*/ 163991 h 39914735"/>
              <a:gd name="connsiteX1" fmla="*/ 6241080 w 9213931"/>
              <a:gd name="connsiteY1" fmla="*/ 515387 h 39914735"/>
              <a:gd name="connsiteX2" fmla="*/ 7346520 w 9213931"/>
              <a:gd name="connsiteY2" fmla="*/ 1721208 h 39914735"/>
              <a:gd name="connsiteX3" fmla="*/ 7158360 w 9213931"/>
              <a:gd name="connsiteY3" fmla="*/ 2644815 h 39914735"/>
              <a:gd name="connsiteX4" fmla="*/ 6993720 w 9213931"/>
              <a:gd name="connsiteY4" fmla="*/ 3696701 h 39914735"/>
              <a:gd name="connsiteX5" fmla="*/ 7181880 w 9213931"/>
              <a:gd name="connsiteY5" fmla="*/ 5005145 h 39914735"/>
              <a:gd name="connsiteX6" fmla="*/ 6805560 w 9213931"/>
              <a:gd name="connsiteY6" fmla="*/ 5261703 h 39914735"/>
              <a:gd name="connsiteX7" fmla="*/ 6970200 w 9213931"/>
              <a:gd name="connsiteY7" fmla="*/ 5758919 h 39914735"/>
              <a:gd name="connsiteX8" fmla="*/ 7064280 w 9213931"/>
              <a:gd name="connsiteY8" fmla="*/ 6287933 h 39914735"/>
              <a:gd name="connsiteX9" fmla="*/ 8252391 w 9213931"/>
              <a:gd name="connsiteY9" fmla="*/ 7459349 h 39914735"/>
              <a:gd name="connsiteX10" fmla="*/ 8635626 w 9213931"/>
              <a:gd name="connsiteY10" fmla="*/ 9542823 h 39914735"/>
              <a:gd name="connsiteX11" fmla="*/ 7666744 w 9213931"/>
              <a:gd name="connsiteY11" fmla="*/ 13992710 h 39914735"/>
              <a:gd name="connsiteX12" fmla="*/ 7132320 w 9213931"/>
              <a:gd name="connsiteY12" fmla="*/ 15683135 h 39914735"/>
              <a:gd name="connsiteX13" fmla="*/ 7863840 w 9213931"/>
              <a:gd name="connsiteY13" fmla="*/ 16688975 h 39914735"/>
              <a:gd name="connsiteX14" fmla="*/ 7772400 w 9213931"/>
              <a:gd name="connsiteY14" fmla="*/ 20803775 h 39914735"/>
              <a:gd name="connsiteX15" fmla="*/ 6949440 w 9213931"/>
              <a:gd name="connsiteY15" fmla="*/ 22541135 h 39914735"/>
              <a:gd name="connsiteX16" fmla="*/ 6949440 w 9213931"/>
              <a:gd name="connsiteY16" fmla="*/ 24644255 h 39914735"/>
              <a:gd name="connsiteX17" fmla="*/ 6675120 w 9213931"/>
              <a:gd name="connsiteY17" fmla="*/ 25558655 h 39914735"/>
              <a:gd name="connsiteX18" fmla="*/ 6675120 w 9213931"/>
              <a:gd name="connsiteY18" fmla="*/ 26838815 h 39914735"/>
              <a:gd name="connsiteX19" fmla="*/ 6400800 w 9213931"/>
              <a:gd name="connsiteY19" fmla="*/ 29399135 h 39914735"/>
              <a:gd name="connsiteX20" fmla="*/ 6858000 w 9213931"/>
              <a:gd name="connsiteY20" fmla="*/ 31502255 h 39914735"/>
              <a:gd name="connsiteX21" fmla="*/ 6492240 w 9213931"/>
              <a:gd name="connsiteY21" fmla="*/ 35891375 h 39914735"/>
              <a:gd name="connsiteX22" fmla="*/ 7406640 w 9213931"/>
              <a:gd name="connsiteY22" fmla="*/ 37262975 h 39914735"/>
              <a:gd name="connsiteX23" fmla="*/ 6675120 w 9213931"/>
              <a:gd name="connsiteY23" fmla="*/ 38543135 h 39914735"/>
              <a:gd name="connsiteX24" fmla="*/ 6766560 w 9213931"/>
              <a:gd name="connsiteY24" fmla="*/ 39366095 h 39914735"/>
              <a:gd name="connsiteX25" fmla="*/ 6217920 w 9213931"/>
              <a:gd name="connsiteY25" fmla="*/ 39183215 h 39914735"/>
              <a:gd name="connsiteX26" fmla="*/ 6217920 w 9213931"/>
              <a:gd name="connsiteY26" fmla="*/ 39640415 h 39914735"/>
              <a:gd name="connsiteX27" fmla="*/ 5303520 w 9213931"/>
              <a:gd name="connsiteY27" fmla="*/ 39914735 h 39914735"/>
              <a:gd name="connsiteX28" fmla="*/ 2743200 w 9213931"/>
              <a:gd name="connsiteY28" fmla="*/ 39640415 h 39914735"/>
              <a:gd name="connsiteX29" fmla="*/ 3566160 w 9213931"/>
              <a:gd name="connsiteY29" fmla="*/ 39000335 h 39914735"/>
              <a:gd name="connsiteX30" fmla="*/ 548640 w 9213931"/>
              <a:gd name="connsiteY30" fmla="*/ 38908895 h 39914735"/>
              <a:gd name="connsiteX31" fmla="*/ 2743200 w 9213931"/>
              <a:gd name="connsiteY31" fmla="*/ 37903055 h 39914735"/>
              <a:gd name="connsiteX32" fmla="*/ 4297680 w 9213931"/>
              <a:gd name="connsiteY32" fmla="*/ 36348575 h 39914735"/>
              <a:gd name="connsiteX33" fmla="*/ 3566160 w 9213931"/>
              <a:gd name="connsiteY33" fmla="*/ 30496415 h 39914735"/>
              <a:gd name="connsiteX34" fmla="*/ 3657600 w 9213931"/>
              <a:gd name="connsiteY34" fmla="*/ 29764895 h 39914735"/>
              <a:gd name="connsiteX35" fmla="*/ 0 w 9213931"/>
              <a:gd name="connsiteY35" fmla="*/ 29033375 h 39914735"/>
              <a:gd name="connsiteX36" fmla="*/ 1828800 w 9213931"/>
              <a:gd name="connsiteY36" fmla="*/ 19066415 h 39914735"/>
              <a:gd name="connsiteX37" fmla="*/ 1280160 w 9213931"/>
              <a:gd name="connsiteY37" fmla="*/ 19157855 h 39914735"/>
              <a:gd name="connsiteX38" fmla="*/ 1371600 w 9213931"/>
              <a:gd name="connsiteY38" fmla="*/ 18974975 h 39914735"/>
              <a:gd name="connsiteX39" fmla="*/ 1005840 w 9213931"/>
              <a:gd name="connsiteY39" fmla="*/ 19157855 h 39914735"/>
              <a:gd name="connsiteX40" fmla="*/ 822960 w 9213931"/>
              <a:gd name="connsiteY40" fmla="*/ 18883535 h 39914735"/>
              <a:gd name="connsiteX41" fmla="*/ 457200 w 9213931"/>
              <a:gd name="connsiteY41" fmla="*/ 19066415 h 39914735"/>
              <a:gd name="connsiteX42" fmla="*/ 822960 w 9213931"/>
              <a:gd name="connsiteY42" fmla="*/ 18426335 h 39914735"/>
              <a:gd name="connsiteX43" fmla="*/ 274320 w 9213931"/>
              <a:gd name="connsiteY43" fmla="*/ 18334895 h 39914735"/>
              <a:gd name="connsiteX44" fmla="*/ 548640 w 9213931"/>
              <a:gd name="connsiteY44" fmla="*/ 17786255 h 39914735"/>
              <a:gd name="connsiteX45" fmla="*/ 613326 w 9213931"/>
              <a:gd name="connsiteY45" fmla="*/ 17465166 h 39914735"/>
              <a:gd name="connsiteX46" fmla="*/ 220797 w 9213931"/>
              <a:gd name="connsiteY46" fmla="*/ 17130781 h 39914735"/>
              <a:gd name="connsiteX47" fmla="*/ 613326 w 9213931"/>
              <a:gd name="connsiteY47" fmla="*/ 16153349 h 39914735"/>
              <a:gd name="connsiteX48" fmla="*/ 883189 w 9213931"/>
              <a:gd name="connsiteY48" fmla="*/ 15304527 h 39914735"/>
              <a:gd name="connsiteX49" fmla="*/ 156491 w 9213931"/>
              <a:gd name="connsiteY49" fmla="*/ 14892977 h 39914735"/>
              <a:gd name="connsiteX50" fmla="*/ 499954 w 9213931"/>
              <a:gd name="connsiteY50" fmla="*/ 12706616 h 39914735"/>
              <a:gd name="connsiteX51" fmla="*/ 107425 w 9213931"/>
              <a:gd name="connsiteY51" fmla="*/ 12552284 h 39914735"/>
              <a:gd name="connsiteX52" fmla="*/ 91440 w 9213931"/>
              <a:gd name="connsiteY52" fmla="*/ 11568335 h 39914735"/>
              <a:gd name="connsiteX53" fmla="*/ 365760 w 9213931"/>
              <a:gd name="connsiteY53" fmla="*/ 11659775 h 39914735"/>
              <a:gd name="connsiteX54" fmla="*/ 1280160 w 9213931"/>
              <a:gd name="connsiteY54" fmla="*/ 10288175 h 39914735"/>
              <a:gd name="connsiteX55" fmla="*/ 2011680 w 9213931"/>
              <a:gd name="connsiteY55" fmla="*/ 10653935 h 39914735"/>
              <a:gd name="connsiteX56" fmla="*/ 2743200 w 9213931"/>
              <a:gd name="connsiteY56" fmla="*/ 7910735 h 39914735"/>
              <a:gd name="connsiteX57" fmla="*/ 3931920 w 9213931"/>
              <a:gd name="connsiteY57" fmla="*/ 7544975 h 39914735"/>
              <a:gd name="connsiteX58" fmla="*/ 4297680 w 9213931"/>
              <a:gd name="connsiteY58" fmla="*/ 6081935 h 39914735"/>
              <a:gd name="connsiteX59" fmla="*/ 3277560 w 9213931"/>
              <a:gd name="connsiteY59" fmla="*/ 5730991 h 39914735"/>
              <a:gd name="connsiteX60" fmla="*/ 3112920 w 9213931"/>
              <a:gd name="connsiteY60" fmla="*/ 5131152 h 39914735"/>
              <a:gd name="connsiteX61" fmla="*/ 3042360 w 9213931"/>
              <a:gd name="connsiteY61" fmla="*/ 4823283 h 39914735"/>
              <a:gd name="connsiteX62" fmla="*/ 2651760 w 9213931"/>
              <a:gd name="connsiteY62" fmla="*/ 4618895 h 39914735"/>
              <a:gd name="connsiteX63" fmla="*/ 2830680 w 9213931"/>
              <a:gd name="connsiteY63" fmla="*/ 3617462 h 39914735"/>
              <a:gd name="connsiteX64" fmla="*/ 2595480 w 9213931"/>
              <a:gd name="connsiteY64" fmla="*/ 3283937 h 39914735"/>
              <a:gd name="connsiteX65" fmla="*/ 2377440 w 9213931"/>
              <a:gd name="connsiteY65" fmla="*/ 2515775 h 39914735"/>
              <a:gd name="connsiteX66" fmla="*/ 2377440 w 9213931"/>
              <a:gd name="connsiteY66" fmla="*/ 1784255 h 39914735"/>
              <a:gd name="connsiteX67" fmla="*/ 3900674 w 9213931"/>
              <a:gd name="connsiteY67" fmla="*/ 618010 h 39914735"/>
              <a:gd name="connsiteX68" fmla="*/ 4751040 w 9213931"/>
              <a:gd name="connsiteY68" fmla="*/ 163991 h 39914735"/>
              <a:gd name="connsiteX0" fmla="*/ 4751040 w 9213931"/>
              <a:gd name="connsiteY0" fmla="*/ 163991 h 39914735"/>
              <a:gd name="connsiteX1" fmla="*/ 6241080 w 9213931"/>
              <a:gd name="connsiteY1" fmla="*/ 515387 h 39914735"/>
              <a:gd name="connsiteX2" fmla="*/ 7346520 w 9213931"/>
              <a:gd name="connsiteY2" fmla="*/ 1721208 h 39914735"/>
              <a:gd name="connsiteX3" fmla="*/ 7158360 w 9213931"/>
              <a:gd name="connsiteY3" fmla="*/ 2644815 h 39914735"/>
              <a:gd name="connsiteX4" fmla="*/ 6993720 w 9213931"/>
              <a:gd name="connsiteY4" fmla="*/ 3696701 h 39914735"/>
              <a:gd name="connsiteX5" fmla="*/ 7181880 w 9213931"/>
              <a:gd name="connsiteY5" fmla="*/ 5005145 h 39914735"/>
              <a:gd name="connsiteX6" fmla="*/ 6805560 w 9213931"/>
              <a:gd name="connsiteY6" fmla="*/ 5261703 h 39914735"/>
              <a:gd name="connsiteX7" fmla="*/ 6970200 w 9213931"/>
              <a:gd name="connsiteY7" fmla="*/ 5758919 h 39914735"/>
              <a:gd name="connsiteX8" fmla="*/ 7064280 w 9213931"/>
              <a:gd name="connsiteY8" fmla="*/ 6287933 h 39914735"/>
              <a:gd name="connsiteX9" fmla="*/ 8252391 w 9213931"/>
              <a:gd name="connsiteY9" fmla="*/ 7459349 h 39914735"/>
              <a:gd name="connsiteX10" fmla="*/ 8635626 w 9213931"/>
              <a:gd name="connsiteY10" fmla="*/ 9542823 h 39914735"/>
              <a:gd name="connsiteX11" fmla="*/ 7666744 w 9213931"/>
              <a:gd name="connsiteY11" fmla="*/ 13992710 h 39914735"/>
              <a:gd name="connsiteX12" fmla="*/ 7132320 w 9213931"/>
              <a:gd name="connsiteY12" fmla="*/ 15683135 h 39914735"/>
              <a:gd name="connsiteX13" fmla="*/ 7863840 w 9213931"/>
              <a:gd name="connsiteY13" fmla="*/ 16688975 h 39914735"/>
              <a:gd name="connsiteX14" fmla="*/ 7772400 w 9213931"/>
              <a:gd name="connsiteY14" fmla="*/ 20803775 h 39914735"/>
              <a:gd name="connsiteX15" fmla="*/ 6949440 w 9213931"/>
              <a:gd name="connsiteY15" fmla="*/ 22541135 h 39914735"/>
              <a:gd name="connsiteX16" fmla="*/ 6949440 w 9213931"/>
              <a:gd name="connsiteY16" fmla="*/ 24644255 h 39914735"/>
              <a:gd name="connsiteX17" fmla="*/ 6675120 w 9213931"/>
              <a:gd name="connsiteY17" fmla="*/ 25558655 h 39914735"/>
              <a:gd name="connsiteX18" fmla="*/ 6675120 w 9213931"/>
              <a:gd name="connsiteY18" fmla="*/ 26838815 h 39914735"/>
              <a:gd name="connsiteX19" fmla="*/ 6400800 w 9213931"/>
              <a:gd name="connsiteY19" fmla="*/ 29399135 h 39914735"/>
              <a:gd name="connsiteX20" fmla="*/ 6858000 w 9213931"/>
              <a:gd name="connsiteY20" fmla="*/ 31502255 h 39914735"/>
              <a:gd name="connsiteX21" fmla="*/ 6492240 w 9213931"/>
              <a:gd name="connsiteY21" fmla="*/ 35891375 h 39914735"/>
              <a:gd name="connsiteX22" fmla="*/ 7406640 w 9213931"/>
              <a:gd name="connsiteY22" fmla="*/ 37262975 h 39914735"/>
              <a:gd name="connsiteX23" fmla="*/ 6675120 w 9213931"/>
              <a:gd name="connsiteY23" fmla="*/ 38543135 h 39914735"/>
              <a:gd name="connsiteX24" fmla="*/ 6766560 w 9213931"/>
              <a:gd name="connsiteY24" fmla="*/ 39366095 h 39914735"/>
              <a:gd name="connsiteX25" fmla="*/ 6217920 w 9213931"/>
              <a:gd name="connsiteY25" fmla="*/ 39183215 h 39914735"/>
              <a:gd name="connsiteX26" fmla="*/ 6217920 w 9213931"/>
              <a:gd name="connsiteY26" fmla="*/ 39640415 h 39914735"/>
              <a:gd name="connsiteX27" fmla="*/ 5303520 w 9213931"/>
              <a:gd name="connsiteY27" fmla="*/ 39914735 h 39914735"/>
              <a:gd name="connsiteX28" fmla="*/ 2743200 w 9213931"/>
              <a:gd name="connsiteY28" fmla="*/ 39640415 h 39914735"/>
              <a:gd name="connsiteX29" fmla="*/ 3566160 w 9213931"/>
              <a:gd name="connsiteY29" fmla="*/ 39000335 h 39914735"/>
              <a:gd name="connsiteX30" fmla="*/ 548640 w 9213931"/>
              <a:gd name="connsiteY30" fmla="*/ 38908895 h 39914735"/>
              <a:gd name="connsiteX31" fmla="*/ 2743200 w 9213931"/>
              <a:gd name="connsiteY31" fmla="*/ 37903055 h 39914735"/>
              <a:gd name="connsiteX32" fmla="*/ 4297680 w 9213931"/>
              <a:gd name="connsiteY32" fmla="*/ 36348575 h 39914735"/>
              <a:gd name="connsiteX33" fmla="*/ 3566160 w 9213931"/>
              <a:gd name="connsiteY33" fmla="*/ 30496415 h 39914735"/>
              <a:gd name="connsiteX34" fmla="*/ 3657600 w 9213931"/>
              <a:gd name="connsiteY34" fmla="*/ 29764895 h 39914735"/>
              <a:gd name="connsiteX35" fmla="*/ 0 w 9213931"/>
              <a:gd name="connsiteY35" fmla="*/ 29033375 h 39914735"/>
              <a:gd name="connsiteX36" fmla="*/ 1828800 w 9213931"/>
              <a:gd name="connsiteY36" fmla="*/ 19066415 h 39914735"/>
              <a:gd name="connsiteX37" fmla="*/ 1280160 w 9213931"/>
              <a:gd name="connsiteY37" fmla="*/ 19157855 h 39914735"/>
              <a:gd name="connsiteX38" fmla="*/ 1371600 w 9213931"/>
              <a:gd name="connsiteY38" fmla="*/ 18974975 h 39914735"/>
              <a:gd name="connsiteX39" fmla="*/ 1005840 w 9213931"/>
              <a:gd name="connsiteY39" fmla="*/ 19157855 h 39914735"/>
              <a:gd name="connsiteX40" fmla="*/ 822960 w 9213931"/>
              <a:gd name="connsiteY40" fmla="*/ 18883535 h 39914735"/>
              <a:gd name="connsiteX41" fmla="*/ 457200 w 9213931"/>
              <a:gd name="connsiteY41" fmla="*/ 19066415 h 39914735"/>
              <a:gd name="connsiteX42" fmla="*/ 822960 w 9213931"/>
              <a:gd name="connsiteY42" fmla="*/ 18426335 h 39914735"/>
              <a:gd name="connsiteX43" fmla="*/ 274320 w 9213931"/>
              <a:gd name="connsiteY43" fmla="*/ 18334895 h 39914735"/>
              <a:gd name="connsiteX44" fmla="*/ 548640 w 9213931"/>
              <a:gd name="connsiteY44" fmla="*/ 17786255 h 39914735"/>
              <a:gd name="connsiteX45" fmla="*/ 613326 w 9213931"/>
              <a:gd name="connsiteY45" fmla="*/ 17465166 h 39914735"/>
              <a:gd name="connsiteX46" fmla="*/ 220797 w 9213931"/>
              <a:gd name="connsiteY46" fmla="*/ 17130781 h 39914735"/>
              <a:gd name="connsiteX47" fmla="*/ 613326 w 9213931"/>
              <a:gd name="connsiteY47" fmla="*/ 16153349 h 39914735"/>
              <a:gd name="connsiteX48" fmla="*/ 883189 w 9213931"/>
              <a:gd name="connsiteY48" fmla="*/ 15304527 h 39914735"/>
              <a:gd name="connsiteX49" fmla="*/ 156491 w 9213931"/>
              <a:gd name="connsiteY49" fmla="*/ 14892977 h 39914735"/>
              <a:gd name="connsiteX50" fmla="*/ 499954 w 9213931"/>
              <a:gd name="connsiteY50" fmla="*/ 12706616 h 39914735"/>
              <a:gd name="connsiteX51" fmla="*/ 107425 w 9213931"/>
              <a:gd name="connsiteY51" fmla="*/ 12552284 h 39914735"/>
              <a:gd name="connsiteX52" fmla="*/ 91440 w 9213931"/>
              <a:gd name="connsiteY52" fmla="*/ 11568335 h 39914735"/>
              <a:gd name="connsiteX53" fmla="*/ 365760 w 9213931"/>
              <a:gd name="connsiteY53" fmla="*/ 11659775 h 39914735"/>
              <a:gd name="connsiteX54" fmla="*/ 1280160 w 9213931"/>
              <a:gd name="connsiteY54" fmla="*/ 10288175 h 39914735"/>
              <a:gd name="connsiteX55" fmla="*/ 2011680 w 9213931"/>
              <a:gd name="connsiteY55" fmla="*/ 10653935 h 39914735"/>
              <a:gd name="connsiteX56" fmla="*/ 2743200 w 9213931"/>
              <a:gd name="connsiteY56" fmla="*/ 7910735 h 39914735"/>
              <a:gd name="connsiteX57" fmla="*/ 3931920 w 9213931"/>
              <a:gd name="connsiteY57" fmla="*/ 7544975 h 39914735"/>
              <a:gd name="connsiteX58" fmla="*/ 4297680 w 9213931"/>
              <a:gd name="connsiteY58" fmla="*/ 6081935 h 39914735"/>
              <a:gd name="connsiteX59" fmla="*/ 3277560 w 9213931"/>
              <a:gd name="connsiteY59" fmla="*/ 5730991 h 39914735"/>
              <a:gd name="connsiteX60" fmla="*/ 3112920 w 9213931"/>
              <a:gd name="connsiteY60" fmla="*/ 5131152 h 39914735"/>
              <a:gd name="connsiteX61" fmla="*/ 3042360 w 9213931"/>
              <a:gd name="connsiteY61" fmla="*/ 4823283 h 39914735"/>
              <a:gd name="connsiteX62" fmla="*/ 2651760 w 9213931"/>
              <a:gd name="connsiteY62" fmla="*/ 4618895 h 39914735"/>
              <a:gd name="connsiteX63" fmla="*/ 2830680 w 9213931"/>
              <a:gd name="connsiteY63" fmla="*/ 3617462 h 39914735"/>
              <a:gd name="connsiteX64" fmla="*/ 2595480 w 9213931"/>
              <a:gd name="connsiteY64" fmla="*/ 3283937 h 39914735"/>
              <a:gd name="connsiteX65" fmla="*/ 2377440 w 9213931"/>
              <a:gd name="connsiteY65" fmla="*/ 2515775 h 39914735"/>
              <a:gd name="connsiteX66" fmla="*/ 2377440 w 9213931"/>
              <a:gd name="connsiteY66" fmla="*/ 1784255 h 39914735"/>
              <a:gd name="connsiteX67" fmla="*/ 3900674 w 9213931"/>
              <a:gd name="connsiteY67" fmla="*/ 618010 h 39914735"/>
              <a:gd name="connsiteX68" fmla="*/ 4751040 w 9213931"/>
              <a:gd name="connsiteY68" fmla="*/ 163991 h 39914735"/>
              <a:gd name="connsiteX0" fmla="*/ 4751040 w 8670647"/>
              <a:gd name="connsiteY0" fmla="*/ 163991 h 39914735"/>
              <a:gd name="connsiteX1" fmla="*/ 6241080 w 8670647"/>
              <a:gd name="connsiteY1" fmla="*/ 515387 h 39914735"/>
              <a:gd name="connsiteX2" fmla="*/ 7346520 w 8670647"/>
              <a:gd name="connsiteY2" fmla="*/ 1721208 h 39914735"/>
              <a:gd name="connsiteX3" fmla="*/ 7158360 w 8670647"/>
              <a:gd name="connsiteY3" fmla="*/ 2644815 h 39914735"/>
              <a:gd name="connsiteX4" fmla="*/ 6993720 w 8670647"/>
              <a:gd name="connsiteY4" fmla="*/ 3696701 h 39914735"/>
              <a:gd name="connsiteX5" fmla="*/ 7181880 w 8670647"/>
              <a:gd name="connsiteY5" fmla="*/ 5005145 h 39914735"/>
              <a:gd name="connsiteX6" fmla="*/ 6805560 w 8670647"/>
              <a:gd name="connsiteY6" fmla="*/ 5261703 h 39914735"/>
              <a:gd name="connsiteX7" fmla="*/ 6970200 w 8670647"/>
              <a:gd name="connsiteY7" fmla="*/ 5758919 h 39914735"/>
              <a:gd name="connsiteX8" fmla="*/ 7064280 w 8670647"/>
              <a:gd name="connsiteY8" fmla="*/ 6287933 h 39914735"/>
              <a:gd name="connsiteX9" fmla="*/ 8252391 w 8670647"/>
              <a:gd name="connsiteY9" fmla="*/ 7459349 h 39914735"/>
              <a:gd name="connsiteX10" fmla="*/ 8635626 w 8670647"/>
              <a:gd name="connsiteY10" fmla="*/ 9542823 h 39914735"/>
              <a:gd name="connsiteX11" fmla="*/ 8169498 w 8670647"/>
              <a:gd name="connsiteY11" fmla="*/ 13812657 h 39914735"/>
              <a:gd name="connsiteX12" fmla="*/ 7666744 w 8670647"/>
              <a:gd name="connsiteY12" fmla="*/ 13992710 h 39914735"/>
              <a:gd name="connsiteX13" fmla="*/ 7132320 w 8670647"/>
              <a:gd name="connsiteY13" fmla="*/ 15683135 h 39914735"/>
              <a:gd name="connsiteX14" fmla="*/ 7863840 w 8670647"/>
              <a:gd name="connsiteY14" fmla="*/ 16688975 h 39914735"/>
              <a:gd name="connsiteX15" fmla="*/ 7772400 w 8670647"/>
              <a:gd name="connsiteY15" fmla="*/ 20803775 h 39914735"/>
              <a:gd name="connsiteX16" fmla="*/ 6949440 w 8670647"/>
              <a:gd name="connsiteY16" fmla="*/ 22541135 h 39914735"/>
              <a:gd name="connsiteX17" fmla="*/ 6949440 w 8670647"/>
              <a:gd name="connsiteY17" fmla="*/ 24644255 h 39914735"/>
              <a:gd name="connsiteX18" fmla="*/ 6675120 w 8670647"/>
              <a:gd name="connsiteY18" fmla="*/ 25558655 h 39914735"/>
              <a:gd name="connsiteX19" fmla="*/ 6675120 w 8670647"/>
              <a:gd name="connsiteY19" fmla="*/ 26838815 h 39914735"/>
              <a:gd name="connsiteX20" fmla="*/ 6400800 w 8670647"/>
              <a:gd name="connsiteY20" fmla="*/ 29399135 h 39914735"/>
              <a:gd name="connsiteX21" fmla="*/ 6858000 w 8670647"/>
              <a:gd name="connsiteY21" fmla="*/ 31502255 h 39914735"/>
              <a:gd name="connsiteX22" fmla="*/ 6492240 w 8670647"/>
              <a:gd name="connsiteY22" fmla="*/ 35891375 h 39914735"/>
              <a:gd name="connsiteX23" fmla="*/ 7406640 w 8670647"/>
              <a:gd name="connsiteY23" fmla="*/ 37262975 h 39914735"/>
              <a:gd name="connsiteX24" fmla="*/ 6675120 w 8670647"/>
              <a:gd name="connsiteY24" fmla="*/ 38543135 h 39914735"/>
              <a:gd name="connsiteX25" fmla="*/ 6766560 w 8670647"/>
              <a:gd name="connsiteY25" fmla="*/ 39366095 h 39914735"/>
              <a:gd name="connsiteX26" fmla="*/ 6217920 w 8670647"/>
              <a:gd name="connsiteY26" fmla="*/ 39183215 h 39914735"/>
              <a:gd name="connsiteX27" fmla="*/ 6217920 w 8670647"/>
              <a:gd name="connsiteY27" fmla="*/ 39640415 h 39914735"/>
              <a:gd name="connsiteX28" fmla="*/ 5303520 w 8670647"/>
              <a:gd name="connsiteY28" fmla="*/ 39914735 h 39914735"/>
              <a:gd name="connsiteX29" fmla="*/ 2743200 w 8670647"/>
              <a:gd name="connsiteY29" fmla="*/ 39640415 h 39914735"/>
              <a:gd name="connsiteX30" fmla="*/ 3566160 w 8670647"/>
              <a:gd name="connsiteY30" fmla="*/ 39000335 h 39914735"/>
              <a:gd name="connsiteX31" fmla="*/ 548640 w 8670647"/>
              <a:gd name="connsiteY31" fmla="*/ 38908895 h 39914735"/>
              <a:gd name="connsiteX32" fmla="*/ 2743200 w 8670647"/>
              <a:gd name="connsiteY32" fmla="*/ 37903055 h 39914735"/>
              <a:gd name="connsiteX33" fmla="*/ 4297680 w 8670647"/>
              <a:gd name="connsiteY33" fmla="*/ 36348575 h 39914735"/>
              <a:gd name="connsiteX34" fmla="*/ 3566160 w 8670647"/>
              <a:gd name="connsiteY34" fmla="*/ 30496415 h 39914735"/>
              <a:gd name="connsiteX35" fmla="*/ 3657600 w 8670647"/>
              <a:gd name="connsiteY35" fmla="*/ 29764895 h 39914735"/>
              <a:gd name="connsiteX36" fmla="*/ 0 w 8670647"/>
              <a:gd name="connsiteY36" fmla="*/ 29033375 h 39914735"/>
              <a:gd name="connsiteX37" fmla="*/ 1828800 w 8670647"/>
              <a:gd name="connsiteY37" fmla="*/ 19066415 h 39914735"/>
              <a:gd name="connsiteX38" fmla="*/ 1280160 w 8670647"/>
              <a:gd name="connsiteY38" fmla="*/ 19157855 h 39914735"/>
              <a:gd name="connsiteX39" fmla="*/ 1371600 w 8670647"/>
              <a:gd name="connsiteY39" fmla="*/ 18974975 h 39914735"/>
              <a:gd name="connsiteX40" fmla="*/ 1005840 w 8670647"/>
              <a:gd name="connsiteY40" fmla="*/ 19157855 h 39914735"/>
              <a:gd name="connsiteX41" fmla="*/ 822960 w 8670647"/>
              <a:gd name="connsiteY41" fmla="*/ 18883535 h 39914735"/>
              <a:gd name="connsiteX42" fmla="*/ 457200 w 8670647"/>
              <a:gd name="connsiteY42" fmla="*/ 19066415 h 39914735"/>
              <a:gd name="connsiteX43" fmla="*/ 822960 w 8670647"/>
              <a:gd name="connsiteY43" fmla="*/ 18426335 h 39914735"/>
              <a:gd name="connsiteX44" fmla="*/ 274320 w 8670647"/>
              <a:gd name="connsiteY44" fmla="*/ 18334895 h 39914735"/>
              <a:gd name="connsiteX45" fmla="*/ 548640 w 8670647"/>
              <a:gd name="connsiteY45" fmla="*/ 17786255 h 39914735"/>
              <a:gd name="connsiteX46" fmla="*/ 613326 w 8670647"/>
              <a:gd name="connsiteY46" fmla="*/ 17465166 h 39914735"/>
              <a:gd name="connsiteX47" fmla="*/ 220797 w 8670647"/>
              <a:gd name="connsiteY47" fmla="*/ 17130781 h 39914735"/>
              <a:gd name="connsiteX48" fmla="*/ 613326 w 8670647"/>
              <a:gd name="connsiteY48" fmla="*/ 16153349 h 39914735"/>
              <a:gd name="connsiteX49" fmla="*/ 883189 w 8670647"/>
              <a:gd name="connsiteY49" fmla="*/ 15304527 h 39914735"/>
              <a:gd name="connsiteX50" fmla="*/ 156491 w 8670647"/>
              <a:gd name="connsiteY50" fmla="*/ 14892977 h 39914735"/>
              <a:gd name="connsiteX51" fmla="*/ 499954 w 8670647"/>
              <a:gd name="connsiteY51" fmla="*/ 12706616 h 39914735"/>
              <a:gd name="connsiteX52" fmla="*/ 107425 w 8670647"/>
              <a:gd name="connsiteY52" fmla="*/ 12552284 h 39914735"/>
              <a:gd name="connsiteX53" fmla="*/ 91440 w 8670647"/>
              <a:gd name="connsiteY53" fmla="*/ 11568335 h 39914735"/>
              <a:gd name="connsiteX54" fmla="*/ 365760 w 8670647"/>
              <a:gd name="connsiteY54" fmla="*/ 11659775 h 39914735"/>
              <a:gd name="connsiteX55" fmla="*/ 1280160 w 8670647"/>
              <a:gd name="connsiteY55" fmla="*/ 10288175 h 39914735"/>
              <a:gd name="connsiteX56" fmla="*/ 2011680 w 8670647"/>
              <a:gd name="connsiteY56" fmla="*/ 10653935 h 39914735"/>
              <a:gd name="connsiteX57" fmla="*/ 2743200 w 8670647"/>
              <a:gd name="connsiteY57" fmla="*/ 7910735 h 39914735"/>
              <a:gd name="connsiteX58" fmla="*/ 3931920 w 8670647"/>
              <a:gd name="connsiteY58" fmla="*/ 7544975 h 39914735"/>
              <a:gd name="connsiteX59" fmla="*/ 4297680 w 8670647"/>
              <a:gd name="connsiteY59" fmla="*/ 6081935 h 39914735"/>
              <a:gd name="connsiteX60" fmla="*/ 3277560 w 8670647"/>
              <a:gd name="connsiteY60" fmla="*/ 5730991 h 39914735"/>
              <a:gd name="connsiteX61" fmla="*/ 3112920 w 8670647"/>
              <a:gd name="connsiteY61" fmla="*/ 5131152 h 39914735"/>
              <a:gd name="connsiteX62" fmla="*/ 3042360 w 8670647"/>
              <a:gd name="connsiteY62" fmla="*/ 4823283 h 39914735"/>
              <a:gd name="connsiteX63" fmla="*/ 2651760 w 8670647"/>
              <a:gd name="connsiteY63" fmla="*/ 4618895 h 39914735"/>
              <a:gd name="connsiteX64" fmla="*/ 2830680 w 8670647"/>
              <a:gd name="connsiteY64" fmla="*/ 3617462 h 39914735"/>
              <a:gd name="connsiteX65" fmla="*/ 2595480 w 8670647"/>
              <a:gd name="connsiteY65" fmla="*/ 3283937 h 39914735"/>
              <a:gd name="connsiteX66" fmla="*/ 2377440 w 8670647"/>
              <a:gd name="connsiteY66" fmla="*/ 2515775 h 39914735"/>
              <a:gd name="connsiteX67" fmla="*/ 2377440 w 8670647"/>
              <a:gd name="connsiteY67" fmla="*/ 1784255 h 39914735"/>
              <a:gd name="connsiteX68" fmla="*/ 3900674 w 8670647"/>
              <a:gd name="connsiteY68" fmla="*/ 618010 h 39914735"/>
              <a:gd name="connsiteX69" fmla="*/ 4751040 w 8670647"/>
              <a:gd name="connsiteY69" fmla="*/ 163991 h 39914735"/>
              <a:gd name="connsiteX0" fmla="*/ 4751040 w 8670647"/>
              <a:gd name="connsiteY0" fmla="*/ 163991 h 39914735"/>
              <a:gd name="connsiteX1" fmla="*/ 6241080 w 8670647"/>
              <a:gd name="connsiteY1" fmla="*/ 515387 h 39914735"/>
              <a:gd name="connsiteX2" fmla="*/ 7346520 w 8670647"/>
              <a:gd name="connsiteY2" fmla="*/ 1721208 h 39914735"/>
              <a:gd name="connsiteX3" fmla="*/ 7158360 w 8670647"/>
              <a:gd name="connsiteY3" fmla="*/ 2644815 h 39914735"/>
              <a:gd name="connsiteX4" fmla="*/ 6993720 w 8670647"/>
              <a:gd name="connsiteY4" fmla="*/ 3696701 h 39914735"/>
              <a:gd name="connsiteX5" fmla="*/ 7181880 w 8670647"/>
              <a:gd name="connsiteY5" fmla="*/ 5005145 h 39914735"/>
              <a:gd name="connsiteX6" fmla="*/ 6805560 w 8670647"/>
              <a:gd name="connsiteY6" fmla="*/ 5261703 h 39914735"/>
              <a:gd name="connsiteX7" fmla="*/ 6970200 w 8670647"/>
              <a:gd name="connsiteY7" fmla="*/ 5758919 h 39914735"/>
              <a:gd name="connsiteX8" fmla="*/ 7064280 w 8670647"/>
              <a:gd name="connsiteY8" fmla="*/ 6287933 h 39914735"/>
              <a:gd name="connsiteX9" fmla="*/ 8252391 w 8670647"/>
              <a:gd name="connsiteY9" fmla="*/ 7459349 h 39914735"/>
              <a:gd name="connsiteX10" fmla="*/ 8635626 w 8670647"/>
              <a:gd name="connsiteY10" fmla="*/ 9542823 h 39914735"/>
              <a:gd name="connsiteX11" fmla="*/ 8169498 w 8670647"/>
              <a:gd name="connsiteY11" fmla="*/ 13812657 h 39914735"/>
              <a:gd name="connsiteX12" fmla="*/ 7132320 w 8670647"/>
              <a:gd name="connsiteY12" fmla="*/ 15683135 h 39914735"/>
              <a:gd name="connsiteX13" fmla="*/ 7863840 w 8670647"/>
              <a:gd name="connsiteY13" fmla="*/ 16688975 h 39914735"/>
              <a:gd name="connsiteX14" fmla="*/ 7772400 w 8670647"/>
              <a:gd name="connsiteY14" fmla="*/ 20803775 h 39914735"/>
              <a:gd name="connsiteX15" fmla="*/ 6949440 w 8670647"/>
              <a:gd name="connsiteY15" fmla="*/ 22541135 h 39914735"/>
              <a:gd name="connsiteX16" fmla="*/ 6949440 w 8670647"/>
              <a:gd name="connsiteY16" fmla="*/ 24644255 h 39914735"/>
              <a:gd name="connsiteX17" fmla="*/ 6675120 w 8670647"/>
              <a:gd name="connsiteY17" fmla="*/ 25558655 h 39914735"/>
              <a:gd name="connsiteX18" fmla="*/ 6675120 w 8670647"/>
              <a:gd name="connsiteY18" fmla="*/ 26838815 h 39914735"/>
              <a:gd name="connsiteX19" fmla="*/ 6400800 w 8670647"/>
              <a:gd name="connsiteY19" fmla="*/ 29399135 h 39914735"/>
              <a:gd name="connsiteX20" fmla="*/ 6858000 w 8670647"/>
              <a:gd name="connsiteY20" fmla="*/ 31502255 h 39914735"/>
              <a:gd name="connsiteX21" fmla="*/ 6492240 w 8670647"/>
              <a:gd name="connsiteY21" fmla="*/ 35891375 h 39914735"/>
              <a:gd name="connsiteX22" fmla="*/ 7406640 w 8670647"/>
              <a:gd name="connsiteY22" fmla="*/ 37262975 h 39914735"/>
              <a:gd name="connsiteX23" fmla="*/ 6675120 w 8670647"/>
              <a:gd name="connsiteY23" fmla="*/ 38543135 h 39914735"/>
              <a:gd name="connsiteX24" fmla="*/ 6766560 w 8670647"/>
              <a:gd name="connsiteY24" fmla="*/ 39366095 h 39914735"/>
              <a:gd name="connsiteX25" fmla="*/ 6217920 w 8670647"/>
              <a:gd name="connsiteY25" fmla="*/ 39183215 h 39914735"/>
              <a:gd name="connsiteX26" fmla="*/ 6217920 w 8670647"/>
              <a:gd name="connsiteY26" fmla="*/ 39640415 h 39914735"/>
              <a:gd name="connsiteX27" fmla="*/ 5303520 w 8670647"/>
              <a:gd name="connsiteY27" fmla="*/ 39914735 h 39914735"/>
              <a:gd name="connsiteX28" fmla="*/ 2743200 w 8670647"/>
              <a:gd name="connsiteY28" fmla="*/ 39640415 h 39914735"/>
              <a:gd name="connsiteX29" fmla="*/ 3566160 w 8670647"/>
              <a:gd name="connsiteY29" fmla="*/ 39000335 h 39914735"/>
              <a:gd name="connsiteX30" fmla="*/ 548640 w 8670647"/>
              <a:gd name="connsiteY30" fmla="*/ 38908895 h 39914735"/>
              <a:gd name="connsiteX31" fmla="*/ 2743200 w 8670647"/>
              <a:gd name="connsiteY31" fmla="*/ 37903055 h 39914735"/>
              <a:gd name="connsiteX32" fmla="*/ 4297680 w 8670647"/>
              <a:gd name="connsiteY32" fmla="*/ 36348575 h 39914735"/>
              <a:gd name="connsiteX33" fmla="*/ 3566160 w 8670647"/>
              <a:gd name="connsiteY33" fmla="*/ 30496415 h 39914735"/>
              <a:gd name="connsiteX34" fmla="*/ 3657600 w 8670647"/>
              <a:gd name="connsiteY34" fmla="*/ 29764895 h 39914735"/>
              <a:gd name="connsiteX35" fmla="*/ 0 w 8670647"/>
              <a:gd name="connsiteY35" fmla="*/ 29033375 h 39914735"/>
              <a:gd name="connsiteX36" fmla="*/ 1828800 w 8670647"/>
              <a:gd name="connsiteY36" fmla="*/ 19066415 h 39914735"/>
              <a:gd name="connsiteX37" fmla="*/ 1280160 w 8670647"/>
              <a:gd name="connsiteY37" fmla="*/ 19157855 h 39914735"/>
              <a:gd name="connsiteX38" fmla="*/ 1371600 w 8670647"/>
              <a:gd name="connsiteY38" fmla="*/ 18974975 h 39914735"/>
              <a:gd name="connsiteX39" fmla="*/ 1005840 w 8670647"/>
              <a:gd name="connsiteY39" fmla="*/ 19157855 h 39914735"/>
              <a:gd name="connsiteX40" fmla="*/ 822960 w 8670647"/>
              <a:gd name="connsiteY40" fmla="*/ 18883535 h 39914735"/>
              <a:gd name="connsiteX41" fmla="*/ 457200 w 8670647"/>
              <a:gd name="connsiteY41" fmla="*/ 19066415 h 39914735"/>
              <a:gd name="connsiteX42" fmla="*/ 822960 w 8670647"/>
              <a:gd name="connsiteY42" fmla="*/ 18426335 h 39914735"/>
              <a:gd name="connsiteX43" fmla="*/ 274320 w 8670647"/>
              <a:gd name="connsiteY43" fmla="*/ 18334895 h 39914735"/>
              <a:gd name="connsiteX44" fmla="*/ 548640 w 8670647"/>
              <a:gd name="connsiteY44" fmla="*/ 17786255 h 39914735"/>
              <a:gd name="connsiteX45" fmla="*/ 613326 w 8670647"/>
              <a:gd name="connsiteY45" fmla="*/ 17465166 h 39914735"/>
              <a:gd name="connsiteX46" fmla="*/ 220797 w 8670647"/>
              <a:gd name="connsiteY46" fmla="*/ 17130781 h 39914735"/>
              <a:gd name="connsiteX47" fmla="*/ 613326 w 8670647"/>
              <a:gd name="connsiteY47" fmla="*/ 16153349 h 39914735"/>
              <a:gd name="connsiteX48" fmla="*/ 883189 w 8670647"/>
              <a:gd name="connsiteY48" fmla="*/ 15304527 h 39914735"/>
              <a:gd name="connsiteX49" fmla="*/ 156491 w 8670647"/>
              <a:gd name="connsiteY49" fmla="*/ 14892977 h 39914735"/>
              <a:gd name="connsiteX50" fmla="*/ 499954 w 8670647"/>
              <a:gd name="connsiteY50" fmla="*/ 12706616 h 39914735"/>
              <a:gd name="connsiteX51" fmla="*/ 107425 w 8670647"/>
              <a:gd name="connsiteY51" fmla="*/ 12552284 h 39914735"/>
              <a:gd name="connsiteX52" fmla="*/ 91440 w 8670647"/>
              <a:gd name="connsiteY52" fmla="*/ 11568335 h 39914735"/>
              <a:gd name="connsiteX53" fmla="*/ 365760 w 8670647"/>
              <a:gd name="connsiteY53" fmla="*/ 11659775 h 39914735"/>
              <a:gd name="connsiteX54" fmla="*/ 1280160 w 8670647"/>
              <a:gd name="connsiteY54" fmla="*/ 10288175 h 39914735"/>
              <a:gd name="connsiteX55" fmla="*/ 2011680 w 8670647"/>
              <a:gd name="connsiteY55" fmla="*/ 10653935 h 39914735"/>
              <a:gd name="connsiteX56" fmla="*/ 2743200 w 8670647"/>
              <a:gd name="connsiteY56" fmla="*/ 7910735 h 39914735"/>
              <a:gd name="connsiteX57" fmla="*/ 3931920 w 8670647"/>
              <a:gd name="connsiteY57" fmla="*/ 7544975 h 39914735"/>
              <a:gd name="connsiteX58" fmla="*/ 4297680 w 8670647"/>
              <a:gd name="connsiteY58" fmla="*/ 6081935 h 39914735"/>
              <a:gd name="connsiteX59" fmla="*/ 3277560 w 8670647"/>
              <a:gd name="connsiteY59" fmla="*/ 5730991 h 39914735"/>
              <a:gd name="connsiteX60" fmla="*/ 3112920 w 8670647"/>
              <a:gd name="connsiteY60" fmla="*/ 5131152 h 39914735"/>
              <a:gd name="connsiteX61" fmla="*/ 3042360 w 8670647"/>
              <a:gd name="connsiteY61" fmla="*/ 4823283 h 39914735"/>
              <a:gd name="connsiteX62" fmla="*/ 2651760 w 8670647"/>
              <a:gd name="connsiteY62" fmla="*/ 4618895 h 39914735"/>
              <a:gd name="connsiteX63" fmla="*/ 2830680 w 8670647"/>
              <a:gd name="connsiteY63" fmla="*/ 3617462 h 39914735"/>
              <a:gd name="connsiteX64" fmla="*/ 2595480 w 8670647"/>
              <a:gd name="connsiteY64" fmla="*/ 3283937 h 39914735"/>
              <a:gd name="connsiteX65" fmla="*/ 2377440 w 8670647"/>
              <a:gd name="connsiteY65" fmla="*/ 2515775 h 39914735"/>
              <a:gd name="connsiteX66" fmla="*/ 2377440 w 8670647"/>
              <a:gd name="connsiteY66" fmla="*/ 1784255 h 39914735"/>
              <a:gd name="connsiteX67" fmla="*/ 3900674 w 8670647"/>
              <a:gd name="connsiteY67" fmla="*/ 618010 h 39914735"/>
              <a:gd name="connsiteX68" fmla="*/ 4751040 w 8670647"/>
              <a:gd name="connsiteY68" fmla="*/ 163991 h 39914735"/>
              <a:gd name="connsiteX0" fmla="*/ 4751040 w 8670647"/>
              <a:gd name="connsiteY0" fmla="*/ 163991 h 39914735"/>
              <a:gd name="connsiteX1" fmla="*/ 6241080 w 8670647"/>
              <a:gd name="connsiteY1" fmla="*/ 515387 h 39914735"/>
              <a:gd name="connsiteX2" fmla="*/ 7346520 w 8670647"/>
              <a:gd name="connsiteY2" fmla="*/ 1721208 h 39914735"/>
              <a:gd name="connsiteX3" fmla="*/ 7158360 w 8670647"/>
              <a:gd name="connsiteY3" fmla="*/ 2644815 h 39914735"/>
              <a:gd name="connsiteX4" fmla="*/ 6993720 w 8670647"/>
              <a:gd name="connsiteY4" fmla="*/ 3696701 h 39914735"/>
              <a:gd name="connsiteX5" fmla="*/ 7181880 w 8670647"/>
              <a:gd name="connsiteY5" fmla="*/ 5005145 h 39914735"/>
              <a:gd name="connsiteX6" fmla="*/ 6805560 w 8670647"/>
              <a:gd name="connsiteY6" fmla="*/ 5261703 h 39914735"/>
              <a:gd name="connsiteX7" fmla="*/ 6970200 w 8670647"/>
              <a:gd name="connsiteY7" fmla="*/ 5758919 h 39914735"/>
              <a:gd name="connsiteX8" fmla="*/ 7064280 w 8670647"/>
              <a:gd name="connsiteY8" fmla="*/ 6287933 h 39914735"/>
              <a:gd name="connsiteX9" fmla="*/ 8252391 w 8670647"/>
              <a:gd name="connsiteY9" fmla="*/ 7459349 h 39914735"/>
              <a:gd name="connsiteX10" fmla="*/ 8635626 w 8670647"/>
              <a:gd name="connsiteY10" fmla="*/ 9542823 h 39914735"/>
              <a:gd name="connsiteX11" fmla="*/ 8169498 w 8670647"/>
              <a:gd name="connsiteY11" fmla="*/ 13812657 h 39914735"/>
              <a:gd name="connsiteX12" fmla="*/ 7163644 w 8670647"/>
              <a:gd name="connsiteY12" fmla="*/ 16101906 h 39914735"/>
              <a:gd name="connsiteX13" fmla="*/ 7863840 w 8670647"/>
              <a:gd name="connsiteY13" fmla="*/ 16688975 h 39914735"/>
              <a:gd name="connsiteX14" fmla="*/ 7772400 w 8670647"/>
              <a:gd name="connsiteY14" fmla="*/ 20803775 h 39914735"/>
              <a:gd name="connsiteX15" fmla="*/ 6949440 w 8670647"/>
              <a:gd name="connsiteY15" fmla="*/ 22541135 h 39914735"/>
              <a:gd name="connsiteX16" fmla="*/ 6949440 w 8670647"/>
              <a:gd name="connsiteY16" fmla="*/ 24644255 h 39914735"/>
              <a:gd name="connsiteX17" fmla="*/ 6675120 w 8670647"/>
              <a:gd name="connsiteY17" fmla="*/ 25558655 h 39914735"/>
              <a:gd name="connsiteX18" fmla="*/ 6675120 w 8670647"/>
              <a:gd name="connsiteY18" fmla="*/ 26838815 h 39914735"/>
              <a:gd name="connsiteX19" fmla="*/ 6400800 w 8670647"/>
              <a:gd name="connsiteY19" fmla="*/ 29399135 h 39914735"/>
              <a:gd name="connsiteX20" fmla="*/ 6858000 w 8670647"/>
              <a:gd name="connsiteY20" fmla="*/ 31502255 h 39914735"/>
              <a:gd name="connsiteX21" fmla="*/ 6492240 w 8670647"/>
              <a:gd name="connsiteY21" fmla="*/ 35891375 h 39914735"/>
              <a:gd name="connsiteX22" fmla="*/ 7406640 w 8670647"/>
              <a:gd name="connsiteY22" fmla="*/ 37262975 h 39914735"/>
              <a:gd name="connsiteX23" fmla="*/ 6675120 w 8670647"/>
              <a:gd name="connsiteY23" fmla="*/ 38543135 h 39914735"/>
              <a:gd name="connsiteX24" fmla="*/ 6766560 w 8670647"/>
              <a:gd name="connsiteY24" fmla="*/ 39366095 h 39914735"/>
              <a:gd name="connsiteX25" fmla="*/ 6217920 w 8670647"/>
              <a:gd name="connsiteY25" fmla="*/ 39183215 h 39914735"/>
              <a:gd name="connsiteX26" fmla="*/ 6217920 w 8670647"/>
              <a:gd name="connsiteY26" fmla="*/ 39640415 h 39914735"/>
              <a:gd name="connsiteX27" fmla="*/ 5303520 w 8670647"/>
              <a:gd name="connsiteY27" fmla="*/ 39914735 h 39914735"/>
              <a:gd name="connsiteX28" fmla="*/ 2743200 w 8670647"/>
              <a:gd name="connsiteY28" fmla="*/ 39640415 h 39914735"/>
              <a:gd name="connsiteX29" fmla="*/ 3566160 w 8670647"/>
              <a:gd name="connsiteY29" fmla="*/ 39000335 h 39914735"/>
              <a:gd name="connsiteX30" fmla="*/ 548640 w 8670647"/>
              <a:gd name="connsiteY30" fmla="*/ 38908895 h 39914735"/>
              <a:gd name="connsiteX31" fmla="*/ 2743200 w 8670647"/>
              <a:gd name="connsiteY31" fmla="*/ 37903055 h 39914735"/>
              <a:gd name="connsiteX32" fmla="*/ 4297680 w 8670647"/>
              <a:gd name="connsiteY32" fmla="*/ 36348575 h 39914735"/>
              <a:gd name="connsiteX33" fmla="*/ 3566160 w 8670647"/>
              <a:gd name="connsiteY33" fmla="*/ 30496415 h 39914735"/>
              <a:gd name="connsiteX34" fmla="*/ 3657600 w 8670647"/>
              <a:gd name="connsiteY34" fmla="*/ 29764895 h 39914735"/>
              <a:gd name="connsiteX35" fmla="*/ 0 w 8670647"/>
              <a:gd name="connsiteY35" fmla="*/ 29033375 h 39914735"/>
              <a:gd name="connsiteX36" fmla="*/ 1828800 w 8670647"/>
              <a:gd name="connsiteY36" fmla="*/ 19066415 h 39914735"/>
              <a:gd name="connsiteX37" fmla="*/ 1280160 w 8670647"/>
              <a:gd name="connsiteY37" fmla="*/ 19157855 h 39914735"/>
              <a:gd name="connsiteX38" fmla="*/ 1371600 w 8670647"/>
              <a:gd name="connsiteY38" fmla="*/ 18974975 h 39914735"/>
              <a:gd name="connsiteX39" fmla="*/ 1005840 w 8670647"/>
              <a:gd name="connsiteY39" fmla="*/ 19157855 h 39914735"/>
              <a:gd name="connsiteX40" fmla="*/ 822960 w 8670647"/>
              <a:gd name="connsiteY40" fmla="*/ 18883535 h 39914735"/>
              <a:gd name="connsiteX41" fmla="*/ 457200 w 8670647"/>
              <a:gd name="connsiteY41" fmla="*/ 19066415 h 39914735"/>
              <a:gd name="connsiteX42" fmla="*/ 822960 w 8670647"/>
              <a:gd name="connsiteY42" fmla="*/ 18426335 h 39914735"/>
              <a:gd name="connsiteX43" fmla="*/ 274320 w 8670647"/>
              <a:gd name="connsiteY43" fmla="*/ 18334895 h 39914735"/>
              <a:gd name="connsiteX44" fmla="*/ 548640 w 8670647"/>
              <a:gd name="connsiteY44" fmla="*/ 17786255 h 39914735"/>
              <a:gd name="connsiteX45" fmla="*/ 613326 w 8670647"/>
              <a:gd name="connsiteY45" fmla="*/ 17465166 h 39914735"/>
              <a:gd name="connsiteX46" fmla="*/ 220797 w 8670647"/>
              <a:gd name="connsiteY46" fmla="*/ 17130781 h 39914735"/>
              <a:gd name="connsiteX47" fmla="*/ 613326 w 8670647"/>
              <a:gd name="connsiteY47" fmla="*/ 16153349 h 39914735"/>
              <a:gd name="connsiteX48" fmla="*/ 883189 w 8670647"/>
              <a:gd name="connsiteY48" fmla="*/ 15304527 h 39914735"/>
              <a:gd name="connsiteX49" fmla="*/ 156491 w 8670647"/>
              <a:gd name="connsiteY49" fmla="*/ 14892977 h 39914735"/>
              <a:gd name="connsiteX50" fmla="*/ 499954 w 8670647"/>
              <a:gd name="connsiteY50" fmla="*/ 12706616 h 39914735"/>
              <a:gd name="connsiteX51" fmla="*/ 107425 w 8670647"/>
              <a:gd name="connsiteY51" fmla="*/ 12552284 h 39914735"/>
              <a:gd name="connsiteX52" fmla="*/ 91440 w 8670647"/>
              <a:gd name="connsiteY52" fmla="*/ 11568335 h 39914735"/>
              <a:gd name="connsiteX53" fmla="*/ 365760 w 8670647"/>
              <a:gd name="connsiteY53" fmla="*/ 11659775 h 39914735"/>
              <a:gd name="connsiteX54" fmla="*/ 1280160 w 8670647"/>
              <a:gd name="connsiteY54" fmla="*/ 10288175 h 39914735"/>
              <a:gd name="connsiteX55" fmla="*/ 2011680 w 8670647"/>
              <a:gd name="connsiteY55" fmla="*/ 10653935 h 39914735"/>
              <a:gd name="connsiteX56" fmla="*/ 2743200 w 8670647"/>
              <a:gd name="connsiteY56" fmla="*/ 7910735 h 39914735"/>
              <a:gd name="connsiteX57" fmla="*/ 3931920 w 8670647"/>
              <a:gd name="connsiteY57" fmla="*/ 7544975 h 39914735"/>
              <a:gd name="connsiteX58" fmla="*/ 4297680 w 8670647"/>
              <a:gd name="connsiteY58" fmla="*/ 6081935 h 39914735"/>
              <a:gd name="connsiteX59" fmla="*/ 3277560 w 8670647"/>
              <a:gd name="connsiteY59" fmla="*/ 5730991 h 39914735"/>
              <a:gd name="connsiteX60" fmla="*/ 3112920 w 8670647"/>
              <a:gd name="connsiteY60" fmla="*/ 5131152 h 39914735"/>
              <a:gd name="connsiteX61" fmla="*/ 3042360 w 8670647"/>
              <a:gd name="connsiteY61" fmla="*/ 4823283 h 39914735"/>
              <a:gd name="connsiteX62" fmla="*/ 2651760 w 8670647"/>
              <a:gd name="connsiteY62" fmla="*/ 4618895 h 39914735"/>
              <a:gd name="connsiteX63" fmla="*/ 2830680 w 8670647"/>
              <a:gd name="connsiteY63" fmla="*/ 3617462 h 39914735"/>
              <a:gd name="connsiteX64" fmla="*/ 2595480 w 8670647"/>
              <a:gd name="connsiteY64" fmla="*/ 3283937 h 39914735"/>
              <a:gd name="connsiteX65" fmla="*/ 2377440 w 8670647"/>
              <a:gd name="connsiteY65" fmla="*/ 2515775 h 39914735"/>
              <a:gd name="connsiteX66" fmla="*/ 2377440 w 8670647"/>
              <a:gd name="connsiteY66" fmla="*/ 1784255 h 39914735"/>
              <a:gd name="connsiteX67" fmla="*/ 3900674 w 8670647"/>
              <a:gd name="connsiteY67" fmla="*/ 618010 h 39914735"/>
              <a:gd name="connsiteX68" fmla="*/ 4751040 w 8670647"/>
              <a:gd name="connsiteY68" fmla="*/ 163991 h 39914735"/>
              <a:gd name="connsiteX0" fmla="*/ 4751040 w 8670647"/>
              <a:gd name="connsiteY0" fmla="*/ 163991 h 39914735"/>
              <a:gd name="connsiteX1" fmla="*/ 6241080 w 8670647"/>
              <a:gd name="connsiteY1" fmla="*/ 515387 h 39914735"/>
              <a:gd name="connsiteX2" fmla="*/ 7346520 w 8670647"/>
              <a:gd name="connsiteY2" fmla="*/ 1721208 h 39914735"/>
              <a:gd name="connsiteX3" fmla="*/ 7158360 w 8670647"/>
              <a:gd name="connsiteY3" fmla="*/ 2644815 h 39914735"/>
              <a:gd name="connsiteX4" fmla="*/ 6993720 w 8670647"/>
              <a:gd name="connsiteY4" fmla="*/ 3696701 h 39914735"/>
              <a:gd name="connsiteX5" fmla="*/ 7181880 w 8670647"/>
              <a:gd name="connsiteY5" fmla="*/ 5005145 h 39914735"/>
              <a:gd name="connsiteX6" fmla="*/ 6805560 w 8670647"/>
              <a:gd name="connsiteY6" fmla="*/ 5261703 h 39914735"/>
              <a:gd name="connsiteX7" fmla="*/ 6970200 w 8670647"/>
              <a:gd name="connsiteY7" fmla="*/ 5758919 h 39914735"/>
              <a:gd name="connsiteX8" fmla="*/ 7064280 w 8670647"/>
              <a:gd name="connsiteY8" fmla="*/ 6287933 h 39914735"/>
              <a:gd name="connsiteX9" fmla="*/ 8252391 w 8670647"/>
              <a:gd name="connsiteY9" fmla="*/ 7459349 h 39914735"/>
              <a:gd name="connsiteX10" fmla="*/ 8635626 w 8670647"/>
              <a:gd name="connsiteY10" fmla="*/ 9542823 h 39914735"/>
              <a:gd name="connsiteX11" fmla="*/ 8169498 w 8670647"/>
              <a:gd name="connsiteY11" fmla="*/ 13812657 h 39914735"/>
              <a:gd name="connsiteX12" fmla="*/ 7139111 w 8670647"/>
              <a:gd name="connsiteY12" fmla="*/ 15896130 h 39914735"/>
              <a:gd name="connsiteX13" fmla="*/ 7863840 w 8670647"/>
              <a:gd name="connsiteY13" fmla="*/ 16688975 h 39914735"/>
              <a:gd name="connsiteX14" fmla="*/ 7772400 w 8670647"/>
              <a:gd name="connsiteY14" fmla="*/ 20803775 h 39914735"/>
              <a:gd name="connsiteX15" fmla="*/ 6949440 w 8670647"/>
              <a:gd name="connsiteY15" fmla="*/ 22541135 h 39914735"/>
              <a:gd name="connsiteX16" fmla="*/ 6949440 w 8670647"/>
              <a:gd name="connsiteY16" fmla="*/ 24644255 h 39914735"/>
              <a:gd name="connsiteX17" fmla="*/ 6675120 w 8670647"/>
              <a:gd name="connsiteY17" fmla="*/ 25558655 h 39914735"/>
              <a:gd name="connsiteX18" fmla="*/ 6675120 w 8670647"/>
              <a:gd name="connsiteY18" fmla="*/ 26838815 h 39914735"/>
              <a:gd name="connsiteX19" fmla="*/ 6400800 w 8670647"/>
              <a:gd name="connsiteY19" fmla="*/ 29399135 h 39914735"/>
              <a:gd name="connsiteX20" fmla="*/ 6858000 w 8670647"/>
              <a:gd name="connsiteY20" fmla="*/ 31502255 h 39914735"/>
              <a:gd name="connsiteX21" fmla="*/ 6492240 w 8670647"/>
              <a:gd name="connsiteY21" fmla="*/ 35891375 h 39914735"/>
              <a:gd name="connsiteX22" fmla="*/ 7406640 w 8670647"/>
              <a:gd name="connsiteY22" fmla="*/ 37262975 h 39914735"/>
              <a:gd name="connsiteX23" fmla="*/ 6675120 w 8670647"/>
              <a:gd name="connsiteY23" fmla="*/ 38543135 h 39914735"/>
              <a:gd name="connsiteX24" fmla="*/ 6766560 w 8670647"/>
              <a:gd name="connsiteY24" fmla="*/ 39366095 h 39914735"/>
              <a:gd name="connsiteX25" fmla="*/ 6217920 w 8670647"/>
              <a:gd name="connsiteY25" fmla="*/ 39183215 h 39914735"/>
              <a:gd name="connsiteX26" fmla="*/ 6217920 w 8670647"/>
              <a:gd name="connsiteY26" fmla="*/ 39640415 h 39914735"/>
              <a:gd name="connsiteX27" fmla="*/ 5303520 w 8670647"/>
              <a:gd name="connsiteY27" fmla="*/ 39914735 h 39914735"/>
              <a:gd name="connsiteX28" fmla="*/ 2743200 w 8670647"/>
              <a:gd name="connsiteY28" fmla="*/ 39640415 h 39914735"/>
              <a:gd name="connsiteX29" fmla="*/ 3566160 w 8670647"/>
              <a:gd name="connsiteY29" fmla="*/ 39000335 h 39914735"/>
              <a:gd name="connsiteX30" fmla="*/ 548640 w 8670647"/>
              <a:gd name="connsiteY30" fmla="*/ 38908895 h 39914735"/>
              <a:gd name="connsiteX31" fmla="*/ 2743200 w 8670647"/>
              <a:gd name="connsiteY31" fmla="*/ 37903055 h 39914735"/>
              <a:gd name="connsiteX32" fmla="*/ 4297680 w 8670647"/>
              <a:gd name="connsiteY32" fmla="*/ 36348575 h 39914735"/>
              <a:gd name="connsiteX33" fmla="*/ 3566160 w 8670647"/>
              <a:gd name="connsiteY33" fmla="*/ 30496415 h 39914735"/>
              <a:gd name="connsiteX34" fmla="*/ 3657600 w 8670647"/>
              <a:gd name="connsiteY34" fmla="*/ 29764895 h 39914735"/>
              <a:gd name="connsiteX35" fmla="*/ 0 w 8670647"/>
              <a:gd name="connsiteY35" fmla="*/ 29033375 h 39914735"/>
              <a:gd name="connsiteX36" fmla="*/ 1828800 w 8670647"/>
              <a:gd name="connsiteY36" fmla="*/ 19066415 h 39914735"/>
              <a:gd name="connsiteX37" fmla="*/ 1280160 w 8670647"/>
              <a:gd name="connsiteY37" fmla="*/ 19157855 h 39914735"/>
              <a:gd name="connsiteX38" fmla="*/ 1371600 w 8670647"/>
              <a:gd name="connsiteY38" fmla="*/ 18974975 h 39914735"/>
              <a:gd name="connsiteX39" fmla="*/ 1005840 w 8670647"/>
              <a:gd name="connsiteY39" fmla="*/ 19157855 h 39914735"/>
              <a:gd name="connsiteX40" fmla="*/ 822960 w 8670647"/>
              <a:gd name="connsiteY40" fmla="*/ 18883535 h 39914735"/>
              <a:gd name="connsiteX41" fmla="*/ 457200 w 8670647"/>
              <a:gd name="connsiteY41" fmla="*/ 19066415 h 39914735"/>
              <a:gd name="connsiteX42" fmla="*/ 822960 w 8670647"/>
              <a:gd name="connsiteY42" fmla="*/ 18426335 h 39914735"/>
              <a:gd name="connsiteX43" fmla="*/ 274320 w 8670647"/>
              <a:gd name="connsiteY43" fmla="*/ 18334895 h 39914735"/>
              <a:gd name="connsiteX44" fmla="*/ 548640 w 8670647"/>
              <a:gd name="connsiteY44" fmla="*/ 17786255 h 39914735"/>
              <a:gd name="connsiteX45" fmla="*/ 613326 w 8670647"/>
              <a:gd name="connsiteY45" fmla="*/ 17465166 h 39914735"/>
              <a:gd name="connsiteX46" fmla="*/ 220797 w 8670647"/>
              <a:gd name="connsiteY46" fmla="*/ 17130781 h 39914735"/>
              <a:gd name="connsiteX47" fmla="*/ 613326 w 8670647"/>
              <a:gd name="connsiteY47" fmla="*/ 16153349 h 39914735"/>
              <a:gd name="connsiteX48" fmla="*/ 883189 w 8670647"/>
              <a:gd name="connsiteY48" fmla="*/ 15304527 h 39914735"/>
              <a:gd name="connsiteX49" fmla="*/ 156491 w 8670647"/>
              <a:gd name="connsiteY49" fmla="*/ 14892977 h 39914735"/>
              <a:gd name="connsiteX50" fmla="*/ 499954 w 8670647"/>
              <a:gd name="connsiteY50" fmla="*/ 12706616 h 39914735"/>
              <a:gd name="connsiteX51" fmla="*/ 107425 w 8670647"/>
              <a:gd name="connsiteY51" fmla="*/ 12552284 h 39914735"/>
              <a:gd name="connsiteX52" fmla="*/ 91440 w 8670647"/>
              <a:gd name="connsiteY52" fmla="*/ 11568335 h 39914735"/>
              <a:gd name="connsiteX53" fmla="*/ 365760 w 8670647"/>
              <a:gd name="connsiteY53" fmla="*/ 11659775 h 39914735"/>
              <a:gd name="connsiteX54" fmla="*/ 1280160 w 8670647"/>
              <a:gd name="connsiteY54" fmla="*/ 10288175 h 39914735"/>
              <a:gd name="connsiteX55" fmla="*/ 2011680 w 8670647"/>
              <a:gd name="connsiteY55" fmla="*/ 10653935 h 39914735"/>
              <a:gd name="connsiteX56" fmla="*/ 2743200 w 8670647"/>
              <a:gd name="connsiteY56" fmla="*/ 7910735 h 39914735"/>
              <a:gd name="connsiteX57" fmla="*/ 3931920 w 8670647"/>
              <a:gd name="connsiteY57" fmla="*/ 7544975 h 39914735"/>
              <a:gd name="connsiteX58" fmla="*/ 4297680 w 8670647"/>
              <a:gd name="connsiteY58" fmla="*/ 6081935 h 39914735"/>
              <a:gd name="connsiteX59" fmla="*/ 3277560 w 8670647"/>
              <a:gd name="connsiteY59" fmla="*/ 5730991 h 39914735"/>
              <a:gd name="connsiteX60" fmla="*/ 3112920 w 8670647"/>
              <a:gd name="connsiteY60" fmla="*/ 5131152 h 39914735"/>
              <a:gd name="connsiteX61" fmla="*/ 3042360 w 8670647"/>
              <a:gd name="connsiteY61" fmla="*/ 4823283 h 39914735"/>
              <a:gd name="connsiteX62" fmla="*/ 2651760 w 8670647"/>
              <a:gd name="connsiteY62" fmla="*/ 4618895 h 39914735"/>
              <a:gd name="connsiteX63" fmla="*/ 2830680 w 8670647"/>
              <a:gd name="connsiteY63" fmla="*/ 3617462 h 39914735"/>
              <a:gd name="connsiteX64" fmla="*/ 2595480 w 8670647"/>
              <a:gd name="connsiteY64" fmla="*/ 3283937 h 39914735"/>
              <a:gd name="connsiteX65" fmla="*/ 2377440 w 8670647"/>
              <a:gd name="connsiteY65" fmla="*/ 2515775 h 39914735"/>
              <a:gd name="connsiteX66" fmla="*/ 2377440 w 8670647"/>
              <a:gd name="connsiteY66" fmla="*/ 1784255 h 39914735"/>
              <a:gd name="connsiteX67" fmla="*/ 3900674 w 8670647"/>
              <a:gd name="connsiteY67" fmla="*/ 618010 h 39914735"/>
              <a:gd name="connsiteX68" fmla="*/ 4751040 w 8670647"/>
              <a:gd name="connsiteY68" fmla="*/ 163991 h 39914735"/>
              <a:gd name="connsiteX0" fmla="*/ 4751040 w 8670647"/>
              <a:gd name="connsiteY0" fmla="*/ 163991 h 39914735"/>
              <a:gd name="connsiteX1" fmla="*/ 6241080 w 8670647"/>
              <a:gd name="connsiteY1" fmla="*/ 515387 h 39914735"/>
              <a:gd name="connsiteX2" fmla="*/ 7346520 w 8670647"/>
              <a:gd name="connsiteY2" fmla="*/ 1721208 h 39914735"/>
              <a:gd name="connsiteX3" fmla="*/ 7158360 w 8670647"/>
              <a:gd name="connsiteY3" fmla="*/ 2644815 h 39914735"/>
              <a:gd name="connsiteX4" fmla="*/ 6993720 w 8670647"/>
              <a:gd name="connsiteY4" fmla="*/ 3696701 h 39914735"/>
              <a:gd name="connsiteX5" fmla="*/ 7181880 w 8670647"/>
              <a:gd name="connsiteY5" fmla="*/ 5005145 h 39914735"/>
              <a:gd name="connsiteX6" fmla="*/ 6805560 w 8670647"/>
              <a:gd name="connsiteY6" fmla="*/ 5261703 h 39914735"/>
              <a:gd name="connsiteX7" fmla="*/ 6970200 w 8670647"/>
              <a:gd name="connsiteY7" fmla="*/ 5758919 h 39914735"/>
              <a:gd name="connsiteX8" fmla="*/ 7064280 w 8670647"/>
              <a:gd name="connsiteY8" fmla="*/ 6287933 h 39914735"/>
              <a:gd name="connsiteX9" fmla="*/ 8252391 w 8670647"/>
              <a:gd name="connsiteY9" fmla="*/ 7459349 h 39914735"/>
              <a:gd name="connsiteX10" fmla="*/ 8635626 w 8670647"/>
              <a:gd name="connsiteY10" fmla="*/ 9542823 h 39914735"/>
              <a:gd name="connsiteX11" fmla="*/ 8169498 w 8670647"/>
              <a:gd name="connsiteY11" fmla="*/ 13812657 h 39914735"/>
              <a:gd name="connsiteX12" fmla="*/ 7237244 w 8670647"/>
              <a:gd name="connsiteY12" fmla="*/ 15896130 h 39914735"/>
              <a:gd name="connsiteX13" fmla="*/ 7139111 w 8670647"/>
              <a:gd name="connsiteY13" fmla="*/ 15896130 h 39914735"/>
              <a:gd name="connsiteX14" fmla="*/ 7863840 w 8670647"/>
              <a:gd name="connsiteY14" fmla="*/ 16688975 h 39914735"/>
              <a:gd name="connsiteX15" fmla="*/ 7772400 w 8670647"/>
              <a:gd name="connsiteY15" fmla="*/ 20803775 h 39914735"/>
              <a:gd name="connsiteX16" fmla="*/ 6949440 w 8670647"/>
              <a:gd name="connsiteY16" fmla="*/ 22541135 h 39914735"/>
              <a:gd name="connsiteX17" fmla="*/ 6949440 w 8670647"/>
              <a:gd name="connsiteY17" fmla="*/ 24644255 h 39914735"/>
              <a:gd name="connsiteX18" fmla="*/ 6675120 w 8670647"/>
              <a:gd name="connsiteY18" fmla="*/ 25558655 h 39914735"/>
              <a:gd name="connsiteX19" fmla="*/ 6675120 w 8670647"/>
              <a:gd name="connsiteY19" fmla="*/ 26838815 h 39914735"/>
              <a:gd name="connsiteX20" fmla="*/ 6400800 w 8670647"/>
              <a:gd name="connsiteY20" fmla="*/ 29399135 h 39914735"/>
              <a:gd name="connsiteX21" fmla="*/ 6858000 w 8670647"/>
              <a:gd name="connsiteY21" fmla="*/ 31502255 h 39914735"/>
              <a:gd name="connsiteX22" fmla="*/ 6492240 w 8670647"/>
              <a:gd name="connsiteY22" fmla="*/ 35891375 h 39914735"/>
              <a:gd name="connsiteX23" fmla="*/ 7406640 w 8670647"/>
              <a:gd name="connsiteY23" fmla="*/ 37262975 h 39914735"/>
              <a:gd name="connsiteX24" fmla="*/ 6675120 w 8670647"/>
              <a:gd name="connsiteY24" fmla="*/ 38543135 h 39914735"/>
              <a:gd name="connsiteX25" fmla="*/ 6766560 w 8670647"/>
              <a:gd name="connsiteY25" fmla="*/ 39366095 h 39914735"/>
              <a:gd name="connsiteX26" fmla="*/ 6217920 w 8670647"/>
              <a:gd name="connsiteY26" fmla="*/ 39183215 h 39914735"/>
              <a:gd name="connsiteX27" fmla="*/ 6217920 w 8670647"/>
              <a:gd name="connsiteY27" fmla="*/ 39640415 h 39914735"/>
              <a:gd name="connsiteX28" fmla="*/ 5303520 w 8670647"/>
              <a:gd name="connsiteY28" fmla="*/ 39914735 h 39914735"/>
              <a:gd name="connsiteX29" fmla="*/ 2743200 w 8670647"/>
              <a:gd name="connsiteY29" fmla="*/ 39640415 h 39914735"/>
              <a:gd name="connsiteX30" fmla="*/ 3566160 w 8670647"/>
              <a:gd name="connsiteY30" fmla="*/ 39000335 h 39914735"/>
              <a:gd name="connsiteX31" fmla="*/ 548640 w 8670647"/>
              <a:gd name="connsiteY31" fmla="*/ 38908895 h 39914735"/>
              <a:gd name="connsiteX32" fmla="*/ 2743200 w 8670647"/>
              <a:gd name="connsiteY32" fmla="*/ 37903055 h 39914735"/>
              <a:gd name="connsiteX33" fmla="*/ 4297680 w 8670647"/>
              <a:gd name="connsiteY33" fmla="*/ 36348575 h 39914735"/>
              <a:gd name="connsiteX34" fmla="*/ 3566160 w 8670647"/>
              <a:gd name="connsiteY34" fmla="*/ 30496415 h 39914735"/>
              <a:gd name="connsiteX35" fmla="*/ 3657600 w 8670647"/>
              <a:gd name="connsiteY35" fmla="*/ 29764895 h 39914735"/>
              <a:gd name="connsiteX36" fmla="*/ 0 w 8670647"/>
              <a:gd name="connsiteY36" fmla="*/ 29033375 h 39914735"/>
              <a:gd name="connsiteX37" fmla="*/ 1828800 w 8670647"/>
              <a:gd name="connsiteY37" fmla="*/ 19066415 h 39914735"/>
              <a:gd name="connsiteX38" fmla="*/ 1280160 w 8670647"/>
              <a:gd name="connsiteY38" fmla="*/ 19157855 h 39914735"/>
              <a:gd name="connsiteX39" fmla="*/ 1371600 w 8670647"/>
              <a:gd name="connsiteY39" fmla="*/ 18974975 h 39914735"/>
              <a:gd name="connsiteX40" fmla="*/ 1005840 w 8670647"/>
              <a:gd name="connsiteY40" fmla="*/ 19157855 h 39914735"/>
              <a:gd name="connsiteX41" fmla="*/ 822960 w 8670647"/>
              <a:gd name="connsiteY41" fmla="*/ 18883535 h 39914735"/>
              <a:gd name="connsiteX42" fmla="*/ 457200 w 8670647"/>
              <a:gd name="connsiteY42" fmla="*/ 19066415 h 39914735"/>
              <a:gd name="connsiteX43" fmla="*/ 822960 w 8670647"/>
              <a:gd name="connsiteY43" fmla="*/ 18426335 h 39914735"/>
              <a:gd name="connsiteX44" fmla="*/ 274320 w 8670647"/>
              <a:gd name="connsiteY44" fmla="*/ 18334895 h 39914735"/>
              <a:gd name="connsiteX45" fmla="*/ 548640 w 8670647"/>
              <a:gd name="connsiteY45" fmla="*/ 17786255 h 39914735"/>
              <a:gd name="connsiteX46" fmla="*/ 613326 w 8670647"/>
              <a:gd name="connsiteY46" fmla="*/ 17465166 h 39914735"/>
              <a:gd name="connsiteX47" fmla="*/ 220797 w 8670647"/>
              <a:gd name="connsiteY47" fmla="*/ 17130781 h 39914735"/>
              <a:gd name="connsiteX48" fmla="*/ 613326 w 8670647"/>
              <a:gd name="connsiteY48" fmla="*/ 16153349 h 39914735"/>
              <a:gd name="connsiteX49" fmla="*/ 883189 w 8670647"/>
              <a:gd name="connsiteY49" fmla="*/ 15304527 h 39914735"/>
              <a:gd name="connsiteX50" fmla="*/ 156491 w 8670647"/>
              <a:gd name="connsiteY50" fmla="*/ 14892977 h 39914735"/>
              <a:gd name="connsiteX51" fmla="*/ 499954 w 8670647"/>
              <a:gd name="connsiteY51" fmla="*/ 12706616 h 39914735"/>
              <a:gd name="connsiteX52" fmla="*/ 107425 w 8670647"/>
              <a:gd name="connsiteY52" fmla="*/ 12552284 h 39914735"/>
              <a:gd name="connsiteX53" fmla="*/ 91440 w 8670647"/>
              <a:gd name="connsiteY53" fmla="*/ 11568335 h 39914735"/>
              <a:gd name="connsiteX54" fmla="*/ 365760 w 8670647"/>
              <a:gd name="connsiteY54" fmla="*/ 11659775 h 39914735"/>
              <a:gd name="connsiteX55" fmla="*/ 1280160 w 8670647"/>
              <a:gd name="connsiteY55" fmla="*/ 10288175 h 39914735"/>
              <a:gd name="connsiteX56" fmla="*/ 2011680 w 8670647"/>
              <a:gd name="connsiteY56" fmla="*/ 10653935 h 39914735"/>
              <a:gd name="connsiteX57" fmla="*/ 2743200 w 8670647"/>
              <a:gd name="connsiteY57" fmla="*/ 7910735 h 39914735"/>
              <a:gd name="connsiteX58" fmla="*/ 3931920 w 8670647"/>
              <a:gd name="connsiteY58" fmla="*/ 7544975 h 39914735"/>
              <a:gd name="connsiteX59" fmla="*/ 4297680 w 8670647"/>
              <a:gd name="connsiteY59" fmla="*/ 6081935 h 39914735"/>
              <a:gd name="connsiteX60" fmla="*/ 3277560 w 8670647"/>
              <a:gd name="connsiteY60" fmla="*/ 5730991 h 39914735"/>
              <a:gd name="connsiteX61" fmla="*/ 3112920 w 8670647"/>
              <a:gd name="connsiteY61" fmla="*/ 5131152 h 39914735"/>
              <a:gd name="connsiteX62" fmla="*/ 3042360 w 8670647"/>
              <a:gd name="connsiteY62" fmla="*/ 4823283 h 39914735"/>
              <a:gd name="connsiteX63" fmla="*/ 2651760 w 8670647"/>
              <a:gd name="connsiteY63" fmla="*/ 4618895 h 39914735"/>
              <a:gd name="connsiteX64" fmla="*/ 2830680 w 8670647"/>
              <a:gd name="connsiteY64" fmla="*/ 3617462 h 39914735"/>
              <a:gd name="connsiteX65" fmla="*/ 2595480 w 8670647"/>
              <a:gd name="connsiteY65" fmla="*/ 3283937 h 39914735"/>
              <a:gd name="connsiteX66" fmla="*/ 2377440 w 8670647"/>
              <a:gd name="connsiteY66" fmla="*/ 2515775 h 39914735"/>
              <a:gd name="connsiteX67" fmla="*/ 2377440 w 8670647"/>
              <a:gd name="connsiteY67" fmla="*/ 1784255 h 39914735"/>
              <a:gd name="connsiteX68" fmla="*/ 3900674 w 8670647"/>
              <a:gd name="connsiteY68" fmla="*/ 618010 h 39914735"/>
              <a:gd name="connsiteX69" fmla="*/ 4751040 w 8670647"/>
              <a:gd name="connsiteY69" fmla="*/ 163991 h 39914735"/>
              <a:gd name="connsiteX0" fmla="*/ 4751040 w 8670647"/>
              <a:gd name="connsiteY0" fmla="*/ 163991 h 39914735"/>
              <a:gd name="connsiteX1" fmla="*/ 6241080 w 8670647"/>
              <a:gd name="connsiteY1" fmla="*/ 515387 h 39914735"/>
              <a:gd name="connsiteX2" fmla="*/ 7346520 w 8670647"/>
              <a:gd name="connsiteY2" fmla="*/ 1721208 h 39914735"/>
              <a:gd name="connsiteX3" fmla="*/ 7158360 w 8670647"/>
              <a:gd name="connsiteY3" fmla="*/ 2644815 h 39914735"/>
              <a:gd name="connsiteX4" fmla="*/ 6993720 w 8670647"/>
              <a:gd name="connsiteY4" fmla="*/ 3696701 h 39914735"/>
              <a:gd name="connsiteX5" fmla="*/ 7181880 w 8670647"/>
              <a:gd name="connsiteY5" fmla="*/ 5005145 h 39914735"/>
              <a:gd name="connsiteX6" fmla="*/ 6805560 w 8670647"/>
              <a:gd name="connsiteY6" fmla="*/ 5261703 h 39914735"/>
              <a:gd name="connsiteX7" fmla="*/ 6970200 w 8670647"/>
              <a:gd name="connsiteY7" fmla="*/ 5758919 h 39914735"/>
              <a:gd name="connsiteX8" fmla="*/ 7064280 w 8670647"/>
              <a:gd name="connsiteY8" fmla="*/ 6287933 h 39914735"/>
              <a:gd name="connsiteX9" fmla="*/ 8252391 w 8670647"/>
              <a:gd name="connsiteY9" fmla="*/ 7459349 h 39914735"/>
              <a:gd name="connsiteX10" fmla="*/ 8635626 w 8670647"/>
              <a:gd name="connsiteY10" fmla="*/ 9542823 h 39914735"/>
              <a:gd name="connsiteX11" fmla="*/ 8169498 w 8670647"/>
              <a:gd name="connsiteY11" fmla="*/ 13812657 h 39914735"/>
              <a:gd name="connsiteX12" fmla="*/ 7237244 w 8670647"/>
              <a:gd name="connsiteY12" fmla="*/ 15896130 h 39914735"/>
              <a:gd name="connsiteX13" fmla="*/ 7139111 w 8670647"/>
              <a:gd name="connsiteY13" fmla="*/ 15896130 h 39914735"/>
              <a:gd name="connsiteX14" fmla="*/ 7863840 w 8670647"/>
              <a:gd name="connsiteY14" fmla="*/ 16688975 h 39914735"/>
              <a:gd name="connsiteX15" fmla="*/ 7772400 w 8670647"/>
              <a:gd name="connsiteY15" fmla="*/ 20803775 h 39914735"/>
              <a:gd name="connsiteX16" fmla="*/ 6949440 w 8670647"/>
              <a:gd name="connsiteY16" fmla="*/ 22541135 h 39914735"/>
              <a:gd name="connsiteX17" fmla="*/ 6949440 w 8670647"/>
              <a:gd name="connsiteY17" fmla="*/ 24644255 h 39914735"/>
              <a:gd name="connsiteX18" fmla="*/ 6675120 w 8670647"/>
              <a:gd name="connsiteY18" fmla="*/ 25558655 h 39914735"/>
              <a:gd name="connsiteX19" fmla="*/ 6675120 w 8670647"/>
              <a:gd name="connsiteY19" fmla="*/ 26838815 h 39914735"/>
              <a:gd name="connsiteX20" fmla="*/ 6400800 w 8670647"/>
              <a:gd name="connsiteY20" fmla="*/ 29399135 h 39914735"/>
              <a:gd name="connsiteX21" fmla="*/ 6858000 w 8670647"/>
              <a:gd name="connsiteY21" fmla="*/ 31502255 h 39914735"/>
              <a:gd name="connsiteX22" fmla="*/ 6492240 w 8670647"/>
              <a:gd name="connsiteY22" fmla="*/ 35891375 h 39914735"/>
              <a:gd name="connsiteX23" fmla="*/ 7406640 w 8670647"/>
              <a:gd name="connsiteY23" fmla="*/ 37262975 h 39914735"/>
              <a:gd name="connsiteX24" fmla="*/ 6675120 w 8670647"/>
              <a:gd name="connsiteY24" fmla="*/ 38543135 h 39914735"/>
              <a:gd name="connsiteX25" fmla="*/ 6766560 w 8670647"/>
              <a:gd name="connsiteY25" fmla="*/ 39366095 h 39914735"/>
              <a:gd name="connsiteX26" fmla="*/ 6217920 w 8670647"/>
              <a:gd name="connsiteY26" fmla="*/ 39183215 h 39914735"/>
              <a:gd name="connsiteX27" fmla="*/ 6217920 w 8670647"/>
              <a:gd name="connsiteY27" fmla="*/ 39640415 h 39914735"/>
              <a:gd name="connsiteX28" fmla="*/ 5303520 w 8670647"/>
              <a:gd name="connsiteY28" fmla="*/ 39914735 h 39914735"/>
              <a:gd name="connsiteX29" fmla="*/ 2743200 w 8670647"/>
              <a:gd name="connsiteY29" fmla="*/ 39640415 h 39914735"/>
              <a:gd name="connsiteX30" fmla="*/ 3566160 w 8670647"/>
              <a:gd name="connsiteY30" fmla="*/ 39000335 h 39914735"/>
              <a:gd name="connsiteX31" fmla="*/ 548640 w 8670647"/>
              <a:gd name="connsiteY31" fmla="*/ 38908895 h 39914735"/>
              <a:gd name="connsiteX32" fmla="*/ 2743200 w 8670647"/>
              <a:gd name="connsiteY32" fmla="*/ 37903055 h 39914735"/>
              <a:gd name="connsiteX33" fmla="*/ 4297680 w 8670647"/>
              <a:gd name="connsiteY33" fmla="*/ 36348575 h 39914735"/>
              <a:gd name="connsiteX34" fmla="*/ 3566160 w 8670647"/>
              <a:gd name="connsiteY34" fmla="*/ 30496415 h 39914735"/>
              <a:gd name="connsiteX35" fmla="*/ 3657600 w 8670647"/>
              <a:gd name="connsiteY35" fmla="*/ 29764895 h 39914735"/>
              <a:gd name="connsiteX36" fmla="*/ 0 w 8670647"/>
              <a:gd name="connsiteY36" fmla="*/ 29033375 h 39914735"/>
              <a:gd name="connsiteX37" fmla="*/ 1828800 w 8670647"/>
              <a:gd name="connsiteY37" fmla="*/ 19066415 h 39914735"/>
              <a:gd name="connsiteX38" fmla="*/ 1280160 w 8670647"/>
              <a:gd name="connsiteY38" fmla="*/ 19157855 h 39914735"/>
              <a:gd name="connsiteX39" fmla="*/ 1371600 w 8670647"/>
              <a:gd name="connsiteY39" fmla="*/ 18974975 h 39914735"/>
              <a:gd name="connsiteX40" fmla="*/ 1005840 w 8670647"/>
              <a:gd name="connsiteY40" fmla="*/ 19157855 h 39914735"/>
              <a:gd name="connsiteX41" fmla="*/ 822960 w 8670647"/>
              <a:gd name="connsiteY41" fmla="*/ 18883535 h 39914735"/>
              <a:gd name="connsiteX42" fmla="*/ 457200 w 8670647"/>
              <a:gd name="connsiteY42" fmla="*/ 19066415 h 39914735"/>
              <a:gd name="connsiteX43" fmla="*/ 822960 w 8670647"/>
              <a:gd name="connsiteY43" fmla="*/ 18426335 h 39914735"/>
              <a:gd name="connsiteX44" fmla="*/ 274320 w 8670647"/>
              <a:gd name="connsiteY44" fmla="*/ 18334895 h 39914735"/>
              <a:gd name="connsiteX45" fmla="*/ 548640 w 8670647"/>
              <a:gd name="connsiteY45" fmla="*/ 17786255 h 39914735"/>
              <a:gd name="connsiteX46" fmla="*/ 613326 w 8670647"/>
              <a:gd name="connsiteY46" fmla="*/ 17465166 h 39914735"/>
              <a:gd name="connsiteX47" fmla="*/ 220797 w 8670647"/>
              <a:gd name="connsiteY47" fmla="*/ 17130781 h 39914735"/>
              <a:gd name="connsiteX48" fmla="*/ 613326 w 8670647"/>
              <a:gd name="connsiteY48" fmla="*/ 16153349 h 39914735"/>
              <a:gd name="connsiteX49" fmla="*/ 883189 w 8670647"/>
              <a:gd name="connsiteY49" fmla="*/ 15304527 h 39914735"/>
              <a:gd name="connsiteX50" fmla="*/ 156491 w 8670647"/>
              <a:gd name="connsiteY50" fmla="*/ 14892977 h 39914735"/>
              <a:gd name="connsiteX51" fmla="*/ 499954 w 8670647"/>
              <a:gd name="connsiteY51" fmla="*/ 12706616 h 39914735"/>
              <a:gd name="connsiteX52" fmla="*/ 107425 w 8670647"/>
              <a:gd name="connsiteY52" fmla="*/ 12552284 h 39914735"/>
              <a:gd name="connsiteX53" fmla="*/ 91440 w 8670647"/>
              <a:gd name="connsiteY53" fmla="*/ 11568335 h 39914735"/>
              <a:gd name="connsiteX54" fmla="*/ 365760 w 8670647"/>
              <a:gd name="connsiteY54" fmla="*/ 11659775 h 39914735"/>
              <a:gd name="connsiteX55" fmla="*/ 1280160 w 8670647"/>
              <a:gd name="connsiteY55" fmla="*/ 10288175 h 39914735"/>
              <a:gd name="connsiteX56" fmla="*/ 2011680 w 8670647"/>
              <a:gd name="connsiteY56" fmla="*/ 10653935 h 39914735"/>
              <a:gd name="connsiteX57" fmla="*/ 2743200 w 8670647"/>
              <a:gd name="connsiteY57" fmla="*/ 7910735 h 39914735"/>
              <a:gd name="connsiteX58" fmla="*/ 3931920 w 8670647"/>
              <a:gd name="connsiteY58" fmla="*/ 7544975 h 39914735"/>
              <a:gd name="connsiteX59" fmla="*/ 4297680 w 8670647"/>
              <a:gd name="connsiteY59" fmla="*/ 6081935 h 39914735"/>
              <a:gd name="connsiteX60" fmla="*/ 3277560 w 8670647"/>
              <a:gd name="connsiteY60" fmla="*/ 5730991 h 39914735"/>
              <a:gd name="connsiteX61" fmla="*/ 3112920 w 8670647"/>
              <a:gd name="connsiteY61" fmla="*/ 5131152 h 39914735"/>
              <a:gd name="connsiteX62" fmla="*/ 3042360 w 8670647"/>
              <a:gd name="connsiteY62" fmla="*/ 4823283 h 39914735"/>
              <a:gd name="connsiteX63" fmla="*/ 2651760 w 8670647"/>
              <a:gd name="connsiteY63" fmla="*/ 4618895 h 39914735"/>
              <a:gd name="connsiteX64" fmla="*/ 2830680 w 8670647"/>
              <a:gd name="connsiteY64" fmla="*/ 3617462 h 39914735"/>
              <a:gd name="connsiteX65" fmla="*/ 2595480 w 8670647"/>
              <a:gd name="connsiteY65" fmla="*/ 3283937 h 39914735"/>
              <a:gd name="connsiteX66" fmla="*/ 2377440 w 8670647"/>
              <a:gd name="connsiteY66" fmla="*/ 2515775 h 39914735"/>
              <a:gd name="connsiteX67" fmla="*/ 2377440 w 8670647"/>
              <a:gd name="connsiteY67" fmla="*/ 1784255 h 39914735"/>
              <a:gd name="connsiteX68" fmla="*/ 3900674 w 8670647"/>
              <a:gd name="connsiteY68" fmla="*/ 618010 h 39914735"/>
              <a:gd name="connsiteX69" fmla="*/ 4751040 w 8670647"/>
              <a:gd name="connsiteY69" fmla="*/ 163991 h 39914735"/>
              <a:gd name="connsiteX0" fmla="*/ 4751040 w 8670647"/>
              <a:gd name="connsiteY0" fmla="*/ 163991 h 39914735"/>
              <a:gd name="connsiteX1" fmla="*/ 6241080 w 8670647"/>
              <a:gd name="connsiteY1" fmla="*/ 515387 h 39914735"/>
              <a:gd name="connsiteX2" fmla="*/ 7346520 w 8670647"/>
              <a:gd name="connsiteY2" fmla="*/ 1721208 h 39914735"/>
              <a:gd name="connsiteX3" fmla="*/ 7158360 w 8670647"/>
              <a:gd name="connsiteY3" fmla="*/ 2644815 h 39914735"/>
              <a:gd name="connsiteX4" fmla="*/ 6993720 w 8670647"/>
              <a:gd name="connsiteY4" fmla="*/ 3696701 h 39914735"/>
              <a:gd name="connsiteX5" fmla="*/ 7181880 w 8670647"/>
              <a:gd name="connsiteY5" fmla="*/ 5005145 h 39914735"/>
              <a:gd name="connsiteX6" fmla="*/ 6805560 w 8670647"/>
              <a:gd name="connsiteY6" fmla="*/ 5261703 h 39914735"/>
              <a:gd name="connsiteX7" fmla="*/ 6970200 w 8670647"/>
              <a:gd name="connsiteY7" fmla="*/ 5758919 h 39914735"/>
              <a:gd name="connsiteX8" fmla="*/ 7064280 w 8670647"/>
              <a:gd name="connsiteY8" fmla="*/ 6287933 h 39914735"/>
              <a:gd name="connsiteX9" fmla="*/ 8252391 w 8670647"/>
              <a:gd name="connsiteY9" fmla="*/ 7459349 h 39914735"/>
              <a:gd name="connsiteX10" fmla="*/ 8635626 w 8670647"/>
              <a:gd name="connsiteY10" fmla="*/ 9542823 h 39914735"/>
              <a:gd name="connsiteX11" fmla="*/ 8169498 w 8670647"/>
              <a:gd name="connsiteY11" fmla="*/ 13812657 h 39914735"/>
              <a:gd name="connsiteX12" fmla="*/ 7237244 w 8670647"/>
              <a:gd name="connsiteY12" fmla="*/ 15896130 h 39914735"/>
              <a:gd name="connsiteX13" fmla="*/ 7139111 w 8670647"/>
              <a:gd name="connsiteY13" fmla="*/ 15896130 h 39914735"/>
              <a:gd name="connsiteX14" fmla="*/ 7863840 w 8670647"/>
              <a:gd name="connsiteY14" fmla="*/ 16688975 h 39914735"/>
              <a:gd name="connsiteX15" fmla="*/ 7772400 w 8670647"/>
              <a:gd name="connsiteY15" fmla="*/ 20803775 h 39914735"/>
              <a:gd name="connsiteX16" fmla="*/ 6949440 w 8670647"/>
              <a:gd name="connsiteY16" fmla="*/ 22541135 h 39914735"/>
              <a:gd name="connsiteX17" fmla="*/ 6949440 w 8670647"/>
              <a:gd name="connsiteY17" fmla="*/ 24644255 h 39914735"/>
              <a:gd name="connsiteX18" fmla="*/ 6675120 w 8670647"/>
              <a:gd name="connsiteY18" fmla="*/ 25558655 h 39914735"/>
              <a:gd name="connsiteX19" fmla="*/ 6675120 w 8670647"/>
              <a:gd name="connsiteY19" fmla="*/ 26838815 h 39914735"/>
              <a:gd name="connsiteX20" fmla="*/ 6400800 w 8670647"/>
              <a:gd name="connsiteY20" fmla="*/ 29399135 h 39914735"/>
              <a:gd name="connsiteX21" fmla="*/ 6858000 w 8670647"/>
              <a:gd name="connsiteY21" fmla="*/ 31502255 h 39914735"/>
              <a:gd name="connsiteX22" fmla="*/ 6492240 w 8670647"/>
              <a:gd name="connsiteY22" fmla="*/ 35891375 h 39914735"/>
              <a:gd name="connsiteX23" fmla="*/ 7406640 w 8670647"/>
              <a:gd name="connsiteY23" fmla="*/ 37262975 h 39914735"/>
              <a:gd name="connsiteX24" fmla="*/ 6675120 w 8670647"/>
              <a:gd name="connsiteY24" fmla="*/ 38543135 h 39914735"/>
              <a:gd name="connsiteX25" fmla="*/ 6766560 w 8670647"/>
              <a:gd name="connsiteY25" fmla="*/ 39366095 h 39914735"/>
              <a:gd name="connsiteX26" fmla="*/ 6217920 w 8670647"/>
              <a:gd name="connsiteY26" fmla="*/ 39183215 h 39914735"/>
              <a:gd name="connsiteX27" fmla="*/ 6217920 w 8670647"/>
              <a:gd name="connsiteY27" fmla="*/ 39640415 h 39914735"/>
              <a:gd name="connsiteX28" fmla="*/ 5303520 w 8670647"/>
              <a:gd name="connsiteY28" fmla="*/ 39914735 h 39914735"/>
              <a:gd name="connsiteX29" fmla="*/ 2743200 w 8670647"/>
              <a:gd name="connsiteY29" fmla="*/ 39640415 h 39914735"/>
              <a:gd name="connsiteX30" fmla="*/ 3566160 w 8670647"/>
              <a:gd name="connsiteY30" fmla="*/ 39000335 h 39914735"/>
              <a:gd name="connsiteX31" fmla="*/ 548640 w 8670647"/>
              <a:gd name="connsiteY31" fmla="*/ 38908895 h 39914735"/>
              <a:gd name="connsiteX32" fmla="*/ 2743200 w 8670647"/>
              <a:gd name="connsiteY32" fmla="*/ 37903055 h 39914735"/>
              <a:gd name="connsiteX33" fmla="*/ 4297680 w 8670647"/>
              <a:gd name="connsiteY33" fmla="*/ 36348575 h 39914735"/>
              <a:gd name="connsiteX34" fmla="*/ 3566160 w 8670647"/>
              <a:gd name="connsiteY34" fmla="*/ 30496415 h 39914735"/>
              <a:gd name="connsiteX35" fmla="*/ 3657600 w 8670647"/>
              <a:gd name="connsiteY35" fmla="*/ 29764895 h 39914735"/>
              <a:gd name="connsiteX36" fmla="*/ 0 w 8670647"/>
              <a:gd name="connsiteY36" fmla="*/ 29033375 h 39914735"/>
              <a:gd name="connsiteX37" fmla="*/ 1828800 w 8670647"/>
              <a:gd name="connsiteY37" fmla="*/ 19066415 h 39914735"/>
              <a:gd name="connsiteX38" fmla="*/ 1280160 w 8670647"/>
              <a:gd name="connsiteY38" fmla="*/ 19157855 h 39914735"/>
              <a:gd name="connsiteX39" fmla="*/ 1371600 w 8670647"/>
              <a:gd name="connsiteY39" fmla="*/ 18974975 h 39914735"/>
              <a:gd name="connsiteX40" fmla="*/ 1005840 w 8670647"/>
              <a:gd name="connsiteY40" fmla="*/ 19157855 h 39914735"/>
              <a:gd name="connsiteX41" fmla="*/ 822960 w 8670647"/>
              <a:gd name="connsiteY41" fmla="*/ 18883535 h 39914735"/>
              <a:gd name="connsiteX42" fmla="*/ 457200 w 8670647"/>
              <a:gd name="connsiteY42" fmla="*/ 19066415 h 39914735"/>
              <a:gd name="connsiteX43" fmla="*/ 822960 w 8670647"/>
              <a:gd name="connsiteY43" fmla="*/ 18426335 h 39914735"/>
              <a:gd name="connsiteX44" fmla="*/ 274320 w 8670647"/>
              <a:gd name="connsiteY44" fmla="*/ 18334895 h 39914735"/>
              <a:gd name="connsiteX45" fmla="*/ 548640 w 8670647"/>
              <a:gd name="connsiteY45" fmla="*/ 17786255 h 39914735"/>
              <a:gd name="connsiteX46" fmla="*/ 613326 w 8670647"/>
              <a:gd name="connsiteY46" fmla="*/ 17465166 h 39914735"/>
              <a:gd name="connsiteX47" fmla="*/ 220797 w 8670647"/>
              <a:gd name="connsiteY47" fmla="*/ 17130781 h 39914735"/>
              <a:gd name="connsiteX48" fmla="*/ 613326 w 8670647"/>
              <a:gd name="connsiteY48" fmla="*/ 16153349 h 39914735"/>
              <a:gd name="connsiteX49" fmla="*/ 883189 w 8670647"/>
              <a:gd name="connsiteY49" fmla="*/ 15304527 h 39914735"/>
              <a:gd name="connsiteX50" fmla="*/ 156491 w 8670647"/>
              <a:gd name="connsiteY50" fmla="*/ 14892977 h 39914735"/>
              <a:gd name="connsiteX51" fmla="*/ 499954 w 8670647"/>
              <a:gd name="connsiteY51" fmla="*/ 12706616 h 39914735"/>
              <a:gd name="connsiteX52" fmla="*/ 107425 w 8670647"/>
              <a:gd name="connsiteY52" fmla="*/ 12552284 h 39914735"/>
              <a:gd name="connsiteX53" fmla="*/ 91440 w 8670647"/>
              <a:gd name="connsiteY53" fmla="*/ 11568335 h 39914735"/>
              <a:gd name="connsiteX54" fmla="*/ 365760 w 8670647"/>
              <a:gd name="connsiteY54" fmla="*/ 11659775 h 39914735"/>
              <a:gd name="connsiteX55" fmla="*/ 1280160 w 8670647"/>
              <a:gd name="connsiteY55" fmla="*/ 10288175 h 39914735"/>
              <a:gd name="connsiteX56" fmla="*/ 2011680 w 8670647"/>
              <a:gd name="connsiteY56" fmla="*/ 10653935 h 39914735"/>
              <a:gd name="connsiteX57" fmla="*/ 2743200 w 8670647"/>
              <a:gd name="connsiteY57" fmla="*/ 7910735 h 39914735"/>
              <a:gd name="connsiteX58" fmla="*/ 3931920 w 8670647"/>
              <a:gd name="connsiteY58" fmla="*/ 7544975 h 39914735"/>
              <a:gd name="connsiteX59" fmla="*/ 4297680 w 8670647"/>
              <a:gd name="connsiteY59" fmla="*/ 6081935 h 39914735"/>
              <a:gd name="connsiteX60" fmla="*/ 3277560 w 8670647"/>
              <a:gd name="connsiteY60" fmla="*/ 5730991 h 39914735"/>
              <a:gd name="connsiteX61" fmla="*/ 3112920 w 8670647"/>
              <a:gd name="connsiteY61" fmla="*/ 5131152 h 39914735"/>
              <a:gd name="connsiteX62" fmla="*/ 3042360 w 8670647"/>
              <a:gd name="connsiteY62" fmla="*/ 4823283 h 39914735"/>
              <a:gd name="connsiteX63" fmla="*/ 2651760 w 8670647"/>
              <a:gd name="connsiteY63" fmla="*/ 4618895 h 39914735"/>
              <a:gd name="connsiteX64" fmla="*/ 2830680 w 8670647"/>
              <a:gd name="connsiteY64" fmla="*/ 3617462 h 39914735"/>
              <a:gd name="connsiteX65" fmla="*/ 2595480 w 8670647"/>
              <a:gd name="connsiteY65" fmla="*/ 3283937 h 39914735"/>
              <a:gd name="connsiteX66" fmla="*/ 2377440 w 8670647"/>
              <a:gd name="connsiteY66" fmla="*/ 2515775 h 39914735"/>
              <a:gd name="connsiteX67" fmla="*/ 2377440 w 8670647"/>
              <a:gd name="connsiteY67" fmla="*/ 1784255 h 39914735"/>
              <a:gd name="connsiteX68" fmla="*/ 3900674 w 8670647"/>
              <a:gd name="connsiteY68" fmla="*/ 618010 h 39914735"/>
              <a:gd name="connsiteX69" fmla="*/ 4751040 w 8670647"/>
              <a:gd name="connsiteY69" fmla="*/ 163991 h 39914735"/>
              <a:gd name="connsiteX0" fmla="*/ 4751040 w 9104614"/>
              <a:gd name="connsiteY0" fmla="*/ 163991 h 39914735"/>
              <a:gd name="connsiteX1" fmla="*/ 6241080 w 9104614"/>
              <a:gd name="connsiteY1" fmla="*/ 515387 h 39914735"/>
              <a:gd name="connsiteX2" fmla="*/ 7346520 w 9104614"/>
              <a:gd name="connsiteY2" fmla="*/ 1721208 h 39914735"/>
              <a:gd name="connsiteX3" fmla="*/ 7158360 w 9104614"/>
              <a:gd name="connsiteY3" fmla="*/ 2644815 h 39914735"/>
              <a:gd name="connsiteX4" fmla="*/ 6993720 w 9104614"/>
              <a:gd name="connsiteY4" fmla="*/ 3696701 h 39914735"/>
              <a:gd name="connsiteX5" fmla="*/ 7181880 w 9104614"/>
              <a:gd name="connsiteY5" fmla="*/ 5005145 h 39914735"/>
              <a:gd name="connsiteX6" fmla="*/ 6805560 w 9104614"/>
              <a:gd name="connsiteY6" fmla="*/ 5261703 h 39914735"/>
              <a:gd name="connsiteX7" fmla="*/ 6970200 w 9104614"/>
              <a:gd name="connsiteY7" fmla="*/ 5758919 h 39914735"/>
              <a:gd name="connsiteX8" fmla="*/ 7064280 w 9104614"/>
              <a:gd name="connsiteY8" fmla="*/ 6287933 h 39914735"/>
              <a:gd name="connsiteX9" fmla="*/ 8252391 w 9104614"/>
              <a:gd name="connsiteY9" fmla="*/ 7459349 h 39914735"/>
              <a:gd name="connsiteX10" fmla="*/ 8635626 w 9104614"/>
              <a:gd name="connsiteY10" fmla="*/ 9542823 h 39914735"/>
              <a:gd name="connsiteX11" fmla="*/ 8169498 w 9104614"/>
              <a:gd name="connsiteY11" fmla="*/ 13812657 h 39914735"/>
              <a:gd name="connsiteX12" fmla="*/ 7237244 w 9104614"/>
              <a:gd name="connsiteY12" fmla="*/ 15896130 h 39914735"/>
              <a:gd name="connsiteX13" fmla="*/ 7139111 w 9104614"/>
              <a:gd name="connsiteY13" fmla="*/ 15896130 h 39914735"/>
              <a:gd name="connsiteX14" fmla="*/ 7863840 w 9104614"/>
              <a:gd name="connsiteY14" fmla="*/ 16688975 h 39914735"/>
              <a:gd name="connsiteX15" fmla="*/ 7772400 w 9104614"/>
              <a:gd name="connsiteY15" fmla="*/ 20803775 h 39914735"/>
              <a:gd name="connsiteX16" fmla="*/ 6949440 w 9104614"/>
              <a:gd name="connsiteY16" fmla="*/ 22541135 h 39914735"/>
              <a:gd name="connsiteX17" fmla="*/ 6949440 w 9104614"/>
              <a:gd name="connsiteY17" fmla="*/ 24644255 h 39914735"/>
              <a:gd name="connsiteX18" fmla="*/ 6675120 w 9104614"/>
              <a:gd name="connsiteY18" fmla="*/ 25558655 h 39914735"/>
              <a:gd name="connsiteX19" fmla="*/ 6675120 w 9104614"/>
              <a:gd name="connsiteY19" fmla="*/ 26838815 h 39914735"/>
              <a:gd name="connsiteX20" fmla="*/ 6400800 w 9104614"/>
              <a:gd name="connsiteY20" fmla="*/ 29399135 h 39914735"/>
              <a:gd name="connsiteX21" fmla="*/ 6858000 w 9104614"/>
              <a:gd name="connsiteY21" fmla="*/ 31502255 h 39914735"/>
              <a:gd name="connsiteX22" fmla="*/ 6492240 w 9104614"/>
              <a:gd name="connsiteY22" fmla="*/ 35891375 h 39914735"/>
              <a:gd name="connsiteX23" fmla="*/ 7406640 w 9104614"/>
              <a:gd name="connsiteY23" fmla="*/ 37262975 h 39914735"/>
              <a:gd name="connsiteX24" fmla="*/ 6675120 w 9104614"/>
              <a:gd name="connsiteY24" fmla="*/ 38543135 h 39914735"/>
              <a:gd name="connsiteX25" fmla="*/ 6766560 w 9104614"/>
              <a:gd name="connsiteY25" fmla="*/ 39366095 h 39914735"/>
              <a:gd name="connsiteX26" fmla="*/ 6217920 w 9104614"/>
              <a:gd name="connsiteY26" fmla="*/ 39183215 h 39914735"/>
              <a:gd name="connsiteX27" fmla="*/ 6217920 w 9104614"/>
              <a:gd name="connsiteY27" fmla="*/ 39640415 h 39914735"/>
              <a:gd name="connsiteX28" fmla="*/ 5303520 w 9104614"/>
              <a:gd name="connsiteY28" fmla="*/ 39914735 h 39914735"/>
              <a:gd name="connsiteX29" fmla="*/ 2743200 w 9104614"/>
              <a:gd name="connsiteY29" fmla="*/ 39640415 h 39914735"/>
              <a:gd name="connsiteX30" fmla="*/ 3566160 w 9104614"/>
              <a:gd name="connsiteY30" fmla="*/ 39000335 h 39914735"/>
              <a:gd name="connsiteX31" fmla="*/ 548640 w 9104614"/>
              <a:gd name="connsiteY31" fmla="*/ 38908895 h 39914735"/>
              <a:gd name="connsiteX32" fmla="*/ 2743200 w 9104614"/>
              <a:gd name="connsiteY32" fmla="*/ 37903055 h 39914735"/>
              <a:gd name="connsiteX33" fmla="*/ 4297680 w 9104614"/>
              <a:gd name="connsiteY33" fmla="*/ 36348575 h 39914735"/>
              <a:gd name="connsiteX34" fmla="*/ 3566160 w 9104614"/>
              <a:gd name="connsiteY34" fmla="*/ 30496415 h 39914735"/>
              <a:gd name="connsiteX35" fmla="*/ 3657600 w 9104614"/>
              <a:gd name="connsiteY35" fmla="*/ 29764895 h 39914735"/>
              <a:gd name="connsiteX36" fmla="*/ 0 w 9104614"/>
              <a:gd name="connsiteY36" fmla="*/ 29033375 h 39914735"/>
              <a:gd name="connsiteX37" fmla="*/ 1828800 w 9104614"/>
              <a:gd name="connsiteY37" fmla="*/ 19066415 h 39914735"/>
              <a:gd name="connsiteX38" fmla="*/ 1280160 w 9104614"/>
              <a:gd name="connsiteY38" fmla="*/ 19157855 h 39914735"/>
              <a:gd name="connsiteX39" fmla="*/ 1371600 w 9104614"/>
              <a:gd name="connsiteY39" fmla="*/ 18974975 h 39914735"/>
              <a:gd name="connsiteX40" fmla="*/ 1005840 w 9104614"/>
              <a:gd name="connsiteY40" fmla="*/ 19157855 h 39914735"/>
              <a:gd name="connsiteX41" fmla="*/ 822960 w 9104614"/>
              <a:gd name="connsiteY41" fmla="*/ 18883535 h 39914735"/>
              <a:gd name="connsiteX42" fmla="*/ 457200 w 9104614"/>
              <a:gd name="connsiteY42" fmla="*/ 19066415 h 39914735"/>
              <a:gd name="connsiteX43" fmla="*/ 822960 w 9104614"/>
              <a:gd name="connsiteY43" fmla="*/ 18426335 h 39914735"/>
              <a:gd name="connsiteX44" fmla="*/ 274320 w 9104614"/>
              <a:gd name="connsiteY44" fmla="*/ 18334895 h 39914735"/>
              <a:gd name="connsiteX45" fmla="*/ 548640 w 9104614"/>
              <a:gd name="connsiteY45" fmla="*/ 17786255 h 39914735"/>
              <a:gd name="connsiteX46" fmla="*/ 613326 w 9104614"/>
              <a:gd name="connsiteY46" fmla="*/ 17465166 h 39914735"/>
              <a:gd name="connsiteX47" fmla="*/ 220797 w 9104614"/>
              <a:gd name="connsiteY47" fmla="*/ 17130781 h 39914735"/>
              <a:gd name="connsiteX48" fmla="*/ 613326 w 9104614"/>
              <a:gd name="connsiteY48" fmla="*/ 16153349 h 39914735"/>
              <a:gd name="connsiteX49" fmla="*/ 883189 w 9104614"/>
              <a:gd name="connsiteY49" fmla="*/ 15304527 h 39914735"/>
              <a:gd name="connsiteX50" fmla="*/ 156491 w 9104614"/>
              <a:gd name="connsiteY50" fmla="*/ 14892977 h 39914735"/>
              <a:gd name="connsiteX51" fmla="*/ 499954 w 9104614"/>
              <a:gd name="connsiteY51" fmla="*/ 12706616 h 39914735"/>
              <a:gd name="connsiteX52" fmla="*/ 107425 w 9104614"/>
              <a:gd name="connsiteY52" fmla="*/ 12552284 h 39914735"/>
              <a:gd name="connsiteX53" fmla="*/ 91440 w 9104614"/>
              <a:gd name="connsiteY53" fmla="*/ 11568335 h 39914735"/>
              <a:gd name="connsiteX54" fmla="*/ 365760 w 9104614"/>
              <a:gd name="connsiteY54" fmla="*/ 11659775 h 39914735"/>
              <a:gd name="connsiteX55" fmla="*/ 1280160 w 9104614"/>
              <a:gd name="connsiteY55" fmla="*/ 10288175 h 39914735"/>
              <a:gd name="connsiteX56" fmla="*/ 2011680 w 9104614"/>
              <a:gd name="connsiteY56" fmla="*/ 10653935 h 39914735"/>
              <a:gd name="connsiteX57" fmla="*/ 2743200 w 9104614"/>
              <a:gd name="connsiteY57" fmla="*/ 7910735 h 39914735"/>
              <a:gd name="connsiteX58" fmla="*/ 3931920 w 9104614"/>
              <a:gd name="connsiteY58" fmla="*/ 7544975 h 39914735"/>
              <a:gd name="connsiteX59" fmla="*/ 4297680 w 9104614"/>
              <a:gd name="connsiteY59" fmla="*/ 6081935 h 39914735"/>
              <a:gd name="connsiteX60" fmla="*/ 3277560 w 9104614"/>
              <a:gd name="connsiteY60" fmla="*/ 5730991 h 39914735"/>
              <a:gd name="connsiteX61" fmla="*/ 3112920 w 9104614"/>
              <a:gd name="connsiteY61" fmla="*/ 5131152 h 39914735"/>
              <a:gd name="connsiteX62" fmla="*/ 3042360 w 9104614"/>
              <a:gd name="connsiteY62" fmla="*/ 4823283 h 39914735"/>
              <a:gd name="connsiteX63" fmla="*/ 2651760 w 9104614"/>
              <a:gd name="connsiteY63" fmla="*/ 4618895 h 39914735"/>
              <a:gd name="connsiteX64" fmla="*/ 2830680 w 9104614"/>
              <a:gd name="connsiteY64" fmla="*/ 3617462 h 39914735"/>
              <a:gd name="connsiteX65" fmla="*/ 2595480 w 9104614"/>
              <a:gd name="connsiteY65" fmla="*/ 3283937 h 39914735"/>
              <a:gd name="connsiteX66" fmla="*/ 2377440 w 9104614"/>
              <a:gd name="connsiteY66" fmla="*/ 2515775 h 39914735"/>
              <a:gd name="connsiteX67" fmla="*/ 2377440 w 9104614"/>
              <a:gd name="connsiteY67" fmla="*/ 1784255 h 39914735"/>
              <a:gd name="connsiteX68" fmla="*/ 3900674 w 9104614"/>
              <a:gd name="connsiteY68" fmla="*/ 618010 h 39914735"/>
              <a:gd name="connsiteX69" fmla="*/ 4751040 w 9104614"/>
              <a:gd name="connsiteY69" fmla="*/ 163991 h 39914735"/>
              <a:gd name="connsiteX0" fmla="*/ 4751040 w 9104614"/>
              <a:gd name="connsiteY0" fmla="*/ 163991 h 39914735"/>
              <a:gd name="connsiteX1" fmla="*/ 6241080 w 9104614"/>
              <a:gd name="connsiteY1" fmla="*/ 515387 h 39914735"/>
              <a:gd name="connsiteX2" fmla="*/ 7346520 w 9104614"/>
              <a:gd name="connsiteY2" fmla="*/ 1721208 h 39914735"/>
              <a:gd name="connsiteX3" fmla="*/ 7158360 w 9104614"/>
              <a:gd name="connsiteY3" fmla="*/ 2644815 h 39914735"/>
              <a:gd name="connsiteX4" fmla="*/ 6993720 w 9104614"/>
              <a:gd name="connsiteY4" fmla="*/ 3696701 h 39914735"/>
              <a:gd name="connsiteX5" fmla="*/ 7181880 w 9104614"/>
              <a:gd name="connsiteY5" fmla="*/ 5005145 h 39914735"/>
              <a:gd name="connsiteX6" fmla="*/ 6805560 w 9104614"/>
              <a:gd name="connsiteY6" fmla="*/ 5261703 h 39914735"/>
              <a:gd name="connsiteX7" fmla="*/ 6970200 w 9104614"/>
              <a:gd name="connsiteY7" fmla="*/ 5758919 h 39914735"/>
              <a:gd name="connsiteX8" fmla="*/ 7064280 w 9104614"/>
              <a:gd name="connsiteY8" fmla="*/ 6287933 h 39914735"/>
              <a:gd name="connsiteX9" fmla="*/ 8252391 w 9104614"/>
              <a:gd name="connsiteY9" fmla="*/ 7459349 h 39914735"/>
              <a:gd name="connsiteX10" fmla="*/ 8635626 w 9104614"/>
              <a:gd name="connsiteY10" fmla="*/ 9542823 h 39914735"/>
              <a:gd name="connsiteX11" fmla="*/ 8169498 w 9104614"/>
              <a:gd name="connsiteY11" fmla="*/ 13812657 h 39914735"/>
              <a:gd name="connsiteX12" fmla="*/ 7237244 w 9104614"/>
              <a:gd name="connsiteY12" fmla="*/ 15896130 h 39914735"/>
              <a:gd name="connsiteX13" fmla="*/ 7139111 w 9104614"/>
              <a:gd name="connsiteY13" fmla="*/ 15896130 h 39914735"/>
              <a:gd name="connsiteX14" fmla="*/ 7863840 w 9104614"/>
              <a:gd name="connsiteY14" fmla="*/ 16688975 h 39914735"/>
              <a:gd name="connsiteX15" fmla="*/ 7772400 w 9104614"/>
              <a:gd name="connsiteY15" fmla="*/ 20803775 h 39914735"/>
              <a:gd name="connsiteX16" fmla="*/ 6949440 w 9104614"/>
              <a:gd name="connsiteY16" fmla="*/ 22541135 h 39914735"/>
              <a:gd name="connsiteX17" fmla="*/ 6949440 w 9104614"/>
              <a:gd name="connsiteY17" fmla="*/ 24644255 h 39914735"/>
              <a:gd name="connsiteX18" fmla="*/ 6675120 w 9104614"/>
              <a:gd name="connsiteY18" fmla="*/ 25558655 h 39914735"/>
              <a:gd name="connsiteX19" fmla="*/ 6675120 w 9104614"/>
              <a:gd name="connsiteY19" fmla="*/ 26838815 h 39914735"/>
              <a:gd name="connsiteX20" fmla="*/ 6400800 w 9104614"/>
              <a:gd name="connsiteY20" fmla="*/ 29399135 h 39914735"/>
              <a:gd name="connsiteX21" fmla="*/ 6858000 w 9104614"/>
              <a:gd name="connsiteY21" fmla="*/ 31502255 h 39914735"/>
              <a:gd name="connsiteX22" fmla="*/ 6492240 w 9104614"/>
              <a:gd name="connsiteY22" fmla="*/ 35891375 h 39914735"/>
              <a:gd name="connsiteX23" fmla="*/ 7406640 w 9104614"/>
              <a:gd name="connsiteY23" fmla="*/ 37262975 h 39914735"/>
              <a:gd name="connsiteX24" fmla="*/ 6675120 w 9104614"/>
              <a:gd name="connsiteY24" fmla="*/ 38543135 h 39914735"/>
              <a:gd name="connsiteX25" fmla="*/ 6766560 w 9104614"/>
              <a:gd name="connsiteY25" fmla="*/ 39366095 h 39914735"/>
              <a:gd name="connsiteX26" fmla="*/ 6217920 w 9104614"/>
              <a:gd name="connsiteY26" fmla="*/ 39183215 h 39914735"/>
              <a:gd name="connsiteX27" fmla="*/ 6217920 w 9104614"/>
              <a:gd name="connsiteY27" fmla="*/ 39640415 h 39914735"/>
              <a:gd name="connsiteX28" fmla="*/ 5303520 w 9104614"/>
              <a:gd name="connsiteY28" fmla="*/ 39914735 h 39914735"/>
              <a:gd name="connsiteX29" fmla="*/ 2743200 w 9104614"/>
              <a:gd name="connsiteY29" fmla="*/ 39640415 h 39914735"/>
              <a:gd name="connsiteX30" fmla="*/ 3566160 w 9104614"/>
              <a:gd name="connsiteY30" fmla="*/ 39000335 h 39914735"/>
              <a:gd name="connsiteX31" fmla="*/ 548640 w 9104614"/>
              <a:gd name="connsiteY31" fmla="*/ 38908895 h 39914735"/>
              <a:gd name="connsiteX32" fmla="*/ 2743200 w 9104614"/>
              <a:gd name="connsiteY32" fmla="*/ 37903055 h 39914735"/>
              <a:gd name="connsiteX33" fmla="*/ 4297680 w 9104614"/>
              <a:gd name="connsiteY33" fmla="*/ 36348575 h 39914735"/>
              <a:gd name="connsiteX34" fmla="*/ 3566160 w 9104614"/>
              <a:gd name="connsiteY34" fmla="*/ 30496415 h 39914735"/>
              <a:gd name="connsiteX35" fmla="*/ 3657600 w 9104614"/>
              <a:gd name="connsiteY35" fmla="*/ 29764895 h 39914735"/>
              <a:gd name="connsiteX36" fmla="*/ 0 w 9104614"/>
              <a:gd name="connsiteY36" fmla="*/ 29033375 h 39914735"/>
              <a:gd name="connsiteX37" fmla="*/ 1828800 w 9104614"/>
              <a:gd name="connsiteY37" fmla="*/ 19066415 h 39914735"/>
              <a:gd name="connsiteX38" fmla="*/ 1280160 w 9104614"/>
              <a:gd name="connsiteY38" fmla="*/ 19157855 h 39914735"/>
              <a:gd name="connsiteX39" fmla="*/ 1371600 w 9104614"/>
              <a:gd name="connsiteY39" fmla="*/ 18974975 h 39914735"/>
              <a:gd name="connsiteX40" fmla="*/ 1005840 w 9104614"/>
              <a:gd name="connsiteY40" fmla="*/ 19157855 h 39914735"/>
              <a:gd name="connsiteX41" fmla="*/ 822960 w 9104614"/>
              <a:gd name="connsiteY41" fmla="*/ 18883535 h 39914735"/>
              <a:gd name="connsiteX42" fmla="*/ 457200 w 9104614"/>
              <a:gd name="connsiteY42" fmla="*/ 19066415 h 39914735"/>
              <a:gd name="connsiteX43" fmla="*/ 822960 w 9104614"/>
              <a:gd name="connsiteY43" fmla="*/ 18426335 h 39914735"/>
              <a:gd name="connsiteX44" fmla="*/ 274320 w 9104614"/>
              <a:gd name="connsiteY44" fmla="*/ 18334895 h 39914735"/>
              <a:gd name="connsiteX45" fmla="*/ 548640 w 9104614"/>
              <a:gd name="connsiteY45" fmla="*/ 17786255 h 39914735"/>
              <a:gd name="connsiteX46" fmla="*/ 613326 w 9104614"/>
              <a:gd name="connsiteY46" fmla="*/ 17465166 h 39914735"/>
              <a:gd name="connsiteX47" fmla="*/ 220797 w 9104614"/>
              <a:gd name="connsiteY47" fmla="*/ 17130781 h 39914735"/>
              <a:gd name="connsiteX48" fmla="*/ 613326 w 9104614"/>
              <a:gd name="connsiteY48" fmla="*/ 16153349 h 39914735"/>
              <a:gd name="connsiteX49" fmla="*/ 883189 w 9104614"/>
              <a:gd name="connsiteY49" fmla="*/ 15304527 h 39914735"/>
              <a:gd name="connsiteX50" fmla="*/ 156491 w 9104614"/>
              <a:gd name="connsiteY50" fmla="*/ 14892977 h 39914735"/>
              <a:gd name="connsiteX51" fmla="*/ 499954 w 9104614"/>
              <a:gd name="connsiteY51" fmla="*/ 12706616 h 39914735"/>
              <a:gd name="connsiteX52" fmla="*/ 107425 w 9104614"/>
              <a:gd name="connsiteY52" fmla="*/ 12552284 h 39914735"/>
              <a:gd name="connsiteX53" fmla="*/ 91440 w 9104614"/>
              <a:gd name="connsiteY53" fmla="*/ 11568335 h 39914735"/>
              <a:gd name="connsiteX54" fmla="*/ 365760 w 9104614"/>
              <a:gd name="connsiteY54" fmla="*/ 11659775 h 39914735"/>
              <a:gd name="connsiteX55" fmla="*/ 1280160 w 9104614"/>
              <a:gd name="connsiteY55" fmla="*/ 10288175 h 39914735"/>
              <a:gd name="connsiteX56" fmla="*/ 2011680 w 9104614"/>
              <a:gd name="connsiteY56" fmla="*/ 10653935 h 39914735"/>
              <a:gd name="connsiteX57" fmla="*/ 2743200 w 9104614"/>
              <a:gd name="connsiteY57" fmla="*/ 7910735 h 39914735"/>
              <a:gd name="connsiteX58" fmla="*/ 3931920 w 9104614"/>
              <a:gd name="connsiteY58" fmla="*/ 7544975 h 39914735"/>
              <a:gd name="connsiteX59" fmla="*/ 4297680 w 9104614"/>
              <a:gd name="connsiteY59" fmla="*/ 6081935 h 39914735"/>
              <a:gd name="connsiteX60" fmla="*/ 3277560 w 9104614"/>
              <a:gd name="connsiteY60" fmla="*/ 5730991 h 39914735"/>
              <a:gd name="connsiteX61" fmla="*/ 3112920 w 9104614"/>
              <a:gd name="connsiteY61" fmla="*/ 5131152 h 39914735"/>
              <a:gd name="connsiteX62" fmla="*/ 3042360 w 9104614"/>
              <a:gd name="connsiteY62" fmla="*/ 4823283 h 39914735"/>
              <a:gd name="connsiteX63" fmla="*/ 2651760 w 9104614"/>
              <a:gd name="connsiteY63" fmla="*/ 4618895 h 39914735"/>
              <a:gd name="connsiteX64" fmla="*/ 2830680 w 9104614"/>
              <a:gd name="connsiteY64" fmla="*/ 3617462 h 39914735"/>
              <a:gd name="connsiteX65" fmla="*/ 2595480 w 9104614"/>
              <a:gd name="connsiteY65" fmla="*/ 3283937 h 39914735"/>
              <a:gd name="connsiteX66" fmla="*/ 2377440 w 9104614"/>
              <a:gd name="connsiteY66" fmla="*/ 2515775 h 39914735"/>
              <a:gd name="connsiteX67" fmla="*/ 2377440 w 9104614"/>
              <a:gd name="connsiteY67" fmla="*/ 1784255 h 39914735"/>
              <a:gd name="connsiteX68" fmla="*/ 3900674 w 9104614"/>
              <a:gd name="connsiteY68" fmla="*/ 618010 h 39914735"/>
              <a:gd name="connsiteX69" fmla="*/ 4751040 w 9104614"/>
              <a:gd name="connsiteY69" fmla="*/ 163991 h 39914735"/>
              <a:gd name="connsiteX0" fmla="*/ 4751040 w 9104614"/>
              <a:gd name="connsiteY0" fmla="*/ 163991 h 39914735"/>
              <a:gd name="connsiteX1" fmla="*/ 6241080 w 9104614"/>
              <a:gd name="connsiteY1" fmla="*/ 515387 h 39914735"/>
              <a:gd name="connsiteX2" fmla="*/ 7346520 w 9104614"/>
              <a:gd name="connsiteY2" fmla="*/ 1721208 h 39914735"/>
              <a:gd name="connsiteX3" fmla="*/ 7158360 w 9104614"/>
              <a:gd name="connsiteY3" fmla="*/ 2644815 h 39914735"/>
              <a:gd name="connsiteX4" fmla="*/ 6993720 w 9104614"/>
              <a:gd name="connsiteY4" fmla="*/ 3696701 h 39914735"/>
              <a:gd name="connsiteX5" fmla="*/ 7181880 w 9104614"/>
              <a:gd name="connsiteY5" fmla="*/ 5005145 h 39914735"/>
              <a:gd name="connsiteX6" fmla="*/ 6805560 w 9104614"/>
              <a:gd name="connsiteY6" fmla="*/ 5261703 h 39914735"/>
              <a:gd name="connsiteX7" fmla="*/ 6970200 w 9104614"/>
              <a:gd name="connsiteY7" fmla="*/ 5758919 h 39914735"/>
              <a:gd name="connsiteX8" fmla="*/ 7064280 w 9104614"/>
              <a:gd name="connsiteY8" fmla="*/ 6287933 h 39914735"/>
              <a:gd name="connsiteX9" fmla="*/ 8252391 w 9104614"/>
              <a:gd name="connsiteY9" fmla="*/ 7459349 h 39914735"/>
              <a:gd name="connsiteX10" fmla="*/ 8635626 w 9104614"/>
              <a:gd name="connsiteY10" fmla="*/ 9542823 h 39914735"/>
              <a:gd name="connsiteX11" fmla="*/ 8169498 w 9104614"/>
              <a:gd name="connsiteY11" fmla="*/ 13812657 h 39914735"/>
              <a:gd name="connsiteX12" fmla="*/ 7237244 w 9104614"/>
              <a:gd name="connsiteY12" fmla="*/ 15896130 h 39914735"/>
              <a:gd name="connsiteX13" fmla="*/ 7139111 w 9104614"/>
              <a:gd name="connsiteY13" fmla="*/ 15896130 h 39914735"/>
              <a:gd name="connsiteX14" fmla="*/ 7863840 w 9104614"/>
              <a:gd name="connsiteY14" fmla="*/ 16688975 h 39914735"/>
              <a:gd name="connsiteX15" fmla="*/ 7772400 w 9104614"/>
              <a:gd name="connsiteY15" fmla="*/ 20803775 h 39914735"/>
              <a:gd name="connsiteX16" fmla="*/ 6949440 w 9104614"/>
              <a:gd name="connsiteY16" fmla="*/ 22541135 h 39914735"/>
              <a:gd name="connsiteX17" fmla="*/ 6949440 w 9104614"/>
              <a:gd name="connsiteY17" fmla="*/ 24644255 h 39914735"/>
              <a:gd name="connsiteX18" fmla="*/ 6675120 w 9104614"/>
              <a:gd name="connsiteY18" fmla="*/ 25558655 h 39914735"/>
              <a:gd name="connsiteX19" fmla="*/ 6675120 w 9104614"/>
              <a:gd name="connsiteY19" fmla="*/ 26838815 h 39914735"/>
              <a:gd name="connsiteX20" fmla="*/ 6400800 w 9104614"/>
              <a:gd name="connsiteY20" fmla="*/ 29399135 h 39914735"/>
              <a:gd name="connsiteX21" fmla="*/ 6858000 w 9104614"/>
              <a:gd name="connsiteY21" fmla="*/ 31502255 h 39914735"/>
              <a:gd name="connsiteX22" fmla="*/ 6492240 w 9104614"/>
              <a:gd name="connsiteY22" fmla="*/ 35891375 h 39914735"/>
              <a:gd name="connsiteX23" fmla="*/ 7406640 w 9104614"/>
              <a:gd name="connsiteY23" fmla="*/ 37262975 h 39914735"/>
              <a:gd name="connsiteX24" fmla="*/ 6675120 w 9104614"/>
              <a:gd name="connsiteY24" fmla="*/ 38543135 h 39914735"/>
              <a:gd name="connsiteX25" fmla="*/ 6766560 w 9104614"/>
              <a:gd name="connsiteY25" fmla="*/ 39366095 h 39914735"/>
              <a:gd name="connsiteX26" fmla="*/ 6217920 w 9104614"/>
              <a:gd name="connsiteY26" fmla="*/ 39183215 h 39914735"/>
              <a:gd name="connsiteX27" fmla="*/ 6217920 w 9104614"/>
              <a:gd name="connsiteY27" fmla="*/ 39640415 h 39914735"/>
              <a:gd name="connsiteX28" fmla="*/ 5303520 w 9104614"/>
              <a:gd name="connsiteY28" fmla="*/ 39914735 h 39914735"/>
              <a:gd name="connsiteX29" fmla="*/ 2743200 w 9104614"/>
              <a:gd name="connsiteY29" fmla="*/ 39640415 h 39914735"/>
              <a:gd name="connsiteX30" fmla="*/ 3566160 w 9104614"/>
              <a:gd name="connsiteY30" fmla="*/ 39000335 h 39914735"/>
              <a:gd name="connsiteX31" fmla="*/ 548640 w 9104614"/>
              <a:gd name="connsiteY31" fmla="*/ 38908895 h 39914735"/>
              <a:gd name="connsiteX32" fmla="*/ 2743200 w 9104614"/>
              <a:gd name="connsiteY32" fmla="*/ 37903055 h 39914735"/>
              <a:gd name="connsiteX33" fmla="*/ 4297680 w 9104614"/>
              <a:gd name="connsiteY33" fmla="*/ 36348575 h 39914735"/>
              <a:gd name="connsiteX34" fmla="*/ 3566160 w 9104614"/>
              <a:gd name="connsiteY34" fmla="*/ 30496415 h 39914735"/>
              <a:gd name="connsiteX35" fmla="*/ 3657600 w 9104614"/>
              <a:gd name="connsiteY35" fmla="*/ 29764895 h 39914735"/>
              <a:gd name="connsiteX36" fmla="*/ 0 w 9104614"/>
              <a:gd name="connsiteY36" fmla="*/ 29033375 h 39914735"/>
              <a:gd name="connsiteX37" fmla="*/ 1828800 w 9104614"/>
              <a:gd name="connsiteY37" fmla="*/ 19066415 h 39914735"/>
              <a:gd name="connsiteX38" fmla="*/ 1280160 w 9104614"/>
              <a:gd name="connsiteY38" fmla="*/ 19157855 h 39914735"/>
              <a:gd name="connsiteX39" fmla="*/ 1371600 w 9104614"/>
              <a:gd name="connsiteY39" fmla="*/ 18974975 h 39914735"/>
              <a:gd name="connsiteX40" fmla="*/ 1005840 w 9104614"/>
              <a:gd name="connsiteY40" fmla="*/ 19157855 h 39914735"/>
              <a:gd name="connsiteX41" fmla="*/ 822960 w 9104614"/>
              <a:gd name="connsiteY41" fmla="*/ 18883535 h 39914735"/>
              <a:gd name="connsiteX42" fmla="*/ 457200 w 9104614"/>
              <a:gd name="connsiteY42" fmla="*/ 19066415 h 39914735"/>
              <a:gd name="connsiteX43" fmla="*/ 822960 w 9104614"/>
              <a:gd name="connsiteY43" fmla="*/ 18426335 h 39914735"/>
              <a:gd name="connsiteX44" fmla="*/ 274320 w 9104614"/>
              <a:gd name="connsiteY44" fmla="*/ 18334895 h 39914735"/>
              <a:gd name="connsiteX45" fmla="*/ 548640 w 9104614"/>
              <a:gd name="connsiteY45" fmla="*/ 17786255 h 39914735"/>
              <a:gd name="connsiteX46" fmla="*/ 613326 w 9104614"/>
              <a:gd name="connsiteY46" fmla="*/ 17465166 h 39914735"/>
              <a:gd name="connsiteX47" fmla="*/ 220797 w 9104614"/>
              <a:gd name="connsiteY47" fmla="*/ 17130781 h 39914735"/>
              <a:gd name="connsiteX48" fmla="*/ 613326 w 9104614"/>
              <a:gd name="connsiteY48" fmla="*/ 16153349 h 39914735"/>
              <a:gd name="connsiteX49" fmla="*/ 883189 w 9104614"/>
              <a:gd name="connsiteY49" fmla="*/ 15304527 h 39914735"/>
              <a:gd name="connsiteX50" fmla="*/ 156491 w 9104614"/>
              <a:gd name="connsiteY50" fmla="*/ 14892977 h 39914735"/>
              <a:gd name="connsiteX51" fmla="*/ 499954 w 9104614"/>
              <a:gd name="connsiteY51" fmla="*/ 12706616 h 39914735"/>
              <a:gd name="connsiteX52" fmla="*/ 107425 w 9104614"/>
              <a:gd name="connsiteY52" fmla="*/ 12552284 h 39914735"/>
              <a:gd name="connsiteX53" fmla="*/ 91440 w 9104614"/>
              <a:gd name="connsiteY53" fmla="*/ 11568335 h 39914735"/>
              <a:gd name="connsiteX54" fmla="*/ 365760 w 9104614"/>
              <a:gd name="connsiteY54" fmla="*/ 11659775 h 39914735"/>
              <a:gd name="connsiteX55" fmla="*/ 1280160 w 9104614"/>
              <a:gd name="connsiteY55" fmla="*/ 10288175 h 39914735"/>
              <a:gd name="connsiteX56" fmla="*/ 2011680 w 9104614"/>
              <a:gd name="connsiteY56" fmla="*/ 10653935 h 39914735"/>
              <a:gd name="connsiteX57" fmla="*/ 2743200 w 9104614"/>
              <a:gd name="connsiteY57" fmla="*/ 7910735 h 39914735"/>
              <a:gd name="connsiteX58" fmla="*/ 3931920 w 9104614"/>
              <a:gd name="connsiteY58" fmla="*/ 7544975 h 39914735"/>
              <a:gd name="connsiteX59" fmla="*/ 4297680 w 9104614"/>
              <a:gd name="connsiteY59" fmla="*/ 6081935 h 39914735"/>
              <a:gd name="connsiteX60" fmla="*/ 3277560 w 9104614"/>
              <a:gd name="connsiteY60" fmla="*/ 5730991 h 39914735"/>
              <a:gd name="connsiteX61" fmla="*/ 3112920 w 9104614"/>
              <a:gd name="connsiteY61" fmla="*/ 5131152 h 39914735"/>
              <a:gd name="connsiteX62" fmla="*/ 3042360 w 9104614"/>
              <a:gd name="connsiteY62" fmla="*/ 4823283 h 39914735"/>
              <a:gd name="connsiteX63" fmla="*/ 2651760 w 9104614"/>
              <a:gd name="connsiteY63" fmla="*/ 4618895 h 39914735"/>
              <a:gd name="connsiteX64" fmla="*/ 2830680 w 9104614"/>
              <a:gd name="connsiteY64" fmla="*/ 3617462 h 39914735"/>
              <a:gd name="connsiteX65" fmla="*/ 2595480 w 9104614"/>
              <a:gd name="connsiteY65" fmla="*/ 3283937 h 39914735"/>
              <a:gd name="connsiteX66" fmla="*/ 2377440 w 9104614"/>
              <a:gd name="connsiteY66" fmla="*/ 2515775 h 39914735"/>
              <a:gd name="connsiteX67" fmla="*/ 2377440 w 9104614"/>
              <a:gd name="connsiteY67" fmla="*/ 1784255 h 39914735"/>
              <a:gd name="connsiteX68" fmla="*/ 3900674 w 9104614"/>
              <a:gd name="connsiteY68" fmla="*/ 618010 h 39914735"/>
              <a:gd name="connsiteX69" fmla="*/ 4751040 w 9104614"/>
              <a:gd name="connsiteY69" fmla="*/ 163991 h 39914735"/>
              <a:gd name="connsiteX0" fmla="*/ 4751040 w 9104614"/>
              <a:gd name="connsiteY0" fmla="*/ 163991 h 39914735"/>
              <a:gd name="connsiteX1" fmla="*/ 6241080 w 9104614"/>
              <a:gd name="connsiteY1" fmla="*/ 515387 h 39914735"/>
              <a:gd name="connsiteX2" fmla="*/ 7346520 w 9104614"/>
              <a:gd name="connsiteY2" fmla="*/ 1721208 h 39914735"/>
              <a:gd name="connsiteX3" fmla="*/ 7158360 w 9104614"/>
              <a:gd name="connsiteY3" fmla="*/ 2644815 h 39914735"/>
              <a:gd name="connsiteX4" fmla="*/ 6993720 w 9104614"/>
              <a:gd name="connsiteY4" fmla="*/ 3696701 h 39914735"/>
              <a:gd name="connsiteX5" fmla="*/ 7181880 w 9104614"/>
              <a:gd name="connsiteY5" fmla="*/ 5005145 h 39914735"/>
              <a:gd name="connsiteX6" fmla="*/ 6805560 w 9104614"/>
              <a:gd name="connsiteY6" fmla="*/ 5261703 h 39914735"/>
              <a:gd name="connsiteX7" fmla="*/ 6970200 w 9104614"/>
              <a:gd name="connsiteY7" fmla="*/ 5758919 h 39914735"/>
              <a:gd name="connsiteX8" fmla="*/ 7064280 w 9104614"/>
              <a:gd name="connsiteY8" fmla="*/ 6287933 h 39914735"/>
              <a:gd name="connsiteX9" fmla="*/ 8252391 w 9104614"/>
              <a:gd name="connsiteY9" fmla="*/ 7459349 h 39914735"/>
              <a:gd name="connsiteX10" fmla="*/ 8635626 w 9104614"/>
              <a:gd name="connsiteY10" fmla="*/ 9542823 h 39914735"/>
              <a:gd name="connsiteX11" fmla="*/ 8169498 w 9104614"/>
              <a:gd name="connsiteY11" fmla="*/ 13812657 h 39914735"/>
              <a:gd name="connsiteX12" fmla="*/ 7237244 w 9104614"/>
              <a:gd name="connsiteY12" fmla="*/ 15896130 h 39914735"/>
              <a:gd name="connsiteX13" fmla="*/ 7139111 w 9104614"/>
              <a:gd name="connsiteY13" fmla="*/ 15896130 h 39914735"/>
              <a:gd name="connsiteX14" fmla="*/ 7863840 w 9104614"/>
              <a:gd name="connsiteY14" fmla="*/ 16688975 h 39914735"/>
              <a:gd name="connsiteX15" fmla="*/ 7772400 w 9104614"/>
              <a:gd name="connsiteY15" fmla="*/ 20803775 h 39914735"/>
              <a:gd name="connsiteX16" fmla="*/ 6949440 w 9104614"/>
              <a:gd name="connsiteY16" fmla="*/ 22541135 h 39914735"/>
              <a:gd name="connsiteX17" fmla="*/ 6949440 w 9104614"/>
              <a:gd name="connsiteY17" fmla="*/ 24644255 h 39914735"/>
              <a:gd name="connsiteX18" fmla="*/ 6675120 w 9104614"/>
              <a:gd name="connsiteY18" fmla="*/ 25558655 h 39914735"/>
              <a:gd name="connsiteX19" fmla="*/ 6675120 w 9104614"/>
              <a:gd name="connsiteY19" fmla="*/ 26838815 h 39914735"/>
              <a:gd name="connsiteX20" fmla="*/ 6400800 w 9104614"/>
              <a:gd name="connsiteY20" fmla="*/ 29399135 h 39914735"/>
              <a:gd name="connsiteX21" fmla="*/ 6858000 w 9104614"/>
              <a:gd name="connsiteY21" fmla="*/ 31502255 h 39914735"/>
              <a:gd name="connsiteX22" fmla="*/ 6492240 w 9104614"/>
              <a:gd name="connsiteY22" fmla="*/ 35891375 h 39914735"/>
              <a:gd name="connsiteX23" fmla="*/ 7406640 w 9104614"/>
              <a:gd name="connsiteY23" fmla="*/ 37262975 h 39914735"/>
              <a:gd name="connsiteX24" fmla="*/ 6675120 w 9104614"/>
              <a:gd name="connsiteY24" fmla="*/ 38543135 h 39914735"/>
              <a:gd name="connsiteX25" fmla="*/ 6766560 w 9104614"/>
              <a:gd name="connsiteY25" fmla="*/ 39366095 h 39914735"/>
              <a:gd name="connsiteX26" fmla="*/ 6217920 w 9104614"/>
              <a:gd name="connsiteY26" fmla="*/ 39183215 h 39914735"/>
              <a:gd name="connsiteX27" fmla="*/ 6217920 w 9104614"/>
              <a:gd name="connsiteY27" fmla="*/ 39640415 h 39914735"/>
              <a:gd name="connsiteX28" fmla="*/ 5303520 w 9104614"/>
              <a:gd name="connsiteY28" fmla="*/ 39914735 h 39914735"/>
              <a:gd name="connsiteX29" fmla="*/ 2743200 w 9104614"/>
              <a:gd name="connsiteY29" fmla="*/ 39640415 h 39914735"/>
              <a:gd name="connsiteX30" fmla="*/ 3566160 w 9104614"/>
              <a:gd name="connsiteY30" fmla="*/ 39000335 h 39914735"/>
              <a:gd name="connsiteX31" fmla="*/ 548640 w 9104614"/>
              <a:gd name="connsiteY31" fmla="*/ 38908895 h 39914735"/>
              <a:gd name="connsiteX32" fmla="*/ 2743200 w 9104614"/>
              <a:gd name="connsiteY32" fmla="*/ 37903055 h 39914735"/>
              <a:gd name="connsiteX33" fmla="*/ 4297680 w 9104614"/>
              <a:gd name="connsiteY33" fmla="*/ 36348575 h 39914735"/>
              <a:gd name="connsiteX34" fmla="*/ 3566160 w 9104614"/>
              <a:gd name="connsiteY34" fmla="*/ 30496415 h 39914735"/>
              <a:gd name="connsiteX35" fmla="*/ 3657600 w 9104614"/>
              <a:gd name="connsiteY35" fmla="*/ 29764895 h 39914735"/>
              <a:gd name="connsiteX36" fmla="*/ 0 w 9104614"/>
              <a:gd name="connsiteY36" fmla="*/ 29033375 h 39914735"/>
              <a:gd name="connsiteX37" fmla="*/ 1828800 w 9104614"/>
              <a:gd name="connsiteY37" fmla="*/ 19066415 h 39914735"/>
              <a:gd name="connsiteX38" fmla="*/ 1280160 w 9104614"/>
              <a:gd name="connsiteY38" fmla="*/ 19157855 h 39914735"/>
              <a:gd name="connsiteX39" fmla="*/ 1371600 w 9104614"/>
              <a:gd name="connsiteY39" fmla="*/ 18974975 h 39914735"/>
              <a:gd name="connsiteX40" fmla="*/ 1005840 w 9104614"/>
              <a:gd name="connsiteY40" fmla="*/ 19157855 h 39914735"/>
              <a:gd name="connsiteX41" fmla="*/ 822960 w 9104614"/>
              <a:gd name="connsiteY41" fmla="*/ 18883535 h 39914735"/>
              <a:gd name="connsiteX42" fmla="*/ 457200 w 9104614"/>
              <a:gd name="connsiteY42" fmla="*/ 19066415 h 39914735"/>
              <a:gd name="connsiteX43" fmla="*/ 822960 w 9104614"/>
              <a:gd name="connsiteY43" fmla="*/ 18426335 h 39914735"/>
              <a:gd name="connsiteX44" fmla="*/ 274320 w 9104614"/>
              <a:gd name="connsiteY44" fmla="*/ 18334895 h 39914735"/>
              <a:gd name="connsiteX45" fmla="*/ 548640 w 9104614"/>
              <a:gd name="connsiteY45" fmla="*/ 17786255 h 39914735"/>
              <a:gd name="connsiteX46" fmla="*/ 613326 w 9104614"/>
              <a:gd name="connsiteY46" fmla="*/ 17465166 h 39914735"/>
              <a:gd name="connsiteX47" fmla="*/ 220797 w 9104614"/>
              <a:gd name="connsiteY47" fmla="*/ 17130781 h 39914735"/>
              <a:gd name="connsiteX48" fmla="*/ 613326 w 9104614"/>
              <a:gd name="connsiteY48" fmla="*/ 16153349 h 39914735"/>
              <a:gd name="connsiteX49" fmla="*/ 883189 w 9104614"/>
              <a:gd name="connsiteY49" fmla="*/ 15304527 h 39914735"/>
              <a:gd name="connsiteX50" fmla="*/ 156491 w 9104614"/>
              <a:gd name="connsiteY50" fmla="*/ 14892977 h 39914735"/>
              <a:gd name="connsiteX51" fmla="*/ 499954 w 9104614"/>
              <a:gd name="connsiteY51" fmla="*/ 12706616 h 39914735"/>
              <a:gd name="connsiteX52" fmla="*/ 107425 w 9104614"/>
              <a:gd name="connsiteY52" fmla="*/ 12552284 h 39914735"/>
              <a:gd name="connsiteX53" fmla="*/ 91440 w 9104614"/>
              <a:gd name="connsiteY53" fmla="*/ 11568335 h 39914735"/>
              <a:gd name="connsiteX54" fmla="*/ 365760 w 9104614"/>
              <a:gd name="connsiteY54" fmla="*/ 11659775 h 39914735"/>
              <a:gd name="connsiteX55" fmla="*/ 1226651 w 9104614"/>
              <a:gd name="connsiteY55" fmla="*/ 10854639 h 39914735"/>
              <a:gd name="connsiteX56" fmla="*/ 2011680 w 9104614"/>
              <a:gd name="connsiteY56" fmla="*/ 10653935 h 39914735"/>
              <a:gd name="connsiteX57" fmla="*/ 2743200 w 9104614"/>
              <a:gd name="connsiteY57" fmla="*/ 7910735 h 39914735"/>
              <a:gd name="connsiteX58" fmla="*/ 3931920 w 9104614"/>
              <a:gd name="connsiteY58" fmla="*/ 7544975 h 39914735"/>
              <a:gd name="connsiteX59" fmla="*/ 4297680 w 9104614"/>
              <a:gd name="connsiteY59" fmla="*/ 6081935 h 39914735"/>
              <a:gd name="connsiteX60" fmla="*/ 3277560 w 9104614"/>
              <a:gd name="connsiteY60" fmla="*/ 5730991 h 39914735"/>
              <a:gd name="connsiteX61" fmla="*/ 3112920 w 9104614"/>
              <a:gd name="connsiteY61" fmla="*/ 5131152 h 39914735"/>
              <a:gd name="connsiteX62" fmla="*/ 3042360 w 9104614"/>
              <a:gd name="connsiteY62" fmla="*/ 4823283 h 39914735"/>
              <a:gd name="connsiteX63" fmla="*/ 2651760 w 9104614"/>
              <a:gd name="connsiteY63" fmla="*/ 4618895 h 39914735"/>
              <a:gd name="connsiteX64" fmla="*/ 2830680 w 9104614"/>
              <a:gd name="connsiteY64" fmla="*/ 3617462 h 39914735"/>
              <a:gd name="connsiteX65" fmla="*/ 2595480 w 9104614"/>
              <a:gd name="connsiteY65" fmla="*/ 3283937 h 39914735"/>
              <a:gd name="connsiteX66" fmla="*/ 2377440 w 9104614"/>
              <a:gd name="connsiteY66" fmla="*/ 2515775 h 39914735"/>
              <a:gd name="connsiteX67" fmla="*/ 2377440 w 9104614"/>
              <a:gd name="connsiteY67" fmla="*/ 1784255 h 39914735"/>
              <a:gd name="connsiteX68" fmla="*/ 3900674 w 9104614"/>
              <a:gd name="connsiteY68" fmla="*/ 618010 h 39914735"/>
              <a:gd name="connsiteX69" fmla="*/ 4751040 w 9104614"/>
              <a:gd name="connsiteY69" fmla="*/ 163991 h 39914735"/>
              <a:gd name="connsiteX0" fmla="*/ 4751040 w 9104614"/>
              <a:gd name="connsiteY0" fmla="*/ 163991 h 39914735"/>
              <a:gd name="connsiteX1" fmla="*/ 6241080 w 9104614"/>
              <a:gd name="connsiteY1" fmla="*/ 515387 h 39914735"/>
              <a:gd name="connsiteX2" fmla="*/ 7346520 w 9104614"/>
              <a:gd name="connsiteY2" fmla="*/ 1721208 h 39914735"/>
              <a:gd name="connsiteX3" fmla="*/ 7158360 w 9104614"/>
              <a:gd name="connsiteY3" fmla="*/ 2644815 h 39914735"/>
              <a:gd name="connsiteX4" fmla="*/ 6993720 w 9104614"/>
              <a:gd name="connsiteY4" fmla="*/ 3696701 h 39914735"/>
              <a:gd name="connsiteX5" fmla="*/ 7181880 w 9104614"/>
              <a:gd name="connsiteY5" fmla="*/ 5005145 h 39914735"/>
              <a:gd name="connsiteX6" fmla="*/ 6805560 w 9104614"/>
              <a:gd name="connsiteY6" fmla="*/ 5261703 h 39914735"/>
              <a:gd name="connsiteX7" fmla="*/ 6970200 w 9104614"/>
              <a:gd name="connsiteY7" fmla="*/ 5758919 h 39914735"/>
              <a:gd name="connsiteX8" fmla="*/ 7064280 w 9104614"/>
              <a:gd name="connsiteY8" fmla="*/ 6287933 h 39914735"/>
              <a:gd name="connsiteX9" fmla="*/ 8252391 w 9104614"/>
              <a:gd name="connsiteY9" fmla="*/ 7459349 h 39914735"/>
              <a:gd name="connsiteX10" fmla="*/ 8635626 w 9104614"/>
              <a:gd name="connsiteY10" fmla="*/ 9542823 h 39914735"/>
              <a:gd name="connsiteX11" fmla="*/ 8169498 w 9104614"/>
              <a:gd name="connsiteY11" fmla="*/ 13812657 h 39914735"/>
              <a:gd name="connsiteX12" fmla="*/ 7237244 w 9104614"/>
              <a:gd name="connsiteY12" fmla="*/ 15896130 h 39914735"/>
              <a:gd name="connsiteX13" fmla="*/ 7139111 w 9104614"/>
              <a:gd name="connsiteY13" fmla="*/ 15896130 h 39914735"/>
              <a:gd name="connsiteX14" fmla="*/ 7863840 w 9104614"/>
              <a:gd name="connsiteY14" fmla="*/ 16688975 h 39914735"/>
              <a:gd name="connsiteX15" fmla="*/ 7772400 w 9104614"/>
              <a:gd name="connsiteY15" fmla="*/ 20803775 h 39914735"/>
              <a:gd name="connsiteX16" fmla="*/ 6949440 w 9104614"/>
              <a:gd name="connsiteY16" fmla="*/ 22541135 h 39914735"/>
              <a:gd name="connsiteX17" fmla="*/ 6949440 w 9104614"/>
              <a:gd name="connsiteY17" fmla="*/ 24644255 h 39914735"/>
              <a:gd name="connsiteX18" fmla="*/ 6675120 w 9104614"/>
              <a:gd name="connsiteY18" fmla="*/ 25558655 h 39914735"/>
              <a:gd name="connsiteX19" fmla="*/ 6675120 w 9104614"/>
              <a:gd name="connsiteY19" fmla="*/ 26838815 h 39914735"/>
              <a:gd name="connsiteX20" fmla="*/ 6400800 w 9104614"/>
              <a:gd name="connsiteY20" fmla="*/ 29399135 h 39914735"/>
              <a:gd name="connsiteX21" fmla="*/ 6858000 w 9104614"/>
              <a:gd name="connsiteY21" fmla="*/ 31502255 h 39914735"/>
              <a:gd name="connsiteX22" fmla="*/ 6492240 w 9104614"/>
              <a:gd name="connsiteY22" fmla="*/ 35891375 h 39914735"/>
              <a:gd name="connsiteX23" fmla="*/ 7406640 w 9104614"/>
              <a:gd name="connsiteY23" fmla="*/ 37262975 h 39914735"/>
              <a:gd name="connsiteX24" fmla="*/ 6675120 w 9104614"/>
              <a:gd name="connsiteY24" fmla="*/ 38543135 h 39914735"/>
              <a:gd name="connsiteX25" fmla="*/ 6766560 w 9104614"/>
              <a:gd name="connsiteY25" fmla="*/ 39366095 h 39914735"/>
              <a:gd name="connsiteX26" fmla="*/ 6217920 w 9104614"/>
              <a:gd name="connsiteY26" fmla="*/ 39183215 h 39914735"/>
              <a:gd name="connsiteX27" fmla="*/ 6217920 w 9104614"/>
              <a:gd name="connsiteY27" fmla="*/ 39640415 h 39914735"/>
              <a:gd name="connsiteX28" fmla="*/ 5303520 w 9104614"/>
              <a:gd name="connsiteY28" fmla="*/ 39914735 h 39914735"/>
              <a:gd name="connsiteX29" fmla="*/ 2743200 w 9104614"/>
              <a:gd name="connsiteY29" fmla="*/ 39640415 h 39914735"/>
              <a:gd name="connsiteX30" fmla="*/ 3566160 w 9104614"/>
              <a:gd name="connsiteY30" fmla="*/ 39000335 h 39914735"/>
              <a:gd name="connsiteX31" fmla="*/ 548640 w 9104614"/>
              <a:gd name="connsiteY31" fmla="*/ 38908895 h 39914735"/>
              <a:gd name="connsiteX32" fmla="*/ 2743200 w 9104614"/>
              <a:gd name="connsiteY32" fmla="*/ 37903055 h 39914735"/>
              <a:gd name="connsiteX33" fmla="*/ 4297680 w 9104614"/>
              <a:gd name="connsiteY33" fmla="*/ 36348575 h 39914735"/>
              <a:gd name="connsiteX34" fmla="*/ 3566160 w 9104614"/>
              <a:gd name="connsiteY34" fmla="*/ 30496415 h 39914735"/>
              <a:gd name="connsiteX35" fmla="*/ 3657600 w 9104614"/>
              <a:gd name="connsiteY35" fmla="*/ 29764895 h 39914735"/>
              <a:gd name="connsiteX36" fmla="*/ 0 w 9104614"/>
              <a:gd name="connsiteY36" fmla="*/ 29033375 h 39914735"/>
              <a:gd name="connsiteX37" fmla="*/ 1828800 w 9104614"/>
              <a:gd name="connsiteY37" fmla="*/ 19066415 h 39914735"/>
              <a:gd name="connsiteX38" fmla="*/ 1280160 w 9104614"/>
              <a:gd name="connsiteY38" fmla="*/ 19157855 h 39914735"/>
              <a:gd name="connsiteX39" fmla="*/ 1371600 w 9104614"/>
              <a:gd name="connsiteY39" fmla="*/ 18974975 h 39914735"/>
              <a:gd name="connsiteX40" fmla="*/ 1005840 w 9104614"/>
              <a:gd name="connsiteY40" fmla="*/ 19157855 h 39914735"/>
              <a:gd name="connsiteX41" fmla="*/ 822960 w 9104614"/>
              <a:gd name="connsiteY41" fmla="*/ 18883535 h 39914735"/>
              <a:gd name="connsiteX42" fmla="*/ 457200 w 9104614"/>
              <a:gd name="connsiteY42" fmla="*/ 19066415 h 39914735"/>
              <a:gd name="connsiteX43" fmla="*/ 822960 w 9104614"/>
              <a:gd name="connsiteY43" fmla="*/ 18426335 h 39914735"/>
              <a:gd name="connsiteX44" fmla="*/ 274320 w 9104614"/>
              <a:gd name="connsiteY44" fmla="*/ 18334895 h 39914735"/>
              <a:gd name="connsiteX45" fmla="*/ 548640 w 9104614"/>
              <a:gd name="connsiteY45" fmla="*/ 17786255 h 39914735"/>
              <a:gd name="connsiteX46" fmla="*/ 613326 w 9104614"/>
              <a:gd name="connsiteY46" fmla="*/ 17465166 h 39914735"/>
              <a:gd name="connsiteX47" fmla="*/ 220797 w 9104614"/>
              <a:gd name="connsiteY47" fmla="*/ 17130781 h 39914735"/>
              <a:gd name="connsiteX48" fmla="*/ 613326 w 9104614"/>
              <a:gd name="connsiteY48" fmla="*/ 16153349 h 39914735"/>
              <a:gd name="connsiteX49" fmla="*/ 883189 w 9104614"/>
              <a:gd name="connsiteY49" fmla="*/ 15304527 h 39914735"/>
              <a:gd name="connsiteX50" fmla="*/ 156491 w 9104614"/>
              <a:gd name="connsiteY50" fmla="*/ 14892977 h 39914735"/>
              <a:gd name="connsiteX51" fmla="*/ 499954 w 9104614"/>
              <a:gd name="connsiteY51" fmla="*/ 12706616 h 39914735"/>
              <a:gd name="connsiteX52" fmla="*/ 107425 w 9104614"/>
              <a:gd name="connsiteY52" fmla="*/ 12552284 h 39914735"/>
              <a:gd name="connsiteX53" fmla="*/ 91440 w 9104614"/>
              <a:gd name="connsiteY53" fmla="*/ 11568335 h 39914735"/>
              <a:gd name="connsiteX54" fmla="*/ 365760 w 9104614"/>
              <a:gd name="connsiteY54" fmla="*/ 11659775 h 39914735"/>
              <a:gd name="connsiteX55" fmla="*/ 1226651 w 9104614"/>
              <a:gd name="connsiteY55" fmla="*/ 10854639 h 39914735"/>
              <a:gd name="connsiteX56" fmla="*/ 2281572 w 9104614"/>
              <a:gd name="connsiteY56" fmla="*/ 10648864 h 39914735"/>
              <a:gd name="connsiteX57" fmla="*/ 2743200 w 9104614"/>
              <a:gd name="connsiteY57" fmla="*/ 7910735 h 39914735"/>
              <a:gd name="connsiteX58" fmla="*/ 3931920 w 9104614"/>
              <a:gd name="connsiteY58" fmla="*/ 7544975 h 39914735"/>
              <a:gd name="connsiteX59" fmla="*/ 4297680 w 9104614"/>
              <a:gd name="connsiteY59" fmla="*/ 6081935 h 39914735"/>
              <a:gd name="connsiteX60" fmla="*/ 3277560 w 9104614"/>
              <a:gd name="connsiteY60" fmla="*/ 5730991 h 39914735"/>
              <a:gd name="connsiteX61" fmla="*/ 3112920 w 9104614"/>
              <a:gd name="connsiteY61" fmla="*/ 5131152 h 39914735"/>
              <a:gd name="connsiteX62" fmla="*/ 3042360 w 9104614"/>
              <a:gd name="connsiteY62" fmla="*/ 4823283 h 39914735"/>
              <a:gd name="connsiteX63" fmla="*/ 2651760 w 9104614"/>
              <a:gd name="connsiteY63" fmla="*/ 4618895 h 39914735"/>
              <a:gd name="connsiteX64" fmla="*/ 2830680 w 9104614"/>
              <a:gd name="connsiteY64" fmla="*/ 3617462 h 39914735"/>
              <a:gd name="connsiteX65" fmla="*/ 2595480 w 9104614"/>
              <a:gd name="connsiteY65" fmla="*/ 3283937 h 39914735"/>
              <a:gd name="connsiteX66" fmla="*/ 2377440 w 9104614"/>
              <a:gd name="connsiteY66" fmla="*/ 2515775 h 39914735"/>
              <a:gd name="connsiteX67" fmla="*/ 2377440 w 9104614"/>
              <a:gd name="connsiteY67" fmla="*/ 1784255 h 39914735"/>
              <a:gd name="connsiteX68" fmla="*/ 3900674 w 9104614"/>
              <a:gd name="connsiteY68" fmla="*/ 618010 h 39914735"/>
              <a:gd name="connsiteX69" fmla="*/ 4751040 w 9104614"/>
              <a:gd name="connsiteY69" fmla="*/ 163991 h 39914735"/>
              <a:gd name="connsiteX0" fmla="*/ 4751040 w 9104614"/>
              <a:gd name="connsiteY0" fmla="*/ 163991 h 39914735"/>
              <a:gd name="connsiteX1" fmla="*/ 6241080 w 9104614"/>
              <a:gd name="connsiteY1" fmla="*/ 515387 h 39914735"/>
              <a:gd name="connsiteX2" fmla="*/ 7346520 w 9104614"/>
              <a:gd name="connsiteY2" fmla="*/ 1721208 h 39914735"/>
              <a:gd name="connsiteX3" fmla="*/ 7158360 w 9104614"/>
              <a:gd name="connsiteY3" fmla="*/ 2644815 h 39914735"/>
              <a:gd name="connsiteX4" fmla="*/ 6993720 w 9104614"/>
              <a:gd name="connsiteY4" fmla="*/ 3696701 h 39914735"/>
              <a:gd name="connsiteX5" fmla="*/ 7181880 w 9104614"/>
              <a:gd name="connsiteY5" fmla="*/ 5005145 h 39914735"/>
              <a:gd name="connsiteX6" fmla="*/ 6805560 w 9104614"/>
              <a:gd name="connsiteY6" fmla="*/ 5261703 h 39914735"/>
              <a:gd name="connsiteX7" fmla="*/ 6970200 w 9104614"/>
              <a:gd name="connsiteY7" fmla="*/ 5758919 h 39914735"/>
              <a:gd name="connsiteX8" fmla="*/ 7064280 w 9104614"/>
              <a:gd name="connsiteY8" fmla="*/ 6287933 h 39914735"/>
              <a:gd name="connsiteX9" fmla="*/ 8252391 w 9104614"/>
              <a:gd name="connsiteY9" fmla="*/ 7459349 h 39914735"/>
              <a:gd name="connsiteX10" fmla="*/ 8635626 w 9104614"/>
              <a:gd name="connsiteY10" fmla="*/ 9542823 h 39914735"/>
              <a:gd name="connsiteX11" fmla="*/ 8169498 w 9104614"/>
              <a:gd name="connsiteY11" fmla="*/ 13812657 h 39914735"/>
              <a:gd name="connsiteX12" fmla="*/ 7237244 w 9104614"/>
              <a:gd name="connsiteY12" fmla="*/ 15896130 h 39914735"/>
              <a:gd name="connsiteX13" fmla="*/ 7139111 w 9104614"/>
              <a:gd name="connsiteY13" fmla="*/ 15896130 h 39914735"/>
              <a:gd name="connsiteX14" fmla="*/ 7863840 w 9104614"/>
              <a:gd name="connsiteY14" fmla="*/ 16688975 h 39914735"/>
              <a:gd name="connsiteX15" fmla="*/ 7772400 w 9104614"/>
              <a:gd name="connsiteY15" fmla="*/ 20803775 h 39914735"/>
              <a:gd name="connsiteX16" fmla="*/ 6949440 w 9104614"/>
              <a:gd name="connsiteY16" fmla="*/ 22541135 h 39914735"/>
              <a:gd name="connsiteX17" fmla="*/ 6949440 w 9104614"/>
              <a:gd name="connsiteY17" fmla="*/ 24644255 h 39914735"/>
              <a:gd name="connsiteX18" fmla="*/ 6675120 w 9104614"/>
              <a:gd name="connsiteY18" fmla="*/ 25558655 h 39914735"/>
              <a:gd name="connsiteX19" fmla="*/ 6675120 w 9104614"/>
              <a:gd name="connsiteY19" fmla="*/ 26838815 h 39914735"/>
              <a:gd name="connsiteX20" fmla="*/ 6400800 w 9104614"/>
              <a:gd name="connsiteY20" fmla="*/ 29399135 h 39914735"/>
              <a:gd name="connsiteX21" fmla="*/ 6858000 w 9104614"/>
              <a:gd name="connsiteY21" fmla="*/ 31502255 h 39914735"/>
              <a:gd name="connsiteX22" fmla="*/ 6492240 w 9104614"/>
              <a:gd name="connsiteY22" fmla="*/ 35891375 h 39914735"/>
              <a:gd name="connsiteX23" fmla="*/ 7406640 w 9104614"/>
              <a:gd name="connsiteY23" fmla="*/ 37262975 h 39914735"/>
              <a:gd name="connsiteX24" fmla="*/ 6675120 w 9104614"/>
              <a:gd name="connsiteY24" fmla="*/ 38543135 h 39914735"/>
              <a:gd name="connsiteX25" fmla="*/ 6766560 w 9104614"/>
              <a:gd name="connsiteY25" fmla="*/ 39366095 h 39914735"/>
              <a:gd name="connsiteX26" fmla="*/ 6217920 w 9104614"/>
              <a:gd name="connsiteY26" fmla="*/ 39183215 h 39914735"/>
              <a:gd name="connsiteX27" fmla="*/ 6217920 w 9104614"/>
              <a:gd name="connsiteY27" fmla="*/ 39640415 h 39914735"/>
              <a:gd name="connsiteX28" fmla="*/ 5303520 w 9104614"/>
              <a:gd name="connsiteY28" fmla="*/ 39914735 h 39914735"/>
              <a:gd name="connsiteX29" fmla="*/ 2743200 w 9104614"/>
              <a:gd name="connsiteY29" fmla="*/ 39640415 h 39914735"/>
              <a:gd name="connsiteX30" fmla="*/ 3566160 w 9104614"/>
              <a:gd name="connsiteY30" fmla="*/ 39000335 h 39914735"/>
              <a:gd name="connsiteX31" fmla="*/ 548640 w 9104614"/>
              <a:gd name="connsiteY31" fmla="*/ 38908895 h 39914735"/>
              <a:gd name="connsiteX32" fmla="*/ 2743200 w 9104614"/>
              <a:gd name="connsiteY32" fmla="*/ 37903055 h 39914735"/>
              <a:gd name="connsiteX33" fmla="*/ 4297680 w 9104614"/>
              <a:gd name="connsiteY33" fmla="*/ 36348575 h 39914735"/>
              <a:gd name="connsiteX34" fmla="*/ 3566160 w 9104614"/>
              <a:gd name="connsiteY34" fmla="*/ 30496415 h 39914735"/>
              <a:gd name="connsiteX35" fmla="*/ 3657600 w 9104614"/>
              <a:gd name="connsiteY35" fmla="*/ 29764895 h 39914735"/>
              <a:gd name="connsiteX36" fmla="*/ 0 w 9104614"/>
              <a:gd name="connsiteY36" fmla="*/ 29033375 h 39914735"/>
              <a:gd name="connsiteX37" fmla="*/ 1828800 w 9104614"/>
              <a:gd name="connsiteY37" fmla="*/ 19066415 h 39914735"/>
              <a:gd name="connsiteX38" fmla="*/ 1280160 w 9104614"/>
              <a:gd name="connsiteY38" fmla="*/ 19157855 h 39914735"/>
              <a:gd name="connsiteX39" fmla="*/ 1371600 w 9104614"/>
              <a:gd name="connsiteY39" fmla="*/ 18974975 h 39914735"/>
              <a:gd name="connsiteX40" fmla="*/ 1005840 w 9104614"/>
              <a:gd name="connsiteY40" fmla="*/ 19157855 h 39914735"/>
              <a:gd name="connsiteX41" fmla="*/ 822960 w 9104614"/>
              <a:gd name="connsiteY41" fmla="*/ 18883535 h 39914735"/>
              <a:gd name="connsiteX42" fmla="*/ 457200 w 9104614"/>
              <a:gd name="connsiteY42" fmla="*/ 19066415 h 39914735"/>
              <a:gd name="connsiteX43" fmla="*/ 822960 w 9104614"/>
              <a:gd name="connsiteY43" fmla="*/ 18426335 h 39914735"/>
              <a:gd name="connsiteX44" fmla="*/ 274320 w 9104614"/>
              <a:gd name="connsiteY44" fmla="*/ 18334895 h 39914735"/>
              <a:gd name="connsiteX45" fmla="*/ 548640 w 9104614"/>
              <a:gd name="connsiteY45" fmla="*/ 17786255 h 39914735"/>
              <a:gd name="connsiteX46" fmla="*/ 613326 w 9104614"/>
              <a:gd name="connsiteY46" fmla="*/ 17465166 h 39914735"/>
              <a:gd name="connsiteX47" fmla="*/ 220797 w 9104614"/>
              <a:gd name="connsiteY47" fmla="*/ 17130781 h 39914735"/>
              <a:gd name="connsiteX48" fmla="*/ 613326 w 9104614"/>
              <a:gd name="connsiteY48" fmla="*/ 16153349 h 39914735"/>
              <a:gd name="connsiteX49" fmla="*/ 883189 w 9104614"/>
              <a:gd name="connsiteY49" fmla="*/ 15304527 h 39914735"/>
              <a:gd name="connsiteX50" fmla="*/ 156491 w 9104614"/>
              <a:gd name="connsiteY50" fmla="*/ 14892977 h 39914735"/>
              <a:gd name="connsiteX51" fmla="*/ 499954 w 9104614"/>
              <a:gd name="connsiteY51" fmla="*/ 12706616 h 39914735"/>
              <a:gd name="connsiteX52" fmla="*/ 107425 w 9104614"/>
              <a:gd name="connsiteY52" fmla="*/ 12552284 h 39914735"/>
              <a:gd name="connsiteX53" fmla="*/ 91440 w 9104614"/>
              <a:gd name="connsiteY53" fmla="*/ 11568335 h 39914735"/>
              <a:gd name="connsiteX54" fmla="*/ 365760 w 9104614"/>
              <a:gd name="connsiteY54" fmla="*/ 11659775 h 39914735"/>
              <a:gd name="connsiteX55" fmla="*/ 1226651 w 9104614"/>
              <a:gd name="connsiteY55" fmla="*/ 10854639 h 39914735"/>
              <a:gd name="connsiteX56" fmla="*/ 2011708 w 9104614"/>
              <a:gd name="connsiteY56" fmla="*/ 10751752 h 39914735"/>
              <a:gd name="connsiteX57" fmla="*/ 2743200 w 9104614"/>
              <a:gd name="connsiteY57" fmla="*/ 7910735 h 39914735"/>
              <a:gd name="connsiteX58" fmla="*/ 3931920 w 9104614"/>
              <a:gd name="connsiteY58" fmla="*/ 7544975 h 39914735"/>
              <a:gd name="connsiteX59" fmla="*/ 4297680 w 9104614"/>
              <a:gd name="connsiteY59" fmla="*/ 6081935 h 39914735"/>
              <a:gd name="connsiteX60" fmla="*/ 3277560 w 9104614"/>
              <a:gd name="connsiteY60" fmla="*/ 5730991 h 39914735"/>
              <a:gd name="connsiteX61" fmla="*/ 3112920 w 9104614"/>
              <a:gd name="connsiteY61" fmla="*/ 5131152 h 39914735"/>
              <a:gd name="connsiteX62" fmla="*/ 3042360 w 9104614"/>
              <a:gd name="connsiteY62" fmla="*/ 4823283 h 39914735"/>
              <a:gd name="connsiteX63" fmla="*/ 2651760 w 9104614"/>
              <a:gd name="connsiteY63" fmla="*/ 4618895 h 39914735"/>
              <a:gd name="connsiteX64" fmla="*/ 2830680 w 9104614"/>
              <a:gd name="connsiteY64" fmla="*/ 3617462 h 39914735"/>
              <a:gd name="connsiteX65" fmla="*/ 2595480 w 9104614"/>
              <a:gd name="connsiteY65" fmla="*/ 3283937 h 39914735"/>
              <a:gd name="connsiteX66" fmla="*/ 2377440 w 9104614"/>
              <a:gd name="connsiteY66" fmla="*/ 2515775 h 39914735"/>
              <a:gd name="connsiteX67" fmla="*/ 2377440 w 9104614"/>
              <a:gd name="connsiteY67" fmla="*/ 1784255 h 39914735"/>
              <a:gd name="connsiteX68" fmla="*/ 3900674 w 9104614"/>
              <a:gd name="connsiteY68" fmla="*/ 618010 h 39914735"/>
              <a:gd name="connsiteX69" fmla="*/ 4751040 w 9104614"/>
              <a:gd name="connsiteY69" fmla="*/ 163991 h 39914735"/>
              <a:gd name="connsiteX0" fmla="*/ 4751040 w 9104614"/>
              <a:gd name="connsiteY0" fmla="*/ 163991 h 39914735"/>
              <a:gd name="connsiteX1" fmla="*/ 6241080 w 9104614"/>
              <a:gd name="connsiteY1" fmla="*/ 515387 h 39914735"/>
              <a:gd name="connsiteX2" fmla="*/ 7346520 w 9104614"/>
              <a:gd name="connsiteY2" fmla="*/ 1721208 h 39914735"/>
              <a:gd name="connsiteX3" fmla="*/ 7158360 w 9104614"/>
              <a:gd name="connsiteY3" fmla="*/ 2644815 h 39914735"/>
              <a:gd name="connsiteX4" fmla="*/ 6993720 w 9104614"/>
              <a:gd name="connsiteY4" fmla="*/ 3696701 h 39914735"/>
              <a:gd name="connsiteX5" fmla="*/ 7181880 w 9104614"/>
              <a:gd name="connsiteY5" fmla="*/ 5005145 h 39914735"/>
              <a:gd name="connsiteX6" fmla="*/ 6805560 w 9104614"/>
              <a:gd name="connsiteY6" fmla="*/ 5261703 h 39914735"/>
              <a:gd name="connsiteX7" fmla="*/ 6970200 w 9104614"/>
              <a:gd name="connsiteY7" fmla="*/ 5758919 h 39914735"/>
              <a:gd name="connsiteX8" fmla="*/ 7064280 w 9104614"/>
              <a:gd name="connsiteY8" fmla="*/ 6287933 h 39914735"/>
              <a:gd name="connsiteX9" fmla="*/ 8252391 w 9104614"/>
              <a:gd name="connsiteY9" fmla="*/ 7459349 h 39914735"/>
              <a:gd name="connsiteX10" fmla="*/ 8635626 w 9104614"/>
              <a:gd name="connsiteY10" fmla="*/ 9542823 h 39914735"/>
              <a:gd name="connsiteX11" fmla="*/ 8169498 w 9104614"/>
              <a:gd name="connsiteY11" fmla="*/ 13812657 h 39914735"/>
              <a:gd name="connsiteX12" fmla="*/ 7237244 w 9104614"/>
              <a:gd name="connsiteY12" fmla="*/ 15896130 h 39914735"/>
              <a:gd name="connsiteX13" fmla="*/ 7139111 w 9104614"/>
              <a:gd name="connsiteY13" fmla="*/ 15896130 h 39914735"/>
              <a:gd name="connsiteX14" fmla="*/ 7863840 w 9104614"/>
              <a:gd name="connsiteY14" fmla="*/ 16688975 h 39914735"/>
              <a:gd name="connsiteX15" fmla="*/ 7772400 w 9104614"/>
              <a:gd name="connsiteY15" fmla="*/ 20803775 h 39914735"/>
              <a:gd name="connsiteX16" fmla="*/ 6949440 w 9104614"/>
              <a:gd name="connsiteY16" fmla="*/ 22541135 h 39914735"/>
              <a:gd name="connsiteX17" fmla="*/ 6949440 w 9104614"/>
              <a:gd name="connsiteY17" fmla="*/ 24644255 h 39914735"/>
              <a:gd name="connsiteX18" fmla="*/ 6675120 w 9104614"/>
              <a:gd name="connsiteY18" fmla="*/ 25558655 h 39914735"/>
              <a:gd name="connsiteX19" fmla="*/ 6675120 w 9104614"/>
              <a:gd name="connsiteY19" fmla="*/ 26838815 h 39914735"/>
              <a:gd name="connsiteX20" fmla="*/ 6400800 w 9104614"/>
              <a:gd name="connsiteY20" fmla="*/ 29399135 h 39914735"/>
              <a:gd name="connsiteX21" fmla="*/ 6858000 w 9104614"/>
              <a:gd name="connsiteY21" fmla="*/ 31502255 h 39914735"/>
              <a:gd name="connsiteX22" fmla="*/ 6492240 w 9104614"/>
              <a:gd name="connsiteY22" fmla="*/ 35891375 h 39914735"/>
              <a:gd name="connsiteX23" fmla="*/ 7406640 w 9104614"/>
              <a:gd name="connsiteY23" fmla="*/ 37262975 h 39914735"/>
              <a:gd name="connsiteX24" fmla="*/ 6675120 w 9104614"/>
              <a:gd name="connsiteY24" fmla="*/ 38543135 h 39914735"/>
              <a:gd name="connsiteX25" fmla="*/ 6766560 w 9104614"/>
              <a:gd name="connsiteY25" fmla="*/ 39366095 h 39914735"/>
              <a:gd name="connsiteX26" fmla="*/ 6217920 w 9104614"/>
              <a:gd name="connsiteY26" fmla="*/ 39183215 h 39914735"/>
              <a:gd name="connsiteX27" fmla="*/ 6217920 w 9104614"/>
              <a:gd name="connsiteY27" fmla="*/ 39640415 h 39914735"/>
              <a:gd name="connsiteX28" fmla="*/ 5303520 w 9104614"/>
              <a:gd name="connsiteY28" fmla="*/ 39914735 h 39914735"/>
              <a:gd name="connsiteX29" fmla="*/ 2743200 w 9104614"/>
              <a:gd name="connsiteY29" fmla="*/ 39640415 h 39914735"/>
              <a:gd name="connsiteX30" fmla="*/ 3566160 w 9104614"/>
              <a:gd name="connsiteY30" fmla="*/ 39000335 h 39914735"/>
              <a:gd name="connsiteX31" fmla="*/ 548640 w 9104614"/>
              <a:gd name="connsiteY31" fmla="*/ 38908895 h 39914735"/>
              <a:gd name="connsiteX32" fmla="*/ 2743200 w 9104614"/>
              <a:gd name="connsiteY32" fmla="*/ 37903055 h 39914735"/>
              <a:gd name="connsiteX33" fmla="*/ 4297680 w 9104614"/>
              <a:gd name="connsiteY33" fmla="*/ 36348575 h 39914735"/>
              <a:gd name="connsiteX34" fmla="*/ 3566160 w 9104614"/>
              <a:gd name="connsiteY34" fmla="*/ 30496415 h 39914735"/>
              <a:gd name="connsiteX35" fmla="*/ 3657600 w 9104614"/>
              <a:gd name="connsiteY35" fmla="*/ 29764895 h 39914735"/>
              <a:gd name="connsiteX36" fmla="*/ 0 w 9104614"/>
              <a:gd name="connsiteY36" fmla="*/ 29033375 h 39914735"/>
              <a:gd name="connsiteX37" fmla="*/ 1828800 w 9104614"/>
              <a:gd name="connsiteY37" fmla="*/ 19066415 h 39914735"/>
              <a:gd name="connsiteX38" fmla="*/ 1280160 w 9104614"/>
              <a:gd name="connsiteY38" fmla="*/ 19157855 h 39914735"/>
              <a:gd name="connsiteX39" fmla="*/ 1371600 w 9104614"/>
              <a:gd name="connsiteY39" fmla="*/ 18974975 h 39914735"/>
              <a:gd name="connsiteX40" fmla="*/ 1005840 w 9104614"/>
              <a:gd name="connsiteY40" fmla="*/ 19157855 h 39914735"/>
              <a:gd name="connsiteX41" fmla="*/ 822960 w 9104614"/>
              <a:gd name="connsiteY41" fmla="*/ 18883535 h 39914735"/>
              <a:gd name="connsiteX42" fmla="*/ 457200 w 9104614"/>
              <a:gd name="connsiteY42" fmla="*/ 19066415 h 39914735"/>
              <a:gd name="connsiteX43" fmla="*/ 822960 w 9104614"/>
              <a:gd name="connsiteY43" fmla="*/ 18426335 h 39914735"/>
              <a:gd name="connsiteX44" fmla="*/ 274320 w 9104614"/>
              <a:gd name="connsiteY44" fmla="*/ 18334895 h 39914735"/>
              <a:gd name="connsiteX45" fmla="*/ 548640 w 9104614"/>
              <a:gd name="connsiteY45" fmla="*/ 17786255 h 39914735"/>
              <a:gd name="connsiteX46" fmla="*/ 613326 w 9104614"/>
              <a:gd name="connsiteY46" fmla="*/ 17465166 h 39914735"/>
              <a:gd name="connsiteX47" fmla="*/ 220797 w 9104614"/>
              <a:gd name="connsiteY47" fmla="*/ 17130781 h 39914735"/>
              <a:gd name="connsiteX48" fmla="*/ 613326 w 9104614"/>
              <a:gd name="connsiteY48" fmla="*/ 16153349 h 39914735"/>
              <a:gd name="connsiteX49" fmla="*/ 883189 w 9104614"/>
              <a:gd name="connsiteY49" fmla="*/ 15304527 h 39914735"/>
              <a:gd name="connsiteX50" fmla="*/ 156491 w 9104614"/>
              <a:gd name="connsiteY50" fmla="*/ 14892977 h 39914735"/>
              <a:gd name="connsiteX51" fmla="*/ 499954 w 9104614"/>
              <a:gd name="connsiteY51" fmla="*/ 12706616 h 39914735"/>
              <a:gd name="connsiteX52" fmla="*/ 107425 w 9104614"/>
              <a:gd name="connsiteY52" fmla="*/ 12552284 h 39914735"/>
              <a:gd name="connsiteX53" fmla="*/ 91440 w 9104614"/>
              <a:gd name="connsiteY53" fmla="*/ 11568335 h 39914735"/>
              <a:gd name="connsiteX54" fmla="*/ 365760 w 9104614"/>
              <a:gd name="connsiteY54" fmla="*/ 11659775 h 39914735"/>
              <a:gd name="connsiteX55" fmla="*/ 1226651 w 9104614"/>
              <a:gd name="connsiteY55" fmla="*/ 10854639 h 39914735"/>
              <a:gd name="connsiteX56" fmla="*/ 2134374 w 9104614"/>
              <a:gd name="connsiteY56" fmla="*/ 10571698 h 39914735"/>
              <a:gd name="connsiteX57" fmla="*/ 2743200 w 9104614"/>
              <a:gd name="connsiteY57" fmla="*/ 7910735 h 39914735"/>
              <a:gd name="connsiteX58" fmla="*/ 3931920 w 9104614"/>
              <a:gd name="connsiteY58" fmla="*/ 7544975 h 39914735"/>
              <a:gd name="connsiteX59" fmla="*/ 4297680 w 9104614"/>
              <a:gd name="connsiteY59" fmla="*/ 6081935 h 39914735"/>
              <a:gd name="connsiteX60" fmla="*/ 3277560 w 9104614"/>
              <a:gd name="connsiteY60" fmla="*/ 5730991 h 39914735"/>
              <a:gd name="connsiteX61" fmla="*/ 3112920 w 9104614"/>
              <a:gd name="connsiteY61" fmla="*/ 5131152 h 39914735"/>
              <a:gd name="connsiteX62" fmla="*/ 3042360 w 9104614"/>
              <a:gd name="connsiteY62" fmla="*/ 4823283 h 39914735"/>
              <a:gd name="connsiteX63" fmla="*/ 2651760 w 9104614"/>
              <a:gd name="connsiteY63" fmla="*/ 4618895 h 39914735"/>
              <a:gd name="connsiteX64" fmla="*/ 2830680 w 9104614"/>
              <a:gd name="connsiteY64" fmla="*/ 3617462 h 39914735"/>
              <a:gd name="connsiteX65" fmla="*/ 2595480 w 9104614"/>
              <a:gd name="connsiteY65" fmla="*/ 3283937 h 39914735"/>
              <a:gd name="connsiteX66" fmla="*/ 2377440 w 9104614"/>
              <a:gd name="connsiteY66" fmla="*/ 2515775 h 39914735"/>
              <a:gd name="connsiteX67" fmla="*/ 2377440 w 9104614"/>
              <a:gd name="connsiteY67" fmla="*/ 1784255 h 39914735"/>
              <a:gd name="connsiteX68" fmla="*/ 3900674 w 9104614"/>
              <a:gd name="connsiteY68" fmla="*/ 618010 h 39914735"/>
              <a:gd name="connsiteX69" fmla="*/ 4751040 w 9104614"/>
              <a:gd name="connsiteY69" fmla="*/ 163991 h 39914735"/>
              <a:gd name="connsiteX0" fmla="*/ 4751040 w 9104614"/>
              <a:gd name="connsiteY0" fmla="*/ 163991 h 39914735"/>
              <a:gd name="connsiteX1" fmla="*/ 6241080 w 9104614"/>
              <a:gd name="connsiteY1" fmla="*/ 515387 h 39914735"/>
              <a:gd name="connsiteX2" fmla="*/ 7346520 w 9104614"/>
              <a:gd name="connsiteY2" fmla="*/ 1721208 h 39914735"/>
              <a:gd name="connsiteX3" fmla="*/ 7158360 w 9104614"/>
              <a:gd name="connsiteY3" fmla="*/ 2644815 h 39914735"/>
              <a:gd name="connsiteX4" fmla="*/ 6993720 w 9104614"/>
              <a:gd name="connsiteY4" fmla="*/ 3696701 h 39914735"/>
              <a:gd name="connsiteX5" fmla="*/ 7181880 w 9104614"/>
              <a:gd name="connsiteY5" fmla="*/ 5005145 h 39914735"/>
              <a:gd name="connsiteX6" fmla="*/ 6805560 w 9104614"/>
              <a:gd name="connsiteY6" fmla="*/ 5261703 h 39914735"/>
              <a:gd name="connsiteX7" fmla="*/ 6970200 w 9104614"/>
              <a:gd name="connsiteY7" fmla="*/ 5758919 h 39914735"/>
              <a:gd name="connsiteX8" fmla="*/ 7064280 w 9104614"/>
              <a:gd name="connsiteY8" fmla="*/ 6287933 h 39914735"/>
              <a:gd name="connsiteX9" fmla="*/ 8252391 w 9104614"/>
              <a:gd name="connsiteY9" fmla="*/ 7459349 h 39914735"/>
              <a:gd name="connsiteX10" fmla="*/ 8635626 w 9104614"/>
              <a:gd name="connsiteY10" fmla="*/ 9542823 h 39914735"/>
              <a:gd name="connsiteX11" fmla="*/ 8169498 w 9104614"/>
              <a:gd name="connsiteY11" fmla="*/ 13812657 h 39914735"/>
              <a:gd name="connsiteX12" fmla="*/ 7237244 w 9104614"/>
              <a:gd name="connsiteY12" fmla="*/ 15896130 h 39914735"/>
              <a:gd name="connsiteX13" fmla="*/ 7139111 w 9104614"/>
              <a:gd name="connsiteY13" fmla="*/ 15896130 h 39914735"/>
              <a:gd name="connsiteX14" fmla="*/ 7863840 w 9104614"/>
              <a:gd name="connsiteY14" fmla="*/ 16688975 h 39914735"/>
              <a:gd name="connsiteX15" fmla="*/ 7772400 w 9104614"/>
              <a:gd name="connsiteY15" fmla="*/ 20803775 h 39914735"/>
              <a:gd name="connsiteX16" fmla="*/ 6949440 w 9104614"/>
              <a:gd name="connsiteY16" fmla="*/ 22541135 h 39914735"/>
              <a:gd name="connsiteX17" fmla="*/ 6949440 w 9104614"/>
              <a:gd name="connsiteY17" fmla="*/ 24644255 h 39914735"/>
              <a:gd name="connsiteX18" fmla="*/ 6675120 w 9104614"/>
              <a:gd name="connsiteY18" fmla="*/ 25558655 h 39914735"/>
              <a:gd name="connsiteX19" fmla="*/ 6675120 w 9104614"/>
              <a:gd name="connsiteY19" fmla="*/ 26838815 h 39914735"/>
              <a:gd name="connsiteX20" fmla="*/ 6400800 w 9104614"/>
              <a:gd name="connsiteY20" fmla="*/ 29399135 h 39914735"/>
              <a:gd name="connsiteX21" fmla="*/ 6858000 w 9104614"/>
              <a:gd name="connsiteY21" fmla="*/ 31502255 h 39914735"/>
              <a:gd name="connsiteX22" fmla="*/ 6492240 w 9104614"/>
              <a:gd name="connsiteY22" fmla="*/ 35891375 h 39914735"/>
              <a:gd name="connsiteX23" fmla="*/ 7406640 w 9104614"/>
              <a:gd name="connsiteY23" fmla="*/ 37262975 h 39914735"/>
              <a:gd name="connsiteX24" fmla="*/ 6675120 w 9104614"/>
              <a:gd name="connsiteY24" fmla="*/ 38543135 h 39914735"/>
              <a:gd name="connsiteX25" fmla="*/ 6766560 w 9104614"/>
              <a:gd name="connsiteY25" fmla="*/ 39366095 h 39914735"/>
              <a:gd name="connsiteX26" fmla="*/ 6217920 w 9104614"/>
              <a:gd name="connsiteY26" fmla="*/ 39183215 h 39914735"/>
              <a:gd name="connsiteX27" fmla="*/ 6217920 w 9104614"/>
              <a:gd name="connsiteY27" fmla="*/ 39640415 h 39914735"/>
              <a:gd name="connsiteX28" fmla="*/ 5303520 w 9104614"/>
              <a:gd name="connsiteY28" fmla="*/ 39914735 h 39914735"/>
              <a:gd name="connsiteX29" fmla="*/ 2743200 w 9104614"/>
              <a:gd name="connsiteY29" fmla="*/ 39640415 h 39914735"/>
              <a:gd name="connsiteX30" fmla="*/ 3566160 w 9104614"/>
              <a:gd name="connsiteY30" fmla="*/ 39000335 h 39914735"/>
              <a:gd name="connsiteX31" fmla="*/ 548640 w 9104614"/>
              <a:gd name="connsiteY31" fmla="*/ 38908895 h 39914735"/>
              <a:gd name="connsiteX32" fmla="*/ 2743200 w 9104614"/>
              <a:gd name="connsiteY32" fmla="*/ 37903055 h 39914735"/>
              <a:gd name="connsiteX33" fmla="*/ 4297680 w 9104614"/>
              <a:gd name="connsiteY33" fmla="*/ 36348575 h 39914735"/>
              <a:gd name="connsiteX34" fmla="*/ 3566160 w 9104614"/>
              <a:gd name="connsiteY34" fmla="*/ 30496415 h 39914735"/>
              <a:gd name="connsiteX35" fmla="*/ 3657600 w 9104614"/>
              <a:gd name="connsiteY35" fmla="*/ 29764895 h 39914735"/>
              <a:gd name="connsiteX36" fmla="*/ 0 w 9104614"/>
              <a:gd name="connsiteY36" fmla="*/ 29033375 h 39914735"/>
              <a:gd name="connsiteX37" fmla="*/ 1828800 w 9104614"/>
              <a:gd name="connsiteY37" fmla="*/ 19066415 h 39914735"/>
              <a:gd name="connsiteX38" fmla="*/ 1280160 w 9104614"/>
              <a:gd name="connsiteY38" fmla="*/ 19157855 h 39914735"/>
              <a:gd name="connsiteX39" fmla="*/ 1371600 w 9104614"/>
              <a:gd name="connsiteY39" fmla="*/ 18974975 h 39914735"/>
              <a:gd name="connsiteX40" fmla="*/ 1005840 w 9104614"/>
              <a:gd name="connsiteY40" fmla="*/ 19157855 h 39914735"/>
              <a:gd name="connsiteX41" fmla="*/ 822960 w 9104614"/>
              <a:gd name="connsiteY41" fmla="*/ 18883535 h 39914735"/>
              <a:gd name="connsiteX42" fmla="*/ 457200 w 9104614"/>
              <a:gd name="connsiteY42" fmla="*/ 19066415 h 39914735"/>
              <a:gd name="connsiteX43" fmla="*/ 822960 w 9104614"/>
              <a:gd name="connsiteY43" fmla="*/ 18426335 h 39914735"/>
              <a:gd name="connsiteX44" fmla="*/ 274320 w 9104614"/>
              <a:gd name="connsiteY44" fmla="*/ 18334895 h 39914735"/>
              <a:gd name="connsiteX45" fmla="*/ 548640 w 9104614"/>
              <a:gd name="connsiteY45" fmla="*/ 17786255 h 39914735"/>
              <a:gd name="connsiteX46" fmla="*/ 613326 w 9104614"/>
              <a:gd name="connsiteY46" fmla="*/ 17465166 h 39914735"/>
              <a:gd name="connsiteX47" fmla="*/ 220797 w 9104614"/>
              <a:gd name="connsiteY47" fmla="*/ 17130781 h 39914735"/>
              <a:gd name="connsiteX48" fmla="*/ 613326 w 9104614"/>
              <a:gd name="connsiteY48" fmla="*/ 16153349 h 39914735"/>
              <a:gd name="connsiteX49" fmla="*/ 883189 w 9104614"/>
              <a:gd name="connsiteY49" fmla="*/ 15304527 h 39914735"/>
              <a:gd name="connsiteX50" fmla="*/ 156491 w 9104614"/>
              <a:gd name="connsiteY50" fmla="*/ 14892977 h 39914735"/>
              <a:gd name="connsiteX51" fmla="*/ 499954 w 9104614"/>
              <a:gd name="connsiteY51" fmla="*/ 12706616 h 39914735"/>
              <a:gd name="connsiteX52" fmla="*/ 107425 w 9104614"/>
              <a:gd name="connsiteY52" fmla="*/ 12552284 h 39914735"/>
              <a:gd name="connsiteX53" fmla="*/ 91440 w 9104614"/>
              <a:gd name="connsiteY53" fmla="*/ 11568335 h 39914735"/>
              <a:gd name="connsiteX54" fmla="*/ 365760 w 9104614"/>
              <a:gd name="connsiteY54" fmla="*/ 11659775 h 39914735"/>
              <a:gd name="connsiteX55" fmla="*/ 1177585 w 9104614"/>
              <a:gd name="connsiteY55" fmla="*/ 10726030 h 39914735"/>
              <a:gd name="connsiteX56" fmla="*/ 2134374 w 9104614"/>
              <a:gd name="connsiteY56" fmla="*/ 10571698 h 39914735"/>
              <a:gd name="connsiteX57" fmla="*/ 2743200 w 9104614"/>
              <a:gd name="connsiteY57" fmla="*/ 7910735 h 39914735"/>
              <a:gd name="connsiteX58" fmla="*/ 3931920 w 9104614"/>
              <a:gd name="connsiteY58" fmla="*/ 7544975 h 39914735"/>
              <a:gd name="connsiteX59" fmla="*/ 4297680 w 9104614"/>
              <a:gd name="connsiteY59" fmla="*/ 6081935 h 39914735"/>
              <a:gd name="connsiteX60" fmla="*/ 3277560 w 9104614"/>
              <a:gd name="connsiteY60" fmla="*/ 5730991 h 39914735"/>
              <a:gd name="connsiteX61" fmla="*/ 3112920 w 9104614"/>
              <a:gd name="connsiteY61" fmla="*/ 5131152 h 39914735"/>
              <a:gd name="connsiteX62" fmla="*/ 3042360 w 9104614"/>
              <a:gd name="connsiteY62" fmla="*/ 4823283 h 39914735"/>
              <a:gd name="connsiteX63" fmla="*/ 2651760 w 9104614"/>
              <a:gd name="connsiteY63" fmla="*/ 4618895 h 39914735"/>
              <a:gd name="connsiteX64" fmla="*/ 2830680 w 9104614"/>
              <a:gd name="connsiteY64" fmla="*/ 3617462 h 39914735"/>
              <a:gd name="connsiteX65" fmla="*/ 2595480 w 9104614"/>
              <a:gd name="connsiteY65" fmla="*/ 3283937 h 39914735"/>
              <a:gd name="connsiteX66" fmla="*/ 2377440 w 9104614"/>
              <a:gd name="connsiteY66" fmla="*/ 2515775 h 39914735"/>
              <a:gd name="connsiteX67" fmla="*/ 2377440 w 9104614"/>
              <a:gd name="connsiteY67" fmla="*/ 1784255 h 39914735"/>
              <a:gd name="connsiteX68" fmla="*/ 3900674 w 9104614"/>
              <a:gd name="connsiteY68" fmla="*/ 618010 h 39914735"/>
              <a:gd name="connsiteX69" fmla="*/ 4751040 w 9104614"/>
              <a:gd name="connsiteY69" fmla="*/ 163991 h 39914735"/>
              <a:gd name="connsiteX0" fmla="*/ 4751040 w 9104614"/>
              <a:gd name="connsiteY0" fmla="*/ 163991 h 39914735"/>
              <a:gd name="connsiteX1" fmla="*/ 6241080 w 9104614"/>
              <a:gd name="connsiteY1" fmla="*/ 515387 h 39914735"/>
              <a:gd name="connsiteX2" fmla="*/ 7346520 w 9104614"/>
              <a:gd name="connsiteY2" fmla="*/ 1721208 h 39914735"/>
              <a:gd name="connsiteX3" fmla="*/ 7158360 w 9104614"/>
              <a:gd name="connsiteY3" fmla="*/ 2644815 h 39914735"/>
              <a:gd name="connsiteX4" fmla="*/ 6993720 w 9104614"/>
              <a:gd name="connsiteY4" fmla="*/ 3696701 h 39914735"/>
              <a:gd name="connsiteX5" fmla="*/ 7181880 w 9104614"/>
              <a:gd name="connsiteY5" fmla="*/ 5005145 h 39914735"/>
              <a:gd name="connsiteX6" fmla="*/ 6805560 w 9104614"/>
              <a:gd name="connsiteY6" fmla="*/ 5261703 h 39914735"/>
              <a:gd name="connsiteX7" fmla="*/ 6970200 w 9104614"/>
              <a:gd name="connsiteY7" fmla="*/ 5758919 h 39914735"/>
              <a:gd name="connsiteX8" fmla="*/ 7064280 w 9104614"/>
              <a:gd name="connsiteY8" fmla="*/ 6287933 h 39914735"/>
              <a:gd name="connsiteX9" fmla="*/ 8252391 w 9104614"/>
              <a:gd name="connsiteY9" fmla="*/ 7459349 h 39914735"/>
              <a:gd name="connsiteX10" fmla="*/ 8635626 w 9104614"/>
              <a:gd name="connsiteY10" fmla="*/ 9542823 h 39914735"/>
              <a:gd name="connsiteX11" fmla="*/ 8169498 w 9104614"/>
              <a:gd name="connsiteY11" fmla="*/ 13812657 h 39914735"/>
              <a:gd name="connsiteX12" fmla="*/ 7237244 w 9104614"/>
              <a:gd name="connsiteY12" fmla="*/ 15896130 h 39914735"/>
              <a:gd name="connsiteX13" fmla="*/ 7139111 w 9104614"/>
              <a:gd name="connsiteY13" fmla="*/ 15896130 h 39914735"/>
              <a:gd name="connsiteX14" fmla="*/ 7863840 w 9104614"/>
              <a:gd name="connsiteY14" fmla="*/ 16688975 h 39914735"/>
              <a:gd name="connsiteX15" fmla="*/ 7772400 w 9104614"/>
              <a:gd name="connsiteY15" fmla="*/ 20803775 h 39914735"/>
              <a:gd name="connsiteX16" fmla="*/ 6949440 w 9104614"/>
              <a:gd name="connsiteY16" fmla="*/ 22541135 h 39914735"/>
              <a:gd name="connsiteX17" fmla="*/ 6949440 w 9104614"/>
              <a:gd name="connsiteY17" fmla="*/ 24644255 h 39914735"/>
              <a:gd name="connsiteX18" fmla="*/ 6675120 w 9104614"/>
              <a:gd name="connsiteY18" fmla="*/ 25558655 h 39914735"/>
              <a:gd name="connsiteX19" fmla="*/ 6675120 w 9104614"/>
              <a:gd name="connsiteY19" fmla="*/ 26838815 h 39914735"/>
              <a:gd name="connsiteX20" fmla="*/ 6400800 w 9104614"/>
              <a:gd name="connsiteY20" fmla="*/ 29399135 h 39914735"/>
              <a:gd name="connsiteX21" fmla="*/ 6858000 w 9104614"/>
              <a:gd name="connsiteY21" fmla="*/ 31502255 h 39914735"/>
              <a:gd name="connsiteX22" fmla="*/ 6492240 w 9104614"/>
              <a:gd name="connsiteY22" fmla="*/ 35891375 h 39914735"/>
              <a:gd name="connsiteX23" fmla="*/ 7406640 w 9104614"/>
              <a:gd name="connsiteY23" fmla="*/ 37262975 h 39914735"/>
              <a:gd name="connsiteX24" fmla="*/ 6675120 w 9104614"/>
              <a:gd name="connsiteY24" fmla="*/ 38543135 h 39914735"/>
              <a:gd name="connsiteX25" fmla="*/ 6766560 w 9104614"/>
              <a:gd name="connsiteY25" fmla="*/ 39366095 h 39914735"/>
              <a:gd name="connsiteX26" fmla="*/ 6217920 w 9104614"/>
              <a:gd name="connsiteY26" fmla="*/ 39183215 h 39914735"/>
              <a:gd name="connsiteX27" fmla="*/ 6217920 w 9104614"/>
              <a:gd name="connsiteY27" fmla="*/ 39640415 h 39914735"/>
              <a:gd name="connsiteX28" fmla="*/ 5303520 w 9104614"/>
              <a:gd name="connsiteY28" fmla="*/ 39914735 h 39914735"/>
              <a:gd name="connsiteX29" fmla="*/ 2743200 w 9104614"/>
              <a:gd name="connsiteY29" fmla="*/ 39640415 h 39914735"/>
              <a:gd name="connsiteX30" fmla="*/ 3566160 w 9104614"/>
              <a:gd name="connsiteY30" fmla="*/ 39000335 h 39914735"/>
              <a:gd name="connsiteX31" fmla="*/ 548640 w 9104614"/>
              <a:gd name="connsiteY31" fmla="*/ 38908895 h 39914735"/>
              <a:gd name="connsiteX32" fmla="*/ 2743200 w 9104614"/>
              <a:gd name="connsiteY32" fmla="*/ 37903055 h 39914735"/>
              <a:gd name="connsiteX33" fmla="*/ 4297680 w 9104614"/>
              <a:gd name="connsiteY33" fmla="*/ 36348575 h 39914735"/>
              <a:gd name="connsiteX34" fmla="*/ 3566160 w 9104614"/>
              <a:gd name="connsiteY34" fmla="*/ 30496415 h 39914735"/>
              <a:gd name="connsiteX35" fmla="*/ 3657600 w 9104614"/>
              <a:gd name="connsiteY35" fmla="*/ 29764895 h 39914735"/>
              <a:gd name="connsiteX36" fmla="*/ 0 w 9104614"/>
              <a:gd name="connsiteY36" fmla="*/ 29033375 h 39914735"/>
              <a:gd name="connsiteX37" fmla="*/ 1828800 w 9104614"/>
              <a:gd name="connsiteY37" fmla="*/ 19066415 h 39914735"/>
              <a:gd name="connsiteX38" fmla="*/ 1280160 w 9104614"/>
              <a:gd name="connsiteY38" fmla="*/ 19157855 h 39914735"/>
              <a:gd name="connsiteX39" fmla="*/ 1371600 w 9104614"/>
              <a:gd name="connsiteY39" fmla="*/ 18974975 h 39914735"/>
              <a:gd name="connsiteX40" fmla="*/ 1005840 w 9104614"/>
              <a:gd name="connsiteY40" fmla="*/ 19157855 h 39914735"/>
              <a:gd name="connsiteX41" fmla="*/ 822960 w 9104614"/>
              <a:gd name="connsiteY41" fmla="*/ 18883535 h 39914735"/>
              <a:gd name="connsiteX42" fmla="*/ 457200 w 9104614"/>
              <a:gd name="connsiteY42" fmla="*/ 19066415 h 39914735"/>
              <a:gd name="connsiteX43" fmla="*/ 822960 w 9104614"/>
              <a:gd name="connsiteY43" fmla="*/ 18426335 h 39914735"/>
              <a:gd name="connsiteX44" fmla="*/ 274320 w 9104614"/>
              <a:gd name="connsiteY44" fmla="*/ 18334895 h 39914735"/>
              <a:gd name="connsiteX45" fmla="*/ 548640 w 9104614"/>
              <a:gd name="connsiteY45" fmla="*/ 17786255 h 39914735"/>
              <a:gd name="connsiteX46" fmla="*/ 613326 w 9104614"/>
              <a:gd name="connsiteY46" fmla="*/ 17465166 h 39914735"/>
              <a:gd name="connsiteX47" fmla="*/ 220797 w 9104614"/>
              <a:gd name="connsiteY47" fmla="*/ 17130781 h 39914735"/>
              <a:gd name="connsiteX48" fmla="*/ 613326 w 9104614"/>
              <a:gd name="connsiteY48" fmla="*/ 16153349 h 39914735"/>
              <a:gd name="connsiteX49" fmla="*/ 883189 w 9104614"/>
              <a:gd name="connsiteY49" fmla="*/ 15304527 h 39914735"/>
              <a:gd name="connsiteX50" fmla="*/ 156491 w 9104614"/>
              <a:gd name="connsiteY50" fmla="*/ 14892977 h 39914735"/>
              <a:gd name="connsiteX51" fmla="*/ 499954 w 9104614"/>
              <a:gd name="connsiteY51" fmla="*/ 12706616 h 39914735"/>
              <a:gd name="connsiteX52" fmla="*/ 107425 w 9104614"/>
              <a:gd name="connsiteY52" fmla="*/ 12552284 h 39914735"/>
              <a:gd name="connsiteX53" fmla="*/ 588793 w 9104614"/>
              <a:gd name="connsiteY53" fmla="*/ 11600574 h 39914735"/>
              <a:gd name="connsiteX54" fmla="*/ 365760 w 9104614"/>
              <a:gd name="connsiteY54" fmla="*/ 11659775 h 39914735"/>
              <a:gd name="connsiteX55" fmla="*/ 1177585 w 9104614"/>
              <a:gd name="connsiteY55" fmla="*/ 10726030 h 39914735"/>
              <a:gd name="connsiteX56" fmla="*/ 2134374 w 9104614"/>
              <a:gd name="connsiteY56" fmla="*/ 10571698 h 39914735"/>
              <a:gd name="connsiteX57" fmla="*/ 2743200 w 9104614"/>
              <a:gd name="connsiteY57" fmla="*/ 7910735 h 39914735"/>
              <a:gd name="connsiteX58" fmla="*/ 3931920 w 9104614"/>
              <a:gd name="connsiteY58" fmla="*/ 7544975 h 39914735"/>
              <a:gd name="connsiteX59" fmla="*/ 4297680 w 9104614"/>
              <a:gd name="connsiteY59" fmla="*/ 6081935 h 39914735"/>
              <a:gd name="connsiteX60" fmla="*/ 3277560 w 9104614"/>
              <a:gd name="connsiteY60" fmla="*/ 5730991 h 39914735"/>
              <a:gd name="connsiteX61" fmla="*/ 3112920 w 9104614"/>
              <a:gd name="connsiteY61" fmla="*/ 5131152 h 39914735"/>
              <a:gd name="connsiteX62" fmla="*/ 3042360 w 9104614"/>
              <a:gd name="connsiteY62" fmla="*/ 4823283 h 39914735"/>
              <a:gd name="connsiteX63" fmla="*/ 2651760 w 9104614"/>
              <a:gd name="connsiteY63" fmla="*/ 4618895 h 39914735"/>
              <a:gd name="connsiteX64" fmla="*/ 2830680 w 9104614"/>
              <a:gd name="connsiteY64" fmla="*/ 3617462 h 39914735"/>
              <a:gd name="connsiteX65" fmla="*/ 2595480 w 9104614"/>
              <a:gd name="connsiteY65" fmla="*/ 3283937 h 39914735"/>
              <a:gd name="connsiteX66" fmla="*/ 2377440 w 9104614"/>
              <a:gd name="connsiteY66" fmla="*/ 2515775 h 39914735"/>
              <a:gd name="connsiteX67" fmla="*/ 2377440 w 9104614"/>
              <a:gd name="connsiteY67" fmla="*/ 1784255 h 39914735"/>
              <a:gd name="connsiteX68" fmla="*/ 3900674 w 9104614"/>
              <a:gd name="connsiteY68" fmla="*/ 618010 h 39914735"/>
              <a:gd name="connsiteX69" fmla="*/ 4751040 w 9104614"/>
              <a:gd name="connsiteY69" fmla="*/ 163991 h 39914735"/>
              <a:gd name="connsiteX0" fmla="*/ 4751040 w 9104614"/>
              <a:gd name="connsiteY0" fmla="*/ 163991 h 39914735"/>
              <a:gd name="connsiteX1" fmla="*/ 6241080 w 9104614"/>
              <a:gd name="connsiteY1" fmla="*/ 515387 h 39914735"/>
              <a:gd name="connsiteX2" fmla="*/ 7346520 w 9104614"/>
              <a:gd name="connsiteY2" fmla="*/ 1721208 h 39914735"/>
              <a:gd name="connsiteX3" fmla="*/ 7158360 w 9104614"/>
              <a:gd name="connsiteY3" fmla="*/ 2644815 h 39914735"/>
              <a:gd name="connsiteX4" fmla="*/ 6993720 w 9104614"/>
              <a:gd name="connsiteY4" fmla="*/ 3696701 h 39914735"/>
              <a:gd name="connsiteX5" fmla="*/ 7181880 w 9104614"/>
              <a:gd name="connsiteY5" fmla="*/ 5005145 h 39914735"/>
              <a:gd name="connsiteX6" fmla="*/ 6805560 w 9104614"/>
              <a:gd name="connsiteY6" fmla="*/ 5261703 h 39914735"/>
              <a:gd name="connsiteX7" fmla="*/ 6970200 w 9104614"/>
              <a:gd name="connsiteY7" fmla="*/ 5758919 h 39914735"/>
              <a:gd name="connsiteX8" fmla="*/ 7064280 w 9104614"/>
              <a:gd name="connsiteY8" fmla="*/ 6287933 h 39914735"/>
              <a:gd name="connsiteX9" fmla="*/ 8252391 w 9104614"/>
              <a:gd name="connsiteY9" fmla="*/ 7459349 h 39914735"/>
              <a:gd name="connsiteX10" fmla="*/ 8635626 w 9104614"/>
              <a:gd name="connsiteY10" fmla="*/ 9542823 h 39914735"/>
              <a:gd name="connsiteX11" fmla="*/ 8169498 w 9104614"/>
              <a:gd name="connsiteY11" fmla="*/ 13812657 h 39914735"/>
              <a:gd name="connsiteX12" fmla="*/ 7237244 w 9104614"/>
              <a:gd name="connsiteY12" fmla="*/ 15896130 h 39914735"/>
              <a:gd name="connsiteX13" fmla="*/ 7139111 w 9104614"/>
              <a:gd name="connsiteY13" fmla="*/ 15896130 h 39914735"/>
              <a:gd name="connsiteX14" fmla="*/ 7863840 w 9104614"/>
              <a:gd name="connsiteY14" fmla="*/ 16688975 h 39914735"/>
              <a:gd name="connsiteX15" fmla="*/ 7772400 w 9104614"/>
              <a:gd name="connsiteY15" fmla="*/ 20803775 h 39914735"/>
              <a:gd name="connsiteX16" fmla="*/ 6949440 w 9104614"/>
              <a:gd name="connsiteY16" fmla="*/ 22541135 h 39914735"/>
              <a:gd name="connsiteX17" fmla="*/ 6949440 w 9104614"/>
              <a:gd name="connsiteY17" fmla="*/ 24644255 h 39914735"/>
              <a:gd name="connsiteX18" fmla="*/ 6675120 w 9104614"/>
              <a:gd name="connsiteY18" fmla="*/ 25558655 h 39914735"/>
              <a:gd name="connsiteX19" fmla="*/ 6675120 w 9104614"/>
              <a:gd name="connsiteY19" fmla="*/ 26838815 h 39914735"/>
              <a:gd name="connsiteX20" fmla="*/ 6400800 w 9104614"/>
              <a:gd name="connsiteY20" fmla="*/ 29399135 h 39914735"/>
              <a:gd name="connsiteX21" fmla="*/ 6858000 w 9104614"/>
              <a:gd name="connsiteY21" fmla="*/ 31502255 h 39914735"/>
              <a:gd name="connsiteX22" fmla="*/ 6492240 w 9104614"/>
              <a:gd name="connsiteY22" fmla="*/ 35891375 h 39914735"/>
              <a:gd name="connsiteX23" fmla="*/ 7406640 w 9104614"/>
              <a:gd name="connsiteY23" fmla="*/ 37262975 h 39914735"/>
              <a:gd name="connsiteX24" fmla="*/ 6675120 w 9104614"/>
              <a:gd name="connsiteY24" fmla="*/ 38543135 h 39914735"/>
              <a:gd name="connsiteX25" fmla="*/ 6766560 w 9104614"/>
              <a:gd name="connsiteY25" fmla="*/ 39366095 h 39914735"/>
              <a:gd name="connsiteX26" fmla="*/ 6217920 w 9104614"/>
              <a:gd name="connsiteY26" fmla="*/ 39183215 h 39914735"/>
              <a:gd name="connsiteX27" fmla="*/ 6217920 w 9104614"/>
              <a:gd name="connsiteY27" fmla="*/ 39640415 h 39914735"/>
              <a:gd name="connsiteX28" fmla="*/ 5303520 w 9104614"/>
              <a:gd name="connsiteY28" fmla="*/ 39914735 h 39914735"/>
              <a:gd name="connsiteX29" fmla="*/ 2743200 w 9104614"/>
              <a:gd name="connsiteY29" fmla="*/ 39640415 h 39914735"/>
              <a:gd name="connsiteX30" fmla="*/ 3566160 w 9104614"/>
              <a:gd name="connsiteY30" fmla="*/ 39000335 h 39914735"/>
              <a:gd name="connsiteX31" fmla="*/ 548640 w 9104614"/>
              <a:gd name="connsiteY31" fmla="*/ 38908895 h 39914735"/>
              <a:gd name="connsiteX32" fmla="*/ 2743200 w 9104614"/>
              <a:gd name="connsiteY32" fmla="*/ 37903055 h 39914735"/>
              <a:gd name="connsiteX33" fmla="*/ 4297680 w 9104614"/>
              <a:gd name="connsiteY33" fmla="*/ 36348575 h 39914735"/>
              <a:gd name="connsiteX34" fmla="*/ 3566160 w 9104614"/>
              <a:gd name="connsiteY34" fmla="*/ 30496415 h 39914735"/>
              <a:gd name="connsiteX35" fmla="*/ 3657600 w 9104614"/>
              <a:gd name="connsiteY35" fmla="*/ 29764895 h 39914735"/>
              <a:gd name="connsiteX36" fmla="*/ 0 w 9104614"/>
              <a:gd name="connsiteY36" fmla="*/ 29033375 h 39914735"/>
              <a:gd name="connsiteX37" fmla="*/ 1828800 w 9104614"/>
              <a:gd name="connsiteY37" fmla="*/ 19066415 h 39914735"/>
              <a:gd name="connsiteX38" fmla="*/ 1280160 w 9104614"/>
              <a:gd name="connsiteY38" fmla="*/ 19157855 h 39914735"/>
              <a:gd name="connsiteX39" fmla="*/ 1371600 w 9104614"/>
              <a:gd name="connsiteY39" fmla="*/ 18974975 h 39914735"/>
              <a:gd name="connsiteX40" fmla="*/ 1005840 w 9104614"/>
              <a:gd name="connsiteY40" fmla="*/ 19157855 h 39914735"/>
              <a:gd name="connsiteX41" fmla="*/ 822960 w 9104614"/>
              <a:gd name="connsiteY41" fmla="*/ 18883535 h 39914735"/>
              <a:gd name="connsiteX42" fmla="*/ 457200 w 9104614"/>
              <a:gd name="connsiteY42" fmla="*/ 19066415 h 39914735"/>
              <a:gd name="connsiteX43" fmla="*/ 822960 w 9104614"/>
              <a:gd name="connsiteY43" fmla="*/ 18426335 h 39914735"/>
              <a:gd name="connsiteX44" fmla="*/ 274320 w 9104614"/>
              <a:gd name="connsiteY44" fmla="*/ 18334895 h 39914735"/>
              <a:gd name="connsiteX45" fmla="*/ 548640 w 9104614"/>
              <a:gd name="connsiteY45" fmla="*/ 17786255 h 39914735"/>
              <a:gd name="connsiteX46" fmla="*/ 613326 w 9104614"/>
              <a:gd name="connsiteY46" fmla="*/ 17465166 h 39914735"/>
              <a:gd name="connsiteX47" fmla="*/ 220797 w 9104614"/>
              <a:gd name="connsiteY47" fmla="*/ 17130781 h 39914735"/>
              <a:gd name="connsiteX48" fmla="*/ 613326 w 9104614"/>
              <a:gd name="connsiteY48" fmla="*/ 16153349 h 39914735"/>
              <a:gd name="connsiteX49" fmla="*/ 883189 w 9104614"/>
              <a:gd name="connsiteY49" fmla="*/ 15304527 h 39914735"/>
              <a:gd name="connsiteX50" fmla="*/ 156491 w 9104614"/>
              <a:gd name="connsiteY50" fmla="*/ 14892977 h 39914735"/>
              <a:gd name="connsiteX51" fmla="*/ 499954 w 9104614"/>
              <a:gd name="connsiteY51" fmla="*/ 12706616 h 39914735"/>
              <a:gd name="connsiteX52" fmla="*/ 613326 w 9104614"/>
              <a:gd name="connsiteY52" fmla="*/ 12603728 h 39914735"/>
              <a:gd name="connsiteX53" fmla="*/ 588793 w 9104614"/>
              <a:gd name="connsiteY53" fmla="*/ 11600574 h 39914735"/>
              <a:gd name="connsiteX54" fmla="*/ 365760 w 9104614"/>
              <a:gd name="connsiteY54" fmla="*/ 11659775 h 39914735"/>
              <a:gd name="connsiteX55" fmla="*/ 1177585 w 9104614"/>
              <a:gd name="connsiteY55" fmla="*/ 10726030 h 39914735"/>
              <a:gd name="connsiteX56" fmla="*/ 2134374 w 9104614"/>
              <a:gd name="connsiteY56" fmla="*/ 10571698 h 39914735"/>
              <a:gd name="connsiteX57" fmla="*/ 2743200 w 9104614"/>
              <a:gd name="connsiteY57" fmla="*/ 7910735 h 39914735"/>
              <a:gd name="connsiteX58" fmla="*/ 3931920 w 9104614"/>
              <a:gd name="connsiteY58" fmla="*/ 7544975 h 39914735"/>
              <a:gd name="connsiteX59" fmla="*/ 4297680 w 9104614"/>
              <a:gd name="connsiteY59" fmla="*/ 6081935 h 39914735"/>
              <a:gd name="connsiteX60" fmla="*/ 3277560 w 9104614"/>
              <a:gd name="connsiteY60" fmla="*/ 5730991 h 39914735"/>
              <a:gd name="connsiteX61" fmla="*/ 3112920 w 9104614"/>
              <a:gd name="connsiteY61" fmla="*/ 5131152 h 39914735"/>
              <a:gd name="connsiteX62" fmla="*/ 3042360 w 9104614"/>
              <a:gd name="connsiteY62" fmla="*/ 4823283 h 39914735"/>
              <a:gd name="connsiteX63" fmla="*/ 2651760 w 9104614"/>
              <a:gd name="connsiteY63" fmla="*/ 4618895 h 39914735"/>
              <a:gd name="connsiteX64" fmla="*/ 2830680 w 9104614"/>
              <a:gd name="connsiteY64" fmla="*/ 3617462 h 39914735"/>
              <a:gd name="connsiteX65" fmla="*/ 2595480 w 9104614"/>
              <a:gd name="connsiteY65" fmla="*/ 3283937 h 39914735"/>
              <a:gd name="connsiteX66" fmla="*/ 2377440 w 9104614"/>
              <a:gd name="connsiteY66" fmla="*/ 2515775 h 39914735"/>
              <a:gd name="connsiteX67" fmla="*/ 2377440 w 9104614"/>
              <a:gd name="connsiteY67" fmla="*/ 1784255 h 39914735"/>
              <a:gd name="connsiteX68" fmla="*/ 3900674 w 9104614"/>
              <a:gd name="connsiteY68" fmla="*/ 618010 h 39914735"/>
              <a:gd name="connsiteX69" fmla="*/ 4751040 w 9104614"/>
              <a:gd name="connsiteY69" fmla="*/ 163991 h 39914735"/>
              <a:gd name="connsiteX0" fmla="*/ 4751040 w 9104614"/>
              <a:gd name="connsiteY0" fmla="*/ 163991 h 39914735"/>
              <a:gd name="connsiteX1" fmla="*/ 6241080 w 9104614"/>
              <a:gd name="connsiteY1" fmla="*/ 515387 h 39914735"/>
              <a:gd name="connsiteX2" fmla="*/ 7346520 w 9104614"/>
              <a:gd name="connsiteY2" fmla="*/ 1721208 h 39914735"/>
              <a:gd name="connsiteX3" fmla="*/ 7158360 w 9104614"/>
              <a:gd name="connsiteY3" fmla="*/ 2644815 h 39914735"/>
              <a:gd name="connsiteX4" fmla="*/ 6993720 w 9104614"/>
              <a:gd name="connsiteY4" fmla="*/ 3696701 h 39914735"/>
              <a:gd name="connsiteX5" fmla="*/ 7181880 w 9104614"/>
              <a:gd name="connsiteY5" fmla="*/ 5005145 h 39914735"/>
              <a:gd name="connsiteX6" fmla="*/ 6805560 w 9104614"/>
              <a:gd name="connsiteY6" fmla="*/ 5261703 h 39914735"/>
              <a:gd name="connsiteX7" fmla="*/ 6970200 w 9104614"/>
              <a:gd name="connsiteY7" fmla="*/ 5758919 h 39914735"/>
              <a:gd name="connsiteX8" fmla="*/ 7064280 w 9104614"/>
              <a:gd name="connsiteY8" fmla="*/ 6287933 h 39914735"/>
              <a:gd name="connsiteX9" fmla="*/ 8252391 w 9104614"/>
              <a:gd name="connsiteY9" fmla="*/ 7459349 h 39914735"/>
              <a:gd name="connsiteX10" fmla="*/ 8635626 w 9104614"/>
              <a:gd name="connsiteY10" fmla="*/ 9542823 h 39914735"/>
              <a:gd name="connsiteX11" fmla="*/ 8169498 w 9104614"/>
              <a:gd name="connsiteY11" fmla="*/ 13812657 h 39914735"/>
              <a:gd name="connsiteX12" fmla="*/ 7237244 w 9104614"/>
              <a:gd name="connsiteY12" fmla="*/ 15896130 h 39914735"/>
              <a:gd name="connsiteX13" fmla="*/ 7139111 w 9104614"/>
              <a:gd name="connsiteY13" fmla="*/ 15896130 h 39914735"/>
              <a:gd name="connsiteX14" fmla="*/ 7863840 w 9104614"/>
              <a:gd name="connsiteY14" fmla="*/ 16688975 h 39914735"/>
              <a:gd name="connsiteX15" fmla="*/ 7772400 w 9104614"/>
              <a:gd name="connsiteY15" fmla="*/ 20803775 h 39914735"/>
              <a:gd name="connsiteX16" fmla="*/ 6949440 w 9104614"/>
              <a:gd name="connsiteY16" fmla="*/ 22541135 h 39914735"/>
              <a:gd name="connsiteX17" fmla="*/ 6949440 w 9104614"/>
              <a:gd name="connsiteY17" fmla="*/ 24644255 h 39914735"/>
              <a:gd name="connsiteX18" fmla="*/ 6675120 w 9104614"/>
              <a:gd name="connsiteY18" fmla="*/ 25558655 h 39914735"/>
              <a:gd name="connsiteX19" fmla="*/ 6675120 w 9104614"/>
              <a:gd name="connsiteY19" fmla="*/ 26838815 h 39914735"/>
              <a:gd name="connsiteX20" fmla="*/ 6400800 w 9104614"/>
              <a:gd name="connsiteY20" fmla="*/ 29399135 h 39914735"/>
              <a:gd name="connsiteX21" fmla="*/ 6858000 w 9104614"/>
              <a:gd name="connsiteY21" fmla="*/ 31502255 h 39914735"/>
              <a:gd name="connsiteX22" fmla="*/ 6492240 w 9104614"/>
              <a:gd name="connsiteY22" fmla="*/ 35891375 h 39914735"/>
              <a:gd name="connsiteX23" fmla="*/ 7406640 w 9104614"/>
              <a:gd name="connsiteY23" fmla="*/ 37262975 h 39914735"/>
              <a:gd name="connsiteX24" fmla="*/ 6675120 w 9104614"/>
              <a:gd name="connsiteY24" fmla="*/ 38543135 h 39914735"/>
              <a:gd name="connsiteX25" fmla="*/ 6766560 w 9104614"/>
              <a:gd name="connsiteY25" fmla="*/ 39366095 h 39914735"/>
              <a:gd name="connsiteX26" fmla="*/ 6217920 w 9104614"/>
              <a:gd name="connsiteY26" fmla="*/ 39183215 h 39914735"/>
              <a:gd name="connsiteX27" fmla="*/ 6217920 w 9104614"/>
              <a:gd name="connsiteY27" fmla="*/ 39640415 h 39914735"/>
              <a:gd name="connsiteX28" fmla="*/ 5303520 w 9104614"/>
              <a:gd name="connsiteY28" fmla="*/ 39914735 h 39914735"/>
              <a:gd name="connsiteX29" fmla="*/ 2743200 w 9104614"/>
              <a:gd name="connsiteY29" fmla="*/ 39640415 h 39914735"/>
              <a:gd name="connsiteX30" fmla="*/ 3566160 w 9104614"/>
              <a:gd name="connsiteY30" fmla="*/ 39000335 h 39914735"/>
              <a:gd name="connsiteX31" fmla="*/ 548640 w 9104614"/>
              <a:gd name="connsiteY31" fmla="*/ 38908895 h 39914735"/>
              <a:gd name="connsiteX32" fmla="*/ 2743200 w 9104614"/>
              <a:gd name="connsiteY32" fmla="*/ 37903055 h 39914735"/>
              <a:gd name="connsiteX33" fmla="*/ 4297680 w 9104614"/>
              <a:gd name="connsiteY33" fmla="*/ 36348575 h 39914735"/>
              <a:gd name="connsiteX34" fmla="*/ 3566160 w 9104614"/>
              <a:gd name="connsiteY34" fmla="*/ 30496415 h 39914735"/>
              <a:gd name="connsiteX35" fmla="*/ 3657600 w 9104614"/>
              <a:gd name="connsiteY35" fmla="*/ 29764895 h 39914735"/>
              <a:gd name="connsiteX36" fmla="*/ 0 w 9104614"/>
              <a:gd name="connsiteY36" fmla="*/ 29033375 h 39914735"/>
              <a:gd name="connsiteX37" fmla="*/ 1828800 w 9104614"/>
              <a:gd name="connsiteY37" fmla="*/ 19066415 h 39914735"/>
              <a:gd name="connsiteX38" fmla="*/ 1280160 w 9104614"/>
              <a:gd name="connsiteY38" fmla="*/ 19157855 h 39914735"/>
              <a:gd name="connsiteX39" fmla="*/ 1371600 w 9104614"/>
              <a:gd name="connsiteY39" fmla="*/ 18974975 h 39914735"/>
              <a:gd name="connsiteX40" fmla="*/ 1005840 w 9104614"/>
              <a:gd name="connsiteY40" fmla="*/ 19157855 h 39914735"/>
              <a:gd name="connsiteX41" fmla="*/ 822960 w 9104614"/>
              <a:gd name="connsiteY41" fmla="*/ 18883535 h 39914735"/>
              <a:gd name="connsiteX42" fmla="*/ 457200 w 9104614"/>
              <a:gd name="connsiteY42" fmla="*/ 19066415 h 39914735"/>
              <a:gd name="connsiteX43" fmla="*/ 822960 w 9104614"/>
              <a:gd name="connsiteY43" fmla="*/ 18426335 h 39914735"/>
              <a:gd name="connsiteX44" fmla="*/ 274320 w 9104614"/>
              <a:gd name="connsiteY44" fmla="*/ 18334895 h 39914735"/>
              <a:gd name="connsiteX45" fmla="*/ 548640 w 9104614"/>
              <a:gd name="connsiteY45" fmla="*/ 17786255 h 39914735"/>
              <a:gd name="connsiteX46" fmla="*/ 613326 w 9104614"/>
              <a:gd name="connsiteY46" fmla="*/ 17465166 h 39914735"/>
              <a:gd name="connsiteX47" fmla="*/ 220797 w 9104614"/>
              <a:gd name="connsiteY47" fmla="*/ 17130781 h 39914735"/>
              <a:gd name="connsiteX48" fmla="*/ 613326 w 9104614"/>
              <a:gd name="connsiteY48" fmla="*/ 16153349 h 39914735"/>
              <a:gd name="connsiteX49" fmla="*/ 883189 w 9104614"/>
              <a:gd name="connsiteY49" fmla="*/ 15304527 h 39914735"/>
              <a:gd name="connsiteX50" fmla="*/ 156491 w 9104614"/>
              <a:gd name="connsiteY50" fmla="*/ 14892977 h 39914735"/>
              <a:gd name="connsiteX51" fmla="*/ 499954 w 9104614"/>
              <a:gd name="connsiteY51" fmla="*/ 12706616 h 39914735"/>
              <a:gd name="connsiteX52" fmla="*/ 809590 w 9104614"/>
              <a:gd name="connsiteY52" fmla="*/ 12835225 h 39914735"/>
              <a:gd name="connsiteX53" fmla="*/ 588793 w 9104614"/>
              <a:gd name="connsiteY53" fmla="*/ 11600574 h 39914735"/>
              <a:gd name="connsiteX54" fmla="*/ 365760 w 9104614"/>
              <a:gd name="connsiteY54" fmla="*/ 11659775 h 39914735"/>
              <a:gd name="connsiteX55" fmla="*/ 1177585 w 9104614"/>
              <a:gd name="connsiteY55" fmla="*/ 10726030 h 39914735"/>
              <a:gd name="connsiteX56" fmla="*/ 2134374 w 9104614"/>
              <a:gd name="connsiteY56" fmla="*/ 10571698 h 39914735"/>
              <a:gd name="connsiteX57" fmla="*/ 2743200 w 9104614"/>
              <a:gd name="connsiteY57" fmla="*/ 7910735 h 39914735"/>
              <a:gd name="connsiteX58" fmla="*/ 3931920 w 9104614"/>
              <a:gd name="connsiteY58" fmla="*/ 7544975 h 39914735"/>
              <a:gd name="connsiteX59" fmla="*/ 4297680 w 9104614"/>
              <a:gd name="connsiteY59" fmla="*/ 6081935 h 39914735"/>
              <a:gd name="connsiteX60" fmla="*/ 3277560 w 9104614"/>
              <a:gd name="connsiteY60" fmla="*/ 5730991 h 39914735"/>
              <a:gd name="connsiteX61" fmla="*/ 3112920 w 9104614"/>
              <a:gd name="connsiteY61" fmla="*/ 5131152 h 39914735"/>
              <a:gd name="connsiteX62" fmla="*/ 3042360 w 9104614"/>
              <a:gd name="connsiteY62" fmla="*/ 4823283 h 39914735"/>
              <a:gd name="connsiteX63" fmla="*/ 2651760 w 9104614"/>
              <a:gd name="connsiteY63" fmla="*/ 4618895 h 39914735"/>
              <a:gd name="connsiteX64" fmla="*/ 2830680 w 9104614"/>
              <a:gd name="connsiteY64" fmla="*/ 3617462 h 39914735"/>
              <a:gd name="connsiteX65" fmla="*/ 2595480 w 9104614"/>
              <a:gd name="connsiteY65" fmla="*/ 3283937 h 39914735"/>
              <a:gd name="connsiteX66" fmla="*/ 2377440 w 9104614"/>
              <a:gd name="connsiteY66" fmla="*/ 2515775 h 39914735"/>
              <a:gd name="connsiteX67" fmla="*/ 2377440 w 9104614"/>
              <a:gd name="connsiteY67" fmla="*/ 1784255 h 39914735"/>
              <a:gd name="connsiteX68" fmla="*/ 3900674 w 9104614"/>
              <a:gd name="connsiteY68" fmla="*/ 618010 h 39914735"/>
              <a:gd name="connsiteX69" fmla="*/ 4751040 w 9104614"/>
              <a:gd name="connsiteY69" fmla="*/ 163991 h 39914735"/>
              <a:gd name="connsiteX0" fmla="*/ 4751040 w 9104614"/>
              <a:gd name="connsiteY0" fmla="*/ 163991 h 39914735"/>
              <a:gd name="connsiteX1" fmla="*/ 6241080 w 9104614"/>
              <a:gd name="connsiteY1" fmla="*/ 515387 h 39914735"/>
              <a:gd name="connsiteX2" fmla="*/ 7346520 w 9104614"/>
              <a:gd name="connsiteY2" fmla="*/ 1721208 h 39914735"/>
              <a:gd name="connsiteX3" fmla="*/ 7158360 w 9104614"/>
              <a:gd name="connsiteY3" fmla="*/ 2644815 h 39914735"/>
              <a:gd name="connsiteX4" fmla="*/ 6993720 w 9104614"/>
              <a:gd name="connsiteY4" fmla="*/ 3696701 h 39914735"/>
              <a:gd name="connsiteX5" fmla="*/ 7181880 w 9104614"/>
              <a:gd name="connsiteY5" fmla="*/ 5005145 h 39914735"/>
              <a:gd name="connsiteX6" fmla="*/ 6805560 w 9104614"/>
              <a:gd name="connsiteY6" fmla="*/ 5261703 h 39914735"/>
              <a:gd name="connsiteX7" fmla="*/ 6970200 w 9104614"/>
              <a:gd name="connsiteY7" fmla="*/ 5758919 h 39914735"/>
              <a:gd name="connsiteX8" fmla="*/ 7064280 w 9104614"/>
              <a:gd name="connsiteY8" fmla="*/ 6287933 h 39914735"/>
              <a:gd name="connsiteX9" fmla="*/ 8252391 w 9104614"/>
              <a:gd name="connsiteY9" fmla="*/ 7459349 h 39914735"/>
              <a:gd name="connsiteX10" fmla="*/ 8635626 w 9104614"/>
              <a:gd name="connsiteY10" fmla="*/ 9542823 h 39914735"/>
              <a:gd name="connsiteX11" fmla="*/ 8169498 w 9104614"/>
              <a:gd name="connsiteY11" fmla="*/ 13812657 h 39914735"/>
              <a:gd name="connsiteX12" fmla="*/ 7237244 w 9104614"/>
              <a:gd name="connsiteY12" fmla="*/ 15896130 h 39914735"/>
              <a:gd name="connsiteX13" fmla="*/ 7139111 w 9104614"/>
              <a:gd name="connsiteY13" fmla="*/ 15896130 h 39914735"/>
              <a:gd name="connsiteX14" fmla="*/ 7863840 w 9104614"/>
              <a:gd name="connsiteY14" fmla="*/ 16688975 h 39914735"/>
              <a:gd name="connsiteX15" fmla="*/ 7772400 w 9104614"/>
              <a:gd name="connsiteY15" fmla="*/ 20803775 h 39914735"/>
              <a:gd name="connsiteX16" fmla="*/ 6949440 w 9104614"/>
              <a:gd name="connsiteY16" fmla="*/ 22541135 h 39914735"/>
              <a:gd name="connsiteX17" fmla="*/ 6949440 w 9104614"/>
              <a:gd name="connsiteY17" fmla="*/ 24644255 h 39914735"/>
              <a:gd name="connsiteX18" fmla="*/ 6675120 w 9104614"/>
              <a:gd name="connsiteY18" fmla="*/ 25558655 h 39914735"/>
              <a:gd name="connsiteX19" fmla="*/ 6675120 w 9104614"/>
              <a:gd name="connsiteY19" fmla="*/ 26838815 h 39914735"/>
              <a:gd name="connsiteX20" fmla="*/ 6400800 w 9104614"/>
              <a:gd name="connsiteY20" fmla="*/ 29399135 h 39914735"/>
              <a:gd name="connsiteX21" fmla="*/ 6858000 w 9104614"/>
              <a:gd name="connsiteY21" fmla="*/ 31502255 h 39914735"/>
              <a:gd name="connsiteX22" fmla="*/ 6492240 w 9104614"/>
              <a:gd name="connsiteY22" fmla="*/ 35891375 h 39914735"/>
              <a:gd name="connsiteX23" fmla="*/ 7406640 w 9104614"/>
              <a:gd name="connsiteY23" fmla="*/ 37262975 h 39914735"/>
              <a:gd name="connsiteX24" fmla="*/ 6675120 w 9104614"/>
              <a:gd name="connsiteY24" fmla="*/ 38543135 h 39914735"/>
              <a:gd name="connsiteX25" fmla="*/ 6766560 w 9104614"/>
              <a:gd name="connsiteY25" fmla="*/ 39366095 h 39914735"/>
              <a:gd name="connsiteX26" fmla="*/ 6217920 w 9104614"/>
              <a:gd name="connsiteY26" fmla="*/ 39183215 h 39914735"/>
              <a:gd name="connsiteX27" fmla="*/ 6217920 w 9104614"/>
              <a:gd name="connsiteY27" fmla="*/ 39640415 h 39914735"/>
              <a:gd name="connsiteX28" fmla="*/ 5303520 w 9104614"/>
              <a:gd name="connsiteY28" fmla="*/ 39914735 h 39914735"/>
              <a:gd name="connsiteX29" fmla="*/ 2743200 w 9104614"/>
              <a:gd name="connsiteY29" fmla="*/ 39640415 h 39914735"/>
              <a:gd name="connsiteX30" fmla="*/ 3566160 w 9104614"/>
              <a:gd name="connsiteY30" fmla="*/ 39000335 h 39914735"/>
              <a:gd name="connsiteX31" fmla="*/ 548640 w 9104614"/>
              <a:gd name="connsiteY31" fmla="*/ 38908895 h 39914735"/>
              <a:gd name="connsiteX32" fmla="*/ 2743200 w 9104614"/>
              <a:gd name="connsiteY32" fmla="*/ 37903055 h 39914735"/>
              <a:gd name="connsiteX33" fmla="*/ 4297680 w 9104614"/>
              <a:gd name="connsiteY33" fmla="*/ 36348575 h 39914735"/>
              <a:gd name="connsiteX34" fmla="*/ 3566160 w 9104614"/>
              <a:gd name="connsiteY34" fmla="*/ 30496415 h 39914735"/>
              <a:gd name="connsiteX35" fmla="*/ 3657600 w 9104614"/>
              <a:gd name="connsiteY35" fmla="*/ 29764895 h 39914735"/>
              <a:gd name="connsiteX36" fmla="*/ 0 w 9104614"/>
              <a:gd name="connsiteY36" fmla="*/ 29033375 h 39914735"/>
              <a:gd name="connsiteX37" fmla="*/ 1828800 w 9104614"/>
              <a:gd name="connsiteY37" fmla="*/ 19066415 h 39914735"/>
              <a:gd name="connsiteX38" fmla="*/ 1280160 w 9104614"/>
              <a:gd name="connsiteY38" fmla="*/ 19157855 h 39914735"/>
              <a:gd name="connsiteX39" fmla="*/ 1371600 w 9104614"/>
              <a:gd name="connsiteY39" fmla="*/ 18974975 h 39914735"/>
              <a:gd name="connsiteX40" fmla="*/ 1005840 w 9104614"/>
              <a:gd name="connsiteY40" fmla="*/ 19157855 h 39914735"/>
              <a:gd name="connsiteX41" fmla="*/ 822960 w 9104614"/>
              <a:gd name="connsiteY41" fmla="*/ 18883535 h 39914735"/>
              <a:gd name="connsiteX42" fmla="*/ 457200 w 9104614"/>
              <a:gd name="connsiteY42" fmla="*/ 19066415 h 39914735"/>
              <a:gd name="connsiteX43" fmla="*/ 822960 w 9104614"/>
              <a:gd name="connsiteY43" fmla="*/ 18426335 h 39914735"/>
              <a:gd name="connsiteX44" fmla="*/ 274320 w 9104614"/>
              <a:gd name="connsiteY44" fmla="*/ 18334895 h 39914735"/>
              <a:gd name="connsiteX45" fmla="*/ 548640 w 9104614"/>
              <a:gd name="connsiteY45" fmla="*/ 17786255 h 39914735"/>
              <a:gd name="connsiteX46" fmla="*/ 613326 w 9104614"/>
              <a:gd name="connsiteY46" fmla="*/ 17465166 h 39914735"/>
              <a:gd name="connsiteX47" fmla="*/ 220797 w 9104614"/>
              <a:gd name="connsiteY47" fmla="*/ 17130781 h 39914735"/>
              <a:gd name="connsiteX48" fmla="*/ 613326 w 9104614"/>
              <a:gd name="connsiteY48" fmla="*/ 16153349 h 39914735"/>
              <a:gd name="connsiteX49" fmla="*/ 883189 w 9104614"/>
              <a:gd name="connsiteY49" fmla="*/ 15304527 h 39914735"/>
              <a:gd name="connsiteX50" fmla="*/ 156491 w 9104614"/>
              <a:gd name="connsiteY50" fmla="*/ 14892977 h 39914735"/>
              <a:gd name="connsiteX51" fmla="*/ 564260 w 9104614"/>
              <a:gd name="connsiteY51" fmla="*/ 13401107 h 39914735"/>
              <a:gd name="connsiteX52" fmla="*/ 809590 w 9104614"/>
              <a:gd name="connsiteY52" fmla="*/ 12835225 h 39914735"/>
              <a:gd name="connsiteX53" fmla="*/ 588793 w 9104614"/>
              <a:gd name="connsiteY53" fmla="*/ 11600574 h 39914735"/>
              <a:gd name="connsiteX54" fmla="*/ 365760 w 9104614"/>
              <a:gd name="connsiteY54" fmla="*/ 11659775 h 39914735"/>
              <a:gd name="connsiteX55" fmla="*/ 1177585 w 9104614"/>
              <a:gd name="connsiteY55" fmla="*/ 10726030 h 39914735"/>
              <a:gd name="connsiteX56" fmla="*/ 2134374 w 9104614"/>
              <a:gd name="connsiteY56" fmla="*/ 10571698 h 39914735"/>
              <a:gd name="connsiteX57" fmla="*/ 2743200 w 9104614"/>
              <a:gd name="connsiteY57" fmla="*/ 7910735 h 39914735"/>
              <a:gd name="connsiteX58" fmla="*/ 3931920 w 9104614"/>
              <a:gd name="connsiteY58" fmla="*/ 7544975 h 39914735"/>
              <a:gd name="connsiteX59" fmla="*/ 4297680 w 9104614"/>
              <a:gd name="connsiteY59" fmla="*/ 6081935 h 39914735"/>
              <a:gd name="connsiteX60" fmla="*/ 3277560 w 9104614"/>
              <a:gd name="connsiteY60" fmla="*/ 5730991 h 39914735"/>
              <a:gd name="connsiteX61" fmla="*/ 3112920 w 9104614"/>
              <a:gd name="connsiteY61" fmla="*/ 5131152 h 39914735"/>
              <a:gd name="connsiteX62" fmla="*/ 3042360 w 9104614"/>
              <a:gd name="connsiteY62" fmla="*/ 4823283 h 39914735"/>
              <a:gd name="connsiteX63" fmla="*/ 2651760 w 9104614"/>
              <a:gd name="connsiteY63" fmla="*/ 4618895 h 39914735"/>
              <a:gd name="connsiteX64" fmla="*/ 2830680 w 9104614"/>
              <a:gd name="connsiteY64" fmla="*/ 3617462 h 39914735"/>
              <a:gd name="connsiteX65" fmla="*/ 2595480 w 9104614"/>
              <a:gd name="connsiteY65" fmla="*/ 3283937 h 39914735"/>
              <a:gd name="connsiteX66" fmla="*/ 2377440 w 9104614"/>
              <a:gd name="connsiteY66" fmla="*/ 2515775 h 39914735"/>
              <a:gd name="connsiteX67" fmla="*/ 2377440 w 9104614"/>
              <a:gd name="connsiteY67" fmla="*/ 1784255 h 39914735"/>
              <a:gd name="connsiteX68" fmla="*/ 3900674 w 9104614"/>
              <a:gd name="connsiteY68" fmla="*/ 618010 h 39914735"/>
              <a:gd name="connsiteX69" fmla="*/ 4751040 w 9104614"/>
              <a:gd name="connsiteY69" fmla="*/ 163991 h 39914735"/>
              <a:gd name="connsiteX0" fmla="*/ 4751040 w 9104614"/>
              <a:gd name="connsiteY0" fmla="*/ 163991 h 39914735"/>
              <a:gd name="connsiteX1" fmla="*/ 6241080 w 9104614"/>
              <a:gd name="connsiteY1" fmla="*/ 515387 h 39914735"/>
              <a:gd name="connsiteX2" fmla="*/ 7346520 w 9104614"/>
              <a:gd name="connsiteY2" fmla="*/ 1721208 h 39914735"/>
              <a:gd name="connsiteX3" fmla="*/ 7158360 w 9104614"/>
              <a:gd name="connsiteY3" fmla="*/ 2644815 h 39914735"/>
              <a:gd name="connsiteX4" fmla="*/ 6993720 w 9104614"/>
              <a:gd name="connsiteY4" fmla="*/ 3696701 h 39914735"/>
              <a:gd name="connsiteX5" fmla="*/ 7181880 w 9104614"/>
              <a:gd name="connsiteY5" fmla="*/ 5005145 h 39914735"/>
              <a:gd name="connsiteX6" fmla="*/ 6805560 w 9104614"/>
              <a:gd name="connsiteY6" fmla="*/ 5261703 h 39914735"/>
              <a:gd name="connsiteX7" fmla="*/ 6970200 w 9104614"/>
              <a:gd name="connsiteY7" fmla="*/ 5758919 h 39914735"/>
              <a:gd name="connsiteX8" fmla="*/ 7064280 w 9104614"/>
              <a:gd name="connsiteY8" fmla="*/ 6287933 h 39914735"/>
              <a:gd name="connsiteX9" fmla="*/ 8252391 w 9104614"/>
              <a:gd name="connsiteY9" fmla="*/ 7459349 h 39914735"/>
              <a:gd name="connsiteX10" fmla="*/ 8635626 w 9104614"/>
              <a:gd name="connsiteY10" fmla="*/ 9542823 h 39914735"/>
              <a:gd name="connsiteX11" fmla="*/ 8169498 w 9104614"/>
              <a:gd name="connsiteY11" fmla="*/ 13812657 h 39914735"/>
              <a:gd name="connsiteX12" fmla="*/ 7237244 w 9104614"/>
              <a:gd name="connsiteY12" fmla="*/ 15896130 h 39914735"/>
              <a:gd name="connsiteX13" fmla="*/ 7139111 w 9104614"/>
              <a:gd name="connsiteY13" fmla="*/ 15896130 h 39914735"/>
              <a:gd name="connsiteX14" fmla="*/ 7863840 w 9104614"/>
              <a:gd name="connsiteY14" fmla="*/ 16688975 h 39914735"/>
              <a:gd name="connsiteX15" fmla="*/ 7772400 w 9104614"/>
              <a:gd name="connsiteY15" fmla="*/ 20803775 h 39914735"/>
              <a:gd name="connsiteX16" fmla="*/ 6949440 w 9104614"/>
              <a:gd name="connsiteY16" fmla="*/ 22541135 h 39914735"/>
              <a:gd name="connsiteX17" fmla="*/ 6949440 w 9104614"/>
              <a:gd name="connsiteY17" fmla="*/ 24644255 h 39914735"/>
              <a:gd name="connsiteX18" fmla="*/ 6675120 w 9104614"/>
              <a:gd name="connsiteY18" fmla="*/ 25558655 h 39914735"/>
              <a:gd name="connsiteX19" fmla="*/ 6675120 w 9104614"/>
              <a:gd name="connsiteY19" fmla="*/ 26838815 h 39914735"/>
              <a:gd name="connsiteX20" fmla="*/ 6400800 w 9104614"/>
              <a:gd name="connsiteY20" fmla="*/ 29399135 h 39914735"/>
              <a:gd name="connsiteX21" fmla="*/ 6858000 w 9104614"/>
              <a:gd name="connsiteY21" fmla="*/ 31502255 h 39914735"/>
              <a:gd name="connsiteX22" fmla="*/ 6492240 w 9104614"/>
              <a:gd name="connsiteY22" fmla="*/ 35891375 h 39914735"/>
              <a:gd name="connsiteX23" fmla="*/ 7406640 w 9104614"/>
              <a:gd name="connsiteY23" fmla="*/ 37262975 h 39914735"/>
              <a:gd name="connsiteX24" fmla="*/ 6675120 w 9104614"/>
              <a:gd name="connsiteY24" fmla="*/ 38543135 h 39914735"/>
              <a:gd name="connsiteX25" fmla="*/ 6766560 w 9104614"/>
              <a:gd name="connsiteY25" fmla="*/ 39366095 h 39914735"/>
              <a:gd name="connsiteX26" fmla="*/ 6217920 w 9104614"/>
              <a:gd name="connsiteY26" fmla="*/ 39183215 h 39914735"/>
              <a:gd name="connsiteX27" fmla="*/ 6217920 w 9104614"/>
              <a:gd name="connsiteY27" fmla="*/ 39640415 h 39914735"/>
              <a:gd name="connsiteX28" fmla="*/ 5303520 w 9104614"/>
              <a:gd name="connsiteY28" fmla="*/ 39914735 h 39914735"/>
              <a:gd name="connsiteX29" fmla="*/ 2743200 w 9104614"/>
              <a:gd name="connsiteY29" fmla="*/ 39640415 h 39914735"/>
              <a:gd name="connsiteX30" fmla="*/ 3566160 w 9104614"/>
              <a:gd name="connsiteY30" fmla="*/ 39000335 h 39914735"/>
              <a:gd name="connsiteX31" fmla="*/ 548640 w 9104614"/>
              <a:gd name="connsiteY31" fmla="*/ 38908895 h 39914735"/>
              <a:gd name="connsiteX32" fmla="*/ 2743200 w 9104614"/>
              <a:gd name="connsiteY32" fmla="*/ 37903055 h 39914735"/>
              <a:gd name="connsiteX33" fmla="*/ 4297680 w 9104614"/>
              <a:gd name="connsiteY33" fmla="*/ 36348575 h 39914735"/>
              <a:gd name="connsiteX34" fmla="*/ 3566160 w 9104614"/>
              <a:gd name="connsiteY34" fmla="*/ 30496415 h 39914735"/>
              <a:gd name="connsiteX35" fmla="*/ 3657600 w 9104614"/>
              <a:gd name="connsiteY35" fmla="*/ 29764895 h 39914735"/>
              <a:gd name="connsiteX36" fmla="*/ 0 w 9104614"/>
              <a:gd name="connsiteY36" fmla="*/ 29033375 h 39914735"/>
              <a:gd name="connsiteX37" fmla="*/ 1828800 w 9104614"/>
              <a:gd name="connsiteY37" fmla="*/ 19066415 h 39914735"/>
              <a:gd name="connsiteX38" fmla="*/ 1280160 w 9104614"/>
              <a:gd name="connsiteY38" fmla="*/ 19157855 h 39914735"/>
              <a:gd name="connsiteX39" fmla="*/ 1371600 w 9104614"/>
              <a:gd name="connsiteY39" fmla="*/ 18974975 h 39914735"/>
              <a:gd name="connsiteX40" fmla="*/ 1005840 w 9104614"/>
              <a:gd name="connsiteY40" fmla="*/ 19157855 h 39914735"/>
              <a:gd name="connsiteX41" fmla="*/ 822960 w 9104614"/>
              <a:gd name="connsiteY41" fmla="*/ 18883535 h 39914735"/>
              <a:gd name="connsiteX42" fmla="*/ 457200 w 9104614"/>
              <a:gd name="connsiteY42" fmla="*/ 19066415 h 39914735"/>
              <a:gd name="connsiteX43" fmla="*/ 822960 w 9104614"/>
              <a:gd name="connsiteY43" fmla="*/ 18426335 h 39914735"/>
              <a:gd name="connsiteX44" fmla="*/ 274320 w 9104614"/>
              <a:gd name="connsiteY44" fmla="*/ 18334895 h 39914735"/>
              <a:gd name="connsiteX45" fmla="*/ 548640 w 9104614"/>
              <a:gd name="connsiteY45" fmla="*/ 17786255 h 39914735"/>
              <a:gd name="connsiteX46" fmla="*/ 613326 w 9104614"/>
              <a:gd name="connsiteY46" fmla="*/ 17465166 h 39914735"/>
              <a:gd name="connsiteX47" fmla="*/ 220797 w 9104614"/>
              <a:gd name="connsiteY47" fmla="*/ 17130781 h 39914735"/>
              <a:gd name="connsiteX48" fmla="*/ 613326 w 9104614"/>
              <a:gd name="connsiteY48" fmla="*/ 16153349 h 39914735"/>
              <a:gd name="connsiteX49" fmla="*/ 883189 w 9104614"/>
              <a:gd name="connsiteY49" fmla="*/ 15304527 h 39914735"/>
              <a:gd name="connsiteX50" fmla="*/ 156491 w 9104614"/>
              <a:gd name="connsiteY50" fmla="*/ 14892977 h 39914735"/>
              <a:gd name="connsiteX51" fmla="*/ 564260 w 9104614"/>
              <a:gd name="connsiteY51" fmla="*/ 13401107 h 39914735"/>
              <a:gd name="connsiteX52" fmla="*/ 147198 w 9104614"/>
              <a:gd name="connsiteY52" fmla="*/ 12475119 h 39914735"/>
              <a:gd name="connsiteX53" fmla="*/ 588793 w 9104614"/>
              <a:gd name="connsiteY53" fmla="*/ 11600574 h 39914735"/>
              <a:gd name="connsiteX54" fmla="*/ 365760 w 9104614"/>
              <a:gd name="connsiteY54" fmla="*/ 11659775 h 39914735"/>
              <a:gd name="connsiteX55" fmla="*/ 1177585 w 9104614"/>
              <a:gd name="connsiteY55" fmla="*/ 10726030 h 39914735"/>
              <a:gd name="connsiteX56" fmla="*/ 2134374 w 9104614"/>
              <a:gd name="connsiteY56" fmla="*/ 10571698 h 39914735"/>
              <a:gd name="connsiteX57" fmla="*/ 2743200 w 9104614"/>
              <a:gd name="connsiteY57" fmla="*/ 7910735 h 39914735"/>
              <a:gd name="connsiteX58" fmla="*/ 3931920 w 9104614"/>
              <a:gd name="connsiteY58" fmla="*/ 7544975 h 39914735"/>
              <a:gd name="connsiteX59" fmla="*/ 4297680 w 9104614"/>
              <a:gd name="connsiteY59" fmla="*/ 6081935 h 39914735"/>
              <a:gd name="connsiteX60" fmla="*/ 3277560 w 9104614"/>
              <a:gd name="connsiteY60" fmla="*/ 5730991 h 39914735"/>
              <a:gd name="connsiteX61" fmla="*/ 3112920 w 9104614"/>
              <a:gd name="connsiteY61" fmla="*/ 5131152 h 39914735"/>
              <a:gd name="connsiteX62" fmla="*/ 3042360 w 9104614"/>
              <a:gd name="connsiteY62" fmla="*/ 4823283 h 39914735"/>
              <a:gd name="connsiteX63" fmla="*/ 2651760 w 9104614"/>
              <a:gd name="connsiteY63" fmla="*/ 4618895 h 39914735"/>
              <a:gd name="connsiteX64" fmla="*/ 2830680 w 9104614"/>
              <a:gd name="connsiteY64" fmla="*/ 3617462 h 39914735"/>
              <a:gd name="connsiteX65" fmla="*/ 2595480 w 9104614"/>
              <a:gd name="connsiteY65" fmla="*/ 3283937 h 39914735"/>
              <a:gd name="connsiteX66" fmla="*/ 2377440 w 9104614"/>
              <a:gd name="connsiteY66" fmla="*/ 2515775 h 39914735"/>
              <a:gd name="connsiteX67" fmla="*/ 2377440 w 9104614"/>
              <a:gd name="connsiteY67" fmla="*/ 1784255 h 39914735"/>
              <a:gd name="connsiteX68" fmla="*/ 3900674 w 9104614"/>
              <a:gd name="connsiteY68" fmla="*/ 618010 h 39914735"/>
              <a:gd name="connsiteX69" fmla="*/ 4751040 w 9104614"/>
              <a:gd name="connsiteY69" fmla="*/ 163991 h 39914735"/>
              <a:gd name="connsiteX0" fmla="*/ 4751040 w 9104614"/>
              <a:gd name="connsiteY0" fmla="*/ 163991 h 39914735"/>
              <a:gd name="connsiteX1" fmla="*/ 6241080 w 9104614"/>
              <a:gd name="connsiteY1" fmla="*/ 515387 h 39914735"/>
              <a:gd name="connsiteX2" fmla="*/ 7346520 w 9104614"/>
              <a:gd name="connsiteY2" fmla="*/ 1721208 h 39914735"/>
              <a:gd name="connsiteX3" fmla="*/ 7158360 w 9104614"/>
              <a:gd name="connsiteY3" fmla="*/ 2644815 h 39914735"/>
              <a:gd name="connsiteX4" fmla="*/ 6993720 w 9104614"/>
              <a:gd name="connsiteY4" fmla="*/ 3696701 h 39914735"/>
              <a:gd name="connsiteX5" fmla="*/ 7181880 w 9104614"/>
              <a:gd name="connsiteY5" fmla="*/ 5005145 h 39914735"/>
              <a:gd name="connsiteX6" fmla="*/ 6805560 w 9104614"/>
              <a:gd name="connsiteY6" fmla="*/ 5261703 h 39914735"/>
              <a:gd name="connsiteX7" fmla="*/ 6970200 w 9104614"/>
              <a:gd name="connsiteY7" fmla="*/ 5758919 h 39914735"/>
              <a:gd name="connsiteX8" fmla="*/ 7064280 w 9104614"/>
              <a:gd name="connsiteY8" fmla="*/ 6287933 h 39914735"/>
              <a:gd name="connsiteX9" fmla="*/ 8252391 w 9104614"/>
              <a:gd name="connsiteY9" fmla="*/ 7459349 h 39914735"/>
              <a:gd name="connsiteX10" fmla="*/ 8635626 w 9104614"/>
              <a:gd name="connsiteY10" fmla="*/ 9542823 h 39914735"/>
              <a:gd name="connsiteX11" fmla="*/ 8169498 w 9104614"/>
              <a:gd name="connsiteY11" fmla="*/ 13812657 h 39914735"/>
              <a:gd name="connsiteX12" fmla="*/ 7237244 w 9104614"/>
              <a:gd name="connsiteY12" fmla="*/ 15896130 h 39914735"/>
              <a:gd name="connsiteX13" fmla="*/ 7139111 w 9104614"/>
              <a:gd name="connsiteY13" fmla="*/ 15896130 h 39914735"/>
              <a:gd name="connsiteX14" fmla="*/ 7863840 w 9104614"/>
              <a:gd name="connsiteY14" fmla="*/ 16688975 h 39914735"/>
              <a:gd name="connsiteX15" fmla="*/ 7772400 w 9104614"/>
              <a:gd name="connsiteY15" fmla="*/ 20803775 h 39914735"/>
              <a:gd name="connsiteX16" fmla="*/ 6949440 w 9104614"/>
              <a:gd name="connsiteY16" fmla="*/ 22541135 h 39914735"/>
              <a:gd name="connsiteX17" fmla="*/ 6949440 w 9104614"/>
              <a:gd name="connsiteY17" fmla="*/ 24644255 h 39914735"/>
              <a:gd name="connsiteX18" fmla="*/ 6675120 w 9104614"/>
              <a:gd name="connsiteY18" fmla="*/ 25558655 h 39914735"/>
              <a:gd name="connsiteX19" fmla="*/ 6675120 w 9104614"/>
              <a:gd name="connsiteY19" fmla="*/ 26838815 h 39914735"/>
              <a:gd name="connsiteX20" fmla="*/ 6400800 w 9104614"/>
              <a:gd name="connsiteY20" fmla="*/ 29399135 h 39914735"/>
              <a:gd name="connsiteX21" fmla="*/ 6858000 w 9104614"/>
              <a:gd name="connsiteY21" fmla="*/ 31502255 h 39914735"/>
              <a:gd name="connsiteX22" fmla="*/ 6492240 w 9104614"/>
              <a:gd name="connsiteY22" fmla="*/ 35891375 h 39914735"/>
              <a:gd name="connsiteX23" fmla="*/ 7406640 w 9104614"/>
              <a:gd name="connsiteY23" fmla="*/ 37262975 h 39914735"/>
              <a:gd name="connsiteX24" fmla="*/ 6675120 w 9104614"/>
              <a:gd name="connsiteY24" fmla="*/ 38543135 h 39914735"/>
              <a:gd name="connsiteX25" fmla="*/ 6766560 w 9104614"/>
              <a:gd name="connsiteY25" fmla="*/ 39366095 h 39914735"/>
              <a:gd name="connsiteX26" fmla="*/ 6217920 w 9104614"/>
              <a:gd name="connsiteY26" fmla="*/ 39183215 h 39914735"/>
              <a:gd name="connsiteX27" fmla="*/ 6217920 w 9104614"/>
              <a:gd name="connsiteY27" fmla="*/ 39640415 h 39914735"/>
              <a:gd name="connsiteX28" fmla="*/ 5303520 w 9104614"/>
              <a:gd name="connsiteY28" fmla="*/ 39914735 h 39914735"/>
              <a:gd name="connsiteX29" fmla="*/ 2743200 w 9104614"/>
              <a:gd name="connsiteY29" fmla="*/ 39640415 h 39914735"/>
              <a:gd name="connsiteX30" fmla="*/ 3566160 w 9104614"/>
              <a:gd name="connsiteY30" fmla="*/ 39000335 h 39914735"/>
              <a:gd name="connsiteX31" fmla="*/ 548640 w 9104614"/>
              <a:gd name="connsiteY31" fmla="*/ 38908895 h 39914735"/>
              <a:gd name="connsiteX32" fmla="*/ 2743200 w 9104614"/>
              <a:gd name="connsiteY32" fmla="*/ 37903055 h 39914735"/>
              <a:gd name="connsiteX33" fmla="*/ 4297680 w 9104614"/>
              <a:gd name="connsiteY33" fmla="*/ 36348575 h 39914735"/>
              <a:gd name="connsiteX34" fmla="*/ 3566160 w 9104614"/>
              <a:gd name="connsiteY34" fmla="*/ 30496415 h 39914735"/>
              <a:gd name="connsiteX35" fmla="*/ 3657600 w 9104614"/>
              <a:gd name="connsiteY35" fmla="*/ 29764895 h 39914735"/>
              <a:gd name="connsiteX36" fmla="*/ 0 w 9104614"/>
              <a:gd name="connsiteY36" fmla="*/ 29033375 h 39914735"/>
              <a:gd name="connsiteX37" fmla="*/ 1828800 w 9104614"/>
              <a:gd name="connsiteY37" fmla="*/ 19066415 h 39914735"/>
              <a:gd name="connsiteX38" fmla="*/ 1280160 w 9104614"/>
              <a:gd name="connsiteY38" fmla="*/ 19157855 h 39914735"/>
              <a:gd name="connsiteX39" fmla="*/ 1371600 w 9104614"/>
              <a:gd name="connsiteY39" fmla="*/ 18974975 h 39914735"/>
              <a:gd name="connsiteX40" fmla="*/ 1005840 w 9104614"/>
              <a:gd name="connsiteY40" fmla="*/ 19157855 h 39914735"/>
              <a:gd name="connsiteX41" fmla="*/ 822960 w 9104614"/>
              <a:gd name="connsiteY41" fmla="*/ 18883535 h 39914735"/>
              <a:gd name="connsiteX42" fmla="*/ 457200 w 9104614"/>
              <a:gd name="connsiteY42" fmla="*/ 19066415 h 39914735"/>
              <a:gd name="connsiteX43" fmla="*/ 822960 w 9104614"/>
              <a:gd name="connsiteY43" fmla="*/ 18426335 h 39914735"/>
              <a:gd name="connsiteX44" fmla="*/ 274320 w 9104614"/>
              <a:gd name="connsiteY44" fmla="*/ 18334895 h 39914735"/>
              <a:gd name="connsiteX45" fmla="*/ 548640 w 9104614"/>
              <a:gd name="connsiteY45" fmla="*/ 17786255 h 39914735"/>
              <a:gd name="connsiteX46" fmla="*/ 613326 w 9104614"/>
              <a:gd name="connsiteY46" fmla="*/ 17465166 h 39914735"/>
              <a:gd name="connsiteX47" fmla="*/ 220797 w 9104614"/>
              <a:gd name="connsiteY47" fmla="*/ 17130781 h 39914735"/>
              <a:gd name="connsiteX48" fmla="*/ 613326 w 9104614"/>
              <a:gd name="connsiteY48" fmla="*/ 16153349 h 39914735"/>
              <a:gd name="connsiteX49" fmla="*/ 883189 w 9104614"/>
              <a:gd name="connsiteY49" fmla="*/ 15304527 h 39914735"/>
              <a:gd name="connsiteX50" fmla="*/ 156491 w 9104614"/>
              <a:gd name="connsiteY50" fmla="*/ 14892977 h 39914735"/>
              <a:gd name="connsiteX51" fmla="*/ 686925 w 9104614"/>
              <a:gd name="connsiteY51" fmla="*/ 12886669 h 39914735"/>
              <a:gd name="connsiteX52" fmla="*/ 147198 w 9104614"/>
              <a:gd name="connsiteY52" fmla="*/ 12475119 h 39914735"/>
              <a:gd name="connsiteX53" fmla="*/ 588793 w 9104614"/>
              <a:gd name="connsiteY53" fmla="*/ 11600574 h 39914735"/>
              <a:gd name="connsiteX54" fmla="*/ 365760 w 9104614"/>
              <a:gd name="connsiteY54" fmla="*/ 11659775 h 39914735"/>
              <a:gd name="connsiteX55" fmla="*/ 1177585 w 9104614"/>
              <a:gd name="connsiteY55" fmla="*/ 10726030 h 39914735"/>
              <a:gd name="connsiteX56" fmla="*/ 2134374 w 9104614"/>
              <a:gd name="connsiteY56" fmla="*/ 10571698 h 39914735"/>
              <a:gd name="connsiteX57" fmla="*/ 2743200 w 9104614"/>
              <a:gd name="connsiteY57" fmla="*/ 7910735 h 39914735"/>
              <a:gd name="connsiteX58" fmla="*/ 3931920 w 9104614"/>
              <a:gd name="connsiteY58" fmla="*/ 7544975 h 39914735"/>
              <a:gd name="connsiteX59" fmla="*/ 4297680 w 9104614"/>
              <a:gd name="connsiteY59" fmla="*/ 6081935 h 39914735"/>
              <a:gd name="connsiteX60" fmla="*/ 3277560 w 9104614"/>
              <a:gd name="connsiteY60" fmla="*/ 5730991 h 39914735"/>
              <a:gd name="connsiteX61" fmla="*/ 3112920 w 9104614"/>
              <a:gd name="connsiteY61" fmla="*/ 5131152 h 39914735"/>
              <a:gd name="connsiteX62" fmla="*/ 3042360 w 9104614"/>
              <a:gd name="connsiteY62" fmla="*/ 4823283 h 39914735"/>
              <a:gd name="connsiteX63" fmla="*/ 2651760 w 9104614"/>
              <a:gd name="connsiteY63" fmla="*/ 4618895 h 39914735"/>
              <a:gd name="connsiteX64" fmla="*/ 2830680 w 9104614"/>
              <a:gd name="connsiteY64" fmla="*/ 3617462 h 39914735"/>
              <a:gd name="connsiteX65" fmla="*/ 2595480 w 9104614"/>
              <a:gd name="connsiteY65" fmla="*/ 3283937 h 39914735"/>
              <a:gd name="connsiteX66" fmla="*/ 2377440 w 9104614"/>
              <a:gd name="connsiteY66" fmla="*/ 2515775 h 39914735"/>
              <a:gd name="connsiteX67" fmla="*/ 2377440 w 9104614"/>
              <a:gd name="connsiteY67" fmla="*/ 1784255 h 39914735"/>
              <a:gd name="connsiteX68" fmla="*/ 3900674 w 9104614"/>
              <a:gd name="connsiteY68" fmla="*/ 618010 h 39914735"/>
              <a:gd name="connsiteX69" fmla="*/ 4751040 w 9104614"/>
              <a:gd name="connsiteY69" fmla="*/ 163991 h 39914735"/>
              <a:gd name="connsiteX0" fmla="*/ 4751040 w 9104614"/>
              <a:gd name="connsiteY0" fmla="*/ 163991 h 39914735"/>
              <a:gd name="connsiteX1" fmla="*/ 6241080 w 9104614"/>
              <a:gd name="connsiteY1" fmla="*/ 515387 h 39914735"/>
              <a:gd name="connsiteX2" fmla="*/ 7346520 w 9104614"/>
              <a:gd name="connsiteY2" fmla="*/ 1721208 h 39914735"/>
              <a:gd name="connsiteX3" fmla="*/ 7158360 w 9104614"/>
              <a:gd name="connsiteY3" fmla="*/ 2644815 h 39914735"/>
              <a:gd name="connsiteX4" fmla="*/ 6993720 w 9104614"/>
              <a:gd name="connsiteY4" fmla="*/ 3696701 h 39914735"/>
              <a:gd name="connsiteX5" fmla="*/ 7181880 w 9104614"/>
              <a:gd name="connsiteY5" fmla="*/ 5005145 h 39914735"/>
              <a:gd name="connsiteX6" fmla="*/ 6805560 w 9104614"/>
              <a:gd name="connsiteY6" fmla="*/ 5261703 h 39914735"/>
              <a:gd name="connsiteX7" fmla="*/ 6970200 w 9104614"/>
              <a:gd name="connsiteY7" fmla="*/ 5758919 h 39914735"/>
              <a:gd name="connsiteX8" fmla="*/ 7064280 w 9104614"/>
              <a:gd name="connsiteY8" fmla="*/ 6287933 h 39914735"/>
              <a:gd name="connsiteX9" fmla="*/ 8252391 w 9104614"/>
              <a:gd name="connsiteY9" fmla="*/ 7459349 h 39914735"/>
              <a:gd name="connsiteX10" fmla="*/ 8635626 w 9104614"/>
              <a:gd name="connsiteY10" fmla="*/ 9542823 h 39914735"/>
              <a:gd name="connsiteX11" fmla="*/ 8169498 w 9104614"/>
              <a:gd name="connsiteY11" fmla="*/ 13812657 h 39914735"/>
              <a:gd name="connsiteX12" fmla="*/ 7237244 w 9104614"/>
              <a:gd name="connsiteY12" fmla="*/ 15896130 h 39914735"/>
              <a:gd name="connsiteX13" fmla="*/ 7139111 w 9104614"/>
              <a:gd name="connsiteY13" fmla="*/ 15896130 h 39914735"/>
              <a:gd name="connsiteX14" fmla="*/ 7863840 w 9104614"/>
              <a:gd name="connsiteY14" fmla="*/ 16688975 h 39914735"/>
              <a:gd name="connsiteX15" fmla="*/ 7772400 w 9104614"/>
              <a:gd name="connsiteY15" fmla="*/ 20803775 h 39914735"/>
              <a:gd name="connsiteX16" fmla="*/ 6949440 w 9104614"/>
              <a:gd name="connsiteY16" fmla="*/ 22541135 h 39914735"/>
              <a:gd name="connsiteX17" fmla="*/ 6949440 w 9104614"/>
              <a:gd name="connsiteY17" fmla="*/ 24644255 h 39914735"/>
              <a:gd name="connsiteX18" fmla="*/ 6675120 w 9104614"/>
              <a:gd name="connsiteY18" fmla="*/ 25558655 h 39914735"/>
              <a:gd name="connsiteX19" fmla="*/ 6675120 w 9104614"/>
              <a:gd name="connsiteY19" fmla="*/ 26838815 h 39914735"/>
              <a:gd name="connsiteX20" fmla="*/ 6400800 w 9104614"/>
              <a:gd name="connsiteY20" fmla="*/ 29399135 h 39914735"/>
              <a:gd name="connsiteX21" fmla="*/ 6858000 w 9104614"/>
              <a:gd name="connsiteY21" fmla="*/ 31502255 h 39914735"/>
              <a:gd name="connsiteX22" fmla="*/ 6492240 w 9104614"/>
              <a:gd name="connsiteY22" fmla="*/ 35891375 h 39914735"/>
              <a:gd name="connsiteX23" fmla="*/ 7406640 w 9104614"/>
              <a:gd name="connsiteY23" fmla="*/ 37262975 h 39914735"/>
              <a:gd name="connsiteX24" fmla="*/ 6675120 w 9104614"/>
              <a:gd name="connsiteY24" fmla="*/ 38543135 h 39914735"/>
              <a:gd name="connsiteX25" fmla="*/ 6766560 w 9104614"/>
              <a:gd name="connsiteY25" fmla="*/ 39366095 h 39914735"/>
              <a:gd name="connsiteX26" fmla="*/ 6217920 w 9104614"/>
              <a:gd name="connsiteY26" fmla="*/ 39183215 h 39914735"/>
              <a:gd name="connsiteX27" fmla="*/ 6217920 w 9104614"/>
              <a:gd name="connsiteY27" fmla="*/ 39640415 h 39914735"/>
              <a:gd name="connsiteX28" fmla="*/ 5303520 w 9104614"/>
              <a:gd name="connsiteY28" fmla="*/ 39914735 h 39914735"/>
              <a:gd name="connsiteX29" fmla="*/ 2743200 w 9104614"/>
              <a:gd name="connsiteY29" fmla="*/ 39640415 h 39914735"/>
              <a:gd name="connsiteX30" fmla="*/ 3566160 w 9104614"/>
              <a:gd name="connsiteY30" fmla="*/ 39000335 h 39914735"/>
              <a:gd name="connsiteX31" fmla="*/ 548640 w 9104614"/>
              <a:gd name="connsiteY31" fmla="*/ 38908895 h 39914735"/>
              <a:gd name="connsiteX32" fmla="*/ 2743200 w 9104614"/>
              <a:gd name="connsiteY32" fmla="*/ 37903055 h 39914735"/>
              <a:gd name="connsiteX33" fmla="*/ 4297680 w 9104614"/>
              <a:gd name="connsiteY33" fmla="*/ 36348575 h 39914735"/>
              <a:gd name="connsiteX34" fmla="*/ 3566160 w 9104614"/>
              <a:gd name="connsiteY34" fmla="*/ 30496415 h 39914735"/>
              <a:gd name="connsiteX35" fmla="*/ 3657600 w 9104614"/>
              <a:gd name="connsiteY35" fmla="*/ 29764895 h 39914735"/>
              <a:gd name="connsiteX36" fmla="*/ 0 w 9104614"/>
              <a:gd name="connsiteY36" fmla="*/ 29033375 h 39914735"/>
              <a:gd name="connsiteX37" fmla="*/ 1828800 w 9104614"/>
              <a:gd name="connsiteY37" fmla="*/ 19066415 h 39914735"/>
              <a:gd name="connsiteX38" fmla="*/ 1280160 w 9104614"/>
              <a:gd name="connsiteY38" fmla="*/ 19157855 h 39914735"/>
              <a:gd name="connsiteX39" fmla="*/ 1371600 w 9104614"/>
              <a:gd name="connsiteY39" fmla="*/ 18974975 h 39914735"/>
              <a:gd name="connsiteX40" fmla="*/ 1005840 w 9104614"/>
              <a:gd name="connsiteY40" fmla="*/ 19157855 h 39914735"/>
              <a:gd name="connsiteX41" fmla="*/ 822960 w 9104614"/>
              <a:gd name="connsiteY41" fmla="*/ 18883535 h 39914735"/>
              <a:gd name="connsiteX42" fmla="*/ 457200 w 9104614"/>
              <a:gd name="connsiteY42" fmla="*/ 19066415 h 39914735"/>
              <a:gd name="connsiteX43" fmla="*/ 822960 w 9104614"/>
              <a:gd name="connsiteY43" fmla="*/ 18426335 h 39914735"/>
              <a:gd name="connsiteX44" fmla="*/ 274320 w 9104614"/>
              <a:gd name="connsiteY44" fmla="*/ 18334895 h 39914735"/>
              <a:gd name="connsiteX45" fmla="*/ 548640 w 9104614"/>
              <a:gd name="connsiteY45" fmla="*/ 17786255 h 39914735"/>
              <a:gd name="connsiteX46" fmla="*/ 613326 w 9104614"/>
              <a:gd name="connsiteY46" fmla="*/ 17465166 h 39914735"/>
              <a:gd name="connsiteX47" fmla="*/ 220797 w 9104614"/>
              <a:gd name="connsiteY47" fmla="*/ 17130781 h 39914735"/>
              <a:gd name="connsiteX48" fmla="*/ 613326 w 9104614"/>
              <a:gd name="connsiteY48" fmla="*/ 16153349 h 39914735"/>
              <a:gd name="connsiteX49" fmla="*/ 883189 w 9104614"/>
              <a:gd name="connsiteY49" fmla="*/ 15304527 h 39914735"/>
              <a:gd name="connsiteX50" fmla="*/ 156491 w 9104614"/>
              <a:gd name="connsiteY50" fmla="*/ 14892977 h 39914735"/>
              <a:gd name="connsiteX51" fmla="*/ 686925 w 9104614"/>
              <a:gd name="connsiteY51" fmla="*/ 12886669 h 39914735"/>
              <a:gd name="connsiteX52" fmla="*/ 147198 w 9104614"/>
              <a:gd name="connsiteY52" fmla="*/ 12475119 h 39914735"/>
              <a:gd name="connsiteX53" fmla="*/ 588793 w 9104614"/>
              <a:gd name="connsiteY53" fmla="*/ 11600574 h 39914735"/>
              <a:gd name="connsiteX54" fmla="*/ 858656 w 9104614"/>
              <a:gd name="connsiteY54" fmla="*/ 11677740 h 39914735"/>
              <a:gd name="connsiteX55" fmla="*/ 1177585 w 9104614"/>
              <a:gd name="connsiteY55" fmla="*/ 10726030 h 39914735"/>
              <a:gd name="connsiteX56" fmla="*/ 2134374 w 9104614"/>
              <a:gd name="connsiteY56" fmla="*/ 10571698 h 39914735"/>
              <a:gd name="connsiteX57" fmla="*/ 2743200 w 9104614"/>
              <a:gd name="connsiteY57" fmla="*/ 7910735 h 39914735"/>
              <a:gd name="connsiteX58" fmla="*/ 3931920 w 9104614"/>
              <a:gd name="connsiteY58" fmla="*/ 7544975 h 39914735"/>
              <a:gd name="connsiteX59" fmla="*/ 4297680 w 9104614"/>
              <a:gd name="connsiteY59" fmla="*/ 6081935 h 39914735"/>
              <a:gd name="connsiteX60" fmla="*/ 3277560 w 9104614"/>
              <a:gd name="connsiteY60" fmla="*/ 5730991 h 39914735"/>
              <a:gd name="connsiteX61" fmla="*/ 3112920 w 9104614"/>
              <a:gd name="connsiteY61" fmla="*/ 5131152 h 39914735"/>
              <a:gd name="connsiteX62" fmla="*/ 3042360 w 9104614"/>
              <a:gd name="connsiteY62" fmla="*/ 4823283 h 39914735"/>
              <a:gd name="connsiteX63" fmla="*/ 2651760 w 9104614"/>
              <a:gd name="connsiteY63" fmla="*/ 4618895 h 39914735"/>
              <a:gd name="connsiteX64" fmla="*/ 2830680 w 9104614"/>
              <a:gd name="connsiteY64" fmla="*/ 3617462 h 39914735"/>
              <a:gd name="connsiteX65" fmla="*/ 2595480 w 9104614"/>
              <a:gd name="connsiteY65" fmla="*/ 3283937 h 39914735"/>
              <a:gd name="connsiteX66" fmla="*/ 2377440 w 9104614"/>
              <a:gd name="connsiteY66" fmla="*/ 2515775 h 39914735"/>
              <a:gd name="connsiteX67" fmla="*/ 2377440 w 9104614"/>
              <a:gd name="connsiteY67" fmla="*/ 1784255 h 39914735"/>
              <a:gd name="connsiteX68" fmla="*/ 3900674 w 9104614"/>
              <a:gd name="connsiteY68" fmla="*/ 618010 h 39914735"/>
              <a:gd name="connsiteX69" fmla="*/ 4751040 w 9104614"/>
              <a:gd name="connsiteY69" fmla="*/ 163991 h 39914735"/>
              <a:gd name="connsiteX0" fmla="*/ 4751040 w 9104614"/>
              <a:gd name="connsiteY0" fmla="*/ 163991 h 39914735"/>
              <a:gd name="connsiteX1" fmla="*/ 6241080 w 9104614"/>
              <a:gd name="connsiteY1" fmla="*/ 515387 h 39914735"/>
              <a:gd name="connsiteX2" fmla="*/ 7346520 w 9104614"/>
              <a:gd name="connsiteY2" fmla="*/ 1721208 h 39914735"/>
              <a:gd name="connsiteX3" fmla="*/ 7158360 w 9104614"/>
              <a:gd name="connsiteY3" fmla="*/ 2644815 h 39914735"/>
              <a:gd name="connsiteX4" fmla="*/ 6993720 w 9104614"/>
              <a:gd name="connsiteY4" fmla="*/ 3696701 h 39914735"/>
              <a:gd name="connsiteX5" fmla="*/ 7181880 w 9104614"/>
              <a:gd name="connsiteY5" fmla="*/ 5005145 h 39914735"/>
              <a:gd name="connsiteX6" fmla="*/ 6805560 w 9104614"/>
              <a:gd name="connsiteY6" fmla="*/ 5261703 h 39914735"/>
              <a:gd name="connsiteX7" fmla="*/ 6970200 w 9104614"/>
              <a:gd name="connsiteY7" fmla="*/ 5758919 h 39914735"/>
              <a:gd name="connsiteX8" fmla="*/ 7064280 w 9104614"/>
              <a:gd name="connsiteY8" fmla="*/ 6287933 h 39914735"/>
              <a:gd name="connsiteX9" fmla="*/ 8252391 w 9104614"/>
              <a:gd name="connsiteY9" fmla="*/ 7459349 h 39914735"/>
              <a:gd name="connsiteX10" fmla="*/ 8635626 w 9104614"/>
              <a:gd name="connsiteY10" fmla="*/ 9542823 h 39914735"/>
              <a:gd name="connsiteX11" fmla="*/ 8169498 w 9104614"/>
              <a:gd name="connsiteY11" fmla="*/ 13812657 h 39914735"/>
              <a:gd name="connsiteX12" fmla="*/ 7237244 w 9104614"/>
              <a:gd name="connsiteY12" fmla="*/ 15896130 h 39914735"/>
              <a:gd name="connsiteX13" fmla="*/ 7139111 w 9104614"/>
              <a:gd name="connsiteY13" fmla="*/ 15896130 h 39914735"/>
              <a:gd name="connsiteX14" fmla="*/ 7863840 w 9104614"/>
              <a:gd name="connsiteY14" fmla="*/ 16688975 h 39914735"/>
              <a:gd name="connsiteX15" fmla="*/ 7772400 w 9104614"/>
              <a:gd name="connsiteY15" fmla="*/ 20803775 h 39914735"/>
              <a:gd name="connsiteX16" fmla="*/ 6949440 w 9104614"/>
              <a:gd name="connsiteY16" fmla="*/ 22541135 h 39914735"/>
              <a:gd name="connsiteX17" fmla="*/ 6949440 w 9104614"/>
              <a:gd name="connsiteY17" fmla="*/ 24644255 h 39914735"/>
              <a:gd name="connsiteX18" fmla="*/ 6675120 w 9104614"/>
              <a:gd name="connsiteY18" fmla="*/ 25558655 h 39914735"/>
              <a:gd name="connsiteX19" fmla="*/ 6675120 w 9104614"/>
              <a:gd name="connsiteY19" fmla="*/ 26838815 h 39914735"/>
              <a:gd name="connsiteX20" fmla="*/ 6400800 w 9104614"/>
              <a:gd name="connsiteY20" fmla="*/ 29399135 h 39914735"/>
              <a:gd name="connsiteX21" fmla="*/ 6858000 w 9104614"/>
              <a:gd name="connsiteY21" fmla="*/ 31502255 h 39914735"/>
              <a:gd name="connsiteX22" fmla="*/ 6492240 w 9104614"/>
              <a:gd name="connsiteY22" fmla="*/ 35891375 h 39914735"/>
              <a:gd name="connsiteX23" fmla="*/ 7406640 w 9104614"/>
              <a:gd name="connsiteY23" fmla="*/ 37262975 h 39914735"/>
              <a:gd name="connsiteX24" fmla="*/ 6675120 w 9104614"/>
              <a:gd name="connsiteY24" fmla="*/ 38543135 h 39914735"/>
              <a:gd name="connsiteX25" fmla="*/ 6766560 w 9104614"/>
              <a:gd name="connsiteY25" fmla="*/ 39366095 h 39914735"/>
              <a:gd name="connsiteX26" fmla="*/ 6217920 w 9104614"/>
              <a:gd name="connsiteY26" fmla="*/ 39183215 h 39914735"/>
              <a:gd name="connsiteX27" fmla="*/ 6217920 w 9104614"/>
              <a:gd name="connsiteY27" fmla="*/ 39640415 h 39914735"/>
              <a:gd name="connsiteX28" fmla="*/ 5303520 w 9104614"/>
              <a:gd name="connsiteY28" fmla="*/ 39914735 h 39914735"/>
              <a:gd name="connsiteX29" fmla="*/ 2743200 w 9104614"/>
              <a:gd name="connsiteY29" fmla="*/ 39640415 h 39914735"/>
              <a:gd name="connsiteX30" fmla="*/ 3566160 w 9104614"/>
              <a:gd name="connsiteY30" fmla="*/ 39000335 h 39914735"/>
              <a:gd name="connsiteX31" fmla="*/ 548640 w 9104614"/>
              <a:gd name="connsiteY31" fmla="*/ 38908895 h 39914735"/>
              <a:gd name="connsiteX32" fmla="*/ 2743200 w 9104614"/>
              <a:gd name="connsiteY32" fmla="*/ 37903055 h 39914735"/>
              <a:gd name="connsiteX33" fmla="*/ 4297680 w 9104614"/>
              <a:gd name="connsiteY33" fmla="*/ 36348575 h 39914735"/>
              <a:gd name="connsiteX34" fmla="*/ 3566160 w 9104614"/>
              <a:gd name="connsiteY34" fmla="*/ 30496415 h 39914735"/>
              <a:gd name="connsiteX35" fmla="*/ 3657600 w 9104614"/>
              <a:gd name="connsiteY35" fmla="*/ 29764895 h 39914735"/>
              <a:gd name="connsiteX36" fmla="*/ 0 w 9104614"/>
              <a:gd name="connsiteY36" fmla="*/ 29033375 h 39914735"/>
              <a:gd name="connsiteX37" fmla="*/ 1828800 w 9104614"/>
              <a:gd name="connsiteY37" fmla="*/ 19066415 h 39914735"/>
              <a:gd name="connsiteX38" fmla="*/ 1280160 w 9104614"/>
              <a:gd name="connsiteY38" fmla="*/ 19157855 h 39914735"/>
              <a:gd name="connsiteX39" fmla="*/ 1371600 w 9104614"/>
              <a:gd name="connsiteY39" fmla="*/ 18974975 h 39914735"/>
              <a:gd name="connsiteX40" fmla="*/ 1005840 w 9104614"/>
              <a:gd name="connsiteY40" fmla="*/ 19157855 h 39914735"/>
              <a:gd name="connsiteX41" fmla="*/ 822960 w 9104614"/>
              <a:gd name="connsiteY41" fmla="*/ 18883535 h 39914735"/>
              <a:gd name="connsiteX42" fmla="*/ 457200 w 9104614"/>
              <a:gd name="connsiteY42" fmla="*/ 19066415 h 39914735"/>
              <a:gd name="connsiteX43" fmla="*/ 822960 w 9104614"/>
              <a:gd name="connsiteY43" fmla="*/ 18426335 h 39914735"/>
              <a:gd name="connsiteX44" fmla="*/ 274320 w 9104614"/>
              <a:gd name="connsiteY44" fmla="*/ 18334895 h 39914735"/>
              <a:gd name="connsiteX45" fmla="*/ 548640 w 9104614"/>
              <a:gd name="connsiteY45" fmla="*/ 17786255 h 39914735"/>
              <a:gd name="connsiteX46" fmla="*/ 613326 w 9104614"/>
              <a:gd name="connsiteY46" fmla="*/ 17465166 h 39914735"/>
              <a:gd name="connsiteX47" fmla="*/ 220797 w 9104614"/>
              <a:gd name="connsiteY47" fmla="*/ 17130781 h 39914735"/>
              <a:gd name="connsiteX48" fmla="*/ 613326 w 9104614"/>
              <a:gd name="connsiteY48" fmla="*/ 16153349 h 39914735"/>
              <a:gd name="connsiteX49" fmla="*/ 883189 w 9104614"/>
              <a:gd name="connsiteY49" fmla="*/ 15304527 h 39914735"/>
              <a:gd name="connsiteX50" fmla="*/ 156491 w 9104614"/>
              <a:gd name="connsiteY50" fmla="*/ 14892977 h 39914735"/>
              <a:gd name="connsiteX51" fmla="*/ 686925 w 9104614"/>
              <a:gd name="connsiteY51" fmla="*/ 12886669 h 39914735"/>
              <a:gd name="connsiteX52" fmla="*/ 147198 w 9104614"/>
              <a:gd name="connsiteY52" fmla="*/ 12475119 h 39914735"/>
              <a:gd name="connsiteX53" fmla="*/ 367995 w 9104614"/>
              <a:gd name="connsiteY53" fmla="*/ 11986403 h 39914735"/>
              <a:gd name="connsiteX54" fmla="*/ 858656 w 9104614"/>
              <a:gd name="connsiteY54" fmla="*/ 11677740 h 39914735"/>
              <a:gd name="connsiteX55" fmla="*/ 1177585 w 9104614"/>
              <a:gd name="connsiteY55" fmla="*/ 10726030 h 39914735"/>
              <a:gd name="connsiteX56" fmla="*/ 2134374 w 9104614"/>
              <a:gd name="connsiteY56" fmla="*/ 10571698 h 39914735"/>
              <a:gd name="connsiteX57" fmla="*/ 2743200 w 9104614"/>
              <a:gd name="connsiteY57" fmla="*/ 7910735 h 39914735"/>
              <a:gd name="connsiteX58" fmla="*/ 3931920 w 9104614"/>
              <a:gd name="connsiteY58" fmla="*/ 7544975 h 39914735"/>
              <a:gd name="connsiteX59" fmla="*/ 4297680 w 9104614"/>
              <a:gd name="connsiteY59" fmla="*/ 6081935 h 39914735"/>
              <a:gd name="connsiteX60" fmla="*/ 3277560 w 9104614"/>
              <a:gd name="connsiteY60" fmla="*/ 5730991 h 39914735"/>
              <a:gd name="connsiteX61" fmla="*/ 3112920 w 9104614"/>
              <a:gd name="connsiteY61" fmla="*/ 5131152 h 39914735"/>
              <a:gd name="connsiteX62" fmla="*/ 3042360 w 9104614"/>
              <a:gd name="connsiteY62" fmla="*/ 4823283 h 39914735"/>
              <a:gd name="connsiteX63" fmla="*/ 2651760 w 9104614"/>
              <a:gd name="connsiteY63" fmla="*/ 4618895 h 39914735"/>
              <a:gd name="connsiteX64" fmla="*/ 2830680 w 9104614"/>
              <a:gd name="connsiteY64" fmla="*/ 3617462 h 39914735"/>
              <a:gd name="connsiteX65" fmla="*/ 2595480 w 9104614"/>
              <a:gd name="connsiteY65" fmla="*/ 3283937 h 39914735"/>
              <a:gd name="connsiteX66" fmla="*/ 2377440 w 9104614"/>
              <a:gd name="connsiteY66" fmla="*/ 2515775 h 39914735"/>
              <a:gd name="connsiteX67" fmla="*/ 2377440 w 9104614"/>
              <a:gd name="connsiteY67" fmla="*/ 1784255 h 39914735"/>
              <a:gd name="connsiteX68" fmla="*/ 3900674 w 9104614"/>
              <a:gd name="connsiteY68" fmla="*/ 618010 h 39914735"/>
              <a:gd name="connsiteX69" fmla="*/ 4751040 w 9104614"/>
              <a:gd name="connsiteY69" fmla="*/ 163991 h 39914735"/>
              <a:gd name="connsiteX0" fmla="*/ 4751040 w 9104614"/>
              <a:gd name="connsiteY0" fmla="*/ 163991 h 39914735"/>
              <a:gd name="connsiteX1" fmla="*/ 6241080 w 9104614"/>
              <a:gd name="connsiteY1" fmla="*/ 515387 h 39914735"/>
              <a:gd name="connsiteX2" fmla="*/ 7346520 w 9104614"/>
              <a:gd name="connsiteY2" fmla="*/ 1721208 h 39914735"/>
              <a:gd name="connsiteX3" fmla="*/ 7158360 w 9104614"/>
              <a:gd name="connsiteY3" fmla="*/ 2644815 h 39914735"/>
              <a:gd name="connsiteX4" fmla="*/ 6993720 w 9104614"/>
              <a:gd name="connsiteY4" fmla="*/ 3696701 h 39914735"/>
              <a:gd name="connsiteX5" fmla="*/ 7181880 w 9104614"/>
              <a:gd name="connsiteY5" fmla="*/ 5005145 h 39914735"/>
              <a:gd name="connsiteX6" fmla="*/ 6805560 w 9104614"/>
              <a:gd name="connsiteY6" fmla="*/ 5261703 h 39914735"/>
              <a:gd name="connsiteX7" fmla="*/ 6970200 w 9104614"/>
              <a:gd name="connsiteY7" fmla="*/ 5758919 h 39914735"/>
              <a:gd name="connsiteX8" fmla="*/ 7064280 w 9104614"/>
              <a:gd name="connsiteY8" fmla="*/ 6287933 h 39914735"/>
              <a:gd name="connsiteX9" fmla="*/ 8252391 w 9104614"/>
              <a:gd name="connsiteY9" fmla="*/ 7459349 h 39914735"/>
              <a:gd name="connsiteX10" fmla="*/ 8635626 w 9104614"/>
              <a:gd name="connsiteY10" fmla="*/ 9542823 h 39914735"/>
              <a:gd name="connsiteX11" fmla="*/ 8169498 w 9104614"/>
              <a:gd name="connsiteY11" fmla="*/ 13812657 h 39914735"/>
              <a:gd name="connsiteX12" fmla="*/ 7237244 w 9104614"/>
              <a:gd name="connsiteY12" fmla="*/ 15896130 h 39914735"/>
              <a:gd name="connsiteX13" fmla="*/ 7139111 w 9104614"/>
              <a:gd name="connsiteY13" fmla="*/ 15896130 h 39914735"/>
              <a:gd name="connsiteX14" fmla="*/ 7863840 w 9104614"/>
              <a:gd name="connsiteY14" fmla="*/ 16688975 h 39914735"/>
              <a:gd name="connsiteX15" fmla="*/ 7772400 w 9104614"/>
              <a:gd name="connsiteY15" fmla="*/ 20803775 h 39914735"/>
              <a:gd name="connsiteX16" fmla="*/ 6949440 w 9104614"/>
              <a:gd name="connsiteY16" fmla="*/ 22541135 h 39914735"/>
              <a:gd name="connsiteX17" fmla="*/ 6949440 w 9104614"/>
              <a:gd name="connsiteY17" fmla="*/ 24644255 h 39914735"/>
              <a:gd name="connsiteX18" fmla="*/ 6675120 w 9104614"/>
              <a:gd name="connsiteY18" fmla="*/ 25558655 h 39914735"/>
              <a:gd name="connsiteX19" fmla="*/ 6675120 w 9104614"/>
              <a:gd name="connsiteY19" fmla="*/ 26838815 h 39914735"/>
              <a:gd name="connsiteX20" fmla="*/ 6400800 w 9104614"/>
              <a:gd name="connsiteY20" fmla="*/ 29399135 h 39914735"/>
              <a:gd name="connsiteX21" fmla="*/ 6858000 w 9104614"/>
              <a:gd name="connsiteY21" fmla="*/ 31502255 h 39914735"/>
              <a:gd name="connsiteX22" fmla="*/ 6492240 w 9104614"/>
              <a:gd name="connsiteY22" fmla="*/ 35891375 h 39914735"/>
              <a:gd name="connsiteX23" fmla="*/ 7406640 w 9104614"/>
              <a:gd name="connsiteY23" fmla="*/ 37262975 h 39914735"/>
              <a:gd name="connsiteX24" fmla="*/ 6675120 w 9104614"/>
              <a:gd name="connsiteY24" fmla="*/ 38543135 h 39914735"/>
              <a:gd name="connsiteX25" fmla="*/ 6766560 w 9104614"/>
              <a:gd name="connsiteY25" fmla="*/ 39366095 h 39914735"/>
              <a:gd name="connsiteX26" fmla="*/ 6217920 w 9104614"/>
              <a:gd name="connsiteY26" fmla="*/ 39183215 h 39914735"/>
              <a:gd name="connsiteX27" fmla="*/ 6217920 w 9104614"/>
              <a:gd name="connsiteY27" fmla="*/ 39640415 h 39914735"/>
              <a:gd name="connsiteX28" fmla="*/ 5303520 w 9104614"/>
              <a:gd name="connsiteY28" fmla="*/ 39914735 h 39914735"/>
              <a:gd name="connsiteX29" fmla="*/ 2743200 w 9104614"/>
              <a:gd name="connsiteY29" fmla="*/ 39640415 h 39914735"/>
              <a:gd name="connsiteX30" fmla="*/ 3566160 w 9104614"/>
              <a:gd name="connsiteY30" fmla="*/ 39000335 h 39914735"/>
              <a:gd name="connsiteX31" fmla="*/ 548640 w 9104614"/>
              <a:gd name="connsiteY31" fmla="*/ 38908895 h 39914735"/>
              <a:gd name="connsiteX32" fmla="*/ 2743200 w 9104614"/>
              <a:gd name="connsiteY32" fmla="*/ 37903055 h 39914735"/>
              <a:gd name="connsiteX33" fmla="*/ 4297680 w 9104614"/>
              <a:gd name="connsiteY33" fmla="*/ 36348575 h 39914735"/>
              <a:gd name="connsiteX34" fmla="*/ 3566160 w 9104614"/>
              <a:gd name="connsiteY34" fmla="*/ 30496415 h 39914735"/>
              <a:gd name="connsiteX35" fmla="*/ 3657600 w 9104614"/>
              <a:gd name="connsiteY35" fmla="*/ 29764895 h 39914735"/>
              <a:gd name="connsiteX36" fmla="*/ 0 w 9104614"/>
              <a:gd name="connsiteY36" fmla="*/ 29033375 h 39914735"/>
              <a:gd name="connsiteX37" fmla="*/ 1828800 w 9104614"/>
              <a:gd name="connsiteY37" fmla="*/ 19066415 h 39914735"/>
              <a:gd name="connsiteX38" fmla="*/ 1280160 w 9104614"/>
              <a:gd name="connsiteY38" fmla="*/ 19157855 h 39914735"/>
              <a:gd name="connsiteX39" fmla="*/ 1371600 w 9104614"/>
              <a:gd name="connsiteY39" fmla="*/ 18974975 h 39914735"/>
              <a:gd name="connsiteX40" fmla="*/ 1005840 w 9104614"/>
              <a:gd name="connsiteY40" fmla="*/ 19157855 h 39914735"/>
              <a:gd name="connsiteX41" fmla="*/ 822960 w 9104614"/>
              <a:gd name="connsiteY41" fmla="*/ 18883535 h 39914735"/>
              <a:gd name="connsiteX42" fmla="*/ 457200 w 9104614"/>
              <a:gd name="connsiteY42" fmla="*/ 19066415 h 39914735"/>
              <a:gd name="connsiteX43" fmla="*/ 822960 w 9104614"/>
              <a:gd name="connsiteY43" fmla="*/ 18426335 h 39914735"/>
              <a:gd name="connsiteX44" fmla="*/ 274320 w 9104614"/>
              <a:gd name="connsiteY44" fmla="*/ 18334895 h 39914735"/>
              <a:gd name="connsiteX45" fmla="*/ 548640 w 9104614"/>
              <a:gd name="connsiteY45" fmla="*/ 17786255 h 39914735"/>
              <a:gd name="connsiteX46" fmla="*/ 613326 w 9104614"/>
              <a:gd name="connsiteY46" fmla="*/ 17465166 h 39914735"/>
              <a:gd name="connsiteX47" fmla="*/ 220797 w 9104614"/>
              <a:gd name="connsiteY47" fmla="*/ 17130781 h 39914735"/>
              <a:gd name="connsiteX48" fmla="*/ 613326 w 9104614"/>
              <a:gd name="connsiteY48" fmla="*/ 16153349 h 39914735"/>
              <a:gd name="connsiteX49" fmla="*/ 883189 w 9104614"/>
              <a:gd name="connsiteY49" fmla="*/ 15304527 h 39914735"/>
              <a:gd name="connsiteX50" fmla="*/ 156491 w 9104614"/>
              <a:gd name="connsiteY50" fmla="*/ 14892977 h 39914735"/>
              <a:gd name="connsiteX51" fmla="*/ 686925 w 9104614"/>
              <a:gd name="connsiteY51" fmla="*/ 12886669 h 39914735"/>
              <a:gd name="connsiteX52" fmla="*/ 147198 w 9104614"/>
              <a:gd name="connsiteY52" fmla="*/ 12475119 h 39914735"/>
              <a:gd name="connsiteX53" fmla="*/ 367995 w 9104614"/>
              <a:gd name="connsiteY53" fmla="*/ 11986403 h 39914735"/>
              <a:gd name="connsiteX54" fmla="*/ 858656 w 9104614"/>
              <a:gd name="connsiteY54" fmla="*/ 11857793 h 39914735"/>
              <a:gd name="connsiteX55" fmla="*/ 1177585 w 9104614"/>
              <a:gd name="connsiteY55" fmla="*/ 10726030 h 39914735"/>
              <a:gd name="connsiteX56" fmla="*/ 2134374 w 9104614"/>
              <a:gd name="connsiteY56" fmla="*/ 10571698 h 39914735"/>
              <a:gd name="connsiteX57" fmla="*/ 2743200 w 9104614"/>
              <a:gd name="connsiteY57" fmla="*/ 7910735 h 39914735"/>
              <a:gd name="connsiteX58" fmla="*/ 3931920 w 9104614"/>
              <a:gd name="connsiteY58" fmla="*/ 7544975 h 39914735"/>
              <a:gd name="connsiteX59" fmla="*/ 4297680 w 9104614"/>
              <a:gd name="connsiteY59" fmla="*/ 6081935 h 39914735"/>
              <a:gd name="connsiteX60" fmla="*/ 3277560 w 9104614"/>
              <a:gd name="connsiteY60" fmla="*/ 5730991 h 39914735"/>
              <a:gd name="connsiteX61" fmla="*/ 3112920 w 9104614"/>
              <a:gd name="connsiteY61" fmla="*/ 5131152 h 39914735"/>
              <a:gd name="connsiteX62" fmla="*/ 3042360 w 9104614"/>
              <a:gd name="connsiteY62" fmla="*/ 4823283 h 39914735"/>
              <a:gd name="connsiteX63" fmla="*/ 2651760 w 9104614"/>
              <a:gd name="connsiteY63" fmla="*/ 4618895 h 39914735"/>
              <a:gd name="connsiteX64" fmla="*/ 2830680 w 9104614"/>
              <a:gd name="connsiteY64" fmla="*/ 3617462 h 39914735"/>
              <a:gd name="connsiteX65" fmla="*/ 2595480 w 9104614"/>
              <a:gd name="connsiteY65" fmla="*/ 3283937 h 39914735"/>
              <a:gd name="connsiteX66" fmla="*/ 2377440 w 9104614"/>
              <a:gd name="connsiteY66" fmla="*/ 2515775 h 39914735"/>
              <a:gd name="connsiteX67" fmla="*/ 2377440 w 9104614"/>
              <a:gd name="connsiteY67" fmla="*/ 1784255 h 39914735"/>
              <a:gd name="connsiteX68" fmla="*/ 3900674 w 9104614"/>
              <a:gd name="connsiteY68" fmla="*/ 618010 h 39914735"/>
              <a:gd name="connsiteX69" fmla="*/ 4751040 w 9104614"/>
              <a:gd name="connsiteY69" fmla="*/ 163991 h 39914735"/>
              <a:gd name="connsiteX0" fmla="*/ 4751040 w 9104614"/>
              <a:gd name="connsiteY0" fmla="*/ 163991 h 39914735"/>
              <a:gd name="connsiteX1" fmla="*/ 6241080 w 9104614"/>
              <a:gd name="connsiteY1" fmla="*/ 515387 h 39914735"/>
              <a:gd name="connsiteX2" fmla="*/ 7346520 w 9104614"/>
              <a:gd name="connsiteY2" fmla="*/ 1721208 h 39914735"/>
              <a:gd name="connsiteX3" fmla="*/ 7158360 w 9104614"/>
              <a:gd name="connsiteY3" fmla="*/ 2644815 h 39914735"/>
              <a:gd name="connsiteX4" fmla="*/ 6993720 w 9104614"/>
              <a:gd name="connsiteY4" fmla="*/ 3696701 h 39914735"/>
              <a:gd name="connsiteX5" fmla="*/ 7181880 w 9104614"/>
              <a:gd name="connsiteY5" fmla="*/ 5005145 h 39914735"/>
              <a:gd name="connsiteX6" fmla="*/ 6805560 w 9104614"/>
              <a:gd name="connsiteY6" fmla="*/ 5261703 h 39914735"/>
              <a:gd name="connsiteX7" fmla="*/ 6970200 w 9104614"/>
              <a:gd name="connsiteY7" fmla="*/ 5758919 h 39914735"/>
              <a:gd name="connsiteX8" fmla="*/ 7064280 w 9104614"/>
              <a:gd name="connsiteY8" fmla="*/ 6287933 h 39914735"/>
              <a:gd name="connsiteX9" fmla="*/ 8252391 w 9104614"/>
              <a:gd name="connsiteY9" fmla="*/ 7459349 h 39914735"/>
              <a:gd name="connsiteX10" fmla="*/ 8635626 w 9104614"/>
              <a:gd name="connsiteY10" fmla="*/ 9542823 h 39914735"/>
              <a:gd name="connsiteX11" fmla="*/ 8169498 w 9104614"/>
              <a:gd name="connsiteY11" fmla="*/ 13812657 h 39914735"/>
              <a:gd name="connsiteX12" fmla="*/ 7237244 w 9104614"/>
              <a:gd name="connsiteY12" fmla="*/ 15896130 h 39914735"/>
              <a:gd name="connsiteX13" fmla="*/ 7139111 w 9104614"/>
              <a:gd name="connsiteY13" fmla="*/ 15896130 h 39914735"/>
              <a:gd name="connsiteX14" fmla="*/ 7863840 w 9104614"/>
              <a:gd name="connsiteY14" fmla="*/ 16688975 h 39914735"/>
              <a:gd name="connsiteX15" fmla="*/ 7772400 w 9104614"/>
              <a:gd name="connsiteY15" fmla="*/ 20803775 h 39914735"/>
              <a:gd name="connsiteX16" fmla="*/ 6949440 w 9104614"/>
              <a:gd name="connsiteY16" fmla="*/ 22541135 h 39914735"/>
              <a:gd name="connsiteX17" fmla="*/ 6949440 w 9104614"/>
              <a:gd name="connsiteY17" fmla="*/ 24644255 h 39914735"/>
              <a:gd name="connsiteX18" fmla="*/ 6675120 w 9104614"/>
              <a:gd name="connsiteY18" fmla="*/ 25558655 h 39914735"/>
              <a:gd name="connsiteX19" fmla="*/ 6675120 w 9104614"/>
              <a:gd name="connsiteY19" fmla="*/ 26838815 h 39914735"/>
              <a:gd name="connsiteX20" fmla="*/ 6400800 w 9104614"/>
              <a:gd name="connsiteY20" fmla="*/ 29399135 h 39914735"/>
              <a:gd name="connsiteX21" fmla="*/ 6858000 w 9104614"/>
              <a:gd name="connsiteY21" fmla="*/ 31502255 h 39914735"/>
              <a:gd name="connsiteX22" fmla="*/ 6492240 w 9104614"/>
              <a:gd name="connsiteY22" fmla="*/ 35891375 h 39914735"/>
              <a:gd name="connsiteX23" fmla="*/ 7406640 w 9104614"/>
              <a:gd name="connsiteY23" fmla="*/ 37262975 h 39914735"/>
              <a:gd name="connsiteX24" fmla="*/ 6675120 w 9104614"/>
              <a:gd name="connsiteY24" fmla="*/ 38543135 h 39914735"/>
              <a:gd name="connsiteX25" fmla="*/ 6766560 w 9104614"/>
              <a:gd name="connsiteY25" fmla="*/ 39366095 h 39914735"/>
              <a:gd name="connsiteX26" fmla="*/ 6217920 w 9104614"/>
              <a:gd name="connsiteY26" fmla="*/ 39183215 h 39914735"/>
              <a:gd name="connsiteX27" fmla="*/ 6217920 w 9104614"/>
              <a:gd name="connsiteY27" fmla="*/ 39640415 h 39914735"/>
              <a:gd name="connsiteX28" fmla="*/ 5303520 w 9104614"/>
              <a:gd name="connsiteY28" fmla="*/ 39914735 h 39914735"/>
              <a:gd name="connsiteX29" fmla="*/ 2743200 w 9104614"/>
              <a:gd name="connsiteY29" fmla="*/ 39640415 h 39914735"/>
              <a:gd name="connsiteX30" fmla="*/ 3566160 w 9104614"/>
              <a:gd name="connsiteY30" fmla="*/ 39000335 h 39914735"/>
              <a:gd name="connsiteX31" fmla="*/ 548640 w 9104614"/>
              <a:gd name="connsiteY31" fmla="*/ 38908895 h 39914735"/>
              <a:gd name="connsiteX32" fmla="*/ 2743200 w 9104614"/>
              <a:gd name="connsiteY32" fmla="*/ 37903055 h 39914735"/>
              <a:gd name="connsiteX33" fmla="*/ 4297680 w 9104614"/>
              <a:gd name="connsiteY33" fmla="*/ 36348575 h 39914735"/>
              <a:gd name="connsiteX34" fmla="*/ 3566160 w 9104614"/>
              <a:gd name="connsiteY34" fmla="*/ 30496415 h 39914735"/>
              <a:gd name="connsiteX35" fmla="*/ 3657600 w 9104614"/>
              <a:gd name="connsiteY35" fmla="*/ 29764895 h 39914735"/>
              <a:gd name="connsiteX36" fmla="*/ 0 w 9104614"/>
              <a:gd name="connsiteY36" fmla="*/ 29033375 h 39914735"/>
              <a:gd name="connsiteX37" fmla="*/ 1828800 w 9104614"/>
              <a:gd name="connsiteY37" fmla="*/ 19066415 h 39914735"/>
              <a:gd name="connsiteX38" fmla="*/ 1280160 w 9104614"/>
              <a:gd name="connsiteY38" fmla="*/ 19157855 h 39914735"/>
              <a:gd name="connsiteX39" fmla="*/ 1371600 w 9104614"/>
              <a:gd name="connsiteY39" fmla="*/ 18974975 h 39914735"/>
              <a:gd name="connsiteX40" fmla="*/ 1005840 w 9104614"/>
              <a:gd name="connsiteY40" fmla="*/ 19157855 h 39914735"/>
              <a:gd name="connsiteX41" fmla="*/ 822960 w 9104614"/>
              <a:gd name="connsiteY41" fmla="*/ 18883535 h 39914735"/>
              <a:gd name="connsiteX42" fmla="*/ 457200 w 9104614"/>
              <a:gd name="connsiteY42" fmla="*/ 19066415 h 39914735"/>
              <a:gd name="connsiteX43" fmla="*/ 822960 w 9104614"/>
              <a:gd name="connsiteY43" fmla="*/ 18426335 h 39914735"/>
              <a:gd name="connsiteX44" fmla="*/ 274320 w 9104614"/>
              <a:gd name="connsiteY44" fmla="*/ 18334895 h 39914735"/>
              <a:gd name="connsiteX45" fmla="*/ 548640 w 9104614"/>
              <a:gd name="connsiteY45" fmla="*/ 17786255 h 39914735"/>
              <a:gd name="connsiteX46" fmla="*/ 613326 w 9104614"/>
              <a:gd name="connsiteY46" fmla="*/ 17465166 h 39914735"/>
              <a:gd name="connsiteX47" fmla="*/ 220797 w 9104614"/>
              <a:gd name="connsiteY47" fmla="*/ 17130781 h 39914735"/>
              <a:gd name="connsiteX48" fmla="*/ 613326 w 9104614"/>
              <a:gd name="connsiteY48" fmla="*/ 16153349 h 39914735"/>
              <a:gd name="connsiteX49" fmla="*/ 883189 w 9104614"/>
              <a:gd name="connsiteY49" fmla="*/ 15304527 h 39914735"/>
              <a:gd name="connsiteX50" fmla="*/ 156491 w 9104614"/>
              <a:gd name="connsiteY50" fmla="*/ 14892977 h 39914735"/>
              <a:gd name="connsiteX51" fmla="*/ 686925 w 9104614"/>
              <a:gd name="connsiteY51" fmla="*/ 12886669 h 39914735"/>
              <a:gd name="connsiteX52" fmla="*/ 147198 w 9104614"/>
              <a:gd name="connsiteY52" fmla="*/ 12475119 h 39914735"/>
              <a:gd name="connsiteX53" fmla="*/ 367995 w 9104614"/>
              <a:gd name="connsiteY53" fmla="*/ 11986403 h 39914735"/>
              <a:gd name="connsiteX54" fmla="*/ 637859 w 9104614"/>
              <a:gd name="connsiteY54" fmla="*/ 11729184 h 39914735"/>
              <a:gd name="connsiteX55" fmla="*/ 1177585 w 9104614"/>
              <a:gd name="connsiteY55" fmla="*/ 10726030 h 39914735"/>
              <a:gd name="connsiteX56" fmla="*/ 2134374 w 9104614"/>
              <a:gd name="connsiteY56" fmla="*/ 10571698 h 39914735"/>
              <a:gd name="connsiteX57" fmla="*/ 2743200 w 9104614"/>
              <a:gd name="connsiteY57" fmla="*/ 7910735 h 39914735"/>
              <a:gd name="connsiteX58" fmla="*/ 3931920 w 9104614"/>
              <a:gd name="connsiteY58" fmla="*/ 7544975 h 39914735"/>
              <a:gd name="connsiteX59" fmla="*/ 4297680 w 9104614"/>
              <a:gd name="connsiteY59" fmla="*/ 6081935 h 39914735"/>
              <a:gd name="connsiteX60" fmla="*/ 3277560 w 9104614"/>
              <a:gd name="connsiteY60" fmla="*/ 5730991 h 39914735"/>
              <a:gd name="connsiteX61" fmla="*/ 3112920 w 9104614"/>
              <a:gd name="connsiteY61" fmla="*/ 5131152 h 39914735"/>
              <a:gd name="connsiteX62" fmla="*/ 3042360 w 9104614"/>
              <a:gd name="connsiteY62" fmla="*/ 4823283 h 39914735"/>
              <a:gd name="connsiteX63" fmla="*/ 2651760 w 9104614"/>
              <a:gd name="connsiteY63" fmla="*/ 4618895 h 39914735"/>
              <a:gd name="connsiteX64" fmla="*/ 2830680 w 9104614"/>
              <a:gd name="connsiteY64" fmla="*/ 3617462 h 39914735"/>
              <a:gd name="connsiteX65" fmla="*/ 2595480 w 9104614"/>
              <a:gd name="connsiteY65" fmla="*/ 3283937 h 39914735"/>
              <a:gd name="connsiteX66" fmla="*/ 2377440 w 9104614"/>
              <a:gd name="connsiteY66" fmla="*/ 2515775 h 39914735"/>
              <a:gd name="connsiteX67" fmla="*/ 2377440 w 9104614"/>
              <a:gd name="connsiteY67" fmla="*/ 1784255 h 39914735"/>
              <a:gd name="connsiteX68" fmla="*/ 3900674 w 9104614"/>
              <a:gd name="connsiteY68" fmla="*/ 618010 h 39914735"/>
              <a:gd name="connsiteX69" fmla="*/ 4751040 w 9104614"/>
              <a:gd name="connsiteY69" fmla="*/ 163991 h 39914735"/>
              <a:gd name="connsiteX0" fmla="*/ 4751040 w 9104614"/>
              <a:gd name="connsiteY0" fmla="*/ 163991 h 39914735"/>
              <a:gd name="connsiteX1" fmla="*/ 6241080 w 9104614"/>
              <a:gd name="connsiteY1" fmla="*/ 515387 h 39914735"/>
              <a:gd name="connsiteX2" fmla="*/ 7346520 w 9104614"/>
              <a:gd name="connsiteY2" fmla="*/ 1721208 h 39914735"/>
              <a:gd name="connsiteX3" fmla="*/ 7158360 w 9104614"/>
              <a:gd name="connsiteY3" fmla="*/ 2644815 h 39914735"/>
              <a:gd name="connsiteX4" fmla="*/ 6993720 w 9104614"/>
              <a:gd name="connsiteY4" fmla="*/ 3696701 h 39914735"/>
              <a:gd name="connsiteX5" fmla="*/ 7181880 w 9104614"/>
              <a:gd name="connsiteY5" fmla="*/ 5005145 h 39914735"/>
              <a:gd name="connsiteX6" fmla="*/ 6805560 w 9104614"/>
              <a:gd name="connsiteY6" fmla="*/ 5261703 h 39914735"/>
              <a:gd name="connsiteX7" fmla="*/ 6970200 w 9104614"/>
              <a:gd name="connsiteY7" fmla="*/ 5758919 h 39914735"/>
              <a:gd name="connsiteX8" fmla="*/ 7064280 w 9104614"/>
              <a:gd name="connsiteY8" fmla="*/ 6287933 h 39914735"/>
              <a:gd name="connsiteX9" fmla="*/ 8252391 w 9104614"/>
              <a:gd name="connsiteY9" fmla="*/ 7459349 h 39914735"/>
              <a:gd name="connsiteX10" fmla="*/ 8635626 w 9104614"/>
              <a:gd name="connsiteY10" fmla="*/ 9542823 h 39914735"/>
              <a:gd name="connsiteX11" fmla="*/ 8169498 w 9104614"/>
              <a:gd name="connsiteY11" fmla="*/ 13812657 h 39914735"/>
              <a:gd name="connsiteX12" fmla="*/ 7237244 w 9104614"/>
              <a:gd name="connsiteY12" fmla="*/ 15896130 h 39914735"/>
              <a:gd name="connsiteX13" fmla="*/ 7139111 w 9104614"/>
              <a:gd name="connsiteY13" fmla="*/ 15896130 h 39914735"/>
              <a:gd name="connsiteX14" fmla="*/ 7863840 w 9104614"/>
              <a:gd name="connsiteY14" fmla="*/ 16688975 h 39914735"/>
              <a:gd name="connsiteX15" fmla="*/ 7772400 w 9104614"/>
              <a:gd name="connsiteY15" fmla="*/ 20803775 h 39914735"/>
              <a:gd name="connsiteX16" fmla="*/ 6949440 w 9104614"/>
              <a:gd name="connsiteY16" fmla="*/ 22541135 h 39914735"/>
              <a:gd name="connsiteX17" fmla="*/ 6949440 w 9104614"/>
              <a:gd name="connsiteY17" fmla="*/ 24644255 h 39914735"/>
              <a:gd name="connsiteX18" fmla="*/ 6675120 w 9104614"/>
              <a:gd name="connsiteY18" fmla="*/ 25558655 h 39914735"/>
              <a:gd name="connsiteX19" fmla="*/ 6675120 w 9104614"/>
              <a:gd name="connsiteY19" fmla="*/ 26838815 h 39914735"/>
              <a:gd name="connsiteX20" fmla="*/ 6400800 w 9104614"/>
              <a:gd name="connsiteY20" fmla="*/ 29399135 h 39914735"/>
              <a:gd name="connsiteX21" fmla="*/ 6858000 w 9104614"/>
              <a:gd name="connsiteY21" fmla="*/ 31502255 h 39914735"/>
              <a:gd name="connsiteX22" fmla="*/ 6492240 w 9104614"/>
              <a:gd name="connsiteY22" fmla="*/ 35891375 h 39914735"/>
              <a:gd name="connsiteX23" fmla="*/ 7406640 w 9104614"/>
              <a:gd name="connsiteY23" fmla="*/ 37262975 h 39914735"/>
              <a:gd name="connsiteX24" fmla="*/ 6675120 w 9104614"/>
              <a:gd name="connsiteY24" fmla="*/ 38543135 h 39914735"/>
              <a:gd name="connsiteX25" fmla="*/ 6766560 w 9104614"/>
              <a:gd name="connsiteY25" fmla="*/ 39366095 h 39914735"/>
              <a:gd name="connsiteX26" fmla="*/ 6217920 w 9104614"/>
              <a:gd name="connsiteY26" fmla="*/ 39183215 h 39914735"/>
              <a:gd name="connsiteX27" fmla="*/ 6217920 w 9104614"/>
              <a:gd name="connsiteY27" fmla="*/ 39640415 h 39914735"/>
              <a:gd name="connsiteX28" fmla="*/ 5303520 w 9104614"/>
              <a:gd name="connsiteY28" fmla="*/ 39914735 h 39914735"/>
              <a:gd name="connsiteX29" fmla="*/ 2743200 w 9104614"/>
              <a:gd name="connsiteY29" fmla="*/ 39640415 h 39914735"/>
              <a:gd name="connsiteX30" fmla="*/ 3566160 w 9104614"/>
              <a:gd name="connsiteY30" fmla="*/ 39000335 h 39914735"/>
              <a:gd name="connsiteX31" fmla="*/ 548640 w 9104614"/>
              <a:gd name="connsiteY31" fmla="*/ 38908895 h 39914735"/>
              <a:gd name="connsiteX32" fmla="*/ 2743200 w 9104614"/>
              <a:gd name="connsiteY32" fmla="*/ 37903055 h 39914735"/>
              <a:gd name="connsiteX33" fmla="*/ 4297680 w 9104614"/>
              <a:gd name="connsiteY33" fmla="*/ 36348575 h 39914735"/>
              <a:gd name="connsiteX34" fmla="*/ 3566160 w 9104614"/>
              <a:gd name="connsiteY34" fmla="*/ 30496415 h 39914735"/>
              <a:gd name="connsiteX35" fmla="*/ 3657600 w 9104614"/>
              <a:gd name="connsiteY35" fmla="*/ 29764895 h 39914735"/>
              <a:gd name="connsiteX36" fmla="*/ 0 w 9104614"/>
              <a:gd name="connsiteY36" fmla="*/ 29033375 h 39914735"/>
              <a:gd name="connsiteX37" fmla="*/ 1828800 w 9104614"/>
              <a:gd name="connsiteY37" fmla="*/ 19066415 h 39914735"/>
              <a:gd name="connsiteX38" fmla="*/ 1280160 w 9104614"/>
              <a:gd name="connsiteY38" fmla="*/ 19157855 h 39914735"/>
              <a:gd name="connsiteX39" fmla="*/ 1371600 w 9104614"/>
              <a:gd name="connsiteY39" fmla="*/ 18974975 h 39914735"/>
              <a:gd name="connsiteX40" fmla="*/ 1005840 w 9104614"/>
              <a:gd name="connsiteY40" fmla="*/ 19157855 h 39914735"/>
              <a:gd name="connsiteX41" fmla="*/ 822960 w 9104614"/>
              <a:gd name="connsiteY41" fmla="*/ 18883535 h 39914735"/>
              <a:gd name="connsiteX42" fmla="*/ 457200 w 9104614"/>
              <a:gd name="connsiteY42" fmla="*/ 19066415 h 39914735"/>
              <a:gd name="connsiteX43" fmla="*/ 822960 w 9104614"/>
              <a:gd name="connsiteY43" fmla="*/ 18426335 h 39914735"/>
              <a:gd name="connsiteX44" fmla="*/ 274320 w 9104614"/>
              <a:gd name="connsiteY44" fmla="*/ 18334895 h 39914735"/>
              <a:gd name="connsiteX45" fmla="*/ 548640 w 9104614"/>
              <a:gd name="connsiteY45" fmla="*/ 17786255 h 39914735"/>
              <a:gd name="connsiteX46" fmla="*/ 613326 w 9104614"/>
              <a:gd name="connsiteY46" fmla="*/ 17465166 h 39914735"/>
              <a:gd name="connsiteX47" fmla="*/ 220797 w 9104614"/>
              <a:gd name="connsiteY47" fmla="*/ 17130781 h 39914735"/>
              <a:gd name="connsiteX48" fmla="*/ 613326 w 9104614"/>
              <a:gd name="connsiteY48" fmla="*/ 16153349 h 39914735"/>
              <a:gd name="connsiteX49" fmla="*/ 883189 w 9104614"/>
              <a:gd name="connsiteY49" fmla="*/ 15304527 h 39914735"/>
              <a:gd name="connsiteX50" fmla="*/ 156491 w 9104614"/>
              <a:gd name="connsiteY50" fmla="*/ 14892977 h 39914735"/>
              <a:gd name="connsiteX51" fmla="*/ 686925 w 9104614"/>
              <a:gd name="connsiteY51" fmla="*/ 12886669 h 39914735"/>
              <a:gd name="connsiteX52" fmla="*/ 147198 w 9104614"/>
              <a:gd name="connsiteY52" fmla="*/ 12475119 h 39914735"/>
              <a:gd name="connsiteX53" fmla="*/ 367995 w 9104614"/>
              <a:gd name="connsiteY53" fmla="*/ 11986403 h 39914735"/>
              <a:gd name="connsiteX54" fmla="*/ 637859 w 9104614"/>
              <a:gd name="connsiteY54" fmla="*/ 11729184 h 39914735"/>
              <a:gd name="connsiteX55" fmla="*/ 1177585 w 9104614"/>
              <a:gd name="connsiteY55" fmla="*/ 10726030 h 39914735"/>
              <a:gd name="connsiteX56" fmla="*/ 2134374 w 9104614"/>
              <a:gd name="connsiteY56" fmla="*/ 10571698 h 39914735"/>
              <a:gd name="connsiteX57" fmla="*/ 2743200 w 9104614"/>
              <a:gd name="connsiteY57" fmla="*/ 7910735 h 39914735"/>
              <a:gd name="connsiteX58" fmla="*/ 3931920 w 9104614"/>
              <a:gd name="connsiteY58" fmla="*/ 7544975 h 39914735"/>
              <a:gd name="connsiteX59" fmla="*/ 4297680 w 9104614"/>
              <a:gd name="connsiteY59" fmla="*/ 6081935 h 39914735"/>
              <a:gd name="connsiteX60" fmla="*/ 3277560 w 9104614"/>
              <a:gd name="connsiteY60" fmla="*/ 5730991 h 39914735"/>
              <a:gd name="connsiteX61" fmla="*/ 3112920 w 9104614"/>
              <a:gd name="connsiteY61" fmla="*/ 5131152 h 39914735"/>
              <a:gd name="connsiteX62" fmla="*/ 3042360 w 9104614"/>
              <a:gd name="connsiteY62" fmla="*/ 4823283 h 39914735"/>
              <a:gd name="connsiteX63" fmla="*/ 2651760 w 9104614"/>
              <a:gd name="connsiteY63" fmla="*/ 4618895 h 39914735"/>
              <a:gd name="connsiteX64" fmla="*/ 2830680 w 9104614"/>
              <a:gd name="connsiteY64" fmla="*/ 3617462 h 39914735"/>
              <a:gd name="connsiteX65" fmla="*/ 2595480 w 9104614"/>
              <a:gd name="connsiteY65" fmla="*/ 3283937 h 39914735"/>
              <a:gd name="connsiteX66" fmla="*/ 2377440 w 9104614"/>
              <a:gd name="connsiteY66" fmla="*/ 2515775 h 39914735"/>
              <a:gd name="connsiteX67" fmla="*/ 2377440 w 9104614"/>
              <a:gd name="connsiteY67" fmla="*/ 1784255 h 39914735"/>
              <a:gd name="connsiteX68" fmla="*/ 3900674 w 9104614"/>
              <a:gd name="connsiteY68" fmla="*/ 618010 h 39914735"/>
              <a:gd name="connsiteX69" fmla="*/ 4751040 w 9104614"/>
              <a:gd name="connsiteY69" fmla="*/ 163991 h 39914735"/>
              <a:gd name="connsiteX0" fmla="*/ 4751040 w 9104614"/>
              <a:gd name="connsiteY0" fmla="*/ 163991 h 39914735"/>
              <a:gd name="connsiteX1" fmla="*/ 6241080 w 9104614"/>
              <a:gd name="connsiteY1" fmla="*/ 515387 h 39914735"/>
              <a:gd name="connsiteX2" fmla="*/ 7346520 w 9104614"/>
              <a:gd name="connsiteY2" fmla="*/ 1721208 h 39914735"/>
              <a:gd name="connsiteX3" fmla="*/ 7158360 w 9104614"/>
              <a:gd name="connsiteY3" fmla="*/ 2644815 h 39914735"/>
              <a:gd name="connsiteX4" fmla="*/ 6993720 w 9104614"/>
              <a:gd name="connsiteY4" fmla="*/ 3696701 h 39914735"/>
              <a:gd name="connsiteX5" fmla="*/ 7181880 w 9104614"/>
              <a:gd name="connsiteY5" fmla="*/ 5005145 h 39914735"/>
              <a:gd name="connsiteX6" fmla="*/ 6805560 w 9104614"/>
              <a:gd name="connsiteY6" fmla="*/ 5261703 h 39914735"/>
              <a:gd name="connsiteX7" fmla="*/ 6970200 w 9104614"/>
              <a:gd name="connsiteY7" fmla="*/ 5758919 h 39914735"/>
              <a:gd name="connsiteX8" fmla="*/ 7064280 w 9104614"/>
              <a:gd name="connsiteY8" fmla="*/ 6287933 h 39914735"/>
              <a:gd name="connsiteX9" fmla="*/ 8252391 w 9104614"/>
              <a:gd name="connsiteY9" fmla="*/ 7459349 h 39914735"/>
              <a:gd name="connsiteX10" fmla="*/ 8635626 w 9104614"/>
              <a:gd name="connsiteY10" fmla="*/ 9542823 h 39914735"/>
              <a:gd name="connsiteX11" fmla="*/ 8169498 w 9104614"/>
              <a:gd name="connsiteY11" fmla="*/ 13812657 h 39914735"/>
              <a:gd name="connsiteX12" fmla="*/ 7237244 w 9104614"/>
              <a:gd name="connsiteY12" fmla="*/ 15896130 h 39914735"/>
              <a:gd name="connsiteX13" fmla="*/ 7139111 w 9104614"/>
              <a:gd name="connsiteY13" fmla="*/ 15896130 h 39914735"/>
              <a:gd name="connsiteX14" fmla="*/ 7863840 w 9104614"/>
              <a:gd name="connsiteY14" fmla="*/ 16688975 h 39914735"/>
              <a:gd name="connsiteX15" fmla="*/ 7772400 w 9104614"/>
              <a:gd name="connsiteY15" fmla="*/ 20803775 h 39914735"/>
              <a:gd name="connsiteX16" fmla="*/ 6949440 w 9104614"/>
              <a:gd name="connsiteY16" fmla="*/ 22541135 h 39914735"/>
              <a:gd name="connsiteX17" fmla="*/ 6949440 w 9104614"/>
              <a:gd name="connsiteY17" fmla="*/ 24644255 h 39914735"/>
              <a:gd name="connsiteX18" fmla="*/ 6675120 w 9104614"/>
              <a:gd name="connsiteY18" fmla="*/ 25558655 h 39914735"/>
              <a:gd name="connsiteX19" fmla="*/ 6675120 w 9104614"/>
              <a:gd name="connsiteY19" fmla="*/ 26838815 h 39914735"/>
              <a:gd name="connsiteX20" fmla="*/ 6400800 w 9104614"/>
              <a:gd name="connsiteY20" fmla="*/ 29399135 h 39914735"/>
              <a:gd name="connsiteX21" fmla="*/ 6858000 w 9104614"/>
              <a:gd name="connsiteY21" fmla="*/ 31502255 h 39914735"/>
              <a:gd name="connsiteX22" fmla="*/ 6492240 w 9104614"/>
              <a:gd name="connsiteY22" fmla="*/ 35891375 h 39914735"/>
              <a:gd name="connsiteX23" fmla="*/ 7406640 w 9104614"/>
              <a:gd name="connsiteY23" fmla="*/ 37262975 h 39914735"/>
              <a:gd name="connsiteX24" fmla="*/ 6675120 w 9104614"/>
              <a:gd name="connsiteY24" fmla="*/ 38543135 h 39914735"/>
              <a:gd name="connsiteX25" fmla="*/ 6766560 w 9104614"/>
              <a:gd name="connsiteY25" fmla="*/ 39366095 h 39914735"/>
              <a:gd name="connsiteX26" fmla="*/ 6217920 w 9104614"/>
              <a:gd name="connsiteY26" fmla="*/ 39183215 h 39914735"/>
              <a:gd name="connsiteX27" fmla="*/ 6217920 w 9104614"/>
              <a:gd name="connsiteY27" fmla="*/ 39640415 h 39914735"/>
              <a:gd name="connsiteX28" fmla="*/ 5303520 w 9104614"/>
              <a:gd name="connsiteY28" fmla="*/ 39914735 h 39914735"/>
              <a:gd name="connsiteX29" fmla="*/ 2743200 w 9104614"/>
              <a:gd name="connsiteY29" fmla="*/ 39640415 h 39914735"/>
              <a:gd name="connsiteX30" fmla="*/ 3566160 w 9104614"/>
              <a:gd name="connsiteY30" fmla="*/ 39000335 h 39914735"/>
              <a:gd name="connsiteX31" fmla="*/ 548640 w 9104614"/>
              <a:gd name="connsiteY31" fmla="*/ 38908895 h 39914735"/>
              <a:gd name="connsiteX32" fmla="*/ 2743200 w 9104614"/>
              <a:gd name="connsiteY32" fmla="*/ 37903055 h 39914735"/>
              <a:gd name="connsiteX33" fmla="*/ 4297680 w 9104614"/>
              <a:gd name="connsiteY33" fmla="*/ 36348575 h 39914735"/>
              <a:gd name="connsiteX34" fmla="*/ 3566160 w 9104614"/>
              <a:gd name="connsiteY34" fmla="*/ 30496415 h 39914735"/>
              <a:gd name="connsiteX35" fmla="*/ 3657600 w 9104614"/>
              <a:gd name="connsiteY35" fmla="*/ 29764895 h 39914735"/>
              <a:gd name="connsiteX36" fmla="*/ 0 w 9104614"/>
              <a:gd name="connsiteY36" fmla="*/ 29033375 h 39914735"/>
              <a:gd name="connsiteX37" fmla="*/ 1828800 w 9104614"/>
              <a:gd name="connsiteY37" fmla="*/ 19066415 h 39914735"/>
              <a:gd name="connsiteX38" fmla="*/ 1280160 w 9104614"/>
              <a:gd name="connsiteY38" fmla="*/ 19157855 h 39914735"/>
              <a:gd name="connsiteX39" fmla="*/ 1371600 w 9104614"/>
              <a:gd name="connsiteY39" fmla="*/ 18974975 h 39914735"/>
              <a:gd name="connsiteX40" fmla="*/ 1005840 w 9104614"/>
              <a:gd name="connsiteY40" fmla="*/ 19157855 h 39914735"/>
              <a:gd name="connsiteX41" fmla="*/ 822960 w 9104614"/>
              <a:gd name="connsiteY41" fmla="*/ 18883535 h 39914735"/>
              <a:gd name="connsiteX42" fmla="*/ 457200 w 9104614"/>
              <a:gd name="connsiteY42" fmla="*/ 19066415 h 39914735"/>
              <a:gd name="connsiteX43" fmla="*/ 822960 w 9104614"/>
              <a:gd name="connsiteY43" fmla="*/ 18426335 h 39914735"/>
              <a:gd name="connsiteX44" fmla="*/ 274320 w 9104614"/>
              <a:gd name="connsiteY44" fmla="*/ 18334895 h 39914735"/>
              <a:gd name="connsiteX45" fmla="*/ 548640 w 9104614"/>
              <a:gd name="connsiteY45" fmla="*/ 17786255 h 39914735"/>
              <a:gd name="connsiteX46" fmla="*/ 613326 w 9104614"/>
              <a:gd name="connsiteY46" fmla="*/ 17465166 h 39914735"/>
              <a:gd name="connsiteX47" fmla="*/ 220797 w 9104614"/>
              <a:gd name="connsiteY47" fmla="*/ 17130781 h 39914735"/>
              <a:gd name="connsiteX48" fmla="*/ 613326 w 9104614"/>
              <a:gd name="connsiteY48" fmla="*/ 16153349 h 39914735"/>
              <a:gd name="connsiteX49" fmla="*/ 883189 w 9104614"/>
              <a:gd name="connsiteY49" fmla="*/ 15304527 h 39914735"/>
              <a:gd name="connsiteX50" fmla="*/ 156491 w 9104614"/>
              <a:gd name="connsiteY50" fmla="*/ 14892977 h 39914735"/>
              <a:gd name="connsiteX51" fmla="*/ 686925 w 9104614"/>
              <a:gd name="connsiteY51" fmla="*/ 12886669 h 39914735"/>
              <a:gd name="connsiteX52" fmla="*/ 147198 w 9104614"/>
              <a:gd name="connsiteY52" fmla="*/ 12475119 h 39914735"/>
              <a:gd name="connsiteX53" fmla="*/ 367995 w 9104614"/>
              <a:gd name="connsiteY53" fmla="*/ 11986403 h 39914735"/>
              <a:gd name="connsiteX54" fmla="*/ 637859 w 9104614"/>
              <a:gd name="connsiteY54" fmla="*/ 11729184 h 39914735"/>
              <a:gd name="connsiteX55" fmla="*/ 1177585 w 9104614"/>
              <a:gd name="connsiteY55" fmla="*/ 10726030 h 39914735"/>
              <a:gd name="connsiteX56" fmla="*/ 2134374 w 9104614"/>
              <a:gd name="connsiteY56" fmla="*/ 10571698 h 39914735"/>
              <a:gd name="connsiteX57" fmla="*/ 2743200 w 9104614"/>
              <a:gd name="connsiteY57" fmla="*/ 7910735 h 39914735"/>
              <a:gd name="connsiteX58" fmla="*/ 3931920 w 9104614"/>
              <a:gd name="connsiteY58" fmla="*/ 7544975 h 39914735"/>
              <a:gd name="connsiteX59" fmla="*/ 4297680 w 9104614"/>
              <a:gd name="connsiteY59" fmla="*/ 6081935 h 39914735"/>
              <a:gd name="connsiteX60" fmla="*/ 3277560 w 9104614"/>
              <a:gd name="connsiteY60" fmla="*/ 5730991 h 39914735"/>
              <a:gd name="connsiteX61" fmla="*/ 3112920 w 9104614"/>
              <a:gd name="connsiteY61" fmla="*/ 5131152 h 39914735"/>
              <a:gd name="connsiteX62" fmla="*/ 3042360 w 9104614"/>
              <a:gd name="connsiteY62" fmla="*/ 4823283 h 39914735"/>
              <a:gd name="connsiteX63" fmla="*/ 2651760 w 9104614"/>
              <a:gd name="connsiteY63" fmla="*/ 4618895 h 39914735"/>
              <a:gd name="connsiteX64" fmla="*/ 2830680 w 9104614"/>
              <a:gd name="connsiteY64" fmla="*/ 3617462 h 39914735"/>
              <a:gd name="connsiteX65" fmla="*/ 2595480 w 9104614"/>
              <a:gd name="connsiteY65" fmla="*/ 3283937 h 39914735"/>
              <a:gd name="connsiteX66" fmla="*/ 2377440 w 9104614"/>
              <a:gd name="connsiteY66" fmla="*/ 2515775 h 39914735"/>
              <a:gd name="connsiteX67" fmla="*/ 2377440 w 9104614"/>
              <a:gd name="connsiteY67" fmla="*/ 1784255 h 39914735"/>
              <a:gd name="connsiteX68" fmla="*/ 3900674 w 9104614"/>
              <a:gd name="connsiteY68" fmla="*/ 618010 h 39914735"/>
              <a:gd name="connsiteX69" fmla="*/ 4751040 w 9104614"/>
              <a:gd name="connsiteY69" fmla="*/ 163991 h 39914735"/>
              <a:gd name="connsiteX0" fmla="*/ 4751040 w 9104614"/>
              <a:gd name="connsiteY0" fmla="*/ 163991 h 39914735"/>
              <a:gd name="connsiteX1" fmla="*/ 6241080 w 9104614"/>
              <a:gd name="connsiteY1" fmla="*/ 515387 h 39914735"/>
              <a:gd name="connsiteX2" fmla="*/ 7346520 w 9104614"/>
              <a:gd name="connsiteY2" fmla="*/ 1721208 h 39914735"/>
              <a:gd name="connsiteX3" fmla="*/ 7158360 w 9104614"/>
              <a:gd name="connsiteY3" fmla="*/ 2644815 h 39914735"/>
              <a:gd name="connsiteX4" fmla="*/ 6993720 w 9104614"/>
              <a:gd name="connsiteY4" fmla="*/ 3696701 h 39914735"/>
              <a:gd name="connsiteX5" fmla="*/ 7181880 w 9104614"/>
              <a:gd name="connsiteY5" fmla="*/ 5005145 h 39914735"/>
              <a:gd name="connsiteX6" fmla="*/ 6805560 w 9104614"/>
              <a:gd name="connsiteY6" fmla="*/ 5261703 h 39914735"/>
              <a:gd name="connsiteX7" fmla="*/ 6970200 w 9104614"/>
              <a:gd name="connsiteY7" fmla="*/ 5758919 h 39914735"/>
              <a:gd name="connsiteX8" fmla="*/ 7064280 w 9104614"/>
              <a:gd name="connsiteY8" fmla="*/ 6287933 h 39914735"/>
              <a:gd name="connsiteX9" fmla="*/ 8252391 w 9104614"/>
              <a:gd name="connsiteY9" fmla="*/ 7459349 h 39914735"/>
              <a:gd name="connsiteX10" fmla="*/ 8635626 w 9104614"/>
              <a:gd name="connsiteY10" fmla="*/ 9542823 h 39914735"/>
              <a:gd name="connsiteX11" fmla="*/ 8169498 w 9104614"/>
              <a:gd name="connsiteY11" fmla="*/ 13812657 h 39914735"/>
              <a:gd name="connsiteX12" fmla="*/ 7237244 w 9104614"/>
              <a:gd name="connsiteY12" fmla="*/ 15896130 h 39914735"/>
              <a:gd name="connsiteX13" fmla="*/ 7139111 w 9104614"/>
              <a:gd name="connsiteY13" fmla="*/ 15896130 h 39914735"/>
              <a:gd name="connsiteX14" fmla="*/ 7863840 w 9104614"/>
              <a:gd name="connsiteY14" fmla="*/ 16688975 h 39914735"/>
              <a:gd name="connsiteX15" fmla="*/ 7772400 w 9104614"/>
              <a:gd name="connsiteY15" fmla="*/ 20803775 h 39914735"/>
              <a:gd name="connsiteX16" fmla="*/ 6949440 w 9104614"/>
              <a:gd name="connsiteY16" fmla="*/ 22541135 h 39914735"/>
              <a:gd name="connsiteX17" fmla="*/ 6949440 w 9104614"/>
              <a:gd name="connsiteY17" fmla="*/ 24644255 h 39914735"/>
              <a:gd name="connsiteX18" fmla="*/ 6675120 w 9104614"/>
              <a:gd name="connsiteY18" fmla="*/ 25558655 h 39914735"/>
              <a:gd name="connsiteX19" fmla="*/ 6675120 w 9104614"/>
              <a:gd name="connsiteY19" fmla="*/ 26838815 h 39914735"/>
              <a:gd name="connsiteX20" fmla="*/ 6400800 w 9104614"/>
              <a:gd name="connsiteY20" fmla="*/ 29399135 h 39914735"/>
              <a:gd name="connsiteX21" fmla="*/ 6858000 w 9104614"/>
              <a:gd name="connsiteY21" fmla="*/ 31502255 h 39914735"/>
              <a:gd name="connsiteX22" fmla="*/ 6492240 w 9104614"/>
              <a:gd name="connsiteY22" fmla="*/ 35891375 h 39914735"/>
              <a:gd name="connsiteX23" fmla="*/ 7406640 w 9104614"/>
              <a:gd name="connsiteY23" fmla="*/ 37262975 h 39914735"/>
              <a:gd name="connsiteX24" fmla="*/ 6675120 w 9104614"/>
              <a:gd name="connsiteY24" fmla="*/ 38543135 h 39914735"/>
              <a:gd name="connsiteX25" fmla="*/ 6766560 w 9104614"/>
              <a:gd name="connsiteY25" fmla="*/ 39366095 h 39914735"/>
              <a:gd name="connsiteX26" fmla="*/ 6217920 w 9104614"/>
              <a:gd name="connsiteY26" fmla="*/ 39183215 h 39914735"/>
              <a:gd name="connsiteX27" fmla="*/ 6217920 w 9104614"/>
              <a:gd name="connsiteY27" fmla="*/ 39640415 h 39914735"/>
              <a:gd name="connsiteX28" fmla="*/ 5303520 w 9104614"/>
              <a:gd name="connsiteY28" fmla="*/ 39914735 h 39914735"/>
              <a:gd name="connsiteX29" fmla="*/ 2743200 w 9104614"/>
              <a:gd name="connsiteY29" fmla="*/ 39640415 h 39914735"/>
              <a:gd name="connsiteX30" fmla="*/ 3566160 w 9104614"/>
              <a:gd name="connsiteY30" fmla="*/ 39000335 h 39914735"/>
              <a:gd name="connsiteX31" fmla="*/ 548640 w 9104614"/>
              <a:gd name="connsiteY31" fmla="*/ 38908895 h 39914735"/>
              <a:gd name="connsiteX32" fmla="*/ 2743200 w 9104614"/>
              <a:gd name="connsiteY32" fmla="*/ 37903055 h 39914735"/>
              <a:gd name="connsiteX33" fmla="*/ 4297680 w 9104614"/>
              <a:gd name="connsiteY33" fmla="*/ 36348575 h 39914735"/>
              <a:gd name="connsiteX34" fmla="*/ 3566160 w 9104614"/>
              <a:gd name="connsiteY34" fmla="*/ 30496415 h 39914735"/>
              <a:gd name="connsiteX35" fmla="*/ 3657600 w 9104614"/>
              <a:gd name="connsiteY35" fmla="*/ 29764895 h 39914735"/>
              <a:gd name="connsiteX36" fmla="*/ 0 w 9104614"/>
              <a:gd name="connsiteY36" fmla="*/ 29033375 h 39914735"/>
              <a:gd name="connsiteX37" fmla="*/ 1828800 w 9104614"/>
              <a:gd name="connsiteY37" fmla="*/ 19066415 h 39914735"/>
              <a:gd name="connsiteX38" fmla="*/ 1280160 w 9104614"/>
              <a:gd name="connsiteY38" fmla="*/ 19157855 h 39914735"/>
              <a:gd name="connsiteX39" fmla="*/ 1371600 w 9104614"/>
              <a:gd name="connsiteY39" fmla="*/ 18974975 h 39914735"/>
              <a:gd name="connsiteX40" fmla="*/ 1005840 w 9104614"/>
              <a:gd name="connsiteY40" fmla="*/ 19157855 h 39914735"/>
              <a:gd name="connsiteX41" fmla="*/ 822960 w 9104614"/>
              <a:gd name="connsiteY41" fmla="*/ 18883535 h 39914735"/>
              <a:gd name="connsiteX42" fmla="*/ 457200 w 9104614"/>
              <a:gd name="connsiteY42" fmla="*/ 19066415 h 39914735"/>
              <a:gd name="connsiteX43" fmla="*/ 822960 w 9104614"/>
              <a:gd name="connsiteY43" fmla="*/ 18426335 h 39914735"/>
              <a:gd name="connsiteX44" fmla="*/ 274320 w 9104614"/>
              <a:gd name="connsiteY44" fmla="*/ 18334895 h 39914735"/>
              <a:gd name="connsiteX45" fmla="*/ 548640 w 9104614"/>
              <a:gd name="connsiteY45" fmla="*/ 17786255 h 39914735"/>
              <a:gd name="connsiteX46" fmla="*/ 613326 w 9104614"/>
              <a:gd name="connsiteY46" fmla="*/ 17465166 h 39914735"/>
              <a:gd name="connsiteX47" fmla="*/ 220797 w 9104614"/>
              <a:gd name="connsiteY47" fmla="*/ 17130781 h 39914735"/>
              <a:gd name="connsiteX48" fmla="*/ 613326 w 9104614"/>
              <a:gd name="connsiteY48" fmla="*/ 16153349 h 39914735"/>
              <a:gd name="connsiteX49" fmla="*/ 883189 w 9104614"/>
              <a:gd name="connsiteY49" fmla="*/ 15304527 h 39914735"/>
              <a:gd name="connsiteX50" fmla="*/ 156491 w 9104614"/>
              <a:gd name="connsiteY50" fmla="*/ 14892977 h 39914735"/>
              <a:gd name="connsiteX51" fmla="*/ 686925 w 9104614"/>
              <a:gd name="connsiteY51" fmla="*/ 12886669 h 39914735"/>
              <a:gd name="connsiteX52" fmla="*/ 147198 w 9104614"/>
              <a:gd name="connsiteY52" fmla="*/ 12475119 h 39914735"/>
              <a:gd name="connsiteX53" fmla="*/ 367995 w 9104614"/>
              <a:gd name="connsiteY53" fmla="*/ 11986403 h 39914735"/>
              <a:gd name="connsiteX54" fmla="*/ 637859 w 9104614"/>
              <a:gd name="connsiteY54" fmla="*/ 11729184 h 39914735"/>
              <a:gd name="connsiteX55" fmla="*/ 1177585 w 9104614"/>
              <a:gd name="connsiteY55" fmla="*/ 10726030 h 39914735"/>
              <a:gd name="connsiteX56" fmla="*/ 2134374 w 9104614"/>
              <a:gd name="connsiteY56" fmla="*/ 10571698 h 39914735"/>
              <a:gd name="connsiteX57" fmla="*/ 2743200 w 9104614"/>
              <a:gd name="connsiteY57" fmla="*/ 7910735 h 39914735"/>
              <a:gd name="connsiteX58" fmla="*/ 3931920 w 9104614"/>
              <a:gd name="connsiteY58" fmla="*/ 7544975 h 39914735"/>
              <a:gd name="connsiteX59" fmla="*/ 4297680 w 9104614"/>
              <a:gd name="connsiteY59" fmla="*/ 6081935 h 39914735"/>
              <a:gd name="connsiteX60" fmla="*/ 3277560 w 9104614"/>
              <a:gd name="connsiteY60" fmla="*/ 5730991 h 39914735"/>
              <a:gd name="connsiteX61" fmla="*/ 3112920 w 9104614"/>
              <a:gd name="connsiteY61" fmla="*/ 5131152 h 39914735"/>
              <a:gd name="connsiteX62" fmla="*/ 3042360 w 9104614"/>
              <a:gd name="connsiteY62" fmla="*/ 4823283 h 39914735"/>
              <a:gd name="connsiteX63" fmla="*/ 2651760 w 9104614"/>
              <a:gd name="connsiteY63" fmla="*/ 4618895 h 39914735"/>
              <a:gd name="connsiteX64" fmla="*/ 2830680 w 9104614"/>
              <a:gd name="connsiteY64" fmla="*/ 3617462 h 39914735"/>
              <a:gd name="connsiteX65" fmla="*/ 2595480 w 9104614"/>
              <a:gd name="connsiteY65" fmla="*/ 3283937 h 39914735"/>
              <a:gd name="connsiteX66" fmla="*/ 2377440 w 9104614"/>
              <a:gd name="connsiteY66" fmla="*/ 2515775 h 39914735"/>
              <a:gd name="connsiteX67" fmla="*/ 2377440 w 9104614"/>
              <a:gd name="connsiteY67" fmla="*/ 1784255 h 39914735"/>
              <a:gd name="connsiteX68" fmla="*/ 3900674 w 9104614"/>
              <a:gd name="connsiteY68" fmla="*/ 618010 h 39914735"/>
              <a:gd name="connsiteX69" fmla="*/ 4751040 w 9104614"/>
              <a:gd name="connsiteY69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922045 w 9162819"/>
              <a:gd name="connsiteY14" fmla="*/ 16688975 h 39914735"/>
              <a:gd name="connsiteX15" fmla="*/ 7830605 w 9162819"/>
              <a:gd name="connsiteY15" fmla="*/ 20803775 h 39914735"/>
              <a:gd name="connsiteX16" fmla="*/ 7007645 w 9162819"/>
              <a:gd name="connsiteY16" fmla="*/ 22541135 h 39914735"/>
              <a:gd name="connsiteX17" fmla="*/ 7007645 w 9162819"/>
              <a:gd name="connsiteY17" fmla="*/ 24644255 h 39914735"/>
              <a:gd name="connsiteX18" fmla="*/ 6733325 w 9162819"/>
              <a:gd name="connsiteY18" fmla="*/ 25558655 h 39914735"/>
              <a:gd name="connsiteX19" fmla="*/ 6733325 w 9162819"/>
              <a:gd name="connsiteY19" fmla="*/ 26838815 h 39914735"/>
              <a:gd name="connsiteX20" fmla="*/ 6459005 w 9162819"/>
              <a:gd name="connsiteY20" fmla="*/ 29399135 h 39914735"/>
              <a:gd name="connsiteX21" fmla="*/ 6916205 w 9162819"/>
              <a:gd name="connsiteY21" fmla="*/ 31502255 h 39914735"/>
              <a:gd name="connsiteX22" fmla="*/ 6550445 w 9162819"/>
              <a:gd name="connsiteY22" fmla="*/ 35891375 h 39914735"/>
              <a:gd name="connsiteX23" fmla="*/ 7464845 w 9162819"/>
              <a:gd name="connsiteY23" fmla="*/ 37262975 h 39914735"/>
              <a:gd name="connsiteX24" fmla="*/ 6733325 w 9162819"/>
              <a:gd name="connsiteY24" fmla="*/ 38543135 h 39914735"/>
              <a:gd name="connsiteX25" fmla="*/ 6824765 w 9162819"/>
              <a:gd name="connsiteY25" fmla="*/ 39366095 h 39914735"/>
              <a:gd name="connsiteX26" fmla="*/ 6276125 w 9162819"/>
              <a:gd name="connsiteY26" fmla="*/ 39183215 h 39914735"/>
              <a:gd name="connsiteX27" fmla="*/ 6276125 w 9162819"/>
              <a:gd name="connsiteY27" fmla="*/ 39640415 h 39914735"/>
              <a:gd name="connsiteX28" fmla="*/ 5361725 w 9162819"/>
              <a:gd name="connsiteY28" fmla="*/ 39914735 h 39914735"/>
              <a:gd name="connsiteX29" fmla="*/ 2801405 w 9162819"/>
              <a:gd name="connsiteY29" fmla="*/ 39640415 h 39914735"/>
              <a:gd name="connsiteX30" fmla="*/ 3624365 w 9162819"/>
              <a:gd name="connsiteY30" fmla="*/ 39000335 h 39914735"/>
              <a:gd name="connsiteX31" fmla="*/ 606845 w 9162819"/>
              <a:gd name="connsiteY31" fmla="*/ 38908895 h 39914735"/>
              <a:gd name="connsiteX32" fmla="*/ 2801405 w 9162819"/>
              <a:gd name="connsiteY32" fmla="*/ 37903055 h 39914735"/>
              <a:gd name="connsiteX33" fmla="*/ 4355885 w 9162819"/>
              <a:gd name="connsiteY33" fmla="*/ 36348575 h 39914735"/>
              <a:gd name="connsiteX34" fmla="*/ 3624365 w 9162819"/>
              <a:gd name="connsiteY34" fmla="*/ 30496415 h 39914735"/>
              <a:gd name="connsiteX35" fmla="*/ 3715805 w 9162819"/>
              <a:gd name="connsiteY35" fmla="*/ 29764895 h 39914735"/>
              <a:gd name="connsiteX36" fmla="*/ 58205 w 9162819"/>
              <a:gd name="connsiteY36" fmla="*/ 29033375 h 39914735"/>
              <a:gd name="connsiteX37" fmla="*/ 1887005 w 9162819"/>
              <a:gd name="connsiteY37" fmla="*/ 19066415 h 39914735"/>
              <a:gd name="connsiteX38" fmla="*/ 1338365 w 9162819"/>
              <a:gd name="connsiteY38" fmla="*/ 19157855 h 39914735"/>
              <a:gd name="connsiteX39" fmla="*/ 1429805 w 9162819"/>
              <a:gd name="connsiteY39" fmla="*/ 18974975 h 39914735"/>
              <a:gd name="connsiteX40" fmla="*/ 1064045 w 9162819"/>
              <a:gd name="connsiteY40" fmla="*/ 19157855 h 39914735"/>
              <a:gd name="connsiteX41" fmla="*/ 881165 w 9162819"/>
              <a:gd name="connsiteY41" fmla="*/ 18883535 h 39914735"/>
              <a:gd name="connsiteX42" fmla="*/ 515405 w 9162819"/>
              <a:gd name="connsiteY42" fmla="*/ 19066415 h 39914735"/>
              <a:gd name="connsiteX43" fmla="*/ 881165 w 9162819"/>
              <a:gd name="connsiteY43" fmla="*/ 18426335 h 39914735"/>
              <a:gd name="connsiteX44" fmla="*/ 332525 w 9162819"/>
              <a:gd name="connsiteY44" fmla="*/ 18334895 h 39914735"/>
              <a:gd name="connsiteX45" fmla="*/ 606845 w 9162819"/>
              <a:gd name="connsiteY45" fmla="*/ 17786255 h 39914735"/>
              <a:gd name="connsiteX46" fmla="*/ 671531 w 9162819"/>
              <a:gd name="connsiteY46" fmla="*/ 17465166 h 39914735"/>
              <a:gd name="connsiteX47" fmla="*/ 279002 w 9162819"/>
              <a:gd name="connsiteY47" fmla="*/ 17130781 h 39914735"/>
              <a:gd name="connsiteX48" fmla="*/ 671531 w 9162819"/>
              <a:gd name="connsiteY48" fmla="*/ 16153349 h 39914735"/>
              <a:gd name="connsiteX49" fmla="*/ 941394 w 9162819"/>
              <a:gd name="connsiteY49" fmla="*/ 15304527 h 39914735"/>
              <a:gd name="connsiteX50" fmla="*/ 214696 w 9162819"/>
              <a:gd name="connsiteY50" fmla="*/ 14892977 h 39914735"/>
              <a:gd name="connsiteX51" fmla="*/ 745130 w 9162819"/>
              <a:gd name="connsiteY51" fmla="*/ 12886669 h 39914735"/>
              <a:gd name="connsiteX52" fmla="*/ 205403 w 9162819"/>
              <a:gd name="connsiteY52" fmla="*/ 12475119 h 39914735"/>
              <a:gd name="connsiteX53" fmla="*/ 426200 w 9162819"/>
              <a:gd name="connsiteY53" fmla="*/ 11986403 h 39914735"/>
              <a:gd name="connsiteX54" fmla="*/ 696064 w 9162819"/>
              <a:gd name="connsiteY54" fmla="*/ 11729184 h 39914735"/>
              <a:gd name="connsiteX55" fmla="*/ 1235790 w 9162819"/>
              <a:gd name="connsiteY55" fmla="*/ 10726030 h 39914735"/>
              <a:gd name="connsiteX56" fmla="*/ 2192579 w 9162819"/>
              <a:gd name="connsiteY56" fmla="*/ 10571698 h 39914735"/>
              <a:gd name="connsiteX57" fmla="*/ 2801405 w 9162819"/>
              <a:gd name="connsiteY57" fmla="*/ 7910735 h 39914735"/>
              <a:gd name="connsiteX58" fmla="*/ 3990125 w 9162819"/>
              <a:gd name="connsiteY58" fmla="*/ 7544975 h 39914735"/>
              <a:gd name="connsiteX59" fmla="*/ 4355885 w 9162819"/>
              <a:gd name="connsiteY59" fmla="*/ 6081935 h 39914735"/>
              <a:gd name="connsiteX60" fmla="*/ 3335765 w 9162819"/>
              <a:gd name="connsiteY60" fmla="*/ 5730991 h 39914735"/>
              <a:gd name="connsiteX61" fmla="*/ 3171125 w 9162819"/>
              <a:gd name="connsiteY61" fmla="*/ 5131152 h 39914735"/>
              <a:gd name="connsiteX62" fmla="*/ 3100565 w 9162819"/>
              <a:gd name="connsiteY62" fmla="*/ 4823283 h 39914735"/>
              <a:gd name="connsiteX63" fmla="*/ 2709965 w 9162819"/>
              <a:gd name="connsiteY63" fmla="*/ 4618895 h 39914735"/>
              <a:gd name="connsiteX64" fmla="*/ 2888885 w 9162819"/>
              <a:gd name="connsiteY64" fmla="*/ 3617462 h 39914735"/>
              <a:gd name="connsiteX65" fmla="*/ 2653685 w 9162819"/>
              <a:gd name="connsiteY65" fmla="*/ 3283937 h 39914735"/>
              <a:gd name="connsiteX66" fmla="*/ 2435645 w 9162819"/>
              <a:gd name="connsiteY66" fmla="*/ 2515775 h 39914735"/>
              <a:gd name="connsiteX67" fmla="*/ 2435645 w 9162819"/>
              <a:gd name="connsiteY67" fmla="*/ 1784255 h 39914735"/>
              <a:gd name="connsiteX68" fmla="*/ 3958879 w 9162819"/>
              <a:gd name="connsiteY68" fmla="*/ 618010 h 39914735"/>
              <a:gd name="connsiteX69" fmla="*/ 4809245 w 9162819"/>
              <a:gd name="connsiteY69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922045 w 9162819"/>
              <a:gd name="connsiteY14" fmla="*/ 16688975 h 39914735"/>
              <a:gd name="connsiteX15" fmla="*/ 7830605 w 9162819"/>
              <a:gd name="connsiteY15" fmla="*/ 20803775 h 39914735"/>
              <a:gd name="connsiteX16" fmla="*/ 7007645 w 9162819"/>
              <a:gd name="connsiteY16" fmla="*/ 22541135 h 39914735"/>
              <a:gd name="connsiteX17" fmla="*/ 7007645 w 9162819"/>
              <a:gd name="connsiteY17" fmla="*/ 24644255 h 39914735"/>
              <a:gd name="connsiteX18" fmla="*/ 6733325 w 9162819"/>
              <a:gd name="connsiteY18" fmla="*/ 25558655 h 39914735"/>
              <a:gd name="connsiteX19" fmla="*/ 6733325 w 9162819"/>
              <a:gd name="connsiteY19" fmla="*/ 26838815 h 39914735"/>
              <a:gd name="connsiteX20" fmla="*/ 6459005 w 9162819"/>
              <a:gd name="connsiteY20" fmla="*/ 29399135 h 39914735"/>
              <a:gd name="connsiteX21" fmla="*/ 6916205 w 9162819"/>
              <a:gd name="connsiteY21" fmla="*/ 31502255 h 39914735"/>
              <a:gd name="connsiteX22" fmla="*/ 6550445 w 9162819"/>
              <a:gd name="connsiteY22" fmla="*/ 35891375 h 39914735"/>
              <a:gd name="connsiteX23" fmla="*/ 7464845 w 9162819"/>
              <a:gd name="connsiteY23" fmla="*/ 37262975 h 39914735"/>
              <a:gd name="connsiteX24" fmla="*/ 6733325 w 9162819"/>
              <a:gd name="connsiteY24" fmla="*/ 38543135 h 39914735"/>
              <a:gd name="connsiteX25" fmla="*/ 6824765 w 9162819"/>
              <a:gd name="connsiteY25" fmla="*/ 39366095 h 39914735"/>
              <a:gd name="connsiteX26" fmla="*/ 6276125 w 9162819"/>
              <a:gd name="connsiteY26" fmla="*/ 39183215 h 39914735"/>
              <a:gd name="connsiteX27" fmla="*/ 6276125 w 9162819"/>
              <a:gd name="connsiteY27" fmla="*/ 39640415 h 39914735"/>
              <a:gd name="connsiteX28" fmla="*/ 5361725 w 9162819"/>
              <a:gd name="connsiteY28" fmla="*/ 39914735 h 39914735"/>
              <a:gd name="connsiteX29" fmla="*/ 2801405 w 9162819"/>
              <a:gd name="connsiteY29" fmla="*/ 39640415 h 39914735"/>
              <a:gd name="connsiteX30" fmla="*/ 3624365 w 9162819"/>
              <a:gd name="connsiteY30" fmla="*/ 39000335 h 39914735"/>
              <a:gd name="connsiteX31" fmla="*/ 606845 w 9162819"/>
              <a:gd name="connsiteY31" fmla="*/ 38908895 h 39914735"/>
              <a:gd name="connsiteX32" fmla="*/ 2801405 w 9162819"/>
              <a:gd name="connsiteY32" fmla="*/ 37903055 h 39914735"/>
              <a:gd name="connsiteX33" fmla="*/ 4355885 w 9162819"/>
              <a:gd name="connsiteY33" fmla="*/ 36348575 h 39914735"/>
              <a:gd name="connsiteX34" fmla="*/ 3624365 w 9162819"/>
              <a:gd name="connsiteY34" fmla="*/ 30496415 h 39914735"/>
              <a:gd name="connsiteX35" fmla="*/ 3715805 w 9162819"/>
              <a:gd name="connsiteY35" fmla="*/ 29764895 h 39914735"/>
              <a:gd name="connsiteX36" fmla="*/ 58205 w 9162819"/>
              <a:gd name="connsiteY36" fmla="*/ 29033375 h 39914735"/>
              <a:gd name="connsiteX37" fmla="*/ 1887005 w 9162819"/>
              <a:gd name="connsiteY37" fmla="*/ 19066415 h 39914735"/>
              <a:gd name="connsiteX38" fmla="*/ 1338365 w 9162819"/>
              <a:gd name="connsiteY38" fmla="*/ 19157855 h 39914735"/>
              <a:gd name="connsiteX39" fmla="*/ 1429805 w 9162819"/>
              <a:gd name="connsiteY39" fmla="*/ 18974975 h 39914735"/>
              <a:gd name="connsiteX40" fmla="*/ 1064045 w 9162819"/>
              <a:gd name="connsiteY40" fmla="*/ 19157855 h 39914735"/>
              <a:gd name="connsiteX41" fmla="*/ 881165 w 9162819"/>
              <a:gd name="connsiteY41" fmla="*/ 18883535 h 39914735"/>
              <a:gd name="connsiteX42" fmla="*/ 515405 w 9162819"/>
              <a:gd name="connsiteY42" fmla="*/ 19066415 h 39914735"/>
              <a:gd name="connsiteX43" fmla="*/ 881165 w 9162819"/>
              <a:gd name="connsiteY43" fmla="*/ 18426335 h 39914735"/>
              <a:gd name="connsiteX44" fmla="*/ 332525 w 9162819"/>
              <a:gd name="connsiteY44" fmla="*/ 18334895 h 39914735"/>
              <a:gd name="connsiteX45" fmla="*/ 606845 w 9162819"/>
              <a:gd name="connsiteY45" fmla="*/ 17786255 h 39914735"/>
              <a:gd name="connsiteX46" fmla="*/ 671531 w 9162819"/>
              <a:gd name="connsiteY46" fmla="*/ 17465166 h 39914735"/>
              <a:gd name="connsiteX47" fmla="*/ 279002 w 9162819"/>
              <a:gd name="connsiteY47" fmla="*/ 17130781 h 39914735"/>
              <a:gd name="connsiteX48" fmla="*/ 671531 w 9162819"/>
              <a:gd name="connsiteY48" fmla="*/ 16153349 h 39914735"/>
              <a:gd name="connsiteX49" fmla="*/ 843262 w 9162819"/>
              <a:gd name="connsiteY49" fmla="*/ 15201639 h 39914735"/>
              <a:gd name="connsiteX50" fmla="*/ 214696 w 9162819"/>
              <a:gd name="connsiteY50" fmla="*/ 14892977 h 39914735"/>
              <a:gd name="connsiteX51" fmla="*/ 745130 w 9162819"/>
              <a:gd name="connsiteY51" fmla="*/ 12886669 h 39914735"/>
              <a:gd name="connsiteX52" fmla="*/ 205403 w 9162819"/>
              <a:gd name="connsiteY52" fmla="*/ 12475119 h 39914735"/>
              <a:gd name="connsiteX53" fmla="*/ 426200 w 9162819"/>
              <a:gd name="connsiteY53" fmla="*/ 11986403 h 39914735"/>
              <a:gd name="connsiteX54" fmla="*/ 696064 w 9162819"/>
              <a:gd name="connsiteY54" fmla="*/ 11729184 h 39914735"/>
              <a:gd name="connsiteX55" fmla="*/ 1235790 w 9162819"/>
              <a:gd name="connsiteY55" fmla="*/ 10726030 h 39914735"/>
              <a:gd name="connsiteX56" fmla="*/ 2192579 w 9162819"/>
              <a:gd name="connsiteY56" fmla="*/ 10571698 h 39914735"/>
              <a:gd name="connsiteX57" fmla="*/ 2801405 w 9162819"/>
              <a:gd name="connsiteY57" fmla="*/ 7910735 h 39914735"/>
              <a:gd name="connsiteX58" fmla="*/ 3990125 w 9162819"/>
              <a:gd name="connsiteY58" fmla="*/ 7544975 h 39914735"/>
              <a:gd name="connsiteX59" fmla="*/ 4355885 w 9162819"/>
              <a:gd name="connsiteY59" fmla="*/ 6081935 h 39914735"/>
              <a:gd name="connsiteX60" fmla="*/ 3335765 w 9162819"/>
              <a:gd name="connsiteY60" fmla="*/ 5730991 h 39914735"/>
              <a:gd name="connsiteX61" fmla="*/ 3171125 w 9162819"/>
              <a:gd name="connsiteY61" fmla="*/ 5131152 h 39914735"/>
              <a:gd name="connsiteX62" fmla="*/ 3100565 w 9162819"/>
              <a:gd name="connsiteY62" fmla="*/ 4823283 h 39914735"/>
              <a:gd name="connsiteX63" fmla="*/ 2709965 w 9162819"/>
              <a:gd name="connsiteY63" fmla="*/ 4618895 h 39914735"/>
              <a:gd name="connsiteX64" fmla="*/ 2888885 w 9162819"/>
              <a:gd name="connsiteY64" fmla="*/ 3617462 h 39914735"/>
              <a:gd name="connsiteX65" fmla="*/ 2653685 w 9162819"/>
              <a:gd name="connsiteY65" fmla="*/ 3283937 h 39914735"/>
              <a:gd name="connsiteX66" fmla="*/ 2435645 w 9162819"/>
              <a:gd name="connsiteY66" fmla="*/ 2515775 h 39914735"/>
              <a:gd name="connsiteX67" fmla="*/ 2435645 w 9162819"/>
              <a:gd name="connsiteY67" fmla="*/ 1784255 h 39914735"/>
              <a:gd name="connsiteX68" fmla="*/ 3958879 w 9162819"/>
              <a:gd name="connsiteY68" fmla="*/ 618010 h 39914735"/>
              <a:gd name="connsiteX69" fmla="*/ 4809245 w 9162819"/>
              <a:gd name="connsiteY69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922045 w 9162819"/>
              <a:gd name="connsiteY14" fmla="*/ 16688975 h 39914735"/>
              <a:gd name="connsiteX15" fmla="*/ 7830605 w 9162819"/>
              <a:gd name="connsiteY15" fmla="*/ 20803775 h 39914735"/>
              <a:gd name="connsiteX16" fmla="*/ 7007645 w 9162819"/>
              <a:gd name="connsiteY16" fmla="*/ 22541135 h 39914735"/>
              <a:gd name="connsiteX17" fmla="*/ 7007645 w 9162819"/>
              <a:gd name="connsiteY17" fmla="*/ 24644255 h 39914735"/>
              <a:gd name="connsiteX18" fmla="*/ 6733325 w 9162819"/>
              <a:gd name="connsiteY18" fmla="*/ 25558655 h 39914735"/>
              <a:gd name="connsiteX19" fmla="*/ 6733325 w 9162819"/>
              <a:gd name="connsiteY19" fmla="*/ 26838815 h 39914735"/>
              <a:gd name="connsiteX20" fmla="*/ 6459005 w 9162819"/>
              <a:gd name="connsiteY20" fmla="*/ 29399135 h 39914735"/>
              <a:gd name="connsiteX21" fmla="*/ 6916205 w 9162819"/>
              <a:gd name="connsiteY21" fmla="*/ 31502255 h 39914735"/>
              <a:gd name="connsiteX22" fmla="*/ 6550445 w 9162819"/>
              <a:gd name="connsiteY22" fmla="*/ 35891375 h 39914735"/>
              <a:gd name="connsiteX23" fmla="*/ 7464845 w 9162819"/>
              <a:gd name="connsiteY23" fmla="*/ 37262975 h 39914735"/>
              <a:gd name="connsiteX24" fmla="*/ 6733325 w 9162819"/>
              <a:gd name="connsiteY24" fmla="*/ 38543135 h 39914735"/>
              <a:gd name="connsiteX25" fmla="*/ 6824765 w 9162819"/>
              <a:gd name="connsiteY25" fmla="*/ 39366095 h 39914735"/>
              <a:gd name="connsiteX26" fmla="*/ 6276125 w 9162819"/>
              <a:gd name="connsiteY26" fmla="*/ 39183215 h 39914735"/>
              <a:gd name="connsiteX27" fmla="*/ 6276125 w 9162819"/>
              <a:gd name="connsiteY27" fmla="*/ 39640415 h 39914735"/>
              <a:gd name="connsiteX28" fmla="*/ 5361725 w 9162819"/>
              <a:gd name="connsiteY28" fmla="*/ 39914735 h 39914735"/>
              <a:gd name="connsiteX29" fmla="*/ 2801405 w 9162819"/>
              <a:gd name="connsiteY29" fmla="*/ 39640415 h 39914735"/>
              <a:gd name="connsiteX30" fmla="*/ 3624365 w 9162819"/>
              <a:gd name="connsiteY30" fmla="*/ 39000335 h 39914735"/>
              <a:gd name="connsiteX31" fmla="*/ 606845 w 9162819"/>
              <a:gd name="connsiteY31" fmla="*/ 38908895 h 39914735"/>
              <a:gd name="connsiteX32" fmla="*/ 2801405 w 9162819"/>
              <a:gd name="connsiteY32" fmla="*/ 37903055 h 39914735"/>
              <a:gd name="connsiteX33" fmla="*/ 4355885 w 9162819"/>
              <a:gd name="connsiteY33" fmla="*/ 36348575 h 39914735"/>
              <a:gd name="connsiteX34" fmla="*/ 3624365 w 9162819"/>
              <a:gd name="connsiteY34" fmla="*/ 30496415 h 39914735"/>
              <a:gd name="connsiteX35" fmla="*/ 3715805 w 9162819"/>
              <a:gd name="connsiteY35" fmla="*/ 29764895 h 39914735"/>
              <a:gd name="connsiteX36" fmla="*/ 58205 w 9162819"/>
              <a:gd name="connsiteY36" fmla="*/ 29033375 h 39914735"/>
              <a:gd name="connsiteX37" fmla="*/ 1887005 w 9162819"/>
              <a:gd name="connsiteY37" fmla="*/ 19066415 h 39914735"/>
              <a:gd name="connsiteX38" fmla="*/ 1338365 w 9162819"/>
              <a:gd name="connsiteY38" fmla="*/ 19157855 h 39914735"/>
              <a:gd name="connsiteX39" fmla="*/ 1429805 w 9162819"/>
              <a:gd name="connsiteY39" fmla="*/ 18974975 h 39914735"/>
              <a:gd name="connsiteX40" fmla="*/ 1064045 w 9162819"/>
              <a:gd name="connsiteY40" fmla="*/ 19157855 h 39914735"/>
              <a:gd name="connsiteX41" fmla="*/ 881165 w 9162819"/>
              <a:gd name="connsiteY41" fmla="*/ 18883535 h 39914735"/>
              <a:gd name="connsiteX42" fmla="*/ 515405 w 9162819"/>
              <a:gd name="connsiteY42" fmla="*/ 19066415 h 39914735"/>
              <a:gd name="connsiteX43" fmla="*/ 881165 w 9162819"/>
              <a:gd name="connsiteY43" fmla="*/ 18426335 h 39914735"/>
              <a:gd name="connsiteX44" fmla="*/ 332525 w 9162819"/>
              <a:gd name="connsiteY44" fmla="*/ 18334895 h 39914735"/>
              <a:gd name="connsiteX45" fmla="*/ 606845 w 9162819"/>
              <a:gd name="connsiteY45" fmla="*/ 17786255 h 39914735"/>
              <a:gd name="connsiteX46" fmla="*/ 671531 w 9162819"/>
              <a:gd name="connsiteY46" fmla="*/ 17465166 h 39914735"/>
              <a:gd name="connsiteX47" fmla="*/ 279002 w 9162819"/>
              <a:gd name="connsiteY47" fmla="*/ 17130781 h 39914735"/>
              <a:gd name="connsiteX48" fmla="*/ 671531 w 9162819"/>
              <a:gd name="connsiteY48" fmla="*/ 16153349 h 39914735"/>
              <a:gd name="connsiteX49" fmla="*/ 843262 w 9162819"/>
              <a:gd name="connsiteY49" fmla="*/ 15201639 h 39914735"/>
              <a:gd name="connsiteX50" fmla="*/ 214696 w 9162819"/>
              <a:gd name="connsiteY50" fmla="*/ 14892977 h 39914735"/>
              <a:gd name="connsiteX51" fmla="*/ 745130 w 9162819"/>
              <a:gd name="connsiteY51" fmla="*/ 12886669 h 39914735"/>
              <a:gd name="connsiteX52" fmla="*/ 205403 w 9162819"/>
              <a:gd name="connsiteY52" fmla="*/ 12475119 h 39914735"/>
              <a:gd name="connsiteX53" fmla="*/ 426200 w 9162819"/>
              <a:gd name="connsiteY53" fmla="*/ 11986403 h 39914735"/>
              <a:gd name="connsiteX54" fmla="*/ 696064 w 9162819"/>
              <a:gd name="connsiteY54" fmla="*/ 11729184 h 39914735"/>
              <a:gd name="connsiteX55" fmla="*/ 1235790 w 9162819"/>
              <a:gd name="connsiteY55" fmla="*/ 10726030 h 39914735"/>
              <a:gd name="connsiteX56" fmla="*/ 2192579 w 9162819"/>
              <a:gd name="connsiteY56" fmla="*/ 10571698 h 39914735"/>
              <a:gd name="connsiteX57" fmla="*/ 2801405 w 9162819"/>
              <a:gd name="connsiteY57" fmla="*/ 7910735 h 39914735"/>
              <a:gd name="connsiteX58" fmla="*/ 3990125 w 9162819"/>
              <a:gd name="connsiteY58" fmla="*/ 7544975 h 39914735"/>
              <a:gd name="connsiteX59" fmla="*/ 4355885 w 9162819"/>
              <a:gd name="connsiteY59" fmla="*/ 6081935 h 39914735"/>
              <a:gd name="connsiteX60" fmla="*/ 3335765 w 9162819"/>
              <a:gd name="connsiteY60" fmla="*/ 5730991 h 39914735"/>
              <a:gd name="connsiteX61" fmla="*/ 3171125 w 9162819"/>
              <a:gd name="connsiteY61" fmla="*/ 5131152 h 39914735"/>
              <a:gd name="connsiteX62" fmla="*/ 3100565 w 9162819"/>
              <a:gd name="connsiteY62" fmla="*/ 4823283 h 39914735"/>
              <a:gd name="connsiteX63" fmla="*/ 2709965 w 9162819"/>
              <a:gd name="connsiteY63" fmla="*/ 4618895 h 39914735"/>
              <a:gd name="connsiteX64" fmla="*/ 2888885 w 9162819"/>
              <a:gd name="connsiteY64" fmla="*/ 3617462 h 39914735"/>
              <a:gd name="connsiteX65" fmla="*/ 2653685 w 9162819"/>
              <a:gd name="connsiteY65" fmla="*/ 3283937 h 39914735"/>
              <a:gd name="connsiteX66" fmla="*/ 2435645 w 9162819"/>
              <a:gd name="connsiteY66" fmla="*/ 2515775 h 39914735"/>
              <a:gd name="connsiteX67" fmla="*/ 2435645 w 9162819"/>
              <a:gd name="connsiteY67" fmla="*/ 1784255 h 39914735"/>
              <a:gd name="connsiteX68" fmla="*/ 3958879 w 9162819"/>
              <a:gd name="connsiteY68" fmla="*/ 618010 h 39914735"/>
              <a:gd name="connsiteX69" fmla="*/ 4809245 w 9162819"/>
              <a:gd name="connsiteY69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922045 w 9162819"/>
              <a:gd name="connsiteY14" fmla="*/ 16688975 h 39914735"/>
              <a:gd name="connsiteX15" fmla="*/ 7830605 w 9162819"/>
              <a:gd name="connsiteY15" fmla="*/ 20803775 h 39914735"/>
              <a:gd name="connsiteX16" fmla="*/ 7007645 w 9162819"/>
              <a:gd name="connsiteY16" fmla="*/ 22541135 h 39914735"/>
              <a:gd name="connsiteX17" fmla="*/ 7007645 w 9162819"/>
              <a:gd name="connsiteY17" fmla="*/ 24644255 h 39914735"/>
              <a:gd name="connsiteX18" fmla="*/ 6733325 w 9162819"/>
              <a:gd name="connsiteY18" fmla="*/ 25558655 h 39914735"/>
              <a:gd name="connsiteX19" fmla="*/ 6733325 w 9162819"/>
              <a:gd name="connsiteY19" fmla="*/ 26838815 h 39914735"/>
              <a:gd name="connsiteX20" fmla="*/ 6459005 w 9162819"/>
              <a:gd name="connsiteY20" fmla="*/ 29399135 h 39914735"/>
              <a:gd name="connsiteX21" fmla="*/ 6916205 w 9162819"/>
              <a:gd name="connsiteY21" fmla="*/ 31502255 h 39914735"/>
              <a:gd name="connsiteX22" fmla="*/ 6550445 w 9162819"/>
              <a:gd name="connsiteY22" fmla="*/ 35891375 h 39914735"/>
              <a:gd name="connsiteX23" fmla="*/ 7464845 w 9162819"/>
              <a:gd name="connsiteY23" fmla="*/ 37262975 h 39914735"/>
              <a:gd name="connsiteX24" fmla="*/ 6733325 w 9162819"/>
              <a:gd name="connsiteY24" fmla="*/ 38543135 h 39914735"/>
              <a:gd name="connsiteX25" fmla="*/ 6824765 w 9162819"/>
              <a:gd name="connsiteY25" fmla="*/ 39366095 h 39914735"/>
              <a:gd name="connsiteX26" fmla="*/ 6276125 w 9162819"/>
              <a:gd name="connsiteY26" fmla="*/ 39183215 h 39914735"/>
              <a:gd name="connsiteX27" fmla="*/ 6276125 w 9162819"/>
              <a:gd name="connsiteY27" fmla="*/ 39640415 h 39914735"/>
              <a:gd name="connsiteX28" fmla="*/ 5361725 w 9162819"/>
              <a:gd name="connsiteY28" fmla="*/ 39914735 h 39914735"/>
              <a:gd name="connsiteX29" fmla="*/ 2801405 w 9162819"/>
              <a:gd name="connsiteY29" fmla="*/ 39640415 h 39914735"/>
              <a:gd name="connsiteX30" fmla="*/ 3624365 w 9162819"/>
              <a:gd name="connsiteY30" fmla="*/ 39000335 h 39914735"/>
              <a:gd name="connsiteX31" fmla="*/ 606845 w 9162819"/>
              <a:gd name="connsiteY31" fmla="*/ 38908895 h 39914735"/>
              <a:gd name="connsiteX32" fmla="*/ 2801405 w 9162819"/>
              <a:gd name="connsiteY32" fmla="*/ 37903055 h 39914735"/>
              <a:gd name="connsiteX33" fmla="*/ 4355885 w 9162819"/>
              <a:gd name="connsiteY33" fmla="*/ 36348575 h 39914735"/>
              <a:gd name="connsiteX34" fmla="*/ 3624365 w 9162819"/>
              <a:gd name="connsiteY34" fmla="*/ 30496415 h 39914735"/>
              <a:gd name="connsiteX35" fmla="*/ 3715805 w 9162819"/>
              <a:gd name="connsiteY35" fmla="*/ 29764895 h 39914735"/>
              <a:gd name="connsiteX36" fmla="*/ 58205 w 9162819"/>
              <a:gd name="connsiteY36" fmla="*/ 29033375 h 39914735"/>
              <a:gd name="connsiteX37" fmla="*/ 1887005 w 9162819"/>
              <a:gd name="connsiteY37" fmla="*/ 19066415 h 39914735"/>
              <a:gd name="connsiteX38" fmla="*/ 1338365 w 9162819"/>
              <a:gd name="connsiteY38" fmla="*/ 19157855 h 39914735"/>
              <a:gd name="connsiteX39" fmla="*/ 1429805 w 9162819"/>
              <a:gd name="connsiteY39" fmla="*/ 18974975 h 39914735"/>
              <a:gd name="connsiteX40" fmla="*/ 1064045 w 9162819"/>
              <a:gd name="connsiteY40" fmla="*/ 19157855 h 39914735"/>
              <a:gd name="connsiteX41" fmla="*/ 881165 w 9162819"/>
              <a:gd name="connsiteY41" fmla="*/ 18883535 h 39914735"/>
              <a:gd name="connsiteX42" fmla="*/ 515405 w 9162819"/>
              <a:gd name="connsiteY42" fmla="*/ 19066415 h 39914735"/>
              <a:gd name="connsiteX43" fmla="*/ 881165 w 9162819"/>
              <a:gd name="connsiteY43" fmla="*/ 18426335 h 39914735"/>
              <a:gd name="connsiteX44" fmla="*/ 332525 w 9162819"/>
              <a:gd name="connsiteY44" fmla="*/ 18334895 h 39914735"/>
              <a:gd name="connsiteX45" fmla="*/ 606845 w 9162819"/>
              <a:gd name="connsiteY45" fmla="*/ 17786255 h 39914735"/>
              <a:gd name="connsiteX46" fmla="*/ 671531 w 9162819"/>
              <a:gd name="connsiteY46" fmla="*/ 17465166 h 39914735"/>
              <a:gd name="connsiteX47" fmla="*/ 279002 w 9162819"/>
              <a:gd name="connsiteY47" fmla="*/ 17130781 h 39914735"/>
              <a:gd name="connsiteX48" fmla="*/ 965927 w 9162819"/>
              <a:gd name="connsiteY48" fmla="*/ 16153349 h 39914735"/>
              <a:gd name="connsiteX49" fmla="*/ 843262 w 9162819"/>
              <a:gd name="connsiteY49" fmla="*/ 15201639 h 39914735"/>
              <a:gd name="connsiteX50" fmla="*/ 214696 w 9162819"/>
              <a:gd name="connsiteY50" fmla="*/ 14892977 h 39914735"/>
              <a:gd name="connsiteX51" fmla="*/ 745130 w 9162819"/>
              <a:gd name="connsiteY51" fmla="*/ 12886669 h 39914735"/>
              <a:gd name="connsiteX52" fmla="*/ 205403 w 9162819"/>
              <a:gd name="connsiteY52" fmla="*/ 12475119 h 39914735"/>
              <a:gd name="connsiteX53" fmla="*/ 426200 w 9162819"/>
              <a:gd name="connsiteY53" fmla="*/ 11986403 h 39914735"/>
              <a:gd name="connsiteX54" fmla="*/ 696064 w 9162819"/>
              <a:gd name="connsiteY54" fmla="*/ 11729184 h 39914735"/>
              <a:gd name="connsiteX55" fmla="*/ 1235790 w 9162819"/>
              <a:gd name="connsiteY55" fmla="*/ 10726030 h 39914735"/>
              <a:gd name="connsiteX56" fmla="*/ 2192579 w 9162819"/>
              <a:gd name="connsiteY56" fmla="*/ 10571698 h 39914735"/>
              <a:gd name="connsiteX57" fmla="*/ 2801405 w 9162819"/>
              <a:gd name="connsiteY57" fmla="*/ 7910735 h 39914735"/>
              <a:gd name="connsiteX58" fmla="*/ 3990125 w 9162819"/>
              <a:gd name="connsiteY58" fmla="*/ 7544975 h 39914735"/>
              <a:gd name="connsiteX59" fmla="*/ 4355885 w 9162819"/>
              <a:gd name="connsiteY59" fmla="*/ 6081935 h 39914735"/>
              <a:gd name="connsiteX60" fmla="*/ 3335765 w 9162819"/>
              <a:gd name="connsiteY60" fmla="*/ 5730991 h 39914735"/>
              <a:gd name="connsiteX61" fmla="*/ 3171125 w 9162819"/>
              <a:gd name="connsiteY61" fmla="*/ 5131152 h 39914735"/>
              <a:gd name="connsiteX62" fmla="*/ 3100565 w 9162819"/>
              <a:gd name="connsiteY62" fmla="*/ 4823283 h 39914735"/>
              <a:gd name="connsiteX63" fmla="*/ 2709965 w 9162819"/>
              <a:gd name="connsiteY63" fmla="*/ 4618895 h 39914735"/>
              <a:gd name="connsiteX64" fmla="*/ 2888885 w 9162819"/>
              <a:gd name="connsiteY64" fmla="*/ 3617462 h 39914735"/>
              <a:gd name="connsiteX65" fmla="*/ 2653685 w 9162819"/>
              <a:gd name="connsiteY65" fmla="*/ 3283937 h 39914735"/>
              <a:gd name="connsiteX66" fmla="*/ 2435645 w 9162819"/>
              <a:gd name="connsiteY66" fmla="*/ 2515775 h 39914735"/>
              <a:gd name="connsiteX67" fmla="*/ 2435645 w 9162819"/>
              <a:gd name="connsiteY67" fmla="*/ 1784255 h 39914735"/>
              <a:gd name="connsiteX68" fmla="*/ 3958879 w 9162819"/>
              <a:gd name="connsiteY68" fmla="*/ 618010 h 39914735"/>
              <a:gd name="connsiteX69" fmla="*/ 4809245 w 9162819"/>
              <a:gd name="connsiteY69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922045 w 9162819"/>
              <a:gd name="connsiteY14" fmla="*/ 16688975 h 39914735"/>
              <a:gd name="connsiteX15" fmla="*/ 7830605 w 9162819"/>
              <a:gd name="connsiteY15" fmla="*/ 20803775 h 39914735"/>
              <a:gd name="connsiteX16" fmla="*/ 7007645 w 9162819"/>
              <a:gd name="connsiteY16" fmla="*/ 22541135 h 39914735"/>
              <a:gd name="connsiteX17" fmla="*/ 7007645 w 9162819"/>
              <a:gd name="connsiteY17" fmla="*/ 24644255 h 39914735"/>
              <a:gd name="connsiteX18" fmla="*/ 6733325 w 9162819"/>
              <a:gd name="connsiteY18" fmla="*/ 25558655 h 39914735"/>
              <a:gd name="connsiteX19" fmla="*/ 6733325 w 9162819"/>
              <a:gd name="connsiteY19" fmla="*/ 26838815 h 39914735"/>
              <a:gd name="connsiteX20" fmla="*/ 6459005 w 9162819"/>
              <a:gd name="connsiteY20" fmla="*/ 29399135 h 39914735"/>
              <a:gd name="connsiteX21" fmla="*/ 6916205 w 9162819"/>
              <a:gd name="connsiteY21" fmla="*/ 31502255 h 39914735"/>
              <a:gd name="connsiteX22" fmla="*/ 6550445 w 9162819"/>
              <a:gd name="connsiteY22" fmla="*/ 35891375 h 39914735"/>
              <a:gd name="connsiteX23" fmla="*/ 7464845 w 9162819"/>
              <a:gd name="connsiteY23" fmla="*/ 37262975 h 39914735"/>
              <a:gd name="connsiteX24" fmla="*/ 6733325 w 9162819"/>
              <a:gd name="connsiteY24" fmla="*/ 38543135 h 39914735"/>
              <a:gd name="connsiteX25" fmla="*/ 6824765 w 9162819"/>
              <a:gd name="connsiteY25" fmla="*/ 39366095 h 39914735"/>
              <a:gd name="connsiteX26" fmla="*/ 6276125 w 9162819"/>
              <a:gd name="connsiteY26" fmla="*/ 39183215 h 39914735"/>
              <a:gd name="connsiteX27" fmla="*/ 6276125 w 9162819"/>
              <a:gd name="connsiteY27" fmla="*/ 39640415 h 39914735"/>
              <a:gd name="connsiteX28" fmla="*/ 5361725 w 9162819"/>
              <a:gd name="connsiteY28" fmla="*/ 39914735 h 39914735"/>
              <a:gd name="connsiteX29" fmla="*/ 2801405 w 9162819"/>
              <a:gd name="connsiteY29" fmla="*/ 39640415 h 39914735"/>
              <a:gd name="connsiteX30" fmla="*/ 3624365 w 9162819"/>
              <a:gd name="connsiteY30" fmla="*/ 39000335 h 39914735"/>
              <a:gd name="connsiteX31" fmla="*/ 606845 w 9162819"/>
              <a:gd name="connsiteY31" fmla="*/ 38908895 h 39914735"/>
              <a:gd name="connsiteX32" fmla="*/ 2801405 w 9162819"/>
              <a:gd name="connsiteY32" fmla="*/ 37903055 h 39914735"/>
              <a:gd name="connsiteX33" fmla="*/ 4355885 w 9162819"/>
              <a:gd name="connsiteY33" fmla="*/ 36348575 h 39914735"/>
              <a:gd name="connsiteX34" fmla="*/ 3624365 w 9162819"/>
              <a:gd name="connsiteY34" fmla="*/ 30496415 h 39914735"/>
              <a:gd name="connsiteX35" fmla="*/ 3715805 w 9162819"/>
              <a:gd name="connsiteY35" fmla="*/ 29764895 h 39914735"/>
              <a:gd name="connsiteX36" fmla="*/ 58205 w 9162819"/>
              <a:gd name="connsiteY36" fmla="*/ 29033375 h 39914735"/>
              <a:gd name="connsiteX37" fmla="*/ 1887005 w 9162819"/>
              <a:gd name="connsiteY37" fmla="*/ 19066415 h 39914735"/>
              <a:gd name="connsiteX38" fmla="*/ 1338365 w 9162819"/>
              <a:gd name="connsiteY38" fmla="*/ 19157855 h 39914735"/>
              <a:gd name="connsiteX39" fmla="*/ 1429805 w 9162819"/>
              <a:gd name="connsiteY39" fmla="*/ 18974975 h 39914735"/>
              <a:gd name="connsiteX40" fmla="*/ 1064045 w 9162819"/>
              <a:gd name="connsiteY40" fmla="*/ 19157855 h 39914735"/>
              <a:gd name="connsiteX41" fmla="*/ 881165 w 9162819"/>
              <a:gd name="connsiteY41" fmla="*/ 18883535 h 39914735"/>
              <a:gd name="connsiteX42" fmla="*/ 515405 w 9162819"/>
              <a:gd name="connsiteY42" fmla="*/ 19066415 h 39914735"/>
              <a:gd name="connsiteX43" fmla="*/ 881165 w 9162819"/>
              <a:gd name="connsiteY43" fmla="*/ 18426335 h 39914735"/>
              <a:gd name="connsiteX44" fmla="*/ 332525 w 9162819"/>
              <a:gd name="connsiteY44" fmla="*/ 18334895 h 39914735"/>
              <a:gd name="connsiteX45" fmla="*/ 606845 w 9162819"/>
              <a:gd name="connsiteY45" fmla="*/ 17786255 h 39914735"/>
              <a:gd name="connsiteX46" fmla="*/ 671531 w 9162819"/>
              <a:gd name="connsiteY46" fmla="*/ 17465166 h 39914735"/>
              <a:gd name="connsiteX47" fmla="*/ 279002 w 9162819"/>
              <a:gd name="connsiteY47" fmla="*/ 17130781 h 39914735"/>
              <a:gd name="connsiteX48" fmla="*/ 843262 w 9162819"/>
              <a:gd name="connsiteY48" fmla="*/ 15201639 h 39914735"/>
              <a:gd name="connsiteX49" fmla="*/ 214696 w 9162819"/>
              <a:gd name="connsiteY49" fmla="*/ 14892977 h 39914735"/>
              <a:gd name="connsiteX50" fmla="*/ 745130 w 9162819"/>
              <a:gd name="connsiteY50" fmla="*/ 12886669 h 39914735"/>
              <a:gd name="connsiteX51" fmla="*/ 205403 w 9162819"/>
              <a:gd name="connsiteY51" fmla="*/ 12475119 h 39914735"/>
              <a:gd name="connsiteX52" fmla="*/ 426200 w 9162819"/>
              <a:gd name="connsiteY52" fmla="*/ 11986403 h 39914735"/>
              <a:gd name="connsiteX53" fmla="*/ 696064 w 9162819"/>
              <a:gd name="connsiteY53" fmla="*/ 11729184 h 39914735"/>
              <a:gd name="connsiteX54" fmla="*/ 1235790 w 9162819"/>
              <a:gd name="connsiteY54" fmla="*/ 10726030 h 39914735"/>
              <a:gd name="connsiteX55" fmla="*/ 2192579 w 9162819"/>
              <a:gd name="connsiteY55" fmla="*/ 10571698 h 39914735"/>
              <a:gd name="connsiteX56" fmla="*/ 2801405 w 9162819"/>
              <a:gd name="connsiteY56" fmla="*/ 7910735 h 39914735"/>
              <a:gd name="connsiteX57" fmla="*/ 3990125 w 9162819"/>
              <a:gd name="connsiteY57" fmla="*/ 7544975 h 39914735"/>
              <a:gd name="connsiteX58" fmla="*/ 4355885 w 9162819"/>
              <a:gd name="connsiteY58" fmla="*/ 6081935 h 39914735"/>
              <a:gd name="connsiteX59" fmla="*/ 3335765 w 9162819"/>
              <a:gd name="connsiteY59" fmla="*/ 5730991 h 39914735"/>
              <a:gd name="connsiteX60" fmla="*/ 3171125 w 9162819"/>
              <a:gd name="connsiteY60" fmla="*/ 5131152 h 39914735"/>
              <a:gd name="connsiteX61" fmla="*/ 3100565 w 9162819"/>
              <a:gd name="connsiteY61" fmla="*/ 4823283 h 39914735"/>
              <a:gd name="connsiteX62" fmla="*/ 2709965 w 9162819"/>
              <a:gd name="connsiteY62" fmla="*/ 4618895 h 39914735"/>
              <a:gd name="connsiteX63" fmla="*/ 2888885 w 9162819"/>
              <a:gd name="connsiteY63" fmla="*/ 3617462 h 39914735"/>
              <a:gd name="connsiteX64" fmla="*/ 2653685 w 9162819"/>
              <a:gd name="connsiteY64" fmla="*/ 3283937 h 39914735"/>
              <a:gd name="connsiteX65" fmla="*/ 2435645 w 9162819"/>
              <a:gd name="connsiteY65" fmla="*/ 2515775 h 39914735"/>
              <a:gd name="connsiteX66" fmla="*/ 2435645 w 9162819"/>
              <a:gd name="connsiteY66" fmla="*/ 1784255 h 39914735"/>
              <a:gd name="connsiteX67" fmla="*/ 3958879 w 9162819"/>
              <a:gd name="connsiteY67" fmla="*/ 618010 h 39914735"/>
              <a:gd name="connsiteX68" fmla="*/ 4809245 w 9162819"/>
              <a:gd name="connsiteY68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259391 h 39914735"/>
              <a:gd name="connsiteX15" fmla="*/ 7830605 w 9162819"/>
              <a:gd name="connsiteY15" fmla="*/ 20803775 h 39914735"/>
              <a:gd name="connsiteX16" fmla="*/ 7007645 w 9162819"/>
              <a:gd name="connsiteY16" fmla="*/ 22541135 h 39914735"/>
              <a:gd name="connsiteX17" fmla="*/ 7007645 w 9162819"/>
              <a:gd name="connsiteY17" fmla="*/ 24644255 h 39914735"/>
              <a:gd name="connsiteX18" fmla="*/ 6733325 w 9162819"/>
              <a:gd name="connsiteY18" fmla="*/ 25558655 h 39914735"/>
              <a:gd name="connsiteX19" fmla="*/ 6733325 w 9162819"/>
              <a:gd name="connsiteY19" fmla="*/ 26838815 h 39914735"/>
              <a:gd name="connsiteX20" fmla="*/ 6459005 w 9162819"/>
              <a:gd name="connsiteY20" fmla="*/ 29399135 h 39914735"/>
              <a:gd name="connsiteX21" fmla="*/ 6916205 w 9162819"/>
              <a:gd name="connsiteY21" fmla="*/ 31502255 h 39914735"/>
              <a:gd name="connsiteX22" fmla="*/ 6550445 w 9162819"/>
              <a:gd name="connsiteY22" fmla="*/ 35891375 h 39914735"/>
              <a:gd name="connsiteX23" fmla="*/ 7464845 w 9162819"/>
              <a:gd name="connsiteY23" fmla="*/ 37262975 h 39914735"/>
              <a:gd name="connsiteX24" fmla="*/ 6733325 w 9162819"/>
              <a:gd name="connsiteY24" fmla="*/ 38543135 h 39914735"/>
              <a:gd name="connsiteX25" fmla="*/ 6824765 w 9162819"/>
              <a:gd name="connsiteY25" fmla="*/ 39366095 h 39914735"/>
              <a:gd name="connsiteX26" fmla="*/ 6276125 w 9162819"/>
              <a:gd name="connsiteY26" fmla="*/ 39183215 h 39914735"/>
              <a:gd name="connsiteX27" fmla="*/ 6276125 w 9162819"/>
              <a:gd name="connsiteY27" fmla="*/ 39640415 h 39914735"/>
              <a:gd name="connsiteX28" fmla="*/ 5361725 w 9162819"/>
              <a:gd name="connsiteY28" fmla="*/ 39914735 h 39914735"/>
              <a:gd name="connsiteX29" fmla="*/ 2801405 w 9162819"/>
              <a:gd name="connsiteY29" fmla="*/ 39640415 h 39914735"/>
              <a:gd name="connsiteX30" fmla="*/ 3624365 w 9162819"/>
              <a:gd name="connsiteY30" fmla="*/ 39000335 h 39914735"/>
              <a:gd name="connsiteX31" fmla="*/ 606845 w 9162819"/>
              <a:gd name="connsiteY31" fmla="*/ 38908895 h 39914735"/>
              <a:gd name="connsiteX32" fmla="*/ 2801405 w 9162819"/>
              <a:gd name="connsiteY32" fmla="*/ 37903055 h 39914735"/>
              <a:gd name="connsiteX33" fmla="*/ 4355885 w 9162819"/>
              <a:gd name="connsiteY33" fmla="*/ 36348575 h 39914735"/>
              <a:gd name="connsiteX34" fmla="*/ 3624365 w 9162819"/>
              <a:gd name="connsiteY34" fmla="*/ 30496415 h 39914735"/>
              <a:gd name="connsiteX35" fmla="*/ 3715805 w 9162819"/>
              <a:gd name="connsiteY35" fmla="*/ 29764895 h 39914735"/>
              <a:gd name="connsiteX36" fmla="*/ 58205 w 9162819"/>
              <a:gd name="connsiteY36" fmla="*/ 29033375 h 39914735"/>
              <a:gd name="connsiteX37" fmla="*/ 1887005 w 9162819"/>
              <a:gd name="connsiteY37" fmla="*/ 19066415 h 39914735"/>
              <a:gd name="connsiteX38" fmla="*/ 1338365 w 9162819"/>
              <a:gd name="connsiteY38" fmla="*/ 19157855 h 39914735"/>
              <a:gd name="connsiteX39" fmla="*/ 1429805 w 9162819"/>
              <a:gd name="connsiteY39" fmla="*/ 18974975 h 39914735"/>
              <a:gd name="connsiteX40" fmla="*/ 1064045 w 9162819"/>
              <a:gd name="connsiteY40" fmla="*/ 19157855 h 39914735"/>
              <a:gd name="connsiteX41" fmla="*/ 881165 w 9162819"/>
              <a:gd name="connsiteY41" fmla="*/ 18883535 h 39914735"/>
              <a:gd name="connsiteX42" fmla="*/ 515405 w 9162819"/>
              <a:gd name="connsiteY42" fmla="*/ 19066415 h 39914735"/>
              <a:gd name="connsiteX43" fmla="*/ 881165 w 9162819"/>
              <a:gd name="connsiteY43" fmla="*/ 18426335 h 39914735"/>
              <a:gd name="connsiteX44" fmla="*/ 332525 w 9162819"/>
              <a:gd name="connsiteY44" fmla="*/ 18334895 h 39914735"/>
              <a:gd name="connsiteX45" fmla="*/ 606845 w 9162819"/>
              <a:gd name="connsiteY45" fmla="*/ 17786255 h 39914735"/>
              <a:gd name="connsiteX46" fmla="*/ 671531 w 9162819"/>
              <a:gd name="connsiteY46" fmla="*/ 17465166 h 39914735"/>
              <a:gd name="connsiteX47" fmla="*/ 279002 w 9162819"/>
              <a:gd name="connsiteY47" fmla="*/ 17130781 h 39914735"/>
              <a:gd name="connsiteX48" fmla="*/ 843262 w 9162819"/>
              <a:gd name="connsiteY48" fmla="*/ 15201639 h 39914735"/>
              <a:gd name="connsiteX49" fmla="*/ 214696 w 9162819"/>
              <a:gd name="connsiteY49" fmla="*/ 14892977 h 39914735"/>
              <a:gd name="connsiteX50" fmla="*/ 745130 w 9162819"/>
              <a:gd name="connsiteY50" fmla="*/ 12886669 h 39914735"/>
              <a:gd name="connsiteX51" fmla="*/ 205403 w 9162819"/>
              <a:gd name="connsiteY51" fmla="*/ 12475119 h 39914735"/>
              <a:gd name="connsiteX52" fmla="*/ 426200 w 9162819"/>
              <a:gd name="connsiteY52" fmla="*/ 11986403 h 39914735"/>
              <a:gd name="connsiteX53" fmla="*/ 696064 w 9162819"/>
              <a:gd name="connsiteY53" fmla="*/ 11729184 h 39914735"/>
              <a:gd name="connsiteX54" fmla="*/ 1235790 w 9162819"/>
              <a:gd name="connsiteY54" fmla="*/ 10726030 h 39914735"/>
              <a:gd name="connsiteX55" fmla="*/ 2192579 w 9162819"/>
              <a:gd name="connsiteY55" fmla="*/ 10571698 h 39914735"/>
              <a:gd name="connsiteX56" fmla="*/ 2801405 w 9162819"/>
              <a:gd name="connsiteY56" fmla="*/ 7910735 h 39914735"/>
              <a:gd name="connsiteX57" fmla="*/ 3990125 w 9162819"/>
              <a:gd name="connsiteY57" fmla="*/ 7544975 h 39914735"/>
              <a:gd name="connsiteX58" fmla="*/ 4355885 w 9162819"/>
              <a:gd name="connsiteY58" fmla="*/ 6081935 h 39914735"/>
              <a:gd name="connsiteX59" fmla="*/ 3335765 w 9162819"/>
              <a:gd name="connsiteY59" fmla="*/ 5730991 h 39914735"/>
              <a:gd name="connsiteX60" fmla="*/ 3171125 w 9162819"/>
              <a:gd name="connsiteY60" fmla="*/ 5131152 h 39914735"/>
              <a:gd name="connsiteX61" fmla="*/ 3100565 w 9162819"/>
              <a:gd name="connsiteY61" fmla="*/ 4823283 h 39914735"/>
              <a:gd name="connsiteX62" fmla="*/ 2709965 w 9162819"/>
              <a:gd name="connsiteY62" fmla="*/ 4618895 h 39914735"/>
              <a:gd name="connsiteX63" fmla="*/ 2888885 w 9162819"/>
              <a:gd name="connsiteY63" fmla="*/ 3617462 h 39914735"/>
              <a:gd name="connsiteX64" fmla="*/ 2653685 w 9162819"/>
              <a:gd name="connsiteY64" fmla="*/ 3283937 h 39914735"/>
              <a:gd name="connsiteX65" fmla="*/ 2435645 w 9162819"/>
              <a:gd name="connsiteY65" fmla="*/ 2515775 h 39914735"/>
              <a:gd name="connsiteX66" fmla="*/ 2435645 w 9162819"/>
              <a:gd name="connsiteY66" fmla="*/ 1784255 h 39914735"/>
              <a:gd name="connsiteX67" fmla="*/ 3958879 w 9162819"/>
              <a:gd name="connsiteY67" fmla="*/ 618010 h 39914735"/>
              <a:gd name="connsiteX68" fmla="*/ 4809245 w 9162819"/>
              <a:gd name="connsiteY68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388000 h 39914735"/>
              <a:gd name="connsiteX15" fmla="*/ 7830605 w 9162819"/>
              <a:gd name="connsiteY15" fmla="*/ 20803775 h 39914735"/>
              <a:gd name="connsiteX16" fmla="*/ 7007645 w 9162819"/>
              <a:gd name="connsiteY16" fmla="*/ 22541135 h 39914735"/>
              <a:gd name="connsiteX17" fmla="*/ 7007645 w 9162819"/>
              <a:gd name="connsiteY17" fmla="*/ 24644255 h 39914735"/>
              <a:gd name="connsiteX18" fmla="*/ 6733325 w 9162819"/>
              <a:gd name="connsiteY18" fmla="*/ 25558655 h 39914735"/>
              <a:gd name="connsiteX19" fmla="*/ 6733325 w 9162819"/>
              <a:gd name="connsiteY19" fmla="*/ 26838815 h 39914735"/>
              <a:gd name="connsiteX20" fmla="*/ 6459005 w 9162819"/>
              <a:gd name="connsiteY20" fmla="*/ 29399135 h 39914735"/>
              <a:gd name="connsiteX21" fmla="*/ 6916205 w 9162819"/>
              <a:gd name="connsiteY21" fmla="*/ 31502255 h 39914735"/>
              <a:gd name="connsiteX22" fmla="*/ 6550445 w 9162819"/>
              <a:gd name="connsiteY22" fmla="*/ 35891375 h 39914735"/>
              <a:gd name="connsiteX23" fmla="*/ 7464845 w 9162819"/>
              <a:gd name="connsiteY23" fmla="*/ 37262975 h 39914735"/>
              <a:gd name="connsiteX24" fmla="*/ 6733325 w 9162819"/>
              <a:gd name="connsiteY24" fmla="*/ 38543135 h 39914735"/>
              <a:gd name="connsiteX25" fmla="*/ 6824765 w 9162819"/>
              <a:gd name="connsiteY25" fmla="*/ 39366095 h 39914735"/>
              <a:gd name="connsiteX26" fmla="*/ 6276125 w 9162819"/>
              <a:gd name="connsiteY26" fmla="*/ 39183215 h 39914735"/>
              <a:gd name="connsiteX27" fmla="*/ 6276125 w 9162819"/>
              <a:gd name="connsiteY27" fmla="*/ 39640415 h 39914735"/>
              <a:gd name="connsiteX28" fmla="*/ 5361725 w 9162819"/>
              <a:gd name="connsiteY28" fmla="*/ 39914735 h 39914735"/>
              <a:gd name="connsiteX29" fmla="*/ 2801405 w 9162819"/>
              <a:gd name="connsiteY29" fmla="*/ 39640415 h 39914735"/>
              <a:gd name="connsiteX30" fmla="*/ 3624365 w 9162819"/>
              <a:gd name="connsiteY30" fmla="*/ 39000335 h 39914735"/>
              <a:gd name="connsiteX31" fmla="*/ 606845 w 9162819"/>
              <a:gd name="connsiteY31" fmla="*/ 38908895 h 39914735"/>
              <a:gd name="connsiteX32" fmla="*/ 2801405 w 9162819"/>
              <a:gd name="connsiteY32" fmla="*/ 37903055 h 39914735"/>
              <a:gd name="connsiteX33" fmla="*/ 4355885 w 9162819"/>
              <a:gd name="connsiteY33" fmla="*/ 36348575 h 39914735"/>
              <a:gd name="connsiteX34" fmla="*/ 3624365 w 9162819"/>
              <a:gd name="connsiteY34" fmla="*/ 30496415 h 39914735"/>
              <a:gd name="connsiteX35" fmla="*/ 3715805 w 9162819"/>
              <a:gd name="connsiteY35" fmla="*/ 29764895 h 39914735"/>
              <a:gd name="connsiteX36" fmla="*/ 58205 w 9162819"/>
              <a:gd name="connsiteY36" fmla="*/ 29033375 h 39914735"/>
              <a:gd name="connsiteX37" fmla="*/ 1887005 w 9162819"/>
              <a:gd name="connsiteY37" fmla="*/ 19066415 h 39914735"/>
              <a:gd name="connsiteX38" fmla="*/ 1338365 w 9162819"/>
              <a:gd name="connsiteY38" fmla="*/ 19157855 h 39914735"/>
              <a:gd name="connsiteX39" fmla="*/ 1429805 w 9162819"/>
              <a:gd name="connsiteY39" fmla="*/ 18974975 h 39914735"/>
              <a:gd name="connsiteX40" fmla="*/ 1064045 w 9162819"/>
              <a:gd name="connsiteY40" fmla="*/ 19157855 h 39914735"/>
              <a:gd name="connsiteX41" fmla="*/ 881165 w 9162819"/>
              <a:gd name="connsiteY41" fmla="*/ 18883535 h 39914735"/>
              <a:gd name="connsiteX42" fmla="*/ 515405 w 9162819"/>
              <a:gd name="connsiteY42" fmla="*/ 19066415 h 39914735"/>
              <a:gd name="connsiteX43" fmla="*/ 881165 w 9162819"/>
              <a:gd name="connsiteY43" fmla="*/ 18426335 h 39914735"/>
              <a:gd name="connsiteX44" fmla="*/ 332525 w 9162819"/>
              <a:gd name="connsiteY44" fmla="*/ 18334895 h 39914735"/>
              <a:gd name="connsiteX45" fmla="*/ 606845 w 9162819"/>
              <a:gd name="connsiteY45" fmla="*/ 17786255 h 39914735"/>
              <a:gd name="connsiteX46" fmla="*/ 671531 w 9162819"/>
              <a:gd name="connsiteY46" fmla="*/ 17465166 h 39914735"/>
              <a:gd name="connsiteX47" fmla="*/ 279002 w 9162819"/>
              <a:gd name="connsiteY47" fmla="*/ 17130781 h 39914735"/>
              <a:gd name="connsiteX48" fmla="*/ 843262 w 9162819"/>
              <a:gd name="connsiteY48" fmla="*/ 15201639 h 39914735"/>
              <a:gd name="connsiteX49" fmla="*/ 214696 w 9162819"/>
              <a:gd name="connsiteY49" fmla="*/ 14892977 h 39914735"/>
              <a:gd name="connsiteX50" fmla="*/ 745130 w 9162819"/>
              <a:gd name="connsiteY50" fmla="*/ 12886669 h 39914735"/>
              <a:gd name="connsiteX51" fmla="*/ 205403 w 9162819"/>
              <a:gd name="connsiteY51" fmla="*/ 12475119 h 39914735"/>
              <a:gd name="connsiteX52" fmla="*/ 426200 w 9162819"/>
              <a:gd name="connsiteY52" fmla="*/ 11986403 h 39914735"/>
              <a:gd name="connsiteX53" fmla="*/ 696064 w 9162819"/>
              <a:gd name="connsiteY53" fmla="*/ 11729184 h 39914735"/>
              <a:gd name="connsiteX54" fmla="*/ 1235790 w 9162819"/>
              <a:gd name="connsiteY54" fmla="*/ 10726030 h 39914735"/>
              <a:gd name="connsiteX55" fmla="*/ 2192579 w 9162819"/>
              <a:gd name="connsiteY55" fmla="*/ 10571698 h 39914735"/>
              <a:gd name="connsiteX56" fmla="*/ 2801405 w 9162819"/>
              <a:gd name="connsiteY56" fmla="*/ 7910735 h 39914735"/>
              <a:gd name="connsiteX57" fmla="*/ 3990125 w 9162819"/>
              <a:gd name="connsiteY57" fmla="*/ 7544975 h 39914735"/>
              <a:gd name="connsiteX58" fmla="*/ 4355885 w 9162819"/>
              <a:gd name="connsiteY58" fmla="*/ 6081935 h 39914735"/>
              <a:gd name="connsiteX59" fmla="*/ 3335765 w 9162819"/>
              <a:gd name="connsiteY59" fmla="*/ 5730991 h 39914735"/>
              <a:gd name="connsiteX60" fmla="*/ 3171125 w 9162819"/>
              <a:gd name="connsiteY60" fmla="*/ 5131152 h 39914735"/>
              <a:gd name="connsiteX61" fmla="*/ 3100565 w 9162819"/>
              <a:gd name="connsiteY61" fmla="*/ 4823283 h 39914735"/>
              <a:gd name="connsiteX62" fmla="*/ 2709965 w 9162819"/>
              <a:gd name="connsiteY62" fmla="*/ 4618895 h 39914735"/>
              <a:gd name="connsiteX63" fmla="*/ 2888885 w 9162819"/>
              <a:gd name="connsiteY63" fmla="*/ 3617462 h 39914735"/>
              <a:gd name="connsiteX64" fmla="*/ 2653685 w 9162819"/>
              <a:gd name="connsiteY64" fmla="*/ 3283937 h 39914735"/>
              <a:gd name="connsiteX65" fmla="*/ 2435645 w 9162819"/>
              <a:gd name="connsiteY65" fmla="*/ 2515775 h 39914735"/>
              <a:gd name="connsiteX66" fmla="*/ 2435645 w 9162819"/>
              <a:gd name="connsiteY66" fmla="*/ 1784255 h 39914735"/>
              <a:gd name="connsiteX67" fmla="*/ 3958879 w 9162819"/>
              <a:gd name="connsiteY67" fmla="*/ 618010 h 39914735"/>
              <a:gd name="connsiteX68" fmla="*/ 4809245 w 9162819"/>
              <a:gd name="connsiteY68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221850 w 9162819"/>
              <a:gd name="connsiteY14" fmla="*/ 17568054 h 39914735"/>
              <a:gd name="connsiteX15" fmla="*/ 7830605 w 9162819"/>
              <a:gd name="connsiteY15" fmla="*/ 20803775 h 39914735"/>
              <a:gd name="connsiteX16" fmla="*/ 7007645 w 9162819"/>
              <a:gd name="connsiteY16" fmla="*/ 22541135 h 39914735"/>
              <a:gd name="connsiteX17" fmla="*/ 7007645 w 9162819"/>
              <a:gd name="connsiteY17" fmla="*/ 24644255 h 39914735"/>
              <a:gd name="connsiteX18" fmla="*/ 6733325 w 9162819"/>
              <a:gd name="connsiteY18" fmla="*/ 25558655 h 39914735"/>
              <a:gd name="connsiteX19" fmla="*/ 6733325 w 9162819"/>
              <a:gd name="connsiteY19" fmla="*/ 26838815 h 39914735"/>
              <a:gd name="connsiteX20" fmla="*/ 6459005 w 9162819"/>
              <a:gd name="connsiteY20" fmla="*/ 29399135 h 39914735"/>
              <a:gd name="connsiteX21" fmla="*/ 6916205 w 9162819"/>
              <a:gd name="connsiteY21" fmla="*/ 31502255 h 39914735"/>
              <a:gd name="connsiteX22" fmla="*/ 6550445 w 9162819"/>
              <a:gd name="connsiteY22" fmla="*/ 35891375 h 39914735"/>
              <a:gd name="connsiteX23" fmla="*/ 7464845 w 9162819"/>
              <a:gd name="connsiteY23" fmla="*/ 37262975 h 39914735"/>
              <a:gd name="connsiteX24" fmla="*/ 6733325 w 9162819"/>
              <a:gd name="connsiteY24" fmla="*/ 38543135 h 39914735"/>
              <a:gd name="connsiteX25" fmla="*/ 6824765 w 9162819"/>
              <a:gd name="connsiteY25" fmla="*/ 39366095 h 39914735"/>
              <a:gd name="connsiteX26" fmla="*/ 6276125 w 9162819"/>
              <a:gd name="connsiteY26" fmla="*/ 39183215 h 39914735"/>
              <a:gd name="connsiteX27" fmla="*/ 6276125 w 9162819"/>
              <a:gd name="connsiteY27" fmla="*/ 39640415 h 39914735"/>
              <a:gd name="connsiteX28" fmla="*/ 5361725 w 9162819"/>
              <a:gd name="connsiteY28" fmla="*/ 39914735 h 39914735"/>
              <a:gd name="connsiteX29" fmla="*/ 2801405 w 9162819"/>
              <a:gd name="connsiteY29" fmla="*/ 39640415 h 39914735"/>
              <a:gd name="connsiteX30" fmla="*/ 3624365 w 9162819"/>
              <a:gd name="connsiteY30" fmla="*/ 39000335 h 39914735"/>
              <a:gd name="connsiteX31" fmla="*/ 606845 w 9162819"/>
              <a:gd name="connsiteY31" fmla="*/ 38908895 h 39914735"/>
              <a:gd name="connsiteX32" fmla="*/ 2801405 w 9162819"/>
              <a:gd name="connsiteY32" fmla="*/ 37903055 h 39914735"/>
              <a:gd name="connsiteX33" fmla="*/ 4355885 w 9162819"/>
              <a:gd name="connsiteY33" fmla="*/ 36348575 h 39914735"/>
              <a:gd name="connsiteX34" fmla="*/ 3624365 w 9162819"/>
              <a:gd name="connsiteY34" fmla="*/ 30496415 h 39914735"/>
              <a:gd name="connsiteX35" fmla="*/ 3715805 w 9162819"/>
              <a:gd name="connsiteY35" fmla="*/ 29764895 h 39914735"/>
              <a:gd name="connsiteX36" fmla="*/ 58205 w 9162819"/>
              <a:gd name="connsiteY36" fmla="*/ 29033375 h 39914735"/>
              <a:gd name="connsiteX37" fmla="*/ 1887005 w 9162819"/>
              <a:gd name="connsiteY37" fmla="*/ 19066415 h 39914735"/>
              <a:gd name="connsiteX38" fmla="*/ 1338365 w 9162819"/>
              <a:gd name="connsiteY38" fmla="*/ 19157855 h 39914735"/>
              <a:gd name="connsiteX39" fmla="*/ 1429805 w 9162819"/>
              <a:gd name="connsiteY39" fmla="*/ 18974975 h 39914735"/>
              <a:gd name="connsiteX40" fmla="*/ 1064045 w 9162819"/>
              <a:gd name="connsiteY40" fmla="*/ 19157855 h 39914735"/>
              <a:gd name="connsiteX41" fmla="*/ 881165 w 9162819"/>
              <a:gd name="connsiteY41" fmla="*/ 18883535 h 39914735"/>
              <a:gd name="connsiteX42" fmla="*/ 515405 w 9162819"/>
              <a:gd name="connsiteY42" fmla="*/ 19066415 h 39914735"/>
              <a:gd name="connsiteX43" fmla="*/ 881165 w 9162819"/>
              <a:gd name="connsiteY43" fmla="*/ 18426335 h 39914735"/>
              <a:gd name="connsiteX44" fmla="*/ 332525 w 9162819"/>
              <a:gd name="connsiteY44" fmla="*/ 18334895 h 39914735"/>
              <a:gd name="connsiteX45" fmla="*/ 606845 w 9162819"/>
              <a:gd name="connsiteY45" fmla="*/ 17786255 h 39914735"/>
              <a:gd name="connsiteX46" fmla="*/ 671531 w 9162819"/>
              <a:gd name="connsiteY46" fmla="*/ 17465166 h 39914735"/>
              <a:gd name="connsiteX47" fmla="*/ 279002 w 9162819"/>
              <a:gd name="connsiteY47" fmla="*/ 17130781 h 39914735"/>
              <a:gd name="connsiteX48" fmla="*/ 843262 w 9162819"/>
              <a:gd name="connsiteY48" fmla="*/ 15201639 h 39914735"/>
              <a:gd name="connsiteX49" fmla="*/ 214696 w 9162819"/>
              <a:gd name="connsiteY49" fmla="*/ 14892977 h 39914735"/>
              <a:gd name="connsiteX50" fmla="*/ 745130 w 9162819"/>
              <a:gd name="connsiteY50" fmla="*/ 12886669 h 39914735"/>
              <a:gd name="connsiteX51" fmla="*/ 205403 w 9162819"/>
              <a:gd name="connsiteY51" fmla="*/ 12475119 h 39914735"/>
              <a:gd name="connsiteX52" fmla="*/ 426200 w 9162819"/>
              <a:gd name="connsiteY52" fmla="*/ 11986403 h 39914735"/>
              <a:gd name="connsiteX53" fmla="*/ 696064 w 9162819"/>
              <a:gd name="connsiteY53" fmla="*/ 11729184 h 39914735"/>
              <a:gd name="connsiteX54" fmla="*/ 1235790 w 9162819"/>
              <a:gd name="connsiteY54" fmla="*/ 10726030 h 39914735"/>
              <a:gd name="connsiteX55" fmla="*/ 2192579 w 9162819"/>
              <a:gd name="connsiteY55" fmla="*/ 10571698 h 39914735"/>
              <a:gd name="connsiteX56" fmla="*/ 2801405 w 9162819"/>
              <a:gd name="connsiteY56" fmla="*/ 7910735 h 39914735"/>
              <a:gd name="connsiteX57" fmla="*/ 3990125 w 9162819"/>
              <a:gd name="connsiteY57" fmla="*/ 7544975 h 39914735"/>
              <a:gd name="connsiteX58" fmla="*/ 4355885 w 9162819"/>
              <a:gd name="connsiteY58" fmla="*/ 6081935 h 39914735"/>
              <a:gd name="connsiteX59" fmla="*/ 3335765 w 9162819"/>
              <a:gd name="connsiteY59" fmla="*/ 5730991 h 39914735"/>
              <a:gd name="connsiteX60" fmla="*/ 3171125 w 9162819"/>
              <a:gd name="connsiteY60" fmla="*/ 5131152 h 39914735"/>
              <a:gd name="connsiteX61" fmla="*/ 3100565 w 9162819"/>
              <a:gd name="connsiteY61" fmla="*/ 4823283 h 39914735"/>
              <a:gd name="connsiteX62" fmla="*/ 2709965 w 9162819"/>
              <a:gd name="connsiteY62" fmla="*/ 4618895 h 39914735"/>
              <a:gd name="connsiteX63" fmla="*/ 2888885 w 9162819"/>
              <a:gd name="connsiteY63" fmla="*/ 3617462 h 39914735"/>
              <a:gd name="connsiteX64" fmla="*/ 2653685 w 9162819"/>
              <a:gd name="connsiteY64" fmla="*/ 3283937 h 39914735"/>
              <a:gd name="connsiteX65" fmla="*/ 2435645 w 9162819"/>
              <a:gd name="connsiteY65" fmla="*/ 2515775 h 39914735"/>
              <a:gd name="connsiteX66" fmla="*/ 2435645 w 9162819"/>
              <a:gd name="connsiteY66" fmla="*/ 1784255 h 39914735"/>
              <a:gd name="connsiteX67" fmla="*/ 3958879 w 9162819"/>
              <a:gd name="connsiteY67" fmla="*/ 618010 h 39914735"/>
              <a:gd name="connsiteX68" fmla="*/ 4809245 w 9162819"/>
              <a:gd name="connsiteY68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830605 w 9162819"/>
              <a:gd name="connsiteY15" fmla="*/ 20803775 h 39914735"/>
              <a:gd name="connsiteX16" fmla="*/ 7007645 w 9162819"/>
              <a:gd name="connsiteY16" fmla="*/ 22541135 h 39914735"/>
              <a:gd name="connsiteX17" fmla="*/ 7007645 w 9162819"/>
              <a:gd name="connsiteY17" fmla="*/ 24644255 h 39914735"/>
              <a:gd name="connsiteX18" fmla="*/ 6733325 w 9162819"/>
              <a:gd name="connsiteY18" fmla="*/ 25558655 h 39914735"/>
              <a:gd name="connsiteX19" fmla="*/ 6733325 w 9162819"/>
              <a:gd name="connsiteY19" fmla="*/ 26838815 h 39914735"/>
              <a:gd name="connsiteX20" fmla="*/ 6459005 w 9162819"/>
              <a:gd name="connsiteY20" fmla="*/ 29399135 h 39914735"/>
              <a:gd name="connsiteX21" fmla="*/ 6916205 w 9162819"/>
              <a:gd name="connsiteY21" fmla="*/ 31502255 h 39914735"/>
              <a:gd name="connsiteX22" fmla="*/ 6550445 w 9162819"/>
              <a:gd name="connsiteY22" fmla="*/ 35891375 h 39914735"/>
              <a:gd name="connsiteX23" fmla="*/ 7464845 w 9162819"/>
              <a:gd name="connsiteY23" fmla="*/ 37262975 h 39914735"/>
              <a:gd name="connsiteX24" fmla="*/ 6733325 w 9162819"/>
              <a:gd name="connsiteY24" fmla="*/ 38543135 h 39914735"/>
              <a:gd name="connsiteX25" fmla="*/ 6824765 w 9162819"/>
              <a:gd name="connsiteY25" fmla="*/ 39366095 h 39914735"/>
              <a:gd name="connsiteX26" fmla="*/ 6276125 w 9162819"/>
              <a:gd name="connsiteY26" fmla="*/ 39183215 h 39914735"/>
              <a:gd name="connsiteX27" fmla="*/ 6276125 w 9162819"/>
              <a:gd name="connsiteY27" fmla="*/ 39640415 h 39914735"/>
              <a:gd name="connsiteX28" fmla="*/ 5361725 w 9162819"/>
              <a:gd name="connsiteY28" fmla="*/ 39914735 h 39914735"/>
              <a:gd name="connsiteX29" fmla="*/ 2801405 w 9162819"/>
              <a:gd name="connsiteY29" fmla="*/ 39640415 h 39914735"/>
              <a:gd name="connsiteX30" fmla="*/ 3624365 w 9162819"/>
              <a:gd name="connsiteY30" fmla="*/ 39000335 h 39914735"/>
              <a:gd name="connsiteX31" fmla="*/ 606845 w 9162819"/>
              <a:gd name="connsiteY31" fmla="*/ 38908895 h 39914735"/>
              <a:gd name="connsiteX32" fmla="*/ 2801405 w 9162819"/>
              <a:gd name="connsiteY32" fmla="*/ 37903055 h 39914735"/>
              <a:gd name="connsiteX33" fmla="*/ 4355885 w 9162819"/>
              <a:gd name="connsiteY33" fmla="*/ 36348575 h 39914735"/>
              <a:gd name="connsiteX34" fmla="*/ 3624365 w 9162819"/>
              <a:gd name="connsiteY34" fmla="*/ 30496415 h 39914735"/>
              <a:gd name="connsiteX35" fmla="*/ 3715805 w 9162819"/>
              <a:gd name="connsiteY35" fmla="*/ 29764895 h 39914735"/>
              <a:gd name="connsiteX36" fmla="*/ 58205 w 9162819"/>
              <a:gd name="connsiteY36" fmla="*/ 29033375 h 39914735"/>
              <a:gd name="connsiteX37" fmla="*/ 1887005 w 9162819"/>
              <a:gd name="connsiteY37" fmla="*/ 19066415 h 39914735"/>
              <a:gd name="connsiteX38" fmla="*/ 1338365 w 9162819"/>
              <a:gd name="connsiteY38" fmla="*/ 19157855 h 39914735"/>
              <a:gd name="connsiteX39" fmla="*/ 1429805 w 9162819"/>
              <a:gd name="connsiteY39" fmla="*/ 18974975 h 39914735"/>
              <a:gd name="connsiteX40" fmla="*/ 1064045 w 9162819"/>
              <a:gd name="connsiteY40" fmla="*/ 19157855 h 39914735"/>
              <a:gd name="connsiteX41" fmla="*/ 881165 w 9162819"/>
              <a:gd name="connsiteY41" fmla="*/ 18883535 h 39914735"/>
              <a:gd name="connsiteX42" fmla="*/ 515405 w 9162819"/>
              <a:gd name="connsiteY42" fmla="*/ 19066415 h 39914735"/>
              <a:gd name="connsiteX43" fmla="*/ 881165 w 9162819"/>
              <a:gd name="connsiteY43" fmla="*/ 18426335 h 39914735"/>
              <a:gd name="connsiteX44" fmla="*/ 332525 w 9162819"/>
              <a:gd name="connsiteY44" fmla="*/ 18334895 h 39914735"/>
              <a:gd name="connsiteX45" fmla="*/ 606845 w 9162819"/>
              <a:gd name="connsiteY45" fmla="*/ 17786255 h 39914735"/>
              <a:gd name="connsiteX46" fmla="*/ 671531 w 9162819"/>
              <a:gd name="connsiteY46" fmla="*/ 17465166 h 39914735"/>
              <a:gd name="connsiteX47" fmla="*/ 279002 w 9162819"/>
              <a:gd name="connsiteY47" fmla="*/ 17130781 h 39914735"/>
              <a:gd name="connsiteX48" fmla="*/ 843262 w 9162819"/>
              <a:gd name="connsiteY48" fmla="*/ 15201639 h 39914735"/>
              <a:gd name="connsiteX49" fmla="*/ 214696 w 9162819"/>
              <a:gd name="connsiteY49" fmla="*/ 14892977 h 39914735"/>
              <a:gd name="connsiteX50" fmla="*/ 745130 w 9162819"/>
              <a:gd name="connsiteY50" fmla="*/ 12886669 h 39914735"/>
              <a:gd name="connsiteX51" fmla="*/ 205403 w 9162819"/>
              <a:gd name="connsiteY51" fmla="*/ 12475119 h 39914735"/>
              <a:gd name="connsiteX52" fmla="*/ 426200 w 9162819"/>
              <a:gd name="connsiteY52" fmla="*/ 11986403 h 39914735"/>
              <a:gd name="connsiteX53" fmla="*/ 696064 w 9162819"/>
              <a:gd name="connsiteY53" fmla="*/ 11729184 h 39914735"/>
              <a:gd name="connsiteX54" fmla="*/ 1235790 w 9162819"/>
              <a:gd name="connsiteY54" fmla="*/ 10726030 h 39914735"/>
              <a:gd name="connsiteX55" fmla="*/ 2192579 w 9162819"/>
              <a:gd name="connsiteY55" fmla="*/ 10571698 h 39914735"/>
              <a:gd name="connsiteX56" fmla="*/ 2801405 w 9162819"/>
              <a:gd name="connsiteY56" fmla="*/ 7910735 h 39914735"/>
              <a:gd name="connsiteX57" fmla="*/ 3990125 w 9162819"/>
              <a:gd name="connsiteY57" fmla="*/ 7544975 h 39914735"/>
              <a:gd name="connsiteX58" fmla="*/ 4355885 w 9162819"/>
              <a:gd name="connsiteY58" fmla="*/ 6081935 h 39914735"/>
              <a:gd name="connsiteX59" fmla="*/ 3335765 w 9162819"/>
              <a:gd name="connsiteY59" fmla="*/ 5730991 h 39914735"/>
              <a:gd name="connsiteX60" fmla="*/ 3171125 w 9162819"/>
              <a:gd name="connsiteY60" fmla="*/ 5131152 h 39914735"/>
              <a:gd name="connsiteX61" fmla="*/ 3100565 w 9162819"/>
              <a:gd name="connsiteY61" fmla="*/ 4823283 h 39914735"/>
              <a:gd name="connsiteX62" fmla="*/ 2709965 w 9162819"/>
              <a:gd name="connsiteY62" fmla="*/ 4618895 h 39914735"/>
              <a:gd name="connsiteX63" fmla="*/ 2888885 w 9162819"/>
              <a:gd name="connsiteY63" fmla="*/ 3617462 h 39914735"/>
              <a:gd name="connsiteX64" fmla="*/ 2653685 w 9162819"/>
              <a:gd name="connsiteY64" fmla="*/ 3283937 h 39914735"/>
              <a:gd name="connsiteX65" fmla="*/ 2435645 w 9162819"/>
              <a:gd name="connsiteY65" fmla="*/ 2515775 h 39914735"/>
              <a:gd name="connsiteX66" fmla="*/ 2435645 w 9162819"/>
              <a:gd name="connsiteY66" fmla="*/ 1784255 h 39914735"/>
              <a:gd name="connsiteX67" fmla="*/ 3958879 w 9162819"/>
              <a:gd name="connsiteY67" fmla="*/ 618010 h 39914735"/>
              <a:gd name="connsiteX68" fmla="*/ 4809245 w 9162819"/>
              <a:gd name="connsiteY68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0834734 h 39914735"/>
              <a:gd name="connsiteX16" fmla="*/ 7007645 w 9162819"/>
              <a:gd name="connsiteY16" fmla="*/ 22541135 h 39914735"/>
              <a:gd name="connsiteX17" fmla="*/ 7007645 w 9162819"/>
              <a:gd name="connsiteY17" fmla="*/ 24644255 h 39914735"/>
              <a:gd name="connsiteX18" fmla="*/ 6733325 w 9162819"/>
              <a:gd name="connsiteY18" fmla="*/ 25558655 h 39914735"/>
              <a:gd name="connsiteX19" fmla="*/ 6733325 w 9162819"/>
              <a:gd name="connsiteY19" fmla="*/ 26838815 h 39914735"/>
              <a:gd name="connsiteX20" fmla="*/ 6459005 w 9162819"/>
              <a:gd name="connsiteY20" fmla="*/ 29399135 h 39914735"/>
              <a:gd name="connsiteX21" fmla="*/ 6916205 w 9162819"/>
              <a:gd name="connsiteY21" fmla="*/ 31502255 h 39914735"/>
              <a:gd name="connsiteX22" fmla="*/ 6550445 w 9162819"/>
              <a:gd name="connsiteY22" fmla="*/ 35891375 h 39914735"/>
              <a:gd name="connsiteX23" fmla="*/ 7464845 w 9162819"/>
              <a:gd name="connsiteY23" fmla="*/ 37262975 h 39914735"/>
              <a:gd name="connsiteX24" fmla="*/ 6733325 w 9162819"/>
              <a:gd name="connsiteY24" fmla="*/ 38543135 h 39914735"/>
              <a:gd name="connsiteX25" fmla="*/ 6824765 w 9162819"/>
              <a:gd name="connsiteY25" fmla="*/ 39366095 h 39914735"/>
              <a:gd name="connsiteX26" fmla="*/ 6276125 w 9162819"/>
              <a:gd name="connsiteY26" fmla="*/ 39183215 h 39914735"/>
              <a:gd name="connsiteX27" fmla="*/ 6276125 w 9162819"/>
              <a:gd name="connsiteY27" fmla="*/ 39640415 h 39914735"/>
              <a:gd name="connsiteX28" fmla="*/ 5361725 w 9162819"/>
              <a:gd name="connsiteY28" fmla="*/ 39914735 h 39914735"/>
              <a:gd name="connsiteX29" fmla="*/ 2801405 w 9162819"/>
              <a:gd name="connsiteY29" fmla="*/ 39640415 h 39914735"/>
              <a:gd name="connsiteX30" fmla="*/ 3624365 w 9162819"/>
              <a:gd name="connsiteY30" fmla="*/ 39000335 h 39914735"/>
              <a:gd name="connsiteX31" fmla="*/ 606845 w 9162819"/>
              <a:gd name="connsiteY31" fmla="*/ 38908895 h 39914735"/>
              <a:gd name="connsiteX32" fmla="*/ 2801405 w 9162819"/>
              <a:gd name="connsiteY32" fmla="*/ 37903055 h 39914735"/>
              <a:gd name="connsiteX33" fmla="*/ 4355885 w 9162819"/>
              <a:gd name="connsiteY33" fmla="*/ 36348575 h 39914735"/>
              <a:gd name="connsiteX34" fmla="*/ 3624365 w 9162819"/>
              <a:gd name="connsiteY34" fmla="*/ 30496415 h 39914735"/>
              <a:gd name="connsiteX35" fmla="*/ 3715805 w 9162819"/>
              <a:gd name="connsiteY35" fmla="*/ 29764895 h 39914735"/>
              <a:gd name="connsiteX36" fmla="*/ 58205 w 9162819"/>
              <a:gd name="connsiteY36" fmla="*/ 29033375 h 39914735"/>
              <a:gd name="connsiteX37" fmla="*/ 1887005 w 9162819"/>
              <a:gd name="connsiteY37" fmla="*/ 19066415 h 39914735"/>
              <a:gd name="connsiteX38" fmla="*/ 1338365 w 9162819"/>
              <a:gd name="connsiteY38" fmla="*/ 19157855 h 39914735"/>
              <a:gd name="connsiteX39" fmla="*/ 1429805 w 9162819"/>
              <a:gd name="connsiteY39" fmla="*/ 18974975 h 39914735"/>
              <a:gd name="connsiteX40" fmla="*/ 1064045 w 9162819"/>
              <a:gd name="connsiteY40" fmla="*/ 19157855 h 39914735"/>
              <a:gd name="connsiteX41" fmla="*/ 881165 w 9162819"/>
              <a:gd name="connsiteY41" fmla="*/ 18883535 h 39914735"/>
              <a:gd name="connsiteX42" fmla="*/ 515405 w 9162819"/>
              <a:gd name="connsiteY42" fmla="*/ 19066415 h 39914735"/>
              <a:gd name="connsiteX43" fmla="*/ 881165 w 9162819"/>
              <a:gd name="connsiteY43" fmla="*/ 18426335 h 39914735"/>
              <a:gd name="connsiteX44" fmla="*/ 332525 w 9162819"/>
              <a:gd name="connsiteY44" fmla="*/ 18334895 h 39914735"/>
              <a:gd name="connsiteX45" fmla="*/ 606845 w 9162819"/>
              <a:gd name="connsiteY45" fmla="*/ 17786255 h 39914735"/>
              <a:gd name="connsiteX46" fmla="*/ 671531 w 9162819"/>
              <a:gd name="connsiteY46" fmla="*/ 17465166 h 39914735"/>
              <a:gd name="connsiteX47" fmla="*/ 279002 w 9162819"/>
              <a:gd name="connsiteY47" fmla="*/ 17130781 h 39914735"/>
              <a:gd name="connsiteX48" fmla="*/ 843262 w 9162819"/>
              <a:gd name="connsiteY48" fmla="*/ 15201639 h 39914735"/>
              <a:gd name="connsiteX49" fmla="*/ 214696 w 9162819"/>
              <a:gd name="connsiteY49" fmla="*/ 14892977 h 39914735"/>
              <a:gd name="connsiteX50" fmla="*/ 745130 w 9162819"/>
              <a:gd name="connsiteY50" fmla="*/ 12886669 h 39914735"/>
              <a:gd name="connsiteX51" fmla="*/ 205403 w 9162819"/>
              <a:gd name="connsiteY51" fmla="*/ 12475119 h 39914735"/>
              <a:gd name="connsiteX52" fmla="*/ 426200 w 9162819"/>
              <a:gd name="connsiteY52" fmla="*/ 11986403 h 39914735"/>
              <a:gd name="connsiteX53" fmla="*/ 696064 w 9162819"/>
              <a:gd name="connsiteY53" fmla="*/ 11729184 h 39914735"/>
              <a:gd name="connsiteX54" fmla="*/ 1235790 w 9162819"/>
              <a:gd name="connsiteY54" fmla="*/ 10726030 h 39914735"/>
              <a:gd name="connsiteX55" fmla="*/ 2192579 w 9162819"/>
              <a:gd name="connsiteY55" fmla="*/ 10571698 h 39914735"/>
              <a:gd name="connsiteX56" fmla="*/ 2801405 w 9162819"/>
              <a:gd name="connsiteY56" fmla="*/ 7910735 h 39914735"/>
              <a:gd name="connsiteX57" fmla="*/ 3990125 w 9162819"/>
              <a:gd name="connsiteY57" fmla="*/ 7544975 h 39914735"/>
              <a:gd name="connsiteX58" fmla="*/ 4355885 w 9162819"/>
              <a:gd name="connsiteY58" fmla="*/ 6081935 h 39914735"/>
              <a:gd name="connsiteX59" fmla="*/ 3335765 w 9162819"/>
              <a:gd name="connsiteY59" fmla="*/ 5730991 h 39914735"/>
              <a:gd name="connsiteX60" fmla="*/ 3171125 w 9162819"/>
              <a:gd name="connsiteY60" fmla="*/ 5131152 h 39914735"/>
              <a:gd name="connsiteX61" fmla="*/ 3100565 w 9162819"/>
              <a:gd name="connsiteY61" fmla="*/ 4823283 h 39914735"/>
              <a:gd name="connsiteX62" fmla="*/ 2709965 w 9162819"/>
              <a:gd name="connsiteY62" fmla="*/ 4618895 h 39914735"/>
              <a:gd name="connsiteX63" fmla="*/ 2888885 w 9162819"/>
              <a:gd name="connsiteY63" fmla="*/ 3617462 h 39914735"/>
              <a:gd name="connsiteX64" fmla="*/ 2653685 w 9162819"/>
              <a:gd name="connsiteY64" fmla="*/ 3283937 h 39914735"/>
              <a:gd name="connsiteX65" fmla="*/ 2435645 w 9162819"/>
              <a:gd name="connsiteY65" fmla="*/ 2515775 h 39914735"/>
              <a:gd name="connsiteX66" fmla="*/ 2435645 w 9162819"/>
              <a:gd name="connsiteY66" fmla="*/ 1784255 h 39914735"/>
              <a:gd name="connsiteX67" fmla="*/ 3958879 w 9162819"/>
              <a:gd name="connsiteY67" fmla="*/ 618010 h 39914735"/>
              <a:gd name="connsiteX68" fmla="*/ 4809245 w 9162819"/>
              <a:gd name="connsiteY68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007645 w 9162819"/>
              <a:gd name="connsiteY15" fmla="*/ 22541135 h 39914735"/>
              <a:gd name="connsiteX16" fmla="*/ 7007645 w 9162819"/>
              <a:gd name="connsiteY16" fmla="*/ 24644255 h 39914735"/>
              <a:gd name="connsiteX17" fmla="*/ 6733325 w 9162819"/>
              <a:gd name="connsiteY17" fmla="*/ 25558655 h 39914735"/>
              <a:gd name="connsiteX18" fmla="*/ 6733325 w 9162819"/>
              <a:gd name="connsiteY18" fmla="*/ 26838815 h 39914735"/>
              <a:gd name="connsiteX19" fmla="*/ 6459005 w 9162819"/>
              <a:gd name="connsiteY19" fmla="*/ 29399135 h 39914735"/>
              <a:gd name="connsiteX20" fmla="*/ 6916205 w 9162819"/>
              <a:gd name="connsiteY20" fmla="*/ 31502255 h 39914735"/>
              <a:gd name="connsiteX21" fmla="*/ 6550445 w 9162819"/>
              <a:gd name="connsiteY21" fmla="*/ 35891375 h 39914735"/>
              <a:gd name="connsiteX22" fmla="*/ 7464845 w 9162819"/>
              <a:gd name="connsiteY22" fmla="*/ 37262975 h 39914735"/>
              <a:gd name="connsiteX23" fmla="*/ 6733325 w 9162819"/>
              <a:gd name="connsiteY23" fmla="*/ 38543135 h 39914735"/>
              <a:gd name="connsiteX24" fmla="*/ 6824765 w 9162819"/>
              <a:gd name="connsiteY24" fmla="*/ 39366095 h 39914735"/>
              <a:gd name="connsiteX25" fmla="*/ 6276125 w 9162819"/>
              <a:gd name="connsiteY25" fmla="*/ 39183215 h 39914735"/>
              <a:gd name="connsiteX26" fmla="*/ 6276125 w 9162819"/>
              <a:gd name="connsiteY26" fmla="*/ 39640415 h 39914735"/>
              <a:gd name="connsiteX27" fmla="*/ 5361725 w 9162819"/>
              <a:gd name="connsiteY27" fmla="*/ 39914735 h 39914735"/>
              <a:gd name="connsiteX28" fmla="*/ 2801405 w 9162819"/>
              <a:gd name="connsiteY28" fmla="*/ 39640415 h 39914735"/>
              <a:gd name="connsiteX29" fmla="*/ 3624365 w 9162819"/>
              <a:gd name="connsiteY29" fmla="*/ 39000335 h 39914735"/>
              <a:gd name="connsiteX30" fmla="*/ 606845 w 9162819"/>
              <a:gd name="connsiteY30" fmla="*/ 38908895 h 39914735"/>
              <a:gd name="connsiteX31" fmla="*/ 2801405 w 9162819"/>
              <a:gd name="connsiteY31" fmla="*/ 37903055 h 39914735"/>
              <a:gd name="connsiteX32" fmla="*/ 4355885 w 9162819"/>
              <a:gd name="connsiteY32" fmla="*/ 36348575 h 39914735"/>
              <a:gd name="connsiteX33" fmla="*/ 3624365 w 9162819"/>
              <a:gd name="connsiteY33" fmla="*/ 30496415 h 39914735"/>
              <a:gd name="connsiteX34" fmla="*/ 3715805 w 9162819"/>
              <a:gd name="connsiteY34" fmla="*/ 29764895 h 39914735"/>
              <a:gd name="connsiteX35" fmla="*/ 58205 w 9162819"/>
              <a:gd name="connsiteY35" fmla="*/ 29033375 h 39914735"/>
              <a:gd name="connsiteX36" fmla="*/ 1887005 w 9162819"/>
              <a:gd name="connsiteY36" fmla="*/ 19066415 h 39914735"/>
              <a:gd name="connsiteX37" fmla="*/ 1338365 w 9162819"/>
              <a:gd name="connsiteY37" fmla="*/ 19157855 h 39914735"/>
              <a:gd name="connsiteX38" fmla="*/ 1429805 w 9162819"/>
              <a:gd name="connsiteY38" fmla="*/ 18974975 h 39914735"/>
              <a:gd name="connsiteX39" fmla="*/ 1064045 w 9162819"/>
              <a:gd name="connsiteY39" fmla="*/ 19157855 h 39914735"/>
              <a:gd name="connsiteX40" fmla="*/ 881165 w 9162819"/>
              <a:gd name="connsiteY40" fmla="*/ 18883535 h 39914735"/>
              <a:gd name="connsiteX41" fmla="*/ 515405 w 9162819"/>
              <a:gd name="connsiteY41" fmla="*/ 19066415 h 39914735"/>
              <a:gd name="connsiteX42" fmla="*/ 881165 w 9162819"/>
              <a:gd name="connsiteY42" fmla="*/ 18426335 h 39914735"/>
              <a:gd name="connsiteX43" fmla="*/ 332525 w 9162819"/>
              <a:gd name="connsiteY43" fmla="*/ 18334895 h 39914735"/>
              <a:gd name="connsiteX44" fmla="*/ 606845 w 9162819"/>
              <a:gd name="connsiteY44" fmla="*/ 17786255 h 39914735"/>
              <a:gd name="connsiteX45" fmla="*/ 671531 w 9162819"/>
              <a:gd name="connsiteY45" fmla="*/ 17465166 h 39914735"/>
              <a:gd name="connsiteX46" fmla="*/ 279002 w 9162819"/>
              <a:gd name="connsiteY46" fmla="*/ 17130781 h 39914735"/>
              <a:gd name="connsiteX47" fmla="*/ 843262 w 9162819"/>
              <a:gd name="connsiteY47" fmla="*/ 15201639 h 39914735"/>
              <a:gd name="connsiteX48" fmla="*/ 214696 w 9162819"/>
              <a:gd name="connsiteY48" fmla="*/ 14892977 h 39914735"/>
              <a:gd name="connsiteX49" fmla="*/ 745130 w 9162819"/>
              <a:gd name="connsiteY49" fmla="*/ 12886669 h 39914735"/>
              <a:gd name="connsiteX50" fmla="*/ 205403 w 9162819"/>
              <a:gd name="connsiteY50" fmla="*/ 12475119 h 39914735"/>
              <a:gd name="connsiteX51" fmla="*/ 426200 w 9162819"/>
              <a:gd name="connsiteY51" fmla="*/ 11986403 h 39914735"/>
              <a:gd name="connsiteX52" fmla="*/ 696064 w 9162819"/>
              <a:gd name="connsiteY52" fmla="*/ 11729184 h 39914735"/>
              <a:gd name="connsiteX53" fmla="*/ 1235790 w 9162819"/>
              <a:gd name="connsiteY53" fmla="*/ 10726030 h 39914735"/>
              <a:gd name="connsiteX54" fmla="*/ 2192579 w 9162819"/>
              <a:gd name="connsiteY54" fmla="*/ 10571698 h 39914735"/>
              <a:gd name="connsiteX55" fmla="*/ 2801405 w 9162819"/>
              <a:gd name="connsiteY55" fmla="*/ 7910735 h 39914735"/>
              <a:gd name="connsiteX56" fmla="*/ 3990125 w 9162819"/>
              <a:gd name="connsiteY56" fmla="*/ 7544975 h 39914735"/>
              <a:gd name="connsiteX57" fmla="*/ 4355885 w 9162819"/>
              <a:gd name="connsiteY57" fmla="*/ 6081935 h 39914735"/>
              <a:gd name="connsiteX58" fmla="*/ 3335765 w 9162819"/>
              <a:gd name="connsiteY58" fmla="*/ 5730991 h 39914735"/>
              <a:gd name="connsiteX59" fmla="*/ 3171125 w 9162819"/>
              <a:gd name="connsiteY59" fmla="*/ 5131152 h 39914735"/>
              <a:gd name="connsiteX60" fmla="*/ 3100565 w 9162819"/>
              <a:gd name="connsiteY60" fmla="*/ 4823283 h 39914735"/>
              <a:gd name="connsiteX61" fmla="*/ 2709965 w 9162819"/>
              <a:gd name="connsiteY61" fmla="*/ 4618895 h 39914735"/>
              <a:gd name="connsiteX62" fmla="*/ 2888885 w 9162819"/>
              <a:gd name="connsiteY62" fmla="*/ 3617462 h 39914735"/>
              <a:gd name="connsiteX63" fmla="*/ 2653685 w 9162819"/>
              <a:gd name="connsiteY63" fmla="*/ 3283937 h 39914735"/>
              <a:gd name="connsiteX64" fmla="*/ 2435645 w 9162819"/>
              <a:gd name="connsiteY64" fmla="*/ 2515775 h 39914735"/>
              <a:gd name="connsiteX65" fmla="*/ 2435645 w 9162819"/>
              <a:gd name="connsiteY65" fmla="*/ 1784255 h 39914735"/>
              <a:gd name="connsiteX66" fmla="*/ 3958879 w 9162819"/>
              <a:gd name="connsiteY66" fmla="*/ 618010 h 39914735"/>
              <a:gd name="connsiteX67" fmla="*/ 4809245 w 9162819"/>
              <a:gd name="connsiteY67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915054 h 39914735"/>
              <a:gd name="connsiteX16" fmla="*/ 7007645 w 9162819"/>
              <a:gd name="connsiteY16" fmla="*/ 24644255 h 39914735"/>
              <a:gd name="connsiteX17" fmla="*/ 6733325 w 9162819"/>
              <a:gd name="connsiteY17" fmla="*/ 25558655 h 39914735"/>
              <a:gd name="connsiteX18" fmla="*/ 6733325 w 9162819"/>
              <a:gd name="connsiteY18" fmla="*/ 26838815 h 39914735"/>
              <a:gd name="connsiteX19" fmla="*/ 6459005 w 9162819"/>
              <a:gd name="connsiteY19" fmla="*/ 29399135 h 39914735"/>
              <a:gd name="connsiteX20" fmla="*/ 6916205 w 9162819"/>
              <a:gd name="connsiteY20" fmla="*/ 31502255 h 39914735"/>
              <a:gd name="connsiteX21" fmla="*/ 6550445 w 9162819"/>
              <a:gd name="connsiteY21" fmla="*/ 35891375 h 39914735"/>
              <a:gd name="connsiteX22" fmla="*/ 7464845 w 9162819"/>
              <a:gd name="connsiteY22" fmla="*/ 37262975 h 39914735"/>
              <a:gd name="connsiteX23" fmla="*/ 6733325 w 9162819"/>
              <a:gd name="connsiteY23" fmla="*/ 38543135 h 39914735"/>
              <a:gd name="connsiteX24" fmla="*/ 6824765 w 9162819"/>
              <a:gd name="connsiteY24" fmla="*/ 39366095 h 39914735"/>
              <a:gd name="connsiteX25" fmla="*/ 6276125 w 9162819"/>
              <a:gd name="connsiteY25" fmla="*/ 39183215 h 39914735"/>
              <a:gd name="connsiteX26" fmla="*/ 6276125 w 9162819"/>
              <a:gd name="connsiteY26" fmla="*/ 39640415 h 39914735"/>
              <a:gd name="connsiteX27" fmla="*/ 5361725 w 9162819"/>
              <a:gd name="connsiteY27" fmla="*/ 39914735 h 39914735"/>
              <a:gd name="connsiteX28" fmla="*/ 2801405 w 9162819"/>
              <a:gd name="connsiteY28" fmla="*/ 39640415 h 39914735"/>
              <a:gd name="connsiteX29" fmla="*/ 3624365 w 9162819"/>
              <a:gd name="connsiteY29" fmla="*/ 39000335 h 39914735"/>
              <a:gd name="connsiteX30" fmla="*/ 606845 w 9162819"/>
              <a:gd name="connsiteY30" fmla="*/ 38908895 h 39914735"/>
              <a:gd name="connsiteX31" fmla="*/ 2801405 w 9162819"/>
              <a:gd name="connsiteY31" fmla="*/ 37903055 h 39914735"/>
              <a:gd name="connsiteX32" fmla="*/ 4355885 w 9162819"/>
              <a:gd name="connsiteY32" fmla="*/ 36348575 h 39914735"/>
              <a:gd name="connsiteX33" fmla="*/ 3624365 w 9162819"/>
              <a:gd name="connsiteY33" fmla="*/ 30496415 h 39914735"/>
              <a:gd name="connsiteX34" fmla="*/ 3715805 w 9162819"/>
              <a:gd name="connsiteY34" fmla="*/ 29764895 h 39914735"/>
              <a:gd name="connsiteX35" fmla="*/ 58205 w 9162819"/>
              <a:gd name="connsiteY35" fmla="*/ 29033375 h 39914735"/>
              <a:gd name="connsiteX36" fmla="*/ 1887005 w 9162819"/>
              <a:gd name="connsiteY36" fmla="*/ 19066415 h 39914735"/>
              <a:gd name="connsiteX37" fmla="*/ 1338365 w 9162819"/>
              <a:gd name="connsiteY37" fmla="*/ 19157855 h 39914735"/>
              <a:gd name="connsiteX38" fmla="*/ 1429805 w 9162819"/>
              <a:gd name="connsiteY38" fmla="*/ 18974975 h 39914735"/>
              <a:gd name="connsiteX39" fmla="*/ 1064045 w 9162819"/>
              <a:gd name="connsiteY39" fmla="*/ 19157855 h 39914735"/>
              <a:gd name="connsiteX40" fmla="*/ 881165 w 9162819"/>
              <a:gd name="connsiteY40" fmla="*/ 18883535 h 39914735"/>
              <a:gd name="connsiteX41" fmla="*/ 515405 w 9162819"/>
              <a:gd name="connsiteY41" fmla="*/ 19066415 h 39914735"/>
              <a:gd name="connsiteX42" fmla="*/ 881165 w 9162819"/>
              <a:gd name="connsiteY42" fmla="*/ 18426335 h 39914735"/>
              <a:gd name="connsiteX43" fmla="*/ 332525 w 9162819"/>
              <a:gd name="connsiteY43" fmla="*/ 18334895 h 39914735"/>
              <a:gd name="connsiteX44" fmla="*/ 606845 w 9162819"/>
              <a:gd name="connsiteY44" fmla="*/ 17786255 h 39914735"/>
              <a:gd name="connsiteX45" fmla="*/ 671531 w 9162819"/>
              <a:gd name="connsiteY45" fmla="*/ 17465166 h 39914735"/>
              <a:gd name="connsiteX46" fmla="*/ 279002 w 9162819"/>
              <a:gd name="connsiteY46" fmla="*/ 17130781 h 39914735"/>
              <a:gd name="connsiteX47" fmla="*/ 843262 w 9162819"/>
              <a:gd name="connsiteY47" fmla="*/ 15201639 h 39914735"/>
              <a:gd name="connsiteX48" fmla="*/ 214696 w 9162819"/>
              <a:gd name="connsiteY48" fmla="*/ 14892977 h 39914735"/>
              <a:gd name="connsiteX49" fmla="*/ 745130 w 9162819"/>
              <a:gd name="connsiteY49" fmla="*/ 12886669 h 39914735"/>
              <a:gd name="connsiteX50" fmla="*/ 205403 w 9162819"/>
              <a:gd name="connsiteY50" fmla="*/ 12475119 h 39914735"/>
              <a:gd name="connsiteX51" fmla="*/ 426200 w 9162819"/>
              <a:gd name="connsiteY51" fmla="*/ 11986403 h 39914735"/>
              <a:gd name="connsiteX52" fmla="*/ 696064 w 9162819"/>
              <a:gd name="connsiteY52" fmla="*/ 11729184 h 39914735"/>
              <a:gd name="connsiteX53" fmla="*/ 1235790 w 9162819"/>
              <a:gd name="connsiteY53" fmla="*/ 10726030 h 39914735"/>
              <a:gd name="connsiteX54" fmla="*/ 2192579 w 9162819"/>
              <a:gd name="connsiteY54" fmla="*/ 10571698 h 39914735"/>
              <a:gd name="connsiteX55" fmla="*/ 2801405 w 9162819"/>
              <a:gd name="connsiteY55" fmla="*/ 7910735 h 39914735"/>
              <a:gd name="connsiteX56" fmla="*/ 3990125 w 9162819"/>
              <a:gd name="connsiteY56" fmla="*/ 7544975 h 39914735"/>
              <a:gd name="connsiteX57" fmla="*/ 4355885 w 9162819"/>
              <a:gd name="connsiteY57" fmla="*/ 6081935 h 39914735"/>
              <a:gd name="connsiteX58" fmla="*/ 3335765 w 9162819"/>
              <a:gd name="connsiteY58" fmla="*/ 5730991 h 39914735"/>
              <a:gd name="connsiteX59" fmla="*/ 3171125 w 9162819"/>
              <a:gd name="connsiteY59" fmla="*/ 5131152 h 39914735"/>
              <a:gd name="connsiteX60" fmla="*/ 3100565 w 9162819"/>
              <a:gd name="connsiteY60" fmla="*/ 4823283 h 39914735"/>
              <a:gd name="connsiteX61" fmla="*/ 2709965 w 9162819"/>
              <a:gd name="connsiteY61" fmla="*/ 4618895 h 39914735"/>
              <a:gd name="connsiteX62" fmla="*/ 2888885 w 9162819"/>
              <a:gd name="connsiteY62" fmla="*/ 3617462 h 39914735"/>
              <a:gd name="connsiteX63" fmla="*/ 2653685 w 9162819"/>
              <a:gd name="connsiteY63" fmla="*/ 3283937 h 39914735"/>
              <a:gd name="connsiteX64" fmla="*/ 2435645 w 9162819"/>
              <a:gd name="connsiteY64" fmla="*/ 2515775 h 39914735"/>
              <a:gd name="connsiteX65" fmla="*/ 2435645 w 9162819"/>
              <a:gd name="connsiteY65" fmla="*/ 1784255 h 39914735"/>
              <a:gd name="connsiteX66" fmla="*/ 3958879 w 9162819"/>
              <a:gd name="connsiteY66" fmla="*/ 618010 h 39914735"/>
              <a:gd name="connsiteX67" fmla="*/ 4809245 w 9162819"/>
              <a:gd name="connsiteY67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915054 h 39914735"/>
              <a:gd name="connsiteX16" fmla="*/ 7007645 w 9162819"/>
              <a:gd name="connsiteY16" fmla="*/ 24644255 h 39914735"/>
              <a:gd name="connsiteX17" fmla="*/ 6733325 w 9162819"/>
              <a:gd name="connsiteY17" fmla="*/ 25558655 h 39914735"/>
              <a:gd name="connsiteX18" fmla="*/ 6733325 w 9162819"/>
              <a:gd name="connsiteY18" fmla="*/ 26838815 h 39914735"/>
              <a:gd name="connsiteX19" fmla="*/ 6459005 w 9162819"/>
              <a:gd name="connsiteY19" fmla="*/ 29399135 h 39914735"/>
              <a:gd name="connsiteX20" fmla="*/ 6916205 w 9162819"/>
              <a:gd name="connsiteY20" fmla="*/ 31502255 h 39914735"/>
              <a:gd name="connsiteX21" fmla="*/ 6550445 w 9162819"/>
              <a:gd name="connsiteY21" fmla="*/ 35891375 h 39914735"/>
              <a:gd name="connsiteX22" fmla="*/ 7464845 w 9162819"/>
              <a:gd name="connsiteY22" fmla="*/ 37262975 h 39914735"/>
              <a:gd name="connsiteX23" fmla="*/ 6733325 w 9162819"/>
              <a:gd name="connsiteY23" fmla="*/ 38543135 h 39914735"/>
              <a:gd name="connsiteX24" fmla="*/ 6824765 w 9162819"/>
              <a:gd name="connsiteY24" fmla="*/ 39366095 h 39914735"/>
              <a:gd name="connsiteX25" fmla="*/ 6276125 w 9162819"/>
              <a:gd name="connsiteY25" fmla="*/ 39183215 h 39914735"/>
              <a:gd name="connsiteX26" fmla="*/ 6276125 w 9162819"/>
              <a:gd name="connsiteY26" fmla="*/ 39640415 h 39914735"/>
              <a:gd name="connsiteX27" fmla="*/ 5361725 w 9162819"/>
              <a:gd name="connsiteY27" fmla="*/ 39914735 h 39914735"/>
              <a:gd name="connsiteX28" fmla="*/ 2801405 w 9162819"/>
              <a:gd name="connsiteY28" fmla="*/ 39640415 h 39914735"/>
              <a:gd name="connsiteX29" fmla="*/ 3624365 w 9162819"/>
              <a:gd name="connsiteY29" fmla="*/ 39000335 h 39914735"/>
              <a:gd name="connsiteX30" fmla="*/ 606845 w 9162819"/>
              <a:gd name="connsiteY30" fmla="*/ 38908895 h 39914735"/>
              <a:gd name="connsiteX31" fmla="*/ 2801405 w 9162819"/>
              <a:gd name="connsiteY31" fmla="*/ 37903055 h 39914735"/>
              <a:gd name="connsiteX32" fmla="*/ 4355885 w 9162819"/>
              <a:gd name="connsiteY32" fmla="*/ 36348575 h 39914735"/>
              <a:gd name="connsiteX33" fmla="*/ 3624365 w 9162819"/>
              <a:gd name="connsiteY33" fmla="*/ 30496415 h 39914735"/>
              <a:gd name="connsiteX34" fmla="*/ 3715805 w 9162819"/>
              <a:gd name="connsiteY34" fmla="*/ 29764895 h 39914735"/>
              <a:gd name="connsiteX35" fmla="*/ 58205 w 9162819"/>
              <a:gd name="connsiteY35" fmla="*/ 29033375 h 39914735"/>
              <a:gd name="connsiteX36" fmla="*/ 1887005 w 9162819"/>
              <a:gd name="connsiteY36" fmla="*/ 19066415 h 39914735"/>
              <a:gd name="connsiteX37" fmla="*/ 1338365 w 9162819"/>
              <a:gd name="connsiteY37" fmla="*/ 19157855 h 39914735"/>
              <a:gd name="connsiteX38" fmla="*/ 1429805 w 9162819"/>
              <a:gd name="connsiteY38" fmla="*/ 18974975 h 39914735"/>
              <a:gd name="connsiteX39" fmla="*/ 1064045 w 9162819"/>
              <a:gd name="connsiteY39" fmla="*/ 19157855 h 39914735"/>
              <a:gd name="connsiteX40" fmla="*/ 881165 w 9162819"/>
              <a:gd name="connsiteY40" fmla="*/ 18883535 h 39914735"/>
              <a:gd name="connsiteX41" fmla="*/ 515405 w 9162819"/>
              <a:gd name="connsiteY41" fmla="*/ 19066415 h 39914735"/>
              <a:gd name="connsiteX42" fmla="*/ 881165 w 9162819"/>
              <a:gd name="connsiteY42" fmla="*/ 18426335 h 39914735"/>
              <a:gd name="connsiteX43" fmla="*/ 332525 w 9162819"/>
              <a:gd name="connsiteY43" fmla="*/ 18334895 h 39914735"/>
              <a:gd name="connsiteX44" fmla="*/ 606845 w 9162819"/>
              <a:gd name="connsiteY44" fmla="*/ 17786255 h 39914735"/>
              <a:gd name="connsiteX45" fmla="*/ 671531 w 9162819"/>
              <a:gd name="connsiteY45" fmla="*/ 17465166 h 39914735"/>
              <a:gd name="connsiteX46" fmla="*/ 279002 w 9162819"/>
              <a:gd name="connsiteY46" fmla="*/ 17130781 h 39914735"/>
              <a:gd name="connsiteX47" fmla="*/ 843262 w 9162819"/>
              <a:gd name="connsiteY47" fmla="*/ 15201639 h 39914735"/>
              <a:gd name="connsiteX48" fmla="*/ 214696 w 9162819"/>
              <a:gd name="connsiteY48" fmla="*/ 14892977 h 39914735"/>
              <a:gd name="connsiteX49" fmla="*/ 745130 w 9162819"/>
              <a:gd name="connsiteY49" fmla="*/ 12886669 h 39914735"/>
              <a:gd name="connsiteX50" fmla="*/ 205403 w 9162819"/>
              <a:gd name="connsiteY50" fmla="*/ 12475119 h 39914735"/>
              <a:gd name="connsiteX51" fmla="*/ 426200 w 9162819"/>
              <a:gd name="connsiteY51" fmla="*/ 11986403 h 39914735"/>
              <a:gd name="connsiteX52" fmla="*/ 696064 w 9162819"/>
              <a:gd name="connsiteY52" fmla="*/ 11729184 h 39914735"/>
              <a:gd name="connsiteX53" fmla="*/ 1235790 w 9162819"/>
              <a:gd name="connsiteY53" fmla="*/ 10726030 h 39914735"/>
              <a:gd name="connsiteX54" fmla="*/ 2192579 w 9162819"/>
              <a:gd name="connsiteY54" fmla="*/ 10571698 h 39914735"/>
              <a:gd name="connsiteX55" fmla="*/ 2801405 w 9162819"/>
              <a:gd name="connsiteY55" fmla="*/ 7910735 h 39914735"/>
              <a:gd name="connsiteX56" fmla="*/ 3990125 w 9162819"/>
              <a:gd name="connsiteY56" fmla="*/ 7544975 h 39914735"/>
              <a:gd name="connsiteX57" fmla="*/ 4355885 w 9162819"/>
              <a:gd name="connsiteY57" fmla="*/ 6081935 h 39914735"/>
              <a:gd name="connsiteX58" fmla="*/ 3335765 w 9162819"/>
              <a:gd name="connsiteY58" fmla="*/ 5730991 h 39914735"/>
              <a:gd name="connsiteX59" fmla="*/ 3171125 w 9162819"/>
              <a:gd name="connsiteY59" fmla="*/ 5131152 h 39914735"/>
              <a:gd name="connsiteX60" fmla="*/ 3100565 w 9162819"/>
              <a:gd name="connsiteY60" fmla="*/ 4823283 h 39914735"/>
              <a:gd name="connsiteX61" fmla="*/ 2709965 w 9162819"/>
              <a:gd name="connsiteY61" fmla="*/ 4618895 h 39914735"/>
              <a:gd name="connsiteX62" fmla="*/ 2888885 w 9162819"/>
              <a:gd name="connsiteY62" fmla="*/ 3617462 h 39914735"/>
              <a:gd name="connsiteX63" fmla="*/ 2653685 w 9162819"/>
              <a:gd name="connsiteY63" fmla="*/ 3283937 h 39914735"/>
              <a:gd name="connsiteX64" fmla="*/ 2435645 w 9162819"/>
              <a:gd name="connsiteY64" fmla="*/ 2515775 h 39914735"/>
              <a:gd name="connsiteX65" fmla="*/ 2435645 w 9162819"/>
              <a:gd name="connsiteY65" fmla="*/ 1784255 h 39914735"/>
              <a:gd name="connsiteX66" fmla="*/ 3958879 w 9162819"/>
              <a:gd name="connsiteY66" fmla="*/ 618010 h 39914735"/>
              <a:gd name="connsiteX67" fmla="*/ 4809245 w 9162819"/>
              <a:gd name="connsiteY67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7007645 w 9162819"/>
              <a:gd name="connsiteY16" fmla="*/ 24644255 h 39914735"/>
              <a:gd name="connsiteX17" fmla="*/ 6733325 w 9162819"/>
              <a:gd name="connsiteY17" fmla="*/ 25558655 h 39914735"/>
              <a:gd name="connsiteX18" fmla="*/ 6733325 w 9162819"/>
              <a:gd name="connsiteY18" fmla="*/ 26838815 h 39914735"/>
              <a:gd name="connsiteX19" fmla="*/ 6459005 w 9162819"/>
              <a:gd name="connsiteY19" fmla="*/ 29399135 h 39914735"/>
              <a:gd name="connsiteX20" fmla="*/ 6916205 w 9162819"/>
              <a:gd name="connsiteY20" fmla="*/ 31502255 h 39914735"/>
              <a:gd name="connsiteX21" fmla="*/ 6550445 w 9162819"/>
              <a:gd name="connsiteY21" fmla="*/ 35891375 h 39914735"/>
              <a:gd name="connsiteX22" fmla="*/ 7464845 w 9162819"/>
              <a:gd name="connsiteY22" fmla="*/ 37262975 h 39914735"/>
              <a:gd name="connsiteX23" fmla="*/ 6733325 w 9162819"/>
              <a:gd name="connsiteY23" fmla="*/ 38543135 h 39914735"/>
              <a:gd name="connsiteX24" fmla="*/ 6824765 w 9162819"/>
              <a:gd name="connsiteY24" fmla="*/ 39366095 h 39914735"/>
              <a:gd name="connsiteX25" fmla="*/ 6276125 w 9162819"/>
              <a:gd name="connsiteY25" fmla="*/ 39183215 h 39914735"/>
              <a:gd name="connsiteX26" fmla="*/ 6276125 w 9162819"/>
              <a:gd name="connsiteY26" fmla="*/ 39640415 h 39914735"/>
              <a:gd name="connsiteX27" fmla="*/ 5361725 w 9162819"/>
              <a:gd name="connsiteY27" fmla="*/ 39914735 h 39914735"/>
              <a:gd name="connsiteX28" fmla="*/ 2801405 w 9162819"/>
              <a:gd name="connsiteY28" fmla="*/ 39640415 h 39914735"/>
              <a:gd name="connsiteX29" fmla="*/ 3624365 w 9162819"/>
              <a:gd name="connsiteY29" fmla="*/ 39000335 h 39914735"/>
              <a:gd name="connsiteX30" fmla="*/ 606845 w 9162819"/>
              <a:gd name="connsiteY30" fmla="*/ 38908895 h 39914735"/>
              <a:gd name="connsiteX31" fmla="*/ 2801405 w 9162819"/>
              <a:gd name="connsiteY31" fmla="*/ 37903055 h 39914735"/>
              <a:gd name="connsiteX32" fmla="*/ 4355885 w 9162819"/>
              <a:gd name="connsiteY32" fmla="*/ 36348575 h 39914735"/>
              <a:gd name="connsiteX33" fmla="*/ 3624365 w 9162819"/>
              <a:gd name="connsiteY33" fmla="*/ 30496415 h 39914735"/>
              <a:gd name="connsiteX34" fmla="*/ 3715805 w 9162819"/>
              <a:gd name="connsiteY34" fmla="*/ 29764895 h 39914735"/>
              <a:gd name="connsiteX35" fmla="*/ 58205 w 9162819"/>
              <a:gd name="connsiteY35" fmla="*/ 29033375 h 39914735"/>
              <a:gd name="connsiteX36" fmla="*/ 1887005 w 9162819"/>
              <a:gd name="connsiteY36" fmla="*/ 19066415 h 39914735"/>
              <a:gd name="connsiteX37" fmla="*/ 1338365 w 9162819"/>
              <a:gd name="connsiteY37" fmla="*/ 19157855 h 39914735"/>
              <a:gd name="connsiteX38" fmla="*/ 1429805 w 9162819"/>
              <a:gd name="connsiteY38" fmla="*/ 18974975 h 39914735"/>
              <a:gd name="connsiteX39" fmla="*/ 1064045 w 9162819"/>
              <a:gd name="connsiteY39" fmla="*/ 19157855 h 39914735"/>
              <a:gd name="connsiteX40" fmla="*/ 881165 w 9162819"/>
              <a:gd name="connsiteY40" fmla="*/ 18883535 h 39914735"/>
              <a:gd name="connsiteX41" fmla="*/ 515405 w 9162819"/>
              <a:gd name="connsiteY41" fmla="*/ 19066415 h 39914735"/>
              <a:gd name="connsiteX42" fmla="*/ 881165 w 9162819"/>
              <a:gd name="connsiteY42" fmla="*/ 18426335 h 39914735"/>
              <a:gd name="connsiteX43" fmla="*/ 332525 w 9162819"/>
              <a:gd name="connsiteY43" fmla="*/ 18334895 h 39914735"/>
              <a:gd name="connsiteX44" fmla="*/ 606845 w 9162819"/>
              <a:gd name="connsiteY44" fmla="*/ 17786255 h 39914735"/>
              <a:gd name="connsiteX45" fmla="*/ 671531 w 9162819"/>
              <a:gd name="connsiteY45" fmla="*/ 17465166 h 39914735"/>
              <a:gd name="connsiteX46" fmla="*/ 279002 w 9162819"/>
              <a:gd name="connsiteY46" fmla="*/ 17130781 h 39914735"/>
              <a:gd name="connsiteX47" fmla="*/ 843262 w 9162819"/>
              <a:gd name="connsiteY47" fmla="*/ 15201639 h 39914735"/>
              <a:gd name="connsiteX48" fmla="*/ 214696 w 9162819"/>
              <a:gd name="connsiteY48" fmla="*/ 14892977 h 39914735"/>
              <a:gd name="connsiteX49" fmla="*/ 745130 w 9162819"/>
              <a:gd name="connsiteY49" fmla="*/ 12886669 h 39914735"/>
              <a:gd name="connsiteX50" fmla="*/ 205403 w 9162819"/>
              <a:gd name="connsiteY50" fmla="*/ 12475119 h 39914735"/>
              <a:gd name="connsiteX51" fmla="*/ 426200 w 9162819"/>
              <a:gd name="connsiteY51" fmla="*/ 11986403 h 39914735"/>
              <a:gd name="connsiteX52" fmla="*/ 696064 w 9162819"/>
              <a:gd name="connsiteY52" fmla="*/ 11729184 h 39914735"/>
              <a:gd name="connsiteX53" fmla="*/ 1235790 w 9162819"/>
              <a:gd name="connsiteY53" fmla="*/ 10726030 h 39914735"/>
              <a:gd name="connsiteX54" fmla="*/ 2192579 w 9162819"/>
              <a:gd name="connsiteY54" fmla="*/ 10571698 h 39914735"/>
              <a:gd name="connsiteX55" fmla="*/ 2801405 w 9162819"/>
              <a:gd name="connsiteY55" fmla="*/ 7910735 h 39914735"/>
              <a:gd name="connsiteX56" fmla="*/ 3990125 w 9162819"/>
              <a:gd name="connsiteY56" fmla="*/ 7544975 h 39914735"/>
              <a:gd name="connsiteX57" fmla="*/ 4355885 w 9162819"/>
              <a:gd name="connsiteY57" fmla="*/ 6081935 h 39914735"/>
              <a:gd name="connsiteX58" fmla="*/ 3335765 w 9162819"/>
              <a:gd name="connsiteY58" fmla="*/ 5730991 h 39914735"/>
              <a:gd name="connsiteX59" fmla="*/ 3171125 w 9162819"/>
              <a:gd name="connsiteY59" fmla="*/ 5131152 h 39914735"/>
              <a:gd name="connsiteX60" fmla="*/ 3100565 w 9162819"/>
              <a:gd name="connsiteY60" fmla="*/ 4823283 h 39914735"/>
              <a:gd name="connsiteX61" fmla="*/ 2709965 w 9162819"/>
              <a:gd name="connsiteY61" fmla="*/ 4618895 h 39914735"/>
              <a:gd name="connsiteX62" fmla="*/ 2888885 w 9162819"/>
              <a:gd name="connsiteY62" fmla="*/ 3617462 h 39914735"/>
              <a:gd name="connsiteX63" fmla="*/ 2653685 w 9162819"/>
              <a:gd name="connsiteY63" fmla="*/ 3283937 h 39914735"/>
              <a:gd name="connsiteX64" fmla="*/ 2435645 w 9162819"/>
              <a:gd name="connsiteY64" fmla="*/ 2515775 h 39914735"/>
              <a:gd name="connsiteX65" fmla="*/ 2435645 w 9162819"/>
              <a:gd name="connsiteY65" fmla="*/ 1784255 h 39914735"/>
              <a:gd name="connsiteX66" fmla="*/ 3958879 w 9162819"/>
              <a:gd name="connsiteY66" fmla="*/ 618010 h 39914735"/>
              <a:gd name="connsiteX67" fmla="*/ 4809245 w 9162819"/>
              <a:gd name="connsiteY67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7007645 w 9162819"/>
              <a:gd name="connsiteY16" fmla="*/ 24644255 h 39914735"/>
              <a:gd name="connsiteX17" fmla="*/ 6733325 w 9162819"/>
              <a:gd name="connsiteY17" fmla="*/ 25558655 h 39914735"/>
              <a:gd name="connsiteX18" fmla="*/ 6733325 w 9162819"/>
              <a:gd name="connsiteY18" fmla="*/ 26838815 h 39914735"/>
              <a:gd name="connsiteX19" fmla="*/ 6459005 w 9162819"/>
              <a:gd name="connsiteY19" fmla="*/ 29399135 h 39914735"/>
              <a:gd name="connsiteX20" fmla="*/ 6916205 w 9162819"/>
              <a:gd name="connsiteY20" fmla="*/ 31502255 h 39914735"/>
              <a:gd name="connsiteX21" fmla="*/ 6550445 w 9162819"/>
              <a:gd name="connsiteY21" fmla="*/ 35891375 h 39914735"/>
              <a:gd name="connsiteX22" fmla="*/ 7464845 w 9162819"/>
              <a:gd name="connsiteY22" fmla="*/ 37262975 h 39914735"/>
              <a:gd name="connsiteX23" fmla="*/ 6733325 w 9162819"/>
              <a:gd name="connsiteY23" fmla="*/ 38543135 h 39914735"/>
              <a:gd name="connsiteX24" fmla="*/ 6824765 w 9162819"/>
              <a:gd name="connsiteY24" fmla="*/ 39366095 h 39914735"/>
              <a:gd name="connsiteX25" fmla="*/ 6276125 w 9162819"/>
              <a:gd name="connsiteY25" fmla="*/ 39183215 h 39914735"/>
              <a:gd name="connsiteX26" fmla="*/ 6276125 w 9162819"/>
              <a:gd name="connsiteY26" fmla="*/ 39640415 h 39914735"/>
              <a:gd name="connsiteX27" fmla="*/ 5361725 w 9162819"/>
              <a:gd name="connsiteY27" fmla="*/ 39914735 h 39914735"/>
              <a:gd name="connsiteX28" fmla="*/ 2801405 w 9162819"/>
              <a:gd name="connsiteY28" fmla="*/ 39640415 h 39914735"/>
              <a:gd name="connsiteX29" fmla="*/ 3624365 w 9162819"/>
              <a:gd name="connsiteY29" fmla="*/ 39000335 h 39914735"/>
              <a:gd name="connsiteX30" fmla="*/ 606845 w 9162819"/>
              <a:gd name="connsiteY30" fmla="*/ 38908895 h 39914735"/>
              <a:gd name="connsiteX31" fmla="*/ 2801405 w 9162819"/>
              <a:gd name="connsiteY31" fmla="*/ 37903055 h 39914735"/>
              <a:gd name="connsiteX32" fmla="*/ 4355885 w 9162819"/>
              <a:gd name="connsiteY32" fmla="*/ 36348575 h 39914735"/>
              <a:gd name="connsiteX33" fmla="*/ 3624365 w 9162819"/>
              <a:gd name="connsiteY33" fmla="*/ 30496415 h 39914735"/>
              <a:gd name="connsiteX34" fmla="*/ 3715805 w 9162819"/>
              <a:gd name="connsiteY34" fmla="*/ 29764895 h 39914735"/>
              <a:gd name="connsiteX35" fmla="*/ 58205 w 9162819"/>
              <a:gd name="connsiteY35" fmla="*/ 29033375 h 39914735"/>
              <a:gd name="connsiteX36" fmla="*/ 1887005 w 9162819"/>
              <a:gd name="connsiteY36" fmla="*/ 19066415 h 39914735"/>
              <a:gd name="connsiteX37" fmla="*/ 1338365 w 9162819"/>
              <a:gd name="connsiteY37" fmla="*/ 19157855 h 39914735"/>
              <a:gd name="connsiteX38" fmla="*/ 1429805 w 9162819"/>
              <a:gd name="connsiteY38" fmla="*/ 18974975 h 39914735"/>
              <a:gd name="connsiteX39" fmla="*/ 1064045 w 9162819"/>
              <a:gd name="connsiteY39" fmla="*/ 19157855 h 39914735"/>
              <a:gd name="connsiteX40" fmla="*/ 881165 w 9162819"/>
              <a:gd name="connsiteY40" fmla="*/ 18883535 h 39914735"/>
              <a:gd name="connsiteX41" fmla="*/ 515405 w 9162819"/>
              <a:gd name="connsiteY41" fmla="*/ 19066415 h 39914735"/>
              <a:gd name="connsiteX42" fmla="*/ 881165 w 9162819"/>
              <a:gd name="connsiteY42" fmla="*/ 18426335 h 39914735"/>
              <a:gd name="connsiteX43" fmla="*/ 332525 w 9162819"/>
              <a:gd name="connsiteY43" fmla="*/ 18334895 h 39914735"/>
              <a:gd name="connsiteX44" fmla="*/ 606845 w 9162819"/>
              <a:gd name="connsiteY44" fmla="*/ 17786255 h 39914735"/>
              <a:gd name="connsiteX45" fmla="*/ 671531 w 9162819"/>
              <a:gd name="connsiteY45" fmla="*/ 17465166 h 39914735"/>
              <a:gd name="connsiteX46" fmla="*/ 279002 w 9162819"/>
              <a:gd name="connsiteY46" fmla="*/ 17130781 h 39914735"/>
              <a:gd name="connsiteX47" fmla="*/ 843262 w 9162819"/>
              <a:gd name="connsiteY47" fmla="*/ 15201639 h 39914735"/>
              <a:gd name="connsiteX48" fmla="*/ 214696 w 9162819"/>
              <a:gd name="connsiteY48" fmla="*/ 14892977 h 39914735"/>
              <a:gd name="connsiteX49" fmla="*/ 745130 w 9162819"/>
              <a:gd name="connsiteY49" fmla="*/ 12886669 h 39914735"/>
              <a:gd name="connsiteX50" fmla="*/ 205403 w 9162819"/>
              <a:gd name="connsiteY50" fmla="*/ 12475119 h 39914735"/>
              <a:gd name="connsiteX51" fmla="*/ 426200 w 9162819"/>
              <a:gd name="connsiteY51" fmla="*/ 11986403 h 39914735"/>
              <a:gd name="connsiteX52" fmla="*/ 696064 w 9162819"/>
              <a:gd name="connsiteY52" fmla="*/ 11729184 h 39914735"/>
              <a:gd name="connsiteX53" fmla="*/ 1235790 w 9162819"/>
              <a:gd name="connsiteY53" fmla="*/ 10726030 h 39914735"/>
              <a:gd name="connsiteX54" fmla="*/ 2192579 w 9162819"/>
              <a:gd name="connsiteY54" fmla="*/ 10571698 h 39914735"/>
              <a:gd name="connsiteX55" fmla="*/ 2801405 w 9162819"/>
              <a:gd name="connsiteY55" fmla="*/ 7910735 h 39914735"/>
              <a:gd name="connsiteX56" fmla="*/ 3990125 w 9162819"/>
              <a:gd name="connsiteY56" fmla="*/ 7544975 h 39914735"/>
              <a:gd name="connsiteX57" fmla="*/ 4355885 w 9162819"/>
              <a:gd name="connsiteY57" fmla="*/ 6081935 h 39914735"/>
              <a:gd name="connsiteX58" fmla="*/ 3335765 w 9162819"/>
              <a:gd name="connsiteY58" fmla="*/ 5730991 h 39914735"/>
              <a:gd name="connsiteX59" fmla="*/ 3171125 w 9162819"/>
              <a:gd name="connsiteY59" fmla="*/ 5131152 h 39914735"/>
              <a:gd name="connsiteX60" fmla="*/ 3100565 w 9162819"/>
              <a:gd name="connsiteY60" fmla="*/ 4823283 h 39914735"/>
              <a:gd name="connsiteX61" fmla="*/ 2709965 w 9162819"/>
              <a:gd name="connsiteY61" fmla="*/ 4618895 h 39914735"/>
              <a:gd name="connsiteX62" fmla="*/ 2888885 w 9162819"/>
              <a:gd name="connsiteY62" fmla="*/ 3617462 h 39914735"/>
              <a:gd name="connsiteX63" fmla="*/ 2653685 w 9162819"/>
              <a:gd name="connsiteY63" fmla="*/ 3283937 h 39914735"/>
              <a:gd name="connsiteX64" fmla="*/ 2435645 w 9162819"/>
              <a:gd name="connsiteY64" fmla="*/ 2515775 h 39914735"/>
              <a:gd name="connsiteX65" fmla="*/ 2435645 w 9162819"/>
              <a:gd name="connsiteY65" fmla="*/ 1784255 h 39914735"/>
              <a:gd name="connsiteX66" fmla="*/ 3958879 w 9162819"/>
              <a:gd name="connsiteY66" fmla="*/ 618010 h 39914735"/>
              <a:gd name="connsiteX67" fmla="*/ 4809245 w 9162819"/>
              <a:gd name="connsiteY67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7007645 w 9162819"/>
              <a:gd name="connsiteY16" fmla="*/ 24644255 h 39914735"/>
              <a:gd name="connsiteX17" fmla="*/ 6733325 w 9162819"/>
              <a:gd name="connsiteY17" fmla="*/ 25558655 h 39914735"/>
              <a:gd name="connsiteX18" fmla="*/ 6733325 w 9162819"/>
              <a:gd name="connsiteY18" fmla="*/ 26838815 h 39914735"/>
              <a:gd name="connsiteX19" fmla="*/ 6459005 w 9162819"/>
              <a:gd name="connsiteY19" fmla="*/ 29399135 h 39914735"/>
              <a:gd name="connsiteX20" fmla="*/ 6916205 w 9162819"/>
              <a:gd name="connsiteY20" fmla="*/ 31502255 h 39914735"/>
              <a:gd name="connsiteX21" fmla="*/ 6550445 w 9162819"/>
              <a:gd name="connsiteY21" fmla="*/ 35891375 h 39914735"/>
              <a:gd name="connsiteX22" fmla="*/ 7464845 w 9162819"/>
              <a:gd name="connsiteY22" fmla="*/ 37262975 h 39914735"/>
              <a:gd name="connsiteX23" fmla="*/ 6733325 w 9162819"/>
              <a:gd name="connsiteY23" fmla="*/ 38543135 h 39914735"/>
              <a:gd name="connsiteX24" fmla="*/ 6824765 w 9162819"/>
              <a:gd name="connsiteY24" fmla="*/ 39366095 h 39914735"/>
              <a:gd name="connsiteX25" fmla="*/ 6276125 w 9162819"/>
              <a:gd name="connsiteY25" fmla="*/ 39183215 h 39914735"/>
              <a:gd name="connsiteX26" fmla="*/ 6276125 w 9162819"/>
              <a:gd name="connsiteY26" fmla="*/ 39640415 h 39914735"/>
              <a:gd name="connsiteX27" fmla="*/ 5361725 w 9162819"/>
              <a:gd name="connsiteY27" fmla="*/ 39914735 h 39914735"/>
              <a:gd name="connsiteX28" fmla="*/ 2801405 w 9162819"/>
              <a:gd name="connsiteY28" fmla="*/ 39640415 h 39914735"/>
              <a:gd name="connsiteX29" fmla="*/ 3624365 w 9162819"/>
              <a:gd name="connsiteY29" fmla="*/ 39000335 h 39914735"/>
              <a:gd name="connsiteX30" fmla="*/ 606845 w 9162819"/>
              <a:gd name="connsiteY30" fmla="*/ 38908895 h 39914735"/>
              <a:gd name="connsiteX31" fmla="*/ 2801405 w 9162819"/>
              <a:gd name="connsiteY31" fmla="*/ 37903055 h 39914735"/>
              <a:gd name="connsiteX32" fmla="*/ 4355885 w 9162819"/>
              <a:gd name="connsiteY32" fmla="*/ 36348575 h 39914735"/>
              <a:gd name="connsiteX33" fmla="*/ 3624365 w 9162819"/>
              <a:gd name="connsiteY33" fmla="*/ 30496415 h 39914735"/>
              <a:gd name="connsiteX34" fmla="*/ 3715805 w 9162819"/>
              <a:gd name="connsiteY34" fmla="*/ 29764895 h 39914735"/>
              <a:gd name="connsiteX35" fmla="*/ 58205 w 9162819"/>
              <a:gd name="connsiteY35" fmla="*/ 29033375 h 39914735"/>
              <a:gd name="connsiteX36" fmla="*/ 1887005 w 9162819"/>
              <a:gd name="connsiteY36" fmla="*/ 19066415 h 39914735"/>
              <a:gd name="connsiteX37" fmla="*/ 1338365 w 9162819"/>
              <a:gd name="connsiteY37" fmla="*/ 19157855 h 39914735"/>
              <a:gd name="connsiteX38" fmla="*/ 1429805 w 9162819"/>
              <a:gd name="connsiteY38" fmla="*/ 18974975 h 39914735"/>
              <a:gd name="connsiteX39" fmla="*/ 1064045 w 9162819"/>
              <a:gd name="connsiteY39" fmla="*/ 19157855 h 39914735"/>
              <a:gd name="connsiteX40" fmla="*/ 881165 w 9162819"/>
              <a:gd name="connsiteY40" fmla="*/ 18883535 h 39914735"/>
              <a:gd name="connsiteX41" fmla="*/ 515405 w 9162819"/>
              <a:gd name="connsiteY41" fmla="*/ 19066415 h 39914735"/>
              <a:gd name="connsiteX42" fmla="*/ 881165 w 9162819"/>
              <a:gd name="connsiteY42" fmla="*/ 18426335 h 39914735"/>
              <a:gd name="connsiteX43" fmla="*/ 332525 w 9162819"/>
              <a:gd name="connsiteY43" fmla="*/ 18334895 h 39914735"/>
              <a:gd name="connsiteX44" fmla="*/ 606845 w 9162819"/>
              <a:gd name="connsiteY44" fmla="*/ 17786255 h 39914735"/>
              <a:gd name="connsiteX45" fmla="*/ 671531 w 9162819"/>
              <a:gd name="connsiteY45" fmla="*/ 17465166 h 39914735"/>
              <a:gd name="connsiteX46" fmla="*/ 279002 w 9162819"/>
              <a:gd name="connsiteY46" fmla="*/ 17130781 h 39914735"/>
              <a:gd name="connsiteX47" fmla="*/ 843262 w 9162819"/>
              <a:gd name="connsiteY47" fmla="*/ 15201639 h 39914735"/>
              <a:gd name="connsiteX48" fmla="*/ 214696 w 9162819"/>
              <a:gd name="connsiteY48" fmla="*/ 14892977 h 39914735"/>
              <a:gd name="connsiteX49" fmla="*/ 745130 w 9162819"/>
              <a:gd name="connsiteY49" fmla="*/ 12886669 h 39914735"/>
              <a:gd name="connsiteX50" fmla="*/ 205403 w 9162819"/>
              <a:gd name="connsiteY50" fmla="*/ 12475119 h 39914735"/>
              <a:gd name="connsiteX51" fmla="*/ 426200 w 9162819"/>
              <a:gd name="connsiteY51" fmla="*/ 11986403 h 39914735"/>
              <a:gd name="connsiteX52" fmla="*/ 696064 w 9162819"/>
              <a:gd name="connsiteY52" fmla="*/ 11729184 h 39914735"/>
              <a:gd name="connsiteX53" fmla="*/ 1235790 w 9162819"/>
              <a:gd name="connsiteY53" fmla="*/ 10726030 h 39914735"/>
              <a:gd name="connsiteX54" fmla="*/ 2192579 w 9162819"/>
              <a:gd name="connsiteY54" fmla="*/ 10571698 h 39914735"/>
              <a:gd name="connsiteX55" fmla="*/ 2801405 w 9162819"/>
              <a:gd name="connsiteY55" fmla="*/ 7910735 h 39914735"/>
              <a:gd name="connsiteX56" fmla="*/ 3990125 w 9162819"/>
              <a:gd name="connsiteY56" fmla="*/ 7544975 h 39914735"/>
              <a:gd name="connsiteX57" fmla="*/ 4355885 w 9162819"/>
              <a:gd name="connsiteY57" fmla="*/ 6081935 h 39914735"/>
              <a:gd name="connsiteX58" fmla="*/ 3335765 w 9162819"/>
              <a:gd name="connsiteY58" fmla="*/ 5730991 h 39914735"/>
              <a:gd name="connsiteX59" fmla="*/ 3171125 w 9162819"/>
              <a:gd name="connsiteY59" fmla="*/ 5131152 h 39914735"/>
              <a:gd name="connsiteX60" fmla="*/ 3100565 w 9162819"/>
              <a:gd name="connsiteY60" fmla="*/ 4823283 h 39914735"/>
              <a:gd name="connsiteX61" fmla="*/ 2709965 w 9162819"/>
              <a:gd name="connsiteY61" fmla="*/ 4618895 h 39914735"/>
              <a:gd name="connsiteX62" fmla="*/ 2888885 w 9162819"/>
              <a:gd name="connsiteY62" fmla="*/ 3617462 h 39914735"/>
              <a:gd name="connsiteX63" fmla="*/ 2653685 w 9162819"/>
              <a:gd name="connsiteY63" fmla="*/ 3283937 h 39914735"/>
              <a:gd name="connsiteX64" fmla="*/ 2435645 w 9162819"/>
              <a:gd name="connsiteY64" fmla="*/ 2515775 h 39914735"/>
              <a:gd name="connsiteX65" fmla="*/ 2435645 w 9162819"/>
              <a:gd name="connsiteY65" fmla="*/ 1784255 h 39914735"/>
              <a:gd name="connsiteX66" fmla="*/ 3958879 w 9162819"/>
              <a:gd name="connsiteY66" fmla="*/ 618010 h 39914735"/>
              <a:gd name="connsiteX67" fmla="*/ 4809245 w 9162819"/>
              <a:gd name="connsiteY67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7007645 w 9162819"/>
              <a:gd name="connsiteY16" fmla="*/ 24644255 h 39914735"/>
              <a:gd name="connsiteX17" fmla="*/ 6733325 w 9162819"/>
              <a:gd name="connsiteY17" fmla="*/ 25558655 h 39914735"/>
              <a:gd name="connsiteX18" fmla="*/ 6733325 w 9162819"/>
              <a:gd name="connsiteY18" fmla="*/ 26838815 h 39914735"/>
              <a:gd name="connsiteX19" fmla="*/ 6459005 w 9162819"/>
              <a:gd name="connsiteY19" fmla="*/ 29399135 h 39914735"/>
              <a:gd name="connsiteX20" fmla="*/ 6916205 w 9162819"/>
              <a:gd name="connsiteY20" fmla="*/ 31502255 h 39914735"/>
              <a:gd name="connsiteX21" fmla="*/ 6550445 w 9162819"/>
              <a:gd name="connsiteY21" fmla="*/ 35891375 h 39914735"/>
              <a:gd name="connsiteX22" fmla="*/ 7464845 w 9162819"/>
              <a:gd name="connsiteY22" fmla="*/ 37262975 h 39914735"/>
              <a:gd name="connsiteX23" fmla="*/ 6733325 w 9162819"/>
              <a:gd name="connsiteY23" fmla="*/ 38543135 h 39914735"/>
              <a:gd name="connsiteX24" fmla="*/ 6824765 w 9162819"/>
              <a:gd name="connsiteY24" fmla="*/ 39366095 h 39914735"/>
              <a:gd name="connsiteX25" fmla="*/ 6276125 w 9162819"/>
              <a:gd name="connsiteY25" fmla="*/ 39183215 h 39914735"/>
              <a:gd name="connsiteX26" fmla="*/ 6276125 w 9162819"/>
              <a:gd name="connsiteY26" fmla="*/ 39640415 h 39914735"/>
              <a:gd name="connsiteX27" fmla="*/ 5361725 w 9162819"/>
              <a:gd name="connsiteY27" fmla="*/ 39914735 h 39914735"/>
              <a:gd name="connsiteX28" fmla="*/ 2801405 w 9162819"/>
              <a:gd name="connsiteY28" fmla="*/ 39640415 h 39914735"/>
              <a:gd name="connsiteX29" fmla="*/ 3624365 w 9162819"/>
              <a:gd name="connsiteY29" fmla="*/ 39000335 h 39914735"/>
              <a:gd name="connsiteX30" fmla="*/ 606845 w 9162819"/>
              <a:gd name="connsiteY30" fmla="*/ 38908895 h 39914735"/>
              <a:gd name="connsiteX31" fmla="*/ 2801405 w 9162819"/>
              <a:gd name="connsiteY31" fmla="*/ 37903055 h 39914735"/>
              <a:gd name="connsiteX32" fmla="*/ 4355885 w 9162819"/>
              <a:gd name="connsiteY32" fmla="*/ 36348575 h 39914735"/>
              <a:gd name="connsiteX33" fmla="*/ 3624365 w 9162819"/>
              <a:gd name="connsiteY33" fmla="*/ 30496415 h 39914735"/>
              <a:gd name="connsiteX34" fmla="*/ 3715805 w 9162819"/>
              <a:gd name="connsiteY34" fmla="*/ 29764895 h 39914735"/>
              <a:gd name="connsiteX35" fmla="*/ 58205 w 9162819"/>
              <a:gd name="connsiteY35" fmla="*/ 29033375 h 39914735"/>
              <a:gd name="connsiteX36" fmla="*/ 1887005 w 9162819"/>
              <a:gd name="connsiteY36" fmla="*/ 19066415 h 39914735"/>
              <a:gd name="connsiteX37" fmla="*/ 1338365 w 9162819"/>
              <a:gd name="connsiteY37" fmla="*/ 19157855 h 39914735"/>
              <a:gd name="connsiteX38" fmla="*/ 1429805 w 9162819"/>
              <a:gd name="connsiteY38" fmla="*/ 18974975 h 39914735"/>
              <a:gd name="connsiteX39" fmla="*/ 1064045 w 9162819"/>
              <a:gd name="connsiteY39" fmla="*/ 19157855 h 39914735"/>
              <a:gd name="connsiteX40" fmla="*/ 881165 w 9162819"/>
              <a:gd name="connsiteY40" fmla="*/ 18883535 h 39914735"/>
              <a:gd name="connsiteX41" fmla="*/ 515405 w 9162819"/>
              <a:gd name="connsiteY41" fmla="*/ 19066415 h 39914735"/>
              <a:gd name="connsiteX42" fmla="*/ 881165 w 9162819"/>
              <a:gd name="connsiteY42" fmla="*/ 18426335 h 39914735"/>
              <a:gd name="connsiteX43" fmla="*/ 332525 w 9162819"/>
              <a:gd name="connsiteY43" fmla="*/ 18334895 h 39914735"/>
              <a:gd name="connsiteX44" fmla="*/ 606845 w 9162819"/>
              <a:gd name="connsiteY44" fmla="*/ 17786255 h 39914735"/>
              <a:gd name="connsiteX45" fmla="*/ 671531 w 9162819"/>
              <a:gd name="connsiteY45" fmla="*/ 17465166 h 39914735"/>
              <a:gd name="connsiteX46" fmla="*/ 279002 w 9162819"/>
              <a:gd name="connsiteY46" fmla="*/ 17130781 h 39914735"/>
              <a:gd name="connsiteX47" fmla="*/ 843262 w 9162819"/>
              <a:gd name="connsiteY47" fmla="*/ 15201639 h 39914735"/>
              <a:gd name="connsiteX48" fmla="*/ 214696 w 9162819"/>
              <a:gd name="connsiteY48" fmla="*/ 14892977 h 39914735"/>
              <a:gd name="connsiteX49" fmla="*/ 745130 w 9162819"/>
              <a:gd name="connsiteY49" fmla="*/ 12886669 h 39914735"/>
              <a:gd name="connsiteX50" fmla="*/ 205403 w 9162819"/>
              <a:gd name="connsiteY50" fmla="*/ 12475119 h 39914735"/>
              <a:gd name="connsiteX51" fmla="*/ 426200 w 9162819"/>
              <a:gd name="connsiteY51" fmla="*/ 11986403 h 39914735"/>
              <a:gd name="connsiteX52" fmla="*/ 696064 w 9162819"/>
              <a:gd name="connsiteY52" fmla="*/ 11729184 h 39914735"/>
              <a:gd name="connsiteX53" fmla="*/ 1235790 w 9162819"/>
              <a:gd name="connsiteY53" fmla="*/ 10726030 h 39914735"/>
              <a:gd name="connsiteX54" fmla="*/ 2192579 w 9162819"/>
              <a:gd name="connsiteY54" fmla="*/ 10571698 h 39914735"/>
              <a:gd name="connsiteX55" fmla="*/ 2801405 w 9162819"/>
              <a:gd name="connsiteY55" fmla="*/ 7910735 h 39914735"/>
              <a:gd name="connsiteX56" fmla="*/ 3990125 w 9162819"/>
              <a:gd name="connsiteY56" fmla="*/ 7544975 h 39914735"/>
              <a:gd name="connsiteX57" fmla="*/ 4355885 w 9162819"/>
              <a:gd name="connsiteY57" fmla="*/ 6081935 h 39914735"/>
              <a:gd name="connsiteX58" fmla="*/ 3335765 w 9162819"/>
              <a:gd name="connsiteY58" fmla="*/ 5730991 h 39914735"/>
              <a:gd name="connsiteX59" fmla="*/ 3171125 w 9162819"/>
              <a:gd name="connsiteY59" fmla="*/ 5131152 h 39914735"/>
              <a:gd name="connsiteX60" fmla="*/ 3100565 w 9162819"/>
              <a:gd name="connsiteY60" fmla="*/ 4823283 h 39914735"/>
              <a:gd name="connsiteX61" fmla="*/ 2709965 w 9162819"/>
              <a:gd name="connsiteY61" fmla="*/ 4618895 h 39914735"/>
              <a:gd name="connsiteX62" fmla="*/ 2888885 w 9162819"/>
              <a:gd name="connsiteY62" fmla="*/ 3617462 h 39914735"/>
              <a:gd name="connsiteX63" fmla="*/ 2653685 w 9162819"/>
              <a:gd name="connsiteY63" fmla="*/ 3283937 h 39914735"/>
              <a:gd name="connsiteX64" fmla="*/ 2435645 w 9162819"/>
              <a:gd name="connsiteY64" fmla="*/ 2515775 h 39914735"/>
              <a:gd name="connsiteX65" fmla="*/ 2435645 w 9162819"/>
              <a:gd name="connsiteY65" fmla="*/ 1784255 h 39914735"/>
              <a:gd name="connsiteX66" fmla="*/ 3958879 w 9162819"/>
              <a:gd name="connsiteY66" fmla="*/ 618010 h 39914735"/>
              <a:gd name="connsiteX67" fmla="*/ 4809245 w 9162819"/>
              <a:gd name="connsiteY67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7007645 w 9162819"/>
              <a:gd name="connsiteY16" fmla="*/ 24644255 h 39914735"/>
              <a:gd name="connsiteX17" fmla="*/ 6733325 w 9162819"/>
              <a:gd name="connsiteY17" fmla="*/ 25558655 h 39914735"/>
              <a:gd name="connsiteX18" fmla="*/ 6733325 w 9162819"/>
              <a:gd name="connsiteY18" fmla="*/ 26838815 h 39914735"/>
              <a:gd name="connsiteX19" fmla="*/ 6459005 w 9162819"/>
              <a:gd name="connsiteY19" fmla="*/ 29399135 h 39914735"/>
              <a:gd name="connsiteX20" fmla="*/ 6916205 w 9162819"/>
              <a:gd name="connsiteY20" fmla="*/ 31502255 h 39914735"/>
              <a:gd name="connsiteX21" fmla="*/ 6550445 w 9162819"/>
              <a:gd name="connsiteY21" fmla="*/ 35891375 h 39914735"/>
              <a:gd name="connsiteX22" fmla="*/ 7464845 w 9162819"/>
              <a:gd name="connsiteY22" fmla="*/ 37262975 h 39914735"/>
              <a:gd name="connsiteX23" fmla="*/ 6733325 w 9162819"/>
              <a:gd name="connsiteY23" fmla="*/ 38543135 h 39914735"/>
              <a:gd name="connsiteX24" fmla="*/ 6824765 w 9162819"/>
              <a:gd name="connsiteY24" fmla="*/ 39366095 h 39914735"/>
              <a:gd name="connsiteX25" fmla="*/ 6276125 w 9162819"/>
              <a:gd name="connsiteY25" fmla="*/ 39183215 h 39914735"/>
              <a:gd name="connsiteX26" fmla="*/ 6276125 w 9162819"/>
              <a:gd name="connsiteY26" fmla="*/ 39640415 h 39914735"/>
              <a:gd name="connsiteX27" fmla="*/ 5361725 w 9162819"/>
              <a:gd name="connsiteY27" fmla="*/ 39914735 h 39914735"/>
              <a:gd name="connsiteX28" fmla="*/ 2801405 w 9162819"/>
              <a:gd name="connsiteY28" fmla="*/ 39640415 h 39914735"/>
              <a:gd name="connsiteX29" fmla="*/ 3624365 w 9162819"/>
              <a:gd name="connsiteY29" fmla="*/ 39000335 h 39914735"/>
              <a:gd name="connsiteX30" fmla="*/ 606845 w 9162819"/>
              <a:gd name="connsiteY30" fmla="*/ 38908895 h 39914735"/>
              <a:gd name="connsiteX31" fmla="*/ 2801405 w 9162819"/>
              <a:gd name="connsiteY31" fmla="*/ 37903055 h 39914735"/>
              <a:gd name="connsiteX32" fmla="*/ 4355885 w 9162819"/>
              <a:gd name="connsiteY32" fmla="*/ 36348575 h 39914735"/>
              <a:gd name="connsiteX33" fmla="*/ 3624365 w 9162819"/>
              <a:gd name="connsiteY33" fmla="*/ 30496415 h 39914735"/>
              <a:gd name="connsiteX34" fmla="*/ 3715805 w 9162819"/>
              <a:gd name="connsiteY34" fmla="*/ 29764895 h 39914735"/>
              <a:gd name="connsiteX35" fmla="*/ 58205 w 9162819"/>
              <a:gd name="connsiteY35" fmla="*/ 29033375 h 39914735"/>
              <a:gd name="connsiteX36" fmla="*/ 1887005 w 9162819"/>
              <a:gd name="connsiteY36" fmla="*/ 19066415 h 39914735"/>
              <a:gd name="connsiteX37" fmla="*/ 1338365 w 9162819"/>
              <a:gd name="connsiteY37" fmla="*/ 19157855 h 39914735"/>
              <a:gd name="connsiteX38" fmla="*/ 1429805 w 9162819"/>
              <a:gd name="connsiteY38" fmla="*/ 18974975 h 39914735"/>
              <a:gd name="connsiteX39" fmla="*/ 1064045 w 9162819"/>
              <a:gd name="connsiteY39" fmla="*/ 19157855 h 39914735"/>
              <a:gd name="connsiteX40" fmla="*/ 881165 w 9162819"/>
              <a:gd name="connsiteY40" fmla="*/ 18883535 h 39914735"/>
              <a:gd name="connsiteX41" fmla="*/ 515405 w 9162819"/>
              <a:gd name="connsiteY41" fmla="*/ 19066415 h 39914735"/>
              <a:gd name="connsiteX42" fmla="*/ 881165 w 9162819"/>
              <a:gd name="connsiteY42" fmla="*/ 18426335 h 39914735"/>
              <a:gd name="connsiteX43" fmla="*/ 332525 w 9162819"/>
              <a:gd name="connsiteY43" fmla="*/ 18334895 h 39914735"/>
              <a:gd name="connsiteX44" fmla="*/ 606845 w 9162819"/>
              <a:gd name="connsiteY44" fmla="*/ 17786255 h 39914735"/>
              <a:gd name="connsiteX45" fmla="*/ 671531 w 9162819"/>
              <a:gd name="connsiteY45" fmla="*/ 17465166 h 39914735"/>
              <a:gd name="connsiteX46" fmla="*/ 279002 w 9162819"/>
              <a:gd name="connsiteY46" fmla="*/ 17130781 h 39914735"/>
              <a:gd name="connsiteX47" fmla="*/ 843262 w 9162819"/>
              <a:gd name="connsiteY47" fmla="*/ 15201639 h 39914735"/>
              <a:gd name="connsiteX48" fmla="*/ 214696 w 9162819"/>
              <a:gd name="connsiteY48" fmla="*/ 14892977 h 39914735"/>
              <a:gd name="connsiteX49" fmla="*/ 745130 w 9162819"/>
              <a:gd name="connsiteY49" fmla="*/ 12886669 h 39914735"/>
              <a:gd name="connsiteX50" fmla="*/ 205403 w 9162819"/>
              <a:gd name="connsiteY50" fmla="*/ 12475119 h 39914735"/>
              <a:gd name="connsiteX51" fmla="*/ 426200 w 9162819"/>
              <a:gd name="connsiteY51" fmla="*/ 11986403 h 39914735"/>
              <a:gd name="connsiteX52" fmla="*/ 696064 w 9162819"/>
              <a:gd name="connsiteY52" fmla="*/ 11729184 h 39914735"/>
              <a:gd name="connsiteX53" fmla="*/ 1235790 w 9162819"/>
              <a:gd name="connsiteY53" fmla="*/ 10726030 h 39914735"/>
              <a:gd name="connsiteX54" fmla="*/ 2192579 w 9162819"/>
              <a:gd name="connsiteY54" fmla="*/ 10571698 h 39914735"/>
              <a:gd name="connsiteX55" fmla="*/ 2801405 w 9162819"/>
              <a:gd name="connsiteY55" fmla="*/ 7910735 h 39914735"/>
              <a:gd name="connsiteX56" fmla="*/ 3990125 w 9162819"/>
              <a:gd name="connsiteY56" fmla="*/ 7544975 h 39914735"/>
              <a:gd name="connsiteX57" fmla="*/ 4355885 w 9162819"/>
              <a:gd name="connsiteY57" fmla="*/ 6081935 h 39914735"/>
              <a:gd name="connsiteX58" fmla="*/ 3335765 w 9162819"/>
              <a:gd name="connsiteY58" fmla="*/ 5730991 h 39914735"/>
              <a:gd name="connsiteX59" fmla="*/ 3171125 w 9162819"/>
              <a:gd name="connsiteY59" fmla="*/ 5131152 h 39914735"/>
              <a:gd name="connsiteX60" fmla="*/ 3100565 w 9162819"/>
              <a:gd name="connsiteY60" fmla="*/ 4823283 h 39914735"/>
              <a:gd name="connsiteX61" fmla="*/ 2709965 w 9162819"/>
              <a:gd name="connsiteY61" fmla="*/ 4618895 h 39914735"/>
              <a:gd name="connsiteX62" fmla="*/ 2888885 w 9162819"/>
              <a:gd name="connsiteY62" fmla="*/ 3617462 h 39914735"/>
              <a:gd name="connsiteX63" fmla="*/ 2653685 w 9162819"/>
              <a:gd name="connsiteY63" fmla="*/ 3283937 h 39914735"/>
              <a:gd name="connsiteX64" fmla="*/ 2435645 w 9162819"/>
              <a:gd name="connsiteY64" fmla="*/ 2515775 h 39914735"/>
              <a:gd name="connsiteX65" fmla="*/ 2435645 w 9162819"/>
              <a:gd name="connsiteY65" fmla="*/ 1784255 h 39914735"/>
              <a:gd name="connsiteX66" fmla="*/ 3958879 w 9162819"/>
              <a:gd name="connsiteY66" fmla="*/ 618010 h 39914735"/>
              <a:gd name="connsiteX67" fmla="*/ 4809245 w 9162819"/>
              <a:gd name="connsiteY67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7007645 w 9162819"/>
              <a:gd name="connsiteY16" fmla="*/ 24644255 h 39914735"/>
              <a:gd name="connsiteX17" fmla="*/ 6733325 w 9162819"/>
              <a:gd name="connsiteY17" fmla="*/ 25558655 h 39914735"/>
              <a:gd name="connsiteX18" fmla="*/ 6733325 w 9162819"/>
              <a:gd name="connsiteY18" fmla="*/ 26838815 h 39914735"/>
              <a:gd name="connsiteX19" fmla="*/ 6459005 w 9162819"/>
              <a:gd name="connsiteY19" fmla="*/ 29399135 h 39914735"/>
              <a:gd name="connsiteX20" fmla="*/ 6916205 w 9162819"/>
              <a:gd name="connsiteY20" fmla="*/ 31502255 h 39914735"/>
              <a:gd name="connsiteX21" fmla="*/ 6550445 w 9162819"/>
              <a:gd name="connsiteY21" fmla="*/ 35891375 h 39914735"/>
              <a:gd name="connsiteX22" fmla="*/ 7464845 w 9162819"/>
              <a:gd name="connsiteY22" fmla="*/ 37262975 h 39914735"/>
              <a:gd name="connsiteX23" fmla="*/ 6733325 w 9162819"/>
              <a:gd name="connsiteY23" fmla="*/ 38543135 h 39914735"/>
              <a:gd name="connsiteX24" fmla="*/ 6824765 w 9162819"/>
              <a:gd name="connsiteY24" fmla="*/ 39366095 h 39914735"/>
              <a:gd name="connsiteX25" fmla="*/ 6276125 w 9162819"/>
              <a:gd name="connsiteY25" fmla="*/ 39183215 h 39914735"/>
              <a:gd name="connsiteX26" fmla="*/ 6276125 w 9162819"/>
              <a:gd name="connsiteY26" fmla="*/ 39640415 h 39914735"/>
              <a:gd name="connsiteX27" fmla="*/ 5361725 w 9162819"/>
              <a:gd name="connsiteY27" fmla="*/ 39914735 h 39914735"/>
              <a:gd name="connsiteX28" fmla="*/ 2801405 w 9162819"/>
              <a:gd name="connsiteY28" fmla="*/ 39640415 h 39914735"/>
              <a:gd name="connsiteX29" fmla="*/ 3624365 w 9162819"/>
              <a:gd name="connsiteY29" fmla="*/ 39000335 h 39914735"/>
              <a:gd name="connsiteX30" fmla="*/ 606845 w 9162819"/>
              <a:gd name="connsiteY30" fmla="*/ 38908895 h 39914735"/>
              <a:gd name="connsiteX31" fmla="*/ 2801405 w 9162819"/>
              <a:gd name="connsiteY31" fmla="*/ 37903055 h 39914735"/>
              <a:gd name="connsiteX32" fmla="*/ 4355885 w 9162819"/>
              <a:gd name="connsiteY32" fmla="*/ 36348575 h 39914735"/>
              <a:gd name="connsiteX33" fmla="*/ 3624365 w 9162819"/>
              <a:gd name="connsiteY33" fmla="*/ 30496415 h 39914735"/>
              <a:gd name="connsiteX34" fmla="*/ 3715805 w 9162819"/>
              <a:gd name="connsiteY34" fmla="*/ 29764895 h 39914735"/>
              <a:gd name="connsiteX35" fmla="*/ 58205 w 9162819"/>
              <a:gd name="connsiteY35" fmla="*/ 29033375 h 39914735"/>
              <a:gd name="connsiteX36" fmla="*/ 1887005 w 9162819"/>
              <a:gd name="connsiteY36" fmla="*/ 19066415 h 39914735"/>
              <a:gd name="connsiteX37" fmla="*/ 1338365 w 9162819"/>
              <a:gd name="connsiteY37" fmla="*/ 19157855 h 39914735"/>
              <a:gd name="connsiteX38" fmla="*/ 1429805 w 9162819"/>
              <a:gd name="connsiteY38" fmla="*/ 18974975 h 39914735"/>
              <a:gd name="connsiteX39" fmla="*/ 1064045 w 9162819"/>
              <a:gd name="connsiteY39" fmla="*/ 19157855 h 39914735"/>
              <a:gd name="connsiteX40" fmla="*/ 881165 w 9162819"/>
              <a:gd name="connsiteY40" fmla="*/ 18883535 h 39914735"/>
              <a:gd name="connsiteX41" fmla="*/ 515405 w 9162819"/>
              <a:gd name="connsiteY41" fmla="*/ 19066415 h 39914735"/>
              <a:gd name="connsiteX42" fmla="*/ 881165 w 9162819"/>
              <a:gd name="connsiteY42" fmla="*/ 18426335 h 39914735"/>
              <a:gd name="connsiteX43" fmla="*/ 332525 w 9162819"/>
              <a:gd name="connsiteY43" fmla="*/ 18334895 h 39914735"/>
              <a:gd name="connsiteX44" fmla="*/ 606845 w 9162819"/>
              <a:gd name="connsiteY44" fmla="*/ 17786255 h 39914735"/>
              <a:gd name="connsiteX45" fmla="*/ 671531 w 9162819"/>
              <a:gd name="connsiteY45" fmla="*/ 17465166 h 39914735"/>
              <a:gd name="connsiteX46" fmla="*/ 279002 w 9162819"/>
              <a:gd name="connsiteY46" fmla="*/ 17130781 h 39914735"/>
              <a:gd name="connsiteX47" fmla="*/ 843262 w 9162819"/>
              <a:gd name="connsiteY47" fmla="*/ 15201639 h 39914735"/>
              <a:gd name="connsiteX48" fmla="*/ 214696 w 9162819"/>
              <a:gd name="connsiteY48" fmla="*/ 14892977 h 39914735"/>
              <a:gd name="connsiteX49" fmla="*/ 745130 w 9162819"/>
              <a:gd name="connsiteY49" fmla="*/ 12886669 h 39914735"/>
              <a:gd name="connsiteX50" fmla="*/ 205403 w 9162819"/>
              <a:gd name="connsiteY50" fmla="*/ 12475119 h 39914735"/>
              <a:gd name="connsiteX51" fmla="*/ 426200 w 9162819"/>
              <a:gd name="connsiteY51" fmla="*/ 11986403 h 39914735"/>
              <a:gd name="connsiteX52" fmla="*/ 696064 w 9162819"/>
              <a:gd name="connsiteY52" fmla="*/ 11729184 h 39914735"/>
              <a:gd name="connsiteX53" fmla="*/ 1235790 w 9162819"/>
              <a:gd name="connsiteY53" fmla="*/ 10726030 h 39914735"/>
              <a:gd name="connsiteX54" fmla="*/ 2192579 w 9162819"/>
              <a:gd name="connsiteY54" fmla="*/ 10571698 h 39914735"/>
              <a:gd name="connsiteX55" fmla="*/ 2801405 w 9162819"/>
              <a:gd name="connsiteY55" fmla="*/ 7910735 h 39914735"/>
              <a:gd name="connsiteX56" fmla="*/ 3990125 w 9162819"/>
              <a:gd name="connsiteY56" fmla="*/ 7544975 h 39914735"/>
              <a:gd name="connsiteX57" fmla="*/ 4355885 w 9162819"/>
              <a:gd name="connsiteY57" fmla="*/ 6081935 h 39914735"/>
              <a:gd name="connsiteX58" fmla="*/ 3335765 w 9162819"/>
              <a:gd name="connsiteY58" fmla="*/ 5730991 h 39914735"/>
              <a:gd name="connsiteX59" fmla="*/ 3171125 w 9162819"/>
              <a:gd name="connsiteY59" fmla="*/ 5131152 h 39914735"/>
              <a:gd name="connsiteX60" fmla="*/ 3100565 w 9162819"/>
              <a:gd name="connsiteY60" fmla="*/ 4823283 h 39914735"/>
              <a:gd name="connsiteX61" fmla="*/ 2709965 w 9162819"/>
              <a:gd name="connsiteY61" fmla="*/ 4618895 h 39914735"/>
              <a:gd name="connsiteX62" fmla="*/ 2888885 w 9162819"/>
              <a:gd name="connsiteY62" fmla="*/ 3617462 h 39914735"/>
              <a:gd name="connsiteX63" fmla="*/ 2653685 w 9162819"/>
              <a:gd name="connsiteY63" fmla="*/ 3283937 h 39914735"/>
              <a:gd name="connsiteX64" fmla="*/ 2435645 w 9162819"/>
              <a:gd name="connsiteY64" fmla="*/ 2515775 h 39914735"/>
              <a:gd name="connsiteX65" fmla="*/ 2435645 w 9162819"/>
              <a:gd name="connsiteY65" fmla="*/ 1784255 h 39914735"/>
              <a:gd name="connsiteX66" fmla="*/ 3958879 w 9162819"/>
              <a:gd name="connsiteY66" fmla="*/ 618010 h 39914735"/>
              <a:gd name="connsiteX67" fmla="*/ 4809245 w 9162819"/>
              <a:gd name="connsiteY67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7007645 w 9162819"/>
              <a:gd name="connsiteY16" fmla="*/ 24644255 h 39914735"/>
              <a:gd name="connsiteX17" fmla="*/ 6733325 w 9162819"/>
              <a:gd name="connsiteY17" fmla="*/ 25558655 h 39914735"/>
              <a:gd name="connsiteX18" fmla="*/ 6733325 w 9162819"/>
              <a:gd name="connsiteY18" fmla="*/ 26838815 h 39914735"/>
              <a:gd name="connsiteX19" fmla="*/ 6459005 w 9162819"/>
              <a:gd name="connsiteY19" fmla="*/ 29399135 h 39914735"/>
              <a:gd name="connsiteX20" fmla="*/ 6916205 w 9162819"/>
              <a:gd name="connsiteY20" fmla="*/ 31502255 h 39914735"/>
              <a:gd name="connsiteX21" fmla="*/ 6550445 w 9162819"/>
              <a:gd name="connsiteY21" fmla="*/ 35891375 h 39914735"/>
              <a:gd name="connsiteX22" fmla="*/ 7464845 w 9162819"/>
              <a:gd name="connsiteY22" fmla="*/ 37262975 h 39914735"/>
              <a:gd name="connsiteX23" fmla="*/ 6733325 w 9162819"/>
              <a:gd name="connsiteY23" fmla="*/ 38543135 h 39914735"/>
              <a:gd name="connsiteX24" fmla="*/ 6824765 w 9162819"/>
              <a:gd name="connsiteY24" fmla="*/ 39366095 h 39914735"/>
              <a:gd name="connsiteX25" fmla="*/ 6276125 w 9162819"/>
              <a:gd name="connsiteY25" fmla="*/ 39183215 h 39914735"/>
              <a:gd name="connsiteX26" fmla="*/ 6276125 w 9162819"/>
              <a:gd name="connsiteY26" fmla="*/ 39640415 h 39914735"/>
              <a:gd name="connsiteX27" fmla="*/ 5361725 w 9162819"/>
              <a:gd name="connsiteY27" fmla="*/ 39914735 h 39914735"/>
              <a:gd name="connsiteX28" fmla="*/ 2801405 w 9162819"/>
              <a:gd name="connsiteY28" fmla="*/ 39640415 h 39914735"/>
              <a:gd name="connsiteX29" fmla="*/ 3624365 w 9162819"/>
              <a:gd name="connsiteY29" fmla="*/ 39000335 h 39914735"/>
              <a:gd name="connsiteX30" fmla="*/ 606845 w 9162819"/>
              <a:gd name="connsiteY30" fmla="*/ 38908895 h 39914735"/>
              <a:gd name="connsiteX31" fmla="*/ 2801405 w 9162819"/>
              <a:gd name="connsiteY31" fmla="*/ 37903055 h 39914735"/>
              <a:gd name="connsiteX32" fmla="*/ 4355885 w 9162819"/>
              <a:gd name="connsiteY32" fmla="*/ 36348575 h 39914735"/>
              <a:gd name="connsiteX33" fmla="*/ 3624365 w 9162819"/>
              <a:gd name="connsiteY33" fmla="*/ 30496415 h 39914735"/>
              <a:gd name="connsiteX34" fmla="*/ 3715805 w 9162819"/>
              <a:gd name="connsiteY34" fmla="*/ 29764895 h 39914735"/>
              <a:gd name="connsiteX35" fmla="*/ 58205 w 9162819"/>
              <a:gd name="connsiteY35" fmla="*/ 29033375 h 39914735"/>
              <a:gd name="connsiteX36" fmla="*/ 1887005 w 9162819"/>
              <a:gd name="connsiteY36" fmla="*/ 19066415 h 39914735"/>
              <a:gd name="connsiteX37" fmla="*/ 1338365 w 9162819"/>
              <a:gd name="connsiteY37" fmla="*/ 19157855 h 39914735"/>
              <a:gd name="connsiteX38" fmla="*/ 1429805 w 9162819"/>
              <a:gd name="connsiteY38" fmla="*/ 18974975 h 39914735"/>
              <a:gd name="connsiteX39" fmla="*/ 1064045 w 9162819"/>
              <a:gd name="connsiteY39" fmla="*/ 19157855 h 39914735"/>
              <a:gd name="connsiteX40" fmla="*/ 881165 w 9162819"/>
              <a:gd name="connsiteY40" fmla="*/ 18883535 h 39914735"/>
              <a:gd name="connsiteX41" fmla="*/ 515405 w 9162819"/>
              <a:gd name="connsiteY41" fmla="*/ 19066415 h 39914735"/>
              <a:gd name="connsiteX42" fmla="*/ 881165 w 9162819"/>
              <a:gd name="connsiteY42" fmla="*/ 18426335 h 39914735"/>
              <a:gd name="connsiteX43" fmla="*/ 332525 w 9162819"/>
              <a:gd name="connsiteY43" fmla="*/ 18334895 h 39914735"/>
              <a:gd name="connsiteX44" fmla="*/ 606845 w 9162819"/>
              <a:gd name="connsiteY44" fmla="*/ 17786255 h 39914735"/>
              <a:gd name="connsiteX45" fmla="*/ 671531 w 9162819"/>
              <a:gd name="connsiteY45" fmla="*/ 17465166 h 39914735"/>
              <a:gd name="connsiteX46" fmla="*/ 279002 w 9162819"/>
              <a:gd name="connsiteY46" fmla="*/ 17130781 h 39914735"/>
              <a:gd name="connsiteX47" fmla="*/ 843262 w 9162819"/>
              <a:gd name="connsiteY47" fmla="*/ 15201639 h 39914735"/>
              <a:gd name="connsiteX48" fmla="*/ 214696 w 9162819"/>
              <a:gd name="connsiteY48" fmla="*/ 14892977 h 39914735"/>
              <a:gd name="connsiteX49" fmla="*/ 745130 w 9162819"/>
              <a:gd name="connsiteY49" fmla="*/ 12886669 h 39914735"/>
              <a:gd name="connsiteX50" fmla="*/ 205403 w 9162819"/>
              <a:gd name="connsiteY50" fmla="*/ 12475119 h 39914735"/>
              <a:gd name="connsiteX51" fmla="*/ 426200 w 9162819"/>
              <a:gd name="connsiteY51" fmla="*/ 11986403 h 39914735"/>
              <a:gd name="connsiteX52" fmla="*/ 696064 w 9162819"/>
              <a:gd name="connsiteY52" fmla="*/ 11729184 h 39914735"/>
              <a:gd name="connsiteX53" fmla="*/ 1235790 w 9162819"/>
              <a:gd name="connsiteY53" fmla="*/ 10726030 h 39914735"/>
              <a:gd name="connsiteX54" fmla="*/ 2192579 w 9162819"/>
              <a:gd name="connsiteY54" fmla="*/ 10571698 h 39914735"/>
              <a:gd name="connsiteX55" fmla="*/ 2801405 w 9162819"/>
              <a:gd name="connsiteY55" fmla="*/ 7910735 h 39914735"/>
              <a:gd name="connsiteX56" fmla="*/ 3990125 w 9162819"/>
              <a:gd name="connsiteY56" fmla="*/ 7544975 h 39914735"/>
              <a:gd name="connsiteX57" fmla="*/ 4355885 w 9162819"/>
              <a:gd name="connsiteY57" fmla="*/ 6081935 h 39914735"/>
              <a:gd name="connsiteX58" fmla="*/ 3335765 w 9162819"/>
              <a:gd name="connsiteY58" fmla="*/ 5730991 h 39914735"/>
              <a:gd name="connsiteX59" fmla="*/ 3171125 w 9162819"/>
              <a:gd name="connsiteY59" fmla="*/ 5131152 h 39914735"/>
              <a:gd name="connsiteX60" fmla="*/ 3100565 w 9162819"/>
              <a:gd name="connsiteY60" fmla="*/ 4823283 h 39914735"/>
              <a:gd name="connsiteX61" fmla="*/ 2709965 w 9162819"/>
              <a:gd name="connsiteY61" fmla="*/ 4618895 h 39914735"/>
              <a:gd name="connsiteX62" fmla="*/ 2888885 w 9162819"/>
              <a:gd name="connsiteY62" fmla="*/ 3617462 h 39914735"/>
              <a:gd name="connsiteX63" fmla="*/ 2653685 w 9162819"/>
              <a:gd name="connsiteY63" fmla="*/ 3283937 h 39914735"/>
              <a:gd name="connsiteX64" fmla="*/ 2435645 w 9162819"/>
              <a:gd name="connsiteY64" fmla="*/ 2515775 h 39914735"/>
              <a:gd name="connsiteX65" fmla="*/ 2435645 w 9162819"/>
              <a:gd name="connsiteY65" fmla="*/ 1784255 h 39914735"/>
              <a:gd name="connsiteX66" fmla="*/ 3958879 w 9162819"/>
              <a:gd name="connsiteY66" fmla="*/ 618010 h 39914735"/>
              <a:gd name="connsiteX67" fmla="*/ 4809245 w 9162819"/>
              <a:gd name="connsiteY67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7007645 w 9162819"/>
              <a:gd name="connsiteY16" fmla="*/ 24644255 h 39914735"/>
              <a:gd name="connsiteX17" fmla="*/ 6733325 w 9162819"/>
              <a:gd name="connsiteY17" fmla="*/ 25558655 h 39914735"/>
              <a:gd name="connsiteX18" fmla="*/ 6733325 w 9162819"/>
              <a:gd name="connsiteY18" fmla="*/ 26838815 h 39914735"/>
              <a:gd name="connsiteX19" fmla="*/ 6459005 w 9162819"/>
              <a:gd name="connsiteY19" fmla="*/ 29399135 h 39914735"/>
              <a:gd name="connsiteX20" fmla="*/ 6916205 w 9162819"/>
              <a:gd name="connsiteY20" fmla="*/ 31502255 h 39914735"/>
              <a:gd name="connsiteX21" fmla="*/ 6550445 w 9162819"/>
              <a:gd name="connsiteY21" fmla="*/ 35891375 h 39914735"/>
              <a:gd name="connsiteX22" fmla="*/ 7464845 w 9162819"/>
              <a:gd name="connsiteY22" fmla="*/ 37262975 h 39914735"/>
              <a:gd name="connsiteX23" fmla="*/ 6733325 w 9162819"/>
              <a:gd name="connsiteY23" fmla="*/ 38543135 h 39914735"/>
              <a:gd name="connsiteX24" fmla="*/ 6824765 w 9162819"/>
              <a:gd name="connsiteY24" fmla="*/ 39366095 h 39914735"/>
              <a:gd name="connsiteX25" fmla="*/ 6276125 w 9162819"/>
              <a:gd name="connsiteY25" fmla="*/ 39183215 h 39914735"/>
              <a:gd name="connsiteX26" fmla="*/ 6276125 w 9162819"/>
              <a:gd name="connsiteY26" fmla="*/ 39640415 h 39914735"/>
              <a:gd name="connsiteX27" fmla="*/ 5361725 w 9162819"/>
              <a:gd name="connsiteY27" fmla="*/ 39914735 h 39914735"/>
              <a:gd name="connsiteX28" fmla="*/ 2801405 w 9162819"/>
              <a:gd name="connsiteY28" fmla="*/ 39640415 h 39914735"/>
              <a:gd name="connsiteX29" fmla="*/ 3624365 w 9162819"/>
              <a:gd name="connsiteY29" fmla="*/ 39000335 h 39914735"/>
              <a:gd name="connsiteX30" fmla="*/ 606845 w 9162819"/>
              <a:gd name="connsiteY30" fmla="*/ 38908895 h 39914735"/>
              <a:gd name="connsiteX31" fmla="*/ 2801405 w 9162819"/>
              <a:gd name="connsiteY31" fmla="*/ 37903055 h 39914735"/>
              <a:gd name="connsiteX32" fmla="*/ 4355885 w 9162819"/>
              <a:gd name="connsiteY32" fmla="*/ 36348575 h 39914735"/>
              <a:gd name="connsiteX33" fmla="*/ 3624365 w 9162819"/>
              <a:gd name="connsiteY33" fmla="*/ 30496415 h 39914735"/>
              <a:gd name="connsiteX34" fmla="*/ 3715805 w 9162819"/>
              <a:gd name="connsiteY34" fmla="*/ 29764895 h 39914735"/>
              <a:gd name="connsiteX35" fmla="*/ 58205 w 9162819"/>
              <a:gd name="connsiteY35" fmla="*/ 29033375 h 39914735"/>
              <a:gd name="connsiteX36" fmla="*/ 1887005 w 9162819"/>
              <a:gd name="connsiteY36" fmla="*/ 19066415 h 39914735"/>
              <a:gd name="connsiteX37" fmla="*/ 1338365 w 9162819"/>
              <a:gd name="connsiteY37" fmla="*/ 19157855 h 39914735"/>
              <a:gd name="connsiteX38" fmla="*/ 1429805 w 9162819"/>
              <a:gd name="connsiteY38" fmla="*/ 18974975 h 39914735"/>
              <a:gd name="connsiteX39" fmla="*/ 1064045 w 9162819"/>
              <a:gd name="connsiteY39" fmla="*/ 19157855 h 39914735"/>
              <a:gd name="connsiteX40" fmla="*/ 881165 w 9162819"/>
              <a:gd name="connsiteY40" fmla="*/ 18883535 h 39914735"/>
              <a:gd name="connsiteX41" fmla="*/ 515405 w 9162819"/>
              <a:gd name="connsiteY41" fmla="*/ 19066415 h 39914735"/>
              <a:gd name="connsiteX42" fmla="*/ 881165 w 9162819"/>
              <a:gd name="connsiteY42" fmla="*/ 18426335 h 39914735"/>
              <a:gd name="connsiteX43" fmla="*/ 332525 w 9162819"/>
              <a:gd name="connsiteY43" fmla="*/ 18334895 h 39914735"/>
              <a:gd name="connsiteX44" fmla="*/ 606845 w 9162819"/>
              <a:gd name="connsiteY44" fmla="*/ 17786255 h 39914735"/>
              <a:gd name="connsiteX45" fmla="*/ 671531 w 9162819"/>
              <a:gd name="connsiteY45" fmla="*/ 17465166 h 39914735"/>
              <a:gd name="connsiteX46" fmla="*/ 279002 w 9162819"/>
              <a:gd name="connsiteY46" fmla="*/ 17130781 h 39914735"/>
              <a:gd name="connsiteX47" fmla="*/ 843262 w 9162819"/>
              <a:gd name="connsiteY47" fmla="*/ 15201639 h 39914735"/>
              <a:gd name="connsiteX48" fmla="*/ 214696 w 9162819"/>
              <a:gd name="connsiteY48" fmla="*/ 14892977 h 39914735"/>
              <a:gd name="connsiteX49" fmla="*/ 745130 w 9162819"/>
              <a:gd name="connsiteY49" fmla="*/ 12886669 h 39914735"/>
              <a:gd name="connsiteX50" fmla="*/ 205403 w 9162819"/>
              <a:gd name="connsiteY50" fmla="*/ 12475119 h 39914735"/>
              <a:gd name="connsiteX51" fmla="*/ 426200 w 9162819"/>
              <a:gd name="connsiteY51" fmla="*/ 11986403 h 39914735"/>
              <a:gd name="connsiteX52" fmla="*/ 696064 w 9162819"/>
              <a:gd name="connsiteY52" fmla="*/ 11729184 h 39914735"/>
              <a:gd name="connsiteX53" fmla="*/ 1235790 w 9162819"/>
              <a:gd name="connsiteY53" fmla="*/ 10726030 h 39914735"/>
              <a:gd name="connsiteX54" fmla="*/ 2192579 w 9162819"/>
              <a:gd name="connsiteY54" fmla="*/ 10571698 h 39914735"/>
              <a:gd name="connsiteX55" fmla="*/ 2801405 w 9162819"/>
              <a:gd name="connsiteY55" fmla="*/ 7910735 h 39914735"/>
              <a:gd name="connsiteX56" fmla="*/ 3990125 w 9162819"/>
              <a:gd name="connsiteY56" fmla="*/ 7544975 h 39914735"/>
              <a:gd name="connsiteX57" fmla="*/ 4355885 w 9162819"/>
              <a:gd name="connsiteY57" fmla="*/ 6081935 h 39914735"/>
              <a:gd name="connsiteX58" fmla="*/ 3335765 w 9162819"/>
              <a:gd name="connsiteY58" fmla="*/ 5730991 h 39914735"/>
              <a:gd name="connsiteX59" fmla="*/ 3171125 w 9162819"/>
              <a:gd name="connsiteY59" fmla="*/ 5131152 h 39914735"/>
              <a:gd name="connsiteX60" fmla="*/ 3100565 w 9162819"/>
              <a:gd name="connsiteY60" fmla="*/ 4823283 h 39914735"/>
              <a:gd name="connsiteX61" fmla="*/ 2709965 w 9162819"/>
              <a:gd name="connsiteY61" fmla="*/ 4618895 h 39914735"/>
              <a:gd name="connsiteX62" fmla="*/ 2888885 w 9162819"/>
              <a:gd name="connsiteY62" fmla="*/ 3617462 h 39914735"/>
              <a:gd name="connsiteX63" fmla="*/ 2653685 w 9162819"/>
              <a:gd name="connsiteY63" fmla="*/ 3283937 h 39914735"/>
              <a:gd name="connsiteX64" fmla="*/ 2435645 w 9162819"/>
              <a:gd name="connsiteY64" fmla="*/ 2515775 h 39914735"/>
              <a:gd name="connsiteX65" fmla="*/ 2435645 w 9162819"/>
              <a:gd name="connsiteY65" fmla="*/ 1784255 h 39914735"/>
              <a:gd name="connsiteX66" fmla="*/ 3958879 w 9162819"/>
              <a:gd name="connsiteY66" fmla="*/ 618010 h 39914735"/>
              <a:gd name="connsiteX67" fmla="*/ 4809245 w 9162819"/>
              <a:gd name="connsiteY67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80255 w 9162819"/>
              <a:gd name="connsiteY16" fmla="*/ 24358633 h 39914735"/>
              <a:gd name="connsiteX17" fmla="*/ 6733325 w 9162819"/>
              <a:gd name="connsiteY17" fmla="*/ 25558655 h 39914735"/>
              <a:gd name="connsiteX18" fmla="*/ 6733325 w 9162819"/>
              <a:gd name="connsiteY18" fmla="*/ 26838815 h 39914735"/>
              <a:gd name="connsiteX19" fmla="*/ 6459005 w 9162819"/>
              <a:gd name="connsiteY19" fmla="*/ 29399135 h 39914735"/>
              <a:gd name="connsiteX20" fmla="*/ 6916205 w 9162819"/>
              <a:gd name="connsiteY20" fmla="*/ 31502255 h 39914735"/>
              <a:gd name="connsiteX21" fmla="*/ 6550445 w 9162819"/>
              <a:gd name="connsiteY21" fmla="*/ 35891375 h 39914735"/>
              <a:gd name="connsiteX22" fmla="*/ 7464845 w 9162819"/>
              <a:gd name="connsiteY22" fmla="*/ 37262975 h 39914735"/>
              <a:gd name="connsiteX23" fmla="*/ 6733325 w 9162819"/>
              <a:gd name="connsiteY23" fmla="*/ 38543135 h 39914735"/>
              <a:gd name="connsiteX24" fmla="*/ 6824765 w 9162819"/>
              <a:gd name="connsiteY24" fmla="*/ 39366095 h 39914735"/>
              <a:gd name="connsiteX25" fmla="*/ 6276125 w 9162819"/>
              <a:gd name="connsiteY25" fmla="*/ 39183215 h 39914735"/>
              <a:gd name="connsiteX26" fmla="*/ 6276125 w 9162819"/>
              <a:gd name="connsiteY26" fmla="*/ 39640415 h 39914735"/>
              <a:gd name="connsiteX27" fmla="*/ 5361725 w 9162819"/>
              <a:gd name="connsiteY27" fmla="*/ 39914735 h 39914735"/>
              <a:gd name="connsiteX28" fmla="*/ 2801405 w 9162819"/>
              <a:gd name="connsiteY28" fmla="*/ 39640415 h 39914735"/>
              <a:gd name="connsiteX29" fmla="*/ 3624365 w 9162819"/>
              <a:gd name="connsiteY29" fmla="*/ 39000335 h 39914735"/>
              <a:gd name="connsiteX30" fmla="*/ 606845 w 9162819"/>
              <a:gd name="connsiteY30" fmla="*/ 38908895 h 39914735"/>
              <a:gd name="connsiteX31" fmla="*/ 2801405 w 9162819"/>
              <a:gd name="connsiteY31" fmla="*/ 37903055 h 39914735"/>
              <a:gd name="connsiteX32" fmla="*/ 4355885 w 9162819"/>
              <a:gd name="connsiteY32" fmla="*/ 36348575 h 39914735"/>
              <a:gd name="connsiteX33" fmla="*/ 3624365 w 9162819"/>
              <a:gd name="connsiteY33" fmla="*/ 30496415 h 39914735"/>
              <a:gd name="connsiteX34" fmla="*/ 3715805 w 9162819"/>
              <a:gd name="connsiteY34" fmla="*/ 29764895 h 39914735"/>
              <a:gd name="connsiteX35" fmla="*/ 58205 w 9162819"/>
              <a:gd name="connsiteY35" fmla="*/ 29033375 h 39914735"/>
              <a:gd name="connsiteX36" fmla="*/ 1887005 w 9162819"/>
              <a:gd name="connsiteY36" fmla="*/ 19066415 h 39914735"/>
              <a:gd name="connsiteX37" fmla="*/ 1338365 w 9162819"/>
              <a:gd name="connsiteY37" fmla="*/ 19157855 h 39914735"/>
              <a:gd name="connsiteX38" fmla="*/ 1429805 w 9162819"/>
              <a:gd name="connsiteY38" fmla="*/ 18974975 h 39914735"/>
              <a:gd name="connsiteX39" fmla="*/ 1064045 w 9162819"/>
              <a:gd name="connsiteY39" fmla="*/ 19157855 h 39914735"/>
              <a:gd name="connsiteX40" fmla="*/ 881165 w 9162819"/>
              <a:gd name="connsiteY40" fmla="*/ 18883535 h 39914735"/>
              <a:gd name="connsiteX41" fmla="*/ 515405 w 9162819"/>
              <a:gd name="connsiteY41" fmla="*/ 19066415 h 39914735"/>
              <a:gd name="connsiteX42" fmla="*/ 881165 w 9162819"/>
              <a:gd name="connsiteY42" fmla="*/ 18426335 h 39914735"/>
              <a:gd name="connsiteX43" fmla="*/ 332525 w 9162819"/>
              <a:gd name="connsiteY43" fmla="*/ 18334895 h 39914735"/>
              <a:gd name="connsiteX44" fmla="*/ 606845 w 9162819"/>
              <a:gd name="connsiteY44" fmla="*/ 17786255 h 39914735"/>
              <a:gd name="connsiteX45" fmla="*/ 671531 w 9162819"/>
              <a:gd name="connsiteY45" fmla="*/ 17465166 h 39914735"/>
              <a:gd name="connsiteX46" fmla="*/ 279002 w 9162819"/>
              <a:gd name="connsiteY46" fmla="*/ 17130781 h 39914735"/>
              <a:gd name="connsiteX47" fmla="*/ 843262 w 9162819"/>
              <a:gd name="connsiteY47" fmla="*/ 15201639 h 39914735"/>
              <a:gd name="connsiteX48" fmla="*/ 214696 w 9162819"/>
              <a:gd name="connsiteY48" fmla="*/ 14892977 h 39914735"/>
              <a:gd name="connsiteX49" fmla="*/ 745130 w 9162819"/>
              <a:gd name="connsiteY49" fmla="*/ 12886669 h 39914735"/>
              <a:gd name="connsiteX50" fmla="*/ 205403 w 9162819"/>
              <a:gd name="connsiteY50" fmla="*/ 12475119 h 39914735"/>
              <a:gd name="connsiteX51" fmla="*/ 426200 w 9162819"/>
              <a:gd name="connsiteY51" fmla="*/ 11986403 h 39914735"/>
              <a:gd name="connsiteX52" fmla="*/ 696064 w 9162819"/>
              <a:gd name="connsiteY52" fmla="*/ 11729184 h 39914735"/>
              <a:gd name="connsiteX53" fmla="*/ 1235790 w 9162819"/>
              <a:gd name="connsiteY53" fmla="*/ 10726030 h 39914735"/>
              <a:gd name="connsiteX54" fmla="*/ 2192579 w 9162819"/>
              <a:gd name="connsiteY54" fmla="*/ 10571698 h 39914735"/>
              <a:gd name="connsiteX55" fmla="*/ 2801405 w 9162819"/>
              <a:gd name="connsiteY55" fmla="*/ 7910735 h 39914735"/>
              <a:gd name="connsiteX56" fmla="*/ 3990125 w 9162819"/>
              <a:gd name="connsiteY56" fmla="*/ 7544975 h 39914735"/>
              <a:gd name="connsiteX57" fmla="*/ 4355885 w 9162819"/>
              <a:gd name="connsiteY57" fmla="*/ 6081935 h 39914735"/>
              <a:gd name="connsiteX58" fmla="*/ 3335765 w 9162819"/>
              <a:gd name="connsiteY58" fmla="*/ 5730991 h 39914735"/>
              <a:gd name="connsiteX59" fmla="*/ 3171125 w 9162819"/>
              <a:gd name="connsiteY59" fmla="*/ 5131152 h 39914735"/>
              <a:gd name="connsiteX60" fmla="*/ 3100565 w 9162819"/>
              <a:gd name="connsiteY60" fmla="*/ 4823283 h 39914735"/>
              <a:gd name="connsiteX61" fmla="*/ 2709965 w 9162819"/>
              <a:gd name="connsiteY61" fmla="*/ 4618895 h 39914735"/>
              <a:gd name="connsiteX62" fmla="*/ 2888885 w 9162819"/>
              <a:gd name="connsiteY62" fmla="*/ 3617462 h 39914735"/>
              <a:gd name="connsiteX63" fmla="*/ 2653685 w 9162819"/>
              <a:gd name="connsiteY63" fmla="*/ 3283937 h 39914735"/>
              <a:gd name="connsiteX64" fmla="*/ 2435645 w 9162819"/>
              <a:gd name="connsiteY64" fmla="*/ 2515775 h 39914735"/>
              <a:gd name="connsiteX65" fmla="*/ 2435645 w 9162819"/>
              <a:gd name="connsiteY65" fmla="*/ 1784255 h 39914735"/>
              <a:gd name="connsiteX66" fmla="*/ 3958879 w 9162819"/>
              <a:gd name="connsiteY66" fmla="*/ 618010 h 39914735"/>
              <a:gd name="connsiteX67" fmla="*/ 4809245 w 9162819"/>
              <a:gd name="connsiteY67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624365 w 9162819"/>
              <a:gd name="connsiteY32" fmla="*/ 30496415 h 39914735"/>
              <a:gd name="connsiteX33" fmla="*/ 3715805 w 9162819"/>
              <a:gd name="connsiteY33" fmla="*/ 29764895 h 39914735"/>
              <a:gd name="connsiteX34" fmla="*/ 58205 w 9162819"/>
              <a:gd name="connsiteY34" fmla="*/ 29033375 h 39914735"/>
              <a:gd name="connsiteX35" fmla="*/ 1887005 w 9162819"/>
              <a:gd name="connsiteY35" fmla="*/ 19066415 h 39914735"/>
              <a:gd name="connsiteX36" fmla="*/ 1338365 w 9162819"/>
              <a:gd name="connsiteY36" fmla="*/ 19157855 h 39914735"/>
              <a:gd name="connsiteX37" fmla="*/ 1429805 w 9162819"/>
              <a:gd name="connsiteY37" fmla="*/ 18974975 h 39914735"/>
              <a:gd name="connsiteX38" fmla="*/ 1064045 w 9162819"/>
              <a:gd name="connsiteY38" fmla="*/ 19157855 h 39914735"/>
              <a:gd name="connsiteX39" fmla="*/ 881165 w 9162819"/>
              <a:gd name="connsiteY39" fmla="*/ 18883535 h 39914735"/>
              <a:gd name="connsiteX40" fmla="*/ 515405 w 9162819"/>
              <a:gd name="connsiteY40" fmla="*/ 19066415 h 39914735"/>
              <a:gd name="connsiteX41" fmla="*/ 881165 w 9162819"/>
              <a:gd name="connsiteY41" fmla="*/ 18426335 h 39914735"/>
              <a:gd name="connsiteX42" fmla="*/ 332525 w 9162819"/>
              <a:gd name="connsiteY42" fmla="*/ 18334895 h 39914735"/>
              <a:gd name="connsiteX43" fmla="*/ 606845 w 9162819"/>
              <a:gd name="connsiteY43" fmla="*/ 17786255 h 39914735"/>
              <a:gd name="connsiteX44" fmla="*/ 671531 w 9162819"/>
              <a:gd name="connsiteY44" fmla="*/ 17465166 h 39914735"/>
              <a:gd name="connsiteX45" fmla="*/ 279002 w 9162819"/>
              <a:gd name="connsiteY45" fmla="*/ 17130781 h 39914735"/>
              <a:gd name="connsiteX46" fmla="*/ 843262 w 9162819"/>
              <a:gd name="connsiteY46" fmla="*/ 15201639 h 39914735"/>
              <a:gd name="connsiteX47" fmla="*/ 214696 w 9162819"/>
              <a:gd name="connsiteY47" fmla="*/ 14892977 h 39914735"/>
              <a:gd name="connsiteX48" fmla="*/ 745130 w 9162819"/>
              <a:gd name="connsiteY48" fmla="*/ 12886669 h 39914735"/>
              <a:gd name="connsiteX49" fmla="*/ 205403 w 9162819"/>
              <a:gd name="connsiteY49" fmla="*/ 12475119 h 39914735"/>
              <a:gd name="connsiteX50" fmla="*/ 426200 w 9162819"/>
              <a:gd name="connsiteY50" fmla="*/ 11986403 h 39914735"/>
              <a:gd name="connsiteX51" fmla="*/ 696064 w 9162819"/>
              <a:gd name="connsiteY51" fmla="*/ 11729184 h 39914735"/>
              <a:gd name="connsiteX52" fmla="*/ 1235790 w 9162819"/>
              <a:gd name="connsiteY52" fmla="*/ 10726030 h 39914735"/>
              <a:gd name="connsiteX53" fmla="*/ 2192579 w 9162819"/>
              <a:gd name="connsiteY53" fmla="*/ 10571698 h 39914735"/>
              <a:gd name="connsiteX54" fmla="*/ 2801405 w 9162819"/>
              <a:gd name="connsiteY54" fmla="*/ 7910735 h 39914735"/>
              <a:gd name="connsiteX55" fmla="*/ 3990125 w 9162819"/>
              <a:gd name="connsiteY55" fmla="*/ 7544975 h 39914735"/>
              <a:gd name="connsiteX56" fmla="*/ 4355885 w 9162819"/>
              <a:gd name="connsiteY56" fmla="*/ 6081935 h 39914735"/>
              <a:gd name="connsiteX57" fmla="*/ 3335765 w 9162819"/>
              <a:gd name="connsiteY57" fmla="*/ 5730991 h 39914735"/>
              <a:gd name="connsiteX58" fmla="*/ 3171125 w 9162819"/>
              <a:gd name="connsiteY58" fmla="*/ 5131152 h 39914735"/>
              <a:gd name="connsiteX59" fmla="*/ 3100565 w 9162819"/>
              <a:gd name="connsiteY59" fmla="*/ 4823283 h 39914735"/>
              <a:gd name="connsiteX60" fmla="*/ 2709965 w 9162819"/>
              <a:gd name="connsiteY60" fmla="*/ 4618895 h 39914735"/>
              <a:gd name="connsiteX61" fmla="*/ 2888885 w 9162819"/>
              <a:gd name="connsiteY61" fmla="*/ 3617462 h 39914735"/>
              <a:gd name="connsiteX62" fmla="*/ 2653685 w 9162819"/>
              <a:gd name="connsiteY62" fmla="*/ 3283937 h 39914735"/>
              <a:gd name="connsiteX63" fmla="*/ 2435645 w 9162819"/>
              <a:gd name="connsiteY63" fmla="*/ 2515775 h 39914735"/>
              <a:gd name="connsiteX64" fmla="*/ 2435645 w 9162819"/>
              <a:gd name="connsiteY64" fmla="*/ 1784255 h 39914735"/>
              <a:gd name="connsiteX65" fmla="*/ 3958879 w 9162819"/>
              <a:gd name="connsiteY65" fmla="*/ 618010 h 39914735"/>
              <a:gd name="connsiteX66" fmla="*/ 4809245 w 9162819"/>
              <a:gd name="connsiteY66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624365 w 9162819"/>
              <a:gd name="connsiteY32" fmla="*/ 30496415 h 39914735"/>
              <a:gd name="connsiteX33" fmla="*/ 3715805 w 9162819"/>
              <a:gd name="connsiteY33" fmla="*/ 29764895 h 39914735"/>
              <a:gd name="connsiteX34" fmla="*/ 58205 w 9162819"/>
              <a:gd name="connsiteY34" fmla="*/ 29033375 h 39914735"/>
              <a:gd name="connsiteX35" fmla="*/ 2437909 w 9162819"/>
              <a:gd name="connsiteY35" fmla="*/ 19085645 h 39914735"/>
              <a:gd name="connsiteX36" fmla="*/ 1338365 w 9162819"/>
              <a:gd name="connsiteY36" fmla="*/ 19157855 h 39914735"/>
              <a:gd name="connsiteX37" fmla="*/ 1429805 w 9162819"/>
              <a:gd name="connsiteY37" fmla="*/ 18974975 h 39914735"/>
              <a:gd name="connsiteX38" fmla="*/ 1064045 w 9162819"/>
              <a:gd name="connsiteY38" fmla="*/ 19157855 h 39914735"/>
              <a:gd name="connsiteX39" fmla="*/ 881165 w 9162819"/>
              <a:gd name="connsiteY39" fmla="*/ 18883535 h 39914735"/>
              <a:gd name="connsiteX40" fmla="*/ 515405 w 9162819"/>
              <a:gd name="connsiteY40" fmla="*/ 19066415 h 39914735"/>
              <a:gd name="connsiteX41" fmla="*/ 881165 w 9162819"/>
              <a:gd name="connsiteY41" fmla="*/ 18426335 h 39914735"/>
              <a:gd name="connsiteX42" fmla="*/ 332525 w 9162819"/>
              <a:gd name="connsiteY42" fmla="*/ 18334895 h 39914735"/>
              <a:gd name="connsiteX43" fmla="*/ 606845 w 9162819"/>
              <a:gd name="connsiteY43" fmla="*/ 17786255 h 39914735"/>
              <a:gd name="connsiteX44" fmla="*/ 671531 w 9162819"/>
              <a:gd name="connsiteY44" fmla="*/ 17465166 h 39914735"/>
              <a:gd name="connsiteX45" fmla="*/ 279002 w 9162819"/>
              <a:gd name="connsiteY45" fmla="*/ 17130781 h 39914735"/>
              <a:gd name="connsiteX46" fmla="*/ 843262 w 9162819"/>
              <a:gd name="connsiteY46" fmla="*/ 15201639 h 39914735"/>
              <a:gd name="connsiteX47" fmla="*/ 214696 w 9162819"/>
              <a:gd name="connsiteY47" fmla="*/ 14892977 h 39914735"/>
              <a:gd name="connsiteX48" fmla="*/ 745130 w 9162819"/>
              <a:gd name="connsiteY48" fmla="*/ 12886669 h 39914735"/>
              <a:gd name="connsiteX49" fmla="*/ 205403 w 9162819"/>
              <a:gd name="connsiteY49" fmla="*/ 12475119 h 39914735"/>
              <a:gd name="connsiteX50" fmla="*/ 426200 w 9162819"/>
              <a:gd name="connsiteY50" fmla="*/ 11986403 h 39914735"/>
              <a:gd name="connsiteX51" fmla="*/ 696064 w 9162819"/>
              <a:gd name="connsiteY51" fmla="*/ 11729184 h 39914735"/>
              <a:gd name="connsiteX52" fmla="*/ 1235790 w 9162819"/>
              <a:gd name="connsiteY52" fmla="*/ 10726030 h 39914735"/>
              <a:gd name="connsiteX53" fmla="*/ 2192579 w 9162819"/>
              <a:gd name="connsiteY53" fmla="*/ 10571698 h 39914735"/>
              <a:gd name="connsiteX54" fmla="*/ 2801405 w 9162819"/>
              <a:gd name="connsiteY54" fmla="*/ 7910735 h 39914735"/>
              <a:gd name="connsiteX55" fmla="*/ 3990125 w 9162819"/>
              <a:gd name="connsiteY55" fmla="*/ 7544975 h 39914735"/>
              <a:gd name="connsiteX56" fmla="*/ 4355885 w 9162819"/>
              <a:gd name="connsiteY56" fmla="*/ 6081935 h 39914735"/>
              <a:gd name="connsiteX57" fmla="*/ 3335765 w 9162819"/>
              <a:gd name="connsiteY57" fmla="*/ 5730991 h 39914735"/>
              <a:gd name="connsiteX58" fmla="*/ 3171125 w 9162819"/>
              <a:gd name="connsiteY58" fmla="*/ 5131152 h 39914735"/>
              <a:gd name="connsiteX59" fmla="*/ 3100565 w 9162819"/>
              <a:gd name="connsiteY59" fmla="*/ 4823283 h 39914735"/>
              <a:gd name="connsiteX60" fmla="*/ 2709965 w 9162819"/>
              <a:gd name="connsiteY60" fmla="*/ 4618895 h 39914735"/>
              <a:gd name="connsiteX61" fmla="*/ 2888885 w 9162819"/>
              <a:gd name="connsiteY61" fmla="*/ 3617462 h 39914735"/>
              <a:gd name="connsiteX62" fmla="*/ 2653685 w 9162819"/>
              <a:gd name="connsiteY62" fmla="*/ 3283937 h 39914735"/>
              <a:gd name="connsiteX63" fmla="*/ 2435645 w 9162819"/>
              <a:gd name="connsiteY63" fmla="*/ 2515775 h 39914735"/>
              <a:gd name="connsiteX64" fmla="*/ 2435645 w 9162819"/>
              <a:gd name="connsiteY64" fmla="*/ 1784255 h 39914735"/>
              <a:gd name="connsiteX65" fmla="*/ 3958879 w 9162819"/>
              <a:gd name="connsiteY65" fmla="*/ 618010 h 39914735"/>
              <a:gd name="connsiteX66" fmla="*/ 4809245 w 9162819"/>
              <a:gd name="connsiteY66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624365 w 9162819"/>
              <a:gd name="connsiteY32" fmla="*/ 30496415 h 39914735"/>
              <a:gd name="connsiteX33" fmla="*/ 3715805 w 9162819"/>
              <a:gd name="connsiteY33" fmla="*/ 29764895 h 39914735"/>
              <a:gd name="connsiteX34" fmla="*/ 58205 w 9162819"/>
              <a:gd name="connsiteY34" fmla="*/ 29033375 h 39914735"/>
              <a:gd name="connsiteX35" fmla="*/ 1824583 w 9162819"/>
              <a:gd name="connsiteY35" fmla="*/ 19420030 h 39914735"/>
              <a:gd name="connsiteX36" fmla="*/ 1338365 w 9162819"/>
              <a:gd name="connsiteY36" fmla="*/ 19157855 h 39914735"/>
              <a:gd name="connsiteX37" fmla="*/ 1429805 w 9162819"/>
              <a:gd name="connsiteY37" fmla="*/ 18974975 h 39914735"/>
              <a:gd name="connsiteX38" fmla="*/ 1064045 w 9162819"/>
              <a:gd name="connsiteY38" fmla="*/ 19157855 h 39914735"/>
              <a:gd name="connsiteX39" fmla="*/ 881165 w 9162819"/>
              <a:gd name="connsiteY39" fmla="*/ 18883535 h 39914735"/>
              <a:gd name="connsiteX40" fmla="*/ 515405 w 9162819"/>
              <a:gd name="connsiteY40" fmla="*/ 19066415 h 39914735"/>
              <a:gd name="connsiteX41" fmla="*/ 881165 w 9162819"/>
              <a:gd name="connsiteY41" fmla="*/ 18426335 h 39914735"/>
              <a:gd name="connsiteX42" fmla="*/ 332525 w 9162819"/>
              <a:gd name="connsiteY42" fmla="*/ 18334895 h 39914735"/>
              <a:gd name="connsiteX43" fmla="*/ 606845 w 9162819"/>
              <a:gd name="connsiteY43" fmla="*/ 17786255 h 39914735"/>
              <a:gd name="connsiteX44" fmla="*/ 671531 w 9162819"/>
              <a:gd name="connsiteY44" fmla="*/ 17465166 h 39914735"/>
              <a:gd name="connsiteX45" fmla="*/ 279002 w 9162819"/>
              <a:gd name="connsiteY45" fmla="*/ 17130781 h 39914735"/>
              <a:gd name="connsiteX46" fmla="*/ 843262 w 9162819"/>
              <a:gd name="connsiteY46" fmla="*/ 15201639 h 39914735"/>
              <a:gd name="connsiteX47" fmla="*/ 214696 w 9162819"/>
              <a:gd name="connsiteY47" fmla="*/ 14892977 h 39914735"/>
              <a:gd name="connsiteX48" fmla="*/ 745130 w 9162819"/>
              <a:gd name="connsiteY48" fmla="*/ 12886669 h 39914735"/>
              <a:gd name="connsiteX49" fmla="*/ 205403 w 9162819"/>
              <a:gd name="connsiteY49" fmla="*/ 12475119 h 39914735"/>
              <a:gd name="connsiteX50" fmla="*/ 426200 w 9162819"/>
              <a:gd name="connsiteY50" fmla="*/ 11986403 h 39914735"/>
              <a:gd name="connsiteX51" fmla="*/ 696064 w 9162819"/>
              <a:gd name="connsiteY51" fmla="*/ 11729184 h 39914735"/>
              <a:gd name="connsiteX52" fmla="*/ 1235790 w 9162819"/>
              <a:gd name="connsiteY52" fmla="*/ 10726030 h 39914735"/>
              <a:gd name="connsiteX53" fmla="*/ 2192579 w 9162819"/>
              <a:gd name="connsiteY53" fmla="*/ 10571698 h 39914735"/>
              <a:gd name="connsiteX54" fmla="*/ 2801405 w 9162819"/>
              <a:gd name="connsiteY54" fmla="*/ 7910735 h 39914735"/>
              <a:gd name="connsiteX55" fmla="*/ 3990125 w 9162819"/>
              <a:gd name="connsiteY55" fmla="*/ 7544975 h 39914735"/>
              <a:gd name="connsiteX56" fmla="*/ 4355885 w 9162819"/>
              <a:gd name="connsiteY56" fmla="*/ 6081935 h 39914735"/>
              <a:gd name="connsiteX57" fmla="*/ 3335765 w 9162819"/>
              <a:gd name="connsiteY57" fmla="*/ 5730991 h 39914735"/>
              <a:gd name="connsiteX58" fmla="*/ 3171125 w 9162819"/>
              <a:gd name="connsiteY58" fmla="*/ 5131152 h 39914735"/>
              <a:gd name="connsiteX59" fmla="*/ 3100565 w 9162819"/>
              <a:gd name="connsiteY59" fmla="*/ 4823283 h 39914735"/>
              <a:gd name="connsiteX60" fmla="*/ 2709965 w 9162819"/>
              <a:gd name="connsiteY60" fmla="*/ 4618895 h 39914735"/>
              <a:gd name="connsiteX61" fmla="*/ 2888885 w 9162819"/>
              <a:gd name="connsiteY61" fmla="*/ 3617462 h 39914735"/>
              <a:gd name="connsiteX62" fmla="*/ 2653685 w 9162819"/>
              <a:gd name="connsiteY62" fmla="*/ 3283937 h 39914735"/>
              <a:gd name="connsiteX63" fmla="*/ 2435645 w 9162819"/>
              <a:gd name="connsiteY63" fmla="*/ 2515775 h 39914735"/>
              <a:gd name="connsiteX64" fmla="*/ 2435645 w 9162819"/>
              <a:gd name="connsiteY64" fmla="*/ 1784255 h 39914735"/>
              <a:gd name="connsiteX65" fmla="*/ 3958879 w 9162819"/>
              <a:gd name="connsiteY65" fmla="*/ 618010 h 39914735"/>
              <a:gd name="connsiteX66" fmla="*/ 4809245 w 9162819"/>
              <a:gd name="connsiteY66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624365 w 9162819"/>
              <a:gd name="connsiteY32" fmla="*/ 30496415 h 39914735"/>
              <a:gd name="connsiteX33" fmla="*/ 3715805 w 9162819"/>
              <a:gd name="connsiteY33" fmla="*/ 29764895 h 39914735"/>
              <a:gd name="connsiteX34" fmla="*/ 58205 w 9162819"/>
              <a:gd name="connsiteY34" fmla="*/ 29033375 h 39914735"/>
              <a:gd name="connsiteX35" fmla="*/ 1824583 w 9162819"/>
              <a:gd name="connsiteY35" fmla="*/ 19420030 h 39914735"/>
              <a:gd name="connsiteX36" fmla="*/ 1338365 w 9162819"/>
              <a:gd name="connsiteY36" fmla="*/ 19157855 h 39914735"/>
              <a:gd name="connsiteX37" fmla="*/ 1554720 w 9162819"/>
              <a:gd name="connsiteY37" fmla="*/ 19420030 h 39914735"/>
              <a:gd name="connsiteX38" fmla="*/ 1064045 w 9162819"/>
              <a:gd name="connsiteY38" fmla="*/ 19157855 h 39914735"/>
              <a:gd name="connsiteX39" fmla="*/ 881165 w 9162819"/>
              <a:gd name="connsiteY39" fmla="*/ 18883535 h 39914735"/>
              <a:gd name="connsiteX40" fmla="*/ 515405 w 9162819"/>
              <a:gd name="connsiteY40" fmla="*/ 19066415 h 39914735"/>
              <a:gd name="connsiteX41" fmla="*/ 881165 w 9162819"/>
              <a:gd name="connsiteY41" fmla="*/ 18426335 h 39914735"/>
              <a:gd name="connsiteX42" fmla="*/ 332525 w 9162819"/>
              <a:gd name="connsiteY42" fmla="*/ 18334895 h 39914735"/>
              <a:gd name="connsiteX43" fmla="*/ 606845 w 9162819"/>
              <a:gd name="connsiteY43" fmla="*/ 17786255 h 39914735"/>
              <a:gd name="connsiteX44" fmla="*/ 671531 w 9162819"/>
              <a:gd name="connsiteY44" fmla="*/ 17465166 h 39914735"/>
              <a:gd name="connsiteX45" fmla="*/ 279002 w 9162819"/>
              <a:gd name="connsiteY45" fmla="*/ 17130781 h 39914735"/>
              <a:gd name="connsiteX46" fmla="*/ 843262 w 9162819"/>
              <a:gd name="connsiteY46" fmla="*/ 15201639 h 39914735"/>
              <a:gd name="connsiteX47" fmla="*/ 214696 w 9162819"/>
              <a:gd name="connsiteY47" fmla="*/ 14892977 h 39914735"/>
              <a:gd name="connsiteX48" fmla="*/ 745130 w 9162819"/>
              <a:gd name="connsiteY48" fmla="*/ 12886669 h 39914735"/>
              <a:gd name="connsiteX49" fmla="*/ 205403 w 9162819"/>
              <a:gd name="connsiteY49" fmla="*/ 12475119 h 39914735"/>
              <a:gd name="connsiteX50" fmla="*/ 426200 w 9162819"/>
              <a:gd name="connsiteY50" fmla="*/ 11986403 h 39914735"/>
              <a:gd name="connsiteX51" fmla="*/ 696064 w 9162819"/>
              <a:gd name="connsiteY51" fmla="*/ 11729184 h 39914735"/>
              <a:gd name="connsiteX52" fmla="*/ 1235790 w 9162819"/>
              <a:gd name="connsiteY52" fmla="*/ 10726030 h 39914735"/>
              <a:gd name="connsiteX53" fmla="*/ 2192579 w 9162819"/>
              <a:gd name="connsiteY53" fmla="*/ 10571698 h 39914735"/>
              <a:gd name="connsiteX54" fmla="*/ 2801405 w 9162819"/>
              <a:gd name="connsiteY54" fmla="*/ 7910735 h 39914735"/>
              <a:gd name="connsiteX55" fmla="*/ 3990125 w 9162819"/>
              <a:gd name="connsiteY55" fmla="*/ 7544975 h 39914735"/>
              <a:gd name="connsiteX56" fmla="*/ 4355885 w 9162819"/>
              <a:gd name="connsiteY56" fmla="*/ 6081935 h 39914735"/>
              <a:gd name="connsiteX57" fmla="*/ 3335765 w 9162819"/>
              <a:gd name="connsiteY57" fmla="*/ 5730991 h 39914735"/>
              <a:gd name="connsiteX58" fmla="*/ 3171125 w 9162819"/>
              <a:gd name="connsiteY58" fmla="*/ 5131152 h 39914735"/>
              <a:gd name="connsiteX59" fmla="*/ 3100565 w 9162819"/>
              <a:gd name="connsiteY59" fmla="*/ 4823283 h 39914735"/>
              <a:gd name="connsiteX60" fmla="*/ 2709965 w 9162819"/>
              <a:gd name="connsiteY60" fmla="*/ 4618895 h 39914735"/>
              <a:gd name="connsiteX61" fmla="*/ 2888885 w 9162819"/>
              <a:gd name="connsiteY61" fmla="*/ 3617462 h 39914735"/>
              <a:gd name="connsiteX62" fmla="*/ 2653685 w 9162819"/>
              <a:gd name="connsiteY62" fmla="*/ 3283937 h 39914735"/>
              <a:gd name="connsiteX63" fmla="*/ 2435645 w 9162819"/>
              <a:gd name="connsiteY63" fmla="*/ 2515775 h 39914735"/>
              <a:gd name="connsiteX64" fmla="*/ 2435645 w 9162819"/>
              <a:gd name="connsiteY64" fmla="*/ 1784255 h 39914735"/>
              <a:gd name="connsiteX65" fmla="*/ 3958879 w 9162819"/>
              <a:gd name="connsiteY65" fmla="*/ 618010 h 39914735"/>
              <a:gd name="connsiteX66" fmla="*/ 4809245 w 9162819"/>
              <a:gd name="connsiteY66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624365 w 9162819"/>
              <a:gd name="connsiteY32" fmla="*/ 30496415 h 39914735"/>
              <a:gd name="connsiteX33" fmla="*/ 3715805 w 9162819"/>
              <a:gd name="connsiteY33" fmla="*/ 29764895 h 39914735"/>
              <a:gd name="connsiteX34" fmla="*/ 58205 w 9162819"/>
              <a:gd name="connsiteY34" fmla="*/ 29033375 h 39914735"/>
              <a:gd name="connsiteX35" fmla="*/ 1824583 w 9162819"/>
              <a:gd name="connsiteY35" fmla="*/ 19420030 h 39914735"/>
              <a:gd name="connsiteX36" fmla="*/ 1338365 w 9162819"/>
              <a:gd name="connsiteY36" fmla="*/ 19157855 h 39914735"/>
              <a:gd name="connsiteX37" fmla="*/ 1554720 w 9162819"/>
              <a:gd name="connsiteY37" fmla="*/ 19420030 h 39914735"/>
              <a:gd name="connsiteX38" fmla="*/ 881165 w 9162819"/>
              <a:gd name="connsiteY38" fmla="*/ 18883535 h 39914735"/>
              <a:gd name="connsiteX39" fmla="*/ 515405 w 9162819"/>
              <a:gd name="connsiteY39" fmla="*/ 19066415 h 39914735"/>
              <a:gd name="connsiteX40" fmla="*/ 881165 w 9162819"/>
              <a:gd name="connsiteY40" fmla="*/ 18426335 h 39914735"/>
              <a:gd name="connsiteX41" fmla="*/ 332525 w 9162819"/>
              <a:gd name="connsiteY41" fmla="*/ 18334895 h 39914735"/>
              <a:gd name="connsiteX42" fmla="*/ 606845 w 9162819"/>
              <a:gd name="connsiteY42" fmla="*/ 17786255 h 39914735"/>
              <a:gd name="connsiteX43" fmla="*/ 671531 w 9162819"/>
              <a:gd name="connsiteY43" fmla="*/ 17465166 h 39914735"/>
              <a:gd name="connsiteX44" fmla="*/ 279002 w 9162819"/>
              <a:gd name="connsiteY44" fmla="*/ 17130781 h 39914735"/>
              <a:gd name="connsiteX45" fmla="*/ 843262 w 9162819"/>
              <a:gd name="connsiteY45" fmla="*/ 15201639 h 39914735"/>
              <a:gd name="connsiteX46" fmla="*/ 214696 w 9162819"/>
              <a:gd name="connsiteY46" fmla="*/ 14892977 h 39914735"/>
              <a:gd name="connsiteX47" fmla="*/ 745130 w 9162819"/>
              <a:gd name="connsiteY47" fmla="*/ 12886669 h 39914735"/>
              <a:gd name="connsiteX48" fmla="*/ 205403 w 9162819"/>
              <a:gd name="connsiteY48" fmla="*/ 12475119 h 39914735"/>
              <a:gd name="connsiteX49" fmla="*/ 426200 w 9162819"/>
              <a:gd name="connsiteY49" fmla="*/ 11986403 h 39914735"/>
              <a:gd name="connsiteX50" fmla="*/ 696064 w 9162819"/>
              <a:gd name="connsiteY50" fmla="*/ 11729184 h 39914735"/>
              <a:gd name="connsiteX51" fmla="*/ 1235790 w 9162819"/>
              <a:gd name="connsiteY51" fmla="*/ 10726030 h 39914735"/>
              <a:gd name="connsiteX52" fmla="*/ 2192579 w 9162819"/>
              <a:gd name="connsiteY52" fmla="*/ 10571698 h 39914735"/>
              <a:gd name="connsiteX53" fmla="*/ 2801405 w 9162819"/>
              <a:gd name="connsiteY53" fmla="*/ 7910735 h 39914735"/>
              <a:gd name="connsiteX54" fmla="*/ 3990125 w 9162819"/>
              <a:gd name="connsiteY54" fmla="*/ 7544975 h 39914735"/>
              <a:gd name="connsiteX55" fmla="*/ 4355885 w 9162819"/>
              <a:gd name="connsiteY55" fmla="*/ 6081935 h 39914735"/>
              <a:gd name="connsiteX56" fmla="*/ 3335765 w 9162819"/>
              <a:gd name="connsiteY56" fmla="*/ 5730991 h 39914735"/>
              <a:gd name="connsiteX57" fmla="*/ 3171125 w 9162819"/>
              <a:gd name="connsiteY57" fmla="*/ 5131152 h 39914735"/>
              <a:gd name="connsiteX58" fmla="*/ 3100565 w 9162819"/>
              <a:gd name="connsiteY58" fmla="*/ 4823283 h 39914735"/>
              <a:gd name="connsiteX59" fmla="*/ 2709965 w 9162819"/>
              <a:gd name="connsiteY59" fmla="*/ 4618895 h 39914735"/>
              <a:gd name="connsiteX60" fmla="*/ 2888885 w 9162819"/>
              <a:gd name="connsiteY60" fmla="*/ 3617462 h 39914735"/>
              <a:gd name="connsiteX61" fmla="*/ 2653685 w 9162819"/>
              <a:gd name="connsiteY61" fmla="*/ 3283937 h 39914735"/>
              <a:gd name="connsiteX62" fmla="*/ 2435645 w 9162819"/>
              <a:gd name="connsiteY62" fmla="*/ 2515775 h 39914735"/>
              <a:gd name="connsiteX63" fmla="*/ 2435645 w 9162819"/>
              <a:gd name="connsiteY63" fmla="*/ 1784255 h 39914735"/>
              <a:gd name="connsiteX64" fmla="*/ 3958879 w 9162819"/>
              <a:gd name="connsiteY64" fmla="*/ 618010 h 39914735"/>
              <a:gd name="connsiteX65" fmla="*/ 4809245 w 9162819"/>
              <a:gd name="connsiteY65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624365 w 9162819"/>
              <a:gd name="connsiteY32" fmla="*/ 30496415 h 39914735"/>
              <a:gd name="connsiteX33" fmla="*/ 3715805 w 9162819"/>
              <a:gd name="connsiteY33" fmla="*/ 29764895 h 39914735"/>
              <a:gd name="connsiteX34" fmla="*/ 58205 w 9162819"/>
              <a:gd name="connsiteY34" fmla="*/ 29033375 h 39914735"/>
              <a:gd name="connsiteX35" fmla="*/ 1824583 w 9162819"/>
              <a:gd name="connsiteY35" fmla="*/ 19420030 h 39914735"/>
              <a:gd name="connsiteX36" fmla="*/ 1338365 w 9162819"/>
              <a:gd name="connsiteY36" fmla="*/ 19157855 h 39914735"/>
              <a:gd name="connsiteX37" fmla="*/ 1554720 w 9162819"/>
              <a:gd name="connsiteY37" fmla="*/ 19420030 h 39914735"/>
              <a:gd name="connsiteX38" fmla="*/ 881165 w 9162819"/>
              <a:gd name="connsiteY38" fmla="*/ 18883535 h 39914735"/>
              <a:gd name="connsiteX39" fmla="*/ 881165 w 9162819"/>
              <a:gd name="connsiteY39" fmla="*/ 18426335 h 39914735"/>
              <a:gd name="connsiteX40" fmla="*/ 332525 w 9162819"/>
              <a:gd name="connsiteY40" fmla="*/ 18334895 h 39914735"/>
              <a:gd name="connsiteX41" fmla="*/ 606845 w 9162819"/>
              <a:gd name="connsiteY41" fmla="*/ 17786255 h 39914735"/>
              <a:gd name="connsiteX42" fmla="*/ 671531 w 9162819"/>
              <a:gd name="connsiteY42" fmla="*/ 17465166 h 39914735"/>
              <a:gd name="connsiteX43" fmla="*/ 279002 w 9162819"/>
              <a:gd name="connsiteY43" fmla="*/ 17130781 h 39914735"/>
              <a:gd name="connsiteX44" fmla="*/ 843262 w 9162819"/>
              <a:gd name="connsiteY44" fmla="*/ 15201639 h 39914735"/>
              <a:gd name="connsiteX45" fmla="*/ 214696 w 9162819"/>
              <a:gd name="connsiteY45" fmla="*/ 14892977 h 39914735"/>
              <a:gd name="connsiteX46" fmla="*/ 745130 w 9162819"/>
              <a:gd name="connsiteY46" fmla="*/ 12886669 h 39914735"/>
              <a:gd name="connsiteX47" fmla="*/ 205403 w 9162819"/>
              <a:gd name="connsiteY47" fmla="*/ 12475119 h 39914735"/>
              <a:gd name="connsiteX48" fmla="*/ 426200 w 9162819"/>
              <a:gd name="connsiteY48" fmla="*/ 11986403 h 39914735"/>
              <a:gd name="connsiteX49" fmla="*/ 696064 w 9162819"/>
              <a:gd name="connsiteY49" fmla="*/ 11729184 h 39914735"/>
              <a:gd name="connsiteX50" fmla="*/ 1235790 w 9162819"/>
              <a:gd name="connsiteY50" fmla="*/ 10726030 h 39914735"/>
              <a:gd name="connsiteX51" fmla="*/ 2192579 w 9162819"/>
              <a:gd name="connsiteY51" fmla="*/ 10571698 h 39914735"/>
              <a:gd name="connsiteX52" fmla="*/ 2801405 w 9162819"/>
              <a:gd name="connsiteY52" fmla="*/ 7910735 h 39914735"/>
              <a:gd name="connsiteX53" fmla="*/ 3990125 w 9162819"/>
              <a:gd name="connsiteY53" fmla="*/ 7544975 h 39914735"/>
              <a:gd name="connsiteX54" fmla="*/ 4355885 w 9162819"/>
              <a:gd name="connsiteY54" fmla="*/ 6081935 h 39914735"/>
              <a:gd name="connsiteX55" fmla="*/ 3335765 w 9162819"/>
              <a:gd name="connsiteY55" fmla="*/ 5730991 h 39914735"/>
              <a:gd name="connsiteX56" fmla="*/ 3171125 w 9162819"/>
              <a:gd name="connsiteY56" fmla="*/ 5131152 h 39914735"/>
              <a:gd name="connsiteX57" fmla="*/ 3100565 w 9162819"/>
              <a:gd name="connsiteY57" fmla="*/ 4823283 h 39914735"/>
              <a:gd name="connsiteX58" fmla="*/ 2709965 w 9162819"/>
              <a:gd name="connsiteY58" fmla="*/ 4618895 h 39914735"/>
              <a:gd name="connsiteX59" fmla="*/ 2888885 w 9162819"/>
              <a:gd name="connsiteY59" fmla="*/ 3617462 h 39914735"/>
              <a:gd name="connsiteX60" fmla="*/ 2653685 w 9162819"/>
              <a:gd name="connsiteY60" fmla="*/ 3283937 h 39914735"/>
              <a:gd name="connsiteX61" fmla="*/ 2435645 w 9162819"/>
              <a:gd name="connsiteY61" fmla="*/ 2515775 h 39914735"/>
              <a:gd name="connsiteX62" fmla="*/ 2435645 w 9162819"/>
              <a:gd name="connsiteY62" fmla="*/ 1784255 h 39914735"/>
              <a:gd name="connsiteX63" fmla="*/ 3958879 w 9162819"/>
              <a:gd name="connsiteY63" fmla="*/ 618010 h 39914735"/>
              <a:gd name="connsiteX64" fmla="*/ 4809245 w 9162819"/>
              <a:gd name="connsiteY64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624365 w 9162819"/>
              <a:gd name="connsiteY32" fmla="*/ 30496415 h 39914735"/>
              <a:gd name="connsiteX33" fmla="*/ 3715805 w 9162819"/>
              <a:gd name="connsiteY33" fmla="*/ 29764895 h 39914735"/>
              <a:gd name="connsiteX34" fmla="*/ 58205 w 9162819"/>
              <a:gd name="connsiteY34" fmla="*/ 29033375 h 39914735"/>
              <a:gd name="connsiteX35" fmla="*/ 1824583 w 9162819"/>
              <a:gd name="connsiteY35" fmla="*/ 19420030 h 39914735"/>
              <a:gd name="connsiteX36" fmla="*/ 1338365 w 9162819"/>
              <a:gd name="connsiteY36" fmla="*/ 19157855 h 39914735"/>
              <a:gd name="connsiteX37" fmla="*/ 1554720 w 9162819"/>
              <a:gd name="connsiteY37" fmla="*/ 19420030 h 39914735"/>
              <a:gd name="connsiteX38" fmla="*/ 881165 w 9162819"/>
              <a:gd name="connsiteY38" fmla="*/ 18883535 h 39914735"/>
              <a:gd name="connsiteX39" fmla="*/ 881165 w 9162819"/>
              <a:gd name="connsiteY39" fmla="*/ 18426335 h 39914735"/>
              <a:gd name="connsiteX40" fmla="*/ 606845 w 9162819"/>
              <a:gd name="connsiteY40" fmla="*/ 17786255 h 39914735"/>
              <a:gd name="connsiteX41" fmla="*/ 671531 w 9162819"/>
              <a:gd name="connsiteY41" fmla="*/ 17465166 h 39914735"/>
              <a:gd name="connsiteX42" fmla="*/ 279002 w 9162819"/>
              <a:gd name="connsiteY42" fmla="*/ 17130781 h 39914735"/>
              <a:gd name="connsiteX43" fmla="*/ 843262 w 9162819"/>
              <a:gd name="connsiteY43" fmla="*/ 15201639 h 39914735"/>
              <a:gd name="connsiteX44" fmla="*/ 214696 w 9162819"/>
              <a:gd name="connsiteY44" fmla="*/ 14892977 h 39914735"/>
              <a:gd name="connsiteX45" fmla="*/ 745130 w 9162819"/>
              <a:gd name="connsiteY45" fmla="*/ 12886669 h 39914735"/>
              <a:gd name="connsiteX46" fmla="*/ 205403 w 9162819"/>
              <a:gd name="connsiteY46" fmla="*/ 12475119 h 39914735"/>
              <a:gd name="connsiteX47" fmla="*/ 426200 w 9162819"/>
              <a:gd name="connsiteY47" fmla="*/ 11986403 h 39914735"/>
              <a:gd name="connsiteX48" fmla="*/ 696064 w 9162819"/>
              <a:gd name="connsiteY48" fmla="*/ 11729184 h 39914735"/>
              <a:gd name="connsiteX49" fmla="*/ 1235790 w 9162819"/>
              <a:gd name="connsiteY49" fmla="*/ 10726030 h 39914735"/>
              <a:gd name="connsiteX50" fmla="*/ 2192579 w 9162819"/>
              <a:gd name="connsiteY50" fmla="*/ 10571698 h 39914735"/>
              <a:gd name="connsiteX51" fmla="*/ 2801405 w 9162819"/>
              <a:gd name="connsiteY51" fmla="*/ 7910735 h 39914735"/>
              <a:gd name="connsiteX52" fmla="*/ 3990125 w 9162819"/>
              <a:gd name="connsiteY52" fmla="*/ 7544975 h 39914735"/>
              <a:gd name="connsiteX53" fmla="*/ 4355885 w 9162819"/>
              <a:gd name="connsiteY53" fmla="*/ 6081935 h 39914735"/>
              <a:gd name="connsiteX54" fmla="*/ 3335765 w 9162819"/>
              <a:gd name="connsiteY54" fmla="*/ 5730991 h 39914735"/>
              <a:gd name="connsiteX55" fmla="*/ 3171125 w 9162819"/>
              <a:gd name="connsiteY55" fmla="*/ 5131152 h 39914735"/>
              <a:gd name="connsiteX56" fmla="*/ 3100565 w 9162819"/>
              <a:gd name="connsiteY56" fmla="*/ 4823283 h 39914735"/>
              <a:gd name="connsiteX57" fmla="*/ 2709965 w 9162819"/>
              <a:gd name="connsiteY57" fmla="*/ 4618895 h 39914735"/>
              <a:gd name="connsiteX58" fmla="*/ 2888885 w 9162819"/>
              <a:gd name="connsiteY58" fmla="*/ 3617462 h 39914735"/>
              <a:gd name="connsiteX59" fmla="*/ 2653685 w 9162819"/>
              <a:gd name="connsiteY59" fmla="*/ 3283937 h 39914735"/>
              <a:gd name="connsiteX60" fmla="*/ 2435645 w 9162819"/>
              <a:gd name="connsiteY60" fmla="*/ 2515775 h 39914735"/>
              <a:gd name="connsiteX61" fmla="*/ 2435645 w 9162819"/>
              <a:gd name="connsiteY61" fmla="*/ 1784255 h 39914735"/>
              <a:gd name="connsiteX62" fmla="*/ 3958879 w 9162819"/>
              <a:gd name="connsiteY62" fmla="*/ 618010 h 39914735"/>
              <a:gd name="connsiteX63" fmla="*/ 4809245 w 9162819"/>
              <a:gd name="connsiteY63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624365 w 9162819"/>
              <a:gd name="connsiteY32" fmla="*/ 30496415 h 39914735"/>
              <a:gd name="connsiteX33" fmla="*/ 3715805 w 9162819"/>
              <a:gd name="connsiteY33" fmla="*/ 29764895 h 39914735"/>
              <a:gd name="connsiteX34" fmla="*/ 58205 w 9162819"/>
              <a:gd name="connsiteY34" fmla="*/ 29033375 h 39914735"/>
              <a:gd name="connsiteX35" fmla="*/ 1824583 w 9162819"/>
              <a:gd name="connsiteY35" fmla="*/ 19420030 h 39914735"/>
              <a:gd name="connsiteX36" fmla="*/ 1338365 w 9162819"/>
              <a:gd name="connsiteY36" fmla="*/ 19157855 h 39914735"/>
              <a:gd name="connsiteX37" fmla="*/ 1554720 w 9162819"/>
              <a:gd name="connsiteY37" fmla="*/ 19420030 h 39914735"/>
              <a:gd name="connsiteX38" fmla="*/ 881165 w 9162819"/>
              <a:gd name="connsiteY38" fmla="*/ 18883535 h 39914735"/>
              <a:gd name="connsiteX39" fmla="*/ 881165 w 9162819"/>
              <a:gd name="connsiteY39" fmla="*/ 18426335 h 39914735"/>
              <a:gd name="connsiteX40" fmla="*/ 606845 w 9162819"/>
              <a:gd name="connsiteY40" fmla="*/ 17786255 h 39914735"/>
              <a:gd name="connsiteX41" fmla="*/ 279002 w 9162819"/>
              <a:gd name="connsiteY41" fmla="*/ 17130781 h 39914735"/>
              <a:gd name="connsiteX42" fmla="*/ 843262 w 9162819"/>
              <a:gd name="connsiteY42" fmla="*/ 15201639 h 39914735"/>
              <a:gd name="connsiteX43" fmla="*/ 214696 w 9162819"/>
              <a:gd name="connsiteY43" fmla="*/ 14892977 h 39914735"/>
              <a:gd name="connsiteX44" fmla="*/ 745130 w 9162819"/>
              <a:gd name="connsiteY44" fmla="*/ 12886669 h 39914735"/>
              <a:gd name="connsiteX45" fmla="*/ 205403 w 9162819"/>
              <a:gd name="connsiteY45" fmla="*/ 12475119 h 39914735"/>
              <a:gd name="connsiteX46" fmla="*/ 426200 w 9162819"/>
              <a:gd name="connsiteY46" fmla="*/ 11986403 h 39914735"/>
              <a:gd name="connsiteX47" fmla="*/ 696064 w 9162819"/>
              <a:gd name="connsiteY47" fmla="*/ 11729184 h 39914735"/>
              <a:gd name="connsiteX48" fmla="*/ 1235790 w 9162819"/>
              <a:gd name="connsiteY48" fmla="*/ 10726030 h 39914735"/>
              <a:gd name="connsiteX49" fmla="*/ 2192579 w 9162819"/>
              <a:gd name="connsiteY49" fmla="*/ 10571698 h 39914735"/>
              <a:gd name="connsiteX50" fmla="*/ 2801405 w 9162819"/>
              <a:gd name="connsiteY50" fmla="*/ 7910735 h 39914735"/>
              <a:gd name="connsiteX51" fmla="*/ 3990125 w 9162819"/>
              <a:gd name="connsiteY51" fmla="*/ 7544975 h 39914735"/>
              <a:gd name="connsiteX52" fmla="*/ 4355885 w 9162819"/>
              <a:gd name="connsiteY52" fmla="*/ 6081935 h 39914735"/>
              <a:gd name="connsiteX53" fmla="*/ 3335765 w 9162819"/>
              <a:gd name="connsiteY53" fmla="*/ 5730991 h 39914735"/>
              <a:gd name="connsiteX54" fmla="*/ 3171125 w 9162819"/>
              <a:gd name="connsiteY54" fmla="*/ 5131152 h 39914735"/>
              <a:gd name="connsiteX55" fmla="*/ 3100565 w 9162819"/>
              <a:gd name="connsiteY55" fmla="*/ 4823283 h 39914735"/>
              <a:gd name="connsiteX56" fmla="*/ 2709965 w 9162819"/>
              <a:gd name="connsiteY56" fmla="*/ 4618895 h 39914735"/>
              <a:gd name="connsiteX57" fmla="*/ 2888885 w 9162819"/>
              <a:gd name="connsiteY57" fmla="*/ 3617462 h 39914735"/>
              <a:gd name="connsiteX58" fmla="*/ 2653685 w 9162819"/>
              <a:gd name="connsiteY58" fmla="*/ 3283937 h 39914735"/>
              <a:gd name="connsiteX59" fmla="*/ 2435645 w 9162819"/>
              <a:gd name="connsiteY59" fmla="*/ 2515775 h 39914735"/>
              <a:gd name="connsiteX60" fmla="*/ 2435645 w 9162819"/>
              <a:gd name="connsiteY60" fmla="*/ 1784255 h 39914735"/>
              <a:gd name="connsiteX61" fmla="*/ 3958879 w 9162819"/>
              <a:gd name="connsiteY61" fmla="*/ 618010 h 39914735"/>
              <a:gd name="connsiteX62" fmla="*/ 4809245 w 9162819"/>
              <a:gd name="connsiteY62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624365 w 9162819"/>
              <a:gd name="connsiteY32" fmla="*/ 30496415 h 39914735"/>
              <a:gd name="connsiteX33" fmla="*/ 3715805 w 9162819"/>
              <a:gd name="connsiteY33" fmla="*/ 29764895 h 39914735"/>
              <a:gd name="connsiteX34" fmla="*/ 58205 w 9162819"/>
              <a:gd name="connsiteY34" fmla="*/ 29033375 h 39914735"/>
              <a:gd name="connsiteX35" fmla="*/ 1824583 w 9162819"/>
              <a:gd name="connsiteY35" fmla="*/ 19420030 h 39914735"/>
              <a:gd name="connsiteX36" fmla="*/ 1338365 w 9162819"/>
              <a:gd name="connsiteY36" fmla="*/ 19157855 h 39914735"/>
              <a:gd name="connsiteX37" fmla="*/ 1554720 w 9162819"/>
              <a:gd name="connsiteY37" fmla="*/ 19420030 h 39914735"/>
              <a:gd name="connsiteX38" fmla="*/ 881165 w 9162819"/>
              <a:gd name="connsiteY38" fmla="*/ 18883535 h 39914735"/>
              <a:gd name="connsiteX39" fmla="*/ 881165 w 9162819"/>
              <a:gd name="connsiteY39" fmla="*/ 18426335 h 39914735"/>
              <a:gd name="connsiteX40" fmla="*/ 606845 w 9162819"/>
              <a:gd name="connsiteY40" fmla="*/ 17786255 h 39914735"/>
              <a:gd name="connsiteX41" fmla="*/ 279002 w 9162819"/>
              <a:gd name="connsiteY41" fmla="*/ 17130781 h 39914735"/>
              <a:gd name="connsiteX42" fmla="*/ 843262 w 9162819"/>
              <a:gd name="connsiteY42" fmla="*/ 15201639 h 39914735"/>
              <a:gd name="connsiteX43" fmla="*/ 214696 w 9162819"/>
              <a:gd name="connsiteY43" fmla="*/ 14892977 h 39914735"/>
              <a:gd name="connsiteX44" fmla="*/ 745130 w 9162819"/>
              <a:gd name="connsiteY44" fmla="*/ 12886669 h 39914735"/>
              <a:gd name="connsiteX45" fmla="*/ 205403 w 9162819"/>
              <a:gd name="connsiteY45" fmla="*/ 12475119 h 39914735"/>
              <a:gd name="connsiteX46" fmla="*/ 426200 w 9162819"/>
              <a:gd name="connsiteY46" fmla="*/ 11986403 h 39914735"/>
              <a:gd name="connsiteX47" fmla="*/ 696064 w 9162819"/>
              <a:gd name="connsiteY47" fmla="*/ 11729184 h 39914735"/>
              <a:gd name="connsiteX48" fmla="*/ 1235790 w 9162819"/>
              <a:gd name="connsiteY48" fmla="*/ 10726030 h 39914735"/>
              <a:gd name="connsiteX49" fmla="*/ 2192579 w 9162819"/>
              <a:gd name="connsiteY49" fmla="*/ 10571698 h 39914735"/>
              <a:gd name="connsiteX50" fmla="*/ 2801405 w 9162819"/>
              <a:gd name="connsiteY50" fmla="*/ 7910735 h 39914735"/>
              <a:gd name="connsiteX51" fmla="*/ 3990125 w 9162819"/>
              <a:gd name="connsiteY51" fmla="*/ 7544975 h 39914735"/>
              <a:gd name="connsiteX52" fmla="*/ 4355885 w 9162819"/>
              <a:gd name="connsiteY52" fmla="*/ 6081935 h 39914735"/>
              <a:gd name="connsiteX53" fmla="*/ 3335765 w 9162819"/>
              <a:gd name="connsiteY53" fmla="*/ 5730991 h 39914735"/>
              <a:gd name="connsiteX54" fmla="*/ 3171125 w 9162819"/>
              <a:gd name="connsiteY54" fmla="*/ 5131152 h 39914735"/>
              <a:gd name="connsiteX55" fmla="*/ 3100565 w 9162819"/>
              <a:gd name="connsiteY55" fmla="*/ 4823283 h 39914735"/>
              <a:gd name="connsiteX56" fmla="*/ 2709965 w 9162819"/>
              <a:gd name="connsiteY56" fmla="*/ 4618895 h 39914735"/>
              <a:gd name="connsiteX57" fmla="*/ 2888885 w 9162819"/>
              <a:gd name="connsiteY57" fmla="*/ 3617462 h 39914735"/>
              <a:gd name="connsiteX58" fmla="*/ 2653685 w 9162819"/>
              <a:gd name="connsiteY58" fmla="*/ 3283937 h 39914735"/>
              <a:gd name="connsiteX59" fmla="*/ 2435645 w 9162819"/>
              <a:gd name="connsiteY59" fmla="*/ 2515775 h 39914735"/>
              <a:gd name="connsiteX60" fmla="*/ 2435645 w 9162819"/>
              <a:gd name="connsiteY60" fmla="*/ 1784255 h 39914735"/>
              <a:gd name="connsiteX61" fmla="*/ 3958879 w 9162819"/>
              <a:gd name="connsiteY61" fmla="*/ 618010 h 39914735"/>
              <a:gd name="connsiteX62" fmla="*/ 4809245 w 9162819"/>
              <a:gd name="connsiteY62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624365 w 9162819"/>
              <a:gd name="connsiteY32" fmla="*/ 30496415 h 39914735"/>
              <a:gd name="connsiteX33" fmla="*/ 3715805 w 9162819"/>
              <a:gd name="connsiteY33" fmla="*/ 29764895 h 39914735"/>
              <a:gd name="connsiteX34" fmla="*/ 58205 w 9162819"/>
              <a:gd name="connsiteY34" fmla="*/ 29033375 h 39914735"/>
              <a:gd name="connsiteX35" fmla="*/ 1824583 w 9162819"/>
              <a:gd name="connsiteY35" fmla="*/ 19420030 h 39914735"/>
              <a:gd name="connsiteX36" fmla="*/ 1338365 w 9162819"/>
              <a:gd name="connsiteY36" fmla="*/ 19157855 h 39914735"/>
              <a:gd name="connsiteX37" fmla="*/ 1554720 w 9162819"/>
              <a:gd name="connsiteY37" fmla="*/ 19420030 h 39914735"/>
              <a:gd name="connsiteX38" fmla="*/ 881165 w 9162819"/>
              <a:gd name="connsiteY38" fmla="*/ 18883535 h 39914735"/>
              <a:gd name="connsiteX39" fmla="*/ 881165 w 9162819"/>
              <a:gd name="connsiteY39" fmla="*/ 18426335 h 39914735"/>
              <a:gd name="connsiteX40" fmla="*/ 606845 w 9162819"/>
              <a:gd name="connsiteY40" fmla="*/ 17786255 h 39914735"/>
              <a:gd name="connsiteX41" fmla="*/ 279002 w 9162819"/>
              <a:gd name="connsiteY41" fmla="*/ 17130781 h 39914735"/>
              <a:gd name="connsiteX42" fmla="*/ 843262 w 9162819"/>
              <a:gd name="connsiteY42" fmla="*/ 15201639 h 39914735"/>
              <a:gd name="connsiteX43" fmla="*/ 214696 w 9162819"/>
              <a:gd name="connsiteY43" fmla="*/ 14892977 h 39914735"/>
              <a:gd name="connsiteX44" fmla="*/ 745130 w 9162819"/>
              <a:gd name="connsiteY44" fmla="*/ 12886669 h 39914735"/>
              <a:gd name="connsiteX45" fmla="*/ 205403 w 9162819"/>
              <a:gd name="connsiteY45" fmla="*/ 12475119 h 39914735"/>
              <a:gd name="connsiteX46" fmla="*/ 426200 w 9162819"/>
              <a:gd name="connsiteY46" fmla="*/ 11986403 h 39914735"/>
              <a:gd name="connsiteX47" fmla="*/ 696064 w 9162819"/>
              <a:gd name="connsiteY47" fmla="*/ 11729184 h 39914735"/>
              <a:gd name="connsiteX48" fmla="*/ 1235790 w 9162819"/>
              <a:gd name="connsiteY48" fmla="*/ 10726030 h 39914735"/>
              <a:gd name="connsiteX49" fmla="*/ 2192579 w 9162819"/>
              <a:gd name="connsiteY49" fmla="*/ 10571698 h 39914735"/>
              <a:gd name="connsiteX50" fmla="*/ 2801405 w 9162819"/>
              <a:gd name="connsiteY50" fmla="*/ 7910735 h 39914735"/>
              <a:gd name="connsiteX51" fmla="*/ 3990125 w 9162819"/>
              <a:gd name="connsiteY51" fmla="*/ 7544975 h 39914735"/>
              <a:gd name="connsiteX52" fmla="*/ 4355885 w 9162819"/>
              <a:gd name="connsiteY52" fmla="*/ 6081935 h 39914735"/>
              <a:gd name="connsiteX53" fmla="*/ 3335765 w 9162819"/>
              <a:gd name="connsiteY53" fmla="*/ 5730991 h 39914735"/>
              <a:gd name="connsiteX54" fmla="*/ 3171125 w 9162819"/>
              <a:gd name="connsiteY54" fmla="*/ 5131152 h 39914735"/>
              <a:gd name="connsiteX55" fmla="*/ 3100565 w 9162819"/>
              <a:gd name="connsiteY55" fmla="*/ 4823283 h 39914735"/>
              <a:gd name="connsiteX56" fmla="*/ 2709965 w 9162819"/>
              <a:gd name="connsiteY56" fmla="*/ 4618895 h 39914735"/>
              <a:gd name="connsiteX57" fmla="*/ 2888885 w 9162819"/>
              <a:gd name="connsiteY57" fmla="*/ 3617462 h 39914735"/>
              <a:gd name="connsiteX58" fmla="*/ 2653685 w 9162819"/>
              <a:gd name="connsiteY58" fmla="*/ 3283937 h 39914735"/>
              <a:gd name="connsiteX59" fmla="*/ 2435645 w 9162819"/>
              <a:gd name="connsiteY59" fmla="*/ 2515775 h 39914735"/>
              <a:gd name="connsiteX60" fmla="*/ 2435645 w 9162819"/>
              <a:gd name="connsiteY60" fmla="*/ 1784255 h 39914735"/>
              <a:gd name="connsiteX61" fmla="*/ 3958879 w 9162819"/>
              <a:gd name="connsiteY61" fmla="*/ 618010 h 39914735"/>
              <a:gd name="connsiteX62" fmla="*/ 4809245 w 9162819"/>
              <a:gd name="connsiteY62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624365 w 9162819"/>
              <a:gd name="connsiteY32" fmla="*/ 30496415 h 39914735"/>
              <a:gd name="connsiteX33" fmla="*/ 3715805 w 9162819"/>
              <a:gd name="connsiteY33" fmla="*/ 29764895 h 39914735"/>
              <a:gd name="connsiteX34" fmla="*/ 58205 w 9162819"/>
              <a:gd name="connsiteY34" fmla="*/ 29033375 h 39914735"/>
              <a:gd name="connsiteX35" fmla="*/ 1824583 w 9162819"/>
              <a:gd name="connsiteY35" fmla="*/ 19420030 h 39914735"/>
              <a:gd name="connsiteX36" fmla="*/ 1338365 w 9162819"/>
              <a:gd name="connsiteY36" fmla="*/ 19157855 h 39914735"/>
              <a:gd name="connsiteX37" fmla="*/ 1554720 w 9162819"/>
              <a:gd name="connsiteY37" fmla="*/ 19420030 h 39914735"/>
              <a:gd name="connsiteX38" fmla="*/ 881165 w 9162819"/>
              <a:gd name="connsiteY38" fmla="*/ 18883535 h 39914735"/>
              <a:gd name="connsiteX39" fmla="*/ 881165 w 9162819"/>
              <a:gd name="connsiteY39" fmla="*/ 18426335 h 39914735"/>
              <a:gd name="connsiteX40" fmla="*/ 229936 w 9162819"/>
              <a:gd name="connsiteY40" fmla="*/ 17773829 h 39914735"/>
              <a:gd name="connsiteX41" fmla="*/ 279002 w 9162819"/>
              <a:gd name="connsiteY41" fmla="*/ 17130781 h 39914735"/>
              <a:gd name="connsiteX42" fmla="*/ 843262 w 9162819"/>
              <a:gd name="connsiteY42" fmla="*/ 15201639 h 39914735"/>
              <a:gd name="connsiteX43" fmla="*/ 214696 w 9162819"/>
              <a:gd name="connsiteY43" fmla="*/ 14892977 h 39914735"/>
              <a:gd name="connsiteX44" fmla="*/ 745130 w 9162819"/>
              <a:gd name="connsiteY44" fmla="*/ 12886669 h 39914735"/>
              <a:gd name="connsiteX45" fmla="*/ 205403 w 9162819"/>
              <a:gd name="connsiteY45" fmla="*/ 12475119 h 39914735"/>
              <a:gd name="connsiteX46" fmla="*/ 426200 w 9162819"/>
              <a:gd name="connsiteY46" fmla="*/ 11986403 h 39914735"/>
              <a:gd name="connsiteX47" fmla="*/ 696064 w 9162819"/>
              <a:gd name="connsiteY47" fmla="*/ 11729184 h 39914735"/>
              <a:gd name="connsiteX48" fmla="*/ 1235790 w 9162819"/>
              <a:gd name="connsiteY48" fmla="*/ 10726030 h 39914735"/>
              <a:gd name="connsiteX49" fmla="*/ 2192579 w 9162819"/>
              <a:gd name="connsiteY49" fmla="*/ 10571698 h 39914735"/>
              <a:gd name="connsiteX50" fmla="*/ 2801405 w 9162819"/>
              <a:gd name="connsiteY50" fmla="*/ 7910735 h 39914735"/>
              <a:gd name="connsiteX51" fmla="*/ 3990125 w 9162819"/>
              <a:gd name="connsiteY51" fmla="*/ 7544975 h 39914735"/>
              <a:gd name="connsiteX52" fmla="*/ 4355885 w 9162819"/>
              <a:gd name="connsiteY52" fmla="*/ 6081935 h 39914735"/>
              <a:gd name="connsiteX53" fmla="*/ 3335765 w 9162819"/>
              <a:gd name="connsiteY53" fmla="*/ 5730991 h 39914735"/>
              <a:gd name="connsiteX54" fmla="*/ 3171125 w 9162819"/>
              <a:gd name="connsiteY54" fmla="*/ 5131152 h 39914735"/>
              <a:gd name="connsiteX55" fmla="*/ 3100565 w 9162819"/>
              <a:gd name="connsiteY55" fmla="*/ 4823283 h 39914735"/>
              <a:gd name="connsiteX56" fmla="*/ 2709965 w 9162819"/>
              <a:gd name="connsiteY56" fmla="*/ 4618895 h 39914735"/>
              <a:gd name="connsiteX57" fmla="*/ 2888885 w 9162819"/>
              <a:gd name="connsiteY57" fmla="*/ 3617462 h 39914735"/>
              <a:gd name="connsiteX58" fmla="*/ 2653685 w 9162819"/>
              <a:gd name="connsiteY58" fmla="*/ 3283937 h 39914735"/>
              <a:gd name="connsiteX59" fmla="*/ 2435645 w 9162819"/>
              <a:gd name="connsiteY59" fmla="*/ 2515775 h 39914735"/>
              <a:gd name="connsiteX60" fmla="*/ 2435645 w 9162819"/>
              <a:gd name="connsiteY60" fmla="*/ 1784255 h 39914735"/>
              <a:gd name="connsiteX61" fmla="*/ 3958879 w 9162819"/>
              <a:gd name="connsiteY61" fmla="*/ 618010 h 39914735"/>
              <a:gd name="connsiteX62" fmla="*/ 4809245 w 9162819"/>
              <a:gd name="connsiteY62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624365 w 9162819"/>
              <a:gd name="connsiteY32" fmla="*/ 30496415 h 39914735"/>
              <a:gd name="connsiteX33" fmla="*/ 3715805 w 9162819"/>
              <a:gd name="connsiteY33" fmla="*/ 29764895 h 39914735"/>
              <a:gd name="connsiteX34" fmla="*/ 58205 w 9162819"/>
              <a:gd name="connsiteY34" fmla="*/ 29033375 h 39914735"/>
              <a:gd name="connsiteX35" fmla="*/ 1824583 w 9162819"/>
              <a:gd name="connsiteY35" fmla="*/ 19420030 h 39914735"/>
              <a:gd name="connsiteX36" fmla="*/ 1338365 w 9162819"/>
              <a:gd name="connsiteY36" fmla="*/ 19157855 h 39914735"/>
              <a:gd name="connsiteX37" fmla="*/ 1554720 w 9162819"/>
              <a:gd name="connsiteY37" fmla="*/ 19420030 h 39914735"/>
              <a:gd name="connsiteX38" fmla="*/ 881165 w 9162819"/>
              <a:gd name="connsiteY38" fmla="*/ 18883535 h 39914735"/>
              <a:gd name="connsiteX39" fmla="*/ 881165 w 9162819"/>
              <a:gd name="connsiteY39" fmla="*/ 18426335 h 39914735"/>
              <a:gd name="connsiteX40" fmla="*/ 229936 w 9162819"/>
              <a:gd name="connsiteY40" fmla="*/ 17773829 h 39914735"/>
              <a:gd name="connsiteX41" fmla="*/ 279002 w 9162819"/>
              <a:gd name="connsiteY41" fmla="*/ 17130781 h 39914735"/>
              <a:gd name="connsiteX42" fmla="*/ 843262 w 9162819"/>
              <a:gd name="connsiteY42" fmla="*/ 15201639 h 39914735"/>
              <a:gd name="connsiteX43" fmla="*/ 214696 w 9162819"/>
              <a:gd name="connsiteY43" fmla="*/ 14892977 h 39914735"/>
              <a:gd name="connsiteX44" fmla="*/ 745130 w 9162819"/>
              <a:gd name="connsiteY44" fmla="*/ 12886669 h 39914735"/>
              <a:gd name="connsiteX45" fmla="*/ 205403 w 9162819"/>
              <a:gd name="connsiteY45" fmla="*/ 12475119 h 39914735"/>
              <a:gd name="connsiteX46" fmla="*/ 426200 w 9162819"/>
              <a:gd name="connsiteY46" fmla="*/ 11986403 h 39914735"/>
              <a:gd name="connsiteX47" fmla="*/ 696064 w 9162819"/>
              <a:gd name="connsiteY47" fmla="*/ 11729184 h 39914735"/>
              <a:gd name="connsiteX48" fmla="*/ 1235790 w 9162819"/>
              <a:gd name="connsiteY48" fmla="*/ 10726030 h 39914735"/>
              <a:gd name="connsiteX49" fmla="*/ 2192579 w 9162819"/>
              <a:gd name="connsiteY49" fmla="*/ 10571698 h 39914735"/>
              <a:gd name="connsiteX50" fmla="*/ 2801405 w 9162819"/>
              <a:gd name="connsiteY50" fmla="*/ 7910735 h 39914735"/>
              <a:gd name="connsiteX51" fmla="*/ 3990125 w 9162819"/>
              <a:gd name="connsiteY51" fmla="*/ 7544975 h 39914735"/>
              <a:gd name="connsiteX52" fmla="*/ 4355885 w 9162819"/>
              <a:gd name="connsiteY52" fmla="*/ 6081935 h 39914735"/>
              <a:gd name="connsiteX53" fmla="*/ 3335765 w 9162819"/>
              <a:gd name="connsiteY53" fmla="*/ 5730991 h 39914735"/>
              <a:gd name="connsiteX54" fmla="*/ 3171125 w 9162819"/>
              <a:gd name="connsiteY54" fmla="*/ 5131152 h 39914735"/>
              <a:gd name="connsiteX55" fmla="*/ 3100565 w 9162819"/>
              <a:gd name="connsiteY55" fmla="*/ 4823283 h 39914735"/>
              <a:gd name="connsiteX56" fmla="*/ 2709965 w 9162819"/>
              <a:gd name="connsiteY56" fmla="*/ 4618895 h 39914735"/>
              <a:gd name="connsiteX57" fmla="*/ 2888885 w 9162819"/>
              <a:gd name="connsiteY57" fmla="*/ 3617462 h 39914735"/>
              <a:gd name="connsiteX58" fmla="*/ 2653685 w 9162819"/>
              <a:gd name="connsiteY58" fmla="*/ 3283937 h 39914735"/>
              <a:gd name="connsiteX59" fmla="*/ 2435645 w 9162819"/>
              <a:gd name="connsiteY59" fmla="*/ 2515775 h 39914735"/>
              <a:gd name="connsiteX60" fmla="*/ 2435645 w 9162819"/>
              <a:gd name="connsiteY60" fmla="*/ 1784255 h 39914735"/>
              <a:gd name="connsiteX61" fmla="*/ 3958879 w 9162819"/>
              <a:gd name="connsiteY61" fmla="*/ 618010 h 39914735"/>
              <a:gd name="connsiteX62" fmla="*/ 4809245 w 9162819"/>
              <a:gd name="connsiteY62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624365 w 9162819"/>
              <a:gd name="connsiteY32" fmla="*/ 30496415 h 39914735"/>
              <a:gd name="connsiteX33" fmla="*/ 3715805 w 9162819"/>
              <a:gd name="connsiteY33" fmla="*/ 29764895 h 39914735"/>
              <a:gd name="connsiteX34" fmla="*/ 58205 w 9162819"/>
              <a:gd name="connsiteY34" fmla="*/ 29033375 h 39914735"/>
              <a:gd name="connsiteX35" fmla="*/ 1824583 w 9162819"/>
              <a:gd name="connsiteY35" fmla="*/ 19420030 h 39914735"/>
              <a:gd name="connsiteX36" fmla="*/ 1338365 w 9162819"/>
              <a:gd name="connsiteY36" fmla="*/ 19157855 h 39914735"/>
              <a:gd name="connsiteX37" fmla="*/ 1554720 w 9162819"/>
              <a:gd name="connsiteY37" fmla="*/ 19420030 h 39914735"/>
              <a:gd name="connsiteX38" fmla="*/ 881165 w 9162819"/>
              <a:gd name="connsiteY38" fmla="*/ 18883535 h 39914735"/>
              <a:gd name="connsiteX39" fmla="*/ 881165 w 9162819"/>
              <a:gd name="connsiteY39" fmla="*/ 18426335 h 39914735"/>
              <a:gd name="connsiteX40" fmla="*/ 229936 w 9162819"/>
              <a:gd name="connsiteY40" fmla="*/ 17773829 h 39914735"/>
              <a:gd name="connsiteX41" fmla="*/ 279002 w 9162819"/>
              <a:gd name="connsiteY41" fmla="*/ 17130781 h 39914735"/>
              <a:gd name="connsiteX42" fmla="*/ 843262 w 9162819"/>
              <a:gd name="connsiteY42" fmla="*/ 15201639 h 39914735"/>
              <a:gd name="connsiteX43" fmla="*/ 214696 w 9162819"/>
              <a:gd name="connsiteY43" fmla="*/ 14892977 h 39914735"/>
              <a:gd name="connsiteX44" fmla="*/ 745130 w 9162819"/>
              <a:gd name="connsiteY44" fmla="*/ 12886669 h 39914735"/>
              <a:gd name="connsiteX45" fmla="*/ 205403 w 9162819"/>
              <a:gd name="connsiteY45" fmla="*/ 12475119 h 39914735"/>
              <a:gd name="connsiteX46" fmla="*/ 426200 w 9162819"/>
              <a:gd name="connsiteY46" fmla="*/ 11986403 h 39914735"/>
              <a:gd name="connsiteX47" fmla="*/ 696064 w 9162819"/>
              <a:gd name="connsiteY47" fmla="*/ 11729184 h 39914735"/>
              <a:gd name="connsiteX48" fmla="*/ 1235790 w 9162819"/>
              <a:gd name="connsiteY48" fmla="*/ 10726030 h 39914735"/>
              <a:gd name="connsiteX49" fmla="*/ 2192579 w 9162819"/>
              <a:gd name="connsiteY49" fmla="*/ 10571698 h 39914735"/>
              <a:gd name="connsiteX50" fmla="*/ 2801405 w 9162819"/>
              <a:gd name="connsiteY50" fmla="*/ 7910735 h 39914735"/>
              <a:gd name="connsiteX51" fmla="*/ 3990125 w 9162819"/>
              <a:gd name="connsiteY51" fmla="*/ 7544975 h 39914735"/>
              <a:gd name="connsiteX52" fmla="*/ 4355885 w 9162819"/>
              <a:gd name="connsiteY52" fmla="*/ 6081935 h 39914735"/>
              <a:gd name="connsiteX53" fmla="*/ 3335765 w 9162819"/>
              <a:gd name="connsiteY53" fmla="*/ 5730991 h 39914735"/>
              <a:gd name="connsiteX54" fmla="*/ 3171125 w 9162819"/>
              <a:gd name="connsiteY54" fmla="*/ 5131152 h 39914735"/>
              <a:gd name="connsiteX55" fmla="*/ 3100565 w 9162819"/>
              <a:gd name="connsiteY55" fmla="*/ 4823283 h 39914735"/>
              <a:gd name="connsiteX56" fmla="*/ 2709965 w 9162819"/>
              <a:gd name="connsiteY56" fmla="*/ 4618895 h 39914735"/>
              <a:gd name="connsiteX57" fmla="*/ 2888885 w 9162819"/>
              <a:gd name="connsiteY57" fmla="*/ 3617462 h 39914735"/>
              <a:gd name="connsiteX58" fmla="*/ 2653685 w 9162819"/>
              <a:gd name="connsiteY58" fmla="*/ 3283937 h 39914735"/>
              <a:gd name="connsiteX59" fmla="*/ 2435645 w 9162819"/>
              <a:gd name="connsiteY59" fmla="*/ 2515775 h 39914735"/>
              <a:gd name="connsiteX60" fmla="*/ 2435645 w 9162819"/>
              <a:gd name="connsiteY60" fmla="*/ 1784255 h 39914735"/>
              <a:gd name="connsiteX61" fmla="*/ 3958879 w 9162819"/>
              <a:gd name="connsiteY61" fmla="*/ 618010 h 39914735"/>
              <a:gd name="connsiteX62" fmla="*/ 4809245 w 9162819"/>
              <a:gd name="connsiteY62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624365 w 9162819"/>
              <a:gd name="connsiteY32" fmla="*/ 30496415 h 39914735"/>
              <a:gd name="connsiteX33" fmla="*/ 3715805 w 9162819"/>
              <a:gd name="connsiteY33" fmla="*/ 29764895 h 39914735"/>
              <a:gd name="connsiteX34" fmla="*/ 58205 w 9162819"/>
              <a:gd name="connsiteY34" fmla="*/ 29033375 h 39914735"/>
              <a:gd name="connsiteX35" fmla="*/ 1824583 w 9162819"/>
              <a:gd name="connsiteY35" fmla="*/ 19420030 h 39914735"/>
              <a:gd name="connsiteX36" fmla="*/ 1338365 w 9162819"/>
              <a:gd name="connsiteY36" fmla="*/ 19157855 h 39914735"/>
              <a:gd name="connsiteX37" fmla="*/ 1554720 w 9162819"/>
              <a:gd name="connsiteY37" fmla="*/ 19420030 h 39914735"/>
              <a:gd name="connsiteX38" fmla="*/ 881165 w 9162819"/>
              <a:gd name="connsiteY38" fmla="*/ 18883535 h 39914735"/>
              <a:gd name="connsiteX39" fmla="*/ 881165 w 9162819"/>
              <a:gd name="connsiteY39" fmla="*/ 18426335 h 39914735"/>
              <a:gd name="connsiteX40" fmla="*/ 229936 w 9162819"/>
              <a:gd name="connsiteY40" fmla="*/ 17773829 h 39914735"/>
              <a:gd name="connsiteX41" fmla="*/ 279002 w 9162819"/>
              <a:gd name="connsiteY41" fmla="*/ 17130781 h 39914735"/>
              <a:gd name="connsiteX42" fmla="*/ 843262 w 9162819"/>
              <a:gd name="connsiteY42" fmla="*/ 15201639 h 39914735"/>
              <a:gd name="connsiteX43" fmla="*/ 214696 w 9162819"/>
              <a:gd name="connsiteY43" fmla="*/ 14892977 h 39914735"/>
              <a:gd name="connsiteX44" fmla="*/ 745130 w 9162819"/>
              <a:gd name="connsiteY44" fmla="*/ 12886669 h 39914735"/>
              <a:gd name="connsiteX45" fmla="*/ 205403 w 9162819"/>
              <a:gd name="connsiteY45" fmla="*/ 12475119 h 39914735"/>
              <a:gd name="connsiteX46" fmla="*/ 426200 w 9162819"/>
              <a:gd name="connsiteY46" fmla="*/ 11986403 h 39914735"/>
              <a:gd name="connsiteX47" fmla="*/ 696064 w 9162819"/>
              <a:gd name="connsiteY47" fmla="*/ 11729184 h 39914735"/>
              <a:gd name="connsiteX48" fmla="*/ 1235790 w 9162819"/>
              <a:gd name="connsiteY48" fmla="*/ 10726030 h 39914735"/>
              <a:gd name="connsiteX49" fmla="*/ 2192579 w 9162819"/>
              <a:gd name="connsiteY49" fmla="*/ 10571698 h 39914735"/>
              <a:gd name="connsiteX50" fmla="*/ 2801405 w 9162819"/>
              <a:gd name="connsiteY50" fmla="*/ 7910735 h 39914735"/>
              <a:gd name="connsiteX51" fmla="*/ 3990125 w 9162819"/>
              <a:gd name="connsiteY51" fmla="*/ 7544975 h 39914735"/>
              <a:gd name="connsiteX52" fmla="*/ 4355885 w 9162819"/>
              <a:gd name="connsiteY52" fmla="*/ 6081935 h 39914735"/>
              <a:gd name="connsiteX53" fmla="*/ 3335765 w 9162819"/>
              <a:gd name="connsiteY53" fmla="*/ 5730991 h 39914735"/>
              <a:gd name="connsiteX54" fmla="*/ 3171125 w 9162819"/>
              <a:gd name="connsiteY54" fmla="*/ 5131152 h 39914735"/>
              <a:gd name="connsiteX55" fmla="*/ 3100565 w 9162819"/>
              <a:gd name="connsiteY55" fmla="*/ 4823283 h 39914735"/>
              <a:gd name="connsiteX56" fmla="*/ 2709965 w 9162819"/>
              <a:gd name="connsiteY56" fmla="*/ 4618895 h 39914735"/>
              <a:gd name="connsiteX57" fmla="*/ 2888885 w 9162819"/>
              <a:gd name="connsiteY57" fmla="*/ 3617462 h 39914735"/>
              <a:gd name="connsiteX58" fmla="*/ 2653685 w 9162819"/>
              <a:gd name="connsiteY58" fmla="*/ 3283937 h 39914735"/>
              <a:gd name="connsiteX59" fmla="*/ 2435645 w 9162819"/>
              <a:gd name="connsiteY59" fmla="*/ 2515775 h 39914735"/>
              <a:gd name="connsiteX60" fmla="*/ 2435645 w 9162819"/>
              <a:gd name="connsiteY60" fmla="*/ 1784255 h 39914735"/>
              <a:gd name="connsiteX61" fmla="*/ 3958879 w 9162819"/>
              <a:gd name="connsiteY61" fmla="*/ 618010 h 39914735"/>
              <a:gd name="connsiteX62" fmla="*/ 4809245 w 9162819"/>
              <a:gd name="connsiteY62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624365 w 9162819"/>
              <a:gd name="connsiteY32" fmla="*/ 30496415 h 39914735"/>
              <a:gd name="connsiteX33" fmla="*/ 3715805 w 9162819"/>
              <a:gd name="connsiteY33" fmla="*/ 29764895 h 39914735"/>
              <a:gd name="connsiteX34" fmla="*/ 58205 w 9162819"/>
              <a:gd name="connsiteY34" fmla="*/ 29033375 h 39914735"/>
              <a:gd name="connsiteX35" fmla="*/ 1824583 w 9162819"/>
              <a:gd name="connsiteY35" fmla="*/ 19420030 h 39914735"/>
              <a:gd name="connsiteX36" fmla="*/ 1338365 w 9162819"/>
              <a:gd name="connsiteY36" fmla="*/ 19157855 h 39914735"/>
              <a:gd name="connsiteX37" fmla="*/ 1554720 w 9162819"/>
              <a:gd name="connsiteY37" fmla="*/ 19420030 h 39914735"/>
              <a:gd name="connsiteX38" fmla="*/ 881165 w 9162819"/>
              <a:gd name="connsiteY38" fmla="*/ 18883535 h 39914735"/>
              <a:gd name="connsiteX39" fmla="*/ 818729 w 9162819"/>
              <a:gd name="connsiteY39" fmla="*/ 18262545 h 39914735"/>
              <a:gd name="connsiteX40" fmla="*/ 229936 w 9162819"/>
              <a:gd name="connsiteY40" fmla="*/ 17773829 h 39914735"/>
              <a:gd name="connsiteX41" fmla="*/ 279002 w 9162819"/>
              <a:gd name="connsiteY41" fmla="*/ 17130781 h 39914735"/>
              <a:gd name="connsiteX42" fmla="*/ 843262 w 9162819"/>
              <a:gd name="connsiteY42" fmla="*/ 15201639 h 39914735"/>
              <a:gd name="connsiteX43" fmla="*/ 214696 w 9162819"/>
              <a:gd name="connsiteY43" fmla="*/ 14892977 h 39914735"/>
              <a:gd name="connsiteX44" fmla="*/ 745130 w 9162819"/>
              <a:gd name="connsiteY44" fmla="*/ 12886669 h 39914735"/>
              <a:gd name="connsiteX45" fmla="*/ 205403 w 9162819"/>
              <a:gd name="connsiteY45" fmla="*/ 12475119 h 39914735"/>
              <a:gd name="connsiteX46" fmla="*/ 426200 w 9162819"/>
              <a:gd name="connsiteY46" fmla="*/ 11986403 h 39914735"/>
              <a:gd name="connsiteX47" fmla="*/ 696064 w 9162819"/>
              <a:gd name="connsiteY47" fmla="*/ 11729184 h 39914735"/>
              <a:gd name="connsiteX48" fmla="*/ 1235790 w 9162819"/>
              <a:gd name="connsiteY48" fmla="*/ 10726030 h 39914735"/>
              <a:gd name="connsiteX49" fmla="*/ 2192579 w 9162819"/>
              <a:gd name="connsiteY49" fmla="*/ 10571698 h 39914735"/>
              <a:gd name="connsiteX50" fmla="*/ 2801405 w 9162819"/>
              <a:gd name="connsiteY50" fmla="*/ 7910735 h 39914735"/>
              <a:gd name="connsiteX51" fmla="*/ 3990125 w 9162819"/>
              <a:gd name="connsiteY51" fmla="*/ 7544975 h 39914735"/>
              <a:gd name="connsiteX52" fmla="*/ 4355885 w 9162819"/>
              <a:gd name="connsiteY52" fmla="*/ 6081935 h 39914735"/>
              <a:gd name="connsiteX53" fmla="*/ 3335765 w 9162819"/>
              <a:gd name="connsiteY53" fmla="*/ 5730991 h 39914735"/>
              <a:gd name="connsiteX54" fmla="*/ 3171125 w 9162819"/>
              <a:gd name="connsiteY54" fmla="*/ 5131152 h 39914735"/>
              <a:gd name="connsiteX55" fmla="*/ 3100565 w 9162819"/>
              <a:gd name="connsiteY55" fmla="*/ 4823283 h 39914735"/>
              <a:gd name="connsiteX56" fmla="*/ 2709965 w 9162819"/>
              <a:gd name="connsiteY56" fmla="*/ 4618895 h 39914735"/>
              <a:gd name="connsiteX57" fmla="*/ 2888885 w 9162819"/>
              <a:gd name="connsiteY57" fmla="*/ 3617462 h 39914735"/>
              <a:gd name="connsiteX58" fmla="*/ 2653685 w 9162819"/>
              <a:gd name="connsiteY58" fmla="*/ 3283937 h 39914735"/>
              <a:gd name="connsiteX59" fmla="*/ 2435645 w 9162819"/>
              <a:gd name="connsiteY59" fmla="*/ 2515775 h 39914735"/>
              <a:gd name="connsiteX60" fmla="*/ 2435645 w 9162819"/>
              <a:gd name="connsiteY60" fmla="*/ 1784255 h 39914735"/>
              <a:gd name="connsiteX61" fmla="*/ 3958879 w 9162819"/>
              <a:gd name="connsiteY61" fmla="*/ 618010 h 39914735"/>
              <a:gd name="connsiteX62" fmla="*/ 4809245 w 9162819"/>
              <a:gd name="connsiteY62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624365 w 9162819"/>
              <a:gd name="connsiteY32" fmla="*/ 30496415 h 39914735"/>
              <a:gd name="connsiteX33" fmla="*/ 3715805 w 9162819"/>
              <a:gd name="connsiteY33" fmla="*/ 29764895 h 39914735"/>
              <a:gd name="connsiteX34" fmla="*/ 58205 w 9162819"/>
              <a:gd name="connsiteY34" fmla="*/ 29033375 h 39914735"/>
              <a:gd name="connsiteX35" fmla="*/ 1824583 w 9162819"/>
              <a:gd name="connsiteY35" fmla="*/ 19420030 h 39914735"/>
              <a:gd name="connsiteX36" fmla="*/ 1338365 w 9162819"/>
              <a:gd name="connsiteY36" fmla="*/ 19157855 h 39914735"/>
              <a:gd name="connsiteX37" fmla="*/ 1554720 w 9162819"/>
              <a:gd name="connsiteY37" fmla="*/ 19420030 h 39914735"/>
              <a:gd name="connsiteX38" fmla="*/ 881165 w 9162819"/>
              <a:gd name="connsiteY38" fmla="*/ 18883535 h 39914735"/>
              <a:gd name="connsiteX39" fmla="*/ 818729 w 9162819"/>
              <a:gd name="connsiteY39" fmla="*/ 18262545 h 39914735"/>
              <a:gd name="connsiteX40" fmla="*/ 229936 w 9162819"/>
              <a:gd name="connsiteY40" fmla="*/ 17773829 h 39914735"/>
              <a:gd name="connsiteX41" fmla="*/ 279002 w 9162819"/>
              <a:gd name="connsiteY41" fmla="*/ 17130781 h 39914735"/>
              <a:gd name="connsiteX42" fmla="*/ 843262 w 9162819"/>
              <a:gd name="connsiteY42" fmla="*/ 15201639 h 39914735"/>
              <a:gd name="connsiteX43" fmla="*/ 214696 w 9162819"/>
              <a:gd name="connsiteY43" fmla="*/ 14892977 h 39914735"/>
              <a:gd name="connsiteX44" fmla="*/ 745130 w 9162819"/>
              <a:gd name="connsiteY44" fmla="*/ 12886669 h 39914735"/>
              <a:gd name="connsiteX45" fmla="*/ 205403 w 9162819"/>
              <a:gd name="connsiteY45" fmla="*/ 12475119 h 39914735"/>
              <a:gd name="connsiteX46" fmla="*/ 426200 w 9162819"/>
              <a:gd name="connsiteY46" fmla="*/ 11986403 h 39914735"/>
              <a:gd name="connsiteX47" fmla="*/ 696064 w 9162819"/>
              <a:gd name="connsiteY47" fmla="*/ 11729184 h 39914735"/>
              <a:gd name="connsiteX48" fmla="*/ 1235790 w 9162819"/>
              <a:gd name="connsiteY48" fmla="*/ 10726030 h 39914735"/>
              <a:gd name="connsiteX49" fmla="*/ 2192579 w 9162819"/>
              <a:gd name="connsiteY49" fmla="*/ 10571698 h 39914735"/>
              <a:gd name="connsiteX50" fmla="*/ 2801405 w 9162819"/>
              <a:gd name="connsiteY50" fmla="*/ 7910735 h 39914735"/>
              <a:gd name="connsiteX51" fmla="*/ 3990125 w 9162819"/>
              <a:gd name="connsiteY51" fmla="*/ 7544975 h 39914735"/>
              <a:gd name="connsiteX52" fmla="*/ 4355885 w 9162819"/>
              <a:gd name="connsiteY52" fmla="*/ 6081935 h 39914735"/>
              <a:gd name="connsiteX53" fmla="*/ 3335765 w 9162819"/>
              <a:gd name="connsiteY53" fmla="*/ 5730991 h 39914735"/>
              <a:gd name="connsiteX54" fmla="*/ 3171125 w 9162819"/>
              <a:gd name="connsiteY54" fmla="*/ 5131152 h 39914735"/>
              <a:gd name="connsiteX55" fmla="*/ 3100565 w 9162819"/>
              <a:gd name="connsiteY55" fmla="*/ 4823283 h 39914735"/>
              <a:gd name="connsiteX56" fmla="*/ 2709965 w 9162819"/>
              <a:gd name="connsiteY56" fmla="*/ 4618895 h 39914735"/>
              <a:gd name="connsiteX57" fmla="*/ 2888885 w 9162819"/>
              <a:gd name="connsiteY57" fmla="*/ 3617462 h 39914735"/>
              <a:gd name="connsiteX58" fmla="*/ 2653685 w 9162819"/>
              <a:gd name="connsiteY58" fmla="*/ 3283937 h 39914735"/>
              <a:gd name="connsiteX59" fmla="*/ 2435645 w 9162819"/>
              <a:gd name="connsiteY59" fmla="*/ 2515775 h 39914735"/>
              <a:gd name="connsiteX60" fmla="*/ 2435645 w 9162819"/>
              <a:gd name="connsiteY60" fmla="*/ 1784255 h 39914735"/>
              <a:gd name="connsiteX61" fmla="*/ 3958879 w 9162819"/>
              <a:gd name="connsiteY61" fmla="*/ 618010 h 39914735"/>
              <a:gd name="connsiteX62" fmla="*/ 4809245 w 9162819"/>
              <a:gd name="connsiteY62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624365 w 9162819"/>
              <a:gd name="connsiteY32" fmla="*/ 30496415 h 39914735"/>
              <a:gd name="connsiteX33" fmla="*/ 3715805 w 9162819"/>
              <a:gd name="connsiteY33" fmla="*/ 29764895 h 39914735"/>
              <a:gd name="connsiteX34" fmla="*/ 58205 w 9162819"/>
              <a:gd name="connsiteY34" fmla="*/ 29033375 h 39914735"/>
              <a:gd name="connsiteX35" fmla="*/ 1824583 w 9162819"/>
              <a:gd name="connsiteY35" fmla="*/ 19420030 h 39914735"/>
              <a:gd name="connsiteX36" fmla="*/ 1338365 w 9162819"/>
              <a:gd name="connsiteY36" fmla="*/ 19157855 h 39914735"/>
              <a:gd name="connsiteX37" fmla="*/ 1554720 w 9162819"/>
              <a:gd name="connsiteY37" fmla="*/ 19420030 h 39914735"/>
              <a:gd name="connsiteX38" fmla="*/ 1064059 w 9162819"/>
              <a:gd name="connsiteY38" fmla="*/ 18725539 h 39914735"/>
              <a:gd name="connsiteX39" fmla="*/ 818729 w 9162819"/>
              <a:gd name="connsiteY39" fmla="*/ 18262545 h 39914735"/>
              <a:gd name="connsiteX40" fmla="*/ 229936 w 9162819"/>
              <a:gd name="connsiteY40" fmla="*/ 17773829 h 39914735"/>
              <a:gd name="connsiteX41" fmla="*/ 279002 w 9162819"/>
              <a:gd name="connsiteY41" fmla="*/ 17130781 h 39914735"/>
              <a:gd name="connsiteX42" fmla="*/ 843262 w 9162819"/>
              <a:gd name="connsiteY42" fmla="*/ 15201639 h 39914735"/>
              <a:gd name="connsiteX43" fmla="*/ 214696 w 9162819"/>
              <a:gd name="connsiteY43" fmla="*/ 14892977 h 39914735"/>
              <a:gd name="connsiteX44" fmla="*/ 745130 w 9162819"/>
              <a:gd name="connsiteY44" fmla="*/ 12886669 h 39914735"/>
              <a:gd name="connsiteX45" fmla="*/ 205403 w 9162819"/>
              <a:gd name="connsiteY45" fmla="*/ 12475119 h 39914735"/>
              <a:gd name="connsiteX46" fmla="*/ 426200 w 9162819"/>
              <a:gd name="connsiteY46" fmla="*/ 11986403 h 39914735"/>
              <a:gd name="connsiteX47" fmla="*/ 696064 w 9162819"/>
              <a:gd name="connsiteY47" fmla="*/ 11729184 h 39914735"/>
              <a:gd name="connsiteX48" fmla="*/ 1235790 w 9162819"/>
              <a:gd name="connsiteY48" fmla="*/ 10726030 h 39914735"/>
              <a:gd name="connsiteX49" fmla="*/ 2192579 w 9162819"/>
              <a:gd name="connsiteY49" fmla="*/ 10571698 h 39914735"/>
              <a:gd name="connsiteX50" fmla="*/ 2801405 w 9162819"/>
              <a:gd name="connsiteY50" fmla="*/ 7910735 h 39914735"/>
              <a:gd name="connsiteX51" fmla="*/ 3990125 w 9162819"/>
              <a:gd name="connsiteY51" fmla="*/ 7544975 h 39914735"/>
              <a:gd name="connsiteX52" fmla="*/ 4355885 w 9162819"/>
              <a:gd name="connsiteY52" fmla="*/ 6081935 h 39914735"/>
              <a:gd name="connsiteX53" fmla="*/ 3335765 w 9162819"/>
              <a:gd name="connsiteY53" fmla="*/ 5730991 h 39914735"/>
              <a:gd name="connsiteX54" fmla="*/ 3171125 w 9162819"/>
              <a:gd name="connsiteY54" fmla="*/ 5131152 h 39914735"/>
              <a:gd name="connsiteX55" fmla="*/ 3100565 w 9162819"/>
              <a:gd name="connsiteY55" fmla="*/ 4823283 h 39914735"/>
              <a:gd name="connsiteX56" fmla="*/ 2709965 w 9162819"/>
              <a:gd name="connsiteY56" fmla="*/ 4618895 h 39914735"/>
              <a:gd name="connsiteX57" fmla="*/ 2888885 w 9162819"/>
              <a:gd name="connsiteY57" fmla="*/ 3617462 h 39914735"/>
              <a:gd name="connsiteX58" fmla="*/ 2653685 w 9162819"/>
              <a:gd name="connsiteY58" fmla="*/ 3283937 h 39914735"/>
              <a:gd name="connsiteX59" fmla="*/ 2435645 w 9162819"/>
              <a:gd name="connsiteY59" fmla="*/ 2515775 h 39914735"/>
              <a:gd name="connsiteX60" fmla="*/ 2435645 w 9162819"/>
              <a:gd name="connsiteY60" fmla="*/ 1784255 h 39914735"/>
              <a:gd name="connsiteX61" fmla="*/ 3958879 w 9162819"/>
              <a:gd name="connsiteY61" fmla="*/ 618010 h 39914735"/>
              <a:gd name="connsiteX62" fmla="*/ 4809245 w 9162819"/>
              <a:gd name="connsiteY62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624365 w 9162819"/>
              <a:gd name="connsiteY32" fmla="*/ 30496415 h 39914735"/>
              <a:gd name="connsiteX33" fmla="*/ 3715805 w 9162819"/>
              <a:gd name="connsiteY33" fmla="*/ 29764895 h 39914735"/>
              <a:gd name="connsiteX34" fmla="*/ 58205 w 9162819"/>
              <a:gd name="connsiteY34" fmla="*/ 29033375 h 39914735"/>
              <a:gd name="connsiteX35" fmla="*/ 1824583 w 9162819"/>
              <a:gd name="connsiteY35" fmla="*/ 19420030 h 39914735"/>
              <a:gd name="connsiteX36" fmla="*/ 1338365 w 9162819"/>
              <a:gd name="connsiteY36" fmla="*/ 19157855 h 39914735"/>
              <a:gd name="connsiteX37" fmla="*/ 1554720 w 9162819"/>
              <a:gd name="connsiteY37" fmla="*/ 19420030 h 39914735"/>
              <a:gd name="connsiteX38" fmla="*/ 671531 w 9162819"/>
              <a:gd name="connsiteY38" fmla="*/ 18957036 h 39914735"/>
              <a:gd name="connsiteX39" fmla="*/ 818729 w 9162819"/>
              <a:gd name="connsiteY39" fmla="*/ 18262545 h 39914735"/>
              <a:gd name="connsiteX40" fmla="*/ 229936 w 9162819"/>
              <a:gd name="connsiteY40" fmla="*/ 17773829 h 39914735"/>
              <a:gd name="connsiteX41" fmla="*/ 279002 w 9162819"/>
              <a:gd name="connsiteY41" fmla="*/ 17130781 h 39914735"/>
              <a:gd name="connsiteX42" fmla="*/ 843262 w 9162819"/>
              <a:gd name="connsiteY42" fmla="*/ 15201639 h 39914735"/>
              <a:gd name="connsiteX43" fmla="*/ 214696 w 9162819"/>
              <a:gd name="connsiteY43" fmla="*/ 14892977 h 39914735"/>
              <a:gd name="connsiteX44" fmla="*/ 745130 w 9162819"/>
              <a:gd name="connsiteY44" fmla="*/ 12886669 h 39914735"/>
              <a:gd name="connsiteX45" fmla="*/ 205403 w 9162819"/>
              <a:gd name="connsiteY45" fmla="*/ 12475119 h 39914735"/>
              <a:gd name="connsiteX46" fmla="*/ 426200 w 9162819"/>
              <a:gd name="connsiteY46" fmla="*/ 11986403 h 39914735"/>
              <a:gd name="connsiteX47" fmla="*/ 696064 w 9162819"/>
              <a:gd name="connsiteY47" fmla="*/ 11729184 h 39914735"/>
              <a:gd name="connsiteX48" fmla="*/ 1235790 w 9162819"/>
              <a:gd name="connsiteY48" fmla="*/ 10726030 h 39914735"/>
              <a:gd name="connsiteX49" fmla="*/ 2192579 w 9162819"/>
              <a:gd name="connsiteY49" fmla="*/ 10571698 h 39914735"/>
              <a:gd name="connsiteX50" fmla="*/ 2801405 w 9162819"/>
              <a:gd name="connsiteY50" fmla="*/ 7910735 h 39914735"/>
              <a:gd name="connsiteX51" fmla="*/ 3990125 w 9162819"/>
              <a:gd name="connsiteY51" fmla="*/ 7544975 h 39914735"/>
              <a:gd name="connsiteX52" fmla="*/ 4355885 w 9162819"/>
              <a:gd name="connsiteY52" fmla="*/ 6081935 h 39914735"/>
              <a:gd name="connsiteX53" fmla="*/ 3335765 w 9162819"/>
              <a:gd name="connsiteY53" fmla="*/ 5730991 h 39914735"/>
              <a:gd name="connsiteX54" fmla="*/ 3171125 w 9162819"/>
              <a:gd name="connsiteY54" fmla="*/ 5131152 h 39914735"/>
              <a:gd name="connsiteX55" fmla="*/ 3100565 w 9162819"/>
              <a:gd name="connsiteY55" fmla="*/ 4823283 h 39914735"/>
              <a:gd name="connsiteX56" fmla="*/ 2709965 w 9162819"/>
              <a:gd name="connsiteY56" fmla="*/ 4618895 h 39914735"/>
              <a:gd name="connsiteX57" fmla="*/ 2888885 w 9162819"/>
              <a:gd name="connsiteY57" fmla="*/ 3617462 h 39914735"/>
              <a:gd name="connsiteX58" fmla="*/ 2653685 w 9162819"/>
              <a:gd name="connsiteY58" fmla="*/ 3283937 h 39914735"/>
              <a:gd name="connsiteX59" fmla="*/ 2435645 w 9162819"/>
              <a:gd name="connsiteY59" fmla="*/ 2515775 h 39914735"/>
              <a:gd name="connsiteX60" fmla="*/ 2435645 w 9162819"/>
              <a:gd name="connsiteY60" fmla="*/ 1784255 h 39914735"/>
              <a:gd name="connsiteX61" fmla="*/ 3958879 w 9162819"/>
              <a:gd name="connsiteY61" fmla="*/ 618010 h 39914735"/>
              <a:gd name="connsiteX62" fmla="*/ 4809245 w 9162819"/>
              <a:gd name="connsiteY62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624365 w 9162819"/>
              <a:gd name="connsiteY32" fmla="*/ 30496415 h 39914735"/>
              <a:gd name="connsiteX33" fmla="*/ 3715805 w 9162819"/>
              <a:gd name="connsiteY33" fmla="*/ 29764895 h 39914735"/>
              <a:gd name="connsiteX34" fmla="*/ 58205 w 9162819"/>
              <a:gd name="connsiteY34" fmla="*/ 29033375 h 39914735"/>
              <a:gd name="connsiteX35" fmla="*/ 1824583 w 9162819"/>
              <a:gd name="connsiteY35" fmla="*/ 19420030 h 39914735"/>
              <a:gd name="connsiteX36" fmla="*/ 1338365 w 9162819"/>
              <a:gd name="connsiteY36" fmla="*/ 19157855 h 39914735"/>
              <a:gd name="connsiteX37" fmla="*/ 1554720 w 9162819"/>
              <a:gd name="connsiteY37" fmla="*/ 19420030 h 39914735"/>
              <a:gd name="connsiteX38" fmla="*/ 769663 w 9162819"/>
              <a:gd name="connsiteY38" fmla="*/ 18854148 h 39914735"/>
              <a:gd name="connsiteX39" fmla="*/ 818729 w 9162819"/>
              <a:gd name="connsiteY39" fmla="*/ 18262545 h 39914735"/>
              <a:gd name="connsiteX40" fmla="*/ 229936 w 9162819"/>
              <a:gd name="connsiteY40" fmla="*/ 17773829 h 39914735"/>
              <a:gd name="connsiteX41" fmla="*/ 279002 w 9162819"/>
              <a:gd name="connsiteY41" fmla="*/ 17130781 h 39914735"/>
              <a:gd name="connsiteX42" fmla="*/ 843262 w 9162819"/>
              <a:gd name="connsiteY42" fmla="*/ 15201639 h 39914735"/>
              <a:gd name="connsiteX43" fmla="*/ 214696 w 9162819"/>
              <a:gd name="connsiteY43" fmla="*/ 14892977 h 39914735"/>
              <a:gd name="connsiteX44" fmla="*/ 745130 w 9162819"/>
              <a:gd name="connsiteY44" fmla="*/ 12886669 h 39914735"/>
              <a:gd name="connsiteX45" fmla="*/ 205403 w 9162819"/>
              <a:gd name="connsiteY45" fmla="*/ 12475119 h 39914735"/>
              <a:gd name="connsiteX46" fmla="*/ 426200 w 9162819"/>
              <a:gd name="connsiteY46" fmla="*/ 11986403 h 39914735"/>
              <a:gd name="connsiteX47" fmla="*/ 696064 w 9162819"/>
              <a:gd name="connsiteY47" fmla="*/ 11729184 h 39914735"/>
              <a:gd name="connsiteX48" fmla="*/ 1235790 w 9162819"/>
              <a:gd name="connsiteY48" fmla="*/ 10726030 h 39914735"/>
              <a:gd name="connsiteX49" fmla="*/ 2192579 w 9162819"/>
              <a:gd name="connsiteY49" fmla="*/ 10571698 h 39914735"/>
              <a:gd name="connsiteX50" fmla="*/ 2801405 w 9162819"/>
              <a:gd name="connsiteY50" fmla="*/ 7910735 h 39914735"/>
              <a:gd name="connsiteX51" fmla="*/ 3990125 w 9162819"/>
              <a:gd name="connsiteY51" fmla="*/ 7544975 h 39914735"/>
              <a:gd name="connsiteX52" fmla="*/ 4355885 w 9162819"/>
              <a:gd name="connsiteY52" fmla="*/ 6081935 h 39914735"/>
              <a:gd name="connsiteX53" fmla="*/ 3335765 w 9162819"/>
              <a:gd name="connsiteY53" fmla="*/ 5730991 h 39914735"/>
              <a:gd name="connsiteX54" fmla="*/ 3171125 w 9162819"/>
              <a:gd name="connsiteY54" fmla="*/ 5131152 h 39914735"/>
              <a:gd name="connsiteX55" fmla="*/ 3100565 w 9162819"/>
              <a:gd name="connsiteY55" fmla="*/ 4823283 h 39914735"/>
              <a:gd name="connsiteX56" fmla="*/ 2709965 w 9162819"/>
              <a:gd name="connsiteY56" fmla="*/ 4618895 h 39914735"/>
              <a:gd name="connsiteX57" fmla="*/ 2888885 w 9162819"/>
              <a:gd name="connsiteY57" fmla="*/ 3617462 h 39914735"/>
              <a:gd name="connsiteX58" fmla="*/ 2653685 w 9162819"/>
              <a:gd name="connsiteY58" fmla="*/ 3283937 h 39914735"/>
              <a:gd name="connsiteX59" fmla="*/ 2435645 w 9162819"/>
              <a:gd name="connsiteY59" fmla="*/ 2515775 h 39914735"/>
              <a:gd name="connsiteX60" fmla="*/ 2435645 w 9162819"/>
              <a:gd name="connsiteY60" fmla="*/ 1784255 h 39914735"/>
              <a:gd name="connsiteX61" fmla="*/ 3958879 w 9162819"/>
              <a:gd name="connsiteY61" fmla="*/ 618010 h 39914735"/>
              <a:gd name="connsiteX62" fmla="*/ 4809245 w 9162819"/>
              <a:gd name="connsiteY62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624365 w 9162819"/>
              <a:gd name="connsiteY32" fmla="*/ 30496415 h 39914735"/>
              <a:gd name="connsiteX33" fmla="*/ 3715805 w 9162819"/>
              <a:gd name="connsiteY33" fmla="*/ 29764895 h 39914735"/>
              <a:gd name="connsiteX34" fmla="*/ 58205 w 9162819"/>
              <a:gd name="connsiteY34" fmla="*/ 29033375 h 39914735"/>
              <a:gd name="connsiteX35" fmla="*/ 1824583 w 9162819"/>
              <a:gd name="connsiteY35" fmla="*/ 19420030 h 39914735"/>
              <a:gd name="connsiteX36" fmla="*/ 1338365 w 9162819"/>
              <a:gd name="connsiteY36" fmla="*/ 19157855 h 39914735"/>
              <a:gd name="connsiteX37" fmla="*/ 1554720 w 9162819"/>
              <a:gd name="connsiteY37" fmla="*/ 19420030 h 39914735"/>
              <a:gd name="connsiteX38" fmla="*/ 769663 w 9162819"/>
              <a:gd name="connsiteY38" fmla="*/ 18854148 h 39914735"/>
              <a:gd name="connsiteX39" fmla="*/ 818729 w 9162819"/>
              <a:gd name="connsiteY39" fmla="*/ 18262545 h 39914735"/>
              <a:gd name="connsiteX40" fmla="*/ 229936 w 9162819"/>
              <a:gd name="connsiteY40" fmla="*/ 17773829 h 39914735"/>
              <a:gd name="connsiteX41" fmla="*/ 279002 w 9162819"/>
              <a:gd name="connsiteY41" fmla="*/ 17130781 h 39914735"/>
              <a:gd name="connsiteX42" fmla="*/ 843262 w 9162819"/>
              <a:gd name="connsiteY42" fmla="*/ 15201639 h 39914735"/>
              <a:gd name="connsiteX43" fmla="*/ 214696 w 9162819"/>
              <a:gd name="connsiteY43" fmla="*/ 14892977 h 39914735"/>
              <a:gd name="connsiteX44" fmla="*/ 745130 w 9162819"/>
              <a:gd name="connsiteY44" fmla="*/ 12886669 h 39914735"/>
              <a:gd name="connsiteX45" fmla="*/ 205403 w 9162819"/>
              <a:gd name="connsiteY45" fmla="*/ 12475119 h 39914735"/>
              <a:gd name="connsiteX46" fmla="*/ 426200 w 9162819"/>
              <a:gd name="connsiteY46" fmla="*/ 11986403 h 39914735"/>
              <a:gd name="connsiteX47" fmla="*/ 696064 w 9162819"/>
              <a:gd name="connsiteY47" fmla="*/ 11729184 h 39914735"/>
              <a:gd name="connsiteX48" fmla="*/ 1235790 w 9162819"/>
              <a:gd name="connsiteY48" fmla="*/ 10726030 h 39914735"/>
              <a:gd name="connsiteX49" fmla="*/ 2192579 w 9162819"/>
              <a:gd name="connsiteY49" fmla="*/ 10571698 h 39914735"/>
              <a:gd name="connsiteX50" fmla="*/ 2801405 w 9162819"/>
              <a:gd name="connsiteY50" fmla="*/ 7910735 h 39914735"/>
              <a:gd name="connsiteX51" fmla="*/ 3990125 w 9162819"/>
              <a:gd name="connsiteY51" fmla="*/ 7544975 h 39914735"/>
              <a:gd name="connsiteX52" fmla="*/ 4355885 w 9162819"/>
              <a:gd name="connsiteY52" fmla="*/ 6081935 h 39914735"/>
              <a:gd name="connsiteX53" fmla="*/ 3335765 w 9162819"/>
              <a:gd name="connsiteY53" fmla="*/ 5730991 h 39914735"/>
              <a:gd name="connsiteX54" fmla="*/ 3171125 w 9162819"/>
              <a:gd name="connsiteY54" fmla="*/ 5131152 h 39914735"/>
              <a:gd name="connsiteX55" fmla="*/ 3100565 w 9162819"/>
              <a:gd name="connsiteY55" fmla="*/ 4823283 h 39914735"/>
              <a:gd name="connsiteX56" fmla="*/ 2709965 w 9162819"/>
              <a:gd name="connsiteY56" fmla="*/ 4618895 h 39914735"/>
              <a:gd name="connsiteX57" fmla="*/ 2888885 w 9162819"/>
              <a:gd name="connsiteY57" fmla="*/ 3617462 h 39914735"/>
              <a:gd name="connsiteX58" fmla="*/ 2653685 w 9162819"/>
              <a:gd name="connsiteY58" fmla="*/ 3283937 h 39914735"/>
              <a:gd name="connsiteX59" fmla="*/ 2435645 w 9162819"/>
              <a:gd name="connsiteY59" fmla="*/ 2515775 h 39914735"/>
              <a:gd name="connsiteX60" fmla="*/ 2435645 w 9162819"/>
              <a:gd name="connsiteY60" fmla="*/ 1784255 h 39914735"/>
              <a:gd name="connsiteX61" fmla="*/ 3958879 w 9162819"/>
              <a:gd name="connsiteY61" fmla="*/ 618010 h 39914735"/>
              <a:gd name="connsiteX62" fmla="*/ 4809245 w 9162819"/>
              <a:gd name="connsiteY62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624365 w 9162819"/>
              <a:gd name="connsiteY32" fmla="*/ 30496415 h 39914735"/>
              <a:gd name="connsiteX33" fmla="*/ 3715805 w 9162819"/>
              <a:gd name="connsiteY33" fmla="*/ 29764895 h 39914735"/>
              <a:gd name="connsiteX34" fmla="*/ 58205 w 9162819"/>
              <a:gd name="connsiteY34" fmla="*/ 29033375 h 39914735"/>
              <a:gd name="connsiteX35" fmla="*/ 1824583 w 9162819"/>
              <a:gd name="connsiteY35" fmla="*/ 19420030 h 39914735"/>
              <a:gd name="connsiteX36" fmla="*/ 1338365 w 9162819"/>
              <a:gd name="connsiteY36" fmla="*/ 19157855 h 39914735"/>
              <a:gd name="connsiteX37" fmla="*/ 1554720 w 9162819"/>
              <a:gd name="connsiteY37" fmla="*/ 19420030 h 39914735"/>
              <a:gd name="connsiteX38" fmla="*/ 990460 w 9162819"/>
              <a:gd name="connsiteY38" fmla="*/ 18725539 h 39914735"/>
              <a:gd name="connsiteX39" fmla="*/ 818729 w 9162819"/>
              <a:gd name="connsiteY39" fmla="*/ 18262545 h 39914735"/>
              <a:gd name="connsiteX40" fmla="*/ 229936 w 9162819"/>
              <a:gd name="connsiteY40" fmla="*/ 17773829 h 39914735"/>
              <a:gd name="connsiteX41" fmla="*/ 279002 w 9162819"/>
              <a:gd name="connsiteY41" fmla="*/ 17130781 h 39914735"/>
              <a:gd name="connsiteX42" fmla="*/ 843262 w 9162819"/>
              <a:gd name="connsiteY42" fmla="*/ 15201639 h 39914735"/>
              <a:gd name="connsiteX43" fmla="*/ 214696 w 9162819"/>
              <a:gd name="connsiteY43" fmla="*/ 14892977 h 39914735"/>
              <a:gd name="connsiteX44" fmla="*/ 745130 w 9162819"/>
              <a:gd name="connsiteY44" fmla="*/ 12886669 h 39914735"/>
              <a:gd name="connsiteX45" fmla="*/ 205403 w 9162819"/>
              <a:gd name="connsiteY45" fmla="*/ 12475119 h 39914735"/>
              <a:gd name="connsiteX46" fmla="*/ 426200 w 9162819"/>
              <a:gd name="connsiteY46" fmla="*/ 11986403 h 39914735"/>
              <a:gd name="connsiteX47" fmla="*/ 696064 w 9162819"/>
              <a:gd name="connsiteY47" fmla="*/ 11729184 h 39914735"/>
              <a:gd name="connsiteX48" fmla="*/ 1235790 w 9162819"/>
              <a:gd name="connsiteY48" fmla="*/ 10726030 h 39914735"/>
              <a:gd name="connsiteX49" fmla="*/ 2192579 w 9162819"/>
              <a:gd name="connsiteY49" fmla="*/ 10571698 h 39914735"/>
              <a:gd name="connsiteX50" fmla="*/ 2801405 w 9162819"/>
              <a:gd name="connsiteY50" fmla="*/ 7910735 h 39914735"/>
              <a:gd name="connsiteX51" fmla="*/ 3990125 w 9162819"/>
              <a:gd name="connsiteY51" fmla="*/ 7544975 h 39914735"/>
              <a:gd name="connsiteX52" fmla="*/ 4355885 w 9162819"/>
              <a:gd name="connsiteY52" fmla="*/ 6081935 h 39914735"/>
              <a:gd name="connsiteX53" fmla="*/ 3335765 w 9162819"/>
              <a:gd name="connsiteY53" fmla="*/ 5730991 h 39914735"/>
              <a:gd name="connsiteX54" fmla="*/ 3171125 w 9162819"/>
              <a:gd name="connsiteY54" fmla="*/ 5131152 h 39914735"/>
              <a:gd name="connsiteX55" fmla="*/ 3100565 w 9162819"/>
              <a:gd name="connsiteY55" fmla="*/ 4823283 h 39914735"/>
              <a:gd name="connsiteX56" fmla="*/ 2709965 w 9162819"/>
              <a:gd name="connsiteY56" fmla="*/ 4618895 h 39914735"/>
              <a:gd name="connsiteX57" fmla="*/ 2888885 w 9162819"/>
              <a:gd name="connsiteY57" fmla="*/ 3617462 h 39914735"/>
              <a:gd name="connsiteX58" fmla="*/ 2653685 w 9162819"/>
              <a:gd name="connsiteY58" fmla="*/ 3283937 h 39914735"/>
              <a:gd name="connsiteX59" fmla="*/ 2435645 w 9162819"/>
              <a:gd name="connsiteY59" fmla="*/ 2515775 h 39914735"/>
              <a:gd name="connsiteX60" fmla="*/ 2435645 w 9162819"/>
              <a:gd name="connsiteY60" fmla="*/ 1784255 h 39914735"/>
              <a:gd name="connsiteX61" fmla="*/ 3958879 w 9162819"/>
              <a:gd name="connsiteY61" fmla="*/ 618010 h 39914735"/>
              <a:gd name="connsiteX62" fmla="*/ 4809245 w 9162819"/>
              <a:gd name="connsiteY62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624365 w 9162819"/>
              <a:gd name="connsiteY32" fmla="*/ 30496415 h 39914735"/>
              <a:gd name="connsiteX33" fmla="*/ 3715805 w 9162819"/>
              <a:gd name="connsiteY33" fmla="*/ 29764895 h 39914735"/>
              <a:gd name="connsiteX34" fmla="*/ 58205 w 9162819"/>
              <a:gd name="connsiteY34" fmla="*/ 29033375 h 39914735"/>
              <a:gd name="connsiteX35" fmla="*/ 1824583 w 9162819"/>
              <a:gd name="connsiteY35" fmla="*/ 19420030 h 39914735"/>
              <a:gd name="connsiteX36" fmla="*/ 1338365 w 9162819"/>
              <a:gd name="connsiteY36" fmla="*/ 19157855 h 39914735"/>
              <a:gd name="connsiteX37" fmla="*/ 1554720 w 9162819"/>
              <a:gd name="connsiteY37" fmla="*/ 19420030 h 39914735"/>
              <a:gd name="connsiteX38" fmla="*/ 990460 w 9162819"/>
              <a:gd name="connsiteY38" fmla="*/ 18725539 h 39914735"/>
              <a:gd name="connsiteX39" fmla="*/ 818729 w 9162819"/>
              <a:gd name="connsiteY39" fmla="*/ 18262545 h 39914735"/>
              <a:gd name="connsiteX40" fmla="*/ 229936 w 9162819"/>
              <a:gd name="connsiteY40" fmla="*/ 17773829 h 39914735"/>
              <a:gd name="connsiteX41" fmla="*/ 279002 w 9162819"/>
              <a:gd name="connsiteY41" fmla="*/ 17130781 h 39914735"/>
              <a:gd name="connsiteX42" fmla="*/ 843262 w 9162819"/>
              <a:gd name="connsiteY42" fmla="*/ 15201639 h 39914735"/>
              <a:gd name="connsiteX43" fmla="*/ 214696 w 9162819"/>
              <a:gd name="connsiteY43" fmla="*/ 14892977 h 39914735"/>
              <a:gd name="connsiteX44" fmla="*/ 745130 w 9162819"/>
              <a:gd name="connsiteY44" fmla="*/ 12886669 h 39914735"/>
              <a:gd name="connsiteX45" fmla="*/ 205403 w 9162819"/>
              <a:gd name="connsiteY45" fmla="*/ 12475119 h 39914735"/>
              <a:gd name="connsiteX46" fmla="*/ 426200 w 9162819"/>
              <a:gd name="connsiteY46" fmla="*/ 11986403 h 39914735"/>
              <a:gd name="connsiteX47" fmla="*/ 696064 w 9162819"/>
              <a:gd name="connsiteY47" fmla="*/ 11729184 h 39914735"/>
              <a:gd name="connsiteX48" fmla="*/ 1235790 w 9162819"/>
              <a:gd name="connsiteY48" fmla="*/ 10726030 h 39914735"/>
              <a:gd name="connsiteX49" fmla="*/ 2192579 w 9162819"/>
              <a:gd name="connsiteY49" fmla="*/ 10571698 h 39914735"/>
              <a:gd name="connsiteX50" fmla="*/ 2801405 w 9162819"/>
              <a:gd name="connsiteY50" fmla="*/ 7910735 h 39914735"/>
              <a:gd name="connsiteX51" fmla="*/ 3990125 w 9162819"/>
              <a:gd name="connsiteY51" fmla="*/ 7544975 h 39914735"/>
              <a:gd name="connsiteX52" fmla="*/ 4355885 w 9162819"/>
              <a:gd name="connsiteY52" fmla="*/ 6081935 h 39914735"/>
              <a:gd name="connsiteX53" fmla="*/ 3335765 w 9162819"/>
              <a:gd name="connsiteY53" fmla="*/ 5730991 h 39914735"/>
              <a:gd name="connsiteX54" fmla="*/ 3171125 w 9162819"/>
              <a:gd name="connsiteY54" fmla="*/ 5131152 h 39914735"/>
              <a:gd name="connsiteX55" fmla="*/ 3100565 w 9162819"/>
              <a:gd name="connsiteY55" fmla="*/ 4823283 h 39914735"/>
              <a:gd name="connsiteX56" fmla="*/ 2709965 w 9162819"/>
              <a:gd name="connsiteY56" fmla="*/ 4618895 h 39914735"/>
              <a:gd name="connsiteX57" fmla="*/ 2888885 w 9162819"/>
              <a:gd name="connsiteY57" fmla="*/ 3617462 h 39914735"/>
              <a:gd name="connsiteX58" fmla="*/ 2653685 w 9162819"/>
              <a:gd name="connsiteY58" fmla="*/ 3283937 h 39914735"/>
              <a:gd name="connsiteX59" fmla="*/ 2435645 w 9162819"/>
              <a:gd name="connsiteY59" fmla="*/ 2515775 h 39914735"/>
              <a:gd name="connsiteX60" fmla="*/ 2435645 w 9162819"/>
              <a:gd name="connsiteY60" fmla="*/ 1784255 h 39914735"/>
              <a:gd name="connsiteX61" fmla="*/ 3958879 w 9162819"/>
              <a:gd name="connsiteY61" fmla="*/ 618010 h 39914735"/>
              <a:gd name="connsiteX62" fmla="*/ 4809245 w 9162819"/>
              <a:gd name="connsiteY62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624365 w 9162819"/>
              <a:gd name="connsiteY32" fmla="*/ 30496415 h 39914735"/>
              <a:gd name="connsiteX33" fmla="*/ 3715805 w 9162819"/>
              <a:gd name="connsiteY33" fmla="*/ 29764895 h 39914735"/>
              <a:gd name="connsiteX34" fmla="*/ 58205 w 9162819"/>
              <a:gd name="connsiteY34" fmla="*/ 29033375 h 39914735"/>
              <a:gd name="connsiteX35" fmla="*/ 1824583 w 9162819"/>
              <a:gd name="connsiteY35" fmla="*/ 19420030 h 39914735"/>
              <a:gd name="connsiteX36" fmla="*/ 1338365 w 9162819"/>
              <a:gd name="connsiteY36" fmla="*/ 19157855 h 39914735"/>
              <a:gd name="connsiteX37" fmla="*/ 1554720 w 9162819"/>
              <a:gd name="connsiteY37" fmla="*/ 19420030 h 39914735"/>
              <a:gd name="connsiteX38" fmla="*/ 990460 w 9162819"/>
              <a:gd name="connsiteY38" fmla="*/ 18725539 h 39914735"/>
              <a:gd name="connsiteX39" fmla="*/ 818729 w 9162819"/>
              <a:gd name="connsiteY39" fmla="*/ 18262545 h 39914735"/>
              <a:gd name="connsiteX40" fmla="*/ 229936 w 9162819"/>
              <a:gd name="connsiteY40" fmla="*/ 17773829 h 39914735"/>
              <a:gd name="connsiteX41" fmla="*/ 279002 w 9162819"/>
              <a:gd name="connsiteY41" fmla="*/ 17130781 h 39914735"/>
              <a:gd name="connsiteX42" fmla="*/ 843262 w 9162819"/>
              <a:gd name="connsiteY42" fmla="*/ 15201639 h 39914735"/>
              <a:gd name="connsiteX43" fmla="*/ 214696 w 9162819"/>
              <a:gd name="connsiteY43" fmla="*/ 14892977 h 39914735"/>
              <a:gd name="connsiteX44" fmla="*/ 745130 w 9162819"/>
              <a:gd name="connsiteY44" fmla="*/ 12886669 h 39914735"/>
              <a:gd name="connsiteX45" fmla="*/ 205403 w 9162819"/>
              <a:gd name="connsiteY45" fmla="*/ 12475119 h 39914735"/>
              <a:gd name="connsiteX46" fmla="*/ 426200 w 9162819"/>
              <a:gd name="connsiteY46" fmla="*/ 11986403 h 39914735"/>
              <a:gd name="connsiteX47" fmla="*/ 696064 w 9162819"/>
              <a:gd name="connsiteY47" fmla="*/ 11729184 h 39914735"/>
              <a:gd name="connsiteX48" fmla="*/ 1235790 w 9162819"/>
              <a:gd name="connsiteY48" fmla="*/ 10726030 h 39914735"/>
              <a:gd name="connsiteX49" fmla="*/ 2192579 w 9162819"/>
              <a:gd name="connsiteY49" fmla="*/ 10571698 h 39914735"/>
              <a:gd name="connsiteX50" fmla="*/ 2801405 w 9162819"/>
              <a:gd name="connsiteY50" fmla="*/ 7910735 h 39914735"/>
              <a:gd name="connsiteX51" fmla="*/ 3990125 w 9162819"/>
              <a:gd name="connsiteY51" fmla="*/ 7544975 h 39914735"/>
              <a:gd name="connsiteX52" fmla="*/ 4355885 w 9162819"/>
              <a:gd name="connsiteY52" fmla="*/ 6081935 h 39914735"/>
              <a:gd name="connsiteX53" fmla="*/ 3335765 w 9162819"/>
              <a:gd name="connsiteY53" fmla="*/ 5730991 h 39914735"/>
              <a:gd name="connsiteX54" fmla="*/ 3171125 w 9162819"/>
              <a:gd name="connsiteY54" fmla="*/ 5131152 h 39914735"/>
              <a:gd name="connsiteX55" fmla="*/ 3100565 w 9162819"/>
              <a:gd name="connsiteY55" fmla="*/ 4823283 h 39914735"/>
              <a:gd name="connsiteX56" fmla="*/ 2709965 w 9162819"/>
              <a:gd name="connsiteY56" fmla="*/ 4618895 h 39914735"/>
              <a:gd name="connsiteX57" fmla="*/ 2888885 w 9162819"/>
              <a:gd name="connsiteY57" fmla="*/ 3617462 h 39914735"/>
              <a:gd name="connsiteX58" fmla="*/ 2653685 w 9162819"/>
              <a:gd name="connsiteY58" fmla="*/ 3283937 h 39914735"/>
              <a:gd name="connsiteX59" fmla="*/ 2435645 w 9162819"/>
              <a:gd name="connsiteY59" fmla="*/ 2515775 h 39914735"/>
              <a:gd name="connsiteX60" fmla="*/ 2435645 w 9162819"/>
              <a:gd name="connsiteY60" fmla="*/ 1784255 h 39914735"/>
              <a:gd name="connsiteX61" fmla="*/ 3958879 w 9162819"/>
              <a:gd name="connsiteY61" fmla="*/ 618010 h 39914735"/>
              <a:gd name="connsiteX62" fmla="*/ 4809245 w 9162819"/>
              <a:gd name="connsiteY62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624365 w 9162819"/>
              <a:gd name="connsiteY32" fmla="*/ 30496415 h 39914735"/>
              <a:gd name="connsiteX33" fmla="*/ 3715805 w 9162819"/>
              <a:gd name="connsiteY33" fmla="*/ 29764895 h 39914735"/>
              <a:gd name="connsiteX34" fmla="*/ 58205 w 9162819"/>
              <a:gd name="connsiteY34" fmla="*/ 29033375 h 39914735"/>
              <a:gd name="connsiteX35" fmla="*/ 1824583 w 9162819"/>
              <a:gd name="connsiteY35" fmla="*/ 19420030 h 39914735"/>
              <a:gd name="connsiteX36" fmla="*/ 279002 w 9162819"/>
              <a:gd name="connsiteY36" fmla="*/ 19548639 h 39914735"/>
              <a:gd name="connsiteX37" fmla="*/ 1554720 w 9162819"/>
              <a:gd name="connsiteY37" fmla="*/ 19420030 h 39914735"/>
              <a:gd name="connsiteX38" fmla="*/ 990460 w 9162819"/>
              <a:gd name="connsiteY38" fmla="*/ 18725539 h 39914735"/>
              <a:gd name="connsiteX39" fmla="*/ 818729 w 9162819"/>
              <a:gd name="connsiteY39" fmla="*/ 18262545 h 39914735"/>
              <a:gd name="connsiteX40" fmla="*/ 229936 w 9162819"/>
              <a:gd name="connsiteY40" fmla="*/ 17773829 h 39914735"/>
              <a:gd name="connsiteX41" fmla="*/ 279002 w 9162819"/>
              <a:gd name="connsiteY41" fmla="*/ 17130781 h 39914735"/>
              <a:gd name="connsiteX42" fmla="*/ 843262 w 9162819"/>
              <a:gd name="connsiteY42" fmla="*/ 15201639 h 39914735"/>
              <a:gd name="connsiteX43" fmla="*/ 214696 w 9162819"/>
              <a:gd name="connsiteY43" fmla="*/ 14892977 h 39914735"/>
              <a:gd name="connsiteX44" fmla="*/ 745130 w 9162819"/>
              <a:gd name="connsiteY44" fmla="*/ 12886669 h 39914735"/>
              <a:gd name="connsiteX45" fmla="*/ 205403 w 9162819"/>
              <a:gd name="connsiteY45" fmla="*/ 12475119 h 39914735"/>
              <a:gd name="connsiteX46" fmla="*/ 426200 w 9162819"/>
              <a:gd name="connsiteY46" fmla="*/ 11986403 h 39914735"/>
              <a:gd name="connsiteX47" fmla="*/ 696064 w 9162819"/>
              <a:gd name="connsiteY47" fmla="*/ 11729184 h 39914735"/>
              <a:gd name="connsiteX48" fmla="*/ 1235790 w 9162819"/>
              <a:gd name="connsiteY48" fmla="*/ 10726030 h 39914735"/>
              <a:gd name="connsiteX49" fmla="*/ 2192579 w 9162819"/>
              <a:gd name="connsiteY49" fmla="*/ 10571698 h 39914735"/>
              <a:gd name="connsiteX50" fmla="*/ 2801405 w 9162819"/>
              <a:gd name="connsiteY50" fmla="*/ 7910735 h 39914735"/>
              <a:gd name="connsiteX51" fmla="*/ 3990125 w 9162819"/>
              <a:gd name="connsiteY51" fmla="*/ 7544975 h 39914735"/>
              <a:gd name="connsiteX52" fmla="*/ 4355885 w 9162819"/>
              <a:gd name="connsiteY52" fmla="*/ 6081935 h 39914735"/>
              <a:gd name="connsiteX53" fmla="*/ 3335765 w 9162819"/>
              <a:gd name="connsiteY53" fmla="*/ 5730991 h 39914735"/>
              <a:gd name="connsiteX54" fmla="*/ 3171125 w 9162819"/>
              <a:gd name="connsiteY54" fmla="*/ 5131152 h 39914735"/>
              <a:gd name="connsiteX55" fmla="*/ 3100565 w 9162819"/>
              <a:gd name="connsiteY55" fmla="*/ 4823283 h 39914735"/>
              <a:gd name="connsiteX56" fmla="*/ 2709965 w 9162819"/>
              <a:gd name="connsiteY56" fmla="*/ 4618895 h 39914735"/>
              <a:gd name="connsiteX57" fmla="*/ 2888885 w 9162819"/>
              <a:gd name="connsiteY57" fmla="*/ 3617462 h 39914735"/>
              <a:gd name="connsiteX58" fmla="*/ 2653685 w 9162819"/>
              <a:gd name="connsiteY58" fmla="*/ 3283937 h 39914735"/>
              <a:gd name="connsiteX59" fmla="*/ 2435645 w 9162819"/>
              <a:gd name="connsiteY59" fmla="*/ 2515775 h 39914735"/>
              <a:gd name="connsiteX60" fmla="*/ 2435645 w 9162819"/>
              <a:gd name="connsiteY60" fmla="*/ 1784255 h 39914735"/>
              <a:gd name="connsiteX61" fmla="*/ 3958879 w 9162819"/>
              <a:gd name="connsiteY61" fmla="*/ 618010 h 39914735"/>
              <a:gd name="connsiteX62" fmla="*/ 4809245 w 9162819"/>
              <a:gd name="connsiteY62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624365 w 9162819"/>
              <a:gd name="connsiteY32" fmla="*/ 30496415 h 39914735"/>
              <a:gd name="connsiteX33" fmla="*/ 3715805 w 9162819"/>
              <a:gd name="connsiteY33" fmla="*/ 29764895 h 39914735"/>
              <a:gd name="connsiteX34" fmla="*/ 58205 w 9162819"/>
              <a:gd name="connsiteY34" fmla="*/ 29033375 h 39914735"/>
              <a:gd name="connsiteX35" fmla="*/ 1824583 w 9162819"/>
              <a:gd name="connsiteY35" fmla="*/ 19420030 h 39914735"/>
              <a:gd name="connsiteX36" fmla="*/ 1554720 w 9162819"/>
              <a:gd name="connsiteY36" fmla="*/ 19420030 h 39914735"/>
              <a:gd name="connsiteX37" fmla="*/ 990460 w 9162819"/>
              <a:gd name="connsiteY37" fmla="*/ 18725539 h 39914735"/>
              <a:gd name="connsiteX38" fmla="*/ 818729 w 9162819"/>
              <a:gd name="connsiteY38" fmla="*/ 18262545 h 39914735"/>
              <a:gd name="connsiteX39" fmla="*/ 229936 w 9162819"/>
              <a:gd name="connsiteY39" fmla="*/ 17773829 h 39914735"/>
              <a:gd name="connsiteX40" fmla="*/ 279002 w 9162819"/>
              <a:gd name="connsiteY40" fmla="*/ 17130781 h 39914735"/>
              <a:gd name="connsiteX41" fmla="*/ 843262 w 9162819"/>
              <a:gd name="connsiteY41" fmla="*/ 15201639 h 39914735"/>
              <a:gd name="connsiteX42" fmla="*/ 214696 w 9162819"/>
              <a:gd name="connsiteY42" fmla="*/ 14892977 h 39914735"/>
              <a:gd name="connsiteX43" fmla="*/ 745130 w 9162819"/>
              <a:gd name="connsiteY43" fmla="*/ 12886669 h 39914735"/>
              <a:gd name="connsiteX44" fmla="*/ 205403 w 9162819"/>
              <a:gd name="connsiteY44" fmla="*/ 12475119 h 39914735"/>
              <a:gd name="connsiteX45" fmla="*/ 426200 w 9162819"/>
              <a:gd name="connsiteY45" fmla="*/ 11986403 h 39914735"/>
              <a:gd name="connsiteX46" fmla="*/ 696064 w 9162819"/>
              <a:gd name="connsiteY46" fmla="*/ 11729184 h 39914735"/>
              <a:gd name="connsiteX47" fmla="*/ 1235790 w 9162819"/>
              <a:gd name="connsiteY47" fmla="*/ 10726030 h 39914735"/>
              <a:gd name="connsiteX48" fmla="*/ 2192579 w 9162819"/>
              <a:gd name="connsiteY48" fmla="*/ 10571698 h 39914735"/>
              <a:gd name="connsiteX49" fmla="*/ 2801405 w 9162819"/>
              <a:gd name="connsiteY49" fmla="*/ 7910735 h 39914735"/>
              <a:gd name="connsiteX50" fmla="*/ 3990125 w 9162819"/>
              <a:gd name="connsiteY50" fmla="*/ 7544975 h 39914735"/>
              <a:gd name="connsiteX51" fmla="*/ 4355885 w 9162819"/>
              <a:gd name="connsiteY51" fmla="*/ 6081935 h 39914735"/>
              <a:gd name="connsiteX52" fmla="*/ 3335765 w 9162819"/>
              <a:gd name="connsiteY52" fmla="*/ 5730991 h 39914735"/>
              <a:gd name="connsiteX53" fmla="*/ 3171125 w 9162819"/>
              <a:gd name="connsiteY53" fmla="*/ 5131152 h 39914735"/>
              <a:gd name="connsiteX54" fmla="*/ 3100565 w 9162819"/>
              <a:gd name="connsiteY54" fmla="*/ 4823283 h 39914735"/>
              <a:gd name="connsiteX55" fmla="*/ 2709965 w 9162819"/>
              <a:gd name="connsiteY55" fmla="*/ 4618895 h 39914735"/>
              <a:gd name="connsiteX56" fmla="*/ 2888885 w 9162819"/>
              <a:gd name="connsiteY56" fmla="*/ 3617462 h 39914735"/>
              <a:gd name="connsiteX57" fmla="*/ 2653685 w 9162819"/>
              <a:gd name="connsiteY57" fmla="*/ 3283937 h 39914735"/>
              <a:gd name="connsiteX58" fmla="*/ 2435645 w 9162819"/>
              <a:gd name="connsiteY58" fmla="*/ 2515775 h 39914735"/>
              <a:gd name="connsiteX59" fmla="*/ 2435645 w 9162819"/>
              <a:gd name="connsiteY59" fmla="*/ 1784255 h 39914735"/>
              <a:gd name="connsiteX60" fmla="*/ 3958879 w 9162819"/>
              <a:gd name="connsiteY60" fmla="*/ 618010 h 39914735"/>
              <a:gd name="connsiteX61" fmla="*/ 4809245 w 9162819"/>
              <a:gd name="connsiteY61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624365 w 9162819"/>
              <a:gd name="connsiteY32" fmla="*/ 30496415 h 39914735"/>
              <a:gd name="connsiteX33" fmla="*/ 3715805 w 9162819"/>
              <a:gd name="connsiteY33" fmla="*/ 29764895 h 39914735"/>
              <a:gd name="connsiteX34" fmla="*/ 58205 w 9162819"/>
              <a:gd name="connsiteY34" fmla="*/ 29033375 h 39914735"/>
              <a:gd name="connsiteX35" fmla="*/ 1824583 w 9162819"/>
              <a:gd name="connsiteY35" fmla="*/ 19420030 h 39914735"/>
              <a:gd name="connsiteX36" fmla="*/ 1554720 w 9162819"/>
              <a:gd name="connsiteY36" fmla="*/ 19420030 h 39914735"/>
              <a:gd name="connsiteX37" fmla="*/ 990460 w 9162819"/>
              <a:gd name="connsiteY37" fmla="*/ 18725539 h 39914735"/>
              <a:gd name="connsiteX38" fmla="*/ 818729 w 9162819"/>
              <a:gd name="connsiteY38" fmla="*/ 18262545 h 39914735"/>
              <a:gd name="connsiteX39" fmla="*/ 229936 w 9162819"/>
              <a:gd name="connsiteY39" fmla="*/ 17773829 h 39914735"/>
              <a:gd name="connsiteX40" fmla="*/ 279002 w 9162819"/>
              <a:gd name="connsiteY40" fmla="*/ 17130781 h 39914735"/>
              <a:gd name="connsiteX41" fmla="*/ 843262 w 9162819"/>
              <a:gd name="connsiteY41" fmla="*/ 15201639 h 39914735"/>
              <a:gd name="connsiteX42" fmla="*/ 214696 w 9162819"/>
              <a:gd name="connsiteY42" fmla="*/ 14892977 h 39914735"/>
              <a:gd name="connsiteX43" fmla="*/ 745130 w 9162819"/>
              <a:gd name="connsiteY43" fmla="*/ 12886669 h 39914735"/>
              <a:gd name="connsiteX44" fmla="*/ 205403 w 9162819"/>
              <a:gd name="connsiteY44" fmla="*/ 12475119 h 39914735"/>
              <a:gd name="connsiteX45" fmla="*/ 426200 w 9162819"/>
              <a:gd name="connsiteY45" fmla="*/ 11986403 h 39914735"/>
              <a:gd name="connsiteX46" fmla="*/ 696064 w 9162819"/>
              <a:gd name="connsiteY46" fmla="*/ 11729184 h 39914735"/>
              <a:gd name="connsiteX47" fmla="*/ 1235790 w 9162819"/>
              <a:gd name="connsiteY47" fmla="*/ 10726030 h 39914735"/>
              <a:gd name="connsiteX48" fmla="*/ 2192579 w 9162819"/>
              <a:gd name="connsiteY48" fmla="*/ 10571698 h 39914735"/>
              <a:gd name="connsiteX49" fmla="*/ 2801405 w 9162819"/>
              <a:gd name="connsiteY49" fmla="*/ 7910735 h 39914735"/>
              <a:gd name="connsiteX50" fmla="*/ 3990125 w 9162819"/>
              <a:gd name="connsiteY50" fmla="*/ 7544975 h 39914735"/>
              <a:gd name="connsiteX51" fmla="*/ 4355885 w 9162819"/>
              <a:gd name="connsiteY51" fmla="*/ 6081935 h 39914735"/>
              <a:gd name="connsiteX52" fmla="*/ 3335765 w 9162819"/>
              <a:gd name="connsiteY52" fmla="*/ 5730991 h 39914735"/>
              <a:gd name="connsiteX53" fmla="*/ 3171125 w 9162819"/>
              <a:gd name="connsiteY53" fmla="*/ 5131152 h 39914735"/>
              <a:gd name="connsiteX54" fmla="*/ 3100565 w 9162819"/>
              <a:gd name="connsiteY54" fmla="*/ 4823283 h 39914735"/>
              <a:gd name="connsiteX55" fmla="*/ 2709965 w 9162819"/>
              <a:gd name="connsiteY55" fmla="*/ 4618895 h 39914735"/>
              <a:gd name="connsiteX56" fmla="*/ 2888885 w 9162819"/>
              <a:gd name="connsiteY56" fmla="*/ 3617462 h 39914735"/>
              <a:gd name="connsiteX57" fmla="*/ 2653685 w 9162819"/>
              <a:gd name="connsiteY57" fmla="*/ 3283937 h 39914735"/>
              <a:gd name="connsiteX58" fmla="*/ 2435645 w 9162819"/>
              <a:gd name="connsiteY58" fmla="*/ 2515775 h 39914735"/>
              <a:gd name="connsiteX59" fmla="*/ 2435645 w 9162819"/>
              <a:gd name="connsiteY59" fmla="*/ 1784255 h 39914735"/>
              <a:gd name="connsiteX60" fmla="*/ 3958879 w 9162819"/>
              <a:gd name="connsiteY60" fmla="*/ 618010 h 39914735"/>
              <a:gd name="connsiteX61" fmla="*/ 4809245 w 9162819"/>
              <a:gd name="connsiteY61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624365 w 9162819"/>
              <a:gd name="connsiteY32" fmla="*/ 30496415 h 39914735"/>
              <a:gd name="connsiteX33" fmla="*/ 3715805 w 9162819"/>
              <a:gd name="connsiteY33" fmla="*/ 29764895 h 39914735"/>
              <a:gd name="connsiteX34" fmla="*/ 58205 w 9162819"/>
              <a:gd name="connsiteY34" fmla="*/ 29033375 h 39914735"/>
              <a:gd name="connsiteX35" fmla="*/ 1824583 w 9162819"/>
              <a:gd name="connsiteY35" fmla="*/ 19420030 h 39914735"/>
              <a:gd name="connsiteX36" fmla="*/ 1554720 w 9162819"/>
              <a:gd name="connsiteY36" fmla="*/ 19420030 h 39914735"/>
              <a:gd name="connsiteX37" fmla="*/ 990460 w 9162819"/>
              <a:gd name="connsiteY37" fmla="*/ 18725539 h 39914735"/>
              <a:gd name="connsiteX38" fmla="*/ 818729 w 9162819"/>
              <a:gd name="connsiteY38" fmla="*/ 18262545 h 39914735"/>
              <a:gd name="connsiteX39" fmla="*/ 229936 w 9162819"/>
              <a:gd name="connsiteY39" fmla="*/ 17773829 h 39914735"/>
              <a:gd name="connsiteX40" fmla="*/ 279002 w 9162819"/>
              <a:gd name="connsiteY40" fmla="*/ 17130781 h 39914735"/>
              <a:gd name="connsiteX41" fmla="*/ 843262 w 9162819"/>
              <a:gd name="connsiteY41" fmla="*/ 15201639 h 39914735"/>
              <a:gd name="connsiteX42" fmla="*/ 214696 w 9162819"/>
              <a:gd name="connsiteY42" fmla="*/ 14892977 h 39914735"/>
              <a:gd name="connsiteX43" fmla="*/ 745130 w 9162819"/>
              <a:gd name="connsiteY43" fmla="*/ 12886669 h 39914735"/>
              <a:gd name="connsiteX44" fmla="*/ 205403 w 9162819"/>
              <a:gd name="connsiteY44" fmla="*/ 12475119 h 39914735"/>
              <a:gd name="connsiteX45" fmla="*/ 426200 w 9162819"/>
              <a:gd name="connsiteY45" fmla="*/ 11986403 h 39914735"/>
              <a:gd name="connsiteX46" fmla="*/ 696064 w 9162819"/>
              <a:gd name="connsiteY46" fmla="*/ 11729184 h 39914735"/>
              <a:gd name="connsiteX47" fmla="*/ 1235790 w 9162819"/>
              <a:gd name="connsiteY47" fmla="*/ 10726030 h 39914735"/>
              <a:gd name="connsiteX48" fmla="*/ 2192579 w 9162819"/>
              <a:gd name="connsiteY48" fmla="*/ 10571698 h 39914735"/>
              <a:gd name="connsiteX49" fmla="*/ 2801405 w 9162819"/>
              <a:gd name="connsiteY49" fmla="*/ 7910735 h 39914735"/>
              <a:gd name="connsiteX50" fmla="*/ 3990125 w 9162819"/>
              <a:gd name="connsiteY50" fmla="*/ 7544975 h 39914735"/>
              <a:gd name="connsiteX51" fmla="*/ 4355885 w 9162819"/>
              <a:gd name="connsiteY51" fmla="*/ 6081935 h 39914735"/>
              <a:gd name="connsiteX52" fmla="*/ 3335765 w 9162819"/>
              <a:gd name="connsiteY52" fmla="*/ 5730991 h 39914735"/>
              <a:gd name="connsiteX53" fmla="*/ 3171125 w 9162819"/>
              <a:gd name="connsiteY53" fmla="*/ 5131152 h 39914735"/>
              <a:gd name="connsiteX54" fmla="*/ 3100565 w 9162819"/>
              <a:gd name="connsiteY54" fmla="*/ 4823283 h 39914735"/>
              <a:gd name="connsiteX55" fmla="*/ 2709965 w 9162819"/>
              <a:gd name="connsiteY55" fmla="*/ 4618895 h 39914735"/>
              <a:gd name="connsiteX56" fmla="*/ 2888885 w 9162819"/>
              <a:gd name="connsiteY56" fmla="*/ 3617462 h 39914735"/>
              <a:gd name="connsiteX57" fmla="*/ 2653685 w 9162819"/>
              <a:gd name="connsiteY57" fmla="*/ 3283937 h 39914735"/>
              <a:gd name="connsiteX58" fmla="*/ 2435645 w 9162819"/>
              <a:gd name="connsiteY58" fmla="*/ 2515775 h 39914735"/>
              <a:gd name="connsiteX59" fmla="*/ 2435645 w 9162819"/>
              <a:gd name="connsiteY59" fmla="*/ 1784255 h 39914735"/>
              <a:gd name="connsiteX60" fmla="*/ 3958879 w 9162819"/>
              <a:gd name="connsiteY60" fmla="*/ 618010 h 39914735"/>
              <a:gd name="connsiteX61" fmla="*/ 4809245 w 9162819"/>
              <a:gd name="connsiteY61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624365 w 9162819"/>
              <a:gd name="connsiteY32" fmla="*/ 30496415 h 39914735"/>
              <a:gd name="connsiteX33" fmla="*/ 3715805 w 9162819"/>
              <a:gd name="connsiteY33" fmla="*/ 29764895 h 39914735"/>
              <a:gd name="connsiteX34" fmla="*/ 58205 w 9162819"/>
              <a:gd name="connsiteY34" fmla="*/ 29033375 h 39914735"/>
              <a:gd name="connsiteX35" fmla="*/ 1824583 w 9162819"/>
              <a:gd name="connsiteY35" fmla="*/ 19420030 h 39914735"/>
              <a:gd name="connsiteX36" fmla="*/ 1358456 w 9162819"/>
              <a:gd name="connsiteY36" fmla="*/ 19239977 h 39914735"/>
              <a:gd name="connsiteX37" fmla="*/ 990460 w 9162819"/>
              <a:gd name="connsiteY37" fmla="*/ 18725539 h 39914735"/>
              <a:gd name="connsiteX38" fmla="*/ 818729 w 9162819"/>
              <a:gd name="connsiteY38" fmla="*/ 18262545 h 39914735"/>
              <a:gd name="connsiteX39" fmla="*/ 229936 w 9162819"/>
              <a:gd name="connsiteY39" fmla="*/ 17773829 h 39914735"/>
              <a:gd name="connsiteX40" fmla="*/ 279002 w 9162819"/>
              <a:gd name="connsiteY40" fmla="*/ 17130781 h 39914735"/>
              <a:gd name="connsiteX41" fmla="*/ 843262 w 9162819"/>
              <a:gd name="connsiteY41" fmla="*/ 15201639 h 39914735"/>
              <a:gd name="connsiteX42" fmla="*/ 214696 w 9162819"/>
              <a:gd name="connsiteY42" fmla="*/ 14892977 h 39914735"/>
              <a:gd name="connsiteX43" fmla="*/ 745130 w 9162819"/>
              <a:gd name="connsiteY43" fmla="*/ 12886669 h 39914735"/>
              <a:gd name="connsiteX44" fmla="*/ 205403 w 9162819"/>
              <a:gd name="connsiteY44" fmla="*/ 12475119 h 39914735"/>
              <a:gd name="connsiteX45" fmla="*/ 426200 w 9162819"/>
              <a:gd name="connsiteY45" fmla="*/ 11986403 h 39914735"/>
              <a:gd name="connsiteX46" fmla="*/ 696064 w 9162819"/>
              <a:gd name="connsiteY46" fmla="*/ 11729184 h 39914735"/>
              <a:gd name="connsiteX47" fmla="*/ 1235790 w 9162819"/>
              <a:gd name="connsiteY47" fmla="*/ 10726030 h 39914735"/>
              <a:gd name="connsiteX48" fmla="*/ 2192579 w 9162819"/>
              <a:gd name="connsiteY48" fmla="*/ 10571698 h 39914735"/>
              <a:gd name="connsiteX49" fmla="*/ 2801405 w 9162819"/>
              <a:gd name="connsiteY49" fmla="*/ 7910735 h 39914735"/>
              <a:gd name="connsiteX50" fmla="*/ 3990125 w 9162819"/>
              <a:gd name="connsiteY50" fmla="*/ 7544975 h 39914735"/>
              <a:gd name="connsiteX51" fmla="*/ 4355885 w 9162819"/>
              <a:gd name="connsiteY51" fmla="*/ 6081935 h 39914735"/>
              <a:gd name="connsiteX52" fmla="*/ 3335765 w 9162819"/>
              <a:gd name="connsiteY52" fmla="*/ 5730991 h 39914735"/>
              <a:gd name="connsiteX53" fmla="*/ 3171125 w 9162819"/>
              <a:gd name="connsiteY53" fmla="*/ 5131152 h 39914735"/>
              <a:gd name="connsiteX54" fmla="*/ 3100565 w 9162819"/>
              <a:gd name="connsiteY54" fmla="*/ 4823283 h 39914735"/>
              <a:gd name="connsiteX55" fmla="*/ 2709965 w 9162819"/>
              <a:gd name="connsiteY55" fmla="*/ 4618895 h 39914735"/>
              <a:gd name="connsiteX56" fmla="*/ 2888885 w 9162819"/>
              <a:gd name="connsiteY56" fmla="*/ 3617462 h 39914735"/>
              <a:gd name="connsiteX57" fmla="*/ 2653685 w 9162819"/>
              <a:gd name="connsiteY57" fmla="*/ 3283937 h 39914735"/>
              <a:gd name="connsiteX58" fmla="*/ 2435645 w 9162819"/>
              <a:gd name="connsiteY58" fmla="*/ 2515775 h 39914735"/>
              <a:gd name="connsiteX59" fmla="*/ 2435645 w 9162819"/>
              <a:gd name="connsiteY59" fmla="*/ 1784255 h 39914735"/>
              <a:gd name="connsiteX60" fmla="*/ 3958879 w 9162819"/>
              <a:gd name="connsiteY60" fmla="*/ 618010 h 39914735"/>
              <a:gd name="connsiteX61" fmla="*/ 4809245 w 9162819"/>
              <a:gd name="connsiteY61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624365 w 9162819"/>
              <a:gd name="connsiteY32" fmla="*/ 30496415 h 39914735"/>
              <a:gd name="connsiteX33" fmla="*/ 3715805 w 9162819"/>
              <a:gd name="connsiteY33" fmla="*/ 29764895 h 39914735"/>
              <a:gd name="connsiteX34" fmla="*/ 58205 w 9162819"/>
              <a:gd name="connsiteY34" fmla="*/ 29033375 h 39914735"/>
              <a:gd name="connsiteX35" fmla="*/ 1824583 w 9162819"/>
              <a:gd name="connsiteY35" fmla="*/ 19420030 h 39914735"/>
              <a:gd name="connsiteX36" fmla="*/ 1358456 w 9162819"/>
              <a:gd name="connsiteY36" fmla="*/ 19239977 h 39914735"/>
              <a:gd name="connsiteX37" fmla="*/ 990460 w 9162819"/>
              <a:gd name="connsiteY37" fmla="*/ 18725539 h 39914735"/>
              <a:gd name="connsiteX38" fmla="*/ 818729 w 9162819"/>
              <a:gd name="connsiteY38" fmla="*/ 18262545 h 39914735"/>
              <a:gd name="connsiteX39" fmla="*/ 229936 w 9162819"/>
              <a:gd name="connsiteY39" fmla="*/ 17773829 h 39914735"/>
              <a:gd name="connsiteX40" fmla="*/ 279002 w 9162819"/>
              <a:gd name="connsiteY40" fmla="*/ 17130781 h 39914735"/>
              <a:gd name="connsiteX41" fmla="*/ 843262 w 9162819"/>
              <a:gd name="connsiteY41" fmla="*/ 15201639 h 39914735"/>
              <a:gd name="connsiteX42" fmla="*/ 214696 w 9162819"/>
              <a:gd name="connsiteY42" fmla="*/ 14892977 h 39914735"/>
              <a:gd name="connsiteX43" fmla="*/ 745130 w 9162819"/>
              <a:gd name="connsiteY43" fmla="*/ 12886669 h 39914735"/>
              <a:gd name="connsiteX44" fmla="*/ 205403 w 9162819"/>
              <a:gd name="connsiteY44" fmla="*/ 12475119 h 39914735"/>
              <a:gd name="connsiteX45" fmla="*/ 426200 w 9162819"/>
              <a:gd name="connsiteY45" fmla="*/ 11986403 h 39914735"/>
              <a:gd name="connsiteX46" fmla="*/ 696064 w 9162819"/>
              <a:gd name="connsiteY46" fmla="*/ 11729184 h 39914735"/>
              <a:gd name="connsiteX47" fmla="*/ 1235790 w 9162819"/>
              <a:gd name="connsiteY47" fmla="*/ 10726030 h 39914735"/>
              <a:gd name="connsiteX48" fmla="*/ 2192579 w 9162819"/>
              <a:gd name="connsiteY48" fmla="*/ 10571698 h 39914735"/>
              <a:gd name="connsiteX49" fmla="*/ 2801405 w 9162819"/>
              <a:gd name="connsiteY49" fmla="*/ 7910735 h 39914735"/>
              <a:gd name="connsiteX50" fmla="*/ 3990125 w 9162819"/>
              <a:gd name="connsiteY50" fmla="*/ 7544975 h 39914735"/>
              <a:gd name="connsiteX51" fmla="*/ 4355885 w 9162819"/>
              <a:gd name="connsiteY51" fmla="*/ 6081935 h 39914735"/>
              <a:gd name="connsiteX52" fmla="*/ 3335765 w 9162819"/>
              <a:gd name="connsiteY52" fmla="*/ 5730991 h 39914735"/>
              <a:gd name="connsiteX53" fmla="*/ 3171125 w 9162819"/>
              <a:gd name="connsiteY53" fmla="*/ 5131152 h 39914735"/>
              <a:gd name="connsiteX54" fmla="*/ 3100565 w 9162819"/>
              <a:gd name="connsiteY54" fmla="*/ 4823283 h 39914735"/>
              <a:gd name="connsiteX55" fmla="*/ 2709965 w 9162819"/>
              <a:gd name="connsiteY55" fmla="*/ 4618895 h 39914735"/>
              <a:gd name="connsiteX56" fmla="*/ 2888885 w 9162819"/>
              <a:gd name="connsiteY56" fmla="*/ 3617462 h 39914735"/>
              <a:gd name="connsiteX57" fmla="*/ 2653685 w 9162819"/>
              <a:gd name="connsiteY57" fmla="*/ 3283937 h 39914735"/>
              <a:gd name="connsiteX58" fmla="*/ 2435645 w 9162819"/>
              <a:gd name="connsiteY58" fmla="*/ 2515775 h 39914735"/>
              <a:gd name="connsiteX59" fmla="*/ 2435645 w 9162819"/>
              <a:gd name="connsiteY59" fmla="*/ 1784255 h 39914735"/>
              <a:gd name="connsiteX60" fmla="*/ 3958879 w 9162819"/>
              <a:gd name="connsiteY60" fmla="*/ 618010 h 39914735"/>
              <a:gd name="connsiteX61" fmla="*/ 4809245 w 9162819"/>
              <a:gd name="connsiteY61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624365 w 9162819"/>
              <a:gd name="connsiteY32" fmla="*/ 30496415 h 39914735"/>
              <a:gd name="connsiteX33" fmla="*/ 3715805 w 9162819"/>
              <a:gd name="connsiteY33" fmla="*/ 29764895 h 39914735"/>
              <a:gd name="connsiteX34" fmla="*/ 58205 w 9162819"/>
              <a:gd name="connsiteY34" fmla="*/ 29033375 h 39914735"/>
              <a:gd name="connsiteX35" fmla="*/ 1824583 w 9162819"/>
              <a:gd name="connsiteY35" fmla="*/ 19420030 h 39914735"/>
              <a:gd name="connsiteX36" fmla="*/ 1284856 w 9162819"/>
              <a:gd name="connsiteY36" fmla="*/ 19317142 h 39914735"/>
              <a:gd name="connsiteX37" fmla="*/ 990460 w 9162819"/>
              <a:gd name="connsiteY37" fmla="*/ 18725539 h 39914735"/>
              <a:gd name="connsiteX38" fmla="*/ 818729 w 9162819"/>
              <a:gd name="connsiteY38" fmla="*/ 18262545 h 39914735"/>
              <a:gd name="connsiteX39" fmla="*/ 229936 w 9162819"/>
              <a:gd name="connsiteY39" fmla="*/ 17773829 h 39914735"/>
              <a:gd name="connsiteX40" fmla="*/ 279002 w 9162819"/>
              <a:gd name="connsiteY40" fmla="*/ 17130781 h 39914735"/>
              <a:gd name="connsiteX41" fmla="*/ 843262 w 9162819"/>
              <a:gd name="connsiteY41" fmla="*/ 15201639 h 39914735"/>
              <a:gd name="connsiteX42" fmla="*/ 214696 w 9162819"/>
              <a:gd name="connsiteY42" fmla="*/ 14892977 h 39914735"/>
              <a:gd name="connsiteX43" fmla="*/ 745130 w 9162819"/>
              <a:gd name="connsiteY43" fmla="*/ 12886669 h 39914735"/>
              <a:gd name="connsiteX44" fmla="*/ 205403 w 9162819"/>
              <a:gd name="connsiteY44" fmla="*/ 12475119 h 39914735"/>
              <a:gd name="connsiteX45" fmla="*/ 426200 w 9162819"/>
              <a:gd name="connsiteY45" fmla="*/ 11986403 h 39914735"/>
              <a:gd name="connsiteX46" fmla="*/ 696064 w 9162819"/>
              <a:gd name="connsiteY46" fmla="*/ 11729184 h 39914735"/>
              <a:gd name="connsiteX47" fmla="*/ 1235790 w 9162819"/>
              <a:gd name="connsiteY47" fmla="*/ 10726030 h 39914735"/>
              <a:gd name="connsiteX48" fmla="*/ 2192579 w 9162819"/>
              <a:gd name="connsiteY48" fmla="*/ 10571698 h 39914735"/>
              <a:gd name="connsiteX49" fmla="*/ 2801405 w 9162819"/>
              <a:gd name="connsiteY49" fmla="*/ 7910735 h 39914735"/>
              <a:gd name="connsiteX50" fmla="*/ 3990125 w 9162819"/>
              <a:gd name="connsiteY50" fmla="*/ 7544975 h 39914735"/>
              <a:gd name="connsiteX51" fmla="*/ 4355885 w 9162819"/>
              <a:gd name="connsiteY51" fmla="*/ 6081935 h 39914735"/>
              <a:gd name="connsiteX52" fmla="*/ 3335765 w 9162819"/>
              <a:gd name="connsiteY52" fmla="*/ 5730991 h 39914735"/>
              <a:gd name="connsiteX53" fmla="*/ 3171125 w 9162819"/>
              <a:gd name="connsiteY53" fmla="*/ 5131152 h 39914735"/>
              <a:gd name="connsiteX54" fmla="*/ 3100565 w 9162819"/>
              <a:gd name="connsiteY54" fmla="*/ 4823283 h 39914735"/>
              <a:gd name="connsiteX55" fmla="*/ 2709965 w 9162819"/>
              <a:gd name="connsiteY55" fmla="*/ 4618895 h 39914735"/>
              <a:gd name="connsiteX56" fmla="*/ 2888885 w 9162819"/>
              <a:gd name="connsiteY56" fmla="*/ 3617462 h 39914735"/>
              <a:gd name="connsiteX57" fmla="*/ 2653685 w 9162819"/>
              <a:gd name="connsiteY57" fmla="*/ 3283937 h 39914735"/>
              <a:gd name="connsiteX58" fmla="*/ 2435645 w 9162819"/>
              <a:gd name="connsiteY58" fmla="*/ 2515775 h 39914735"/>
              <a:gd name="connsiteX59" fmla="*/ 2435645 w 9162819"/>
              <a:gd name="connsiteY59" fmla="*/ 1784255 h 39914735"/>
              <a:gd name="connsiteX60" fmla="*/ 3958879 w 9162819"/>
              <a:gd name="connsiteY60" fmla="*/ 618010 h 39914735"/>
              <a:gd name="connsiteX61" fmla="*/ 4809245 w 9162819"/>
              <a:gd name="connsiteY61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624365 w 9162819"/>
              <a:gd name="connsiteY32" fmla="*/ 30496415 h 39914735"/>
              <a:gd name="connsiteX33" fmla="*/ 3715805 w 9162819"/>
              <a:gd name="connsiteY33" fmla="*/ 29764895 h 39914735"/>
              <a:gd name="connsiteX34" fmla="*/ 58205 w 9162819"/>
              <a:gd name="connsiteY34" fmla="*/ 29033375 h 39914735"/>
              <a:gd name="connsiteX35" fmla="*/ 1824583 w 9162819"/>
              <a:gd name="connsiteY35" fmla="*/ 19420030 h 39914735"/>
              <a:gd name="connsiteX36" fmla="*/ 1284856 w 9162819"/>
              <a:gd name="connsiteY36" fmla="*/ 19317142 h 39914735"/>
              <a:gd name="connsiteX37" fmla="*/ 990460 w 9162819"/>
              <a:gd name="connsiteY37" fmla="*/ 18725539 h 39914735"/>
              <a:gd name="connsiteX38" fmla="*/ 818729 w 9162819"/>
              <a:gd name="connsiteY38" fmla="*/ 18262545 h 39914735"/>
              <a:gd name="connsiteX39" fmla="*/ 229936 w 9162819"/>
              <a:gd name="connsiteY39" fmla="*/ 17773829 h 39914735"/>
              <a:gd name="connsiteX40" fmla="*/ 279002 w 9162819"/>
              <a:gd name="connsiteY40" fmla="*/ 17130781 h 39914735"/>
              <a:gd name="connsiteX41" fmla="*/ 843262 w 9162819"/>
              <a:gd name="connsiteY41" fmla="*/ 15201639 h 39914735"/>
              <a:gd name="connsiteX42" fmla="*/ 214696 w 9162819"/>
              <a:gd name="connsiteY42" fmla="*/ 14892977 h 39914735"/>
              <a:gd name="connsiteX43" fmla="*/ 745130 w 9162819"/>
              <a:gd name="connsiteY43" fmla="*/ 12886669 h 39914735"/>
              <a:gd name="connsiteX44" fmla="*/ 205403 w 9162819"/>
              <a:gd name="connsiteY44" fmla="*/ 12475119 h 39914735"/>
              <a:gd name="connsiteX45" fmla="*/ 426200 w 9162819"/>
              <a:gd name="connsiteY45" fmla="*/ 11986403 h 39914735"/>
              <a:gd name="connsiteX46" fmla="*/ 696064 w 9162819"/>
              <a:gd name="connsiteY46" fmla="*/ 11729184 h 39914735"/>
              <a:gd name="connsiteX47" fmla="*/ 1235790 w 9162819"/>
              <a:gd name="connsiteY47" fmla="*/ 10726030 h 39914735"/>
              <a:gd name="connsiteX48" fmla="*/ 2192579 w 9162819"/>
              <a:gd name="connsiteY48" fmla="*/ 10571698 h 39914735"/>
              <a:gd name="connsiteX49" fmla="*/ 2801405 w 9162819"/>
              <a:gd name="connsiteY49" fmla="*/ 7910735 h 39914735"/>
              <a:gd name="connsiteX50" fmla="*/ 3990125 w 9162819"/>
              <a:gd name="connsiteY50" fmla="*/ 7544975 h 39914735"/>
              <a:gd name="connsiteX51" fmla="*/ 4355885 w 9162819"/>
              <a:gd name="connsiteY51" fmla="*/ 6081935 h 39914735"/>
              <a:gd name="connsiteX52" fmla="*/ 3335765 w 9162819"/>
              <a:gd name="connsiteY52" fmla="*/ 5730991 h 39914735"/>
              <a:gd name="connsiteX53" fmla="*/ 3171125 w 9162819"/>
              <a:gd name="connsiteY53" fmla="*/ 5131152 h 39914735"/>
              <a:gd name="connsiteX54" fmla="*/ 3100565 w 9162819"/>
              <a:gd name="connsiteY54" fmla="*/ 4823283 h 39914735"/>
              <a:gd name="connsiteX55" fmla="*/ 2709965 w 9162819"/>
              <a:gd name="connsiteY55" fmla="*/ 4618895 h 39914735"/>
              <a:gd name="connsiteX56" fmla="*/ 2888885 w 9162819"/>
              <a:gd name="connsiteY56" fmla="*/ 3617462 h 39914735"/>
              <a:gd name="connsiteX57" fmla="*/ 2653685 w 9162819"/>
              <a:gd name="connsiteY57" fmla="*/ 3283937 h 39914735"/>
              <a:gd name="connsiteX58" fmla="*/ 2435645 w 9162819"/>
              <a:gd name="connsiteY58" fmla="*/ 2515775 h 39914735"/>
              <a:gd name="connsiteX59" fmla="*/ 2435645 w 9162819"/>
              <a:gd name="connsiteY59" fmla="*/ 1784255 h 39914735"/>
              <a:gd name="connsiteX60" fmla="*/ 3958879 w 9162819"/>
              <a:gd name="connsiteY60" fmla="*/ 618010 h 39914735"/>
              <a:gd name="connsiteX61" fmla="*/ 4809245 w 9162819"/>
              <a:gd name="connsiteY61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624365 w 9162819"/>
              <a:gd name="connsiteY32" fmla="*/ 30496415 h 39914735"/>
              <a:gd name="connsiteX33" fmla="*/ 3715805 w 9162819"/>
              <a:gd name="connsiteY33" fmla="*/ 29764895 h 39914735"/>
              <a:gd name="connsiteX34" fmla="*/ 58205 w 9162819"/>
              <a:gd name="connsiteY34" fmla="*/ 29033375 h 39914735"/>
              <a:gd name="connsiteX35" fmla="*/ 1824583 w 9162819"/>
              <a:gd name="connsiteY35" fmla="*/ 19420030 h 39914735"/>
              <a:gd name="connsiteX36" fmla="*/ 1284856 w 9162819"/>
              <a:gd name="connsiteY36" fmla="*/ 19317142 h 39914735"/>
              <a:gd name="connsiteX37" fmla="*/ 990460 w 9162819"/>
              <a:gd name="connsiteY37" fmla="*/ 18725539 h 39914735"/>
              <a:gd name="connsiteX38" fmla="*/ 818729 w 9162819"/>
              <a:gd name="connsiteY38" fmla="*/ 18262545 h 39914735"/>
              <a:gd name="connsiteX39" fmla="*/ 229936 w 9162819"/>
              <a:gd name="connsiteY39" fmla="*/ 17773829 h 39914735"/>
              <a:gd name="connsiteX40" fmla="*/ 279002 w 9162819"/>
              <a:gd name="connsiteY40" fmla="*/ 17130781 h 39914735"/>
              <a:gd name="connsiteX41" fmla="*/ 843262 w 9162819"/>
              <a:gd name="connsiteY41" fmla="*/ 15201639 h 39914735"/>
              <a:gd name="connsiteX42" fmla="*/ 214696 w 9162819"/>
              <a:gd name="connsiteY42" fmla="*/ 14892977 h 39914735"/>
              <a:gd name="connsiteX43" fmla="*/ 745130 w 9162819"/>
              <a:gd name="connsiteY43" fmla="*/ 12886669 h 39914735"/>
              <a:gd name="connsiteX44" fmla="*/ 205403 w 9162819"/>
              <a:gd name="connsiteY44" fmla="*/ 12475119 h 39914735"/>
              <a:gd name="connsiteX45" fmla="*/ 426200 w 9162819"/>
              <a:gd name="connsiteY45" fmla="*/ 11986403 h 39914735"/>
              <a:gd name="connsiteX46" fmla="*/ 696064 w 9162819"/>
              <a:gd name="connsiteY46" fmla="*/ 11729184 h 39914735"/>
              <a:gd name="connsiteX47" fmla="*/ 1235790 w 9162819"/>
              <a:gd name="connsiteY47" fmla="*/ 10726030 h 39914735"/>
              <a:gd name="connsiteX48" fmla="*/ 2192579 w 9162819"/>
              <a:gd name="connsiteY48" fmla="*/ 10571698 h 39914735"/>
              <a:gd name="connsiteX49" fmla="*/ 2801405 w 9162819"/>
              <a:gd name="connsiteY49" fmla="*/ 7910735 h 39914735"/>
              <a:gd name="connsiteX50" fmla="*/ 3990125 w 9162819"/>
              <a:gd name="connsiteY50" fmla="*/ 7544975 h 39914735"/>
              <a:gd name="connsiteX51" fmla="*/ 4355885 w 9162819"/>
              <a:gd name="connsiteY51" fmla="*/ 6081935 h 39914735"/>
              <a:gd name="connsiteX52" fmla="*/ 3335765 w 9162819"/>
              <a:gd name="connsiteY52" fmla="*/ 5730991 h 39914735"/>
              <a:gd name="connsiteX53" fmla="*/ 3171125 w 9162819"/>
              <a:gd name="connsiteY53" fmla="*/ 5131152 h 39914735"/>
              <a:gd name="connsiteX54" fmla="*/ 3100565 w 9162819"/>
              <a:gd name="connsiteY54" fmla="*/ 4823283 h 39914735"/>
              <a:gd name="connsiteX55" fmla="*/ 2709965 w 9162819"/>
              <a:gd name="connsiteY55" fmla="*/ 4618895 h 39914735"/>
              <a:gd name="connsiteX56" fmla="*/ 2888885 w 9162819"/>
              <a:gd name="connsiteY56" fmla="*/ 3617462 h 39914735"/>
              <a:gd name="connsiteX57" fmla="*/ 2653685 w 9162819"/>
              <a:gd name="connsiteY57" fmla="*/ 3283937 h 39914735"/>
              <a:gd name="connsiteX58" fmla="*/ 2435645 w 9162819"/>
              <a:gd name="connsiteY58" fmla="*/ 2515775 h 39914735"/>
              <a:gd name="connsiteX59" fmla="*/ 2435645 w 9162819"/>
              <a:gd name="connsiteY59" fmla="*/ 1784255 h 39914735"/>
              <a:gd name="connsiteX60" fmla="*/ 3958879 w 9162819"/>
              <a:gd name="connsiteY60" fmla="*/ 618010 h 39914735"/>
              <a:gd name="connsiteX61" fmla="*/ 4809245 w 9162819"/>
              <a:gd name="connsiteY61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624365 w 9162819"/>
              <a:gd name="connsiteY32" fmla="*/ 30496415 h 39914735"/>
              <a:gd name="connsiteX33" fmla="*/ 3715805 w 9162819"/>
              <a:gd name="connsiteY33" fmla="*/ 29764895 h 39914735"/>
              <a:gd name="connsiteX34" fmla="*/ 58205 w 9162819"/>
              <a:gd name="connsiteY34" fmla="*/ 29033375 h 39914735"/>
              <a:gd name="connsiteX35" fmla="*/ 1824583 w 9162819"/>
              <a:gd name="connsiteY35" fmla="*/ 19420030 h 39914735"/>
              <a:gd name="connsiteX36" fmla="*/ 1284856 w 9162819"/>
              <a:gd name="connsiteY36" fmla="*/ 19317142 h 39914735"/>
              <a:gd name="connsiteX37" fmla="*/ 990460 w 9162819"/>
              <a:gd name="connsiteY37" fmla="*/ 18725539 h 39914735"/>
              <a:gd name="connsiteX38" fmla="*/ 818729 w 9162819"/>
              <a:gd name="connsiteY38" fmla="*/ 18262545 h 39914735"/>
              <a:gd name="connsiteX39" fmla="*/ 229936 w 9162819"/>
              <a:gd name="connsiteY39" fmla="*/ 17773829 h 39914735"/>
              <a:gd name="connsiteX40" fmla="*/ 279002 w 9162819"/>
              <a:gd name="connsiteY40" fmla="*/ 17130781 h 39914735"/>
              <a:gd name="connsiteX41" fmla="*/ 843262 w 9162819"/>
              <a:gd name="connsiteY41" fmla="*/ 15201639 h 39914735"/>
              <a:gd name="connsiteX42" fmla="*/ 214696 w 9162819"/>
              <a:gd name="connsiteY42" fmla="*/ 14892977 h 39914735"/>
              <a:gd name="connsiteX43" fmla="*/ 745130 w 9162819"/>
              <a:gd name="connsiteY43" fmla="*/ 12886669 h 39914735"/>
              <a:gd name="connsiteX44" fmla="*/ 205403 w 9162819"/>
              <a:gd name="connsiteY44" fmla="*/ 12475119 h 39914735"/>
              <a:gd name="connsiteX45" fmla="*/ 426200 w 9162819"/>
              <a:gd name="connsiteY45" fmla="*/ 11986403 h 39914735"/>
              <a:gd name="connsiteX46" fmla="*/ 696064 w 9162819"/>
              <a:gd name="connsiteY46" fmla="*/ 11729184 h 39914735"/>
              <a:gd name="connsiteX47" fmla="*/ 1235790 w 9162819"/>
              <a:gd name="connsiteY47" fmla="*/ 10726030 h 39914735"/>
              <a:gd name="connsiteX48" fmla="*/ 2192579 w 9162819"/>
              <a:gd name="connsiteY48" fmla="*/ 10571698 h 39914735"/>
              <a:gd name="connsiteX49" fmla="*/ 2801405 w 9162819"/>
              <a:gd name="connsiteY49" fmla="*/ 7910735 h 39914735"/>
              <a:gd name="connsiteX50" fmla="*/ 3990125 w 9162819"/>
              <a:gd name="connsiteY50" fmla="*/ 7544975 h 39914735"/>
              <a:gd name="connsiteX51" fmla="*/ 4355885 w 9162819"/>
              <a:gd name="connsiteY51" fmla="*/ 6081935 h 39914735"/>
              <a:gd name="connsiteX52" fmla="*/ 3335765 w 9162819"/>
              <a:gd name="connsiteY52" fmla="*/ 5730991 h 39914735"/>
              <a:gd name="connsiteX53" fmla="*/ 3171125 w 9162819"/>
              <a:gd name="connsiteY53" fmla="*/ 5131152 h 39914735"/>
              <a:gd name="connsiteX54" fmla="*/ 3100565 w 9162819"/>
              <a:gd name="connsiteY54" fmla="*/ 4823283 h 39914735"/>
              <a:gd name="connsiteX55" fmla="*/ 2709965 w 9162819"/>
              <a:gd name="connsiteY55" fmla="*/ 4618895 h 39914735"/>
              <a:gd name="connsiteX56" fmla="*/ 2888885 w 9162819"/>
              <a:gd name="connsiteY56" fmla="*/ 3617462 h 39914735"/>
              <a:gd name="connsiteX57" fmla="*/ 2653685 w 9162819"/>
              <a:gd name="connsiteY57" fmla="*/ 3283937 h 39914735"/>
              <a:gd name="connsiteX58" fmla="*/ 2435645 w 9162819"/>
              <a:gd name="connsiteY58" fmla="*/ 2515775 h 39914735"/>
              <a:gd name="connsiteX59" fmla="*/ 2435645 w 9162819"/>
              <a:gd name="connsiteY59" fmla="*/ 1784255 h 39914735"/>
              <a:gd name="connsiteX60" fmla="*/ 3958879 w 9162819"/>
              <a:gd name="connsiteY60" fmla="*/ 618010 h 39914735"/>
              <a:gd name="connsiteX61" fmla="*/ 4809245 w 9162819"/>
              <a:gd name="connsiteY61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624365 w 9162819"/>
              <a:gd name="connsiteY32" fmla="*/ 30496415 h 39914735"/>
              <a:gd name="connsiteX33" fmla="*/ 3715805 w 9162819"/>
              <a:gd name="connsiteY33" fmla="*/ 29764895 h 39914735"/>
              <a:gd name="connsiteX34" fmla="*/ 58205 w 9162819"/>
              <a:gd name="connsiteY34" fmla="*/ 29033375 h 39914735"/>
              <a:gd name="connsiteX35" fmla="*/ 1824583 w 9162819"/>
              <a:gd name="connsiteY35" fmla="*/ 19420030 h 39914735"/>
              <a:gd name="connsiteX36" fmla="*/ 1284856 w 9162819"/>
              <a:gd name="connsiteY36" fmla="*/ 19317142 h 39914735"/>
              <a:gd name="connsiteX37" fmla="*/ 990460 w 9162819"/>
              <a:gd name="connsiteY37" fmla="*/ 18725539 h 39914735"/>
              <a:gd name="connsiteX38" fmla="*/ 818729 w 9162819"/>
              <a:gd name="connsiteY38" fmla="*/ 18262545 h 39914735"/>
              <a:gd name="connsiteX39" fmla="*/ 229936 w 9162819"/>
              <a:gd name="connsiteY39" fmla="*/ 17773829 h 39914735"/>
              <a:gd name="connsiteX40" fmla="*/ 279002 w 9162819"/>
              <a:gd name="connsiteY40" fmla="*/ 17130781 h 39914735"/>
              <a:gd name="connsiteX41" fmla="*/ 843262 w 9162819"/>
              <a:gd name="connsiteY41" fmla="*/ 15201639 h 39914735"/>
              <a:gd name="connsiteX42" fmla="*/ 214696 w 9162819"/>
              <a:gd name="connsiteY42" fmla="*/ 14892977 h 39914735"/>
              <a:gd name="connsiteX43" fmla="*/ 745130 w 9162819"/>
              <a:gd name="connsiteY43" fmla="*/ 12886669 h 39914735"/>
              <a:gd name="connsiteX44" fmla="*/ 205403 w 9162819"/>
              <a:gd name="connsiteY44" fmla="*/ 12475119 h 39914735"/>
              <a:gd name="connsiteX45" fmla="*/ 426200 w 9162819"/>
              <a:gd name="connsiteY45" fmla="*/ 11986403 h 39914735"/>
              <a:gd name="connsiteX46" fmla="*/ 696064 w 9162819"/>
              <a:gd name="connsiteY46" fmla="*/ 11729184 h 39914735"/>
              <a:gd name="connsiteX47" fmla="*/ 1235790 w 9162819"/>
              <a:gd name="connsiteY47" fmla="*/ 10726030 h 39914735"/>
              <a:gd name="connsiteX48" fmla="*/ 2192579 w 9162819"/>
              <a:gd name="connsiteY48" fmla="*/ 10571698 h 39914735"/>
              <a:gd name="connsiteX49" fmla="*/ 2801405 w 9162819"/>
              <a:gd name="connsiteY49" fmla="*/ 7910735 h 39914735"/>
              <a:gd name="connsiteX50" fmla="*/ 3990125 w 9162819"/>
              <a:gd name="connsiteY50" fmla="*/ 7544975 h 39914735"/>
              <a:gd name="connsiteX51" fmla="*/ 4355885 w 9162819"/>
              <a:gd name="connsiteY51" fmla="*/ 6081935 h 39914735"/>
              <a:gd name="connsiteX52" fmla="*/ 3335765 w 9162819"/>
              <a:gd name="connsiteY52" fmla="*/ 5730991 h 39914735"/>
              <a:gd name="connsiteX53" fmla="*/ 3171125 w 9162819"/>
              <a:gd name="connsiteY53" fmla="*/ 5131152 h 39914735"/>
              <a:gd name="connsiteX54" fmla="*/ 3100565 w 9162819"/>
              <a:gd name="connsiteY54" fmla="*/ 4823283 h 39914735"/>
              <a:gd name="connsiteX55" fmla="*/ 2709965 w 9162819"/>
              <a:gd name="connsiteY55" fmla="*/ 4618895 h 39914735"/>
              <a:gd name="connsiteX56" fmla="*/ 2888885 w 9162819"/>
              <a:gd name="connsiteY56" fmla="*/ 3617462 h 39914735"/>
              <a:gd name="connsiteX57" fmla="*/ 2653685 w 9162819"/>
              <a:gd name="connsiteY57" fmla="*/ 3283937 h 39914735"/>
              <a:gd name="connsiteX58" fmla="*/ 2435645 w 9162819"/>
              <a:gd name="connsiteY58" fmla="*/ 2515775 h 39914735"/>
              <a:gd name="connsiteX59" fmla="*/ 2435645 w 9162819"/>
              <a:gd name="connsiteY59" fmla="*/ 1784255 h 39914735"/>
              <a:gd name="connsiteX60" fmla="*/ 3958879 w 9162819"/>
              <a:gd name="connsiteY60" fmla="*/ 618010 h 39914735"/>
              <a:gd name="connsiteX61" fmla="*/ 4809245 w 9162819"/>
              <a:gd name="connsiteY61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624365 w 9162819"/>
              <a:gd name="connsiteY32" fmla="*/ 30496415 h 39914735"/>
              <a:gd name="connsiteX33" fmla="*/ 3715805 w 9162819"/>
              <a:gd name="connsiteY33" fmla="*/ 29764895 h 39914735"/>
              <a:gd name="connsiteX34" fmla="*/ 58205 w 9162819"/>
              <a:gd name="connsiteY34" fmla="*/ 29033375 h 39914735"/>
              <a:gd name="connsiteX35" fmla="*/ 1824583 w 9162819"/>
              <a:gd name="connsiteY35" fmla="*/ 19420030 h 39914735"/>
              <a:gd name="connsiteX36" fmla="*/ 1284856 w 9162819"/>
              <a:gd name="connsiteY36" fmla="*/ 19317142 h 39914735"/>
              <a:gd name="connsiteX37" fmla="*/ 990460 w 9162819"/>
              <a:gd name="connsiteY37" fmla="*/ 18725539 h 39914735"/>
              <a:gd name="connsiteX38" fmla="*/ 818729 w 9162819"/>
              <a:gd name="connsiteY38" fmla="*/ 18262545 h 39914735"/>
              <a:gd name="connsiteX39" fmla="*/ 229936 w 9162819"/>
              <a:gd name="connsiteY39" fmla="*/ 17773829 h 39914735"/>
              <a:gd name="connsiteX40" fmla="*/ 279002 w 9162819"/>
              <a:gd name="connsiteY40" fmla="*/ 17130781 h 39914735"/>
              <a:gd name="connsiteX41" fmla="*/ 843262 w 9162819"/>
              <a:gd name="connsiteY41" fmla="*/ 15201639 h 39914735"/>
              <a:gd name="connsiteX42" fmla="*/ 214696 w 9162819"/>
              <a:gd name="connsiteY42" fmla="*/ 14892977 h 39914735"/>
              <a:gd name="connsiteX43" fmla="*/ 745130 w 9162819"/>
              <a:gd name="connsiteY43" fmla="*/ 12886669 h 39914735"/>
              <a:gd name="connsiteX44" fmla="*/ 205403 w 9162819"/>
              <a:gd name="connsiteY44" fmla="*/ 12475119 h 39914735"/>
              <a:gd name="connsiteX45" fmla="*/ 426200 w 9162819"/>
              <a:gd name="connsiteY45" fmla="*/ 11986403 h 39914735"/>
              <a:gd name="connsiteX46" fmla="*/ 696064 w 9162819"/>
              <a:gd name="connsiteY46" fmla="*/ 11729184 h 39914735"/>
              <a:gd name="connsiteX47" fmla="*/ 1235790 w 9162819"/>
              <a:gd name="connsiteY47" fmla="*/ 10726030 h 39914735"/>
              <a:gd name="connsiteX48" fmla="*/ 2192579 w 9162819"/>
              <a:gd name="connsiteY48" fmla="*/ 10571698 h 39914735"/>
              <a:gd name="connsiteX49" fmla="*/ 2801405 w 9162819"/>
              <a:gd name="connsiteY49" fmla="*/ 7910735 h 39914735"/>
              <a:gd name="connsiteX50" fmla="*/ 3990125 w 9162819"/>
              <a:gd name="connsiteY50" fmla="*/ 7544975 h 39914735"/>
              <a:gd name="connsiteX51" fmla="*/ 4355885 w 9162819"/>
              <a:gd name="connsiteY51" fmla="*/ 6081935 h 39914735"/>
              <a:gd name="connsiteX52" fmla="*/ 3335765 w 9162819"/>
              <a:gd name="connsiteY52" fmla="*/ 5730991 h 39914735"/>
              <a:gd name="connsiteX53" fmla="*/ 3171125 w 9162819"/>
              <a:gd name="connsiteY53" fmla="*/ 5131152 h 39914735"/>
              <a:gd name="connsiteX54" fmla="*/ 3100565 w 9162819"/>
              <a:gd name="connsiteY54" fmla="*/ 4823283 h 39914735"/>
              <a:gd name="connsiteX55" fmla="*/ 2709965 w 9162819"/>
              <a:gd name="connsiteY55" fmla="*/ 4618895 h 39914735"/>
              <a:gd name="connsiteX56" fmla="*/ 2888885 w 9162819"/>
              <a:gd name="connsiteY56" fmla="*/ 3617462 h 39914735"/>
              <a:gd name="connsiteX57" fmla="*/ 2653685 w 9162819"/>
              <a:gd name="connsiteY57" fmla="*/ 3283937 h 39914735"/>
              <a:gd name="connsiteX58" fmla="*/ 2435645 w 9162819"/>
              <a:gd name="connsiteY58" fmla="*/ 2515775 h 39914735"/>
              <a:gd name="connsiteX59" fmla="*/ 2435645 w 9162819"/>
              <a:gd name="connsiteY59" fmla="*/ 1784255 h 39914735"/>
              <a:gd name="connsiteX60" fmla="*/ 3958879 w 9162819"/>
              <a:gd name="connsiteY60" fmla="*/ 618010 h 39914735"/>
              <a:gd name="connsiteX61" fmla="*/ 4809245 w 9162819"/>
              <a:gd name="connsiteY61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624365 w 9162819"/>
              <a:gd name="connsiteY32" fmla="*/ 30496415 h 39914735"/>
              <a:gd name="connsiteX33" fmla="*/ 3715805 w 9162819"/>
              <a:gd name="connsiteY33" fmla="*/ 29764895 h 39914735"/>
              <a:gd name="connsiteX34" fmla="*/ 58205 w 9162819"/>
              <a:gd name="connsiteY34" fmla="*/ 29033375 h 39914735"/>
              <a:gd name="connsiteX35" fmla="*/ 1824583 w 9162819"/>
              <a:gd name="connsiteY35" fmla="*/ 19420030 h 39914735"/>
              <a:gd name="connsiteX36" fmla="*/ 1284856 w 9162819"/>
              <a:gd name="connsiteY36" fmla="*/ 19317142 h 39914735"/>
              <a:gd name="connsiteX37" fmla="*/ 990460 w 9162819"/>
              <a:gd name="connsiteY37" fmla="*/ 18725539 h 39914735"/>
              <a:gd name="connsiteX38" fmla="*/ 818729 w 9162819"/>
              <a:gd name="connsiteY38" fmla="*/ 18262545 h 39914735"/>
              <a:gd name="connsiteX39" fmla="*/ 229936 w 9162819"/>
              <a:gd name="connsiteY39" fmla="*/ 17773829 h 39914735"/>
              <a:gd name="connsiteX40" fmla="*/ 279002 w 9162819"/>
              <a:gd name="connsiteY40" fmla="*/ 17130781 h 39914735"/>
              <a:gd name="connsiteX41" fmla="*/ 843262 w 9162819"/>
              <a:gd name="connsiteY41" fmla="*/ 15201639 h 39914735"/>
              <a:gd name="connsiteX42" fmla="*/ 214696 w 9162819"/>
              <a:gd name="connsiteY42" fmla="*/ 14892977 h 39914735"/>
              <a:gd name="connsiteX43" fmla="*/ 745130 w 9162819"/>
              <a:gd name="connsiteY43" fmla="*/ 12886669 h 39914735"/>
              <a:gd name="connsiteX44" fmla="*/ 205403 w 9162819"/>
              <a:gd name="connsiteY44" fmla="*/ 12475119 h 39914735"/>
              <a:gd name="connsiteX45" fmla="*/ 426200 w 9162819"/>
              <a:gd name="connsiteY45" fmla="*/ 11986403 h 39914735"/>
              <a:gd name="connsiteX46" fmla="*/ 696064 w 9162819"/>
              <a:gd name="connsiteY46" fmla="*/ 11729184 h 39914735"/>
              <a:gd name="connsiteX47" fmla="*/ 1235790 w 9162819"/>
              <a:gd name="connsiteY47" fmla="*/ 10726030 h 39914735"/>
              <a:gd name="connsiteX48" fmla="*/ 2192579 w 9162819"/>
              <a:gd name="connsiteY48" fmla="*/ 10571698 h 39914735"/>
              <a:gd name="connsiteX49" fmla="*/ 2801405 w 9162819"/>
              <a:gd name="connsiteY49" fmla="*/ 7910735 h 39914735"/>
              <a:gd name="connsiteX50" fmla="*/ 3990125 w 9162819"/>
              <a:gd name="connsiteY50" fmla="*/ 7544975 h 39914735"/>
              <a:gd name="connsiteX51" fmla="*/ 4355885 w 9162819"/>
              <a:gd name="connsiteY51" fmla="*/ 6081935 h 39914735"/>
              <a:gd name="connsiteX52" fmla="*/ 3335765 w 9162819"/>
              <a:gd name="connsiteY52" fmla="*/ 5730991 h 39914735"/>
              <a:gd name="connsiteX53" fmla="*/ 3171125 w 9162819"/>
              <a:gd name="connsiteY53" fmla="*/ 5131152 h 39914735"/>
              <a:gd name="connsiteX54" fmla="*/ 3100565 w 9162819"/>
              <a:gd name="connsiteY54" fmla="*/ 4823283 h 39914735"/>
              <a:gd name="connsiteX55" fmla="*/ 2709965 w 9162819"/>
              <a:gd name="connsiteY55" fmla="*/ 4618895 h 39914735"/>
              <a:gd name="connsiteX56" fmla="*/ 2888885 w 9162819"/>
              <a:gd name="connsiteY56" fmla="*/ 3617462 h 39914735"/>
              <a:gd name="connsiteX57" fmla="*/ 2653685 w 9162819"/>
              <a:gd name="connsiteY57" fmla="*/ 3283937 h 39914735"/>
              <a:gd name="connsiteX58" fmla="*/ 2435645 w 9162819"/>
              <a:gd name="connsiteY58" fmla="*/ 2515775 h 39914735"/>
              <a:gd name="connsiteX59" fmla="*/ 2435645 w 9162819"/>
              <a:gd name="connsiteY59" fmla="*/ 1784255 h 39914735"/>
              <a:gd name="connsiteX60" fmla="*/ 3958879 w 9162819"/>
              <a:gd name="connsiteY60" fmla="*/ 618010 h 39914735"/>
              <a:gd name="connsiteX61" fmla="*/ 4809245 w 9162819"/>
              <a:gd name="connsiteY61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624365 w 9162819"/>
              <a:gd name="connsiteY32" fmla="*/ 30496415 h 39914735"/>
              <a:gd name="connsiteX33" fmla="*/ 3715805 w 9162819"/>
              <a:gd name="connsiteY33" fmla="*/ 29764895 h 39914735"/>
              <a:gd name="connsiteX34" fmla="*/ 58205 w 9162819"/>
              <a:gd name="connsiteY34" fmla="*/ 29033375 h 39914735"/>
              <a:gd name="connsiteX35" fmla="*/ 1824583 w 9162819"/>
              <a:gd name="connsiteY35" fmla="*/ 19420030 h 39914735"/>
              <a:gd name="connsiteX36" fmla="*/ 1284856 w 9162819"/>
              <a:gd name="connsiteY36" fmla="*/ 19317142 h 39914735"/>
              <a:gd name="connsiteX37" fmla="*/ 990460 w 9162819"/>
              <a:gd name="connsiteY37" fmla="*/ 18725539 h 39914735"/>
              <a:gd name="connsiteX38" fmla="*/ 818729 w 9162819"/>
              <a:gd name="connsiteY38" fmla="*/ 18262545 h 39914735"/>
              <a:gd name="connsiteX39" fmla="*/ 229936 w 9162819"/>
              <a:gd name="connsiteY39" fmla="*/ 17773829 h 39914735"/>
              <a:gd name="connsiteX40" fmla="*/ 279002 w 9162819"/>
              <a:gd name="connsiteY40" fmla="*/ 17130781 h 39914735"/>
              <a:gd name="connsiteX41" fmla="*/ 843262 w 9162819"/>
              <a:gd name="connsiteY41" fmla="*/ 15201639 h 39914735"/>
              <a:gd name="connsiteX42" fmla="*/ 214696 w 9162819"/>
              <a:gd name="connsiteY42" fmla="*/ 14892977 h 39914735"/>
              <a:gd name="connsiteX43" fmla="*/ 745130 w 9162819"/>
              <a:gd name="connsiteY43" fmla="*/ 12886669 h 39914735"/>
              <a:gd name="connsiteX44" fmla="*/ 205403 w 9162819"/>
              <a:gd name="connsiteY44" fmla="*/ 12475119 h 39914735"/>
              <a:gd name="connsiteX45" fmla="*/ 426200 w 9162819"/>
              <a:gd name="connsiteY45" fmla="*/ 11986403 h 39914735"/>
              <a:gd name="connsiteX46" fmla="*/ 696064 w 9162819"/>
              <a:gd name="connsiteY46" fmla="*/ 11729184 h 39914735"/>
              <a:gd name="connsiteX47" fmla="*/ 1235790 w 9162819"/>
              <a:gd name="connsiteY47" fmla="*/ 10726030 h 39914735"/>
              <a:gd name="connsiteX48" fmla="*/ 2192579 w 9162819"/>
              <a:gd name="connsiteY48" fmla="*/ 10571698 h 39914735"/>
              <a:gd name="connsiteX49" fmla="*/ 2801405 w 9162819"/>
              <a:gd name="connsiteY49" fmla="*/ 7910735 h 39914735"/>
              <a:gd name="connsiteX50" fmla="*/ 3990125 w 9162819"/>
              <a:gd name="connsiteY50" fmla="*/ 7544975 h 39914735"/>
              <a:gd name="connsiteX51" fmla="*/ 4355885 w 9162819"/>
              <a:gd name="connsiteY51" fmla="*/ 6081935 h 39914735"/>
              <a:gd name="connsiteX52" fmla="*/ 3335765 w 9162819"/>
              <a:gd name="connsiteY52" fmla="*/ 5730991 h 39914735"/>
              <a:gd name="connsiteX53" fmla="*/ 3171125 w 9162819"/>
              <a:gd name="connsiteY53" fmla="*/ 5131152 h 39914735"/>
              <a:gd name="connsiteX54" fmla="*/ 3100565 w 9162819"/>
              <a:gd name="connsiteY54" fmla="*/ 4823283 h 39914735"/>
              <a:gd name="connsiteX55" fmla="*/ 2709965 w 9162819"/>
              <a:gd name="connsiteY55" fmla="*/ 4618895 h 39914735"/>
              <a:gd name="connsiteX56" fmla="*/ 2888885 w 9162819"/>
              <a:gd name="connsiteY56" fmla="*/ 3617462 h 39914735"/>
              <a:gd name="connsiteX57" fmla="*/ 2653685 w 9162819"/>
              <a:gd name="connsiteY57" fmla="*/ 3283937 h 39914735"/>
              <a:gd name="connsiteX58" fmla="*/ 2435645 w 9162819"/>
              <a:gd name="connsiteY58" fmla="*/ 2515775 h 39914735"/>
              <a:gd name="connsiteX59" fmla="*/ 2435645 w 9162819"/>
              <a:gd name="connsiteY59" fmla="*/ 1784255 h 39914735"/>
              <a:gd name="connsiteX60" fmla="*/ 3958879 w 9162819"/>
              <a:gd name="connsiteY60" fmla="*/ 618010 h 39914735"/>
              <a:gd name="connsiteX61" fmla="*/ 4809245 w 9162819"/>
              <a:gd name="connsiteY61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624365 w 9162819"/>
              <a:gd name="connsiteY32" fmla="*/ 30496415 h 39914735"/>
              <a:gd name="connsiteX33" fmla="*/ 3715805 w 9162819"/>
              <a:gd name="connsiteY33" fmla="*/ 29764895 h 39914735"/>
              <a:gd name="connsiteX34" fmla="*/ 58205 w 9162819"/>
              <a:gd name="connsiteY34" fmla="*/ 29033375 h 39914735"/>
              <a:gd name="connsiteX35" fmla="*/ 1824583 w 9162819"/>
              <a:gd name="connsiteY35" fmla="*/ 19420030 h 39914735"/>
              <a:gd name="connsiteX36" fmla="*/ 1284856 w 9162819"/>
              <a:gd name="connsiteY36" fmla="*/ 19317142 h 39914735"/>
              <a:gd name="connsiteX37" fmla="*/ 990460 w 9162819"/>
              <a:gd name="connsiteY37" fmla="*/ 18725539 h 39914735"/>
              <a:gd name="connsiteX38" fmla="*/ 818729 w 9162819"/>
              <a:gd name="connsiteY38" fmla="*/ 18262545 h 39914735"/>
              <a:gd name="connsiteX39" fmla="*/ 229936 w 9162819"/>
              <a:gd name="connsiteY39" fmla="*/ 17773829 h 39914735"/>
              <a:gd name="connsiteX40" fmla="*/ 279002 w 9162819"/>
              <a:gd name="connsiteY40" fmla="*/ 17130781 h 39914735"/>
              <a:gd name="connsiteX41" fmla="*/ 843262 w 9162819"/>
              <a:gd name="connsiteY41" fmla="*/ 15201639 h 39914735"/>
              <a:gd name="connsiteX42" fmla="*/ 214696 w 9162819"/>
              <a:gd name="connsiteY42" fmla="*/ 14892977 h 39914735"/>
              <a:gd name="connsiteX43" fmla="*/ 745130 w 9162819"/>
              <a:gd name="connsiteY43" fmla="*/ 12886669 h 39914735"/>
              <a:gd name="connsiteX44" fmla="*/ 205403 w 9162819"/>
              <a:gd name="connsiteY44" fmla="*/ 12475119 h 39914735"/>
              <a:gd name="connsiteX45" fmla="*/ 426200 w 9162819"/>
              <a:gd name="connsiteY45" fmla="*/ 11986403 h 39914735"/>
              <a:gd name="connsiteX46" fmla="*/ 696064 w 9162819"/>
              <a:gd name="connsiteY46" fmla="*/ 11729184 h 39914735"/>
              <a:gd name="connsiteX47" fmla="*/ 1235790 w 9162819"/>
              <a:gd name="connsiteY47" fmla="*/ 10726030 h 39914735"/>
              <a:gd name="connsiteX48" fmla="*/ 2192579 w 9162819"/>
              <a:gd name="connsiteY48" fmla="*/ 10571698 h 39914735"/>
              <a:gd name="connsiteX49" fmla="*/ 2801405 w 9162819"/>
              <a:gd name="connsiteY49" fmla="*/ 7910735 h 39914735"/>
              <a:gd name="connsiteX50" fmla="*/ 3990125 w 9162819"/>
              <a:gd name="connsiteY50" fmla="*/ 7544975 h 39914735"/>
              <a:gd name="connsiteX51" fmla="*/ 4355885 w 9162819"/>
              <a:gd name="connsiteY51" fmla="*/ 6081935 h 39914735"/>
              <a:gd name="connsiteX52" fmla="*/ 3335765 w 9162819"/>
              <a:gd name="connsiteY52" fmla="*/ 5730991 h 39914735"/>
              <a:gd name="connsiteX53" fmla="*/ 3171125 w 9162819"/>
              <a:gd name="connsiteY53" fmla="*/ 5131152 h 39914735"/>
              <a:gd name="connsiteX54" fmla="*/ 3100565 w 9162819"/>
              <a:gd name="connsiteY54" fmla="*/ 4823283 h 39914735"/>
              <a:gd name="connsiteX55" fmla="*/ 2709965 w 9162819"/>
              <a:gd name="connsiteY55" fmla="*/ 4618895 h 39914735"/>
              <a:gd name="connsiteX56" fmla="*/ 2888885 w 9162819"/>
              <a:gd name="connsiteY56" fmla="*/ 3617462 h 39914735"/>
              <a:gd name="connsiteX57" fmla="*/ 2653685 w 9162819"/>
              <a:gd name="connsiteY57" fmla="*/ 3283937 h 39914735"/>
              <a:gd name="connsiteX58" fmla="*/ 2435645 w 9162819"/>
              <a:gd name="connsiteY58" fmla="*/ 2515775 h 39914735"/>
              <a:gd name="connsiteX59" fmla="*/ 2435645 w 9162819"/>
              <a:gd name="connsiteY59" fmla="*/ 1784255 h 39914735"/>
              <a:gd name="connsiteX60" fmla="*/ 3958879 w 9162819"/>
              <a:gd name="connsiteY60" fmla="*/ 618010 h 39914735"/>
              <a:gd name="connsiteX61" fmla="*/ 4809245 w 9162819"/>
              <a:gd name="connsiteY61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624365 w 9162819"/>
              <a:gd name="connsiteY32" fmla="*/ 30496415 h 39914735"/>
              <a:gd name="connsiteX33" fmla="*/ 3715805 w 9162819"/>
              <a:gd name="connsiteY33" fmla="*/ 29764895 h 39914735"/>
              <a:gd name="connsiteX34" fmla="*/ 58205 w 9162819"/>
              <a:gd name="connsiteY34" fmla="*/ 29033375 h 39914735"/>
              <a:gd name="connsiteX35" fmla="*/ 1824583 w 9162819"/>
              <a:gd name="connsiteY35" fmla="*/ 19420030 h 39914735"/>
              <a:gd name="connsiteX36" fmla="*/ 1284856 w 9162819"/>
              <a:gd name="connsiteY36" fmla="*/ 19317142 h 39914735"/>
              <a:gd name="connsiteX37" fmla="*/ 990460 w 9162819"/>
              <a:gd name="connsiteY37" fmla="*/ 18725539 h 39914735"/>
              <a:gd name="connsiteX38" fmla="*/ 818729 w 9162819"/>
              <a:gd name="connsiteY38" fmla="*/ 18262545 h 39914735"/>
              <a:gd name="connsiteX39" fmla="*/ 229936 w 9162819"/>
              <a:gd name="connsiteY39" fmla="*/ 17773829 h 39914735"/>
              <a:gd name="connsiteX40" fmla="*/ 279002 w 9162819"/>
              <a:gd name="connsiteY40" fmla="*/ 17130781 h 39914735"/>
              <a:gd name="connsiteX41" fmla="*/ 843262 w 9162819"/>
              <a:gd name="connsiteY41" fmla="*/ 15201639 h 39914735"/>
              <a:gd name="connsiteX42" fmla="*/ 214696 w 9162819"/>
              <a:gd name="connsiteY42" fmla="*/ 14892977 h 39914735"/>
              <a:gd name="connsiteX43" fmla="*/ 745130 w 9162819"/>
              <a:gd name="connsiteY43" fmla="*/ 12886669 h 39914735"/>
              <a:gd name="connsiteX44" fmla="*/ 205403 w 9162819"/>
              <a:gd name="connsiteY44" fmla="*/ 12475119 h 39914735"/>
              <a:gd name="connsiteX45" fmla="*/ 426200 w 9162819"/>
              <a:gd name="connsiteY45" fmla="*/ 11986403 h 39914735"/>
              <a:gd name="connsiteX46" fmla="*/ 696064 w 9162819"/>
              <a:gd name="connsiteY46" fmla="*/ 11729184 h 39914735"/>
              <a:gd name="connsiteX47" fmla="*/ 1235790 w 9162819"/>
              <a:gd name="connsiteY47" fmla="*/ 10726030 h 39914735"/>
              <a:gd name="connsiteX48" fmla="*/ 2192579 w 9162819"/>
              <a:gd name="connsiteY48" fmla="*/ 10571698 h 39914735"/>
              <a:gd name="connsiteX49" fmla="*/ 2801405 w 9162819"/>
              <a:gd name="connsiteY49" fmla="*/ 7910735 h 39914735"/>
              <a:gd name="connsiteX50" fmla="*/ 3990125 w 9162819"/>
              <a:gd name="connsiteY50" fmla="*/ 7544975 h 39914735"/>
              <a:gd name="connsiteX51" fmla="*/ 4355885 w 9162819"/>
              <a:gd name="connsiteY51" fmla="*/ 6081935 h 39914735"/>
              <a:gd name="connsiteX52" fmla="*/ 3335765 w 9162819"/>
              <a:gd name="connsiteY52" fmla="*/ 5730991 h 39914735"/>
              <a:gd name="connsiteX53" fmla="*/ 3171125 w 9162819"/>
              <a:gd name="connsiteY53" fmla="*/ 5131152 h 39914735"/>
              <a:gd name="connsiteX54" fmla="*/ 3100565 w 9162819"/>
              <a:gd name="connsiteY54" fmla="*/ 4823283 h 39914735"/>
              <a:gd name="connsiteX55" fmla="*/ 2709965 w 9162819"/>
              <a:gd name="connsiteY55" fmla="*/ 4618895 h 39914735"/>
              <a:gd name="connsiteX56" fmla="*/ 2888885 w 9162819"/>
              <a:gd name="connsiteY56" fmla="*/ 3617462 h 39914735"/>
              <a:gd name="connsiteX57" fmla="*/ 2653685 w 9162819"/>
              <a:gd name="connsiteY57" fmla="*/ 3283937 h 39914735"/>
              <a:gd name="connsiteX58" fmla="*/ 2435645 w 9162819"/>
              <a:gd name="connsiteY58" fmla="*/ 2515775 h 39914735"/>
              <a:gd name="connsiteX59" fmla="*/ 2435645 w 9162819"/>
              <a:gd name="connsiteY59" fmla="*/ 1784255 h 39914735"/>
              <a:gd name="connsiteX60" fmla="*/ 3958879 w 9162819"/>
              <a:gd name="connsiteY60" fmla="*/ 618010 h 39914735"/>
              <a:gd name="connsiteX61" fmla="*/ 4809245 w 9162819"/>
              <a:gd name="connsiteY61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624365 w 9162819"/>
              <a:gd name="connsiteY32" fmla="*/ 30496415 h 39914735"/>
              <a:gd name="connsiteX33" fmla="*/ 3715805 w 9162819"/>
              <a:gd name="connsiteY33" fmla="*/ 29764895 h 39914735"/>
              <a:gd name="connsiteX34" fmla="*/ 58205 w 9162819"/>
              <a:gd name="connsiteY34" fmla="*/ 29033375 h 39914735"/>
              <a:gd name="connsiteX35" fmla="*/ 1824583 w 9162819"/>
              <a:gd name="connsiteY35" fmla="*/ 19420030 h 39914735"/>
              <a:gd name="connsiteX36" fmla="*/ 1284856 w 9162819"/>
              <a:gd name="connsiteY36" fmla="*/ 19317142 h 39914735"/>
              <a:gd name="connsiteX37" fmla="*/ 990460 w 9162819"/>
              <a:gd name="connsiteY37" fmla="*/ 18725539 h 39914735"/>
              <a:gd name="connsiteX38" fmla="*/ 818729 w 9162819"/>
              <a:gd name="connsiteY38" fmla="*/ 18262545 h 39914735"/>
              <a:gd name="connsiteX39" fmla="*/ 229936 w 9162819"/>
              <a:gd name="connsiteY39" fmla="*/ 17773829 h 39914735"/>
              <a:gd name="connsiteX40" fmla="*/ 279002 w 9162819"/>
              <a:gd name="connsiteY40" fmla="*/ 17130781 h 39914735"/>
              <a:gd name="connsiteX41" fmla="*/ 843262 w 9162819"/>
              <a:gd name="connsiteY41" fmla="*/ 15201639 h 39914735"/>
              <a:gd name="connsiteX42" fmla="*/ 214696 w 9162819"/>
              <a:gd name="connsiteY42" fmla="*/ 14892977 h 39914735"/>
              <a:gd name="connsiteX43" fmla="*/ 745130 w 9162819"/>
              <a:gd name="connsiteY43" fmla="*/ 12886669 h 39914735"/>
              <a:gd name="connsiteX44" fmla="*/ 205403 w 9162819"/>
              <a:gd name="connsiteY44" fmla="*/ 12475119 h 39914735"/>
              <a:gd name="connsiteX45" fmla="*/ 426200 w 9162819"/>
              <a:gd name="connsiteY45" fmla="*/ 11986403 h 39914735"/>
              <a:gd name="connsiteX46" fmla="*/ 696064 w 9162819"/>
              <a:gd name="connsiteY46" fmla="*/ 11729184 h 39914735"/>
              <a:gd name="connsiteX47" fmla="*/ 1235790 w 9162819"/>
              <a:gd name="connsiteY47" fmla="*/ 10726030 h 39914735"/>
              <a:gd name="connsiteX48" fmla="*/ 2192579 w 9162819"/>
              <a:gd name="connsiteY48" fmla="*/ 10571698 h 39914735"/>
              <a:gd name="connsiteX49" fmla="*/ 2801405 w 9162819"/>
              <a:gd name="connsiteY49" fmla="*/ 7910735 h 39914735"/>
              <a:gd name="connsiteX50" fmla="*/ 3990125 w 9162819"/>
              <a:gd name="connsiteY50" fmla="*/ 7544975 h 39914735"/>
              <a:gd name="connsiteX51" fmla="*/ 4355885 w 9162819"/>
              <a:gd name="connsiteY51" fmla="*/ 6081935 h 39914735"/>
              <a:gd name="connsiteX52" fmla="*/ 3335765 w 9162819"/>
              <a:gd name="connsiteY52" fmla="*/ 5730991 h 39914735"/>
              <a:gd name="connsiteX53" fmla="*/ 3171125 w 9162819"/>
              <a:gd name="connsiteY53" fmla="*/ 5131152 h 39914735"/>
              <a:gd name="connsiteX54" fmla="*/ 3100565 w 9162819"/>
              <a:gd name="connsiteY54" fmla="*/ 4823283 h 39914735"/>
              <a:gd name="connsiteX55" fmla="*/ 2709965 w 9162819"/>
              <a:gd name="connsiteY55" fmla="*/ 4618895 h 39914735"/>
              <a:gd name="connsiteX56" fmla="*/ 2888885 w 9162819"/>
              <a:gd name="connsiteY56" fmla="*/ 3617462 h 39914735"/>
              <a:gd name="connsiteX57" fmla="*/ 2653685 w 9162819"/>
              <a:gd name="connsiteY57" fmla="*/ 3283937 h 39914735"/>
              <a:gd name="connsiteX58" fmla="*/ 2435645 w 9162819"/>
              <a:gd name="connsiteY58" fmla="*/ 2515775 h 39914735"/>
              <a:gd name="connsiteX59" fmla="*/ 2435645 w 9162819"/>
              <a:gd name="connsiteY59" fmla="*/ 1784255 h 39914735"/>
              <a:gd name="connsiteX60" fmla="*/ 3958879 w 9162819"/>
              <a:gd name="connsiteY60" fmla="*/ 618010 h 39914735"/>
              <a:gd name="connsiteX61" fmla="*/ 4809245 w 9162819"/>
              <a:gd name="connsiteY61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624365 w 9162819"/>
              <a:gd name="connsiteY32" fmla="*/ 30496415 h 39914735"/>
              <a:gd name="connsiteX33" fmla="*/ 3715805 w 9162819"/>
              <a:gd name="connsiteY33" fmla="*/ 29764895 h 39914735"/>
              <a:gd name="connsiteX34" fmla="*/ 58205 w 9162819"/>
              <a:gd name="connsiteY34" fmla="*/ 29033375 h 39914735"/>
              <a:gd name="connsiteX35" fmla="*/ 1824583 w 9162819"/>
              <a:gd name="connsiteY35" fmla="*/ 19420030 h 39914735"/>
              <a:gd name="connsiteX36" fmla="*/ 1284856 w 9162819"/>
              <a:gd name="connsiteY36" fmla="*/ 19317142 h 39914735"/>
              <a:gd name="connsiteX37" fmla="*/ 990460 w 9162819"/>
              <a:gd name="connsiteY37" fmla="*/ 18725539 h 39914735"/>
              <a:gd name="connsiteX38" fmla="*/ 818729 w 9162819"/>
              <a:gd name="connsiteY38" fmla="*/ 18262545 h 39914735"/>
              <a:gd name="connsiteX39" fmla="*/ 229936 w 9162819"/>
              <a:gd name="connsiteY39" fmla="*/ 17773829 h 39914735"/>
              <a:gd name="connsiteX40" fmla="*/ 279002 w 9162819"/>
              <a:gd name="connsiteY40" fmla="*/ 17130781 h 39914735"/>
              <a:gd name="connsiteX41" fmla="*/ 843262 w 9162819"/>
              <a:gd name="connsiteY41" fmla="*/ 15201639 h 39914735"/>
              <a:gd name="connsiteX42" fmla="*/ 214696 w 9162819"/>
              <a:gd name="connsiteY42" fmla="*/ 14892977 h 39914735"/>
              <a:gd name="connsiteX43" fmla="*/ 745130 w 9162819"/>
              <a:gd name="connsiteY43" fmla="*/ 12886669 h 39914735"/>
              <a:gd name="connsiteX44" fmla="*/ 205403 w 9162819"/>
              <a:gd name="connsiteY44" fmla="*/ 12475119 h 39914735"/>
              <a:gd name="connsiteX45" fmla="*/ 426200 w 9162819"/>
              <a:gd name="connsiteY45" fmla="*/ 11986403 h 39914735"/>
              <a:gd name="connsiteX46" fmla="*/ 696064 w 9162819"/>
              <a:gd name="connsiteY46" fmla="*/ 11729184 h 39914735"/>
              <a:gd name="connsiteX47" fmla="*/ 1235790 w 9162819"/>
              <a:gd name="connsiteY47" fmla="*/ 10726030 h 39914735"/>
              <a:gd name="connsiteX48" fmla="*/ 2192579 w 9162819"/>
              <a:gd name="connsiteY48" fmla="*/ 10571698 h 39914735"/>
              <a:gd name="connsiteX49" fmla="*/ 2801405 w 9162819"/>
              <a:gd name="connsiteY49" fmla="*/ 7910735 h 39914735"/>
              <a:gd name="connsiteX50" fmla="*/ 3990125 w 9162819"/>
              <a:gd name="connsiteY50" fmla="*/ 7544975 h 39914735"/>
              <a:gd name="connsiteX51" fmla="*/ 4355885 w 9162819"/>
              <a:gd name="connsiteY51" fmla="*/ 6081935 h 39914735"/>
              <a:gd name="connsiteX52" fmla="*/ 3335765 w 9162819"/>
              <a:gd name="connsiteY52" fmla="*/ 5730991 h 39914735"/>
              <a:gd name="connsiteX53" fmla="*/ 3171125 w 9162819"/>
              <a:gd name="connsiteY53" fmla="*/ 5131152 h 39914735"/>
              <a:gd name="connsiteX54" fmla="*/ 3100565 w 9162819"/>
              <a:gd name="connsiteY54" fmla="*/ 4823283 h 39914735"/>
              <a:gd name="connsiteX55" fmla="*/ 2709965 w 9162819"/>
              <a:gd name="connsiteY55" fmla="*/ 4618895 h 39914735"/>
              <a:gd name="connsiteX56" fmla="*/ 2888885 w 9162819"/>
              <a:gd name="connsiteY56" fmla="*/ 3617462 h 39914735"/>
              <a:gd name="connsiteX57" fmla="*/ 2653685 w 9162819"/>
              <a:gd name="connsiteY57" fmla="*/ 3283937 h 39914735"/>
              <a:gd name="connsiteX58" fmla="*/ 2435645 w 9162819"/>
              <a:gd name="connsiteY58" fmla="*/ 2515775 h 39914735"/>
              <a:gd name="connsiteX59" fmla="*/ 2435645 w 9162819"/>
              <a:gd name="connsiteY59" fmla="*/ 1784255 h 39914735"/>
              <a:gd name="connsiteX60" fmla="*/ 3958879 w 9162819"/>
              <a:gd name="connsiteY60" fmla="*/ 618010 h 39914735"/>
              <a:gd name="connsiteX61" fmla="*/ 4809245 w 9162819"/>
              <a:gd name="connsiteY61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624365 w 9162819"/>
              <a:gd name="connsiteY32" fmla="*/ 30496415 h 39914735"/>
              <a:gd name="connsiteX33" fmla="*/ 3715805 w 9162819"/>
              <a:gd name="connsiteY33" fmla="*/ 29764895 h 39914735"/>
              <a:gd name="connsiteX34" fmla="*/ 696064 w 9162819"/>
              <a:gd name="connsiteY34" fmla="*/ 29683066 h 39914735"/>
              <a:gd name="connsiteX35" fmla="*/ 1824583 w 9162819"/>
              <a:gd name="connsiteY35" fmla="*/ 19420030 h 39914735"/>
              <a:gd name="connsiteX36" fmla="*/ 1284856 w 9162819"/>
              <a:gd name="connsiteY36" fmla="*/ 19317142 h 39914735"/>
              <a:gd name="connsiteX37" fmla="*/ 990460 w 9162819"/>
              <a:gd name="connsiteY37" fmla="*/ 18725539 h 39914735"/>
              <a:gd name="connsiteX38" fmla="*/ 818729 w 9162819"/>
              <a:gd name="connsiteY38" fmla="*/ 18262545 h 39914735"/>
              <a:gd name="connsiteX39" fmla="*/ 229936 w 9162819"/>
              <a:gd name="connsiteY39" fmla="*/ 17773829 h 39914735"/>
              <a:gd name="connsiteX40" fmla="*/ 279002 w 9162819"/>
              <a:gd name="connsiteY40" fmla="*/ 17130781 h 39914735"/>
              <a:gd name="connsiteX41" fmla="*/ 843262 w 9162819"/>
              <a:gd name="connsiteY41" fmla="*/ 15201639 h 39914735"/>
              <a:gd name="connsiteX42" fmla="*/ 214696 w 9162819"/>
              <a:gd name="connsiteY42" fmla="*/ 14892977 h 39914735"/>
              <a:gd name="connsiteX43" fmla="*/ 745130 w 9162819"/>
              <a:gd name="connsiteY43" fmla="*/ 12886669 h 39914735"/>
              <a:gd name="connsiteX44" fmla="*/ 205403 w 9162819"/>
              <a:gd name="connsiteY44" fmla="*/ 12475119 h 39914735"/>
              <a:gd name="connsiteX45" fmla="*/ 426200 w 9162819"/>
              <a:gd name="connsiteY45" fmla="*/ 11986403 h 39914735"/>
              <a:gd name="connsiteX46" fmla="*/ 696064 w 9162819"/>
              <a:gd name="connsiteY46" fmla="*/ 11729184 h 39914735"/>
              <a:gd name="connsiteX47" fmla="*/ 1235790 w 9162819"/>
              <a:gd name="connsiteY47" fmla="*/ 10726030 h 39914735"/>
              <a:gd name="connsiteX48" fmla="*/ 2192579 w 9162819"/>
              <a:gd name="connsiteY48" fmla="*/ 10571698 h 39914735"/>
              <a:gd name="connsiteX49" fmla="*/ 2801405 w 9162819"/>
              <a:gd name="connsiteY49" fmla="*/ 7910735 h 39914735"/>
              <a:gd name="connsiteX50" fmla="*/ 3990125 w 9162819"/>
              <a:gd name="connsiteY50" fmla="*/ 7544975 h 39914735"/>
              <a:gd name="connsiteX51" fmla="*/ 4355885 w 9162819"/>
              <a:gd name="connsiteY51" fmla="*/ 6081935 h 39914735"/>
              <a:gd name="connsiteX52" fmla="*/ 3335765 w 9162819"/>
              <a:gd name="connsiteY52" fmla="*/ 5730991 h 39914735"/>
              <a:gd name="connsiteX53" fmla="*/ 3171125 w 9162819"/>
              <a:gd name="connsiteY53" fmla="*/ 5131152 h 39914735"/>
              <a:gd name="connsiteX54" fmla="*/ 3100565 w 9162819"/>
              <a:gd name="connsiteY54" fmla="*/ 4823283 h 39914735"/>
              <a:gd name="connsiteX55" fmla="*/ 2709965 w 9162819"/>
              <a:gd name="connsiteY55" fmla="*/ 4618895 h 39914735"/>
              <a:gd name="connsiteX56" fmla="*/ 2888885 w 9162819"/>
              <a:gd name="connsiteY56" fmla="*/ 3617462 h 39914735"/>
              <a:gd name="connsiteX57" fmla="*/ 2653685 w 9162819"/>
              <a:gd name="connsiteY57" fmla="*/ 3283937 h 39914735"/>
              <a:gd name="connsiteX58" fmla="*/ 2435645 w 9162819"/>
              <a:gd name="connsiteY58" fmla="*/ 2515775 h 39914735"/>
              <a:gd name="connsiteX59" fmla="*/ 2435645 w 9162819"/>
              <a:gd name="connsiteY59" fmla="*/ 1784255 h 39914735"/>
              <a:gd name="connsiteX60" fmla="*/ 3958879 w 9162819"/>
              <a:gd name="connsiteY60" fmla="*/ 618010 h 39914735"/>
              <a:gd name="connsiteX61" fmla="*/ 4809245 w 9162819"/>
              <a:gd name="connsiteY61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624365 w 9162819"/>
              <a:gd name="connsiteY32" fmla="*/ 30496415 h 39914735"/>
              <a:gd name="connsiteX33" fmla="*/ 3715805 w 9162819"/>
              <a:gd name="connsiteY33" fmla="*/ 29764895 h 39914735"/>
              <a:gd name="connsiteX34" fmla="*/ 475266 w 9162819"/>
              <a:gd name="connsiteY34" fmla="*/ 29683066 h 39914735"/>
              <a:gd name="connsiteX35" fmla="*/ 1824583 w 9162819"/>
              <a:gd name="connsiteY35" fmla="*/ 19420030 h 39914735"/>
              <a:gd name="connsiteX36" fmla="*/ 1284856 w 9162819"/>
              <a:gd name="connsiteY36" fmla="*/ 19317142 h 39914735"/>
              <a:gd name="connsiteX37" fmla="*/ 990460 w 9162819"/>
              <a:gd name="connsiteY37" fmla="*/ 18725539 h 39914735"/>
              <a:gd name="connsiteX38" fmla="*/ 818729 w 9162819"/>
              <a:gd name="connsiteY38" fmla="*/ 18262545 h 39914735"/>
              <a:gd name="connsiteX39" fmla="*/ 229936 w 9162819"/>
              <a:gd name="connsiteY39" fmla="*/ 17773829 h 39914735"/>
              <a:gd name="connsiteX40" fmla="*/ 279002 w 9162819"/>
              <a:gd name="connsiteY40" fmla="*/ 17130781 h 39914735"/>
              <a:gd name="connsiteX41" fmla="*/ 843262 w 9162819"/>
              <a:gd name="connsiteY41" fmla="*/ 15201639 h 39914735"/>
              <a:gd name="connsiteX42" fmla="*/ 214696 w 9162819"/>
              <a:gd name="connsiteY42" fmla="*/ 14892977 h 39914735"/>
              <a:gd name="connsiteX43" fmla="*/ 745130 w 9162819"/>
              <a:gd name="connsiteY43" fmla="*/ 12886669 h 39914735"/>
              <a:gd name="connsiteX44" fmla="*/ 205403 w 9162819"/>
              <a:gd name="connsiteY44" fmla="*/ 12475119 h 39914735"/>
              <a:gd name="connsiteX45" fmla="*/ 426200 w 9162819"/>
              <a:gd name="connsiteY45" fmla="*/ 11986403 h 39914735"/>
              <a:gd name="connsiteX46" fmla="*/ 696064 w 9162819"/>
              <a:gd name="connsiteY46" fmla="*/ 11729184 h 39914735"/>
              <a:gd name="connsiteX47" fmla="*/ 1235790 w 9162819"/>
              <a:gd name="connsiteY47" fmla="*/ 10726030 h 39914735"/>
              <a:gd name="connsiteX48" fmla="*/ 2192579 w 9162819"/>
              <a:gd name="connsiteY48" fmla="*/ 10571698 h 39914735"/>
              <a:gd name="connsiteX49" fmla="*/ 2801405 w 9162819"/>
              <a:gd name="connsiteY49" fmla="*/ 7910735 h 39914735"/>
              <a:gd name="connsiteX50" fmla="*/ 3990125 w 9162819"/>
              <a:gd name="connsiteY50" fmla="*/ 7544975 h 39914735"/>
              <a:gd name="connsiteX51" fmla="*/ 4355885 w 9162819"/>
              <a:gd name="connsiteY51" fmla="*/ 6081935 h 39914735"/>
              <a:gd name="connsiteX52" fmla="*/ 3335765 w 9162819"/>
              <a:gd name="connsiteY52" fmla="*/ 5730991 h 39914735"/>
              <a:gd name="connsiteX53" fmla="*/ 3171125 w 9162819"/>
              <a:gd name="connsiteY53" fmla="*/ 5131152 h 39914735"/>
              <a:gd name="connsiteX54" fmla="*/ 3100565 w 9162819"/>
              <a:gd name="connsiteY54" fmla="*/ 4823283 h 39914735"/>
              <a:gd name="connsiteX55" fmla="*/ 2709965 w 9162819"/>
              <a:gd name="connsiteY55" fmla="*/ 4618895 h 39914735"/>
              <a:gd name="connsiteX56" fmla="*/ 2888885 w 9162819"/>
              <a:gd name="connsiteY56" fmla="*/ 3617462 h 39914735"/>
              <a:gd name="connsiteX57" fmla="*/ 2653685 w 9162819"/>
              <a:gd name="connsiteY57" fmla="*/ 3283937 h 39914735"/>
              <a:gd name="connsiteX58" fmla="*/ 2435645 w 9162819"/>
              <a:gd name="connsiteY58" fmla="*/ 2515775 h 39914735"/>
              <a:gd name="connsiteX59" fmla="*/ 2435645 w 9162819"/>
              <a:gd name="connsiteY59" fmla="*/ 1784255 h 39914735"/>
              <a:gd name="connsiteX60" fmla="*/ 3958879 w 9162819"/>
              <a:gd name="connsiteY60" fmla="*/ 618010 h 39914735"/>
              <a:gd name="connsiteX61" fmla="*/ 4809245 w 9162819"/>
              <a:gd name="connsiteY61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624365 w 9162819"/>
              <a:gd name="connsiteY32" fmla="*/ 30496415 h 39914735"/>
              <a:gd name="connsiteX33" fmla="*/ 3713626 w 9162819"/>
              <a:gd name="connsiteY33" fmla="*/ 30403279 h 39914735"/>
              <a:gd name="connsiteX34" fmla="*/ 475266 w 9162819"/>
              <a:gd name="connsiteY34" fmla="*/ 29683066 h 39914735"/>
              <a:gd name="connsiteX35" fmla="*/ 1824583 w 9162819"/>
              <a:gd name="connsiteY35" fmla="*/ 19420030 h 39914735"/>
              <a:gd name="connsiteX36" fmla="*/ 1284856 w 9162819"/>
              <a:gd name="connsiteY36" fmla="*/ 19317142 h 39914735"/>
              <a:gd name="connsiteX37" fmla="*/ 990460 w 9162819"/>
              <a:gd name="connsiteY37" fmla="*/ 18725539 h 39914735"/>
              <a:gd name="connsiteX38" fmla="*/ 818729 w 9162819"/>
              <a:gd name="connsiteY38" fmla="*/ 18262545 h 39914735"/>
              <a:gd name="connsiteX39" fmla="*/ 229936 w 9162819"/>
              <a:gd name="connsiteY39" fmla="*/ 17773829 h 39914735"/>
              <a:gd name="connsiteX40" fmla="*/ 279002 w 9162819"/>
              <a:gd name="connsiteY40" fmla="*/ 17130781 h 39914735"/>
              <a:gd name="connsiteX41" fmla="*/ 843262 w 9162819"/>
              <a:gd name="connsiteY41" fmla="*/ 15201639 h 39914735"/>
              <a:gd name="connsiteX42" fmla="*/ 214696 w 9162819"/>
              <a:gd name="connsiteY42" fmla="*/ 14892977 h 39914735"/>
              <a:gd name="connsiteX43" fmla="*/ 745130 w 9162819"/>
              <a:gd name="connsiteY43" fmla="*/ 12886669 h 39914735"/>
              <a:gd name="connsiteX44" fmla="*/ 205403 w 9162819"/>
              <a:gd name="connsiteY44" fmla="*/ 12475119 h 39914735"/>
              <a:gd name="connsiteX45" fmla="*/ 426200 w 9162819"/>
              <a:gd name="connsiteY45" fmla="*/ 11986403 h 39914735"/>
              <a:gd name="connsiteX46" fmla="*/ 696064 w 9162819"/>
              <a:gd name="connsiteY46" fmla="*/ 11729184 h 39914735"/>
              <a:gd name="connsiteX47" fmla="*/ 1235790 w 9162819"/>
              <a:gd name="connsiteY47" fmla="*/ 10726030 h 39914735"/>
              <a:gd name="connsiteX48" fmla="*/ 2192579 w 9162819"/>
              <a:gd name="connsiteY48" fmla="*/ 10571698 h 39914735"/>
              <a:gd name="connsiteX49" fmla="*/ 2801405 w 9162819"/>
              <a:gd name="connsiteY49" fmla="*/ 7910735 h 39914735"/>
              <a:gd name="connsiteX50" fmla="*/ 3990125 w 9162819"/>
              <a:gd name="connsiteY50" fmla="*/ 7544975 h 39914735"/>
              <a:gd name="connsiteX51" fmla="*/ 4355885 w 9162819"/>
              <a:gd name="connsiteY51" fmla="*/ 6081935 h 39914735"/>
              <a:gd name="connsiteX52" fmla="*/ 3335765 w 9162819"/>
              <a:gd name="connsiteY52" fmla="*/ 5730991 h 39914735"/>
              <a:gd name="connsiteX53" fmla="*/ 3171125 w 9162819"/>
              <a:gd name="connsiteY53" fmla="*/ 5131152 h 39914735"/>
              <a:gd name="connsiteX54" fmla="*/ 3100565 w 9162819"/>
              <a:gd name="connsiteY54" fmla="*/ 4823283 h 39914735"/>
              <a:gd name="connsiteX55" fmla="*/ 2709965 w 9162819"/>
              <a:gd name="connsiteY55" fmla="*/ 4618895 h 39914735"/>
              <a:gd name="connsiteX56" fmla="*/ 2888885 w 9162819"/>
              <a:gd name="connsiteY56" fmla="*/ 3617462 h 39914735"/>
              <a:gd name="connsiteX57" fmla="*/ 2653685 w 9162819"/>
              <a:gd name="connsiteY57" fmla="*/ 3283937 h 39914735"/>
              <a:gd name="connsiteX58" fmla="*/ 2435645 w 9162819"/>
              <a:gd name="connsiteY58" fmla="*/ 2515775 h 39914735"/>
              <a:gd name="connsiteX59" fmla="*/ 2435645 w 9162819"/>
              <a:gd name="connsiteY59" fmla="*/ 1784255 h 39914735"/>
              <a:gd name="connsiteX60" fmla="*/ 3958879 w 9162819"/>
              <a:gd name="connsiteY60" fmla="*/ 618010 h 39914735"/>
              <a:gd name="connsiteX61" fmla="*/ 4809245 w 9162819"/>
              <a:gd name="connsiteY61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624365 w 9162819"/>
              <a:gd name="connsiteY32" fmla="*/ 30496415 h 39914735"/>
              <a:gd name="connsiteX33" fmla="*/ 3590961 w 9162819"/>
              <a:gd name="connsiteY33" fmla="*/ 31046326 h 39914735"/>
              <a:gd name="connsiteX34" fmla="*/ 475266 w 9162819"/>
              <a:gd name="connsiteY34" fmla="*/ 29683066 h 39914735"/>
              <a:gd name="connsiteX35" fmla="*/ 1824583 w 9162819"/>
              <a:gd name="connsiteY35" fmla="*/ 19420030 h 39914735"/>
              <a:gd name="connsiteX36" fmla="*/ 1284856 w 9162819"/>
              <a:gd name="connsiteY36" fmla="*/ 19317142 h 39914735"/>
              <a:gd name="connsiteX37" fmla="*/ 990460 w 9162819"/>
              <a:gd name="connsiteY37" fmla="*/ 18725539 h 39914735"/>
              <a:gd name="connsiteX38" fmla="*/ 818729 w 9162819"/>
              <a:gd name="connsiteY38" fmla="*/ 18262545 h 39914735"/>
              <a:gd name="connsiteX39" fmla="*/ 229936 w 9162819"/>
              <a:gd name="connsiteY39" fmla="*/ 17773829 h 39914735"/>
              <a:gd name="connsiteX40" fmla="*/ 279002 w 9162819"/>
              <a:gd name="connsiteY40" fmla="*/ 17130781 h 39914735"/>
              <a:gd name="connsiteX41" fmla="*/ 843262 w 9162819"/>
              <a:gd name="connsiteY41" fmla="*/ 15201639 h 39914735"/>
              <a:gd name="connsiteX42" fmla="*/ 214696 w 9162819"/>
              <a:gd name="connsiteY42" fmla="*/ 14892977 h 39914735"/>
              <a:gd name="connsiteX43" fmla="*/ 745130 w 9162819"/>
              <a:gd name="connsiteY43" fmla="*/ 12886669 h 39914735"/>
              <a:gd name="connsiteX44" fmla="*/ 205403 w 9162819"/>
              <a:gd name="connsiteY44" fmla="*/ 12475119 h 39914735"/>
              <a:gd name="connsiteX45" fmla="*/ 426200 w 9162819"/>
              <a:gd name="connsiteY45" fmla="*/ 11986403 h 39914735"/>
              <a:gd name="connsiteX46" fmla="*/ 696064 w 9162819"/>
              <a:gd name="connsiteY46" fmla="*/ 11729184 h 39914735"/>
              <a:gd name="connsiteX47" fmla="*/ 1235790 w 9162819"/>
              <a:gd name="connsiteY47" fmla="*/ 10726030 h 39914735"/>
              <a:gd name="connsiteX48" fmla="*/ 2192579 w 9162819"/>
              <a:gd name="connsiteY48" fmla="*/ 10571698 h 39914735"/>
              <a:gd name="connsiteX49" fmla="*/ 2801405 w 9162819"/>
              <a:gd name="connsiteY49" fmla="*/ 7910735 h 39914735"/>
              <a:gd name="connsiteX50" fmla="*/ 3990125 w 9162819"/>
              <a:gd name="connsiteY50" fmla="*/ 7544975 h 39914735"/>
              <a:gd name="connsiteX51" fmla="*/ 4355885 w 9162819"/>
              <a:gd name="connsiteY51" fmla="*/ 6081935 h 39914735"/>
              <a:gd name="connsiteX52" fmla="*/ 3335765 w 9162819"/>
              <a:gd name="connsiteY52" fmla="*/ 5730991 h 39914735"/>
              <a:gd name="connsiteX53" fmla="*/ 3171125 w 9162819"/>
              <a:gd name="connsiteY53" fmla="*/ 5131152 h 39914735"/>
              <a:gd name="connsiteX54" fmla="*/ 3100565 w 9162819"/>
              <a:gd name="connsiteY54" fmla="*/ 4823283 h 39914735"/>
              <a:gd name="connsiteX55" fmla="*/ 2709965 w 9162819"/>
              <a:gd name="connsiteY55" fmla="*/ 4618895 h 39914735"/>
              <a:gd name="connsiteX56" fmla="*/ 2888885 w 9162819"/>
              <a:gd name="connsiteY56" fmla="*/ 3617462 h 39914735"/>
              <a:gd name="connsiteX57" fmla="*/ 2653685 w 9162819"/>
              <a:gd name="connsiteY57" fmla="*/ 3283937 h 39914735"/>
              <a:gd name="connsiteX58" fmla="*/ 2435645 w 9162819"/>
              <a:gd name="connsiteY58" fmla="*/ 2515775 h 39914735"/>
              <a:gd name="connsiteX59" fmla="*/ 2435645 w 9162819"/>
              <a:gd name="connsiteY59" fmla="*/ 1784255 h 39914735"/>
              <a:gd name="connsiteX60" fmla="*/ 3958879 w 9162819"/>
              <a:gd name="connsiteY60" fmla="*/ 618010 h 39914735"/>
              <a:gd name="connsiteX61" fmla="*/ 4809245 w 9162819"/>
              <a:gd name="connsiteY61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590961 w 9162819"/>
              <a:gd name="connsiteY32" fmla="*/ 31046326 h 39914735"/>
              <a:gd name="connsiteX33" fmla="*/ 475266 w 9162819"/>
              <a:gd name="connsiteY33" fmla="*/ 29683066 h 39914735"/>
              <a:gd name="connsiteX34" fmla="*/ 1824583 w 9162819"/>
              <a:gd name="connsiteY34" fmla="*/ 19420030 h 39914735"/>
              <a:gd name="connsiteX35" fmla="*/ 1284856 w 9162819"/>
              <a:gd name="connsiteY35" fmla="*/ 19317142 h 39914735"/>
              <a:gd name="connsiteX36" fmla="*/ 990460 w 9162819"/>
              <a:gd name="connsiteY36" fmla="*/ 18725539 h 39914735"/>
              <a:gd name="connsiteX37" fmla="*/ 818729 w 9162819"/>
              <a:gd name="connsiteY37" fmla="*/ 18262545 h 39914735"/>
              <a:gd name="connsiteX38" fmla="*/ 229936 w 9162819"/>
              <a:gd name="connsiteY38" fmla="*/ 17773829 h 39914735"/>
              <a:gd name="connsiteX39" fmla="*/ 279002 w 9162819"/>
              <a:gd name="connsiteY39" fmla="*/ 17130781 h 39914735"/>
              <a:gd name="connsiteX40" fmla="*/ 843262 w 9162819"/>
              <a:gd name="connsiteY40" fmla="*/ 15201639 h 39914735"/>
              <a:gd name="connsiteX41" fmla="*/ 214696 w 9162819"/>
              <a:gd name="connsiteY41" fmla="*/ 14892977 h 39914735"/>
              <a:gd name="connsiteX42" fmla="*/ 745130 w 9162819"/>
              <a:gd name="connsiteY42" fmla="*/ 12886669 h 39914735"/>
              <a:gd name="connsiteX43" fmla="*/ 205403 w 9162819"/>
              <a:gd name="connsiteY43" fmla="*/ 12475119 h 39914735"/>
              <a:gd name="connsiteX44" fmla="*/ 426200 w 9162819"/>
              <a:gd name="connsiteY44" fmla="*/ 11986403 h 39914735"/>
              <a:gd name="connsiteX45" fmla="*/ 696064 w 9162819"/>
              <a:gd name="connsiteY45" fmla="*/ 11729184 h 39914735"/>
              <a:gd name="connsiteX46" fmla="*/ 1235790 w 9162819"/>
              <a:gd name="connsiteY46" fmla="*/ 10726030 h 39914735"/>
              <a:gd name="connsiteX47" fmla="*/ 2192579 w 9162819"/>
              <a:gd name="connsiteY47" fmla="*/ 10571698 h 39914735"/>
              <a:gd name="connsiteX48" fmla="*/ 2801405 w 9162819"/>
              <a:gd name="connsiteY48" fmla="*/ 7910735 h 39914735"/>
              <a:gd name="connsiteX49" fmla="*/ 3990125 w 9162819"/>
              <a:gd name="connsiteY49" fmla="*/ 7544975 h 39914735"/>
              <a:gd name="connsiteX50" fmla="*/ 4355885 w 9162819"/>
              <a:gd name="connsiteY50" fmla="*/ 6081935 h 39914735"/>
              <a:gd name="connsiteX51" fmla="*/ 3335765 w 9162819"/>
              <a:gd name="connsiteY51" fmla="*/ 5730991 h 39914735"/>
              <a:gd name="connsiteX52" fmla="*/ 3171125 w 9162819"/>
              <a:gd name="connsiteY52" fmla="*/ 5131152 h 39914735"/>
              <a:gd name="connsiteX53" fmla="*/ 3100565 w 9162819"/>
              <a:gd name="connsiteY53" fmla="*/ 4823283 h 39914735"/>
              <a:gd name="connsiteX54" fmla="*/ 2709965 w 9162819"/>
              <a:gd name="connsiteY54" fmla="*/ 4618895 h 39914735"/>
              <a:gd name="connsiteX55" fmla="*/ 2888885 w 9162819"/>
              <a:gd name="connsiteY55" fmla="*/ 3617462 h 39914735"/>
              <a:gd name="connsiteX56" fmla="*/ 2653685 w 9162819"/>
              <a:gd name="connsiteY56" fmla="*/ 3283937 h 39914735"/>
              <a:gd name="connsiteX57" fmla="*/ 2435645 w 9162819"/>
              <a:gd name="connsiteY57" fmla="*/ 2515775 h 39914735"/>
              <a:gd name="connsiteX58" fmla="*/ 2435645 w 9162819"/>
              <a:gd name="connsiteY58" fmla="*/ 1784255 h 39914735"/>
              <a:gd name="connsiteX59" fmla="*/ 3958879 w 9162819"/>
              <a:gd name="connsiteY59" fmla="*/ 618010 h 39914735"/>
              <a:gd name="connsiteX60" fmla="*/ 4809245 w 9162819"/>
              <a:gd name="connsiteY60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590961 w 9162819"/>
              <a:gd name="connsiteY32" fmla="*/ 30403279 h 39914735"/>
              <a:gd name="connsiteX33" fmla="*/ 475266 w 9162819"/>
              <a:gd name="connsiteY33" fmla="*/ 29683066 h 39914735"/>
              <a:gd name="connsiteX34" fmla="*/ 1824583 w 9162819"/>
              <a:gd name="connsiteY34" fmla="*/ 19420030 h 39914735"/>
              <a:gd name="connsiteX35" fmla="*/ 1284856 w 9162819"/>
              <a:gd name="connsiteY35" fmla="*/ 19317142 h 39914735"/>
              <a:gd name="connsiteX36" fmla="*/ 990460 w 9162819"/>
              <a:gd name="connsiteY36" fmla="*/ 18725539 h 39914735"/>
              <a:gd name="connsiteX37" fmla="*/ 818729 w 9162819"/>
              <a:gd name="connsiteY37" fmla="*/ 18262545 h 39914735"/>
              <a:gd name="connsiteX38" fmla="*/ 229936 w 9162819"/>
              <a:gd name="connsiteY38" fmla="*/ 17773829 h 39914735"/>
              <a:gd name="connsiteX39" fmla="*/ 279002 w 9162819"/>
              <a:gd name="connsiteY39" fmla="*/ 17130781 h 39914735"/>
              <a:gd name="connsiteX40" fmla="*/ 843262 w 9162819"/>
              <a:gd name="connsiteY40" fmla="*/ 15201639 h 39914735"/>
              <a:gd name="connsiteX41" fmla="*/ 214696 w 9162819"/>
              <a:gd name="connsiteY41" fmla="*/ 14892977 h 39914735"/>
              <a:gd name="connsiteX42" fmla="*/ 745130 w 9162819"/>
              <a:gd name="connsiteY42" fmla="*/ 12886669 h 39914735"/>
              <a:gd name="connsiteX43" fmla="*/ 205403 w 9162819"/>
              <a:gd name="connsiteY43" fmla="*/ 12475119 h 39914735"/>
              <a:gd name="connsiteX44" fmla="*/ 426200 w 9162819"/>
              <a:gd name="connsiteY44" fmla="*/ 11986403 h 39914735"/>
              <a:gd name="connsiteX45" fmla="*/ 696064 w 9162819"/>
              <a:gd name="connsiteY45" fmla="*/ 11729184 h 39914735"/>
              <a:gd name="connsiteX46" fmla="*/ 1235790 w 9162819"/>
              <a:gd name="connsiteY46" fmla="*/ 10726030 h 39914735"/>
              <a:gd name="connsiteX47" fmla="*/ 2192579 w 9162819"/>
              <a:gd name="connsiteY47" fmla="*/ 10571698 h 39914735"/>
              <a:gd name="connsiteX48" fmla="*/ 2801405 w 9162819"/>
              <a:gd name="connsiteY48" fmla="*/ 7910735 h 39914735"/>
              <a:gd name="connsiteX49" fmla="*/ 3990125 w 9162819"/>
              <a:gd name="connsiteY49" fmla="*/ 7544975 h 39914735"/>
              <a:gd name="connsiteX50" fmla="*/ 4355885 w 9162819"/>
              <a:gd name="connsiteY50" fmla="*/ 6081935 h 39914735"/>
              <a:gd name="connsiteX51" fmla="*/ 3335765 w 9162819"/>
              <a:gd name="connsiteY51" fmla="*/ 5730991 h 39914735"/>
              <a:gd name="connsiteX52" fmla="*/ 3171125 w 9162819"/>
              <a:gd name="connsiteY52" fmla="*/ 5131152 h 39914735"/>
              <a:gd name="connsiteX53" fmla="*/ 3100565 w 9162819"/>
              <a:gd name="connsiteY53" fmla="*/ 4823283 h 39914735"/>
              <a:gd name="connsiteX54" fmla="*/ 2709965 w 9162819"/>
              <a:gd name="connsiteY54" fmla="*/ 4618895 h 39914735"/>
              <a:gd name="connsiteX55" fmla="*/ 2888885 w 9162819"/>
              <a:gd name="connsiteY55" fmla="*/ 3617462 h 39914735"/>
              <a:gd name="connsiteX56" fmla="*/ 2653685 w 9162819"/>
              <a:gd name="connsiteY56" fmla="*/ 3283937 h 39914735"/>
              <a:gd name="connsiteX57" fmla="*/ 2435645 w 9162819"/>
              <a:gd name="connsiteY57" fmla="*/ 2515775 h 39914735"/>
              <a:gd name="connsiteX58" fmla="*/ 2435645 w 9162819"/>
              <a:gd name="connsiteY58" fmla="*/ 1784255 h 39914735"/>
              <a:gd name="connsiteX59" fmla="*/ 3958879 w 9162819"/>
              <a:gd name="connsiteY59" fmla="*/ 618010 h 39914735"/>
              <a:gd name="connsiteX60" fmla="*/ 4809245 w 9162819"/>
              <a:gd name="connsiteY60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590961 w 9162819"/>
              <a:gd name="connsiteY32" fmla="*/ 30094616 h 39914735"/>
              <a:gd name="connsiteX33" fmla="*/ 475266 w 9162819"/>
              <a:gd name="connsiteY33" fmla="*/ 29683066 h 39914735"/>
              <a:gd name="connsiteX34" fmla="*/ 1824583 w 9162819"/>
              <a:gd name="connsiteY34" fmla="*/ 19420030 h 39914735"/>
              <a:gd name="connsiteX35" fmla="*/ 1284856 w 9162819"/>
              <a:gd name="connsiteY35" fmla="*/ 19317142 h 39914735"/>
              <a:gd name="connsiteX36" fmla="*/ 990460 w 9162819"/>
              <a:gd name="connsiteY36" fmla="*/ 18725539 h 39914735"/>
              <a:gd name="connsiteX37" fmla="*/ 818729 w 9162819"/>
              <a:gd name="connsiteY37" fmla="*/ 18262545 h 39914735"/>
              <a:gd name="connsiteX38" fmla="*/ 229936 w 9162819"/>
              <a:gd name="connsiteY38" fmla="*/ 17773829 h 39914735"/>
              <a:gd name="connsiteX39" fmla="*/ 279002 w 9162819"/>
              <a:gd name="connsiteY39" fmla="*/ 17130781 h 39914735"/>
              <a:gd name="connsiteX40" fmla="*/ 843262 w 9162819"/>
              <a:gd name="connsiteY40" fmla="*/ 15201639 h 39914735"/>
              <a:gd name="connsiteX41" fmla="*/ 214696 w 9162819"/>
              <a:gd name="connsiteY41" fmla="*/ 14892977 h 39914735"/>
              <a:gd name="connsiteX42" fmla="*/ 745130 w 9162819"/>
              <a:gd name="connsiteY42" fmla="*/ 12886669 h 39914735"/>
              <a:gd name="connsiteX43" fmla="*/ 205403 w 9162819"/>
              <a:gd name="connsiteY43" fmla="*/ 12475119 h 39914735"/>
              <a:gd name="connsiteX44" fmla="*/ 426200 w 9162819"/>
              <a:gd name="connsiteY44" fmla="*/ 11986403 h 39914735"/>
              <a:gd name="connsiteX45" fmla="*/ 696064 w 9162819"/>
              <a:gd name="connsiteY45" fmla="*/ 11729184 h 39914735"/>
              <a:gd name="connsiteX46" fmla="*/ 1235790 w 9162819"/>
              <a:gd name="connsiteY46" fmla="*/ 10726030 h 39914735"/>
              <a:gd name="connsiteX47" fmla="*/ 2192579 w 9162819"/>
              <a:gd name="connsiteY47" fmla="*/ 10571698 h 39914735"/>
              <a:gd name="connsiteX48" fmla="*/ 2801405 w 9162819"/>
              <a:gd name="connsiteY48" fmla="*/ 7910735 h 39914735"/>
              <a:gd name="connsiteX49" fmla="*/ 3990125 w 9162819"/>
              <a:gd name="connsiteY49" fmla="*/ 7544975 h 39914735"/>
              <a:gd name="connsiteX50" fmla="*/ 4355885 w 9162819"/>
              <a:gd name="connsiteY50" fmla="*/ 6081935 h 39914735"/>
              <a:gd name="connsiteX51" fmla="*/ 3335765 w 9162819"/>
              <a:gd name="connsiteY51" fmla="*/ 5730991 h 39914735"/>
              <a:gd name="connsiteX52" fmla="*/ 3171125 w 9162819"/>
              <a:gd name="connsiteY52" fmla="*/ 5131152 h 39914735"/>
              <a:gd name="connsiteX53" fmla="*/ 3100565 w 9162819"/>
              <a:gd name="connsiteY53" fmla="*/ 4823283 h 39914735"/>
              <a:gd name="connsiteX54" fmla="*/ 2709965 w 9162819"/>
              <a:gd name="connsiteY54" fmla="*/ 4618895 h 39914735"/>
              <a:gd name="connsiteX55" fmla="*/ 2888885 w 9162819"/>
              <a:gd name="connsiteY55" fmla="*/ 3617462 h 39914735"/>
              <a:gd name="connsiteX56" fmla="*/ 2653685 w 9162819"/>
              <a:gd name="connsiteY56" fmla="*/ 3283937 h 39914735"/>
              <a:gd name="connsiteX57" fmla="*/ 2435645 w 9162819"/>
              <a:gd name="connsiteY57" fmla="*/ 2515775 h 39914735"/>
              <a:gd name="connsiteX58" fmla="*/ 2435645 w 9162819"/>
              <a:gd name="connsiteY58" fmla="*/ 1784255 h 39914735"/>
              <a:gd name="connsiteX59" fmla="*/ 3958879 w 9162819"/>
              <a:gd name="connsiteY59" fmla="*/ 618010 h 39914735"/>
              <a:gd name="connsiteX60" fmla="*/ 4809245 w 9162819"/>
              <a:gd name="connsiteY60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468296 w 9162819"/>
              <a:gd name="connsiteY32" fmla="*/ 30531888 h 39914735"/>
              <a:gd name="connsiteX33" fmla="*/ 475266 w 9162819"/>
              <a:gd name="connsiteY33" fmla="*/ 29683066 h 39914735"/>
              <a:gd name="connsiteX34" fmla="*/ 1824583 w 9162819"/>
              <a:gd name="connsiteY34" fmla="*/ 19420030 h 39914735"/>
              <a:gd name="connsiteX35" fmla="*/ 1284856 w 9162819"/>
              <a:gd name="connsiteY35" fmla="*/ 19317142 h 39914735"/>
              <a:gd name="connsiteX36" fmla="*/ 990460 w 9162819"/>
              <a:gd name="connsiteY36" fmla="*/ 18725539 h 39914735"/>
              <a:gd name="connsiteX37" fmla="*/ 818729 w 9162819"/>
              <a:gd name="connsiteY37" fmla="*/ 18262545 h 39914735"/>
              <a:gd name="connsiteX38" fmla="*/ 229936 w 9162819"/>
              <a:gd name="connsiteY38" fmla="*/ 17773829 h 39914735"/>
              <a:gd name="connsiteX39" fmla="*/ 279002 w 9162819"/>
              <a:gd name="connsiteY39" fmla="*/ 17130781 h 39914735"/>
              <a:gd name="connsiteX40" fmla="*/ 843262 w 9162819"/>
              <a:gd name="connsiteY40" fmla="*/ 15201639 h 39914735"/>
              <a:gd name="connsiteX41" fmla="*/ 214696 w 9162819"/>
              <a:gd name="connsiteY41" fmla="*/ 14892977 h 39914735"/>
              <a:gd name="connsiteX42" fmla="*/ 745130 w 9162819"/>
              <a:gd name="connsiteY42" fmla="*/ 12886669 h 39914735"/>
              <a:gd name="connsiteX43" fmla="*/ 205403 w 9162819"/>
              <a:gd name="connsiteY43" fmla="*/ 12475119 h 39914735"/>
              <a:gd name="connsiteX44" fmla="*/ 426200 w 9162819"/>
              <a:gd name="connsiteY44" fmla="*/ 11986403 h 39914735"/>
              <a:gd name="connsiteX45" fmla="*/ 696064 w 9162819"/>
              <a:gd name="connsiteY45" fmla="*/ 11729184 h 39914735"/>
              <a:gd name="connsiteX46" fmla="*/ 1235790 w 9162819"/>
              <a:gd name="connsiteY46" fmla="*/ 10726030 h 39914735"/>
              <a:gd name="connsiteX47" fmla="*/ 2192579 w 9162819"/>
              <a:gd name="connsiteY47" fmla="*/ 10571698 h 39914735"/>
              <a:gd name="connsiteX48" fmla="*/ 2801405 w 9162819"/>
              <a:gd name="connsiteY48" fmla="*/ 7910735 h 39914735"/>
              <a:gd name="connsiteX49" fmla="*/ 3990125 w 9162819"/>
              <a:gd name="connsiteY49" fmla="*/ 7544975 h 39914735"/>
              <a:gd name="connsiteX50" fmla="*/ 4355885 w 9162819"/>
              <a:gd name="connsiteY50" fmla="*/ 6081935 h 39914735"/>
              <a:gd name="connsiteX51" fmla="*/ 3335765 w 9162819"/>
              <a:gd name="connsiteY51" fmla="*/ 5730991 h 39914735"/>
              <a:gd name="connsiteX52" fmla="*/ 3171125 w 9162819"/>
              <a:gd name="connsiteY52" fmla="*/ 5131152 h 39914735"/>
              <a:gd name="connsiteX53" fmla="*/ 3100565 w 9162819"/>
              <a:gd name="connsiteY53" fmla="*/ 4823283 h 39914735"/>
              <a:gd name="connsiteX54" fmla="*/ 2709965 w 9162819"/>
              <a:gd name="connsiteY54" fmla="*/ 4618895 h 39914735"/>
              <a:gd name="connsiteX55" fmla="*/ 2888885 w 9162819"/>
              <a:gd name="connsiteY55" fmla="*/ 3617462 h 39914735"/>
              <a:gd name="connsiteX56" fmla="*/ 2653685 w 9162819"/>
              <a:gd name="connsiteY56" fmla="*/ 3283937 h 39914735"/>
              <a:gd name="connsiteX57" fmla="*/ 2435645 w 9162819"/>
              <a:gd name="connsiteY57" fmla="*/ 2515775 h 39914735"/>
              <a:gd name="connsiteX58" fmla="*/ 2435645 w 9162819"/>
              <a:gd name="connsiteY58" fmla="*/ 1784255 h 39914735"/>
              <a:gd name="connsiteX59" fmla="*/ 3958879 w 9162819"/>
              <a:gd name="connsiteY59" fmla="*/ 618010 h 39914735"/>
              <a:gd name="connsiteX60" fmla="*/ 4809245 w 9162819"/>
              <a:gd name="connsiteY60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492829 w 9162819"/>
              <a:gd name="connsiteY32" fmla="*/ 30300391 h 39914735"/>
              <a:gd name="connsiteX33" fmla="*/ 475266 w 9162819"/>
              <a:gd name="connsiteY33" fmla="*/ 29683066 h 39914735"/>
              <a:gd name="connsiteX34" fmla="*/ 1824583 w 9162819"/>
              <a:gd name="connsiteY34" fmla="*/ 19420030 h 39914735"/>
              <a:gd name="connsiteX35" fmla="*/ 1284856 w 9162819"/>
              <a:gd name="connsiteY35" fmla="*/ 19317142 h 39914735"/>
              <a:gd name="connsiteX36" fmla="*/ 990460 w 9162819"/>
              <a:gd name="connsiteY36" fmla="*/ 18725539 h 39914735"/>
              <a:gd name="connsiteX37" fmla="*/ 818729 w 9162819"/>
              <a:gd name="connsiteY37" fmla="*/ 18262545 h 39914735"/>
              <a:gd name="connsiteX38" fmla="*/ 229936 w 9162819"/>
              <a:gd name="connsiteY38" fmla="*/ 17773829 h 39914735"/>
              <a:gd name="connsiteX39" fmla="*/ 279002 w 9162819"/>
              <a:gd name="connsiteY39" fmla="*/ 17130781 h 39914735"/>
              <a:gd name="connsiteX40" fmla="*/ 843262 w 9162819"/>
              <a:gd name="connsiteY40" fmla="*/ 15201639 h 39914735"/>
              <a:gd name="connsiteX41" fmla="*/ 214696 w 9162819"/>
              <a:gd name="connsiteY41" fmla="*/ 14892977 h 39914735"/>
              <a:gd name="connsiteX42" fmla="*/ 745130 w 9162819"/>
              <a:gd name="connsiteY42" fmla="*/ 12886669 h 39914735"/>
              <a:gd name="connsiteX43" fmla="*/ 205403 w 9162819"/>
              <a:gd name="connsiteY43" fmla="*/ 12475119 h 39914735"/>
              <a:gd name="connsiteX44" fmla="*/ 426200 w 9162819"/>
              <a:gd name="connsiteY44" fmla="*/ 11986403 h 39914735"/>
              <a:gd name="connsiteX45" fmla="*/ 696064 w 9162819"/>
              <a:gd name="connsiteY45" fmla="*/ 11729184 h 39914735"/>
              <a:gd name="connsiteX46" fmla="*/ 1235790 w 9162819"/>
              <a:gd name="connsiteY46" fmla="*/ 10726030 h 39914735"/>
              <a:gd name="connsiteX47" fmla="*/ 2192579 w 9162819"/>
              <a:gd name="connsiteY47" fmla="*/ 10571698 h 39914735"/>
              <a:gd name="connsiteX48" fmla="*/ 2801405 w 9162819"/>
              <a:gd name="connsiteY48" fmla="*/ 7910735 h 39914735"/>
              <a:gd name="connsiteX49" fmla="*/ 3990125 w 9162819"/>
              <a:gd name="connsiteY49" fmla="*/ 7544975 h 39914735"/>
              <a:gd name="connsiteX50" fmla="*/ 4355885 w 9162819"/>
              <a:gd name="connsiteY50" fmla="*/ 6081935 h 39914735"/>
              <a:gd name="connsiteX51" fmla="*/ 3335765 w 9162819"/>
              <a:gd name="connsiteY51" fmla="*/ 5730991 h 39914735"/>
              <a:gd name="connsiteX52" fmla="*/ 3171125 w 9162819"/>
              <a:gd name="connsiteY52" fmla="*/ 5131152 h 39914735"/>
              <a:gd name="connsiteX53" fmla="*/ 3100565 w 9162819"/>
              <a:gd name="connsiteY53" fmla="*/ 4823283 h 39914735"/>
              <a:gd name="connsiteX54" fmla="*/ 2709965 w 9162819"/>
              <a:gd name="connsiteY54" fmla="*/ 4618895 h 39914735"/>
              <a:gd name="connsiteX55" fmla="*/ 2888885 w 9162819"/>
              <a:gd name="connsiteY55" fmla="*/ 3617462 h 39914735"/>
              <a:gd name="connsiteX56" fmla="*/ 2653685 w 9162819"/>
              <a:gd name="connsiteY56" fmla="*/ 3283937 h 39914735"/>
              <a:gd name="connsiteX57" fmla="*/ 2435645 w 9162819"/>
              <a:gd name="connsiteY57" fmla="*/ 2515775 h 39914735"/>
              <a:gd name="connsiteX58" fmla="*/ 2435645 w 9162819"/>
              <a:gd name="connsiteY58" fmla="*/ 1784255 h 39914735"/>
              <a:gd name="connsiteX59" fmla="*/ 3958879 w 9162819"/>
              <a:gd name="connsiteY59" fmla="*/ 618010 h 39914735"/>
              <a:gd name="connsiteX60" fmla="*/ 4809245 w 9162819"/>
              <a:gd name="connsiteY60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492829 w 9162819"/>
              <a:gd name="connsiteY32" fmla="*/ 30300391 h 39914735"/>
              <a:gd name="connsiteX33" fmla="*/ 475266 w 9162819"/>
              <a:gd name="connsiteY33" fmla="*/ 29683066 h 39914735"/>
              <a:gd name="connsiteX34" fmla="*/ 1824583 w 9162819"/>
              <a:gd name="connsiteY34" fmla="*/ 19420030 h 39914735"/>
              <a:gd name="connsiteX35" fmla="*/ 1284856 w 9162819"/>
              <a:gd name="connsiteY35" fmla="*/ 19317142 h 39914735"/>
              <a:gd name="connsiteX36" fmla="*/ 990460 w 9162819"/>
              <a:gd name="connsiteY36" fmla="*/ 18725539 h 39914735"/>
              <a:gd name="connsiteX37" fmla="*/ 818729 w 9162819"/>
              <a:gd name="connsiteY37" fmla="*/ 18262545 h 39914735"/>
              <a:gd name="connsiteX38" fmla="*/ 229936 w 9162819"/>
              <a:gd name="connsiteY38" fmla="*/ 17773829 h 39914735"/>
              <a:gd name="connsiteX39" fmla="*/ 279002 w 9162819"/>
              <a:gd name="connsiteY39" fmla="*/ 17130781 h 39914735"/>
              <a:gd name="connsiteX40" fmla="*/ 843262 w 9162819"/>
              <a:gd name="connsiteY40" fmla="*/ 15201639 h 39914735"/>
              <a:gd name="connsiteX41" fmla="*/ 214696 w 9162819"/>
              <a:gd name="connsiteY41" fmla="*/ 14892977 h 39914735"/>
              <a:gd name="connsiteX42" fmla="*/ 745130 w 9162819"/>
              <a:gd name="connsiteY42" fmla="*/ 12886669 h 39914735"/>
              <a:gd name="connsiteX43" fmla="*/ 205403 w 9162819"/>
              <a:gd name="connsiteY43" fmla="*/ 12475119 h 39914735"/>
              <a:gd name="connsiteX44" fmla="*/ 426200 w 9162819"/>
              <a:gd name="connsiteY44" fmla="*/ 11986403 h 39914735"/>
              <a:gd name="connsiteX45" fmla="*/ 696064 w 9162819"/>
              <a:gd name="connsiteY45" fmla="*/ 11729184 h 39914735"/>
              <a:gd name="connsiteX46" fmla="*/ 1235790 w 9162819"/>
              <a:gd name="connsiteY46" fmla="*/ 10726030 h 39914735"/>
              <a:gd name="connsiteX47" fmla="*/ 2192579 w 9162819"/>
              <a:gd name="connsiteY47" fmla="*/ 10571698 h 39914735"/>
              <a:gd name="connsiteX48" fmla="*/ 2801405 w 9162819"/>
              <a:gd name="connsiteY48" fmla="*/ 7910735 h 39914735"/>
              <a:gd name="connsiteX49" fmla="*/ 3990125 w 9162819"/>
              <a:gd name="connsiteY49" fmla="*/ 7544975 h 39914735"/>
              <a:gd name="connsiteX50" fmla="*/ 4355885 w 9162819"/>
              <a:gd name="connsiteY50" fmla="*/ 6081935 h 39914735"/>
              <a:gd name="connsiteX51" fmla="*/ 3335765 w 9162819"/>
              <a:gd name="connsiteY51" fmla="*/ 5730991 h 39914735"/>
              <a:gd name="connsiteX52" fmla="*/ 3171125 w 9162819"/>
              <a:gd name="connsiteY52" fmla="*/ 5131152 h 39914735"/>
              <a:gd name="connsiteX53" fmla="*/ 3100565 w 9162819"/>
              <a:gd name="connsiteY53" fmla="*/ 4823283 h 39914735"/>
              <a:gd name="connsiteX54" fmla="*/ 2709965 w 9162819"/>
              <a:gd name="connsiteY54" fmla="*/ 4618895 h 39914735"/>
              <a:gd name="connsiteX55" fmla="*/ 2888885 w 9162819"/>
              <a:gd name="connsiteY55" fmla="*/ 3617462 h 39914735"/>
              <a:gd name="connsiteX56" fmla="*/ 2653685 w 9162819"/>
              <a:gd name="connsiteY56" fmla="*/ 3283937 h 39914735"/>
              <a:gd name="connsiteX57" fmla="*/ 2435645 w 9162819"/>
              <a:gd name="connsiteY57" fmla="*/ 2515775 h 39914735"/>
              <a:gd name="connsiteX58" fmla="*/ 2435645 w 9162819"/>
              <a:gd name="connsiteY58" fmla="*/ 1784255 h 39914735"/>
              <a:gd name="connsiteX59" fmla="*/ 3958879 w 9162819"/>
              <a:gd name="connsiteY59" fmla="*/ 618010 h 39914735"/>
              <a:gd name="connsiteX60" fmla="*/ 4809245 w 9162819"/>
              <a:gd name="connsiteY60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492829 w 9162819"/>
              <a:gd name="connsiteY32" fmla="*/ 30300391 h 39914735"/>
              <a:gd name="connsiteX33" fmla="*/ 475266 w 9162819"/>
              <a:gd name="connsiteY33" fmla="*/ 29683066 h 39914735"/>
              <a:gd name="connsiteX34" fmla="*/ 1824583 w 9162819"/>
              <a:gd name="connsiteY34" fmla="*/ 19420030 h 39914735"/>
              <a:gd name="connsiteX35" fmla="*/ 1284856 w 9162819"/>
              <a:gd name="connsiteY35" fmla="*/ 19317142 h 39914735"/>
              <a:gd name="connsiteX36" fmla="*/ 990460 w 9162819"/>
              <a:gd name="connsiteY36" fmla="*/ 18725539 h 39914735"/>
              <a:gd name="connsiteX37" fmla="*/ 818729 w 9162819"/>
              <a:gd name="connsiteY37" fmla="*/ 18262545 h 39914735"/>
              <a:gd name="connsiteX38" fmla="*/ 229936 w 9162819"/>
              <a:gd name="connsiteY38" fmla="*/ 17773829 h 39914735"/>
              <a:gd name="connsiteX39" fmla="*/ 279002 w 9162819"/>
              <a:gd name="connsiteY39" fmla="*/ 17130781 h 39914735"/>
              <a:gd name="connsiteX40" fmla="*/ 843262 w 9162819"/>
              <a:gd name="connsiteY40" fmla="*/ 15201639 h 39914735"/>
              <a:gd name="connsiteX41" fmla="*/ 214696 w 9162819"/>
              <a:gd name="connsiteY41" fmla="*/ 14892977 h 39914735"/>
              <a:gd name="connsiteX42" fmla="*/ 745130 w 9162819"/>
              <a:gd name="connsiteY42" fmla="*/ 12886669 h 39914735"/>
              <a:gd name="connsiteX43" fmla="*/ 205403 w 9162819"/>
              <a:gd name="connsiteY43" fmla="*/ 12475119 h 39914735"/>
              <a:gd name="connsiteX44" fmla="*/ 426200 w 9162819"/>
              <a:gd name="connsiteY44" fmla="*/ 11986403 h 39914735"/>
              <a:gd name="connsiteX45" fmla="*/ 696064 w 9162819"/>
              <a:gd name="connsiteY45" fmla="*/ 11729184 h 39914735"/>
              <a:gd name="connsiteX46" fmla="*/ 1235790 w 9162819"/>
              <a:gd name="connsiteY46" fmla="*/ 10726030 h 39914735"/>
              <a:gd name="connsiteX47" fmla="*/ 2192579 w 9162819"/>
              <a:gd name="connsiteY47" fmla="*/ 10571698 h 39914735"/>
              <a:gd name="connsiteX48" fmla="*/ 2801405 w 9162819"/>
              <a:gd name="connsiteY48" fmla="*/ 7910735 h 39914735"/>
              <a:gd name="connsiteX49" fmla="*/ 3990125 w 9162819"/>
              <a:gd name="connsiteY49" fmla="*/ 7544975 h 39914735"/>
              <a:gd name="connsiteX50" fmla="*/ 4355885 w 9162819"/>
              <a:gd name="connsiteY50" fmla="*/ 6081935 h 39914735"/>
              <a:gd name="connsiteX51" fmla="*/ 3335765 w 9162819"/>
              <a:gd name="connsiteY51" fmla="*/ 5730991 h 39914735"/>
              <a:gd name="connsiteX52" fmla="*/ 3171125 w 9162819"/>
              <a:gd name="connsiteY52" fmla="*/ 5131152 h 39914735"/>
              <a:gd name="connsiteX53" fmla="*/ 3100565 w 9162819"/>
              <a:gd name="connsiteY53" fmla="*/ 4823283 h 39914735"/>
              <a:gd name="connsiteX54" fmla="*/ 2709965 w 9162819"/>
              <a:gd name="connsiteY54" fmla="*/ 4618895 h 39914735"/>
              <a:gd name="connsiteX55" fmla="*/ 2888885 w 9162819"/>
              <a:gd name="connsiteY55" fmla="*/ 3617462 h 39914735"/>
              <a:gd name="connsiteX56" fmla="*/ 2653685 w 9162819"/>
              <a:gd name="connsiteY56" fmla="*/ 3283937 h 39914735"/>
              <a:gd name="connsiteX57" fmla="*/ 2435645 w 9162819"/>
              <a:gd name="connsiteY57" fmla="*/ 2515775 h 39914735"/>
              <a:gd name="connsiteX58" fmla="*/ 2435645 w 9162819"/>
              <a:gd name="connsiteY58" fmla="*/ 1784255 h 39914735"/>
              <a:gd name="connsiteX59" fmla="*/ 3958879 w 9162819"/>
              <a:gd name="connsiteY59" fmla="*/ 618010 h 39914735"/>
              <a:gd name="connsiteX60" fmla="*/ 4809245 w 9162819"/>
              <a:gd name="connsiteY60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492829 w 9162819"/>
              <a:gd name="connsiteY32" fmla="*/ 30300391 h 39914735"/>
              <a:gd name="connsiteX33" fmla="*/ 475266 w 9162819"/>
              <a:gd name="connsiteY33" fmla="*/ 29683066 h 39914735"/>
              <a:gd name="connsiteX34" fmla="*/ 1824583 w 9162819"/>
              <a:gd name="connsiteY34" fmla="*/ 19420030 h 39914735"/>
              <a:gd name="connsiteX35" fmla="*/ 1284856 w 9162819"/>
              <a:gd name="connsiteY35" fmla="*/ 19317142 h 39914735"/>
              <a:gd name="connsiteX36" fmla="*/ 990460 w 9162819"/>
              <a:gd name="connsiteY36" fmla="*/ 18725539 h 39914735"/>
              <a:gd name="connsiteX37" fmla="*/ 818729 w 9162819"/>
              <a:gd name="connsiteY37" fmla="*/ 18262545 h 39914735"/>
              <a:gd name="connsiteX38" fmla="*/ 229936 w 9162819"/>
              <a:gd name="connsiteY38" fmla="*/ 17773829 h 39914735"/>
              <a:gd name="connsiteX39" fmla="*/ 279002 w 9162819"/>
              <a:gd name="connsiteY39" fmla="*/ 17130781 h 39914735"/>
              <a:gd name="connsiteX40" fmla="*/ 843262 w 9162819"/>
              <a:gd name="connsiteY40" fmla="*/ 15201639 h 39914735"/>
              <a:gd name="connsiteX41" fmla="*/ 214696 w 9162819"/>
              <a:gd name="connsiteY41" fmla="*/ 14892977 h 39914735"/>
              <a:gd name="connsiteX42" fmla="*/ 745130 w 9162819"/>
              <a:gd name="connsiteY42" fmla="*/ 12886669 h 39914735"/>
              <a:gd name="connsiteX43" fmla="*/ 205403 w 9162819"/>
              <a:gd name="connsiteY43" fmla="*/ 12475119 h 39914735"/>
              <a:gd name="connsiteX44" fmla="*/ 426200 w 9162819"/>
              <a:gd name="connsiteY44" fmla="*/ 11986403 h 39914735"/>
              <a:gd name="connsiteX45" fmla="*/ 696064 w 9162819"/>
              <a:gd name="connsiteY45" fmla="*/ 11729184 h 39914735"/>
              <a:gd name="connsiteX46" fmla="*/ 1235790 w 9162819"/>
              <a:gd name="connsiteY46" fmla="*/ 10726030 h 39914735"/>
              <a:gd name="connsiteX47" fmla="*/ 2192579 w 9162819"/>
              <a:gd name="connsiteY47" fmla="*/ 10571698 h 39914735"/>
              <a:gd name="connsiteX48" fmla="*/ 2801405 w 9162819"/>
              <a:gd name="connsiteY48" fmla="*/ 7910735 h 39914735"/>
              <a:gd name="connsiteX49" fmla="*/ 3990125 w 9162819"/>
              <a:gd name="connsiteY49" fmla="*/ 7544975 h 39914735"/>
              <a:gd name="connsiteX50" fmla="*/ 4355885 w 9162819"/>
              <a:gd name="connsiteY50" fmla="*/ 6081935 h 39914735"/>
              <a:gd name="connsiteX51" fmla="*/ 3335765 w 9162819"/>
              <a:gd name="connsiteY51" fmla="*/ 5730991 h 39914735"/>
              <a:gd name="connsiteX52" fmla="*/ 3171125 w 9162819"/>
              <a:gd name="connsiteY52" fmla="*/ 5131152 h 39914735"/>
              <a:gd name="connsiteX53" fmla="*/ 3100565 w 9162819"/>
              <a:gd name="connsiteY53" fmla="*/ 4823283 h 39914735"/>
              <a:gd name="connsiteX54" fmla="*/ 2709965 w 9162819"/>
              <a:gd name="connsiteY54" fmla="*/ 4618895 h 39914735"/>
              <a:gd name="connsiteX55" fmla="*/ 2888885 w 9162819"/>
              <a:gd name="connsiteY55" fmla="*/ 3617462 h 39914735"/>
              <a:gd name="connsiteX56" fmla="*/ 2653685 w 9162819"/>
              <a:gd name="connsiteY56" fmla="*/ 3283937 h 39914735"/>
              <a:gd name="connsiteX57" fmla="*/ 2435645 w 9162819"/>
              <a:gd name="connsiteY57" fmla="*/ 2515775 h 39914735"/>
              <a:gd name="connsiteX58" fmla="*/ 2435645 w 9162819"/>
              <a:gd name="connsiteY58" fmla="*/ 1784255 h 39914735"/>
              <a:gd name="connsiteX59" fmla="*/ 3958879 w 9162819"/>
              <a:gd name="connsiteY59" fmla="*/ 618010 h 39914735"/>
              <a:gd name="connsiteX60" fmla="*/ 4809245 w 9162819"/>
              <a:gd name="connsiteY60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492829 w 9162819"/>
              <a:gd name="connsiteY32" fmla="*/ 30300391 h 39914735"/>
              <a:gd name="connsiteX33" fmla="*/ 475266 w 9162819"/>
              <a:gd name="connsiteY33" fmla="*/ 29683066 h 39914735"/>
              <a:gd name="connsiteX34" fmla="*/ 1824583 w 9162819"/>
              <a:gd name="connsiteY34" fmla="*/ 19420030 h 39914735"/>
              <a:gd name="connsiteX35" fmla="*/ 1284856 w 9162819"/>
              <a:gd name="connsiteY35" fmla="*/ 19317142 h 39914735"/>
              <a:gd name="connsiteX36" fmla="*/ 990460 w 9162819"/>
              <a:gd name="connsiteY36" fmla="*/ 18725539 h 39914735"/>
              <a:gd name="connsiteX37" fmla="*/ 818729 w 9162819"/>
              <a:gd name="connsiteY37" fmla="*/ 18262545 h 39914735"/>
              <a:gd name="connsiteX38" fmla="*/ 229936 w 9162819"/>
              <a:gd name="connsiteY38" fmla="*/ 17773829 h 39914735"/>
              <a:gd name="connsiteX39" fmla="*/ 279002 w 9162819"/>
              <a:gd name="connsiteY39" fmla="*/ 17130781 h 39914735"/>
              <a:gd name="connsiteX40" fmla="*/ 843262 w 9162819"/>
              <a:gd name="connsiteY40" fmla="*/ 15201639 h 39914735"/>
              <a:gd name="connsiteX41" fmla="*/ 214696 w 9162819"/>
              <a:gd name="connsiteY41" fmla="*/ 14892977 h 39914735"/>
              <a:gd name="connsiteX42" fmla="*/ 745130 w 9162819"/>
              <a:gd name="connsiteY42" fmla="*/ 12886669 h 39914735"/>
              <a:gd name="connsiteX43" fmla="*/ 205403 w 9162819"/>
              <a:gd name="connsiteY43" fmla="*/ 12475119 h 39914735"/>
              <a:gd name="connsiteX44" fmla="*/ 426200 w 9162819"/>
              <a:gd name="connsiteY44" fmla="*/ 11986403 h 39914735"/>
              <a:gd name="connsiteX45" fmla="*/ 696064 w 9162819"/>
              <a:gd name="connsiteY45" fmla="*/ 11729184 h 39914735"/>
              <a:gd name="connsiteX46" fmla="*/ 1235790 w 9162819"/>
              <a:gd name="connsiteY46" fmla="*/ 10726030 h 39914735"/>
              <a:gd name="connsiteX47" fmla="*/ 2192579 w 9162819"/>
              <a:gd name="connsiteY47" fmla="*/ 10571698 h 39914735"/>
              <a:gd name="connsiteX48" fmla="*/ 2801405 w 9162819"/>
              <a:gd name="connsiteY48" fmla="*/ 7910735 h 39914735"/>
              <a:gd name="connsiteX49" fmla="*/ 3990125 w 9162819"/>
              <a:gd name="connsiteY49" fmla="*/ 7544975 h 39914735"/>
              <a:gd name="connsiteX50" fmla="*/ 4355885 w 9162819"/>
              <a:gd name="connsiteY50" fmla="*/ 6081935 h 39914735"/>
              <a:gd name="connsiteX51" fmla="*/ 3335765 w 9162819"/>
              <a:gd name="connsiteY51" fmla="*/ 5730991 h 39914735"/>
              <a:gd name="connsiteX52" fmla="*/ 3171125 w 9162819"/>
              <a:gd name="connsiteY52" fmla="*/ 5131152 h 39914735"/>
              <a:gd name="connsiteX53" fmla="*/ 3100565 w 9162819"/>
              <a:gd name="connsiteY53" fmla="*/ 4823283 h 39914735"/>
              <a:gd name="connsiteX54" fmla="*/ 2709965 w 9162819"/>
              <a:gd name="connsiteY54" fmla="*/ 4618895 h 39914735"/>
              <a:gd name="connsiteX55" fmla="*/ 2888885 w 9162819"/>
              <a:gd name="connsiteY55" fmla="*/ 3617462 h 39914735"/>
              <a:gd name="connsiteX56" fmla="*/ 2653685 w 9162819"/>
              <a:gd name="connsiteY56" fmla="*/ 3283937 h 39914735"/>
              <a:gd name="connsiteX57" fmla="*/ 2435645 w 9162819"/>
              <a:gd name="connsiteY57" fmla="*/ 2515775 h 39914735"/>
              <a:gd name="connsiteX58" fmla="*/ 2435645 w 9162819"/>
              <a:gd name="connsiteY58" fmla="*/ 1784255 h 39914735"/>
              <a:gd name="connsiteX59" fmla="*/ 3958879 w 9162819"/>
              <a:gd name="connsiteY59" fmla="*/ 618010 h 39914735"/>
              <a:gd name="connsiteX60" fmla="*/ 4809245 w 9162819"/>
              <a:gd name="connsiteY60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492829 w 9162819"/>
              <a:gd name="connsiteY32" fmla="*/ 30300391 h 39914735"/>
              <a:gd name="connsiteX33" fmla="*/ 475266 w 9162819"/>
              <a:gd name="connsiteY33" fmla="*/ 29683066 h 39914735"/>
              <a:gd name="connsiteX34" fmla="*/ 1824583 w 9162819"/>
              <a:gd name="connsiteY34" fmla="*/ 19420030 h 39914735"/>
              <a:gd name="connsiteX35" fmla="*/ 1284856 w 9162819"/>
              <a:gd name="connsiteY35" fmla="*/ 19317142 h 39914735"/>
              <a:gd name="connsiteX36" fmla="*/ 990460 w 9162819"/>
              <a:gd name="connsiteY36" fmla="*/ 18725539 h 39914735"/>
              <a:gd name="connsiteX37" fmla="*/ 818729 w 9162819"/>
              <a:gd name="connsiteY37" fmla="*/ 18262545 h 39914735"/>
              <a:gd name="connsiteX38" fmla="*/ 229936 w 9162819"/>
              <a:gd name="connsiteY38" fmla="*/ 17773829 h 39914735"/>
              <a:gd name="connsiteX39" fmla="*/ 279002 w 9162819"/>
              <a:gd name="connsiteY39" fmla="*/ 17130781 h 39914735"/>
              <a:gd name="connsiteX40" fmla="*/ 843262 w 9162819"/>
              <a:gd name="connsiteY40" fmla="*/ 15201639 h 39914735"/>
              <a:gd name="connsiteX41" fmla="*/ 214696 w 9162819"/>
              <a:gd name="connsiteY41" fmla="*/ 14892977 h 39914735"/>
              <a:gd name="connsiteX42" fmla="*/ 745130 w 9162819"/>
              <a:gd name="connsiteY42" fmla="*/ 12886669 h 39914735"/>
              <a:gd name="connsiteX43" fmla="*/ 205403 w 9162819"/>
              <a:gd name="connsiteY43" fmla="*/ 12475119 h 39914735"/>
              <a:gd name="connsiteX44" fmla="*/ 426200 w 9162819"/>
              <a:gd name="connsiteY44" fmla="*/ 11986403 h 39914735"/>
              <a:gd name="connsiteX45" fmla="*/ 696064 w 9162819"/>
              <a:gd name="connsiteY45" fmla="*/ 11729184 h 39914735"/>
              <a:gd name="connsiteX46" fmla="*/ 1235790 w 9162819"/>
              <a:gd name="connsiteY46" fmla="*/ 10726030 h 39914735"/>
              <a:gd name="connsiteX47" fmla="*/ 2192579 w 9162819"/>
              <a:gd name="connsiteY47" fmla="*/ 10571698 h 39914735"/>
              <a:gd name="connsiteX48" fmla="*/ 2801405 w 9162819"/>
              <a:gd name="connsiteY48" fmla="*/ 7910735 h 39914735"/>
              <a:gd name="connsiteX49" fmla="*/ 3990125 w 9162819"/>
              <a:gd name="connsiteY49" fmla="*/ 7544975 h 39914735"/>
              <a:gd name="connsiteX50" fmla="*/ 4355885 w 9162819"/>
              <a:gd name="connsiteY50" fmla="*/ 6081935 h 39914735"/>
              <a:gd name="connsiteX51" fmla="*/ 3335765 w 9162819"/>
              <a:gd name="connsiteY51" fmla="*/ 5730991 h 39914735"/>
              <a:gd name="connsiteX52" fmla="*/ 3171125 w 9162819"/>
              <a:gd name="connsiteY52" fmla="*/ 5131152 h 39914735"/>
              <a:gd name="connsiteX53" fmla="*/ 3100565 w 9162819"/>
              <a:gd name="connsiteY53" fmla="*/ 4823283 h 39914735"/>
              <a:gd name="connsiteX54" fmla="*/ 2709965 w 9162819"/>
              <a:gd name="connsiteY54" fmla="*/ 4618895 h 39914735"/>
              <a:gd name="connsiteX55" fmla="*/ 2888885 w 9162819"/>
              <a:gd name="connsiteY55" fmla="*/ 3617462 h 39914735"/>
              <a:gd name="connsiteX56" fmla="*/ 2653685 w 9162819"/>
              <a:gd name="connsiteY56" fmla="*/ 3283937 h 39914735"/>
              <a:gd name="connsiteX57" fmla="*/ 2435645 w 9162819"/>
              <a:gd name="connsiteY57" fmla="*/ 2515775 h 39914735"/>
              <a:gd name="connsiteX58" fmla="*/ 2435645 w 9162819"/>
              <a:gd name="connsiteY58" fmla="*/ 1784255 h 39914735"/>
              <a:gd name="connsiteX59" fmla="*/ 3958879 w 9162819"/>
              <a:gd name="connsiteY59" fmla="*/ 618010 h 39914735"/>
              <a:gd name="connsiteX60" fmla="*/ 4809245 w 9162819"/>
              <a:gd name="connsiteY60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492829 w 9162819"/>
              <a:gd name="connsiteY32" fmla="*/ 30300391 h 39914735"/>
              <a:gd name="connsiteX33" fmla="*/ 475266 w 9162819"/>
              <a:gd name="connsiteY33" fmla="*/ 29683066 h 39914735"/>
              <a:gd name="connsiteX34" fmla="*/ 1824583 w 9162819"/>
              <a:gd name="connsiteY34" fmla="*/ 19420030 h 39914735"/>
              <a:gd name="connsiteX35" fmla="*/ 1284856 w 9162819"/>
              <a:gd name="connsiteY35" fmla="*/ 19317142 h 39914735"/>
              <a:gd name="connsiteX36" fmla="*/ 990460 w 9162819"/>
              <a:gd name="connsiteY36" fmla="*/ 18725539 h 39914735"/>
              <a:gd name="connsiteX37" fmla="*/ 818729 w 9162819"/>
              <a:gd name="connsiteY37" fmla="*/ 18262545 h 39914735"/>
              <a:gd name="connsiteX38" fmla="*/ 229936 w 9162819"/>
              <a:gd name="connsiteY38" fmla="*/ 17773829 h 39914735"/>
              <a:gd name="connsiteX39" fmla="*/ 279002 w 9162819"/>
              <a:gd name="connsiteY39" fmla="*/ 17130781 h 39914735"/>
              <a:gd name="connsiteX40" fmla="*/ 843262 w 9162819"/>
              <a:gd name="connsiteY40" fmla="*/ 15201639 h 39914735"/>
              <a:gd name="connsiteX41" fmla="*/ 214696 w 9162819"/>
              <a:gd name="connsiteY41" fmla="*/ 14892977 h 39914735"/>
              <a:gd name="connsiteX42" fmla="*/ 745130 w 9162819"/>
              <a:gd name="connsiteY42" fmla="*/ 12886669 h 39914735"/>
              <a:gd name="connsiteX43" fmla="*/ 205403 w 9162819"/>
              <a:gd name="connsiteY43" fmla="*/ 12475119 h 39914735"/>
              <a:gd name="connsiteX44" fmla="*/ 426200 w 9162819"/>
              <a:gd name="connsiteY44" fmla="*/ 11986403 h 39914735"/>
              <a:gd name="connsiteX45" fmla="*/ 696064 w 9162819"/>
              <a:gd name="connsiteY45" fmla="*/ 11729184 h 39914735"/>
              <a:gd name="connsiteX46" fmla="*/ 1235790 w 9162819"/>
              <a:gd name="connsiteY46" fmla="*/ 10726030 h 39914735"/>
              <a:gd name="connsiteX47" fmla="*/ 2192579 w 9162819"/>
              <a:gd name="connsiteY47" fmla="*/ 10571698 h 39914735"/>
              <a:gd name="connsiteX48" fmla="*/ 2801405 w 9162819"/>
              <a:gd name="connsiteY48" fmla="*/ 7910735 h 39914735"/>
              <a:gd name="connsiteX49" fmla="*/ 3990125 w 9162819"/>
              <a:gd name="connsiteY49" fmla="*/ 7544975 h 39914735"/>
              <a:gd name="connsiteX50" fmla="*/ 4355885 w 9162819"/>
              <a:gd name="connsiteY50" fmla="*/ 6081935 h 39914735"/>
              <a:gd name="connsiteX51" fmla="*/ 3335765 w 9162819"/>
              <a:gd name="connsiteY51" fmla="*/ 5730991 h 39914735"/>
              <a:gd name="connsiteX52" fmla="*/ 3171125 w 9162819"/>
              <a:gd name="connsiteY52" fmla="*/ 5131152 h 39914735"/>
              <a:gd name="connsiteX53" fmla="*/ 3100565 w 9162819"/>
              <a:gd name="connsiteY53" fmla="*/ 4823283 h 39914735"/>
              <a:gd name="connsiteX54" fmla="*/ 2709965 w 9162819"/>
              <a:gd name="connsiteY54" fmla="*/ 4618895 h 39914735"/>
              <a:gd name="connsiteX55" fmla="*/ 2888885 w 9162819"/>
              <a:gd name="connsiteY55" fmla="*/ 3617462 h 39914735"/>
              <a:gd name="connsiteX56" fmla="*/ 2653685 w 9162819"/>
              <a:gd name="connsiteY56" fmla="*/ 3283937 h 39914735"/>
              <a:gd name="connsiteX57" fmla="*/ 2435645 w 9162819"/>
              <a:gd name="connsiteY57" fmla="*/ 2515775 h 39914735"/>
              <a:gd name="connsiteX58" fmla="*/ 2435645 w 9162819"/>
              <a:gd name="connsiteY58" fmla="*/ 1784255 h 39914735"/>
              <a:gd name="connsiteX59" fmla="*/ 3958879 w 9162819"/>
              <a:gd name="connsiteY59" fmla="*/ 618010 h 39914735"/>
              <a:gd name="connsiteX60" fmla="*/ 4809245 w 9162819"/>
              <a:gd name="connsiteY60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459005 w 9162819"/>
              <a:gd name="connsiteY18" fmla="*/ 29399135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492829 w 9162819"/>
              <a:gd name="connsiteY32" fmla="*/ 30403279 h 39914735"/>
              <a:gd name="connsiteX33" fmla="*/ 475266 w 9162819"/>
              <a:gd name="connsiteY33" fmla="*/ 29683066 h 39914735"/>
              <a:gd name="connsiteX34" fmla="*/ 1824583 w 9162819"/>
              <a:gd name="connsiteY34" fmla="*/ 19420030 h 39914735"/>
              <a:gd name="connsiteX35" fmla="*/ 1284856 w 9162819"/>
              <a:gd name="connsiteY35" fmla="*/ 19317142 h 39914735"/>
              <a:gd name="connsiteX36" fmla="*/ 990460 w 9162819"/>
              <a:gd name="connsiteY36" fmla="*/ 18725539 h 39914735"/>
              <a:gd name="connsiteX37" fmla="*/ 818729 w 9162819"/>
              <a:gd name="connsiteY37" fmla="*/ 18262545 h 39914735"/>
              <a:gd name="connsiteX38" fmla="*/ 229936 w 9162819"/>
              <a:gd name="connsiteY38" fmla="*/ 17773829 h 39914735"/>
              <a:gd name="connsiteX39" fmla="*/ 279002 w 9162819"/>
              <a:gd name="connsiteY39" fmla="*/ 17130781 h 39914735"/>
              <a:gd name="connsiteX40" fmla="*/ 843262 w 9162819"/>
              <a:gd name="connsiteY40" fmla="*/ 15201639 h 39914735"/>
              <a:gd name="connsiteX41" fmla="*/ 214696 w 9162819"/>
              <a:gd name="connsiteY41" fmla="*/ 14892977 h 39914735"/>
              <a:gd name="connsiteX42" fmla="*/ 745130 w 9162819"/>
              <a:gd name="connsiteY42" fmla="*/ 12886669 h 39914735"/>
              <a:gd name="connsiteX43" fmla="*/ 205403 w 9162819"/>
              <a:gd name="connsiteY43" fmla="*/ 12475119 h 39914735"/>
              <a:gd name="connsiteX44" fmla="*/ 426200 w 9162819"/>
              <a:gd name="connsiteY44" fmla="*/ 11986403 h 39914735"/>
              <a:gd name="connsiteX45" fmla="*/ 696064 w 9162819"/>
              <a:gd name="connsiteY45" fmla="*/ 11729184 h 39914735"/>
              <a:gd name="connsiteX46" fmla="*/ 1235790 w 9162819"/>
              <a:gd name="connsiteY46" fmla="*/ 10726030 h 39914735"/>
              <a:gd name="connsiteX47" fmla="*/ 2192579 w 9162819"/>
              <a:gd name="connsiteY47" fmla="*/ 10571698 h 39914735"/>
              <a:gd name="connsiteX48" fmla="*/ 2801405 w 9162819"/>
              <a:gd name="connsiteY48" fmla="*/ 7910735 h 39914735"/>
              <a:gd name="connsiteX49" fmla="*/ 3990125 w 9162819"/>
              <a:gd name="connsiteY49" fmla="*/ 7544975 h 39914735"/>
              <a:gd name="connsiteX50" fmla="*/ 4355885 w 9162819"/>
              <a:gd name="connsiteY50" fmla="*/ 6081935 h 39914735"/>
              <a:gd name="connsiteX51" fmla="*/ 3335765 w 9162819"/>
              <a:gd name="connsiteY51" fmla="*/ 5730991 h 39914735"/>
              <a:gd name="connsiteX52" fmla="*/ 3171125 w 9162819"/>
              <a:gd name="connsiteY52" fmla="*/ 5131152 h 39914735"/>
              <a:gd name="connsiteX53" fmla="*/ 3100565 w 9162819"/>
              <a:gd name="connsiteY53" fmla="*/ 4823283 h 39914735"/>
              <a:gd name="connsiteX54" fmla="*/ 2709965 w 9162819"/>
              <a:gd name="connsiteY54" fmla="*/ 4618895 h 39914735"/>
              <a:gd name="connsiteX55" fmla="*/ 2888885 w 9162819"/>
              <a:gd name="connsiteY55" fmla="*/ 3617462 h 39914735"/>
              <a:gd name="connsiteX56" fmla="*/ 2653685 w 9162819"/>
              <a:gd name="connsiteY56" fmla="*/ 3283937 h 39914735"/>
              <a:gd name="connsiteX57" fmla="*/ 2435645 w 9162819"/>
              <a:gd name="connsiteY57" fmla="*/ 2515775 h 39914735"/>
              <a:gd name="connsiteX58" fmla="*/ 2435645 w 9162819"/>
              <a:gd name="connsiteY58" fmla="*/ 1784255 h 39914735"/>
              <a:gd name="connsiteX59" fmla="*/ 3958879 w 9162819"/>
              <a:gd name="connsiteY59" fmla="*/ 618010 h 39914735"/>
              <a:gd name="connsiteX60" fmla="*/ 4809245 w 9162819"/>
              <a:gd name="connsiteY60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191462 w 9162819"/>
              <a:gd name="connsiteY18" fmla="*/ 29425847 h 39914735"/>
              <a:gd name="connsiteX19" fmla="*/ 6916205 w 9162819"/>
              <a:gd name="connsiteY19" fmla="*/ 31502255 h 39914735"/>
              <a:gd name="connsiteX20" fmla="*/ 6550445 w 9162819"/>
              <a:gd name="connsiteY20" fmla="*/ 35891375 h 39914735"/>
              <a:gd name="connsiteX21" fmla="*/ 7464845 w 9162819"/>
              <a:gd name="connsiteY21" fmla="*/ 37262975 h 39914735"/>
              <a:gd name="connsiteX22" fmla="*/ 6733325 w 9162819"/>
              <a:gd name="connsiteY22" fmla="*/ 38543135 h 39914735"/>
              <a:gd name="connsiteX23" fmla="*/ 6824765 w 9162819"/>
              <a:gd name="connsiteY23" fmla="*/ 39366095 h 39914735"/>
              <a:gd name="connsiteX24" fmla="*/ 6276125 w 9162819"/>
              <a:gd name="connsiteY24" fmla="*/ 39183215 h 39914735"/>
              <a:gd name="connsiteX25" fmla="*/ 6276125 w 9162819"/>
              <a:gd name="connsiteY25" fmla="*/ 39640415 h 39914735"/>
              <a:gd name="connsiteX26" fmla="*/ 5361725 w 9162819"/>
              <a:gd name="connsiteY26" fmla="*/ 39914735 h 39914735"/>
              <a:gd name="connsiteX27" fmla="*/ 2801405 w 9162819"/>
              <a:gd name="connsiteY27" fmla="*/ 39640415 h 39914735"/>
              <a:gd name="connsiteX28" fmla="*/ 3624365 w 9162819"/>
              <a:gd name="connsiteY28" fmla="*/ 39000335 h 39914735"/>
              <a:gd name="connsiteX29" fmla="*/ 606845 w 9162819"/>
              <a:gd name="connsiteY29" fmla="*/ 38908895 h 39914735"/>
              <a:gd name="connsiteX30" fmla="*/ 2801405 w 9162819"/>
              <a:gd name="connsiteY30" fmla="*/ 37903055 h 39914735"/>
              <a:gd name="connsiteX31" fmla="*/ 4355885 w 9162819"/>
              <a:gd name="connsiteY31" fmla="*/ 36348575 h 39914735"/>
              <a:gd name="connsiteX32" fmla="*/ 3492829 w 9162819"/>
              <a:gd name="connsiteY32" fmla="*/ 30403279 h 39914735"/>
              <a:gd name="connsiteX33" fmla="*/ 475266 w 9162819"/>
              <a:gd name="connsiteY33" fmla="*/ 29683066 h 39914735"/>
              <a:gd name="connsiteX34" fmla="*/ 1824583 w 9162819"/>
              <a:gd name="connsiteY34" fmla="*/ 19420030 h 39914735"/>
              <a:gd name="connsiteX35" fmla="*/ 1284856 w 9162819"/>
              <a:gd name="connsiteY35" fmla="*/ 19317142 h 39914735"/>
              <a:gd name="connsiteX36" fmla="*/ 990460 w 9162819"/>
              <a:gd name="connsiteY36" fmla="*/ 18725539 h 39914735"/>
              <a:gd name="connsiteX37" fmla="*/ 818729 w 9162819"/>
              <a:gd name="connsiteY37" fmla="*/ 18262545 h 39914735"/>
              <a:gd name="connsiteX38" fmla="*/ 229936 w 9162819"/>
              <a:gd name="connsiteY38" fmla="*/ 17773829 h 39914735"/>
              <a:gd name="connsiteX39" fmla="*/ 279002 w 9162819"/>
              <a:gd name="connsiteY39" fmla="*/ 17130781 h 39914735"/>
              <a:gd name="connsiteX40" fmla="*/ 843262 w 9162819"/>
              <a:gd name="connsiteY40" fmla="*/ 15201639 h 39914735"/>
              <a:gd name="connsiteX41" fmla="*/ 214696 w 9162819"/>
              <a:gd name="connsiteY41" fmla="*/ 14892977 h 39914735"/>
              <a:gd name="connsiteX42" fmla="*/ 745130 w 9162819"/>
              <a:gd name="connsiteY42" fmla="*/ 12886669 h 39914735"/>
              <a:gd name="connsiteX43" fmla="*/ 205403 w 9162819"/>
              <a:gd name="connsiteY43" fmla="*/ 12475119 h 39914735"/>
              <a:gd name="connsiteX44" fmla="*/ 426200 w 9162819"/>
              <a:gd name="connsiteY44" fmla="*/ 11986403 h 39914735"/>
              <a:gd name="connsiteX45" fmla="*/ 696064 w 9162819"/>
              <a:gd name="connsiteY45" fmla="*/ 11729184 h 39914735"/>
              <a:gd name="connsiteX46" fmla="*/ 1235790 w 9162819"/>
              <a:gd name="connsiteY46" fmla="*/ 10726030 h 39914735"/>
              <a:gd name="connsiteX47" fmla="*/ 2192579 w 9162819"/>
              <a:gd name="connsiteY47" fmla="*/ 10571698 h 39914735"/>
              <a:gd name="connsiteX48" fmla="*/ 2801405 w 9162819"/>
              <a:gd name="connsiteY48" fmla="*/ 7910735 h 39914735"/>
              <a:gd name="connsiteX49" fmla="*/ 3990125 w 9162819"/>
              <a:gd name="connsiteY49" fmla="*/ 7544975 h 39914735"/>
              <a:gd name="connsiteX50" fmla="*/ 4355885 w 9162819"/>
              <a:gd name="connsiteY50" fmla="*/ 6081935 h 39914735"/>
              <a:gd name="connsiteX51" fmla="*/ 3335765 w 9162819"/>
              <a:gd name="connsiteY51" fmla="*/ 5730991 h 39914735"/>
              <a:gd name="connsiteX52" fmla="*/ 3171125 w 9162819"/>
              <a:gd name="connsiteY52" fmla="*/ 5131152 h 39914735"/>
              <a:gd name="connsiteX53" fmla="*/ 3100565 w 9162819"/>
              <a:gd name="connsiteY53" fmla="*/ 4823283 h 39914735"/>
              <a:gd name="connsiteX54" fmla="*/ 2709965 w 9162819"/>
              <a:gd name="connsiteY54" fmla="*/ 4618895 h 39914735"/>
              <a:gd name="connsiteX55" fmla="*/ 2888885 w 9162819"/>
              <a:gd name="connsiteY55" fmla="*/ 3617462 h 39914735"/>
              <a:gd name="connsiteX56" fmla="*/ 2653685 w 9162819"/>
              <a:gd name="connsiteY56" fmla="*/ 3283937 h 39914735"/>
              <a:gd name="connsiteX57" fmla="*/ 2435645 w 9162819"/>
              <a:gd name="connsiteY57" fmla="*/ 2515775 h 39914735"/>
              <a:gd name="connsiteX58" fmla="*/ 2435645 w 9162819"/>
              <a:gd name="connsiteY58" fmla="*/ 1784255 h 39914735"/>
              <a:gd name="connsiteX59" fmla="*/ 3958879 w 9162819"/>
              <a:gd name="connsiteY59" fmla="*/ 618010 h 39914735"/>
              <a:gd name="connsiteX60" fmla="*/ 4809245 w 9162819"/>
              <a:gd name="connsiteY60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733325 w 9162819"/>
              <a:gd name="connsiteY17" fmla="*/ 26838815 h 39914735"/>
              <a:gd name="connsiteX18" fmla="*/ 6916205 w 9162819"/>
              <a:gd name="connsiteY18" fmla="*/ 31502255 h 39914735"/>
              <a:gd name="connsiteX19" fmla="*/ 6550445 w 9162819"/>
              <a:gd name="connsiteY19" fmla="*/ 35891375 h 39914735"/>
              <a:gd name="connsiteX20" fmla="*/ 7464845 w 9162819"/>
              <a:gd name="connsiteY20" fmla="*/ 37262975 h 39914735"/>
              <a:gd name="connsiteX21" fmla="*/ 6733325 w 9162819"/>
              <a:gd name="connsiteY21" fmla="*/ 38543135 h 39914735"/>
              <a:gd name="connsiteX22" fmla="*/ 6824765 w 9162819"/>
              <a:gd name="connsiteY22" fmla="*/ 39366095 h 39914735"/>
              <a:gd name="connsiteX23" fmla="*/ 6276125 w 9162819"/>
              <a:gd name="connsiteY23" fmla="*/ 39183215 h 39914735"/>
              <a:gd name="connsiteX24" fmla="*/ 6276125 w 9162819"/>
              <a:gd name="connsiteY24" fmla="*/ 39640415 h 39914735"/>
              <a:gd name="connsiteX25" fmla="*/ 5361725 w 9162819"/>
              <a:gd name="connsiteY25" fmla="*/ 39914735 h 39914735"/>
              <a:gd name="connsiteX26" fmla="*/ 2801405 w 9162819"/>
              <a:gd name="connsiteY26" fmla="*/ 39640415 h 39914735"/>
              <a:gd name="connsiteX27" fmla="*/ 3624365 w 9162819"/>
              <a:gd name="connsiteY27" fmla="*/ 39000335 h 39914735"/>
              <a:gd name="connsiteX28" fmla="*/ 606845 w 9162819"/>
              <a:gd name="connsiteY28" fmla="*/ 38908895 h 39914735"/>
              <a:gd name="connsiteX29" fmla="*/ 2801405 w 9162819"/>
              <a:gd name="connsiteY29" fmla="*/ 37903055 h 39914735"/>
              <a:gd name="connsiteX30" fmla="*/ 4355885 w 9162819"/>
              <a:gd name="connsiteY30" fmla="*/ 36348575 h 39914735"/>
              <a:gd name="connsiteX31" fmla="*/ 3492829 w 9162819"/>
              <a:gd name="connsiteY31" fmla="*/ 30403279 h 39914735"/>
              <a:gd name="connsiteX32" fmla="*/ 475266 w 9162819"/>
              <a:gd name="connsiteY32" fmla="*/ 29683066 h 39914735"/>
              <a:gd name="connsiteX33" fmla="*/ 1824583 w 9162819"/>
              <a:gd name="connsiteY33" fmla="*/ 19420030 h 39914735"/>
              <a:gd name="connsiteX34" fmla="*/ 1284856 w 9162819"/>
              <a:gd name="connsiteY34" fmla="*/ 19317142 h 39914735"/>
              <a:gd name="connsiteX35" fmla="*/ 990460 w 9162819"/>
              <a:gd name="connsiteY35" fmla="*/ 18725539 h 39914735"/>
              <a:gd name="connsiteX36" fmla="*/ 818729 w 9162819"/>
              <a:gd name="connsiteY36" fmla="*/ 18262545 h 39914735"/>
              <a:gd name="connsiteX37" fmla="*/ 229936 w 9162819"/>
              <a:gd name="connsiteY37" fmla="*/ 17773829 h 39914735"/>
              <a:gd name="connsiteX38" fmla="*/ 279002 w 9162819"/>
              <a:gd name="connsiteY38" fmla="*/ 17130781 h 39914735"/>
              <a:gd name="connsiteX39" fmla="*/ 843262 w 9162819"/>
              <a:gd name="connsiteY39" fmla="*/ 15201639 h 39914735"/>
              <a:gd name="connsiteX40" fmla="*/ 214696 w 9162819"/>
              <a:gd name="connsiteY40" fmla="*/ 14892977 h 39914735"/>
              <a:gd name="connsiteX41" fmla="*/ 745130 w 9162819"/>
              <a:gd name="connsiteY41" fmla="*/ 12886669 h 39914735"/>
              <a:gd name="connsiteX42" fmla="*/ 205403 w 9162819"/>
              <a:gd name="connsiteY42" fmla="*/ 12475119 h 39914735"/>
              <a:gd name="connsiteX43" fmla="*/ 426200 w 9162819"/>
              <a:gd name="connsiteY43" fmla="*/ 11986403 h 39914735"/>
              <a:gd name="connsiteX44" fmla="*/ 696064 w 9162819"/>
              <a:gd name="connsiteY44" fmla="*/ 11729184 h 39914735"/>
              <a:gd name="connsiteX45" fmla="*/ 1235790 w 9162819"/>
              <a:gd name="connsiteY45" fmla="*/ 10726030 h 39914735"/>
              <a:gd name="connsiteX46" fmla="*/ 2192579 w 9162819"/>
              <a:gd name="connsiteY46" fmla="*/ 10571698 h 39914735"/>
              <a:gd name="connsiteX47" fmla="*/ 2801405 w 9162819"/>
              <a:gd name="connsiteY47" fmla="*/ 7910735 h 39914735"/>
              <a:gd name="connsiteX48" fmla="*/ 3990125 w 9162819"/>
              <a:gd name="connsiteY48" fmla="*/ 7544975 h 39914735"/>
              <a:gd name="connsiteX49" fmla="*/ 4355885 w 9162819"/>
              <a:gd name="connsiteY49" fmla="*/ 6081935 h 39914735"/>
              <a:gd name="connsiteX50" fmla="*/ 3335765 w 9162819"/>
              <a:gd name="connsiteY50" fmla="*/ 5730991 h 39914735"/>
              <a:gd name="connsiteX51" fmla="*/ 3171125 w 9162819"/>
              <a:gd name="connsiteY51" fmla="*/ 5131152 h 39914735"/>
              <a:gd name="connsiteX52" fmla="*/ 3100565 w 9162819"/>
              <a:gd name="connsiteY52" fmla="*/ 4823283 h 39914735"/>
              <a:gd name="connsiteX53" fmla="*/ 2709965 w 9162819"/>
              <a:gd name="connsiteY53" fmla="*/ 4618895 h 39914735"/>
              <a:gd name="connsiteX54" fmla="*/ 2888885 w 9162819"/>
              <a:gd name="connsiteY54" fmla="*/ 3617462 h 39914735"/>
              <a:gd name="connsiteX55" fmla="*/ 2653685 w 9162819"/>
              <a:gd name="connsiteY55" fmla="*/ 3283937 h 39914735"/>
              <a:gd name="connsiteX56" fmla="*/ 2435645 w 9162819"/>
              <a:gd name="connsiteY56" fmla="*/ 2515775 h 39914735"/>
              <a:gd name="connsiteX57" fmla="*/ 2435645 w 9162819"/>
              <a:gd name="connsiteY57" fmla="*/ 1784255 h 39914735"/>
              <a:gd name="connsiteX58" fmla="*/ 3958879 w 9162819"/>
              <a:gd name="connsiteY58" fmla="*/ 618010 h 39914735"/>
              <a:gd name="connsiteX59" fmla="*/ 4809245 w 9162819"/>
              <a:gd name="connsiteY59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068797 w 9162819"/>
              <a:gd name="connsiteY17" fmla="*/ 27085154 h 39914735"/>
              <a:gd name="connsiteX18" fmla="*/ 6916205 w 9162819"/>
              <a:gd name="connsiteY18" fmla="*/ 31502255 h 39914735"/>
              <a:gd name="connsiteX19" fmla="*/ 6550445 w 9162819"/>
              <a:gd name="connsiteY19" fmla="*/ 35891375 h 39914735"/>
              <a:gd name="connsiteX20" fmla="*/ 7464845 w 9162819"/>
              <a:gd name="connsiteY20" fmla="*/ 37262975 h 39914735"/>
              <a:gd name="connsiteX21" fmla="*/ 6733325 w 9162819"/>
              <a:gd name="connsiteY21" fmla="*/ 38543135 h 39914735"/>
              <a:gd name="connsiteX22" fmla="*/ 6824765 w 9162819"/>
              <a:gd name="connsiteY22" fmla="*/ 39366095 h 39914735"/>
              <a:gd name="connsiteX23" fmla="*/ 6276125 w 9162819"/>
              <a:gd name="connsiteY23" fmla="*/ 39183215 h 39914735"/>
              <a:gd name="connsiteX24" fmla="*/ 6276125 w 9162819"/>
              <a:gd name="connsiteY24" fmla="*/ 39640415 h 39914735"/>
              <a:gd name="connsiteX25" fmla="*/ 5361725 w 9162819"/>
              <a:gd name="connsiteY25" fmla="*/ 39914735 h 39914735"/>
              <a:gd name="connsiteX26" fmla="*/ 2801405 w 9162819"/>
              <a:gd name="connsiteY26" fmla="*/ 39640415 h 39914735"/>
              <a:gd name="connsiteX27" fmla="*/ 3624365 w 9162819"/>
              <a:gd name="connsiteY27" fmla="*/ 39000335 h 39914735"/>
              <a:gd name="connsiteX28" fmla="*/ 606845 w 9162819"/>
              <a:gd name="connsiteY28" fmla="*/ 38908895 h 39914735"/>
              <a:gd name="connsiteX29" fmla="*/ 2801405 w 9162819"/>
              <a:gd name="connsiteY29" fmla="*/ 37903055 h 39914735"/>
              <a:gd name="connsiteX30" fmla="*/ 4355885 w 9162819"/>
              <a:gd name="connsiteY30" fmla="*/ 36348575 h 39914735"/>
              <a:gd name="connsiteX31" fmla="*/ 3492829 w 9162819"/>
              <a:gd name="connsiteY31" fmla="*/ 30403279 h 39914735"/>
              <a:gd name="connsiteX32" fmla="*/ 475266 w 9162819"/>
              <a:gd name="connsiteY32" fmla="*/ 29683066 h 39914735"/>
              <a:gd name="connsiteX33" fmla="*/ 1824583 w 9162819"/>
              <a:gd name="connsiteY33" fmla="*/ 19420030 h 39914735"/>
              <a:gd name="connsiteX34" fmla="*/ 1284856 w 9162819"/>
              <a:gd name="connsiteY34" fmla="*/ 19317142 h 39914735"/>
              <a:gd name="connsiteX35" fmla="*/ 990460 w 9162819"/>
              <a:gd name="connsiteY35" fmla="*/ 18725539 h 39914735"/>
              <a:gd name="connsiteX36" fmla="*/ 818729 w 9162819"/>
              <a:gd name="connsiteY36" fmla="*/ 18262545 h 39914735"/>
              <a:gd name="connsiteX37" fmla="*/ 229936 w 9162819"/>
              <a:gd name="connsiteY37" fmla="*/ 17773829 h 39914735"/>
              <a:gd name="connsiteX38" fmla="*/ 279002 w 9162819"/>
              <a:gd name="connsiteY38" fmla="*/ 17130781 h 39914735"/>
              <a:gd name="connsiteX39" fmla="*/ 843262 w 9162819"/>
              <a:gd name="connsiteY39" fmla="*/ 15201639 h 39914735"/>
              <a:gd name="connsiteX40" fmla="*/ 214696 w 9162819"/>
              <a:gd name="connsiteY40" fmla="*/ 14892977 h 39914735"/>
              <a:gd name="connsiteX41" fmla="*/ 745130 w 9162819"/>
              <a:gd name="connsiteY41" fmla="*/ 12886669 h 39914735"/>
              <a:gd name="connsiteX42" fmla="*/ 205403 w 9162819"/>
              <a:gd name="connsiteY42" fmla="*/ 12475119 h 39914735"/>
              <a:gd name="connsiteX43" fmla="*/ 426200 w 9162819"/>
              <a:gd name="connsiteY43" fmla="*/ 11986403 h 39914735"/>
              <a:gd name="connsiteX44" fmla="*/ 696064 w 9162819"/>
              <a:gd name="connsiteY44" fmla="*/ 11729184 h 39914735"/>
              <a:gd name="connsiteX45" fmla="*/ 1235790 w 9162819"/>
              <a:gd name="connsiteY45" fmla="*/ 10726030 h 39914735"/>
              <a:gd name="connsiteX46" fmla="*/ 2192579 w 9162819"/>
              <a:gd name="connsiteY46" fmla="*/ 10571698 h 39914735"/>
              <a:gd name="connsiteX47" fmla="*/ 2801405 w 9162819"/>
              <a:gd name="connsiteY47" fmla="*/ 7910735 h 39914735"/>
              <a:gd name="connsiteX48" fmla="*/ 3990125 w 9162819"/>
              <a:gd name="connsiteY48" fmla="*/ 7544975 h 39914735"/>
              <a:gd name="connsiteX49" fmla="*/ 4355885 w 9162819"/>
              <a:gd name="connsiteY49" fmla="*/ 6081935 h 39914735"/>
              <a:gd name="connsiteX50" fmla="*/ 3335765 w 9162819"/>
              <a:gd name="connsiteY50" fmla="*/ 5730991 h 39914735"/>
              <a:gd name="connsiteX51" fmla="*/ 3171125 w 9162819"/>
              <a:gd name="connsiteY51" fmla="*/ 5131152 h 39914735"/>
              <a:gd name="connsiteX52" fmla="*/ 3100565 w 9162819"/>
              <a:gd name="connsiteY52" fmla="*/ 4823283 h 39914735"/>
              <a:gd name="connsiteX53" fmla="*/ 2709965 w 9162819"/>
              <a:gd name="connsiteY53" fmla="*/ 4618895 h 39914735"/>
              <a:gd name="connsiteX54" fmla="*/ 2888885 w 9162819"/>
              <a:gd name="connsiteY54" fmla="*/ 3617462 h 39914735"/>
              <a:gd name="connsiteX55" fmla="*/ 2653685 w 9162819"/>
              <a:gd name="connsiteY55" fmla="*/ 3283937 h 39914735"/>
              <a:gd name="connsiteX56" fmla="*/ 2435645 w 9162819"/>
              <a:gd name="connsiteY56" fmla="*/ 2515775 h 39914735"/>
              <a:gd name="connsiteX57" fmla="*/ 2435645 w 9162819"/>
              <a:gd name="connsiteY57" fmla="*/ 1784255 h 39914735"/>
              <a:gd name="connsiteX58" fmla="*/ 3958879 w 9162819"/>
              <a:gd name="connsiteY58" fmla="*/ 618010 h 39914735"/>
              <a:gd name="connsiteX59" fmla="*/ 4809245 w 9162819"/>
              <a:gd name="connsiteY59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916205 w 9162819"/>
              <a:gd name="connsiteY17" fmla="*/ 31502255 h 39914735"/>
              <a:gd name="connsiteX18" fmla="*/ 6550445 w 9162819"/>
              <a:gd name="connsiteY18" fmla="*/ 35891375 h 39914735"/>
              <a:gd name="connsiteX19" fmla="*/ 7464845 w 9162819"/>
              <a:gd name="connsiteY19" fmla="*/ 37262975 h 39914735"/>
              <a:gd name="connsiteX20" fmla="*/ 6733325 w 9162819"/>
              <a:gd name="connsiteY20" fmla="*/ 38543135 h 39914735"/>
              <a:gd name="connsiteX21" fmla="*/ 6824765 w 9162819"/>
              <a:gd name="connsiteY21" fmla="*/ 39366095 h 39914735"/>
              <a:gd name="connsiteX22" fmla="*/ 6276125 w 9162819"/>
              <a:gd name="connsiteY22" fmla="*/ 39183215 h 39914735"/>
              <a:gd name="connsiteX23" fmla="*/ 6276125 w 9162819"/>
              <a:gd name="connsiteY23" fmla="*/ 39640415 h 39914735"/>
              <a:gd name="connsiteX24" fmla="*/ 5361725 w 9162819"/>
              <a:gd name="connsiteY24" fmla="*/ 39914735 h 39914735"/>
              <a:gd name="connsiteX25" fmla="*/ 2801405 w 9162819"/>
              <a:gd name="connsiteY25" fmla="*/ 39640415 h 39914735"/>
              <a:gd name="connsiteX26" fmla="*/ 3624365 w 9162819"/>
              <a:gd name="connsiteY26" fmla="*/ 39000335 h 39914735"/>
              <a:gd name="connsiteX27" fmla="*/ 606845 w 9162819"/>
              <a:gd name="connsiteY27" fmla="*/ 38908895 h 39914735"/>
              <a:gd name="connsiteX28" fmla="*/ 2801405 w 9162819"/>
              <a:gd name="connsiteY28" fmla="*/ 37903055 h 39914735"/>
              <a:gd name="connsiteX29" fmla="*/ 4355885 w 9162819"/>
              <a:gd name="connsiteY29" fmla="*/ 36348575 h 39914735"/>
              <a:gd name="connsiteX30" fmla="*/ 3492829 w 9162819"/>
              <a:gd name="connsiteY30" fmla="*/ 30403279 h 39914735"/>
              <a:gd name="connsiteX31" fmla="*/ 475266 w 9162819"/>
              <a:gd name="connsiteY31" fmla="*/ 29683066 h 39914735"/>
              <a:gd name="connsiteX32" fmla="*/ 1824583 w 9162819"/>
              <a:gd name="connsiteY32" fmla="*/ 19420030 h 39914735"/>
              <a:gd name="connsiteX33" fmla="*/ 1284856 w 9162819"/>
              <a:gd name="connsiteY33" fmla="*/ 19317142 h 39914735"/>
              <a:gd name="connsiteX34" fmla="*/ 990460 w 9162819"/>
              <a:gd name="connsiteY34" fmla="*/ 18725539 h 39914735"/>
              <a:gd name="connsiteX35" fmla="*/ 818729 w 9162819"/>
              <a:gd name="connsiteY35" fmla="*/ 18262545 h 39914735"/>
              <a:gd name="connsiteX36" fmla="*/ 229936 w 9162819"/>
              <a:gd name="connsiteY36" fmla="*/ 17773829 h 39914735"/>
              <a:gd name="connsiteX37" fmla="*/ 279002 w 9162819"/>
              <a:gd name="connsiteY37" fmla="*/ 17130781 h 39914735"/>
              <a:gd name="connsiteX38" fmla="*/ 843262 w 9162819"/>
              <a:gd name="connsiteY38" fmla="*/ 15201639 h 39914735"/>
              <a:gd name="connsiteX39" fmla="*/ 214696 w 9162819"/>
              <a:gd name="connsiteY39" fmla="*/ 14892977 h 39914735"/>
              <a:gd name="connsiteX40" fmla="*/ 745130 w 9162819"/>
              <a:gd name="connsiteY40" fmla="*/ 12886669 h 39914735"/>
              <a:gd name="connsiteX41" fmla="*/ 205403 w 9162819"/>
              <a:gd name="connsiteY41" fmla="*/ 12475119 h 39914735"/>
              <a:gd name="connsiteX42" fmla="*/ 426200 w 9162819"/>
              <a:gd name="connsiteY42" fmla="*/ 11986403 h 39914735"/>
              <a:gd name="connsiteX43" fmla="*/ 696064 w 9162819"/>
              <a:gd name="connsiteY43" fmla="*/ 11729184 h 39914735"/>
              <a:gd name="connsiteX44" fmla="*/ 1235790 w 9162819"/>
              <a:gd name="connsiteY44" fmla="*/ 10726030 h 39914735"/>
              <a:gd name="connsiteX45" fmla="*/ 2192579 w 9162819"/>
              <a:gd name="connsiteY45" fmla="*/ 10571698 h 39914735"/>
              <a:gd name="connsiteX46" fmla="*/ 2801405 w 9162819"/>
              <a:gd name="connsiteY46" fmla="*/ 7910735 h 39914735"/>
              <a:gd name="connsiteX47" fmla="*/ 3990125 w 9162819"/>
              <a:gd name="connsiteY47" fmla="*/ 7544975 h 39914735"/>
              <a:gd name="connsiteX48" fmla="*/ 4355885 w 9162819"/>
              <a:gd name="connsiteY48" fmla="*/ 6081935 h 39914735"/>
              <a:gd name="connsiteX49" fmla="*/ 3335765 w 9162819"/>
              <a:gd name="connsiteY49" fmla="*/ 5730991 h 39914735"/>
              <a:gd name="connsiteX50" fmla="*/ 3171125 w 9162819"/>
              <a:gd name="connsiteY50" fmla="*/ 5131152 h 39914735"/>
              <a:gd name="connsiteX51" fmla="*/ 3100565 w 9162819"/>
              <a:gd name="connsiteY51" fmla="*/ 4823283 h 39914735"/>
              <a:gd name="connsiteX52" fmla="*/ 2709965 w 9162819"/>
              <a:gd name="connsiteY52" fmla="*/ 4618895 h 39914735"/>
              <a:gd name="connsiteX53" fmla="*/ 2888885 w 9162819"/>
              <a:gd name="connsiteY53" fmla="*/ 3617462 h 39914735"/>
              <a:gd name="connsiteX54" fmla="*/ 2653685 w 9162819"/>
              <a:gd name="connsiteY54" fmla="*/ 3283937 h 39914735"/>
              <a:gd name="connsiteX55" fmla="*/ 2435645 w 9162819"/>
              <a:gd name="connsiteY55" fmla="*/ 2515775 h 39914735"/>
              <a:gd name="connsiteX56" fmla="*/ 2435645 w 9162819"/>
              <a:gd name="connsiteY56" fmla="*/ 1784255 h 39914735"/>
              <a:gd name="connsiteX57" fmla="*/ 3958879 w 9162819"/>
              <a:gd name="connsiteY57" fmla="*/ 618010 h 39914735"/>
              <a:gd name="connsiteX58" fmla="*/ 4809245 w 9162819"/>
              <a:gd name="connsiteY58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093330 w 9162819"/>
              <a:gd name="connsiteY17" fmla="*/ 31200657 h 39914735"/>
              <a:gd name="connsiteX18" fmla="*/ 6550445 w 9162819"/>
              <a:gd name="connsiteY18" fmla="*/ 35891375 h 39914735"/>
              <a:gd name="connsiteX19" fmla="*/ 7464845 w 9162819"/>
              <a:gd name="connsiteY19" fmla="*/ 37262975 h 39914735"/>
              <a:gd name="connsiteX20" fmla="*/ 6733325 w 9162819"/>
              <a:gd name="connsiteY20" fmla="*/ 38543135 h 39914735"/>
              <a:gd name="connsiteX21" fmla="*/ 6824765 w 9162819"/>
              <a:gd name="connsiteY21" fmla="*/ 39366095 h 39914735"/>
              <a:gd name="connsiteX22" fmla="*/ 6276125 w 9162819"/>
              <a:gd name="connsiteY22" fmla="*/ 39183215 h 39914735"/>
              <a:gd name="connsiteX23" fmla="*/ 6276125 w 9162819"/>
              <a:gd name="connsiteY23" fmla="*/ 39640415 h 39914735"/>
              <a:gd name="connsiteX24" fmla="*/ 5361725 w 9162819"/>
              <a:gd name="connsiteY24" fmla="*/ 39914735 h 39914735"/>
              <a:gd name="connsiteX25" fmla="*/ 2801405 w 9162819"/>
              <a:gd name="connsiteY25" fmla="*/ 39640415 h 39914735"/>
              <a:gd name="connsiteX26" fmla="*/ 3624365 w 9162819"/>
              <a:gd name="connsiteY26" fmla="*/ 39000335 h 39914735"/>
              <a:gd name="connsiteX27" fmla="*/ 606845 w 9162819"/>
              <a:gd name="connsiteY27" fmla="*/ 38908895 h 39914735"/>
              <a:gd name="connsiteX28" fmla="*/ 2801405 w 9162819"/>
              <a:gd name="connsiteY28" fmla="*/ 37903055 h 39914735"/>
              <a:gd name="connsiteX29" fmla="*/ 4355885 w 9162819"/>
              <a:gd name="connsiteY29" fmla="*/ 36348575 h 39914735"/>
              <a:gd name="connsiteX30" fmla="*/ 3492829 w 9162819"/>
              <a:gd name="connsiteY30" fmla="*/ 30403279 h 39914735"/>
              <a:gd name="connsiteX31" fmla="*/ 475266 w 9162819"/>
              <a:gd name="connsiteY31" fmla="*/ 29683066 h 39914735"/>
              <a:gd name="connsiteX32" fmla="*/ 1824583 w 9162819"/>
              <a:gd name="connsiteY32" fmla="*/ 19420030 h 39914735"/>
              <a:gd name="connsiteX33" fmla="*/ 1284856 w 9162819"/>
              <a:gd name="connsiteY33" fmla="*/ 19317142 h 39914735"/>
              <a:gd name="connsiteX34" fmla="*/ 990460 w 9162819"/>
              <a:gd name="connsiteY34" fmla="*/ 18725539 h 39914735"/>
              <a:gd name="connsiteX35" fmla="*/ 818729 w 9162819"/>
              <a:gd name="connsiteY35" fmla="*/ 18262545 h 39914735"/>
              <a:gd name="connsiteX36" fmla="*/ 229936 w 9162819"/>
              <a:gd name="connsiteY36" fmla="*/ 17773829 h 39914735"/>
              <a:gd name="connsiteX37" fmla="*/ 279002 w 9162819"/>
              <a:gd name="connsiteY37" fmla="*/ 17130781 h 39914735"/>
              <a:gd name="connsiteX38" fmla="*/ 843262 w 9162819"/>
              <a:gd name="connsiteY38" fmla="*/ 15201639 h 39914735"/>
              <a:gd name="connsiteX39" fmla="*/ 214696 w 9162819"/>
              <a:gd name="connsiteY39" fmla="*/ 14892977 h 39914735"/>
              <a:gd name="connsiteX40" fmla="*/ 745130 w 9162819"/>
              <a:gd name="connsiteY40" fmla="*/ 12886669 h 39914735"/>
              <a:gd name="connsiteX41" fmla="*/ 205403 w 9162819"/>
              <a:gd name="connsiteY41" fmla="*/ 12475119 h 39914735"/>
              <a:gd name="connsiteX42" fmla="*/ 426200 w 9162819"/>
              <a:gd name="connsiteY42" fmla="*/ 11986403 h 39914735"/>
              <a:gd name="connsiteX43" fmla="*/ 696064 w 9162819"/>
              <a:gd name="connsiteY43" fmla="*/ 11729184 h 39914735"/>
              <a:gd name="connsiteX44" fmla="*/ 1235790 w 9162819"/>
              <a:gd name="connsiteY44" fmla="*/ 10726030 h 39914735"/>
              <a:gd name="connsiteX45" fmla="*/ 2192579 w 9162819"/>
              <a:gd name="connsiteY45" fmla="*/ 10571698 h 39914735"/>
              <a:gd name="connsiteX46" fmla="*/ 2801405 w 9162819"/>
              <a:gd name="connsiteY46" fmla="*/ 7910735 h 39914735"/>
              <a:gd name="connsiteX47" fmla="*/ 3990125 w 9162819"/>
              <a:gd name="connsiteY47" fmla="*/ 7544975 h 39914735"/>
              <a:gd name="connsiteX48" fmla="*/ 4355885 w 9162819"/>
              <a:gd name="connsiteY48" fmla="*/ 6081935 h 39914735"/>
              <a:gd name="connsiteX49" fmla="*/ 3335765 w 9162819"/>
              <a:gd name="connsiteY49" fmla="*/ 5730991 h 39914735"/>
              <a:gd name="connsiteX50" fmla="*/ 3171125 w 9162819"/>
              <a:gd name="connsiteY50" fmla="*/ 5131152 h 39914735"/>
              <a:gd name="connsiteX51" fmla="*/ 3100565 w 9162819"/>
              <a:gd name="connsiteY51" fmla="*/ 4823283 h 39914735"/>
              <a:gd name="connsiteX52" fmla="*/ 2709965 w 9162819"/>
              <a:gd name="connsiteY52" fmla="*/ 4618895 h 39914735"/>
              <a:gd name="connsiteX53" fmla="*/ 2888885 w 9162819"/>
              <a:gd name="connsiteY53" fmla="*/ 3617462 h 39914735"/>
              <a:gd name="connsiteX54" fmla="*/ 2653685 w 9162819"/>
              <a:gd name="connsiteY54" fmla="*/ 3283937 h 39914735"/>
              <a:gd name="connsiteX55" fmla="*/ 2435645 w 9162819"/>
              <a:gd name="connsiteY55" fmla="*/ 2515775 h 39914735"/>
              <a:gd name="connsiteX56" fmla="*/ 2435645 w 9162819"/>
              <a:gd name="connsiteY56" fmla="*/ 1784255 h 39914735"/>
              <a:gd name="connsiteX57" fmla="*/ 3958879 w 9162819"/>
              <a:gd name="connsiteY57" fmla="*/ 618010 h 39914735"/>
              <a:gd name="connsiteX58" fmla="*/ 4809245 w 9162819"/>
              <a:gd name="connsiteY58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363193 w 9162819"/>
              <a:gd name="connsiteY17" fmla="*/ 30403279 h 39914735"/>
              <a:gd name="connsiteX18" fmla="*/ 6550445 w 9162819"/>
              <a:gd name="connsiteY18" fmla="*/ 35891375 h 39914735"/>
              <a:gd name="connsiteX19" fmla="*/ 7464845 w 9162819"/>
              <a:gd name="connsiteY19" fmla="*/ 37262975 h 39914735"/>
              <a:gd name="connsiteX20" fmla="*/ 6733325 w 9162819"/>
              <a:gd name="connsiteY20" fmla="*/ 38543135 h 39914735"/>
              <a:gd name="connsiteX21" fmla="*/ 6824765 w 9162819"/>
              <a:gd name="connsiteY21" fmla="*/ 39366095 h 39914735"/>
              <a:gd name="connsiteX22" fmla="*/ 6276125 w 9162819"/>
              <a:gd name="connsiteY22" fmla="*/ 39183215 h 39914735"/>
              <a:gd name="connsiteX23" fmla="*/ 6276125 w 9162819"/>
              <a:gd name="connsiteY23" fmla="*/ 39640415 h 39914735"/>
              <a:gd name="connsiteX24" fmla="*/ 5361725 w 9162819"/>
              <a:gd name="connsiteY24" fmla="*/ 39914735 h 39914735"/>
              <a:gd name="connsiteX25" fmla="*/ 2801405 w 9162819"/>
              <a:gd name="connsiteY25" fmla="*/ 39640415 h 39914735"/>
              <a:gd name="connsiteX26" fmla="*/ 3624365 w 9162819"/>
              <a:gd name="connsiteY26" fmla="*/ 39000335 h 39914735"/>
              <a:gd name="connsiteX27" fmla="*/ 606845 w 9162819"/>
              <a:gd name="connsiteY27" fmla="*/ 38908895 h 39914735"/>
              <a:gd name="connsiteX28" fmla="*/ 2801405 w 9162819"/>
              <a:gd name="connsiteY28" fmla="*/ 37903055 h 39914735"/>
              <a:gd name="connsiteX29" fmla="*/ 4355885 w 9162819"/>
              <a:gd name="connsiteY29" fmla="*/ 36348575 h 39914735"/>
              <a:gd name="connsiteX30" fmla="*/ 3492829 w 9162819"/>
              <a:gd name="connsiteY30" fmla="*/ 30403279 h 39914735"/>
              <a:gd name="connsiteX31" fmla="*/ 475266 w 9162819"/>
              <a:gd name="connsiteY31" fmla="*/ 29683066 h 39914735"/>
              <a:gd name="connsiteX32" fmla="*/ 1824583 w 9162819"/>
              <a:gd name="connsiteY32" fmla="*/ 19420030 h 39914735"/>
              <a:gd name="connsiteX33" fmla="*/ 1284856 w 9162819"/>
              <a:gd name="connsiteY33" fmla="*/ 19317142 h 39914735"/>
              <a:gd name="connsiteX34" fmla="*/ 990460 w 9162819"/>
              <a:gd name="connsiteY34" fmla="*/ 18725539 h 39914735"/>
              <a:gd name="connsiteX35" fmla="*/ 818729 w 9162819"/>
              <a:gd name="connsiteY35" fmla="*/ 18262545 h 39914735"/>
              <a:gd name="connsiteX36" fmla="*/ 229936 w 9162819"/>
              <a:gd name="connsiteY36" fmla="*/ 17773829 h 39914735"/>
              <a:gd name="connsiteX37" fmla="*/ 279002 w 9162819"/>
              <a:gd name="connsiteY37" fmla="*/ 17130781 h 39914735"/>
              <a:gd name="connsiteX38" fmla="*/ 843262 w 9162819"/>
              <a:gd name="connsiteY38" fmla="*/ 15201639 h 39914735"/>
              <a:gd name="connsiteX39" fmla="*/ 214696 w 9162819"/>
              <a:gd name="connsiteY39" fmla="*/ 14892977 h 39914735"/>
              <a:gd name="connsiteX40" fmla="*/ 745130 w 9162819"/>
              <a:gd name="connsiteY40" fmla="*/ 12886669 h 39914735"/>
              <a:gd name="connsiteX41" fmla="*/ 205403 w 9162819"/>
              <a:gd name="connsiteY41" fmla="*/ 12475119 h 39914735"/>
              <a:gd name="connsiteX42" fmla="*/ 426200 w 9162819"/>
              <a:gd name="connsiteY42" fmla="*/ 11986403 h 39914735"/>
              <a:gd name="connsiteX43" fmla="*/ 696064 w 9162819"/>
              <a:gd name="connsiteY43" fmla="*/ 11729184 h 39914735"/>
              <a:gd name="connsiteX44" fmla="*/ 1235790 w 9162819"/>
              <a:gd name="connsiteY44" fmla="*/ 10726030 h 39914735"/>
              <a:gd name="connsiteX45" fmla="*/ 2192579 w 9162819"/>
              <a:gd name="connsiteY45" fmla="*/ 10571698 h 39914735"/>
              <a:gd name="connsiteX46" fmla="*/ 2801405 w 9162819"/>
              <a:gd name="connsiteY46" fmla="*/ 7910735 h 39914735"/>
              <a:gd name="connsiteX47" fmla="*/ 3990125 w 9162819"/>
              <a:gd name="connsiteY47" fmla="*/ 7544975 h 39914735"/>
              <a:gd name="connsiteX48" fmla="*/ 4355885 w 9162819"/>
              <a:gd name="connsiteY48" fmla="*/ 6081935 h 39914735"/>
              <a:gd name="connsiteX49" fmla="*/ 3335765 w 9162819"/>
              <a:gd name="connsiteY49" fmla="*/ 5730991 h 39914735"/>
              <a:gd name="connsiteX50" fmla="*/ 3171125 w 9162819"/>
              <a:gd name="connsiteY50" fmla="*/ 5131152 h 39914735"/>
              <a:gd name="connsiteX51" fmla="*/ 3100565 w 9162819"/>
              <a:gd name="connsiteY51" fmla="*/ 4823283 h 39914735"/>
              <a:gd name="connsiteX52" fmla="*/ 2709965 w 9162819"/>
              <a:gd name="connsiteY52" fmla="*/ 4618895 h 39914735"/>
              <a:gd name="connsiteX53" fmla="*/ 2888885 w 9162819"/>
              <a:gd name="connsiteY53" fmla="*/ 3617462 h 39914735"/>
              <a:gd name="connsiteX54" fmla="*/ 2653685 w 9162819"/>
              <a:gd name="connsiteY54" fmla="*/ 3283937 h 39914735"/>
              <a:gd name="connsiteX55" fmla="*/ 2435645 w 9162819"/>
              <a:gd name="connsiteY55" fmla="*/ 2515775 h 39914735"/>
              <a:gd name="connsiteX56" fmla="*/ 2435645 w 9162819"/>
              <a:gd name="connsiteY56" fmla="*/ 1784255 h 39914735"/>
              <a:gd name="connsiteX57" fmla="*/ 3958879 w 9162819"/>
              <a:gd name="connsiteY57" fmla="*/ 618010 h 39914735"/>
              <a:gd name="connsiteX58" fmla="*/ 4809245 w 9162819"/>
              <a:gd name="connsiteY58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363193 w 9162819"/>
              <a:gd name="connsiteY17" fmla="*/ 30403279 h 39914735"/>
              <a:gd name="connsiteX18" fmla="*/ 6550445 w 9162819"/>
              <a:gd name="connsiteY18" fmla="*/ 35891375 h 39914735"/>
              <a:gd name="connsiteX19" fmla="*/ 7464845 w 9162819"/>
              <a:gd name="connsiteY19" fmla="*/ 37262975 h 39914735"/>
              <a:gd name="connsiteX20" fmla="*/ 6733325 w 9162819"/>
              <a:gd name="connsiteY20" fmla="*/ 38543135 h 39914735"/>
              <a:gd name="connsiteX21" fmla="*/ 6824765 w 9162819"/>
              <a:gd name="connsiteY21" fmla="*/ 39366095 h 39914735"/>
              <a:gd name="connsiteX22" fmla="*/ 6276125 w 9162819"/>
              <a:gd name="connsiteY22" fmla="*/ 39183215 h 39914735"/>
              <a:gd name="connsiteX23" fmla="*/ 6276125 w 9162819"/>
              <a:gd name="connsiteY23" fmla="*/ 39640415 h 39914735"/>
              <a:gd name="connsiteX24" fmla="*/ 5361725 w 9162819"/>
              <a:gd name="connsiteY24" fmla="*/ 39914735 h 39914735"/>
              <a:gd name="connsiteX25" fmla="*/ 2801405 w 9162819"/>
              <a:gd name="connsiteY25" fmla="*/ 39640415 h 39914735"/>
              <a:gd name="connsiteX26" fmla="*/ 3624365 w 9162819"/>
              <a:gd name="connsiteY26" fmla="*/ 39000335 h 39914735"/>
              <a:gd name="connsiteX27" fmla="*/ 606845 w 9162819"/>
              <a:gd name="connsiteY27" fmla="*/ 38908895 h 39914735"/>
              <a:gd name="connsiteX28" fmla="*/ 2801405 w 9162819"/>
              <a:gd name="connsiteY28" fmla="*/ 37903055 h 39914735"/>
              <a:gd name="connsiteX29" fmla="*/ 4355885 w 9162819"/>
              <a:gd name="connsiteY29" fmla="*/ 36348575 h 39914735"/>
              <a:gd name="connsiteX30" fmla="*/ 3492829 w 9162819"/>
              <a:gd name="connsiteY30" fmla="*/ 30403279 h 39914735"/>
              <a:gd name="connsiteX31" fmla="*/ 475266 w 9162819"/>
              <a:gd name="connsiteY31" fmla="*/ 29683066 h 39914735"/>
              <a:gd name="connsiteX32" fmla="*/ 1824583 w 9162819"/>
              <a:gd name="connsiteY32" fmla="*/ 19420030 h 39914735"/>
              <a:gd name="connsiteX33" fmla="*/ 1284856 w 9162819"/>
              <a:gd name="connsiteY33" fmla="*/ 19317142 h 39914735"/>
              <a:gd name="connsiteX34" fmla="*/ 990460 w 9162819"/>
              <a:gd name="connsiteY34" fmla="*/ 18725539 h 39914735"/>
              <a:gd name="connsiteX35" fmla="*/ 818729 w 9162819"/>
              <a:gd name="connsiteY35" fmla="*/ 18262545 h 39914735"/>
              <a:gd name="connsiteX36" fmla="*/ 229936 w 9162819"/>
              <a:gd name="connsiteY36" fmla="*/ 17773829 h 39914735"/>
              <a:gd name="connsiteX37" fmla="*/ 279002 w 9162819"/>
              <a:gd name="connsiteY37" fmla="*/ 17130781 h 39914735"/>
              <a:gd name="connsiteX38" fmla="*/ 843262 w 9162819"/>
              <a:gd name="connsiteY38" fmla="*/ 15201639 h 39914735"/>
              <a:gd name="connsiteX39" fmla="*/ 214696 w 9162819"/>
              <a:gd name="connsiteY39" fmla="*/ 14892977 h 39914735"/>
              <a:gd name="connsiteX40" fmla="*/ 745130 w 9162819"/>
              <a:gd name="connsiteY40" fmla="*/ 12886669 h 39914735"/>
              <a:gd name="connsiteX41" fmla="*/ 205403 w 9162819"/>
              <a:gd name="connsiteY41" fmla="*/ 12475119 h 39914735"/>
              <a:gd name="connsiteX42" fmla="*/ 426200 w 9162819"/>
              <a:gd name="connsiteY42" fmla="*/ 11986403 h 39914735"/>
              <a:gd name="connsiteX43" fmla="*/ 696064 w 9162819"/>
              <a:gd name="connsiteY43" fmla="*/ 11729184 h 39914735"/>
              <a:gd name="connsiteX44" fmla="*/ 1235790 w 9162819"/>
              <a:gd name="connsiteY44" fmla="*/ 10726030 h 39914735"/>
              <a:gd name="connsiteX45" fmla="*/ 2192579 w 9162819"/>
              <a:gd name="connsiteY45" fmla="*/ 10571698 h 39914735"/>
              <a:gd name="connsiteX46" fmla="*/ 2801405 w 9162819"/>
              <a:gd name="connsiteY46" fmla="*/ 7910735 h 39914735"/>
              <a:gd name="connsiteX47" fmla="*/ 3990125 w 9162819"/>
              <a:gd name="connsiteY47" fmla="*/ 7544975 h 39914735"/>
              <a:gd name="connsiteX48" fmla="*/ 4355885 w 9162819"/>
              <a:gd name="connsiteY48" fmla="*/ 6081935 h 39914735"/>
              <a:gd name="connsiteX49" fmla="*/ 3335765 w 9162819"/>
              <a:gd name="connsiteY49" fmla="*/ 5730991 h 39914735"/>
              <a:gd name="connsiteX50" fmla="*/ 3171125 w 9162819"/>
              <a:gd name="connsiteY50" fmla="*/ 5131152 h 39914735"/>
              <a:gd name="connsiteX51" fmla="*/ 3100565 w 9162819"/>
              <a:gd name="connsiteY51" fmla="*/ 4823283 h 39914735"/>
              <a:gd name="connsiteX52" fmla="*/ 2709965 w 9162819"/>
              <a:gd name="connsiteY52" fmla="*/ 4618895 h 39914735"/>
              <a:gd name="connsiteX53" fmla="*/ 2888885 w 9162819"/>
              <a:gd name="connsiteY53" fmla="*/ 3617462 h 39914735"/>
              <a:gd name="connsiteX54" fmla="*/ 2653685 w 9162819"/>
              <a:gd name="connsiteY54" fmla="*/ 3283937 h 39914735"/>
              <a:gd name="connsiteX55" fmla="*/ 2435645 w 9162819"/>
              <a:gd name="connsiteY55" fmla="*/ 2515775 h 39914735"/>
              <a:gd name="connsiteX56" fmla="*/ 2435645 w 9162819"/>
              <a:gd name="connsiteY56" fmla="*/ 1784255 h 39914735"/>
              <a:gd name="connsiteX57" fmla="*/ 3958879 w 9162819"/>
              <a:gd name="connsiteY57" fmla="*/ 618010 h 39914735"/>
              <a:gd name="connsiteX58" fmla="*/ 4809245 w 9162819"/>
              <a:gd name="connsiteY58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363193 w 9162819"/>
              <a:gd name="connsiteY17" fmla="*/ 30403279 h 39914735"/>
              <a:gd name="connsiteX18" fmla="*/ 6550445 w 9162819"/>
              <a:gd name="connsiteY18" fmla="*/ 35891375 h 39914735"/>
              <a:gd name="connsiteX19" fmla="*/ 7464845 w 9162819"/>
              <a:gd name="connsiteY19" fmla="*/ 37262975 h 39914735"/>
              <a:gd name="connsiteX20" fmla="*/ 6733325 w 9162819"/>
              <a:gd name="connsiteY20" fmla="*/ 38543135 h 39914735"/>
              <a:gd name="connsiteX21" fmla="*/ 6824765 w 9162819"/>
              <a:gd name="connsiteY21" fmla="*/ 39366095 h 39914735"/>
              <a:gd name="connsiteX22" fmla="*/ 6276125 w 9162819"/>
              <a:gd name="connsiteY22" fmla="*/ 39183215 h 39914735"/>
              <a:gd name="connsiteX23" fmla="*/ 6276125 w 9162819"/>
              <a:gd name="connsiteY23" fmla="*/ 39640415 h 39914735"/>
              <a:gd name="connsiteX24" fmla="*/ 5361725 w 9162819"/>
              <a:gd name="connsiteY24" fmla="*/ 39914735 h 39914735"/>
              <a:gd name="connsiteX25" fmla="*/ 2801405 w 9162819"/>
              <a:gd name="connsiteY25" fmla="*/ 39640415 h 39914735"/>
              <a:gd name="connsiteX26" fmla="*/ 3624365 w 9162819"/>
              <a:gd name="connsiteY26" fmla="*/ 39000335 h 39914735"/>
              <a:gd name="connsiteX27" fmla="*/ 606845 w 9162819"/>
              <a:gd name="connsiteY27" fmla="*/ 38908895 h 39914735"/>
              <a:gd name="connsiteX28" fmla="*/ 2801405 w 9162819"/>
              <a:gd name="connsiteY28" fmla="*/ 37903055 h 39914735"/>
              <a:gd name="connsiteX29" fmla="*/ 4355885 w 9162819"/>
              <a:gd name="connsiteY29" fmla="*/ 36348575 h 39914735"/>
              <a:gd name="connsiteX30" fmla="*/ 3492829 w 9162819"/>
              <a:gd name="connsiteY30" fmla="*/ 30403279 h 39914735"/>
              <a:gd name="connsiteX31" fmla="*/ 475266 w 9162819"/>
              <a:gd name="connsiteY31" fmla="*/ 29683066 h 39914735"/>
              <a:gd name="connsiteX32" fmla="*/ 1824583 w 9162819"/>
              <a:gd name="connsiteY32" fmla="*/ 19420030 h 39914735"/>
              <a:gd name="connsiteX33" fmla="*/ 1284856 w 9162819"/>
              <a:gd name="connsiteY33" fmla="*/ 19317142 h 39914735"/>
              <a:gd name="connsiteX34" fmla="*/ 990460 w 9162819"/>
              <a:gd name="connsiteY34" fmla="*/ 18725539 h 39914735"/>
              <a:gd name="connsiteX35" fmla="*/ 818729 w 9162819"/>
              <a:gd name="connsiteY35" fmla="*/ 18262545 h 39914735"/>
              <a:gd name="connsiteX36" fmla="*/ 229936 w 9162819"/>
              <a:gd name="connsiteY36" fmla="*/ 17773829 h 39914735"/>
              <a:gd name="connsiteX37" fmla="*/ 279002 w 9162819"/>
              <a:gd name="connsiteY37" fmla="*/ 17130781 h 39914735"/>
              <a:gd name="connsiteX38" fmla="*/ 843262 w 9162819"/>
              <a:gd name="connsiteY38" fmla="*/ 15201639 h 39914735"/>
              <a:gd name="connsiteX39" fmla="*/ 214696 w 9162819"/>
              <a:gd name="connsiteY39" fmla="*/ 14892977 h 39914735"/>
              <a:gd name="connsiteX40" fmla="*/ 745130 w 9162819"/>
              <a:gd name="connsiteY40" fmla="*/ 12886669 h 39914735"/>
              <a:gd name="connsiteX41" fmla="*/ 205403 w 9162819"/>
              <a:gd name="connsiteY41" fmla="*/ 12475119 h 39914735"/>
              <a:gd name="connsiteX42" fmla="*/ 426200 w 9162819"/>
              <a:gd name="connsiteY42" fmla="*/ 11986403 h 39914735"/>
              <a:gd name="connsiteX43" fmla="*/ 696064 w 9162819"/>
              <a:gd name="connsiteY43" fmla="*/ 11729184 h 39914735"/>
              <a:gd name="connsiteX44" fmla="*/ 1235790 w 9162819"/>
              <a:gd name="connsiteY44" fmla="*/ 10726030 h 39914735"/>
              <a:gd name="connsiteX45" fmla="*/ 2192579 w 9162819"/>
              <a:gd name="connsiteY45" fmla="*/ 10571698 h 39914735"/>
              <a:gd name="connsiteX46" fmla="*/ 2801405 w 9162819"/>
              <a:gd name="connsiteY46" fmla="*/ 7910735 h 39914735"/>
              <a:gd name="connsiteX47" fmla="*/ 3990125 w 9162819"/>
              <a:gd name="connsiteY47" fmla="*/ 7544975 h 39914735"/>
              <a:gd name="connsiteX48" fmla="*/ 4355885 w 9162819"/>
              <a:gd name="connsiteY48" fmla="*/ 6081935 h 39914735"/>
              <a:gd name="connsiteX49" fmla="*/ 3335765 w 9162819"/>
              <a:gd name="connsiteY49" fmla="*/ 5730991 h 39914735"/>
              <a:gd name="connsiteX50" fmla="*/ 3171125 w 9162819"/>
              <a:gd name="connsiteY50" fmla="*/ 5131152 h 39914735"/>
              <a:gd name="connsiteX51" fmla="*/ 3100565 w 9162819"/>
              <a:gd name="connsiteY51" fmla="*/ 4823283 h 39914735"/>
              <a:gd name="connsiteX52" fmla="*/ 2709965 w 9162819"/>
              <a:gd name="connsiteY52" fmla="*/ 4618895 h 39914735"/>
              <a:gd name="connsiteX53" fmla="*/ 2888885 w 9162819"/>
              <a:gd name="connsiteY53" fmla="*/ 3617462 h 39914735"/>
              <a:gd name="connsiteX54" fmla="*/ 2653685 w 9162819"/>
              <a:gd name="connsiteY54" fmla="*/ 3283937 h 39914735"/>
              <a:gd name="connsiteX55" fmla="*/ 2435645 w 9162819"/>
              <a:gd name="connsiteY55" fmla="*/ 2515775 h 39914735"/>
              <a:gd name="connsiteX56" fmla="*/ 2435645 w 9162819"/>
              <a:gd name="connsiteY56" fmla="*/ 1784255 h 39914735"/>
              <a:gd name="connsiteX57" fmla="*/ 3958879 w 9162819"/>
              <a:gd name="connsiteY57" fmla="*/ 618010 h 39914735"/>
              <a:gd name="connsiteX58" fmla="*/ 4809245 w 9162819"/>
              <a:gd name="connsiteY58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363193 w 9162819"/>
              <a:gd name="connsiteY17" fmla="*/ 30403279 h 39914735"/>
              <a:gd name="connsiteX18" fmla="*/ 6550445 w 9162819"/>
              <a:gd name="connsiteY18" fmla="*/ 35891375 h 39914735"/>
              <a:gd name="connsiteX19" fmla="*/ 7464845 w 9162819"/>
              <a:gd name="connsiteY19" fmla="*/ 37262975 h 39914735"/>
              <a:gd name="connsiteX20" fmla="*/ 6733325 w 9162819"/>
              <a:gd name="connsiteY20" fmla="*/ 38543135 h 39914735"/>
              <a:gd name="connsiteX21" fmla="*/ 6824765 w 9162819"/>
              <a:gd name="connsiteY21" fmla="*/ 39366095 h 39914735"/>
              <a:gd name="connsiteX22" fmla="*/ 6276125 w 9162819"/>
              <a:gd name="connsiteY22" fmla="*/ 39183215 h 39914735"/>
              <a:gd name="connsiteX23" fmla="*/ 6276125 w 9162819"/>
              <a:gd name="connsiteY23" fmla="*/ 39640415 h 39914735"/>
              <a:gd name="connsiteX24" fmla="*/ 5361725 w 9162819"/>
              <a:gd name="connsiteY24" fmla="*/ 39914735 h 39914735"/>
              <a:gd name="connsiteX25" fmla="*/ 2801405 w 9162819"/>
              <a:gd name="connsiteY25" fmla="*/ 39640415 h 39914735"/>
              <a:gd name="connsiteX26" fmla="*/ 3624365 w 9162819"/>
              <a:gd name="connsiteY26" fmla="*/ 39000335 h 39914735"/>
              <a:gd name="connsiteX27" fmla="*/ 606845 w 9162819"/>
              <a:gd name="connsiteY27" fmla="*/ 38908895 h 39914735"/>
              <a:gd name="connsiteX28" fmla="*/ 2801405 w 9162819"/>
              <a:gd name="connsiteY28" fmla="*/ 37903055 h 39914735"/>
              <a:gd name="connsiteX29" fmla="*/ 4355885 w 9162819"/>
              <a:gd name="connsiteY29" fmla="*/ 36348575 h 39914735"/>
              <a:gd name="connsiteX30" fmla="*/ 3492829 w 9162819"/>
              <a:gd name="connsiteY30" fmla="*/ 30403279 h 39914735"/>
              <a:gd name="connsiteX31" fmla="*/ 475266 w 9162819"/>
              <a:gd name="connsiteY31" fmla="*/ 29683066 h 39914735"/>
              <a:gd name="connsiteX32" fmla="*/ 1824583 w 9162819"/>
              <a:gd name="connsiteY32" fmla="*/ 19420030 h 39914735"/>
              <a:gd name="connsiteX33" fmla="*/ 1284856 w 9162819"/>
              <a:gd name="connsiteY33" fmla="*/ 19317142 h 39914735"/>
              <a:gd name="connsiteX34" fmla="*/ 990460 w 9162819"/>
              <a:gd name="connsiteY34" fmla="*/ 18725539 h 39914735"/>
              <a:gd name="connsiteX35" fmla="*/ 818729 w 9162819"/>
              <a:gd name="connsiteY35" fmla="*/ 18262545 h 39914735"/>
              <a:gd name="connsiteX36" fmla="*/ 229936 w 9162819"/>
              <a:gd name="connsiteY36" fmla="*/ 17773829 h 39914735"/>
              <a:gd name="connsiteX37" fmla="*/ 279002 w 9162819"/>
              <a:gd name="connsiteY37" fmla="*/ 17130781 h 39914735"/>
              <a:gd name="connsiteX38" fmla="*/ 843262 w 9162819"/>
              <a:gd name="connsiteY38" fmla="*/ 15201639 h 39914735"/>
              <a:gd name="connsiteX39" fmla="*/ 214696 w 9162819"/>
              <a:gd name="connsiteY39" fmla="*/ 14892977 h 39914735"/>
              <a:gd name="connsiteX40" fmla="*/ 745130 w 9162819"/>
              <a:gd name="connsiteY40" fmla="*/ 12886669 h 39914735"/>
              <a:gd name="connsiteX41" fmla="*/ 205403 w 9162819"/>
              <a:gd name="connsiteY41" fmla="*/ 12475119 h 39914735"/>
              <a:gd name="connsiteX42" fmla="*/ 426200 w 9162819"/>
              <a:gd name="connsiteY42" fmla="*/ 11986403 h 39914735"/>
              <a:gd name="connsiteX43" fmla="*/ 696064 w 9162819"/>
              <a:gd name="connsiteY43" fmla="*/ 11729184 h 39914735"/>
              <a:gd name="connsiteX44" fmla="*/ 1235790 w 9162819"/>
              <a:gd name="connsiteY44" fmla="*/ 10726030 h 39914735"/>
              <a:gd name="connsiteX45" fmla="*/ 2192579 w 9162819"/>
              <a:gd name="connsiteY45" fmla="*/ 10571698 h 39914735"/>
              <a:gd name="connsiteX46" fmla="*/ 2801405 w 9162819"/>
              <a:gd name="connsiteY46" fmla="*/ 7910735 h 39914735"/>
              <a:gd name="connsiteX47" fmla="*/ 3990125 w 9162819"/>
              <a:gd name="connsiteY47" fmla="*/ 7544975 h 39914735"/>
              <a:gd name="connsiteX48" fmla="*/ 4355885 w 9162819"/>
              <a:gd name="connsiteY48" fmla="*/ 6081935 h 39914735"/>
              <a:gd name="connsiteX49" fmla="*/ 3335765 w 9162819"/>
              <a:gd name="connsiteY49" fmla="*/ 5730991 h 39914735"/>
              <a:gd name="connsiteX50" fmla="*/ 3171125 w 9162819"/>
              <a:gd name="connsiteY50" fmla="*/ 5131152 h 39914735"/>
              <a:gd name="connsiteX51" fmla="*/ 3100565 w 9162819"/>
              <a:gd name="connsiteY51" fmla="*/ 4823283 h 39914735"/>
              <a:gd name="connsiteX52" fmla="*/ 2709965 w 9162819"/>
              <a:gd name="connsiteY52" fmla="*/ 4618895 h 39914735"/>
              <a:gd name="connsiteX53" fmla="*/ 2888885 w 9162819"/>
              <a:gd name="connsiteY53" fmla="*/ 3617462 h 39914735"/>
              <a:gd name="connsiteX54" fmla="*/ 2653685 w 9162819"/>
              <a:gd name="connsiteY54" fmla="*/ 3283937 h 39914735"/>
              <a:gd name="connsiteX55" fmla="*/ 2435645 w 9162819"/>
              <a:gd name="connsiteY55" fmla="*/ 2515775 h 39914735"/>
              <a:gd name="connsiteX56" fmla="*/ 2435645 w 9162819"/>
              <a:gd name="connsiteY56" fmla="*/ 1784255 h 39914735"/>
              <a:gd name="connsiteX57" fmla="*/ 3958879 w 9162819"/>
              <a:gd name="connsiteY57" fmla="*/ 618010 h 39914735"/>
              <a:gd name="connsiteX58" fmla="*/ 4809245 w 9162819"/>
              <a:gd name="connsiteY58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363193 w 9162819"/>
              <a:gd name="connsiteY17" fmla="*/ 30403279 h 39914735"/>
              <a:gd name="connsiteX18" fmla="*/ 6550445 w 9162819"/>
              <a:gd name="connsiteY18" fmla="*/ 35891375 h 39914735"/>
              <a:gd name="connsiteX19" fmla="*/ 7464845 w 9162819"/>
              <a:gd name="connsiteY19" fmla="*/ 37262975 h 39914735"/>
              <a:gd name="connsiteX20" fmla="*/ 6733325 w 9162819"/>
              <a:gd name="connsiteY20" fmla="*/ 38543135 h 39914735"/>
              <a:gd name="connsiteX21" fmla="*/ 6824765 w 9162819"/>
              <a:gd name="connsiteY21" fmla="*/ 39366095 h 39914735"/>
              <a:gd name="connsiteX22" fmla="*/ 6276125 w 9162819"/>
              <a:gd name="connsiteY22" fmla="*/ 39183215 h 39914735"/>
              <a:gd name="connsiteX23" fmla="*/ 6276125 w 9162819"/>
              <a:gd name="connsiteY23" fmla="*/ 39640415 h 39914735"/>
              <a:gd name="connsiteX24" fmla="*/ 5361725 w 9162819"/>
              <a:gd name="connsiteY24" fmla="*/ 39914735 h 39914735"/>
              <a:gd name="connsiteX25" fmla="*/ 2801405 w 9162819"/>
              <a:gd name="connsiteY25" fmla="*/ 39640415 h 39914735"/>
              <a:gd name="connsiteX26" fmla="*/ 3624365 w 9162819"/>
              <a:gd name="connsiteY26" fmla="*/ 39000335 h 39914735"/>
              <a:gd name="connsiteX27" fmla="*/ 606845 w 9162819"/>
              <a:gd name="connsiteY27" fmla="*/ 38908895 h 39914735"/>
              <a:gd name="connsiteX28" fmla="*/ 2801405 w 9162819"/>
              <a:gd name="connsiteY28" fmla="*/ 37903055 h 39914735"/>
              <a:gd name="connsiteX29" fmla="*/ 4355885 w 9162819"/>
              <a:gd name="connsiteY29" fmla="*/ 36348575 h 39914735"/>
              <a:gd name="connsiteX30" fmla="*/ 3492829 w 9162819"/>
              <a:gd name="connsiteY30" fmla="*/ 30403279 h 39914735"/>
              <a:gd name="connsiteX31" fmla="*/ 475266 w 9162819"/>
              <a:gd name="connsiteY31" fmla="*/ 29683066 h 39914735"/>
              <a:gd name="connsiteX32" fmla="*/ 1824583 w 9162819"/>
              <a:gd name="connsiteY32" fmla="*/ 19420030 h 39914735"/>
              <a:gd name="connsiteX33" fmla="*/ 1284856 w 9162819"/>
              <a:gd name="connsiteY33" fmla="*/ 19317142 h 39914735"/>
              <a:gd name="connsiteX34" fmla="*/ 990460 w 9162819"/>
              <a:gd name="connsiteY34" fmla="*/ 18725539 h 39914735"/>
              <a:gd name="connsiteX35" fmla="*/ 818729 w 9162819"/>
              <a:gd name="connsiteY35" fmla="*/ 18262545 h 39914735"/>
              <a:gd name="connsiteX36" fmla="*/ 229936 w 9162819"/>
              <a:gd name="connsiteY36" fmla="*/ 17773829 h 39914735"/>
              <a:gd name="connsiteX37" fmla="*/ 279002 w 9162819"/>
              <a:gd name="connsiteY37" fmla="*/ 17130781 h 39914735"/>
              <a:gd name="connsiteX38" fmla="*/ 843262 w 9162819"/>
              <a:gd name="connsiteY38" fmla="*/ 15201639 h 39914735"/>
              <a:gd name="connsiteX39" fmla="*/ 214696 w 9162819"/>
              <a:gd name="connsiteY39" fmla="*/ 14892977 h 39914735"/>
              <a:gd name="connsiteX40" fmla="*/ 745130 w 9162819"/>
              <a:gd name="connsiteY40" fmla="*/ 12886669 h 39914735"/>
              <a:gd name="connsiteX41" fmla="*/ 205403 w 9162819"/>
              <a:gd name="connsiteY41" fmla="*/ 12475119 h 39914735"/>
              <a:gd name="connsiteX42" fmla="*/ 426200 w 9162819"/>
              <a:gd name="connsiteY42" fmla="*/ 11986403 h 39914735"/>
              <a:gd name="connsiteX43" fmla="*/ 696064 w 9162819"/>
              <a:gd name="connsiteY43" fmla="*/ 11729184 h 39914735"/>
              <a:gd name="connsiteX44" fmla="*/ 1235790 w 9162819"/>
              <a:gd name="connsiteY44" fmla="*/ 10726030 h 39914735"/>
              <a:gd name="connsiteX45" fmla="*/ 2192579 w 9162819"/>
              <a:gd name="connsiteY45" fmla="*/ 10571698 h 39914735"/>
              <a:gd name="connsiteX46" fmla="*/ 2801405 w 9162819"/>
              <a:gd name="connsiteY46" fmla="*/ 7910735 h 39914735"/>
              <a:gd name="connsiteX47" fmla="*/ 3990125 w 9162819"/>
              <a:gd name="connsiteY47" fmla="*/ 7544975 h 39914735"/>
              <a:gd name="connsiteX48" fmla="*/ 4355885 w 9162819"/>
              <a:gd name="connsiteY48" fmla="*/ 6081935 h 39914735"/>
              <a:gd name="connsiteX49" fmla="*/ 3335765 w 9162819"/>
              <a:gd name="connsiteY49" fmla="*/ 5730991 h 39914735"/>
              <a:gd name="connsiteX50" fmla="*/ 3171125 w 9162819"/>
              <a:gd name="connsiteY50" fmla="*/ 5131152 h 39914735"/>
              <a:gd name="connsiteX51" fmla="*/ 3100565 w 9162819"/>
              <a:gd name="connsiteY51" fmla="*/ 4823283 h 39914735"/>
              <a:gd name="connsiteX52" fmla="*/ 2709965 w 9162819"/>
              <a:gd name="connsiteY52" fmla="*/ 4618895 h 39914735"/>
              <a:gd name="connsiteX53" fmla="*/ 2888885 w 9162819"/>
              <a:gd name="connsiteY53" fmla="*/ 3617462 h 39914735"/>
              <a:gd name="connsiteX54" fmla="*/ 2653685 w 9162819"/>
              <a:gd name="connsiteY54" fmla="*/ 3283937 h 39914735"/>
              <a:gd name="connsiteX55" fmla="*/ 2435645 w 9162819"/>
              <a:gd name="connsiteY55" fmla="*/ 2515775 h 39914735"/>
              <a:gd name="connsiteX56" fmla="*/ 2435645 w 9162819"/>
              <a:gd name="connsiteY56" fmla="*/ 1784255 h 39914735"/>
              <a:gd name="connsiteX57" fmla="*/ 3958879 w 9162819"/>
              <a:gd name="connsiteY57" fmla="*/ 618010 h 39914735"/>
              <a:gd name="connsiteX58" fmla="*/ 4809245 w 9162819"/>
              <a:gd name="connsiteY58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363193 w 9162819"/>
              <a:gd name="connsiteY17" fmla="*/ 30403279 h 39914735"/>
              <a:gd name="connsiteX18" fmla="*/ 6550445 w 9162819"/>
              <a:gd name="connsiteY18" fmla="*/ 35891375 h 39914735"/>
              <a:gd name="connsiteX19" fmla="*/ 7464845 w 9162819"/>
              <a:gd name="connsiteY19" fmla="*/ 37262975 h 39914735"/>
              <a:gd name="connsiteX20" fmla="*/ 6733325 w 9162819"/>
              <a:gd name="connsiteY20" fmla="*/ 38543135 h 39914735"/>
              <a:gd name="connsiteX21" fmla="*/ 6824765 w 9162819"/>
              <a:gd name="connsiteY21" fmla="*/ 39366095 h 39914735"/>
              <a:gd name="connsiteX22" fmla="*/ 6276125 w 9162819"/>
              <a:gd name="connsiteY22" fmla="*/ 39183215 h 39914735"/>
              <a:gd name="connsiteX23" fmla="*/ 6276125 w 9162819"/>
              <a:gd name="connsiteY23" fmla="*/ 39640415 h 39914735"/>
              <a:gd name="connsiteX24" fmla="*/ 5361725 w 9162819"/>
              <a:gd name="connsiteY24" fmla="*/ 39914735 h 39914735"/>
              <a:gd name="connsiteX25" fmla="*/ 2801405 w 9162819"/>
              <a:gd name="connsiteY25" fmla="*/ 39640415 h 39914735"/>
              <a:gd name="connsiteX26" fmla="*/ 3624365 w 9162819"/>
              <a:gd name="connsiteY26" fmla="*/ 39000335 h 39914735"/>
              <a:gd name="connsiteX27" fmla="*/ 606845 w 9162819"/>
              <a:gd name="connsiteY27" fmla="*/ 38908895 h 39914735"/>
              <a:gd name="connsiteX28" fmla="*/ 2801405 w 9162819"/>
              <a:gd name="connsiteY28" fmla="*/ 37903055 h 39914735"/>
              <a:gd name="connsiteX29" fmla="*/ 4355885 w 9162819"/>
              <a:gd name="connsiteY29" fmla="*/ 36348575 h 39914735"/>
              <a:gd name="connsiteX30" fmla="*/ 3492829 w 9162819"/>
              <a:gd name="connsiteY30" fmla="*/ 30403279 h 39914735"/>
              <a:gd name="connsiteX31" fmla="*/ 475266 w 9162819"/>
              <a:gd name="connsiteY31" fmla="*/ 29683066 h 39914735"/>
              <a:gd name="connsiteX32" fmla="*/ 1824583 w 9162819"/>
              <a:gd name="connsiteY32" fmla="*/ 19420030 h 39914735"/>
              <a:gd name="connsiteX33" fmla="*/ 1284856 w 9162819"/>
              <a:gd name="connsiteY33" fmla="*/ 19317142 h 39914735"/>
              <a:gd name="connsiteX34" fmla="*/ 990460 w 9162819"/>
              <a:gd name="connsiteY34" fmla="*/ 18725539 h 39914735"/>
              <a:gd name="connsiteX35" fmla="*/ 818729 w 9162819"/>
              <a:gd name="connsiteY35" fmla="*/ 18262545 h 39914735"/>
              <a:gd name="connsiteX36" fmla="*/ 229936 w 9162819"/>
              <a:gd name="connsiteY36" fmla="*/ 17773829 h 39914735"/>
              <a:gd name="connsiteX37" fmla="*/ 279002 w 9162819"/>
              <a:gd name="connsiteY37" fmla="*/ 17130781 h 39914735"/>
              <a:gd name="connsiteX38" fmla="*/ 843262 w 9162819"/>
              <a:gd name="connsiteY38" fmla="*/ 15201639 h 39914735"/>
              <a:gd name="connsiteX39" fmla="*/ 214696 w 9162819"/>
              <a:gd name="connsiteY39" fmla="*/ 14892977 h 39914735"/>
              <a:gd name="connsiteX40" fmla="*/ 745130 w 9162819"/>
              <a:gd name="connsiteY40" fmla="*/ 12886669 h 39914735"/>
              <a:gd name="connsiteX41" fmla="*/ 205403 w 9162819"/>
              <a:gd name="connsiteY41" fmla="*/ 12475119 h 39914735"/>
              <a:gd name="connsiteX42" fmla="*/ 426200 w 9162819"/>
              <a:gd name="connsiteY42" fmla="*/ 11986403 h 39914735"/>
              <a:gd name="connsiteX43" fmla="*/ 696064 w 9162819"/>
              <a:gd name="connsiteY43" fmla="*/ 11729184 h 39914735"/>
              <a:gd name="connsiteX44" fmla="*/ 1235790 w 9162819"/>
              <a:gd name="connsiteY44" fmla="*/ 10726030 h 39914735"/>
              <a:gd name="connsiteX45" fmla="*/ 2192579 w 9162819"/>
              <a:gd name="connsiteY45" fmla="*/ 10571698 h 39914735"/>
              <a:gd name="connsiteX46" fmla="*/ 2801405 w 9162819"/>
              <a:gd name="connsiteY46" fmla="*/ 7910735 h 39914735"/>
              <a:gd name="connsiteX47" fmla="*/ 3990125 w 9162819"/>
              <a:gd name="connsiteY47" fmla="*/ 7544975 h 39914735"/>
              <a:gd name="connsiteX48" fmla="*/ 4355885 w 9162819"/>
              <a:gd name="connsiteY48" fmla="*/ 6081935 h 39914735"/>
              <a:gd name="connsiteX49" fmla="*/ 3335765 w 9162819"/>
              <a:gd name="connsiteY49" fmla="*/ 5730991 h 39914735"/>
              <a:gd name="connsiteX50" fmla="*/ 3171125 w 9162819"/>
              <a:gd name="connsiteY50" fmla="*/ 5131152 h 39914735"/>
              <a:gd name="connsiteX51" fmla="*/ 3100565 w 9162819"/>
              <a:gd name="connsiteY51" fmla="*/ 4823283 h 39914735"/>
              <a:gd name="connsiteX52" fmla="*/ 2709965 w 9162819"/>
              <a:gd name="connsiteY52" fmla="*/ 4618895 h 39914735"/>
              <a:gd name="connsiteX53" fmla="*/ 2888885 w 9162819"/>
              <a:gd name="connsiteY53" fmla="*/ 3617462 h 39914735"/>
              <a:gd name="connsiteX54" fmla="*/ 2653685 w 9162819"/>
              <a:gd name="connsiteY54" fmla="*/ 3283937 h 39914735"/>
              <a:gd name="connsiteX55" fmla="*/ 2435645 w 9162819"/>
              <a:gd name="connsiteY55" fmla="*/ 2515775 h 39914735"/>
              <a:gd name="connsiteX56" fmla="*/ 2435645 w 9162819"/>
              <a:gd name="connsiteY56" fmla="*/ 1784255 h 39914735"/>
              <a:gd name="connsiteX57" fmla="*/ 3958879 w 9162819"/>
              <a:gd name="connsiteY57" fmla="*/ 618010 h 39914735"/>
              <a:gd name="connsiteX58" fmla="*/ 4809245 w 9162819"/>
              <a:gd name="connsiteY58" fmla="*/ 163991 h 39914735"/>
              <a:gd name="connsiteX0" fmla="*/ 4809245 w 9162819"/>
              <a:gd name="connsiteY0" fmla="*/ 163991 h 39914735"/>
              <a:gd name="connsiteX1" fmla="*/ 6299285 w 9162819"/>
              <a:gd name="connsiteY1" fmla="*/ 515387 h 39914735"/>
              <a:gd name="connsiteX2" fmla="*/ 7404725 w 9162819"/>
              <a:gd name="connsiteY2" fmla="*/ 1721208 h 39914735"/>
              <a:gd name="connsiteX3" fmla="*/ 7216565 w 9162819"/>
              <a:gd name="connsiteY3" fmla="*/ 2644815 h 39914735"/>
              <a:gd name="connsiteX4" fmla="*/ 7051925 w 9162819"/>
              <a:gd name="connsiteY4" fmla="*/ 3696701 h 39914735"/>
              <a:gd name="connsiteX5" fmla="*/ 7240085 w 9162819"/>
              <a:gd name="connsiteY5" fmla="*/ 5005145 h 39914735"/>
              <a:gd name="connsiteX6" fmla="*/ 6863765 w 9162819"/>
              <a:gd name="connsiteY6" fmla="*/ 5261703 h 39914735"/>
              <a:gd name="connsiteX7" fmla="*/ 7028405 w 9162819"/>
              <a:gd name="connsiteY7" fmla="*/ 5758919 h 39914735"/>
              <a:gd name="connsiteX8" fmla="*/ 7122485 w 9162819"/>
              <a:gd name="connsiteY8" fmla="*/ 6287933 h 39914735"/>
              <a:gd name="connsiteX9" fmla="*/ 8310596 w 9162819"/>
              <a:gd name="connsiteY9" fmla="*/ 7459349 h 39914735"/>
              <a:gd name="connsiteX10" fmla="*/ 8693831 w 9162819"/>
              <a:gd name="connsiteY10" fmla="*/ 9542823 h 39914735"/>
              <a:gd name="connsiteX11" fmla="*/ 8227703 w 9162819"/>
              <a:gd name="connsiteY11" fmla="*/ 13812657 h 39914735"/>
              <a:gd name="connsiteX12" fmla="*/ 7295449 w 9162819"/>
              <a:gd name="connsiteY12" fmla="*/ 15896130 h 39914735"/>
              <a:gd name="connsiteX13" fmla="*/ 7197316 w 9162819"/>
              <a:gd name="connsiteY13" fmla="*/ 15896130 h 39914735"/>
              <a:gd name="connsiteX14" fmla="*/ 7724950 w 9162819"/>
              <a:gd name="connsiteY14" fmla="*/ 17542332 h 39914735"/>
              <a:gd name="connsiteX15" fmla="*/ 7724950 w 9162819"/>
              <a:gd name="connsiteY15" fmla="*/ 21323450 h 39914735"/>
              <a:gd name="connsiteX16" fmla="*/ 6733325 w 9162819"/>
              <a:gd name="connsiteY16" fmla="*/ 25558655 h 39914735"/>
              <a:gd name="connsiteX17" fmla="*/ 6363193 w 9162819"/>
              <a:gd name="connsiteY17" fmla="*/ 30403279 h 39914735"/>
              <a:gd name="connsiteX18" fmla="*/ 6550445 w 9162819"/>
              <a:gd name="connsiteY18" fmla="*/ 35891375 h 39914735"/>
              <a:gd name="connsiteX19" fmla="*/ 7464845 w 9162819"/>
              <a:gd name="connsiteY19" fmla="*/ 37262975 h 39914735"/>
              <a:gd name="connsiteX20" fmla="*/ 6733325 w 9162819"/>
              <a:gd name="connsiteY20" fmla="*/ 38543135 h 39914735"/>
              <a:gd name="connsiteX21" fmla="*/ 6824765 w 9162819"/>
              <a:gd name="connsiteY21" fmla="*/ 39366095 h 39914735"/>
              <a:gd name="connsiteX22" fmla="*/ 6276125 w 9162819"/>
              <a:gd name="connsiteY22" fmla="*/ 39183215 h 39914735"/>
              <a:gd name="connsiteX23" fmla="*/ 6276125 w 9162819"/>
              <a:gd name="connsiteY23" fmla="*/ 39640415 h 39914735"/>
              <a:gd name="connsiteX24" fmla="*/ 5361725 w 9162819"/>
              <a:gd name="connsiteY24" fmla="*/ 39914735 h 39914735"/>
              <a:gd name="connsiteX25" fmla="*/ 2801405 w 9162819"/>
              <a:gd name="connsiteY25" fmla="*/ 39640415 h 39914735"/>
              <a:gd name="connsiteX26" fmla="*/ 3624365 w 9162819"/>
              <a:gd name="connsiteY26" fmla="*/ 39000335 h 39914735"/>
              <a:gd name="connsiteX27" fmla="*/ 606845 w 9162819"/>
              <a:gd name="connsiteY27" fmla="*/ 38908895 h 39914735"/>
              <a:gd name="connsiteX28" fmla="*/ 2801405 w 9162819"/>
              <a:gd name="connsiteY28" fmla="*/ 37903055 h 39914735"/>
              <a:gd name="connsiteX29" fmla="*/ 4355885 w 9162819"/>
              <a:gd name="connsiteY29" fmla="*/ 36348575 h 39914735"/>
              <a:gd name="connsiteX30" fmla="*/ 3492829 w 9162819"/>
              <a:gd name="connsiteY30" fmla="*/ 30403279 h 39914735"/>
              <a:gd name="connsiteX31" fmla="*/ 475266 w 9162819"/>
              <a:gd name="connsiteY31" fmla="*/ 29683066 h 39914735"/>
              <a:gd name="connsiteX32" fmla="*/ 1824583 w 9162819"/>
              <a:gd name="connsiteY32" fmla="*/ 19420030 h 39914735"/>
              <a:gd name="connsiteX33" fmla="*/ 1284856 w 9162819"/>
              <a:gd name="connsiteY33" fmla="*/ 19317142 h 39914735"/>
              <a:gd name="connsiteX34" fmla="*/ 990460 w 9162819"/>
              <a:gd name="connsiteY34" fmla="*/ 18725539 h 39914735"/>
              <a:gd name="connsiteX35" fmla="*/ 818729 w 9162819"/>
              <a:gd name="connsiteY35" fmla="*/ 18262545 h 39914735"/>
              <a:gd name="connsiteX36" fmla="*/ 229936 w 9162819"/>
              <a:gd name="connsiteY36" fmla="*/ 17773829 h 39914735"/>
              <a:gd name="connsiteX37" fmla="*/ 279002 w 9162819"/>
              <a:gd name="connsiteY37" fmla="*/ 17130781 h 39914735"/>
              <a:gd name="connsiteX38" fmla="*/ 843262 w 9162819"/>
              <a:gd name="connsiteY38" fmla="*/ 15201639 h 39914735"/>
              <a:gd name="connsiteX39" fmla="*/ 214696 w 9162819"/>
              <a:gd name="connsiteY39" fmla="*/ 14892977 h 39914735"/>
              <a:gd name="connsiteX40" fmla="*/ 745130 w 9162819"/>
              <a:gd name="connsiteY40" fmla="*/ 12886669 h 39914735"/>
              <a:gd name="connsiteX41" fmla="*/ 205403 w 9162819"/>
              <a:gd name="connsiteY41" fmla="*/ 12475119 h 39914735"/>
              <a:gd name="connsiteX42" fmla="*/ 426200 w 9162819"/>
              <a:gd name="connsiteY42" fmla="*/ 11986403 h 39914735"/>
              <a:gd name="connsiteX43" fmla="*/ 696064 w 9162819"/>
              <a:gd name="connsiteY43" fmla="*/ 11729184 h 39914735"/>
              <a:gd name="connsiteX44" fmla="*/ 1235790 w 9162819"/>
              <a:gd name="connsiteY44" fmla="*/ 10726030 h 39914735"/>
              <a:gd name="connsiteX45" fmla="*/ 2192579 w 9162819"/>
              <a:gd name="connsiteY45" fmla="*/ 10571698 h 39914735"/>
              <a:gd name="connsiteX46" fmla="*/ 2801405 w 9162819"/>
              <a:gd name="connsiteY46" fmla="*/ 7910735 h 39914735"/>
              <a:gd name="connsiteX47" fmla="*/ 3990125 w 9162819"/>
              <a:gd name="connsiteY47" fmla="*/ 7544975 h 39914735"/>
              <a:gd name="connsiteX48" fmla="*/ 4355885 w 9162819"/>
              <a:gd name="connsiteY48" fmla="*/ 6081935 h 39914735"/>
              <a:gd name="connsiteX49" fmla="*/ 3335765 w 9162819"/>
              <a:gd name="connsiteY49" fmla="*/ 5730991 h 39914735"/>
              <a:gd name="connsiteX50" fmla="*/ 3171125 w 9162819"/>
              <a:gd name="connsiteY50" fmla="*/ 5131152 h 39914735"/>
              <a:gd name="connsiteX51" fmla="*/ 3100565 w 9162819"/>
              <a:gd name="connsiteY51" fmla="*/ 4823283 h 39914735"/>
              <a:gd name="connsiteX52" fmla="*/ 2709965 w 9162819"/>
              <a:gd name="connsiteY52" fmla="*/ 4618895 h 39914735"/>
              <a:gd name="connsiteX53" fmla="*/ 2888885 w 9162819"/>
              <a:gd name="connsiteY53" fmla="*/ 3617462 h 39914735"/>
              <a:gd name="connsiteX54" fmla="*/ 2653685 w 9162819"/>
              <a:gd name="connsiteY54" fmla="*/ 3283937 h 39914735"/>
              <a:gd name="connsiteX55" fmla="*/ 2435645 w 9162819"/>
              <a:gd name="connsiteY55" fmla="*/ 2515775 h 39914735"/>
              <a:gd name="connsiteX56" fmla="*/ 2435645 w 9162819"/>
              <a:gd name="connsiteY56" fmla="*/ 1784255 h 39914735"/>
              <a:gd name="connsiteX57" fmla="*/ 3958879 w 9162819"/>
              <a:gd name="connsiteY57" fmla="*/ 618010 h 39914735"/>
              <a:gd name="connsiteX58" fmla="*/ 4809245 w 9162819"/>
              <a:gd name="connsiteY58" fmla="*/ 163991 h 39914735"/>
              <a:gd name="connsiteX0" fmla="*/ 4809245 w 9162819"/>
              <a:gd name="connsiteY0" fmla="*/ 163991 h 40409095"/>
              <a:gd name="connsiteX1" fmla="*/ 6299285 w 9162819"/>
              <a:gd name="connsiteY1" fmla="*/ 515387 h 40409095"/>
              <a:gd name="connsiteX2" fmla="*/ 7404725 w 9162819"/>
              <a:gd name="connsiteY2" fmla="*/ 1721208 h 40409095"/>
              <a:gd name="connsiteX3" fmla="*/ 7216565 w 9162819"/>
              <a:gd name="connsiteY3" fmla="*/ 2644815 h 40409095"/>
              <a:gd name="connsiteX4" fmla="*/ 7051925 w 9162819"/>
              <a:gd name="connsiteY4" fmla="*/ 3696701 h 40409095"/>
              <a:gd name="connsiteX5" fmla="*/ 7240085 w 9162819"/>
              <a:gd name="connsiteY5" fmla="*/ 5005145 h 40409095"/>
              <a:gd name="connsiteX6" fmla="*/ 6863765 w 9162819"/>
              <a:gd name="connsiteY6" fmla="*/ 5261703 h 40409095"/>
              <a:gd name="connsiteX7" fmla="*/ 7028405 w 9162819"/>
              <a:gd name="connsiteY7" fmla="*/ 5758919 h 40409095"/>
              <a:gd name="connsiteX8" fmla="*/ 7122485 w 9162819"/>
              <a:gd name="connsiteY8" fmla="*/ 6287933 h 40409095"/>
              <a:gd name="connsiteX9" fmla="*/ 8310596 w 9162819"/>
              <a:gd name="connsiteY9" fmla="*/ 7459349 h 40409095"/>
              <a:gd name="connsiteX10" fmla="*/ 8693831 w 9162819"/>
              <a:gd name="connsiteY10" fmla="*/ 9542823 h 40409095"/>
              <a:gd name="connsiteX11" fmla="*/ 8227703 w 9162819"/>
              <a:gd name="connsiteY11" fmla="*/ 13812657 h 40409095"/>
              <a:gd name="connsiteX12" fmla="*/ 7295449 w 9162819"/>
              <a:gd name="connsiteY12" fmla="*/ 15896130 h 40409095"/>
              <a:gd name="connsiteX13" fmla="*/ 7197316 w 9162819"/>
              <a:gd name="connsiteY13" fmla="*/ 15896130 h 40409095"/>
              <a:gd name="connsiteX14" fmla="*/ 7724950 w 9162819"/>
              <a:gd name="connsiteY14" fmla="*/ 17542332 h 40409095"/>
              <a:gd name="connsiteX15" fmla="*/ 7724950 w 9162819"/>
              <a:gd name="connsiteY15" fmla="*/ 21323450 h 40409095"/>
              <a:gd name="connsiteX16" fmla="*/ 6733325 w 9162819"/>
              <a:gd name="connsiteY16" fmla="*/ 25558655 h 40409095"/>
              <a:gd name="connsiteX17" fmla="*/ 6363193 w 9162819"/>
              <a:gd name="connsiteY17" fmla="*/ 30403279 h 40409095"/>
              <a:gd name="connsiteX18" fmla="*/ 6550445 w 9162819"/>
              <a:gd name="connsiteY18" fmla="*/ 35891375 h 40409095"/>
              <a:gd name="connsiteX19" fmla="*/ 7464845 w 9162819"/>
              <a:gd name="connsiteY19" fmla="*/ 37262975 h 40409095"/>
              <a:gd name="connsiteX20" fmla="*/ 6733325 w 9162819"/>
              <a:gd name="connsiteY20" fmla="*/ 38543135 h 40409095"/>
              <a:gd name="connsiteX21" fmla="*/ 6731189 w 9162819"/>
              <a:gd name="connsiteY21" fmla="*/ 40409095 h 40409095"/>
              <a:gd name="connsiteX22" fmla="*/ 6276125 w 9162819"/>
              <a:gd name="connsiteY22" fmla="*/ 39183215 h 40409095"/>
              <a:gd name="connsiteX23" fmla="*/ 6276125 w 9162819"/>
              <a:gd name="connsiteY23" fmla="*/ 39640415 h 40409095"/>
              <a:gd name="connsiteX24" fmla="*/ 5361725 w 9162819"/>
              <a:gd name="connsiteY24" fmla="*/ 39914735 h 40409095"/>
              <a:gd name="connsiteX25" fmla="*/ 2801405 w 9162819"/>
              <a:gd name="connsiteY25" fmla="*/ 39640415 h 40409095"/>
              <a:gd name="connsiteX26" fmla="*/ 3624365 w 9162819"/>
              <a:gd name="connsiteY26" fmla="*/ 39000335 h 40409095"/>
              <a:gd name="connsiteX27" fmla="*/ 606845 w 9162819"/>
              <a:gd name="connsiteY27" fmla="*/ 38908895 h 40409095"/>
              <a:gd name="connsiteX28" fmla="*/ 2801405 w 9162819"/>
              <a:gd name="connsiteY28" fmla="*/ 37903055 h 40409095"/>
              <a:gd name="connsiteX29" fmla="*/ 4355885 w 9162819"/>
              <a:gd name="connsiteY29" fmla="*/ 36348575 h 40409095"/>
              <a:gd name="connsiteX30" fmla="*/ 3492829 w 9162819"/>
              <a:gd name="connsiteY30" fmla="*/ 30403279 h 40409095"/>
              <a:gd name="connsiteX31" fmla="*/ 475266 w 9162819"/>
              <a:gd name="connsiteY31" fmla="*/ 29683066 h 40409095"/>
              <a:gd name="connsiteX32" fmla="*/ 1824583 w 9162819"/>
              <a:gd name="connsiteY32" fmla="*/ 19420030 h 40409095"/>
              <a:gd name="connsiteX33" fmla="*/ 1284856 w 9162819"/>
              <a:gd name="connsiteY33" fmla="*/ 19317142 h 40409095"/>
              <a:gd name="connsiteX34" fmla="*/ 990460 w 9162819"/>
              <a:gd name="connsiteY34" fmla="*/ 18725539 h 40409095"/>
              <a:gd name="connsiteX35" fmla="*/ 818729 w 9162819"/>
              <a:gd name="connsiteY35" fmla="*/ 18262545 h 40409095"/>
              <a:gd name="connsiteX36" fmla="*/ 229936 w 9162819"/>
              <a:gd name="connsiteY36" fmla="*/ 17773829 h 40409095"/>
              <a:gd name="connsiteX37" fmla="*/ 279002 w 9162819"/>
              <a:gd name="connsiteY37" fmla="*/ 17130781 h 40409095"/>
              <a:gd name="connsiteX38" fmla="*/ 843262 w 9162819"/>
              <a:gd name="connsiteY38" fmla="*/ 15201639 h 40409095"/>
              <a:gd name="connsiteX39" fmla="*/ 214696 w 9162819"/>
              <a:gd name="connsiteY39" fmla="*/ 14892977 h 40409095"/>
              <a:gd name="connsiteX40" fmla="*/ 745130 w 9162819"/>
              <a:gd name="connsiteY40" fmla="*/ 12886669 h 40409095"/>
              <a:gd name="connsiteX41" fmla="*/ 205403 w 9162819"/>
              <a:gd name="connsiteY41" fmla="*/ 12475119 h 40409095"/>
              <a:gd name="connsiteX42" fmla="*/ 426200 w 9162819"/>
              <a:gd name="connsiteY42" fmla="*/ 11986403 h 40409095"/>
              <a:gd name="connsiteX43" fmla="*/ 696064 w 9162819"/>
              <a:gd name="connsiteY43" fmla="*/ 11729184 h 40409095"/>
              <a:gd name="connsiteX44" fmla="*/ 1235790 w 9162819"/>
              <a:gd name="connsiteY44" fmla="*/ 10726030 h 40409095"/>
              <a:gd name="connsiteX45" fmla="*/ 2192579 w 9162819"/>
              <a:gd name="connsiteY45" fmla="*/ 10571698 h 40409095"/>
              <a:gd name="connsiteX46" fmla="*/ 2801405 w 9162819"/>
              <a:gd name="connsiteY46" fmla="*/ 7910735 h 40409095"/>
              <a:gd name="connsiteX47" fmla="*/ 3990125 w 9162819"/>
              <a:gd name="connsiteY47" fmla="*/ 7544975 h 40409095"/>
              <a:gd name="connsiteX48" fmla="*/ 4355885 w 9162819"/>
              <a:gd name="connsiteY48" fmla="*/ 6081935 h 40409095"/>
              <a:gd name="connsiteX49" fmla="*/ 3335765 w 9162819"/>
              <a:gd name="connsiteY49" fmla="*/ 5730991 h 40409095"/>
              <a:gd name="connsiteX50" fmla="*/ 3171125 w 9162819"/>
              <a:gd name="connsiteY50" fmla="*/ 5131152 h 40409095"/>
              <a:gd name="connsiteX51" fmla="*/ 3100565 w 9162819"/>
              <a:gd name="connsiteY51" fmla="*/ 4823283 h 40409095"/>
              <a:gd name="connsiteX52" fmla="*/ 2709965 w 9162819"/>
              <a:gd name="connsiteY52" fmla="*/ 4618895 h 40409095"/>
              <a:gd name="connsiteX53" fmla="*/ 2888885 w 9162819"/>
              <a:gd name="connsiteY53" fmla="*/ 3617462 h 40409095"/>
              <a:gd name="connsiteX54" fmla="*/ 2653685 w 9162819"/>
              <a:gd name="connsiteY54" fmla="*/ 3283937 h 40409095"/>
              <a:gd name="connsiteX55" fmla="*/ 2435645 w 9162819"/>
              <a:gd name="connsiteY55" fmla="*/ 2515775 h 40409095"/>
              <a:gd name="connsiteX56" fmla="*/ 2435645 w 9162819"/>
              <a:gd name="connsiteY56" fmla="*/ 1784255 h 40409095"/>
              <a:gd name="connsiteX57" fmla="*/ 3958879 w 9162819"/>
              <a:gd name="connsiteY57" fmla="*/ 618010 h 40409095"/>
              <a:gd name="connsiteX58" fmla="*/ 4809245 w 9162819"/>
              <a:gd name="connsiteY58" fmla="*/ 163991 h 40409095"/>
              <a:gd name="connsiteX0" fmla="*/ 4809245 w 9162819"/>
              <a:gd name="connsiteY0" fmla="*/ 163991 h 40409095"/>
              <a:gd name="connsiteX1" fmla="*/ 6299285 w 9162819"/>
              <a:gd name="connsiteY1" fmla="*/ 515387 h 40409095"/>
              <a:gd name="connsiteX2" fmla="*/ 7404725 w 9162819"/>
              <a:gd name="connsiteY2" fmla="*/ 1721208 h 40409095"/>
              <a:gd name="connsiteX3" fmla="*/ 7216565 w 9162819"/>
              <a:gd name="connsiteY3" fmla="*/ 2644815 h 40409095"/>
              <a:gd name="connsiteX4" fmla="*/ 7051925 w 9162819"/>
              <a:gd name="connsiteY4" fmla="*/ 3696701 h 40409095"/>
              <a:gd name="connsiteX5" fmla="*/ 7240085 w 9162819"/>
              <a:gd name="connsiteY5" fmla="*/ 5005145 h 40409095"/>
              <a:gd name="connsiteX6" fmla="*/ 6863765 w 9162819"/>
              <a:gd name="connsiteY6" fmla="*/ 5261703 h 40409095"/>
              <a:gd name="connsiteX7" fmla="*/ 7028405 w 9162819"/>
              <a:gd name="connsiteY7" fmla="*/ 5758919 h 40409095"/>
              <a:gd name="connsiteX8" fmla="*/ 7122485 w 9162819"/>
              <a:gd name="connsiteY8" fmla="*/ 6287933 h 40409095"/>
              <a:gd name="connsiteX9" fmla="*/ 8310596 w 9162819"/>
              <a:gd name="connsiteY9" fmla="*/ 7459349 h 40409095"/>
              <a:gd name="connsiteX10" fmla="*/ 8693831 w 9162819"/>
              <a:gd name="connsiteY10" fmla="*/ 9542823 h 40409095"/>
              <a:gd name="connsiteX11" fmla="*/ 8227703 w 9162819"/>
              <a:gd name="connsiteY11" fmla="*/ 13812657 h 40409095"/>
              <a:gd name="connsiteX12" fmla="*/ 7295449 w 9162819"/>
              <a:gd name="connsiteY12" fmla="*/ 15896130 h 40409095"/>
              <a:gd name="connsiteX13" fmla="*/ 7197316 w 9162819"/>
              <a:gd name="connsiteY13" fmla="*/ 15896130 h 40409095"/>
              <a:gd name="connsiteX14" fmla="*/ 7724950 w 9162819"/>
              <a:gd name="connsiteY14" fmla="*/ 17542332 h 40409095"/>
              <a:gd name="connsiteX15" fmla="*/ 7724950 w 9162819"/>
              <a:gd name="connsiteY15" fmla="*/ 21323450 h 40409095"/>
              <a:gd name="connsiteX16" fmla="*/ 6733325 w 9162819"/>
              <a:gd name="connsiteY16" fmla="*/ 25558655 h 40409095"/>
              <a:gd name="connsiteX17" fmla="*/ 6363193 w 9162819"/>
              <a:gd name="connsiteY17" fmla="*/ 30403279 h 40409095"/>
              <a:gd name="connsiteX18" fmla="*/ 6550445 w 9162819"/>
              <a:gd name="connsiteY18" fmla="*/ 35891375 h 40409095"/>
              <a:gd name="connsiteX19" fmla="*/ 7464845 w 9162819"/>
              <a:gd name="connsiteY19" fmla="*/ 37262975 h 40409095"/>
              <a:gd name="connsiteX20" fmla="*/ 6733325 w 9162819"/>
              <a:gd name="connsiteY20" fmla="*/ 38543135 h 40409095"/>
              <a:gd name="connsiteX21" fmla="*/ 6731189 w 9162819"/>
              <a:gd name="connsiteY21" fmla="*/ 40409095 h 40409095"/>
              <a:gd name="connsiteX22" fmla="*/ 6276125 w 9162819"/>
              <a:gd name="connsiteY22" fmla="*/ 39640415 h 40409095"/>
              <a:gd name="connsiteX23" fmla="*/ 5361725 w 9162819"/>
              <a:gd name="connsiteY23" fmla="*/ 39914735 h 40409095"/>
              <a:gd name="connsiteX24" fmla="*/ 2801405 w 9162819"/>
              <a:gd name="connsiteY24" fmla="*/ 39640415 h 40409095"/>
              <a:gd name="connsiteX25" fmla="*/ 3624365 w 9162819"/>
              <a:gd name="connsiteY25" fmla="*/ 39000335 h 40409095"/>
              <a:gd name="connsiteX26" fmla="*/ 606845 w 9162819"/>
              <a:gd name="connsiteY26" fmla="*/ 38908895 h 40409095"/>
              <a:gd name="connsiteX27" fmla="*/ 2801405 w 9162819"/>
              <a:gd name="connsiteY27" fmla="*/ 37903055 h 40409095"/>
              <a:gd name="connsiteX28" fmla="*/ 4355885 w 9162819"/>
              <a:gd name="connsiteY28" fmla="*/ 36348575 h 40409095"/>
              <a:gd name="connsiteX29" fmla="*/ 3492829 w 9162819"/>
              <a:gd name="connsiteY29" fmla="*/ 30403279 h 40409095"/>
              <a:gd name="connsiteX30" fmla="*/ 475266 w 9162819"/>
              <a:gd name="connsiteY30" fmla="*/ 29683066 h 40409095"/>
              <a:gd name="connsiteX31" fmla="*/ 1824583 w 9162819"/>
              <a:gd name="connsiteY31" fmla="*/ 19420030 h 40409095"/>
              <a:gd name="connsiteX32" fmla="*/ 1284856 w 9162819"/>
              <a:gd name="connsiteY32" fmla="*/ 19317142 h 40409095"/>
              <a:gd name="connsiteX33" fmla="*/ 990460 w 9162819"/>
              <a:gd name="connsiteY33" fmla="*/ 18725539 h 40409095"/>
              <a:gd name="connsiteX34" fmla="*/ 818729 w 9162819"/>
              <a:gd name="connsiteY34" fmla="*/ 18262545 h 40409095"/>
              <a:gd name="connsiteX35" fmla="*/ 229936 w 9162819"/>
              <a:gd name="connsiteY35" fmla="*/ 17773829 h 40409095"/>
              <a:gd name="connsiteX36" fmla="*/ 279002 w 9162819"/>
              <a:gd name="connsiteY36" fmla="*/ 17130781 h 40409095"/>
              <a:gd name="connsiteX37" fmla="*/ 843262 w 9162819"/>
              <a:gd name="connsiteY37" fmla="*/ 15201639 h 40409095"/>
              <a:gd name="connsiteX38" fmla="*/ 214696 w 9162819"/>
              <a:gd name="connsiteY38" fmla="*/ 14892977 h 40409095"/>
              <a:gd name="connsiteX39" fmla="*/ 745130 w 9162819"/>
              <a:gd name="connsiteY39" fmla="*/ 12886669 h 40409095"/>
              <a:gd name="connsiteX40" fmla="*/ 205403 w 9162819"/>
              <a:gd name="connsiteY40" fmla="*/ 12475119 h 40409095"/>
              <a:gd name="connsiteX41" fmla="*/ 426200 w 9162819"/>
              <a:gd name="connsiteY41" fmla="*/ 11986403 h 40409095"/>
              <a:gd name="connsiteX42" fmla="*/ 696064 w 9162819"/>
              <a:gd name="connsiteY42" fmla="*/ 11729184 h 40409095"/>
              <a:gd name="connsiteX43" fmla="*/ 1235790 w 9162819"/>
              <a:gd name="connsiteY43" fmla="*/ 10726030 h 40409095"/>
              <a:gd name="connsiteX44" fmla="*/ 2192579 w 9162819"/>
              <a:gd name="connsiteY44" fmla="*/ 10571698 h 40409095"/>
              <a:gd name="connsiteX45" fmla="*/ 2801405 w 9162819"/>
              <a:gd name="connsiteY45" fmla="*/ 7910735 h 40409095"/>
              <a:gd name="connsiteX46" fmla="*/ 3990125 w 9162819"/>
              <a:gd name="connsiteY46" fmla="*/ 7544975 h 40409095"/>
              <a:gd name="connsiteX47" fmla="*/ 4355885 w 9162819"/>
              <a:gd name="connsiteY47" fmla="*/ 6081935 h 40409095"/>
              <a:gd name="connsiteX48" fmla="*/ 3335765 w 9162819"/>
              <a:gd name="connsiteY48" fmla="*/ 5730991 h 40409095"/>
              <a:gd name="connsiteX49" fmla="*/ 3171125 w 9162819"/>
              <a:gd name="connsiteY49" fmla="*/ 5131152 h 40409095"/>
              <a:gd name="connsiteX50" fmla="*/ 3100565 w 9162819"/>
              <a:gd name="connsiteY50" fmla="*/ 4823283 h 40409095"/>
              <a:gd name="connsiteX51" fmla="*/ 2709965 w 9162819"/>
              <a:gd name="connsiteY51" fmla="*/ 4618895 h 40409095"/>
              <a:gd name="connsiteX52" fmla="*/ 2888885 w 9162819"/>
              <a:gd name="connsiteY52" fmla="*/ 3617462 h 40409095"/>
              <a:gd name="connsiteX53" fmla="*/ 2653685 w 9162819"/>
              <a:gd name="connsiteY53" fmla="*/ 3283937 h 40409095"/>
              <a:gd name="connsiteX54" fmla="*/ 2435645 w 9162819"/>
              <a:gd name="connsiteY54" fmla="*/ 2515775 h 40409095"/>
              <a:gd name="connsiteX55" fmla="*/ 2435645 w 9162819"/>
              <a:gd name="connsiteY55" fmla="*/ 1784255 h 40409095"/>
              <a:gd name="connsiteX56" fmla="*/ 3958879 w 9162819"/>
              <a:gd name="connsiteY56" fmla="*/ 618010 h 40409095"/>
              <a:gd name="connsiteX57" fmla="*/ 4809245 w 9162819"/>
              <a:gd name="connsiteY57" fmla="*/ 163991 h 40409095"/>
              <a:gd name="connsiteX0" fmla="*/ 4809245 w 9162819"/>
              <a:gd name="connsiteY0" fmla="*/ 163991 h 40897811"/>
              <a:gd name="connsiteX1" fmla="*/ 6299285 w 9162819"/>
              <a:gd name="connsiteY1" fmla="*/ 515387 h 40897811"/>
              <a:gd name="connsiteX2" fmla="*/ 7404725 w 9162819"/>
              <a:gd name="connsiteY2" fmla="*/ 1721208 h 40897811"/>
              <a:gd name="connsiteX3" fmla="*/ 7216565 w 9162819"/>
              <a:gd name="connsiteY3" fmla="*/ 2644815 h 40897811"/>
              <a:gd name="connsiteX4" fmla="*/ 7051925 w 9162819"/>
              <a:gd name="connsiteY4" fmla="*/ 3696701 h 40897811"/>
              <a:gd name="connsiteX5" fmla="*/ 7240085 w 9162819"/>
              <a:gd name="connsiteY5" fmla="*/ 5005145 h 40897811"/>
              <a:gd name="connsiteX6" fmla="*/ 6863765 w 9162819"/>
              <a:gd name="connsiteY6" fmla="*/ 5261703 h 40897811"/>
              <a:gd name="connsiteX7" fmla="*/ 7028405 w 9162819"/>
              <a:gd name="connsiteY7" fmla="*/ 5758919 h 40897811"/>
              <a:gd name="connsiteX8" fmla="*/ 7122485 w 9162819"/>
              <a:gd name="connsiteY8" fmla="*/ 6287933 h 40897811"/>
              <a:gd name="connsiteX9" fmla="*/ 8310596 w 9162819"/>
              <a:gd name="connsiteY9" fmla="*/ 7459349 h 40897811"/>
              <a:gd name="connsiteX10" fmla="*/ 8693831 w 9162819"/>
              <a:gd name="connsiteY10" fmla="*/ 9542823 h 40897811"/>
              <a:gd name="connsiteX11" fmla="*/ 8227703 w 9162819"/>
              <a:gd name="connsiteY11" fmla="*/ 13812657 h 40897811"/>
              <a:gd name="connsiteX12" fmla="*/ 7295449 w 9162819"/>
              <a:gd name="connsiteY12" fmla="*/ 15896130 h 40897811"/>
              <a:gd name="connsiteX13" fmla="*/ 7197316 w 9162819"/>
              <a:gd name="connsiteY13" fmla="*/ 15896130 h 40897811"/>
              <a:gd name="connsiteX14" fmla="*/ 7724950 w 9162819"/>
              <a:gd name="connsiteY14" fmla="*/ 17542332 h 40897811"/>
              <a:gd name="connsiteX15" fmla="*/ 7724950 w 9162819"/>
              <a:gd name="connsiteY15" fmla="*/ 21323450 h 40897811"/>
              <a:gd name="connsiteX16" fmla="*/ 6733325 w 9162819"/>
              <a:gd name="connsiteY16" fmla="*/ 25558655 h 40897811"/>
              <a:gd name="connsiteX17" fmla="*/ 6363193 w 9162819"/>
              <a:gd name="connsiteY17" fmla="*/ 30403279 h 40897811"/>
              <a:gd name="connsiteX18" fmla="*/ 6550445 w 9162819"/>
              <a:gd name="connsiteY18" fmla="*/ 35891375 h 40897811"/>
              <a:gd name="connsiteX19" fmla="*/ 7464845 w 9162819"/>
              <a:gd name="connsiteY19" fmla="*/ 37262975 h 40897811"/>
              <a:gd name="connsiteX20" fmla="*/ 6733325 w 9162819"/>
              <a:gd name="connsiteY20" fmla="*/ 38543135 h 40897811"/>
              <a:gd name="connsiteX21" fmla="*/ 6731189 w 9162819"/>
              <a:gd name="connsiteY21" fmla="*/ 40409095 h 40897811"/>
              <a:gd name="connsiteX22" fmla="*/ 6276125 w 9162819"/>
              <a:gd name="connsiteY22" fmla="*/ 39640415 h 40897811"/>
              <a:gd name="connsiteX23" fmla="*/ 5361725 w 9162819"/>
              <a:gd name="connsiteY23" fmla="*/ 39914735 h 40897811"/>
              <a:gd name="connsiteX24" fmla="*/ 3247499 w 9162819"/>
              <a:gd name="connsiteY24" fmla="*/ 40897811 h 40897811"/>
              <a:gd name="connsiteX25" fmla="*/ 2801405 w 9162819"/>
              <a:gd name="connsiteY25" fmla="*/ 39640415 h 40897811"/>
              <a:gd name="connsiteX26" fmla="*/ 3624365 w 9162819"/>
              <a:gd name="connsiteY26" fmla="*/ 39000335 h 40897811"/>
              <a:gd name="connsiteX27" fmla="*/ 606845 w 9162819"/>
              <a:gd name="connsiteY27" fmla="*/ 38908895 h 40897811"/>
              <a:gd name="connsiteX28" fmla="*/ 2801405 w 9162819"/>
              <a:gd name="connsiteY28" fmla="*/ 37903055 h 40897811"/>
              <a:gd name="connsiteX29" fmla="*/ 4355885 w 9162819"/>
              <a:gd name="connsiteY29" fmla="*/ 36348575 h 40897811"/>
              <a:gd name="connsiteX30" fmla="*/ 3492829 w 9162819"/>
              <a:gd name="connsiteY30" fmla="*/ 30403279 h 40897811"/>
              <a:gd name="connsiteX31" fmla="*/ 475266 w 9162819"/>
              <a:gd name="connsiteY31" fmla="*/ 29683066 h 40897811"/>
              <a:gd name="connsiteX32" fmla="*/ 1824583 w 9162819"/>
              <a:gd name="connsiteY32" fmla="*/ 19420030 h 40897811"/>
              <a:gd name="connsiteX33" fmla="*/ 1284856 w 9162819"/>
              <a:gd name="connsiteY33" fmla="*/ 19317142 h 40897811"/>
              <a:gd name="connsiteX34" fmla="*/ 990460 w 9162819"/>
              <a:gd name="connsiteY34" fmla="*/ 18725539 h 40897811"/>
              <a:gd name="connsiteX35" fmla="*/ 818729 w 9162819"/>
              <a:gd name="connsiteY35" fmla="*/ 18262545 h 40897811"/>
              <a:gd name="connsiteX36" fmla="*/ 229936 w 9162819"/>
              <a:gd name="connsiteY36" fmla="*/ 17773829 h 40897811"/>
              <a:gd name="connsiteX37" fmla="*/ 279002 w 9162819"/>
              <a:gd name="connsiteY37" fmla="*/ 17130781 h 40897811"/>
              <a:gd name="connsiteX38" fmla="*/ 843262 w 9162819"/>
              <a:gd name="connsiteY38" fmla="*/ 15201639 h 40897811"/>
              <a:gd name="connsiteX39" fmla="*/ 214696 w 9162819"/>
              <a:gd name="connsiteY39" fmla="*/ 14892977 h 40897811"/>
              <a:gd name="connsiteX40" fmla="*/ 745130 w 9162819"/>
              <a:gd name="connsiteY40" fmla="*/ 12886669 h 40897811"/>
              <a:gd name="connsiteX41" fmla="*/ 205403 w 9162819"/>
              <a:gd name="connsiteY41" fmla="*/ 12475119 h 40897811"/>
              <a:gd name="connsiteX42" fmla="*/ 426200 w 9162819"/>
              <a:gd name="connsiteY42" fmla="*/ 11986403 h 40897811"/>
              <a:gd name="connsiteX43" fmla="*/ 696064 w 9162819"/>
              <a:gd name="connsiteY43" fmla="*/ 11729184 h 40897811"/>
              <a:gd name="connsiteX44" fmla="*/ 1235790 w 9162819"/>
              <a:gd name="connsiteY44" fmla="*/ 10726030 h 40897811"/>
              <a:gd name="connsiteX45" fmla="*/ 2192579 w 9162819"/>
              <a:gd name="connsiteY45" fmla="*/ 10571698 h 40897811"/>
              <a:gd name="connsiteX46" fmla="*/ 2801405 w 9162819"/>
              <a:gd name="connsiteY46" fmla="*/ 7910735 h 40897811"/>
              <a:gd name="connsiteX47" fmla="*/ 3990125 w 9162819"/>
              <a:gd name="connsiteY47" fmla="*/ 7544975 h 40897811"/>
              <a:gd name="connsiteX48" fmla="*/ 4355885 w 9162819"/>
              <a:gd name="connsiteY48" fmla="*/ 6081935 h 40897811"/>
              <a:gd name="connsiteX49" fmla="*/ 3335765 w 9162819"/>
              <a:gd name="connsiteY49" fmla="*/ 5730991 h 40897811"/>
              <a:gd name="connsiteX50" fmla="*/ 3171125 w 9162819"/>
              <a:gd name="connsiteY50" fmla="*/ 5131152 h 40897811"/>
              <a:gd name="connsiteX51" fmla="*/ 3100565 w 9162819"/>
              <a:gd name="connsiteY51" fmla="*/ 4823283 h 40897811"/>
              <a:gd name="connsiteX52" fmla="*/ 2709965 w 9162819"/>
              <a:gd name="connsiteY52" fmla="*/ 4618895 h 40897811"/>
              <a:gd name="connsiteX53" fmla="*/ 2888885 w 9162819"/>
              <a:gd name="connsiteY53" fmla="*/ 3617462 h 40897811"/>
              <a:gd name="connsiteX54" fmla="*/ 2653685 w 9162819"/>
              <a:gd name="connsiteY54" fmla="*/ 3283937 h 40897811"/>
              <a:gd name="connsiteX55" fmla="*/ 2435645 w 9162819"/>
              <a:gd name="connsiteY55" fmla="*/ 2515775 h 40897811"/>
              <a:gd name="connsiteX56" fmla="*/ 2435645 w 9162819"/>
              <a:gd name="connsiteY56" fmla="*/ 1784255 h 40897811"/>
              <a:gd name="connsiteX57" fmla="*/ 3958879 w 9162819"/>
              <a:gd name="connsiteY57" fmla="*/ 618010 h 40897811"/>
              <a:gd name="connsiteX58" fmla="*/ 4809245 w 9162819"/>
              <a:gd name="connsiteY58" fmla="*/ 163991 h 40897811"/>
              <a:gd name="connsiteX0" fmla="*/ 4809245 w 9162819"/>
              <a:gd name="connsiteY0" fmla="*/ 163991 h 40897811"/>
              <a:gd name="connsiteX1" fmla="*/ 6299285 w 9162819"/>
              <a:gd name="connsiteY1" fmla="*/ 515387 h 40897811"/>
              <a:gd name="connsiteX2" fmla="*/ 7404725 w 9162819"/>
              <a:gd name="connsiteY2" fmla="*/ 1721208 h 40897811"/>
              <a:gd name="connsiteX3" fmla="*/ 7216565 w 9162819"/>
              <a:gd name="connsiteY3" fmla="*/ 2644815 h 40897811"/>
              <a:gd name="connsiteX4" fmla="*/ 7051925 w 9162819"/>
              <a:gd name="connsiteY4" fmla="*/ 3696701 h 40897811"/>
              <a:gd name="connsiteX5" fmla="*/ 7240085 w 9162819"/>
              <a:gd name="connsiteY5" fmla="*/ 5005145 h 40897811"/>
              <a:gd name="connsiteX6" fmla="*/ 6863765 w 9162819"/>
              <a:gd name="connsiteY6" fmla="*/ 5261703 h 40897811"/>
              <a:gd name="connsiteX7" fmla="*/ 7028405 w 9162819"/>
              <a:gd name="connsiteY7" fmla="*/ 5758919 h 40897811"/>
              <a:gd name="connsiteX8" fmla="*/ 7122485 w 9162819"/>
              <a:gd name="connsiteY8" fmla="*/ 6287933 h 40897811"/>
              <a:gd name="connsiteX9" fmla="*/ 8310596 w 9162819"/>
              <a:gd name="connsiteY9" fmla="*/ 7459349 h 40897811"/>
              <a:gd name="connsiteX10" fmla="*/ 8693831 w 9162819"/>
              <a:gd name="connsiteY10" fmla="*/ 9542823 h 40897811"/>
              <a:gd name="connsiteX11" fmla="*/ 8227703 w 9162819"/>
              <a:gd name="connsiteY11" fmla="*/ 13812657 h 40897811"/>
              <a:gd name="connsiteX12" fmla="*/ 7295449 w 9162819"/>
              <a:gd name="connsiteY12" fmla="*/ 15896130 h 40897811"/>
              <a:gd name="connsiteX13" fmla="*/ 7197316 w 9162819"/>
              <a:gd name="connsiteY13" fmla="*/ 15896130 h 40897811"/>
              <a:gd name="connsiteX14" fmla="*/ 7724950 w 9162819"/>
              <a:gd name="connsiteY14" fmla="*/ 17542332 h 40897811"/>
              <a:gd name="connsiteX15" fmla="*/ 7724950 w 9162819"/>
              <a:gd name="connsiteY15" fmla="*/ 21323450 h 40897811"/>
              <a:gd name="connsiteX16" fmla="*/ 6733325 w 9162819"/>
              <a:gd name="connsiteY16" fmla="*/ 25558655 h 40897811"/>
              <a:gd name="connsiteX17" fmla="*/ 6363193 w 9162819"/>
              <a:gd name="connsiteY17" fmla="*/ 30403279 h 40897811"/>
              <a:gd name="connsiteX18" fmla="*/ 6550445 w 9162819"/>
              <a:gd name="connsiteY18" fmla="*/ 35891375 h 40897811"/>
              <a:gd name="connsiteX19" fmla="*/ 7464845 w 9162819"/>
              <a:gd name="connsiteY19" fmla="*/ 37262975 h 40897811"/>
              <a:gd name="connsiteX20" fmla="*/ 6733325 w 9162819"/>
              <a:gd name="connsiteY20" fmla="*/ 38543135 h 40897811"/>
              <a:gd name="connsiteX21" fmla="*/ 6731189 w 9162819"/>
              <a:gd name="connsiteY21" fmla="*/ 40409095 h 40897811"/>
              <a:gd name="connsiteX22" fmla="*/ 6276125 w 9162819"/>
              <a:gd name="connsiteY22" fmla="*/ 39640415 h 40897811"/>
              <a:gd name="connsiteX23" fmla="*/ 5361725 w 9162819"/>
              <a:gd name="connsiteY23" fmla="*/ 39914735 h 40897811"/>
              <a:gd name="connsiteX24" fmla="*/ 3247499 w 9162819"/>
              <a:gd name="connsiteY24" fmla="*/ 40897811 h 40897811"/>
              <a:gd name="connsiteX25" fmla="*/ 3624365 w 9162819"/>
              <a:gd name="connsiteY25" fmla="*/ 39000335 h 40897811"/>
              <a:gd name="connsiteX26" fmla="*/ 606845 w 9162819"/>
              <a:gd name="connsiteY26" fmla="*/ 38908895 h 40897811"/>
              <a:gd name="connsiteX27" fmla="*/ 2801405 w 9162819"/>
              <a:gd name="connsiteY27" fmla="*/ 37903055 h 40897811"/>
              <a:gd name="connsiteX28" fmla="*/ 4355885 w 9162819"/>
              <a:gd name="connsiteY28" fmla="*/ 36348575 h 40897811"/>
              <a:gd name="connsiteX29" fmla="*/ 3492829 w 9162819"/>
              <a:gd name="connsiteY29" fmla="*/ 30403279 h 40897811"/>
              <a:gd name="connsiteX30" fmla="*/ 475266 w 9162819"/>
              <a:gd name="connsiteY30" fmla="*/ 29683066 h 40897811"/>
              <a:gd name="connsiteX31" fmla="*/ 1824583 w 9162819"/>
              <a:gd name="connsiteY31" fmla="*/ 19420030 h 40897811"/>
              <a:gd name="connsiteX32" fmla="*/ 1284856 w 9162819"/>
              <a:gd name="connsiteY32" fmla="*/ 19317142 h 40897811"/>
              <a:gd name="connsiteX33" fmla="*/ 990460 w 9162819"/>
              <a:gd name="connsiteY33" fmla="*/ 18725539 h 40897811"/>
              <a:gd name="connsiteX34" fmla="*/ 818729 w 9162819"/>
              <a:gd name="connsiteY34" fmla="*/ 18262545 h 40897811"/>
              <a:gd name="connsiteX35" fmla="*/ 229936 w 9162819"/>
              <a:gd name="connsiteY35" fmla="*/ 17773829 h 40897811"/>
              <a:gd name="connsiteX36" fmla="*/ 279002 w 9162819"/>
              <a:gd name="connsiteY36" fmla="*/ 17130781 h 40897811"/>
              <a:gd name="connsiteX37" fmla="*/ 843262 w 9162819"/>
              <a:gd name="connsiteY37" fmla="*/ 15201639 h 40897811"/>
              <a:gd name="connsiteX38" fmla="*/ 214696 w 9162819"/>
              <a:gd name="connsiteY38" fmla="*/ 14892977 h 40897811"/>
              <a:gd name="connsiteX39" fmla="*/ 745130 w 9162819"/>
              <a:gd name="connsiteY39" fmla="*/ 12886669 h 40897811"/>
              <a:gd name="connsiteX40" fmla="*/ 205403 w 9162819"/>
              <a:gd name="connsiteY40" fmla="*/ 12475119 h 40897811"/>
              <a:gd name="connsiteX41" fmla="*/ 426200 w 9162819"/>
              <a:gd name="connsiteY41" fmla="*/ 11986403 h 40897811"/>
              <a:gd name="connsiteX42" fmla="*/ 696064 w 9162819"/>
              <a:gd name="connsiteY42" fmla="*/ 11729184 h 40897811"/>
              <a:gd name="connsiteX43" fmla="*/ 1235790 w 9162819"/>
              <a:gd name="connsiteY43" fmla="*/ 10726030 h 40897811"/>
              <a:gd name="connsiteX44" fmla="*/ 2192579 w 9162819"/>
              <a:gd name="connsiteY44" fmla="*/ 10571698 h 40897811"/>
              <a:gd name="connsiteX45" fmla="*/ 2801405 w 9162819"/>
              <a:gd name="connsiteY45" fmla="*/ 7910735 h 40897811"/>
              <a:gd name="connsiteX46" fmla="*/ 3990125 w 9162819"/>
              <a:gd name="connsiteY46" fmla="*/ 7544975 h 40897811"/>
              <a:gd name="connsiteX47" fmla="*/ 4355885 w 9162819"/>
              <a:gd name="connsiteY47" fmla="*/ 6081935 h 40897811"/>
              <a:gd name="connsiteX48" fmla="*/ 3335765 w 9162819"/>
              <a:gd name="connsiteY48" fmla="*/ 5730991 h 40897811"/>
              <a:gd name="connsiteX49" fmla="*/ 3171125 w 9162819"/>
              <a:gd name="connsiteY49" fmla="*/ 5131152 h 40897811"/>
              <a:gd name="connsiteX50" fmla="*/ 3100565 w 9162819"/>
              <a:gd name="connsiteY50" fmla="*/ 4823283 h 40897811"/>
              <a:gd name="connsiteX51" fmla="*/ 2709965 w 9162819"/>
              <a:gd name="connsiteY51" fmla="*/ 4618895 h 40897811"/>
              <a:gd name="connsiteX52" fmla="*/ 2888885 w 9162819"/>
              <a:gd name="connsiteY52" fmla="*/ 3617462 h 40897811"/>
              <a:gd name="connsiteX53" fmla="*/ 2653685 w 9162819"/>
              <a:gd name="connsiteY53" fmla="*/ 3283937 h 40897811"/>
              <a:gd name="connsiteX54" fmla="*/ 2435645 w 9162819"/>
              <a:gd name="connsiteY54" fmla="*/ 2515775 h 40897811"/>
              <a:gd name="connsiteX55" fmla="*/ 2435645 w 9162819"/>
              <a:gd name="connsiteY55" fmla="*/ 1784255 h 40897811"/>
              <a:gd name="connsiteX56" fmla="*/ 3958879 w 9162819"/>
              <a:gd name="connsiteY56" fmla="*/ 618010 h 40897811"/>
              <a:gd name="connsiteX57" fmla="*/ 4809245 w 9162819"/>
              <a:gd name="connsiteY57" fmla="*/ 163991 h 40897811"/>
              <a:gd name="connsiteX0" fmla="*/ 4809245 w 9162819"/>
              <a:gd name="connsiteY0" fmla="*/ 163991 h 40897811"/>
              <a:gd name="connsiteX1" fmla="*/ 6299285 w 9162819"/>
              <a:gd name="connsiteY1" fmla="*/ 515387 h 40897811"/>
              <a:gd name="connsiteX2" fmla="*/ 7404725 w 9162819"/>
              <a:gd name="connsiteY2" fmla="*/ 1721208 h 40897811"/>
              <a:gd name="connsiteX3" fmla="*/ 7216565 w 9162819"/>
              <a:gd name="connsiteY3" fmla="*/ 2644815 h 40897811"/>
              <a:gd name="connsiteX4" fmla="*/ 7051925 w 9162819"/>
              <a:gd name="connsiteY4" fmla="*/ 3696701 h 40897811"/>
              <a:gd name="connsiteX5" fmla="*/ 7240085 w 9162819"/>
              <a:gd name="connsiteY5" fmla="*/ 5005145 h 40897811"/>
              <a:gd name="connsiteX6" fmla="*/ 6863765 w 9162819"/>
              <a:gd name="connsiteY6" fmla="*/ 5261703 h 40897811"/>
              <a:gd name="connsiteX7" fmla="*/ 7028405 w 9162819"/>
              <a:gd name="connsiteY7" fmla="*/ 5758919 h 40897811"/>
              <a:gd name="connsiteX8" fmla="*/ 7122485 w 9162819"/>
              <a:gd name="connsiteY8" fmla="*/ 6287933 h 40897811"/>
              <a:gd name="connsiteX9" fmla="*/ 8310596 w 9162819"/>
              <a:gd name="connsiteY9" fmla="*/ 7459349 h 40897811"/>
              <a:gd name="connsiteX10" fmla="*/ 8693831 w 9162819"/>
              <a:gd name="connsiteY10" fmla="*/ 9542823 h 40897811"/>
              <a:gd name="connsiteX11" fmla="*/ 8227703 w 9162819"/>
              <a:gd name="connsiteY11" fmla="*/ 13812657 h 40897811"/>
              <a:gd name="connsiteX12" fmla="*/ 7295449 w 9162819"/>
              <a:gd name="connsiteY12" fmla="*/ 15896130 h 40897811"/>
              <a:gd name="connsiteX13" fmla="*/ 7197316 w 9162819"/>
              <a:gd name="connsiteY13" fmla="*/ 15896130 h 40897811"/>
              <a:gd name="connsiteX14" fmla="*/ 7724950 w 9162819"/>
              <a:gd name="connsiteY14" fmla="*/ 17542332 h 40897811"/>
              <a:gd name="connsiteX15" fmla="*/ 7724950 w 9162819"/>
              <a:gd name="connsiteY15" fmla="*/ 21323450 h 40897811"/>
              <a:gd name="connsiteX16" fmla="*/ 6733325 w 9162819"/>
              <a:gd name="connsiteY16" fmla="*/ 25558655 h 40897811"/>
              <a:gd name="connsiteX17" fmla="*/ 6363193 w 9162819"/>
              <a:gd name="connsiteY17" fmla="*/ 30403279 h 40897811"/>
              <a:gd name="connsiteX18" fmla="*/ 6550445 w 9162819"/>
              <a:gd name="connsiteY18" fmla="*/ 35891375 h 40897811"/>
              <a:gd name="connsiteX19" fmla="*/ 7464845 w 9162819"/>
              <a:gd name="connsiteY19" fmla="*/ 37262975 h 40897811"/>
              <a:gd name="connsiteX20" fmla="*/ 6733325 w 9162819"/>
              <a:gd name="connsiteY20" fmla="*/ 38543135 h 40897811"/>
              <a:gd name="connsiteX21" fmla="*/ 6731189 w 9162819"/>
              <a:gd name="connsiteY21" fmla="*/ 40409095 h 40897811"/>
              <a:gd name="connsiteX22" fmla="*/ 6276125 w 9162819"/>
              <a:gd name="connsiteY22" fmla="*/ 39640415 h 40897811"/>
              <a:gd name="connsiteX23" fmla="*/ 5361725 w 9162819"/>
              <a:gd name="connsiteY23" fmla="*/ 39914735 h 40897811"/>
              <a:gd name="connsiteX24" fmla="*/ 3247499 w 9162819"/>
              <a:gd name="connsiteY24" fmla="*/ 40897811 h 40897811"/>
              <a:gd name="connsiteX25" fmla="*/ 3624365 w 9162819"/>
              <a:gd name="connsiteY25" fmla="*/ 39000335 h 40897811"/>
              <a:gd name="connsiteX26" fmla="*/ 1039526 w 9162819"/>
              <a:gd name="connsiteY26" fmla="*/ 39843214 h 40897811"/>
              <a:gd name="connsiteX27" fmla="*/ 2801405 w 9162819"/>
              <a:gd name="connsiteY27" fmla="*/ 37903055 h 40897811"/>
              <a:gd name="connsiteX28" fmla="*/ 4355885 w 9162819"/>
              <a:gd name="connsiteY28" fmla="*/ 36348575 h 40897811"/>
              <a:gd name="connsiteX29" fmla="*/ 3492829 w 9162819"/>
              <a:gd name="connsiteY29" fmla="*/ 30403279 h 40897811"/>
              <a:gd name="connsiteX30" fmla="*/ 475266 w 9162819"/>
              <a:gd name="connsiteY30" fmla="*/ 29683066 h 40897811"/>
              <a:gd name="connsiteX31" fmla="*/ 1824583 w 9162819"/>
              <a:gd name="connsiteY31" fmla="*/ 19420030 h 40897811"/>
              <a:gd name="connsiteX32" fmla="*/ 1284856 w 9162819"/>
              <a:gd name="connsiteY32" fmla="*/ 19317142 h 40897811"/>
              <a:gd name="connsiteX33" fmla="*/ 990460 w 9162819"/>
              <a:gd name="connsiteY33" fmla="*/ 18725539 h 40897811"/>
              <a:gd name="connsiteX34" fmla="*/ 818729 w 9162819"/>
              <a:gd name="connsiteY34" fmla="*/ 18262545 h 40897811"/>
              <a:gd name="connsiteX35" fmla="*/ 229936 w 9162819"/>
              <a:gd name="connsiteY35" fmla="*/ 17773829 h 40897811"/>
              <a:gd name="connsiteX36" fmla="*/ 279002 w 9162819"/>
              <a:gd name="connsiteY36" fmla="*/ 17130781 h 40897811"/>
              <a:gd name="connsiteX37" fmla="*/ 843262 w 9162819"/>
              <a:gd name="connsiteY37" fmla="*/ 15201639 h 40897811"/>
              <a:gd name="connsiteX38" fmla="*/ 214696 w 9162819"/>
              <a:gd name="connsiteY38" fmla="*/ 14892977 h 40897811"/>
              <a:gd name="connsiteX39" fmla="*/ 745130 w 9162819"/>
              <a:gd name="connsiteY39" fmla="*/ 12886669 h 40897811"/>
              <a:gd name="connsiteX40" fmla="*/ 205403 w 9162819"/>
              <a:gd name="connsiteY40" fmla="*/ 12475119 h 40897811"/>
              <a:gd name="connsiteX41" fmla="*/ 426200 w 9162819"/>
              <a:gd name="connsiteY41" fmla="*/ 11986403 h 40897811"/>
              <a:gd name="connsiteX42" fmla="*/ 696064 w 9162819"/>
              <a:gd name="connsiteY42" fmla="*/ 11729184 h 40897811"/>
              <a:gd name="connsiteX43" fmla="*/ 1235790 w 9162819"/>
              <a:gd name="connsiteY43" fmla="*/ 10726030 h 40897811"/>
              <a:gd name="connsiteX44" fmla="*/ 2192579 w 9162819"/>
              <a:gd name="connsiteY44" fmla="*/ 10571698 h 40897811"/>
              <a:gd name="connsiteX45" fmla="*/ 2801405 w 9162819"/>
              <a:gd name="connsiteY45" fmla="*/ 7910735 h 40897811"/>
              <a:gd name="connsiteX46" fmla="*/ 3990125 w 9162819"/>
              <a:gd name="connsiteY46" fmla="*/ 7544975 h 40897811"/>
              <a:gd name="connsiteX47" fmla="*/ 4355885 w 9162819"/>
              <a:gd name="connsiteY47" fmla="*/ 6081935 h 40897811"/>
              <a:gd name="connsiteX48" fmla="*/ 3335765 w 9162819"/>
              <a:gd name="connsiteY48" fmla="*/ 5730991 h 40897811"/>
              <a:gd name="connsiteX49" fmla="*/ 3171125 w 9162819"/>
              <a:gd name="connsiteY49" fmla="*/ 5131152 h 40897811"/>
              <a:gd name="connsiteX50" fmla="*/ 3100565 w 9162819"/>
              <a:gd name="connsiteY50" fmla="*/ 4823283 h 40897811"/>
              <a:gd name="connsiteX51" fmla="*/ 2709965 w 9162819"/>
              <a:gd name="connsiteY51" fmla="*/ 4618895 h 40897811"/>
              <a:gd name="connsiteX52" fmla="*/ 2888885 w 9162819"/>
              <a:gd name="connsiteY52" fmla="*/ 3617462 h 40897811"/>
              <a:gd name="connsiteX53" fmla="*/ 2653685 w 9162819"/>
              <a:gd name="connsiteY53" fmla="*/ 3283937 h 40897811"/>
              <a:gd name="connsiteX54" fmla="*/ 2435645 w 9162819"/>
              <a:gd name="connsiteY54" fmla="*/ 2515775 h 40897811"/>
              <a:gd name="connsiteX55" fmla="*/ 2435645 w 9162819"/>
              <a:gd name="connsiteY55" fmla="*/ 1784255 h 40897811"/>
              <a:gd name="connsiteX56" fmla="*/ 3958879 w 9162819"/>
              <a:gd name="connsiteY56" fmla="*/ 618010 h 40897811"/>
              <a:gd name="connsiteX57" fmla="*/ 4809245 w 9162819"/>
              <a:gd name="connsiteY57" fmla="*/ 163991 h 40897811"/>
              <a:gd name="connsiteX0" fmla="*/ 4809245 w 9162819"/>
              <a:gd name="connsiteY0" fmla="*/ 163991 h 40897811"/>
              <a:gd name="connsiteX1" fmla="*/ 6299285 w 9162819"/>
              <a:gd name="connsiteY1" fmla="*/ 515387 h 40897811"/>
              <a:gd name="connsiteX2" fmla="*/ 7404725 w 9162819"/>
              <a:gd name="connsiteY2" fmla="*/ 1721208 h 40897811"/>
              <a:gd name="connsiteX3" fmla="*/ 7216565 w 9162819"/>
              <a:gd name="connsiteY3" fmla="*/ 2644815 h 40897811"/>
              <a:gd name="connsiteX4" fmla="*/ 7051925 w 9162819"/>
              <a:gd name="connsiteY4" fmla="*/ 3696701 h 40897811"/>
              <a:gd name="connsiteX5" fmla="*/ 7240085 w 9162819"/>
              <a:gd name="connsiteY5" fmla="*/ 5005145 h 40897811"/>
              <a:gd name="connsiteX6" fmla="*/ 6863765 w 9162819"/>
              <a:gd name="connsiteY6" fmla="*/ 5261703 h 40897811"/>
              <a:gd name="connsiteX7" fmla="*/ 7028405 w 9162819"/>
              <a:gd name="connsiteY7" fmla="*/ 5758919 h 40897811"/>
              <a:gd name="connsiteX8" fmla="*/ 7122485 w 9162819"/>
              <a:gd name="connsiteY8" fmla="*/ 6287933 h 40897811"/>
              <a:gd name="connsiteX9" fmla="*/ 8310596 w 9162819"/>
              <a:gd name="connsiteY9" fmla="*/ 7459349 h 40897811"/>
              <a:gd name="connsiteX10" fmla="*/ 8693831 w 9162819"/>
              <a:gd name="connsiteY10" fmla="*/ 9542823 h 40897811"/>
              <a:gd name="connsiteX11" fmla="*/ 8227703 w 9162819"/>
              <a:gd name="connsiteY11" fmla="*/ 13812657 h 40897811"/>
              <a:gd name="connsiteX12" fmla="*/ 7295449 w 9162819"/>
              <a:gd name="connsiteY12" fmla="*/ 15896130 h 40897811"/>
              <a:gd name="connsiteX13" fmla="*/ 7197316 w 9162819"/>
              <a:gd name="connsiteY13" fmla="*/ 15896130 h 40897811"/>
              <a:gd name="connsiteX14" fmla="*/ 7724950 w 9162819"/>
              <a:gd name="connsiteY14" fmla="*/ 17542332 h 40897811"/>
              <a:gd name="connsiteX15" fmla="*/ 7724950 w 9162819"/>
              <a:gd name="connsiteY15" fmla="*/ 21323450 h 40897811"/>
              <a:gd name="connsiteX16" fmla="*/ 6733325 w 9162819"/>
              <a:gd name="connsiteY16" fmla="*/ 25558655 h 40897811"/>
              <a:gd name="connsiteX17" fmla="*/ 6363193 w 9162819"/>
              <a:gd name="connsiteY17" fmla="*/ 30403279 h 40897811"/>
              <a:gd name="connsiteX18" fmla="*/ 6550445 w 9162819"/>
              <a:gd name="connsiteY18" fmla="*/ 35891375 h 40897811"/>
              <a:gd name="connsiteX19" fmla="*/ 7464845 w 9162819"/>
              <a:gd name="connsiteY19" fmla="*/ 37262975 h 40897811"/>
              <a:gd name="connsiteX20" fmla="*/ 6733325 w 9162819"/>
              <a:gd name="connsiteY20" fmla="*/ 38543135 h 40897811"/>
              <a:gd name="connsiteX21" fmla="*/ 6731189 w 9162819"/>
              <a:gd name="connsiteY21" fmla="*/ 40409095 h 40897811"/>
              <a:gd name="connsiteX22" fmla="*/ 6276125 w 9162819"/>
              <a:gd name="connsiteY22" fmla="*/ 39640415 h 40897811"/>
              <a:gd name="connsiteX23" fmla="*/ 5361725 w 9162819"/>
              <a:gd name="connsiteY23" fmla="*/ 39914735 h 40897811"/>
              <a:gd name="connsiteX24" fmla="*/ 3247499 w 9162819"/>
              <a:gd name="connsiteY24" fmla="*/ 40897811 h 40897811"/>
              <a:gd name="connsiteX25" fmla="*/ 3624365 w 9162819"/>
              <a:gd name="connsiteY25" fmla="*/ 39000335 h 40897811"/>
              <a:gd name="connsiteX26" fmla="*/ 1039526 w 9162819"/>
              <a:gd name="connsiteY26" fmla="*/ 39843214 h 40897811"/>
              <a:gd name="connsiteX27" fmla="*/ 3345631 w 9162819"/>
              <a:gd name="connsiteY27" fmla="*/ 38582841 h 40897811"/>
              <a:gd name="connsiteX28" fmla="*/ 4355885 w 9162819"/>
              <a:gd name="connsiteY28" fmla="*/ 36348575 h 40897811"/>
              <a:gd name="connsiteX29" fmla="*/ 3492829 w 9162819"/>
              <a:gd name="connsiteY29" fmla="*/ 30403279 h 40897811"/>
              <a:gd name="connsiteX30" fmla="*/ 475266 w 9162819"/>
              <a:gd name="connsiteY30" fmla="*/ 29683066 h 40897811"/>
              <a:gd name="connsiteX31" fmla="*/ 1824583 w 9162819"/>
              <a:gd name="connsiteY31" fmla="*/ 19420030 h 40897811"/>
              <a:gd name="connsiteX32" fmla="*/ 1284856 w 9162819"/>
              <a:gd name="connsiteY32" fmla="*/ 19317142 h 40897811"/>
              <a:gd name="connsiteX33" fmla="*/ 990460 w 9162819"/>
              <a:gd name="connsiteY33" fmla="*/ 18725539 h 40897811"/>
              <a:gd name="connsiteX34" fmla="*/ 818729 w 9162819"/>
              <a:gd name="connsiteY34" fmla="*/ 18262545 h 40897811"/>
              <a:gd name="connsiteX35" fmla="*/ 229936 w 9162819"/>
              <a:gd name="connsiteY35" fmla="*/ 17773829 h 40897811"/>
              <a:gd name="connsiteX36" fmla="*/ 279002 w 9162819"/>
              <a:gd name="connsiteY36" fmla="*/ 17130781 h 40897811"/>
              <a:gd name="connsiteX37" fmla="*/ 843262 w 9162819"/>
              <a:gd name="connsiteY37" fmla="*/ 15201639 h 40897811"/>
              <a:gd name="connsiteX38" fmla="*/ 214696 w 9162819"/>
              <a:gd name="connsiteY38" fmla="*/ 14892977 h 40897811"/>
              <a:gd name="connsiteX39" fmla="*/ 745130 w 9162819"/>
              <a:gd name="connsiteY39" fmla="*/ 12886669 h 40897811"/>
              <a:gd name="connsiteX40" fmla="*/ 205403 w 9162819"/>
              <a:gd name="connsiteY40" fmla="*/ 12475119 h 40897811"/>
              <a:gd name="connsiteX41" fmla="*/ 426200 w 9162819"/>
              <a:gd name="connsiteY41" fmla="*/ 11986403 h 40897811"/>
              <a:gd name="connsiteX42" fmla="*/ 696064 w 9162819"/>
              <a:gd name="connsiteY42" fmla="*/ 11729184 h 40897811"/>
              <a:gd name="connsiteX43" fmla="*/ 1235790 w 9162819"/>
              <a:gd name="connsiteY43" fmla="*/ 10726030 h 40897811"/>
              <a:gd name="connsiteX44" fmla="*/ 2192579 w 9162819"/>
              <a:gd name="connsiteY44" fmla="*/ 10571698 h 40897811"/>
              <a:gd name="connsiteX45" fmla="*/ 2801405 w 9162819"/>
              <a:gd name="connsiteY45" fmla="*/ 7910735 h 40897811"/>
              <a:gd name="connsiteX46" fmla="*/ 3990125 w 9162819"/>
              <a:gd name="connsiteY46" fmla="*/ 7544975 h 40897811"/>
              <a:gd name="connsiteX47" fmla="*/ 4355885 w 9162819"/>
              <a:gd name="connsiteY47" fmla="*/ 6081935 h 40897811"/>
              <a:gd name="connsiteX48" fmla="*/ 3335765 w 9162819"/>
              <a:gd name="connsiteY48" fmla="*/ 5730991 h 40897811"/>
              <a:gd name="connsiteX49" fmla="*/ 3171125 w 9162819"/>
              <a:gd name="connsiteY49" fmla="*/ 5131152 h 40897811"/>
              <a:gd name="connsiteX50" fmla="*/ 3100565 w 9162819"/>
              <a:gd name="connsiteY50" fmla="*/ 4823283 h 40897811"/>
              <a:gd name="connsiteX51" fmla="*/ 2709965 w 9162819"/>
              <a:gd name="connsiteY51" fmla="*/ 4618895 h 40897811"/>
              <a:gd name="connsiteX52" fmla="*/ 2888885 w 9162819"/>
              <a:gd name="connsiteY52" fmla="*/ 3617462 h 40897811"/>
              <a:gd name="connsiteX53" fmla="*/ 2653685 w 9162819"/>
              <a:gd name="connsiteY53" fmla="*/ 3283937 h 40897811"/>
              <a:gd name="connsiteX54" fmla="*/ 2435645 w 9162819"/>
              <a:gd name="connsiteY54" fmla="*/ 2515775 h 40897811"/>
              <a:gd name="connsiteX55" fmla="*/ 2435645 w 9162819"/>
              <a:gd name="connsiteY55" fmla="*/ 1784255 h 40897811"/>
              <a:gd name="connsiteX56" fmla="*/ 3958879 w 9162819"/>
              <a:gd name="connsiteY56" fmla="*/ 618010 h 40897811"/>
              <a:gd name="connsiteX57" fmla="*/ 4809245 w 9162819"/>
              <a:gd name="connsiteY57" fmla="*/ 163991 h 40897811"/>
              <a:gd name="connsiteX0" fmla="*/ 4809245 w 9162819"/>
              <a:gd name="connsiteY0" fmla="*/ 163991 h 40897811"/>
              <a:gd name="connsiteX1" fmla="*/ 6299285 w 9162819"/>
              <a:gd name="connsiteY1" fmla="*/ 515387 h 40897811"/>
              <a:gd name="connsiteX2" fmla="*/ 7404725 w 9162819"/>
              <a:gd name="connsiteY2" fmla="*/ 1721208 h 40897811"/>
              <a:gd name="connsiteX3" fmla="*/ 7216565 w 9162819"/>
              <a:gd name="connsiteY3" fmla="*/ 2644815 h 40897811"/>
              <a:gd name="connsiteX4" fmla="*/ 7051925 w 9162819"/>
              <a:gd name="connsiteY4" fmla="*/ 3696701 h 40897811"/>
              <a:gd name="connsiteX5" fmla="*/ 7240085 w 9162819"/>
              <a:gd name="connsiteY5" fmla="*/ 5005145 h 40897811"/>
              <a:gd name="connsiteX6" fmla="*/ 6863765 w 9162819"/>
              <a:gd name="connsiteY6" fmla="*/ 5261703 h 40897811"/>
              <a:gd name="connsiteX7" fmla="*/ 7028405 w 9162819"/>
              <a:gd name="connsiteY7" fmla="*/ 5758919 h 40897811"/>
              <a:gd name="connsiteX8" fmla="*/ 7122485 w 9162819"/>
              <a:gd name="connsiteY8" fmla="*/ 6287933 h 40897811"/>
              <a:gd name="connsiteX9" fmla="*/ 8310596 w 9162819"/>
              <a:gd name="connsiteY9" fmla="*/ 7459349 h 40897811"/>
              <a:gd name="connsiteX10" fmla="*/ 8693831 w 9162819"/>
              <a:gd name="connsiteY10" fmla="*/ 9542823 h 40897811"/>
              <a:gd name="connsiteX11" fmla="*/ 8227703 w 9162819"/>
              <a:gd name="connsiteY11" fmla="*/ 13812657 h 40897811"/>
              <a:gd name="connsiteX12" fmla="*/ 7295449 w 9162819"/>
              <a:gd name="connsiteY12" fmla="*/ 15896130 h 40897811"/>
              <a:gd name="connsiteX13" fmla="*/ 7197316 w 9162819"/>
              <a:gd name="connsiteY13" fmla="*/ 15896130 h 40897811"/>
              <a:gd name="connsiteX14" fmla="*/ 7724950 w 9162819"/>
              <a:gd name="connsiteY14" fmla="*/ 17542332 h 40897811"/>
              <a:gd name="connsiteX15" fmla="*/ 7724950 w 9162819"/>
              <a:gd name="connsiteY15" fmla="*/ 21323450 h 40897811"/>
              <a:gd name="connsiteX16" fmla="*/ 6733325 w 9162819"/>
              <a:gd name="connsiteY16" fmla="*/ 25558655 h 40897811"/>
              <a:gd name="connsiteX17" fmla="*/ 6363193 w 9162819"/>
              <a:gd name="connsiteY17" fmla="*/ 30403279 h 40897811"/>
              <a:gd name="connsiteX18" fmla="*/ 6550445 w 9162819"/>
              <a:gd name="connsiteY18" fmla="*/ 35891375 h 40897811"/>
              <a:gd name="connsiteX19" fmla="*/ 7464845 w 9162819"/>
              <a:gd name="connsiteY19" fmla="*/ 37262975 h 40897811"/>
              <a:gd name="connsiteX20" fmla="*/ 6733325 w 9162819"/>
              <a:gd name="connsiteY20" fmla="*/ 38543135 h 40897811"/>
              <a:gd name="connsiteX21" fmla="*/ 6731189 w 9162819"/>
              <a:gd name="connsiteY21" fmla="*/ 40409095 h 40897811"/>
              <a:gd name="connsiteX22" fmla="*/ 6276125 w 9162819"/>
              <a:gd name="connsiteY22" fmla="*/ 39640415 h 40897811"/>
              <a:gd name="connsiteX23" fmla="*/ 5361725 w 9162819"/>
              <a:gd name="connsiteY23" fmla="*/ 39914735 h 40897811"/>
              <a:gd name="connsiteX24" fmla="*/ 3247499 w 9162819"/>
              <a:gd name="connsiteY24" fmla="*/ 40897811 h 40897811"/>
              <a:gd name="connsiteX25" fmla="*/ 3624365 w 9162819"/>
              <a:gd name="connsiteY25" fmla="*/ 39000335 h 40897811"/>
              <a:gd name="connsiteX26" fmla="*/ 1039526 w 9162819"/>
              <a:gd name="connsiteY26" fmla="*/ 39843214 h 40897811"/>
              <a:gd name="connsiteX27" fmla="*/ 3345631 w 9162819"/>
              <a:gd name="connsiteY27" fmla="*/ 38582841 h 40897811"/>
              <a:gd name="connsiteX28" fmla="*/ 4302419 w 9162819"/>
              <a:gd name="connsiteY28" fmla="*/ 37811184 h 40897811"/>
              <a:gd name="connsiteX29" fmla="*/ 3492829 w 9162819"/>
              <a:gd name="connsiteY29" fmla="*/ 30403279 h 40897811"/>
              <a:gd name="connsiteX30" fmla="*/ 475266 w 9162819"/>
              <a:gd name="connsiteY30" fmla="*/ 29683066 h 40897811"/>
              <a:gd name="connsiteX31" fmla="*/ 1824583 w 9162819"/>
              <a:gd name="connsiteY31" fmla="*/ 19420030 h 40897811"/>
              <a:gd name="connsiteX32" fmla="*/ 1284856 w 9162819"/>
              <a:gd name="connsiteY32" fmla="*/ 19317142 h 40897811"/>
              <a:gd name="connsiteX33" fmla="*/ 990460 w 9162819"/>
              <a:gd name="connsiteY33" fmla="*/ 18725539 h 40897811"/>
              <a:gd name="connsiteX34" fmla="*/ 818729 w 9162819"/>
              <a:gd name="connsiteY34" fmla="*/ 18262545 h 40897811"/>
              <a:gd name="connsiteX35" fmla="*/ 229936 w 9162819"/>
              <a:gd name="connsiteY35" fmla="*/ 17773829 h 40897811"/>
              <a:gd name="connsiteX36" fmla="*/ 279002 w 9162819"/>
              <a:gd name="connsiteY36" fmla="*/ 17130781 h 40897811"/>
              <a:gd name="connsiteX37" fmla="*/ 843262 w 9162819"/>
              <a:gd name="connsiteY37" fmla="*/ 15201639 h 40897811"/>
              <a:gd name="connsiteX38" fmla="*/ 214696 w 9162819"/>
              <a:gd name="connsiteY38" fmla="*/ 14892977 h 40897811"/>
              <a:gd name="connsiteX39" fmla="*/ 745130 w 9162819"/>
              <a:gd name="connsiteY39" fmla="*/ 12886669 h 40897811"/>
              <a:gd name="connsiteX40" fmla="*/ 205403 w 9162819"/>
              <a:gd name="connsiteY40" fmla="*/ 12475119 h 40897811"/>
              <a:gd name="connsiteX41" fmla="*/ 426200 w 9162819"/>
              <a:gd name="connsiteY41" fmla="*/ 11986403 h 40897811"/>
              <a:gd name="connsiteX42" fmla="*/ 696064 w 9162819"/>
              <a:gd name="connsiteY42" fmla="*/ 11729184 h 40897811"/>
              <a:gd name="connsiteX43" fmla="*/ 1235790 w 9162819"/>
              <a:gd name="connsiteY43" fmla="*/ 10726030 h 40897811"/>
              <a:gd name="connsiteX44" fmla="*/ 2192579 w 9162819"/>
              <a:gd name="connsiteY44" fmla="*/ 10571698 h 40897811"/>
              <a:gd name="connsiteX45" fmla="*/ 2801405 w 9162819"/>
              <a:gd name="connsiteY45" fmla="*/ 7910735 h 40897811"/>
              <a:gd name="connsiteX46" fmla="*/ 3990125 w 9162819"/>
              <a:gd name="connsiteY46" fmla="*/ 7544975 h 40897811"/>
              <a:gd name="connsiteX47" fmla="*/ 4355885 w 9162819"/>
              <a:gd name="connsiteY47" fmla="*/ 6081935 h 40897811"/>
              <a:gd name="connsiteX48" fmla="*/ 3335765 w 9162819"/>
              <a:gd name="connsiteY48" fmla="*/ 5730991 h 40897811"/>
              <a:gd name="connsiteX49" fmla="*/ 3171125 w 9162819"/>
              <a:gd name="connsiteY49" fmla="*/ 5131152 h 40897811"/>
              <a:gd name="connsiteX50" fmla="*/ 3100565 w 9162819"/>
              <a:gd name="connsiteY50" fmla="*/ 4823283 h 40897811"/>
              <a:gd name="connsiteX51" fmla="*/ 2709965 w 9162819"/>
              <a:gd name="connsiteY51" fmla="*/ 4618895 h 40897811"/>
              <a:gd name="connsiteX52" fmla="*/ 2888885 w 9162819"/>
              <a:gd name="connsiteY52" fmla="*/ 3617462 h 40897811"/>
              <a:gd name="connsiteX53" fmla="*/ 2653685 w 9162819"/>
              <a:gd name="connsiteY53" fmla="*/ 3283937 h 40897811"/>
              <a:gd name="connsiteX54" fmla="*/ 2435645 w 9162819"/>
              <a:gd name="connsiteY54" fmla="*/ 2515775 h 40897811"/>
              <a:gd name="connsiteX55" fmla="*/ 2435645 w 9162819"/>
              <a:gd name="connsiteY55" fmla="*/ 1784255 h 40897811"/>
              <a:gd name="connsiteX56" fmla="*/ 3958879 w 9162819"/>
              <a:gd name="connsiteY56" fmla="*/ 618010 h 40897811"/>
              <a:gd name="connsiteX57" fmla="*/ 4809245 w 9162819"/>
              <a:gd name="connsiteY57" fmla="*/ 163991 h 40897811"/>
              <a:gd name="connsiteX0" fmla="*/ 4809245 w 9162819"/>
              <a:gd name="connsiteY0" fmla="*/ 163991 h 40897811"/>
              <a:gd name="connsiteX1" fmla="*/ 6299285 w 9162819"/>
              <a:gd name="connsiteY1" fmla="*/ 515387 h 40897811"/>
              <a:gd name="connsiteX2" fmla="*/ 7404725 w 9162819"/>
              <a:gd name="connsiteY2" fmla="*/ 1721208 h 40897811"/>
              <a:gd name="connsiteX3" fmla="*/ 7216565 w 9162819"/>
              <a:gd name="connsiteY3" fmla="*/ 2644815 h 40897811"/>
              <a:gd name="connsiteX4" fmla="*/ 7051925 w 9162819"/>
              <a:gd name="connsiteY4" fmla="*/ 3696701 h 40897811"/>
              <a:gd name="connsiteX5" fmla="*/ 7240085 w 9162819"/>
              <a:gd name="connsiteY5" fmla="*/ 5005145 h 40897811"/>
              <a:gd name="connsiteX6" fmla="*/ 6863765 w 9162819"/>
              <a:gd name="connsiteY6" fmla="*/ 5261703 h 40897811"/>
              <a:gd name="connsiteX7" fmla="*/ 7028405 w 9162819"/>
              <a:gd name="connsiteY7" fmla="*/ 5758919 h 40897811"/>
              <a:gd name="connsiteX8" fmla="*/ 7122485 w 9162819"/>
              <a:gd name="connsiteY8" fmla="*/ 6287933 h 40897811"/>
              <a:gd name="connsiteX9" fmla="*/ 8310596 w 9162819"/>
              <a:gd name="connsiteY9" fmla="*/ 7459349 h 40897811"/>
              <a:gd name="connsiteX10" fmla="*/ 8693831 w 9162819"/>
              <a:gd name="connsiteY10" fmla="*/ 9542823 h 40897811"/>
              <a:gd name="connsiteX11" fmla="*/ 8227703 w 9162819"/>
              <a:gd name="connsiteY11" fmla="*/ 13812657 h 40897811"/>
              <a:gd name="connsiteX12" fmla="*/ 7295449 w 9162819"/>
              <a:gd name="connsiteY12" fmla="*/ 15896130 h 40897811"/>
              <a:gd name="connsiteX13" fmla="*/ 7197316 w 9162819"/>
              <a:gd name="connsiteY13" fmla="*/ 15896130 h 40897811"/>
              <a:gd name="connsiteX14" fmla="*/ 7724950 w 9162819"/>
              <a:gd name="connsiteY14" fmla="*/ 17542332 h 40897811"/>
              <a:gd name="connsiteX15" fmla="*/ 7724950 w 9162819"/>
              <a:gd name="connsiteY15" fmla="*/ 21323450 h 40897811"/>
              <a:gd name="connsiteX16" fmla="*/ 6733325 w 9162819"/>
              <a:gd name="connsiteY16" fmla="*/ 25558655 h 40897811"/>
              <a:gd name="connsiteX17" fmla="*/ 6363193 w 9162819"/>
              <a:gd name="connsiteY17" fmla="*/ 30403279 h 40897811"/>
              <a:gd name="connsiteX18" fmla="*/ 6550445 w 9162819"/>
              <a:gd name="connsiteY18" fmla="*/ 35891375 h 40897811"/>
              <a:gd name="connsiteX19" fmla="*/ 7464845 w 9162819"/>
              <a:gd name="connsiteY19" fmla="*/ 37262975 h 40897811"/>
              <a:gd name="connsiteX20" fmla="*/ 6733325 w 9162819"/>
              <a:gd name="connsiteY20" fmla="*/ 38543135 h 40897811"/>
              <a:gd name="connsiteX21" fmla="*/ 6731189 w 9162819"/>
              <a:gd name="connsiteY21" fmla="*/ 40409095 h 40897811"/>
              <a:gd name="connsiteX22" fmla="*/ 6276125 w 9162819"/>
              <a:gd name="connsiteY22" fmla="*/ 39640415 h 40897811"/>
              <a:gd name="connsiteX23" fmla="*/ 5361725 w 9162819"/>
              <a:gd name="connsiteY23" fmla="*/ 39914735 h 40897811"/>
              <a:gd name="connsiteX24" fmla="*/ 3247499 w 9162819"/>
              <a:gd name="connsiteY24" fmla="*/ 40897811 h 40897811"/>
              <a:gd name="connsiteX25" fmla="*/ 3624365 w 9162819"/>
              <a:gd name="connsiteY25" fmla="*/ 39000335 h 40897811"/>
              <a:gd name="connsiteX26" fmla="*/ 1039526 w 9162819"/>
              <a:gd name="connsiteY26" fmla="*/ 39843214 h 40897811"/>
              <a:gd name="connsiteX27" fmla="*/ 3345631 w 9162819"/>
              <a:gd name="connsiteY27" fmla="*/ 38582841 h 40897811"/>
              <a:gd name="connsiteX28" fmla="*/ 4425084 w 9162819"/>
              <a:gd name="connsiteY28" fmla="*/ 37193859 h 40897811"/>
              <a:gd name="connsiteX29" fmla="*/ 3492829 w 9162819"/>
              <a:gd name="connsiteY29" fmla="*/ 30403279 h 40897811"/>
              <a:gd name="connsiteX30" fmla="*/ 475266 w 9162819"/>
              <a:gd name="connsiteY30" fmla="*/ 29683066 h 40897811"/>
              <a:gd name="connsiteX31" fmla="*/ 1824583 w 9162819"/>
              <a:gd name="connsiteY31" fmla="*/ 19420030 h 40897811"/>
              <a:gd name="connsiteX32" fmla="*/ 1284856 w 9162819"/>
              <a:gd name="connsiteY32" fmla="*/ 19317142 h 40897811"/>
              <a:gd name="connsiteX33" fmla="*/ 990460 w 9162819"/>
              <a:gd name="connsiteY33" fmla="*/ 18725539 h 40897811"/>
              <a:gd name="connsiteX34" fmla="*/ 818729 w 9162819"/>
              <a:gd name="connsiteY34" fmla="*/ 18262545 h 40897811"/>
              <a:gd name="connsiteX35" fmla="*/ 229936 w 9162819"/>
              <a:gd name="connsiteY35" fmla="*/ 17773829 h 40897811"/>
              <a:gd name="connsiteX36" fmla="*/ 279002 w 9162819"/>
              <a:gd name="connsiteY36" fmla="*/ 17130781 h 40897811"/>
              <a:gd name="connsiteX37" fmla="*/ 843262 w 9162819"/>
              <a:gd name="connsiteY37" fmla="*/ 15201639 h 40897811"/>
              <a:gd name="connsiteX38" fmla="*/ 214696 w 9162819"/>
              <a:gd name="connsiteY38" fmla="*/ 14892977 h 40897811"/>
              <a:gd name="connsiteX39" fmla="*/ 745130 w 9162819"/>
              <a:gd name="connsiteY39" fmla="*/ 12886669 h 40897811"/>
              <a:gd name="connsiteX40" fmla="*/ 205403 w 9162819"/>
              <a:gd name="connsiteY40" fmla="*/ 12475119 h 40897811"/>
              <a:gd name="connsiteX41" fmla="*/ 426200 w 9162819"/>
              <a:gd name="connsiteY41" fmla="*/ 11986403 h 40897811"/>
              <a:gd name="connsiteX42" fmla="*/ 696064 w 9162819"/>
              <a:gd name="connsiteY42" fmla="*/ 11729184 h 40897811"/>
              <a:gd name="connsiteX43" fmla="*/ 1235790 w 9162819"/>
              <a:gd name="connsiteY43" fmla="*/ 10726030 h 40897811"/>
              <a:gd name="connsiteX44" fmla="*/ 2192579 w 9162819"/>
              <a:gd name="connsiteY44" fmla="*/ 10571698 h 40897811"/>
              <a:gd name="connsiteX45" fmla="*/ 2801405 w 9162819"/>
              <a:gd name="connsiteY45" fmla="*/ 7910735 h 40897811"/>
              <a:gd name="connsiteX46" fmla="*/ 3990125 w 9162819"/>
              <a:gd name="connsiteY46" fmla="*/ 7544975 h 40897811"/>
              <a:gd name="connsiteX47" fmla="*/ 4355885 w 9162819"/>
              <a:gd name="connsiteY47" fmla="*/ 6081935 h 40897811"/>
              <a:gd name="connsiteX48" fmla="*/ 3335765 w 9162819"/>
              <a:gd name="connsiteY48" fmla="*/ 5730991 h 40897811"/>
              <a:gd name="connsiteX49" fmla="*/ 3171125 w 9162819"/>
              <a:gd name="connsiteY49" fmla="*/ 5131152 h 40897811"/>
              <a:gd name="connsiteX50" fmla="*/ 3100565 w 9162819"/>
              <a:gd name="connsiteY50" fmla="*/ 4823283 h 40897811"/>
              <a:gd name="connsiteX51" fmla="*/ 2709965 w 9162819"/>
              <a:gd name="connsiteY51" fmla="*/ 4618895 h 40897811"/>
              <a:gd name="connsiteX52" fmla="*/ 2888885 w 9162819"/>
              <a:gd name="connsiteY52" fmla="*/ 3617462 h 40897811"/>
              <a:gd name="connsiteX53" fmla="*/ 2653685 w 9162819"/>
              <a:gd name="connsiteY53" fmla="*/ 3283937 h 40897811"/>
              <a:gd name="connsiteX54" fmla="*/ 2435645 w 9162819"/>
              <a:gd name="connsiteY54" fmla="*/ 2515775 h 40897811"/>
              <a:gd name="connsiteX55" fmla="*/ 2435645 w 9162819"/>
              <a:gd name="connsiteY55" fmla="*/ 1784255 h 40897811"/>
              <a:gd name="connsiteX56" fmla="*/ 3958879 w 9162819"/>
              <a:gd name="connsiteY56" fmla="*/ 618010 h 40897811"/>
              <a:gd name="connsiteX57" fmla="*/ 4809245 w 9162819"/>
              <a:gd name="connsiteY57" fmla="*/ 163991 h 40897811"/>
              <a:gd name="connsiteX0" fmla="*/ 4809245 w 9162819"/>
              <a:gd name="connsiteY0" fmla="*/ 163991 h 40897811"/>
              <a:gd name="connsiteX1" fmla="*/ 6299285 w 9162819"/>
              <a:gd name="connsiteY1" fmla="*/ 515387 h 40897811"/>
              <a:gd name="connsiteX2" fmla="*/ 7404725 w 9162819"/>
              <a:gd name="connsiteY2" fmla="*/ 1721208 h 40897811"/>
              <a:gd name="connsiteX3" fmla="*/ 7216565 w 9162819"/>
              <a:gd name="connsiteY3" fmla="*/ 2644815 h 40897811"/>
              <a:gd name="connsiteX4" fmla="*/ 7051925 w 9162819"/>
              <a:gd name="connsiteY4" fmla="*/ 3696701 h 40897811"/>
              <a:gd name="connsiteX5" fmla="*/ 7240085 w 9162819"/>
              <a:gd name="connsiteY5" fmla="*/ 5005145 h 40897811"/>
              <a:gd name="connsiteX6" fmla="*/ 6863765 w 9162819"/>
              <a:gd name="connsiteY6" fmla="*/ 5261703 h 40897811"/>
              <a:gd name="connsiteX7" fmla="*/ 7028405 w 9162819"/>
              <a:gd name="connsiteY7" fmla="*/ 5758919 h 40897811"/>
              <a:gd name="connsiteX8" fmla="*/ 7122485 w 9162819"/>
              <a:gd name="connsiteY8" fmla="*/ 6287933 h 40897811"/>
              <a:gd name="connsiteX9" fmla="*/ 8310596 w 9162819"/>
              <a:gd name="connsiteY9" fmla="*/ 7459349 h 40897811"/>
              <a:gd name="connsiteX10" fmla="*/ 8693831 w 9162819"/>
              <a:gd name="connsiteY10" fmla="*/ 9542823 h 40897811"/>
              <a:gd name="connsiteX11" fmla="*/ 8227703 w 9162819"/>
              <a:gd name="connsiteY11" fmla="*/ 13812657 h 40897811"/>
              <a:gd name="connsiteX12" fmla="*/ 7295449 w 9162819"/>
              <a:gd name="connsiteY12" fmla="*/ 15896130 h 40897811"/>
              <a:gd name="connsiteX13" fmla="*/ 7197316 w 9162819"/>
              <a:gd name="connsiteY13" fmla="*/ 15896130 h 40897811"/>
              <a:gd name="connsiteX14" fmla="*/ 7724950 w 9162819"/>
              <a:gd name="connsiteY14" fmla="*/ 17542332 h 40897811"/>
              <a:gd name="connsiteX15" fmla="*/ 7724950 w 9162819"/>
              <a:gd name="connsiteY15" fmla="*/ 21323450 h 40897811"/>
              <a:gd name="connsiteX16" fmla="*/ 6733325 w 9162819"/>
              <a:gd name="connsiteY16" fmla="*/ 25558655 h 40897811"/>
              <a:gd name="connsiteX17" fmla="*/ 6363193 w 9162819"/>
              <a:gd name="connsiteY17" fmla="*/ 30403279 h 40897811"/>
              <a:gd name="connsiteX18" fmla="*/ 6550445 w 9162819"/>
              <a:gd name="connsiteY18" fmla="*/ 35891375 h 40897811"/>
              <a:gd name="connsiteX19" fmla="*/ 7464845 w 9162819"/>
              <a:gd name="connsiteY19" fmla="*/ 37262975 h 40897811"/>
              <a:gd name="connsiteX20" fmla="*/ 6733325 w 9162819"/>
              <a:gd name="connsiteY20" fmla="*/ 38543135 h 40897811"/>
              <a:gd name="connsiteX21" fmla="*/ 6731189 w 9162819"/>
              <a:gd name="connsiteY21" fmla="*/ 40409095 h 40897811"/>
              <a:gd name="connsiteX22" fmla="*/ 6276125 w 9162819"/>
              <a:gd name="connsiteY22" fmla="*/ 39640415 h 40897811"/>
              <a:gd name="connsiteX23" fmla="*/ 5361725 w 9162819"/>
              <a:gd name="connsiteY23" fmla="*/ 39914735 h 40897811"/>
              <a:gd name="connsiteX24" fmla="*/ 3247499 w 9162819"/>
              <a:gd name="connsiteY24" fmla="*/ 40897811 h 40897811"/>
              <a:gd name="connsiteX25" fmla="*/ 3624365 w 9162819"/>
              <a:gd name="connsiteY25" fmla="*/ 39000335 h 40897811"/>
              <a:gd name="connsiteX26" fmla="*/ 1039526 w 9162819"/>
              <a:gd name="connsiteY26" fmla="*/ 39843214 h 40897811"/>
              <a:gd name="connsiteX27" fmla="*/ 3345631 w 9162819"/>
              <a:gd name="connsiteY27" fmla="*/ 38582841 h 40897811"/>
              <a:gd name="connsiteX28" fmla="*/ 4474150 w 9162819"/>
              <a:gd name="connsiteY28" fmla="*/ 36936640 h 40897811"/>
              <a:gd name="connsiteX29" fmla="*/ 3492829 w 9162819"/>
              <a:gd name="connsiteY29" fmla="*/ 30403279 h 40897811"/>
              <a:gd name="connsiteX30" fmla="*/ 475266 w 9162819"/>
              <a:gd name="connsiteY30" fmla="*/ 29683066 h 40897811"/>
              <a:gd name="connsiteX31" fmla="*/ 1824583 w 9162819"/>
              <a:gd name="connsiteY31" fmla="*/ 19420030 h 40897811"/>
              <a:gd name="connsiteX32" fmla="*/ 1284856 w 9162819"/>
              <a:gd name="connsiteY32" fmla="*/ 19317142 h 40897811"/>
              <a:gd name="connsiteX33" fmla="*/ 990460 w 9162819"/>
              <a:gd name="connsiteY33" fmla="*/ 18725539 h 40897811"/>
              <a:gd name="connsiteX34" fmla="*/ 818729 w 9162819"/>
              <a:gd name="connsiteY34" fmla="*/ 18262545 h 40897811"/>
              <a:gd name="connsiteX35" fmla="*/ 229936 w 9162819"/>
              <a:gd name="connsiteY35" fmla="*/ 17773829 h 40897811"/>
              <a:gd name="connsiteX36" fmla="*/ 279002 w 9162819"/>
              <a:gd name="connsiteY36" fmla="*/ 17130781 h 40897811"/>
              <a:gd name="connsiteX37" fmla="*/ 843262 w 9162819"/>
              <a:gd name="connsiteY37" fmla="*/ 15201639 h 40897811"/>
              <a:gd name="connsiteX38" fmla="*/ 214696 w 9162819"/>
              <a:gd name="connsiteY38" fmla="*/ 14892977 h 40897811"/>
              <a:gd name="connsiteX39" fmla="*/ 745130 w 9162819"/>
              <a:gd name="connsiteY39" fmla="*/ 12886669 h 40897811"/>
              <a:gd name="connsiteX40" fmla="*/ 205403 w 9162819"/>
              <a:gd name="connsiteY40" fmla="*/ 12475119 h 40897811"/>
              <a:gd name="connsiteX41" fmla="*/ 426200 w 9162819"/>
              <a:gd name="connsiteY41" fmla="*/ 11986403 h 40897811"/>
              <a:gd name="connsiteX42" fmla="*/ 696064 w 9162819"/>
              <a:gd name="connsiteY42" fmla="*/ 11729184 h 40897811"/>
              <a:gd name="connsiteX43" fmla="*/ 1235790 w 9162819"/>
              <a:gd name="connsiteY43" fmla="*/ 10726030 h 40897811"/>
              <a:gd name="connsiteX44" fmla="*/ 2192579 w 9162819"/>
              <a:gd name="connsiteY44" fmla="*/ 10571698 h 40897811"/>
              <a:gd name="connsiteX45" fmla="*/ 2801405 w 9162819"/>
              <a:gd name="connsiteY45" fmla="*/ 7910735 h 40897811"/>
              <a:gd name="connsiteX46" fmla="*/ 3990125 w 9162819"/>
              <a:gd name="connsiteY46" fmla="*/ 7544975 h 40897811"/>
              <a:gd name="connsiteX47" fmla="*/ 4355885 w 9162819"/>
              <a:gd name="connsiteY47" fmla="*/ 6081935 h 40897811"/>
              <a:gd name="connsiteX48" fmla="*/ 3335765 w 9162819"/>
              <a:gd name="connsiteY48" fmla="*/ 5730991 h 40897811"/>
              <a:gd name="connsiteX49" fmla="*/ 3171125 w 9162819"/>
              <a:gd name="connsiteY49" fmla="*/ 5131152 h 40897811"/>
              <a:gd name="connsiteX50" fmla="*/ 3100565 w 9162819"/>
              <a:gd name="connsiteY50" fmla="*/ 4823283 h 40897811"/>
              <a:gd name="connsiteX51" fmla="*/ 2709965 w 9162819"/>
              <a:gd name="connsiteY51" fmla="*/ 4618895 h 40897811"/>
              <a:gd name="connsiteX52" fmla="*/ 2888885 w 9162819"/>
              <a:gd name="connsiteY52" fmla="*/ 3617462 h 40897811"/>
              <a:gd name="connsiteX53" fmla="*/ 2653685 w 9162819"/>
              <a:gd name="connsiteY53" fmla="*/ 3283937 h 40897811"/>
              <a:gd name="connsiteX54" fmla="*/ 2435645 w 9162819"/>
              <a:gd name="connsiteY54" fmla="*/ 2515775 h 40897811"/>
              <a:gd name="connsiteX55" fmla="*/ 2435645 w 9162819"/>
              <a:gd name="connsiteY55" fmla="*/ 1784255 h 40897811"/>
              <a:gd name="connsiteX56" fmla="*/ 3958879 w 9162819"/>
              <a:gd name="connsiteY56" fmla="*/ 618010 h 40897811"/>
              <a:gd name="connsiteX57" fmla="*/ 4809245 w 9162819"/>
              <a:gd name="connsiteY57" fmla="*/ 163991 h 40897811"/>
              <a:gd name="connsiteX0" fmla="*/ 4809245 w 9162819"/>
              <a:gd name="connsiteY0" fmla="*/ 163991 h 40897811"/>
              <a:gd name="connsiteX1" fmla="*/ 6299285 w 9162819"/>
              <a:gd name="connsiteY1" fmla="*/ 515387 h 40897811"/>
              <a:gd name="connsiteX2" fmla="*/ 7404725 w 9162819"/>
              <a:gd name="connsiteY2" fmla="*/ 1721208 h 40897811"/>
              <a:gd name="connsiteX3" fmla="*/ 7216565 w 9162819"/>
              <a:gd name="connsiteY3" fmla="*/ 2644815 h 40897811"/>
              <a:gd name="connsiteX4" fmla="*/ 7051925 w 9162819"/>
              <a:gd name="connsiteY4" fmla="*/ 3696701 h 40897811"/>
              <a:gd name="connsiteX5" fmla="*/ 7240085 w 9162819"/>
              <a:gd name="connsiteY5" fmla="*/ 5005145 h 40897811"/>
              <a:gd name="connsiteX6" fmla="*/ 6863765 w 9162819"/>
              <a:gd name="connsiteY6" fmla="*/ 5261703 h 40897811"/>
              <a:gd name="connsiteX7" fmla="*/ 7028405 w 9162819"/>
              <a:gd name="connsiteY7" fmla="*/ 5758919 h 40897811"/>
              <a:gd name="connsiteX8" fmla="*/ 7122485 w 9162819"/>
              <a:gd name="connsiteY8" fmla="*/ 6287933 h 40897811"/>
              <a:gd name="connsiteX9" fmla="*/ 8310596 w 9162819"/>
              <a:gd name="connsiteY9" fmla="*/ 7459349 h 40897811"/>
              <a:gd name="connsiteX10" fmla="*/ 8693831 w 9162819"/>
              <a:gd name="connsiteY10" fmla="*/ 9542823 h 40897811"/>
              <a:gd name="connsiteX11" fmla="*/ 8227703 w 9162819"/>
              <a:gd name="connsiteY11" fmla="*/ 13812657 h 40897811"/>
              <a:gd name="connsiteX12" fmla="*/ 7295449 w 9162819"/>
              <a:gd name="connsiteY12" fmla="*/ 15896130 h 40897811"/>
              <a:gd name="connsiteX13" fmla="*/ 7197316 w 9162819"/>
              <a:gd name="connsiteY13" fmla="*/ 15896130 h 40897811"/>
              <a:gd name="connsiteX14" fmla="*/ 7724950 w 9162819"/>
              <a:gd name="connsiteY14" fmla="*/ 17542332 h 40897811"/>
              <a:gd name="connsiteX15" fmla="*/ 7724950 w 9162819"/>
              <a:gd name="connsiteY15" fmla="*/ 21323450 h 40897811"/>
              <a:gd name="connsiteX16" fmla="*/ 6733325 w 9162819"/>
              <a:gd name="connsiteY16" fmla="*/ 25558655 h 40897811"/>
              <a:gd name="connsiteX17" fmla="*/ 6363193 w 9162819"/>
              <a:gd name="connsiteY17" fmla="*/ 30403279 h 40897811"/>
              <a:gd name="connsiteX18" fmla="*/ 6550445 w 9162819"/>
              <a:gd name="connsiteY18" fmla="*/ 35891375 h 40897811"/>
              <a:gd name="connsiteX19" fmla="*/ 7464845 w 9162819"/>
              <a:gd name="connsiteY19" fmla="*/ 37262975 h 40897811"/>
              <a:gd name="connsiteX20" fmla="*/ 6733325 w 9162819"/>
              <a:gd name="connsiteY20" fmla="*/ 38543135 h 40897811"/>
              <a:gd name="connsiteX21" fmla="*/ 6731189 w 9162819"/>
              <a:gd name="connsiteY21" fmla="*/ 40409095 h 40897811"/>
              <a:gd name="connsiteX22" fmla="*/ 6276125 w 9162819"/>
              <a:gd name="connsiteY22" fmla="*/ 39640415 h 40897811"/>
              <a:gd name="connsiteX23" fmla="*/ 5361725 w 9162819"/>
              <a:gd name="connsiteY23" fmla="*/ 39914735 h 40897811"/>
              <a:gd name="connsiteX24" fmla="*/ 3247499 w 9162819"/>
              <a:gd name="connsiteY24" fmla="*/ 40897811 h 40897811"/>
              <a:gd name="connsiteX25" fmla="*/ 3624365 w 9162819"/>
              <a:gd name="connsiteY25" fmla="*/ 39000335 h 40897811"/>
              <a:gd name="connsiteX26" fmla="*/ 1039526 w 9162819"/>
              <a:gd name="connsiteY26" fmla="*/ 39843214 h 40897811"/>
              <a:gd name="connsiteX27" fmla="*/ 3345631 w 9162819"/>
              <a:gd name="connsiteY27" fmla="*/ 38582841 h 40897811"/>
              <a:gd name="connsiteX28" fmla="*/ 4376018 w 9162819"/>
              <a:gd name="connsiteY28" fmla="*/ 37245302 h 40897811"/>
              <a:gd name="connsiteX29" fmla="*/ 3492829 w 9162819"/>
              <a:gd name="connsiteY29" fmla="*/ 30403279 h 40897811"/>
              <a:gd name="connsiteX30" fmla="*/ 475266 w 9162819"/>
              <a:gd name="connsiteY30" fmla="*/ 29683066 h 40897811"/>
              <a:gd name="connsiteX31" fmla="*/ 1824583 w 9162819"/>
              <a:gd name="connsiteY31" fmla="*/ 19420030 h 40897811"/>
              <a:gd name="connsiteX32" fmla="*/ 1284856 w 9162819"/>
              <a:gd name="connsiteY32" fmla="*/ 19317142 h 40897811"/>
              <a:gd name="connsiteX33" fmla="*/ 990460 w 9162819"/>
              <a:gd name="connsiteY33" fmla="*/ 18725539 h 40897811"/>
              <a:gd name="connsiteX34" fmla="*/ 818729 w 9162819"/>
              <a:gd name="connsiteY34" fmla="*/ 18262545 h 40897811"/>
              <a:gd name="connsiteX35" fmla="*/ 229936 w 9162819"/>
              <a:gd name="connsiteY35" fmla="*/ 17773829 h 40897811"/>
              <a:gd name="connsiteX36" fmla="*/ 279002 w 9162819"/>
              <a:gd name="connsiteY36" fmla="*/ 17130781 h 40897811"/>
              <a:gd name="connsiteX37" fmla="*/ 843262 w 9162819"/>
              <a:gd name="connsiteY37" fmla="*/ 15201639 h 40897811"/>
              <a:gd name="connsiteX38" fmla="*/ 214696 w 9162819"/>
              <a:gd name="connsiteY38" fmla="*/ 14892977 h 40897811"/>
              <a:gd name="connsiteX39" fmla="*/ 745130 w 9162819"/>
              <a:gd name="connsiteY39" fmla="*/ 12886669 h 40897811"/>
              <a:gd name="connsiteX40" fmla="*/ 205403 w 9162819"/>
              <a:gd name="connsiteY40" fmla="*/ 12475119 h 40897811"/>
              <a:gd name="connsiteX41" fmla="*/ 426200 w 9162819"/>
              <a:gd name="connsiteY41" fmla="*/ 11986403 h 40897811"/>
              <a:gd name="connsiteX42" fmla="*/ 696064 w 9162819"/>
              <a:gd name="connsiteY42" fmla="*/ 11729184 h 40897811"/>
              <a:gd name="connsiteX43" fmla="*/ 1235790 w 9162819"/>
              <a:gd name="connsiteY43" fmla="*/ 10726030 h 40897811"/>
              <a:gd name="connsiteX44" fmla="*/ 2192579 w 9162819"/>
              <a:gd name="connsiteY44" fmla="*/ 10571698 h 40897811"/>
              <a:gd name="connsiteX45" fmla="*/ 2801405 w 9162819"/>
              <a:gd name="connsiteY45" fmla="*/ 7910735 h 40897811"/>
              <a:gd name="connsiteX46" fmla="*/ 3990125 w 9162819"/>
              <a:gd name="connsiteY46" fmla="*/ 7544975 h 40897811"/>
              <a:gd name="connsiteX47" fmla="*/ 4355885 w 9162819"/>
              <a:gd name="connsiteY47" fmla="*/ 6081935 h 40897811"/>
              <a:gd name="connsiteX48" fmla="*/ 3335765 w 9162819"/>
              <a:gd name="connsiteY48" fmla="*/ 5730991 h 40897811"/>
              <a:gd name="connsiteX49" fmla="*/ 3171125 w 9162819"/>
              <a:gd name="connsiteY49" fmla="*/ 5131152 h 40897811"/>
              <a:gd name="connsiteX50" fmla="*/ 3100565 w 9162819"/>
              <a:gd name="connsiteY50" fmla="*/ 4823283 h 40897811"/>
              <a:gd name="connsiteX51" fmla="*/ 2709965 w 9162819"/>
              <a:gd name="connsiteY51" fmla="*/ 4618895 h 40897811"/>
              <a:gd name="connsiteX52" fmla="*/ 2888885 w 9162819"/>
              <a:gd name="connsiteY52" fmla="*/ 3617462 h 40897811"/>
              <a:gd name="connsiteX53" fmla="*/ 2653685 w 9162819"/>
              <a:gd name="connsiteY53" fmla="*/ 3283937 h 40897811"/>
              <a:gd name="connsiteX54" fmla="*/ 2435645 w 9162819"/>
              <a:gd name="connsiteY54" fmla="*/ 2515775 h 40897811"/>
              <a:gd name="connsiteX55" fmla="*/ 2435645 w 9162819"/>
              <a:gd name="connsiteY55" fmla="*/ 1784255 h 40897811"/>
              <a:gd name="connsiteX56" fmla="*/ 3958879 w 9162819"/>
              <a:gd name="connsiteY56" fmla="*/ 618010 h 40897811"/>
              <a:gd name="connsiteX57" fmla="*/ 4809245 w 9162819"/>
              <a:gd name="connsiteY57" fmla="*/ 163991 h 40897811"/>
              <a:gd name="connsiteX0" fmla="*/ 4809245 w 9162819"/>
              <a:gd name="connsiteY0" fmla="*/ 163991 h 40897811"/>
              <a:gd name="connsiteX1" fmla="*/ 6299285 w 9162819"/>
              <a:gd name="connsiteY1" fmla="*/ 515387 h 40897811"/>
              <a:gd name="connsiteX2" fmla="*/ 7404725 w 9162819"/>
              <a:gd name="connsiteY2" fmla="*/ 1721208 h 40897811"/>
              <a:gd name="connsiteX3" fmla="*/ 7216565 w 9162819"/>
              <a:gd name="connsiteY3" fmla="*/ 2644815 h 40897811"/>
              <a:gd name="connsiteX4" fmla="*/ 7051925 w 9162819"/>
              <a:gd name="connsiteY4" fmla="*/ 3696701 h 40897811"/>
              <a:gd name="connsiteX5" fmla="*/ 7240085 w 9162819"/>
              <a:gd name="connsiteY5" fmla="*/ 5005145 h 40897811"/>
              <a:gd name="connsiteX6" fmla="*/ 6863765 w 9162819"/>
              <a:gd name="connsiteY6" fmla="*/ 5261703 h 40897811"/>
              <a:gd name="connsiteX7" fmla="*/ 7028405 w 9162819"/>
              <a:gd name="connsiteY7" fmla="*/ 5758919 h 40897811"/>
              <a:gd name="connsiteX8" fmla="*/ 7122485 w 9162819"/>
              <a:gd name="connsiteY8" fmla="*/ 6287933 h 40897811"/>
              <a:gd name="connsiteX9" fmla="*/ 8310596 w 9162819"/>
              <a:gd name="connsiteY9" fmla="*/ 7459349 h 40897811"/>
              <a:gd name="connsiteX10" fmla="*/ 8693831 w 9162819"/>
              <a:gd name="connsiteY10" fmla="*/ 9542823 h 40897811"/>
              <a:gd name="connsiteX11" fmla="*/ 8227703 w 9162819"/>
              <a:gd name="connsiteY11" fmla="*/ 13812657 h 40897811"/>
              <a:gd name="connsiteX12" fmla="*/ 7295449 w 9162819"/>
              <a:gd name="connsiteY12" fmla="*/ 15896130 h 40897811"/>
              <a:gd name="connsiteX13" fmla="*/ 7197316 w 9162819"/>
              <a:gd name="connsiteY13" fmla="*/ 15896130 h 40897811"/>
              <a:gd name="connsiteX14" fmla="*/ 7724950 w 9162819"/>
              <a:gd name="connsiteY14" fmla="*/ 17542332 h 40897811"/>
              <a:gd name="connsiteX15" fmla="*/ 7724950 w 9162819"/>
              <a:gd name="connsiteY15" fmla="*/ 21323450 h 40897811"/>
              <a:gd name="connsiteX16" fmla="*/ 6733325 w 9162819"/>
              <a:gd name="connsiteY16" fmla="*/ 25558655 h 40897811"/>
              <a:gd name="connsiteX17" fmla="*/ 6363193 w 9162819"/>
              <a:gd name="connsiteY17" fmla="*/ 30403279 h 40897811"/>
              <a:gd name="connsiteX18" fmla="*/ 6550445 w 9162819"/>
              <a:gd name="connsiteY18" fmla="*/ 35891375 h 40897811"/>
              <a:gd name="connsiteX19" fmla="*/ 7464845 w 9162819"/>
              <a:gd name="connsiteY19" fmla="*/ 37262975 h 40897811"/>
              <a:gd name="connsiteX20" fmla="*/ 6733325 w 9162819"/>
              <a:gd name="connsiteY20" fmla="*/ 38543135 h 40897811"/>
              <a:gd name="connsiteX21" fmla="*/ 6731189 w 9162819"/>
              <a:gd name="connsiteY21" fmla="*/ 40409095 h 40897811"/>
              <a:gd name="connsiteX22" fmla="*/ 6276125 w 9162819"/>
              <a:gd name="connsiteY22" fmla="*/ 39640415 h 40897811"/>
              <a:gd name="connsiteX23" fmla="*/ 5361725 w 9162819"/>
              <a:gd name="connsiteY23" fmla="*/ 39914735 h 40897811"/>
              <a:gd name="connsiteX24" fmla="*/ 3247499 w 9162819"/>
              <a:gd name="connsiteY24" fmla="*/ 40897811 h 40897811"/>
              <a:gd name="connsiteX25" fmla="*/ 3624365 w 9162819"/>
              <a:gd name="connsiteY25" fmla="*/ 39000335 h 40897811"/>
              <a:gd name="connsiteX26" fmla="*/ 1039526 w 9162819"/>
              <a:gd name="connsiteY26" fmla="*/ 39843214 h 40897811"/>
              <a:gd name="connsiteX27" fmla="*/ 3345631 w 9162819"/>
              <a:gd name="connsiteY27" fmla="*/ 38582841 h 40897811"/>
              <a:gd name="connsiteX28" fmla="*/ 4376018 w 9162819"/>
              <a:gd name="connsiteY28" fmla="*/ 37245302 h 40897811"/>
              <a:gd name="connsiteX29" fmla="*/ 3492829 w 9162819"/>
              <a:gd name="connsiteY29" fmla="*/ 30403279 h 40897811"/>
              <a:gd name="connsiteX30" fmla="*/ 475266 w 9162819"/>
              <a:gd name="connsiteY30" fmla="*/ 29683066 h 40897811"/>
              <a:gd name="connsiteX31" fmla="*/ 1824583 w 9162819"/>
              <a:gd name="connsiteY31" fmla="*/ 19420030 h 40897811"/>
              <a:gd name="connsiteX32" fmla="*/ 1284856 w 9162819"/>
              <a:gd name="connsiteY32" fmla="*/ 19317142 h 40897811"/>
              <a:gd name="connsiteX33" fmla="*/ 990460 w 9162819"/>
              <a:gd name="connsiteY33" fmla="*/ 18725539 h 40897811"/>
              <a:gd name="connsiteX34" fmla="*/ 818729 w 9162819"/>
              <a:gd name="connsiteY34" fmla="*/ 18262545 h 40897811"/>
              <a:gd name="connsiteX35" fmla="*/ 229936 w 9162819"/>
              <a:gd name="connsiteY35" fmla="*/ 17773829 h 40897811"/>
              <a:gd name="connsiteX36" fmla="*/ 279002 w 9162819"/>
              <a:gd name="connsiteY36" fmla="*/ 17130781 h 40897811"/>
              <a:gd name="connsiteX37" fmla="*/ 843262 w 9162819"/>
              <a:gd name="connsiteY37" fmla="*/ 15201639 h 40897811"/>
              <a:gd name="connsiteX38" fmla="*/ 214696 w 9162819"/>
              <a:gd name="connsiteY38" fmla="*/ 14892977 h 40897811"/>
              <a:gd name="connsiteX39" fmla="*/ 745130 w 9162819"/>
              <a:gd name="connsiteY39" fmla="*/ 12886669 h 40897811"/>
              <a:gd name="connsiteX40" fmla="*/ 205403 w 9162819"/>
              <a:gd name="connsiteY40" fmla="*/ 12475119 h 40897811"/>
              <a:gd name="connsiteX41" fmla="*/ 426200 w 9162819"/>
              <a:gd name="connsiteY41" fmla="*/ 11986403 h 40897811"/>
              <a:gd name="connsiteX42" fmla="*/ 696064 w 9162819"/>
              <a:gd name="connsiteY42" fmla="*/ 11729184 h 40897811"/>
              <a:gd name="connsiteX43" fmla="*/ 1235790 w 9162819"/>
              <a:gd name="connsiteY43" fmla="*/ 10726030 h 40897811"/>
              <a:gd name="connsiteX44" fmla="*/ 2192579 w 9162819"/>
              <a:gd name="connsiteY44" fmla="*/ 10571698 h 40897811"/>
              <a:gd name="connsiteX45" fmla="*/ 2801405 w 9162819"/>
              <a:gd name="connsiteY45" fmla="*/ 7910735 h 40897811"/>
              <a:gd name="connsiteX46" fmla="*/ 3990125 w 9162819"/>
              <a:gd name="connsiteY46" fmla="*/ 7544975 h 40897811"/>
              <a:gd name="connsiteX47" fmla="*/ 4355885 w 9162819"/>
              <a:gd name="connsiteY47" fmla="*/ 6081935 h 40897811"/>
              <a:gd name="connsiteX48" fmla="*/ 3335765 w 9162819"/>
              <a:gd name="connsiteY48" fmla="*/ 5730991 h 40897811"/>
              <a:gd name="connsiteX49" fmla="*/ 3171125 w 9162819"/>
              <a:gd name="connsiteY49" fmla="*/ 5131152 h 40897811"/>
              <a:gd name="connsiteX50" fmla="*/ 3100565 w 9162819"/>
              <a:gd name="connsiteY50" fmla="*/ 4823283 h 40897811"/>
              <a:gd name="connsiteX51" fmla="*/ 2709965 w 9162819"/>
              <a:gd name="connsiteY51" fmla="*/ 4618895 h 40897811"/>
              <a:gd name="connsiteX52" fmla="*/ 2888885 w 9162819"/>
              <a:gd name="connsiteY52" fmla="*/ 3617462 h 40897811"/>
              <a:gd name="connsiteX53" fmla="*/ 2653685 w 9162819"/>
              <a:gd name="connsiteY53" fmla="*/ 3283937 h 40897811"/>
              <a:gd name="connsiteX54" fmla="*/ 2435645 w 9162819"/>
              <a:gd name="connsiteY54" fmla="*/ 2515775 h 40897811"/>
              <a:gd name="connsiteX55" fmla="*/ 2435645 w 9162819"/>
              <a:gd name="connsiteY55" fmla="*/ 1784255 h 40897811"/>
              <a:gd name="connsiteX56" fmla="*/ 3958879 w 9162819"/>
              <a:gd name="connsiteY56" fmla="*/ 618010 h 40897811"/>
              <a:gd name="connsiteX57" fmla="*/ 4809245 w 9162819"/>
              <a:gd name="connsiteY57" fmla="*/ 163991 h 40897811"/>
              <a:gd name="connsiteX0" fmla="*/ 4809245 w 9162819"/>
              <a:gd name="connsiteY0" fmla="*/ 163991 h 40897811"/>
              <a:gd name="connsiteX1" fmla="*/ 6299285 w 9162819"/>
              <a:gd name="connsiteY1" fmla="*/ 515387 h 40897811"/>
              <a:gd name="connsiteX2" fmla="*/ 7404725 w 9162819"/>
              <a:gd name="connsiteY2" fmla="*/ 1721208 h 40897811"/>
              <a:gd name="connsiteX3" fmla="*/ 7216565 w 9162819"/>
              <a:gd name="connsiteY3" fmla="*/ 2644815 h 40897811"/>
              <a:gd name="connsiteX4" fmla="*/ 7051925 w 9162819"/>
              <a:gd name="connsiteY4" fmla="*/ 3696701 h 40897811"/>
              <a:gd name="connsiteX5" fmla="*/ 7240085 w 9162819"/>
              <a:gd name="connsiteY5" fmla="*/ 5005145 h 40897811"/>
              <a:gd name="connsiteX6" fmla="*/ 6863765 w 9162819"/>
              <a:gd name="connsiteY6" fmla="*/ 5261703 h 40897811"/>
              <a:gd name="connsiteX7" fmla="*/ 7028405 w 9162819"/>
              <a:gd name="connsiteY7" fmla="*/ 5758919 h 40897811"/>
              <a:gd name="connsiteX8" fmla="*/ 7122485 w 9162819"/>
              <a:gd name="connsiteY8" fmla="*/ 6287933 h 40897811"/>
              <a:gd name="connsiteX9" fmla="*/ 8310596 w 9162819"/>
              <a:gd name="connsiteY9" fmla="*/ 7459349 h 40897811"/>
              <a:gd name="connsiteX10" fmla="*/ 8693831 w 9162819"/>
              <a:gd name="connsiteY10" fmla="*/ 9542823 h 40897811"/>
              <a:gd name="connsiteX11" fmla="*/ 8227703 w 9162819"/>
              <a:gd name="connsiteY11" fmla="*/ 13812657 h 40897811"/>
              <a:gd name="connsiteX12" fmla="*/ 7295449 w 9162819"/>
              <a:gd name="connsiteY12" fmla="*/ 15896130 h 40897811"/>
              <a:gd name="connsiteX13" fmla="*/ 7197316 w 9162819"/>
              <a:gd name="connsiteY13" fmla="*/ 15896130 h 40897811"/>
              <a:gd name="connsiteX14" fmla="*/ 7724950 w 9162819"/>
              <a:gd name="connsiteY14" fmla="*/ 17542332 h 40897811"/>
              <a:gd name="connsiteX15" fmla="*/ 7724950 w 9162819"/>
              <a:gd name="connsiteY15" fmla="*/ 21323450 h 40897811"/>
              <a:gd name="connsiteX16" fmla="*/ 6733325 w 9162819"/>
              <a:gd name="connsiteY16" fmla="*/ 25558655 h 40897811"/>
              <a:gd name="connsiteX17" fmla="*/ 6363193 w 9162819"/>
              <a:gd name="connsiteY17" fmla="*/ 30403279 h 40897811"/>
              <a:gd name="connsiteX18" fmla="*/ 6550445 w 9162819"/>
              <a:gd name="connsiteY18" fmla="*/ 35891375 h 40897811"/>
              <a:gd name="connsiteX19" fmla="*/ 7464845 w 9162819"/>
              <a:gd name="connsiteY19" fmla="*/ 37262975 h 40897811"/>
              <a:gd name="connsiteX20" fmla="*/ 6733325 w 9162819"/>
              <a:gd name="connsiteY20" fmla="*/ 38543135 h 40897811"/>
              <a:gd name="connsiteX21" fmla="*/ 6731189 w 9162819"/>
              <a:gd name="connsiteY21" fmla="*/ 40409095 h 40897811"/>
              <a:gd name="connsiteX22" fmla="*/ 6276125 w 9162819"/>
              <a:gd name="connsiteY22" fmla="*/ 39640415 h 40897811"/>
              <a:gd name="connsiteX23" fmla="*/ 5361725 w 9162819"/>
              <a:gd name="connsiteY23" fmla="*/ 39914735 h 40897811"/>
              <a:gd name="connsiteX24" fmla="*/ 3247499 w 9162819"/>
              <a:gd name="connsiteY24" fmla="*/ 40897811 h 40897811"/>
              <a:gd name="connsiteX25" fmla="*/ 3624365 w 9162819"/>
              <a:gd name="connsiteY25" fmla="*/ 39000335 h 40897811"/>
              <a:gd name="connsiteX26" fmla="*/ 1039526 w 9162819"/>
              <a:gd name="connsiteY26" fmla="*/ 39843214 h 40897811"/>
              <a:gd name="connsiteX27" fmla="*/ 3345631 w 9162819"/>
              <a:gd name="connsiteY27" fmla="*/ 38582841 h 40897811"/>
              <a:gd name="connsiteX28" fmla="*/ 4376018 w 9162819"/>
              <a:gd name="connsiteY28" fmla="*/ 37245302 h 40897811"/>
              <a:gd name="connsiteX29" fmla="*/ 3492829 w 9162819"/>
              <a:gd name="connsiteY29" fmla="*/ 30403279 h 40897811"/>
              <a:gd name="connsiteX30" fmla="*/ 475266 w 9162819"/>
              <a:gd name="connsiteY30" fmla="*/ 29683066 h 40897811"/>
              <a:gd name="connsiteX31" fmla="*/ 1824583 w 9162819"/>
              <a:gd name="connsiteY31" fmla="*/ 19420030 h 40897811"/>
              <a:gd name="connsiteX32" fmla="*/ 1284856 w 9162819"/>
              <a:gd name="connsiteY32" fmla="*/ 19317142 h 40897811"/>
              <a:gd name="connsiteX33" fmla="*/ 990460 w 9162819"/>
              <a:gd name="connsiteY33" fmla="*/ 18725539 h 40897811"/>
              <a:gd name="connsiteX34" fmla="*/ 818729 w 9162819"/>
              <a:gd name="connsiteY34" fmla="*/ 18262545 h 40897811"/>
              <a:gd name="connsiteX35" fmla="*/ 229936 w 9162819"/>
              <a:gd name="connsiteY35" fmla="*/ 17773829 h 40897811"/>
              <a:gd name="connsiteX36" fmla="*/ 279002 w 9162819"/>
              <a:gd name="connsiteY36" fmla="*/ 17130781 h 40897811"/>
              <a:gd name="connsiteX37" fmla="*/ 843262 w 9162819"/>
              <a:gd name="connsiteY37" fmla="*/ 15201639 h 40897811"/>
              <a:gd name="connsiteX38" fmla="*/ 214696 w 9162819"/>
              <a:gd name="connsiteY38" fmla="*/ 14892977 h 40897811"/>
              <a:gd name="connsiteX39" fmla="*/ 745130 w 9162819"/>
              <a:gd name="connsiteY39" fmla="*/ 12886669 h 40897811"/>
              <a:gd name="connsiteX40" fmla="*/ 205403 w 9162819"/>
              <a:gd name="connsiteY40" fmla="*/ 12475119 h 40897811"/>
              <a:gd name="connsiteX41" fmla="*/ 426200 w 9162819"/>
              <a:gd name="connsiteY41" fmla="*/ 11986403 h 40897811"/>
              <a:gd name="connsiteX42" fmla="*/ 696064 w 9162819"/>
              <a:gd name="connsiteY42" fmla="*/ 11729184 h 40897811"/>
              <a:gd name="connsiteX43" fmla="*/ 1235790 w 9162819"/>
              <a:gd name="connsiteY43" fmla="*/ 10726030 h 40897811"/>
              <a:gd name="connsiteX44" fmla="*/ 2192579 w 9162819"/>
              <a:gd name="connsiteY44" fmla="*/ 10571698 h 40897811"/>
              <a:gd name="connsiteX45" fmla="*/ 2801405 w 9162819"/>
              <a:gd name="connsiteY45" fmla="*/ 7910735 h 40897811"/>
              <a:gd name="connsiteX46" fmla="*/ 3990125 w 9162819"/>
              <a:gd name="connsiteY46" fmla="*/ 7544975 h 40897811"/>
              <a:gd name="connsiteX47" fmla="*/ 4355885 w 9162819"/>
              <a:gd name="connsiteY47" fmla="*/ 6081935 h 40897811"/>
              <a:gd name="connsiteX48" fmla="*/ 3335765 w 9162819"/>
              <a:gd name="connsiteY48" fmla="*/ 5730991 h 40897811"/>
              <a:gd name="connsiteX49" fmla="*/ 3171125 w 9162819"/>
              <a:gd name="connsiteY49" fmla="*/ 5131152 h 40897811"/>
              <a:gd name="connsiteX50" fmla="*/ 3100565 w 9162819"/>
              <a:gd name="connsiteY50" fmla="*/ 4823283 h 40897811"/>
              <a:gd name="connsiteX51" fmla="*/ 2709965 w 9162819"/>
              <a:gd name="connsiteY51" fmla="*/ 4618895 h 40897811"/>
              <a:gd name="connsiteX52" fmla="*/ 2888885 w 9162819"/>
              <a:gd name="connsiteY52" fmla="*/ 3617462 h 40897811"/>
              <a:gd name="connsiteX53" fmla="*/ 2653685 w 9162819"/>
              <a:gd name="connsiteY53" fmla="*/ 3283937 h 40897811"/>
              <a:gd name="connsiteX54" fmla="*/ 2435645 w 9162819"/>
              <a:gd name="connsiteY54" fmla="*/ 2515775 h 40897811"/>
              <a:gd name="connsiteX55" fmla="*/ 2435645 w 9162819"/>
              <a:gd name="connsiteY55" fmla="*/ 1784255 h 40897811"/>
              <a:gd name="connsiteX56" fmla="*/ 3958879 w 9162819"/>
              <a:gd name="connsiteY56" fmla="*/ 618010 h 40897811"/>
              <a:gd name="connsiteX57" fmla="*/ 4809245 w 9162819"/>
              <a:gd name="connsiteY57" fmla="*/ 163991 h 40897811"/>
              <a:gd name="connsiteX0" fmla="*/ 4809245 w 9162819"/>
              <a:gd name="connsiteY0" fmla="*/ 163991 h 40897811"/>
              <a:gd name="connsiteX1" fmla="*/ 6299285 w 9162819"/>
              <a:gd name="connsiteY1" fmla="*/ 515387 h 40897811"/>
              <a:gd name="connsiteX2" fmla="*/ 7404725 w 9162819"/>
              <a:gd name="connsiteY2" fmla="*/ 1721208 h 40897811"/>
              <a:gd name="connsiteX3" fmla="*/ 7216565 w 9162819"/>
              <a:gd name="connsiteY3" fmla="*/ 2644815 h 40897811"/>
              <a:gd name="connsiteX4" fmla="*/ 7051925 w 9162819"/>
              <a:gd name="connsiteY4" fmla="*/ 3696701 h 40897811"/>
              <a:gd name="connsiteX5" fmla="*/ 7240085 w 9162819"/>
              <a:gd name="connsiteY5" fmla="*/ 5005145 h 40897811"/>
              <a:gd name="connsiteX6" fmla="*/ 6863765 w 9162819"/>
              <a:gd name="connsiteY6" fmla="*/ 5261703 h 40897811"/>
              <a:gd name="connsiteX7" fmla="*/ 7028405 w 9162819"/>
              <a:gd name="connsiteY7" fmla="*/ 5758919 h 40897811"/>
              <a:gd name="connsiteX8" fmla="*/ 7122485 w 9162819"/>
              <a:gd name="connsiteY8" fmla="*/ 6287933 h 40897811"/>
              <a:gd name="connsiteX9" fmla="*/ 8310596 w 9162819"/>
              <a:gd name="connsiteY9" fmla="*/ 7459349 h 40897811"/>
              <a:gd name="connsiteX10" fmla="*/ 8693831 w 9162819"/>
              <a:gd name="connsiteY10" fmla="*/ 9542823 h 40897811"/>
              <a:gd name="connsiteX11" fmla="*/ 8227703 w 9162819"/>
              <a:gd name="connsiteY11" fmla="*/ 13812657 h 40897811"/>
              <a:gd name="connsiteX12" fmla="*/ 7295449 w 9162819"/>
              <a:gd name="connsiteY12" fmla="*/ 15896130 h 40897811"/>
              <a:gd name="connsiteX13" fmla="*/ 7197316 w 9162819"/>
              <a:gd name="connsiteY13" fmla="*/ 15896130 h 40897811"/>
              <a:gd name="connsiteX14" fmla="*/ 7724950 w 9162819"/>
              <a:gd name="connsiteY14" fmla="*/ 17542332 h 40897811"/>
              <a:gd name="connsiteX15" fmla="*/ 7724950 w 9162819"/>
              <a:gd name="connsiteY15" fmla="*/ 21323450 h 40897811"/>
              <a:gd name="connsiteX16" fmla="*/ 6733325 w 9162819"/>
              <a:gd name="connsiteY16" fmla="*/ 25558655 h 40897811"/>
              <a:gd name="connsiteX17" fmla="*/ 6363193 w 9162819"/>
              <a:gd name="connsiteY17" fmla="*/ 30403279 h 40897811"/>
              <a:gd name="connsiteX18" fmla="*/ 6550445 w 9162819"/>
              <a:gd name="connsiteY18" fmla="*/ 35891375 h 40897811"/>
              <a:gd name="connsiteX19" fmla="*/ 7464845 w 9162819"/>
              <a:gd name="connsiteY19" fmla="*/ 37262975 h 40897811"/>
              <a:gd name="connsiteX20" fmla="*/ 6733325 w 9162819"/>
              <a:gd name="connsiteY20" fmla="*/ 38543135 h 40897811"/>
              <a:gd name="connsiteX21" fmla="*/ 6731189 w 9162819"/>
              <a:gd name="connsiteY21" fmla="*/ 40409095 h 40897811"/>
              <a:gd name="connsiteX22" fmla="*/ 6276125 w 9162819"/>
              <a:gd name="connsiteY22" fmla="*/ 39640415 h 40897811"/>
              <a:gd name="connsiteX23" fmla="*/ 5361725 w 9162819"/>
              <a:gd name="connsiteY23" fmla="*/ 39914735 h 40897811"/>
              <a:gd name="connsiteX24" fmla="*/ 3247499 w 9162819"/>
              <a:gd name="connsiteY24" fmla="*/ 40897811 h 40897811"/>
              <a:gd name="connsiteX25" fmla="*/ 3624365 w 9162819"/>
              <a:gd name="connsiteY25" fmla="*/ 39000335 h 40897811"/>
              <a:gd name="connsiteX26" fmla="*/ 1039526 w 9162819"/>
              <a:gd name="connsiteY26" fmla="*/ 39843214 h 40897811"/>
              <a:gd name="connsiteX27" fmla="*/ 3345631 w 9162819"/>
              <a:gd name="connsiteY27" fmla="*/ 38582841 h 40897811"/>
              <a:gd name="connsiteX28" fmla="*/ 4376018 w 9162819"/>
              <a:gd name="connsiteY28" fmla="*/ 37245302 h 40897811"/>
              <a:gd name="connsiteX29" fmla="*/ 3492829 w 9162819"/>
              <a:gd name="connsiteY29" fmla="*/ 30403279 h 40897811"/>
              <a:gd name="connsiteX30" fmla="*/ 475266 w 9162819"/>
              <a:gd name="connsiteY30" fmla="*/ 29683066 h 40897811"/>
              <a:gd name="connsiteX31" fmla="*/ 1824583 w 9162819"/>
              <a:gd name="connsiteY31" fmla="*/ 19420030 h 40897811"/>
              <a:gd name="connsiteX32" fmla="*/ 1284856 w 9162819"/>
              <a:gd name="connsiteY32" fmla="*/ 19317142 h 40897811"/>
              <a:gd name="connsiteX33" fmla="*/ 990460 w 9162819"/>
              <a:gd name="connsiteY33" fmla="*/ 18725539 h 40897811"/>
              <a:gd name="connsiteX34" fmla="*/ 818729 w 9162819"/>
              <a:gd name="connsiteY34" fmla="*/ 18262545 h 40897811"/>
              <a:gd name="connsiteX35" fmla="*/ 229936 w 9162819"/>
              <a:gd name="connsiteY35" fmla="*/ 17773829 h 40897811"/>
              <a:gd name="connsiteX36" fmla="*/ 279002 w 9162819"/>
              <a:gd name="connsiteY36" fmla="*/ 17130781 h 40897811"/>
              <a:gd name="connsiteX37" fmla="*/ 843262 w 9162819"/>
              <a:gd name="connsiteY37" fmla="*/ 15201639 h 40897811"/>
              <a:gd name="connsiteX38" fmla="*/ 214696 w 9162819"/>
              <a:gd name="connsiteY38" fmla="*/ 14892977 h 40897811"/>
              <a:gd name="connsiteX39" fmla="*/ 745130 w 9162819"/>
              <a:gd name="connsiteY39" fmla="*/ 12886669 h 40897811"/>
              <a:gd name="connsiteX40" fmla="*/ 205403 w 9162819"/>
              <a:gd name="connsiteY40" fmla="*/ 12475119 h 40897811"/>
              <a:gd name="connsiteX41" fmla="*/ 426200 w 9162819"/>
              <a:gd name="connsiteY41" fmla="*/ 11986403 h 40897811"/>
              <a:gd name="connsiteX42" fmla="*/ 696064 w 9162819"/>
              <a:gd name="connsiteY42" fmla="*/ 11729184 h 40897811"/>
              <a:gd name="connsiteX43" fmla="*/ 1235790 w 9162819"/>
              <a:gd name="connsiteY43" fmla="*/ 10726030 h 40897811"/>
              <a:gd name="connsiteX44" fmla="*/ 2192579 w 9162819"/>
              <a:gd name="connsiteY44" fmla="*/ 10571698 h 40897811"/>
              <a:gd name="connsiteX45" fmla="*/ 2801405 w 9162819"/>
              <a:gd name="connsiteY45" fmla="*/ 7910735 h 40897811"/>
              <a:gd name="connsiteX46" fmla="*/ 3990125 w 9162819"/>
              <a:gd name="connsiteY46" fmla="*/ 7544975 h 40897811"/>
              <a:gd name="connsiteX47" fmla="*/ 4355885 w 9162819"/>
              <a:gd name="connsiteY47" fmla="*/ 6081935 h 40897811"/>
              <a:gd name="connsiteX48" fmla="*/ 3335765 w 9162819"/>
              <a:gd name="connsiteY48" fmla="*/ 5730991 h 40897811"/>
              <a:gd name="connsiteX49" fmla="*/ 3171125 w 9162819"/>
              <a:gd name="connsiteY49" fmla="*/ 5131152 h 40897811"/>
              <a:gd name="connsiteX50" fmla="*/ 3100565 w 9162819"/>
              <a:gd name="connsiteY50" fmla="*/ 4823283 h 40897811"/>
              <a:gd name="connsiteX51" fmla="*/ 2709965 w 9162819"/>
              <a:gd name="connsiteY51" fmla="*/ 4618895 h 40897811"/>
              <a:gd name="connsiteX52" fmla="*/ 2888885 w 9162819"/>
              <a:gd name="connsiteY52" fmla="*/ 3617462 h 40897811"/>
              <a:gd name="connsiteX53" fmla="*/ 2653685 w 9162819"/>
              <a:gd name="connsiteY53" fmla="*/ 3283937 h 40897811"/>
              <a:gd name="connsiteX54" fmla="*/ 2435645 w 9162819"/>
              <a:gd name="connsiteY54" fmla="*/ 2515775 h 40897811"/>
              <a:gd name="connsiteX55" fmla="*/ 2435645 w 9162819"/>
              <a:gd name="connsiteY55" fmla="*/ 1784255 h 40897811"/>
              <a:gd name="connsiteX56" fmla="*/ 3958879 w 9162819"/>
              <a:gd name="connsiteY56" fmla="*/ 618010 h 40897811"/>
              <a:gd name="connsiteX57" fmla="*/ 4809245 w 9162819"/>
              <a:gd name="connsiteY57" fmla="*/ 163991 h 40897811"/>
              <a:gd name="connsiteX0" fmla="*/ 4809245 w 9162819"/>
              <a:gd name="connsiteY0" fmla="*/ 163991 h 40897811"/>
              <a:gd name="connsiteX1" fmla="*/ 6299285 w 9162819"/>
              <a:gd name="connsiteY1" fmla="*/ 515387 h 40897811"/>
              <a:gd name="connsiteX2" fmla="*/ 7404725 w 9162819"/>
              <a:gd name="connsiteY2" fmla="*/ 1721208 h 40897811"/>
              <a:gd name="connsiteX3" fmla="*/ 7216565 w 9162819"/>
              <a:gd name="connsiteY3" fmla="*/ 2644815 h 40897811"/>
              <a:gd name="connsiteX4" fmla="*/ 7051925 w 9162819"/>
              <a:gd name="connsiteY4" fmla="*/ 3696701 h 40897811"/>
              <a:gd name="connsiteX5" fmla="*/ 7240085 w 9162819"/>
              <a:gd name="connsiteY5" fmla="*/ 5005145 h 40897811"/>
              <a:gd name="connsiteX6" fmla="*/ 6863765 w 9162819"/>
              <a:gd name="connsiteY6" fmla="*/ 5261703 h 40897811"/>
              <a:gd name="connsiteX7" fmla="*/ 7028405 w 9162819"/>
              <a:gd name="connsiteY7" fmla="*/ 5758919 h 40897811"/>
              <a:gd name="connsiteX8" fmla="*/ 7122485 w 9162819"/>
              <a:gd name="connsiteY8" fmla="*/ 6287933 h 40897811"/>
              <a:gd name="connsiteX9" fmla="*/ 8310596 w 9162819"/>
              <a:gd name="connsiteY9" fmla="*/ 7459349 h 40897811"/>
              <a:gd name="connsiteX10" fmla="*/ 8693831 w 9162819"/>
              <a:gd name="connsiteY10" fmla="*/ 9542823 h 40897811"/>
              <a:gd name="connsiteX11" fmla="*/ 8227703 w 9162819"/>
              <a:gd name="connsiteY11" fmla="*/ 13812657 h 40897811"/>
              <a:gd name="connsiteX12" fmla="*/ 7295449 w 9162819"/>
              <a:gd name="connsiteY12" fmla="*/ 15896130 h 40897811"/>
              <a:gd name="connsiteX13" fmla="*/ 7197316 w 9162819"/>
              <a:gd name="connsiteY13" fmla="*/ 15896130 h 40897811"/>
              <a:gd name="connsiteX14" fmla="*/ 7724950 w 9162819"/>
              <a:gd name="connsiteY14" fmla="*/ 17542332 h 40897811"/>
              <a:gd name="connsiteX15" fmla="*/ 7724950 w 9162819"/>
              <a:gd name="connsiteY15" fmla="*/ 21323450 h 40897811"/>
              <a:gd name="connsiteX16" fmla="*/ 6733325 w 9162819"/>
              <a:gd name="connsiteY16" fmla="*/ 25558655 h 40897811"/>
              <a:gd name="connsiteX17" fmla="*/ 6363193 w 9162819"/>
              <a:gd name="connsiteY17" fmla="*/ 30403279 h 40897811"/>
              <a:gd name="connsiteX18" fmla="*/ 6550445 w 9162819"/>
              <a:gd name="connsiteY18" fmla="*/ 35891375 h 40897811"/>
              <a:gd name="connsiteX19" fmla="*/ 7464845 w 9162819"/>
              <a:gd name="connsiteY19" fmla="*/ 37262975 h 40897811"/>
              <a:gd name="connsiteX20" fmla="*/ 6733325 w 9162819"/>
              <a:gd name="connsiteY20" fmla="*/ 38543135 h 40897811"/>
              <a:gd name="connsiteX21" fmla="*/ 6731189 w 9162819"/>
              <a:gd name="connsiteY21" fmla="*/ 40409095 h 40897811"/>
              <a:gd name="connsiteX22" fmla="*/ 6276125 w 9162819"/>
              <a:gd name="connsiteY22" fmla="*/ 39640415 h 40897811"/>
              <a:gd name="connsiteX23" fmla="*/ 5361725 w 9162819"/>
              <a:gd name="connsiteY23" fmla="*/ 39914735 h 40897811"/>
              <a:gd name="connsiteX24" fmla="*/ 3247499 w 9162819"/>
              <a:gd name="connsiteY24" fmla="*/ 40897811 h 40897811"/>
              <a:gd name="connsiteX25" fmla="*/ 3624365 w 9162819"/>
              <a:gd name="connsiteY25" fmla="*/ 39000335 h 40897811"/>
              <a:gd name="connsiteX26" fmla="*/ 1039526 w 9162819"/>
              <a:gd name="connsiteY26" fmla="*/ 39843214 h 40897811"/>
              <a:gd name="connsiteX27" fmla="*/ 3345631 w 9162819"/>
              <a:gd name="connsiteY27" fmla="*/ 38582841 h 40897811"/>
              <a:gd name="connsiteX28" fmla="*/ 4376018 w 9162819"/>
              <a:gd name="connsiteY28" fmla="*/ 37245302 h 40897811"/>
              <a:gd name="connsiteX29" fmla="*/ 3492829 w 9162819"/>
              <a:gd name="connsiteY29" fmla="*/ 30403279 h 40897811"/>
              <a:gd name="connsiteX30" fmla="*/ 475266 w 9162819"/>
              <a:gd name="connsiteY30" fmla="*/ 29683066 h 40897811"/>
              <a:gd name="connsiteX31" fmla="*/ 1824583 w 9162819"/>
              <a:gd name="connsiteY31" fmla="*/ 19420030 h 40897811"/>
              <a:gd name="connsiteX32" fmla="*/ 1284856 w 9162819"/>
              <a:gd name="connsiteY32" fmla="*/ 19317142 h 40897811"/>
              <a:gd name="connsiteX33" fmla="*/ 990460 w 9162819"/>
              <a:gd name="connsiteY33" fmla="*/ 18725539 h 40897811"/>
              <a:gd name="connsiteX34" fmla="*/ 818729 w 9162819"/>
              <a:gd name="connsiteY34" fmla="*/ 18262545 h 40897811"/>
              <a:gd name="connsiteX35" fmla="*/ 229936 w 9162819"/>
              <a:gd name="connsiteY35" fmla="*/ 17773829 h 40897811"/>
              <a:gd name="connsiteX36" fmla="*/ 279002 w 9162819"/>
              <a:gd name="connsiteY36" fmla="*/ 17130781 h 40897811"/>
              <a:gd name="connsiteX37" fmla="*/ 843262 w 9162819"/>
              <a:gd name="connsiteY37" fmla="*/ 15201639 h 40897811"/>
              <a:gd name="connsiteX38" fmla="*/ 214696 w 9162819"/>
              <a:gd name="connsiteY38" fmla="*/ 14892977 h 40897811"/>
              <a:gd name="connsiteX39" fmla="*/ 745130 w 9162819"/>
              <a:gd name="connsiteY39" fmla="*/ 12886669 h 40897811"/>
              <a:gd name="connsiteX40" fmla="*/ 205403 w 9162819"/>
              <a:gd name="connsiteY40" fmla="*/ 12475119 h 40897811"/>
              <a:gd name="connsiteX41" fmla="*/ 426200 w 9162819"/>
              <a:gd name="connsiteY41" fmla="*/ 11986403 h 40897811"/>
              <a:gd name="connsiteX42" fmla="*/ 696064 w 9162819"/>
              <a:gd name="connsiteY42" fmla="*/ 11729184 h 40897811"/>
              <a:gd name="connsiteX43" fmla="*/ 1235790 w 9162819"/>
              <a:gd name="connsiteY43" fmla="*/ 10726030 h 40897811"/>
              <a:gd name="connsiteX44" fmla="*/ 2192579 w 9162819"/>
              <a:gd name="connsiteY44" fmla="*/ 10571698 h 40897811"/>
              <a:gd name="connsiteX45" fmla="*/ 2801405 w 9162819"/>
              <a:gd name="connsiteY45" fmla="*/ 7910735 h 40897811"/>
              <a:gd name="connsiteX46" fmla="*/ 3990125 w 9162819"/>
              <a:gd name="connsiteY46" fmla="*/ 7544975 h 40897811"/>
              <a:gd name="connsiteX47" fmla="*/ 4355885 w 9162819"/>
              <a:gd name="connsiteY47" fmla="*/ 6081935 h 40897811"/>
              <a:gd name="connsiteX48" fmla="*/ 3335765 w 9162819"/>
              <a:gd name="connsiteY48" fmla="*/ 5730991 h 40897811"/>
              <a:gd name="connsiteX49" fmla="*/ 3171125 w 9162819"/>
              <a:gd name="connsiteY49" fmla="*/ 5131152 h 40897811"/>
              <a:gd name="connsiteX50" fmla="*/ 3100565 w 9162819"/>
              <a:gd name="connsiteY50" fmla="*/ 4823283 h 40897811"/>
              <a:gd name="connsiteX51" fmla="*/ 2709965 w 9162819"/>
              <a:gd name="connsiteY51" fmla="*/ 4618895 h 40897811"/>
              <a:gd name="connsiteX52" fmla="*/ 2888885 w 9162819"/>
              <a:gd name="connsiteY52" fmla="*/ 3617462 h 40897811"/>
              <a:gd name="connsiteX53" fmla="*/ 2653685 w 9162819"/>
              <a:gd name="connsiteY53" fmla="*/ 3283937 h 40897811"/>
              <a:gd name="connsiteX54" fmla="*/ 2435645 w 9162819"/>
              <a:gd name="connsiteY54" fmla="*/ 2515775 h 40897811"/>
              <a:gd name="connsiteX55" fmla="*/ 2435645 w 9162819"/>
              <a:gd name="connsiteY55" fmla="*/ 1784255 h 40897811"/>
              <a:gd name="connsiteX56" fmla="*/ 3958879 w 9162819"/>
              <a:gd name="connsiteY56" fmla="*/ 618010 h 40897811"/>
              <a:gd name="connsiteX57" fmla="*/ 4809245 w 9162819"/>
              <a:gd name="connsiteY57" fmla="*/ 163991 h 40897811"/>
              <a:gd name="connsiteX0" fmla="*/ 4809245 w 9162819"/>
              <a:gd name="connsiteY0" fmla="*/ 163991 h 40897811"/>
              <a:gd name="connsiteX1" fmla="*/ 6299285 w 9162819"/>
              <a:gd name="connsiteY1" fmla="*/ 515387 h 40897811"/>
              <a:gd name="connsiteX2" fmla="*/ 7404725 w 9162819"/>
              <a:gd name="connsiteY2" fmla="*/ 1721208 h 40897811"/>
              <a:gd name="connsiteX3" fmla="*/ 7216565 w 9162819"/>
              <a:gd name="connsiteY3" fmla="*/ 2644815 h 40897811"/>
              <a:gd name="connsiteX4" fmla="*/ 7051925 w 9162819"/>
              <a:gd name="connsiteY4" fmla="*/ 3696701 h 40897811"/>
              <a:gd name="connsiteX5" fmla="*/ 7240085 w 9162819"/>
              <a:gd name="connsiteY5" fmla="*/ 5005145 h 40897811"/>
              <a:gd name="connsiteX6" fmla="*/ 6863765 w 9162819"/>
              <a:gd name="connsiteY6" fmla="*/ 5261703 h 40897811"/>
              <a:gd name="connsiteX7" fmla="*/ 7028405 w 9162819"/>
              <a:gd name="connsiteY7" fmla="*/ 5758919 h 40897811"/>
              <a:gd name="connsiteX8" fmla="*/ 7122485 w 9162819"/>
              <a:gd name="connsiteY8" fmla="*/ 6287933 h 40897811"/>
              <a:gd name="connsiteX9" fmla="*/ 8310596 w 9162819"/>
              <a:gd name="connsiteY9" fmla="*/ 7459349 h 40897811"/>
              <a:gd name="connsiteX10" fmla="*/ 8693831 w 9162819"/>
              <a:gd name="connsiteY10" fmla="*/ 9542823 h 40897811"/>
              <a:gd name="connsiteX11" fmla="*/ 8227703 w 9162819"/>
              <a:gd name="connsiteY11" fmla="*/ 13812657 h 40897811"/>
              <a:gd name="connsiteX12" fmla="*/ 7295449 w 9162819"/>
              <a:gd name="connsiteY12" fmla="*/ 15896130 h 40897811"/>
              <a:gd name="connsiteX13" fmla="*/ 7197316 w 9162819"/>
              <a:gd name="connsiteY13" fmla="*/ 15896130 h 40897811"/>
              <a:gd name="connsiteX14" fmla="*/ 7724950 w 9162819"/>
              <a:gd name="connsiteY14" fmla="*/ 17542332 h 40897811"/>
              <a:gd name="connsiteX15" fmla="*/ 7724950 w 9162819"/>
              <a:gd name="connsiteY15" fmla="*/ 21323450 h 40897811"/>
              <a:gd name="connsiteX16" fmla="*/ 6733325 w 9162819"/>
              <a:gd name="connsiteY16" fmla="*/ 25558655 h 40897811"/>
              <a:gd name="connsiteX17" fmla="*/ 6363193 w 9162819"/>
              <a:gd name="connsiteY17" fmla="*/ 30403279 h 40897811"/>
              <a:gd name="connsiteX18" fmla="*/ 6550445 w 9162819"/>
              <a:gd name="connsiteY18" fmla="*/ 35891375 h 40897811"/>
              <a:gd name="connsiteX19" fmla="*/ 7464845 w 9162819"/>
              <a:gd name="connsiteY19" fmla="*/ 37262975 h 40897811"/>
              <a:gd name="connsiteX20" fmla="*/ 6733325 w 9162819"/>
              <a:gd name="connsiteY20" fmla="*/ 38543135 h 40897811"/>
              <a:gd name="connsiteX21" fmla="*/ 6731189 w 9162819"/>
              <a:gd name="connsiteY21" fmla="*/ 40409095 h 40897811"/>
              <a:gd name="connsiteX22" fmla="*/ 6276125 w 9162819"/>
              <a:gd name="connsiteY22" fmla="*/ 39640415 h 40897811"/>
              <a:gd name="connsiteX23" fmla="*/ 5361725 w 9162819"/>
              <a:gd name="connsiteY23" fmla="*/ 39914735 h 40897811"/>
              <a:gd name="connsiteX24" fmla="*/ 3247499 w 9162819"/>
              <a:gd name="connsiteY24" fmla="*/ 40897811 h 40897811"/>
              <a:gd name="connsiteX25" fmla="*/ 3624365 w 9162819"/>
              <a:gd name="connsiteY25" fmla="*/ 39000335 h 40897811"/>
              <a:gd name="connsiteX26" fmla="*/ 1039526 w 9162819"/>
              <a:gd name="connsiteY26" fmla="*/ 39843214 h 40897811"/>
              <a:gd name="connsiteX27" fmla="*/ 3443763 w 9162819"/>
              <a:gd name="connsiteY27" fmla="*/ 38814338 h 40897811"/>
              <a:gd name="connsiteX28" fmla="*/ 4376018 w 9162819"/>
              <a:gd name="connsiteY28" fmla="*/ 37245302 h 40897811"/>
              <a:gd name="connsiteX29" fmla="*/ 3492829 w 9162819"/>
              <a:gd name="connsiteY29" fmla="*/ 30403279 h 40897811"/>
              <a:gd name="connsiteX30" fmla="*/ 475266 w 9162819"/>
              <a:gd name="connsiteY30" fmla="*/ 29683066 h 40897811"/>
              <a:gd name="connsiteX31" fmla="*/ 1824583 w 9162819"/>
              <a:gd name="connsiteY31" fmla="*/ 19420030 h 40897811"/>
              <a:gd name="connsiteX32" fmla="*/ 1284856 w 9162819"/>
              <a:gd name="connsiteY32" fmla="*/ 19317142 h 40897811"/>
              <a:gd name="connsiteX33" fmla="*/ 990460 w 9162819"/>
              <a:gd name="connsiteY33" fmla="*/ 18725539 h 40897811"/>
              <a:gd name="connsiteX34" fmla="*/ 818729 w 9162819"/>
              <a:gd name="connsiteY34" fmla="*/ 18262545 h 40897811"/>
              <a:gd name="connsiteX35" fmla="*/ 229936 w 9162819"/>
              <a:gd name="connsiteY35" fmla="*/ 17773829 h 40897811"/>
              <a:gd name="connsiteX36" fmla="*/ 279002 w 9162819"/>
              <a:gd name="connsiteY36" fmla="*/ 17130781 h 40897811"/>
              <a:gd name="connsiteX37" fmla="*/ 843262 w 9162819"/>
              <a:gd name="connsiteY37" fmla="*/ 15201639 h 40897811"/>
              <a:gd name="connsiteX38" fmla="*/ 214696 w 9162819"/>
              <a:gd name="connsiteY38" fmla="*/ 14892977 h 40897811"/>
              <a:gd name="connsiteX39" fmla="*/ 745130 w 9162819"/>
              <a:gd name="connsiteY39" fmla="*/ 12886669 h 40897811"/>
              <a:gd name="connsiteX40" fmla="*/ 205403 w 9162819"/>
              <a:gd name="connsiteY40" fmla="*/ 12475119 h 40897811"/>
              <a:gd name="connsiteX41" fmla="*/ 426200 w 9162819"/>
              <a:gd name="connsiteY41" fmla="*/ 11986403 h 40897811"/>
              <a:gd name="connsiteX42" fmla="*/ 696064 w 9162819"/>
              <a:gd name="connsiteY42" fmla="*/ 11729184 h 40897811"/>
              <a:gd name="connsiteX43" fmla="*/ 1235790 w 9162819"/>
              <a:gd name="connsiteY43" fmla="*/ 10726030 h 40897811"/>
              <a:gd name="connsiteX44" fmla="*/ 2192579 w 9162819"/>
              <a:gd name="connsiteY44" fmla="*/ 10571698 h 40897811"/>
              <a:gd name="connsiteX45" fmla="*/ 2801405 w 9162819"/>
              <a:gd name="connsiteY45" fmla="*/ 7910735 h 40897811"/>
              <a:gd name="connsiteX46" fmla="*/ 3990125 w 9162819"/>
              <a:gd name="connsiteY46" fmla="*/ 7544975 h 40897811"/>
              <a:gd name="connsiteX47" fmla="*/ 4355885 w 9162819"/>
              <a:gd name="connsiteY47" fmla="*/ 6081935 h 40897811"/>
              <a:gd name="connsiteX48" fmla="*/ 3335765 w 9162819"/>
              <a:gd name="connsiteY48" fmla="*/ 5730991 h 40897811"/>
              <a:gd name="connsiteX49" fmla="*/ 3171125 w 9162819"/>
              <a:gd name="connsiteY49" fmla="*/ 5131152 h 40897811"/>
              <a:gd name="connsiteX50" fmla="*/ 3100565 w 9162819"/>
              <a:gd name="connsiteY50" fmla="*/ 4823283 h 40897811"/>
              <a:gd name="connsiteX51" fmla="*/ 2709965 w 9162819"/>
              <a:gd name="connsiteY51" fmla="*/ 4618895 h 40897811"/>
              <a:gd name="connsiteX52" fmla="*/ 2888885 w 9162819"/>
              <a:gd name="connsiteY52" fmla="*/ 3617462 h 40897811"/>
              <a:gd name="connsiteX53" fmla="*/ 2653685 w 9162819"/>
              <a:gd name="connsiteY53" fmla="*/ 3283937 h 40897811"/>
              <a:gd name="connsiteX54" fmla="*/ 2435645 w 9162819"/>
              <a:gd name="connsiteY54" fmla="*/ 2515775 h 40897811"/>
              <a:gd name="connsiteX55" fmla="*/ 2435645 w 9162819"/>
              <a:gd name="connsiteY55" fmla="*/ 1784255 h 40897811"/>
              <a:gd name="connsiteX56" fmla="*/ 3958879 w 9162819"/>
              <a:gd name="connsiteY56" fmla="*/ 618010 h 40897811"/>
              <a:gd name="connsiteX57" fmla="*/ 4809245 w 9162819"/>
              <a:gd name="connsiteY57" fmla="*/ 163991 h 40897811"/>
              <a:gd name="connsiteX0" fmla="*/ 4809245 w 9162819"/>
              <a:gd name="connsiteY0" fmla="*/ 163991 h 40897811"/>
              <a:gd name="connsiteX1" fmla="*/ 6299285 w 9162819"/>
              <a:gd name="connsiteY1" fmla="*/ 515387 h 40897811"/>
              <a:gd name="connsiteX2" fmla="*/ 7404725 w 9162819"/>
              <a:gd name="connsiteY2" fmla="*/ 1721208 h 40897811"/>
              <a:gd name="connsiteX3" fmla="*/ 7216565 w 9162819"/>
              <a:gd name="connsiteY3" fmla="*/ 2644815 h 40897811"/>
              <a:gd name="connsiteX4" fmla="*/ 7051925 w 9162819"/>
              <a:gd name="connsiteY4" fmla="*/ 3696701 h 40897811"/>
              <a:gd name="connsiteX5" fmla="*/ 7240085 w 9162819"/>
              <a:gd name="connsiteY5" fmla="*/ 5005145 h 40897811"/>
              <a:gd name="connsiteX6" fmla="*/ 6863765 w 9162819"/>
              <a:gd name="connsiteY6" fmla="*/ 5261703 h 40897811"/>
              <a:gd name="connsiteX7" fmla="*/ 7028405 w 9162819"/>
              <a:gd name="connsiteY7" fmla="*/ 5758919 h 40897811"/>
              <a:gd name="connsiteX8" fmla="*/ 7122485 w 9162819"/>
              <a:gd name="connsiteY8" fmla="*/ 6287933 h 40897811"/>
              <a:gd name="connsiteX9" fmla="*/ 8310596 w 9162819"/>
              <a:gd name="connsiteY9" fmla="*/ 7459349 h 40897811"/>
              <a:gd name="connsiteX10" fmla="*/ 8693831 w 9162819"/>
              <a:gd name="connsiteY10" fmla="*/ 9542823 h 40897811"/>
              <a:gd name="connsiteX11" fmla="*/ 8227703 w 9162819"/>
              <a:gd name="connsiteY11" fmla="*/ 13812657 h 40897811"/>
              <a:gd name="connsiteX12" fmla="*/ 7295449 w 9162819"/>
              <a:gd name="connsiteY12" fmla="*/ 15896130 h 40897811"/>
              <a:gd name="connsiteX13" fmla="*/ 7197316 w 9162819"/>
              <a:gd name="connsiteY13" fmla="*/ 15896130 h 40897811"/>
              <a:gd name="connsiteX14" fmla="*/ 7724950 w 9162819"/>
              <a:gd name="connsiteY14" fmla="*/ 17542332 h 40897811"/>
              <a:gd name="connsiteX15" fmla="*/ 7724950 w 9162819"/>
              <a:gd name="connsiteY15" fmla="*/ 21323450 h 40897811"/>
              <a:gd name="connsiteX16" fmla="*/ 6733325 w 9162819"/>
              <a:gd name="connsiteY16" fmla="*/ 25558655 h 40897811"/>
              <a:gd name="connsiteX17" fmla="*/ 6363193 w 9162819"/>
              <a:gd name="connsiteY17" fmla="*/ 30403279 h 40897811"/>
              <a:gd name="connsiteX18" fmla="*/ 6550445 w 9162819"/>
              <a:gd name="connsiteY18" fmla="*/ 35891375 h 40897811"/>
              <a:gd name="connsiteX19" fmla="*/ 7464845 w 9162819"/>
              <a:gd name="connsiteY19" fmla="*/ 37262975 h 40897811"/>
              <a:gd name="connsiteX20" fmla="*/ 6733325 w 9162819"/>
              <a:gd name="connsiteY20" fmla="*/ 38543135 h 40897811"/>
              <a:gd name="connsiteX21" fmla="*/ 6731189 w 9162819"/>
              <a:gd name="connsiteY21" fmla="*/ 40409095 h 40897811"/>
              <a:gd name="connsiteX22" fmla="*/ 6276125 w 9162819"/>
              <a:gd name="connsiteY22" fmla="*/ 39640415 h 40897811"/>
              <a:gd name="connsiteX23" fmla="*/ 5361725 w 9162819"/>
              <a:gd name="connsiteY23" fmla="*/ 39914735 h 40897811"/>
              <a:gd name="connsiteX24" fmla="*/ 3247499 w 9162819"/>
              <a:gd name="connsiteY24" fmla="*/ 40897811 h 40897811"/>
              <a:gd name="connsiteX25" fmla="*/ 3624365 w 9162819"/>
              <a:gd name="connsiteY25" fmla="*/ 39000335 h 40897811"/>
              <a:gd name="connsiteX26" fmla="*/ 1039526 w 9162819"/>
              <a:gd name="connsiteY26" fmla="*/ 39843214 h 40897811"/>
              <a:gd name="connsiteX27" fmla="*/ 3100301 w 9162819"/>
              <a:gd name="connsiteY27" fmla="*/ 39148723 h 40897811"/>
              <a:gd name="connsiteX28" fmla="*/ 4376018 w 9162819"/>
              <a:gd name="connsiteY28" fmla="*/ 37245302 h 40897811"/>
              <a:gd name="connsiteX29" fmla="*/ 3492829 w 9162819"/>
              <a:gd name="connsiteY29" fmla="*/ 30403279 h 40897811"/>
              <a:gd name="connsiteX30" fmla="*/ 475266 w 9162819"/>
              <a:gd name="connsiteY30" fmla="*/ 29683066 h 40897811"/>
              <a:gd name="connsiteX31" fmla="*/ 1824583 w 9162819"/>
              <a:gd name="connsiteY31" fmla="*/ 19420030 h 40897811"/>
              <a:gd name="connsiteX32" fmla="*/ 1284856 w 9162819"/>
              <a:gd name="connsiteY32" fmla="*/ 19317142 h 40897811"/>
              <a:gd name="connsiteX33" fmla="*/ 990460 w 9162819"/>
              <a:gd name="connsiteY33" fmla="*/ 18725539 h 40897811"/>
              <a:gd name="connsiteX34" fmla="*/ 818729 w 9162819"/>
              <a:gd name="connsiteY34" fmla="*/ 18262545 h 40897811"/>
              <a:gd name="connsiteX35" fmla="*/ 229936 w 9162819"/>
              <a:gd name="connsiteY35" fmla="*/ 17773829 h 40897811"/>
              <a:gd name="connsiteX36" fmla="*/ 279002 w 9162819"/>
              <a:gd name="connsiteY36" fmla="*/ 17130781 h 40897811"/>
              <a:gd name="connsiteX37" fmla="*/ 843262 w 9162819"/>
              <a:gd name="connsiteY37" fmla="*/ 15201639 h 40897811"/>
              <a:gd name="connsiteX38" fmla="*/ 214696 w 9162819"/>
              <a:gd name="connsiteY38" fmla="*/ 14892977 h 40897811"/>
              <a:gd name="connsiteX39" fmla="*/ 745130 w 9162819"/>
              <a:gd name="connsiteY39" fmla="*/ 12886669 h 40897811"/>
              <a:gd name="connsiteX40" fmla="*/ 205403 w 9162819"/>
              <a:gd name="connsiteY40" fmla="*/ 12475119 h 40897811"/>
              <a:gd name="connsiteX41" fmla="*/ 426200 w 9162819"/>
              <a:gd name="connsiteY41" fmla="*/ 11986403 h 40897811"/>
              <a:gd name="connsiteX42" fmla="*/ 696064 w 9162819"/>
              <a:gd name="connsiteY42" fmla="*/ 11729184 h 40897811"/>
              <a:gd name="connsiteX43" fmla="*/ 1235790 w 9162819"/>
              <a:gd name="connsiteY43" fmla="*/ 10726030 h 40897811"/>
              <a:gd name="connsiteX44" fmla="*/ 2192579 w 9162819"/>
              <a:gd name="connsiteY44" fmla="*/ 10571698 h 40897811"/>
              <a:gd name="connsiteX45" fmla="*/ 2801405 w 9162819"/>
              <a:gd name="connsiteY45" fmla="*/ 7910735 h 40897811"/>
              <a:gd name="connsiteX46" fmla="*/ 3990125 w 9162819"/>
              <a:gd name="connsiteY46" fmla="*/ 7544975 h 40897811"/>
              <a:gd name="connsiteX47" fmla="*/ 4355885 w 9162819"/>
              <a:gd name="connsiteY47" fmla="*/ 6081935 h 40897811"/>
              <a:gd name="connsiteX48" fmla="*/ 3335765 w 9162819"/>
              <a:gd name="connsiteY48" fmla="*/ 5730991 h 40897811"/>
              <a:gd name="connsiteX49" fmla="*/ 3171125 w 9162819"/>
              <a:gd name="connsiteY49" fmla="*/ 5131152 h 40897811"/>
              <a:gd name="connsiteX50" fmla="*/ 3100565 w 9162819"/>
              <a:gd name="connsiteY50" fmla="*/ 4823283 h 40897811"/>
              <a:gd name="connsiteX51" fmla="*/ 2709965 w 9162819"/>
              <a:gd name="connsiteY51" fmla="*/ 4618895 h 40897811"/>
              <a:gd name="connsiteX52" fmla="*/ 2888885 w 9162819"/>
              <a:gd name="connsiteY52" fmla="*/ 3617462 h 40897811"/>
              <a:gd name="connsiteX53" fmla="*/ 2653685 w 9162819"/>
              <a:gd name="connsiteY53" fmla="*/ 3283937 h 40897811"/>
              <a:gd name="connsiteX54" fmla="*/ 2435645 w 9162819"/>
              <a:gd name="connsiteY54" fmla="*/ 2515775 h 40897811"/>
              <a:gd name="connsiteX55" fmla="*/ 2435645 w 9162819"/>
              <a:gd name="connsiteY55" fmla="*/ 1784255 h 40897811"/>
              <a:gd name="connsiteX56" fmla="*/ 3958879 w 9162819"/>
              <a:gd name="connsiteY56" fmla="*/ 618010 h 40897811"/>
              <a:gd name="connsiteX57" fmla="*/ 4809245 w 9162819"/>
              <a:gd name="connsiteY57" fmla="*/ 163991 h 40897811"/>
              <a:gd name="connsiteX0" fmla="*/ 4809245 w 9162819"/>
              <a:gd name="connsiteY0" fmla="*/ 163991 h 40897811"/>
              <a:gd name="connsiteX1" fmla="*/ 6299285 w 9162819"/>
              <a:gd name="connsiteY1" fmla="*/ 515387 h 40897811"/>
              <a:gd name="connsiteX2" fmla="*/ 7404725 w 9162819"/>
              <a:gd name="connsiteY2" fmla="*/ 1721208 h 40897811"/>
              <a:gd name="connsiteX3" fmla="*/ 7216565 w 9162819"/>
              <a:gd name="connsiteY3" fmla="*/ 2644815 h 40897811"/>
              <a:gd name="connsiteX4" fmla="*/ 7051925 w 9162819"/>
              <a:gd name="connsiteY4" fmla="*/ 3696701 h 40897811"/>
              <a:gd name="connsiteX5" fmla="*/ 7240085 w 9162819"/>
              <a:gd name="connsiteY5" fmla="*/ 5005145 h 40897811"/>
              <a:gd name="connsiteX6" fmla="*/ 6863765 w 9162819"/>
              <a:gd name="connsiteY6" fmla="*/ 5261703 h 40897811"/>
              <a:gd name="connsiteX7" fmla="*/ 7028405 w 9162819"/>
              <a:gd name="connsiteY7" fmla="*/ 5758919 h 40897811"/>
              <a:gd name="connsiteX8" fmla="*/ 7122485 w 9162819"/>
              <a:gd name="connsiteY8" fmla="*/ 6287933 h 40897811"/>
              <a:gd name="connsiteX9" fmla="*/ 8310596 w 9162819"/>
              <a:gd name="connsiteY9" fmla="*/ 7459349 h 40897811"/>
              <a:gd name="connsiteX10" fmla="*/ 8693831 w 9162819"/>
              <a:gd name="connsiteY10" fmla="*/ 9542823 h 40897811"/>
              <a:gd name="connsiteX11" fmla="*/ 8227703 w 9162819"/>
              <a:gd name="connsiteY11" fmla="*/ 13812657 h 40897811"/>
              <a:gd name="connsiteX12" fmla="*/ 7295449 w 9162819"/>
              <a:gd name="connsiteY12" fmla="*/ 15896130 h 40897811"/>
              <a:gd name="connsiteX13" fmla="*/ 7197316 w 9162819"/>
              <a:gd name="connsiteY13" fmla="*/ 15896130 h 40897811"/>
              <a:gd name="connsiteX14" fmla="*/ 7724950 w 9162819"/>
              <a:gd name="connsiteY14" fmla="*/ 17542332 h 40897811"/>
              <a:gd name="connsiteX15" fmla="*/ 7724950 w 9162819"/>
              <a:gd name="connsiteY15" fmla="*/ 21323450 h 40897811"/>
              <a:gd name="connsiteX16" fmla="*/ 6733325 w 9162819"/>
              <a:gd name="connsiteY16" fmla="*/ 25558655 h 40897811"/>
              <a:gd name="connsiteX17" fmla="*/ 6363193 w 9162819"/>
              <a:gd name="connsiteY17" fmla="*/ 30403279 h 40897811"/>
              <a:gd name="connsiteX18" fmla="*/ 6550445 w 9162819"/>
              <a:gd name="connsiteY18" fmla="*/ 35891375 h 40897811"/>
              <a:gd name="connsiteX19" fmla="*/ 7464845 w 9162819"/>
              <a:gd name="connsiteY19" fmla="*/ 37262975 h 40897811"/>
              <a:gd name="connsiteX20" fmla="*/ 6733325 w 9162819"/>
              <a:gd name="connsiteY20" fmla="*/ 38543135 h 40897811"/>
              <a:gd name="connsiteX21" fmla="*/ 6731189 w 9162819"/>
              <a:gd name="connsiteY21" fmla="*/ 40409095 h 40897811"/>
              <a:gd name="connsiteX22" fmla="*/ 6276125 w 9162819"/>
              <a:gd name="connsiteY22" fmla="*/ 39640415 h 40897811"/>
              <a:gd name="connsiteX23" fmla="*/ 5361725 w 9162819"/>
              <a:gd name="connsiteY23" fmla="*/ 39914735 h 40897811"/>
              <a:gd name="connsiteX24" fmla="*/ 3247499 w 9162819"/>
              <a:gd name="connsiteY24" fmla="*/ 40897811 h 40897811"/>
              <a:gd name="connsiteX25" fmla="*/ 3468296 w 9162819"/>
              <a:gd name="connsiteY25" fmla="*/ 40074711 h 40897811"/>
              <a:gd name="connsiteX26" fmla="*/ 1039526 w 9162819"/>
              <a:gd name="connsiteY26" fmla="*/ 39843214 h 40897811"/>
              <a:gd name="connsiteX27" fmla="*/ 3100301 w 9162819"/>
              <a:gd name="connsiteY27" fmla="*/ 39148723 h 40897811"/>
              <a:gd name="connsiteX28" fmla="*/ 4376018 w 9162819"/>
              <a:gd name="connsiteY28" fmla="*/ 37245302 h 40897811"/>
              <a:gd name="connsiteX29" fmla="*/ 3492829 w 9162819"/>
              <a:gd name="connsiteY29" fmla="*/ 30403279 h 40897811"/>
              <a:gd name="connsiteX30" fmla="*/ 475266 w 9162819"/>
              <a:gd name="connsiteY30" fmla="*/ 29683066 h 40897811"/>
              <a:gd name="connsiteX31" fmla="*/ 1824583 w 9162819"/>
              <a:gd name="connsiteY31" fmla="*/ 19420030 h 40897811"/>
              <a:gd name="connsiteX32" fmla="*/ 1284856 w 9162819"/>
              <a:gd name="connsiteY32" fmla="*/ 19317142 h 40897811"/>
              <a:gd name="connsiteX33" fmla="*/ 990460 w 9162819"/>
              <a:gd name="connsiteY33" fmla="*/ 18725539 h 40897811"/>
              <a:gd name="connsiteX34" fmla="*/ 818729 w 9162819"/>
              <a:gd name="connsiteY34" fmla="*/ 18262545 h 40897811"/>
              <a:gd name="connsiteX35" fmla="*/ 229936 w 9162819"/>
              <a:gd name="connsiteY35" fmla="*/ 17773829 h 40897811"/>
              <a:gd name="connsiteX36" fmla="*/ 279002 w 9162819"/>
              <a:gd name="connsiteY36" fmla="*/ 17130781 h 40897811"/>
              <a:gd name="connsiteX37" fmla="*/ 843262 w 9162819"/>
              <a:gd name="connsiteY37" fmla="*/ 15201639 h 40897811"/>
              <a:gd name="connsiteX38" fmla="*/ 214696 w 9162819"/>
              <a:gd name="connsiteY38" fmla="*/ 14892977 h 40897811"/>
              <a:gd name="connsiteX39" fmla="*/ 745130 w 9162819"/>
              <a:gd name="connsiteY39" fmla="*/ 12886669 h 40897811"/>
              <a:gd name="connsiteX40" fmla="*/ 205403 w 9162819"/>
              <a:gd name="connsiteY40" fmla="*/ 12475119 h 40897811"/>
              <a:gd name="connsiteX41" fmla="*/ 426200 w 9162819"/>
              <a:gd name="connsiteY41" fmla="*/ 11986403 h 40897811"/>
              <a:gd name="connsiteX42" fmla="*/ 696064 w 9162819"/>
              <a:gd name="connsiteY42" fmla="*/ 11729184 h 40897811"/>
              <a:gd name="connsiteX43" fmla="*/ 1235790 w 9162819"/>
              <a:gd name="connsiteY43" fmla="*/ 10726030 h 40897811"/>
              <a:gd name="connsiteX44" fmla="*/ 2192579 w 9162819"/>
              <a:gd name="connsiteY44" fmla="*/ 10571698 h 40897811"/>
              <a:gd name="connsiteX45" fmla="*/ 2801405 w 9162819"/>
              <a:gd name="connsiteY45" fmla="*/ 7910735 h 40897811"/>
              <a:gd name="connsiteX46" fmla="*/ 3990125 w 9162819"/>
              <a:gd name="connsiteY46" fmla="*/ 7544975 h 40897811"/>
              <a:gd name="connsiteX47" fmla="*/ 4355885 w 9162819"/>
              <a:gd name="connsiteY47" fmla="*/ 6081935 h 40897811"/>
              <a:gd name="connsiteX48" fmla="*/ 3335765 w 9162819"/>
              <a:gd name="connsiteY48" fmla="*/ 5730991 h 40897811"/>
              <a:gd name="connsiteX49" fmla="*/ 3171125 w 9162819"/>
              <a:gd name="connsiteY49" fmla="*/ 5131152 h 40897811"/>
              <a:gd name="connsiteX50" fmla="*/ 3100565 w 9162819"/>
              <a:gd name="connsiteY50" fmla="*/ 4823283 h 40897811"/>
              <a:gd name="connsiteX51" fmla="*/ 2709965 w 9162819"/>
              <a:gd name="connsiteY51" fmla="*/ 4618895 h 40897811"/>
              <a:gd name="connsiteX52" fmla="*/ 2888885 w 9162819"/>
              <a:gd name="connsiteY52" fmla="*/ 3617462 h 40897811"/>
              <a:gd name="connsiteX53" fmla="*/ 2653685 w 9162819"/>
              <a:gd name="connsiteY53" fmla="*/ 3283937 h 40897811"/>
              <a:gd name="connsiteX54" fmla="*/ 2435645 w 9162819"/>
              <a:gd name="connsiteY54" fmla="*/ 2515775 h 40897811"/>
              <a:gd name="connsiteX55" fmla="*/ 2435645 w 9162819"/>
              <a:gd name="connsiteY55" fmla="*/ 1784255 h 40897811"/>
              <a:gd name="connsiteX56" fmla="*/ 3958879 w 9162819"/>
              <a:gd name="connsiteY56" fmla="*/ 618010 h 40897811"/>
              <a:gd name="connsiteX57" fmla="*/ 4809245 w 9162819"/>
              <a:gd name="connsiteY57" fmla="*/ 163991 h 40897811"/>
              <a:gd name="connsiteX0" fmla="*/ 4809245 w 9162819"/>
              <a:gd name="connsiteY0" fmla="*/ 163991 h 40897811"/>
              <a:gd name="connsiteX1" fmla="*/ 6299285 w 9162819"/>
              <a:gd name="connsiteY1" fmla="*/ 515387 h 40897811"/>
              <a:gd name="connsiteX2" fmla="*/ 7404725 w 9162819"/>
              <a:gd name="connsiteY2" fmla="*/ 1721208 h 40897811"/>
              <a:gd name="connsiteX3" fmla="*/ 7216565 w 9162819"/>
              <a:gd name="connsiteY3" fmla="*/ 2644815 h 40897811"/>
              <a:gd name="connsiteX4" fmla="*/ 7051925 w 9162819"/>
              <a:gd name="connsiteY4" fmla="*/ 3696701 h 40897811"/>
              <a:gd name="connsiteX5" fmla="*/ 7240085 w 9162819"/>
              <a:gd name="connsiteY5" fmla="*/ 5005145 h 40897811"/>
              <a:gd name="connsiteX6" fmla="*/ 6863765 w 9162819"/>
              <a:gd name="connsiteY6" fmla="*/ 5261703 h 40897811"/>
              <a:gd name="connsiteX7" fmla="*/ 7028405 w 9162819"/>
              <a:gd name="connsiteY7" fmla="*/ 5758919 h 40897811"/>
              <a:gd name="connsiteX8" fmla="*/ 7122485 w 9162819"/>
              <a:gd name="connsiteY8" fmla="*/ 6287933 h 40897811"/>
              <a:gd name="connsiteX9" fmla="*/ 8310596 w 9162819"/>
              <a:gd name="connsiteY9" fmla="*/ 7459349 h 40897811"/>
              <a:gd name="connsiteX10" fmla="*/ 8693831 w 9162819"/>
              <a:gd name="connsiteY10" fmla="*/ 9542823 h 40897811"/>
              <a:gd name="connsiteX11" fmla="*/ 8227703 w 9162819"/>
              <a:gd name="connsiteY11" fmla="*/ 13812657 h 40897811"/>
              <a:gd name="connsiteX12" fmla="*/ 7295449 w 9162819"/>
              <a:gd name="connsiteY12" fmla="*/ 15896130 h 40897811"/>
              <a:gd name="connsiteX13" fmla="*/ 7197316 w 9162819"/>
              <a:gd name="connsiteY13" fmla="*/ 15896130 h 40897811"/>
              <a:gd name="connsiteX14" fmla="*/ 7724950 w 9162819"/>
              <a:gd name="connsiteY14" fmla="*/ 17542332 h 40897811"/>
              <a:gd name="connsiteX15" fmla="*/ 7724950 w 9162819"/>
              <a:gd name="connsiteY15" fmla="*/ 21323450 h 40897811"/>
              <a:gd name="connsiteX16" fmla="*/ 6733325 w 9162819"/>
              <a:gd name="connsiteY16" fmla="*/ 25558655 h 40897811"/>
              <a:gd name="connsiteX17" fmla="*/ 6363193 w 9162819"/>
              <a:gd name="connsiteY17" fmla="*/ 30403279 h 40897811"/>
              <a:gd name="connsiteX18" fmla="*/ 6550445 w 9162819"/>
              <a:gd name="connsiteY18" fmla="*/ 35891375 h 40897811"/>
              <a:gd name="connsiteX19" fmla="*/ 7464845 w 9162819"/>
              <a:gd name="connsiteY19" fmla="*/ 37262975 h 40897811"/>
              <a:gd name="connsiteX20" fmla="*/ 6733325 w 9162819"/>
              <a:gd name="connsiteY20" fmla="*/ 38543135 h 40897811"/>
              <a:gd name="connsiteX21" fmla="*/ 6731189 w 9162819"/>
              <a:gd name="connsiteY21" fmla="*/ 40409095 h 40897811"/>
              <a:gd name="connsiteX22" fmla="*/ 6276125 w 9162819"/>
              <a:gd name="connsiteY22" fmla="*/ 39640415 h 40897811"/>
              <a:gd name="connsiteX23" fmla="*/ 5361725 w 9162819"/>
              <a:gd name="connsiteY23" fmla="*/ 39914735 h 40897811"/>
              <a:gd name="connsiteX24" fmla="*/ 3247499 w 9162819"/>
              <a:gd name="connsiteY24" fmla="*/ 40897811 h 40897811"/>
              <a:gd name="connsiteX25" fmla="*/ 3468296 w 9162819"/>
              <a:gd name="connsiteY25" fmla="*/ 40074711 h 40897811"/>
              <a:gd name="connsiteX26" fmla="*/ 1039526 w 9162819"/>
              <a:gd name="connsiteY26" fmla="*/ 39843214 h 40897811"/>
              <a:gd name="connsiteX27" fmla="*/ 3002168 w 9162819"/>
              <a:gd name="connsiteY27" fmla="*/ 38968669 h 40897811"/>
              <a:gd name="connsiteX28" fmla="*/ 4376018 w 9162819"/>
              <a:gd name="connsiteY28" fmla="*/ 37245302 h 40897811"/>
              <a:gd name="connsiteX29" fmla="*/ 3492829 w 9162819"/>
              <a:gd name="connsiteY29" fmla="*/ 30403279 h 40897811"/>
              <a:gd name="connsiteX30" fmla="*/ 475266 w 9162819"/>
              <a:gd name="connsiteY30" fmla="*/ 29683066 h 40897811"/>
              <a:gd name="connsiteX31" fmla="*/ 1824583 w 9162819"/>
              <a:gd name="connsiteY31" fmla="*/ 19420030 h 40897811"/>
              <a:gd name="connsiteX32" fmla="*/ 1284856 w 9162819"/>
              <a:gd name="connsiteY32" fmla="*/ 19317142 h 40897811"/>
              <a:gd name="connsiteX33" fmla="*/ 990460 w 9162819"/>
              <a:gd name="connsiteY33" fmla="*/ 18725539 h 40897811"/>
              <a:gd name="connsiteX34" fmla="*/ 818729 w 9162819"/>
              <a:gd name="connsiteY34" fmla="*/ 18262545 h 40897811"/>
              <a:gd name="connsiteX35" fmla="*/ 229936 w 9162819"/>
              <a:gd name="connsiteY35" fmla="*/ 17773829 h 40897811"/>
              <a:gd name="connsiteX36" fmla="*/ 279002 w 9162819"/>
              <a:gd name="connsiteY36" fmla="*/ 17130781 h 40897811"/>
              <a:gd name="connsiteX37" fmla="*/ 843262 w 9162819"/>
              <a:gd name="connsiteY37" fmla="*/ 15201639 h 40897811"/>
              <a:gd name="connsiteX38" fmla="*/ 214696 w 9162819"/>
              <a:gd name="connsiteY38" fmla="*/ 14892977 h 40897811"/>
              <a:gd name="connsiteX39" fmla="*/ 745130 w 9162819"/>
              <a:gd name="connsiteY39" fmla="*/ 12886669 h 40897811"/>
              <a:gd name="connsiteX40" fmla="*/ 205403 w 9162819"/>
              <a:gd name="connsiteY40" fmla="*/ 12475119 h 40897811"/>
              <a:gd name="connsiteX41" fmla="*/ 426200 w 9162819"/>
              <a:gd name="connsiteY41" fmla="*/ 11986403 h 40897811"/>
              <a:gd name="connsiteX42" fmla="*/ 696064 w 9162819"/>
              <a:gd name="connsiteY42" fmla="*/ 11729184 h 40897811"/>
              <a:gd name="connsiteX43" fmla="*/ 1235790 w 9162819"/>
              <a:gd name="connsiteY43" fmla="*/ 10726030 h 40897811"/>
              <a:gd name="connsiteX44" fmla="*/ 2192579 w 9162819"/>
              <a:gd name="connsiteY44" fmla="*/ 10571698 h 40897811"/>
              <a:gd name="connsiteX45" fmla="*/ 2801405 w 9162819"/>
              <a:gd name="connsiteY45" fmla="*/ 7910735 h 40897811"/>
              <a:gd name="connsiteX46" fmla="*/ 3990125 w 9162819"/>
              <a:gd name="connsiteY46" fmla="*/ 7544975 h 40897811"/>
              <a:gd name="connsiteX47" fmla="*/ 4355885 w 9162819"/>
              <a:gd name="connsiteY47" fmla="*/ 6081935 h 40897811"/>
              <a:gd name="connsiteX48" fmla="*/ 3335765 w 9162819"/>
              <a:gd name="connsiteY48" fmla="*/ 5730991 h 40897811"/>
              <a:gd name="connsiteX49" fmla="*/ 3171125 w 9162819"/>
              <a:gd name="connsiteY49" fmla="*/ 5131152 h 40897811"/>
              <a:gd name="connsiteX50" fmla="*/ 3100565 w 9162819"/>
              <a:gd name="connsiteY50" fmla="*/ 4823283 h 40897811"/>
              <a:gd name="connsiteX51" fmla="*/ 2709965 w 9162819"/>
              <a:gd name="connsiteY51" fmla="*/ 4618895 h 40897811"/>
              <a:gd name="connsiteX52" fmla="*/ 2888885 w 9162819"/>
              <a:gd name="connsiteY52" fmla="*/ 3617462 h 40897811"/>
              <a:gd name="connsiteX53" fmla="*/ 2653685 w 9162819"/>
              <a:gd name="connsiteY53" fmla="*/ 3283937 h 40897811"/>
              <a:gd name="connsiteX54" fmla="*/ 2435645 w 9162819"/>
              <a:gd name="connsiteY54" fmla="*/ 2515775 h 40897811"/>
              <a:gd name="connsiteX55" fmla="*/ 2435645 w 9162819"/>
              <a:gd name="connsiteY55" fmla="*/ 1784255 h 40897811"/>
              <a:gd name="connsiteX56" fmla="*/ 3958879 w 9162819"/>
              <a:gd name="connsiteY56" fmla="*/ 618010 h 40897811"/>
              <a:gd name="connsiteX57" fmla="*/ 4809245 w 9162819"/>
              <a:gd name="connsiteY57" fmla="*/ 163991 h 40897811"/>
              <a:gd name="connsiteX0" fmla="*/ 4809245 w 9162819"/>
              <a:gd name="connsiteY0" fmla="*/ 163991 h 40897811"/>
              <a:gd name="connsiteX1" fmla="*/ 6299285 w 9162819"/>
              <a:gd name="connsiteY1" fmla="*/ 515387 h 40897811"/>
              <a:gd name="connsiteX2" fmla="*/ 7404725 w 9162819"/>
              <a:gd name="connsiteY2" fmla="*/ 1721208 h 40897811"/>
              <a:gd name="connsiteX3" fmla="*/ 7216565 w 9162819"/>
              <a:gd name="connsiteY3" fmla="*/ 2644815 h 40897811"/>
              <a:gd name="connsiteX4" fmla="*/ 7051925 w 9162819"/>
              <a:gd name="connsiteY4" fmla="*/ 3696701 h 40897811"/>
              <a:gd name="connsiteX5" fmla="*/ 7240085 w 9162819"/>
              <a:gd name="connsiteY5" fmla="*/ 5005145 h 40897811"/>
              <a:gd name="connsiteX6" fmla="*/ 6863765 w 9162819"/>
              <a:gd name="connsiteY6" fmla="*/ 5261703 h 40897811"/>
              <a:gd name="connsiteX7" fmla="*/ 7028405 w 9162819"/>
              <a:gd name="connsiteY7" fmla="*/ 5758919 h 40897811"/>
              <a:gd name="connsiteX8" fmla="*/ 7122485 w 9162819"/>
              <a:gd name="connsiteY8" fmla="*/ 6287933 h 40897811"/>
              <a:gd name="connsiteX9" fmla="*/ 8310596 w 9162819"/>
              <a:gd name="connsiteY9" fmla="*/ 7459349 h 40897811"/>
              <a:gd name="connsiteX10" fmla="*/ 8693831 w 9162819"/>
              <a:gd name="connsiteY10" fmla="*/ 9542823 h 40897811"/>
              <a:gd name="connsiteX11" fmla="*/ 8227703 w 9162819"/>
              <a:gd name="connsiteY11" fmla="*/ 13812657 h 40897811"/>
              <a:gd name="connsiteX12" fmla="*/ 7295449 w 9162819"/>
              <a:gd name="connsiteY12" fmla="*/ 15896130 h 40897811"/>
              <a:gd name="connsiteX13" fmla="*/ 7197316 w 9162819"/>
              <a:gd name="connsiteY13" fmla="*/ 15896130 h 40897811"/>
              <a:gd name="connsiteX14" fmla="*/ 7724950 w 9162819"/>
              <a:gd name="connsiteY14" fmla="*/ 17542332 h 40897811"/>
              <a:gd name="connsiteX15" fmla="*/ 7724950 w 9162819"/>
              <a:gd name="connsiteY15" fmla="*/ 21323450 h 40897811"/>
              <a:gd name="connsiteX16" fmla="*/ 6733325 w 9162819"/>
              <a:gd name="connsiteY16" fmla="*/ 25558655 h 40897811"/>
              <a:gd name="connsiteX17" fmla="*/ 6363193 w 9162819"/>
              <a:gd name="connsiteY17" fmla="*/ 30403279 h 40897811"/>
              <a:gd name="connsiteX18" fmla="*/ 6550445 w 9162819"/>
              <a:gd name="connsiteY18" fmla="*/ 35891375 h 40897811"/>
              <a:gd name="connsiteX19" fmla="*/ 7464845 w 9162819"/>
              <a:gd name="connsiteY19" fmla="*/ 37262975 h 40897811"/>
              <a:gd name="connsiteX20" fmla="*/ 6733325 w 9162819"/>
              <a:gd name="connsiteY20" fmla="*/ 38543135 h 40897811"/>
              <a:gd name="connsiteX21" fmla="*/ 6731189 w 9162819"/>
              <a:gd name="connsiteY21" fmla="*/ 40409095 h 40897811"/>
              <a:gd name="connsiteX22" fmla="*/ 6276125 w 9162819"/>
              <a:gd name="connsiteY22" fmla="*/ 39640415 h 40897811"/>
              <a:gd name="connsiteX23" fmla="*/ 5361725 w 9162819"/>
              <a:gd name="connsiteY23" fmla="*/ 39914735 h 40897811"/>
              <a:gd name="connsiteX24" fmla="*/ 3247499 w 9162819"/>
              <a:gd name="connsiteY24" fmla="*/ 40897811 h 40897811"/>
              <a:gd name="connsiteX25" fmla="*/ 3468296 w 9162819"/>
              <a:gd name="connsiteY25" fmla="*/ 40074711 h 40897811"/>
              <a:gd name="connsiteX26" fmla="*/ 1039526 w 9162819"/>
              <a:gd name="connsiteY26" fmla="*/ 39843214 h 40897811"/>
              <a:gd name="connsiteX27" fmla="*/ 3002168 w 9162819"/>
              <a:gd name="connsiteY27" fmla="*/ 38968669 h 40897811"/>
              <a:gd name="connsiteX28" fmla="*/ 4376018 w 9162819"/>
              <a:gd name="connsiteY28" fmla="*/ 37245302 h 40897811"/>
              <a:gd name="connsiteX29" fmla="*/ 3492829 w 9162819"/>
              <a:gd name="connsiteY29" fmla="*/ 30403279 h 40897811"/>
              <a:gd name="connsiteX30" fmla="*/ 475266 w 9162819"/>
              <a:gd name="connsiteY30" fmla="*/ 29683066 h 40897811"/>
              <a:gd name="connsiteX31" fmla="*/ 1824583 w 9162819"/>
              <a:gd name="connsiteY31" fmla="*/ 19420030 h 40897811"/>
              <a:gd name="connsiteX32" fmla="*/ 1284856 w 9162819"/>
              <a:gd name="connsiteY32" fmla="*/ 19317142 h 40897811"/>
              <a:gd name="connsiteX33" fmla="*/ 990460 w 9162819"/>
              <a:gd name="connsiteY33" fmla="*/ 18725539 h 40897811"/>
              <a:gd name="connsiteX34" fmla="*/ 818729 w 9162819"/>
              <a:gd name="connsiteY34" fmla="*/ 18262545 h 40897811"/>
              <a:gd name="connsiteX35" fmla="*/ 229936 w 9162819"/>
              <a:gd name="connsiteY35" fmla="*/ 17773829 h 40897811"/>
              <a:gd name="connsiteX36" fmla="*/ 279002 w 9162819"/>
              <a:gd name="connsiteY36" fmla="*/ 17130781 h 40897811"/>
              <a:gd name="connsiteX37" fmla="*/ 843262 w 9162819"/>
              <a:gd name="connsiteY37" fmla="*/ 15201639 h 40897811"/>
              <a:gd name="connsiteX38" fmla="*/ 214696 w 9162819"/>
              <a:gd name="connsiteY38" fmla="*/ 14892977 h 40897811"/>
              <a:gd name="connsiteX39" fmla="*/ 745130 w 9162819"/>
              <a:gd name="connsiteY39" fmla="*/ 12886669 h 40897811"/>
              <a:gd name="connsiteX40" fmla="*/ 205403 w 9162819"/>
              <a:gd name="connsiteY40" fmla="*/ 12475119 h 40897811"/>
              <a:gd name="connsiteX41" fmla="*/ 426200 w 9162819"/>
              <a:gd name="connsiteY41" fmla="*/ 11986403 h 40897811"/>
              <a:gd name="connsiteX42" fmla="*/ 696064 w 9162819"/>
              <a:gd name="connsiteY42" fmla="*/ 11729184 h 40897811"/>
              <a:gd name="connsiteX43" fmla="*/ 1235790 w 9162819"/>
              <a:gd name="connsiteY43" fmla="*/ 10726030 h 40897811"/>
              <a:gd name="connsiteX44" fmla="*/ 2192579 w 9162819"/>
              <a:gd name="connsiteY44" fmla="*/ 10571698 h 40897811"/>
              <a:gd name="connsiteX45" fmla="*/ 2801405 w 9162819"/>
              <a:gd name="connsiteY45" fmla="*/ 7910735 h 40897811"/>
              <a:gd name="connsiteX46" fmla="*/ 3990125 w 9162819"/>
              <a:gd name="connsiteY46" fmla="*/ 7544975 h 40897811"/>
              <a:gd name="connsiteX47" fmla="*/ 4355885 w 9162819"/>
              <a:gd name="connsiteY47" fmla="*/ 6081935 h 40897811"/>
              <a:gd name="connsiteX48" fmla="*/ 3335765 w 9162819"/>
              <a:gd name="connsiteY48" fmla="*/ 5730991 h 40897811"/>
              <a:gd name="connsiteX49" fmla="*/ 3171125 w 9162819"/>
              <a:gd name="connsiteY49" fmla="*/ 5131152 h 40897811"/>
              <a:gd name="connsiteX50" fmla="*/ 3100565 w 9162819"/>
              <a:gd name="connsiteY50" fmla="*/ 4823283 h 40897811"/>
              <a:gd name="connsiteX51" fmla="*/ 2709965 w 9162819"/>
              <a:gd name="connsiteY51" fmla="*/ 4618895 h 40897811"/>
              <a:gd name="connsiteX52" fmla="*/ 2888885 w 9162819"/>
              <a:gd name="connsiteY52" fmla="*/ 3617462 h 40897811"/>
              <a:gd name="connsiteX53" fmla="*/ 2653685 w 9162819"/>
              <a:gd name="connsiteY53" fmla="*/ 3283937 h 40897811"/>
              <a:gd name="connsiteX54" fmla="*/ 2435645 w 9162819"/>
              <a:gd name="connsiteY54" fmla="*/ 2515775 h 40897811"/>
              <a:gd name="connsiteX55" fmla="*/ 2435645 w 9162819"/>
              <a:gd name="connsiteY55" fmla="*/ 1784255 h 40897811"/>
              <a:gd name="connsiteX56" fmla="*/ 3958879 w 9162819"/>
              <a:gd name="connsiteY56" fmla="*/ 618010 h 40897811"/>
              <a:gd name="connsiteX57" fmla="*/ 4809245 w 9162819"/>
              <a:gd name="connsiteY57" fmla="*/ 163991 h 40897811"/>
              <a:gd name="connsiteX0" fmla="*/ 4809245 w 9162819"/>
              <a:gd name="connsiteY0" fmla="*/ 163991 h 40897811"/>
              <a:gd name="connsiteX1" fmla="*/ 6299285 w 9162819"/>
              <a:gd name="connsiteY1" fmla="*/ 515387 h 40897811"/>
              <a:gd name="connsiteX2" fmla="*/ 7404725 w 9162819"/>
              <a:gd name="connsiteY2" fmla="*/ 1721208 h 40897811"/>
              <a:gd name="connsiteX3" fmla="*/ 7216565 w 9162819"/>
              <a:gd name="connsiteY3" fmla="*/ 2644815 h 40897811"/>
              <a:gd name="connsiteX4" fmla="*/ 7051925 w 9162819"/>
              <a:gd name="connsiteY4" fmla="*/ 3696701 h 40897811"/>
              <a:gd name="connsiteX5" fmla="*/ 7240085 w 9162819"/>
              <a:gd name="connsiteY5" fmla="*/ 5005145 h 40897811"/>
              <a:gd name="connsiteX6" fmla="*/ 6863765 w 9162819"/>
              <a:gd name="connsiteY6" fmla="*/ 5261703 h 40897811"/>
              <a:gd name="connsiteX7" fmla="*/ 7028405 w 9162819"/>
              <a:gd name="connsiteY7" fmla="*/ 5758919 h 40897811"/>
              <a:gd name="connsiteX8" fmla="*/ 7122485 w 9162819"/>
              <a:gd name="connsiteY8" fmla="*/ 6287933 h 40897811"/>
              <a:gd name="connsiteX9" fmla="*/ 8310596 w 9162819"/>
              <a:gd name="connsiteY9" fmla="*/ 7459349 h 40897811"/>
              <a:gd name="connsiteX10" fmla="*/ 8693831 w 9162819"/>
              <a:gd name="connsiteY10" fmla="*/ 9542823 h 40897811"/>
              <a:gd name="connsiteX11" fmla="*/ 8227703 w 9162819"/>
              <a:gd name="connsiteY11" fmla="*/ 13812657 h 40897811"/>
              <a:gd name="connsiteX12" fmla="*/ 7295449 w 9162819"/>
              <a:gd name="connsiteY12" fmla="*/ 15896130 h 40897811"/>
              <a:gd name="connsiteX13" fmla="*/ 7197316 w 9162819"/>
              <a:gd name="connsiteY13" fmla="*/ 15896130 h 40897811"/>
              <a:gd name="connsiteX14" fmla="*/ 7724950 w 9162819"/>
              <a:gd name="connsiteY14" fmla="*/ 17542332 h 40897811"/>
              <a:gd name="connsiteX15" fmla="*/ 7724950 w 9162819"/>
              <a:gd name="connsiteY15" fmla="*/ 21323450 h 40897811"/>
              <a:gd name="connsiteX16" fmla="*/ 6733325 w 9162819"/>
              <a:gd name="connsiteY16" fmla="*/ 25558655 h 40897811"/>
              <a:gd name="connsiteX17" fmla="*/ 6363193 w 9162819"/>
              <a:gd name="connsiteY17" fmla="*/ 30403279 h 40897811"/>
              <a:gd name="connsiteX18" fmla="*/ 6550445 w 9162819"/>
              <a:gd name="connsiteY18" fmla="*/ 35891375 h 40897811"/>
              <a:gd name="connsiteX19" fmla="*/ 7464845 w 9162819"/>
              <a:gd name="connsiteY19" fmla="*/ 37262975 h 40897811"/>
              <a:gd name="connsiteX20" fmla="*/ 6733325 w 9162819"/>
              <a:gd name="connsiteY20" fmla="*/ 38543135 h 40897811"/>
              <a:gd name="connsiteX21" fmla="*/ 6731189 w 9162819"/>
              <a:gd name="connsiteY21" fmla="*/ 40409095 h 40897811"/>
              <a:gd name="connsiteX22" fmla="*/ 6276125 w 9162819"/>
              <a:gd name="connsiteY22" fmla="*/ 39640415 h 40897811"/>
              <a:gd name="connsiteX23" fmla="*/ 5361725 w 9162819"/>
              <a:gd name="connsiteY23" fmla="*/ 39914735 h 40897811"/>
              <a:gd name="connsiteX24" fmla="*/ 3247499 w 9162819"/>
              <a:gd name="connsiteY24" fmla="*/ 40897811 h 40897811"/>
              <a:gd name="connsiteX25" fmla="*/ 3468296 w 9162819"/>
              <a:gd name="connsiteY25" fmla="*/ 40074711 h 40897811"/>
              <a:gd name="connsiteX26" fmla="*/ 1039526 w 9162819"/>
              <a:gd name="connsiteY26" fmla="*/ 39971823 h 40897811"/>
              <a:gd name="connsiteX27" fmla="*/ 3002168 w 9162819"/>
              <a:gd name="connsiteY27" fmla="*/ 38968669 h 40897811"/>
              <a:gd name="connsiteX28" fmla="*/ 4376018 w 9162819"/>
              <a:gd name="connsiteY28" fmla="*/ 37245302 h 40897811"/>
              <a:gd name="connsiteX29" fmla="*/ 3492829 w 9162819"/>
              <a:gd name="connsiteY29" fmla="*/ 30403279 h 40897811"/>
              <a:gd name="connsiteX30" fmla="*/ 475266 w 9162819"/>
              <a:gd name="connsiteY30" fmla="*/ 29683066 h 40897811"/>
              <a:gd name="connsiteX31" fmla="*/ 1824583 w 9162819"/>
              <a:gd name="connsiteY31" fmla="*/ 19420030 h 40897811"/>
              <a:gd name="connsiteX32" fmla="*/ 1284856 w 9162819"/>
              <a:gd name="connsiteY32" fmla="*/ 19317142 h 40897811"/>
              <a:gd name="connsiteX33" fmla="*/ 990460 w 9162819"/>
              <a:gd name="connsiteY33" fmla="*/ 18725539 h 40897811"/>
              <a:gd name="connsiteX34" fmla="*/ 818729 w 9162819"/>
              <a:gd name="connsiteY34" fmla="*/ 18262545 h 40897811"/>
              <a:gd name="connsiteX35" fmla="*/ 229936 w 9162819"/>
              <a:gd name="connsiteY35" fmla="*/ 17773829 h 40897811"/>
              <a:gd name="connsiteX36" fmla="*/ 279002 w 9162819"/>
              <a:gd name="connsiteY36" fmla="*/ 17130781 h 40897811"/>
              <a:gd name="connsiteX37" fmla="*/ 843262 w 9162819"/>
              <a:gd name="connsiteY37" fmla="*/ 15201639 h 40897811"/>
              <a:gd name="connsiteX38" fmla="*/ 214696 w 9162819"/>
              <a:gd name="connsiteY38" fmla="*/ 14892977 h 40897811"/>
              <a:gd name="connsiteX39" fmla="*/ 745130 w 9162819"/>
              <a:gd name="connsiteY39" fmla="*/ 12886669 h 40897811"/>
              <a:gd name="connsiteX40" fmla="*/ 205403 w 9162819"/>
              <a:gd name="connsiteY40" fmla="*/ 12475119 h 40897811"/>
              <a:gd name="connsiteX41" fmla="*/ 426200 w 9162819"/>
              <a:gd name="connsiteY41" fmla="*/ 11986403 h 40897811"/>
              <a:gd name="connsiteX42" fmla="*/ 696064 w 9162819"/>
              <a:gd name="connsiteY42" fmla="*/ 11729184 h 40897811"/>
              <a:gd name="connsiteX43" fmla="*/ 1235790 w 9162819"/>
              <a:gd name="connsiteY43" fmla="*/ 10726030 h 40897811"/>
              <a:gd name="connsiteX44" fmla="*/ 2192579 w 9162819"/>
              <a:gd name="connsiteY44" fmla="*/ 10571698 h 40897811"/>
              <a:gd name="connsiteX45" fmla="*/ 2801405 w 9162819"/>
              <a:gd name="connsiteY45" fmla="*/ 7910735 h 40897811"/>
              <a:gd name="connsiteX46" fmla="*/ 3990125 w 9162819"/>
              <a:gd name="connsiteY46" fmla="*/ 7544975 h 40897811"/>
              <a:gd name="connsiteX47" fmla="*/ 4355885 w 9162819"/>
              <a:gd name="connsiteY47" fmla="*/ 6081935 h 40897811"/>
              <a:gd name="connsiteX48" fmla="*/ 3335765 w 9162819"/>
              <a:gd name="connsiteY48" fmla="*/ 5730991 h 40897811"/>
              <a:gd name="connsiteX49" fmla="*/ 3171125 w 9162819"/>
              <a:gd name="connsiteY49" fmla="*/ 5131152 h 40897811"/>
              <a:gd name="connsiteX50" fmla="*/ 3100565 w 9162819"/>
              <a:gd name="connsiteY50" fmla="*/ 4823283 h 40897811"/>
              <a:gd name="connsiteX51" fmla="*/ 2709965 w 9162819"/>
              <a:gd name="connsiteY51" fmla="*/ 4618895 h 40897811"/>
              <a:gd name="connsiteX52" fmla="*/ 2888885 w 9162819"/>
              <a:gd name="connsiteY52" fmla="*/ 3617462 h 40897811"/>
              <a:gd name="connsiteX53" fmla="*/ 2653685 w 9162819"/>
              <a:gd name="connsiteY53" fmla="*/ 3283937 h 40897811"/>
              <a:gd name="connsiteX54" fmla="*/ 2435645 w 9162819"/>
              <a:gd name="connsiteY54" fmla="*/ 2515775 h 40897811"/>
              <a:gd name="connsiteX55" fmla="*/ 2435645 w 9162819"/>
              <a:gd name="connsiteY55" fmla="*/ 1784255 h 40897811"/>
              <a:gd name="connsiteX56" fmla="*/ 3958879 w 9162819"/>
              <a:gd name="connsiteY56" fmla="*/ 618010 h 40897811"/>
              <a:gd name="connsiteX57" fmla="*/ 4809245 w 9162819"/>
              <a:gd name="connsiteY57" fmla="*/ 163991 h 40897811"/>
              <a:gd name="connsiteX0" fmla="*/ 4809245 w 9162819"/>
              <a:gd name="connsiteY0" fmla="*/ 163991 h 40897811"/>
              <a:gd name="connsiteX1" fmla="*/ 6299285 w 9162819"/>
              <a:gd name="connsiteY1" fmla="*/ 515387 h 40897811"/>
              <a:gd name="connsiteX2" fmla="*/ 7404725 w 9162819"/>
              <a:gd name="connsiteY2" fmla="*/ 1721208 h 40897811"/>
              <a:gd name="connsiteX3" fmla="*/ 7216565 w 9162819"/>
              <a:gd name="connsiteY3" fmla="*/ 2644815 h 40897811"/>
              <a:gd name="connsiteX4" fmla="*/ 7051925 w 9162819"/>
              <a:gd name="connsiteY4" fmla="*/ 3696701 h 40897811"/>
              <a:gd name="connsiteX5" fmla="*/ 7240085 w 9162819"/>
              <a:gd name="connsiteY5" fmla="*/ 5005145 h 40897811"/>
              <a:gd name="connsiteX6" fmla="*/ 6863765 w 9162819"/>
              <a:gd name="connsiteY6" fmla="*/ 5261703 h 40897811"/>
              <a:gd name="connsiteX7" fmla="*/ 7028405 w 9162819"/>
              <a:gd name="connsiteY7" fmla="*/ 5758919 h 40897811"/>
              <a:gd name="connsiteX8" fmla="*/ 7122485 w 9162819"/>
              <a:gd name="connsiteY8" fmla="*/ 6287933 h 40897811"/>
              <a:gd name="connsiteX9" fmla="*/ 8310596 w 9162819"/>
              <a:gd name="connsiteY9" fmla="*/ 7459349 h 40897811"/>
              <a:gd name="connsiteX10" fmla="*/ 8693831 w 9162819"/>
              <a:gd name="connsiteY10" fmla="*/ 9542823 h 40897811"/>
              <a:gd name="connsiteX11" fmla="*/ 8227703 w 9162819"/>
              <a:gd name="connsiteY11" fmla="*/ 13812657 h 40897811"/>
              <a:gd name="connsiteX12" fmla="*/ 7295449 w 9162819"/>
              <a:gd name="connsiteY12" fmla="*/ 15896130 h 40897811"/>
              <a:gd name="connsiteX13" fmla="*/ 7197316 w 9162819"/>
              <a:gd name="connsiteY13" fmla="*/ 15896130 h 40897811"/>
              <a:gd name="connsiteX14" fmla="*/ 7724950 w 9162819"/>
              <a:gd name="connsiteY14" fmla="*/ 17542332 h 40897811"/>
              <a:gd name="connsiteX15" fmla="*/ 7724950 w 9162819"/>
              <a:gd name="connsiteY15" fmla="*/ 21323450 h 40897811"/>
              <a:gd name="connsiteX16" fmla="*/ 6733325 w 9162819"/>
              <a:gd name="connsiteY16" fmla="*/ 25558655 h 40897811"/>
              <a:gd name="connsiteX17" fmla="*/ 6363193 w 9162819"/>
              <a:gd name="connsiteY17" fmla="*/ 30403279 h 40897811"/>
              <a:gd name="connsiteX18" fmla="*/ 6550445 w 9162819"/>
              <a:gd name="connsiteY18" fmla="*/ 35891375 h 40897811"/>
              <a:gd name="connsiteX19" fmla="*/ 7464845 w 9162819"/>
              <a:gd name="connsiteY19" fmla="*/ 37262975 h 40897811"/>
              <a:gd name="connsiteX20" fmla="*/ 6733325 w 9162819"/>
              <a:gd name="connsiteY20" fmla="*/ 38543135 h 40897811"/>
              <a:gd name="connsiteX21" fmla="*/ 6731189 w 9162819"/>
              <a:gd name="connsiteY21" fmla="*/ 40409095 h 40897811"/>
              <a:gd name="connsiteX22" fmla="*/ 6276125 w 9162819"/>
              <a:gd name="connsiteY22" fmla="*/ 39640415 h 40897811"/>
              <a:gd name="connsiteX23" fmla="*/ 5361725 w 9162819"/>
              <a:gd name="connsiteY23" fmla="*/ 39914735 h 40897811"/>
              <a:gd name="connsiteX24" fmla="*/ 3247499 w 9162819"/>
              <a:gd name="connsiteY24" fmla="*/ 40897811 h 40897811"/>
              <a:gd name="connsiteX25" fmla="*/ 3468296 w 9162819"/>
              <a:gd name="connsiteY25" fmla="*/ 40074711 h 40897811"/>
              <a:gd name="connsiteX26" fmla="*/ 1039526 w 9162819"/>
              <a:gd name="connsiteY26" fmla="*/ 39791770 h 40897811"/>
              <a:gd name="connsiteX27" fmla="*/ 3002168 w 9162819"/>
              <a:gd name="connsiteY27" fmla="*/ 38968669 h 40897811"/>
              <a:gd name="connsiteX28" fmla="*/ 4376018 w 9162819"/>
              <a:gd name="connsiteY28" fmla="*/ 37245302 h 40897811"/>
              <a:gd name="connsiteX29" fmla="*/ 3492829 w 9162819"/>
              <a:gd name="connsiteY29" fmla="*/ 30403279 h 40897811"/>
              <a:gd name="connsiteX30" fmla="*/ 475266 w 9162819"/>
              <a:gd name="connsiteY30" fmla="*/ 29683066 h 40897811"/>
              <a:gd name="connsiteX31" fmla="*/ 1824583 w 9162819"/>
              <a:gd name="connsiteY31" fmla="*/ 19420030 h 40897811"/>
              <a:gd name="connsiteX32" fmla="*/ 1284856 w 9162819"/>
              <a:gd name="connsiteY32" fmla="*/ 19317142 h 40897811"/>
              <a:gd name="connsiteX33" fmla="*/ 990460 w 9162819"/>
              <a:gd name="connsiteY33" fmla="*/ 18725539 h 40897811"/>
              <a:gd name="connsiteX34" fmla="*/ 818729 w 9162819"/>
              <a:gd name="connsiteY34" fmla="*/ 18262545 h 40897811"/>
              <a:gd name="connsiteX35" fmla="*/ 229936 w 9162819"/>
              <a:gd name="connsiteY35" fmla="*/ 17773829 h 40897811"/>
              <a:gd name="connsiteX36" fmla="*/ 279002 w 9162819"/>
              <a:gd name="connsiteY36" fmla="*/ 17130781 h 40897811"/>
              <a:gd name="connsiteX37" fmla="*/ 843262 w 9162819"/>
              <a:gd name="connsiteY37" fmla="*/ 15201639 h 40897811"/>
              <a:gd name="connsiteX38" fmla="*/ 214696 w 9162819"/>
              <a:gd name="connsiteY38" fmla="*/ 14892977 h 40897811"/>
              <a:gd name="connsiteX39" fmla="*/ 745130 w 9162819"/>
              <a:gd name="connsiteY39" fmla="*/ 12886669 h 40897811"/>
              <a:gd name="connsiteX40" fmla="*/ 205403 w 9162819"/>
              <a:gd name="connsiteY40" fmla="*/ 12475119 h 40897811"/>
              <a:gd name="connsiteX41" fmla="*/ 426200 w 9162819"/>
              <a:gd name="connsiteY41" fmla="*/ 11986403 h 40897811"/>
              <a:gd name="connsiteX42" fmla="*/ 696064 w 9162819"/>
              <a:gd name="connsiteY42" fmla="*/ 11729184 h 40897811"/>
              <a:gd name="connsiteX43" fmla="*/ 1235790 w 9162819"/>
              <a:gd name="connsiteY43" fmla="*/ 10726030 h 40897811"/>
              <a:gd name="connsiteX44" fmla="*/ 2192579 w 9162819"/>
              <a:gd name="connsiteY44" fmla="*/ 10571698 h 40897811"/>
              <a:gd name="connsiteX45" fmla="*/ 2801405 w 9162819"/>
              <a:gd name="connsiteY45" fmla="*/ 7910735 h 40897811"/>
              <a:gd name="connsiteX46" fmla="*/ 3990125 w 9162819"/>
              <a:gd name="connsiteY46" fmla="*/ 7544975 h 40897811"/>
              <a:gd name="connsiteX47" fmla="*/ 4355885 w 9162819"/>
              <a:gd name="connsiteY47" fmla="*/ 6081935 h 40897811"/>
              <a:gd name="connsiteX48" fmla="*/ 3335765 w 9162819"/>
              <a:gd name="connsiteY48" fmla="*/ 5730991 h 40897811"/>
              <a:gd name="connsiteX49" fmla="*/ 3171125 w 9162819"/>
              <a:gd name="connsiteY49" fmla="*/ 5131152 h 40897811"/>
              <a:gd name="connsiteX50" fmla="*/ 3100565 w 9162819"/>
              <a:gd name="connsiteY50" fmla="*/ 4823283 h 40897811"/>
              <a:gd name="connsiteX51" fmla="*/ 2709965 w 9162819"/>
              <a:gd name="connsiteY51" fmla="*/ 4618895 h 40897811"/>
              <a:gd name="connsiteX52" fmla="*/ 2888885 w 9162819"/>
              <a:gd name="connsiteY52" fmla="*/ 3617462 h 40897811"/>
              <a:gd name="connsiteX53" fmla="*/ 2653685 w 9162819"/>
              <a:gd name="connsiteY53" fmla="*/ 3283937 h 40897811"/>
              <a:gd name="connsiteX54" fmla="*/ 2435645 w 9162819"/>
              <a:gd name="connsiteY54" fmla="*/ 2515775 h 40897811"/>
              <a:gd name="connsiteX55" fmla="*/ 2435645 w 9162819"/>
              <a:gd name="connsiteY55" fmla="*/ 1784255 h 40897811"/>
              <a:gd name="connsiteX56" fmla="*/ 3958879 w 9162819"/>
              <a:gd name="connsiteY56" fmla="*/ 618010 h 40897811"/>
              <a:gd name="connsiteX57" fmla="*/ 4809245 w 9162819"/>
              <a:gd name="connsiteY57" fmla="*/ 163991 h 40897811"/>
              <a:gd name="connsiteX0" fmla="*/ 4809245 w 9162819"/>
              <a:gd name="connsiteY0" fmla="*/ 163991 h 40897811"/>
              <a:gd name="connsiteX1" fmla="*/ 6299285 w 9162819"/>
              <a:gd name="connsiteY1" fmla="*/ 515387 h 40897811"/>
              <a:gd name="connsiteX2" fmla="*/ 7404725 w 9162819"/>
              <a:gd name="connsiteY2" fmla="*/ 1721208 h 40897811"/>
              <a:gd name="connsiteX3" fmla="*/ 7216565 w 9162819"/>
              <a:gd name="connsiteY3" fmla="*/ 2644815 h 40897811"/>
              <a:gd name="connsiteX4" fmla="*/ 7051925 w 9162819"/>
              <a:gd name="connsiteY4" fmla="*/ 3696701 h 40897811"/>
              <a:gd name="connsiteX5" fmla="*/ 7240085 w 9162819"/>
              <a:gd name="connsiteY5" fmla="*/ 5005145 h 40897811"/>
              <a:gd name="connsiteX6" fmla="*/ 6863765 w 9162819"/>
              <a:gd name="connsiteY6" fmla="*/ 5261703 h 40897811"/>
              <a:gd name="connsiteX7" fmla="*/ 7028405 w 9162819"/>
              <a:gd name="connsiteY7" fmla="*/ 5758919 h 40897811"/>
              <a:gd name="connsiteX8" fmla="*/ 7122485 w 9162819"/>
              <a:gd name="connsiteY8" fmla="*/ 6287933 h 40897811"/>
              <a:gd name="connsiteX9" fmla="*/ 8310596 w 9162819"/>
              <a:gd name="connsiteY9" fmla="*/ 7459349 h 40897811"/>
              <a:gd name="connsiteX10" fmla="*/ 8693831 w 9162819"/>
              <a:gd name="connsiteY10" fmla="*/ 9542823 h 40897811"/>
              <a:gd name="connsiteX11" fmla="*/ 8227703 w 9162819"/>
              <a:gd name="connsiteY11" fmla="*/ 13812657 h 40897811"/>
              <a:gd name="connsiteX12" fmla="*/ 7295449 w 9162819"/>
              <a:gd name="connsiteY12" fmla="*/ 15896130 h 40897811"/>
              <a:gd name="connsiteX13" fmla="*/ 7197316 w 9162819"/>
              <a:gd name="connsiteY13" fmla="*/ 15896130 h 40897811"/>
              <a:gd name="connsiteX14" fmla="*/ 7724950 w 9162819"/>
              <a:gd name="connsiteY14" fmla="*/ 17542332 h 40897811"/>
              <a:gd name="connsiteX15" fmla="*/ 7724950 w 9162819"/>
              <a:gd name="connsiteY15" fmla="*/ 21323450 h 40897811"/>
              <a:gd name="connsiteX16" fmla="*/ 6733325 w 9162819"/>
              <a:gd name="connsiteY16" fmla="*/ 25558655 h 40897811"/>
              <a:gd name="connsiteX17" fmla="*/ 6363193 w 9162819"/>
              <a:gd name="connsiteY17" fmla="*/ 30403279 h 40897811"/>
              <a:gd name="connsiteX18" fmla="*/ 6550445 w 9162819"/>
              <a:gd name="connsiteY18" fmla="*/ 35891375 h 40897811"/>
              <a:gd name="connsiteX19" fmla="*/ 7464845 w 9162819"/>
              <a:gd name="connsiteY19" fmla="*/ 37262975 h 40897811"/>
              <a:gd name="connsiteX20" fmla="*/ 6733325 w 9162819"/>
              <a:gd name="connsiteY20" fmla="*/ 38543135 h 40897811"/>
              <a:gd name="connsiteX21" fmla="*/ 6731189 w 9162819"/>
              <a:gd name="connsiteY21" fmla="*/ 40409095 h 40897811"/>
              <a:gd name="connsiteX22" fmla="*/ 6276125 w 9162819"/>
              <a:gd name="connsiteY22" fmla="*/ 39640415 h 40897811"/>
              <a:gd name="connsiteX23" fmla="*/ 5361725 w 9162819"/>
              <a:gd name="connsiteY23" fmla="*/ 39914735 h 40897811"/>
              <a:gd name="connsiteX24" fmla="*/ 3247499 w 9162819"/>
              <a:gd name="connsiteY24" fmla="*/ 40897811 h 40897811"/>
              <a:gd name="connsiteX25" fmla="*/ 3468296 w 9162819"/>
              <a:gd name="connsiteY25" fmla="*/ 40074711 h 40897811"/>
              <a:gd name="connsiteX26" fmla="*/ 1039526 w 9162819"/>
              <a:gd name="connsiteY26" fmla="*/ 39791770 h 40897811"/>
              <a:gd name="connsiteX27" fmla="*/ 3002168 w 9162819"/>
              <a:gd name="connsiteY27" fmla="*/ 38968669 h 40897811"/>
              <a:gd name="connsiteX28" fmla="*/ 4376018 w 9162819"/>
              <a:gd name="connsiteY28" fmla="*/ 37245302 h 40897811"/>
              <a:gd name="connsiteX29" fmla="*/ 3492829 w 9162819"/>
              <a:gd name="connsiteY29" fmla="*/ 30403279 h 40897811"/>
              <a:gd name="connsiteX30" fmla="*/ 475266 w 9162819"/>
              <a:gd name="connsiteY30" fmla="*/ 29683066 h 40897811"/>
              <a:gd name="connsiteX31" fmla="*/ 1824583 w 9162819"/>
              <a:gd name="connsiteY31" fmla="*/ 19420030 h 40897811"/>
              <a:gd name="connsiteX32" fmla="*/ 1284856 w 9162819"/>
              <a:gd name="connsiteY32" fmla="*/ 19317142 h 40897811"/>
              <a:gd name="connsiteX33" fmla="*/ 990460 w 9162819"/>
              <a:gd name="connsiteY33" fmla="*/ 18725539 h 40897811"/>
              <a:gd name="connsiteX34" fmla="*/ 818729 w 9162819"/>
              <a:gd name="connsiteY34" fmla="*/ 18262545 h 40897811"/>
              <a:gd name="connsiteX35" fmla="*/ 229936 w 9162819"/>
              <a:gd name="connsiteY35" fmla="*/ 17773829 h 40897811"/>
              <a:gd name="connsiteX36" fmla="*/ 279002 w 9162819"/>
              <a:gd name="connsiteY36" fmla="*/ 17130781 h 40897811"/>
              <a:gd name="connsiteX37" fmla="*/ 843262 w 9162819"/>
              <a:gd name="connsiteY37" fmla="*/ 15201639 h 40897811"/>
              <a:gd name="connsiteX38" fmla="*/ 214696 w 9162819"/>
              <a:gd name="connsiteY38" fmla="*/ 14892977 h 40897811"/>
              <a:gd name="connsiteX39" fmla="*/ 745130 w 9162819"/>
              <a:gd name="connsiteY39" fmla="*/ 12886669 h 40897811"/>
              <a:gd name="connsiteX40" fmla="*/ 205403 w 9162819"/>
              <a:gd name="connsiteY40" fmla="*/ 12475119 h 40897811"/>
              <a:gd name="connsiteX41" fmla="*/ 426200 w 9162819"/>
              <a:gd name="connsiteY41" fmla="*/ 11986403 h 40897811"/>
              <a:gd name="connsiteX42" fmla="*/ 696064 w 9162819"/>
              <a:gd name="connsiteY42" fmla="*/ 11729184 h 40897811"/>
              <a:gd name="connsiteX43" fmla="*/ 1235790 w 9162819"/>
              <a:gd name="connsiteY43" fmla="*/ 10726030 h 40897811"/>
              <a:gd name="connsiteX44" fmla="*/ 2192579 w 9162819"/>
              <a:gd name="connsiteY44" fmla="*/ 10571698 h 40897811"/>
              <a:gd name="connsiteX45" fmla="*/ 2801405 w 9162819"/>
              <a:gd name="connsiteY45" fmla="*/ 7910735 h 40897811"/>
              <a:gd name="connsiteX46" fmla="*/ 3990125 w 9162819"/>
              <a:gd name="connsiteY46" fmla="*/ 7544975 h 40897811"/>
              <a:gd name="connsiteX47" fmla="*/ 4355885 w 9162819"/>
              <a:gd name="connsiteY47" fmla="*/ 6081935 h 40897811"/>
              <a:gd name="connsiteX48" fmla="*/ 3335765 w 9162819"/>
              <a:gd name="connsiteY48" fmla="*/ 5730991 h 40897811"/>
              <a:gd name="connsiteX49" fmla="*/ 3171125 w 9162819"/>
              <a:gd name="connsiteY49" fmla="*/ 5131152 h 40897811"/>
              <a:gd name="connsiteX50" fmla="*/ 3100565 w 9162819"/>
              <a:gd name="connsiteY50" fmla="*/ 4823283 h 40897811"/>
              <a:gd name="connsiteX51" fmla="*/ 2709965 w 9162819"/>
              <a:gd name="connsiteY51" fmla="*/ 4618895 h 40897811"/>
              <a:gd name="connsiteX52" fmla="*/ 2888885 w 9162819"/>
              <a:gd name="connsiteY52" fmla="*/ 3617462 h 40897811"/>
              <a:gd name="connsiteX53" fmla="*/ 2653685 w 9162819"/>
              <a:gd name="connsiteY53" fmla="*/ 3283937 h 40897811"/>
              <a:gd name="connsiteX54" fmla="*/ 2435645 w 9162819"/>
              <a:gd name="connsiteY54" fmla="*/ 2515775 h 40897811"/>
              <a:gd name="connsiteX55" fmla="*/ 2435645 w 9162819"/>
              <a:gd name="connsiteY55" fmla="*/ 1784255 h 40897811"/>
              <a:gd name="connsiteX56" fmla="*/ 3958879 w 9162819"/>
              <a:gd name="connsiteY56" fmla="*/ 618010 h 40897811"/>
              <a:gd name="connsiteX57" fmla="*/ 4809245 w 9162819"/>
              <a:gd name="connsiteY57" fmla="*/ 163991 h 40897811"/>
              <a:gd name="connsiteX0" fmla="*/ 4809245 w 9162819"/>
              <a:gd name="connsiteY0" fmla="*/ 163991 h 40897811"/>
              <a:gd name="connsiteX1" fmla="*/ 6299285 w 9162819"/>
              <a:gd name="connsiteY1" fmla="*/ 515387 h 40897811"/>
              <a:gd name="connsiteX2" fmla="*/ 7404725 w 9162819"/>
              <a:gd name="connsiteY2" fmla="*/ 1721208 h 40897811"/>
              <a:gd name="connsiteX3" fmla="*/ 7216565 w 9162819"/>
              <a:gd name="connsiteY3" fmla="*/ 2644815 h 40897811"/>
              <a:gd name="connsiteX4" fmla="*/ 7051925 w 9162819"/>
              <a:gd name="connsiteY4" fmla="*/ 3696701 h 40897811"/>
              <a:gd name="connsiteX5" fmla="*/ 7240085 w 9162819"/>
              <a:gd name="connsiteY5" fmla="*/ 5005145 h 40897811"/>
              <a:gd name="connsiteX6" fmla="*/ 6863765 w 9162819"/>
              <a:gd name="connsiteY6" fmla="*/ 5261703 h 40897811"/>
              <a:gd name="connsiteX7" fmla="*/ 7028405 w 9162819"/>
              <a:gd name="connsiteY7" fmla="*/ 5758919 h 40897811"/>
              <a:gd name="connsiteX8" fmla="*/ 7122485 w 9162819"/>
              <a:gd name="connsiteY8" fmla="*/ 6287933 h 40897811"/>
              <a:gd name="connsiteX9" fmla="*/ 8310596 w 9162819"/>
              <a:gd name="connsiteY9" fmla="*/ 7459349 h 40897811"/>
              <a:gd name="connsiteX10" fmla="*/ 8693831 w 9162819"/>
              <a:gd name="connsiteY10" fmla="*/ 9542823 h 40897811"/>
              <a:gd name="connsiteX11" fmla="*/ 8227703 w 9162819"/>
              <a:gd name="connsiteY11" fmla="*/ 13812657 h 40897811"/>
              <a:gd name="connsiteX12" fmla="*/ 7295449 w 9162819"/>
              <a:gd name="connsiteY12" fmla="*/ 15896130 h 40897811"/>
              <a:gd name="connsiteX13" fmla="*/ 7197316 w 9162819"/>
              <a:gd name="connsiteY13" fmla="*/ 15896130 h 40897811"/>
              <a:gd name="connsiteX14" fmla="*/ 7724950 w 9162819"/>
              <a:gd name="connsiteY14" fmla="*/ 17542332 h 40897811"/>
              <a:gd name="connsiteX15" fmla="*/ 7724950 w 9162819"/>
              <a:gd name="connsiteY15" fmla="*/ 21323450 h 40897811"/>
              <a:gd name="connsiteX16" fmla="*/ 6733325 w 9162819"/>
              <a:gd name="connsiteY16" fmla="*/ 25558655 h 40897811"/>
              <a:gd name="connsiteX17" fmla="*/ 6363193 w 9162819"/>
              <a:gd name="connsiteY17" fmla="*/ 30403279 h 40897811"/>
              <a:gd name="connsiteX18" fmla="*/ 6550445 w 9162819"/>
              <a:gd name="connsiteY18" fmla="*/ 35891375 h 40897811"/>
              <a:gd name="connsiteX19" fmla="*/ 7464845 w 9162819"/>
              <a:gd name="connsiteY19" fmla="*/ 37262975 h 40897811"/>
              <a:gd name="connsiteX20" fmla="*/ 6733325 w 9162819"/>
              <a:gd name="connsiteY20" fmla="*/ 38543135 h 40897811"/>
              <a:gd name="connsiteX21" fmla="*/ 6731189 w 9162819"/>
              <a:gd name="connsiteY21" fmla="*/ 40409095 h 40897811"/>
              <a:gd name="connsiteX22" fmla="*/ 6276125 w 9162819"/>
              <a:gd name="connsiteY22" fmla="*/ 39640415 h 40897811"/>
              <a:gd name="connsiteX23" fmla="*/ 5361725 w 9162819"/>
              <a:gd name="connsiteY23" fmla="*/ 39914735 h 40897811"/>
              <a:gd name="connsiteX24" fmla="*/ 3247499 w 9162819"/>
              <a:gd name="connsiteY24" fmla="*/ 40897811 h 40897811"/>
              <a:gd name="connsiteX25" fmla="*/ 3468296 w 9162819"/>
              <a:gd name="connsiteY25" fmla="*/ 40074711 h 40897811"/>
              <a:gd name="connsiteX26" fmla="*/ 1211257 w 9162819"/>
              <a:gd name="connsiteY26" fmla="*/ 39920379 h 40897811"/>
              <a:gd name="connsiteX27" fmla="*/ 3002168 w 9162819"/>
              <a:gd name="connsiteY27" fmla="*/ 38968669 h 40897811"/>
              <a:gd name="connsiteX28" fmla="*/ 4376018 w 9162819"/>
              <a:gd name="connsiteY28" fmla="*/ 37245302 h 40897811"/>
              <a:gd name="connsiteX29" fmla="*/ 3492829 w 9162819"/>
              <a:gd name="connsiteY29" fmla="*/ 30403279 h 40897811"/>
              <a:gd name="connsiteX30" fmla="*/ 475266 w 9162819"/>
              <a:gd name="connsiteY30" fmla="*/ 29683066 h 40897811"/>
              <a:gd name="connsiteX31" fmla="*/ 1824583 w 9162819"/>
              <a:gd name="connsiteY31" fmla="*/ 19420030 h 40897811"/>
              <a:gd name="connsiteX32" fmla="*/ 1284856 w 9162819"/>
              <a:gd name="connsiteY32" fmla="*/ 19317142 h 40897811"/>
              <a:gd name="connsiteX33" fmla="*/ 990460 w 9162819"/>
              <a:gd name="connsiteY33" fmla="*/ 18725539 h 40897811"/>
              <a:gd name="connsiteX34" fmla="*/ 818729 w 9162819"/>
              <a:gd name="connsiteY34" fmla="*/ 18262545 h 40897811"/>
              <a:gd name="connsiteX35" fmla="*/ 229936 w 9162819"/>
              <a:gd name="connsiteY35" fmla="*/ 17773829 h 40897811"/>
              <a:gd name="connsiteX36" fmla="*/ 279002 w 9162819"/>
              <a:gd name="connsiteY36" fmla="*/ 17130781 h 40897811"/>
              <a:gd name="connsiteX37" fmla="*/ 843262 w 9162819"/>
              <a:gd name="connsiteY37" fmla="*/ 15201639 h 40897811"/>
              <a:gd name="connsiteX38" fmla="*/ 214696 w 9162819"/>
              <a:gd name="connsiteY38" fmla="*/ 14892977 h 40897811"/>
              <a:gd name="connsiteX39" fmla="*/ 745130 w 9162819"/>
              <a:gd name="connsiteY39" fmla="*/ 12886669 h 40897811"/>
              <a:gd name="connsiteX40" fmla="*/ 205403 w 9162819"/>
              <a:gd name="connsiteY40" fmla="*/ 12475119 h 40897811"/>
              <a:gd name="connsiteX41" fmla="*/ 426200 w 9162819"/>
              <a:gd name="connsiteY41" fmla="*/ 11986403 h 40897811"/>
              <a:gd name="connsiteX42" fmla="*/ 696064 w 9162819"/>
              <a:gd name="connsiteY42" fmla="*/ 11729184 h 40897811"/>
              <a:gd name="connsiteX43" fmla="*/ 1235790 w 9162819"/>
              <a:gd name="connsiteY43" fmla="*/ 10726030 h 40897811"/>
              <a:gd name="connsiteX44" fmla="*/ 2192579 w 9162819"/>
              <a:gd name="connsiteY44" fmla="*/ 10571698 h 40897811"/>
              <a:gd name="connsiteX45" fmla="*/ 2801405 w 9162819"/>
              <a:gd name="connsiteY45" fmla="*/ 7910735 h 40897811"/>
              <a:gd name="connsiteX46" fmla="*/ 3990125 w 9162819"/>
              <a:gd name="connsiteY46" fmla="*/ 7544975 h 40897811"/>
              <a:gd name="connsiteX47" fmla="*/ 4355885 w 9162819"/>
              <a:gd name="connsiteY47" fmla="*/ 6081935 h 40897811"/>
              <a:gd name="connsiteX48" fmla="*/ 3335765 w 9162819"/>
              <a:gd name="connsiteY48" fmla="*/ 5730991 h 40897811"/>
              <a:gd name="connsiteX49" fmla="*/ 3171125 w 9162819"/>
              <a:gd name="connsiteY49" fmla="*/ 5131152 h 40897811"/>
              <a:gd name="connsiteX50" fmla="*/ 3100565 w 9162819"/>
              <a:gd name="connsiteY50" fmla="*/ 4823283 h 40897811"/>
              <a:gd name="connsiteX51" fmla="*/ 2709965 w 9162819"/>
              <a:gd name="connsiteY51" fmla="*/ 4618895 h 40897811"/>
              <a:gd name="connsiteX52" fmla="*/ 2888885 w 9162819"/>
              <a:gd name="connsiteY52" fmla="*/ 3617462 h 40897811"/>
              <a:gd name="connsiteX53" fmla="*/ 2653685 w 9162819"/>
              <a:gd name="connsiteY53" fmla="*/ 3283937 h 40897811"/>
              <a:gd name="connsiteX54" fmla="*/ 2435645 w 9162819"/>
              <a:gd name="connsiteY54" fmla="*/ 2515775 h 40897811"/>
              <a:gd name="connsiteX55" fmla="*/ 2435645 w 9162819"/>
              <a:gd name="connsiteY55" fmla="*/ 1784255 h 40897811"/>
              <a:gd name="connsiteX56" fmla="*/ 3958879 w 9162819"/>
              <a:gd name="connsiteY56" fmla="*/ 618010 h 40897811"/>
              <a:gd name="connsiteX57" fmla="*/ 4809245 w 9162819"/>
              <a:gd name="connsiteY57" fmla="*/ 163991 h 40897811"/>
              <a:gd name="connsiteX0" fmla="*/ 4809245 w 9162819"/>
              <a:gd name="connsiteY0" fmla="*/ 163991 h 40897811"/>
              <a:gd name="connsiteX1" fmla="*/ 6299285 w 9162819"/>
              <a:gd name="connsiteY1" fmla="*/ 515387 h 40897811"/>
              <a:gd name="connsiteX2" fmla="*/ 7404725 w 9162819"/>
              <a:gd name="connsiteY2" fmla="*/ 1721208 h 40897811"/>
              <a:gd name="connsiteX3" fmla="*/ 7216565 w 9162819"/>
              <a:gd name="connsiteY3" fmla="*/ 2644815 h 40897811"/>
              <a:gd name="connsiteX4" fmla="*/ 7051925 w 9162819"/>
              <a:gd name="connsiteY4" fmla="*/ 3696701 h 40897811"/>
              <a:gd name="connsiteX5" fmla="*/ 7240085 w 9162819"/>
              <a:gd name="connsiteY5" fmla="*/ 5005145 h 40897811"/>
              <a:gd name="connsiteX6" fmla="*/ 6863765 w 9162819"/>
              <a:gd name="connsiteY6" fmla="*/ 5261703 h 40897811"/>
              <a:gd name="connsiteX7" fmla="*/ 7028405 w 9162819"/>
              <a:gd name="connsiteY7" fmla="*/ 5758919 h 40897811"/>
              <a:gd name="connsiteX8" fmla="*/ 7122485 w 9162819"/>
              <a:gd name="connsiteY8" fmla="*/ 6287933 h 40897811"/>
              <a:gd name="connsiteX9" fmla="*/ 8310596 w 9162819"/>
              <a:gd name="connsiteY9" fmla="*/ 7459349 h 40897811"/>
              <a:gd name="connsiteX10" fmla="*/ 8693831 w 9162819"/>
              <a:gd name="connsiteY10" fmla="*/ 9542823 h 40897811"/>
              <a:gd name="connsiteX11" fmla="*/ 8227703 w 9162819"/>
              <a:gd name="connsiteY11" fmla="*/ 13812657 h 40897811"/>
              <a:gd name="connsiteX12" fmla="*/ 7295449 w 9162819"/>
              <a:gd name="connsiteY12" fmla="*/ 15896130 h 40897811"/>
              <a:gd name="connsiteX13" fmla="*/ 7197316 w 9162819"/>
              <a:gd name="connsiteY13" fmla="*/ 15896130 h 40897811"/>
              <a:gd name="connsiteX14" fmla="*/ 7724950 w 9162819"/>
              <a:gd name="connsiteY14" fmla="*/ 17542332 h 40897811"/>
              <a:gd name="connsiteX15" fmla="*/ 7724950 w 9162819"/>
              <a:gd name="connsiteY15" fmla="*/ 21323450 h 40897811"/>
              <a:gd name="connsiteX16" fmla="*/ 6733325 w 9162819"/>
              <a:gd name="connsiteY16" fmla="*/ 25558655 h 40897811"/>
              <a:gd name="connsiteX17" fmla="*/ 6363193 w 9162819"/>
              <a:gd name="connsiteY17" fmla="*/ 30403279 h 40897811"/>
              <a:gd name="connsiteX18" fmla="*/ 6550445 w 9162819"/>
              <a:gd name="connsiteY18" fmla="*/ 35891375 h 40897811"/>
              <a:gd name="connsiteX19" fmla="*/ 7464845 w 9162819"/>
              <a:gd name="connsiteY19" fmla="*/ 37262975 h 40897811"/>
              <a:gd name="connsiteX20" fmla="*/ 6733325 w 9162819"/>
              <a:gd name="connsiteY20" fmla="*/ 38543135 h 40897811"/>
              <a:gd name="connsiteX21" fmla="*/ 6731189 w 9162819"/>
              <a:gd name="connsiteY21" fmla="*/ 40409095 h 40897811"/>
              <a:gd name="connsiteX22" fmla="*/ 6276125 w 9162819"/>
              <a:gd name="connsiteY22" fmla="*/ 39640415 h 40897811"/>
              <a:gd name="connsiteX23" fmla="*/ 5361725 w 9162819"/>
              <a:gd name="connsiteY23" fmla="*/ 39914735 h 40897811"/>
              <a:gd name="connsiteX24" fmla="*/ 3247499 w 9162819"/>
              <a:gd name="connsiteY24" fmla="*/ 40897811 h 40897811"/>
              <a:gd name="connsiteX25" fmla="*/ 3468296 w 9162819"/>
              <a:gd name="connsiteY25" fmla="*/ 40074711 h 40897811"/>
              <a:gd name="connsiteX26" fmla="*/ 1211257 w 9162819"/>
              <a:gd name="connsiteY26" fmla="*/ 39920379 h 40897811"/>
              <a:gd name="connsiteX27" fmla="*/ 3002168 w 9162819"/>
              <a:gd name="connsiteY27" fmla="*/ 38968669 h 40897811"/>
              <a:gd name="connsiteX28" fmla="*/ 4376018 w 9162819"/>
              <a:gd name="connsiteY28" fmla="*/ 37245302 h 40897811"/>
              <a:gd name="connsiteX29" fmla="*/ 3492829 w 9162819"/>
              <a:gd name="connsiteY29" fmla="*/ 30403279 h 40897811"/>
              <a:gd name="connsiteX30" fmla="*/ 475266 w 9162819"/>
              <a:gd name="connsiteY30" fmla="*/ 29683066 h 40897811"/>
              <a:gd name="connsiteX31" fmla="*/ 1824583 w 9162819"/>
              <a:gd name="connsiteY31" fmla="*/ 19420030 h 40897811"/>
              <a:gd name="connsiteX32" fmla="*/ 1284856 w 9162819"/>
              <a:gd name="connsiteY32" fmla="*/ 19317142 h 40897811"/>
              <a:gd name="connsiteX33" fmla="*/ 990460 w 9162819"/>
              <a:gd name="connsiteY33" fmla="*/ 18725539 h 40897811"/>
              <a:gd name="connsiteX34" fmla="*/ 818729 w 9162819"/>
              <a:gd name="connsiteY34" fmla="*/ 18262545 h 40897811"/>
              <a:gd name="connsiteX35" fmla="*/ 229936 w 9162819"/>
              <a:gd name="connsiteY35" fmla="*/ 17773829 h 40897811"/>
              <a:gd name="connsiteX36" fmla="*/ 279002 w 9162819"/>
              <a:gd name="connsiteY36" fmla="*/ 17130781 h 40897811"/>
              <a:gd name="connsiteX37" fmla="*/ 843262 w 9162819"/>
              <a:gd name="connsiteY37" fmla="*/ 15201639 h 40897811"/>
              <a:gd name="connsiteX38" fmla="*/ 214696 w 9162819"/>
              <a:gd name="connsiteY38" fmla="*/ 14892977 h 40897811"/>
              <a:gd name="connsiteX39" fmla="*/ 745130 w 9162819"/>
              <a:gd name="connsiteY39" fmla="*/ 12886669 h 40897811"/>
              <a:gd name="connsiteX40" fmla="*/ 205403 w 9162819"/>
              <a:gd name="connsiteY40" fmla="*/ 12475119 h 40897811"/>
              <a:gd name="connsiteX41" fmla="*/ 426200 w 9162819"/>
              <a:gd name="connsiteY41" fmla="*/ 11986403 h 40897811"/>
              <a:gd name="connsiteX42" fmla="*/ 696064 w 9162819"/>
              <a:gd name="connsiteY42" fmla="*/ 11729184 h 40897811"/>
              <a:gd name="connsiteX43" fmla="*/ 1235790 w 9162819"/>
              <a:gd name="connsiteY43" fmla="*/ 10726030 h 40897811"/>
              <a:gd name="connsiteX44" fmla="*/ 2192579 w 9162819"/>
              <a:gd name="connsiteY44" fmla="*/ 10571698 h 40897811"/>
              <a:gd name="connsiteX45" fmla="*/ 2801405 w 9162819"/>
              <a:gd name="connsiteY45" fmla="*/ 7910735 h 40897811"/>
              <a:gd name="connsiteX46" fmla="*/ 3990125 w 9162819"/>
              <a:gd name="connsiteY46" fmla="*/ 7544975 h 40897811"/>
              <a:gd name="connsiteX47" fmla="*/ 4355885 w 9162819"/>
              <a:gd name="connsiteY47" fmla="*/ 6081935 h 40897811"/>
              <a:gd name="connsiteX48" fmla="*/ 3335765 w 9162819"/>
              <a:gd name="connsiteY48" fmla="*/ 5730991 h 40897811"/>
              <a:gd name="connsiteX49" fmla="*/ 3171125 w 9162819"/>
              <a:gd name="connsiteY49" fmla="*/ 5131152 h 40897811"/>
              <a:gd name="connsiteX50" fmla="*/ 3100565 w 9162819"/>
              <a:gd name="connsiteY50" fmla="*/ 4823283 h 40897811"/>
              <a:gd name="connsiteX51" fmla="*/ 2709965 w 9162819"/>
              <a:gd name="connsiteY51" fmla="*/ 4618895 h 40897811"/>
              <a:gd name="connsiteX52" fmla="*/ 2888885 w 9162819"/>
              <a:gd name="connsiteY52" fmla="*/ 3617462 h 40897811"/>
              <a:gd name="connsiteX53" fmla="*/ 2653685 w 9162819"/>
              <a:gd name="connsiteY53" fmla="*/ 3283937 h 40897811"/>
              <a:gd name="connsiteX54" fmla="*/ 2435645 w 9162819"/>
              <a:gd name="connsiteY54" fmla="*/ 2515775 h 40897811"/>
              <a:gd name="connsiteX55" fmla="*/ 2435645 w 9162819"/>
              <a:gd name="connsiteY55" fmla="*/ 1784255 h 40897811"/>
              <a:gd name="connsiteX56" fmla="*/ 3958879 w 9162819"/>
              <a:gd name="connsiteY56" fmla="*/ 618010 h 40897811"/>
              <a:gd name="connsiteX57" fmla="*/ 4809245 w 9162819"/>
              <a:gd name="connsiteY57" fmla="*/ 163991 h 40897811"/>
              <a:gd name="connsiteX0" fmla="*/ 4809245 w 9162819"/>
              <a:gd name="connsiteY0" fmla="*/ 163991 h 40897811"/>
              <a:gd name="connsiteX1" fmla="*/ 6299285 w 9162819"/>
              <a:gd name="connsiteY1" fmla="*/ 515387 h 40897811"/>
              <a:gd name="connsiteX2" fmla="*/ 7404725 w 9162819"/>
              <a:gd name="connsiteY2" fmla="*/ 1721208 h 40897811"/>
              <a:gd name="connsiteX3" fmla="*/ 7216565 w 9162819"/>
              <a:gd name="connsiteY3" fmla="*/ 2644815 h 40897811"/>
              <a:gd name="connsiteX4" fmla="*/ 7051925 w 9162819"/>
              <a:gd name="connsiteY4" fmla="*/ 3696701 h 40897811"/>
              <a:gd name="connsiteX5" fmla="*/ 7240085 w 9162819"/>
              <a:gd name="connsiteY5" fmla="*/ 5005145 h 40897811"/>
              <a:gd name="connsiteX6" fmla="*/ 6863765 w 9162819"/>
              <a:gd name="connsiteY6" fmla="*/ 5261703 h 40897811"/>
              <a:gd name="connsiteX7" fmla="*/ 7028405 w 9162819"/>
              <a:gd name="connsiteY7" fmla="*/ 5758919 h 40897811"/>
              <a:gd name="connsiteX8" fmla="*/ 7122485 w 9162819"/>
              <a:gd name="connsiteY8" fmla="*/ 6287933 h 40897811"/>
              <a:gd name="connsiteX9" fmla="*/ 8310596 w 9162819"/>
              <a:gd name="connsiteY9" fmla="*/ 7459349 h 40897811"/>
              <a:gd name="connsiteX10" fmla="*/ 8693831 w 9162819"/>
              <a:gd name="connsiteY10" fmla="*/ 9542823 h 40897811"/>
              <a:gd name="connsiteX11" fmla="*/ 8227703 w 9162819"/>
              <a:gd name="connsiteY11" fmla="*/ 13812657 h 40897811"/>
              <a:gd name="connsiteX12" fmla="*/ 7295449 w 9162819"/>
              <a:gd name="connsiteY12" fmla="*/ 15896130 h 40897811"/>
              <a:gd name="connsiteX13" fmla="*/ 7197316 w 9162819"/>
              <a:gd name="connsiteY13" fmla="*/ 15896130 h 40897811"/>
              <a:gd name="connsiteX14" fmla="*/ 7724950 w 9162819"/>
              <a:gd name="connsiteY14" fmla="*/ 17542332 h 40897811"/>
              <a:gd name="connsiteX15" fmla="*/ 7724950 w 9162819"/>
              <a:gd name="connsiteY15" fmla="*/ 21323450 h 40897811"/>
              <a:gd name="connsiteX16" fmla="*/ 6733325 w 9162819"/>
              <a:gd name="connsiteY16" fmla="*/ 25558655 h 40897811"/>
              <a:gd name="connsiteX17" fmla="*/ 6363193 w 9162819"/>
              <a:gd name="connsiteY17" fmla="*/ 30403279 h 40897811"/>
              <a:gd name="connsiteX18" fmla="*/ 6550445 w 9162819"/>
              <a:gd name="connsiteY18" fmla="*/ 35891375 h 40897811"/>
              <a:gd name="connsiteX19" fmla="*/ 7464845 w 9162819"/>
              <a:gd name="connsiteY19" fmla="*/ 37262975 h 40897811"/>
              <a:gd name="connsiteX20" fmla="*/ 6733325 w 9162819"/>
              <a:gd name="connsiteY20" fmla="*/ 38543135 h 40897811"/>
              <a:gd name="connsiteX21" fmla="*/ 6731189 w 9162819"/>
              <a:gd name="connsiteY21" fmla="*/ 40409095 h 40897811"/>
              <a:gd name="connsiteX22" fmla="*/ 6276125 w 9162819"/>
              <a:gd name="connsiteY22" fmla="*/ 39640415 h 40897811"/>
              <a:gd name="connsiteX23" fmla="*/ 5361725 w 9162819"/>
              <a:gd name="connsiteY23" fmla="*/ 39914735 h 40897811"/>
              <a:gd name="connsiteX24" fmla="*/ 3247499 w 9162819"/>
              <a:gd name="connsiteY24" fmla="*/ 40897811 h 40897811"/>
              <a:gd name="connsiteX25" fmla="*/ 3468296 w 9162819"/>
              <a:gd name="connsiteY25" fmla="*/ 40074711 h 40897811"/>
              <a:gd name="connsiteX26" fmla="*/ 1211257 w 9162819"/>
              <a:gd name="connsiteY26" fmla="*/ 39920379 h 40897811"/>
              <a:gd name="connsiteX27" fmla="*/ 3002168 w 9162819"/>
              <a:gd name="connsiteY27" fmla="*/ 38968669 h 40897811"/>
              <a:gd name="connsiteX28" fmla="*/ 4376018 w 9162819"/>
              <a:gd name="connsiteY28" fmla="*/ 37245302 h 40897811"/>
              <a:gd name="connsiteX29" fmla="*/ 3492829 w 9162819"/>
              <a:gd name="connsiteY29" fmla="*/ 30403279 h 40897811"/>
              <a:gd name="connsiteX30" fmla="*/ 475266 w 9162819"/>
              <a:gd name="connsiteY30" fmla="*/ 29683066 h 40897811"/>
              <a:gd name="connsiteX31" fmla="*/ 1824583 w 9162819"/>
              <a:gd name="connsiteY31" fmla="*/ 19420030 h 40897811"/>
              <a:gd name="connsiteX32" fmla="*/ 1284856 w 9162819"/>
              <a:gd name="connsiteY32" fmla="*/ 19317142 h 40897811"/>
              <a:gd name="connsiteX33" fmla="*/ 990460 w 9162819"/>
              <a:gd name="connsiteY33" fmla="*/ 18725539 h 40897811"/>
              <a:gd name="connsiteX34" fmla="*/ 818729 w 9162819"/>
              <a:gd name="connsiteY34" fmla="*/ 18262545 h 40897811"/>
              <a:gd name="connsiteX35" fmla="*/ 229936 w 9162819"/>
              <a:gd name="connsiteY35" fmla="*/ 17773829 h 40897811"/>
              <a:gd name="connsiteX36" fmla="*/ 279002 w 9162819"/>
              <a:gd name="connsiteY36" fmla="*/ 17130781 h 40897811"/>
              <a:gd name="connsiteX37" fmla="*/ 843262 w 9162819"/>
              <a:gd name="connsiteY37" fmla="*/ 15201639 h 40897811"/>
              <a:gd name="connsiteX38" fmla="*/ 214696 w 9162819"/>
              <a:gd name="connsiteY38" fmla="*/ 14892977 h 40897811"/>
              <a:gd name="connsiteX39" fmla="*/ 745130 w 9162819"/>
              <a:gd name="connsiteY39" fmla="*/ 12886669 h 40897811"/>
              <a:gd name="connsiteX40" fmla="*/ 205403 w 9162819"/>
              <a:gd name="connsiteY40" fmla="*/ 12475119 h 40897811"/>
              <a:gd name="connsiteX41" fmla="*/ 426200 w 9162819"/>
              <a:gd name="connsiteY41" fmla="*/ 11986403 h 40897811"/>
              <a:gd name="connsiteX42" fmla="*/ 696064 w 9162819"/>
              <a:gd name="connsiteY42" fmla="*/ 11729184 h 40897811"/>
              <a:gd name="connsiteX43" fmla="*/ 1235790 w 9162819"/>
              <a:gd name="connsiteY43" fmla="*/ 10726030 h 40897811"/>
              <a:gd name="connsiteX44" fmla="*/ 2192579 w 9162819"/>
              <a:gd name="connsiteY44" fmla="*/ 10571698 h 40897811"/>
              <a:gd name="connsiteX45" fmla="*/ 2801405 w 9162819"/>
              <a:gd name="connsiteY45" fmla="*/ 7910735 h 40897811"/>
              <a:gd name="connsiteX46" fmla="*/ 3990125 w 9162819"/>
              <a:gd name="connsiteY46" fmla="*/ 7544975 h 40897811"/>
              <a:gd name="connsiteX47" fmla="*/ 4355885 w 9162819"/>
              <a:gd name="connsiteY47" fmla="*/ 6081935 h 40897811"/>
              <a:gd name="connsiteX48" fmla="*/ 3335765 w 9162819"/>
              <a:gd name="connsiteY48" fmla="*/ 5730991 h 40897811"/>
              <a:gd name="connsiteX49" fmla="*/ 3171125 w 9162819"/>
              <a:gd name="connsiteY49" fmla="*/ 5131152 h 40897811"/>
              <a:gd name="connsiteX50" fmla="*/ 3100565 w 9162819"/>
              <a:gd name="connsiteY50" fmla="*/ 4823283 h 40897811"/>
              <a:gd name="connsiteX51" fmla="*/ 2709965 w 9162819"/>
              <a:gd name="connsiteY51" fmla="*/ 4618895 h 40897811"/>
              <a:gd name="connsiteX52" fmla="*/ 2888885 w 9162819"/>
              <a:gd name="connsiteY52" fmla="*/ 3617462 h 40897811"/>
              <a:gd name="connsiteX53" fmla="*/ 2653685 w 9162819"/>
              <a:gd name="connsiteY53" fmla="*/ 3283937 h 40897811"/>
              <a:gd name="connsiteX54" fmla="*/ 2435645 w 9162819"/>
              <a:gd name="connsiteY54" fmla="*/ 2515775 h 40897811"/>
              <a:gd name="connsiteX55" fmla="*/ 2435645 w 9162819"/>
              <a:gd name="connsiteY55" fmla="*/ 1784255 h 40897811"/>
              <a:gd name="connsiteX56" fmla="*/ 3958879 w 9162819"/>
              <a:gd name="connsiteY56" fmla="*/ 618010 h 40897811"/>
              <a:gd name="connsiteX57" fmla="*/ 4809245 w 9162819"/>
              <a:gd name="connsiteY57" fmla="*/ 163991 h 40897811"/>
              <a:gd name="connsiteX0" fmla="*/ 4809245 w 9162819"/>
              <a:gd name="connsiteY0" fmla="*/ 163991 h 40897811"/>
              <a:gd name="connsiteX1" fmla="*/ 6299285 w 9162819"/>
              <a:gd name="connsiteY1" fmla="*/ 515387 h 40897811"/>
              <a:gd name="connsiteX2" fmla="*/ 7404725 w 9162819"/>
              <a:gd name="connsiteY2" fmla="*/ 1721208 h 40897811"/>
              <a:gd name="connsiteX3" fmla="*/ 7216565 w 9162819"/>
              <a:gd name="connsiteY3" fmla="*/ 2644815 h 40897811"/>
              <a:gd name="connsiteX4" fmla="*/ 7051925 w 9162819"/>
              <a:gd name="connsiteY4" fmla="*/ 3696701 h 40897811"/>
              <a:gd name="connsiteX5" fmla="*/ 7240085 w 9162819"/>
              <a:gd name="connsiteY5" fmla="*/ 5005145 h 40897811"/>
              <a:gd name="connsiteX6" fmla="*/ 6863765 w 9162819"/>
              <a:gd name="connsiteY6" fmla="*/ 5261703 h 40897811"/>
              <a:gd name="connsiteX7" fmla="*/ 7028405 w 9162819"/>
              <a:gd name="connsiteY7" fmla="*/ 5758919 h 40897811"/>
              <a:gd name="connsiteX8" fmla="*/ 7122485 w 9162819"/>
              <a:gd name="connsiteY8" fmla="*/ 6287933 h 40897811"/>
              <a:gd name="connsiteX9" fmla="*/ 8310596 w 9162819"/>
              <a:gd name="connsiteY9" fmla="*/ 7459349 h 40897811"/>
              <a:gd name="connsiteX10" fmla="*/ 8693831 w 9162819"/>
              <a:gd name="connsiteY10" fmla="*/ 9542823 h 40897811"/>
              <a:gd name="connsiteX11" fmla="*/ 8227703 w 9162819"/>
              <a:gd name="connsiteY11" fmla="*/ 13812657 h 40897811"/>
              <a:gd name="connsiteX12" fmla="*/ 7295449 w 9162819"/>
              <a:gd name="connsiteY12" fmla="*/ 15896130 h 40897811"/>
              <a:gd name="connsiteX13" fmla="*/ 7197316 w 9162819"/>
              <a:gd name="connsiteY13" fmla="*/ 15896130 h 40897811"/>
              <a:gd name="connsiteX14" fmla="*/ 7724950 w 9162819"/>
              <a:gd name="connsiteY14" fmla="*/ 17542332 h 40897811"/>
              <a:gd name="connsiteX15" fmla="*/ 7724950 w 9162819"/>
              <a:gd name="connsiteY15" fmla="*/ 21323450 h 40897811"/>
              <a:gd name="connsiteX16" fmla="*/ 6733325 w 9162819"/>
              <a:gd name="connsiteY16" fmla="*/ 25558655 h 40897811"/>
              <a:gd name="connsiteX17" fmla="*/ 6363193 w 9162819"/>
              <a:gd name="connsiteY17" fmla="*/ 30403279 h 40897811"/>
              <a:gd name="connsiteX18" fmla="*/ 6550445 w 9162819"/>
              <a:gd name="connsiteY18" fmla="*/ 35891375 h 40897811"/>
              <a:gd name="connsiteX19" fmla="*/ 7464845 w 9162819"/>
              <a:gd name="connsiteY19" fmla="*/ 37262975 h 40897811"/>
              <a:gd name="connsiteX20" fmla="*/ 6733325 w 9162819"/>
              <a:gd name="connsiteY20" fmla="*/ 38543135 h 40897811"/>
              <a:gd name="connsiteX21" fmla="*/ 6731189 w 9162819"/>
              <a:gd name="connsiteY21" fmla="*/ 40409095 h 40897811"/>
              <a:gd name="connsiteX22" fmla="*/ 6276125 w 9162819"/>
              <a:gd name="connsiteY22" fmla="*/ 39640415 h 40897811"/>
              <a:gd name="connsiteX23" fmla="*/ 5361725 w 9162819"/>
              <a:gd name="connsiteY23" fmla="*/ 39914735 h 40897811"/>
              <a:gd name="connsiteX24" fmla="*/ 3247499 w 9162819"/>
              <a:gd name="connsiteY24" fmla="*/ 40897811 h 40897811"/>
              <a:gd name="connsiteX25" fmla="*/ 3468296 w 9162819"/>
              <a:gd name="connsiteY25" fmla="*/ 40074711 h 40897811"/>
              <a:gd name="connsiteX26" fmla="*/ 1211257 w 9162819"/>
              <a:gd name="connsiteY26" fmla="*/ 39920379 h 40897811"/>
              <a:gd name="connsiteX27" fmla="*/ 3002168 w 9162819"/>
              <a:gd name="connsiteY27" fmla="*/ 38968669 h 40897811"/>
              <a:gd name="connsiteX28" fmla="*/ 4376018 w 9162819"/>
              <a:gd name="connsiteY28" fmla="*/ 37245302 h 40897811"/>
              <a:gd name="connsiteX29" fmla="*/ 3492829 w 9162819"/>
              <a:gd name="connsiteY29" fmla="*/ 30403279 h 40897811"/>
              <a:gd name="connsiteX30" fmla="*/ 475266 w 9162819"/>
              <a:gd name="connsiteY30" fmla="*/ 29683066 h 40897811"/>
              <a:gd name="connsiteX31" fmla="*/ 1824583 w 9162819"/>
              <a:gd name="connsiteY31" fmla="*/ 19420030 h 40897811"/>
              <a:gd name="connsiteX32" fmla="*/ 1284856 w 9162819"/>
              <a:gd name="connsiteY32" fmla="*/ 19317142 h 40897811"/>
              <a:gd name="connsiteX33" fmla="*/ 990460 w 9162819"/>
              <a:gd name="connsiteY33" fmla="*/ 18725539 h 40897811"/>
              <a:gd name="connsiteX34" fmla="*/ 818729 w 9162819"/>
              <a:gd name="connsiteY34" fmla="*/ 18262545 h 40897811"/>
              <a:gd name="connsiteX35" fmla="*/ 229936 w 9162819"/>
              <a:gd name="connsiteY35" fmla="*/ 17773829 h 40897811"/>
              <a:gd name="connsiteX36" fmla="*/ 279002 w 9162819"/>
              <a:gd name="connsiteY36" fmla="*/ 17130781 h 40897811"/>
              <a:gd name="connsiteX37" fmla="*/ 843262 w 9162819"/>
              <a:gd name="connsiteY37" fmla="*/ 15201639 h 40897811"/>
              <a:gd name="connsiteX38" fmla="*/ 214696 w 9162819"/>
              <a:gd name="connsiteY38" fmla="*/ 14892977 h 40897811"/>
              <a:gd name="connsiteX39" fmla="*/ 745130 w 9162819"/>
              <a:gd name="connsiteY39" fmla="*/ 12886669 h 40897811"/>
              <a:gd name="connsiteX40" fmla="*/ 205403 w 9162819"/>
              <a:gd name="connsiteY40" fmla="*/ 12475119 h 40897811"/>
              <a:gd name="connsiteX41" fmla="*/ 426200 w 9162819"/>
              <a:gd name="connsiteY41" fmla="*/ 11986403 h 40897811"/>
              <a:gd name="connsiteX42" fmla="*/ 696064 w 9162819"/>
              <a:gd name="connsiteY42" fmla="*/ 11729184 h 40897811"/>
              <a:gd name="connsiteX43" fmla="*/ 1235790 w 9162819"/>
              <a:gd name="connsiteY43" fmla="*/ 10726030 h 40897811"/>
              <a:gd name="connsiteX44" fmla="*/ 2192579 w 9162819"/>
              <a:gd name="connsiteY44" fmla="*/ 10571698 h 40897811"/>
              <a:gd name="connsiteX45" fmla="*/ 2801405 w 9162819"/>
              <a:gd name="connsiteY45" fmla="*/ 7910735 h 40897811"/>
              <a:gd name="connsiteX46" fmla="*/ 3990125 w 9162819"/>
              <a:gd name="connsiteY46" fmla="*/ 7544975 h 40897811"/>
              <a:gd name="connsiteX47" fmla="*/ 4355885 w 9162819"/>
              <a:gd name="connsiteY47" fmla="*/ 6081935 h 40897811"/>
              <a:gd name="connsiteX48" fmla="*/ 3335765 w 9162819"/>
              <a:gd name="connsiteY48" fmla="*/ 5730991 h 40897811"/>
              <a:gd name="connsiteX49" fmla="*/ 3171125 w 9162819"/>
              <a:gd name="connsiteY49" fmla="*/ 5131152 h 40897811"/>
              <a:gd name="connsiteX50" fmla="*/ 3100565 w 9162819"/>
              <a:gd name="connsiteY50" fmla="*/ 4823283 h 40897811"/>
              <a:gd name="connsiteX51" fmla="*/ 2709965 w 9162819"/>
              <a:gd name="connsiteY51" fmla="*/ 4618895 h 40897811"/>
              <a:gd name="connsiteX52" fmla="*/ 2888885 w 9162819"/>
              <a:gd name="connsiteY52" fmla="*/ 3617462 h 40897811"/>
              <a:gd name="connsiteX53" fmla="*/ 2653685 w 9162819"/>
              <a:gd name="connsiteY53" fmla="*/ 3283937 h 40897811"/>
              <a:gd name="connsiteX54" fmla="*/ 2435645 w 9162819"/>
              <a:gd name="connsiteY54" fmla="*/ 2515775 h 40897811"/>
              <a:gd name="connsiteX55" fmla="*/ 2435645 w 9162819"/>
              <a:gd name="connsiteY55" fmla="*/ 1784255 h 40897811"/>
              <a:gd name="connsiteX56" fmla="*/ 3958879 w 9162819"/>
              <a:gd name="connsiteY56" fmla="*/ 618010 h 40897811"/>
              <a:gd name="connsiteX57" fmla="*/ 4809245 w 9162819"/>
              <a:gd name="connsiteY57" fmla="*/ 163991 h 40897811"/>
              <a:gd name="connsiteX0" fmla="*/ 4809245 w 9162819"/>
              <a:gd name="connsiteY0" fmla="*/ 163991 h 40897811"/>
              <a:gd name="connsiteX1" fmla="*/ 6299285 w 9162819"/>
              <a:gd name="connsiteY1" fmla="*/ 515387 h 40897811"/>
              <a:gd name="connsiteX2" fmla="*/ 7404725 w 9162819"/>
              <a:gd name="connsiteY2" fmla="*/ 1721208 h 40897811"/>
              <a:gd name="connsiteX3" fmla="*/ 7216565 w 9162819"/>
              <a:gd name="connsiteY3" fmla="*/ 2644815 h 40897811"/>
              <a:gd name="connsiteX4" fmla="*/ 7051925 w 9162819"/>
              <a:gd name="connsiteY4" fmla="*/ 3696701 h 40897811"/>
              <a:gd name="connsiteX5" fmla="*/ 7240085 w 9162819"/>
              <a:gd name="connsiteY5" fmla="*/ 5005145 h 40897811"/>
              <a:gd name="connsiteX6" fmla="*/ 6863765 w 9162819"/>
              <a:gd name="connsiteY6" fmla="*/ 5261703 h 40897811"/>
              <a:gd name="connsiteX7" fmla="*/ 7028405 w 9162819"/>
              <a:gd name="connsiteY7" fmla="*/ 5758919 h 40897811"/>
              <a:gd name="connsiteX8" fmla="*/ 7122485 w 9162819"/>
              <a:gd name="connsiteY8" fmla="*/ 6287933 h 40897811"/>
              <a:gd name="connsiteX9" fmla="*/ 8310596 w 9162819"/>
              <a:gd name="connsiteY9" fmla="*/ 7459349 h 40897811"/>
              <a:gd name="connsiteX10" fmla="*/ 8693831 w 9162819"/>
              <a:gd name="connsiteY10" fmla="*/ 9542823 h 40897811"/>
              <a:gd name="connsiteX11" fmla="*/ 8227703 w 9162819"/>
              <a:gd name="connsiteY11" fmla="*/ 13812657 h 40897811"/>
              <a:gd name="connsiteX12" fmla="*/ 7295449 w 9162819"/>
              <a:gd name="connsiteY12" fmla="*/ 15896130 h 40897811"/>
              <a:gd name="connsiteX13" fmla="*/ 7197316 w 9162819"/>
              <a:gd name="connsiteY13" fmla="*/ 15896130 h 40897811"/>
              <a:gd name="connsiteX14" fmla="*/ 7724950 w 9162819"/>
              <a:gd name="connsiteY14" fmla="*/ 17542332 h 40897811"/>
              <a:gd name="connsiteX15" fmla="*/ 7724950 w 9162819"/>
              <a:gd name="connsiteY15" fmla="*/ 21323450 h 40897811"/>
              <a:gd name="connsiteX16" fmla="*/ 6733325 w 9162819"/>
              <a:gd name="connsiteY16" fmla="*/ 25558655 h 40897811"/>
              <a:gd name="connsiteX17" fmla="*/ 6363193 w 9162819"/>
              <a:gd name="connsiteY17" fmla="*/ 30403279 h 40897811"/>
              <a:gd name="connsiteX18" fmla="*/ 6550445 w 9162819"/>
              <a:gd name="connsiteY18" fmla="*/ 35891375 h 40897811"/>
              <a:gd name="connsiteX19" fmla="*/ 7464845 w 9162819"/>
              <a:gd name="connsiteY19" fmla="*/ 37262975 h 40897811"/>
              <a:gd name="connsiteX20" fmla="*/ 6733325 w 9162819"/>
              <a:gd name="connsiteY20" fmla="*/ 38543135 h 40897811"/>
              <a:gd name="connsiteX21" fmla="*/ 6731189 w 9162819"/>
              <a:gd name="connsiteY21" fmla="*/ 40409095 h 40897811"/>
              <a:gd name="connsiteX22" fmla="*/ 6276125 w 9162819"/>
              <a:gd name="connsiteY22" fmla="*/ 39640415 h 40897811"/>
              <a:gd name="connsiteX23" fmla="*/ 5361725 w 9162819"/>
              <a:gd name="connsiteY23" fmla="*/ 39914735 h 40897811"/>
              <a:gd name="connsiteX24" fmla="*/ 3247499 w 9162819"/>
              <a:gd name="connsiteY24" fmla="*/ 40897811 h 40897811"/>
              <a:gd name="connsiteX25" fmla="*/ 3468296 w 9162819"/>
              <a:gd name="connsiteY25" fmla="*/ 40074711 h 40897811"/>
              <a:gd name="connsiteX26" fmla="*/ 1211257 w 9162819"/>
              <a:gd name="connsiteY26" fmla="*/ 39920379 h 40897811"/>
              <a:gd name="connsiteX27" fmla="*/ 3002168 w 9162819"/>
              <a:gd name="connsiteY27" fmla="*/ 38968669 h 40897811"/>
              <a:gd name="connsiteX28" fmla="*/ 4376018 w 9162819"/>
              <a:gd name="connsiteY28" fmla="*/ 37245302 h 40897811"/>
              <a:gd name="connsiteX29" fmla="*/ 3492829 w 9162819"/>
              <a:gd name="connsiteY29" fmla="*/ 30403279 h 40897811"/>
              <a:gd name="connsiteX30" fmla="*/ 475266 w 9162819"/>
              <a:gd name="connsiteY30" fmla="*/ 29683066 h 40897811"/>
              <a:gd name="connsiteX31" fmla="*/ 1824583 w 9162819"/>
              <a:gd name="connsiteY31" fmla="*/ 19420030 h 40897811"/>
              <a:gd name="connsiteX32" fmla="*/ 1284856 w 9162819"/>
              <a:gd name="connsiteY32" fmla="*/ 19317142 h 40897811"/>
              <a:gd name="connsiteX33" fmla="*/ 990460 w 9162819"/>
              <a:gd name="connsiteY33" fmla="*/ 18725539 h 40897811"/>
              <a:gd name="connsiteX34" fmla="*/ 818729 w 9162819"/>
              <a:gd name="connsiteY34" fmla="*/ 18262545 h 40897811"/>
              <a:gd name="connsiteX35" fmla="*/ 229936 w 9162819"/>
              <a:gd name="connsiteY35" fmla="*/ 17773829 h 40897811"/>
              <a:gd name="connsiteX36" fmla="*/ 279002 w 9162819"/>
              <a:gd name="connsiteY36" fmla="*/ 17130781 h 40897811"/>
              <a:gd name="connsiteX37" fmla="*/ 843262 w 9162819"/>
              <a:gd name="connsiteY37" fmla="*/ 15201639 h 40897811"/>
              <a:gd name="connsiteX38" fmla="*/ 214696 w 9162819"/>
              <a:gd name="connsiteY38" fmla="*/ 14892977 h 40897811"/>
              <a:gd name="connsiteX39" fmla="*/ 745130 w 9162819"/>
              <a:gd name="connsiteY39" fmla="*/ 12886669 h 40897811"/>
              <a:gd name="connsiteX40" fmla="*/ 205403 w 9162819"/>
              <a:gd name="connsiteY40" fmla="*/ 12475119 h 40897811"/>
              <a:gd name="connsiteX41" fmla="*/ 426200 w 9162819"/>
              <a:gd name="connsiteY41" fmla="*/ 11986403 h 40897811"/>
              <a:gd name="connsiteX42" fmla="*/ 696064 w 9162819"/>
              <a:gd name="connsiteY42" fmla="*/ 11729184 h 40897811"/>
              <a:gd name="connsiteX43" fmla="*/ 1235790 w 9162819"/>
              <a:gd name="connsiteY43" fmla="*/ 10726030 h 40897811"/>
              <a:gd name="connsiteX44" fmla="*/ 2192579 w 9162819"/>
              <a:gd name="connsiteY44" fmla="*/ 10571698 h 40897811"/>
              <a:gd name="connsiteX45" fmla="*/ 2801405 w 9162819"/>
              <a:gd name="connsiteY45" fmla="*/ 7910735 h 40897811"/>
              <a:gd name="connsiteX46" fmla="*/ 3990125 w 9162819"/>
              <a:gd name="connsiteY46" fmla="*/ 7544975 h 40897811"/>
              <a:gd name="connsiteX47" fmla="*/ 4355885 w 9162819"/>
              <a:gd name="connsiteY47" fmla="*/ 6081935 h 40897811"/>
              <a:gd name="connsiteX48" fmla="*/ 3335765 w 9162819"/>
              <a:gd name="connsiteY48" fmla="*/ 5730991 h 40897811"/>
              <a:gd name="connsiteX49" fmla="*/ 3171125 w 9162819"/>
              <a:gd name="connsiteY49" fmla="*/ 5131152 h 40897811"/>
              <a:gd name="connsiteX50" fmla="*/ 3100565 w 9162819"/>
              <a:gd name="connsiteY50" fmla="*/ 4823283 h 40897811"/>
              <a:gd name="connsiteX51" fmla="*/ 2709965 w 9162819"/>
              <a:gd name="connsiteY51" fmla="*/ 4618895 h 40897811"/>
              <a:gd name="connsiteX52" fmla="*/ 2888885 w 9162819"/>
              <a:gd name="connsiteY52" fmla="*/ 3617462 h 40897811"/>
              <a:gd name="connsiteX53" fmla="*/ 2653685 w 9162819"/>
              <a:gd name="connsiteY53" fmla="*/ 3283937 h 40897811"/>
              <a:gd name="connsiteX54" fmla="*/ 2435645 w 9162819"/>
              <a:gd name="connsiteY54" fmla="*/ 2515775 h 40897811"/>
              <a:gd name="connsiteX55" fmla="*/ 2435645 w 9162819"/>
              <a:gd name="connsiteY55" fmla="*/ 1784255 h 40897811"/>
              <a:gd name="connsiteX56" fmla="*/ 3958879 w 9162819"/>
              <a:gd name="connsiteY56" fmla="*/ 618010 h 40897811"/>
              <a:gd name="connsiteX57" fmla="*/ 4809245 w 9162819"/>
              <a:gd name="connsiteY57" fmla="*/ 163991 h 40897811"/>
              <a:gd name="connsiteX0" fmla="*/ 4809245 w 9162819"/>
              <a:gd name="connsiteY0" fmla="*/ 163991 h 40897811"/>
              <a:gd name="connsiteX1" fmla="*/ 6299285 w 9162819"/>
              <a:gd name="connsiteY1" fmla="*/ 515387 h 40897811"/>
              <a:gd name="connsiteX2" fmla="*/ 7404725 w 9162819"/>
              <a:gd name="connsiteY2" fmla="*/ 1721208 h 40897811"/>
              <a:gd name="connsiteX3" fmla="*/ 7216565 w 9162819"/>
              <a:gd name="connsiteY3" fmla="*/ 2644815 h 40897811"/>
              <a:gd name="connsiteX4" fmla="*/ 7051925 w 9162819"/>
              <a:gd name="connsiteY4" fmla="*/ 3696701 h 40897811"/>
              <a:gd name="connsiteX5" fmla="*/ 7240085 w 9162819"/>
              <a:gd name="connsiteY5" fmla="*/ 5005145 h 40897811"/>
              <a:gd name="connsiteX6" fmla="*/ 6863765 w 9162819"/>
              <a:gd name="connsiteY6" fmla="*/ 5261703 h 40897811"/>
              <a:gd name="connsiteX7" fmla="*/ 7028405 w 9162819"/>
              <a:gd name="connsiteY7" fmla="*/ 5758919 h 40897811"/>
              <a:gd name="connsiteX8" fmla="*/ 7122485 w 9162819"/>
              <a:gd name="connsiteY8" fmla="*/ 6287933 h 40897811"/>
              <a:gd name="connsiteX9" fmla="*/ 8310596 w 9162819"/>
              <a:gd name="connsiteY9" fmla="*/ 7459349 h 40897811"/>
              <a:gd name="connsiteX10" fmla="*/ 8693831 w 9162819"/>
              <a:gd name="connsiteY10" fmla="*/ 9542823 h 40897811"/>
              <a:gd name="connsiteX11" fmla="*/ 8227703 w 9162819"/>
              <a:gd name="connsiteY11" fmla="*/ 13812657 h 40897811"/>
              <a:gd name="connsiteX12" fmla="*/ 7295449 w 9162819"/>
              <a:gd name="connsiteY12" fmla="*/ 15896130 h 40897811"/>
              <a:gd name="connsiteX13" fmla="*/ 7197316 w 9162819"/>
              <a:gd name="connsiteY13" fmla="*/ 15896130 h 40897811"/>
              <a:gd name="connsiteX14" fmla="*/ 7724950 w 9162819"/>
              <a:gd name="connsiteY14" fmla="*/ 17542332 h 40897811"/>
              <a:gd name="connsiteX15" fmla="*/ 7724950 w 9162819"/>
              <a:gd name="connsiteY15" fmla="*/ 21323450 h 40897811"/>
              <a:gd name="connsiteX16" fmla="*/ 6733325 w 9162819"/>
              <a:gd name="connsiteY16" fmla="*/ 25558655 h 40897811"/>
              <a:gd name="connsiteX17" fmla="*/ 6363193 w 9162819"/>
              <a:gd name="connsiteY17" fmla="*/ 30403279 h 40897811"/>
              <a:gd name="connsiteX18" fmla="*/ 6550445 w 9162819"/>
              <a:gd name="connsiteY18" fmla="*/ 35891375 h 40897811"/>
              <a:gd name="connsiteX19" fmla="*/ 7464845 w 9162819"/>
              <a:gd name="connsiteY19" fmla="*/ 37262975 h 40897811"/>
              <a:gd name="connsiteX20" fmla="*/ 6733325 w 9162819"/>
              <a:gd name="connsiteY20" fmla="*/ 38543135 h 40897811"/>
              <a:gd name="connsiteX21" fmla="*/ 6731189 w 9162819"/>
              <a:gd name="connsiteY21" fmla="*/ 40409095 h 40897811"/>
              <a:gd name="connsiteX22" fmla="*/ 6276125 w 9162819"/>
              <a:gd name="connsiteY22" fmla="*/ 39640415 h 40897811"/>
              <a:gd name="connsiteX23" fmla="*/ 5361725 w 9162819"/>
              <a:gd name="connsiteY23" fmla="*/ 39914735 h 40897811"/>
              <a:gd name="connsiteX24" fmla="*/ 3247499 w 9162819"/>
              <a:gd name="connsiteY24" fmla="*/ 40897811 h 40897811"/>
              <a:gd name="connsiteX25" fmla="*/ 3468296 w 9162819"/>
              <a:gd name="connsiteY25" fmla="*/ 40074711 h 40897811"/>
              <a:gd name="connsiteX26" fmla="*/ 1211257 w 9162819"/>
              <a:gd name="connsiteY26" fmla="*/ 39920379 h 40897811"/>
              <a:gd name="connsiteX27" fmla="*/ 2437909 w 9162819"/>
              <a:gd name="connsiteY27" fmla="*/ 39174444 h 40897811"/>
              <a:gd name="connsiteX28" fmla="*/ 3002168 w 9162819"/>
              <a:gd name="connsiteY28" fmla="*/ 38968669 h 40897811"/>
              <a:gd name="connsiteX29" fmla="*/ 4376018 w 9162819"/>
              <a:gd name="connsiteY29" fmla="*/ 37245302 h 40897811"/>
              <a:gd name="connsiteX30" fmla="*/ 3492829 w 9162819"/>
              <a:gd name="connsiteY30" fmla="*/ 30403279 h 40897811"/>
              <a:gd name="connsiteX31" fmla="*/ 475266 w 9162819"/>
              <a:gd name="connsiteY31" fmla="*/ 29683066 h 40897811"/>
              <a:gd name="connsiteX32" fmla="*/ 1824583 w 9162819"/>
              <a:gd name="connsiteY32" fmla="*/ 19420030 h 40897811"/>
              <a:gd name="connsiteX33" fmla="*/ 1284856 w 9162819"/>
              <a:gd name="connsiteY33" fmla="*/ 19317142 h 40897811"/>
              <a:gd name="connsiteX34" fmla="*/ 990460 w 9162819"/>
              <a:gd name="connsiteY34" fmla="*/ 18725539 h 40897811"/>
              <a:gd name="connsiteX35" fmla="*/ 818729 w 9162819"/>
              <a:gd name="connsiteY35" fmla="*/ 18262545 h 40897811"/>
              <a:gd name="connsiteX36" fmla="*/ 229936 w 9162819"/>
              <a:gd name="connsiteY36" fmla="*/ 17773829 h 40897811"/>
              <a:gd name="connsiteX37" fmla="*/ 279002 w 9162819"/>
              <a:gd name="connsiteY37" fmla="*/ 17130781 h 40897811"/>
              <a:gd name="connsiteX38" fmla="*/ 843262 w 9162819"/>
              <a:gd name="connsiteY38" fmla="*/ 15201639 h 40897811"/>
              <a:gd name="connsiteX39" fmla="*/ 214696 w 9162819"/>
              <a:gd name="connsiteY39" fmla="*/ 14892977 h 40897811"/>
              <a:gd name="connsiteX40" fmla="*/ 745130 w 9162819"/>
              <a:gd name="connsiteY40" fmla="*/ 12886669 h 40897811"/>
              <a:gd name="connsiteX41" fmla="*/ 205403 w 9162819"/>
              <a:gd name="connsiteY41" fmla="*/ 12475119 h 40897811"/>
              <a:gd name="connsiteX42" fmla="*/ 426200 w 9162819"/>
              <a:gd name="connsiteY42" fmla="*/ 11986403 h 40897811"/>
              <a:gd name="connsiteX43" fmla="*/ 696064 w 9162819"/>
              <a:gd name="connsiteY43" fmla="*/ 11729184 h 40897811"/>
              <a:gd name="connsiteX44" fmla="*/ 1235790 w 9162819"/>
              <a:gd name="connsiteY44" fmla="*/ 10726030 h 40897811"/>
              <a:gd name="connsiteX45" fmla="*/ 2192579 w 9162819"/>
              <a:gd name="connsiteY45" fmla="*/ 10571698 h 40897811"/>
              <a:gd name="connsiteX46" fmla="*/ 2801405 w 9162819"/>
              <a:gd name="connsiteY46" fmla="*/ 7910735 h 40897811"/>
              <a:gd name="connsiteX47" fmla="*/ 3990125 w 9162819"/>
              <a:gd name="connsiteY47" fmla="*/ 7544975 h 40897811"/>
              <a:gd name="connsiteX48" fmla="*/ 4355885 w 9162819"/>
              <a:gd name="connsiteY48" fmla="*/ 6081935 h 40897811"/>
              <a:gd name="connsiteX49" fmla="*/ 3335765 w 9162819"/>
              <a:gd name="connsiteY49" fmla="*/ 5730991 h 40897811"/>
              <a:gd name="connsiteX50" fmla="*/ 3171125 w 9162819"/>
              <a:gd name="connsiteY50" fmla="*/ 5131152 h 40897811"/>
              <a:gd name="connsiteX51" fmla="*/ 3100565 w 9162819"/>
              <a:gd name="connsiteY51" fmla="*/ 4823283 h 40897811"/>
              <a:gd name="connsiteX52" fmla="*/ 2709965 w 9162819"/>
              <a:gd name="connsiteY52" fmla="*/ 4618895 h 40897811"/>
              <a:gd name="connsiteX53" fmla="*/ 2888885 w 9162819"/>
              <a:gd name="connsiteY53" fmla="*/ 3617462 h 40897811"/>
              <a:gd name="connsiteX54" fmla="*/ 2653685 w 9162819"/>
              <a:gd name="connsiteY54" fmla="*/ 3283937 h 40897811"/>
              <a:gd name="connsiteX55" fmla="*/ 2435645 w 9162819"/>
              <a:gd name="connsiteY55" fmla="*/ 2515775 h 40897811"/>
              <a:gd name="connsiteX56" fmla="*/ 2435645 w 9162819"/>
              <a:gd name="connsiteY56" fmla="*/ 1784255 h 40897811"/>
              <a:gd name="connsiteX57" fmla="*/ 3958879 w 9162819"/>
              <a:gd name="connsiteY57" fmla="*/ 618010 h 40897811"/>
              <a:gd name="connsiteX58" fmla="*/ 4809245 w 9162819"/>
              <a:gd name="connsiteY58" fmla="*/ 163991 h 40897811"/>
              <a:gd name="connsiteX0" fmla="*/ 4809245 w 9162819"/>
              <a:gd name="connsiteY0" fmla="*/ 163991 h 40897811"/>
              <a:gd name="connsiteX1" fmla="*/ 6299285 w 9162819"/>
              <a:gd name="connsiteY1" fmla="*/ 515387 h 40897811"/>
              <a:gd name="connsiteX2" fmla="*/ 7404725 w 9162819"/>
              <a:gd name="connsiteY2" fmla="*/ 1721208 h 40897811"/>
              <a:gd name="connsiteX3" fmla="*/ 7216565 w 9162819"/>
              <a:gd name="connsiteY3" fmla="*/ 2644815 h 40897811"/>
              <a:gd name="connsiteX4" fmla="*/ 7051925 w 9162819"/>
              <a:gd name="connsiteY4" fmla="*/ 3696701 h 40897811"/>
              <a:gd name="connsiteX5" fmla="*/ 7240085 w 9162819"/>
              <a:gd name="connsiteY5" fmla="*/ 5005145 h 40897811"/>
              <a:gd name="connsiteX6" fmla="*/ 6863765 w 9162819"/>
              <a:gd name="connsiteY6" fmla="*/ 5261703 h 40897811"/>
              <a:gd name="connsiteX7" fmla="*/ 7028405 w 9162819"/>
              <a:gd name="connsiteY7" fmla="*/ 5758919 h 40897811"/>
              <a:gd name="connsiteX8" fmla="*/ 7122485 w 9162819"/>
              <a:gd name="connsiteY8" fmla="*/ 6287933 h 40897811"/>
              <a:gd name="connsiteX9" fmla="*/ 8310596 w 9162819"/>
              <a:gd name="connsiteY9" fmla="*/ 7459349 h 40897811"/>
              <a:gd name="connsiteX10" fmla="*/ 8693831 w 9162819"/>
              <a:gd name="connsiteY10" fmla="*/ 9542823 h 40897811"/>
              <a:gd name="connsiteX11" fmla="*/ 8227703 w 9162819"/>
              <a:gd name="connsiteY11" fmla="*/ 13812657 h 40897811"/>
              <a:gd name="connsiteX12" fmla="*/ 7295449 w 9162819"/>
              <a:gd name="connsiteY12" fmla="*/ 15896130 h 40897811"/>
              <a:gd name="connsiteX13" fmla="*/ 7197316 w 9162819"/>
              <a:gd name="connsiteY13" fmla="*/ 15896130 h 40897811"/>
              <a:gd name="connsiteX14" fmla="*/ 7724950 w 9162819"/>
              <a:gd name="connsiteY14" fmla="*/ 17542332 h 40897811"/>
              <a:gd name="connsiteX15" fmla="*/ 7724950 w 9162819"/>
              <a:gd name="connsiteY15" fmla="*/ 21323450 h 40897811"/>
              <a:gd name="connsiteX16" fmla="*/ 6733325 w 9162819"/>
              <a:gd name="connsiteY16" fmla="*/ 25558655 h 40897811"/>
              <a:gd name="connsiteX17" fmla="*/ 6363193 w 9162819"/>
              <a:gd name="connsiteY17" fmla="*/ 30403279 h 40897811"/>
              <a:gd name="connsiteX18" fmla="*/ 6550445 w 9162819"/>
              <a:gd name="connsiteY18" fmla="*/ 35891375 h 40897811"/>
              <a:gd name="connsiteX19" fmla="*/ 7464845 w 9162819"/>
              <a:gd name="connsiteY19" fmla="*/ 37262975 h 40897811"/>
              <a:gd name="connsiteX20" fmla="*/ 6733325 w 9162819"/>
              <a:gd name="connsiteY20" fmla="*/ 38543135 h 40897811"/>
              <a:gd name="connsiteX21" fmla="*/ 6731189 w 9162819"/>
              <a:gd name="connsiteY21" fmla="*/ 40409095 h 40897811"/>
              <a:gd name="connsiteX22" fmla="*/ 6276125 w 9162819"/>
              <a:gd name="connsiteY22" fmla="*/ 39640415 h 40897811"/>
              <a:gd name="connsiteX23" fmla="*/ 5361725 w 9162819"/>
              <a:gd name="connsiteY23" fmla="*/ 39914735 h 40897811"/>
              <a:gd name="connsiteX24" fmla="*/ 3247499 w 9162819"/>
              <a:gd name="connsiteY24" fmla="*/ 40897811 h 40897811"/>
              <a:gd name="connsiteX25" fmla="*/ 3468296 w 9162819"/>
              <a:gd name="connsiteY25" fmla="*/ 40074711 h 40897811"/>
              <a:gd name="connsiteX26" fmla="*/ 1211257 w 9162819"/>
              <a:gd name="connsiteY26" fmla="*/ 39920379 h 40897811"/>
              <a:gd name="connsiteX27" fmla="*/ 2437909 w 9162819"/>
              <a:gd name="connsiteY27" fmla="*/ 39174444 h 40897811"/>
              <a:gd name="connsiteX28" fmla="*/ 3002168 w 9162819"/>
              <a:gd name="connsiteY28" fmla="*/ 38968669 h 40897811"/>
              <a:gd name="connsiteX29" fmla="*/ 4376018 w 9162819"/>
              <a:gd name="connsiteY29" fmla="*/ 37245302 h 40897811"/>
              <a:gd name="connsiteX30" fmla="*/ 3492829 w 9162819"/>
              <a:gd name="connsiteY30" fmla="*/ 30403279 h 40897811"/>
              <a:gd name="connsiteX31" fmla="*/ 475266 w 9162819"/>
              <a:gd name="connsiteY31" fmla="*/ 29683066 h 40897811"/>
              <a:gd name="connsiteX32" fmla="*/ 1824583 w 9162819"/>
              <a:gd name="connsiteY32" fmla="*/ 19420030 h 40897811"/>
              <a:gd name="connsiteX33" fmla="*/ 1284856 w 9162819"/>
              <a:gd name="connsiteY33" fmla="*/ 19317142 h 40897811"/>
              <a:gd name="connsiteX34" fmla="*/ 990460 w 9162819"/>
              <a:gd name="connsiteY34" fmla="*/ 18725539 h 40897811"/>
              <a:gd name="connsiteX35" fmla="*/ 818729 w 9162819"/>
              <a:gd name="connsiteY35" fmla="*/ 18262545 h 40897811"/>
              <a:gd name="connsiteX36" fmla="*/ 229936 w 9162819"/>
              <a:gd name="connsiteY36" fmla="*/ 17773829 h 40897811"/>
              <a:gd name="connsiteX37" fmla="*/ 279002 w 9162819"/>
              <a:gd name="connsiteY37" fmla="*/ 17130781 h 40897811"/>
              <a:gd name="connsiteX38" fmla="*/ 843262 w 9162819"/>
              <a:gd name="connsiteY38" fmla="*/ 15201639 h 40897811"/>
              <a:gd name="connsiteX39" fmla="*/ 214696 w 9162819"/>
              <a:gd name="connsiteY39" fmla="*/ 14892977 h 40897811"/>
              <a:gd name="connsiteX40" fmla="*/ 745130 w 9162819"/>
              <a:gd name="connsiteY40" fmla="*/ 12886669 h 40897811"/>
              <a:gd name="connsiteX41" fmla="*/ 205403 w 9162819"/>
              <a:gd name="connsiteY41" fmla="*/ 12475119 h 40897811"/>
              <a:gd name="connsiteX42" fmla="*/ 426200 w 9162819"/>
              <a:gd name="connsiteY42" fmla="*/ 11986403 h 40897811"/>
              <a:gd name="connsiteX43" fmla="*/ 696064 w 9162819"/>
              <a:gd name="connsiteY43" fmla="*/ 11729184 h 40897811"/>
              <a:gd name="connsiteX44" fmla="*/ 1235790 w 9162819"/>
              <a:gd name="connsiteY44" fmla="*/ 10726030 h 40897811"/>
              <a:gd name="connsiteX45" fmla="*/ 2192579 w 9162819"/>
              <a:gd name="connsiteY45" fmla="*/ 10571698 h 40897811"/>
              <a:gd name="connsiteX46" fmla="*/ 2801405 w 9162819"/>
              <a:gd name="connsiteY46" fmla="*/ 7910735 h 40897811"/>
              <a:gd name="connsiteX47" fmla="*/ 3990125 w 9162819"/>
              <a:gd name="connsiteY47" fmla="*/ 7544975 h 40897811"/>
              <a:gd name="connsiteX48" fmla="*/ 4355885 w 9162819"/>
              <a:gd name="connsiteY48" fmla="*/ 6081935 h 40897811"/>
              <a:gd name="connsiteX49" fmla="*/ 3335765 w 9162819"/>
              <a:gd name="connsiteY49" fmla="*/ 5730991 h 40897811"/>
              <a:gd name="connsiteX50" fmla="*/ 3171125 w 9162819"/>
              <a:gd name="connsiteY50" fmla="*/ 5131152 h 40897811"/>
              <a:gd name="connsiteX51" fmla="*/ 3100565 w 9162819"/>
              <a:gd name="connsiteY51" fmla="*/ 4823283 h 40897811"/>
              <a:gd name="connsiteX52" fmla="*/ 2709965 w 9162819"/>
              <a:gd name="connsiteY52" fmla="*/ 4618895 h 40897811"/>
              <a:gd name="connsiteX53" fmla="*/ 2888885 w 9162819"/>
              <a:gd name="connsiteY53" fmla="*/ 3617462 h 40897811"/>
              <a:gd name="connsiteX54" fmla="*/ 2653685 w 9162819"/>
              <a:gd name="connsiteY54" fmla="*/ 3283937 h 40897811"/>
              <a:gd name="connsiteX55" fmla="*/ 2435645 w 9162819"/>
              <a:gd name="connsiteY55" fmla="*/ 2515775 h 40897811"/>
              <a:gd name="connsiteX56" fmla="*/ 2435645 w 9162819"/>
              <a:gd name="connsiteY56" fmla="*/ 1784255 h 40897811"/>
              <a:gd name="connsiteX57" fmla="*/ 3958879 w 9162819"/>
              <a:gd name="connsiteY57" fmla="*/ 618010 h 40897811"/>
              <a:gd name="connsiteX58" fmla="*/ 4809245 w 9162819"/>
              <a:gd name="connsiteY58" fmla="*/ 163991 h 40897811"/>
              <a:gd name="connsiteX0" fmla="*/ 4809245 w 9162819"/>
              <a:gd name="connsiteY0" fmla="*/ 163991 h 40897811"/>
              <a:gd name="connsiteX1" fmla="*/ 6299285 w 9162819"/>
              <a:gd name="connsiteY1" fmla="*/ 515387 h 40897811"/>
              <a:gd name="connsiteX2" fmla="*/ 7404725 w 9162819"/>
              <a:gd name="connsiteY2" fmla="*/ 1721208 h 40897811"/>
              <a:gd name="connsiteX3" fmla="*/ 7216565 w 9162819"/>
              <a:gd name="connsiteY3" fmla="*/ 2644815 h 40897811"/>
              <a:gd name="connsiteX4" fmla="*/ 7051925 w 9162819"/>
              <a:gd name="connsiteY4" fmla="*/ 3696701 h 40897811"/>
              <a:gd name="connsiteX5" fmla="*/ 7240085 w 9162819"/>
              <a:gd name="connsiteY5" fmla="*/ 5005145 h 40897811"/>
              <a:gd name="connsiteX6" fmla="*/ 6863765 w 9162819"/>
              <a:gd name="connsiteY6" fmla="*/ 5261703 h 40897811"/>
              <a:gd name="connsiteX7" fmla="*/ 7028405 w 9162819"/>
              <a:gd name="connsiteY7" fmla="*/ 5758919 h 40897811"/>
              <a:gd name="connsiteX8" fmla="*/ 7122485 w 9162819"/>
              <a:gd name="connsiteY8" fmla="*/ 6287933 h 40897811"/>
              <a:gd name="connsiteX9" fmla="*/ 8310596 w 9162819"/>
              <a:gd name="connsiteY9" fmla="*/ 7459349 h 40897811"/>
              <a:gd name="connsiteX10" fmla="*/ 8693831 w 9162819"/>
              <a:gd name="connsiteY10" fmla="*/ 9542823 h 40897811"/>
              <a:gd name="connsiteX11" fmla="*/ 8227703 w 9162819"/>
              <a:gd name="connsiteY11" fmla="*/ 13812657 h 40897811"/>
              <a:gd name="connsiteX12" fmla="*/ 7295449 w 9162819"/>
              <a:gd name="connsiteY12" fmla="*/ 15896130 h 40897811"/>
              <a:gd name="connsiteX13" fmla="*/ 7197316 w 9162819"/>
              <a:gd name="connsiteY13" fmla="*/ 15896130 h 40897811"/>
              <a:gd name="connsiteX14" fmla="*/ 7724950 w 9162819"/>
              <a:gd name="connsiteY14" fmla="*/ 17542332 h 40897811"/>
              <a:gd name="connsiteX15" fmla="*/ 7724950 w 9162819"/>
              <a:gd name="connsiteY15" fmla="*/ 21323450 h 40897811"/>
              <a:gd name="connsiteX16" fmla="*/ 6733325 w 9162819"/>
              <a:gd name="connsiteY16" fmla="*/ 25558655 h 40897811"/>
              <a:gd name="connsiteX17" fmla="*/ 6363193 w 9162819"/>
              <a:gd name="connsiteY17" fmla="*/ 30403279 h 40897811"/>
              <a:gd name="connsiteX18" fmla="*/ 6550445 w 9162819"/>
              <a:gd name="connsiteY18" fmla="*/ 35891375 h 40897811"/>
              <a:gd name="connsiteX19" fmla="*/ 7464845 w 9162819"/>
              <a:gd name="connsiteY19" fmla="*/ 37262975 h 40897811"/>
              <a:gd name="connsiteX20" fmla="*/ 6733325 w 9162819"/>
              <a:gd name="connsiteY20" fmla="*/ 38543135 h 40897811"/>
              <a:gd name="connsiteX21" fmla="*/ 6731189 w 9162819"/>
              <a:gd name="connsiteY21" fmla="*/ 40409095 h 40897811"/>
              <a:gd name="connsiteX22" fmla="*/ 6276125 w 9162819"/>
              <a:gd name="connsiteY22" fmla="*/ 39640415 h 40897811"/>
              <a:gd name="connsiteX23" fmla="*/ 5361725 w 9162819"/>
              <a:gd name="connsiteY23" fmla="*/ 39914735 h 40897811"/>
              <a:gd name="connsiteX24" fmla="*/ 3247499 w 9162819"/>
              <a:gd name="connsiteY24" fmla="*/ 40897811 h 40897811"/>
              <a:gd name="connsiteX25" fmla="*/ 3468296 w 9162819"/>
              <a:gd name="connsiteY25" fmla="*/ 40074711 h 40897811"/>
              <a:gd name="connsiteX26" fmla="*/ 1211257 w 9162819"/>
              <a:gd name="connsiteY26" fmla="*/ 39920379 h 40897811"/>
              <a:gd name="connsiteX27" fmla="*/ 2437909 w 9162819"/>
              <a:gd name="connsiteY27" fmla="*/ 39174444 h 40897811"/>
              <a:gd name="connsiteX28" fmla="*/ 3002168 w 9162819"/>
              <a:gd name="connsiteY28" fmla="*/ 38968669 h 40897811"/>
              <a:gd name="connsiteX29" fmla="*/ 4376018 w 9162819"/>
              <a:gd name="connsiteY29" fmla="*/ 37245302 h 40897811"/>
              <a:gd name="connsiteX30" fmla="*/ 3492829 w 9162819"/>
              <a:gd name="connsiteY30" fmla="*/ 30403279 h 40897811"/>
              <a:gd name="connsiteX31" fmla="*/ 475266 w 9162819"/>
              <a:gd name="connsiteY31" fmla="*/ 29683066 h 40897811"/>
              <a:gd name="connsiteX32" fmla="*/ 1824583 w 9162819"/>
              <a:gd name="connsiteY32" fmla="*/ 19420030 h 40897811"/>
              <a:gd name="connsiteX33" fmla="*/ 1284856 w 9162819"/>
              <a:gd name="connsiteY33" fmla="*/ 19317142 h 40897811"/>
              <a:gd name="connsiteX34" fmla="*/ 990460 w 9162819"/>
              <a:gd name="connsiteY34" fmla="*/ 18725539 h 40897811"/>
              <a:gd name="connsiteX35" fmla="*/ 818729 w 9162819"/>
              <a:gd name="connsiteY35" fmla="*/ 18262545 h 40897811"/>
              <a:gd name="connsiteX36" fmla="*/ 229936 w 9162819"/>
              <a:gd name="connsiteY36" fmla="*/ 17773829 h 40897811"/>
              <a:gd name="connsiteX37" fmla="*/ 279002 w 9162819"/>
              <a:gd name="connsiteY37" fmla="*/ 17130781 h 40897811"/>
              <a:gd name="connsiteX38" fmla="*/ 843262 w 9162819"/>
              <a:gd name="connsiteY38" fmla="*/ 15201639 h 40897811"/>
              <a:gd name="connsiteX39" fmla="*/ 214696 w 9162819"/>
              <a:gd name="connsiteY39" fmla="*/ 14892977 h 40897811"/>
              <a:gd name="connsiteX40" fmla="*/ 745130 w 9162819"/>
              <a:gd name="connsiteY40" fmla="*/ 12886669 h 40897811"/>
              <a:gd name="connsiteX41" fmla="*/ 205403 w 9162819"/>
              <a:gd name="connsiteY41" fmla="*/ 12475119 h 40897811"/>
              <a:gd name="connsiteX42" fmla="*/ 426200 w 9162819"/>
              <a:gd name="connsiteY42" fmla="*/ 11986403 h 40897811"/>
              <a:gd name="connsiteX43" fmla="*/ 696064 w 9162819"/>
              <a:gd name="connsiteY43" fmla="*/ 11729184 h 40897811"/>
              <a:gd name="connsiteX44" fmla="*/ 1235790 w 9162819"/>
              <a:gd name="connsiteY44" fmla="*/ 10726030 h 40897811"/>
              <a:gd name="connsiteX45" fmla="*/ 2192579 w 9162819"/>
              <a:gd name="connsiteY45" fmla="*/ 10571698 h 40897811"/>
              <a:gd name="connsiteX46" fmla="*/ 2801405 w 9162819"/>
              <a:gd name="connsiteY46" fmla="*/ 7910735 h 40897811"/>
              <a:gd name="connsiteX47" fmla="*/ 3990125 w 9162819"/>
              <a:gd name="connsiteY47" fmla="*/ 7544975 h 40897811"/>
              <a:gd name="connsiteX48" fmla="*/ 4355885 w 9162819"/>
              <a:gd name="connsiteY48" fmla="*/ 6081935 h 40897811"/>
              <a:gd name="connsiteX49" fmla="*/ 3335765 w 9162819"/>
              <a:gd name="connsiteY49" fmla="*/ 5730991 h 40897811"/>
              <a:gd name="connsiteX50" fmla="*/ 3171125 w 9162819"/>
              <a:gd name="connsiteY50" fmla="*/ 5131152 h 40897811"/>
              <a:gd name="connsiteX51" fmla="*/ 3100565 w 9162819"/>
              <a:gd name="connsiteY51" fmla="*/ 4823283 h 40897811"/>
              <a:gd name="connsiteX52" fmla="*/ 2709965 w 9162819"/>
              <a:gd name="connsiteY52" fmla="*/ 4618895 h 40897811"/>
              <a:gd name="connsiteX53" fmla="*/ 2888885 w 9162819"/>
              <a:gd name="connsiteY53" fmla="*/ 3617462 h 40897811"/>
              <a:gd name="connsiteX54" fmla="*/ 2653685 w 9162819"/>
              <a:gd name="connsiteY54" fmla="*/ 3283937 h 40897811"/>
              <a:gd name="connsiteX55" fmla="*/ 2435645 w 9162819"/>
              <a:gd name="connsiteY55" fmla="*/ 2515775 h 40897811"/>
              <a:gd name="connsiteX56" fmla="*/ 2435645 w 9162819"/>
              <a:gd name="connsiteY56" fmla="*/ 1784255 h 40897811"/>
              <a:gd name="connsiteX57" fmla="*/ 3958879 w 9162819"/>
              <a:gd name="connsiteY57" fmla="*/ 618010 h 40897811"/>
              <a:gd name="connsiteX58" fmla="*/ 4809245 w 9162819"/>
              <a:gd name="connsiteY58" fmla="*/ 163991 h 40897811"/>
              <a:gd name="connsiteX0" fmla="*/ 4809245 w 9162819"/>
              <a:gd name="connsiteY0" fmla="*/ 163991 h 40897811"/>
              <a:gd name="connsiteX1" fmla="*/ 6299285 w 9162819"/>
              <a:gd name="connsiteY1" fmla="*/ 515387 h 40897811"/>
              <a:gd name="connsiteX2" fmla="*/ 7404725 w 9162819"/>
              <a:gd name="connsiteY2" fmla="*/ 1721208 h 40897811"/>
              <a:gd name="connsiteX3" fmla="*/ 7216565 w 9162819"/>
              <a:gd name="connsiteY3" fmla="*/ 2644815 h 40897811"/>
              <a:gd name="connsiteX4" fmla="*/ 7051925 w 9162819"/>
              <a:gd name="connsiteY4" fmla="*/ 3696701 h 40897811"/>
              <a:gd name="connsiteX5" fmla="*/ 7240085 w 9162819"/>
              <a:gd name="connsiteY5" fmla="*/ 5005145 h 40897811"/>
              <a:gd name="connsiteX6" fmla="*/ 6863765 w 9162819"/>
              <a:gd name="connsiteY6" fmla="*/ 5261703 h 40897811"/>
              <a:gd name="connsiteX7" fmla="*/ 7028405 w 9162819"/>
              <a:gd name="connsiteY7" fmla="*/ 5758919 h 40897811"/>
              <a:gd name="connsiteX8" fmla="*/ 7122485 w 9162819"/>
              <a:gd name="connsiteY8" fmla="*/ 6287933 h 40897811"/>
              <a:gd name="connsiteX9" fmla="*/ 8310596 w 9162819"/>
              <a:gd name="connsiteY9" fmla="*/ 7459349 h 40897811"/>
              <a:gd name="connsiteX10" fmla="*/ 8693831 w 9162819"/>
              <a:gd name="connsiteY10" fmla="*/ 9542823 h 40897811"/>
              <a:gd name="connsiteX11" fmla="*/ 8227703 w 9162819"/>
              <a:gd name="connsiteY11" fmla="*/ 13812657 h 40897811"/>
              <a:gd name="connsiteX12" fmla="*/ 7295449 w 9162819"/>
              <a:gd name="connsiteY12" fmla="*/ 15896130 h 40897811"/>
              <a:gd name="connsiteX13" fmla="*/ 7197316 w 9162819"/>
              <a:gd name="connsiteY13" fmla="*/ 15896130 h 40897811"/>
              <a:gd name="connsiteX14" fmla="*/ 7724950 w 9162819"/>
              <a:gd name="connsiteY14" fmla="*/ 17542332 h 40897811"/>
              <a:gd name="connsiteX15" fmla="*/ 7724950 w 9162819"/>
              <a:gd name="connsiteY15" fmla="*/ 21323450 h 40897811"/>
              <a:gd name="connsiteX16" fmla="*/ 6733325 w 9162819"/>
              <a:gd name="connsiteY16" fmla="*/ 25558655 h 40897811"/>
              <a:gd name="connsiteX17" fmla="*/ 6363193 w 9162819"/>
              <a:gd name="connsiteY17" fmla="*/ 30403279 h 40897811"/>
              <a:gd name="connsiteX18" fmla="*/ 6550445 w 9162819"/>
              <a:gd name="connsiteY18" fmla="*/ 35891375 h 40897811"/>
              <a:gd name="connsiteX19" fmla="*/ 7464845 w 9162819"/>
              <a:gd name="connsiteY19" fmla="*/ 37262975 h 40897811"/>
              <a:gd name="connsiteX20" fmla="*/ 6733325 w 9162819"/>
              <a:gd name="connsiteY20" fmla="*/ 38543135 h 40897811"/>
              <a:gd name="connsiteX21" fmla="*/ 6731189 w 9162819"/>
              <a:gd name="connsiteY21" fmla="*/ 40409095 h 40897811"/>
              <a:gd name="connsiteX22" fmla="*/ 6276125 w 9162819"/>
              <a:gd name="connsiteY22" fmla="*/ 39640415 h 40897811"/>
              <a:gd name="connsiteX23" fmla="*/ 5361725 w 9162819"/>
              <a:gd name="connsiteY23" fmla="*/ 39914735 h 40897811"/>
              <a:gd name="connsiteX24" fmla="*/ 3247499 w 9162819"/>
              <a:gd name="connsiteY24" fmla="*/ 40897811 h 40897811"/>
              <a:gd name="connsiteX25" fmla="*/ 3468296 w 9162819"/>
              <a:gd name="connsiteY25" fmla="*/ 40074711 h 40897811"/>
              <a:gd name="connsiteX26" fmla="*/ 1211257 w 9162819"/>
              <a:gd name="connsiteY26" fmla="*/ 39920379 h 40897811"/>
              <a:gd name="connsiteX27" fmla="*/ 2437909 w 9162819"/>
              <a:gd name="connsiteY27" fmla="*/ 39174444 h 40897811"/>
              <a:gd name="connsiteX28" fmla="*/ 3002168 w 9162819"/>
              <a:gd name="connsiteY28" fmla="*/ 38968669 h 40897811"/>
              <a:gd name="connsiteX29" fmla="*/ 4376018 w 9162819"/>
              <a:gd name="connsiteY29" fmla="*/ 37245302 h 40897811"/>
              <a:gd name="connsiteX30" fmla="*/ 3492829 w 9162819"/>
              <a:gd name="connsiteY30" fmla="*/ 30403279 h 40897811"/>
              <a:gd name="connsiteX31" fmla="*/ 475266 w 9162819"/>
              <a:gd name="connsiteY31" fmla="*/ 29683066 h 40897811"/>
              <a:gd name="connsiteX32" fmla="*/ 1824583 w 9162819"/>
              <a:gd name="connsiteY32" fmla="*/ 19420030 h 40897811"/>
              <a:gd name="connsiteX33" fmla="*/ 1284856 w 9162819"/>
              <a:gd name="connsiteY33" fmla="*/ 19317142 h 40897811"/>
              <a:gd name="connsiteX34" fmla="*/ 990460 w 9162819"/>
              <a:gd name="connsiteY34" fmla="*/ 18725539 h 40897811"/>
              <a:gd name="connsiteX35" fmla="*/ 818729 w 9162819"/>
              <a:gd name="connsiteY35" fmla="*/ 18262545 h 40897811"/>
              <a:gd name="connsiteX36" fmla="*/ 229936 w 9162819"/>
              <a:gd name="connsiteY36" fmla="*/ 17773829 h 40897811"/>
              <a:gd name="connsiteX37" fmla="*/ 279002 w 9162819"/>
              <a:gd name="connsiteY37" fmla="*/ 17130781 h 40897811"/>
              <a:gd name="connsiteX38" fmla="*/ 843262 w 9162819"/>
              <a:gd name="connsiteY38" fmla="*/ 15201639 h 40897811"/>
              <a:gd name="connsiteX39" fmla="*/ 214696 w 9162819"/>
              <a:gd name="connsiteY39" fmla="*/ 14892977 h 40897811"/>
              <a:gd name="connsiteX40" fmla="*/ 745130 w 9162819"/>
              <a:gd name="connsiteY40" fmla="*/ 12886669 h 40897811"/>
              <a:gd name="connsiteX41" fmla="*/ 205403 w 9162819"/>
              <a:gd name="connsiteY41" fmla="*/ 12475119 h 40897811"/>
              <a:gd name="connsiteX42" fmla="*/ 426200 w 9162819"/>
              <a:gd name="connsiteY42" fmla="*/ 11986403 h 40897811"/>
              <a:gd name="connsiteX43" fmla="*/ 696064 w 9162819"/>
              <a:gd name="connsiteY43" fmla="*/ 11729184 h 40897811"/>
              <a:gd name="connsiteX44" fmla="*/ 1235790 w 9162819"/>
              <a:gd name="connsiteY44" fmla="*/ 10726030 h 40897811"/>
              <a:gd name="connsiteX45" fmla="*/ 2192579 w 9162819"/>
              <a:gd name="connsiteY45" fmla="*/ 10571698 h 40897811"/>
              <a:gd name="connsiteX46" fmla="*/ 2801405 w 9162819"/>
              <a:gd name="connsiteY46" fmla="*/ 7910735 h 40897811"/>
              <a:gd name="connsiteX47" fmla="*/ 3990125 w 9162819"/>
              <a:gd name="connsiteY47" fmla="*/ 7544975 h 40897811"/>
              <a:gd name="connsiteX48" fmla="*/ 4355885 w 9162819"/>
              <a:gd name="connsiteY48" fmla="*/ 6081935 h 40897811"/>
              <a:gd name="connsiteX49" fmla="*/ 3335765 w 9162819"/>
              <a:gd name="connsiteY49" fmla="*/ 5730991 h 40897811"/>
              <a:gd name="connsiteX50" fmla="*/ 3171125 w 9162819"/>
              <a:gd name="connsiteY50" fmla="*/ 5131152 h 40897811"/>
              <a:gd name="connsiteX51" fmla="*/ 3100565 w 9162819"/>
              <a:gd name="connsiteY51" fmla="*/ 4823283 h 40897811"/>
              <a:gd name="connsiteX52" fmla="*/ 2709965 w 9162819"/>
              <a:gd name="connsiteY52" fmla="*/ 4618895 h 40897811"/>
              <a:gd name="connsiteX53" fmla="*/ 2888885 w 9162819"/>
              <a:gd name="connsiteY53" fmla="*/ 3617462 h 40897811"/>
              <a:gd name="connsiteX54" fmla="*/ 2653685 w 9162819"/>
              <a:gd name="connsiteY54" fmla="*/ 3283937 h 40897811"/>
              <a:gd name="connsiteX55" fmla="*/ 2435645 w 9162819"/>
              <a:gd name="connsiteY55" fmla="*/ 2515775 h 40897811"/>
              <a:gd name="connsiteX56" fmla="*/ 2435645 w 9162819"/>
              <a:gd name="connsiteY56" fmla="*/ 1784255 h 40897811"/>
              <a:gd name="connsiteX57" fmla="*/ 3958879 w 9162819"/>
              <a:gd name="connsiteY57" fmla="*/ 618010 h 40897811"/>
              <a:gd name="connsiteX58" fmla="*/ 4809245 w 9162819"/>
              <a:gd name="connsiteY58" fmla="*/ 163991 h 40897811"/>
              <a:gd name="connsiteX0" fmla="*/ 4809245 w 9162819"/>
              <a:gd name="connsiteY0" fmla="*/ 163991 h 40897811"/>
              <a:gd name="connsiteX1" fmla="*/ 6299285 w 9162819"/>
              <a:gd name="connsiteY1" fmla="*/ 515387 h 40897811"/>
              <a:gd name="connsiteX2" fmla="*/ 7404725 w 9162819"/>
              <a:gd name="connsiteY2" fmla="*/ 1721208 h 40897811"/>
              <a:gd name="connsiteX3" fmla="*/ 7216565 w 9162819"/>
              <a:gd name="connsiteY3" fmla="*/ 2644815 h 40897811"/>
              <a:gd name="connsiteX4" fmla="*/ 7051925 w 9162819"/>
              <a:gd name="connsiteY4" fmla="*/ 3696701 h 40897811"/>
              <a:gd name="connsiteX5" fmla="*/ 7240085 w 9162819"/>
              <a:gd name="connsiteY5" fmla="*/ 5005145 h 40897811"/>
              <a:gd name="connsiteX6" fmla="*/ 6863765 w 9162819"/>
              <a:gd name="connsiteY6" fmla="*/ 5261703 h 40897811"/>
              <a:gd name="connsiteX7" fmla="*/ 7028405 w 9162819"/>
              <a:gd name="connsiteY7" fmla="*/ 5758919 h 40897811"/>
              <a:gd name="connsiteX8" fmla="*/ 7122485 w 9162819"/>
              <a:gd name="connsiteY8" fmla="*/ 6287933 h 40897811"/>
              <a:gd name="connsiteX9" fmla="*/ 8310596 w 9162819"/>
              <a:gd name="connsiteY9" fmla="*/ 7459349 h 40897811"/>
              <a:gd name="connsiteX10" fmla="*/ 8693831 w 9162819"/>
              <a:gd name="connsiteY10" fmla="*/ 9542823 h 40897811"/>
              <a:gd name="connsiteX11" fmla="*/ 8227703 w 9162819"/>
              <a:gd name="connsiteY11" fmla="*/ 13812657 h 40897811"/>
              <a:gd name="connsiteX12" fmla="*/ 7295449 w 9162819"/>
              <a:gd name="connsiteY12" fmla="*/ 15896130 h 40897811"/>
              <a:gd name="connsiteX13" fmla="*/ 7197316 w 9162819"/>
              <a:gd name="connsiteY13" fmla="*/ 15896130 h 40897811"/>
              <a:gd name="connsiteX14" fmla="*/ 7724950 w 9162819"/>
              <a:gd name="connsiteY14" fmla="*/ 17542332 h 40897811"/>
              <a:gd name="connsiteX15" fmla="*/ 7724950 w 9162819"/>
              <a:gd name="connsiteY15" fmla="*/ 21323450 h 40897811"/>
              <a:gd name="connsiteX16" fmla="*/ 6733325 w 9162819"/>
              <a:gd name="connsiteY16" fmla="*/ 25558655 h 40897811"/>
              <a:gd name="connsiteX17" fmla="*/ 6363193 w 9162819"/>
              <a:gd name="connsiteY17" fmla="*/ 30403279 h 40897811"/>
              <a:gd name="connsiteX18" fmla="*/ 6550445 w 9162819"/>
              <a:gd name="connsiteY18" fmla="*/ 35891375 h 40897811"/>
              <a:gd name="connsiteX19" fmla="*/ 7464845 w 9162819"/>
              <a:gd name="connsiteY19" fmla="*/ 37262975 h 40897811"/>
              <a:gd name="connsiteX20" fmla="*/ 6733325 w 9162819"/>
              <a:gd name="connsiteY20" fmla="*/ 38543135 h 40897811"/>
              <a:gd name="connsiteX21" fmla="*/ 6731189 w 9162819"/>
              <a:gd name="connsiteY21" fmla="*/ 40409095 h 40897811"/>
              <a:gd name="connsiteX22" fmla="*/ 6276125 w 9162819"/>
              <a:gd name="connsiteY22" fmla="*/ 39640415 h 40897811"/>
              <a:gd name="connsiteX23" fmla="*/ 5361725 w 9162819"/>
              <a:gd name="connsiteY23" fmla="*/ 39914735 h 40897811"/>
              <a:gd name="connsiteX24" fmla="*/ 3247499 w 9162819"/>
              <a:gd name="connsiteY24" fmla="*/ 40897811 h 40897811"/>
              <a:gd name="connsiteX25" fmla="*/ 3468296 w 9162819"/>
              <a:gd name="connsiteY25" fmla="*/ 40074711 h 40897811"/>
              <a:gd name="connsiteX26" fmla="*/ 1211257 w 9162819"/>
              <a:gd name="connsiteY26" fmla="*/ 39920379 h 40897811"/>
              <a:gd name="connsiteX27" fmla="*/ 2437909 w 9162819"/>
              <a:gd name="connsiteY27" fmla="*/ 39174444 h 40897811"/>
              <a:gd name="connsiteX28" fmla="*/ 3002168 w 9162819"/>
              <a:gd name="connsiteY28" fmla="*/ 38968669 h 40897811"/>
              <a:gd name="connsiteX29" fmla="*/ 4376018 w 9162819"/>
              <a:gd name="connsiteY29" fmla="*/ 37245302 h 40897811"/>
              <a:gd name="connsiteX30" fmla="*/ 3492829 w 9162819"/>
              <a:gd name="connsiteY30" fmla="*/ 30403279 h 40897811"/>
              <a:gd name="connsiteX31" fmla="*/ 475266 w 9162819"/>
              <a:gd name="connsiteY31" fmla="*/ 29683066 h 40897811"/>
              <a:gd name="connsiteX32" fmla="*/ 1824583 w 9162819"/>
              <a:gd name="connsiteY32" fmla="*/ 19420030 h 40897811"/>
              <a:gd name="connsiteX33" fmla="*/ 1284856 w 9162819"/>
              <a:gd name="connsiteY33" fmla="*/ 19317142 h 40897811"/>
              <a:gd name="connsiteX34" fmla="*/ 990460 w 9162819"/>
              <a:gd name="connsiteY34" fmla="*/ 18725539 h 40897811"/>
              <a:gd name="connsiteX35" fmla="*/ 818729 w 9162819"/>
              <a:gd name="connsiteY35" fmla="*/ 18262545 h 40897811"/>
              <a:gd name="connsiteX36" fmla="*/ 229936 w 9162819"/>
              <a:gd name="connsiteY36" fmla="*/ 17773829 h 40897811"/>
              <a:gd name="connsiteX37" fmla="*/ 279002 w 9162819"/>
              <a:gd name="connsiteY37" fmla="*/ 17130781 h 40897811"/>
              <a:gd name="connsiteX38" fmla="*/ 843262 w 9162819"/>
              <a:gd name="connsiteY38" fmla="*/ 15201639 h 40897811"/>
              <a:gd name="connsiteX39" fmla="*/ 214696 w 9162819"/>
              <a:gd name="connsiteY39" fmla="*/ 14892977 h 40897811"/>
              <a:gd name="connsiteX40" fmla="*/ 745130 w 9162819"/>
              <a:gd name="connsiteY40" fmla="*/ 12886669 h 40897811"/>
              <a:gd name="connsiteX41" fmla="*/ 205403 w 9162819"/>
              <a:gd name="connsiteY41" fmla="*/ 12475119 h 40897811"/>
              <a:gd name="connsiteX42" fmla="*/ 426200 w 9162819"/>
              <a:gd name="connsiteY42" fmla="*/ 11986403 h 40897811"/>
              <a:gd name="connsiteX43" fmla="*/ 696064 w 9162819"/>
              <a:gd name="connsiteY43" fmla="*/ 11729184 h 40897811"/>
              <a:gd name="connsiteX44" fmla="*/ 1235790 w 9162819"/>
              <a:gd name="connsiteY44" fmla="*/ 10726030 h 40897811"/>
              <a:gd name="connsiteX45" fmla="*/ 2192579 w 9162819"/>
              <a:gd name="connsiteY45" fmla="*/ 10571698 h 40897811"/>
              <a:gd name="connsiteX46" fmla="*/ 2801405 w 9162819"/>
              <a:gd name="connsiteY46" fmla="*/ 7910735 h 40897811"/>
              <a:gd name="connsiteX47" fmla="*/ 3990125 w 9162819"/>
              <a:gd name="connsiteY47" fmla="*/ 7544975 h 40897811"/>
              <a:gd name="connsiteX48" fmla="*/ 4355885 w 9162819"/>
              <a:gd name="connsiteY48" fmla="*/ 6081935 h 40897811"/>
              <a:gd name="connsiteX49" fmla="*/ 3335765 w 9162819"/>
              <a:gd name="connsiteY49" fmla="*/ 5730991 h 40897811"/>
              <a:gd name="connsiteX50" fmla="*/ 3171125 w 9162819"/>
              <a:gd name="connsiteY50" fmla="*/ 5131152 h 40897811"/>
              <a:gd name="connsiteX51" fmla="*/ 3100565 w 9162819"/>
              <a:gd name="connsiteY51" fmla="*/ 4823283 h 40897811"/>
              <a:gd name="connsiteX52" fmla="*/ 2709965 w 9162819"/>
              <a:gd name="connsiteY52" fmla="*/ 4618895 h 40897811"/>
              <a:gd name="connsiteX53" fmla="*/ 2888885 w 9162819"/>
              <a:gd name="connsiteY53" fmla="*/ 3617462 h 40897811"/>
              <a:gd name="connsiteX54" fmla="*/ 2653685 w 9162819"/>
              <a:gd name="connsiteY54" fmla="*/ 3283937 h 40897811"/>
              <a:gd name="connsiteX55" fmla="*/ 2435645 w 9162819"/>
              <a:gd name="connsiteY55" fmla="*/ 2515775 h 40897811"/>
              <a:gd name="connsiteX56" fmla="*/ 2435645 w 9162819"/>
              <a:gd name="connsiteY56" fmla="*/ 1784255 h 40897811"/>
              <a:gd name="connsiteX57" fmla="*/ 3958879 w 9162819"/>
              <a:gd name="connsiteY57" fmla="*/ 618010 h 40897811"/>
              <a:gd name="connsiteX58" fmla="*/ 4809245 w 9162819"/>
              <a:gd name="connsiteY58" fmla="*/ 163991 h 40897811"/>
              <a:gd name="connsiteX0" fmla="*/ 4809245 w 9162819"/>
              <a:gd name="connsiteY0" fmla="*/ 163991 h 40897811"/>
              <a:gd name="connsiteX1" fmla="*/ 6299285 w 9162819"/>
              <a:gd name="connsiteY1" fmla="*/ 515387 h 40897811"/>
              <a:gd name="connsiteX2" fmla="*/ 7404725 w 9162819"/>
              <a:gd name="connsiteY2" fmla="*/ 1721208 h 40897811"/>
              <a:gd name="connsiteX3" fmla="*/ 7216565 w 9162819"/>
              <a:gd name="connsiteY3" fmla="*/ 2644815 h 40897811"/>
              <a:gd name="connsiteX4" fmla="*/ 7051925 w 9162819"/>
              <a:gd name="connsiteY4" fmla="*/ 3696701 h 40897811"/>
              <a:gd name="connsiteX5" fmla="*/ 7240085 w 9162819"/>
              <a:gd name="connsiteY5" fmla="*/ 5005145 h 40897811"/>
              <a:gd name="connsiteX6" fmla="*/ 6863765 w 9162819"/>
              <a:gd name="connsiteY6" fmla="*/ 5261703 h 40897811"/>
              <a:gd name="connsiteX7" fmla="*/ 7028405 w 9162819"/>
              <a:gd name="connsiteY7" fmla="*/ 5758919 h 40897811"/>
              <a:gd name="connsiteX8" fmla="*/ 7122485 w 9162819"/>
              <a:gd name="connsiteY8" fmla="*/ 6287933 h 40897811"/>
              <a:gd name="connsiteX9" fmla="*/ 8310596 w 9162819"/>
              <a:gd name="connsiteY9" fmla="*/ 7459349 h 40897811"/>
              <a:gd name="connsiteX10" fmla="*/ 8693831 w 9162819"/>
              <a:gd name="connsiteY10" fmla="*/ 9542823 h 40897811"/>
              <a:gd name="connsiteX11" fmla="*/ 8227703 w 9162819"/>
              <a:gd name="connsiteY11" fmla="*/ 13812657 h 40897811"/>
              <a:gd name="connsiteX12" fmla="*/ 7295449 w 9162819"/>
              <a:gd name="connsiteY12" fmla="*/ 15896130 h 40897811"/>
              <a:gd name="connsiteX13" fmla="*/ 7197316 w 9162819"/>
              <a:gd name="connsiteY13" fmla="*/ 15896130 h 40897811"/>
              <a:gd name="connsiteX14" fmla="*/ 7724950 w 9162819"/>
              <a:gd name="connsiteY14" fmla="*/ 17542332 h 40897811"/>
              <a:gd name="connsiteX15" fmla="*/ 7724950 w 9162819"/>
              <a:gd name="connsiteY15" fmla="*/ 21323450 h 40897811"/>
              <a:gd name="connsiteX16" fmla="*/ 6733325 w 9162819"/>
              <a:gd name="connsiteY16" fmla="*/ 25558655 h 40897811"/>
              <a:gd name="connsiteX17" fmla="*/ 6363193 w 9162819"/>
              <a:gd name="connsiteY17" fmla="*/ 30403279 h 40897811"/>
              <a:gd name="connsiteX18" fmla="*/ 6550445 w 9162819"/>
              <a:gd name="connsiteY18" fmla="*/ 35891375 h 40897811"/>
              <a:gd name="connsiteX19" fmla="*/ 7464845 w 9162819"/>
              <a:gd name="connsiteY19" fmla="*/ 37262975 h 40897811"/>
              <a:gd name="connsiteX20" fmla="*/ 6733325 w 9162819"/>
              <a:gd name="connsiteY20" fmla="*/ 38543135 h 40897811"/>
              <a:gd name="connsiteX21" fmla="*/ 6731189 w 9162819"/>
              <a:gd name="connsiteY21" fmla="*/ 40409095 h 40897811"/>
              <a:gd name="connsiteX22" fmla="*/ 6276125 w 9162819"/>
              <a:gd name="connsiteY22" fmla="*/ 39640415 h 40897811"/>
              <a:gd name="connsiteX23" fmla="*/ 5361725 w 9162819"/>
              <a:gd name="connsiteY23" fmla="*/ 39914735 h 40897811"/>
              <a:gd name="connsiteX24" fmla="*/ 3247499 w 9162819"/>
              <a:gd name="connsiteY24" fmla="*/ 40897811 h 40897811"/>
              <a:gd name="connsiteX25" fmla="*/ 3468296 w 9162819"/>
              <a:gd name="connsiteY25" fmla="*/ 39894657 h 40897811"/>
              <a:gd name="connsiteX26" fmla="*/ 1211257 w 9162819"/>
              <a:gd name="connsiteY26" fmla="*/ 39920379 h 40897811"/>
              <a:gd name="connsiteX27" fmla="*/ 2437909 w 9162819"/>
              <a:gd name="connsiteY27" fmla="*/ 39174444 h 40897811"/>
              <a:gd name="connsiteX28" fmla="*/ 3002168 w 9162819"/>
              <a:gd name="connsiteY28" fmla="*/ 38968669 h 40897811"/>
              <a:gd name="connsiteX29" fmla="*/ 4376018 w 9162819"/>
              <a:gd name="connsiteY29" fmla="*/ 37245302 h 40897811"/>
              <a:gd name="connsiteX30" fmla="*/ 3492829 w 9162819"/>
              <a:gd name="connsiteY30" fmla="*/ 30403279 h 40897811"/>
              <a:gd name="connsiteX31" fmla="*/ 475266 w 9162819"/>
              <a:gd name="connsiteY31" fmla="*/ 29683066 h 40897811"/>
              <a:gd name="connsiteX32" fmla="*/ 1824583 w 9162819"/>
              <a:gd name="connsiteY32" fmla="*/ 19420030 h 40897811"/>
              <a:gd name="connsiteX33" fmla="*/ 1284856 w 9162819"/>
              <a:gd name="connsiteY33" fmla="*/ 19317142 h 40897811"/>
              <a:gd name="connsiteX34" fmla="*/ 990460 w 9162819"/>
              <a:gd name="connsiteY34" fmla="*/ 18725539 h 40897811"/>
              <a:gd name="connsiteX35" fmla="*/ 818729 w 9162819"/>
              <a:gd name="connsiteY35" fmla="*/ 18262545 h 40897811"/>
              <a:gd name="connsiteX36" fmla="*/ 229936 w 9162819"/>
              <a:gd name="connsiteY36" fmla="*/ 17773829 h 40897811"/>
              <a:gd name="connsiteX37" fmla="*/ 279002 w 9162819"/>
              <a:gd name="connsiteY37" fmla="*/ 17130781 h 40897811"/>
              <a:gd name="connsiteX38" fmla="*/ 843262 w 9162819"/>
              <a:gd name="connsiteY38" fmla="*/ 15201639 h 40897811"/>
              <a:gd name="connsiteX39" fmla="*/ 214696 w 9162819"/>
              <a:gd name="connsiteY39" fmla="*/ 14892977 h 40897811"/>
              <a:gd name="connsiteX40" fmla="*/ 745130 w 9162819"/>
              <a:gd name="connsiteY40" fmla="*/ 12886669 h 40897811"/>
              <a:gd name="connsiteX41" fmla="*/ 205403 w 9162819"/>
              <a:gd name="connsiteY41" fmla="*/ 12475119 h 40897811"/>
              <a:gd name="connsiteX42" fmla="*/ 426200 w 9162819"/>
              <a:gd name="connsiteY42" fmla="*/ 11986403 h 40897811"/>
              <a:gd name="connsiteX43" fmla="*/ 696064 w 9162819"/>
              <a:gd name="connsiteY43" fmla="*/ 11729184 h 40897811"/>
              <a:gd name="connsiteX44" fmla="*/ 1235790 w 9162819"/>
              <a:gd name="connsiteY44" fmla="*/ 10726030 h 40897811"/>
              <a:gd name="connsiteX45" fmla="*/ 2192579 w 9162819"/>
              <a:gd name="connsiteY45" fmla="*/ 10571698 h 40897811"/>
              <a:gd name="connsiteX46" fmla="*/ 2801405 w 9162819"/>
              <a:gd name="connsiteY46" fmla="*/ 7910735 h 40897811"/>
              <a:gd name="connsiteX47" fmla="*/ 3990125 w 9162819"/>
              <a:gd name="connsiteY47" fmla="*/ 7544975 h 40897811"/>
              <a:gd name="connsiteX48" fmla="*/ 4355885 w 9162819"/>
              <a:gd name="connsiteY48" fmla="*/ 6081935 h 40897811"/>
              <a:gd name="connsiteX49" fmla="*/ 3335765 w 9162819"/>
              <a:gd name="connsiteY49" fmla="*/ 5730991 h 40897811"/>
              <a:gd name="connsiteX50" fmla="*/ 3171125 w 9162819"/>
              <a:gd name="connsiteY50" fmla="*/ 5131152 h 40897811"/>
              <a:gd name="connsiteX51" fmla="*/ 3100565 w 9162819"/>
              <a:gd name="connsiteY51" fmla="*/ 4823283 h 40897811"/>
              <a:gd name="connsiteX52" fmla="*/ 2709965 w 9162819"/>
              <a:gd name="connsiteY52" fmla="*/ 4618895 h 40897811"/>
              <a:gd name="connsiteX53" fmla="*/ 2888885 w 9162819"/>
              <a:gd name="connsiteY53" fmla="*/ 3617462 h 40897811"/>
              <a:gd name="connsiteX54" fmla="*/ 2653685 w 9162819"/>
              <a:gd name="connsiteY54" fmla="*/ 3283937 h 40897811"/>
              <a:gd name="connsiteX55" fmla="*/ 2435645 w 9162819"/>
              <a:gd name="connsiteY55" fmla="*/ 2515775 h 40897811"/>
              <a:gd name="connsiteX56" fmla="*/ 2435645 w 9162819"/>
              <a:gd name="connsiteY56" fmla="*/ 1784255 h 40897811"/>
              <a:gd name="connsiteX57" fmla="*/ 3958879 w 9162819"/>
              <a:gd name="connsiteY57" fmla="*/ 618010 h 40897811"/>
              <a:gd name="connsiteX58" fmla="*/ 4809245 w 9162819"/>
              <a:gd name="connsiteY58" fmla="*/ 163991 h 40897811"/>
              <a:gd name="connsiteX0" fmla="*/ 4809245 w 9162819"/>
              <a:gd name="connsiteY0" fmla="*/ 163991 h 40897811"/>
              <a:gd name="connsiteX1" fmla="*/ 6299285 w 9162819"/>
              <a:gd name="connsiteY1" fmla="*/ 515387 h 40897811"/>
              <a:gd name="connsiteX2" fmla="*/ 7404725 w 9162819"/>
              <a:gd name="connsiteY2" fmla="*/ 1721208 h 40897811"/>
              <a:gd name="connsiteX3" fmla="*/ 7216565 w 9162819"/>
              <a:gd name="connsiteY3" fmla="*/ 2644815 h 40897811"/>
              <a:gd name="connsiteX4" fmla="*/ 7051925 w 9162819"/>
              <a:gd name="connsiteY4" fmla="*/ 3696701 h 40897811"/>
              <a:gd name="connsiteX5" fmla="*/ 7240085 w 9162819"/>
              <a:gd name="connsiteY5" fmla="*/ 5005145 h 40897811"/>
              <a:gd name="connsiteX6" fmla="*/ 6863765 w 9162819"/>
              <a:gd name="connsiteY6" fmla="*/ 5261703 h 40897811"/>
              <a:gd name="connsiteX7" fmla="*/ 7028405 w 9162819"/>
              <a:gd name="connsiteY7" fmla="*/ 5758919 h 40897811"/>
              <a:gd name="connsiteX8" fmla="*/ 7122485 w 9162819"/>
              <a:gd name="connsiteY8" fmla="*/ 6287933 h 40897811"/>
              <a:gd name="connsiteX9" fmla="*/ 8310596 w 9162819"/>
              <a:gd name="connsiteY9" fmla="*/ 7459349 h 40897811"/>
              <a:gd name="connsiteX10" fmla="*/ 8693831 w 9162819"/>
              <a:gd name="connsiteY10" fmla="*/ 9542823 h 40897811"/>
              <a:gd name="connsiteX11" fmla="*/ 8227703 w 9162819"/>
              <a:gd name="connsiteY11" fmla="*/ 13812657 h 40897811"/>
              <a:gd name="connsiteX12" fmla="*/ 7295449 w 9162819"/>
              <a:gd name="connsiteY12" fmla="*/ 15896130 h 40897811"/>
              <a:gd name="connsiteX13" fmla="*/ 7197316 w 9162819"/>
              <a:gd name="connsiteY13" fmla="*/ 15896130 h 40897811"/>
              <a:gd name="connsiteX14" fmla="*/ 7724950 w 9162819"/>
              <a:gd name="connsiteY14" fmla="*/ 17542332 h 40897811"/>
              <a:gd name="connsiteX15" fmla="*/ 7724950 w 9162819"/>
              <a:gd name="connsiteY15" fmla="*/ 21323450 h 40897811"/>
              <a:gd name="connsiteX16" fmla="*/ 6733325 w 9162819"/>
              <a:gd name="connsiteY16" fmla="*/ 25558655 h 40897811"/>
              <a:gd name="connsiteX17" fmla="*/ 6363193 w 9162819"/>
              <a:gd name="connsiteY17" fmla="*/ 30403279 h 40897811"/>
              <a:gd name="connsiteX18" fmla="*/ 6550445 w 9162819"/>
              <a:gd name="connsiteY18" fmla="*/ 35891375 h 40897811"/>
              <a:gd name="connsiteX19" fmla="*/ 7464845 w 9162819"/>
              <a:gd name="connsiteY19" fmla="*/ 37262975 h 40897811"/>
              <a:gd name="connsiteX20" fmla="*/ 6733325 w 9162819"/>
              <a:gd name="connsiteY20" fmla="*/ 38543135 h 40897811"/>
              <a:gd name="connsiteX21" fmla="*/ 6731189 w 9162819"/>
              <a:gd name="connsiteY21" fmla="*/ 40409095 h 40897811"/>
              <a:gd name="connsiteX22" fmla="*/ 6276125 w 9162819"/>
              <a:gd name="connsiteY22" fmla="*/ 39640415 h 40897811"/>
              <a:gd name="connsiteX23" fmla="*/ 5361725 w 9162819"/>
              <a:gd name="connsiteY23" fmla="*/ 39914735 h 40897811"/>
              <a:gd name="connsiteX24" fmla="*/ 3247499 w 9162819"/>
              <a:gd name="connsiteY24" fmla="*/ 40897811 h 40897811"/>
              <a:gd name="connsiteX25" fmla="*/ 3468296 w 9162819"/>
              <a:gd name="connsiteY25" fmla="*/ 40126155 h 40897811"/>
              <a:gd name="connsiteX26" fmla="*/ 1211257 w 9162819"/>
              <a:gd name="connsiteY26" fmla="*/ 39920379 h 40897811"/>
              <a:gd name="connsiteX27" fmla="*/ 2437909 w 9162819"/>
              <a:gd name="connsiteY27" fmla="*/ 39174444 h 40897811"/>
              <a:gd name="connsiteX28" fmla="*/ 3002168 w 9162819"/>
              <a:gd name="connsiteY28" fmla="*/ 38968669 h 40897811"/>
              <a:gd name="connsiteX29" fmla="*/ 4376018 w 9162819"/>
              <a:gd name="connsiteY29" fmla="*/ 37245302 h 40897811"/>
              <a:gd name="connsiteX30" fmla="*/ 3492829 w 9162819"/>
              <a:gd name="connsiteY30" fmla="*/ 30403279 h 40897811"/>
              <a:gd name="connsiteX31" fmla="*/ 475266 w 9162819"/>
              <a:gd name="connsiteY31" fmla="*/ 29683066 h 40897811"/>
              <a:gd name="connsiteX32" fmla="*/ 1824583 w 9162819"/>
              <a:gd name="connsiteY32" fmla="*/ 19420030 h 40897811"/>
              <a:gd name="connsiteX33" fmla="*/ 1284856 w 9162819"/>
              <a:gd name="connsiteY33" fmla="*/ 19317142 h 40897811"/>
              <a:gd name="connsiteX34" fmla="*/ 990460 w 9162819"/>
              <a:gd name="connsiteY34" fmla="*/ 18725539 h 40897811"/>
              <a:gd name="connsiteX35" fmla="*/ 818729 w 9162819"/>
              <a:gd name="connsiteY35" fmla="*/ 18262545 h 40897811"/>
              <a:gd name="connsiteX36" fmla="*/ 229936 w 9162819"/>
              <a:gd name="connsiteY36" fmla="*/ 17773829 h 40897811"/>
              <a:gd name="connsiteX37" fmla="*/ 279002 w 9162819"/>
              <a:gd name="connsiteY37" fmla="*/ 17130781 h 40897811"/>
              <a:gd name="connsiteX38" fmla="*/ 843262 w 9162819"/>
              <a:gd name="connsiteY38" fmla="*/ 15201639 h 40897811"/>
              <a:gd name="connsiteX39" fmla="*/ 214696 w 9162819"/>
              <a:gd name="connsiteY39" fmla="*/ 14892977 h 40897811"/>
              <a:gd name="connsiteX40" fmla="*/ 745130 w 9162819"/>
              <a:gd name="connsiteY40" fmla="*/ 12886669 h 40897811"/>
              <a:gd name="connsiteX41" fmla="*/ 205403 w 9162819"/>
              <a:gd name="connsiteY41" fmla="*/ 12475119 h 40897811"/>
              <a:gd name="connsiteX42" fmla="*/ 426200 w 9162819"/>
              <a:gd name="connsiteY42" fmla="*/ 11986403 h 40897811"/>
              <a:gd name="connsiteX43" fmla="*/ 696064 w 9162819"/>
              <a:gd name="connsiteY43" fmla="*/ 11729184 h 40897811"/>
              <a:gd name="connsiteX44" fmla="*/ 1235790 w 9162819"/>
              <a:gd name="connsiteY44" fmla="*/ 10726030 h 40897811"/>
              <a:gd name="connsiteX45" fmla="*/ 2192579 w 9162819"/>
              <a:gd name="connsiteY45" fmla="*/ 10571698 h 40897811"/>
              <a:gd name="connsiteX46" fmla="*/ 2801405 w 9162819"/>
              <a:gd name="connsiteY46" fmla="*/ 7910735 h 40897811"/>
              <a:gd name="connsiteX47" fmla="*/ 3990125 w 9162819"/>
              <a:gd name="connsiteY47" fmla="*/ 7544975 h 40897811"/>
              <a:gd name="connsiteX48" fmla="*/ 4355885 w 9162819"/>
              <a:gd name="connsiteY48" fmla="*/ 6081935 h 40897811"/>
              <a:gd name="connsiteX49" fmla="*/ 3335765 w 9162819"/>
              <a:gd name="connsiteY49" fmla="*/ 5730991 h 40897811"/>
              <a:gd name="connsiteX50" fmla="*/ 3171125 w 9162819"/>
              <a:gd name="connsiteY50" fmla="*/ 5131152 h 40897811"/>
              <a:gd name="connsiteX51" fmla="*/ 3100565 w 9162819"/>
              <a:gd name="connsiteY51" fmla="*/ 4823283 h 40897811"/>
              <a:gd name="connsiteX52" fmla="*/ 2709965 w 9162819"/>
              <a:gd name="connsiteY52" fmla="*/ 4618895 h 40897811"/>
              <a:gd name="connsiteX53" fmla="*/ 2888885 w 9162819"/>
              <a:gd name="connsiteY53" fmla="*/ 3617462 h 40897811"/>
              <a:gd name="connsiteX54" fmla="*/ 2653685 w 9162819"/>
              <a:gd name="connsiteY54" fmla="*/ 3283937 h 40897811"/>
              <a:gd name="connsiteX55" fmla="*/ 2435645 w 9162819"/>
              <a:gd name="connsiteY55" fmla="*/ 2515775 h 40897811"/>
              <a:gd name="connsiteX56" fmla="*/ 2435645 w 9162819"/>
              <a:gd name="connsiteY56" fmla="*/ 1784255 h 40897811"/>
              <a:gd name="connsiteX57" fmla="*/ 3958879 w 9162819"/>
              <a:gd name="connsiteY57" fmla="*/ 618010 h 40897811"/>
              <a:gd name="connsiteX58" fmla="*/ 4809245 w 9162819"/>
              <a:gd name="connsiteY58" fmla="*/ 163991 h 40897811"/>
              <a:gd name="connsiteX0" fmla="*/ 4809245 w 9162819"/>
              <a:gd name="connsiteY0" fmla="*/ 163991 h 40897811"/>
              <a:gd name="connsiteX1" fmla="*/ 6299285 w 9162819"/>
              <a:gd name="connsiteY1" fmla="*/ 515387 h 40897811"/>
              <a:gd name="connsiteX2" fmla="*/ 7404725 w 9162819"/>
              <a:gd name="connsiteY2" fmla="*/ 1721208 h 40897811"/>
              <a:gd name="connsiteX3" fmla="*/ 7216565 w 9162819"/>
              <a:gd name="connsiteY3" fmla="*/ 2644815 h 40897811"/>
              <a:gd name="connsiteX4" fmla="*/ 7051925 w 9162819"/>
              <a:gd name="connsiteY4" fmla="*/ 3696701 h 40897811"/>
              <a:gd name="connsiteX5" fmla="*/ 7240085 w 9162819"/>
              <a:gd name="connsiteY5" fmla="*/ 5005145 h 40897811"/>
              <a:gd name="connsiteX6" fmla="*/ 6863765 w 9162819"/>
              <a:gd name="connsiteY6" fmla="*/ 5261703 h 40897811"/>
              <a:gd name="connsiteX7" fmla="*/ 7028405 w 9162819"/>
              <a:gd name="connsiteY7" fmla="*/ 5758919 h 40897811"/>
              <a:gd name="connsiteX8" fmla="*/ 7122485 w 9162819"/>
              <a:gd name="connsiteY8" fmla="*/ 6287933 h 40897811"/>
              <a:gd name="connsiteX9" fmla="*/ 8310596 w 9162819"/>
              <a:gd name="connsiteY9" fmla="*/ 7459349 h 40897811"/>
              <a:gd name="connsiteX10" fmla="*/ 8693831 w 9162819"/>
              <a:gd name="connsiteY10" fmla="*/ 9542823 h 40897811"/>
              <a:gd name="connsiteX11" fmla="*/ 8227703 w 9162819"/>
              <a:gd name="connsiteY11" fmla="*/ 13812657 h 40897811"/>
              <a:gd name="connsiteX12" fmla="*/ 7295449 w 9162819"/>
              <a:gd name="connsiteY12" fmla="*/ 15896130 h 40897811"/>
              <a:gd name="connsiteX13" fmla="*/ 7197316 w 9162819"/>
              <a:gd name="connsiteY13" fmla="*/ 15896130 h 40897811"/>
              <a:gd name="connsiteX14" fmla="*/ 7724950 w 9162819"/>
              <a:gd name="connsiteY14" fmla="*/ 17542332 h 40897811"/>
              <a:gd name="connsiteX15" fmla="*/ 7724950 w 9162819"/>
              <a:gd name="connsiteY15" fmla="*/ 21323450 h 40897811"/>
              <a:gd name="connsiteX16" fmla="*/ 6733325 w 9162819"/>
              <a:gd name="connsiteY16" fmla="*/ 25558655 h 40897811"/>
              <a:gd name="connsiteX17" fmla="*/ 6363193 w 9162819"/>
              <a:gd name="connsiteY17" fmla="*/ 30403279 h 40897811"/>
              <a:gd name="connsiteX18" fmla="*/ 6550445 w 9162819"/>
              <a:gd name="connsiteY18" fmla="*/ 35891375 h 40897811"/>
              <a:gd name="connsiteX19" fmla="*/ 7464845 w 9162819"/>
              <a:gd name="connsiteY19" fmla="*/ 37262975 h 40897811"/>
              <a:gd name="connsiteX20" fmla="*/ 6733325 w 9162819"/>
              <a:gd name="connsiteY20" fmla="*/ 38543135 h 40897811"/>
              <a:gd name="connsiteX21" fmla="*/ 6731189 w 9162819"/>
              <a:gd name="connsiteY21" fmla="*/ 40409095 h 40897811"/>
              <a:gd name="connsiteX22" fmla="*/ 6276125 w 9162819"/>
              <a:gd name="connsiteY22" fmla="*/ 39640415 h 40897811"/>
              <a:gd name="connsiteX23" fmla="*/ 5361725 w 9162819"/>
              <a:gd name="connsiteY23" fmla="*/ 39914735 h 40897811"/>
              <a:gd name="connsiteX24" fmla="*/ 3247499 w 9162819"/>
              <a:gd name="connsiteY24" fmla="*/ 40897811 h 40897811"/>
              <a:gd name="connsiteX25" fmla="*/ 3468296 w 9162819"/>
              <a:gd name="connsiteY25" fmla="*/ 40126155 h 40897811"/>
              <a:gd name="connsiteX26" fmla="*/ 1211257 w 9162819"/>
              <a:gd name="connsiteY26" fmla="*/ 39920379 h 40897811"/>
              <a:gd name="connsiteX27" fmla="*/ 2437909 w 9162819"/>
              <a:gd name="connsiteY27" fmla="*/ 39174444 h 40897811"/>
              <a:gd name="connsiteX28" fmla="*/ 3002168 w 9162819"/>
              <a:gd name="connsiteY28" fmla="*/ 38968669 h 40897811"/>
              <a:gd name="connsiteX29" fmla="*/ 4376018 w 9162819"/>
              <a:gd name="connsiteY29" fmla="*/ 37245302 h 40897811"/>
              <a:gd name="connsiteX30" fmla="*/ 3492829 w 9162819"/>
              <a:gd name="connsiteY30" fmla="*/ 30403279 h 40897811"/>
              <a:gd name="connsiteX31" fmla="*/ 475266 w 9162819"/>
              <a:gd name="connsiteY31" fmla="*/ 29683066 h 40897811"/>
              <a:gd name="connsiteX32" fmla="*/ 1824583 w 9162819"/>
              <a:gd name="connsiteY32" fmla="*/ 19420030 h 40897811"/>
              <a:gd name="connsiteX33" fmla="*/ 1284856 w 9162819"/>
              <a:gd name="connsiteY33" fmla="*/ 19317142 h 40897811"/>
              <a:gd name="connsiteX34" fmla="*/ 990460 w 9162819"/>
              <a:gd name="connsiteY34" fmla="*/ 18725539 h 40897811"/>
              <a:gd name="connsiteX35" fmla="*/ 818729 w 9162819"/>
              <a:gd name="connsiteY35" fmla="*/ 18262545 h 40897811"/>
              <a:gd name="connsiteX36" fmla="*/ 229936 w 9162819"/>
              <a:gd name="connsiteY36" fmla="*/ 17773829 h 40897811"/>
              <a:gd name="connsiteX37" fmla="*/ 279002 w 9162819"/>
              <a:gd name="connsiteY37" fmla="*/ 17130781 h 40897811"/>
              <a:gd name="connsiteX38" fmla="*/ 843262 w 9162819"/>
              <a:gd name="connsiteY38" fmla="*/ 15201639 h 40897811"/>
              <a:gd name="connsiteX39" fmla="*/ 214696 w 9162819"/>
              <a:gd name="connsiteY39" fmla="*/ 14892977 h 40897811"/>
              <a:gd name="connsiteX40" fmla="*/ 745130 w 9162819"/>
              <a:gd name="connsiteY40" fmla="*/ 12886669 h 40897811"/>
              <a:gd name="connsiteX41" fmla="*/ 205403 w 9162819"/>
              <a:gd name="connsiteY41" fmla="*/ 12475119 h 40897811"/>
              <a:gd name="connsiteX42" fmla="*/ 426200 w 9162819"/>
              <a:gd name="connsiteY42" fmla="*/ 11986403 h 40897811"/>
              <a:gd name="connsiteX43" fmla="*/ 696064 w 9162819"/>
              <a:gd name="connsiteY43" fmla="*/ 11729184 h 40897811"/>
              <a:gd name="connsiteX44" fmla="*/ 1235790 w 9162819"/>
              <a:gd name="connsiteY44" fmla="*/ 10726030 h 40897811"/>
              <a:gd name="connsiteX45" fmla="*/ 2192579 w 9162819"/>
              <a:gd name="connsiteY45" fmla="*/ 10571698 h 40897811"/>
              <a:gd name="connsiteX46" fmla="*/ 2801405 w 9162819"/>
              <a:gd name="connsiteY46" fmla="*/ 7910735 h 40897811"/>
              <a:gd name="connsiteX47" fmla="*/ 3990125 w 9162819"/>
              <a:gd name="connsiteY47" fmla="*/ 7544975 h 40897811"/>
              <a:gd name="connsiteX48" fmla="*/ 4355885 w 9162819"/>
              <a:gd name="connsiteY48" fmla="*/ 6081935 h 40897811"/>
              <a:gd name="connsiteX49" fmla="*/ 3335765 w 9162819"/>
              <a:gd name="connsiteY49" fmla="*/ 5730991 h 40897811"/>
              <a:gd name="connsiteX50" fmla="*/ 3171125 w 9162819"/>
              <a:gd name="connsiteY50" fmla="*/ 5131152 h 40897811"/>
              <a:gd name="connsiteX51" fmla="*/ 3100565 w 9162819"/>
              <a:gd name="connsiteY51" fmla="*/ 4823283 h 40897811"/>
              <a:gd name="connsiteX52" fmla="*/ 2709965 w 9162819"/>
              <a:gd name="connsiteY52" fmla="*/ 4618895 h 40897811"/>
              <a:gd name="connsiteX53" fmla="*/ 2888885 w 9162819"/>
              <a:gd name="connsiteY53" fmla="*/ 3617462 h 40897811"/>
              <a:gd name="connsiteX54" fmla="*/ 2653685 w 9162819"/>
              <a:gd name="connsiteY54" fmla="*/ 3283937 h 40897811"/>
              <a:gd name="connsiteX55" fmla="*/ 2435645 w 9162819"/>
              <a:gd name="connsiteY55" fmla="*/ 2515775 h 40897811"/>
              <a:gd name="connsiteX56" fmla="*/ 2435645 w 9162819"/>
              <a:gd name="connsiteY56" fmla="*/ 1784255 h 40897811"/>
              <a:gd name="connsiteX57" fmla="*/ 3958879 w 9162819"/>
              <a:gd name="connsiteY57" fmla="*/ 618010 h 40897811"/>
              <a:gd name="connsiteX58" fmla="*/ 4809245 w 9162819"/>
              <a:gd name="connsiteY58" fmla="*/ 163991 h 40897811"/>
              <a:gd name="connsiteX0" fmla="*/ 4809245 w 9162819"/>
              <a:gd name="connsiteY0" fmla="*/ 163991 h 40666314"/>
              <a:gd name="connsiteX1" fmla="*/ 6299285 w 9162819"/>
              <a:gd name="connsiteY1" fmla="*/ 515387 h 40666314"/>
              <a:gd name="connsiteX2" fmla="*/ 7404725 w 9162819"/>
              <a:gd name="connsiteY2" fmla="*/ 1721208 h 40666314"/>
              <a:gd name="connsiteX3" fmla="*/ 7216565 w 9162819"/>
              <a:gd name="connsiteY3" fmla="*/ 2644815 h 40666314"/>
              <a:gd name="connsiteX4" fmla="*/ 7051925 w 9162819"/>
              <a:gd name="connsiteY4" fmla="*/ 3696701 h 40666314"/>
              <a:gd name="connsiteX5" fmla="*/ 7240085 w 9162819"/>
              <a:gd name="connsiteY5" fmla="*/ 5005145 h 40666314"/>
              <a:gd name="connsiteX6" fmla="*/ 6863765 w 9162819"/>
              <a:gd name="connsiteY6" fmla="*/ 5261703 h 40666314"/>
              <a:gd name="connsiteX7" fmla="*/ 7028405 w 9162819"/>
              <a:gd name="connsiteY7" fmla="*/ 5758919 h 40666314"/>
              <a:gd name="connsiteX8" fmla="*/ 7122485 w 9162819"/>
              <a:gd name="connsiteY8" fmla="*/ 6287933 h 40666314"/>
              <a:gd name="connsiteX9" fmla="*/ 8310596 w 9162819"/>
              <a:gd name="connsiteY9" fmla="*/ 7459349 h 40666314"/>
              <a:gd name="connsiteX10" fmla="*/ 8693831 w 9162819"/>
              <a:gd name="connsiteY10" fmla="*/ 9542823 h 40666314"/>
              <a:gd name="connsiteX11" fmla="*/ 8227703 w 9162819"/>
              <a:gd name="connsiteY11" fmla="*/ 13812657 h 40666314"/>
              <a:gd name="connsiteX12" fmla="*/ 7295449 w 9162819"/>
              <a:gd name="connsiteY12" fmla="*/ 15896130 h 40666314"/>
              <a:gd name="connsiteX13" fmla="*/ 7197316 w 9162819"/>
              <a:gd name="connsiteY13" fmla="*/ 15896130 h 40666314"/>
              <a:gd name="connsiteX14" fmla="*/ 7724950 w 9162819"/>
              <a:gd name="connsiteY14" fmla="*/ 17542332 h 40666314"/>
              <a:gd name="connsiteX15" fmla="*/ 7724950 w 9162819"/>
              <a:gd name="connsiteY15" fmla="*/ 21323450 h 40666314"/>
              <a:gd name="connsiteX16" fmla="*/ 6733325 w 9162819"/>
              <a:gd name="connsiteY16" fmla="*/ 25558655 h 40666314"/>
              <a:gd name="connsiteX17" fmla="*/ 6363193 w 9162819"/>
              <a:gd name="connsiteY17" fmla="*/ 30403279 h 40666314"/>
              <a:gd name="connsiteX18" fmla="*/ 6550445 w 9162819"/>
              <a:gd name="connsiteY18" fmla="*/ 35891375 h 40666314"/>
              <a:gd name="connsiteX19" fmla="*/ 7464845 w 9162819"/>
              <a:gd name="connsiteY19" fmla="*/ 37262975 h 40666314"/>
              <a:gd name="connsiteX20" fmla="*/ 6733325 w 9162819"/>
              <a:gd name="connsiteY20" fmla="*/ 38543135 h 40666314"/>
              <a:gd name="connsiteX21" fmla="*/ 6731189 w 9162819"/>
              <a:gd name="connsiteY21" fmla="*/ 40409095 h 40666314"/>
              <a:gd name="connsiteX22" fmla="*/ 6276125 w 9162819"/>
              <a:gd name="connsiteY22" fmla="*/ 39640415 h 40666314"/>
              <a:gd name="connsiteX23" fmla="*/ 5361725 w 9162819"/>
              <a:gd name="connsiteY23" fmla="*/ 39914735 h 40666314"/>
              <a:gd name="connsiteX24" fmla="*/ 3149367 w 9162819"/>
              <a:gd name="connsiteY24" fmla="*/ 40666314 h 40666314"/>
              <a:gd name="connsiteX25" fmla="*/ 3468296 w 9162819"/>
              <a:gd name="connsiteY25" fmla="*/ 40126155 h 40666314"/>
              <a:gd name="connsiteX26" fmla="*/ 1211257 w 9162819"/>
              <a:gd name="connsiteY26" fmla="*/ 39920379 h 40666314"/>
              <a:gd name="connsiteX27" fmla="*/ 2437909 w 9162819"/>
              <a:gd name="connsiteY27" fmla="*/ 39174444 h 40666314"/>
              <a:gd name="connsiteX28" fmla="*/ 3002168 w 9162819"/>
              <a:gd name="connsiteY28" fmla="*/ 38968669 h 40666314"/>
              <a:gd name="connsiteX29" fmla="*/ 4376018 w 9162819"/>
              <a:gd name="connsiteY29" fmla="*/ 37245302 h 40666314"/>
              <a:gd name="connsiteX30" fmla="*/ 3492829 w 9162819"/>
              <a:gd name="connsiteY30" fmla="*/ 30403279 h 40666314"/>
              <a:gd name="connsiteX31" fmla="*/ 475266 w 9162819"/>
              <a:gd name="connsiteY31" fmla="*/ 29683066 h 40666314"/>
              <a:gd name="connsiteX32" fmla="*/ 1824583 w 9162819"/>
              <a:gd name="connsiteY32" fmla="*/ 19420030 h 40666314"/>
              <a:gd name="connsiteX33" fmla="*/ 1284856 w 9162819"/>
              <a:gd name="connsiteY33" fmla="*/ 19317142 h 40666314"/>
              <a:gd name="connsiteX34" fmla="*/ 990460 w 9162819"/>
              <a:gd name="connsiteY34" fmla="*/ 18725539 h 40666314"/>
              <a:gd name="connsiteX35" fmla="*/ 818729 w 9162819"/>
              <a:gd name="connsiteY35" fmla="*/ 18262545 h 40666314"/>
              <a:gd name="connsiteX36" fmla="*/ 229936 w 9162819"/>
              <a:gd name="connsiteY36" fmla="*/ 17773829 h 40666314"/>
              <a:gd name="connsiteX37" fmla="*/ 279002 w 9162819"/>
              <a:gd name="connsiteY37" fmla="*/ 17130781 h 40666314"/>
              <a:gd name="connsiteX38" fmla="*/ 843262 w 9162819"/>
              <a:gd name="connsiteY38" fmla="*/ 15201639 h 40666314"/>
              <a:gd name="connsiteX39" fmla="*/ 214696 w 9162819"/>
              <a:gd name="connsiteY39" fmla="*/ 14892977 h 40666314"/>
              <a:gd name="connsiteX40" fmla="*/ 745130 w 9162819"/>
              <a:gd name="connsiteY40" fmla="*/ 12886669 h 40666314"/>
              <a:gd name="connsiteX41" fmla="*/ 205403 w 9162819"/>
              <a:gd name="connsiteY41" fmla="*/ 12475119 h 40666314"/>
              <a:gd name="connsiteX42" fmla="*/ 426200 w 9162819"/>
              <a:gd name="connsiteY42" fmla="*/ 11986403 h 40666314"/>
              <a:gd name="connsiteX43" fmla="*/ 696064 w 9162819"/>
              <a:gd name="connsiteY43" fmla="*/ 11729184 h 40666314"/>
              <a:gd name="connsiteX44" fmla="*/ 1235790 w 9162819"/>
              <a:gd name="connsiteY44" fmla="*/ 10726030 h 40666314"/>
              <a:gd name="connsiteX45" fmla="*/ 2192579 w 9162819"/>
              <a:gd name="connsiteY45" fmla="*/ 10571698 h 40666314"/>
              <a:gd name="connsiteX46" fmla="*/ 2801405 w 9162819"/>
              <a:gd name="connsiteY46" fmla="*/ 7910735 h 40666314"/>
              <a:gd name="connsiteX47" fmla="*/ 3990125 w 9162819"/>
              <a:gd name="connsiteY47" fmla="*/ 7544975 h 40666314"/>
              <a:gd name="connsiteX48" fmla="*/ 4355885 w 9162819"/>
              <a:gd name="connsiteY48" fmla="*/ 6081935 h 40666314"/>
              <a:gd name="connsiteX49" fmla="*/ 3335765 w 9162819"/>
              <a:gd name="connsiteY49" fmla="*/ 5730991 h 40666314"/>
              <a:gd name="connsiteX50" fmla="*/ 3171125 w 9162819"/>
              <a:gd name="connsiteY50" fmla="*/ 5131152 h 40666314"/>
              <a:gd name="connsiteX51" fmla="*/ 3100565 w 9162819"/>
              <a:gd name="connsiteY51" fmla="*/ 4823283 h 40666314"/>
              <a:gd name="connsiteX52" fmla="*/ 2709965 w 9162819"/>
              <a:gd name="connsiteY52" fmla="*/ 4618895 h 40666314"/>
              <a:gd name="connsiteX53" fmla="*/ 2888885 w 9162819"/>
              <a:gd name="connsiteY53" fmla="*/ 3617462 h 40666314"/>
              <a:gd name="connsiteX54" fmla="*/ 2653685 w 9162819"/>
              <a:gd name="connsiteY54" fmla="*/ 3283937 h 40666314"/>
              <a:gd name="connsiteX55" fmla="*/ 2435645 w 9162819"/>
              <a:gd name="connsiteY55" fmla="*/ 2515775 h 40666314"/>
              <a:gd name="connsiteX56" fmla="*/ 2435645 w 9162819"/>
              <a:gd name="connsiteY56" fmla="*/ 1784255 h 40666314"/>
              <a:gd name="connsiteX57" fmla="*/ 3958879 w 9162819"/>
              <a:gd name="connsiteY57" fmla="*/ 618010 h 40666314"/>
              <a:gd name="connsiteX58" fmla="*/ 4809245 w 9162819"/>
              <a:gd name="connsiteY58" fmla="*/ 163991 h 40666314"/>
              <a:gd name="connsiteX0" fmla="*/ 4809245 w 9162819"/>
              <a:gd name="connsiteY0" fmla="*/ 163991 h 40999690"/>
              <a:gd name="connsiteX1" fmla="*/ 6299285 w 9162819"/>
              <a:gd name="connsiteY1" fmla="*/ 515387 h 40999690"/>
              <a:gd name="connsiteX2" fmla="*/ 7404725 w 9162819"/>
              <a:gd name="connsiteY2" fmla="*/ 1721208 h 40999690"/>
              <a:gd name="connsiteX3" fmla="*/ 7216565 w 9162819"/>
              <a:gd name="connsiteY3" fmla="*/ 2644815 h 40999690"/>
              <a:gd name="connsiteX4" fmla="*/ 7051925 w 9162819"/>
              <a:gd name="connsiteY4" fmla="*/ 3696701 h 40999690"/>
              <a:gd name="connsiteX5" fmla="*/ 7240085 w 9162819"/>
              <a:gd name="connsiteY5" fmla="*/ 5005145 h 40999690"/>
              <a:gd name="connsiteX6" fmla="*/ 6863765 w 9162819"/>
              <a:gd name="connsiteY6" fmla="*/ 5261703 h 40999690"/>
              <a:gd name="connsiteX7" fmla="*/ 7028405 w 9162819"/>
              <a:gd name="connsiteY7" fmla="*/ 5758919 h 40999690"/>
              <a:gd name="connsiteX8" fmla="*/ 7122485 w 9162819"/>
              <a:gd name="connsiteY8" fmla="*/ 6287933 h 40999690"/>
              <a:gd name="connsiteX9" fmla="*/ 8310596 w 9162819"/>
              <a:gd name="connsiteY9" fmla="*/ 7459349 h 40999690"/>
              <a:gd name="connsiteX10" fmla="*/ 8693831 w 9162819"/>
              <a:gd name="connsiteY10" fmla="*/ 9542823 h 40999690"/>
              <a:gd name="connsiteX11" fmla="*/ 8227703 w 9162819"/>
              <a:gd name="connsiteY11" fmla="*/ 13812657 h 40999690"/>
              <a:gd name="connsiteX12" fmla="*/ 7295449 w 9162819"/>
              <a:gd name="connsiteY12" fmla="*/ 15896130 h 40999690"/>
              <a:gd name="connsiteX13" fmla="*/ 7197316 w 9162819"/>
              <a:gd name="connsiteY13" fmla="*/ 15896130 h 40999690"/>
              <a:gd name="connsiteX14" fmla="*/ 7724950 w 9162819"/>
              <a:gd name="connsiteY14" fmla="*/ 17542332 h 40999690"/>
              <a:gd name="connsiteX15" fmla="*/ 7724950 w 9162819"/>
              <a:gd name="connsiteY15" fmla="*/ 21323450 h 40999690"/>
              <a:gd name="connsiteX16" fmla="*/ 6733325 w 9162819"/>
              <a:gd name="connsiteY16" fmla="*/ 25558655 h 40999690"/>
              <a:gd name="connsiteX17" fmla="*/ 6363193 w 9162819"/>
              <a:gd name="connsiteY17" fmla="*/ 30403279 h 40999690"/>
              <a:gd name="connsiteX18" fmla="*/ 6550445 w 9162819"/>
              <a:gd name="connsiteY18" fmla="*/ 35891375 h 40999690"/>
              <a:gd name="connsiteX19" fmla="*/ 7464845 w 9162819"/>
              <a:gd name="connsiteY19" fmla="*/ 37262975 h 40999690"/>
              <a:gd name="connsiteX20" fmla="*/ 6733325 w 9162819"/>
              <a:gd name="connsiteY20" fmla="*/ 38543135 h 40999690"/>
              <a:gd name="connsiteX21" fmla="*/ 6731189 w 9162819"/>
              <a:gd name="connsiteY21" fmla="*/ 40409095 h 40999690"/>
              <a:gd name="connsiteX22" fmla="*/ 6276125 w 9162819"/>
              <a:gd name="connsiteY22" fmla="*/ 39640415 h 40999690"/>
              <a:gd name="connsiteX23" fmla="*/ 5361725 w 9162819"/>
              <a:gd name="connsiteY23" fmla="*/ 39914735 h 40999690"/>
              <a:gd name="connsiteX24" fmla="*/ 3149367 w 9162819"/>
              <a:gd name="connsiteY24" fmla="*/ 40666314 h 40999690"/>
              <a:gd name="connsiteX25" fmla="*/ 3468296 w 9162819"/>
              <a:gd name="connsiteY25" fmla="*/ 40126155 h 40999690"/>
              <a:gd name="connsiteX26" fmla="*/ 1211257 w 9162819"/>
              <a:gd name="connsiteY26" fmla="*/ 39920379 h 40999690"/>
              <a:gd name="connsiteX27" fmla="*/ 2437909 w 9162819"/>
              <a:gd name="connsiteY27" fmla="*/ 39174444 h 40999690"/>
              <a:gd name="connsiteX28" fmla="*/ 3002168 w 9162819"/>
              <a:gd name="connsiteY28" fmla="*/ 38968669 h 40999690"/>
              <a:gd name="connsiteX29" fmla="*/ 4376018 w 9162819"/>
              <a:gd name="connsiteY29" fmla="*/ 37245302 h 40999690"/>
              <a:gd name="connsiteX30" fmla="*/ 3492829 w 9162819"/>
              <a:gd name="connsiteY30" fmla="*/ 30403279 h 40999690"/>
              <a:gd name="connsiteX31" fmla="*/ 475266 w 9162819"/>
              <a:gd name="connsiteY31" fmla="*/ 29683066 h 40999690"/>
              <a:gd name="connsiteX32" fmla="*/ 1824583 w 9162819"/>
              <a:gd name="connsiteY32" fmla="*/ 19420030 h 40999690"/>
              <a:gd name="connsiteX33" fmla="*/ 1284856 w 9162819"/>
              <a:gd name="connsiteY33" fmla="*/ 19317142 h 40999690"/>
              <a:gd name="connsiteX34" fmla="*/ 990460 w 9162819"/>
              <a:gd name="connsiteY34" fmla="*/ 18725539 h 40999690"/>
              <a:gd name="connsiteX35" fmla="*/ 818729 w 9162819"/>
              <a:gd name="connsiteY35" fmla="*/ 18262545 h 40999690"/>
              <a:gd name="connsiteX36" fmla="*/ 229936 w 9162819"/>
              <a:gd name="connsiteY36" fmla="*/ 17773829 h 40999690"/>
              <a:gd name="connsiteX37" fmla="*/ 279002 w 9162819"/>
              <a:gd name="connsiteY37" fmla="*/ 17130781 h 40999690"/>
              <a:gd name="connsiteX38" fmla="*/ 843262 w 9162819"/>
              <a:gd name="connsiteY38" fmla="*/ 15201639 h 40999690"/>
              <a:gd name="connsiteX39" fmla="*/ 214696 w 9162819"/>
              <a:gd name="connsiteY39" fmla="*/ 14892977 h 40999690"/>
              <a:gd name="connsiteX40" fmla="*/ 745130 w 9162819"/>
              <a:gd name="connsiteY40" fmla="*/ 12886669 h 40999690"/>
              <a:gd name="connsiteX41" fmla="*/ 205403 w 9162819"/>
              <a:gd name="connsiteY41" fmla="*/ 12475119 h 40999690"/>
              <a:gd name="connsiteX42" fmla="*/ 426200 w 9162819"/>
              <a:gd name="connsiteY42" fmla="*/ 11986403 h 40999690"/>
              <a:gd name="connsiteX43" fmla="*/ 696064 w 9162819"/>
              <a:gd name="connsiteY43" fmla="*/ 11729184 h 40999690"/>
              <a:gd name="connsiteX44" fmla="*/ 1235790 w 9162819"/>
              <a:gd name="connsiteY44" fmla="*/ 10726030 h 40999690"/>
              <a:gd name="connsiteX45" fmla="*/ 2192579 w 9162819"/>
              <a:gd name="connsiteY45" fmla="*/ 10571698 h 40999690"/>
              <a:gd name="connsiteX46" fmla="*/ 2801405 w 9162819"/>
              <a:gd name="connsiteY46" fmla="*/ 7910735 h 40999690"/>
              <a:gd name="connsiteX47" fmla="*/ 3990125 w 9162819"/>
              <a:gd name="connsiteY47" fmla="*/ 7544975 h 40999690"/>
              <a:gd name="connsiteX48" fmla="*/ 4355885 w 9162819"/>
              <a:gd name="connsiteY48" fmla="*/ 6081935 h 40999690"/>
              <a:gd name="connsiteX49" fmla="*/ 3335765 w 9162819"/>
              <a:gd name="connsiteY49" fmla="*/ 5730991 h 40999690"/>
              <a:gd name="connsiteX50" fmla="*/ 3171125 w 9162819"/>
              <a:gd name="connsiteY50" fmla="*/ 5131152 h 40999690"/>
              <a:gd name="connsiteX51" fmla="*/ 3100565 w 9162819"/>
              <a:gd name="connsiteY51" fmla="*/ 4823283 h 40999690"/>
              <a:gd name="connsiteX52" fmla="*/ 2709965 w 9162819"/>
              <a:gd name="connsiteY52" fmla="*/ 4618895 h 40999690"/>
              <a:gd name="connsiteX53" fmla="*/ 2888885 w 9162819"/>
              <a:gd name="connsiteY53" fmla="*/ 3617462 h 40999690"/>
              <a:gd name="connsiteX54" fmla="*/ 2653685 w 9162819"/>
              <a:gd name="connsiteY54" fmla="*/ 3283937 h 40999690"/>
              <a:gd name="connsiteX55" fmla="*/ 2435645 w 9162819"/>
              <a:gd name="connsiteY55" fmla="*/ 2515775 h 40999690"/>
              <a:gd name="connsiteX56" fmla="*/ 2435645 w 9162819"/>
              <a:gd name="connsiteY56" fmla="*/ 1784255 h 40999690"/>
              <a:gd name="connsiteX57" fmla="*/ 3958879 w 9162819"/>
              <a:gd name="connsiteY57" fmla="*/ 618010 h 40999690"/>
              <a:gd name="connsiteX58" fmla="*/ 4809245 w 9162819"/>
              <a:gd name="connsiteY58" fmla="*/ 163991 h 40999690"/>
              <a:gd name="connsiteX0" fmla="*/ 4809245 w 9162819"/>
              <a:gd name="connsiteY0" fmla="*/ 163991 h 40896803"/>
              <a:gd name="connsiteX1" fmla="*/ 6299285 w 9162819"/>
              <a:gd name="connsiteY1" fmla="*/ 515387 h 40896803"/>
              <a:gd name="connsiteX2" fmla="*/ 7404725 w 9162819"/>
              <a:gd name="connsiteY2" fmla="*/ 1721208 h 40896803"/>
              <a:gd name="connsiteX3" fmla="*/ 7216565 w 9162819"/>
              <a:gd name="connsiteY3" fmla="*/ 2644815 h 40896803"/>
              <a:gd name="connsiteX4" fmla="*/ 7051925 w 9162819"/>
              <a:gd name="connsiteY4" fmla="*/ 3696701 h 40896803"/>
              <a:gd name="connsiteX5" fmla="*/ 7240085 w 9162819"/>
              <a:gd name="connsiteY5" fmla="*/ 5005145 h 40896803"/>
              <a:gd name="connsiteX6" fmla="*/ 6863765 w 9162819"/>
              <a:gd name="connsiteY6" fmla="*/ 5261703 h 40896803"/>
              <a:gd name="connsiteX7" fmla="*/ 7028405 w 9162819"/>
              <a:gd name="connsiteY7" fmla="*/ 5758919 h 40896803"/>
              <a:gd name="connsiteX8" fmla="*/ 7122485 w 9162819"/>
              <a:gd name="connsiteY8" fmla="*/ 6287933 h 40896803"/>
              <a:gd name="connsiteX9" fmla="*/ 8310596 w 9162819"/>
              <a:gd name="connsiteY9" fmla="*/ 7459349 h 40896803"/>
              <a:gd name="connsiteX10" fmla="*/ 8693831 w 9162819"/>
              <a:gd name="connsiteY10" fmla="*/ 9542823 h 40896803"/>
              <a:gd name="connsiteX11" fmla="*/ 8227703 w 9162819"/>
              <a:gd name="connsiteY11" fmla="*/ 13812657 h 40896803"/>
              <a:gd name="connsiteX12" fmla="*/ 7295449 w 9162819"/>
              <a:gd name="connsiteY12" fmla="*/ 15896130 h 40896803"/>
              <a:gd name="connsiteX13" fmla="*/ 7197316 w 9162819"/>
              <a:gd name="connsiteY13" fmla="*/ 15896130 h 40896803"/>
              <a:gd name="connsiteX14" fmla="*/ 7724950 w 9162819"/>
              <a:gd name="connsiteY14" fmla="*/ 17542332 h 40896803"/>
              <a:gd name="connsiteX15" fmla="*/ 7724950 w 9162819"/>
              <a:gd name="connsiteY15" fmla="*/ 21323450 h 40896803"/>
              <a:gd name="connsiteX16" fmla="*/ 6733325 w 9162819"/>
              <a:gd name="connsiteY16" fmla="*/ 25558655 h 40896803"/>
              <a:gd name="connsiteX17" fmla="*/ 6363193 w 9162819"/>
              <a:gd name="connsiteY17" fmla="*/ 30403279 h 40896803"/>
              <a:gd name="connsiteX18" fmla="*/ 6550445 w 9162819"/>
              <a:gd name="connsiteY18" fmla="*/ 35891375 h 40896803"/>
              <a:gd name="connsiteX19" fmla="*/ 7464845 w 9162819"/>
              <a:gd name="connsiteY19" fmla="*/ 37262975 h 40896803"/>
              <a:gd name="connsiteX20" fmla="*/ 6733325 w 9162819"/>
              <a:gd name="connsiteY20" fmla="*/ 38543135 h 40896803"/>
              <a:gd name="connsiteX21" fmla="*/ 6731189 w 9162819"/>
              <a:gd name="connsiteY21" fmla="*/ 40409095 h 40896803"/>
              <a:gd name="connsiteX22" fmla="*/ 6276125 w 9162819"/>
              <a:gd name="connsiteY22" fmla="*/ 39640415 h 40896803"/>
              <a:gd name="connsiteX23" fmla="*/ 5361725 w 9162819"/>
              <a:gd name="connsiteY23" fmla="*/ 39914735 h 40896803"/>
              <a:gd name="connsiteX24" fmla="*/ 3124834 w 9162819"/>
              <a:gd name="connsiteY24" fmla="*/ 40563427 h 40896803"/>
              <a:gd name="connsiteX25" fmla="*/ 3468296 w 9162819"/>
              <a:gd name="connsiteY25" fmla="*/ 40126155 h 40896803"/>
              <a:gd name="connsiteX26" fmla="*/ 1211257 w 9162819"/>
              <a:gd name="connsiteY26" fmla="*/ 39920379 h 40896803"/>
              <a:gd name="connsiteX27" fmla="*/ 2437909 w 9162819"/>
              <a:gd name="connsiteY27" fmla="*/ 39174444 h 40896803"/>
              <a:gd name="connsiteX28" fmla="*/ 3002168 w 9162819"/>
              <a:gd name="connsiteY28" fmla="*/ 38968669 h 40896803"/>
              <a:gd name="connsiteX29" fmla="*/ 4376018 w 9162819"/>
              <a:gd name="connsiteY29" fmla="*/ 37245302 h 40896803"/>
              <a:gd name="connsiteX30" fmla="*/ 3492829 w 9162819"/>
              <a:gd name="connsiteY30" fmla="*/ 30403279 h 40896803"/>
              <a:gd name="connsiteX31" fmla="*/ 475266 w 9162819"/>
              <a:gd name="connsiteY31" fmla="*/ 29683066 h 40896803"/>
              <a:gd name="connsiteX32" fmla="*/ 1824583 w 9162819"/>
              <a:gd name="connsiteY32" fmla="*/ 19420030 h 40896803"/>
              <a:gd name="connsiteX33" fmla="*/ 1284856 w 9162819"/>
              <a:gd name="connsiteY33" fmla="*/ 19317142 h 40896803"/>
              <a:gd name="connsiteX34" fmla="*/ 990460 w 9162819"/>
              <a:gd name="connsiteY34" fmla="*/ 18725539 h 40896803"/>
              <a:gd name="connsiteX35" fmla="*/ 818729 w 9162819"/>
              <a:gd name="connsiteY35" fmla="*/ 18262545 h 40896803"/>
              <a:gd name="connsiteX36" fmla="*/ 229936 w 9162819"/>
              <a:gd name="connsiteY36" fmla="*/ 17773829 h 40896803"/>
              <a:gd name="connsiteX37" fmla="*/ 279002 w 9162819"/>
              <a:gd name="connsiteY37" fmla="*/ 17130781 h 40896803"/>
              <a:gd name="connsiteX38" fmla="*/ 843262 w 9162819"/>
              <a:gd name="connsiteY38" fmla="*/ 15201639 h 40896803"/>
              <a:gd name="connsiteX39" fmla="*/ 214696 w 9162819"/>
              <a:gd name="connsiteY39" fmla="*/ 14892977 h 40896803"/>
              <a:gd name="connsiteX40" fmla="*/ 745130 w 9162819"/>
              <a:gd name="connsiteY40" fmla="*/ 12886669 h 40896803"/>
              <a:gd name="connsiteX41" fmla="*/ 205403 w 9162819"/>
              <a:gd name="connsiteY41" fmla="*/ 12475119 h 40896803"/>
              <a:gd name="connsiteX42" fmla="*/ 426200 w 9162819"/>
              <a:gd name="connsiteY42" fmla="*/ 11986403 h 40896803"/>
              <a:gd name="connsiteX43" fmla="*/ 696064 w 9162819"/>
              <a:gd name="connsiteY43" fmla="*/ 11729184 h 40896803"/>
              <a:gd name="connsiteX44" fmla="*/ 1235790 w 9162819"/>
              <a:gd name="connsiteY44" fmla="*/ 10726030 h 40896803"/>
              <a:gd name="connsiteX45" fmla="*/ 2192579 w 9162819"/>
              <a:gd name="connsiteY45" fmla="*/ 10571698 h 40896803"/>
              <a:gd name="connsiteX46" fmla="*/ 2801405 w 9162819"/>
              <a:gd name="connsiteY46" fmla="*/ 7910735 h 40896803"/>
              <a:gd name="connsiteX47" fmla="*/ 3990125 w 9162819"/>
              <a:gd name="connsiteY47" fmla="*/ 7544975 h 40896803"/>
              <a:gd name="connsiteX48" fmla="*/ 4355885 w 9162819"/>
              <a:gd name="connsiteY48" fmla="*/ 6081935 h 40896803"/>
              <a:gd name="connsiteX49" fmla="*/ 3335765 w 9162819"/>
              <a:gd name="connsiteY49" fmla="*/ 5730991 h 40896803"/>
              <a:gd name="connsiteX50" fmla="*/ 3171125 w 9162819"/>
              <a:gd name="connsiteY50" fmla="*/ 5131152 h 40896803"/>
              <a:gd name="connsiteX51" fmla="*/ 3100565 w 9162819"/>
              <a:gd name="connsiteY51" fmla="*/ 4823283 h 40896803"/>
              <a:gd name="connsiteX52" fmla="*/ 2709965 w 9162819"/>
              <a:gd name="connsiteY52" fmla="*/ 4618895 h 40896803"/>
              <a:gd name="connsiteX53" fmla="*/ 2888885 w 9162819"/>
              <a:gd name="connsiteY53" fmla="*/ 3617462 h 40896803"/>
              <a:gd name="connsiteX54" fmla="*/ 2653685 w 9162819"/>
              <a:gd name="connsiteY54" fmla="*/ 3283937 h 40896803"/>
              <a:gd name="connsiteX55" fmla="*/ 2435645 w 9162819"/>
              <a:gd name="connsiteY55" fmla="*/ 2515775 h 40896803"/>
              <a:gd name="connsiteX56" fmla="*/ 2435645 w 9162819"/>
              <a:gd name="connsiteY56" fmla="*/ 1784255 h 40896803"/>
              <a:gd name="connsiteX57" fmla="*/ 3958879 w 9162819"/>
              <a:gd name="connsiteY57" fmla="*/ 618010 h 40896803"/>
              <a:gd name="connsiteX58" fmla="*/ 4809245 w 9162819"/>
              <a:gd name="connsiteY58" fmla="*/ 163991 h 40896803"/>
              <a:gd name="connsiteX0" fmla="*/ 4809245 w 9162819"/>
              <a:gd name="connsiteY0" fmla="*/ 163991 h 41215736"/>
              <a:gd name="connsiteX1" fmla="*/ 6299285 w 9162819"/>
              <a:gd name="connsiteY1" fmla="*/ 515387 h 41215736"/>
              <a:gd name="connsiteX2" fmla="*/ 7404725 w 9162819"/>
              <a:gd name="connsiteY2" fmla="*/ 1721208 h 41215736"/>
              <a:gd name="connsiteX3" fmla="*/ 7216565 w 9162819"/>
              <a:gd name="connsiteY3" fmla="*/ 2644815 h 41215736"/>
              <a:gd name="connsiteX4" fmla="*/ 7051925 w 9162819"/>
              <a:gd name="connsiteY4" fmla="*/ 3696701 h 41215736"/>
              <a:gd name="connsiteX5" fmla="*/ 7240085 w 9162819"/>
              <a:gd name="connsiteY5" fmla="*/ 5005145 h 41215736"/>
              <a:gd name="connsiteX6" fmla="*/ 6863765 w 9162819"/>
              <a:gd name="connsiteY6" fmla="*/ 5261703 h 41215736"/>
              <a:gd name="connsiteX7" fmla="*/ 7028405 w 9162819"/>
              <a:gd name="connsiteY7" fmla="*/ 5758919 h 41215736"/>
              <a:gd name="connsiteX8" fmla="*/ 7122485 w 9162819"/>
              <a:gd name="connsiteY8" fmla="*/ 6287933 h 41215736"/>
              <a:gd name="connsiteX9" fmla="*/ 8310596 w 9162819"/>
              <a:gd name="connsiteY9" fmla="*/ 7459349 h 41215736"/>
              <a:gd name="connsiteX10" fmla="*/ 8693831 w 9162819"/>
              <a:gd name="connsiteY10" fmla="*/ 9542823 h 41215736"/>
              <a:gd name="connsiteX11" fmla="*/ 8227703 w 9162819"/>
              <a:gd name="connsiteY11" fmla="*/ 13812657 h 41215736"/>
              <a:gd name="connsiteX12" fmla="*/ 7295449 w 9162819"/>
              <a:gd name="connsiteY12" fmla="*/ 15896130 h 41215736"/>
              <a:gd name="connsiteX13" fmla="*/ 7197316 w 9162819"/>
              <a:gd name="connsiteY13" fmla="*/ 15896130 h 41215736"/>
              <a:gd name="connsiteX14" fmla="*/ 7724950 w 9162819"/>
              <a:gd name="connsiteY14" fmla="*/ 17542332 h 41215736"/>
              <a:gd name="connsiteX15" fmla="*/ 7724950 w 9162819"/>
              <a:gd name="connsiteY15" fmla="*/ 21323450 h 41215736"/>
              <a:gd name="connsiteX16" fmla="*/ 6733325 w 9162819"/>
              <a:gd name="connsiteY16" fmla="*/ 25558655 h 41215736"/>
              <a:gd name="connsiteX17" fmla="*/ 6363193 w 9162819"/>
              <a:gd name="connsiteY17" fmla="*/ 30403279 h 41215736"/>
              <a:gd name="connsiteX18" fmla="*/ 6550445 w 9162819"/>
              <a:gd name="connsiteY18" fmla="*/ 35891375 h 41215736"/>
              <a:gd name="connsiteX19" fmla="*/ 7464845 w 9162819"/>
              <a:gd name="connsiteY19" fmla="*/ 37262975 h 41215736"/>
              <a:gd name="connsiteX20" fmla="*/ 6733325 w 9162819"/>
              <a:gd name="connsiteY20" fmla="*/ 38543135 h 41215736"/>
              <a:gd name="connsiteX21" fmla="*/ 6731189 w 9162819"/>
              <a:gd name="connsiteY21" fmla="*/ 40409095 h 41215736"/>
              <a:gd name="connsiteX22" fmla="*/ 6276125 w 9162819"/>
              <a:gd name="connsiteY22" fmla="*/ 39640415 h 41215736"/>
              <a:gd name="connsiteX23" fmla="*/ 5361725 w 9162819"/>
              <a:gd name="connsiteY23" fmla="*/ 39914735 h 41215736"/>
              <a:gd name="connsiteX24" fmla="*/ 3124834 w 9162819"/>
              <a:gd name="connsiteY24" fmla="*/ 40563427 h 41215736"/>
              <a:gd name="connsiteX25" fmla="*/ 3468296 w 9162819"/>
              <a:gd name="connsiteY25" fmla="*/ 40126155 h 41215736"/>
              <a:gd name="connsiteX26" fmla="*/ 1211257 w 9162819"/>
              <a:gd name="connsiteY26" fmla="*/ 39920379 h 41215736"/>
              <a:gd name="connsiteX27" fmla="*/ 2437909 w 9162819"/>
              <a:gd name="connsiteY27" fmla="*/ 39174444 h 41215736"/>
              <a:gd name="connsiteX28" fmla="*/ 3002168 w 9162819"/>
              <a:gd name="connsiteY28" fmla="*/ 38968669 h 41215736"/>
              <a:gd name="connsiteX29" fmla="*/ 4376018 w 9162819"/>
              <a:gd name="connsiteY29" fmla="*/ 37245302 h 41215736"/>
              <a:gd name="connsiteX30" fmla="*/ 3492829 w 9162819"/>
              <a:gd name="connsiteY30" fmla="*/ 30403279 h 41215736"/>
              <a:gd name="connsiteX31" fmla="*/ 475266 w 9162819"/>
              <a:gd name="connsiteY31" fmla="*/ 29683066 h 41215736"/>
              <a:gd name="connsiteX32" fmla="*/ 1824583 w 9162819"/>
              <a:gd name="connsiteY32" fmla="*/ 19420030 h 41215736"/>
              <a:gd name="connsiteX33" fmla="*/ 1284856 w 9162819"/>
              <a:gd name="connsiteY33" fmla="*/ 19317142 h 41215736"/>
              <a:gd name="connsiteX34" fmla="*/ 990460 w 9162819"/>
              <a:gd name="connsiteY34" fmla="*/ 18725539 h 41215736"/>
              <a:gd name="connsiteX35" fmla="*/ 818729 w 9162819"/>
              <a:gd name="connsiteY35" fmla="*/ 18262545 h 41215736"/>
              <a:gd name="connsiteX36" fmla="*/ 229936 w 9162819"/>
              <a:gd name="connsiteY36" fmla="*/ 17773829 h 41215736"/>
              <a:gd name="connsiteX37" fmla="*/ 279002 w 9162819"/>
              <a:gd name="connsiteY37" fmla="*/ 17130781 h 41215736"/>
              <a:gd name="connsiteX38" fmla="*/ 843262 w 9162819"/>
              <a:gd name="connsiteY38" fmla="*/ 15201639 h 41215736"/>
              <a:gd name="connsiteX39" fmla="*/ 214696 w 9162819"/>
              <a:gd name="connsiteY39" fmla="*/ 14892977 h 41215736"/>
              <a:gd name="connsiteX40" fmla="*/ 745130 w 9162819"/>
              <a:gd name="connsiteY40" fmla="*/ 12886669 h 41215736"/>
              <a:gd name="connsiteX41" fmla="*/ 205403 w 9162819"/>
              <a:gd name="connsiteY41" fmla="*/ 12475119 h 41215736"/>
              <a:gd name="connsiteX42" fmla="*/ 426200 w 9162819"/>
              <a:gd name="connsiteY42" fmla="*/ 11986403 h 41215736"/>
              <a:gd name="connsiteX43" fmla="*/ 696064 w 9162819"/>
              <a:gd name="connsiteY43" fmla="*/ 11729184 h 41215736"/>
              <a:gd name="connsiteX44" fmla="*/ 1235790 w 9162819"/>
              <a:gd name="connsiteY44" fmla="*/ 10726030 h 41215736"/>
              <a:gd name="connsiteX45" fmla="*/ 2192579 w 9162819"/>
              <a:gd name="connsiteY45" fmla="*/ 10571698 h 41215736"/>
              <a:gd name="connsiteX46" fmla="*/ 2801405 w 9162819"/>
              <a:gd name="connsiteY46" fmla="*/ 7910735 h 41215736"/>
              <a:gd name="connsiteX47" fmla="*/ 3990125 w 9162819"/>
              <a:gd name="connsiteY47" fmla="*/ 7544975 h 41215736"/>
              <a:gd name="connsiteX48" fmla="*/ 4355885 w 9162819"/>
              <a:gd name="connsiteY48" fmla="*/ 6081935 h 41215736"/>
              <a:gd name="connsiteX49" fmla="*/ 3335765 w 9162819"/>
              <a:gd name="connsiteY49" fmla="*/ 5730991 h 41215736"/>
              <a:gd name="connsiteX50" fmla="*/ 3171125 w 9162819"/>
              <a:gd name="connsiteY50" fmla="*/ 5131152 h 41215736"/>
              <a:gd name="connsiteX51" fmla="*/ 3100565 w 9162819"/>
              <a:gd name="connsiteY51" fmla="*/ 4823283 h 41215736"/>
              <a:gd name="connsiteX52" fmla="*/ 2709965 w 9162819"/>
              <a:gd name="connsiteY52" fmla="*/ 4618895 h 41215736"/>
              <a:gd name="connsiteX53" fmla="*/ 2888885 w 9162819"/>
              <a:gd name="connsiteY53" fmla="*/ 3617462 h 41215736"/>
              <a:gd name="connsiteX54" fmla="*/ 2653685 w 9162819"/>
              <a:gd name="connsiteY54" fmla="*/ 3283937 h 41215736"/>
              <a:gd name="connsiteX55" fmla="*/ 2435645 w 9162819"/>
              <a:gd name="connsiteY55" fmla="*/ 2515775 h 41215736"/>
              <a:gd name="connsiteX56" fmla="*/ 2435645 w 9162819"/>
              <a:gd name="connsiteY56" fmla="*/ 1784255 h 41215736"/>
              <a:gd name="connsiteX57" fmla="*/ 3958879 w 9162819"/>
              <a:gd name="connsiteY57" fmla="*/ 618010 h 41215736"/>
              <a:gd name="connsiteX58" fmla="*/ 4809245 w 9162819"/>
              <a:gd name="connsiteY58" fmla="*/ 163991 h 41215736"/>
              <a:gd name="connsiteX0" fmla="*/ 4809245 w 9162819"/>
              <a:gd name="connsiteY0" fmla="*/ 163991 h 41487309"/>
              <a:gd name="connsiteX1" fmla="*/ 6299285 w 9162819"/>
              <a:gd name="connsiteY1" fmla="*/ 515387 h 41487309"/>
              <a:gd name="connsiteX2" fmla="*/ 7404725 w 9162819"/>
              <a:gd name="connsiteY2" fmla="*/ 1721208 h 41487309"/>
              <a:gd name="connsiteX3" fmla="*/ 7216565 w 9162819"/>
              <a:gd name="connsiteY3" fmla="*/ 2644815 h 41487309"/>
              <a:gd name="connsiteX4" fmla="*/ 7051925 w 9162819"/>
              <a:gd name="connsiteY4" fmla="*/ 3696701 h 41487309"/>
              <a:gd name="connsiteX5" fmla="*/ 7240085 w 9162819"/>
              <a:gd name="connsiteY5" fmla="*/ 5005145 h 41487309"/>
              <a:gd name="connsiteX6" fmla="*/ 6863765 w 9162819"/>
              <a:gd name="connsiteY6" fmla="*/ 5261703 h 41487309"/>
              <a:gd name="connsiteX7" fmla="*/ 7028405 w 9162819"/>
              <a:gd name="connsiteY7" fmla="*/ 5758919 h 41487309"/>
              <a:gd name="connsiteX8" fmla="*/ 7122485 w 9162819"/>
              <a:gd name="connsiteY8" fmla="*/ 6287933 h 41487309"/>
              <a:gd name="connsiteX9" fmla="*/ 8310596 w 9162819"/>
              <a:gd name="connsiteY9" fmla="*/ 7459349 h 41487309"/>
              <a:gd name="connsiteX10" fmla="*/ 8693831 w 9162819"/>
              <a:gd name="connsiteY10" fmla="*/ 9542823 h 41487309"/>
              <a:gd name="connsiteX11" fmla="*/ 8227703 w 9162819"/>
              <a:gd name="connsiteY11" fmla="*/ 13812657 h 41487309"/>
              <a:gd name="connsiteX12" fmla="*/ 7295449 w 9162819"/>
              <a:gd name="connsiteY12" fmla="*/ 15896130 h 41487309"/>
              <a:gd name="connsiteX13" fmla="*/ 7197316 w 9162819"/>
              <a:gd name="connsiteY13" fmla="*/ 15896130 h 41487309"/>
              <a:gd name="connsiteX14" fmla="*/ 7724950 w 9162819"/>
              <a:gd name="connsiteY14" fmla="*/ 17542332 h 41487309"/>
              <a:gd name="connsiteX15" fmla="*/ 7724950 w 9162819"/>
              <a:gd name="connsiteY15" fmla="*/ 21323450 h 41487309"/>
              <a:gd name="connsiteX16" fmla="*/ 6733325 w 9162819"/>
              <a:gd name="connsiteY16" fmla="*/ 25558655 h 41487309"/>
              <a:gd name="connsiteX17" fmla="*/ 6363193 w 9162819"/>
              <a:gd name="connsiteY17" fmla="*/ 30403279 h 41487309"/>
              <a:gd name="connsiteX18" fmla="*/ 6550445 w 9162819"/>
              <a:gd name="connsiteY18" fmla="*/ 35891375 h 41487309"/>
              <a:gd name="connsiteX19" fmla="*/ 7464845 w 9162819"/>
              <a:gd name="connsiteY19" fmla="*/ 37262975 h 41487309"/>
              <a:gd name="connsiteX20" fmla="*/ 6733325 w 9162819"/>
              <a:gd name="connsiteY20" fmla="*/ 38543135 h 41487309"/>
              <a:gd name="connsiteX21" fmla="*/ 6731189 w 9162819"/>
              <a:gd name="connsiteY21" fmla="*/ 40409095 h 41487309"/>
              <a:gd name="connsiteX22" fmla="*/ 6276125 w 9162819"/>
              <a:gd name="connsiteY22" fmla="*/ 39640415 h 41487309"/>
              <a:gd name="connsiteX23" fmla="*/ 5361725 w 9162819"/>
              <a:gd name="connsiteY23" fmla="*/ 39914735 h 41487309"/>
              <a:gd name="connsiteX24" fmla="*/ 3124834 w 9162819"/>
              <a:gd name="connsiteY24" fmla="*/ 40563427 h 41487309"/>
              <a:gd name="connsiteX25" fmla="*/ 3468296 w 9162819"/>
              <a:gd name="connsiteY25" fmla="*/ 40126155 h 41487309"/>
              <a:gd name="connsiteX26" fmla="*/ 1211257 w 9162819"/>
              <a:gd name="connsiteY26" fmla="*/ 39920379 h 41487309"/>
              <a:gd name="connsiteX27" fmla="*/ 2437909 w 9162819"/>
              <a:gd name="connsiteY27" fmla="*/ 39174444 h 41487309"/>
              <a:gd name="connsiteX28" fmla="*/ 3002168 w 9162819"/>
              <a:gd name="connsiteY28" fmla="*/ 38968669 h 41487309"/>
              <a:gd name="connsiteX29" fmla="*/ 4376018 w 9162819"/>
              <a:gd name="connsiteY29" fmla="*/ 37245302 h 41487309"/>
              <a:gd name="connsiteX30" fmla="*/ 3492829 w 9162819"/>
              <a:gd name="connsiteY30" fmla="*/ 30403279 h 41487309"/>
              <a:gd name="connsiteX31" fmla="*/ 475266 w 9162819"/>
              <a:gd name="connsiteY31" fmla="*/ 29683066 h 41487309"/>
              <a:gd name="connsiteX32" fmla="*/ 1824583 w 9162819"/>
              <a:gd name="connsiteY32" fmla="*/ 19420030 h 41487309"/>
              <a:gd name="connsiteX33" fmla="*/ 1284856 w 9162819"/>
              <a:gd name="connsiteY33" fmla="*/ 19317142 h 41487309"/>
              <a:gd name="connsiteX34" fmla="*/ 990460 w 9162819"/>
              <a:gd name="connsiteY34" fmla="*/ 18725539 h 41487309"/>
              <a:gd name="connsiteX35" fmla="*/ 818729 w 9162819"/>
              <a:gd name="connsiteY35" fmla="*/ 18262545 h 41487309"/>
              <a:gd name="connsiteX36" fmla="*/ 229936 w 9162819"/>
              <a:gd name="connsiteY36" fmla="*/ 17773829 h 41487309"/>
              <a:gd name="connsiteX37" fmla="*/ 279002 w 9162819"/>
              <a:gd name="connsiteY37" fmla="*/ 17130781 h 41487309"/>
              <a:gd name="connsiteX38" fmla="*/ 843262 w 9162819"/>
              <a:gd name="connsiteY38" fmla="*/ 15201639 h 41487309"/>
              <a:gd name="connsiteX39" fmla="*/ 214696 w 9162819"/>
              <a:gd name="connsiteY39" fmla="*/ 14892977 h 41487309"/>
              <a:gd name="connsiteX40" fmla="*/ 745130 w 9162819"/>
              <a:gd name="connsiteY40" fmla="*/ 12886669 h 41487309"/>
              <a:gd name="connsiteX41" fmla="*/ 205403 w 9162819"/>
              <a:gd name="connsiteY41" fmla="*/ 12475119 h 41487309"/>
              <a:gd name="connsiteX42" fmla="*/ 426200 w 9162819"/>
              <a:gd name="connsiteY42" fmla="*/ 11986403 h 41487309"/>
              <a:gd name="connsiteX43" fmla="*/ 696064 w 9162819"/>
              <a:gd name="connsiteY43" fmla="*/ 11729184 h 41487309"/>
              <a:gd name="connsiteX44" fmla="*/ 1235790 w 9162819"/>
              <a:gd name="connsiteY44" fmla="*/ 10726030 h 41487309"/>
              <a:gd name="connsiteX45" fmla="*/ 2192579 w 9162819"/>
              <a:gd name="connsiteY45" fmla="*/ 10571698 h 41487309"/>
              <a:gd name="connsiteX46" fmla="*/ 2801405 w 9162819"/>
              <a:gd name="connsiteY46" fmla="*/ 7910735 h 41487309"/>
              <a:gd name="connsiteX47" fmla="*/ 3990125 w 9162819"/>
              <a:gd name="connsiteY47" fmla="*/ 7544975 h 41487309"/>
              <a:gd name="connsiteX48" fmla="*/ 4355885 w 9162819"/>
              <a:gd name="connsiteY48" fmla="*/ 6081935 h 41487309"/>
              <a:gd name="connsiteX49" fmla="*/ 3335765 w 9162819"/>
              <a:gd name="connsiteY49" fmla="*/ 5730991 h 41487309"/>
              <a:gd name="connsiteX50" fmla="*/ 3171125 w 9162819"/>
              <a:gd name="connsiteY50" fmla="*/ 5131152 h 41487309"/>
              <a:gd name="connsiteX51" fmla="*/ 3100565 w 9162819"/>
              <a:gd name="connsiteY51" fmla="*/ 4823283 h 41487309"/>
              <a:gd name="connsiteX52" fmla="*/ 2709965 w 9162819"/>
              <a:gd name="connsiteY52" fmla="*/ 4618895 h 41487309"/>
              <a:gd name="connsiteX53" fmla="*/ 2888885 w 9162819"/>
              <a:gd name="connsiteY53" fmla="*/ 3617462 h 41487309"/>
              <a:gd name="connsiteX54" fmla="*/ 2653685 w 9162819"/>
              <a:gd name="connsiteY54" fmla="*/ 3283937 h 41487309"/>
              <a:gd name="connsiteX55" fmla="*/ 2435645 w 9162819"/>
              <a:gd name="connsiteY55" fmla="*/ 2515775 h 41487309"/>
              <a:gd name="connsiteX56" fmla="*/ 2435645 w 9162819"/>
              <a:gd name="connsiteY56" fmla="*/ 1784255 h 41487309"/>
              <a:gd name="connsiteX57" fmla="*/ 3958879 w 9162819"/>
              <a:gd name="connsiteY57" fmla="*/ 618010 h 41487309"/>
              <a:gd name="connsiteX58" fmla="*/ 4809245 w 9162819"/>
              <a:gd name="connsiteY58" fmla="*/ 163991 h 41487309"/>
              <a:gd name="connsiteX0" fmla="*/ 4809245 w 9162819"/>
              <a:gd name="connsiteY0" fmla="*/ 163991 h 41487309"/>
              <a:gd name="connsiteX1" fmla="*/ 6299285 w 9162819"/>
              <a:gd name="connsiteY1" fmla="*/ 515387 h 41487309"/>
              <a:gd name="connsiteX2" fmla="*/ 7404725 w 9162819"/>
              <a:gd name="connsiteY2" fmla="*/ 1721208 h 41487309"/>
              <a:gd name="connsiteX3" fmla="*/ 7216565 w 9162819"/>
              <a:gd name="connsiteY3" fmla="*/ 2644815 h 41487309"/>
              <a:gd name="connsiteX4" fmla="*/ 7051925 w 9162819"/>
              <a:gd name="connsiteY4" fmla="*/ 3696701 h 41487309"/>
              <a:gd name="connsiteX5" fmla="*/ 7240085 w 9162819"/>
              <a:gd name="connsiteY5" fmla="*/ 5005145 h 41487309"/>
              <a:gd name="connsiteX6" fmla="*/ 6863765 w 9162819"/>
              <a:gd name="connsiteY6" fmla="*/ 5261703 h 41487309"/>
              <a:gd name="connsiteX7" fmla="*/ 7028405 w 9162819"/>
              <a:gd name="connsiteY7" fmla="*/ 5758919 h 41487309"/>
              <a:gd name="connsiteX8" fmla="*/ 7122485 w 9162819"/>
              <a:gd name="connsiteY8" fmla="*/ 6287933 h 41487309"/>
              <a:gd name="connsiteX9" fmla="*/ 8310596 w 9162819"/>
              <a:gd name="connsiteY9" fmla="*/ 7459349 h 41487309"/>
              <a:gd name="connsiteX10" fmla="*/ 8693831 w 9162819"/>
              <a:gd name="connsiteY10" fmla="*/ 9542823 h 41487309"/>
              <a:gd name="connsiteX11" fmla="*/ 8227703 w 9162819"/>
              <a:gd name="connsiteY11" fmla="*/ 13812657 h 41487309"/>
              <a:gd name="connsiteX12" fmla="*/ 7295449 w 9162819"/>
              <a:gd name="connsiteY12" fmla="*/ 15896130 h 41487309"/>
              <a:gd name="connsiteX13" fmla="*/ 7197316 w 9162819"/>
              <a:gd name="connsiteY13" fmla="*/ 15896130 h 41487309"/>
              <a:gd name="connsiteX14" fmla="*/ 7724950 w 9162819"/>
              <a:gd name="connsiteY14" fmla="*/ 17542332 h 41487309"/>
              <a:gd name="connsiteX15" fmla="*/ 7724950 w 9162819"/>
              <a:gd name="connsiteY15" fmla="*/ 21323450 h 41487309"/>
              <a:gd name="connsiteX16" fmla="*/ 6733325 w 9162819"/>
              <a:gd name="connsiteY16" fmla="*/ 25558655 h 41487309"/>
              <a:gd name="connsiteX17" fmla="*/ 6363193 w 9162819"/>
              <a:gd name="connsiteY17" fmla="*/ 30403279 h 41487309"/>
              <a:gd name="connsiteX18" fmla="*/ 6550445 w 9162819"/>
              <a:gd name="connsiteY18" fmla="*/ 35891375 h 41487309"/>
              <a:gd name="connsiteX19" fmla="*/ 7464845 w 9162819"/>
              <a:gd name="connsiteY19" fmla="*/ 37262975 h 41487309"/>
              <a:gd name="connsiteX20" fmla="*/ 6733325 w 9162819"/>
              <a:gd name="connsiteY20" fmla="*/ 38543135 h 41487309"/>
              <a:gd name="connsiteX21" fmla="*/ 6731189 w 9162819"/>
              <a:gd name="connsiteY21" fmla="*/ 40409095 h 41487309"/>
              <a:gd name="connsiteX22" fmla="*/ 6276125 w 9162819"/>
              <a:gd name="connsiteY22" fmla="*/ 39640415 h 41487309"/>
              <a:gd name="connsiteX23" fmla="*/ 5946132 w 9162819"/>
              <a:gd name="connsiteY23" fmla="*/ 40769202 h 41487309"/>
              <a:gd name="connsiteX24" fmla="*/ 3124834 w 9162819"/>
              <a:gd name="connsiteY24" fmla="*/ 40563427 h 41487309"/>
              <a:gd name="connsiteX25" fmla="*/ 3468296 w 9162819"/>
              <a:gd name="connsiteY25" fmla="*/ 40126155 h 41487309"/>
              <a:gd name="connsiteX26" fmla="*/ 1211257 w 9162819"/>
              <a:gd name="connsiteY26" fmla="*/ 39920379 h 41487309"/>
              <a:gd name="connsiteX27" fmla="*/ 2437909 w 9162819"/>
              <a:gd name="connsiteY27" fmla="*/ 39174444 h 41487309"/>
              <a:gd name="connsiteX28" fmla="*/ 3002168 w 9162819"/>
              <a:gd name="connsiteY28" fmla="*/ 38968669 h 41487309"/>
              <a:gd name="connsiteX29" fmla="*/ 4376018 w 9162819"/>
              <a:gd name="connsiteY29" fmla="*/ 37245302 h 41487309"/>
              <a:gd name="connsiteX30" fmla="*/ 3492829 w 9162819"/>
              <a:gd name="connsiteY30" fmla="*/ 30403279 h 41487309"/>
              <a:gd name="connsiteX31" fmla="*/ 475266 w 9162819"/>
              <a:gd name="connsiteY31" fmla="*/ 29683066 h 41487309"/>
              <a:gd name="connsiteX32" fmla="*/ 1824583 w 9162819"/>
              <a:gd name="connsiteY32" fmla="*/ 19420030 h 41487309"/>
              <a:gd name="connsiteX33" fmla="*/ 1284856 w 9162819"/>
              <a:gd name="connsiteY33" fmla="*/ 19317142 h 41487309"/>
              <a:gd name="connsiteX34" fmla="*/ 990460 w 9162819"/>
              <a:gd name="connsiteY34" fmla="*/ 18725539 h 41487309"/>
              <a:gd name="connsiteX35" fmla="*/ 818729 w 9162819"/>
              <a:gd name="connsiteY35" fmla="*/ 18262545 h 41487309"/>
              <a:gd name="connsiteX36" fmla="*/ 229936 w 9162819"/>
              <a:gd name="connsiteY36" fmla="*/ 17773829 h 41487309"/>
              <a:gd name="connsiteX37" fmla="*/ 279002 w 9162819"/>
              <a:gd name="connsiteY37" fmla="*/ 17130781 h 41487309"/>
              <a:gd name="connsiteX38" fmla="*/ 843262 w 9162819"/>
              <a:gd name="connsiteY38" fmla="*/ 15201639 h 41487309"/>
              <a:gd name="connsiteX39" fmla="*/ 214696 w 9162819"/>
              <a:gd name="connsiteY39" fmla="*/ 14892977 h 41487309"/>
              <a:gd name="connsiteX40" fmla="*/ 745130 w 9162819"/>
              <a:gd name="connsiteY40" fmla="*/ 12886669 h 41487309"/>
              <a:gd name="connsiteX41" fmla="*/ 205403 w 9162819"/>
              <a:gd name="connsiteY41" fmla="*/ 12475119 h 41487309"/>
              <a:gd name="connsiteX42" fmla="*/ 426200 w 9162819"/>
              <a:gd name="connsiteY42" fmla="*/ 11986403 h 41487309"/>
              <a:gd name="connsiteX43" fmla="*/ 696064 w 9162819"/>
              <a:gd name="connsiteY43" fmla="*/ 11729184 h 41487309"/>
              <a:gd name="connsiteX44" fmla="*/ 1235790 w 9162819"/>
              <a:gd name="connsiteY44" fmla="*/ 10726030 h 41487309"/>
              <a:gd name="connsiteX45" fmla="*/ 2192579 w 9162819"/>
              <a:gd name="connsiteY45" fmla="*/ 10571698 h 41487309"/>
              <a:gd name="connsiteX46" fmla="*/ 2801405 w 9162819"/>
              <a:gd name="connsiteY46" fmla="*/ 7910735 h 41487309"/>
              <a:gd name="connsiteX47" fmla="*/ 3990125 w 9162819"/>
              <a:gd name="connsiteY47" fmla="*/ 7544975 h 41487309"/>
              <a:gd name="connsiteX48" fmla="*/ 4355885 w 9162819"/>
              <a:gd name="connsiteY48" fmla="*/ 6081935 h 41487309"/>
              <a:gd name="connsiteX49" fmla="*/ 3335765 w 9162819"/>
              <a:gd name="connsiteY49" fmla="*/ 5730991 h 41487309"/>
              <a:gd name="connsiteX50" fmla="*/ 3171125 w 9162819"/>
              <a:gd name="connsiteY50" fmla="*/ 5131152 h 41487309"/>
              <a:gd name="connsiteX51" fmla="*/ 3100565 w 9162819"/>
              <a:gd name="connsiteY51" fmla="*/ 4823283 h 41487309"/>
              <a:gd name="connsiteX52" fmla="*/ 2709965 w 9162819"/>
              <a:gd name="connsiteY52" fmla="*/ 4618895 h 41487309"/>
              <a:gd name="connsiteX53" fmla="*/ 2888885 w 9162819"/>
              <a:gd name="connsiteY53" fmla="*/ 3617462 h 41487309"/>
              <a:gd name="connsiteX54" fmla="*/ 2653685 w 9162819"/>
              <a:gd name="connsiteY54" fmla="*/ 3283937 h 41487309"/>
              <a:gd name="connsiteX55" fmla="*/ 2435645 w 9162819"/>
              <a:gd name="connsiteY55" fmla="*/ 2515775 h 41487309"/>
              <a:gd name="connsiteX56" fmla="*/ 2435645 w 9162819"/>
              <a:gd name="connsiteY56" fmla="*/ 1784255 h 41487309"/>
              <a:gd name="connsiteX57" fmla="*/ 3958879 w 9162819"/>
              <a:gd name="connsiteY57" fmla="*/ 618010 h 41487309"/>
              <a:gd name="connsiteX58" fmla="*/ 4809245 w 9162819"/>
              <a:gd name="connsiteY58" fmla="*/ 163991 h 41487309"/>
              <a:gd name="connsiteX0" fmla="*/ 4809245 w 9162819"/>
              <a:gd name="connsiteY0" fmla="*/ 163991 h 41188914"/>
              <a:gd name="connsiteX1" fmla="*/ 6299285 w 9162819"/>
              <a:gd name="connsiteY1" fmla="*/ 515387 h 41188914"/>
              <a:gd name="connsiteX2" fmla="*/ 7404725 w 9162819"/>
              <a:gd name="connsiteY2" fmla="*/ 1721208 h 41188914"/>
              <a:gd name="connsiteX3" fmla="*/ 7216565 w 9162819"/>
              <a:gd name="connsiteY3" fmla="*/ 2644815 h 41188914"/>
              <a:gd name="connsiteX4" fmla="*/ 7051925 w 9162819"/>
              <a:gd name="connsiteY4" fmla="*/ 3696701 h 41188914"/>
              <a:gd name="connsiteX5" fmla="*/ 7240085 w 9162819"/>
              <a:gd name="connsiteY5" fmla="*/ 5005145 h 41188914"/>
              <a:gd name="connsiteX6" fmla="*/ 6863765 w 9162819"/>
              <a:gd name="connsiteY6" fmla="*/ 5261703 h 41188914"/>
              <a:gd name="connsiteX7" fmla="*/ 7028405 w 9162819"/>
              <a:gd name="connsiteY7" fmla="*/ 5758919 h 41188914"/>
              <a:gd name="connsiteX8" fmla="*/ 7122485 w 9162819"/>
              <a:gd name="connsiteY8" fmla="*/ 6287933 h 41188914"/>
              <a:gd name="connsiteX9" fmla="*/ 8310596 w 9162819"/>
              <a:gd name="connsiteY9" fmla="*/ 7459349 h 41188914"/>
              <a:gd name="connsiteX10" fmla="*/ 8693831 w 9162819"/>
              <a:gd name="connsiteY10" fmla="*/ 9542823 h 41188914"/>
              <a:gd name="connsiteX11" fmla="*/ 8227703 w 9162819"/>
              <a:gd name="connsiteY11" fmla="*/ 13812657 h 41188914"/>
              <a:gd name="connsiteX12" fmla="*/ 7295449 w 9162819"/>
              <a:gd name="connsiteY12" fmla="*/ 15896130 h 41188914"/>
              <a:gd name="connsiteX13" fmla="*/ 7197316 w 9162819"/>
              <a:gd name="connsiteY13" fmla="*/ 15896130 h 41188914"/>
              <a:gd name="connsiteX14" fmla="*/ 7724950 w 9162819"/>
              <a:gd name="connsiteY14" fmla="*/ 17542332 h 41188914"/>
              <a:gd name="connsiteX15" fmla="*/ 7724950 w 9162819"/>
              <a:gd name="connsiteY15" fmla="*/ 21323450 h 41188914"/>
              <a:gd name="connsiteX16" fmla="*/ 6733325 w 9162819"/>
              <a:gd name="connsiteY16" fmla="*/ 25558655 h 41188914"/>
              <a:gd name="connsiteX17" fmla="*/ 6363193 w 9162819"/>
              <a:gd name="connsiteY17" fmla="*/ 30403279 h 41188914"/>
              <a:gd name="connsiteX18" fmla="*/ 6550445 w 9162819"/>
              <a:gd name="connsiteY18" fmla="*/ 35891375 h 41188914"/>
              <a:gd name="connsiteX19" fmla="*/ 7464845 w 9162819"/>
              <a:gd name="connsiteY19" fmla="*/ 37262975 h 41188914"/>
              <a:gd name="connsiteX20" fmla="*/ 6733325 w 9162819"/>
              <a:gd name="connsiteY20" fmla="*/ 38543135 h 41188914"/>
              <a:gd name="connsiteX21" fmla="*/ 6731189 w 9162819"/>
              <a:gd name="connsiteY21" fmla="*/ 40409095 h 41188914"/>
              <a:gd name="connsiteX22" fmla="*/ 6276125 w 9162819"/>
              <a:gd name="connsiteY22" fmla="*/ 39640415 h 41188914"/>
              <a:gd name="connsiteX23" fmla="*/ 5946132 w 9162819"/>
              <a:gd name="connsiteY23" fmla="*/ 40769202 h 41188914"/>
              <a:gd name="connsiteX24" fmla="*/ 3124834 w 9162819"/>
              <a:gd name="connsiteY24" fmla="*/ 40563427 h 41188914"/>
              <a:gd name="connsiteX25" fmla="*/ 3468296 w 9162819"/>
              <a:gd name="connsiteY25" fmla="*/ 40126155 h 41188914"/>
              <a:gd name="connsiteX26" fmla="*/ 1211257 w 9162819"/>
              <a:gd name="connsiteY26" fmla="*/ 39920379 h 41188914"/>
              <a:gd name="connsiteX27" fmla="*/ 2437909 w 9162819"/>
              <a:gd name="connsiteY27" fmla="*/ 39174444 h 41188914"/>
              <a:gd name="connsiteX28" fmla="*/ 3002168 w 9162819"/>
              <a:gd name="connsiteY28" fmla="*/ 38968669 h 41188914"/>
              <a:gd name="connsiteX29" fmla="*/ 4376018 w 9162819"/>
              <a:gd name="connsiteY29" fmla="*/ 37245302 h 41188914"/>
              <a:gd name="connsiteX30" fmla="*/ 3492829 w 9162819"/>
              <a:gd name="connsiteY30" fmla="*/ 30403279 h 41188914"/>
              <a:gd name="connsiteX31" fmla="*/ 475266 w 9162819"/>
              <a:gd name="connsiteY31" fmla="*/ 29683066 h 41188914"/>
              <a:gd name="connsiteX32" fmla="*/ 1824583 w 9162819"/>
              <a:gd name="connsiteY32" fmla="*/ 19420030 h 41188914"/>
              <a:gd name="connsiteX33" fmla="*/ 1284856 w 9162819"/>
              <a:gd name="connsiteY33" fmla="*/ 19317142 h 41188914"/>
              <a:gd name="connsiteX34" fmla="*/ 990460 w 9162819"/>
              <a:gd name="connsiteY34" fmla="*/ 18725539 h 41188914"/>
              <a:gd name="connsiteX35" fmla="*/ 818729 w 9162819"/>
              <a:gd name="connsiteY35" fmla="*/ 18262545 h 41188914"/>
              <a:gd name="connsiteX36" fmla="*/ 229936 w 9162819"/>
              <a:gd name="connsiteY36" fmla="*/ 17773829 h 41188914"/>
              <a:gd name="connsiteX37" fmla="*/ 279002 w 9162819"/>
              <a:gd name="connsiteY37" fmla="*/ 17130781 h 41188914"/>
              <a:gd name="connsiteX38" fmla="*/ 843262 w 9162819"/>
              <a:gd name="connsiteY38" fmla="*/ 15201639 h 41188914"/>
              <a:gd name="connsiteX39" fmla="*/ 214696 w 9162819"/>
              <a:gd name="connsiteY39" fmla="*/ 14892977 h 41188914"/>
              <a:gd name="connsiteX40" fmla="*/ 745130 w 9162819"/>
              <a:gd name="connsiteY40" fmla="*/ 12886669 h 41188914"/>
              <a:gd name="connsiteX41" fmla="*/ 205403 w 9162819"/>
              <a:gd name="connsiteY41" fmla="*/ 12475119 h 41188914"/>
              <a:gd name="connsiteX42" fmla="*/ 426200 w 9162819"/>
              <a:gd name="connsiteY42" fmla="*/ 11986403 h 41188914"/>
              <a:gd name="connsiteX43" fmla="*/ 696064 w 9162819"/>
              <a:gd name="connsiteY43" fmla="*/ 11729184 h 41188914"/>
              <a:gd name="connsiteX44" fmla="*/ 1235790 w 9162819"/>
              <a:gd name="connsiteY44" fmla="*/ 10726030 h 41188914"/>
              <a:gd name="connsiteX45" fmla="*/ 2192579 w 9162819"/>
              <a:gd name="connsiteY45" fmla="*/ 10571698 h 41188914"/>
              <a:gd name="connsiteX46" fmla="*/ 2801405 w 9162819"/>
              <a:gd name="connsiteY46" fmla="*/ 7910735 h 41188914"/>
              <a:gd name="connsiteX47" fmla="*/ 3990125 w 9162819"/>
              <a:gd name="connsiteY47" fmla="*/ 7544975 h 41188914"/>
              <a:gd name="connsiteX48" fmla="*/ 4355885 w 9162819"/>
              <a:gd name="connsiteY48" fmla="*/ 6081935 h 41188914"/>
              <a:gd name="connsiteX49" fmla="*/ 3335765 w 9162819"/>
              <a:gd name="connsiteY49" fmla="*/ 5730991 h 41188914"/>
              <a:gd name="connsiteX50" fmla="*/ 3171125 w 9162819"/>
              <a:gd name="connsiteY50" fmla="*/ 5131152 h 41188914"/>
              <a:gd name="connsiteX51" fmla="*/ 3100565 w 9162819"/>
              <a:gd name="connsiteY51" fmla="*/ 4823283 h 41188914"/>
              <a:gd name="connsiteX52" fmla="*/ 2709965 w 9162819"/>
              <a:gd name="connsiteY52" fmla="*/ 4618895 h 41188914"/>
              <a:gd name="connsiteX53" fmla="*/ 2888885 w 9162819"/>
              <a:gd name="connsiteY53" fmla="*/ 3617462 h 41188914"/>
              <a:gd name="connsiteX54" fmla="*/ 2653685 w 9162819"/>
              <a:gd name="connsiteY54" fmla="*/ 3283937 h 41188914"/>
              <a:gd name="connsiteX55" fmla="*/ 2435645 w 9162819"/>
              <a:gd name="connsiteY55" fmla="*/ 2515775 h 41188914"/>
              <a:gd name="connsiteX56" fmla="*/ 2435645 w 9162819"/>
              <a:gd name="connsiteY56" fmla="*/ 1784255 h 41188914"/>
              <a:gd name="connsiteX57" fmla="*/ 3958879 w 9162819"/>
              <a:gd name="connsiteY57" fmla="*/ 618010 h 41188914"/>
              <a:gd name="connsiteX58" fmla="*/ 4809245 w 9162819"/>
              <a:gd name="connsiteY58" fmla="*/ 163991 h 41188914"/>
              <a:gd name="connsiteX0" fmla="*/ 4809245 w 9162819"/>
              <a:gd name="connsiteY0" fmla="*/ 163991 h 41188914"/>
              <a:gd name="connsiteX1" fmla="*/ 6299285 w 9162819"/>
              <a:gd name="connsiteY1" fmla="*/ 515387 h 41188914"/>
              <a:gd name="connsiteX2" fmla="*/ 7404725 w 9162819"/>
              <a:gd name="connsiteY2" fmla="*/ 1721208 h 41188914"/>
              <a:gd name="connsiteX3" fmla="*/ 7216565 w 9162819"/>
              <a:gd name="connsiteY3" fmla="*/ 2644815 h 41188914"/>
              <a:gd name="connsiteX4" fmla="*/ 7051925 w 9162819"/>
              <a:gd name="connsiteY4" fmla="*/ 3696701 h 41188914"/>
              <a:gd name="connsiteX5" fmla="*/ 7240085 w 9162819"/>
              <a:gd name="connsiteY5" fmla="*/ 5005145 h 41188914"/>
              <a:gd name="connsiteX6" fmla="*/ 6863765 w 9162819"/>
              <a:gd name="connsiteY6" fmla="*/ 5261703 h 41188914"/>
              <a:gd name="connsiteX7" fmla="*/ 7028405 w 9162819"/>
              <a:gd name="connsiteY7" fmla="*/ 5758919 h 41188914"/>
              <a:gd name="connsiteX8" fmla="*/ 7122485 w 9162819"/>
              <a:gd name="connsiteY8" fmla="*/ 6287933 h 41188914"/>
              <a:gd name="connsiteX9" fmla="*/ 8310596 w 9162819"/>
              <a:gd name="connsiteY9" fmla="*/ 7459349 h 41188914"/>
              <a:gd name="connsiteX10" fmla="*/ 8693831 w 9162819"/>
              <a:gd name="connsiteY10" fmla="*/ 9542823 h 41188914"/>
              <a:gd name="connsiteX11" fmla="*/ 8227703 w 9162819"/>
              <a:gd name="connsiteY11" fmla="*/ 13812657 h 41188914"/>
              <a:gd name="connsiteX12" fmla="*/ 7295449 w 9162819"/>
              <a:gd name="connsiteY12" fmla="*/ 15896130 h 41188914"/>
              <a:gd name="connsiteX13" fmla="*/ 7197316 w 9162819"/>
              <a:gd name="connsiteY13" fmla="*/ 15896130 h 41188914"/>
              <a:gd name="connsiteX14" fmla="*/ 7724950 w 9162819"/>
              <a:gd name="connsiteY14" fmla="*/ 17542332 h 41188914"/>
              <a:gd name="connsiteX15" fmla="*/ 7724950 w 9162819"/>
              <a:gd name="connsiteY15" fmla="*/ 21323450 h 41188914"/>
              <a:gd name="connsiteX16" fmla="*/ 6733325 w 9162819"/>
              <a:gd name="connsiteY16" fmla="*/ 25558655 h 41188914"/>
              <a:gd name="connsiteX17" fmla="*/ 6363193 w 9162819"/>
              <a:gd name="connsiteY17" fmla="*/ 30403279 h 41188914"/>
              <a:gd name="connsiteX18" fmla="*/ 6550445 w 9162819"/>
              <a:gd name="connsiteY18" fmla="*/ 35891375 h 41188914"/>
              <a:gd name="connsiteX19" fmla="*/ 7464845 w 9162819"/>
              <a:gd name="connsiteY19" fmla="*/ 37262975 h 41188914"/>
              <a:gd name="connsiteX20" fmla="*/ 6733325 w 9162819"/>
              <a:gd name="connsiteY20" fmla="*/ 38543135 h 41188914"/>
              <a:gd name="connsiteX21" fmla="*/ 6731189 w 9162819"/>
              <a:gd name="connsiteY21" fmla="*/ 40409095 h 41188914"/>
              <a:gd name="connsiteX22" fmla="*/ 5897066 w 9162819"/>
              <a:gd name="connsiteY22" fmla="*/ 40177598 h 41188914"/>
              <a:gd name="connsiteX23" fmla="*/ 5946132 w 9162819"/>
              <a:gd name="connsiteY23" fmla="*/ 40769202 h 41188914"/>
              <a:gd name="connsiteX24" fmla="*/ 3124834 w 9162819"/>
              <a:gd name="connsiteY24" fmla="*/ 40563427 h 41188914"/>
              <a:gd name="connsiteX25" fmla="*/ 3468296 w 9162819"/>
              <a:gd name="connsiteY25" fmla="*/ 40126155 h 41188914"/>
              <a:gd name="connsiteX26" fmla="*/ 1211257 w 9162819"/>
              <a:gd name="connsiteY26" fmla="*/ 39920379 h 41188914"/>
              <a:gd name="connsiteX27" fmla="*/ 2437909 w 9162819"/>
              <a:gd name="connsiteY27" fmla="*/ 39174444 h 41188914"/>
              <a:gd name="connsiteX28" fmla="*/ 3002168 w 9162819"/>
              <a:gd name="connsiteY28" fmla="*/ 38968669 h 41188914"/>
              <a:gd name="connsiteX29" fmla="*/ 4376018 w 9162819"/>
              <a:gd name="connsiteY29" fmla="*/ 37245302 h 41188914"/>
              <a:gd name="connsiteX30" fmla="*/ 3492829 w 9162819"/>
              <a:gd name="connsiteY30" fmla="*/ 30403279 h 41188914"/>
              <a:gd name="connsiteX31" fmla="*/ 475266 w 9162819"/>
              <a:gd name="connsiteY31" fmla="*/ 29683066 h 41188914"/>
              <a:gd name="connsiteX32" fmla="*/ 1824583 w 9162819"/>
              <a:gd name="connsiteY32" fmla="*/ 19420030 h 41188914"/>
              <a:gd name="connsiteX33" fmla="*/ 1284856 w 9162819"/>
              <a:gd name="connsiteY33" fmla="*/ 19317142 h 41188914"/>
              <a:gd name="connsiteX34" fmla="*/ 990460 w 9162819"/>
              <a:gd name="connsiteY34" fmla="*/ 18725539 h 41188914"/>
              <a:gd name="connsiteX35" fmla="*/ 818729 w 9162819"/>
              <a:gd name="connsiteY35" fmla="*/ 18262545 h 41188914"/>
              <a:gd name="connsiteX36" fmla="*/ 229936 w 9162819"/>
              <a:gd name="connsiteY36" fmla="*/ 17773829 h 41188914"/>
              <a:gd name="connsiteX37" fmla="*/ 279002 w 9162819"/>
              <a:gd name="connsiteY37" fmla="*/ 17130781 h 41188914"/>
              <a:gd name="connsiteX38" fmla="*/ 843262 w 9162819"/>
              <a:gd name="connsiteY38" fmla="*/ 15201639 h 41188914"/>
              <a:gd name="connsiteX39" fmla="*/ 214696 w 9162819"/>
              <a:gd name="connsiteY39" fmla="*/ 14892977 h 41188914"/>
              <a:gd name="connsiteX40" fmla="*/ 745130 w 9162819"/>
              <a:gd name="connsiteY40" fmla="*/ 12886669 h 41188914"/>
              <a:gd name="connsiteX41" fmla="*/ 205403 w 9162819"/>
              <a:gd name="connsiteY41" fmla="*/ 12475119 h 41188914"/>
              <a:gd name="connsiteX42" fmla="*/ 426200 w 9162819"/>
              <a:gd name="connsiteY42" fmla="*/ 11986403 h 41188914"/>
              <a:gd name="connsiteX43" fmla="*/ 696064 w 9162819"/>
              <a:gd name="connsiteY43" fmla="*/ 11729184 h 41188914"/>
              <a:gd name="connsiteX44" fmla="*/ 1235790 w 9162819"/>
              <a:gd name="connsiteY44" fmla="*/ 10726030 h 41188914"/>
              <a:gd name="connsiteX45" fmla="*/ 2192579 w 9162819"/>
              <a:gd name="connsiteY45" fmla="*/ 10571698 h 41188914"/>
              <a:gd name="connsiteX46" fmla="*/ 2801405 w 9162819"/>
              <a:gd name="connsiteY46" fmla="*/ 7910735 h 41188914"/>
              <a:gd name="connsiteX47" fmla="*/ 3990125 w 9162819"/>
              <a:gd name="connsiteY47" fmla="*/ 7544975 h 41188914"/>
              <a:gd name="connsiteX48" fmla="*/ 4355885 w 9162819"/>
              <a:gd name="connsiteY48" fmla="*/ 6081935 h 41188914"/>
              <a:gd name="connsiteX49" fmla="*/ 3335765 w 9162819"/>
              <a:gd name="connsiteY49" fmla="*/ 5730991 h 41188914"/>
              <a:gd name="connsiteX50" fmla="*/ 3171125 w 9162819"/>
              <a:gd name="connsiteY50" fmla="*/ 5131152 h 41188914"/>
              <a:gd name="connsiteX51" fmla="*/ 3100565 w 9162819"/>
              <a:gd name="connsiteY51" fmla="*/ 4823283 h 41188914"/>
              <a:gd name="connsiteX52" fmla="*/ 2709965 w 9162819"/>
              <a:gd name="connsiteY52" fmla="*/ 4618895 h 41188914"/>
              <a:gd name="connsiteX53" fmla="*/ 2888885 w 9162819"/>
              <a:gd name="connsiteY53" fmla="*/ 3617462 h 41188914"/>
              <a:gd name="connsiteX54" fmla="*/ 2653685 w 9162819"/>
              <a:gd name="connsiteY54" fmla="*/ 3283937 h 41188914"/>
              <a:gd name="connsiteX55" fmla="*/ 2435645 w 9162819"/>
              <a:gd name="connsiteY55" fmla="*/ 2515775 h 41188914"/>
              <a:gd name="connsiteX56" fmla="*/ 2435645 w 9162819"/>
              <a:gd name="connsiteY56" fmla="*/ 1784255 h 41188914"/>
              <a:gd name="connsiteX57" fmla="*/ 3958879 w 9162819"/>
              <a:gd name="connsiteY57" fmla="*/ 618010 h 41188914"/>
              <a:gd name="connsiteX58" fmla="*/ 4809245 w 9162819"/>
              <a:gd name="connsiteY58" fmla="*/ 163991 h 41188914"/>
              <a:gd name="connsiteX0" fmla="*/ 4809245 w 9162819"/>
              <a:gd name="connsiteY0" fmla="*/ 163991 h 41188914"/>
              <a:gd name="connsiteX1" fmla="*/ 6299285 w 9162819"/>
              <a:gd name="connsiteY1" fmla="*/ 515387 h 41188914"/>
              <a:gd name="connsiteX2" fmla="*/ 7404725 w 9162819"/>
              <a:gd name="connsiteY2" fmla="*/ 1721208 h 41188914"/>
              <a:gd name="connsiteX3" fmla="*/ 7216565 w 9162819"/>
              <a:gd name="connsiteY3" fmla="*/ 2644815 h 41188914"/>
              <a:gd name="connsiteX4" fmla="*/ 7051925 w 9162819"/>
              <a:gd name="connsiteY4" fmla="*/ 3696701 h 41188914"/>
              <a:gd name="connsiteX5" fmla="*/ 7240085 w 9162819"/>
              <a:gd name="connsiteY5" fmla="*/ 5005145 h 41188914"/>
              <a:gd name="connsiteX6" fmla="*/ 6863765 w 9162819"/>
              <a:gd name="connsiteY6" fmla="*/ 5261703 h 41188914"/>
              <a:gd name="connsiteX7" fmla="*/ 7028405 w 9162819"/>
              <a:gd name="connsiteY7" fmla="*/ 5758919 h 41188914"/>
              <a:gd name="connsiteX8" fmla="*/ 7122485 w 9162819"/>
              <a:gd name="connsiteY8" fmla="*/ 6287933 h 41188914"/>
              <a:gd name="connsiteX9" fmla="*/ 8310596 w 9162819"/>
              <a:gd name="connsiteY9" fmla="*/ 7459349 h 41188914"/>
              <a:gd name="connsiteX10" fmla="*/ 8693831 w 9162819"/>
              <a:gd name="connsiteY10" fmla="*/ 9542823 h 41188914"/>
              <a:gd name="connsiteX11" fmla="*/ 8227703 w 9162819"/>
              <a:gd name="connsiteY11" fmla="*/ 13812657 h 41188914"/>
              <a:gd name="connsiteX12" fmla="*/ 7295449 w 9162819"/>
              <a:gd name="connsiteY12" fmla="*/ 15896130 h 41188914"/>
              <a:gd name="connsiteX13" fmla="*/ 7197316 w 9162819"/>
              <a:gd name="connsiteY13" fmla="*/ 15896130 h 41188914"/>
              <a:gd name="connsiteX14" fmla="*/ 7724950 w 9162819"/>
              <a:gd name="connsiteY14" fmla="*/ 17542332 h 41188914"/>
              <a:gd name="connsiteX15" fmla="*/ 7724950 w 9162819"/>
              <a:gd name="connsiteY15" fmla="*/ 21323450 h 41188914"/>
              <a:gd name="connsiteX16" fmla="*/ 6733325 w 9162819"/>
              <a:gd name="connsiteY16" fmla="*/ 25558655 h 41188914"/>
              <a:gd name="connsiteX17" fmla="*/ 6363193 w 9162819"/>
              <a:gd name="connsiteY17" fmla="*/ 30403279 h 41188914"/>
              <a:gd name="connsiteX18" fmla="*/ 6550445 w 9162819"/>
              <a:gd name="connsiteY18" fmla="*/ 35891375 h 41188914"/>
              <a:gd name="connsiteX19" fmla="*/ 7464845 w 9162819"/>
              <a:gd name="connsiteY19" fmla="*/ 37262975 h 41188914"/>
              <a:gd name="connsiteX20" fmla="*/ 6733325 w 9162819"/>
              <a:gd name="connsiteY20" fmla="*/ 38543135 h 41188914"/>
              <a:gd name="connsiteX21" fmla="*/ 6731189 w 9162819"/>
              <a:gd name="connsiteY21" fmla="*/ 40409095 h 41188914"/>
              <a:gd name="connsiteX22" fmla="*/ 6019731 w 9162819"/>
              <a:gd name="connsiteY22" fmla="*/ 40203320 h 41188914"/>
              <a:gd name="connsiteX23" fmla="*/ 5946132 w 9162819"/>
              <a:gd name="connsiteY23" fmla="*/ 40769202 h 41188914"/>
              <a:gd name="connsiteX24" fmla="*/ 3124834 w 9162819"/>
              <a:gd name="connsiteY24" fmla="*/ 40563427 h 41188914"/>
              <a:gd name="connsiteX25" fmla="*/ 3468296 w 9162819"/>
              <a:gd name="connsiteY25" fmla="*/ 40126155 h 41188914"/>
              <a:gd name="connsiteX26" fmla="*/ 1211257 w 9162819"/>
              <a:gd name="connsiteY26" fmla="*/ 39920379 h 41188914"/>
              <a:gd name="connsiteX27" fmla="*/ 2437909 w 9162819"/>
              <a:gd name="connsiteY27" fmla="*/ 39174444 h 41188914"/>
              <a:gd name="connsiteX28" fmla="*/ 3002168 w 9162819"/>
              <a:gd name="connsiteY28" fmla="*/ 38968669 h 41188914"/>
              <a:gd name="connsiteX29" fmla="*/ 4376018 w 9162819"/>
              <a:gd name="connsiteY29" fmla="*/ 37245302 h 41188914"/>
              <a:gd name="connsiteX30" fmla="*/ 3492829 w 9162819"/>
              <a:gd name="connsiteY30" fmla="*/ 30403279 h 41188914"/>
              <a:gd name="connsiteX31" fmla="*/ 475266 w 9162819"/>
              <a:gd name="connsiteY31" fmla="*/ 29683066 h 41188914"/>
              <a:gd name="connsiteX32" fmla="*/ 1824583 w 9162819"/>
              <a:gd name="connsiteY32" fmla="*/ 19420030 h 41188914"/>
              <a:gd name="connsiteX33" fmla="*/ 1284856 w 9162819"/>
              <a:gd name="connsiteY33" fmla="*/ 19317142 h 41188914"/>
              <a:gd name="connsiteX34" fmla="*/ 990460 w 9162819"/>
              <a:gd name="connsiteY34" fmla="*/ 18725539 h 41188914"/>
              <a:gd name="connsiteX35" fmla="*/ 818729 w 9162819"/>
              <a:gd name="connsiteY35" fmla="*/ 18262545 h 41188914"/>
              <a:gd name="connsiteX36" fmla="*/ 229936 w 9162819"/>
              <a:gd name="connsiteY36" fmla="*/ 17773829 h 41188914"/>
              <a:gd name="connsiteX37" fmla="*/ 279002 w 9162819"/>
              <a:gd name="connsiteY37" fmla="*/ 17130781 h 41188914"/>
              <a:gd name="connsiteX38" fmla="*/ 843262 w 9162819"/>
              <a:gd name="connsiteY38" fmla="*/ 15201639 h 41188914"/>
              <a:gd name="connsiteX39" fmla="*/ 214696 w 9162819"/>
              <a:gd name="connsiteY39" fmla="*/ 14892977 h 41188914"/>
              <a:gd name="connsiteX40" fmla="*/ 745130 w 9162819"/>
              <a:gd name="connsiteY40" fmla="*/ 12886669 h 41188914"/>
              <a:gd name="connsiteX41" fmla="*/ 205403 w 9162819"/>
              <a:gd name="connsiteY41" fmla="*/ 12475119 h 41188914"/>
              <a:gd name="connsiteX42" fmla="*/ 426200 w 9162819"/>
              <a:gd name="connsiteY42" fmla="*/ 11986403 h 41188914"/>
              <a:gd name="connsiteX43" fmla="*/ 696064 w 9162819"/>
              <a:gd name="connsiteY43" fmla="*/ 11729184 h 41188914"/>
              <a:gd name="connsiteX44" fmla="*/ 1235790 w 9162819"/>
              <a:gd name="connsiteY44" fmla="*/ 10726030 h 41188914"/>
              <a:gd name="connsiteX45" fmla="*/ 2192579 w 9162819"/>
              <a:gd name="connsiteY45" fmla="*/ 10571698 h 41188914"/>
              <a:gd name="connsiteX46" fmla="*/ 2801405 w 9162819"/>
              <a:gd name="connsiteY46" fmla="*/ 7910735 h 41188914"/>
              <a:gd name="connsiteX47" fmla="*/ 3990125 w 9162819"/>
              <a:gd name="connsiteY47" fmla="*/ 7544975 h 41188914"/>
              <a:gd name="connsiteX48" fmla="*/ 4355885 w 9162819"/>
              <a:gd name="connsiteY48" fmla="*/ 6081935 h 41188914"/>
              <a:gd name="connsiteX49" fmla="*/ 3335765 w 9162819"/>
              <a:gd name="connsiteY49" fmla="*/ 5730991 h 41188914"/>
              <a:gd name="connsiteX50" fmla="*/ 3171125 w 9162819"/>
              <a:gd name="connsiteY50" fmla="*/ 5131152 h 41188914"/>
              <a:gd name="connsiteX51" fmla="*/ 3100565 w 9162819"/>
              <a:gd name="connsiteY51" fmla="*/ 4823283 h 41188914"/>
              <a:gd name="connsiteX52" fmla="*/ 2709965 w 9162819"/>
              <a:gd name="connsiteY52" fmla="*/ 4618895 h 41188914"/>
              <a:gd name="connsiteX53" fmla="*/ 2888885 w 9162819"/>
              <a:gd name="connsiteY53" fmla="*/ 3617462 h 41188914"/>
              <a:gd name="connsiteX54" fmla="*/ 2653685 w 9162819"/>
              <a:gd name="connsiteY54" fmla="*/ 3283937 h 41188914"/>
              <a:gd name="connsiteX55" fmla="*/ 2435645 w 9162819"/>
              <a:gd name="connsiteY55" fmla="*/ 2515775 h 41188914"/>
              <a:gd name="connsiteX56" fmla="*/ 2435645 w 9162819"/>
              <a:gd name="connsiteY56" fmla="*/ 1784255 h 41188914"/>
              <a:gd name="connsiteX57" fmla="*/ 3958879 w 9162819"/>
              <a:gd name="connsiteY57" fmla="*/ 618010 h 41188914"/>
              <a:gd name="connsiteX58" fmla="*/ 4809245 w 9162819"/>
              <a:gd name="connsiteY58" fmla="*/ 163991 h 41188914"/>
              <a:gd name="connsiteX0" fmla="*/ 4809245 w 9162819"/>
              <a:gd name="connsiteY0" fmla="*/ 163991 h 41188914"/>
              <a:gd name="connsiteX1" fmla="*/ 6299285 w 9162819"/>
              <a:gd name="connsiteY1" fmla="*/ 515387 h 41188914"/>
              <a:gd name="connsiteX2" fmla="*/ 7404725 w 9162819"/>
              <a:gd name="connsiteY2" fmla="*/ 1721208 h 41188914"/>
              <a:gd name="connsiteX3" fmla="*/ 7216565 w 9162819"/>
              <a:gd name="connsiteY3" fmla="*/ 2644815 h 41188914"/>
              <a:gd name="connsiteX4" fmla="*/ 7051925 w 9162819"/>
              <a:gd name="connsiteY4" fmla="*/ 3696701 h 41188914"/>
              <a:gd name="connsiteX5" fmla="*/ 7240085 w 9162819"/>
              <a:gd name="connsiteY5" fmla="*/ 5005145 h 41188914"/>
              <a:gd name="connsiteX6" fmla="*/ 6863765 w 9162819"/>
              <a:gd name="connsiteY6" fmla="*/ 5261703 h 41188914"/>
              <a:gd name="connsiteX7" fmla="*/ 7028405 w 9162819"/>
              <a:gd name="connsiteY7" fmla="*/ 5758919 h 41188914"/>
              <a:gd name="connsiteX8" fmla="*/ 7122485 w 9162819"/>
              <a:gd name="connsiteY8" fmla="*/ 6287933 h 41188914"/>
              <a:gd name="connsiteX9" fmla="*/ 8310596 w 9162819"/>
              <a:gd name="connsiteY9" fmla="*/ 7459349 h 41188914"/>
              <a:gd name="connsiteX10" fmla="*/ 8693831 w 9162819"/>
              <a:gd name="connsiteY10" fmla="*/ 9542823 h 41188914"/>
              <a:gd name="connsiteX11" fmla="*/ 8227703 w 9162819"/>
              <a:gd name="connsiteY11" fmla="*/ 13812657 h 41188914"/>
              <a:gd name="connsiteX12" fmla="*/ 7295449 w 9162819"/>
              <a:gd name="connsiteY12" fmla="*/ 15896130 h 41188914"/>
              <a:gd name="connsiteX13" fmla="*/ 7197316 w 9162819"/>
              <a:gd name="connsiteY13" fmla="*/ 15896130 h 41188914"/>
              <a:gd name="connsiteX14" fmla="*/ 7724950 w 9162819"/>
              <a:gd name="connsiteY14" fmla="*/ 17542332 h 41188914"/>
              <a:gd name="connsiteX15" fmla="*/ 7724950 w 9162819"/>
              <a:gd name="connsiteY15" fmla="*/ 21323450 h 41188914"/>
              <a:gd name="connsiteX16" fmla="*/ 6733325 w 9162819"/>
              <a:gd name="connsiteY16" fmla="*/ 25558655 h 41188914"/>
              <a:gd name="connsiteX17" fmla="*/ 6363193 w 9162819"/>
              <a:gd name="connsiteY17" fmla="*/ 30403279 h 41188914"/>
              <a:gd name="connsiteX18" fmla="*/ 6550445 w 9162819"/>
              <a:gd name="connsiteY18" fmla="*/ 35891375 h 41188914"/>
              <a:gd name="connsiteX19" fmla="*/ 7464845 w 9162819"/>
              <a:gd name="connsiteY19" fmla="*/ 37262975 h 41188914"/>
              <a:gd name="connsiteX20" fmla="*/ 6733325 w 9162819"/>
              <a:gd name="connsiteY20" fmla="*/ 38543135 h 41188914"/>
              <a:gd name="connsiteX21" fmla="*/ 6706656 w 9162819"/>
              <a:gd name="connsiteY21" fmla="*/ 40280486 h 41188914"/>
              <a:gd name="connsiteX22" fmla="*/ 6019731 w 9162819"/>
              <a:gd name="connsiteY22" fmla="*/ 40203320 h 41188914"/>
              <a:gd name="connsiteX23" fmla="*/ 5946132 w 9162819"/>
              <a:gd name="connsiteY23" fmla="*/ 40769202 h 41188914"/>
              <a:gd name="connsiteX24" fmla="*/ 3124834 w 9162819"/>
              <a:gd name="connsiteY24" fmla="*/ 40563427 h 41188914"/>
              <a:gd name="connsiteX25" fmla="*/ 3468296 w 9162819"/>
              <a:gd name="connsiteY25" fmla="*/ 40126155 h 41188914"/>
              <a:gd name="connsiteX26" fmla="*/ 1211257 w 9162819"/>
              <a:gd name="connsiteY26" fmla="*/ 39920379 h 41188914"/>
              <a:gd name="connsiteX27" fmla="*/ 2437909 w 9162819"/>
              <a:gd name="connsiteY27" fmla="*/ 39174444 h 41188914"/>
              <a:gd name="connsiteX28" fmla="*/ 3002168 w 9162819"/>
              <a:gd name="connsiteY28" fmla="*/ 38968669 h 41188914"/>
              <a:gd name="connsiteX29" fmla="*/ 4376018 w 9162819"/>
              <a:gd name="connsiteY29" fmla="*/ 37245302 h 41188914"/>
              <a:gd name="connsiteX30" fmla="*/ 3492829 w 9162819"/>
              <a:gd name="connsiteY30" fmla="*/ 30403279 h 41188914"/>
              <a:gd name="connsiteX31" fmla="*/ 475266 w 9162819"/>
              <a:gd name="connsiteY31" fmla="*/ 29683066 h 41188914"/>
              <a:gd name="connsiteX32" fmla="*/ 1824583 w 9162819"/>
              <a:gd name="connsiteY32" fmla="*/ 19420030 h 41188914"/>
              <a:gd name="connsiteX33" fmla="*/ 1284856 w 9162819"/>
              <a:gd name="connsiteY33" fmla="*/ 19317142 h 41188914"/>
              <a:gd name="connsiteX34" fmla="*/ 990460 w 9162819"/>
              <a:gd name="connsiteY34" fmla="*/ 18725539 h 41188914"/>
              <a:gd name="connsiteX35" fmla="*/ 818729 w 9162819"/>
              <a:gd name="connsiteY35" fmla="*/ 18262545 h 41188914"/>
              <a:gd name="connsiteX36" fmla="*/ 229936 w 9162819"/>
              <a:gd name="connsiteY36" fmla="*/ 17773829 h 41188914"/>
              <a:gd name="connsiteX37" fmla="*/ 279002 w 9162819"/>
              <a:gd name="connsiteY37" fmla="*/ 17130781 h 41188914"/>
              <a:gd name="connsiteX38" fmla="*/ 843262 w 9162819"/>
              <a:gd name="connsiteY38" fmla="*/ 15201639 h 41188914"/>
              <a:gd name="connsiteX39" fmla="*/ 214696 w 9162819"/>
              <a:gd name="connsiteY39" fmla="*/ 14892977 h 41188914"/>
              <a:gd name="connsiteX40" fmla="*/ 745130 w 9162819"/>
              <a:gd name="connsiteY40" fmla="*/ 12886669 h 41188914"/>
              <a:gd name="connsiteX41" fmla="*/ 205403 w 9162819"/>
              <a:gd name="connsiteY41" fmla="*/ 12475119 h 41188914"/>
              <a:gd name="connsiteX42" fmla="*/ 426200 w 9162819"/>
              <a:gd name="connsiteY42" fmla="*/ 11986403 h 41188914"/>
              <a:gd name="connsiteX43" fmla="*/ 696064 w 9162819"/>
              <a:gd name="connsiteY43" fmla="*/ 11729184 h 41188914"/>
              <a:gd name="connsiteX44" fmla="*/ 1235790 w 9162819"/>
              <a:gd name="connsiteY44" fmla="*/ 10726030 h 41188914"/>
              <a:gd name="connsiteX45" fmla="*/ 2192579 w 9162819"/>
              <a:gd name="connsiteY45" fmla="*/ 10571698 h 41188914"/>
              <a:gd name="connsiteX46" fmla="*/ 2801405 w 9162819"/>
              <a:gd name="connsiteY46" fmla="*/ 7910735 h 41188914"/>
              <a:gd name="connsiteX47" fmla="*/ 3990125 w 9162819"/>
              <a:gd name="connsiteY47" fmla="*/ 7544975 h 41188914"/>
              <a:gd name="connsiteX48" fmla="*/ 4355885 w 9162819"/>
              <a:gd name="connsiteY48" fmla="*/ 6081935 h 41188914"/>
              <a:gd name="connsiteX49" fmla="*/ 3335765 w 9162819"/>
              <a:gd name="connsiteY49" fmla="*/ 5730991 h 41188914"/>
              <a:gd name="connsiteX50" fmla="*/ 3171125 w 9162819"/>
              <a:gd name="connsiteY50" fmla="*/ 5131152 h 41188914"/>
              <a:gd name="connsiteX51" fmla="*/ 3100565 w 9162819"/>
              <a:gd name="connsiteY51" fmla="*/ 4823283 h 41188914"/>
              <a:gd name="connsiteX52" fmla="*/ 2709965 w 9162819"/>
              <a:gd name="connsiteY52" fmla="*/ 4618895 h 41188914"/>
              <a:gd name="connsiteX53" fmla="*/ 2888885 w 9162819"/>
              <a:gd name="connsiteY53" fmla="*/ 3617462 h 41188914"/>
              <a:gd name="connsiteX54" fmla="*/ 2653685 w 9162819"/>
              <a:gd name="connsiteY54" fmla="*/ 3283937 h 41188914"/>
              <a:gd name="connsiteX55" fmla="*/ 2435645 w 9162819"/>
              <a:gd name="connsiteY55" fmla="*/ 2515775 h 41188914"/>
              <a:gd name="connsiteX56" fmla="*/ 2435645 w 9162819"/>
              <a:gd name="connsiteY56" fmla="*/ 1784255 h 41188914"/>
              <a:gd name="connsiteX57" fmla="*/ 3958879 w 9162819"/>
              <a:gd name="connsiteY57" fmla="*/ 618010 h 41188914"/>
              <a:gd name="connsiteX58" fmla="*/ 4809245 w 9162819"/>
              <a:gd name="connsiteY58" fmla="*/ 163991 h 41188914"/>
              <a:gd name="connsiteX0" fmla="*/ 4809245 w 9162819"/>
              <a:gd name="connsiteY0" fmla="*/ 163991 h 41188914"/>
              <a:gd name="connsiteX1" fmla="*/ 6299285 w 9162819"/>
              <a:gd name="connsiteY1" fmla="*/ 515387 h 41188914"/>
              <a:gd name="connsiteX2" fmla="*/ 7404725 w 9162819"/>
              <a:gd name="connsiteY2" fmla="*/ 1721208 h 41188914"/>
              <a:gd name="connsiteX3" fmla="*/ 7216565 w 9162819"/>
              <a:gd name="connsiteY3" fmla="*/ 2644815 h 41188914"/>
              <a:gd name="connsiteX4" fmla="*/ 7051925 w 9162819"/>
              <a:gd name="connsiteY4" fmla="*/ 3696701 h 41188914"/>
              <a:gd name="connsiteX5" fmla="*/ 7240085 w 9162819"/>
              <a:gd name="connsiteY5" fmla="*/ 5005145 h 41188914"/>
              <a:gd name="connsiteX6" fmla="*/ 6863765 w 9162819"/>
              <a:gd name="connsiteY6" fmla="*/ 5261703 h 41188914"/>
              <a:gd name="connsiteX7" fmla="*/ 7028405 w 9162819"/>
              <a:gd name="connsiteY7" fmla="*/ 5758919 h 41188914"/>
              <a:gd name="connsiteX8" fmla="*/ 7122485 w 9162819"/>
              <a:gd name="connsiteY8" fmla="*/ 6287933 h 41188914"/>
              <a:gd name="connsiteX9" fmla="*/ 8310596 w 9162819"/>
              <a:gd name="connsiteY9" fmla="*/ 7459349 h 41188914"/>
              <a:gd name="connsiteX10" fmla="*/ 8693831 w 9162819"/>
              <a:gd name="connsiteY10" fmla="*/ 9542823 h 41188914"/>
              <a:gd name="connsiteX11" fmla="*/ 8227703 w 9162819"/>
              <a:gd name="connsiteY11" fmla="*/ 13812657 h 41188914"/>
              <a:gd name="connsiteX12" fmla="*/ 7295449 w 9162819"/>
              <a:gd name="connsiteY12" fmla="*/ 15896130 h 41188914"/>
              <a:gd name="connsiteX13" fmla="*/ 7197316 w 9162819"/>
              <a:gd name="connsiteY13" fmla="*/ 15896130 h 41188914"/>
              <a:gd name="connsiteX14" fmla="*/ 7724950 w 9162819"/>
              <a:gd name="connsiteY14" fmla="*/ 17542332 h 41188914"/>
              <a:gd name="connsiteX15" fmla="*/ 7724950 w 9162819"/>
              <a:gd name="connsiteY15" fmla="*/ 21323450 h 41188914"/>
              <a:gd name="connsiteX16" fmla="*/ 6733325 w 9162819"/>
              <a:gd name="connsiteY16" fmla="*/ 25558655 h 41188914"/>
              <a:gd name="connsiteX17" fmla="*/ 6363193 w 9162819"/>
              <a:gd name="connsiteY17" fmla="*/ 30403279 h 41188914"/>
              <a:gd name="connsiteX18" fmla="*/ 6550445 w 9162819"/>
              <a:gd name="connsiteY18" fmla="*/ 35891375 h 41188914"/>
              <a:gd name="connsiteX19" fmla="*/ 7464845 w 9162819"/>
              <a:gd name="connsiteY19" fmla="*/ 37262975 h 41188914"/>
              <a:gd name="connsiteX20" fmla="*/ 6733325 w 9162819"/>
              <a:gd name="connsiteY20" fmla="*/ 38543135 h 41188914"/>
              <a:gd name="connsiteX21" fmla="*/ 6706656 w 9162819"/>
              <a:gd name="connsiteY21" fmla="*/ 40280486 h 41188914"/>
              <a:gd name="connsiteX22" fmla="*/ 5946132 w 9162819"/>
              <a:gd name="connsiteY22" fmla="*/ 40769202 h 41188914"/>
              <a:gd name="connsiteX23" fmla="*/ 3124834 w 9162819"/>
              <a:gd name="connsiteY23" fmla="*/ 40563427 h 41188914"/>
              <a:gd name="connsiteX24" fmla="*/ 3468296 w 9162819"/>
              <a:gd name="connsiteY24" fmla="*/ 40126155 h 41188914"/>
              <a:gd name="connsiteX25" fmla="*/ 1211257 w 9162819"/>
              <a:gd name="connsiteY25" fmla="*/ 39920379 h 41188914"/>
              <a:gd name="connsiteX26" fmla="*/ 2437909 w 9162819"/>
              <a:gd name="connsiteY26" fmla="*/ 39174444 h 41188914"/>
              <a:gd name="connsiteX27" fmla="*/ 3002168 w 9162819"/>
              <a:gd name="connsiteY27" fmla="*/ 38968669 h 41188914"/>
              <a:gd name="connsiteX28" fmla="*/ 4376018 w 9162819"/>
              <a:gd name="connsiteY28" fmla="*/ 37245302 h 41188914"/>
              <a:gd name="connsiteX29" fmla="*/ 3492829 w 9162819"/>
              <a:gd name="connsiteY29" fmla="*/ 30403279 h 41188914"/>
              <a:gd name="connsiteX30" fmla="*/ 475266 w 9162819"/>
              <a:gd name="connsiteY30" fmla="*/ 29683066 h 41188914"/>
              <a:gd name="connsiteX31" fmla="*/ 1824583 w 9162819"/>
              <a:gd name="connsiteY31" fmla="*/ 19420030 h 41188914"/>
              <a:gd name="connsiteX32" fmla="*/ 1284856 w 9162819"/>
              <a:gd name="connsiteY32" fmla="*/ 19317142 h 41188914"/>
              <a:gd name="connsiteX33" fmla="*/ 990460 w 9162819"/>
              <a:gd name="connsiteY33" fmla="*/ 18725539 h 41188914"/>
              <a:gd name="connsiteX34" fmla="*/ 818729 w 9162819"/>
              <a:gd name="connsiteY34" fmla="*/ 18262545 h 41188914"/>
              <a:gd name="connsiteX35" fmla="*/ 229936 w 9162819"/>
              <a:gd name="connsiteY35" fmla="*/ 17773829 h 41188914"/>
              <a:gd name="connsiteX36" fmla="*/ 279002 w 9162819"/>
              <a:gd name="connsiteY36" fmla="*/ 17130781 h 41188914"/>
              <a:gd name="connsiteX37" fmla="*/ 843262 w 9162819"/>
              <a:gd name="connsiteY37" fmla="*/ 15201639 h 41188914"/>
              <a:gd name="connsiteX38" fmla="*/ 214696 w 9162819"/>
              <a:gd name="connsiteY38" fmla="*/ 14892977 h 41188914"/>
              <a:gd name="connsiteX39" fmla="*/ 745130 w 9162819"/>
              <a:gd name="connsiteY39" fmla="*/ 12886669 h 41188914"/>
              <a:gd name="connsiteX40" fmla="*/ 205403 w 9162819"/>
              <a:gd name="connsiteY40" fmla="*/ 12475119 h 41188914"/>
              <a:gd name="connsiteX41" fmla="*/ 426200 w 9162819"/>
              <a:gd name="connsiteY41" fmla="*/ 11986403 h 41188914"/>
              <a:gd name="connsiteX42" fmla="*/ 696064 w 9162819"/>
              <a:gd name="connsiteY42" fmla="*/ 11729184 h 41188914"/>
              <a:gd name="connsiteX43" fmla="*/ 1235790 w 9162819"/>
              <a:gd name="connsiteY43" fmla="*/ 10726030 h 41188914"/>
              <a:gd name="connsiteX44" fmla="*/ 2192579 w 9162819"/>
              <a:gd name="connsiteY44" fmla="*/ 10571698 h 41188914"/>
              <a:gd name="connsiteX45" fmla="*/ 2801405 w 9162819"/>
              <a:gd name="connsiteY45" fmla="*/ 7910735 h 41188914"/>
              <a:gd name="connsiteX46" fmla="*/ 3990125 w 9162819"/>
              <a:gd name="connsiteY46" fmla="*/ 7544975 h 41188914"/>
              <a:gd name="connsiteX47" fmla="*/ 4355885 w 9162819"/>
              <a:gd name="connsiteY47" fmla="*/ 6081935 h 41188914"/>
              <a:gd name="connsiteX48" fmla="*/ 3335765 w 9162819"/>
              <a:gd name="connsiteY48" fmla="*/ 5730991 h 41188914"/>
              <a:gd name="connsiteX49" fmla="*/ 3171125 w 9162819"/>
              <a:gd name="connsiteY49" fmla="*/ 5131152 h 41188914"/>
              <a:gd name="connsiteX50" fmla="*/ 3100565 w 9162819"/>
              <a:gd name="connsiteY50" fmla="*/ 4823283 h 41188914"/>
              <a:gd name="connsiteX51" fmla="*/ 2709965 w 9162819"/>
              <a:gd name="connsiteY51" fmla="*/ 4618895 h 41188914"/>
              <a:gd name="connsiteX52" fmla="*/ 2888885 w 9162819"/>
              <a:gd name="connsiteY52" fmla="*/ 3617462 h 41188914"/>
              <a:gd name="connsiteX53" fmla="*/ 2653685 w 9162819"/>
              <a:gd name="connsiteY53" fmla="*/ 3283937 h 41188914"/>
              <a:gd name="connsiteX54" fmla="*/ 2435645 w 9162819"/>
              <a:gd name="connsiteY54" fmla="*/ 2515775 h 41188914"/>
              <a:gd name="connsiteX55" fmla="*/ 2435645 w 9162819"/>
              <a:gd name="connsiteY55" fmla="*/ 1784255 h 41188914"/>
              <a:gd name="connsiteX56" fmla="*/ 3958879 w 9162819"/>
              <a:gd name="connsiteY56" fmla="*/ 618010 h 41188914"/>
              <a:gd name="connsiteX57" fmla="*/ 4809245 w 9162819"/>
              <a:gd name="connsiteY57" fmla="*/ 163991 h 41188914"/>
              <a:gd name="connsiteX0" fmla="*/ 4809245 w 9162819"/>
              <a:gd name="connsiteY0" fmla="*/ 163991 h 41188914"/>
              <a:gd name="connsiteX1" fmla="*/ 6299285 w 9162819"/>
              <a:gd name="connsiteY1" fmla="*/ 515387 h 41188914"/>
              <a:gd name="connsiteX2" fmla="*/ 7404725 w 9162819"/>
              <a:gd name="connsiteY2" fmla="*/ 1721208 h 41188914"/>
              <a:gd name="connsiteX3" fmla="*/ 7216565 w 9162819"/>
              <a:gd name="connsiteY3" fmla="*/ 2644815 h 41188914"/>
              <a:gd name="connsiteX4" fmla="*/ 7051925 w 9162819"/>
              <a:gd name="connsiteY4" fmla="*/ 3696701 h 41188914"/>
              <a:gd name="connsiteX5" fmla="*/ 7240085 w 9162819"/>
              <a:gd name="connsiteY5" fmla="*/ 5005145 h 41188914"/>
              <a:gd name="connsiteX6" fmla="*/ 6863765 w 9162819"/>
              <a:gd name="connsiteY6" fmla="*/ 5261703 h 41188914"/>
              <a:gd name="connsiteX7" fmla="*/ 7028405 w 9162819"/>
              <a:gd name="connsiteY7" fmla="*/ 5758919 h 41188914"/>
              <a:gd name="connsiteX8" fmla="*/ 7122485 w 9162819"/>
              <a:gd name="connsiteY8" fmla="*/ 6287933 h 41188914"/>
              <a:gd name="connsiteX9" fmla="*/ 8310596 w 9162819"/>
              <a:gd name="connsiteY9" fmla="*/ 7459349 h 41188914"/>
              <a:gd name="connsiteX10" fmla="*/ 8693831 w 9162819"/>
              <a:gd name="connsiteY10" fmla="*/ 9542823 h 41188914"/>
              <a:gd name="connsiteX11" fmla="*/ 8227703 w 9162819"/>
              <a:gd name="connsiteY11" fmla="*/ 13812657 h 41188914"/>
              <a:gd name="connsiteX12" fmla="*/ 7295449 w 9162819"/>
              <a:gd name="connsiteY12" fmla="*/ 15896130 h 41188914"/>
              <a:gd name="connsiteX13" fmla="*/ 7197316 w 9162819"/>
              <a:gd name="connsiteY13" fmla="*/ 15896130 h 41188914"/>
              <a:gd name="connsiteX14" fmla="*/ 7724950 w 9162819"/>
              <a:gd name="connsiteY14" fmla="*/ 17542332 h 41188914"/>
              <a:gd name="connsiteX15" fmla="*/ 7724950 w 9162819"/>
              <a:gd name="connsiteY15" fmla="*/ 21323450 h 41188914"/>
              <a:gd name="connsiteX16" fmla="*/ 6733325 w 9162819"/>
              <a:gd name="connsiteY16" fmla="*/ 25558655 h 41188914"/>
              <a:gd name="connsiteX17" fmla="*/ 6363193 w 9162819"/>
              <a:gd name="connsiteY17" fmla="*/ 30403279 h 41188914"/>
              <a:gd name="connsiteX18" fmla="*/ 6550445 w 9162819"/>
              <a:gd name="connsiteY18" fmla="*/ 35891375 h 41188914"/>
              <a:gd name="connsiteX19" fmla="*/ 7464845 w 9162819"/>
              <a:gd name="connsiteY19" fmla="*/ 37262975 h 41188914"/>
              <a:gd name="connsiteX20" fmla="*/ 6733325 w 9162819"/>
              <a:gd name="connsiteY20" fmla="*/ 38543135 h 41188914"/>
              <a:gd name="connsiteX21" fmla="*/ 6706656 w 9162819"/>
              <a:gd name="connsiteY21" fmla="*/ 40280486 h 41188914"/>
              <a:gd name="connsiteX22" fmla="*/ 5946132 w 9162819"/>
              <a:gd name="connsiteY22" fmla="*/ 40769202 h 41188914"/>
              <a:gd name="connsiteX23" fmla="*/ 3124834 w 9162819"/>
              <a:gd name="connsiteY23" fmla="*/ 40563427 h 41188914"/>
              <a:gd name="connsiteX24" fmla="*/ 3468296 w 9162819"/>
              <a:gd name="connsiteY24" fmla="*/ 40126155 h 41188914"/>
              <a:gd name="connsiteX25" fmla="*/ 1211257 w 9162819"/>
              <a:gd name="connsiteY25" fmla="*/ 39920379 h 41188914"/>
              <a:gd name="connsiteX26" fmla="*/ 2437909 w 9162819"/>
              <a:gd name="connsiteY26" fmla="*/ 39174444 h 41188914"/>
              <a:gd name="connsiteX27" fmla="*/ 3002168 w 9162819"/>
              <a:gd name="connsiteY27" fmla="*/ 38968669 h 41188914"/>
              <a:gd name="connsiteX28" fmla="*/ 4376018 w 9162819"/>
              <a:gd name="connsiteY28" fmla="*/ 37245302 h 41188914"/>
              <a:gd name="connsiteX29" fmla="*/ 3492829 w 9162819"/>
              <a:gd name="connsiteY29" fmla="*/ 30403279 h 41188914"/>
              <a:gd name="connsiteX30" fmla="*/ 475266 w 9162819"/>
              <a:gd name="connsiteY30" fmla="*/ 29683066 h 41188914"/>
              <a:gd name="connsiteX31" fmla="*/ 1824583 w 9162819"/>
              <a:gd name="connsiteY31" fmla="*/ 19420030 h 41188914"/>
              <a:gd name="connsiteX32" fmla="*/ 1284856 w 9162819"/>
              <a:gd name="connsiteY32" fmla="*/ 19317142 h 41188914"/>
              <a:gd name="connsiteX33" fmla="*/ 990460 w 9162819"/>
              <a:gd name="connsiteY33" fmla="*/ 18725539 h 41188914"/>
              <a:gd name="connsiteX34" fmla="*/ 818729 w 9162819"/>
              <a:gd name="connsiteY34" fmla="*/ 18262545 h 41188914"/>
              <a:gd name="connsiteX35" fmla="*/ 229936 w 9162819"/>
              <a:gd name="connsiteY35" fmla="*/ 17773829 h 41188914"/>
              <a:gd name="connsiteX36" fmla="*/ 279002 w 9162819"/>
              <a:gd name="connsiteY36" fmla="*/ 17130781 h 41188914"/>
              <a:gd name="connsiteX37" fmla="*/ 843262 w 9162819"/>
              <a:gd name="connsiteY37" fmla="*/ 15201639 h 41188914"/>
              <a:gd name="connsiteX38" fmla="*/ 214696 w 9162819"/>
              <a:gd name="connsiteY38" fmla="*/ 14892977 h 41188914"/>
              <a:gd name="connsiteX39" fmla="*/ 745130 w 9162819"/>
              <a:gd name="connsiteY39" fmla="*/ 12886669 h 41188914"/>
              <a:gd name="connsiteX40" fmla="*/ 205403 w 9162819"/>
              <a:gd name="connsiteY40" fmla="*/ 12475119 h 41188914"/>
              <a:gd name="connsiteX41" fmla="*/ 426200 w 9162819"/>
              <a:gd name="connsiteY41" fmla="*/ 11986403 h 41188914"/>
              <a:gd name="connsiteX42" fmla="*/ 696064 w 9162819"/>
              <a:gd name="connsiteY42" fmla="*/ 11729184 h 41188914"/>
              <a:gd name="connsiteX43" fmla="*/ 1235790 w 9162819"/>
              <a:gd name="connsiteY43" fmla="*/ 10726030 h 41188914"/>
              <a:gd name="connsiteX44" fmla="*/ 2192579 w 9162819"/>
              <a:gd name="connsiteY44" fmla="*/ 10571698 h 41188914"/>
              <a:gd name="connsiteX45" fmla="*/ 2801405 w 9162819"/>
              <a:gd name="connsiteY45" fmla="*/ 7910735 h 41188914"/>
              <a:gd name="connsiteX46" fmla="*/ 3990125 w 9162819"/>
              <a:gd name="connsiteY46" fmla="*/ 7544975 h 41188914"/>
              <a:gd name="connsiteX47" fmla="*/ 4355885 w 9162819"/>
              <a:gd name="connsiteY47" fmla="*/ 6081935 h 41188914"/>
              <a:gd name="connsiteX48" fmla="*/ 3335765 w 9162819"/>
              <a:gd name="connsiteY48" fmla="*/ 5730991 h 41188914"/>
              <a:gd name="connsiteX49" fmla="*/ 3171125 w 9162819"/>
              <a:gd name="connsiteY49" fmla="*/ 5131152 h 41188914"/>
              <a:gd name="connsiteX50" fmla="*/ 3100565 w 9162819"/>
              <a:gd name="connsiteY50" fmla="*/ 4823283 h 41188914"/>
              <a:gd name="connsiteX51" fmla="*/ 2709965 w 9162819"/>
              <a:gd name="connsiteY51" fmla="*/ 4618895 h 41188914"/>
              <a:gd name="connsiteX52" fmla="*/ 2888885 w 9162819"/>
              <a:gd name="connsiteY52" fmla="*/ 3617462 h 41188914"/>
              <a:gd name="connsiteX53" fmla="*/ 2653685 w 9162819"/>
              <a:gd name="connsiteY53" fmla="*/ 3283937 h 41188914"/>
              <a:gd name="connsiteX54" fmla="*/ 2435645 w 9162819"/>
              <a:gd name="connsiteY54" fmla="*/ 2515775 h 41188914"/>
              <a:gd name="connsiteX55" fmla="*/ 2435645 w 9162819"/>
              <a:gd name="connsiteY55" fmla="*/ 1784255 h 41188914"/>
              <a:gd name="connsiteX56" fmla="*/ 3958879 w 9162819"/>
              <a:gd name="connsiteY56" fmla="*/ 618010 h 41188914"/>
              <a:gd name="connsiteX57" fmla="*/ 4809245 w 9162819"/>
              <a:gd name="connsiteY57" fmla="*/ 163991 h 41188914"/>
              <a:gd name="connsiteX0" fmla="*/ 4809245 w 9162819"/>
              <a:gd name="connsiteY0" fmla="*/ 163991 h 41188914"/>
              <a:gd name="connsiteX1" fmla="*/ 6299285 w 9162819"/>
              <a:gd name="connsiteY1" fmla="*/ 515387 h 41188914"/>
              <a:gd name="connsiteX2" fmla="*/ 7404725 w 9162819"/>
              <a:gd name="connsiteY2" fmla="*/ 1721208 h 41188914"/>
              <a:gd name="connsiteX3" fmla="*/ 7216565 w 9162819"/>
              <a:gd name="connsiteY3" fmla="*/ 2644815 h 41188914"/>
              <a:gd name="connsiteX4" fmla="*/ 7051925 w 9162819"/>
              <a:gd name="connsiteY4" fmla="*/ 3696701 h 41188914"/>
              <a:gd name="connsiteX5" fmla="*/ 7240085 w 9162819"/>
              <a:gd name="connsiteY5" fmla="*/ 5005145 h 41188914"/>
              <a:gd name="connsiteX6" fmla="*/ 6863765 w 9162819"/>
              <a:gd name="connsiteY6" fmla="*/ 5261703 h 41188914"/>
              <a:gd name="connsiteX7" fmla="*/ 7028405 w 9162819"/>
              <a:gd name="connsiteY7" fmla="*/ 5758919 h 41188914"/>
              <a:gd name="connsiteX8" fmla="*/ 7122485 w 9162819"/>
              <a:gd name="connsiteY8" fmla="*/ 6287933 h 41188914"/>
              <a:gd name="connsiteX9" fmla="*/ 8310596 w 9162819"/>
              <a:gd name="connsiteY9" fmla="*/ 7459349 h 41188914"/>
              <a:gd name="connsiteX10" fmla="*/ 8693831 w 9162819"/>
              <a:gd name="connsiteY10" fmla="*/ 9542823 h 41188914"/>
              <a:gd name="connsiteX11" fmla="*/ 8227703 w 9162819"/>
              <a:gd name="connsiteY11" fmla="*/ 13812657 h 41188914"/>
              <a:gd name="connsiteX12" fmla="*/ 7295449 w 9162819"/>
              <a:gd name="connsiteY12" fmla="*/ 15896130 h 41188914"/>
              <a:gd name="connsiteX13" fmla="*/ 7197316 w 9162819"/>
              <a:gd name="connsiteY13" fmla="*/ 15896130 h 41188914"/>
              <a:gd name="connsiteX14" fmla="*/ 7724950 w 9162819"/>
              <a:gd name="connsiteY14" fmla="*/ 17542332 h 41188914"/>
              <a:gd name="connsiteX15" fmla="*/ 7724950 w 9162819"/>
              <a:gd name="connsiteY15" fmla="*/ 21323450 h 41188914"/>
              <a:gd name="connsiteX16" fmla="*/ 6733325 w 9162819"/>
              <a:gd name="connsiteY16" fmla="*/ 25558655 h 41188914"/>
              <a:gd name="connsiteX17" fmla="*/ 6363193 w 9162819"/>
              <a:gd name="connsiteY17" fmla="*/ 30403279 h 41188914"/>
              <a:gd name="connsiteX18" fmla="*/ 6550445 w 9162819"/>
              <a:gd name="connsiteY18" fmla="*/ 35891375 h 41188914"/>
              <a:gd name="connsiteX19" fmla="*/ 7464845 w 9162819"/>
              <a:gd name="connsiteY19" fmla="*/ 37262975 h 41188914"/>
              <a:gd name="connsiteX20" fmla="*/ 6733325 w 9162819"/>
              <a:gd name="connsiteY20" fmla="*/ 38543135 h 41188914"/>
              <a:gd name="connsiteX21" fmla="*/ 6706656 w 9162819"/>
              <a:gd name="connsiteY21" fmla="*/ 40280486 h 41188914"/>
              <a:gd name="connsiteX22" fmla="*/ 5946132 w 9162819"/>
              <a:gd name="connsiteY22" fmla="*/ 40769202 h 41188914"/>
              <a:gd name="connsiteX23" fmla="*/ 3124834 w 9162819"/>
              <a:gd name="connsiteY23" fmla="*/ 40563427 h 41188914"/>
              <a:gd name="connsiteX24" fmla="*/ 3468296 w 9162819"/>
              <a:gd name="connsiteY24" fmla="*/ 40126155 h 41188914"/>
              <a:gd name="connsiteX25" fmla="*/ 1211257 w 9162819"/>
              <a:gd name="connsiteY25" fmla="*/ 39920379 h 41188914"/>
              <a:gd name="connsiteX26" fmla="*/ 2437909 w 9162819"/>
              <a:gd name="connsiteY26" fmla="*/ 39174444 h 41188914"/>
              <a:gd name="connsiteX27" fmla="*/ 3002168 w 9162819"/>
              <a:gd name="connsiteY27" fmla="*/ 38968669 h 41188914"/>
              <a:gd name="connsiteX28" fmla="*/ 4376018 w 9162819"/>
              <a:gd name="connsiteY28" fmla="*/ 37245302 h 41188914"/>
              <a:gd name="connsiteX29" fmla="*/ 3492829 w 9162819"/>
              <a:gd name="connsiteY29" fmla="*/ 30403279 h 41188914"/>
              <a:gd name="connsiteX30" fmla="*/ 475266 w 9162819"/>
              <a:gd name="connsiteY30" fmla="*/ 29683066 h 41188914"/>
              <a:gd name="connsiteX31" fmla="*/ 1824583 w 9162819"/>
              <a:gd name="connsiteY31" fmla="*/ 19420030 h 41188914"/>
              <a:gd name="connsiteX32" fmla="*/ 1284856 w 9162819"/>
              <a:gd name="connsiteY32" fmla="*/ 19317142 h 41188914"/>
              <a:gd name="connsiteX33" fmla="*/ 990460 w 9162819"/>
              <a:gd name="connsiteY33" fmla="*/ 18725539 h 41188914"/>
              <a:gd name="connsiteX34" fmla="*/ 818729 w 9162819"/>
              <a:gd name="connsiteY34" fmla="*/ 18262545 h 41188914"/>
              <a:gd name="connsiteX35" fmla="*/ 229936 w 9162819"/>
              <a:gd name="connsiteY35" fmla="*/ 17773829 h 41188914"/>
              <a:gd name="connsiteX36" fmla="*/ 279002 w 9162819"/>
              <a:gd name="connsiteY36" fmla="*/ 17130781 h 41188914"/>
              <a:gd name="connsiteX37" fmla="*/ 843262 w 9162819"/>
              <a:gd name="connsiteY37" fmla="*/ 15201639 h 41188914"/>
              <a:gd name="connsiteX38" fmla="*/ 214696 w 9162819"/>
              <a:gd name="connsiteY38" fmla="*/ 14892977 h 41188914"/>
              <a:gd name="connsiteX39" fmla="*/ 745130 w 9162819"/>
              <a:gd name="connsiteY39" fmla="*/ 12886669 h 41188914"/>
              <a:gd name="connsiteX40" fmla="*/ 205403 w 9162819"/>
              <a:gd name="connsiteY40" fmla="*/ 12475119 h 41188914"/>
              <a:gd name="connsiteX41" fmla="*/ 426200 w 9162819"/>
              <a:gd name="connsiteY41" fmla="*/ 11986403 h 41188914"/>
              <a:gd name="connsiteX42" fmla="*/ 696064 w 9162819"/>
              <a:gd name="connsiteY42" fmla="*/ 11729184 h 41188914"/>
              <a:gd name="connsiteX43" fmla="*/ 1235790 w 9162819"/>
              <a:gd name="connsiteY43" fmla="*/ 10726030 h 41188914"/>
              <a:gd name="connsiteX44" fmla="*/ 2192579 w 9162819"/>
              <a:gd name="connsiteY44" fmla="*/ 10571698 h 41188914"/>
              <a:gd name="connsiteX45" fmla="*/ 2801405 w 9162819"/>
              <a:gd name="connsiteY45" fmla="*/ 7910735 h 41188914"/>
              <a:gd name="connsiteX46" fmla="*/ 3990125 w 9162819"/>
              <a:gd name="connsiteY46" fmla="*/ 7544975 h 41188914"/>
              <a:gd name="connsiteX47" fmla="*/ 4355885 w 9162819"/>
              <a:gd name="connsiteY47" fmla="*/ 6081935 h 41188914"/>
              <a:gd name="connsiteX48" fmla="*/ 3335765 w 9162819"/>
              <a:gd name="connsiteY48" fmla="*/ 5730991 h 41188914"/>
              <a:gd name="connsiteX49" fmla="*/ 3171125 w 9162819"/>
              <a:gd name="connsiteY49" fmla="*/ 5131152 h 41188914"/>
              <a:gd name="connsiteX50" fmla="*/ 3100565 w 9162819"/>
              <a:gd name="connsiteY50" fmla="*/ 4823283 h 41188914"/>
              <a:gd name="connsiteX51" fmla="*/ 2709965 w 9162819"/>
              <a:gd name="connsiteY51" fmla="*/ 4618895 h 41188914"/>
              <a:gd name="connsiteX52" fmla="*/ 2888885 w 9162819"/>
              <a:gd name="connsiteY52" fmla="*/ 3617462 h 41188914"/>
              <a:gd name="connsiteX53" fmla="*/ 2653685 w 9162819"/>
              <a:gd name="connsiteY53" fmla="*/ 3283937 h 41188914"/>
              <a:gd name="connsiteX54" fmla="*/ 2435645 w 9162819"/>
              <a:gd name="connsiteY54" fmla="*/ 2515775 h 41188914"/>
              <a:gd name="connsiteX55" fmla="*/ 2435645 w 9162819"/>
              <a:gd name="connsiteY55" fmla="*/ 1784255 h 41188914"/>
              <a:gd name="connsiteX56" fmla="*/ 3958879 w 9162819"/>
              <a:gd name="connsiteY56" fmla="*/ 618010 h 41188914"/>
              <a:gd name="connsiteX57" fmla="*/ 4809245 w 9162819"/>
              <a:gd name="connsiteY57" fmla="*/ 163991 h 41188914"/>
              <a:gd name="connsiteX0" fmla="*/ 4809245 w 9162819"/>
              <a:gd name="connsiteY0" fmla="*/ 163991 h 41188914"/>
              <a:gd name="connsiteX1" fmla="*/ 6299285 w 9162819"/>
              <a:gd name="connsiteY1" fmla="*/ 515387 h 41188914"/>
              <a:gd name="connsiteX2" fmla="*/ 7404725 w 9162819"/>
              <a:gd name="connsiteY2" fmla="*/ 1721208 h 41188914"/>
              <a:gd name="connsiteX3" fmla="*/ 7216565 w 9162819"/>
              <a:gd name="connsiteY3" fmla="*/ 2644815 h 41188914"/>
              <a:gd name="connsiteX4" fmla="*/ 7051925 w 9162819"/>
              <a:gd name="connsiteY4" fmla="*/ 3696701 h 41188914"/>
              <a:gd name="connsiteX5" fmla="*/ 7240085 w 9162819"/>
              <a:gd name="connsiteY5" fmla="*/ 5005145 h 41188914"/>
              <a:gd name="connsiteX6" fmla="*/ 6863765 w 9162819"/>
              <a:gd name="connsiteY6" fmla="*/ 5261703 h 41188914"/>
              <a:gd name="connsiteX7" fmla="*/ 7028405 w 9162819"/>
              <a:gd name="connsiteY7" fmla="*/ 5758919 h 41188914"/>
              <a:gd name="connsiteX8" fmla="*/ 7122485 w 9162819"/>
              <a:gd name="connsiteY8" fmla="*/ 6287933 h 41188914"/>
              <a:gd name="connsiteX9" fmla="*/ 8310596 w 9162819"/>
              <a:gd name="connsiteY9" fmla="*/ 7459349 h 41188914"/>
              <a:gd name="connsiteX10" fmla="*/ 8693831 w 9162819"/>
              <a:gd name="connsiteY10" fmla="*/ 9542823 h 41188914"/>
              <a:gd name="connsiteX11" fmla="*/ 8227703 w 9162819"/>
              <a:gd name="connsiteY11" fmla="*/ 13812657 h 41188914"/>
              <a:gd name="connsiteX12" fmla="*/ 7295449 w 9162819"/>
              <a:gd name="connsiteY12" fmla="*/ 15896130 h 41188914"/>
              <a:gd name="connsiteX13" fmla="*/ 7197316 w 9162819"/>
              <a:gd name="connsiteY13" fmla="*/ 15896130 h 41188914"/>
              <a:gd name="connsiteX14" fmla="*/ 7724950 w 9162819"/>
              <a:gd name="connsiteY14" fmla="*/ 17542332 h 41188914"/>
              <a:gd name="connsiteX15" fmla="*/ 7724950 w 9162819"/>
              <a:gd name="connsiteY15" fmla="*/ 21323450 h 41188914"/>
              <a:gd name="connsiteX16" fmla="*/ 6733325 w 9162819"/>
              <a:gd name="connsiteY16" fmla="*/ 25558655 h 41188914"/>
              <a:gd name="connsiteX17" fmla="*/ 6363193 w 9162819"/>
              <a:gd name="connsiteY17" fmla="*/ 30403279 h 41188914"/>
              <a:gd name="connsiteX18" fmla="*/ 6550445 w 9162819"/>
              <a:gd name="connsiteY18" fmla="*/ 35891375 h 41188914"/>
              <a:gd name="connsiteX19" fmla="*/ 7464845 w 9162819"/>
              <a:gd name="connsiteY19" fmla="*/ 37262975 h 41188914"/>
              <a:gd name="connsiteX20" fmla="*/ 6733325 w 9162819"/>
              <a:gd name="connsiteY20" fmla="*/ 38543135 h 41188914"/>
              <a:gd name="connsiteX21" fmla="*/ 6706656 w 9162819"/>
              <a:gd name="connsiteY21" fmla="*/ 40280486 h 41188914"/>
              <a:gd name="connsiteX22" fmla="*/ 5946132 w 9162819"/>
              <a:gd name="connsiteY22" fmla="*/ 40769202 h 41188914"/>
              <a:gd name="connsiteX23" fmla="*/ 3124834 w 9162819"/>
              <a:gd name="connsiteY23" fmla="*/ 40563427 h 41188914"/>
              <a:gd name="connsiteX24" fmla="*/ 3468296 w 9162819"/>
              <a:gd name="connsiteY24" fmla="*/ 40126155 h 41188914"/>
              <a:gd name="connsiteX25" fmla="*/ 1211257 w 9162819"/>
              <a:gd name="connsiteY25" fmla="*/ 39920379 h 41188914"/>
              <a:gd name="connsiteX26" fmla="*/ 2437909 w 9162819"/>
              <a:gd name="connsiteY26" fmla="*/ 39174444 h 41188914"/>
              <a:gd name="connsiteX27" fmla="*/ 3002168 w 9162819"/>
              <a:gd name="connsiteY27" fmla="*/ 38968669 h 41188914"/>
              <a:gd name="connsiteX28" fmla="*/ 4376018 w 9162819"/>
              <a:gd name="connsiteY28" fmla="*/ 37245302 h 41188914"/>
              <a:gd name="connsiteX29" fmla="*/ 3492829 w 9162819"/>
              <a:gd name="connsiteY29" fmla="*/ 30403279 h 41188914"/>
              <a:gd name="connsiteX30" fmla="*/ 475266 w 9162819"/>
              <a:gd name="connsiteY30" fmla="*/ 29683066 h 41188914"/>
              <a:gd name="connsiteX31" fmla="*/ 1824583 w 9162819"/>
              <a:gd name="connsiteY31" fmla="*/ 19420030 h 41188914"/>
              <a:gd name="connsiteX32" fmla="*/ 1284856 w 9162819"/>
              <a:gd name="connsiteY32" fmla="*/ 19317142 h 41188914"/>
              <a:gd name="connsiteX33" fmla="*/ 990460 w 9162819"/>
              <a:gd name="connsiteY33" fmla="*/ 18725539 h 41188914"/>
              <a:gd name="connsiteX34" fmla="*/ 818729 w 9162819"/>
              <a:gd name="connsiteY34" fmla="*/ 18262545 h 41188914"/>
              <a:gd name="connsiteX35" fmla="*/ 229936 w 9162819"/>
              <a:gd name="connsiteY35" fmla="*/ 17773829 h 41188914"/>
              <a:gd name="connsiteX36" fmla="*/ 279002 w 9162819"/>
              <a:gd name="connsiteY36" fmla="*/ 17130781 h 41188914"/>
              <a:gd name="connsiteX37" fmla="*/ 843262 w 9162819"/>
              <a:gd name="connsiteY37" fmla="*/ 15201639 h 41188914"/>
              <a:gd name="connsiteX38" fmla="*/ 214696 w 9162819"/>
              <a:gd name="connsiteY38" fmla="*/ 14892977 h 41188914"/>
              <a:gd name="connsiteX39" fmla="*/ 745130 w 9162819"/>
              <a:gd name="connsiteY39" fmla="*/ 12886669 h 41188914"/>
              <a:gd name="connsiteX40" fmla="*/ 205403 w 9162819"/>
              <a:gd name="connsiteY40" fmla="*/ 12475119 h 41188914"/>
              <a:gd name="connsiteX41" fmla="*/ 426200 w 9162819"/>
              <a:gd name="connsiteY41" fmla="*/ 11986403 h 41188914"/>
              <a:gd name="connsiteX42" fmla="*/ 696064 w 9162819"/>
              <a:gd name="connsiteY42" fmla="*/ 11729184 h 41188914"/>
              <a:gd name="connsiteX43" fmla="*/ 1235790 w 9162819"/>
              <a:gd name="connsiteY43" fmla="*/ 10726030 h 41188914"/>
              <a:gd name="connsiteX44" fmla="*/ 2192579 w 9162819"/>
              <a:gd name="connsiteY44" fmla="*/ 10571698 h 41188914"/>
              <a:gd name="connsiteX45" fmla="*/ 2801405 w 9162819"/>
              <a:gd name="connsiteY45" fmla="*/ 7910735 h 41188914"/>
              <a:gd name="connsiteX46" fmla="*/ 3990125 w 9162819"/>
              <a:gd name="connsiteY46" fmla="*/ 7544975 h 41188914"/>
              <a:gd name="connsiteX47" fmla="*/ 4355885 w 9162819"/>
              <a:gd name="connsiteY47" fmla="*/ 6081935 h 41188914"/>
              <a:gd name="connsiteX48" fmla="*/ 3335765 w 9162819"/>
              <a:gd name="connsiteY48" fmla="*/ 5730991 h 41188914"/>
              <a:gd name="connsiteX49" fmla="*/ 3171125 w 9162819"/>
              <a:gd name="connsiteY49" fmla="*/ 5131152 h 41188914"/>
              <a:gd name="connsiteX50" fmla="*/ 3100565 w 9162819"/>
              <a:gd name="connsiteY50" fmla="*/ 4823283 h 41188914"/>
              <a:gd name="connsiteX51" fmla="*/ 2709965 w 9162819"/>
              <a:gd name="connsiteY51" fmla="*/ 4618895 h 41188914"/>
              <a:gd name="connsiteX52" fmla="*/ 2888885 w 9162819"/>
              <a:gd name="connsiteY52" fmla="*/ 3617462 h 41188914"/>
              <a:gd name="connsiteX53" fmla="*/ 2653685 w 9162819"/>
              <a:gd name="connsiteY53" fmla="*/ 3283937 h 41188914"/>
              <a:gd name="connsiteX54" fmla="*/ 2435645 w 9162819"/>
              <a:gd name="connsiteY54" fmla="*/ 2515775 h 41188914"/>
              <a:gd name="connsiteX55" fmla="*/ 2435645 w 9162819"/>
              <a:gd name="connsiteY55" fmla="*/ 1784255 h 41188914"/>
              <a:gd name="connsiteX56" fmla="*/ 3958879 w 9162819"/>
              <a:gd name="connsiteY56" fmla="*/ 618010 h 41188914"/>
              <a:gd name="connsiteX57" fmla="*/ 4809245 w 9162819"/>
              <a:gd name="connsiteY57" fmla="*/ 163991 h 41188914"/>
              <a:gd name="connsiteX0" fmla="*/ 4809245 w 9162819"/>
              <a:gd name="connsiteY0" fmla="*/ 163991 h 41188914"/>
              <a:gd name="connsiteX1" fmla="*/ 6299285 w 9162819"/>
              <a:gd name="connsiteY1" fmla="*/ 515387 h 41188914"/>
              <a:gd name="connsiteX2" fmla="*/ 7404725 w 9162819"/>
              <a:gd name="connsiteY2" fmla="*/ 1721208 h 41188914"/>
              <a:gd name="connsiteX3" fmla="*/ 7216565 w 9162819"/>
              <a:gd name="connsiteY3" fmla="*/ 2644815 h 41188914"/>
              <a:gd name="connsiteX4" fmla="*/ 7051925 w 9162819"/>
              <a:gd name="connsiteY4" fmla="*/ 3696701 h 41188914"/>
              <a:gd name="connsiteX5" fmla="*/ 7240085 w 9162819"/>
              <a:gd name="connsiteY5" fmla="*/ 5005145 h 41188914"/>
              <a:gd name="connsiteX6" fmla="*/ 6863765 w 9162819"/>
              <a:gd name="connsiteY6" fmla="*/ 5261703 h 41188914"/>
              <a:gd name="connsiteX7" fmla="*/ 7028405 w 9162819"/>
              <a:gd name="connsiteY7" fmla="*/ 5758919 h 41188914"/>
              <a:gd name="connsiteX8" fmla="*/ 7122485 w 9162819"/>
              <a:gd name="connsiteY8" fmla="*/ 6287933 h 41188914"/>
              <a:gd name="connsiteX9" fmla="*/ 8310596 w 9162819"/>
              <a:gd name="connsiteY9" fmla="*/ 7459349 h 41188914"/>
              <a:gd name="connsiteX10" fmla="*/ 8693831 w 9162819"/>
              <a:gd name="connsiteY10" fmla="*/ 9542823 h 41188914"/>
              <a:gd name="connsiteX11" fmla="*/ 8227703 w 9162819"/>
              <a:gd name="connsiteY11" fmla="*/ 13812657 h 41188914"/>
              <a:gd name="connsiteX12" fmla="*/ 7295449 w 9162819"/>
              <a:gd name="connsiteY12" fmla="*/ 15896130 h 41188914"/>
              <a:gd name="connsiteX13" fmla="*/ 7197316 w 9162819"/>
              <a:gd name="connsiteY13" fmla="*/ 15896130 h 41188914"/>
              <a:gd name="connsiteX14" fmla="*/ 7724950 w 9162819"/>
              <a:gd name="connsiteY14" fmla="*/ 17542332 h 41188914"/>
              <a:gd name="connsiteX15" fmla="*/ 7724950 w 9162819"/>
              <a:gd name="connsiteY15" fmla="*/ 21323450 h 41188914"/>
              <a:gd name="connsiteX16" fmla="*/ 6733325 w 9162819"/>
              <a:gd name="connsiteY16" fmla="*/ 25558655 h 41188914"/>
              <a:gd name="connsiteX17" fmla="*/ 6363193 w 9162819"/>
              <a:gd name="connsiteY17" fmla="*/ 30403279 h 41188914"/>
              <a:gd name="connsiteX18" fmla="*/ 6550445 w 9162819"/>
              <a:gd name="connsiteY18" fmla="*/ 35891375 h 41188914"/>
              <a:gd name="connsiteX19" fmla="*/ 7464845 w 9162819"/>
              <a:gd name="connsiteY19" fmla="*/ 37262975 h 41188914"/>
              <a:gd name="connsiteX20" fmla="*/ 6363193 w 9162819"/>
              <a:gd name="connsiteY20" fmla="*/ 39457385 h 41188914"/>
              <a:gd name="connsiteX21" fmla="*/ 6706656 w 9162819"/>
              <a:gd name="connsiteY21" fmla="*/ 40280486 h 41188914"/>
              <a:gd name="connsiteX22" fmla="*/ 5946132 w 9162819"/>
              <a:gd name="connsiteY22" fmla="*/ 40769202 h 41188914"/>
              <a:gd name="connsiteX23" fmla="*/ 3124834 w 9162819"/>
              <a:gd name="connsiteY23" fmla="*/ 40563427 h 41188914"/>
              <a:gd name="connsiteX24" fmla="*/ 3468296 w 9162819"/>
              <a:gd name="connsiteY24" fmla="*/ 40126155 h 41188914"/>
              <a:gd name="connsiteX25" fmla="*/ 1211257 w 9162819"/>
              <a:gd name="connsiteY25" fmla="*/ 39920379 h 41188914"/>
              <a:gd name="connsiteX26" fmla="*/ 2437909 w 9162819"/>
              <a:gd name="connsiteY26" fmla="*/ 39174444 h 41188914"/>
              <a:gd name="connsiteX27" fmla="*/ 3002168 w 9162819"/>
              <a:gd name="connsiteY27" fmla="*/ 38968669 h 41188914"/>
              <a:gd name="connsiteX28" fmla="*/ 4376018 w 9162819"/>
              <a:gd name="connsiteY28" fmla="*/ 37245302 h 41188914"/>
              <a:gd name="connsiteX29" fmla="*/ 3492829 w 9162819"/>
              <a:gd name="connsiteY29" fmla="*/ 30403279 h 41188914"/>
              <a:gd name="connsiteX30" fmla="*/ 475266 w 9162819"/>
              <a:gd name="connsiteY30" fmla="*/ 29683066 h 41188914"/>
              <a:gd name="connsiteX31" fmla="*/ 1824583 w 9162819"/>
              <a:gd name="connsiteY31" fmla="*/ 19420030 h 41188914"/>
              <a:gd name="connsiteX32" fmla="*/ 1284856 w 9162819"/>
              <a:gd name="connsiteY32" fmla="*/ 19317142 h 41188914"/>
              <a:gd name="connsiteX33" fmla="*/ 990460 w 9162819"/>
              <a:gd name="connsiteY33" fmla="*/ 18725539 h 41188914"/>
              <a:gd name="connsiteX34" fmla="*/ 818729 w 9162819"/>
              <a:gd name="connsiteY34" fmla="*/ 18262545 h 41188914"/>
              <a:gd name="connsiteX35" fmla="*/ 229936 w 9162819"/>
              <a:gd name="connsiteY35" fmla="*/ 17773829 h 41188914"/>
              <a:gd name="connsiteX36" fmla="*/ 279002 w 9162819"/>
              <a:gd name="connsiteY36" fmla="*/ 17130781 h 41188914"/>
              <a:gd name="connsiteX37" fmla="*/ 843262 w 9162819"/>
              <a:gd name="connsiteY37" fmla="*/ 15201639 h 41188914"/>
              <a:gd name="connsiteX38" fmla="*/ 214696 w 9162819"/>
              <a:gd name="connsiteY38" fmla="*/ 14892977 h 41188914"/>
              <a:gd name="connsiteX39" fmla="*/ 745130 w 9162819"/>
              <a:gd name="connsiteY39" fmla="*/ 12886669 h 41188914"/>
              <a:gd name="connsiteX40" fmla="*/ 205403 w 9162819"/>
              <a:gd name="connsiteY40" fmla="*/ 12475119 h 41188914"/>
              <a:gd name="connsiteX41" fmla="*/ 426200 w 9162819"/>
              <a:gd name="connsiteY41" fmla="*/ 11986403 h 41188914"/>
              <a:gd name="connsiteX42" fmla="*/ 696064 w 9162819"/>
              <a:gd name="connsiteY42" fmla="*/ 11729184 h 41188914"/>
              <a:gd name="connsiteX43" fmla="*/ 1235790 w 9162819"/>
              <a:gd name="connsiteY43" fmla="*/ 10726030 h 41188914"/>
              <a:gd name="connsiteX44" fmla="*/ 2192579 w 9162819"/>
              <a:gd name="connsiteY44" fmla="*/ 10571698 h 41188914"/>
              <a:gd name="connsiteX45" fmla="*/ 2801405 w 9162819"/>
              <a:gd name="connsiteY45" fmla="*/ 7910735 h 41188914"/>
              <a:gd name="connsiteX46" fmla="*/ 3990125 w 9162819"/>
              <a:gd name="connsiteY46" fmla="*/ 7544975 h 41188914"/>
              <a:gd name="connsiteX47" fmla="*/ 4355885 w 9162819"/>
              <a:gd name="connsiteY47" fmla="*/ 6081935 h 41188914"/>
              <a:gd name="connsiteX48" fmla="*/ 3335765 w 9162819"/>
              <a:gd name="connsiteY48" fmla="*/ 5730991 h 41188914"/>
              <a:gd name="connsiteX49" fmla="*/ 3171125 w 9162819"/>
              <a:gd name="connsiteY49" fmla="*/ 5131152 h 41188914"/>
              <a:gd name="connsiteX50" fmla="*/ 3100565 w 9162819"/>
              <a:gd name="connsiteY50" fmla="*/ 4823283 h 41188914"/>
              <a:gd name="connsiteX51" fmla="*/ 2709965 w 9162819"/>
              <a:gd name="connsiteY51" fmla="*/ 4618895 h 41188914"/>
              <a:gd name="connsiteX52" fmla="*/ 2888885 w 9162819"/>
              <a:gd name="connsiteY52" fmla="*/ 3617462 h 41188914"/>
              <a:gd name="connsiteX53" fmla="*/ 2653685 w 9162819"/>
              <a:gd name="connsiteY53" fmla="*/ 3283937 h 41188914"/>
              <a:gd name="connsiteX54" fmla="*/ 2435645 w 9162819"/>
              <a:gd name="connsiteY54" fmla="*/ 2515775 h 41188914"/>
              <a:gd name="connsiteX55" fmla="*/ 2435645 w 9162819"/>
              <a:gd name="connsiteY55" fmla="*/ 1784255 h 41188914"/>
              <a:gd name="connsiteX56" fmla="*/ 3958879 w 9162819"/>
              <a:gd name="connsiteY56" fmla="*/ 618010 h 41188914"/>
              <a:gd name="connsiteX57" fmla="*/ 4809245 w 9162819"/>
              <a:gd name="connsiteY57" fmla="*/ 163991 h 41188914"/>
              <a:gd name="connsiteX0" fmla="*/ 4809245 w 9162819"/>
              <a:gd name="connsiteY0" fmla="*/ 163991 h 41188914"/>
              <a:gd name="connsiteX1" fmla="*/ 6299285 w 9162819"/>
              <a:gd name="connsiteY1" fmla="*/ 515387 h 41188914"/>
              <a:gd name="connsiteX2" fmla="*/ 7404725 w 9162819"/>
              <a:gd name="connsiteY2" fmla="*/ 1721208 h 41188914"/>
              <a:gd name="connsiteX3" fmla="*/ 7216565 w 9162819"/>
              <a:gd name="connsiteY3" fmla="*/ 2644815 h 41188914"/>
              <a:gd name="connsiteX4" fmla="*/ 7051925 w 9162819"/>
              <a:gd name="connsiteY4" fmla="*/ 3696701 h 41188914"/>
              <a:gd name="connsiteX5" fmla="*/ 7240085 w 9162819"/>
              <a:gd name="connsiteY5" fmla="*/ 5005145 h 41188914"/>
              <a:gd name="connsiteX6" fmla="*/ 6863765 w 9162819"/>
              <a:gd name="connsiteY6" fmla="*/ 5261703 h 41188914"/>
              <a:gd name="connsiteX7" fmla="*/ 7028405 w 9162819"/>
              <a:gd name="connsiteY7" fmla="*/ 5758919 h 41188914"/>
              <a:gd name="connsiteX8" fmla="*/ 7122485 w 9162819"/>
              <a:gd name="connsiteY8" fmla="*/ 6287933 h 41188914"/>
              <a:gd name="connsiteX9" fmla="*/ 8310596 w 9162819"/>
              <a:gd name="connsiteY9" fmla="*/ 7459349 h 41188914"/>
              <a:gd name="connsiteX10" fmla="*/ 8693831 w 9162819"/>
              <a:gd name="connsiteY10" fmla="*/ 9542823 h 41188914"/>
              <a:gd name="connsiteX11" fmla="*/ 8227703 w 9162819"/>
              <a:gd name="connsiteY11" fmla="*/ 13812657 h 41188914"/>
              <a:gd name="connsiteX12" fmla="*/ 7295449 w 9162819"/>
              <a:gd name="connsiteY12" fmla="*/ 15896130 h 41188914"/>
              <a:gd name="connsiteX13" fmla="*/ 7197316 w 9162819"/>
              <a:gd name="connsiteY13" fmla="*/ 15896130 h 41188914"/>
              <a:gd name="connsiteX14" fmla="*/ 7724950 w 9162819"/>
              <a:gd name="connsiteY14" fmla="*/ 17542332 h 41188914"/>
              <a:gd name="connsiteX15" fmla="*/ 7724950 w 9162819"/>
              <a:gd name="connsiteY15" fmla="*/ 21323450 h 41188914"/>
              <a:gd name="connsiteX16" fmla="*/ 6733325 w 9162819"/>
              <a:gd name="connsiteY16" fmla="*/ 25558655 h 41188914"/>
              <a:gd name="connsiteX17" fmla="*/ 6363193 w 9162819"/>
              <a:gd name="connsiteY17" fmla="*/ 30403279 h 41188914"/>
              <a:gd name="connsiteX18" fmla="*/ 6550445 w 9162819"/>
              <a:gd name="connsiteY18" fmla="*/ 35891375 h 41188914"/>
              <a:gd name="connsiteX19" fmla="*/ 7464845 w 9162819"/>
              <a:gd name="connsiteY19" fmla="*/ 37262975 h 41188914"/>
              <a:gd name="connsiteX20" fmla="*/ 6657590 w 9162819"/>
              <a:gd name="connsiteY20" fmla="*/ 39457385 h 41188914"/>
              <a:gd name="connsiteX21" fmla="*/ 6706656 w 9162819"/>
              <a:gd name="connsiteY21" fmla="*/ 40280486 h 41188914"/>
              <a:gd name="connsiteX22" fmla="*/ 5946132 w 9162819"/>
              <a:gd name="connsiteY22" fmla="*/ 40769202 h 41188914"/>
              <a:gd name="connsiteX23" fmla="*/ 3124834 w 9162819"/>
              <a:gd name="connsiteY23" fmla="*/ 40563427 h 41188914"/>
              <a:gd name="connsiteX24" fmla="*/ 3468296 w 9162819"/>
              <a:gd name="connsiteY24" fmla="*/ 40126155 h 41188914"/>
              <a:gd name="connsiteX25" fmla="*/ 1211257 w 9162819"/>
              <a:gd name="connsiteY25" fmla="*/ 39920379 h 41188914"/>
              <a:gd name="connsiteX26" fmla="*/ 2437909 w 9162819"/>
              <a:gd name="connsiteY26" fmla="*/ 39174444 h 41188914"/>
              <a:gd name="connsiteX27" fmla="*/ 3002168 w 9162819"/>
              <a:gd name="connsiteY27" fmla="*/ 38968669 h 41188914"/>
              <a:gd name="connsiteX28" fmla="*/ 4376018 w 9162819"/>
              <a:gd name="connsiteY28" fmla="*/ 37245302 h 41188914"/>
              <a:gd name="connsiteX29" fmla="*/ 3492829 w 9162819"/>
              <a:gd name="connsiteY29" fmla="*/ 30403279 h 41188914"/>
              <a:gd name="connsiteX30" fmla="*/ 475266 w 9162819"/>
              <a:gd name="connsiteY30" fmla="*/ 29683066 h 41188914"/>
              <a:gd name="connsiteX31" fmla="*/ 1824583 w 9162819"/>
              <a:gd name="connsiteY31" fmla="*/ 19420030 h 41188914"/>
              <a:gd name="connsiteX32" fmla="*/ 1284856 w 9162819"/>
              <a:gd name="connsiteY32" fmla="*/ 19317142 h 41188914"/>
              <a:gd name="connsiteX33" fmla="*/ 990460 w 9162819"/>
              <a:gd name="connsiteY33" fmla="*/ 18725539 h 41188914"/>
              <a:gd name="connsiteX34" fmla="*/ 818729 w 9162819"/>
              <a:gd name="connsiteY34" fmla="*/ 18262545 h 41188914"/>
              <a:gd name="connsiteX35" fmla="*/ 229936 w 9162819"/>
              <a:gd name="connsiteY35" fmla="*/ 17773829 h 41188914"/>
              <a:gd name="connsiteX36" fmla="*/ 279002 w 9162819"/>
              <a:gd name="connsiteY36" fmla="*/ 17130781 h 41188914"/>
              <a:gd name="connsiteX37" fmla="*/ 843262 w 9162819"/>
              <a:gd name="connsiteY37" fmla="*/ 15201639 h 41188914"/>
              <a:gd name="connsiteX38" fmla="*/ 214696 w 9162819"/>
              <a:gd name="connsiteY38" fmla="*/ 14892977 h 41188914"/>
              <a:gd name="connsiteX39" fmla="*/ 745130 w 9162819"/>
              <a:gd name="connsiteY39" fmla="*/ 12886669 h 41188914"/>
              <a:gd name="connsiteX40" fmla="*/ 205403 w 9162819"/>
              <a:gd name="connsiteY40" fmla="*/ 12475119 h 41188914"/>
              <a:gd name="connsiteX41" fmla="*/ 426200 w 9162819"/>
              <a:gd name="connsiteY41" fmla="*/ 11986403 h 41188914"/>
              <a:gd name="connsiteX42" fmla="*/ 696064 w 9162819"/>
              <a:gd name="connsiteY42" fmla="*/ 11729184 h 41188914"/>
              <a:gd name="connsiteX43" fmla="*/ 1235790 w 9162819"/>
              <a:gd name="connsiteY43" fmla="*/ 10726030 h 41188914"/>
              <a:gd name="connsiteX44" fmla="*/ 2192579 w 9162819"/>
              <a:gd name="connsiteY44" fmla="*/ 10571698 h 41188914"/>
              <a:gd name="connsiteX45" fmla="*/ 2801405 w 9162819"/>
              <a:gd name="connsiteY45" fmla="*/ 7910735 h 41188914"/>
              <a:gd name="connsiteX46" fmla="*/ 3990125 w 9162819"/>
              <a:gd name="connsiteY46" fmla="*/ 7544975 h 41188914"/>
              <a:gd name="connsiteX47" fmla="*/ 4355885 w 9162819"/>
              <a:gd name="connsiteY47" fmla="*/ 6081935 h 41188914"/>
              <a:gd name="connsiteX48" fmla="*/ 3335765 w 9162819"/>
              <a:gd name="connsiteY48" fmla="*/ 5730991 h 41188914"/>
              <a:gd name="connsiteX49" fmla="*/ 3171125 w 9162819"/>
              <a:gd name="connsiteY49" fmla="*/ 5131152 h 41188914"/>
              <a:gd name="connsiteX50" fmla="*/ 3100565 w 9162819"/>
              <a:gd name="connsiteY50" fmla="*/ 4823283 h 41188914"/>
              <a:gd name="connsiteX51" fmla="*/ 2709965 w 9162819"/>
              <a:gd name="connsiteY51" fmla="*/ 4618895 h 41188914"/>
              <a:gd name="connsiteX52" fmla="*/ 2888885 w 9162819"/>
              <a:gd name="connsiteY52" fmla="*/ 3617462 h 41188914"/>
              <a:gd name="connsiteX53" fmla="*/ 2653685 w 9162819"/>
              <a:gd name="connsiteY53" fmla="*/ 3283937 h 41188914"/>
              <a:gd name="connsiteX54" fmla="*/ 2435645 w 9162819"/>
              <a:gd name="connsiteY54" fmla="*/ 2515775 h 41188914"/>
              <a:gd name="connsiteX55" fmla="*/ 2435645 w 9162819"/>
              <a:gd name="connsiteY55" fmla="*/ 1784255 h 41188914"/>
              <a:gd name="connsiteX56" fmla="*/ 3958879 w 9162819"/>
              <a:gd name="connsiteY56" fmla="*/ 618010 h 41188914"/>
              <a:gd name="connsiteX57" fmla="*/ 4809245 w 9162819"/>
              <a:gd name="connsiteY57" fmla="*/ 163991 h 41188914"/>
              <a:gd name="connsiteX0" fmla="*/ 4809245 w 9162819"/>
              <a:gd name="connsiteY0" fmla="*/ 163991 h 41188914"/>
              <a:gd name="connsiteX1" fmla="*/ 6299285 w 9162819"/>
              <a:gd name="connsiteY1" fmla="*/ 515387 h 41188914"/>
              <a:gd name="connsiteX2" fmla="*/ 7404725 w 9162819"/>
              <a:gd name="connsiteY2" fmla="*/ 1721208 h 41188914"/>
              <a:gd name="connsiteX3" fmla="*/ 7216565 w 9162819"/>
              <a:gd name="connsiteY3" fmla="*/ 2644815 h 41188914"/>
              <a:gd name="connsiteX4" fmla="*/ 7051925 w 9162819"/>
              <a:gd name="connsiteY4" fmla="*/ 3696701 h 41188914"/>
              <a:gd name="connsiteX5" fmla="*/ 7240085 w 9162819"/>
              <a:gd name="connsiteY5" fmla="*/ 5005145 h 41188914"/>
              <a:gd name="connsiteX6" fmla="*/ 6863765 w 9162819"/>
              <a:gd name="connsiteY6" fmla="*/ 5261703 h 41188914"/>
              <a:gd name="connsiteX7" fmla="*/ 7028405 w 9162819"/>
              <a:gd name="connsiteY7" fmla="*/ 5758919 h 41188914"/>
              <a:gd name="connsiteX8" fmla="*/ 7122485 w 9162819"/>
              <a:gd name="connsiteY8" fmla="*/ 6287933 h 41188914"/>
              <a:gd name="connsiteX9" fmla="*/ 8310596 w 9162819"/>
              <a:gd name="connsiteY9" fmla="*/ 7459349 h 41188914"/>
              <a:gd name="connsiteX10" fmla="*/ 8693831 w 9162819"/>
              <a:gd name="connsiteY10" fmla="*/ 9542823 h 41188914"/>
              <a:gd name="connsiteX11" fmla="*/ 8227703 w 9162819"/>
              <a:gd name="connsiteY11" fmla="*/ 13812657 h 41188914"/>
              <a:gd name="connsiteX12" fmla="*/ 7295449 w 9162819"/>
              <a:gd name="connsiteY12" fmla="*/ 15896130 h 41188914"/>
              <a:gd name="connsiteX13" fmla="*/ 7197316 w 9162819"/>
              <a:gd name="connsiteY13" fmla="*/ 15896130 h 41188914"/>
              <a:gd name="connsiteX14" fmla="*/ 7724950 w 9162819"/>
              <a:gd name="connsiteY14" fmla="*/ 17542332 h 41188914"/>
              <a:gd name="connsiteX15" fmla="*/ 7724950 w 9162819"/>
              <a:gd name="connsiteY15" fmla="*/ 21323450 h 41188914"/>
              <a:gd name="connsiteX16" fmla="*/ 6733325 w 9162819"/>
              <a:gd name="connsiteY16" fmla="*/ 25558655 h 41188914"/>
              <a:gd name="connsiteX17" fmla="*/ 6363193 w 9162819"/>
              <a:gd name="connsiteY17" fmla="*/ 30403279 h 41188914"/>
              <a:gd name="connsiteX18" fmla="*/ 6550445 w 9162819"/>
              <a:gd name="connsiteY18" fmla="*/ 35891375 h 41188914"/>
              <a:gd name="connsiteX19" fmla="*/ 6927453 w 9162819"/>
              <a:gd name="connsiteY19" fmla="*/ 38582841 h 41188914"/>
              <a:gd name="connsiteX20" fmla="*/ 6657590 w 9162819"/>
              <a:gd name="connsiteY20" fmla="*/ 39457385 h 41188914"/>
              <a:gd name="connsiteX21" fmla="*/ 6706656 w 9162819"/>
              <a:gd name="connsiteY21" fmla="*/ 40280486 h 41188914"/>
              <a:gd name="connsiteX22" fmla="*/ 5946132 w 9162819"/>
              <a:gd name="connsiteY22" fmla="*/ 40769202 h 41188914"/>
              <a:gd name="connsiteX23" fmla="*/ 3124834 w 9162819"/>
              <a:gd name="connsiteY23" fmla="*/ 40563427 h 41188914"/>
              <a:gd name="connsiteX24" fmla="*/ 3468296 w 9162819"/>
              <a:gd name="connsiteY24" fmla="*/ 40126155 h 41188914"/>
              <a:gd name="connsiteX25" fmla="*/ 1211257 w 9162819"/>
              <a:gd name="connsiteY25" fmla="*/ 39920379 h 41188914"/>
              <a:gd name="connsiteX26" fmla="*/ 2437909 w 9162819"/>
              <a:gd name="connsiteY26" fmla="*/ 39174444 h 41188914"/>
              <a:gd name="connsiteX27" fmla="*/ 3002168 w 9162819"/>
              <a:gd name="connsiteY27" fmla="*/ 38968669 h 41188914"/>
              <a:gd name="connsiteX28" fmla="*/ 4376018 w 9162819"/>
              <a:gd name="connsiteY28" fmla="*/ 37245302 h 41188914"/>
              <a:gd name="connsiteX29" fmla="*/ 3492829 w 9162819"/>
              <a:gd name="connsiteY29" fmla="*/ 30403279 h 41188914"/>
              <a:gd name="connsiteX30" fmla="*/ 475266 w 9162819"/>
              <a:gd name="connsiteY30" fmla="*/ 29683066 h 41188914"/>
              <a:gd name="connsiteX31" fmla="*/ 1824583 w 9162819"/>
              <a:gd name="connsiteY31" fmla="*/ 19420030 h 41188914"/>
              <a:gd name="connsiteX32" fmla="*/ 1284856 w 9162819"/>
              <a:gd name="connsiteY32" fmla="*/ 19317142 h 41188914"/>
              <a:gd name="connsiteX33" fmla="*/ 990460 w 9162819"/>
              <a:gd name="connsiteY33" fmla="*/ 18725539 h 41188914"/>
              <a:gd name="connsiteX34" fmla="*/ 818729 w 9162819"/>
              <a:gd name="connsiteY34" fmla="*/ 18262545 h 41188914"/>
              <a:gd name="connsiteX35" fmla="*/ 229936 w 9162819"/>
              <a:gd name="connsiteY35" fmla="*/ 17773829 h 41188914"/>
              <a:gd name="connsiteX36" fmla="*/ 279002 w 9162819"/>
              <a:gd name="connsiteY36" fmla="*/ 17130781 h 41188914"/>
              <a:gd name="connsiteX37" fmla="*/ 843262 w 9162819"/>
              <a:gd name="connsiteY37" fmla="*/ 15201639 h 41188914"/>
              <a:gd name="connsiteX38" fmla="*/ 214696 w 9162819"/>
              <a:gd name="connsiteY38" fmla="*/ 14892977 h 41188914"/>
              <a:gd name="connsiteX39" fmla="*/ 745130 w 9162819"/>
              <a:gd name="connsiteY39" fmla="*/ 12886669 h 41188914"/>
              <a:gd name="connsiteX40" fmla="*/ 205403 w 9162819"/>
              <a:gd name="connsiteY40" fmla="*/ 12475119 h 41188914"/>
              <a:gd name="connsiteX41" fmla="*/ 426200 w 9162819"/>
              <a:gd name="connsiteY41" fmla="*/ 11986403 h 41188914"/>
              <a:gd name="connsiteX42" fmla="*/ 696064 w 9162819"/>
              <a:gd name="connsiteY42" fmla="*/ 11729184 h 41188914"/>
              <a:gd name="connsiteX43" fmla="*/ 1235790 w 9162819"/>
              <a:gd name="connsiteY43" fmla="*/ 10726030 h 41188914"/>
              <a:gd name="connsiteX44" fmla="*/ 2192579 w 9162819"/>
              <a:gd name="connsiteY44" fmla="*/ 10571698 h 41188914"/>
              <a:gd name="connsiteX45" fmla="*/ 2801405 w 9162819"/>
              <a:gd name="connsiteY45" fmla="*/ 7910735 h 41188914"/>
              <a:gd name="connsiteX46" fmla="*/ 3990125 w 9162819"/>
              <a:gd name="connsiteY46" fmla="*/ 7544975 h 41188914"/>
              <a:gd name="connsiteX47" fmla="*/ 4355885 w 9162819"/>
              <a:gd name="connsiteY47" fmla="*/ 6081935 h 41188914"/>
              <a:gd name="connsiteX48" fmla="*/ 3335765 w 9162819"/>
              <a:gd name="connsiteY48" fmla="*/ 5730991 h 41188914"/>
              <a:gd name="connsiteX49" fmla="*/ 3171125 w 9162819"/>
              <a:gd name="connsiteY49" fmla="*/ 5131152 h 41188914"/>
              <a:gd name="connsiteX50" fmla="*/ 3100565 w 9162819"/>
              <a:gd name="connsiteY50" fmla="*/ 4823283 h 41188914"/>
              <a:gd name="connsiteX51" fmla="*/ 2709965 w 9162819"/>
              <a:gd name="connsiteY51" fmla="*/ 4618895 h 41188914"/>
              <a:gd name="connsiteX52" fmla="*/ 2888885 w 9162819"/>
              <a:gd name="connsiteY52" fmla="*/ 3617462 h 41188914"/>
              <a:gd name="connsiteX53" fmla="*/ 2653685 w 9162819"/>
              <a:gd name="connsiteY53" fmla="*/ 3283937 h 41188914"/>
              <a:gd name="connsiteX54" fmla="*/ 2435645 w 9162819"/>
              <a:gd name="connsiteY54" fmla="*/ 2515775 h 41188914"/>
              <a:gd name="connsiteX55" fmla="*/ 2435645 w 9162819"/>
              <a:gd name="connsiteY55" fmla="*/ 1784255 h 41188914"/>
              <a:gd name="connsiteX56" fmla="*/ 3958879 w 9162819"/>
              <a:gd name="connsiteY56" fmla="*/ 618010 h 41188914"/>
              <a:gd name="connsiteX57" fmla="*/ 4809245 w 9162819"/>
              <a:gd name="connsiteY57" fmla="*/ 163991 h 41188914"/>
              <a:gd name="connsiteX0" fmla="*/ 4809245 w 9162819"/>
              <a:gd name="connsiteY0" fmla="*/ 163991 h 41188914"/>
              <a:gd name="connsiteX1" fmla="*/ 6299285 w 9162819"/>
              <a:gd name="connsiteY1" fmla="*/ 515387 h 41188914"/>
              <a:gd name="connsiteX2" fmla="*/ 7404725 w 9162819"/>
              <a:gd name="connsiteY2" fmla="*/ 1721208 h 41188914"/>
              <a:gd name="connsiteX3" fmla="*/ 7216565 w 9162819"/>
              <a:gd name="connsiteY3" fmla="*/ 2644815 h 41188914"/>
              <a:gd name="connsiteX4" fmla="*/ 7051925 w 9162819"/>
              <a:gd name="connsiteY4" fmla="*/ 3696701 h 41188914"/>
              <a:gd name="connsiteX5" fmla="*/ 7240085 w 9162819"/>
              <a:gd name="connsiteY5" fmla="*/ 5005145 h 41188914"/>
              <a:gd name="connsiteX6" fmla="*/ 6863765 w 9162819"/>
              <a:gd name="connsiteY6" fmla="*/ 5261703 h 41188914"/>
              <a:gd name="connsiteX7" fmla="*/ 7028405 w 9162819"/>
              <a:gd name="connsiteY7" fmla="*/ 5758919 h 41188914"/>
              <a:gd name="connsiteX8" fmla="*/ 7122485 w 9162819"/>
              <a:gd name="connsiteY8" fmla="*/ 6287933 h 41188914"/>
              <a:gd name="connsiteX9" fmla="*/ 8310596 w 9162819"/>
              <a:gd name="connsiteY9" fmla="*/ 7459349 h 41188914"/>
              <a:gd name="connsiteX10" fmla="*/ 8693831 w 9162819"/>
              <a:gd name="connsiteY10" fmla="*/ 9542823 h 41188914"/>
              <a:gd name="connsiteX11" fmla="*/ 8227703 w 9162819"/>
              <a:gd name="connsiteY11" fmla="*/ 13812657 h 41188914"/>
              <a:gd name="connsiteX12" fmla="*/ 7295449 w 9162819"/>
              <a:gd name="connsiteY12" fmla="*/ 15896130 h 41188914"/>
              <a:gd name="connsiteX13" fmla="*/ 7197316 w 9162819"/>
              <a:gd name="connsiteY13" fmla="*/ 15896130 h 41188914"/>
              <a:gd name="connsiteX14" fmla="*/ 7724950 w 9162819"/>
              <a:gd name="connsiteY14" fmla="*/ 17542332 h 41188914"/>
              <a:gd name="connsiteX15" fmla="*/ 7724950 w 9162819"/>
              <a:gd name="connsiteY15" fmla="*/ 21323450 h 41188914"/>
              <a:gd name="connsiteX16" fmla="*/ 6733325 w 9162819"/>
              <a:gd name="connsiteY16" fmla="*/ 25558655 h 41188914"/>
              <a:gd name="connsiteX17" fmla="*/ 6363193 w 9162819"/>
              <a:gd name="connsiteY17" fmla="*/ 30403279 h 41188914"/>
              <a:gd name="connsiteX18" fmla="*/ 6550445 w 9162819"/>
              <a:gd name="connsiteY18" fmla="*/ 35891375 h 41188914"/>
              <a:gd name="connsiteX19" fmla="*/ 6657590 w 9162819"/>
              <a:gd name="connsiteY19" fmla="*/ 39457385 h 41188914"/>
              <a:gd name="connsiteX20" fmla="*/ 6706656 w 9162819"/>
              <a:gd name="connsiteY20" fmla="*/ 40280486 h 41188914"/>
              <a:gd name="connsiteX21" fmla="*/ 5946132 w 9162819"/>
              <a:gd name="connsiteY21" fmla="*/ 40769202 h 41188914"/>
              <a:gd name="connsiteX22" fmla="*/ 3124834 w 9162819"/>
              <a:gd name="connsiteY22" fmla="*/ 40563427 h 41188914"/>
              <a:gd name="connsiteX23" fmla="*/ 3468296 w 9162819"/>
              <a:gd name="connsiteY23" fmla="*/ 40126155 h 41188914"/>
              <a:gd name="connsiteX24" fmla="*/ 1211257 w 9162819"/>
              <a:gd name="connsiteY24" fmla="*/ 39920379 h 41188914"/>
              <a:gd name="connsiteX25" fmla="*/ 2437909 w 9162819"/>
              <a:gd name="connsiteY25" fmla="*/ 39174444 h 41188914"/>
              <a:gd name="connsiteX26" fmla="*/ 3002168 w 9162819"/>
              <a:gd name="connsiteY26" fmla="*/ 38968669 h 41188914"/>
              <a:gd name="connsiteX27" fmla="*/ 4376018 w 9162819"/>
              <a:gd name="connsiteY27" fmla="*/ 37245302 h 41188914"/>
              <a:gd name="connsiteX28" fmla="*/ 3492829 w 9162819"/>
              <a:gd name="connsiteY28" fmla="*/ 30403279 h 41188914"/>
              <a:gd name="connsiteX29" fmla="*/ 475266 w 9162819"/>
              <a:gd name="connsiteY29" fmla="*/ 29683066 h 41188914"/>
              <a:gd name="connsiteX30" fmla="*/ 1824583 w 9162819"/>
              <a:gd name="connsiteY30" fmla="*/ 19420030 h 41188914"/>
              <a:gd name="connsiteX31" fmla="*/ 1284856 w 9162819"/>
              <a:gd name="connsiteY31" fmla="*/ 19317142 h 41188914"/>
              <a:gd name="connsiteX32" fmla="*/ 990460 w 9162819"/>
              <a:gd name="connsiteY32" fmla="*/ 18725539 h 41188914"/>
              <a:gd name="connsiteX33" fmla="*/ 818729 w 9162819"/>
              <a:gd name="connsiteY33" fmla="*/ 18262545 h 41188914"/>
              <a:gd name="connsiteX34" fmla="*/ 229936 w 9162819"/>
              <a:gd name="connsiteY34" fmla="*/ 17773829 h 41188914"/>
              <a:gd name="connsiteX35" fmla="*/ 279002 w 9162819"/>
              <a:gd name="connsiteY35" fmla="*/ 17130781 h 41188914"/>
              <a:gd name="connsiteX36" fmla="*/ 843262 w 9162819"/>
              <a:gd name="connsiteY36" fmla="*/ 15201639 h 41188914"/>
              <a:gd name="connsiteX37" fmla="*/ 214696 w 9162819"/>
              <a:gd name="connsiteY37" fmla="*/ 14892977 h 41188914"/>
              <a:gd name="connsiteX38" fmla="*/ 745130 w 9162819"/>
              <a:gd name="connsiteY38" fmla="*/ 12886669 h 41188914"/>
              <a:gd name="connsiteX39" fmla="*/ 205403 w 9162819"/>
              <a:gd name="connsiteY39" fmla="*/ 12475119 h 41188914"/>
              <a:gd name="connsiteX40" fmla="*/ 426200 w 9162819"/>
              <a:gd name="connsiteY40" fmla="*/ 11986403 h 41188914"/>
              <a:gd name="connsiteX41" fmla="*/ 696064 w 9162819"/>
              <a:gd name="connsiteY41" fmla="*/ 11729184 h 41188914"/>
              <a:gd name="connsiteX42" fmla="*/ 1235790 w 9162819"/>
              <a:gd name="connsiteY42" fmla="*/ 10726030 h 41188914"/>
              <a:gd name="connsiteX43" fmla="*/ 2192579 w 9162819"/>
              <a:gd name="connsiteY43" fmla="*/ 10571698 h 41188914"/>
              <a:gd name="connsiteX44" fmla="*/ 2801405 w 9162819"/>
              <a:gd name="connsiteY44" fmla="*/ 7910735 h 41188914"/>
              <a:gd name="connsiteX45" fmla="*/ 3990125 w 9162819"/>
              <a:gd name="connsiteY45" fmla="*/ 7544975 h 41188914"/>
              <a:gd name="connsiteX46" fmla="*/ 4355885 w 9162819"/>
              <a:gd name="connsiteY46" fmla="*/ 6081935 h 41188914"/>
              <a:gd name="connsiteX47" fmla="*/ 3335765 w 9162819"/>
              <a:gd name="connsiteY47" fmla="*/ 5730991 h 41188914"/>
              <a:gd name="connsiteX48" fmla="*/ 3171125 w 9162819"/>
              <a:gd name="connsiteY48" fmla="*/ 5131152 h 41188914"/>
              <a:gd name="connsiteX49" fmla="*/ 3100565 w 9162819"/>
              <a:gd name="connsiteY49" fmla="*/ 4823283 h 41188914"/>
              <a:gd name="connsiteX50" fmla="*/ 2709965 w 9162819"/>
              <a:gd name="connsiteY50" fmla="*/ 4618895 h 41188914"/>
              <a:gd name="connsiteX51" fmla="*/ 2888885 w 9162819"/>
              <a:gd name="connsiteY51" fmla="*/ 3617462 h 41188914"/>
              <a:gd name="connsiteX52" fmla="*/ 2653685 w 9162819"/>
              <a:gd name="connsiteY52" fmla="*/ 3283937 h 41188914"/>
              <a:gd name="connsiteX53" fmla="*/ 2435645 w 9162819"/>
              <a:gd name="connsiteY53" fmla="*/ 2515775 h 41188914"/>
              <a:gd name="connsiteX54" fmla="*/ 2435645 w 9162819"/>
              <a:gd name="connsiteY54" fmla="*/ 1784255 h 41188914"/>
              <a:gd name="connsiteX55" fmla="*/ 3958879 w 9162819"/>
              <a:gd name="connsiteY55" fmla="*/ 618010 h 41188914"/>
              <a:gd name="connsiteX56" fmla="*/ 4809245 w 9162819"/>
              <a:gd name="connsiteY56" fmla="*/ 163991 h 41188914"/>
              <a:gd name="connsiteX0" fmla="*/ 4809245 w 9162819"/>
              <a:gd name="connsiteY0" fmla="*/ 163991 h 41188914"/>
              <a:gd name="connsiteX1" fmla="*/ 6299285 w 9162819"/>
              <a:gd name="connsiteY1" fmla="*/ 515387 h 41188914"/>
              <a:gd name="connsiteX2" fmla="*/ 7404725 w 9162819"/>
              <a:gd name="connsiteY2" fmla="*/ 1721208 h 41188914"/>
              <a:gd name="connsiteX3" fmla="*/ 7216565 w 9162819"/>
              <a:gd name="connsiteY3" fmla="*/ 2644815 h 41188914"/>
              <a:gd name="connsiteX4" fmla="*/ 7051925 w 9162819"/>
              <a:gd name="connsiteY4" fmla="*/ 3696701 h 41188914"/>
              <a:gd name="connsiteX5" fmla="*/ 7240085 w 9162819"/>
              <a:gd name="connsiteY5" fmla="*/ 5005145 h 41188914"/>
              <a:gd name="connsiteX6" fmla="*/ 6863765 w 9162819"/>
              <a:gd name="connsiteY6" fmla="*/ 5261703 h 41188914"/>
              <a:gd name="connsiteX7" fmla="*/ 7028405 w 9162819"/>
              <a:gd name="connsiteY7" fmla="*/ 5758919 h 41188914"/>
              <a:gd name="connsiteX8" fmla="*/ 7122485 w 9162819"/>
              <a:gd name="connsiteY8" fmla="*/ 6287933 h 41188914"/>
              <a:gd name="connsiteX9" fmla="*/ 8310596 w 9162819"/>
              <a:gd name="connsiteY9" fmla="*/ 7459349 h 41188914"/>
              <a:gd name="connsiteX10" fmla="*/ 8693831 w 9162819"/>
              <a:gd name="connsiteY10" fmla="*/ 9542823 h 41188914"/>
              <a:gd name="connsiteX11" fmla="*/ 8227703 w 9162819"/>
              <a:gd name="connsiteY11" fmla="*/ 13812657 h 41188914"/>
              <a:gd name="connsiteX12" fmla="*/ 7295449 w 9162819"/>
              <a:gd name="connsiteY12" fmla="*/ 15896130 h 41188914"/>
              <a:gd name="connsiteX13" fmla="*/ 7197316 w 9162819"/>
              <a:gd name="connsiteY13" fmla="*/ 15896130 h 41188914"/>
              <a:gd name="connsiteX14" fmla="*/ 7724950 w 9162819"/>
              <a:gd name="connsiteY14" fmla="*/ 17542332 h 41188914"/>
              <a:gd name="connsiteX15" fmla="*/ 7724950 w 9162819"/>
              <a:gd name="connsiteY15" fmla="*/ 21323450 h 41188914"/>
              <a:gd name="connsiteX16" fmla="*/ 6733325 w 9162819"/>
              <a:gd name="connsiteY16" fmla="*/ 25558655 h 41188914"/>
              <a:gd name="connsiteX17" fmla="*/ 6363193 w 9162819"/>
              <a:gd name="connsiteY17" fmla="*/ 30403279 h 41188914"/>
              <a:gd name="connsiteX18" fmla="*/ 6550445 w 9162819"/>
              <a:gd name="connsiteY18" fmla="*/ 35891375 h 41188914"/>
              <a:gd name="connsiteX19" fmla="*/ 6657590 w 9162819"/>
              <a:gd name="connsiteY19" fmla="*/ 39457385 h 41188914"/>
              <a:gd name="connsiteX20" fmla="*/ 6706656 w 9162819"/>
              <a:gd name="connsiteY20" fmla="*/ 40280486 h 41188914"/>
              <a:gd name="connsiteX21" fmla="*/ 5946132 w 9162819"/>
              <a:gd name="connsiteY21" fmla="*/ 40769202 h 41188914"/>
              <a:gd name="connsiteX22" fmla="*/ 3124834 w 9162819"/>
              <a:gd name="connsiteY22" fmla="*/ 40563427 h 41188914"/>
              <a:gd name="connsiteX23" fmla="*/ 3468296 w 9162819"/>
              <a:gd name="connsiteY23" fmla="*/ 40126155 h 41188914"/>
              <a:gd name="connsiteX24" fmla="*/ 1211257 w 9162819"/>
              <a:gd name="connsiteY24" fmla="*/ 39920379 h 41188914"/>
              <a:gd name="connsiteX25" fmla="*/ 2437909 w 9162819"/>
              <a:gd name="connsiteY25" fmla="*/ 39174444 h 41188914"/>
              <a:gd name="connsiteX26" fmla="*/ 3002168 w 9162819"/>
              <a:gd name="connsiteY26" fmla="*/ 38968669 h 41188914"/>
              <a:gd name="connsiteX27" fmla="*/ 4376018 w 9162819"/>
              <a:gd name="connsiteY27" fmla="*/ 37245302 h 41188914"/>
              <a:gd name="connsiteX28" fmla="*/ 3492829 w 9162819"/>
              <a:gd name="connsiteY28" fmla="*/ 30403279 h 41188914"/>
              <a:gd name="connsiteX29" fmla="*/ 475266 w 9162819"/>
              <a:gd name="connsiteY29" fmla="*/ 29683066 h 41188914"/>
              <a:gd name="connsiteX30" fmla="*/ 1824583 w 9162819"/>
              <a:gd name="connsiteY30" fmla="*/ 19420030 h 41188914"/>
              <a:gd name="connsiteX31" fmla="*/ 1284856 w 9162819"/>
              <a:gd name="connsiteY31" fmla="*/ 19317142 h 41188914"/>
              <a:gd name="connsiteX32" fmla="*/ 990460 w 9162819"/>
              <a:gd name="connsiteY32" fmla="*/ 18725539 h 41188914"/>
              <a:gd name="connsiteX33" fmla="*/ 818729 w 9162819"/>
              <a:gd name="connsiteY33" fmla="*/ 18262545 h 41188914"/>
              <a:gd name="connsiteX34" fmla="*/ 229936 w 9162819"/>
              <a:gd name="connsiteY34" fmla="*/ 17773829 h 41188914"/>
              <a:gd name="connsiteX35" fmla="*/ 279002 w 9162819"/>
              <a:gd name="connsiteY35" fmla="*/ 17130781 h 41188914"/>
              <a:gd name="connsiteX36" fmla="*/ 843262 w 9162819"/>
              <a:gd name="connsiteY36" fmla="*/ 15201639 h 41188914"/>
              <a:gd name="connsiteX37" fmla="*/ 214696 w 9162819"/>
              <a:gd name="connsiteY37" fmla="*/ 14892977 h 41188914"/>
              <a:gd name="connsiteX38" fmla="*/ 745130 w 9162819"/>
              <a:gd name="connsiteY38" fmla="*/ 12886669 h 41188914"/>
              <a:gd name="connsiteX39" fmla="*/ 205403 w 9162819"/>
              <a:gd name="connsiteY39" fmla="*/ 12475119 h 41188914"/>
              <a:gd name="connsiteX40" fmla="*/ 426200 w 9162819"/>
              <a:gd name="connsiteY40" fmla="*/ 11986403 h 41188914"/>
              <a:gd name="connsiteX41" fmla="*/ 696064 w 9162819"/>
              <a:gd name="connsiteY41" fmla="*/ 11729184 h 41188914"/>
              <a:gd name="connsiteX42" fmla="*/ 1235790 w 9162819"/>
              <a:gd name="connsiteY42" fmla="*/ 10726030 h 41188914"/>
              <a:gd name="connsiteX43" fmla="*/ 2192579 w 9162819"/>
              <a:gd name="connsiteY43" fmla="*/ 10571698 h 41188914"/>
              <a:gd name="connsiteX44" fmla="*/ 2801405 w 9162819"/>
              <a:gd name="connsiteY44" fmla="*/ 7910735 h 41188914"/>
              <a:gd name="connsiteX45" fmla="*/ 3990125 w 9162819"/>
              <a:gd name="connsiteY45" fmla="*/ 7544975 h 41188914"/>
              <a:gd name="connsiteX46" fmla="*/ 4355885 w 9162819"/>
              <a:gd name="connsiteY46" fmla="*/ 6081935 h 41188914"/>
              <a:gd name="connsiteX47" fmla="*/ 3335765 w 9162819"/>
              <a:gd name="connsiteY47" fmla="*/ 5730991 h 41188914"/>
              <a:gd name="connsiteX48" fmla="*/ 3171125 w 9162819"/>
              <a:gd name="connsiteY48" fmla="*/ 5131152 h 41188914"/>
              <a:gd name="connsiteX49" fmla="*/ 3100565 w 9162819"/>
              <a:gd name="connsiteY49" fmla="*/ 4823283 h 41188914"/>
              <a:gd name="connsiteX50" fmla="*/ 2709965 w 9162819"/>
              <a:gd name="connsiteY50" fmla="*/ 4618895 h 41188914"/>
              <a:gd name="connsiteX51" fmla="*/ 2888885 w 9162819"/>
              <a:gd name="connsiteY51" fmla="*/ 3617462 h 41188914"/>
              <a:gd name="connsiteX52" fmla="*/ 2653685 w 9162819"/>
              <a:gd name="connsiteY52" fmla="*/ 3283937 h 41188914"/>
              <a:gd name="connsiteX53" fmla="*/ 2435645 w 9162819"/>
              <a:gd name="connsiteY53" fmla="*/ 2515775 h 41188914"/>
              <a:gd name="connsiteX54" fmla="*/ 2435645 w 9162819"/>
              <a:gd name="connsiteY54" fmla="*/ 1784255 h 41188914"/>
              <a:gd name="connsiteX55" fmla="*/ 3958879 w 9162819"/>
              <a:gd name="connsiteY55" fmla="*/ 618010 h 41188914"/>
              <a:gd name="connsiteX56" fmla="*/ 4809245 w 9162819"/>
              <a:gd name="connsiteY56" fmla="*/ 163991 h 41188914"/>
              <a:gd name="connsiteX0" fmla="*/ 4809245 w 9162819"/>
              <a:gd name="connsiteY0" fmla="*/ 163991 h 41188914"/>
              <a:gd name="connsiteX1" fmla="*/ 6299285 w 9162819"/>
              <a:gd name="connsiteY1" fmla="*/ 515387 h 41188914"/>
              <a:gd name="connsiteX2" fmla="*/ 7404725 w 9162819"/>
              <a:gd name="connsiteY2" fmla="*/ 1721208 h 41188914"/>
              <a:gd name="connsiteX3" fmla="*/ 7216565 w 9162819"/>
              <a:gd name="connsiteY3" fmla="*/ 2644815 h 41188914"/>
              <a:gd name="connsiteX4" fmla="*/ 7051925 w 9162819"/>
              <a:gd name="connsiteY4" fmla="*/ 3696701 h 41188914"/>
              <a:gd name="connsiteX5" fmla="*/ 7240085 w 9162819"/>
              <a:gd name="connsiteY5" fmla="*/ 5005145 h 41188914"/>
              <a:gd name="connsiteX6" fmla="*/ 6863765 w 9162819"/>
              <a:gd name="connsiteY6" fmla="*/ 5261703 h 41188914"/>
              <a:gd name="connsiteX7" fmla="*/ 7028405 w 9162819"/>
              <a:gd name="connsiteY7" fmla="*/ 5758919 h 41188914"/>
              <a:gd name="connsiteX8" fmla="*/ 7122485 w 9162819"/>
              <a:gd name="connsiteY8" fmla="*/ 6287933 h 41188914"/>
              <a:gd name="connsiteX9" fmla="*/ 8310596 w 9162819"/>
              <a:gd name="connsiteY9" fmla="*/ 7459349 h 41188914"/>
              <a:gd name="connsiteX10" fmla="*/ 8693831 w 9162819"/>
              <a:gd name="connsiteY10" fmla="*/ 9542823 h 41188914"/>
              <a:gd name="connsiteX11" fmla="*/ 8227703 w 9162819"/>
              <a:gd name="connsiteY11" fmla="*/ 13812657 h 41188914"/>
              <a:gd name="connsiteX12" fmla="*/ 7295449 w 9162819"/>
              <a:gd name="connsiteY12" fmla="*/ 15896130 h 41188914"/>
              <a:gd name="connsiteX13" fmla="*/ 7197316 w 9162819"/>
              <a:gd name="connsiteY13" fmla="*/ 15896130 h 41188914"/>
              <a:gd name="connsiteX14" fmla="*/ 7724950 w 9162819"/>
              <a:gd name="connsiteY14" fmla="*/ 17542332 h 41188914"/>
              <a:gd name="connsiteX15" fmla="*/ 7724950 w 9162819"/>
              <a:gd name="connsiteY15" fmla="*/ 21323450 h 41188914"/>
              <a:gd name="connsiteX16" fmla="*/ 6733325 w 9162819"/>
              <a:gd name="connsiteY16" fmla="*/ 25558655 h 41188914"/>
              <a:gd name="connsiteX17" fmla="*/ 6363193 w 9162819"/>
              <a:gd name="connsiteY17" fmla="*/ 30403279 h 41188914"/>
              <a:gd name="connsiteX18" fmla="*/ 6550445 w 9162819"/>
              <a:gd name="connsiteY18" fmla="*/ 35891375 h 41188914"/>
              <a:gd name="connsiteX19" fmla="*/ 6657590 w 9162819"/>
              <a:gd name="connsiteY19" fmla="*/ 39457385 h 41188914"/>
              <a:gd name="connsiteX20" fmla="*/ 6706656 w 9162819"/>
              <a:gd name="connsiteY20" fmla="*/ 40280486 h 41188914"/>
              <a:gd name="connsiteX21" fmla="*/ 5946132 w 9162819"/>
              <a:gd name="connsiteY21" fmla="*/ 40769202 h 41188914"/>
              <a:gd name="connsiteX22" fmla="*/ 3124834 w 9162819"/>
              <a:gd name="connsiteY22" fmla="*/ 40563427 h 41188914"/>
              <a:gd name="connsiteX23" fmla="*/ 3468296 w 9162819"/>
              <a:gd name="connsiteY23" fmla="*/ 40126155 h 41188914"/>
              <a:gd name="connsiteX24" fmla="*/ 1211257 w 9162819"/>
              <a:gd name="connsiteY24" fmla="*/ 39920379 h 41188914"/>
              <a:gd name="connsiteX25" fmla="*/ 2437909 w 9162819"/>
              <a:gd name="connsiteY25" fmla="*/ 39174444 h 41188914"/>
              <a:gd name="connsiteX26" fmla="*/ 3002168 w 9162819"/>
              <a:gd name="connsiteY26" fmla="*/ 38968669 h 41188914"/>
              <a:gd name="connsiteX27" fmla="*/ 4376018 w 9162819"/>
              <a:gd name="connsiteY27" fmla="*/ 37245302 h 41188914"/>
              <a:gd name="connsiteX28" fmla="*/ 3492829 w 9162819"/>
              <a:gd name="connsiteY28" fmla="*/ 30403279 h 41188914"/>
              <a:gd name="connsiteX29" fmla="*/ 475266 w 9162819"/>
              <a:gd name="connsiteY29" fmla="*/ 29683066 h 41188914"/>
              <a:gd name="connsiteX30" fmla="*/ 1824583 w 9162819"/>
              <a:gd name="connsiteY30" fmla="*/ 19420030 h 41188914"/>
              <a:gd name="connsiteX31" fmla="*/ 1284856 w 9162819"/>
              <a:gd name="connsiteY31" fmla="*/ 19317142 h 41188914"/>
              <a:gd name="connsiteX32" fmla="*/ 990460 w 9162819"/>
              <a:gd name="connsiteY32" fmla="*/ 18725539 h 41188914"/>
              <a:gd name="connsiteX33" fmla="*/ 818729 w 9162819"/>
              <a:gd name="connsiteY33" fmla="*/ 18262545 h 41188914"/>
              <a:gd name="connsiteX34" fmla="*/ 229936 w 9162819"/>
              <a:gd name="connsiteY34" fmla="*/ 17773829 h 41188914"/>
              <a:gd name="connsiteX35" fmla="*/ 279002 w 9162819"/>
              <a:gd name="connsiteY35" fmla="*/ 17130781 h 41188914"/>
              <a:gd name="connsiteX36" fmla="*/ 843262 w 9162819"/>
              <a:gd name="connsiteY36" fmla="*/ 15201639 h 41188914"/>
              <a:gd name="connsiteX37" fmla="*/ 214696 w 9162819"/>
              <a:gd name="connsiteY37" fmla="*/ 14892977 h 41188914"/>
              <a:gd name="connsiteX38" fmla="*/ 745130 w 9162819"/>
              <a:gd name="connsiteY38" fmla="*/ 12886669 h 41188914"/>
              <a:gd name="connsiteX39" fmla="*/ 205403 w 9162819"/>
              <a:gd name="connsiteY39" fmla="*/ 12475119 h 41188914"/>
              <a:gd name="connsiteX40" fmla="*/ 426200 w 9162819"/>
              <a:gd name="connsiteY40" fmla="*/ 11986403 h 41188914"/>
              <a:gd name="connsiteX41" fmla="*/ 696064 w 9162819"/>
              <a:gd name="connsiteY41" fmla="*/ 11729184 h 41188914"/>
              <a:gd name="connsiteX42" fmla="*/ 1235790 w 9162819"/>
              <a:gd name="connsiteY42" fmla="*/ 10726030 h 41188914"/>
              <a:gd name="connsiteX43" fmla="*/ 2192579 w 9162819"/>
              <a:gd name="connsiteY43" fmla="*/ 10571698 h 41188914"/>
              <a:gd name="connsiteX44" fmla="*/ 2801405 w 9162819"/>
              <a:gd name="connsiteY44" fmla="*/ 7910735 h 41188914"/>
              <a:gd name="connsiteX45" fmla="*/ 3990125 w 9162819"/>
              <a:gd name="connsiteY45" fmla="*/ 7544975 h 41188914"/>
              <a:gd name="connsiteX46" fmla="*/ 4355885 w 9162819"/>
              <a:gd name="connsiteY46" fmla="*/ 6081935 h 41188914"/>
              <a:gd name="connsiteX47" fmla="*/ 3335765 w 9162819"/>
              <a:gd name="connsiteY47" fmla="*/ 5730991 h 41188914"/>
              <a:gd name="connsiteX48" fmla="*/ 3171125 w 9162819"/>
              <a:gd name="connsiteY48" fmla="*/ 5131152 h 41188914"/>
              <a:gd name="connsiteX49" fmla="*/ 3100565 w 9162819"/>
              <a:gd name="connsiteY49" fmla="*/ 4823283 h 41188914"/>
              <a:gd name="connsiteX50" fmla="*/ 2709965 w 9162819"/>
              <a:gd name="connsiteY50" fmla="*/ 4618895 h 41188914"/>
              <a:gd name="connsiteX51" fmla="*/ 2888885 w 9162819"/>
              <a:gd name="connsiteY51" fmla="*/ 3617462 h 41188914"/>
              <a:gd name="connsiteX52" fmla="*/ 2653685 w 9162819"/>
              <a:gd name="connsiteY52" fmla="*/ 3283937 h 41188914"/>
              <a:gd name="connsiteX53" fmla="*/ 2435645 w 9162819"/>
              <a:gd name="connsiteY53" fmla="*/ 2515775 h 41188914"/>
              <a:gd name="connsiteX54" fmla="*/ 2435645 w 9162819"/>
              <a:gd name="connsiteY54" fmla="*/ 1784255 h 41188914"/>
              <a:gd name="connsiteX55" fmla="*/ 3958879 w 9162819"/>
              <a:gd name="connsiteY55" fmla="*/ 618010 h 41188914"/>
              <a:gd name="connsiteX56" fmla="*/ 4809245 w 9162819"/>
              <a:gd name="connsiteY56" fmla="*/ 163991 h 41188914"/>
              <a:gd name="connsiteX0" fmla="*/ 4809245 w 9162819"/>
              <a:gd name="connsiteY0" fmla="*/ 163991 h 41188914"/>
              <a:gd name="connsiteX1" fmla="*/ 6299285 w 9162819"/>
              <a:gd name="connsiteY1" fmla="*/ 515387 h 41188914"/>
              <a:gd name="connsiteX2" fmla="*/ 7404725 w 9162819"/>
              <a:gd name="connsiteY2" fmla="*/ 1721208 h 41188914"/>
              <a:gd name="connsiteX3" fmla="*/ 7216565 w 9162819"/>
              <a:gd name="connsiteY3" fmla="*/ 2644815 h 41188914"/>
              <a:gd name="connsiteX4" fmla="*/ 7051925 w 9162819"/>
              <a:gd name="connsiteY4" fmla="*/ 3696701 h 41188914"/>
              <a:gd name="connsiteX5" fmla="*/ 7240085 w 9162819"/>
              <a:gd name="connsiteY5" fmla="*/ 5005145 h 41188914"/>
              <a:gd name="connsiteX6" fmla="*/ 6863765 w 9162819"/>
              <a:gd name="connsiteY6" fmla="*/ 5261703 h 41188914"/>
              <a:gd name="connsiteX7" fmla="*/ 7028405 w 9162819"/>
              <a:gd name="connsiteY7" fmla="*/ 5758919 h 41188914"/>
              <a:gd name="connsiteX8" fmla="*/ 7122485 w 9162819"/>
              <a:gd name="connsiteY8" fmla="*/ 6287933 h 41188914"/>
              <a:gd name="connsiteX9" fmla="*/ 8310596 w 9162819"/>
              <a:gd name="connsiteY9" fmla="*/ 7459349 h 41188914"/>
              <a:gd name="connsiteX10" fmla="*/ 8693831 w 9162819"/>
              <a:gd name="connsiteY10" fmla="*/ 9542823 h 41188914"/>
              <a:gd name="connsiteX11" fmla="*/ 8227703 w 9162819"/>
              <a:gd name="connsiteY11" fmla="*/ 13812657 h 41188914"/>
              <a:gd name="connsiteX12" fmla="*/ 7295449 w 9162819"/>
              <a:gd name="connsiteY12" fmla="*/ 15896130 h 41188914"/>
              <a:gd name="connsiteX13" fmla="*/ 7197316 w 9162819"/>
              <a:gd name="connsiteY13" fmla="*/ 15896130 h 41188914"/>
              <a:gd name="connsiteX14" fmla="*/ 7724950 w 9162819"/>
              <a:gd name="connsiteY14" fmla="*/ 17542332 h 41188914"/>
              <a:gd name="connsiteX15" fmla="*/ 7724950 w 9162819"/>
              <a:gd name="connsiteY15" fmla="*/ 21323450 h 41188914"/>
              <a:gd name="connsiteX16" fmla="*/ 6733325 w 9162819"/>
              <a:gd name="connsiteY16" fmla="*/ 25558655 h 41188914"/>
              <a:gd name="connsiteX17" fmla="*/ 6363193 w 9162819"/>
              <a:gd name="connsiteY17" fmla="*/ 30403279 h 41188914"/>
              <a:gd name="connsiteX18" fmla="*/ 6550445 w 9162819"/>
              <a:gd name="connsiteY18" fmla="*/ 35891375 h 41188914"/>
              <a:gd name="connsiteX19" fmla="*/ 6657590 w 9162819"/>
              <a:gd name="connsiteY19" fmla="*/ 39457385 h 41188914"/>
              <a:gd name="connsiteX20" fmla="*/ 6706656 w 9162819"/>
              <a:gd name="connsiteY20" fmla="*/ 40280486 h 41188914"/>
              <a:gd name="connsiteX21" fmla="*/ 5946132 w 9162819"/>
              <a:gd name="connsiteY21" fmla="*/ 40769202 h 41188914"/>
              <a:gd name="connsiteX22" fmla="*/ 3124834 w 9162819"/>
              <a:gd name="connsiteY22" fmla="*/ 40563427 h 41188914"/>
              <a:gd name="connsiteX23" fmla="*/ 3468296 w 9162819"/>
              <a:gd name="connsiteY23" fmla="*/ 40126155 h 41188914"/>
              <a:gd name="connsiteX24" fmla="*/ 1211257 w 9162819"/>
              <a:gd name="connsiteY24" fmla="*/ 39920379 h 41188914"/>
              <a:gd name="connsiteX25" fmla="*/ 2437909 w 9162819"/>
              <a:gd name="connsiteY25" fmla="*/ 39174444 h 41188914"/>
              <a:gd name="connsiteX26" fmla="*/ 3002168 w 9162819"/>
              <a:gd name="connsiteY26" fmla="*/ 38968669 h 41188914"/>
              <a:gd name="connsiteX27" fmla="*/ 4376018 w 9162819"/>
              <a:gd name="connsiteY27" fmla="*/ 37245302 h 41188914"/>
              <a:gd name="connsiteX28" fmla="*/ 3492829 w 9162819"/>
              <a:gd name="connsiteY28" fmla="*/ 30403279 h 41188914"/>
              <a:gd name="connsiteX29" fmla="*/ 475266 w 9162819"/>
              <a:gd name="connsiteY29" fmla="*/ 29683066 h 41188914"/>
              <a:gd name="connsiteX30" fmla="*/ 1824583 w 9162819"/>
              <a:gd name="connsiteY30" fmla="*/ 19420030 h 41188914"/>
              <a:gd name="connsiteX31" fmla="*/ 1284856 w 9162819"/>
              <a:gd name="connsiteY31" fmla="*/ 19317142 h 41188914"/>
              <a:gd name="connsiteX32" fmla="*/ 990460 w 9162819"/>
              <a:gd name="connsiteY32" fmla="*/ 18725539 h 41188914"/>
              <a:gd name="connsiteX33" fmla="*/ 818729 w 9162819"/>
              <a:gd name="connsiteY33" fmla="*/ 18262545 h 41188914"/>
              <a:gd name="connsiteX34" fmla="*/ 229936 w 9162819"/>
              <a:gd name="connsiteY34" fmla="*/ 17773829 h 41188914"/>
              <a:gd name="connsiteX35" fmla="*/ 279002 w 9162819"/>
              <a:gd name="connsiteY35" fmla="*/ 17130781 h 41188914"/>
              <a:gd name="connsiteX36" fmla="*/ 843262 w 9162819"/>
              <a:gd name="connsiteY36" fmla="*/ 15201639 h 41188914"/>
              <a:gd name="connsiteX37" fmla="*/ 214696 w 9162819"/>
              <a:gd name="connsiteY37" fmla="*/ 14892977 h 41188914"/>
              <a:gd name="connsiteX38" fmla="*/ 745130 w 9162819"/>
              <a:gd name="connsiteY38" fmla="*/ 12886669 h 41188914"/>
              <a:gd name="connsiteX39" fmla="*/ 205403 w 9162819"/>
              <a:gd name="connsiteY39" fmla="*/ 12475119 h 41188914"/>
              <a:gd name="connsiteX40" fmla="*/ 426200 w 9162819"/>
              <a:gd name="connsiteY40" fmla="*/ 11986403 h 41188914"/>
              <a:gd name="connsiteX41" fmla="*/ 696064 w 9162819"/>
              <a:gd name="connsiteY41" fmla="*/ 11729184 h 41188914"/>
              <a:gd name="connsiteX42" fmla="*/ 1235790 w 9162819"/>
              <a:gd name="connsiteY42" fmla="*/ 10726030 h 41188914"/>
              <a:gd name="connsiteX43" fmla="*/ 2192579 w 9162819"/>
              <a:gd name="connsiteY43" fmla="*/ 10571698 h 41188914"/>
              <a:gd name="connsiteX44" fmla="*/ 2801405 w 9162819"/>
              <a:gd name="connsiteY44" fmla="*/ 7910735 h 41188914"/>
              <a:gd name="connsiteX45" fmla="*/ 3990125 w 9162819"/>
              <a:gd name="connsiteY45" fmla="*/ 7544975 h 41188914"/>
              <a:gd name="connsiteX46" fmla="*/ 4355885 w 9162819"/>
              <a:gd name="connsiteY46" fmla="*/ 6081935 h 41188914"/>
              <a:gd name="connsiteX47" fmla="*/ 3335765 w 9162819"/>
              <a:gd name="connsiteY47" fmla="*/ 5730991 h 41188914"/>
              <a:gd name="connsiteX48" fmla="*/ 3171125 w 9162819"/>
              <a:gd name="connsiteY48" fmla="*/ 5131152 h 41188914"/>
              <a:gd name="connsiteX49" fmla="*/ 3100565 w 9162819"/>
              <a:gd name="connsiteY49" fmla="*/ 4823283 h 41188914"/>
              <a:gd name="connsiteX50" fmla="*/ 2709965 w 9162819"/>
              <a:gd name="connsiteY50" fmla="*/ 4618895 h 41188914"/>
              <a:gd name="connsiteX51" fmla="*/ 2888885 w 9162819"/>
              <a:gd name="connsiteY51" fmla="*/ 3617462 h 41188914"/>
              <a:gd name="connsiteX52" fmla="*/ 2653685 w 9162819"/>
              <a:gd name="connsiteY52" fmla="*/ 3283937 h 41188914"/>
              <a:gd name="connsiteX53" fmla="*/ 2435645 w 9162819"/>
              <a:gd name="connsiteY53" fmla="*/ 2515775 h 41188914"/>
              <a:gd name="connsiteX54" fmla="*/ 2435645 w 9162819"/>
              <a:gd name="connsiteY54" fmla="*/ 1784255 h 41188914"/>
              <a:gd name="connsiteX55" fmla="*/ 3958879 w 9162819"/>
              <a:gd name="connsiteY55" fmla="*/ 618010 h 41188914"/>
              <a:gd name="connsiteX56" fmla="*/ 4809245 w 9162819"/>
              <a:gd name="connsiteY56" fmla="*/ 163991 h 41188914"/>
              <a:gd name="connsiteX0" fmla="*/ 4809245 w 9162819"/>
              <a:gd name="connsiteY0" fmla="*/ 163991 h 41188914"/>
              <a:gd name="connsiteX1" fmla="*/ 6299285 w 9162819"/>
              <a:gd name="connsiteY1" fmla="*/ 515387 h 41188914"/>
              <a:gd name="connsiteX2" fmla="*/ 7404725 w 9162819"/>
              <a:gd name="connsiteY2" fmla="*/ 1721208 h 41188914"/>
              <a:gd name="connsiteX3" fmla="*/ 7216565 w 9162819"/>
              <a:gd name="connsiteY3" fmla="*/ 2644815 h 41188914"/>
              <a:gd name="connsiteX4" fmla="*/ 7051925 w 9162819"/>
              <a:gd name="connsiteY4" fmla="*/ 3696701 h 41188914"/>
              <a:gd name="connsiteX5" fmla="*/ 7240085 w 9162819"/>
              <a:gd name="connsiteY5" fmla="*/ 5005145 h 41188914"/>
              <a:gd name="connsiteX6" fmla="*/ 6863765 w 9162819"/>
              <a:gd name="connsiteY6" fmla="*/ 5261703 h 41188914"/>
              <a:gd name="connsiteX7" fmla="*/ 7028405 w 9162819"/>
              <a:gd name="connsiteY7" fmla="*/ 5758919 h 41188914"/>
              <a:gd name="connsiteX8" fmla="*/ 7122485 w 9162819"/>
              <a:gd name="connsiteY8" fmla="*/ 6287933 h 41188914"/>
              <a:gd name="connsiteX9" fmla="*/ 8310596 w 9162819"/>
              <a:gd name="connsiteY9" fmla="*/ 7459349 h 41188914"/>
              <a:gd name="connsiteX10" fmla="*/ 8693831 w 9162819"/>
              <a:gd name="connsiteY10" fmla="*/ 9542823 h 41188914"/>
              <a:gd name="connsiteX11" fmla="*/ 8227703 w 9162819"/>
              <a:gd name="connsiteY11" fmla="*/ 13812657 h 41188914"/>
              <a:gd name="connsiteX12" fmla="*/ 7295449 w 9162819"/>
              <a:gd name="connsiteY12" fmla="*/ 15896130 h 41188914"/>
              <a:gd name="connsiteX13" fmla="*/ 7197316 w 9162819"/>
              <a:gd name="connsiteY13" fmla="*/ 15896130 h 41188914"/>
              <a:gd name="connsiteX14" fmla="*/ 7724950 w 9162819"/>
              <a:gd name="connsiteY14" fmla="*/ 17542332 h 41188914"/>
              <a:gd name="connsiteX15" fmla="*/ 7724950 w 9162819"/>
              <a:gd name="connsiteY15" fmla="*/ 21323450 h 41188914"/>
              <a:gd name="connsiteX16" fmla="*/ 6733325 w 9162819"/>
              <a:gd name="connsiteY16" fmla="*/ 25558655 h 41188914"/>
              <a:gd name="connsiteX17" fmla="*/ 6363193 w 9162819"/>
              <a:gd name="connsiteY17" fmla="*/ 30403279 h 41188914"/>
              <a:gd name="connsiteX18" fmla="*/ 6550445 w 9162819"/>
              <a:gd name="connsiteY18" fmla="*/ 35891375 h 41188914"/>
              <a:gd name="connsiteX19" fmla="*/ 6657590 w 9162819"/>
              <a:gd name="connsiteY19" fmla="*/ 39457385 h 41188914"/>
              <a:gd name="connsiteX20" fmla="*/ 6706656 w 9162819"/>
              <a:gd name="connsiteY20" fmla="*/ 40280486 h 41188914"/>
              <a:gd name="connsiteX21" fmla="*/ 5946132 w 9162819"/>
              <a:gd name="connsiteY21" fmla="*/ 40769202 h 41188914"/>
              <a:gd name="connsiteX22" fmla="*/ 3124834 w 9162819"/>
              <a:gd name="connsiteY22" fmla="*/ 40563427 h 41188914"/>
              <a:gd name="connsiteX23" fmla="*/ 3468296 w 9162819"/>
              <a:gd name="connsiteY23" fmla="*/ 40126155 h 41188914"/>
              <a:gd name="connsiteX24" fmla="*/ 1211257 w 9162819"/>
              <a:gd name="connsiteY24" fmla="*/ 39920379 h 41188914"/>
              <a:gd name="connsiteX25" fmla="*/ 2437909 w 9162819"/>
              <a:gd name="connsiteY25" fmla="*/ 39174444 h 41188914"/>
              <a:gd name="connsiteX26" fmla="*/ 3002168 w 9162819"/>
              <a:gd name="connsiteY26" fmla="*/ 38968669 h 41188914"/>
              <a:gd name="connsiteX27" fmla="*/ 4376018 w 9162819"/>
              <a:gd name="connsiteY27" fmla="*/ 37245302 h 41188914"/>
              <a:gd name="connsiteX28" fmla="*/ 3492829 w 9162819"/>
              <a:gd name="connsiteY28" fmla="*/ 30403279 h 41188914"/>
              <a:gd name="connsiteX29" fmla="*/ 475266 w 9162819"/>
              <a:gd name="connsiteY29" fmla="*/ 29683066 h 41188914"/>
              <a:gd name="connsiteX30" fmla="*/ 1824583 w 9162819"/>
              <a:gd name="connsiteY30" fmla="*/ 19420030 h 41188914"/>
              <a:gd name="connsiteX31" fmla="*/ 1284856 w 9162819"/>
              <a:gd name="connsiteY31" fmla="*/ 19317142 h 41188914"/>
              <a:gd name="connsiteX32" fmla="*/ 990460 w 9162819"/>
              <a:gd name="connsiteY32" fmla="*/ 18725539 h 41188914"/>
              <a:gd name="connsiteX33" fmla="*/ 818729 w 9162819"/>
              <a:gd name="connsiteY33" fmla="*/ 18262545 h 41188914"/>
              <a:gd name="connsiteX34" fmla="*/ 229936 w 9162819"/>
              <a:gd name="connsiteY34" fmla="*/ 17773829 h 41188914"/>
              <a:gd name="connsiteX35" fmla="*/ 279002 w 9162819"/>
              <a:gd name="connsiteY35" fmla="*/ 17130781 h 41188914"/>
              <a:gd name="connsiteX36" fmla="*/ 843262 w 9162819"/>
              <a:gd name="connsiteY36" fmla="*/ 15201639 h 41188914"/>
              <a:gd name="connsiteX37" fmla="*/ 214696 w 9162819"/>
              <a:gd name="connsiteY37" fmla="*/ 14892977 h 41188914"/>
              <a:gd name="connsiteX38" fmla="*/ 745130 w 9162819"/>
              <a:gd name="connsiteY38" fmla="*/ 12886669 h 41188914"/>
              <a:gd name="connsiteX39" fmla="*/ 205403 w 9162819"/>
              <a:gd name="connsiteY39" fmla="*/ 12475119 h 41188914"/>
              <a:gd name="connsiteX40" fmla="*/ 426200 w 9162819"/>
              <a:gd name="connsiteY40" fmla="*/ 11986403 h 41188914"/>
              <a:gd name="connsiteX41" fmla="*/ 696064 w 9162819"/>
              <a:gd name="connsiteY41" fmla="*/ 11729184 h 41188914"/>
              <a:gd name="connsiteX42" fmla="*/ 1235790 w 9162819"/>
              <a:gd name="connsiteY42" fmla="*/ 10726030 h 41188914"/>
              <a:gd name="connsiteX43" fmla="*/ 2192579 w 9162819"/>
              <a:gd name="connsiteY43" fmla="*/ 10571698 h 41188914"/>
              <a:gd name="connsiteX44" fmla="*/ 2801405 w 9162819"/>
              <a:gd name="connsiteY44" fmla="*/ 7910735 h 41188914"/>
              <a:gd name="connsiteX45" fmla="*/ 3990125 w 9162819"/>
              <a:gd name="connsiteY45" fmla="*/ 7544975 h 41188914"/>
              <a:gd name="connsiteX46" fmla="*/ 4355885 w 9162819"/>
              <a:gd name="connsiteY46" fmla="*/ 6081935 h 41188914"/>
              <a:gd name="connsiteX47" fmla="*/ 3335765 w 9162819"/>
              <a:gd name="connsiteY47" fmla="*/ 5730991 h 41188914"/>
              <a:gd name="connsiteX48" fmla="*/ 3171125 w 9162819"/>
              <a:gd name="connsiteY48" fmla="*/ 5131152 h 41188914"/>
              <a:gd name="connsiteX49" fmla="*/ 3100565 w 9162819"/>
              <a:gd name="connsiteY49" fmla="*/ 4823283 h 41188914"/>
              <a:gd name="connsiteX50" fmla="*/ 2709965 w 9162819"/>
              <a:gd name="connsiteY50" fmla="*/ 4618895 h 41188914"/>
              <a:gd name="connsiteX51" fmla="*/ 2888885 w 9162819"/>
              <a:gd name="connsiteY51" fmla="*/ 3617462 h 41188914"/>
              <a:gd name="connsiteX52" fmla="*/ 2653685 w 9162819"/>
              <a:gd name="connsiteY52" fmla="*/ 3283937 h 41188914"/>
              <a:gd name="connsiteX53" fmla="*/ 2435645 w 9162819"/>
              <a:gd name="connsiteY53" fmla="*/ 2515775 h 41188914"/>
              <a:gd name="connsiteX54" fmla="*/ 2435645 w 9162819"/>
              <a:gd name="connsiteY54" fmla="*/ 1784255 h 41188914"/>
              <a:gd name="connsiteX55" fmla="*/ 3958879 w 9162819"/>
              <a:gd name="connsiteY55" fmla="*/ 618010 h 41188914"/>
              <a:gd name="connsiteX56" fmla="*/ 4809245 w 9162819"/>
              <a:gd name="connsiteY56" fmla="*/ 163991 h 41188914"/>
              <a:gd name="connsiteX0" fmla="*/ 4809245 w 9162819"/>
              <a:gd name="connsiteY0" fmla="*/ 163991 h 41188914"/>
              <a:gd name="connsiteX1" fmla="*/ 6299285 w 9162819"/>
              <a:gd name="connsiteY1" fmla="*/ 515387 h 41188914"/>
              <a:gd name="connsiteX2" fmla="*/ 7404725 w 9162819"/>
              <a:gd name="connsiteY2" fmla="*/ 1721208 h 41188914"/>
              <a:gd name="connsiteX3" fmla="*/ 7216565 w 9162819"/>
              <a:gd name="connsiteY3" fmla="*/ 2644815 h 41188914"/>
              <a:gd name="connsiteX4" fmla="*/ 7051925 w 9162819"/>
              <a:gd name="connsiteY4" fmla="*/ 3696701 h 41188914"/>
              <a:gd name="connsiteX5" fmla="*/ 7240085 w 9162819"/>
              <a:gd name="connsiteY5" fmla="*/ 5005145 h 41188914"/>
              <a:gd name="connsiteX6" fmla="*/ 6863765 w 9162819"/>
              <a:gd name="connsiteY6" fmla="*/ 5261703 h 41188914"/>
              <a:gd name="connsiteX7" fmla="*/ 7028405 w 9162819"/>
              <a:gd name="connsiteY7" fmla="*/ 5758919 h 41188914"/>
              <a:gd name="connsiteX8" fmla="*/ 7122485 w 9162819"/>
              <a:gd name="connsiteY8" fmla="*/ 6287933 h 41188914"/>
              <a:gd name="connsiteX9" fmla="*/ 8310596 w 9162819"/>
              <a:gd name="connsiteY9" fmla="*/ 7459349 h 41188914"/>
              <a:gd name="connsiteX10" fmla="*/ 8693831 w 9162819"/>
              <a:gd name="connsiteY10" fmla="*/ 9542823 h 41188914"/>
              <a:gd name="connsiteX11" fmla="*/ 8227703 w 9162819"/>
              <a:gd name="connsiteY11" fmla="*/ 13812657 h 41188914"/>
              <a:gd name="connsiteX12" fmla="*/ 7295449 w 9162819"/>
              <a:gd name="connsiteY12" fmla="*/ 15896130 h 41188914"/>
              <a:gd name="connsiteX13" fmla="*/ 7197316 w 9162819"/>
              <a:gd name="connsiteY13" fmla="*/ 15896130 h 41188914"/>
              <a:gd name="connsiteX14" fmla="*/ 7724950 w 9162819"/>
              <a:gd name="connsiteY14" fmla="*/ 17542332 h 41188914"/>
              <a:gd name="connsiteX15" fmla="*/ 7724950 w 9162819"/>
              <a:gd name="connsiteY15" fmla="*/ 21323450 h 41188914"/>
              <a:gd name="connsiteX16" fmla="*/ 6733325 w 9162819"/>
              <a:gd name="connsiteY16" fmla="*/ 25558655 h 41188914"/>
              <a:gd name="connsiteX17" fmla="*/ 6363193 w 9162819"/>
              <a:gd name="connsiteY17" fmla="*/ 30403279 h 41188914"/>
              <a:gd name="connsiteX18" fmla="*/ 6550445 w 9162819"/>
              <a:gd name="connsiteY18" fmla="*/ 35891375 h 41188914"/>
              <a:gd name="connsiteX19" fmla="*/ 6657590 w 9162819"/>
              <a:gd name="connsiteY19" fmla="*/ 39457385 h 41188914"/>
              <a:gd name="connsiteX20" fmla="*/ 6706656 w 9162819"/>
              <a:gd name="connsiteY20" fmla="*/ 40280486 h 41188914"/>
              <a:gd name="connsiteX21" fmla="*/ 5946132 w 9162819"/>
              <a:gd name="connsiteY21" fmla="*/ 40769202 h 41188914"/>
              <a:gd name="connsiteX22" fmla="*/ 3124834 w 9162819"/>
              <a:gd name="connsiteY22" fmla="*/ 40563427 h 41188914"/>
              <a:gd name="connsiteX23" fmla="*/ 3468296 w 9162819"/>
              <a:gd name="connsiteY23" fmla="*/ 40126155 h 41188914"/>
              <a:gd name="connsiteX24" fmla="*/ 1211257 w 9162819"/>
              <a:gd name="connsiteY24" fmla="*/ 39920379 h 41188914"/>
              <a:gd name="connsiteX25" fmla="*/ 2437909 w 9162819"/>
              <a:gd name="connsiteY25" fmla="*/ 39174444 h 41188914"/>
              <a:gd name="connsiteX26" fmla="*/ 3002168 w 9162819"/>
              <a:gd name="connsiteY26" fmla="*/ 38968669 h 41188914"/>
              <a:gd name="connsiteX27" fmla="*/ 4376018 w 9162819"/>
              <a:gd name="connsiteY27" fmla="*/ 37245302 h 41188914"/>
              <a:gd name="connsiteX28" fmla="*/ 3492829 w 9162819"/>
              <a:gd name="connsiteY28" fmla="*/ 30403279 h 41188914"/>
              <a:gd name="connsiteX29" fmla="*/ 475266 w 9162819"/>
              <a:gd name="connsiteY29" fmla="*/ 29683066 h 41188914"/>
              <a:gd name="connsiteX30" fmla="*/ 1824583 w 9162819"/>
              <a:gd name="connsiteY30" fmla="*/ 19420030 h 41188914"/>
              <a:gd name="connsiteX31" fmla="*/ 1284856 w 9162819"/>
              <a:gd name="connsiteY31" fmla="*/ 19317142 h 41188914"/>
              <a:gd name="connsiteX32" fmla="*/ 990460 w 9162819"/>
              <a:gd name="connsiteY32" fmla="*/ 18725539 h 41188914"/>
              <a:gd name="connsiteX33" fmla="*/ 818729 w 9162819"/>
              <a:gd name="connsiteY33" fmla="*/ 18262545 h 41188914"/>
              <a:gd name="connsiteX34" fmla="*/ 229936 w 9162819"/>
              <a:gd name="connsiteY34" fmla="*/ 17773829 h 41188914"/>
              <a:gd name="connsiteX35" fmla="*/ 279002 w 9162819"/>
              <a:gd name="connsiteY35" fmla="*/ 17130781 h 41188914"/>
              <a:gd name="connsiteX36" fmla="*/ 843262 w 9162819"/>
              <a:gd name="connsiteY36" fmla="*/ 15201639 h 41188914"/>
              <a:gd name="connsiteX37" fmla="*/ 214696 w 9162819"/>
              <a:gd name="connsiteY37" fmla="*/ 14892977 h 41188914"/>
              <a:gd name="connsiteX38" fmla="*/ 745130 w 9162819"/>
              <a:gd name="connsiteY38" fmla="*/ 12886669 h 41188914"/>
              <a:gd name="connsiteX39" fmla="*/ 205403 w 9162819"/>
              <a:gd name="connsiteY39" fmla="*/ 12475119 h 41188914"/>
              <a:gd name="connsiteX40" fmla="*/ 426200 w 9162819"/>
              <a:gd name="connsiteY40" fmla="*/ 11986403 h 41188914"/>
              <a:gd name="connsiteX41" fmla="*/ 696064 w 9162819"/>
              <a:gd name="connsiteY41" fmla="*/ 11729184 h 41188914"/>
              <a:gd name="connsiteX42" fmla="*/ 1235790 w 9162819"/>
              <a:gd name="connsiteY42" fmla="*/ 10726030 h 41188914"/>
              <a:gd name="connsiteX43" fmla="*/ 2192579 w 9162819"/>
              <a:gd name="connsiteY43" fmla="*/ 10571698 h 41188914"/>
              <a:gd name="connsiteX44" fmla="*/ 2801405 w 9162819"/>
              <a:gd name="connsiteY44" fmla="*/ 7910735 h 41188914"/>
              <a:gd name="connsiteX45" fmla="*/ 3990125 w 9162819"/>
              <a:gd name="connsiteY45" fmla="*/ 7544975 h 41188914"/>
              <a:gd name="connsiteX46" fmla="*/ 4355885 w 9162819"/>
              <a:gd name="connsiteY46" fmla="*/ 6081935 h 41188914"/>
              <a:gd name="connsiteX47" fmla="*/ 3335765 w 9162819"/>
              <a:gd name="connsiteY47" fmla="*/ 5730991 h 41188914"/>
              <a:gd name="connsiteX48" fmla="*/ 3171125 w 9162819"/>
              <a:gd name="connsiteY48" fmla="*/ 5131152 h 41188914"/>
              <a:gd name="connsiteX49" fmla="*/ 3100565 w 9162819"/>
              <a:gd name="connsiteY49" fmla="*/ 4823283 h 41188914"/>
              <a:gd name="connsiteX50" fmla="*/ 2709965 w 9162819"/>
              <a:gd name="connsiteY50" fmla="*/ 4618895 h 41188914"/>
              <a:gd name="connsiteX51" fmla="*/ 2888885 w 9162819"/>
              <a:gd name="connsiteY51" fmla="*/ 3617462 h 41188914"/>
              <a:gd name="connsiteX52" fmla="*/ 2653685 w 9162819"/>
              <a:gd name="connsiteY52" fmla="*/ 3283937 h 41188914"/>
              <a:gd name="connsiteX53" fmla="*/ 2435645 w 9162819"/>
              <a:gd name="connsiteY53" fmla="*/ 2515775 h 41188914"/>
              <a:gd name="connsiteX54" fmla="*/ 2435645 w 9162819"/>
              <a:gd name="connsiteY54" fmla="*/ 1784255 h 41188914"/>
              <a:gd name="connsiteX55" fmla="*/ 3958879 w 9162819"/>
              <a:gd name="connsiteY55" fmla="*/ 618010 h 41188914"/>
              <a:gd name="connsiteX56" fmla="*/ 4809245 w 9162819"/>
              <a:gd name="connsiteY56" fmla="*/ 163991 h 41188914"/>
              <a:gd name="connsiteX0" fmla="*/ 4809245 w 9162819"/>
              <a:gd name="connsiteY0" fmla="*/ 163991 h 41188914"/>
              <a:gd name="connsiteX1" fmla="*/ 6299285 w 9162819"/>
              <a:gd name="connsiteY1" fmla="*/ 515387 h 41188914"/>
              <a:gd name="connsiteX2" fmla="*/ 7404725 w 9162819"/>
              <a:gd name="connsiteY2" fmla="*/ 1721208 h 41188914"/>
              <a:gd name="connsiteX3" fmla="*/ 7216565 w 9162819"/>
              <a:gd name="connsiteY3" fmla="*/ 2644815 h 41188914"/>
              <a:gd name="connsiteX4" fmla="*/ 7051925 w 9162819"/>
              <a:gd name="connsiteY4" fmla="*/ 3696701 h 41188914"/>
              <a:gd name="connsiteX5" fmla="*/ 7240085 w 9162819"/>
              <a:gd name="connsiteY5" fmla="*/ 5005145 h 41188914"/>
              <a:gd name="connsiteX6" fmla="*/ 6863765 w 9162819"/>
              <a:gd name="connsiteY6" fmla="*/ 5261703 h 41188914"/>
              <a:gd name="connsiteX7" fmla="*/ 7028405 w 9162819"/>
              <a:gd name="connsiteY7" fmla="*/ 5758919 h 41188914"/>
              <a:gd name="connsiteX8" fmla="*/ 7122485 w 9162819"/>
              <a:gd name="connsiteY8" fmla="*/ 6287933 h 41188914"/>
              <a:gd name="connsiteX9" fmla="*/ 8310596 w 9162819"/>
              <a:gd name="connsiteY9" fmla="*/ 7459349 h 41188914"/>
              <a:gd name="connsiteX10" fmla="*/ 8693831 w 9162819"/>
              <a:gd name="connsiteY10" fmla="*/ 9542823 h 41188914"/>
              <a:gd name="connsiteX11" fmla="*/ 8227703 w 9162819"/>
              <a:gd name="connsiteY11" fmla="*/ 13812657 h 41188914"/>
              <a:gd name="connsiteX12" fmla="*/ 7295449 w 9162819"/>
              <a:gd name="connsiteY12" fmla="*/ 15896130 h 41188914"/>
              <a:gd name="connsiteX13" fmla="*/ 7197316 w 9162819"/>
              <a:gd name="connsiteY13" fmla="*/ 15896130 h 41188914"/>
              <a:gd name="connsiteX14" fmla="*/ 7724950 w 9162819"/>
              <a:gd name="connsiteY14" fmla="*/ 17542332 h 41188914"/>
              <a:gd name="connsiteX15" fmla="*/ 7724950 w 9162819"/>
              <a:gd name="connsiteY15" fmla="*/ 21323450 h 41188914"/>
              <a:gd name="connsiteX16" fmla="*/ 6733325 w 9162819"/>
              <a:gd name="connsiteY16" fmla="*/ 25558655 h 41188914"/>
              <a:gd name="connsiteX17" fmla="*/ 6363193 w 9162819"/>
              <a:gd name="connsiteY17" fmla="*/ 30403279 h 41188914"/>
              <a:gd name="connsiteX18" fmla="*/ 6550445 w 9162819"/>
              <a:gd name="connsiteY18" fmla="*/ 35891375 h 41188914"/>
              <a:gd name="connsiteX19" fmla="*/ 6657590 w 9162819"/>
              <a:gd name="connsiteY19" fmla="*/ 39457385 h 41188914"/>
              <a:gd name="connsiteX20" fmla="*/ 6706656 w 9162819"/>
              <a:gd name="connsiteY20" fmla="*/ 40280486 h 41188914"/>
              <a:gd name="connsiteX21" fmla="*/ 5946132 w 9162819"/>
              <a:gd name="connsiteY21" fmla="*/ 40769202 h 41188914"/>
              <a:gd name="connsiteX22" fmla="*/ 3124834 w 9162819"/>
              <a:gd name="connsiteY22" fmla="*/ 40563427 h 41188914"/>
              <a:gd name="connsiteX23" fmla="*/ 3468296 w 9162819"/>
              <a:gd name="connsiteY23" fmla="*/ 40126155 h 41188914"/>
              <a:gd name="connsiteX24" fmla="*/ 1211257 w 9162819"/>
              <a:gd name="connsiteY24" fmla="*/ 39920379 h 41188914"/>
              <a:gd name="connsiteX25" fmla="*/ 2437909 w 9162819"/>
              <a:gd name="connsiteY25" fmla="*/ 39174444 h 41188914"/>
              <a:gd name="connsiteX26" fmla="*/ 3002168 w 9162819"/>
              <a:gd name="connsiteY26" fmla="*/ 38968669 h 41188914"/>
              <a:gd name="connsiteX27" fmla="*/ 4376018 w 9162819"/>
              <a:gd name="connsiteY27" fmla="*/ 37245302 h 41188914"/>
              <a:gd name="connsiteX28" fmla="*/ 3492829 w 9162819"/>
              <a:gd name="connsiteY28" fmla="*/ 30403279 h 41188914"/>
              <a:gd name="connsiteX29" fmla="*/ 475266 w 9162819"/>
              <a:gd name="connsiteY29" fmla="*/ 29683066 h 41188914"/>
              <a:gd name="connsiteX30" fmla="*/ 1824583 w 9162819"/>
              <a:gd name="connsiteY30" fmla="*/ 19420030 h 41188914"/>
              <a:gd name="connsiteX31" fmla="*/ 1284856 w 9162819"/>
              <a:gd name="connsiteY31" fmla="*/ 19317142 h 41188914"/>
              <a:gd name="connsiteX32" fmla="*/ 990460 w 9162819"/>
              <a:gd name="connsiteY32" fmla="*/ 18725539 h 41188914"/>
              <a:gd name="connsiteX33" fmla="*/ 818729 w 9162819"/>
              <a:gd name="connsiteY33" fmla="*/ 18262545 h 41188914"/>
              <a:gd name="connsiteX34" fmla="*/ 229936 w 9162819"/>
              <a:gd name="connsiteY34" fmla="*/ 17773829 h 41188914"/>
              <a:gd name="connsiteX35" fmla="*/ 279002 w 9162819"/>
              <a:gd name="connsiteY35" fmla="*/ 17130781 h 41188914"/>
              <a:gd name="connsiteX36" fmla="*/ 843262 w 9162819"/>
              <a:gd name="connsiteY36" fmla="*/ 15201639 h 41188914"/>
              <a:gd name="connsiteX37" fmla="*/ 214696 w 9162819"/>
              <a:gd name="connsiteY37" fmla="*/ 14892977 h 41188914"/>
              <a:gd name="connsiteX38" fmla="*/ 745130 w 9162819"/>
              <a:gd name="connsiteY38" fmla="*/ 12886669 h 41188914"/>
              <a:gd name="connsiteX39" fmla="*/ 205403 w 9162819"/>
              <a:gd name="connsiteY39" fmla="*/ 12475119 h 41188914"/>
              <a:gd name="connsiteX40" fmla="*/ 426200 w 9162819"/>
              <a:gd name="connsiteY40" fmla="*/ 11986403 h 41188914"/>
              <a:gd name="connsiteX41" fmla="*/ 696064 w 9162819"/>
              <a:gd name="connsiteY41" fmla="*/ 11729184 h 41188914"/>
              <a:gd name="connsiteX42" fmla="*/ 1235790 w 9162819"/>
              <a:gd name="connsiteY42" fmla="*/ 10726030 h 41188914"/>
              <a:gd name="connsiteX43" fmla="*/ 2192579 w 9162819"/>
              <a:gd name="connsiteY43" fmla="*/ 10571698 h 41188914"/>
              <a:gd name="connsiteX44" fmla="*/ 2801405 w 9162819"/>
              <a:gd name="connsiteY44" fmla="*/ 7910735 h 41188914"/>
              <a:gd name="connsiteX45" fmla="*/ 3990125 w 9162819"/>
              <a:gd name="connsiteY45" fmla="*/ 7544975 h 41188914"/>
              <a:gd name="connsiteX46" fmla="*/ 4355885 w 9162819"/>
              <a:gd name="connsiteY46" fmla="*/ 6081935 h 41188914"/>
              <a:gd name="connsiteX47" fmla="*/ 3335765 w 9162819"/>
              <a:gd name="connsiteY47" fmla="*/ 5730991 h 41188914"/>
              <a:gd name="connsiteX48" fmla="*/ 3171125 w 9162819"/>
              <a:gd name="connsiteY48" fmla="*/ 5131152 h 41188914"/>
              <a:gd name="connsiteX49" fmla="*/ 3100565 w 9162819"/>
              <a:gd name="connsiteY49" fmla="*/ 4823283 h 41188914"/>
              <a:gd name="connsiteX50" fmla="*/ 2709965 w 9162819"/>
              <a:gd name="connsiteY50" fmla="*/ 4618895 h 41188914"/>
              <a:gd name="connsiteX51" fmla="*/ 2888885 w 9162819"/>
              <a:gd name="connsiteY51" fmla="*/ 3617462 h 41188914"/>
              <a:gd name="connsiteX52" fmla="*/ 2653685 w 9162819"/>
              <a:gd name="connsiteY52" fmla="*/ 3283937 h 41188914"/>
              <a:gd name="connsiteX53" fmla="*/ 2435645 w 9162819"/>
              <a:gd name="connsiteY53" fmla="*/ 2515775 h 41188914"/>
              <a:gd name="connsiteX54" fmla="*/ 2435645 w 9162819"/>
              <a:gd name="connsiteY54" fmla="*/ 1784255 h 41188914"/>
              <a:gd name="connsiteX55" fmla="*/ 3958879 w 9162819"/>
              <a:gd name="connsiteY55" fmla="*/ 618010 h 41188914"/>
              <a:gd name="connsiteX56" fmla="*/ 4809245 w 9162819"/>
              <a:gd name="connsiteY56" fmla="*/ 163991 h 41188914"/>
              <a:gd name="connsiteX0" fmla="*/ 4809245 w 9162819"/>
              <a:gd name="connsiteY0" fmla="*/ 163991 h 41188914"/>
              <a:gd name="connsiteX1" fmla="*/ 6299285 w 9162819"/>
              <a:gd name="connsiteY1" fmla="*/ 515387 h 41188914"/>
              <a:gd name="connsiteX2" fmla="*/ 7404725 w 9162819"/>
              <a:gd name="connsiteY2" fmla="*/ 1721208 h 41188914"/>
              <a:gd name="connsiteX3" fmla="*/ 7216565 w 9162819"/>
              <a:gd name="connsiteY3" fmla="*/ 2644815 h 41188914"/>
              <a:gd name="connsiteX4" fmla="*/ 7051925 w 9162819"/>
              <a:gd name="connsiteY4" fmla="*/ 3696701 h 41188914"/>
              <a:gd name="connsiteX5" fmla="*/ 7240085 w 9162819"/>
              <a:gd name="connsiteY5" fmla="*/ 5005145 h 41188914"/>
              <a:gd name="connsiteX6" fmla="*/ 6863765 w 9162819"/>
              <a:gd name="connsiteY6" fmla="*/ 5261703 h 41188914"/>
              <a:gd name="connsiteX7" fmla="*/ 7028405 w 9162819"/>
              <a:gd name="connsiteY7" fmla="*/ 5758919 h 41188914"/>
              <a:gd name="connsiteX8" fmla="*/ 7122485 w 9162819"/>
              <a:gd name="connsiteY8" fmla="*/ 6287933 h 41188914"/>
              <a:gd name="connsiteX9" fmla="*/ 8310596 w 9162819"/>
              <a:gd name="connsiteY9" fmla="*/ 7459349 h 41188914"/>
              <a:gd name="connsiteX10" fmla="*/ 8693831 w 9162819"/>
              <a:gd name="connsiteY10" fmla="*/ 9542823 h 41188914"/>
              <a:gd name="connsiteX11" fmla="*/ 8227703 w 9162819"/>
              <a:gd name="connsiteY11" fmla="*/ 13812657 h 41188914"/>
              <a:gd name="connsiteX12" fmla="*/ 7295449 w 9162819"/>
              <a:gd name="connsiteY12" fmla="*/ 15896130 h 41188914"/>
              <a:gd name="connsiteX13" fmla="*/ 7197316 w 9162819"/>
              <a:gd name="connsiteY13" fmla="*/ 15896130 h 41188914"/>
              <a:gd name="connsiteX14" fmla="*/ 7724950 w 9162819"/>
              <a:gd name="connsiteY14" fmla="*/ 17542332 h 41188914"/>
              <a:gd name="connsiteX15" fmla="*/ 7724950 w 9162819"/>
              <a:gd name="connsiteY15" fmla="*/ 21323450 h 41188914"/>
              <a:gd name="connsiteX16" fmla="*/ 6733325 w 9162819"/>
              <a:gd name="connsiteY16" fmla="*/ 25558655 h 41188914"/>
              <a:gd name="connsiteX17" fmla="*/ 6363193 w 9162819"/>
              <a:gd name="connsiteY17" fmla="*/ 30403279 h 41188914"/>
              <a:gd name="connsiteX18" fmla="*/ 6550445 w 9162819"/>
              <a:gd name="connsiteY18" fmla="*/ 35891375 h 41188914"/>
              <a:gd name="connsiteX19" fmla="*/ 6657590 w 9162819"/>
              <a:gd name="connsiteY19" fmla="*/ 39457385 h 41188914"/>
              <a:gd name="connsiteX20" fmla="*/ 6706656 w 9162819"/>
              <a:gd name="connsiteY20" fmla="*/ 40280486 h 41188914"/>
              <a:gd name="connsiteX21" fmla="*/ 5946132 w 9162819"/>
              <a:gd name="connsiteY21" fmla="*/ 40769202 h 41188914"/>
              <a:gd name="connsiteX22" fmla="*/ 3124834 w 9162819"/>
              <a:gd name="connsiteY22" fmla="*/ 40563427 h 41188914"/>
              <a:gd name="connsiteX23" fmla="*/ 3468296 w 9162819"/>
              <a:gd name="connsiteY23" fmla="*/ 40126155 h 41188914"/>
              <a:gd name="connsiteX24" fmla="*/ 1211257 w 9162819"/>
              <a:gd name="connsiteY24" fmla="*/ 39920379 h 41188914"/>
              <a:gd name="connsiteX25" fmla="*/ 2437909 w 9162819"/>
              <a:gd name="connsiteY25" fmla="*/ 39174444 h 41188914"/>
              <a:gd name="connsiteX26" fmla="*/ 3002168 w 9162819"/>
              <a:gd name="connsiteY26" fmla="*/ 38968669 h 41188914"/>
              <a:gd name="connsiteX27" fmla="*/ 4376018 w 9162819"/>
              <a:gd name="connsiteY27" fmla="*/ 37245302 h 41188914"/>
              <a:gd name="connsiteX28" fmla="*/ 3492829 w 9162819"/>
              <a:gd name="connsiteY28" fmla="*/ 30403279 h 41188914"/>
              <a:gd name="connsiteX29" fmla="*/ 475266 w 9162819"/>
              <a:gd name="connsiteY29" fmla="*/ 29683066 h 41188914"/>
              <a:gd name="connsiteX30" fmla="*/ 1824583 w 9162819"/>
              <a:gd name="connsiteY30" fmla="*/ 19420030 h 41188914"/>
              <a:gd name="connsiteX31" fmla="*/ 1284856 w 9162819"/>
              <a:gd name="connsiteY31" fmla="*/ 19317142 h 41188914"/>
              <a:gd name="connsiteX32" fmla="*/ 990460 w 9162819"/>
              <a:gd name="connsiteY32" fmla="*/ 18725539 h 41188914"/>
              <a:gd name="connsiteX33" fmla="*/ 818729 w 9162819"/>
              <a:gd name="connsiteY33" fmla="*/ 18262545 h 41188914"/>
              <a:gd name="connsiteX34" fmla="*/ 229936 w 9162819"/>
              <a:gd name="connsiteY34" fmla="*/ 17773829 h 41188914"/>
              <a:gd name="connsiteX35" fmla="*/ 279002 w 9162819"/>
              <a:gd name="connsiteY35" fmla="*/ 17130781 h 41188914"/>
              <a:gd name="connsiteX36" fmla="*/ 843262 w 9162819"/>
              <a:gd name="connsiteY36" fmla="*/ 15201639 h 41188914"/>
              <a:gd name="connsiteX37" fmla="*/ 214696 w 9162819"/>
              <a:gd name="connsiteY37" fmla="*/ 14892977 h 41188914"/>
              <a:gd name="connsiteX38" fmla="*/ 745130 w 9162819"/>
              <a:gd name="connsiteY38" fmla="*/ 12886669 h 41188914"/>
              <a:gd name="connsiteX39" fmla="*/ 205403 w 9162819"/>
              <a:gd name="connsiteY39" fmla="*/ 12475119 h 41188914"/>
              <a:gd name="connsiteX40" fmla="*/ 426200 w 9162819"/>
              <a:gd name="connsiteY40" fmla="*/ 11986403 h 41188914"/>
              <a:gd name="connsiteX41" fmla="*/ 696064 w 9162819"/>
              <a:gd name="connsiteY41" fmla="*/ 11729184 h 41188914"/>
              <a:gd name="connsiteX42" fmla="*/ 1235790 w 9162819"/>
              <a:gd name="connsiteY42" fmla="*/ 10726030 h 41188914"/>
              <a:gd name="connsiteX43" fmla="*/ 2192579 w 9162819"/>
              <a:gd name="connsiteY43" fmla="*/ 10571698 h 41188914"/>
              <a:gd name="connsiteX44" fmla="*/ 2801405 w 9162819"/>
              <a:gd name="connsiteY44" fmla="*/ 7910735 h 41188914"/>
              <a:gd name="connsiteX45" fmla="*/ 3990125 w 9162819"/>
              <a:gd name="connsiteY45" fmla="*/ 7544975 h 41188914"/>
              <a:gd name="connsiteX46" fmla="*/ 4355885 w 9162819"/>
              <a:gd name="connsiteY46" fmla="*/ 6081935 h 41188914"/>
              <a:gd name="connsiteX47" fmla="*/ 3335765 w 9162819"/>
              <a:gd name="connsiteY47" fmla="*/ 5730991 h 41188914"/>
              <a:gd name="connsiteX48" fmla="*/ 3171125 w 9162819"/>
              <a:gd name="connsiteY48" fmla="*/ 5131152 h 41188914"/>
              <a:gd name="connsiteX49" fmla="*/ 3100565 w 9162819"/>
              <a:gd name="connsiteY49" fmla="*/ 4823283 h 41188914"/>
              <a:gd name="connsiteX50" fmla="*/ 2709965 w 9162819"/>
              <a:gd name="connsiteY50" fmla="*/ 4618895 h 41188914"/>
              <a:gd name="connsiteX51" fmla="*/ 2888885 w 9162819"/>
              <a:gd name="connsiteY51" fmla="*/ 3617462 h 41188914"/>
              <a:gd name="connsiteX52" fmla="*/ 2653685 w 9162819"/>
              <a:gd name="connsiteY52" fmla="*/ 3283937 h 41188914"/>
              <a:gd name="connsiteX53" fmla="*/ 2435645 w 9162819"/>
              <a:gd name="connsiteY53" fmla="*/ 2515775 h 41188914"/>
              <a:gd name="connsiteX54" fmla="*/ 2435645 w 9162819"/>
              <a:gd name="connsiteY54" fmla="*/ 1784255 h 41188914"/>
              <a:gd name="connsiteX55" fmla="*/ 3958879 w 9162819"/>
              <a:gd name="connsiteY55" fmla="*/ 618010 h 41188914"/>
              <a:gd name="connsiteX56" fmla="*/ 4809245 w 9162819"/>
              <a:gd name="connsiteY56" fmla="*/ 163991 h 41188914"/>
              <a:gd name="connsiteX0" fmla="*/ 4809245 w 9162819"/>
              <a:gd name="connsiteY0" fmla="*/ 163991 h 41188914"/>
              <a:gd name="connsiteX1" fmla="*/ 6299285 w 9162819"/>
              <a:gd name="connsiteY1" fmla="*/ 515387 h 41188914"/>
              <a:gd name="connsiteX2" fmla="*/ 7404725 w 9162819"/>
              <a:gd name="connsiteY2" fmla="*/ 1721208 h 41188914"/>
              <a:gd name="connsiteX3" fmla="*/ 7216565 w 9162819"/>
              <a:gd name="connsiteY3" fmla="*/ 2644815 h 41188914"/>
              <a:gd name="connsiteX4" fmla="*/ 7051925 w 9162819"/>
              <a:gd name="connsiteY4" fmla="*/ 3696701 h 41188914"/>
              <a:gd name="connsiteX5" fmla="*/ 7240085 w 9162819"/>
              <a:gd name="connsiteY5" fmla="*/ 5005145 h 41188914"/>
              <a:gd name="connsiteX6" fmla="*/ 6863765 w 9162819"/>
              <a:gd name="connsiteY6" fmla="*/ 5261703 h 41188914"/>
              <a:gd name="connsiteX7" fmla="*/ 7028405 w 9162819"/>
              <a:gd name="connsiteY7" fmla="*/ 5758919 h 41188914"/>
              <a:gd name="connsiteX8" fmla="*/ 7122485 w 9162819"/>
              <a:gd name="connsiteY8" fmla="*/ 6287933 h 41188914"/>
              <a:gd name="connsiteX9" fmla="*/ 8310596 w 9162819"/>
              <a:gd name="connsiteY9" fmla="*/ 7459349 h 41188914"/>
              <a:gd name="connsiteX10" fmla="*/ 8693831 w 9162819"/>
              <a:gd name="connsiteY10" fmla="*/ 9542823 h 41188914"/>
              <a:gd name="connsiteX11" fmla="*/ 8227703 w 9162819"/>
              <a:gd name="connsiteY11" fmla="*/ 13812657 h 41188914"/>
              <a:gd name="connsiteX12" fmla="*/ 7295449 w 9162819"/>
              <a:gd name="connsiteY12" fmla="*/ 15896130 h 41188914"/>
              <a:gd name="connsiteX13" fmla="*/ 7197316 w 9162819"/>
              <a:gd name="connsiteY13" fmla="*/ 15896130 h 41188914"/>
              <a:gd name="connsiteX14" fmla="*/ 7724950 w 9162819"/>
              <a:gd name="connsiteY14" fmla="*/ 17542332 h 41188914"/>
              <a:gd name="connsiteX15" fmla="*/ 7724950 w 9162819"/>
              <a:gd name="connsiteY15" fmla="*/ 21323450 h 41188914"/>
              <a:gd name="connsiteX16" fmla="*/ 6733325 w 9162819"/>
              <a:gd name="connsiteY16" fmla="*/ 25558655 h 41188914"/>
              <a:gd name="connsiteX17" fmla="*/ 6363193 w 9162819"/>
              <a:gd name="connsiteY17" fmla="*/ 30403279 h 41188914"/>
              <a:gd name="connsiteX18" fmla="*/ 6550445 w 9162819"/>
              <a:gd name="connsiteY18" fmla="*/ 35891375 h 41188914"/>
              <a:gd name="connsiteX19" fmla="*/ 6657590 w 9162819"/>
              <a:gd name="connsiteY19" fmla="*/ 39457385 h 41188914"/>
              <a:gd name="connsiteX20" fmla="*/ 6706656 w 9162819"/>
              <a:gd name="connsiteY20" fmla="*/ 40280486 h 41188914"/>
              <a:gd name="connsiteX21" fmla="*/ 5946132 w 9162819"/>
              <a:gd name="connsiteY21" fmla="*/ 40769202 h 41188914"/>
              <a:gd name="connsiteX22" fmla="*/ 3124834 w 9162819"/>
              <a:gd name="connsiteY22" fmla="*/ 40563427 h 41188914"/>
              <a:gd name="connsiteX23" fmla="*/ 3468296 w 9162819"/>
              <a:gd name="connsiteY23" fmla="*/ 40126155 h 41188914"/>
              <a:gd name="connsiteX24" fmla="*/ 1211257 w 9162819"/>
              <a:gd name="connsiteY24" fmla="*/ 39920379 h 41188914"/>
              <a:gd name="connsiteX25" fmla="*/ 2437909 w 9162819"/>
              <a:gd name="connsiteY25" fmla="*/ 39174444 h 41188914"/>
              <a:gd name="connsiteX26" fmla="*/ 3002168 w 9162819"/>
              <a:gd name="connsiteY26" fmla="*/ 38968669 h 41188914"/>
              <a:gd name="connsiteX27" fmla="*/ 4376018 w 9162819"/>
              <a:gd name="connsiteY27" fmla="*/ 37245302 h 41188914"/>
              <a:gd name="connsiteX28" fmla="*/ 3492829 w 9162819"/>
              <a:gd name="connsiteY28" fmla="*/ 30403279 h 41188914"/>
              <a:gd name="connsiteX29" fmla="*/ 475266 w 9162819"/>
              <a:gd name="connsiteY29" fmla="*/ 29683066 h 41188914"/>
              <a:gd name="connsiteX30" fmla="*/ 1824583 w 9162819"/>
              <a:gd name="connsiteY30" fmla="*/ 19420030 h 41188914"/>
              <a:gd name="connsiteX31" fmla="*/ 1284856 w 9162819"/>
              <a:gd name="connsiteY31" fmla="*/ 19317142 h 41188914"/>
              <a:gd name="connsiteX32" fmla="*/ 990460 w 9162819"/>
              <a:gd name="connsiteY32" fmla="*/ 18725539 h 41188914"/>
              <a:gd name="connsiteX33" fmla="*/ 818729 w 9162819"/>
              <a:gd name="connsiteY33" fmla="*/ 18262545 h 41188914"/>
              <a:gd name="connsiteX34" fmla="*/ 229936 w 9162819"/>
              <a:gd name="connsiteY34" fmla="*/ 17773829 h 41188914"/>
              <a:gd name="connsiteX35" fmla="*/ 466128 w 9162819"/>
              <a:gd name="connsiteY35" fmla="*/ 17130781 h 41188914"/>
              <a:gd name="connsiteX36" fmla="*/ 843262 w 9162819"/>
              <a:gd name="connsiteY36" fmla="*/ 15201639 h 41188914"/>
              <a:gd name="connsiteX37" fmla="*/ 214696 w 9162819"/>
              <a:gd name="connsiteY37" fmla="*/ 14892977 h 41188914"/>
              <a:gd name="connsiteX38" fmla="*/ 745130 w 9162819"/>
              <a:gd name="connsiteY38" fmla="*/ 12886669 h 41188914"/>
              <a:gd name="connsiteX39" fmla="*/ 205403 w 9162819"/>
              <a:gd name="connsiteY39" fmla="*/ 12475119 h 41188914"/>
              <a:gd name="connsiteX40" fmla="*/ 426200 w 9162819"/>
              <a:gd name="connsiteY40" fmla="*/ 11986403 h 41188914"/>
              <a:gd name="connsiteX41" fmla="*/ 696064 w 9162819"/>
              <a:gd name="connsiteY41" fmla="*/ 11729184 h 41188914"/>
              <a:gd name="connsiteX42" fmla="*/ 1235790 w 9162819"/>
              <a:gd name="connsiteY42" fmla="*/ 10726030 h 41188914"/>
              <a:gd name="connsiteX43" fmla="*/ 2192579 w 9162819"/>
              <a:gd name="connsiteY43" fmla="*/ 10571698 h 41188914"/>
              <a:gd name="connsiteX44" fmla="*/ 2801405 w 9162819"/>
              <a:gd name="connsiteY44" fmla="*/ 7910735 h 41188914"/>
              <a:gd name="connsiteX45" fmla="*/ 3990125 w 9162819"/>
              <a:gd name="connsiteY45" fmla="*/ 7544975 h 41188914"/>
              <a:gd name="connsiteX46" fmla="*/ 4355885 w 9162819"/>
              <a:gd name="connsiteY46" fmla="*/ 6081935 h 41188914"/>
              <a:gd name="connsiteX47" fmla="*/ 3335765 w 9162819"/>
              <a:gd name="connsiteY47" fmla="*/ 5730991 h 41188914"/>
              <a:gd name="connsiteX48" fmla="*/ 3171125 w 9162819"/>
              <a:gd name="connsiteY48" fmla="*/ 5131152 h 41188914"/>
              <a:gd name="connsiteX49" fmla="*/ 3100565 w 9162819"/>
              <a:gd name="connsiteY49" fmla="*/ 4823283 h 41188914"/>
              <a:gd name="connsiteX50" fmla="*/ 2709965 w 9162819"/>
              <a:gd name="connsiteY50" fmla="*/ 4618895 h 41188914"/>
              <a:gd name="connsiteX51" fmla="*/ 2888885 w 9162819"/>
              <a:gd name="connsiteY51" fmla="*/ 3617462 h 41188914"/>
              <a:gd name="connsiteX52" fmla="*/ 2653685 w 9162819"/>
              <a:gd name="connsiteY52" fmla="*/ 3283937 h 41188914"/>
              <a:gd name="connsiteX53" fmla="*/ 2435645 w 9162819"/>
              <a:gd name="connsiteY53" fmla="*/ 2515775 h 41188914"/>
              <a:gd name="connsiteX54" fmla="*/ 2435645 w 9162819"/>
              <a:gd name="connsiteY54" fmla="*/ 1784255 h 41188914"/>
              <a:gd name="connsiteX55" fmla="*/ 3958879 w 9162819"/>
              <a:gd name="connsiteY55" fmla="*/ 618010 h 41188914"/>
              <a:gd name="connsiteX56" fmla="*/ 4809245 w 9162819"/>
              <a:gd name="connsiteY56" fmla="*/ 163991 h 41188914"/>
              <a:gd name="connsiteX0" fmla="*/ 4809245 w 9162819"/>
              <a:gd name="connsiteY0" fmla="*/ 163991 h 41188914"/>
              <a:gd name="connsiteX1" fmla="*/ 6299285 w 9162819"/>
              <a:gd name="connsiteY1" fmla="*/ 515387 h 41188914"/>
              <a:gd name="connsiteX2" fmla="*/ 7404725 w 9162819"/>
              <a:gd name="connsiteY2" fmla="*/ 1721208 h 41188914"/>
              <a:gd name="connsiteX3" fmla="*/ 7216565 w 9162819"/>
              <a:gd name="connsiteY3" fmla="*/ 2644815 h 41188914"/>
              <a:gd name="connsiteX4" fmla="*/ 7051925 w 9162819"/>
              <a:gd name="connsiteY4" fmla="*/ 3696701 h 41188914"/>
              <a:gd name="connsiteX5" fmla="*/ 7240085 w 9162819"/>
              <a:gd name="connsiteY5" fmla="*/ 5005145 h 41188914"/>
              <a:gd name="connsiteX6" fmla="*/ 6863765 w 9162819"/>
              <a:gd name="connsiteY6" fmla="*/ 5261703 h 41188914"/>
              <a:gd name="connsiteX7" fmla="*/ 7028405 w 9162819"/>
              <a:gd name="connsiteY7" fmla="*/ 5758919 h 41188914"/>
              <a:gd name="connsiteX8" fmla="*/ 7122485 w 9162819"/>
              <a:gd name="connsiteY8" fmla="*/ 6287933 h 41188914"/>
              <a:gd name="connsiteX9" fmla="*/ 8310596 w 9162819"/>
              <a:gd name="connsiteY9" fmla="*/ 7459349 h 41188914"/>
              <a:gd name="connsiteX10" fmla="*/ 8693831 w 9162819"/>
              <a:gd name="connsiteY10" fmla="*/ 9542823 h 41188914"/>
              <a:gd name="connsiteX11" fmla="*/ 8227703 w 9162819"/>
              <a:gd name="connsiteY11" fmla="*/ 13812657 h 41188914"/>
              <a:gd name="connsiteX12" fmla="*/ 7295449 w 9162819"/>
              <a:gd name="connsiteY12" fmla="*/ 15896130 h 41188914"/>
              <a:gd name="connsiteX13" fmla="*/ 7197316 w 9162819"/>
              <a:gd name="connsiteY13" fmla="*/ 15896130 h 41188914"/>
              <a:gd name="connsiteX14" fmla="*/ 7724950 w 9162819"/>
              <a:gd name="connsiteY14" fmla="*/ 17542332 h 41188914"/>
              <a:gd name="connsiteX15" fmla="*/ 7724950 w 9162819"/>
              <a:gd name="connsiteY15" fmla="*/ 21323450 h 41188914"/>
              <a:gd name="connsiteX16" fmla="*/ 6733325 w 9162819"/>
              <a:gd name="connsiteY16" fmla="*/ 25558655 h 41188914"/>
              <a:gd name="connsiteX17" fmla="*/ 6363193 w 9162819"/>
              <a:gd name="connsiteY17" fmla="*/ 30403279 h 41188914"/>
              <a:gd name="connsiteX18" fmla="*/ 6550445 w 9162819"/>
              <a:gd name="connsiteY18" fmla="*/ 35891375 h 41188914"/>
              <a:gd name="connsiteX19" fmla="*/ 6657590 w 9162819"/>
              <a:gd name="connsiteY19" fmla="*/ 39457385 h 41188914"/>
              <a:gd name="connsiteX20" fmla="*/ 6706656 w 9162819"/>
              <a:gd name="connsiteY20" fmla="*/ 40280486 h 41188914"/>
              <a:gd name="connsiteX21" fmla="*/ 5946132 w 9162819"/>
              <a:gd name="connsiteY21" fmla="*/ 40769202 h 41188914"/>
              <a:gd name="connsiteX22" fmla="*/ 3124834 w 9162819"/>
              <a:gd name="connsiteY22" fmla="*/ 40563427 h 41188914"/>
              <a:gd name="connsiteX23" fmla="*/ 3468296 w 9162819"/>
              <a:gd name="connsiteY23" fmla="*/ 40126155 h 41188914"/>
              <a:gd name="connsiteX24" fmla="*/ 1211257 w 9162819"/>
              <a:gd name="connsiteY24" fmla="*/ 39920379 h 41188914"/>
              <a:gd name="connsiteX25" fmla="*/ 2437909 w 9162819"/>
              <a:gd name="connsiteY25" fmla="*/ 39174444 h 41188914"/>
              <a:gd name="connsiteX26" fmla="*/ 3002168 w 9162819"/>
              <a:gd name="connsiteY26" fmla="*/ 38968669 h 41188914"/>
              <a:gd name="connsiteX27" fmla="*/ 4376018 w 9162819"/>
              <a:gd name="connsiteY27" fmla="*/ 37245302 h 41188914"/>
              <a:gd name="connsiteX28" fmla="*/ 3492829 w 9162819"/>
              <a:gd name="connsiteY28" fmla="*/ 30403279 h 41188914"/>
              <a:gd name="connsiteX29" fmla="*/ 475266 w 9162819"/>
              <a:gd name="connsiteY29" fmla="*/ 29683066 h 41188914"/>
              <a:gd name="connsiteX30" fmla="*/ 1824583 w 9162819"/>
              <a:gd name="connsiteY30" fmla="*/ 19420030 h 41188914"/>
              <a:gd name="connsiteX31" fmla="*/ 1284856 w 9162819"/>
              <a:gd name="connsiteY31" fmla="*/ 19317142 h 41188914"/>
              <a:gd name="connsiteX32" fmla="*/ 990460 w 9162819"/>
              <a:gd name="connsiteY32" fmla="*/ 18725539 h 41188914"/>
              <a:gd name="connsiteX33" fmla="*/ 818729 w 9162819"/>
              <a:gd name="connsiteY33" fmla="*/ 18262545 h 41188914"/>
              <a:gd name="connsiteX34" fmla="*/ 229936 w 9162819"/>
              <a:gd name="connsiteY34" fmla="*/ 17773829 h 41188914"/>
              <a:gd name="connsiteX35" fmla="*/ 466128 w 9162819"/>
              <a:gd name="connsiteY35" fmla="*/ 17130781 h 41188914"/>
              <a:gd name="connsiteX36" fmla="*/ 843262 w 9162819"/>
              <a:gd name="connsiteY36" fmla="*/ 15201639 h 41188914"/>
              <a:gd name="connsiteX37" fmla="*/ 214696 w 9162819"/>
              <a:gd name="connsiteY37" fmla="*/ 14892977 h 41188914"/>
              <a:gd name="connsiteX38" fmla="*/ 745130 w 9162819"/>
              <a:gd name="connsiteY38" fmla="*/ 12886669 h 41188914"/>
              <a:gd name="connsiteX39" fmla="*/ 205403 w 9162819"/>
              <a:gd name="connsiteY39" fmla="*/ 12475119 h 41188914"/>
              <a:gd name="connsiteX40" fmla="*/ 426200 w 9162819"/>
              <a:gd name="connsiteY40" fmla="*/ 11986403 h 41188914"/>
              <a:gd name="connsiteX41" fmla="*/ 696064 w 9162819"/>
              <a:gd name="connsiteY41" fmla="*/ 11729184 h 41188914"/>
              <a:gd name="connsiteX42" fmla="*/ 1235790 w 9162819"/>
              <a:gd name="connsiteY42" fmla="*/ 10726030 h 41188914"/>
              <a:gd name="connsiteX43" fmla="*/ 2192579 w 9162819"/>
              <a:gd name="connsiteY43" fmla="*/ 10571698 h 41188914"/>
              <a:gd name="connsiteX44" fmla="*/ 2801405 w 9162819"/>
              <a:gd name="connsiteY44" fmla="*/ 7910735 h 41188914"/>
              <a:gd name="connsiteX45" fmla="*/ 3990125 w 9162819"/>
              <a:gd name="connsiteY45" fmla="*/ 7544975 h 41188914"/>
              <a:gd name="connsiteX46" fmla="*/ 4355885 w 9162819"/>
              <a:gd name="connsiteY46" fmla="*/ 6081935 h 41188914"/>
              <a:gd name="connsiteX47" fmla="*/ 3335765 w 9162819"/>
              <a:gd name="connsiteY47" fmla="*/ 5730991 h 41188914"/>
              <a:gd name="connsiteX48" fmla="*/ 3171125 w 9162819"/>
              <a:gd name="connsiteY48" fmla="*/ 5131152 h 41188914"/>
              <a:gd name="connsiteX49" fmla="*/ 3100565 w 9162819"/>
              <a:gd name="connsiteY49" fmla="*/ 4823283 h 41188914"/>
              <a:gd name="connsiteX50" fmla="*/ 2709965 w 9162819"/>
              <a:gd name="connsiteY50" fmla="*/ 4618895 h 41188914"/>
              <a:gd name="connsiteX51" fmla="*/ 2888885 w 9162819"/>
              <a:gd name="connsiteY51" fmla="*/ 3617462 h 41188914"/>
              <a:gd name="connsiteX52" fmla="*/ 2653685 w 9162819"/>
              <a:gd name="connsiteY52" fmla="*/ 3283937 h 41188914"/>
              <a:gd name="connsiteX53" fmla="*/ 2435645 w 9162819"/>
              <a:gd name="connsiteY53" fmla="*/ 2515775 h 41188914"/>
              <a:gd name="connsiteX54" fmla="*/ 2435645 w 9162819"/>
              <a:gd name="connsiteY54" fmla="*/ 1784255 h 41188914"/>
              <a:gd name="connsiteX55" fmla="*/ 3958879 w 9162819"/>
              <a:gd name="connsiteY55" fmla="*/ 618010 h 41188914"/>
              <a:gd name="connsiteX56" fmla="*/ 4809245 w 9162819"/>
              <a:gd name="connsiteY56" fmla="*/ 163991 h 41188914"/>
              <a:gd name="connsiteX0" fmla="*/ 4809245 w 9162819"/>
              <a:gd name="connsiteY0" fmla="*/ 163991 h 41188914"/>
              <a:gd name="connsiteX1" fmla="*/ 6299285 w 9162819"/>
              <a:gd name="connsiteY1" fmla="*/ 515387 h 41188914"/>
              <a:gd name="connsiteX2" fmla="*/ 7404725 w 9162819"/>
              <a:gd name="connsiteY2" fmla="*/ 1721208 h 41188914"/>
              <a:gd name="connsiteX3" fmla="*/ 7216565 w 9162819"/>
              <a:gd name="connsiteY3" fmla="*/ 2644815 h 41188914"/>
              <a:gd name="connsiteX4" fmla="*/ 7051925 w 9162819"/>
              <a:gd name="connsiteY4" fmla="*/ 3696701 h 41188914"/>
              <a:gd name="connsiteX5" fmla="*/ 7240085 w 9162819"/>
              <a:gd name="connsiteY5" fmla="*/ 5005145 h 41188914"/>
              <a:gd name="connsiteX6" fmla="*/ 6863765 w 9162819"/>
              <a:gd name="connsiteY6" fmla="*/ 5261703 h 41188914"/>
              <a:gd name="connsiteX7" fmla="*/ 7028405 w 9162819"/>
              <a:gd name="connsiteY7" fmla="*/ 5758919 h 41188914"/>
              <a:gd name="connsiteX8" fmla="*/ 7122485 w 9162819"/>
              <a:gd name="connsiteY8" fmla="*/ 6287933 h 41188914"/>
              <a:gd name="connsiteX9" fmla="*/ 8310596 w 9162819"/>
              <a:gd name="connsiteY9" fmla="*/ 7459349 h 41188914"/>
              <a:gd name="connsiteX10" fmla="*/ 8693831 w 9162819"/>
              <a:gd name="connsiteY10" fmla="*/ 9542823 h 41188914"/>
              <a:gd name="connsiteX11" fmla="*/ 8227703 w 9162819"/>
              <a:gd name="connsiteY11" fmla="*/ 13812657 h 41188914"/>
              <a:gd name="connsiteX12" fmla="*/ 7295449 w 9162819"/>
              <a:gd name="connsiteY12" fmla="*/ 15896130 h 41188914"/>
              <a:gd name="connsiteX13" fmla="*/ 7197316 w 9162819"/>
              <a:gd name="connsiteY13" fmla="*/ 15896130 h 41188914"/>
              <a:gd name="connsiteX14" fmla="*/ 7724950 w 9162819"/>
              <a:gd name="connsiteY14" fmla="*/ 17542332 h 41188914"/>
              <a:gd name="connsiteX15" fmla="*/ 7724950 w 9162819"/>
              <a:gd name="connsiteY15" fmla="*/ 21323450 h 41188914"/>
              <a:gd name="connsiteX16" fmla="*/ 6733325 w 9162819"/>
              <a:gd name="connsiteY16" fmla="*/ 25558655 h 41188914"/>
              <a:gd name="connsiteX17" fmla="*/ 6363193 w 9162819"/>
              <a:gd name="connsiteY17" fmla="*/ 30403279 h 41188914"/>
              <a:gd name="connsiteX18" fmla="*/ 6550445 w 9162819"/>
              <a:gd name="connsiteY18" fmla="*/ 35891375 h 41188914"/>
              <a:gd name="connsiteX19" fmla="*/ 6657590 w 9162819"/>
              <a:gd name="connsiteY19" fmla="*/ 39457385 h 41188914"/>
              <a:gd name="connsiteX20" fmla="*/ 6706656 w 9162819"/>
              <a:gd name="connsiteY20" fmla="*/ 40280486 h 41188914"/>
              <a:gd name="connsiteX21" fmla="*/ 5946132 w 9162819"/>
              <a:gd name="connsiteY21" fmla="*/ 40769202 h 41188914"/>
              <a:gd name="connsiteX22" fmla="*/ 3124834 w 9162819"/>
              <a:gd name="connsiteY22" fmla="*/ 40563427 h 41188914"/>
              <a:gd name="connsiteX23" fmla="*/ 3468296 w 9162819"/>
              <a:gd name="connsiteY23" fmla="*/ 40126155 h 41188914"/>
              <a:gd name="connsiteX24" fmla="*/ 1211257 w 9162819"/>
              <a:gd name="connsiteY24" fmla="*/ 39920379 h 41188914"/>
              <a:gd name="connsiteX25" fmla="*/ 2437909 w 9162819"/>
              <a:gd name="connsiteY25" fmla="*/ 39174444 h 41188914"/>
              <a:gd name="connsiteX26" fmla="*/ 3002168 w 9162819"/>
              <a:gd name="connsiteY26" fmla="*/ 38968669 h 41188914"/>
              <a:gd name="connsiteX27" fmla="*/ 4376018 w 9162819"/>
              <a:gd name="connsiteY27" fmla="*/ 37245302 h 41188914"/>
              <a:gd name="connsiteX28" fmla="*/ 3492829 w 9162819"/>
              <a:gd name="connsiteY28" fmla="*/ 30403279 h 41188914"/>
              <a:gd name="connsiteX29" fmla="*/ 475266 w 9162819"/>
              <a:gd name="connsiteY29" fmla="*/ 29683066 h 41188914"/>
              <a:gd name="connsiteX30" fmla="*/ 1824583 w 9162819"/>
              <a:gd name="connsiteY30" fmla="*/ 19420030 h 41188914"/>
              <a:gd name="connsiteX31" fmla="*/ 1284856 w 9162819"/>
              <a:gd name="connsiteY31" fmla="*/ 19317142 h 41188914"/>
              <a:gd name="connsiteX32" fmla="*/ 990460 w 9162819"/>
              <a:gd name="connsiteY32" fmla="*/ 18725539 h 41188914"/>
              <a:gd name="connsiteX33" fmla="*/ 818729 w 9162819"/>
              <a:gd name="connsiteY33" fmla="*/ 18262545 h 41188914"/>
              <a:gd name="connsiteX34" fmla="*/ 220797 w 9162819"/>
              <a:gd name="connsiteY34" fmla="*/ 17670941 h 41188914"/>
              <a:gd name="connsiteX35" fmla="*/ 466128 w 9162819"/>
              <a:gd name="connsiteY35" fmla="*/ 17130781 h 41188914"/>
              <a:gd name="connsiteX36" fmla="*/ 843262 w 9162819"/>
              <a:gd name="connsiteY36" fmla="*/ 15201639 h 41188914"/>
              <a:gd name="connsiteX37" fmla="*/ 214696 w 9162819"/>
              <a:gd name="connsiteY37" fmla="*/ 14892977 h 41188914"/>
              <a:gd name="connsiteX38" fmla="*/ 745130 w 9162819"/>
              <a:gd name="connsiteY38" fmla="*/ 12886669 h 41188914"/>
              <a:gd name="connsiteX39" fmla="*/ 205403 w 9162819"/>
              <a:gd name="connsiteY39" fmla="*/ 12475119 h 41188914"/>
              <a:gd name="connsiteX40" fmla="*/ 426200 w 9162819"/>
              <a:gd name="connsiteY40" fmla="*/ 11986403 h 41188914"/>
              <a:gd name="connsiteX41" fmla="*/ 696064 w 9162819"/>
              <a:gd name="connsiteY41" fmla="*/ 11729184 h 41188914"/>
              <a:gd name="connsiteX42" fmla="*/ 1235790 w 9162819"/>
              <a:gd name="connsiteY42" fmla="*/ 10726030 h 41188914"/>
              <a:gd name="connsiteX43" fmla="*/ 2192579 w 9162819"/>
              <a:gd name="connsiteY43" fmla="*/ 10571698 h 41188914"/>
              <a:gd name="connsiteX44" fmla="*/ 2801405 w 9162819"/>
              <a:gd name="connsiteY44" fmla="*/ 7910735 h 41188914"/>
              <a:gd name="connsiteX45" fmla="*/ 3990125 w 9162819"/>
              <a:gd name="connsiteY45" fmla="*/ 7544975 h 41188914"/>
              <a:gd name="connsiteX46" fmla="*/ 4355885 w 9162819"/>
              <a:gd name="connsiteY46" fmla="*/ 6081935 h 41188914"/>
              <a:gd name="connsiteX47" fmla="*/ 3335765 w 9162819"/>
              <a:gd name="connsiteY47" fmla="*/ 5730991 h 41188914"/>
              <a:gd name="connsiteX48" fmla="*/ 3171125 w 9162819"/>
              <a:gd name="connsiteY48" fmla="*/ 5131152 h 41188914"/>
              <a:gd name="connsiteX49" fmla="*/ 3100565 w 9162819"/>
              <a:gd name="connsiteY49" fmla="*/ 4823283 h 41188914"/>
              <a:gd name="connsiteX50" fmla="*/ 2709965 w 9162819"/>
              <a:gd name="connsiteY50" fmla="*/ 4618895 h 41188914"/>
              <a:gd name="connsiteX51" fmla="*/ 2888885 w 9162819"/>
              <a:gd name="connsiteY51" fmla="*/ 3617462 h 41188914"/>
              <a:gd name="connsiteX52" fmla="*/ 2653685 w 9162819"/>
              <a:gd name="connsiteY52" fmla="*/ 3283937 h 41188914"/>
              <a:gd name="connsiteX53" fmla="*/ 2435645 w 9162819"/>
              <a:gd name="connsiteY53" fmla="*/ 2515775 h 41188914"/>
              <a:gd name="connsiteX54" fmla="*/ 2435645 w 9162819"/>
              <a:gd name="connsiteY54" fmla="*/ 1784255 h 41188914"/>
              <a:gd name="connsiteX55" fmla="*/ 3958879 w 9162819"/>
              <a:gd name="connsiteY55" fmla="*/ 618010 h 41188914"/>
              <a:gd name="connsiteX56" fmla="*/ 4809245 w 9162819"/>
              <a:gd name="connsiteY56" fmla="*/ 163991 h 41188914"/>
              <a:gd name="connsiteX0" fmla="*/ 4809245 w 9162819"/>
              <a:gd name="connsiteY0" fmla="*/ 163991 h 41188914"/>
              <a:gd name="connsiteX1" fmla="*/ 6299285 w 9162819"/>
              <a:gd name="connsiteY1" fmla="*/ 515387 h 41188914"/>
              <a:gd name="connsiteX2" fmla="*/ 7404725 w 9162819"/>
              <a:gd name="connsiteY2" fmla="*/ 1721208 h 41188914"/>
              <a:gd name="connsiteX3" fmla="*/ 7216565 w 9162819"/>
              <a:gd name="connsiteY3" fmla="*/ 2644815 h 41188914"/>
              <a:gd name="connsiteX4" fmla="*/ 7051925 w 9162819"/>
              <a:gd name="connsiteY4" fmla="*/ 3696701 h 41188914"/>
              <a:gd name="connsiteX5" fmla="*/ 7240085 w 9162819"/>
              <a:gd name="connsiteY5" fmla="*/ 5005145 h 41188914"/>
              <a:gd name="connsiteX6" fmla="*/ 6863765 w 9162819"/>
              <a:gd name="connsiteY6" fmla="*/ 5261703 h 41188914"/>
              <a:gd name="connsiteX7" fmla="*/ 7028405 w 9162819"/>
              <a:gd name="connsiteY7" fmla="*/ 5758919 h 41188914"/>
              <a:gd name="connsiteX8" fmla="*/ 7122485 w 9162819"/>
              <a:gd name="connsiteY8" fmla="*/ 6287933 h 41188914"/>
              <a:gd name="connsiteX9" fmla="*/ 8310596 w 9162819"/>
              <a:gd name="connsiteY9" fmla="*/ 7459349 h 41188914"/>
              <a:gd name="connsiteX10" fmla="*/ 8693831 w 9162819"/>
              <a:gd name="connsiteY10" fmla="*/ 9542823 h 41188914"/>
              <a:gd name="connsiteX11" fmla="*/ 8227703 w 9162819"/>
              <a:gd name="connsiteY11" fmla="*/ 13812657 h 41188914"/>
              <a:gd name="connsiteX12" fmla="*/ 7295449 w 9162819"/>
              <a:gd name="connsiteY12" fmla="*/ 15896130 h 41188914"/>
              <a:gd name="connsiteX13" fmla="*/ 7197316 w 9162819"/>
              <a:gd name="connsiteY13" fmla="*/ 15896130 h 41188914"/>
              <a:gd name="connsiteX14" fmla="*/ 7724950 w 9162819"/>
              <a:gd name="connsiteY14" fmla="*/ 17542332 h 41188914"/>
              <a:gd name="connsiteX15" fmla="*/ 7724950 w 9162819"/>
              <a:gd name="connsiteY15" fmla="*/ 21323450 h 41188914"/>
              <a:gd name="connsiteX16" fmla="*/ 6733325 w 9162819"/>
              <a:gd name="connsiteY16" fmla="*/ 25558655 h 41188914"/>
              <a:gd name="connsiteX17" fmla="*/ 6363193 w 9162819"/>
              <a:gd name="connsiteY17" fmla="*/ 30403279 h 41188914"/>
              <a:gd name="connsiteX18" fmla="*/ 6550445 w 9162819"/>
              <a:gd name="connsiteY18" fmla="*/ 35891375 h 41188914"/>
              <a:gd name="connsiteX19" fmla="*/ 6657590 w 9162819"/>
              <a:gd name="connsiteY19" fmla="*/ 39457385 h 41188914"/>
              <a:gd name="connsiteX20" fmla="*/ 6706656 w 9162819"/>
              <a:gd name="connsiteY20" fmla="*/ 40280486 h 41188914"/>
              <a:gd name="connsiteX21" fmla="*/ 5946132 w 9162819"/>
              <a:gd name="connsiteY21" fmla="*/ 40769202 h 41188914"/>
              <a:gd name="connsiteX22" fmla="*/ 3124834 w 9162819"/>
              <a:gd name="connsiteY22" fmla="*/ 40563427 h 41188914"/>
              <a:gd name="connsiteX23" fmla="*/ 3468296 w 9162819"/>
              <a:gd name="connsiteY23" fmla="*/ 40126155 h 41188914"/>
              <a:gd name="connsiteX24" fmla="*/ 1211257 w 9162819"/>
              <a:gd name="connsiteY24" fmla="*/ 39920379 h 41188914"/>
              <a:gd name="connsiteX25" fmla="*/ 2437909 w 9162819"/>
              <a:gd name="connsiteY25" fmla="*/ 39174444 h 41188914"/>
              <a:gd name="connsiteX26" fmla="*/ 3002168 w 9162819"/>
              <a:gd name="connsiteY26" fmla="*/ 38968669 h 41188914"/>
              <a:gd name="connsiteX27" fmla="*/ 4376018 w 9162819"/>
              <a:gd name="connsiteY27" fmla="*/ 37245302 h 41188914"/>
              <a:gd name="connsiteX28" fmla="*/ 3492829 w 9162819"/>
              <a:gd name="connsiteY28" fmla="*/ 30403279 h 41188914"/>
              <a:gd name="connsiteX29" fmla="*/ 475266 w 9162819"/>
              <a:gd name="connsiteY29" fmla="*/ 29683066 h 41188914"/>
              <a:gd name="connsiteX30" fmla="*/ 1824583 w 9162819"/>
              <a:gd name="connsiteY30" fmla="*/ 19420030 h 41188914"/>
              <a:gd name="connsiteX31" fmla="*/ 1284856 w 9162819"/>
              <a:gd name="connsiteY31" fmla="*/ 19317142 h 41188914"/>
              <a:gd name="connsiteX32" fmla="*/ 990460 w 9162819"/>
              <a:gd name="connsiteY32" fmla="*/ 18725539 h 41188914"/>
              <a:gd name="connsiteX33" fmla="*/ 818729 w 9162819"/>
              <a:gd name="connsiteY33" fmla="*/ 18262545 h 41188914"/>
              <a:gd name="connsiteX34" fmla="*/ 220797 w 9162819"/>
              <a:gd name="connsiteY34" fmla="*/ 17670941 h 41188914"/>
              <a:gd name="connsiteX35" fmla="*/ 466128 w 9162819"/>
              <a:gd name="connsiteY35" fmla="*/ 16925006 h 41188914"/>
              <a:gd name="connsiteX36" fmla="*/ 843262 w 9162819"/>
              <a:gd name="connsiteY36" fmla="*/ 15201639 h 41188914"/>
              <a:gd name="connsiteX37" fmla="*/ 214696 w 9162819"/>
              <a:gd name="connsiteY37" fmla="*/ 14892977 h 41188914"/>
              <a:gd name="connsiteX38" fmla="*/ 745130 w 9162819"/>
              <a:gd name="connsiteY38" fmla="*/ 12886669 h 41188914"/>
              <a:gd name="connsiteX39" fmla="*/ 205403 w 9162819"/>
              <a:gd name="connsiteY39" fmla="*/ 12475119 h 41188914"/>
              <a:gd name="connsiteX40" fmla="*/ 426200 w 9162819"/>
              <a:gd name="connsiteY40" fmla="*/ 11986403 h 41188914"/>
              <a:gd name="connsiteX41" fmla="*/ 696064 w 9162819"/>
              <a:gd name="connsiteY41" fmla="*/ 11729184 h 41188914"/>
              <a:gd name="connsiteX42" fmla="*/ 1235790 w 9162819"/>
              <a:gd name="connsiteY42" fmla="*/ 10726030 h 41188914"/>
              <a:gd name="connsiteX43" fmla="*/ 2192579 w 9162819"/>
              <a:gd name="connsiteY43" fmla="*/ 10571698 h 41188914"/>
              <a:gd name="connsiteX44" fmla="*/ 2801405 w 9162819"/>
              <a:gd name="connsiteY44" fmla="*/ 7910735 h 41188914"/>
              <a:gd name="connsiteX45" fmla="*/ 3990125 w 9162819"/>
              <a:gd name="connsiteY45" fmla="*/ 7544975 h 41188914"/>
              <a:gd name="connsiteX46" fmla="*/ 4355885 w 9162819"/>
              <a:gd name="connsiteY46" fmla="*/ 6081935 h 41188914"/>
              <a:gd name="connsiteX47" fmla="*/ 3335765 w 9162819"/>
              <a:gd name="connsiteY47" fmla="*/ 5730991 h 41188914"/>
              <a:gd name="connsiteX48" fmla="*/ 3171125 w 9162819"/>
              <a:gd name="connsiteY48" fmla="*/ 5131152 h 41188914"/>
              <a:gd name="connsiteX49" fmla="*/ 3100565 w 9162819"/>
              <a:gd name="connsiteY49" fmla="*/ 4823283 h 41188914"/>
              <a:gd name="connsiteX50" fmla="*/ 2709965 w 9162819"/>
              <a:gd name="connsiteY50" fmla="*/ 4618895 h 41188914"/>
              <a:gd name="connsiteX51" fmla="*/ 2888885 w 9162819"/>
              <a:gd name="connsiteY51" fmla="*/ 3617462 h 41188914"/>
              <a:gd name="connsiteX52" fmla="*/ 2653685 w 9162819"/>
              <a:gd name="connsiteY52" fmla="*/ 3283937 h 41188914"/>
              <a:gd name="connsiteX53" fmla="*/ 2435645 w 9162819"/>
              <a:gd name="connsiteY53" fmla="*/ 2515775 h 41188914"/>
              <a:gd name="connsiteX54" fmla="*/ 2435645 w 9162819"/>
              <a:gd name="connsiteY54" fmla="*/ 1784255 h 41188914"/>
              <a:gd name="connsiteX55" fmla="*/ 3958879 w 9162819"/>
              <a:gd name="connsiteY55" fmla="*/ 618010 h 41188914"/>
              <a:gd name="connsiteX56" fmla="*/ 4809245 w 9162819"/>
              <a:gd name="connsiteY56" fmla="*/ 163991 h 41188914"/>
              <a:gd name="connsiteX0" fmla="*/ 4809245 w 9162819"/>
              <a:gd name="connsiteY0" fmla="*/ 163991 h 41188914"/>
              <a:gd name="connsiteX1" fmla="*/ 6299285 w 9162819"/>
              <a:gd name="connsiteY1" fmla="*/ 515387 h 41188914"/>
              <a:gd name="connsiteX2" fmla="*/ 7404725 w 9162819"/>
              <a:gd name="connsiteY2" fmla="*/ 1721208 h 41188914"/>
              <a:gd name="connsiteX3" fmla="*/ 7216565 w 9162819"/>
              <a:gd name="connsiteY3" fmla="*/ 2644815 h 41188914"/>
              <a:gd name="connsiteX4" fmla="*/ 7051925 w 9162819"/>
              <a:gd name="connsiteY4" fmla="*/ 3696701 h 41188914"/>
              <a:gd name="connsiteX5" fmla="*/ 7240085 w 9162819"/>
              <a:gd name="connsiteY5" fmla="*/ 5005145 h 41188914"/>
              <a:gd name="connsiteX6" fmla="*/ 6863765 w 9162819"/>
              <a:gd name="connsiteY6" fmla="*/ 5261703 h 41188914"/>
              <a:gd name="connsiteX7" fmla="*/ 7028405 w 9162819"/>
              <a:gd name="connsiteY7" fmla="*/ 5758919 h 41188914"/>
              <a:gd name="connsiteX8" fmla="*/ 7122485 w 9162819"/>
              <a:gd name="connsiteY8" fmla="*/ 6287933 h 41188914"/>
              <a:gd name="connsiteX9" fmla="*/ 8310596 w 9162819"/>
              <a:gd name="connsiteY9" fmla="*/ 7459349 h 41188914"/>
              <a:gd name="connsiteX10" fmla="*/ 8693831 w 9162819"/>
              <a:gd name="connsiteY10" fmla="*/ 9542823 h 41188914"/>
              <a:gd name="connsiteX11" fmla="*/ 8227703 w 9162819"/>
              <a:gd name="connsiteY11" fmla="*/ 13812657 h 41188914"/>
              <a:gd name="connsiteX12" fmla="*/ 7295449 w 9162819"/>
              <a:gd name="connsiteY12" fmla="*/ 15896130 h 41188914"/>
              <a:gd name="connsiteX13" fmla="*/ 7197316 w 9162819"/>
              <a:gd name="connsiteY13" fmla="*/ 15896130 h 41188914"/>
              <a:gd name="connsiteX14" fmla="*/ 7724950 w 9162819"/>
              <a:gd name="connsiteY14" fmla="*/ 17542332 h 41188914"/>
              <a:gd name="connsiteX15" fmla="*/ 7724950 w 9162819"/>
              <a:gd name="connsiteY15" fmla="*/ 21323450 h 41188914"/>
              <a:gd name="connsiteX16" fmla="*/ 6733325 w 9162819"/>
              <a:gd name="connsiteY16" fmla="*/ 25558655 h 41188914"/>
              <a:gd name="connsiteX17" fmla="*/ 6363193 w 9162819"/>
              <a:gd name="connsiteY17" fmla="*/ 30403279 h 41188914"/>
              <a:gd name="connsiteX18" fmla="*/ 6550445 w 9162819"/>
              <a:gd name="connsiteY18" fmla="*/ 35891375 h 41188914"/>
              <a:gd name="connsiteX19" fmla="*/ 6657590 w 9162819"/>
              <a:gd name="connsiteY19" fmla="*/ 39457385 h 41188914"/>
              <a:gd name="connsiteX20" fmla="*/ 6706656 w 9162819"/>
              <a:gd name="connsiteY20" fmla="*/ 40280486 h 41188914"/>
              <a:gd name="connsiteX21" fmla="*/ 5946132 w 9162819"/>
              <a:gd name="connsiteY21" fmla="*/ 40769202 h 41188914"/>
              <a:gd name="connsiteX22" fmla="*/ 3124834 w 9162819"/>
              <a:gd name="connsiteY22" fmla="*/ 40563427 h 41188914"/>
              <a:gd name="connsiteX23" fmla="*/ 3468296 w 9162819"/>
              <a:gd name="connsiteY23" fmla="*/ 40126155 h 41188914"/>
              <a:gd name="connsiteX24" fmla="*/ 1211257 w 9162819"/>
              <a:gd name="connsiteY24" fmla="*/ 39920379 h 41188914"/>
              <a:gd name="connsiteX25" fmla="*/ 2437909 w 9162819"/>
              <a:gd name="connsiteY25" fmla="*/ 39174444 h 41188914"/>
              <a:gd name="connsiteX26" fmla="*/ 3002168 w 9162819"/>
              <a:gd name="connsiteY26" fmla="*/ 38968669 h 41188914"/>
              <a:gd name="connsiteX27" fmla="*/ 4376018 w 9162819"/>
              <a:gd name="connsiteY27" fmla="*/ 37245302 h 41188914"/>
              <a:gd name="connsiteX28" fmla="*/ 3492829 w 9162819"/>
              <a:gd name="connsiteY28" fmla="*/ 30403279 h 41188914"/>
              <a:gd name="connsiteX29" fmla="*/ 475266 w 9162819"/>
              <a:gd name="connsiteY29" fmla="*/ 29683066 h 41188914"/>
              <a:gd name="connsiteX30" fmla="*/ 1824583 w 9162819"/>
              <a:gd name="connsiteY30" fmla="*/ 19420030 h 41188914"/>
              <a:gd name="connsiteX31" fmla="*/ 1284856 w 9162819"/>
              <a:gd name="connsiteY31" fmla="*/ 19317142 h 41188914"/>
              <a:gd name="connsiteX32" fmla="*/ 990460 w 9162819"/>
              <a:gd name="connsiteY32" fmla="*/ 18725539 h 41188914"/>
              <a:gd name="connsiteX33" fmla="*/ 818729 w 9162819"/>
              <a:gd name="connsiteY33" fmla="*/ 18262545 h 41188914"/>
              <a:gd name="connsiteX34" fmla="*/ 220797 w 9162819"/>
              <a:gd name="connsiteY34" fmla="*/ 17670941 h 41188914"/>
              <a:gd name="connsiteX35" fmla="*/ 466128 w 9162819"/>
              <a:gd name="connsiteY35" fmla="*/ 16925006 h 41188914"/>
              <a:gd name="connsiteX36" fmla="*/ 843262 w 9162819"/>
              <a:gd name="connsiteY36" fmla="*/ 15201639 h 41188914"/>
              <a:gd name="connsiteX37" fmla="*/ 214696 w 9162819"/>
              <a:gd name="connsiteY37" fmla="*/ 14892977 h 41188914"/>
              <a:gd name="connsiteX38" fmla="*/ 745130 w 9162819"/>
              <a:gd name="connsiteY38" fmla="*/ 12886669 h 41188914"/>
              <a:gd name="connsiteX39" fmla="*/ 205403 w 9162819"/>
              <a:gd name="connsiteY39" fmla="*/ 12475119 h 41188914"/>
              <a:gd name="connsiteX40" fmla="*/ 426200 w 9162819"/>
              <a:gd name="connsiteY40" fmla="*/ 11986403 h 41188914"/>
              <a:gd name="connsiteX41" fmla="*/ 696064 w 9162819"/>
              <a:gd name="connsiteY41" fmla="*/ 11729184 h 41188914"/>
              <a:gd name="connsiteX42" fmla="*/ 1235790 w 9162819"/>
              <a:gd name="connsiteY42" fmla="*/ 10726030 h 41188914"/>
              <a:gd name="connsiteX43" fmla="*/ 2192579 w 9162819"/>
              <a:gd name="connsiteY43" fmla="*/ 10571698 h 41188914"/>
              <a:gd name="connsiteX44" fmla="*/ 2801405 w 9162819"/>
              <a:gd name="connsiteY44" fmla="*/ 7910735 h 41188914"/>
              <a:gd name="connsiteX45" fmla="*/ 3990125 w 9162819"/>
              <a:gd name="connsiteY45" fmla="*/ 7544975 h 41188914"/>
              <a:gd name="connsiteX46" fmla="*/ 4355885 w 9162819"/>
              <a:gd name="connsiteY46" fmla="*/ 6081935 h 41188914"/>
              <a:gd name="connsiteX47" fmla="*/ 3335765 w 9162819"/>
              <a:gd name="connsiteY47" fmla="*/ 5730991 h 41188914"/>
              <a:gd name="connsiteX48" fmla="*/ 3171125 w 9162819"/>
              <a:gd name="connsiteY48" fmla="*/ 5131152 h 41188914"/>
              <a:gd name="connsiteX49" fmla="*/ 3100565 w 9162819"/>
              <a:gd name="connsiteY49" fmla="*/ 4823283 h 41188914"/>
              <a:gd name="connsiteX50" fmla="*/ 2709965 w 9162819"/>
              <a:gd name="connsiteY50" fmla="*/ 4618895 h 41188914"/>
              <a:gd name="connsiteX51" fmla="*/ 2888885 w 9162819"/>
              <a:gd name="connsiteY51" fmla="*/ 3617462 h 41188914"/>
              <a:gd name="connsiteX52" fmla="*/ 2653685 w 9162819"/>
              <a:gd name="connsiteY52" fmla="*/ 3283937 h 41188914"/>
              <a:gd name="connsiteX53" fmla="*/ 2435645 w 9162819"/>
              <a:gd name="connsiteY53" fmla="*/ 2515775 h 41188914"/>
              <a:gd name="connsiteX54" fmla="*/ 2435645 w 9162819"/>
              <a:gd name="connsiteY54" fmla="*/ 1784255 h 41188914"/>
              <a:gd name="connsiteX55" fmla="*/ 3958879 w 9162819"/>
              <a:gd name="connsiteY55" fmla="*/ 618010 h 41188914"/>
              <a:gd name="connsiteX56" fmla="*/ 4809245 w 9162819"/>
              <a:gd name="connsiteY56" fmla="*/ 163991 h 41188914"/>
              <a:gd name="connsiteX0" fmla="*/ 4809245 w 9162819"/>
              <a:gd name="connsiteY0" fmla="*/ 163991 h 41188914"/>
              <a:gd name="connsiteX1" fmla="*/ 6299285 w 9162819"/>
              <a:gd name="connsiteY1" fmla="*/ 515387 h 41188914"/>
              <a:gd name="connsiteX2" fmla="*/ 7404725 w 9162819"/>
              <a:gd name="connsiteY2" fmla="*/ 1721208 h 41188914"/>
              <a:gd name="connsiteX3" fmla="*/ 7216565 w 9162819"/>
              <a:gd name="connsiteY3" fmla="*/ 2644815 h 41188914"/>
              <a:gd name="connsiteX4" fmla="*/ 7051925 w 9162819"/>
              <a:gd name="connsiteY4" fmla="*/ 3696701 h 41188914"/>
              <a:gd name="connsiteX5" fmla="*/ 7240085 w 9162819"/>
              <a:gd name="connsiteY5" fmla="*/ 5005145 h 41188914"/>
              <a:gd name="connsiteX6" fmla="*/ 6863765 w 9162819"/>
              <a:gd name="connsiteY6" fmla="*/ 5261703 h 41188914"/>
              <a:gd name="connsiteX7" fmla="*/ 7028405 w 9162819"/>
              <a:gd name="connsiteY7" fmla="*/ 5758919 h 41188914"/>
              <a:gd name="connsiteX8" fmla="*/ 7122485 w 9162819"/>
              <a:gd name="connsiteY8" fmla="*/ 6287933 h 41188914"/>
              <a:gd name="connsiteX9" fmla="*/ 8310596 w 9162819"/>
              <a:gd name="connsiteY9" fmla="*/ 7459349 h 41188914"/>
              <a:gd name="connsiteX10" fmla="*/ 8693831 w 9162819"/>
              <a:gd name="connsiteY10" fmla="*/ 9542823 h 41188914"/>
              <a:gd name="connsiteX11" fmla="*/ 8227703 w 9162819"/>
              <a:gd name="connsiteY11" fmla="*/ 13812657 h 41188914"/>
              <a:gd name="connsiteX12" fmla="*/ 7295449 w 9162819"/>
              <a:gd name="connsiteY12" fmla="*/ 15896130 h 41188914"/>
              <a:gd name="connsiteX13" fmla="*/ 7197316 w 9162819"/>
              <a:gd name="connsiteY13" fmla="*/ 15896130 h 41188914"/>
              <a:gd name="connsiteX14" fmla="*/ 7724950 w 9162819"/>
              <a:gd name="connsiteY14" fmla="*/ 17542332 h 41188914"/>
              <a:gd name="connsiteX15" fmla="*/ 7724950 w 9162819"/>
              <a:gd name="connsiteY15" fmla="*/ 21323450 h 41188914"/>
              <a:gd name="connsiteX16" fmla="*/ 6733325 w 9162819"/>
              <a:gd name="connsiteY16" fmla="*/ 25558655 h 41188914"/>
              <a:gd name="connsiteX17" fmla="*/ 6363193 w 9162819"/>
              <a:gd name="connsiteY17" fmla="*/ 30403279 h 41188914"/>
              <a:gd name="connsiteX18" fmla="*/ 6550445 w 9162819"/>
              <a:gd name="connsiteY18" fmla="*/ 35891375 h 41188914"/>
              <a:gd name="connsiteX19" fmla="*/ 6657590 w 9162819"/>
              <a:gd name="connsiteY19" fmla="*/ 39457385 h 41188914"/>
              <a:gd name="connsiteX20" fmla="*/ 6706656 w 9162819"/>
              <a:gd name="connsiteY20" fmla="*/ 40280486 h 41188914"/>
              <a:gd name="connsiteX21" fmla="*/ 5946132 w 9162819"/>
              <a:gd name="connsiteY21" fmla="*/ 40769202 h 41188914"/>
              <a:gd name="connsiteX22" fmla="*/ 3124834 w 9162819"/>
              <a:gd name="connsiteY22" fmla="*/ 40563427 h 41188914"/>
              <a:gd name="connsiteX23" fmla="*/ 3468296 w 9162819"/>
              <a:gd name="connsiteY23" fmla="*/ 40126155 h 41188914"/>
              <a:gd name="connsiteX24" fmla="*/ 1211257 w 9162819"/>
              <a:gd name="connsiteY24" fmla="*/ 39920379 h 41188914"/>
              <a:gd name="connsiteX25" fmla="*/ 2437909 w 9162819"/>
              <a:gd name="connsiteY25" fmla="*/ 39174444 h 41188914"/>
              <a:gd name="connsiteX26" fmla="*/ 3002168 w 9162819"/>
              <a:gd name="connsiteY26" fmla="*/ 38968669 h 41188914"/>
              <a:gd name="connsiteX27" fmla="*/ 4376018 w 9162819"/>
              <a:gd name="connsiteY27" fmla="*/ 37245302 h 41188914"/>
              <a:gd name="connsiteX28" fmla="*/ 3492829 w 9162819"/>
              <a:gd name="connsiteY28" fmla="*/ 30403279 h 41188914"/>
              <a:gd name="connsiteX29" fmla="*/ 475266 w 9162819"/>
              <a:gd name="connsiteY29" fmla="*/ 29683066 h 41188914"/>
              <a:gd name="connsiteX30" fmla="*/ 1824583 w 9162819"/>
              <a:gd name="connsiteY30" fmla="*/ 19420030 h 41188914"/>
              <a:gd name="connsiteX31" fmla="*/ 1284856 w 9162819"/>
              <a:gd name="connsiteY31" fmla="*/ 19317142 h 41188914"/>
              <a:gd name="connsiteX32" fmla="*/ 990460 w 9162819"/>
              <a:gd name="connsiteY32" fmla="*/ 18725539 h 41188914"/>
              <a:gd name="connsiteX33" fmla="*/ 818729 w 9162819"/>
              <a:gd name="connsiteY33" fmla="*/ 18262545 h 41188914"/>
              <a:gd name="connsiteX34" fmla="*/ 220797 w 9162819"/>
              <a:gd name="connsiteY34" fmla="*/ 17670941 h 41188914"/>
              <a:gd name="connsiteX35" fmla="*/ 466128 w 9162819"/>
              <a:gd name="connsiteY35" fmla="*/ 16925006 h 41188914"/>
              <a:gd name="connsiteX36" fmla="*/ 843262 w 9162819"/>
              <a:gd name="connsiteY36" fmla="*/ 15201639 h 41188914"/>
              <a:gd name="connsiteX37" fmla="*/ 214696 w 9162819"/>
              <a:gd name="connsiteY37" fmla="*/ 14892977 h 41188914"/>
              <a:gd name="connsiteX38" fmla="*/ 745130 w 9162819"/>
              <a:gd name="connsiteY38" fmla="*/ 12886669 h 41188914"/>
              <a:gd name="connsiteX39" fmla="*/ 205403 w 9162819"/>
              <a:gd name="connsiteY39" fmla="*/ 12475119 h 41188914"/>
              <a:gd name="connsiteX40" fmla="*/ 426200 w 9162819"/>
              <a:gd name="connsiteY40" fmla="*/ 11986403 h 41188914"/>
              <a:gd name="connsiteX41" fmla="*/ 696064 w 9162819"/>
              <a:gd name="connsiteY41" fmla="*/ 11729184 h 41188914"/>
              <a:gd name="connsiteX42" fmla="*/ 1235790 w 9162819"/>
              <a:gd name="connsiteY42" fmla="*/ 10726030 h 41188914"/>
              <a:gd name="connsiteX43" fmla="*/ 2192579 w 9162819"/>
              <a:gd name="connsiteY43" fmla="*/ 10571698 h 41188914"/>
              <a:gd name="connsiteX44" fmla="*/ 2801405 w 9162819"/>
              <a:gd name="connsiteY44" fmla="*/ 7910735 h 41188914"/>
              <a:gd name="connsiteX45" fmla="*/ 3990125 w 9162819"/>
              <a:gd name="connsiteY45" fmla="*/ 7544975 h 41188914"/>
              <a:gd name="connsiteX46" fmla="*/ 4355885 w 9162819"/>
              <a:gd name="connsiteY46" fmla="*/ 6081935 h 41188914"/>
              <a:gd name="connsiteX47" fmla="*/ 3335765 w 9162819"/>
              <a:gd name="connsiteY47" fmla="*/ 5730991 h 41188914"/>
              <a:gd name="connsiteX48" fmla="*/ 3171125 w 9162819"/>
              <a:gd name="connsiteY48" fmla="*/ 5131152 h 41188914"/>
              <a:gd name="connsiteX49" fmla="*/ 3100565 w 9162819"/>
              <a:gd name="connsiteY49" fmla="*/ 4823283 h 41188914"/>
              <a:gd name="connsiteX50" fmla="*/ 2709965 w 9162819"/>
              <a:gd name="connsiteY50" fmla="*/ 4618895 h 41188914"/>
              <a:gd name="connsiteX51" fmla="*/ 2888885 w 9162819"/>
              <a:gd name="connsiteY51" fmla="*/ 3617462 h 41188914"/>
              <a:gd name="connsiteX52" fmla="*/ 2653685 w 9162819"/>
              <a:gd name="connsiteY52" fmla="*/ 3283937 h 41188914"/>
              <a:gd name="connsiteX53" fmla="*/ 2435645 w 9162819"/>
              <a:gd name="connsiteY53" fmla="*/ 2515775 h 41188914"/>
              <a:gd name="connsiteX54" fmla="*/ 2435645 w 9162819"/>
              <a:gd name="connsiteY54" fmla="*/ 1784255 h 41188914"/>
              <a:gd name="connsiteX55" fmla="*/ 3958879 w 9162819"/>
              <a:gd name="connsiteY55" fmla="*/ 618010 h 41188914"/>
              <a:gd name="connsiteX56" fmla="*/ 4809245 w 9162819"/>
              <a:gd name="connsiteY56" fmla="*/ 163991 h 41188914"/>
              <a:gd name="connsiteX0" fmla="*/ 4809245 w 9162819"/>
              <a:gd name="connsiteY0" fmla="*/ 163991 h 41188914"/>
              <a:gd name="connsiteX1" fmla="*/ 6299285 w 9162819"/>
              <a:gd name="connsiteY1" fmla="*/ 515387 h 41188914"/>
              <a:gd name="connsiteX2" fmla="*/ 7404725 w 9162819"/>
              <a:gd name="connsiteY2" fmla="*/ 1721208 h 41188914"/>
              <a:gd name="connsiteX3" fmla="*/ 7216565 w 9162819"/>
              <a:gd name="connsiteY3" fmla="*/ 2644815 h 41188914"/>
              <a:gd name="connsiteX4" fmla="*/ 7051925 w 9162819"/>
              <a:gd name="connsiteY4" fmla="*/ 3696701 h 41188914"/>
              <a:gd name="connsiteX5" fmla="*/ 7240085 w 9162819"/>
              <a:gd name="connsiteY5" fmla="*/ 5005145 h 41188914"/>
              <a:gd name="connsiteX6" fmla="*/ 6863765 w 9162819"/>
              <a:gd name="connsiteY6" fmla="*/ 5261703 h 41188914"/>
              <a:gd name="connsiteX7" fmla="*/ 7028405 w 9162819"/>
              <a:gd name="connsiteY7" fmla="*/ 5758919 h 41188914"/>
              <a:gd name="connsiteX8" fmla="*/ 7122485 w 9162819"/>
              <a:gd name="connsiteY8" fmla="*/ 6287933 h 41188914"/>
              <a:gd name="connsiteX9" fmla="*/ 8310596 w 9162819"/>
              <a:gd name="connsiteY9" fmla="*/ 7459349 h 41188914"/>
              <a:gd name="connsiteX10" fmla="*/ 8693831 w 9162819"/>
              <a:gd name="connsiteY10" fmla="*/ 9542823 h 41188914"/>
              <a:gd name="connsiteX11" fmla="*/ 8227703 w 9162819"/>
              <a:gd name="connsiteY11" fmla="*/ 13812657 h 41188914"/>
              <a:gd name="connsiteX12" fmla="*/ 7295449 w 9162819"/>
              <a:gd name="connsiteY12" fmla="*/ 15896130 h 41188914"/>
              <a:gd name="connsiteX13" fmla="*/ 7197316 w 9162819"/>
              <a:gd name="connsiteY13" fmla="*/ 15896130 h 41188914"/>
              <a:gd name="connsiteX14" fmla="*/ 7724950 w 9162819"/>
              <a:gd name="connsiteY14" fmla="*/ 17542332 h 41188914"/>
              <a:gd name="connsiteX15" fmla="*/ 7724950 w 9162819"/>
              <a:gd name="connsiteY15" fmla="*/ 21323450 h 41188914"/>
              <a:gd name="connsiteX16" fmla="*/ 6733325 w 9162819"/>
              <a:gd name="connsiteY16" fmla="*/ 25558655 h 41188914"/>
              <a:gd name="connsiteX17" fmla="*/ 6363193 w 9162819"/>
              <a:gd name="connsiteY17" fmla="*/ 30403279 h 41188914"/>
              <a:gd name="connsiteX18" fmla="*/ 6550445 w 9162819"/>
              <a:gd name="connsiteY18" fmla="*/ 35891375 h 41188914"/>
              <a:gd name="connsiteX19" fmla="*/ 6657590 w 9162819"/>
              <a:gd name="connsiteY19" fmla="*/ 39457385 h 41188914"/>
              <a:gd name="connsiteX20" fmla="*/ 6706656 w 9162819"/>
              <a:gd name="connsiteY20" fmla="*/ 40280486 h 41188914"/>
              <a:gd name="connsiteX21" fmla="*/ 5946132 w 9162819"/>
              <a:gd name="connsiteY21" fmla="*/ 40769202 h 41188914"/>
              <a:gd name="connsiteX22" fmla="*/ 3124834 w 9162819"/>
              <a:gd name="connsiteY22" fmla="*/ 40563427 h 41188914"/>
              <a:gd name="connsiteX23" fmla="*/ 3468296 w 9162819"/>
              <a:gd name="connsiteY23" fmla="*/ 40126155 h 41188914"/>
              <a:gd name="connsiteX24" fmla="*/ 1211257 w 9162819"/>
              <a:gd name="connsiteY24" fmla="*/ 39920379 h 41188914"/>
              <a:gd name="connsiteX25" fmla="*/ 2437909 w 9162819"/>
              <a:gd name="connsiteY25" fmla="*/ 39174444 h 41188914"/>
              <a:gd name="connsiteX26" fmla="*/ 3002168 w 9162819"/>
              <a:gd name="connsiteY26" fmla="*/ 38968669 h 41188914"/>
              <a:gd name="connsiteX27" fmla="*/ 4376018 w 9162819"/>
              <a:gd name="connsiteY27" fmla="*/ 37245302 h 41188914"/>
              <a:gd name="connsiteX28" fmla="*/ 3492829 w 9162819"/>
              <a:gd name="connsiteY28" fmla="*/ 30403279 h 41188914"/>
              <a:gd name="connsiteX29" fmla="*/ 475266 w 9162819"/>
              <a:gd name="connsiteY29" fmla="*/ 29683066 h 41188914"/>
              <a:gd name="connsiteX30" fmla="*/ 1824583 w 9162819"/>
              <a:gd name="connsiteY30" fmla="*/ 19420030 h 41188914"/>
              <a:gd name="connsiteX31" fmla="*/ 1284856 w 9162819"/>
              <a:gd name="connsiteY31" fmla="*/ 19317142 h 41188914"/>
              <a:gd name="connsiteX32" fmla="*/ 990460 w 9162819"/>
              <a:gd name="connsiteY32" fmla="*/ 18725539 h 41188914"/>
              <a:gd name="connsiteX33" fmla="*/ 818729 w 9162819"/>
              <a:gd name="connsiteY33" fmla="*/ 18262545 h 41188914"/>
              <a:gd name="connsiteX34" fmla="*/ 220797 w 9162819"/>
              <a:gd name="connsiteY34" fmla="*/ 17670941 h 41188914"/>
              <a:gd name="connsiteX35" fmla="*/ 466128 w 9162819"/>
              <a:gd name="connsiteY35" fmla="*/ 16925006 h 41188914"/>
              <a:gd name="connsiteX36" fmla="*/ 843262 w 9162819"/>
              <a:gd name="connsiteY36" fmla="*/ 15201639 h 41188914"/>
              <a:gd name="connsiteX37" fmla="*/ 214696 w 9162819"/>
              <a:gd name="connsiteY37" fmla="*/ 14892977 h 41188914"/>
              <a:gd name="connsiteX38" fmla="*/ 745130 w 9162819"/>
              <a:gd name="connsiteY38" fmla="*/ 12886669 h 41188914"/>
              <a:gd name="connsiteX39" fmla="*/ 205403 w 9162819"/>
              <a:gd name="connsiteY39" fmla="*/ 12475119 h 41188914"/>
              <a:gd name="connsiteX40" fmla="*/ 426200 w 9162819"/>
              <a:gd name="connsiteY40" fmla="*/ 11986403 h 41188914"/>
              <a:gd name="connsiteX41" fmla="*/ 760524 w 9162819"/>
              <a:gd name="connsiteY41" fmla="*/ 11934959 h 41188914"/>
              <a:gd name="connsiteX42" fmla="*/ 1235790 w 9162819"/>
              <a:gd name="connsiteY42" fmla="*/ 10726030 h 41188914"/>
              <a:gd name="connsiteX43" fmla="*/ 2192579 w 9162819"/>
              <a:gd name="connsiteY43" fmla="*/ 10571698 h 41188914"/>
              <a:gd name="connsiteX44" fmla="*/ 2801405 w 9162819"/>
              <a:gd name="connsiteY44" fmla="*/ 7910735 h 41188914"/>
              <a:gd name="connsiteX45" fmla="*/ 3990125 w 9162819"/>
              <a:gd name="connsiteY45" fmla="*/ 7544975 h 41188914"/>
              <a:gd name="connsiteX46" fmla="*/ 4355885 w 9162819"/>
              <a:gd name="connsiteY46" fmla="*/ 6081935 h 41188914"/>
              <a:gd name="connsiteX47" fmla="*/ 3335765 w 9162819"/>
              <a:gd name="connsiteY47" fmla="*/ 5730991 h 41188914"/>
              <a:gd name="connsiteX48" fmla="*/ 3171125 w 9162819"/>
              <a:gd name="connsiteY48" fmla="*/ 5131152 h 41188914"/>
              <a:gd name="connsiteX49" fmla="*/ 3100565 w 9162819"/>
              <a:gd name="connsiteY49" fmla="*/ 4823283 h 41188914"/>
              <a:gd name="connsiteX50" fmla="*/ 2709965 w 9162819"/>
              <a:gd name="connsiteY50" fmla="*/ 4618895 h 41188914"/>
              <a:gd name="connsiteX51" fmla="*/ 2888885 w 9162819"/>
              <a:gd name="connsiteY51" fmla="*/ 3617462 h 41188914"/>
              <a:gd name="connsiteX52" fmla="*/ 2653685 w 9162819"/>
              <a:gd name="connsiteY52" fmla="*/ 3283937 h 41188914"/>
              <a:gd name="connsiteX53" fmla="*/ 2435645 w 9162819"/>
              <a:gd name="connsiteY53" fmla="*/ 2515775 h 41188914"/>
              <a:gd name="connsiteX54" fmla="*/ 2435645 w 9162819"/>
              <a:gd name="connsiteY54" fmla="*/ 1784255 h 41188914"/>
              <a:gd name="connsiteX55" fmla="*/ 3958879 w 9162819"/>
              <a:gd name="connsiteY55" fmla="*/ 618010 h 41188914"/>
              <a:gd name="connsiteX56" fmla="*/ 4809245 w 9162819"/>
              <a:gd name="connsiteY56" fmla="*/ 163991 h 41188914"/>
              <a:gd name="connsiteX0" fmla="*/ 4809245 w 9162819"/>
              <a:gd name="connsiteY0" fmla="*/ 163991 h 41188914"/>
              <a:gd name="connsiteX1" fmla="*/ 6299285 w 9162819"/>
              <a:gd name="connsiteY1" fmla="*/ 515387 h 41188914"/>
              <a:gd name="connsiteX2" fmla="*/ 7404725 w 9162819"/>
              <a:gd name="connsiteY2" fmla="*/ 1721208 h 41188914"/>
              <a:gd name="connsiteX3" fmla="*/ 7216565 w 9162819"/>
              <a:gd name="connsiteY3" fmla="*/ 2644815 h 41188914"/>
              <a:gd name="connsiteX4" fmla="*/ 7051925 w 9162819"/>
              <a:gd name="connsiteY4" fmla="*/ 3696701 h 41188914"/>
              <a:gd name="connsiteX5" fmla="*/ 7240085 w 9162819"/>
              <a:gd name="connsiteY5" fmla="*/ 5005145 h 41188914"/>
              <a:gd name="connsiteX6" fmla="*/ 6863765 w 9162819"/>
              <a:gd name="connsiteY6" fmla="*/ 5261703 h 41188914"/>
              <a:gd name="connsiteX7" fmla="*/ 7028405 w 9162819"/>
              <a:gd name="connsiteY7" fmla="*/ 5758919 h 41188914"/>
              <a:gd name="connsiteX8" fmla="*/ 7122485 w 9162819"/>
              <a:gd name="connsiteY8" fmla="*/ 6287933 h 41188914"/>
              <a:gd name="connsiteX9" fmla="*/ 8310596 w 9162819"/>
              <a:gd name="connsiteY9" fmla="*/ 7459349 h 41188914"/>
              <a:gd name="connsiteX10" fmla="*/ 8693831 w 9162819"/>
              <a:gd name="connsiteY10" fmla="*/ 9542823 h 41188914"/>
              <a:gd name="connsiteX11" fmla="*/ 8227703 w 9162819"/>
              <a:gd name="connsiteY11" fmla="*/ 13812657 h 41188914"/>
              <a:gd name="connsiteX12" fmla="*/ 7295449 w 9162819"/>
              <a:gd name="connsiteY12" fmla="*/ 15896130 h 41188914"/>
              <a:gd name="connsiteX13" fmla="*/ 7197316 w 9162819"/>
              <a:gd name="connsiteY13" fmla="*/ 15896130 h 41188914"/>
              <a:gd name="connsiteX14" fmla="*/ 7724950 w 9162819"/>
              <a:gd name="connsiteY14" fmla="*/ 17542332 h 41188914"/>
              <a:gd name="connsiteX15" fmla="*/ 7724950 w 9162819"/>
              <a:gd name="connsiteY15" fmla="*/ 21323450 h 41188914"/>
              <a:gd name="connsiteX16" fmla="*/ 6733325 w 9162819"/>
              <a:gd name="connsiteY16" fmla="*/ 25558655 h 41188914"/>
              <a:gd name="connsiteX17" fmla="*/ 6363193 w 9162819"/>
              <a:gd name="connsiteY17" fmla="*/ 30403279 h 41188914"/>
              <a:gd name="connsiteX18" fmla="*/ 6550445 w 9162819"/>
              <a:gd name="connsiteY18" fmla="*/ 35891375 h 41188914"/>
              <a:gd name="connsiteX19" fmla="*/ 6657590 w 9162819"/>
              <a:gd name="connsiteY19" fmla="*/ 39457385 h 41188914"/>
              <a:gd name="connsiteX20" fmla="*/ 6706656 w 9162819"/>
              <a:gd name="connsiteY20" fmla="*/ 40280486 h 41188914"/>
              <a:gd name="connsiteX21" fmla="*/ 5946132 w 9162819"/>
              <a:gd name="connsiteY21" fmla="*/ 40769202 h 41188914"/>
              <a:gd name="connsiteX22" fmla="*/ 3124834 w 9162819"/>
              <a:gd name="connsiteY22" fmla="*/ 40563427 h 41188914"/>
              <a:gd name="connsiteX23" fmla="*/ 3468296 w 9162819"/>
              <a:gd name="connsiteY23" fmla="*/ 40126155 h 41188914"/>
              <a:gd name="connsiteX24" fmla="*/ 1211257 w 9162819"/>
              <a:gd name="connsiteY24" fmla="*/ 39920379 h 41188914"/>
              <a:gd name="connsiteX25" fmla="*/ 2437909 w 9162819"/>
              <a:gd name="connsiteY25" fmla="*/ 39174444 h 41188914"/>
              <a:gd name="connsiteX26" fmla="*/ 3002168 w 9162819"/>
              <a:gd name="connsiteY26" fmla="*/ 38968669 h 41188914"/>
              <a:gd name="connsiteX27" fmla="*/ 4376018 w 9162819"/>
              <a:gd name="connsiteY27" fmla="*/ 37245302 h 41188914"/>
              <a:gd name="connsiteX28" fmla="*/ 3492829 w 9162819"/>
              <a:gd name="connsiteY28" fmla="*/ 30403279 h 41188914"/>
              <a:gd name="connsiteX29" fmla="*/ 475266 w 9162819"/>
              <a:gd name="connsiteY29" fmla="*/ 29683066 h 41188914"/>
              <a:gd name="connsiteX30" fmla="*/ 1824583 w 9162819"/>
              <a:gd name="connsiteY30" fmla="*/ 19420030 h 41188914"/>
              <a:gd name="connsiteX31" fmla="*/ 1284856 w 9162819"/>
              <a:gd name="connsiteY31" fmla="*/ 19317142 h 41188914"/>
              <a:gd name="connsiteX32" fmla="*/ 990460 w 9162819"/>
              <a:gd name="connsiteY32" fmla="*/ 18725539 h 41188914"/>
              <a:gd name="connsiteX33" fmla="*/ 818729 w 9162819"/>
              <a:gd name="connsiteY33" fmla="*/ 18262545 h 41188914"/>
              <a:gd name="connsiteX34" fmla="*/ 220797 w 9162819"/>
              <a:gd name="connsiteY34" fmla="*/ 17670941 h 41188914"/>
              <a:gd name="connsiteX35" fmla="*/ 466128 w 9162819"/>
              <a:gd name="connsiteY35" fmla="*/ 16925006 h 41188914"/>
              <a:gd name="connsiteX36" fmla="*/ 843262 w 9162819"/>
              <a:gd name="connsiteY36" fmla="*/ 15201639 h 41188914"/>
              <a:gd name="connsiteX37" fmla="*/ 214696 w 9162819"/>
              <a:gd name="connsiteY37" fmla="*/ 14892977 h 41188914"/>
              <a:gd name="connsiteX38" fmla="*/ 745130 w 9162819"/>
              <a:gd name="connsiteY38" fmla="*/ 12886669 h 41188914"/>
              <a:gd name="connsiteX39" fmla="*/ 205403 w 9162819"/>
              <a:gd name="connsiteY39" fmla="*/ 12475119 h 41188914"/>
              <a:gd name="connsiteX40" fmla="*/ 426200 w 9162819"/>
              <a:gd name="connsiteY40" fmla="*/ 11986403 h 41188914"/>
              <a:gd name="connsiteX41" fmla="*/ 760524 w 9162819"/>
              <a:gd name="connsiteY41" fmla="*/ 11934959 h 41188914"/>
              <a:gd name="connsiteX42" fmla="*/ 1235790 w 9162819"/>
              <a:gd name="connsiteY42" fmla="*/ 10726030 h 41188914"/>
              <a:gd name="connsiteX43" fmla="*/ 2192579 w 9162819"/>
              <a:gd name="connsiteY43" fmla="*/ 10571698 h 41188914"/>
              <a:gd name="connsiteX44" fmla="*/ 2801405 w 9162819"/>
              <a:gd name="connsiteY44" fmla="*/ 7910735 h 41188914"/>
              <a:gd name="connsiteX45" fmla="*/ 3990125 w 9162819"/>
              <a:gd name="connsiteY45" fmla="*/ 7544975 h 41188914"/>
              <a:gd name="connsiteX46" fmla="*/ 4355885 w 9162819"/>
              <a:gd name="connsiteY46" fmla="*/ 6081935 h 41188914"/>
              <a:gd name="connsiteX47" fmla="*/ 3335765 w 9162819"/>
              <a:gd name="connsiteY47" fmla="*/ 5730991 h 41188914"/>
              <a:gd name="connsiteX48" fmla="*/ 3171125 w 9162819"/>
              <a:gd name="connsiteY48" fmla="*/ 5131152 h 41188914"/>
              <a:gd name="connsiteX49" fmla="*/ 3100565 w 9162819"/>
              <a:gd name="connsiteY49" fmla="*/ 4823283 h 41188914"/>
              <a:gd name="connsiteX50" fmla="*/ 2709965 w 9162819"/>
              <a:gd name="connsiteY50" fmla="*/ 4618895 h 41188914"/>
              <a:gd name="connsiteX51" fmla="*/ 2888885 w 9162819"/>
              <a:gd name="connsiteY51" fmla="*/ 3617462 h 41188914"/>
              <a:gd name="connsiteX52" fmla="*/ 2653685 w 9162819"/>
              <a:gd name="connsiteY52" fmla="*/ 3283937 h 41188914"/>
              <a:gd name="connsiteX53" fmla="*/ 2435645 w 9162819"/>
              <a:gd name="connsiteY53" fmla="*/ 2515775 h 41188914"/>
              <a:gd name="connsiteX54" fmla="*/ 2435645 w 9162819"/>
              <a:gd name="connsiteY54" fmla="*/ 1784255 h 41188914"/>
              <a:gd name="connsiteX55" fmla="*/ 3958879 w 9162819"/>
              <a:gd name="connsiteY55" fmla="*/ 618010 h 41188914"/>
              <a:gd name="connsiteX56" fmla="*/ 4809245 w 9162819"/>
              <a:gd name="connsiteY56" fmla="*/ 163991 h 41188914"/>
              <a:gd name="connsiteX0" fmla="*/ 4809245 w 9162819"/>
              <a:gd name="connsiteY0" fmla="*/ 163991 h 41188914"/>
              <a:gd name="connsiteX1" fmla="*/ 6299285 w 9162819"/>
              <a:gd name="connsiteY1" fmla="*/ 515387 h 41188914"/>
              <a:gd name="connsiteX2" fmla="*/ 7404725 w 9162819"/>
              <a:gd name="connsiteY2" fmla="*/ 1721208 h 41188914"/>
              <a:gd name="connsiteX3" fmla="*/ 7216565 w 9162819"/>
              <a:gd name="connsiteY3" fmla="*/ 2644815 h 41188914"/>
              <a:gd name="connsiteX4" fmla="*/ 7051925 w 9162819"/>
              <a:gd name="connsiteY4" fmla="*/ 3696701 h 41188914"/>
              <a:gd name="connsiteX5" fmla="*/ 7240085 w 9162819"/>
              <a:gd name="connsiteY5" fmla="*/ 5005145 h 41188914"/>
              <a:gd name="connsiteX6" fmla="*/ 6863765 w 9162819"/>
              <a:gd name="connsiteY6" fmla="*/ 5261703 h 41188914"/>
              <a:gd name="connsiteX7" fmla="*/ 7028405 w 9162819"/>
              <a:gd name="connsiteY7" fmla="*/ 5758919 h 41188914"/>
              <a:gd name="connsiteX8" fmla="*/ 7122485 w 9162819"/>
              <a:gd name="connsiteY8" fmla="*/ 6287933 h 41188914"/>
              <a:gd name="connsiteX9" fmla="*/ 8310596 w 9162819"/>
              <a:gd name="connsiteY9" fmla="*/ 7459349 h 41188914"/>
              <a:gd name="connsiteX10" fmla="*/ 8693831 w 9162819"/>
              <a:gd name="connsiteY10" fmla="*/ 9542823 h 41188914"/>
              <a:gd name="connsiteX11" fmla="*/ 8227703 w 9162819"/>
              <a:gd name="connsiteY11" fmla="*/ 13812657 h 41188914"/>
              <a:gd name="connsiteX12" fmla="*/ 7295449 w 9162819"/>
              <a:gd name="connsiteY12" fmla="*/ 15896130 h 41188914"/>
              <a:gd name="connsiteX13" fmla="*/ 7197316 w 9162819"/>
              <a:gd name="connsiteY13" fmla="*/ 15896130 h 41188914"/>
              <a:gd name="connsiteX14" fmla="*/ 7724950 w 9162819"/>
              <a:gd name="connsiteY14" fmla="*/ 17542332 h 41188914"/>
              <a:gd name="connsiteX15" fmla="*/ 7724950 w 9162819"/>
              <a:gd name="connsiteY15" fmla="*/ 21323450 h 41188914"/>
              <a:gd name="connsiteX16" fmla="*/ 6733325 w 9162819"/>
              <a:gd name="connsiteY16" fmla="*/ 25558655 h 41188914"/>
              <a:gd name="connsiteX17" fmla="*/ 6363193 w 9162819"/>
              <a:gd name="connsiteY17" fmla="*/ 30403279 h 41188914"/>
              <a:gd name="connsiteX18" fmla="*/ 6550445 w 9162819"/>
              <a:gd name="connsiteY18" fmla="*/ 35891375 h 41188914"/>
              <a:gd name="connsiteX19" fmla="*/ 6657590 w 9162819"/>
              <a:gd name="connsiteY19" fmla="*/ 39457385 h 41188914"/>
              <a:gd name="connsiteX20" fmla="*/ 6706656 w 9162819"/>
              <a:gd name="connsiteY20" fmla="*/ 40280486 h 41188914"/>
              <a:gd name="connsiteX21" fmla="*/ 5946132 w 9162819"/>
              <a:gd name="connsiteY21" fmla="*/ 40769202 h 41188914"/>
              <a:gd name="connsiteX22" fmla="*/ 3124834 w 9162819"/>
              <a:gd name="connsiteY22" fmla="*/ 40563427 h 41188914"/>
              <a:gd name="connsiteX23" fmla="*/ 3468296 w 9162819"/>
              <a:gd name="connsiteY23" fmla="*/ 40126155 h 41188914"/>
              <a:gd name="connsiteX24" fmla="*/ 1211257 w 9162819"/>
              <a:gd name="connsiteY24" fmla="*/ 39920379 h 41188914"/>
              <a:gd name="connsiteX25" fmla="*/ 2437909 w 9162819"/>
              <a:gd name="connsiteY25" fmla="*/ 39174444 h 41188914"/>
              <a:gd name="connsiteX26" fmla="*/ 3002168 w 9162819"/>
              <a:gd name="connsiteY26" fmla="*/ 38968669 h 41188914"/>
              <a:gd name="connsiteX27" fmla="*/ 4376018 w 9162819"/>
              <a:gd name="connsiteY27" fmla="*/ 37245302 h 41188914"/>
              <a:gd name="connsiteX28" fmla="*/ 3492829 w 9162819"/>
              <a:gd name="connsiteY28" fmla="*/ 30403279 h 41188914"/>
              <a:gd name="connsiteX29" fmla="*/ 475266 w 9162819"/>
              <a:gd name="connsiteY29" fmla="*/ 29683066 h 41188914"/>
              <a:gd name="connsiteX30" fmla="*/ 1824583 w 9162819"/>
              <a:gd name="connsiteY30" fmla="*/ 19420030 h 41188914"/>
              <a:gd name="connsiteX31" fmla="*/ 1284856 w 9162819"/>
              <a:gd name="connsiteY31" fmla="*/ 19317142 h 41188914"/>
              <a:gd name="connsiteX32" fmla="*/ 990460 w 9162819"/>
              <a:gd name="connsiteY32" fmla="*/ 18725539 h 41188914"/>
              <a:gd name="connsiteX33" fmla="*/ 818729 w 9162819"/>
              <a:gd name="connsiteY33" fmla="*/ 18262545 h 41188914"/>
              <a:gd name="connsiteX34" fmla="*/ 220797 w 9162819"/>
              <a:gd name="connsiteY34" fmla="*/ 17670941 h 41188914"/>
              <a:gd name="connsiteX35" fmla="*/ 466128 w 9162819"/>
              <a:gd name="connsiteY35" fmla="*/ 16925006 h 41188914"/>
              <a:gd name="connsiteX36" fmla="*/ 843262 w 9162819"/>
              <a:gd name="connsiteY36" fmla="*/ 15201639 h 41188914"/>
              <a:gd name="connsiteX37" fmla="*/ 214696 w 9162819"/>
              <a:gd name="connsiteY37" fmla="*/ 14892977 h 41188914"/>
              <a:gd name="connsiteX38" fmla="*/ 745130 w 9162819"/>
              <a:gd name="connsiteY38" fmla="*/ 12886669 h 41188914"/>
              <a:gd name="connsiteX39" fmla="*/ 205403 w 9162819"/>
              <a:gd name="connsiteY39" fmla="*/ 12475119 h 41188914"/>
              <a:gd name="connsiteX40" fmla="*/ 426200 w 9162819"/>
              <a:gd name="connsiteY40" fmla="*/ 11986403 h 41188914"/>
              <a:gd name="connsiteX41" fmla="*/ 760524 w 9162819"/>
              <a:gd name="connsiteY41" fmla="*/ 11934959 h 41188914"/>
              <a:gd name="connsiteX42" fmla="*/ 1235790 w 9162819"/>
              <a:gd name="connsiteY42" fmla="*/ 10726030 h 41188914"/>
              <a:gd name="connsiteX43" fmla="*/ 2192579 w 9162819"/>
              <a:gd name="connsiteY43" fmla="*/ 10571698 h 41188914"/>
              <a:gd name="connsiteX44" fmla="*/ 2801405 w 9162819"/>
              <a:gd name="connsiteY44" fmla="*/ 7910735 h 41188914"/>
              <a:gd name="connsiteX45" fmla="*/ 3990125 w 9162819"/>
              <a:gd name="connsiteY45" fmla="*/ 7544975 h 41188914"/>
              <a:gd name="connsiteX46" fmla="*/ 4355885 w 9162819"/>
              <a:gd name="connsiteY46" fmla="*/ 6081935 h 41188914"/>
              <a:gd name="connsiteX47" fmla="*/ 3335765 w 9162819"/>
              <a:gd name="connsiteY47" fmla="*/ 5730991 h 41188914"/>
              <a:gd name="connsiteX48" fmla="*/ 3171125 w 9162819"/>
              <a:gd name="connsiteY48" fmla="*/ 5131152 h 41188914"/>
              <a:gd name="connsiteX49" fmla="*/ 3100565 w 9162819"/>
              <a:gd name="connsiteY49" fmla="*/ 4823283 h 41188914"/>
              <a:gd name="connsiteX50" fmla="*/ 2709965 w 9162819"/>
              <a:gd name="connsiteY50" fmla="*/ 4618895 h 41188914"/>
              <a:gd name="connsiteX51" fmla="*/ 2888885 w 9162819"/>
              <a:gd name="connsiteY51" fmla="*/ 3617462 h 41188914"/>
              <a:gd name="connsiteX52" fmla="*/ 2653685 w 9162819"/>
              <a:gd name="connsiteY52" fmla="*/ 3283937 h 41188914"/>
              <a:gd name="connsiteX53" fmla="*/ 2435645 w 9162819"/>
              <a:gd name="connsiteY53" fmla="*/ 2515775 h 41188914"/>
              <a:gd name="connsiteX54" fmla="*/ 2435645 w 9162819"/>
              <a:gd name="connsiteY54" fmla="*/ 1784255 h 41188914"/>
              <a:gd name="connsiteX55" fmla="*/ 3958879 w 9162819"/>
              <a:gd name="connsiteY55" fmla="*/ 618010 h 41188914"/>
              <a:gd name="connsiteX56" fmla="*/ 4809245 w 9162819"/>
              <a:gd name="connsiteY56" fmla="*/ 163991 h 41188914"/>
              <a:gd name="connsiteX0" fmla="*/ 4809245 w 9162819"/>
              <a:gd name="connsiteY0" fmla="*/ 163991 h 41188914"/>
              <a:gd name="connsiteX1" fmla="*/ 6299285 w 9162819"/>
              <a:gd name="connsiteY1" fmla="*/ 515387 h 41188914"/>
              <a:gd name="connsiteX2" fmla="*/ 7404725 w 9162819"/>
              <a:gd name="connsiteY2" fmla="*/ 1721208 h 41188914"/>
              <a:gd name="connsiteX3" fmla="*/ 7216565 w 9162819"/>
              <a:gd name="connsiteY3" fmla="*/ 2644815 h 41188914"/>
              <a:gd name="connsiteX4" fmla="*/ 7051925 w 9162819"/>
              <a:gd name="connsiteY4" fmla="*/ 3696701 h 41188914"/>
              <a:gd name="connsiteX5" fmla="*/ 7240085 w 9162819"/>
              <a:gd name="connsiteY5" fmla="*/ 5005145 h 41188914"/>
              <a:gd name="connsiteX6" fmla="*/ 6863765 w 9162819"/>
              <a:gd name="connsiteY6" fmla="*/ 5261703 h 41188914"/>
              <a:gd name="connsiteX7" fmla="*/ 7028405 w 9162819"/>
              <a:gd name="connsiteY7" fmla="*/ 5758919 h 41188914"/>
              <a:gd name="connsiteX8" fmla="*/ 7122485 w 9162819"/>
              <a:gd name="connsiteY8" fmla="*/ 6287933 h 41188914"/>
              <a:gd name="connsiteX9" fmla="*/ 8310596 w 9162819"/>
              <a:gd name="connsiteY9" fmla="*/ 7459349 h 41188914"/>
              <a:gd name="connsiteX10" fmla="*/ 8693831 w 9162819"/>
              <a:gd name="connsiteY10" fmla="*/ 9542823 h 41188914"/>
              <a:gd name="connsiteX11" fmla="*/ 8227703 w 9162819"/>
              <a:gd name="connsiteY11" fmla="*/ 13812657 h 41188914"/>
              <a:gd name="connsiteX12" fmla="*/ 7295449 w 9162819"/>
              <a:gd name="connsiteY12" fmla="*/ 15896130 h 41188914"/>
              <a:gd name="connsiteX13" fmla="*/ 7197316 w 9162819"/>
              <a:gd name="connsiteY13" fmla="*/ 15896130 h 41188914"/>
              <a:gd name="connsiteX14" fmla="*/ 7724950 w 9162819"/>
              <a:gd name="connsiteY14" fmla="*/ 17542332 h 41188914"/>
              <a:gd name="connsiteX15" fmla="*/ 7724950 w 9162819"/>
              <a:gd name="connsiteY15" fmla="*/ 21323450 h 41188914"/>
              <a:gd name="connsiteX16" fmla="*/ 6733325 w 9162819"/>
              <a:gd name="connsiteY16" fmla="*/ 25558655 h 41188914"/>
              <a:gd name="connsiteX17" fmla="*/ 6363193 w 9162819"/>
              <a:gd name="connsiteY17" fmla="*/ 30403279 h 41188914"/>
              <a:gd name="connsiteX18" fmla="*/ 6550445 w 9162819"/>
              <a:gd name="connsiteY18" fmla="*/ 35891375 h 41188914"/>
              <a:gd name="connsiteX19" fmla="*/ 6657590 w 9162819"/>
              <a:gd name="connsiteY19" fmla="*/ 39457385 h 41188914"/>
              <a:gd name="connsiteX20" fmla="*/ 6706656 w 9162819"/>
              <a:gd name="connsiteY20" fmla="*/ 40280486 h 41188914"/>
              <a:gd name="connsiteX21" fmla="*/ 5946132 w 9162819"/>
              <a:gd name="connsiteY21" fmla="*/ 40769202 h 41188914"/>
              <a:gd name="connsiteX22" fmla="*/ 3124834 w 9162819"/>
              <a:gd name="connsiteY22" fmla="*/ 40563427 h 41188914"/>
              <a:gd name="connsiteX23" fmla="*/ 3468296 w 9162819"/>
              <a:gd name="connsiteY23" fmla="*/ 40126155 h 41188914"/>
              <a:gd name="connsiteX24" fmla="*/ 1211257 w 9162819"/>
              <a:gd name="connsiteY24" fmla="*/ 39920379 h 41188914"/>
              <a:gd name="connsiteX25" fmla="*/ 2437909 w 9162819"/>
              <a:gd name="connsiteY25" fmla="*/ 39174444 h 41188914"/>
              <a:gd name="connsiteX26" fmla="*/ 3002168 w 9162819"/>
              <a:gd name="connsiteY26" fmla="*/ 38968669 h 41188914"/>
              <a:gd name="connsiteX27" fmla="*/ 4376018 w 9162819"/>
              <a:gd name="connsiteY27" fmla="*/ 37245302 h 41188914"/>
              <a:gd name="connsiteX28" fmla="*/ 3492829 w 9162819"/>
              <a:gd name="connsiteY28" fmla="*/ 30403279 h 41188914"/>
              <a:gd name="connsiteX29" fmla="*/ 475266 w 9162819"/>
              <a:gd name="connsiteY29" fmla="*/ 29683066 h 41188914"/>
              <a:gd name="connsiteX30" fmla="*/ 1824583 w 9162819"/>
              <a:gd name="connsiteY30" fmla="*/ 19420030 h 41188914"/>
              <a:gd name="connsiteX31" fmla="*/ 1284856 w 9162819"/>
              <a:gd name="connsiteY31" fmla="*/ 19317142 h 41188914"/>
              <a:gd name="connsiteX32" fmla="*/ 990460 w 9162819"/>
              <a:gd name="connsiteY32" fmla="*/ 18725539 h 41188914"/>
              <a:gd name="connsiteX33" fmla="*/ 818729 w 9162819"/>
              <a:gd name="connsiteY33" fmla="*/ 18262545 h 41188914"/>
              <a:gd name="connsiteX34" fmla="*/ 220797 w 9162819"/>
              <a:gd name="connsiteY34" fmla="*/ 17670941 h 41188914"/>
              <a:gd name="connsiteX35" fmla="*/ 466128 w 9162819"/>
              <a:gd name="connsiteY35" fmla="*/ 16925006 h 41188914"/>
              <a:gd name="connsiteX36" fmla="*/ 843262 w 9162819"/>
              <a:gd name="connsiteY36" fmla="*/ 15201639 h 41188914"/>
              <a:gd name="connsiteX37" fmla="*/ 214696 w 9162819"/>
              <a:gd name="connsiteY37" fmla="*/ 14892977 h 41188914"/>
              <a:gd name="connsiteX38" fmla="*/ 745130 w 9162819"/>
              <a:gd name="connsiteY38" fmla="*/ 12886669 h 41188914"/>
              <a:gd name="connsiteX39" fmla="*/ 205403 w 9162819"/>
              <a:gd name="connsiteY39" fmla="*/ 12475119 h 41188914"/>
              <a:gd name="connsiteX40" fmla="*/ 426200 w 9162819"/>
              <a:gd name="connsiteY40" fmla="*/ 11986403 h 41188914"/>
              <a:gd name="connsiteX41" fmla="*/ 760524 w 9162819"/>
              <a:gd name="connsiteY41" fmla="*/ 11934959 h 41188914"/>
              <a:gd name="connsiteX42" fmla="*/ 1235790 w 9162819"/>
              <a:gd name="connsiteY42" fmla="*/ 10726030 h 41188914"/>
              <a:gd name="connsiteX43" fmla="*/ 2192579 w 9162819"/>
              <a:gd name="connsiteY43" fmla="*/ 10571698 h 41188914"/>
              <a:gd name="connsiteX44" fmla="*/ 2801405 w 9162819"/>
              <a:gd name="connsiteY44" fmla="*/ 7910735 h 41188914"/>
              <a:gd name="connsiteX45" fmla="*/ 3990125 w 9162819"/>
              <a:gd name="connsiteY45" fmla="*/ 7544975 h 41188914"/>
              <a:gd name="connsiteX46" fmla="*/ 4355885 w 9162819"/>
              <a:gd name="connsiteY46" fmla="*/ 6081935 h 41188914"/>
              <a:gd name="connsiteX47" fmla="*/ 3335765 w 9162819"/>
              <a:gd name="connsiteY47" fmla="*/ 5730991 h 41188914"/>
              <a:gd name="connsiteX48" fmla="*/ 3171125 w 9162819"/>
              <a:gd name="connsiteY48" fmla="*/ 5131152 h 41188914"/>
              <a:gd name="connsiteX49" fmla="*/ 3100565 w 9162819"/>
              <a:gd name="connsiteY49" fmla="*/ 4823283 h 41188914"/>
              <a:gd name="connsiteX50" fmla="*/ 2709965 w 9162819"/>
              <a:gd name="connsiteY50" fmla="*/ 4618895 h 41188914"/>
              <a:gd name="connsiteX51" fmla="*/ 2888885 w 9162819"/>
              <a:gd name="connsiteY51" fmla="*/ 3617462 h 41188914"/>
              <a:gd name="connsiteX52" fmla="*/ 2653685 w 9162819"/>
              <a:gd name="connsiteY52" fmla="*/ 3283937 h 41188914"/>
              <a:gd name="connsiteX53" fmla="*/ 2435645 w 9162819"/>
              <a:gd name="connsiteY53" fmla="*/ 2515775 h 41188914"/>
              <a:gd name="connsiteX54" fmla="*/ 2435645 w 9162819"/>
              <a:gd name="connsiteY54" fmla="*/ 1784255 h 41188914"/>
              <a:gd name="connsiteX55" fmla="*/ 3958879 w 9162819"/>
              <a:gd name="connsiteY55" fmla="*/ 618010 h 41188914"/>
              <a:gd name="connsiteX56" fmla="*/ 4809245 w 9162819"/>
              <a:gd name="connsiteY56" fmla="*/ 163991 h 41188914"/>
              <a:gd name="connsiteX0" fmla="*/ 4809245 w 9162819"/>
              <a:gd name="connsiteY0" fmla="*/ 163991 h 41188914"/>
              <a:gd name="connsiteX1" fmla="*/ 6299285 w 9162819"/>
              <a:gd name="connsiteY1" fmla="*/ 515387 h 41188914"/>
              <a:gd name="connsiteX2" fmla="*/ 7404725 w 9162819"/>
              <a:gd name="connsiteY2" fmla="*/ 1721208 h 41188914"/>
              <a:gd name="connsiteX3" fmla="*/ 7216565 w 9162819"/>
              <a:gd name="connsiteY3" fmla="*/ 2644815 h 41188914"/>
              <a:gd name="connsiteX4" fmla="*/ 7051925 w 9162819"/>
              <a:gd name="connsiteY4" fmla="*/ 3696701 h 41188914"/>
              <a:gd name="connsiteX5" fmla="*/ 7240085 w 9162819"/>
              <a:gd name="connsiteY5" fmla="*/ 5005145 h 41188914"/>
              <a:gd name="connsiteX6" fmla="*/ 6863765 w 9162819"/>
              <a:gd name="connsiteY6" fmla="*/ 5261703 h 41188914"/>
              <a:gd name="connsiteX7" fmla="*/ 7028405 w 9162819"/>
              <a:gd name="connsiteY7" fmla="*/ 5758919 h 41188914"/>
              <a:gd name="connsiteX8" fmla="*/ 7122485 w 9162819"/>
              <a:gd name="connsiteY8" fmla="*/ 6287933 h 41188914"/>
              <a:gd name="connsiteX9" fmla="*/ 8310596 w 9162819"/>
              <a:gd name="connsiteY9" fmla="*/ 7459349 h 41188914"/>
              <a:gd name="connsiteX10" fmla="*/ 8693831 w 9162819"/>
              <a:gd name="connsiteY10" fmla="*/ 9542823 h 41188914"/>
              <a:gd name="connsiteX11" fmla="*/ 8227703 w 9162819"/>
              <a:gd name="connsiteY11" fmla="*/ 13812657 h 41188914"/>
              <a:gd name="connsiteX12" fmla="*/ 7295449 w 9162819"/>
              <a:gd name="connsiteY12" fmla="*/ 15896130 h 41188914"/>
              <a:gd name="connsiteX13" fmla="*/ 7197316 w 9162819"/>
              <a:gd name="connsiteY13" fmla="*/ 15896130 h 41188914"/>
              <a:gd name="connsiteX14" fmla="*/ 7724950 w 9162819"/>
              <a:gd name="connsiteY14" fmla="*/ 17542332 h 41188914"/>
              <a:gd name="connsiteX15" fmla="*/ 7724950 w 9162819"/>
              <a:gd name="connsiteY15" fmla="*/ 21323450 h 41188914"/>
              <a:gd name="connsiteX16" fmla="*/ 6733325 w 9162819"/>
              <a:gd name="connsiteY16" fmla="*/ 25558655 h 41188914"/>
              <a:gd name="connsiteX17" fmla="*/ 6363193 w 9162819"/>
              <a:gd name="connsiteY17" fmla="*/ 30403279 h 41188914"/>
              <a:gd name="connsiteX18" fmla="*/ 6550445 w 9162819"/>
              <a:gd name="connsiteY18" fmla="*/ 35891375 h 41188914"/>
              <a:gd name="connsiteX19" fmla="*/ 6657590 w 9162819"/>
              <a:gd name="connsiteY19" fmla="*/ 39457385 h 41188914"/>
              <a:gd name="connsiteX20" fmla="*/ 6706656 w 9162819"/>
              <a:gd name="connsiteY20" fmla="*/ 40280486 h 41188914"/>
              <a:gd name="connsiteX21" fmla="*/ 5946132 w 9162819"/>
              <a:gd name="connsiteY21" fmla="*/ 40769202 h 41188914"/>
              <a:gd name="connsiteX22" fmla="*/ 3124834 w 9162819"/>
              <a:gd name="connsiteY22" fmla="*/ 40563427 h 41188914"/>
              <a:gd name="connsiteX23" fmla="*/ 3468296 w 9162819"/>
              <a:gd name="connsiteY23" fmla="*/ 40126155 h 41188914"/>
              <a:gd name="connsiteX24" fmla="*/ 1211257 w 9162819"/>
              <a:gd name="connsiteY24" fmla="*/ 39920379 h 41188914"/>
              <a:gd name="connsiteX25" fmla="*/ 2437909 w 9162819"/>
              <a:gd name="connsiteY25" fmla="*/ 39174444 h 41188914"/>
              <a:gd name="connsiteX26" fmla="*/ 3002168 w 9162819"/>
              <a:gd name="connsiteY26" fmla="*/ 38968669 h 41188914"/>
              <a:gd name="connsiteX27" fmla="*/ 4376018 w 9162819"/>
              <a:gd name="connsiteY27" fmla="*/ 37245302 h 41188914"/>
              <a:gd name="connsiteX28" fmla="*/ 3492829 w 9162819"/>
              <a:gd name="connsiteY28" fmla="*/ 30403279 h 41188914"/>
              <a:gd name="connsiteX29" fmla="*/ 475266 w 9162819"/>
              <a:gd name="connsiteY29" fmla="*/ 29683066 h 41188914"/>
              <a:gd name="connsiteX30" fmla="*/ 1824583 w 9162819"/>
              <a:gd name="connsiteY30" fmla="*/ 19420030 h 41188914"/>
              <a:gd name="connsiteX31" fmla="*/ 1284856 w 9162819"/>
              <a:gd name="connsiteY31" fmla="*/ 19317142 h 41188914"/>
              <a:gd name="connsiteX32" fmla="*/ 990460 w 9162819"/>
              <a:gd name="connsiteY32" fmla="*/ 18725539 h 41188914"/>
              <a:gd name="connsiteX33" fmla="*/ 818729 w 9162819"/>
              <a:gd name="connsiteY33" fmla="*/ 18262545 h 41188914"/>
              <a:gd name="connsiteX34" fmla="*/ 220797 w 9162819"/>
              <a:gd name="connsiteY34" fmla="*/ 17670941 h 41188914"/>
              <a:gd name="connsiteX35" fmla="*/ 466128 w 9162819"/>
              <a:gd name="connsiteY35" fmla="*/ 16925006 h 41188914"/>
              <a:gd name="connsiteX36" fmla="*/ 843262 w 9162819"/>
              <a:gd name="connsiteY36" fmla="*/ 15201639 h 41188914"/>
              <a:gd name="connsiteX37" fmla="*/ 214696 w 9162819"/>
              <a:gd name="connsiteY37" fmla="*/ 14892977 h 41188914"/>
              <a:gd name="connsiteX38" fmla="*/ 745130 w 9162819"/>
              <a:gd name="connsiteY38" fmla="*/ 12886669 h 41188914"/>
              <a:gd name="connsiteX39" fmla="*/ 205403 w 9162819"/>
              <a:gd name="connsiteY39" fmla="*/ 12475119 h 41188914"/>
              <a:gd name="connsiteX40" fmla="*/ 426200 w 9162819"/>
              <a:gd name="connsiteY40" fmla="*/ 11986403 h 41188914"/>
              <a:gd name="connsiteX41" fmla="*/ 760524 w 9162819"/>
              <a:gd name="connsiteY41" fmla="*/ 11934959 h 41188914"/>
              <a:gd name="connsiteX42" fmla="*/ 1235790 w 9162819"/>
              <a:gd name="connsiteY42" fmla="*/ 10726030 h 41188914"/>
              <a:gd name="connsiteX43" fmla="*/ 2192579 w 9162819"/>
              <a:gd name="connsiteY43" fmla="*/ 10571698 h 41188914"/>
              <a:gd name="connsiteX44" fmla="*/ 2801405 w 9162819"/>
              <a:gd name="connsiteY44" fmla="*/ 7910735 h 41188914"/>
              <a:gd name="connsiteX45" fmla="*/ 3990125 w 9162819"/>
              <a:gd name="connsiteY45" fmla="*/ 7544975 h 41188914"/>
              <a:gd name="connsiteX46" fmla="*/ 4195148 w 9162819"/>
              <a:gd name="connsiteY46" fmla="*/ 6568865 h 41188914"/>
              <a:gd name="connsiteX47" fmla="*/ 4355885 w 9162819"/>
              <a:gd name="connsiteY47" fmla="*/ 6081935 h 41188914"/>
              <a:gd name="connsiteX48" fmla="*/ 3335765 w 9162819"/>
              <a:gd name="connsiteY48" fmla="*/ 5730991 h 41188914"/>
              <a:gd name="connsiteX49" fmla="*/ 3171125 w 9162819"/>
              <a:gd name="connsiteY49" fmla="*/ 5131152 h 41188914"/>
              <a:gd name="connsiteX50" fmla="*/ 3100565 w 9162819"/>
              <a:gd name="connsiteY50" fmla="*/ 4823283 h 41188914"/>
              <a:gd name="connsiteX51" fmla="*/ 2709965 w 9162819"/>
              <a:gd name="connsiteY51" fmla="*/ 4618895 h 41188914"/>
              <a:gd name="connsiteX52" fmla="*/ 2888885 w 9162819"/>
              <a:gd name="connsiteY52" fmla="*/ 3617462 h 41188914"/>
              <a:gd name="connsiteX53" fmla="*/ 2653685 w 9162819"/>
              <a:gd name="connsiteY53" fmla="*/ 3283937 h 41188914"/>
              <a:gd name="connsiteX54" fmla="*/ 2435645 w 9162819"/>
              <a:gd name="connsiteY54" fmla="*/ 2515775 h 41188914"/>
              <a:gd name="connsiteX55" fmla="*/ 2435645 w 9162819"/>
              <a:gd name="connsiteY55" fmla="*/ 1784255 h 41188914"/>
              <a:gd name="connsiteX56" fmla="*/ 3958879 w 9162819"/>
              <a:gd name="connsiteY56" fmla="*/ 618010 h 41188914"/>
              <a:gd name="connsiteX57" fmla="*/ 4809245 w 9162819"/>
              <a:gd name="connsiteY57" fmla="*/ 163991 h 41188914"/>
              <a:gd name="connsiteX0" fmla="*/ 4809245 w 9162819"/>
              <a:gd name="connsiteY0" fmla="*/ 163991 h 41188914"/>
              <a:gd name="connsiteX1" fmla="*/ 6299285 w 9162819"/>
              <a:gd name="connsiteY1" fmla="*/ 515387 h 41188914"/>
              <a:gd name="connsiteX2" fmla="*/ 7404725 w 9162819"/>
              <a:gd name="connsiteY2" fmla="*/ 1721208 h 41188914"/>
              <a:gd name="connsiteX3" fmla="*/ 7216565 w 9162819"/>
              <a:gd name="connsiteY3" fmla="*/ 2644815 h 41188914"/>
              <a:gd name="connsiteX4" fmla="*/ 7051925 w 9162819"/>
              <a:gd name="connsiteY4" fmla="*/ 3696701 h 41188914"/>
              <a:gd name="connsiteX5" fmla="*/ 7240085 w 9162819"/>
              <a:gd name="connsiteY5" fmla="*/ 5005145 h 41188914"/>
              <a:gd name="connsiteX6" fmla="*/ 6863765 w 9162819"/>
              <a:gd name="connsiteY6" fmla="*/ 5261703 h 41188914"/>
              <a:gd name="connsiteX7" fmla="*/ 7028405 w 9162819"/>
              <a:gd name="connsiteY7" fmla="*/ 5758919 h 41188914"/>
              <a:gd name="connsiteX8" fmla="*/ 7122485 w 9162819"/>
              <a:gd name="connsiteY8" fmla="*/ 6287933 h 41188914"/>
              <a:gd name="connsiteX9" fmla="*/ 8310596 w 9162819"/>
              <a:gd name="connsiteY9" fmla="*/ 7459349 h 41188914"/>
              <a:gd name="connsiteX10" fmla="*/ 8693831 w 9162819"/>
              <a:gd name="connsiteY10" fmla="*/ 9542823 h 41188914"/>
              <a:gd name="connsiteX11" fmla="*/ 8227703 w 9162819"/>
              <a:gd name="connsiteY11" fmla="*/ 13812657 h 41188914"/>
              <a:gd name="connsiteX12" fmla="*/ 7295449 w 9162819"/>
              <a:gd name="connsiteY12" fmla="*/ 15896130 h 41188914"/>
              <a:gd name="connsiteX13" fmla="*/ 7197316 w 9162819"/>
              <a:gd name="connsiteY13" fmla="*/ 15896130 h 41188914"/>
              <a:gd name="connsiteX14" fmla="*/ 7724950 w 9162819"/>
              <a:gd name="connsiteY14" fmla="*/ 17542332 h 41188914"/>
              <a:gd name="connsiteX15" fmla="*/ 7724950 w 9162819"/>
              <a:gd name="connsiteY15" fmla="*/ 21323450 h 41188914"/>
              <a:gd name="connsiteX16" fmla="*/ 6733325 w 9162819"/>
              <a:gd name="connsiteY16" fmla="*/ 25558655 h 41188914"/>
              <a:gd name="connsiteX17" fmla="*/ 6363193 w 9162819"/>
              <a:gd name="connsiteY17" fmla="*/ 30403279 h 41188914"/>
              <a:gd name="connsiteX18" fmla="*/ 6550445 w 9162819"/>
              <a:gd name="connsiteY18" fmla="*/ 35891375 h 41188914"/>
              <a:gd name="connsiteX19" fmla="*/ 6657590 w 9162819"/>
              <a:gd name="connsiteY19" fmla="*/ 39457385 h 41188914"/>
              <a:gd name="connsiteX20" fmla="*/ 6706656 w 9162819"/>
              <a:gd name="connsiteY20" fmla="*/ 40280486 h 41188914"/>
              <a:gd name="connsiteX21" fmla="*/ 5946132 w 9162819"/>
              <a:gd name="connsiteY21" fmla="*/ 40769202 h 41188914"/>
              <a:gd name="connsiteX22" fmla="*/ 3124834 w 9162819"/>
              <a:gd name="connsiteY22" fmla="*/ 40563427 h 41188914"/>
              <a:gd name="connsiteX23" fmla="*/ 3468296 w 9162819"/>
              <a:gd name="connsiteY23" fmla="*/ 40126155 h 41188914"/>
              <a:gd name="connsiteX24" fmla="*/ 1211257 w 9162819"/>
              <a:gd name="connsiteY24" fmla="*/ 39920379 h 41188914"/>
              <a:gd name="connsiteX25" fmla="*/ 2437909 w 9162819"/>
              <a:gd name="connsiteY25" fmla="*/ 39174444 h 41188914"/>
              <a:gd name="connsiteX26" fmla="*/ 3002168 w 9162819"/>
              <a:gd name="connsiteY26" fmla="*/ 38968669 h 41188914"/>
              <a:gd name="connsiteX27" fmla="*/ 4376018 w 9162819"/>
              <a:gd name="connsiteY27" fmla="*/ 37245302 h 41188914"/>
              <a:gd name="connsiteX28" fmla="*/ 3492829 w 9162819"/>
              <a:gd name="connsiteY28" fmla="*/ 30403279 h 41188914"/>
              <a:gd name="connsiteX29" fmla="*/ 475266 w 9162819"/>
              <a:gd name="connsiteY29" fmla="*/ 29683066 h 41188914"/>
              <a:gd name="connsiteX30" fmla="*/ 1824583 w 9162819"/>
              <a:gd name="connsiteY30" fmla="*/ 19420030 h 41188914"/>
              <a:gd name="connsiteX31" fmla="*/ 1284856 w 9162819"/>
              <a:gd name="connsiteY31" fmla="*/ 19317142 h 41188914"/>
              <a:gd name="connsiteX32" fmla="*/ 990460 w 9162819"/>
              <a:gd name="connsiteY32" fmla="*/ 18725539 h 41188914"/>
              <a:gd name="connsiteX33" fmla="*/ 818729 w 9162819"/>
              <a:gd name="connsiteY33" fmla="*/ 18262545 h 41188914"/>
              <a:gd name="connsiteX34" fmla="*/ 220797 w 9162819"/>
              <a:gd name="connsiteY34" fmla="*/ 17670941 h 41188914"/>
              <a:gd name="connsiteX35" fmla="*/ 466128 w 9162819"/>
              <a:gd name="connsiteY35" fmla="*/ 16925006 h 41188914"/>
              <a:gd name="connsiteX36" fmla="*/ 843262 w 9162819"/>
              <a:gd name="connsiteY36" fmla="*/ 15201639 h 41188914"/>
              <a:gd name="connsiteX37" fmla="*/ 214696 w 9162819"/>
              <a:gd name="connsiteY37" fmla="*/ 14892977 h 41188914"/>
              <a:gd name="connsiteX38" fmla="*/ 745130 w 9162819"/>
              <a:gd name="connsiteY38" fmla="*/ 12886669 h 41188914"/>
              <a:gd name="connsiteX39" fmla="*/ 205403 w 9162819"/>
              <a:gd name="connsiteY39" fmla="*/ 12475119 h 41188914"/>
              <a:gd name="connsiteX40" fmla="*/ 426200 w 9162819"/>
              <a:gd name="connsiteY40" fmla="*/ 11986403 h 41188914"/>
              <a:gd name="connsiteX41" fmla="*/ 760524 w 9162819"/>
              <a:gd name="connsiteY41" fmla="*/ 11934959 h 41188914"/>
              <a:gd name="connsiteX42" fmla="*/ 1235790 w 9162819"/>
              <a:gd name="connsiteY42" fmla="*/ 10726030 h 41188914"/>
              <a:gd name="connsiteX43" fmla="*/ 2192579 w 9162819"/>
              <a:gd name="connsiteY43" fmla="*/ 10571698 h 41188914"/>
              <a:gd name="connsiteX44" fmla="*/ 2801405 w 9162819"/>
              <a:gd name="connsiteY44" fmla="*/ 7910735 h 41188914"/>
              <a:gd name="connsiteX45" fmla="*/ 3990125 w 9162819"/>
              <a:gd name="connsiteY45" fmla="*/ 7544975 h 41188914"/>
              <a:gd name="connsiteX46" fmla="*/ 4195148 w 9162819"/>
              <a:gd name="connsiteY46" fmla="*/ 6568865 h 41188914"/>
              <a:gd name="connsiteX47" fmla="*/ 4355885 w 9162819"/>
              <a:gd name="connsiteY47" fmla="*/ 6081935 h 41188914"/>
              <a:gd name="connsiteX48" fmla="*/ 3335765 w 9162819"/>
              <a:gd name="connsiteY48" fmla="*/ 5730991 h 41188914"/>
              <a:gd name="connsiteX49" fmla="*/ 3171125 w 9162819"/>
              <a:gd name="connsiteY49" fmla="*/ 5131152 h 41188914"/>
              <a:gd name="connsiteX50" fmla="*/ 3100565 w 9162819"/>
              <a:gd name="connsiteY50" fmla="*/ 4823283 h 41188914"/>
              <a:gd name="connsiteX51" fmla="*/ 2709965 w 9162819"/>
              <a:gd name="connsiteY51" fmla="*/ 4618895 h 41188914"/>
              <a:gd name="connsiteX52" fmla="*/ 2888885 w 9162819"/>
              <a:gd name="connsiteY52" fmla="*/ 3617462 h 41188914"/>
              <a:gd name="connsiteX53" fmla="*/ 2653685 w 9162819"/>
              <a:gd name="connsiteY53" fmla="*/ 3283937 h 41188914"/>
              <a:gd name="connsiteX54" fmla="*/ 2435645 w 9162819"/>
              <a:gd name="connsiteY54" fmla="*/ 2515775 h 41188914"/>
              <a:gd name="connsiteX55" fmla="*/ 2435645 w 9162819"/>
              <a:gd name="connsiteY55" fmla="*/ 1784255 h 41188914"/>
              <a:gd name="connsiteX56" fmla="*/ 3958879 w 9162819"/>
              <a:gd name="connsiteY56" fmla="*/ 618010 h 41188914"/>
              <a:gd name="connsiteX57" fmla="*/ 4809245 w 9162819"/>
              <a:gd name="connsiteY57" fmla="*/ 163991 h 41188914"/>
              <a:gd name="connsiteX0" fmla="*/ 4809245 w 9162819"/>
              <a:gd name="connsiteY0" fmla="*/ 163991 h 41188914"/>
              <a:gd name="connsiteX1" fmla="*/ 6299285 w 9162819"/>
              <a:gd name="connsiteY1" fmla="*/ 515387 h 41188914"/>
              <a:gd name="connsiteX2" fmla="*/ 7404725 w 9162819"/>
              <a:gd name="connsiteY2" fmla="*/ 1721208 h 41188914"/>
              <a:gd name="connsiteX3" fmla="*/ 7216565 w 9162819"/>
              <a:gd name="connsiteY3" fmla="*/ 2644815 h 41188914"/>
              <a:gd name="connsiteX4" fmla="*/ 7051925 w 9162819"/>
              <a:gd name="connsiteY4" fmla="*/ 3696701 h 41188914"/>
              <a:gd name="connsiteX5" fmla="*/ 7240085 w 9162819"/>
              <a:gd name="connsiteY5" fmla="*/ 5005145 h 41188914"/>
              <a:gd name="connsiteX6" fmla="*/ 6863765 w 9162819"/>
              <a:gd name="connsiteY6" fmla="*/ 5261703 h 41188914"/>
              <a:gd name="connsiteX7" fmla="*/ 7028405 w 9162819"/>
              <a:gd name="connsiteY7" fmla="*/ 5758919 h 41188914"/>
              <a:gd name="connsiteX8" fmla="*/ 7122485 w 9162819"/>
              <a:gd name="connsiteY8" fmla="*/ 6287933 h 41188914"/>
              <a:gd name="connsiteX9" fmla="*/ 8310596 w 9162819"/>
              <a:gd name="connsiteY9" fmla="*/ 7459349 h 41188914"/>
              <a:gd name="connsiteX10" fmla="*/ 8693831 w 9162819"/>
              <a:gd name="connsiteY10" fmla="*/ 9542823 h 41188914"/>
              <a:gd name="connsiteX11" fmla="*/ 8227703 w 9162819"/>
              <a:gd name="connsiteY11" fmla="*/ 13812657 h 41188914"/>
              <a:gd name="connsiteX12" fmla="*/ 7295449 w 9162819"/>
              <a:gd name="connsiteY12" fmla="*/ 15896130 h 41188914"/>
              <a:gd name="connsiteX13" fmla="*/ 7197316 w 9162819"/>
              <a:gd name="connsiteY13" fmla="*/ 15896130 h 41188914"/>
              <a:gd name="connsiteX14" fmla="*/ 7724950 w 9162819"/>
              <a:gd name="connsiteY14" fmla="*/ 17542332 h 41188914"/>
              <a:gd name="connsiteX15" fmla="*/ 7724950 w 9162819"/>
              <a:gd name="connsiteY15" fmla="*/ 21323450 h 41188914"/>
              <a:gd name="connsiteX16" fmla="*/ 6733325 w 9162819"/>
              <a:gd name="connsiteY16" fmla="*/ 25558655 h 41188914"/>
              <a:gd name="connsiteX17" fmla="*/ 6363193 w 9162819"/>
              <a:gd name="connsiteY17" fmla="*/ 30403279 h 41188914"/>
              <a:gd name="connsiteX18" fmla="*/ 6550445 w 9162819"/>
              <a:gd name="connsiteY18" fmla="*/ 35891375 h 41188914"/>
              <a:gd name="connsiteX19" fmla="*/ 6657590 w 9162819"/>
              <a:gd name="connsiteY19" fmla="*/ 39457385 h 41188914"/>
              <a:gd name="connsiteX20" fmla="*/ 6706656 w 9162819"/>
              <a:gd name="connsiteY20" fmla="*/ 40280486 h 41188914"/>
              <a:gd name="connsiteX21" fmla="*/ 5946132 w 9162819"/>
              <a:gd name="connsiteY21" fmla="*/ 40769202 h 41188914"/>
              <a:gd name="connsiteX22" fmla="*/ 3124834 w 9162819"/>
              <a:gd name="connsiteY22" fmla="*/ 40563427 h 41188914"/>
              <a:gd name="connsiteX23" fmla="*/ 3468296 w 9162819"/>
              <a:gd name="connsiteY23" fmla="*/ 40126155 h 41188914"/>
              <a:gd name="connsiteX24" fmla="*/ 1211257 w 9162819"/>
              <a:gd name="connsiteY24" fmla="*/ 39920379 h 41188914"/>
              <a:gd name="connsiteX25" fmla="*/ 2437909 w 9162819"/>
              <a:gd name="connsiteY25" fmla="*/ 39174444 h 41188914"/>
              <a:gd name="connsiteX26" fmla="*/ 3002168 w 9162819"/>
              <a:gd name="connsiteY26" fmla="*/ 38968669 h 41188914"/>
              <a:gd name="connsiteX27" fmla="*/ 4376018 w 9162819"/>
              <a:gd name="connsiteY27" fmla="*/ 37245302 h 41188914"/>
              <a:gd name="connsiteX28" fmla="*/ 3492829 w 9162819"/>
              <a:gd name="connsiteY28" fmla="*/ 30403279 h 41188914"/>
              <a:gd name="connsiteX29" fmla="*/ 475266 w 9162819"/>
              <a:gd name="connsiteY29" fmla="*/ 29683066 h 41188914"/>
              <a:gd name="connsiteX30" fmla="*/ 1824583 w 9162819"/>
              <a:gd name="connsiteY30" fmla="*/ 19420030 h 41188914"/>
              <a:gd name="connsiteX31" fmla="*/ 1284856 w 9162819"/>
              <a:gd name="connsiteY31" fmla="*/ 19317142 h 41188914"/>
              <a:gd name="connsiteX32" fmla="*/ 990460 w 9162819"/>
              <a:gd name="connsiteY32" fmla="*/ 18725539 h 41188914"/>
              <a:gd name="connsiteX33" fmla="*/ 818729 w 9162819"/>
              <a:gd name="connsiteY33" fmla="*/ 18262545 h 41188914"/>
              <a:gd name="connsiteX34" fmla="*/ 220797 w 9162819"/>
              <a:gd name="connsiteY34" fmla="*/ 17670941 h 41188914"/>
              <a:gd name="connsiteX35" fmla="*/ 466128 w 9162819"/>
              <a:gd name="connsiteY35" fmla="*/ 16925006 h 41188914"/>
              <a:gd name="connsiteX36" fmla="*/ 843262 w 9162819"/>
              <a:gd name="connsiteY36" fmla="*/ 15201639 h 41188914"/>
              <a:gd name="connsiteX37" fmla="*/ 214696 w 9162819"/>
              <a:gd name="connsiteY37" fmla="*/ 14892977 h 41188914"/>
              <a:gd name="connsiteX38" fmla="*/ 745130 w 9162819"/>
              <a:gd name="connsiteY38" fmla="*/ 12886669 h 41188914"/>
              <a:gd name="connsiteX39" fmla="*/ 205403 w 9162819"/>
              <a:gd name="connsiteY39" fmla="*/ 12475119 h 41188914"/>
              <a:gd name="connsiteX40" fmla="*/ 426200 w 9162819"/>
              <a:gd name="connsiteY40" fmla="*/ 11986403 h 41188914"/>
              <a:gd name="connsiteX41" fmla="*/ 760524 w 9162819"/>
              <a:gd name="connsiteY41" fmla="*/ 11934959 h 41188914"/>
              <a:gd name="connsiteX42" fmla="*/ 1235790 w 9162819"/>
              <a:gd name="connsiteY42" fmla="*/ 10726030 h 41188914"/>
              <a:gd name="connsiteX43" fmla="*/ 2192579 w 9162819"/>
              <a:gd name="connsiteY43" fmla="*/ 10571698 h 41188914"/>
              <a:gd name="connsiteX44" fmla="*/ 2801405 w 9162819"/>
              <a:gd name="connsiteY44" fmla="*/ 7910735 h 41188914"/>
              <a:gd name="connsiteX45" fmla="*/ 3990125 w 9162819"/>
              <a:gd name="connsiteY45" fmla="*/ 7544975 h 41188914"/>
              <a:gd name="connsiteX46" fmla="*/ 4195148 w 9162819"/>
              <a:gd name="connsiteY46" fmla="*/ 6568865 h 41188914"/>
              <a:gd name="connsiteX47" fmla="*/ 4355885 w 9162819"/>
              <a:gd name="connsiteY47" fmla="*/ 6081935 h 41188914"/>
              <a:gd name="connsiteX48" fmla="*/ 3335765 w 9162819"/>
              <a:gd name="connsiteY48" fmla="*/ 5730991 h 41188914"/>
              <a:gd name="connsiteX49" fmla="*/ 3171125 w 9162819"/>
              <a:gd name="connsiteY49" fmla="*/ 5131152 h 41188914"/>
              <a:gd name="connsiteX50" fmla="*/ 3100565 w 9162819"/>
              <a:gd name="connsiteY50" fmla="*/ 4823283 h 41188914"/>
              <a:gd name="connsiteX51" fmla="*/ 2709965 w 9162819"/>
              <a:gd name="connsiteY51" fmla="*/ 4618895 h 41188914"/>
              <a:gd name="connsiteX52" fmla="*/ 2888885 w 9162819"/>
              <a:gd name="connsiteY52" fmla="*/ 3617462 h 41188914"/>
              <a:gd name="connsiteX53" fmla="*/ 2653685 w 9162819"/>
              <a:gd name="connsiteY53" fmla="*/ 3283937 h 41188914"/>
              <a:gd name="connsiteX54" fmla="*/ 2435645 w 9162819"/>
              <a:gd name="connsiteY54" fmla="*/ 2515775 h 41188914"/>
              <a:gd name="connsiteX55" fmla="*/ 2435645 w 9162819"/>
              <a:gd name="connsiteY55" fmla="*/ 1784255 h 41188914"/>
              <a:gd name="connsiteX56" fmla="*/ 3958879 w 9162819"/>
              <a:gd name="connsiteY56" fmla="*/ 618010 h 41188914"/>
              <a:gd name="connsiteX57" fmla="*/ 4809245 w 9162819"/>
              <a:gd name="connsiteY57" fmla="*/ 163991 h 41188914"/>
              <a:gd name="connsiteX0" fmla="*/ 4809245 w 9162819"/>
              <a:gd name="connsiteY0" fmla="*/ 163991 h 41188914"/>
              <a:gd name="connsiteX1" fmla="*/ 6299285 w 9162819"/>
              <a:gd name="connsiteY1" fmla="*/ 515387 h 41188914"/>
              <a:gd name="connsiteX2" fmla="*/ 7404725 w 9162819"/>
              <a:gd name="connsiteY2" fmla="*/ 1721208 h 41188914"/>
              <a:gd name="connsiteX3" fmla="*/ 7216565 w 9162819"/>
              <a:gd name="connsiteY3" fmla="*/ 2644815 h 41188914"/>
              <a:gd name="connsiteX4" fmla="*/ 7051925 w 9162819"/>
              <a:gd name="connsiteY4" fmla="*/ 3696701 h 41188914"/>
              <a:gd name="connsiteX5" fmla="*/ 7240085 w 9162819"/>
              <a:gd name="connsiteY5" fmla="*/ 5005145 h 41188914"/>
              <a:gd name="connsiteX6" fmla="*/ 6863765 w 9162819"/>
              <a:gd name="connsiteY6" fmla="*/ 5261703 h 41188914"/>
              <a:gd name="connsiteX7" fmla="*/ 7028405 w 9162819"/>
              <a:gd name="connsiteY7" fmla="*/ 5758919 h 41188914"/>
              <a:gd name="connsiteX8" fmla="*/ 7122485 w 9162819"/>
              <a:gd name="connsiteY8" fmla="*/ 6287933 h 41188914"/>
              <a:gd name="connsiteX9" fmla="*/ 8310596 w 9162819"/>
              <a:gd name="connsiteY9" fmla="*/ 7459349 h 41188914"/>
              <a:gd name="connsiteX10" fmla="*/ 8693831 w 9162819"/>
              <a:gd name="connsiteY10" fmla="*/ 9542823 h 41188914"/>
              <a:gd name="connsiteX11" fmla="*/ 8227703 w 9162819"/>
              <a:gd name="connsiteY11" fmla="*/ 13812657 h 41188914"/>
              <a:gd name="connsiteX12" fmla="*/ 7295449 w 9162819"/>
              <a:gd name="connsiteY12" fmla="*/ 15896130 h 41188914"/>
              <a:gd name="connsiteX13" fmla="*/ 7197316 w 9162819"/>
              <a:gd name="connsiteY13" fmla="*/ 15896130 h 41188914"/>
              <a:gd name="connsiteX14" fmla="*/ 7724950 w 9162819"/>
              <a:gd name="connsiteY14" fmla="*/ 17542332 h 41188914"/>
              <a:gd name="connsiteX15" fmla="*/ 7724950 w 9162819"/>
              <a:gd name="connsiteY15" fmla="*/ 21323450 h 41188914"/>
              <a:gd name="connsiteX16" fmla="*/ 6733325 w 9162819"/>
              <a:gd name="connsiteY16" fmla="*/ 25558655 h 41188914"/>
              <a:gd name="connsiteX17" fmla="*/ 6363193 w 9162819"/>
              <a:gd name="connsiteY17" fmla="*/ 30403279 h 41188914"/>
              <a:gd name="connsiteX18" fmla="*/ 6550445 w 9162819"/>
              <a:gd name="connsiteY18" fmla="*/ 35891375 h 41188914"/>
              <a:gd name="connsiteX19" fmla="*/ 6657590 w 9162819"/>
              <a:gd name="connsiteY19" fmla="*/ 39457385 h 41188914"/>
              <a:gd name="connsiteX20" fmla="*/ 6706656 w 9162819"/>
              <a:gd name="connsiteY20" fmla="*/ 40280486 h 41188914"/>
              <a:gd name="connsiteX21" fmla="*/ 5946132 w 9162819"/>
              <a:gd name="connsiteY21" fmla="*/ 40769202 h 41188914"/>
              <a:gd name="connsiteX22" fmla="*/ 3124834 w 9162819"/>
              <a:gd name="connsiteY22" fmla="*/ 40563427 h 41188914"/>
              <a:gd name="connsiteX23" fmla="*/ 3468296 w 9162819"/>
              <a:gd name="connsiteY23" fmla="*/ 40126155 h 41188914"/>
              <a:gd name="connsiteX24" fmla="*/ 1211257 w 9162819"/>
              <a:gd name="connsiteY24" fmla="*/ 39920379 h 41188914"/>
              <a:gd name="connsiteX25" fmla="*/ 2437909 w 9162819"/>
              <a:gd name="connsiteY25" fmla="*/ 39174444 h 41188914"/>
              <a:gd name="connsiteX26" fmla="*/ 3002168 w 9162819"/>
              <a:gd name="connsiteY26" fmla="*/ 38968669 h 41188914"/>
              <a:gd name="connsiteX27" fmla="*/ 4376018 w 9162819"/>
              <a:gd name="connsiteY27" fmla="*/ 37245302 h 41188914"/>
              <a:gd name="connsiteX28" fmla="*/ 3492829 w 9162819"/>
              <a:gd name="connsiteY28" fmla="*/ 30403279 h 41188914"/>
              <a:gd name="connsiteX29" fmla="*/ 475266 w 9162819"/>
              <a:gd name="connsiteY29" fmla="*/ 29683066 h 41188914"/>
              <a:gd name="connsiteX30" fmla="*/ 1824583 w 9162819"/>
              <a:gd name="connsiteY30" fmla="*/ 19420030 h 41188914"/>
              <a:gd name="connsiteX31" fmla="*/ 1284856 w 9162819"/>
              <a:gd name="connsiteY31" fmla="*/ 19317142 h 41188914"/>
              <a:gd name="connsiteX32" fmla="*/ 990460 w 9162819"/>
              <a:gd name="connsiteY32" fmla="*/ 18725539 h 41188914"/>
              <a:gd name="connsiteX33" fmla="*/ 818729 w 9162819"/>
              <a:gd name="connsiteY33" fmla="*/ 18262545 h 41188914"/>
              <a:gd name="connsiteX34" fmla="*/ 220797 w 9162819"/>
              <a:gd name="connsiteY34" fmla="*/ 17670941 h 41188914"/>
              <a:gd name="connsiteX35" fmla="*/ 466128 w 9162819"/>
              <a:gd name="connsiteY35" fmla="*/ 16925006 h 41188914"/>
              <a:gd name="connsiteX36" fmla="*/ 843262 w 9162819"/>
              <a:gd name="connsiteY36" fmla="*/ 15201639 h 41188914"/>
              <a:gd name="connsiteX37" fmla="*/ 214696 w 9162819"/>
              <a:gd name="connsiteY37" fmla="*/ 14892977 h 41188914"/>
              <a:gd name="connsiteX38" fmla="*/ 745130 w 9162819"/>
              <a:gd name="connsiteY38" fmla="*/ 12886669 h 41188914"/>
              <a:gd name="connsiteX39" fmla="*/ 205403 w 9162819"/>
              <a:gd name="connsiteY39" fmla="*/ 12475119 h 41188914"/>
              <a:gd name="connsiteX40" fmla="*/ 426200 w 9162819"/>
              <a:gd name="connsiteY40" fmla="*/ 11986403 h 41188914"/>
              <a:gd name="connsiteX41" fmla="*/ 760524 w 9162819"/>
              <a:gd name="connsiteY41" fmla="*/ 11934959 h 41188914"/>
              <a:gd name="connsiteX42" fmla="*/ 1235790 w 9162819"/>
              <a:gd name="connsiteY42" fmla="*/ 10726030 h 41188914"/>
              <a:gd name="connsiteX43" fmla="*/ 2192579 w 9162819"/>
              <a:gd name="connsiteY43" fmla="*/ 10571698 h 41188914"/>
              <a:gd name="connsiteX44" fmla="*/ 2801405 w 9162819"/>
              <a:gd name="connsiteY44" fmla="*/ 7910735 h 41188914"/>
              <a:gd name="connsiteX45" fmla="*/ 3990125 w 9162819"/>
              <a:gd name="connsiteY45" fmla="*/ 7544975 h 41188914"/>
              <a:gd name="connsiteX46" fmla="*/ 4195148 w 9162819"/>
              <a:gd name="connsiteY46" fmla="*/ 6568865 h 41188914"/>
              <a:gd name="connsiteX47" fmla="*/ 4355885 w 9162819"/>
              <a:gd name="connsiteY47" fmla="*/ 6081935 h 41188914"/>
              <a:gd name="connsiteX48" fmla="*/ 3335765 w 9162819"/>
              <a:gd name="connsiteY48" fmla="*/ 5730991 h 41188914"/>
              <a:gd name="connsiteX49" fmla="*/ 3171125 w 9162819"/>
              <a:gd name="connsiteY49" fmla="*/ 5131152 h 41188914"/>
              <a:gd name="connsiteX50" fmla="*/ 3100565 w 9162819"/>
              <a:gd name="connsiteY50" fmla="*/ 4823283 h 41188914"/>
              <a:gd name="connsiteX51" fmla="*/ 2709965 w 9162819"/>
              <a:gd name="connsiteY51" fmla="*/ 4618895 h 41188914"/>
              <a:gd name="connsiteX52" fmla="*/ 2888885 w 9162819"/>
              <a:gd name="connsiteY52" fmla="*/ 3617462 h 41188914"/>
              <a:gd name="connsiteX53" fmla="*/ 2653685 w 9162819"/>
              <a:gd name="connsiteY53" fmla="*/ 3283937 h 41188914"/>
              <a:gd name="connsiteX54" fmla="*/ 2435645 w 9162819"/>
              <a:gd name="connsiteY54" fmla="*/ 2515775 h 41188914"/>
              <a:gd name="connsiteX55" fmla="*/ 2435645 w 9162819"/>
              <a:gd name="connsiteY55" fmla="*/ 1784255 h 41188914"/>
              <a:gd name="connsiteX56" fmla="*/ 3958879 w 9162819"/>
              <a:gd name="connsiteY56" fmla="*/ 618010 h 41188914"/>
              <a:gd name="connsiteX57" fmla="*/ 4809245 w 9162819"/>
              <a:gd name="connsiteY57" fmla="*/ 163991 h 41188914"/>
              <a:gd name="connsiteX0" fmla="*/ 4809245 w 9162819"/>
              <a:gd name="connsiteY0" fmla="*/ 163991 h 41188914"/>
              <a:gd name="connsiteX1" fmla="*/ 6299285 w 9162819"/>
              <a:gd name="connsiteY1" fmla="*/ 515387 h 41188914"/>
              <a:gd name="connsiteX2" fmla="*/ 7404725 w 9162819"/>
              <a:gd name="connsiteY2" fmla="*/ 1721208 h 41188914"/>
              <a:gd name="connsiteX3" fmla="*/ 7216565 w 9162819"/>
              <a:gd name="connsiteY3" fmla="*/ 2644815 h 41188914"/>
              <a:gd name="connsiteX4" fmla="*/ 7051925 w 9162819"/>
              <a:gd name="connsiteY4" fmla="*/ 3696701 h 41188914"/>
              <a:gd name="connsiteX5" fmla="*/ 7240085 w 9162819"/>
              <a:gd name="connsiteY5" fmla="*/ 5005145 h 41188914"/>
              <a:gd name="connsiteX6" fmla="*/ 6863765 w 9162819"/>
              <a:gd name="connsiteY6" fmla="*/ 5261703 h 41188914"/>
              <a:gd name="connsiteX7" fmla="*/ 7028405 w 9162819"/>
              <a:gd name="connsiteY7" fmla="*/ 5758919 h 41188914"/>
              <a:gd name="connsiteX8" fmla="*/ 7122485 w 9162819"/>
              <a:gd name="connsiteY8" fmla="*/ 6287933 h 41188914"/>
              <a:gd name="connsiteX9" fmla="*/ 8310596 w 9162819"/>
              <a:gd name="connsiteY9" fmla="*/ 7459349 h 41188914"/>
              <a:gd name="connsiteX10" fmla="*/ 8693831 w 9162819"/>
              <a:gd name="connsiteY10" fmla="*/ 9542823 h 41188914"/>
              <a:gd name="connsiteX11" fmla="*/ 8227703 w 9162819"/>
              <a:gd name="connsiteY11" fmla="*/ 13812657 h 41188914"/>
              <a:gd name="connsiteX12" fmla="*/ 7295449 w 9162819"/>
              <a:gd name="connsiteY12" fmla="*/ 15896130 h 41188914"/>
              <a:gd name="connsiteX13" fmla="*/ 7197316 w 9162819"/>
              <a:gd name="connsiteY13" fmla="*/ 15896130 h 41188914"/>
              <a:gd name="connsiteX14" fmla="*/ 7724950 w 9162819"/>
              <a:gd name="connsiteY14" fmla="*/ 17542332 h 41188914"/>
              <a:gd name="connsiteX15" fmla="*/ 7724950 w 9162819"/>
              <a:gd name="connsiteY15" fmla="*/ 21323450 h 41188914"/>
              <a:gd name="connsiteX16" fmla="*/ 6733325 w 9162819"/>
              <a:gd name="connsiteY16" fmla="*/ 25558655 h 41188914"/>
              <a:gd name="connsiteX17" fmla="*/ 6363193 w 9162819"/>
              <a:gd name="connsiteY17" fmla="*/ 30403279 h 41188914"/>
              <a:gd name="connsiteX18" fmla="*/ 6550445 w 9162819"/>
              <a:gd name="connsiteY18" fmla="*/ 35891375 h 41188914"/>
              <a:gd name="connsiteX19" fmla="*/ 6657590 w 9162819"/>
              <a:gd name="connsiteY19" fmla="*/ 39457385 h 41188914"/>
              <a:gd name="connsiteX20" fmla="*/ 6706656 w 9162819"/>
              <a:gd name="connsiteY20" fmla="*/ 40280486 h 41188914"/>
              <a:gd name="connsiteX21" fmla="*/ 5946132 w 9162819"/>
              <a:gd name="connsiteY21" fmla="*/ 40769202 h 41188914"/>
              <a:gd name="connsiteX22" fmla="*/ 3124834 w 9162819"/>
              <a:gd name="connsiteY22" fmla="*/ 40563427 h 41188914"/>
              <a:gd name="connsiteX23" fmla="*/ 3468296 w 9162819"/>
              <a:gd name="connsiteY23" fmla="*/ 40126155 h 41188914"/>
              <a:gd name="connsiteX24" fmla="*/ 1211257 w 9162819"/>
              <a:gd name="connsiteY24" fmla="*/ 39920379 h 41188914"/>
              <a:gd name="connsiteX25" fmla="*/ 2437909 w 9162819"/>
              <a:gd name="connsiteY25" fmla="*/ 39174444 h 41188914"/>
              <a:gd name="connsiteX26" fmla="*/ 3002168 w 9162819"/>
              <a:gd name="connsiteY26" fmla="*/ 38968669 h 41188914"/>
              <a:gd name="connsiteX27" fmla="*/ 4376018 w 9162819"/>
              <a:gd name="connsiteY27" fmla="*/ 37245302 h 41188914"/>
              <a:gd name="connsiteX28" fmla="*/ 3492829 w 9162819"/>
              <a:gd name="connsiteY28" fmla="*/ 30403279 h 41188914"/>
              <a:gd name="connsiteX29" fmla="*/ 475266 w 9162819"/>
              <a:gd name="connsiteY29" fmla="*/ 29683066 h 41188914"/>
              <a:gd name="connsiteX30" fmla="*/ 1824583 w 9162819"/>
              <a:gd name="connsiteY30" fmla="*/ 19420030 h 41188914"/>
              <a:gd name="connsiteX31" fmla="*/ 1284856 w 9162819"/>
              <a:gd name="connsiteY31" fmla="*/ 19317142 h 41188914"/>
              <a:gd name="connsiteX32" fmla="*/ 990460 w 9162819"/>
              <a:gd name="connsiteY32" fmla="*/ 18725539 h 41188914"/>
              <a:gd name="connsiteX33" fmla="*/ 818729 w 9162819"/>
              <a:gd name="connsiteY33" fmla="*/ 18262545 h 41188914"/>
              <a:gd name="connsiteX34" fmla="*/ 220797 w 9162819"/>
              <a:gd name="connsiteY34" fmla="*/ 17670941 h 41188914"/>
              <a:gd name="connsiteX35" fmla="*/ 466128 w 9162819"/>
              <a:gd name="connsiteY35" fmla="*/ 16925006 h 41188914"/>
              <a:gd name="connsiteX36" fmla="*/ 843262 w 9162819"/>
              <a:gd name="connsiteY36" fmla="*/ 15201639 h 41188914"/>
              <a:gd name="connsiteX37" fmla="*/ 214696 w 9162819"/>
              <a:gd name="connsiteY37" fmla="*/ 14892977 h 41188914"/>
              <a:gd name="connsiteX38" fmla="*/ 745130 w 9162819"/>
              <a:gd name="connsiteY38" fmla="*/ 12886669 h 41188914"/>
              <a:gd name="connsiteX39" fmla="*/ 205403 w 9162819"/>
              <a:gd name="connsiteY39" fmla="*/ 12475119 h 41188914"/>
              <a:gd name="connsiteX40" fmla="*/ 426200 w 9162819"/>
              <a:gd name="connsiteY40" fmla="*/ 11986403 h 41188914"/>
              <a:gd name="connsiteX41" fmla="*/ 760524 w 9162819"/>
              <a:gd name="connsiteY41" fmla="*/ 11934959 h 41188914"/>
              <a:gd name="connsiteX42" fmla="*/ 1235790 w 9162819"/>
              <a:gd name="connsiteY42" fmla="*/ 10726030 h 41188914"/>
              <a:gd name="connsiteX43" fmla="*/ 2192579 w 9162819"/>
              <a:gd name="connsiteY43" fmla="*/ 10571698 h 41188914"/>
              <a:gd name="connsiteX44" fmla="*/ 2801405 w 9162819"/>
              <a:gd name="connsiteY44" fmla="*/ 7910735 h 41188914"/>
              <a:gd name="connsiteX45" fmla="*/ 3990125 w 9162819"/>
              <a:gd name="connsiteY45" fmla="*/ 7544975 h 41188914"/>
              <a:gd name="connsiteX46" fmla="*/ 4195148 w 9162819"/>
              <a:gd name="connsiteY46" fmla="*/ 6568865 h 41188914"/>
              <a:gd name="connsiteX47" fmla="*/ 4355885 w 9162819"/>
              <a:gd name="connsiteY47" fmla="*/ 6081935 h 41188914"/>
              <a:gd name="connsiteX48" fmla="*/ 3335765 w 9162819"/>
              <a:gd name="connsiteY48" fmla="*/ 5730991 h 41188914"/>
              <a:gd name="connsiteX49" fmla="*/ 3171125 w 9162819"/>
              <a:gd name="connsiteY49" fmla="*/ 5131152 h 41188914"/>
              <a:gd name="connsiteX50" fmla="*/ 3100565 w 9162819"/>
              <a:gd name="connsiteY50" fmla="*/ 4823283 h 41188914"/>
              <a:gd name="connsiteX51" fmla="*/ 2709965 w 9162819"/>
              <a:gd name="connsiteY51" fmla="*/ 4618895 h 41188914"/>
              <a:gd name="connsiteX52" fmla="*/ 2888885 w 9162819"/>
              <a:gd name="connsiteY52" fmla="*/ 3617462 h 41188914"/>
              <a:gd name="connsiteX53" fmla="*/ 2653685 w 9162819"/>
              <a:gd name="connsiteY53" fmla="*/ 3283937 h 41188914"/>
              <a:gd name="connsiteX54" fmla="*/ 2435645 w 9162819"/>
              <a:gd name="connsiteY54" fmla="*/ 2515775 h 41188914"/>
              <a:gd name="connsiteX55" fmla="*/ 2435645 w 9162819"/>
              <a:gd name="connsiteY55" fmla="*/ 1784255 h 41188914"/>
              <a:gd name="connsiteX56" fmla="*/ 3958879 w 9162819"/>
              <a:gd name="connsiteY56" fmla="*/ 618010 h 41188914"/>
              <a:gd name="connsiteX57" fmla="*/ 4809245 w 9162819"/>
              <a:gd name="connsiteY57" fmla="*/ 163991 h 41188914"/>
              <a:gd name="connsiteX0" fmla="*/ 4809245 w 9162819"/>
              <a:gd name="connsiteY0" fmla="*/ 163991 h 41188914"/>
              <a:gd name="connsiteX1" fmla="*/ 6299285 w 9162819"/>
              <a:gd name="connsiteY1" fmla="*/ 515387 h 41188914"/>
              <a:gd name="connsiteX2" fmla="*/ 7404725 w 9162819"/>
              <a:gd name="connsiteY2" fmla="*/ 1721208 h 41188914"/>
              <a:gd name="connsiteX3" fmla="*/ 7216565 w 9162819"/>
              <a:gd name="connsiteY3" fmla="*/ 2644815 h 41188914"/>
              <a:gd name="connsiteX4" fmla="*/ 7051925 w 9162819"/>
              <a:gd name="connsiteY4" fmla="*/ 3696701 h 41188914"/>
              <a:gd name="connsiteX5" fmla="*/ 7240085 w 9162819"/>
              <a:gd name="connsiteY5" fmla="*/ 5005145 h 41188914"/>
              <a:gd name="connsiteX6" fmla="*/ 6863765 w 9162819"/>
              <a:gd name="connsiteY6" fmla="*/ 5261703 h 41188914"/>
              <a:gd name="connsiteX7" fmla="*/ 7028405 w 9162819"/>
              <a:gd name="connsiteY7" fmla="*/ 5758919 h 41188914"/>
              <a:gd name="connsiteX8" fmla="*/ 7122485 w 9162819"/>
              <a:gd name="connsiteY8" fmla="*/ 6287933 h 41188914"/>
              <a:gd name="connsiteX9" fmla="*/ 8310596 w 9162819"/>
              <a:gd name="connsiteY9" fmla="*/ 7459349 h 41188914"/>
              <a:gd name="connsiteX10" fmla="*/ 8693831 w 9162819"/>
              <a:gd name="connsiteY10" fmla="*/ 9542823 h 41188914"/>
              <a:gd name="connsiteX11" fmla="*/ 8227703 w 9162819"/>
              <a:gd name="connsiteY11" fmla="*/ 13812657 h 41188914"/>
              <a:gd name="connsiteX12" fmla="*/ 7295449 w 9162819"/>
              <a:gd name="connsiteY12" fmla="*/ 15896130 h 41188914"/>
              <a:gd name="connsiteX13" fmla="*/ 7197316 w 9162819"/>
              <a:gd name="connsiteY13" fmla="*/ 15896130 h 41188914"/>
              <a:gd name="connsiteX14" fmla="*/ 7724950 w 9162819"/>
              <a:gd name="connsiteY14" fmla="*/ 17542332 h 41188914"/>
              <a:gd name="connsiteX15" fmla="*/ 7724950 w 9162819"/>
              <a:gd name="connsiteY15" fmla="*/ 21323450 h 41188914"/>
              <a:gd name="connsiteX16" fmla="*/ 6733325 w 9162819"/>
              <a:gd name="connsiteY16" fmla="*/ 25558655 h 41188914"/>
              <a:gd name="connsiteX17" fmla="*/ 6363193 w 9162819"/>
              <a:gd name="connsiteY17" fmla="*/ 30403279 h 41188914"/>
              <a:gd name="connsiteX18" fmla="*/ 6550445 w 9162819"/>
              <a:gd name="connsiteY18" fmla="*/ 35891375 h 41188914"/>
              <a:gd name="connsiteX19" fmla="*/ 6657590 w 9162819"/>
              <a:gd name="connsiteY19" fmla="*/ 39457385 h 41188914"/>
              <a:gd name="connsiteX20" fmla="*/ 6706656 w 9162819"/>
              <a:gd name="connsiteY20" fmla="*/ 40280486 h 41188914"/>
              <a:gd name="connsiteX21" fmla="*/ 5946132 w 9162819"/>
              <a:gd name="connsiteY21" fmla="*/ 40769202 h 41188914"/>
              <a:gd name="connsiteX22" fmla="*/ 3124834 w 9162819"/>
              <a:gd name="connsiteY22" fmla="*/ 40563427 h 41188914"/>
              <a:gd name="connsiteX23" fmla="*/ 3468296 w 9162819"/>
              <a:gd name="connsiteY23" fmla="*/ 40126155 h 41188914"/>
              <a:gd name="connsiteX24" fmla="*/ 1211257 w 9162819"/>
              <a:gd name="connsiteY24" fmla="*/ 39920379 h 41188914"/>
              <a:gd name="connsiteX25" fmla="*/ 2437909 w 9162819"/>
              <a:gd name="connsiteY25" fmla="*/ 39174444 h 41188914"/>
              <a:gd name="connsiteX26" fmla="*/ 3002168 w 9162819"/>
              <a:gd name="connsiteY26" fmla="*/ 38968669 h 41188914"/>
              <a:gd name="connsiteX27" fmla="*/ 4376018 w 9162819"/>
              <a:gd name="connsiteY27" fmla="*/ 37245302 h 41188914"/>
              <a:gd name="connsiteX28" fmla="*/ 3492829 w 9162819"/>
              <a:gd name="connsiteY28" fmla="*/ 30403279 h 41188914"/>
              <a:gd name="connsiteX29" fmla="*/ 475266 w 9162819"/>
              <a:gd name="connsiteY29" fmla="*/ 29683066 h 41188914"/>
              <a:gd name="connsiteX30" fmla="*/ 1824583 w 9162819"/>
              <a:gd name="connsiteY30" fmla="*/ 19420030 h 41188914"/>
              <a:gd name="connsiteX31" fmla="*/ 1284856 w 9162819"/>
              <a:gd name="connsiteY31" fmla="*/ 19317142 h 41188914"/>
              <a:gd name="connsiteX32" fmla="*/ 990460 w 9162819"/>
              <a:gd name="connsiteY32" fmla="*/ 18725539 h 41188914"/>
              <a:gd name="connsiteX33" fmla="*/ 818729 w 9162819"/>
              <a:gd name="connsiteY33" fmla="*/ 18262545 h 41188914"/>
              <a:gd name="connsiteX34" fmla="*/ 220797 w 9162819"/>
              <a:gd name="connsiteY34" fmla="*/ 17670941 h 41188914"/>
              <a:gd name="connsiteX35" fmla="*/ 466128 w 9162819"/>
              <a:gd name="connsiteY35" fmla="*/ 16925006 h 41188914"/>
              <a:gd name="connsiteX36" fmla="*/ 843262 w 9162819"/>
              <a:gd name="connsiteY36" fmla="*/ 15201639 h 41188914"/>
              <a:gd name="connsiteX37" fmla="*/ 214696 w 9162819"/>
              <a:gd name="connsiteY37" fmla="*/ 14892977 h 41188914"/>
              <a:gd name="connsiteX38" fmla="*/ 745130 w 9162819"/>
              <a:gd name="connsiteY38" fmla="*/ 12886669 h 41188914"/>
              <a:gd name="connsiteX39" fmla="*/ 205403 w 9162819"/>
              <a:gd name="connsiteY39" fmla="*/ 12475119 h 41188914"/>
              <a:gd name="connsiteX40" fmla="*/ 426200 w 9162819"/>
              <a:gd name="connsiteY40" fmla="*/ 11986403 h 41188914"/>
              <a:gd name="connsiteX41" fmla="*/ 760524 w 9162819"/>
              <a:gd name="connsiteY41" fmla="*/ 11934959 h 41188914"/>
              <a:gd name="connsiteX42" fmla="*/ 1235790 w 9162819"/>
              <a:gd name="connsiteY42" fmla="*/ 10726030 h 41188914"/>
              <a:gd name="connsiteX43" fmla="*/ 2192579 w 9162819"/>
              <a:gd name="connsiteY43" fmla="*/ 10571698 h 41188914"/>
              <a:gd name="connsiteX44" fmla="*/ 2801405 w 9162819"/>
              <a:gd name="connsiteY44" fmla="*/ 7910735 h 41188914"/>
              <a:gd name="connsiteX45" fmla="*/ 3990125 w 9162819"/>
              <a:gd name="connsiteY45" fmla="*/ 7544975 h 41188914"/>
              <a:gd name="connsiteX46" fmla="*/ 4195148 w 9162819"/>
              <a:gd name="connsiteY46" fmla="*/ 6568865 h 41188914"/>
              <a:gd name="connsiteX47" fmla="*/ 4355885 w 9162819"/>
              <a:gd name="connsiteY47" fmla="*/ 6081935 h 41188914"/>
              <a:gd name="connsiteX48" fmla="*/ 3335765 w 9162819"/>
              <a:gd name="connsiteY48" fmla="*/ 5730991 h 41188914"/>
              <a:gd name="connsiteX49" fmla="*/ 3171125 w 9162819"/>
              <a:gd name="connsiteY49" fmla="*/ 5131152 h 41188914"/>
              <a:gd name="connsiteX50" fmla="*/ 3100565 w 9162819"/>
              <a:gd name="connsiteY50" fmla="*/ 4823283 h 41188914"/>
              <a:gd name="connsiteX51" fmla="*/ 2709965 w 9162819"/>
              <a:gd name="connsiteY51" fmla="*/ 4618895 h 41188914"/>
              <a:gd name="connsiteX52" fmla="*/ 2888885 w 9162819"/>
              <a:gd name="connsiteY52" fmla="*/ 3617462 h 41188914"/>
              <a:gd name="connsiteX53" fmla="*/ 2653685 w 9162819"/>
              <a:gd name="connsiteY53" fmla="*/ 3283937 h 41188914"/>
              <a:gd name="connsiteX54" fmla="*/ 2435645 w 9162819"/>
              <a:gd name="connsiteY54" fmla="*/ 2515775 h 41188914"/>
              <a:gd name="connsiteX55" fmla="*/ 2435645 w 9162819"/>
              <a:gd name="connsiteY55" fmla="*/ 1784255 h 41188914"/>
              <a:gd name="connsiteX56" fmla="*/ 3958879 w 9162819"/>
              <a:gd name="connsiteY56" fmla="*/ 618010 h 41188914"/>
              <a:gd name="connsiteX57" fmla="*/ 4809245 w 9162819"/>
              <a:gd name="connsiteY57" fmla="*/ 163991 h 41188914"/>
              <a:gd name="connsiteX0" fmla="*/ 4809245 w 9162819"/>
              <a:gd name="connsiteY0" fmla="*/ 163991 h 41188914"/>
              <a:gd name="connsiteX1" fmla="*/ 6299285 w 9162819"/>
              <a:gd name="connsiteY1" fmla="*/ 515387 h 41188914"/>
              <a:gd name="connsiteX2" fmla="*/ 7404725 w 9162819"/>
              <a:gd name="connsiteY2" fmla="*/ 1721208 h 41188914"/>
              <a:gd name="connsiteX3" fmla="*/ 7216565 w 9162819"/>
              <a:gd name="connsiteY3" fmla="*/ 2644815 h 41188914"/>
              <a:gd name="connsiteX4" fmla="*/ 7051925 w 9162819"/>
              <a:gd name="connsiteY4" fmla="*/ 3696701 h 41188914"/>
              <a:gd name="connsiteX5" fmla="*/ 7240085 w 9162819"/>
              <a:gd name="connsiteY5" fmla="*/ 5005145 h 41188914"/>
              <a:gd name="connsiteX6" fmla="*/ 6863765 w 9162819"/>
              <a:gd name="connsiteY6" fmla="*/ 5261703 h 41188914"/>
              <a:gd name="connsiteX7" fmla="*/ 7028405 w 9162819"/>
              <a:gd name="connsiteY7" fmla="*/ 5758919 h 41188914"/>
              <a:gd name="connsiteX8" fmla="*/ 7122485 w 9162819"/>
              <a:gd name="connsiteY8" fmla="*/ 6287933 h 41188914"/>
              <a:gd name="connsiteX9" fmla="*/ 8310596 w 9162819"/>
              <a:gd name="connsiteY9" fmla="*/ 7459349 h 41188914"/>
              <a:gd name="connsiteX10" fmla="*/ 8693831 w 9162819"/>
              <a:gd name="connsiteY10" fmla="*/ 9542823 h 41188914"/>
              <a:gd name="connsiteX11" fmla="*/ 8227703 w 9162819"/>
              <a:gd name="connsiteY11" fmla="*/ 13812657 h 41188914"/>
              <a:gd name="connsiteX12" fmla="*/ 7295449 w 9162819"/>
              <a:gd name="connsiteY12" fmla="*/ 15896130 h 41188914"/>
              <a:gd name="connsiteX13" fmla="*/ 7197316 w 9162819"/>
              <a:gd name="connsiteY13" fmla="*/ 15896130 h 41188914"/>
              <a:gd name="connsiteX14" fmla="*/ 7724950 w 9162819"/>
              <a:gd name="connsiteY14" fmla="*/ 17542332 h 41188914"/>
              <a:gd name="connsiteX15" fmla="*/ 7724950 w 9162819"/>
              <a:gd name="connsiteY15" fmla="*/ 21323450 h 41188914"/>
              <a:gd name="connsiteX16" fmla="*/ 6733325 w 9162819"/>
              <a:gd name="connsiteY16" fmla="*/ 25558655 h 41188914"/>
              <a:gd name="connsiteX17" fmla="*/ 6363193 w 9162819"/>
              <a:gd name="connsiteY17" fmla="*/ 30403279 h 41188914"/>
              <a:gd name="connsiteX18" fmla="*/ 6550445 w 9162819"/>
              <a:gd name="connsiteY18" fmla="*/ 35891375 h 41188914"/>
              <a:gd name="connsiteX19" fmla="*/ 6657590 w 9162819"/>
              <a:gd name="connsiteY19" fmla="*/ 39457385 h 41188914"/>
              <a:gd name="connsiteX20" fmla="*/ 6706656 w 9162819"/>
              <a:gd name="connsiteY20" fmla="*/ 40280486 h 41188914"/>
              <a:gd name="connsiteX21" fmla="*/ 5946132 w 9162819"/>
              <a:gd name="connsiteY21" fmla="*/ 40769202 h 41188914"/>
              <a:gd name="connsiteX22" fmla="*/ 3124834 w 9162819"/>
              <a:gd name="connsiteY22" fmla="*/ 40563427 h 41188914"/>
              <a:gd name="connsiteX23" fmla="*/ 3468296 w 9162819"/>
              <a:gd name="connsiteY23" fmla="*/ 40126155 h 41188914"/>
              <a:gd name="connsiteX24" fmla="*/ 1211257 w 9162819"/>
              <a:gd name="connsiteY24" fmla="*/ 39920379 h 41188914"/>
              <a:gd name="connsiteX25" fmla="*/ 2437909 w 9162819"/>
              <a:gd name="connsiteY25" fmla="*/ 39174444 h 41188914"/>
              <a:gd name="connsiteX26" fmla="*/ 3002168 w 9162819"/>
              <a:gd name="connsiteY26" fmla="*/ 38968669 h 41188914"/>
              <a:gd name="connsiteX27" fmla="*/ 4376018 w 9162819"/>
              <a:gd name="connsiteY27" fmla="*/ 37245302 h 41188914"/>
              <a:gd name="connsiteX28" fmla="*/ 3492829 w 9162819"/>
              <a:gd name="connsiteY28" fmla="*/ 30403279 h 41188914"/>
              <a:gd name="connsiteX29" fmla="*/ 475266 w 9162819"/>
              <a:gd name="connsiteY29" fmla="*/ 29683066 h 41188914"/>
              <a:gd name="connsiteX30" fmla="*/ 1824583 w 9162819"/>
              <a:gd name="connsiteY30" fmla="*/ 19420030 h 41188914"/>
              <a:gd name="connsiteX31" fmla="*/ 1284856 w 9162819"/>
              <a:gd name="connsiteY31" fmla="*/ 19317142 h 41188914"/>
              <a:gd name="connsiteX32" fmla="*/ 990460 w 9162819"/>
              <a:gd name="connsiteY32" fmla="*/ 18725539 h 41188914"/>
              <a:gd name="connsiteX33" fmla="*/ 818729 w 9162819"/>
              <a:gd name="connsiteY33" fmla="*/ 18262545 h 41188914"/>
              <a:gd name="connsiteX34" fmla="*/ 220797 w 9162819"/>
              <a:gd name="connsiteY34" fmla="*/ 17670941 h 41188914"/>
              <a:gd name="connsiteX35" fmla="*/ 466128 w 9162819"/>
              <a:gd name="connsiteY35" fmla="*/ 16925006 h 41188914"/>
              <a:gd name="connsiteX36" fmla="*/ 843262 w 9162819"/>
              <a:gd name="connsiteY36" fmla="*/ 15201639 h 41188914"/>
              <a:gd name="connsiteX37" fmla="*/ 214696 w 9162819"/>
              <a:gd name="connsiteY37" fmla="*/ 14892977 h 41188914"/>
              <a:gd name="connsiteX38" fmla="*/ 745130 w 9162819"/>
              <a:gd name="connsiteY38" fmla="*/ 12886669 h 41188914"/>
              <a:gd name="connsiteX39" fmla="*/ 205403 w 9162819"/>
              <a:gd name="connsiteY39" fmla="*/ 12475119 h 41188914"/>
              <a:gd name="connsiteX40" fmla="*/ 426200 w 9162819"/>
              <a:gd name="connsiteY40" fmla="*/ 11986403 h 41188914"/>
              <a:gd name="connsiteX41" fmla="*/ 760524 w 9162819"/>
              <a:gd name="connsiteY41" fmla="*/ 11934959 h 41188914"/>
              <a:gd name="connsiteX42" fmla="*/ 1235790 w 9162819"/>
              <a:gd name="connsiteY42" fmla="*/ 10726030 h 41188914"/>
              <a:gd name="connsiteX43" fmla="*/ 2192579 w 9162819"/>
              <a:gd name="connsiteY43" fmla="*/ 10571698 h 41188914"/>
              <a:gd name="connsiteX44" fmla="*/ 2801405 w 9162819"/>
              <a:gd name="connsiteY44" fmla="*/ 7910735 h 41188914"/>
              <a:gd name="connsiteX45" fmla="*/ 3990125 w 9162819"/>
              <a:gd name="connsiteY45" fmla="*/ 7544975 h 41188914"/>
              <a:gd name="connsiteX46" fmla="*/ 4195148 w 9162819"/>
              <a:gd name="connsiteY46" fmla="*/ 6568865 h 41188914"/>
              <a:gd name="connsiteX47" fmla="*/ 4355885 w 9162819"/>
              <a:gd name="connsiteY47" fmla="*/ 6081935 h 41188914"/>
              <a:gd name="connsiteX48" fmla="*/ 3335765 w 9162819"/>
              <a:gd name="connsiteY48" fmla="*/ 5730991 h 41188914"/>
              <a:gd name="connsiteX49" fmla="*/ 3171125 w 9162819"/>
              <a:gd name="connsiteY49" fmla="*/ 5131152 h 41188914"/>
              <a:gd name="connsiteX50" fmla="*/ 3100565 w 9162819"/>
              <a:gd name="connsiteY50" fmla="*/ 4823283 h 41188914"/>
              <a:gd name="connsiteX51" fmla="*/ 2709965 w 9162819"/>
              <a:gd name="connsiteY51" fmla="*/ 4618895 h 41188914"/>
              <a:gd name="connsiteX52" fmla="*/ 2888885 w 9162819"/>
              <a:gd name="connsiteY52" fmla="*/ 3617462 h 41188914"/>
              <a:gd name="connsiteX53" fmla="*/ 2653685 w 9162819"/>
              <a:gd name="connsiteY53" fmla="*/ 3283937 h 41188914"/>
              <a:gd name="connsiteX54" fmla="*/ 2435645 w 9162819"/>
              <a:gd name="connsiteY54" fmla="*/ 2515775 h 41188914"/>
              <a:gd name="connsiteX55" fmla="*/ 2435645 w 9162819"/>
              <a:gd name="connsiteY55" fmla="*/ 1784255 h 41188914"/>
              <a:gd name="connsiteX56" fmla="*/ 3958879 w 9162819"/>
              <a:gd name="connsiteY56" fmla="*/ 618010 h 41188914"/>
              <a:gd name="connsiteX57" fmla="*/ 4809245 w 9162819"/>
              <a:gd name="connsiteY57" fmla="*/ 163991 h 41188914"/>
              <a:gd name="connsiteX0" fmla="*/ 4809245 w 9162819"/>
              <a:gd name="connsiteY0" fmla="*/ 163991 h 41188914"/>
              <a:gd name="connsiteX1" fmla="*/ 6299285 w 9162819"/>
              <a:gd name="connsiteY1" fmla="*/ 515387 h 41188914"/>
              <a:gd name="connsiteX2" fmla="*/ 7404725 w 9162819"/>
              <a:gd name="connsiteY2" fmla="*/ 1721208 h 41188914"/>
              <a:gd name="connsiteX3" fmla="*/ 7216565 w 9162819"/>
              <a:gd name="connsiteY3" fmla="*/ 2644815 h 41188914"/>
              <a:gd name="connsiteX4" fmla="*/ 7051925 w 9162819"/>
              <a:gd name="connsiteY4" fmla="*/ 3696701 h 41188914"/>
              <a:gd name="connsiteX5" fmla="*/ 7240085 w 9162819"/>
              <a:gd name="connsiteY5" fmla="*/ 5005145 h 41188914"/>
              <a:gd name="connsiteX6" fmla="*/ 6863765 w 9162819"/>
              <a:gd name="connsiteY6" fmla="*/ 5261703 h 41188914"/>
              <a:gd name="connsiteX7" fmla="*/ 7028405 w 9162819"/>
              <a:gd name="connsiteY7" fmla="*/ 5758919 h 41188914"/>
              <a:gd name="connsiteX8" fmla="*/ 7122485 w 9162819"/>
              <a:gd name="connsiteY8" fmla="*/ 6287933 h 41188914"/>
              <a:gd name="connsiteX9" fmla="*/ 8310596 w 9162819"/>
              <a:gd name="connsiteY9" fmla="*/ 7459349 h 41188914"/>
              <a:gd name="connsiteX10" fmla="*/ 8693831 w 9162819"/>
              <a:gd name="connsiteY10" fmla="*/ 9542823 h 41188914"/>
              <a:gd name="connsiteX11" fmla="*/ 8227703 w 9162819"/>
              <a:gd name="connsiteY11" fmla="*/ 13812657 h 41188914"/>
              <a:gd name="connsiteX12" fmla="*/ 7295449 w 9162819"/>
              <a:gd name="connsiteY12" fmla="*/ 15896130 h 41188914"/>
              <a:gd name="connsiteX13" fmla="*/ 7197316 w 9162819"/>
              <a:gd name="connsiteY13" fmla="*/ 15896130 h 41188914"/>
              <a:gd name="connsiteX14" fmla="*/ 7724950 w 9162819"/>
              <a:gd name="connsiteY14" fmla="*/ 17542332 h 41188914"/>
              <a:gd name="connsiteX15" fmla="*/ 7724950 w 9162819"/>
              <a:gd name="connsiteY15" fmla="*/ 21323450 h 41188914"/>
              <a:gd name="connsiteX16" fmla="*/ 6733325 w 9162819"/>
              <a:gd name="connsiteY16" fmla="*/ 25558655 h 41188914"/>
              <a:gd name="connsiteX17" fmla="*/ 6363193 w 9162819"/>
              <a:gd name="connsiteY17" fmla="*/ 30403279 h 41188914"/>
              <a:gd name="connsiteX18" fmla="*/ 6550445 w 9162819"/>
              <a:gd name="connsiteY18" fmla="*/ 35891375 h 41188914"/>
              <a:gd name="connsiteX19" fmla="*/ 6657590 w 9162819"/>
              <a:gd name="connsiteY19" fmla="*/ 39457385 h 41188914"/>
              <a:gd name="connsiteX20" fmla="*/ 6706656 w 9162819"/>
              <a:gd name="connsiteY20" fmla="*/ 40280486 h 41188914"/>
              <a:gd name="connsiteX21" fmla="*/ 5946132 w 9162819"/>
              <a:gd name="connsiteY21" fmla="*/ 40769202 h 41188914"/>
              <a:gd name="connsiteX22" fmla="*/ 3124834 w 9162819"/>
              <a:gd name="connsiteY22" fmla="*/ 40563427 h 41188914"/>
              <a:gd name="connsiteX23" fmla="*/ 3468296 w 9162819"/>
              <a:gd name="connsiteY23" fmla="*/ 40126155 h 41188914"/>
              <a:gd name="connsiteX24" fmla="*/ 1211257 w 9162819"/>
              <a:gd name="connsiteY24" fmla="*/ 39920379 h 41188914"/>
              <a:gd name="connsiteX25" fmla="*/ 2437909 w 9162819"/>
              <a:gd name="connsiteY25" fmla="*/ 39174444 h 41188914"/>
              <a:gd name="connsiteX26" fmla="*/ 3002168 w 9162819"/>
              <a:gd name="connsiteY26" fmla="*/ 38968669 h 41188914"/>
              <a:gd name="connsiteX27" fmla="*/ 4376018 w 9162819"/>
              <a:gd name="connsiteY27" fmla="*/ 37245302 h 41188914"/>
              <a:gd name="connsiteX28" fmla="*/ 3492829 w 9162819"/>
              <a:gd name="connsiteY28" fmla="*/ 30403279 h 41188914"/>
              <a:gd name="connsiteX29" fmla="*/ 475266 w 9162819"/>
              <a:gd name="connsiteY29" fmla="*/ 29683066 h 41188914"/>
              <a:gd name="connsiteX30" fmla="*/ 1824583 w 9162819"/>
              <a:gd name="connsiteY30" fmla="*/ 19420030 h 41188914"/>
              <a:gd name="connsiteX31" fmla="*/ 1284856 w 9162819"/>
              <a:gd name="connsiteY31" fmla="*/ 19317142 h 41188914"/>
              <a:gd name="connsiteX32" fmla="*/ 990460 w 9162819"/>
              <a:gd name="connsiteY32" fmla="*/ 18725539 h 41188914"/>
              <a:gd name="connsiteX33" fmla="*/ 818729 w 9162819"/>
              <a:gd name="connsiteY33" fmla="*/ 18262545 h 41188914"/>
              <a:gd name="connsiteX34" fmla="*/ 220797 w 9162819"/>
              <a:gd name="connsiteY34" fmla="*/ 17670941 h 41188914"/>
              <a:gd name="connsiteX35" fmla="*/ 466128 w 9162819"/>
              <a:gd name="connsiteY35" fmla="*/ 16925006 h 41188914"/>
              <a:gd name="connsiteX36" fmla="*/ 843262 w 9162819"/>
              <a:gd name="connsiteY36" fmla="*/ 15201639 h 41188914"/>
              <a:gd name="connsiteX37" fmla="*/ 214696 w 9162819"/>
              <a:gd name="connsiteY37" fmla="*/ 14892977 h 41188914"/>
              <a:gd name="connsiteX38" fmla="*/ 745130 w 9162819"/>
              <a:gd name="connsiteY38" fmla="*/ 12886669 h 41188914"/>
              <a:gd name="connsiteX39" fmla="*/ 205403 w 9162819"/>
              <a:gd name="connsiteY39" fmla="*/ 12475119 h 41188914"/>
              <a:gd name="connsiteX40" fmla="*/ 426200 w 9162819"/>
              <a:gd name="connsiteY40" fmla="*/ 11986403 h 41188914"/>
              <a:gd name="connsiteX41" fmla="*/ 760524 w 9162819"/>
              <a:gd name="connsiteY41" fmla="*/ 11934959 h 41188914"/>
              <a:gd name="connsiteX42" fmla="*/ 1235790 w 9162819"/>
              <a:gd name="connsiteY42" fmla="*/ 10726030 h 41188914"/>
              <a:gd name="connsiteX43" fmla="*/ 2192579 w 9162819"/>
              <a:gd name="connsiteY43" fmla="*/ 10571698 h 41188914"/>
              <a:gd name="connsiteX44" fmla="*/ 2801405 w 9162819"/>
              <a:gd name="connsiteY44" fmla="*/ 7910735 h 41188914"/>
              <a:gd name="connsiteX45" fmla="*/ 3990125 w 9162819"/>
              <a:gd name="connsiteY45" fmla="*/ 7544975 h 41188914"/>
              <a:gd name="connsiteX46" fmla="*/ 4195148 w 9162819"/>
              <a:gd name="connsiteY46" fmla="*/ 6568865 h 41188914"/>
              <a:gd name="connsiteX47" fmla="*/ 4293280 w 9162819"/>
              <a:gd name="connsiteY47" fmla="*/ 6018923 h 41188914"/>
              <a:gd name="connsiteX48" fmla="*/ 3335765 w 9162819"/>
              <a:gd name="connsiteY48" fmla="*/ 5730991 h 41188914"/>
              <a:gd name="connsiteX49" fmla="*/ 3171125 w 9162819"/>
              <a:gd name="connsiteY49" fmla="*/ 5131152 h 41188914"/>
              <a:gd name="connsiteX50" fmla="*/ 3100565 w 9162819"/>
              <a:gd name="connsiteY50" fmla="*/ 4823283 h 41188914"/>
              <a:gd name="connsiteX51" fmla="*/ 2709965 w 9162819"/>
              <a:gd name="connsiteY51" fmla="*/ 4618895 h 41188914"/>
              <a:gd name="connsiteX52" fmla="*/ 2888885 w 9162819"/>
              <a:gd name="connsiteY52" fmla="*/ 3617462 h 41188914"/>
              <a:gd name="connsiteX53" fmla="*/ 2653685 w 9162819"/>
              <a:gd name="connsiteY53" fmla="*/ 3283937 h 41188914"/>
              <a:gd name="connsiteX54" fmla="*/ 2435645 w 9162819"/>
              <a:gd name="connsiteY54" fmla="*/ 2515775 h 41188914"/>
              <a:gd name="connsiteX55" fmla="*/ 2435645 w 9162819"/>
              <a:gd name="connsiteY55" fmla="*/ 1784255 h 41188914"/>
              <a:gd name="connsiteX56" fmla="*/ 3958879 w 9162819"/>
              <a:gd name="connsiteY56" fmla="*/ 618010 h 41188914"/>
              <a:gd name="connsiteX57" fmla="*/ 4809245 w 9162819"/>
              <a:gd name="connsiteY57" fmla="*/ 163991 h 41188914"/>
              <a:gd name="connsiteX0" fmla="*/ 4809245 w 9162819"/>
              <a:gd name="connsiteY0" fmla="*/ 163991 h 41188914"/>
              <a:gd name="connsiteX1" fmla="*/ 6299285 w 9162819"/>
              <a:gd name="connsiteY1" fmla="*/ 515387 h 41188914"/>
              <a:gd name="connsiteX2" fmla="*/ 7404725 w 9162819"/>
              <a:gd name="connsiteY2" fmla="*/ 1721208 h 41188914"/>
              <a:gd name="connsiteX3" fmla="*/ 7216565 w 9162819"/>
              <a:gd name="connsiteY3" fmla="*/ 2644815 h 41188914"/>
              <a:gd name="connsiteX4" fmla="*/ 7051925 w 9162819"/>
              <a:gd name="connsiteY4" fmla="*/ 3696701 h 41188914"/>
              <a:gd name="connsiteX5" fmla="*/ 7240085 w 9162819"/>
              <a:gd name="connsiteY5" fmla="*/ 5005145 h 41188914"/>
              <a:gd name="connsiteX6" fmla="*/ 6863765 w 9162819"/>
              <a:gd name="connsiteY6" fmla="*/ 5261703 h 41188914"/>
              <a:gd name="connsiteX7" fmla="*/ 7028405 w 9162819"/>
              <a:gd name="connsiteY7" fmla="*/ 5758919 h 41188914"/>
              <a:gd name="connsiteX8" fmla="*/ 7122485 w 9162819"/>
              <a:gd name="connsiteY8" fmla="*/ 6287933 h 41188914"/>
              <a:gd name="connsiteX9" fmla="*/ 8310596 w 9162819"/>
              <a:gd name="connsiteY9" fmla="*/ 7459349 h 41188914"/>
              <a:gd name="connsiteX10" fmla="*/ 8693831 w 9162819"/>
              <a:gd name="connsiteY10" fmla="*/ 9542823 h 41188914"/>
              <a:gd name="connsiteX11" fmla="*/ 8227703 w 9162819"/>
              <a:gd name="connsiteY11" fmla="*/ 13812657 h 41188914"/>
              <a:gd name="connsiteX12" fmla="*/ 7295449 w 9162819"/>
              <a:gd name="connsiteY12" fmla="*/ 15896130 h 41188914"/>
              <a:gd name="connsiteX13" fmla="*/ 7197316 w 9162819"/>
              <a:gd name="connsiteY13" fmla="*/ 15896130 h 41188914"/>
              <a:gd name="connsiteX14" fmla="*/ 7724950 w 9162819"/>
              <a:gd name="connsiteY14" fmla="*/ 17542332 h 41188914"/>
              <a:gd name="connsiteX15" fmla="*/ 7724950 w 9162819"/>
              <a:gd name="connsiteY15" fmla="*/ 21323450 h 41188914"/>
              <a:gd name="connsiteX16" fmla="*/ 6733325 w 9162819"/>
              <a:gd name="connsiteY16" fmla="*/ 25558655 h 41188914"/>
              <a:gd name="connsiteX17" fmla="*/ 6363193 w 9162819"/>
              <a:gd name="connsiteY17" fmla="*/ 30403279 h 41188914"/>
              <a:gd name="connsiteX18" fmla="*/ 6550445 w 9162819"/>
              <a:gd name="connsiteY18" fmla="*/ 35891375 h 41188914"/>
              <a:gd name="connsiteX19" fmla="*/ 6657590 w 9162819"/>
              <a:gd name="connsiteY19" fmla="*/ 39457385 h 41188914"/>
              <a:gd name="connsiteX20" fmla="*/ 6706656 w 9162819"/>
              <a:gd name="connsiteY20" fmla="*/ 40280486 h 41188914"/>
              <a:gd name="connsiteX21" fmla="*/ 5946132 w 9162819"/>
              <a:gd name="connsiteY21" fmla="*/ 40769202 h 41188914"/>
              <a:gd name="connsiteX22" fmla="*/ 3124834 w 9162819"/>
              <a:gd name="connsiteY22" fmla="*/ 40563427 h 41188914"/>
              <a:gd name="connsiteX23" fmla="*/ 3468296 w 9162819"/>
              <a:gd name="connsiteY23" fmla="*/ 40126155 h 41188914"/>
              <a:gd name="connsiteX24" fmla="*/ 1211257 w 9162819"/>
              <a:gd name="connsiteY24" fmla="*/ 39920379 h 41188914"/>
              <a:gd name="connsiteX25" fmla="*/ 2437909 w 9162819"/>
              <a:gd name="connsiteY25" fmla="*/ 39174444 h 41188914"/>
              <a:gd name="connsiteX26" fmla="*/ 3002168 w 9162819"/>
              <a:gd name="connsiteY26" fmla="*/ 38968669 h 41188914"/>
              <a:gd name="connsiteX27" fmla="*/ 4376018 w 9162819"/>
              <a:gd name="connsiteY27" fmla="*/ 37245302 h 41188914"/>
              <a:gd name="connsiteX28" fmla="*/ 3492829 w 9162819"/>
              <a:gd name="connsiteY28" fmla="*/ 30403279 h 41188914"/>
              <a:gd name="connsiteX29" fmla="*/ 475266 w 9162819"/>
              <a:gd name="connsiteY29" fmla="*/ 29683066 h 41188914"/>
              <a:gd name="connsiteX30" fmla="*/ 1824583 w 9162819"/>
              <a:gd name="connsiteY30" fmla="*/ 19420030 h 41188914"/>
              <a:gd name="connsiteX31" fmla="*/ 1284856 w 9162819"/>
              <a:gd name="connsiteY31" fmla="*/ 19317142 h 41188914"/>
              <a:gd name="connsiteX32" fmla="*/ 990460 w 9162819"/>
              <a:gd name="connsiteY32" fmla="*/ 18725539 h 41188914"/>
              <a:gd name="connsiteX33" fmla="*/ 818729 w 9162819"/>
              <a:gd name="connsiteY33" fmla="*/ 18262545 h 41188914"/>
              <a:gd name="connsiteX34" fmla="*/ 220797 w 9162819"/>
              <a:gd name="connsiteY34" fmla="*/ 17670941 h 41188914"/>
              <a:gd name="connsiteX35" fmla="*/ 466128 w 9162819"/>
              <a:gd name="connsiteY35" fmla="*/ 16925006 h 41188914"/>
              <a:gd name="connsiteX36" fmla="*/ 843262 w 9162819"/>
              <a:gd name="connsiteY36" fmla="*/ 15201639 h 41188914"/>
              <a:gd name="connsiteX37" fmla="*/ 214696 w 9162819"/>
              <a:gd name="connsiteY37" fmla="*/ 14892977 h 41188914"/>
              <a:gd name="connsiteX38" fmla="*/ 745130 w 9162819"/>
              <a:gd name="connsiteY38" fmla="*/ 12886669 h 41188914"/>
              <a:gd name="connsiteX39" fmla="*/ 205403 w 9162819"/>
              <a:gd name="connsiteY39" fmla="*/ 12475119 h 41188914"/>
              <a:gd name="connsiteX40" fmla="*/ 426200 w 9162819"/>
              <a:gd name="connsiteY40" fmla="*/ 11986403 h 41188914"/>
              <a:gd name="connsiteX41" fmla="*/ 760524 w 9162819"/>
              <a:gd name="connsiteY41" fmla="*/ 11934959 h 41188914"/>
              <a:gd name="connsiteX42" fmla="*/ 1235790 w 9162819"/>
              <a:gd name="connsiteY42" fmla="*/ 10726030 h 41188914"/>
              <a:gd name="connsiteX43" fmla="*/ 2192579 w 9162819"/>
              <a:gd name="connsiteY43" fmla="*/ 10571698 h 41188914"/>
              <a:gd name="connsiteX44" fmla="*/ 2801405 w 9162819"/>
              <a:gd name="connsiteY44" fmla="*/ 7910735 h 41188914"/>
              <a:gd name="connsiteX45" fmla="*/ 3990125 w 9162819"/>
              <a:gd name="connsiteY45" fmla="*/ 7544975 h 41188914"/>
              <a:gd name="connsiteX46" fmla="*/ 4195148 w 9162819"/>
              <a:gd name="connsiteY46" fmla="*/ 6568865 h 41188914"/>
              <a:gd name="connsiteX47" fmla="*/ 4293280 w 9162819"/>
              <a:gd name="connsiteY47" fmla="*/ 6018923 h 41188914"/>
              <a:gd name="connsiteX48" fmla="*/ 3335765 w 9162819"/>
              <a:gd name="connsiteY48" fmla="*/ 5730991 h 41188914"/>
              <a:gd name="connsiteX49" fmla="*/ 3171125 w 9162819"/>
              <a:gd name="connsiteY49" fmla="*/ 5131152 h 41188914"/>
              <a:gd name="connsiteX50" fmla="*/ 3100565 w 9162819"/>
              <a:gd name="connsiteY50" fmla="*/ 4823283 h 41188914"/>
              <a:gd name="connsiteX51" fmla="*/ 2709965 w 9162819"/>
              <a:gd name="connsiteY51" fmla="*/ 4618895 h 41188914"/>
              <a:gd name="connsiteX52" fmla="*/ 2888885 w 9162819"/>
              <a:gd name="connsiteY52" fmla="*/ 3617462 h 41188914"/>
              <a:gd name="connsiteX53" fmla="*/ 2653685 w 9162819"/>
              <a:gd name="connsiteY53" fmla="*/ 3283937 h 41188914"/>
              <a:gd name="connsiteX54" fmla="*/ 2435645 w 9162819"/>
              <a:gd name="connsiteY54" fmla="*/ 2515775 h 41188914"/>
              <a:gd name="connsiteX55" fmla="*/ 2435645 w 9162819"/>
              <a:gd name="connsiteY55" fmla="*/ 1784255 h 41188914"/>
              <a:gd name="connsiteX56" fmla="*/ 3958879 w 9162819"/>
              <a:gd name="connsiteY56" fmla="*/ 618010 h 41188914"/>
              <a:gd name="connsiteX57" fmla="*/ 4809245 w 9162819"/>
              <a:gd name="connsiteY57" fmla="*/ 163991 h 41188914"/>
              <a:gd name="connsiteX0" fmla="*/ 4809245 w 9162819"/>
              <a:gd name="connsiteY0" fmla="*/ 163991 h 41188914"/>
              <a:gd name="connsiteX1" fmla="*/ 6299285 w 9162819"/>
              <a:gd name="connsiteY1" fmla="*/ 515387 h 41188914"/>
              <a:gd name="connsiteX2" fmla="*/ 7404725 w 9162819"/>
              <a:gd name="connsiteY2" fmla="*/ 1721208 h 41188914"/>
              <a:gd name="connsiteX3" fmla="*/ 7216565 w 9162819"/>
              <a:gd name="connsiteY3" fmla="*/ 2644815 h 41188914"/>
              <a:gd name="connsiteX4" fmla="*/ 7051925 w 9162819"/>
              <a:gd name="connsiteY4" fmla="*/ 3696701 h 41188914"/>
              <a:gd name="connsiteX5" fmla="*/ 7240085 w 9162819"/>
              <a:gd name="connsiteY5" fmla="*/ 5005145 h 41188914"/>
              <a:gd name="connsiteX6" fmla="*/ 6863765 w 9162819"/>
              <a:gd name="connsiteY6" fmla="*/ 5261703 h 41188914"/>
              <a:gd name="connsiteX7" fmla="*/ 7028405 w 9162819"/>
              <a:gd name="connsiteY7" fmla="*/ 5758919 h 41188914"/>
              <a:gd name="connsiteX8" fmla="*/ 7122485 w 9162819"/>
              <a:gd name="connsiteY8" fmla="*/ 6287933 h 41188914"/>
              <a:gd name="connsiteX9" fmla="*/ 8310596 w 9162819"/>
              <a:gd name="connsiteY9" fmla="*/ 7459349 h 41188914"/>
              <a:gd name="connsiteX10" fmla="*/ 8693831 w 9162819"/>
              <a:gd name="connsiteY10" fmla="*/ 9542823 h 41188914"/>
              <a:gd name="connsiteX11" fmla="*/ 8227703 w 9162819"/>
              <a:gd name="connsiteY11" fmla="*/ 13812657 h 41188914"/>
              <a:gd name="connsiteX12" fmla="*/ 7295449 w 9162819"/>
              <a:gd name="connsiteY12" fmla="*/ 15896130 h 41188914"/>
              <a:gd name="connsiteX13" fmla="*/ 7197316 w 9162819"/>
              <a:gd name="connsiteY13" fmla="*/ 15896130 h 41188914"/>
              <a:gd name="connsiteX14" fmla="*/ 7724950 w 9162819"/>
              <a:gd name="connsiteY14" fmla="*/ 17542332 h 41188914"/>
              <a:gd name="connsiteX15" fmla="*/ 7724950 w 9162819"/>
              <a:gd name="connsiteY15" fmla="*/ 21323450 h 41188914"/>
              <a:gd name="connsiteX16" fmla="*/ 6733325 w 9162819"/>
              <a:gd name="connsiteY16" fmla="*/ 25558655 h 41188914"/>
              <a:gd name="connsiteX17" fmla="*/ 6363193 w 9162819"/>
              <a:gd name="connsiteY17" fmla="*/ 30403279 h 41188914"/>
              <a:gd name="connsiteX18" fmla="*/ 6550445 w 9162819"/>
              <a:gd name="connsiteY18" fmla="*/ 35891375 h 41188914"/>
              <a:gd name="connsiteX19" fmla="*/ 6657590 w 9162819"/>
              <a:gd name="connsiteY19" fmla="*/ 39457385 h 41188914"/>
              <a:gd name="connsiteX20" fmla="*/ 6706656 w 9162819"/>
              <a:gd name="connsiteY20" fmla="*/ 40280486 h 41188914"/>
              <a:gd name="connsiteX21" fmla="*/ 5946132 w 9162819"/>
              <a:gd name="connsiteY21" fmla="*/ 40769202 h 41188914"/>
              <a:gd name="connsiteX22" fmla="*/ 3124834 w 9162819"/>
              <a:gd name="connsiteY22" fmla="*/ 40563427 h 41188914"/>
              <a:gd name="connsiteX23" fmla="*/ 3468296 w 9162819"/>
              <a:gd name="connsiteY23" fmla="*/ 40126155 h 41188914"/>
              <a:gd name="connsiteX24" fmla="*/ 1211257 w 9162819"/>
              <a:gd name="connsiteY24" fmla="*/ 39920379 h 41188914"/>
              <a:gd name="connsiteX25" fmla="*/ 2437909 w 9162819"/>
              <a:gd name="connsiteY25" fmla="*/ 39174444 h 41188914"/>
              <a:gd name="connsiteX26" fmla="*/ 3002168 w 9162819"/>
              <a:gd name="connsiteY26" fmla="*/ 38968669 h 41188914"/>
              <a:gd name="connsiteX27" fmla="*/ 4376018 w 9162819"/>
              <a:gd name="connsiteY27" fmla="*/ 37245302 h 41188914"/>
              <a:gd name="connsiteX28" fmla="*/ 3492829 w 9162819"/>
              <a:gd name="connsiteY28" fmla="*/ 30403279 h 41188914"/>
              <a:gd name="connsiteX29" fmla="*/ 475266 w 9162819"/>
              <a:gd name="connsiteY29" fmla="*/ 29683066 h 41188914"/>
              <a:gd name="connsiteX30" fmla="*/ 1824583 w 9162819"/>
              <a:gd name="connsiteY30" fmla="*/ 19420030 h 41188914"/>
              <a:gd name="connsiteX31" fmla="*/ 1284856 w 9162819"/>
              <a:gd name="connsiteY31" fmla="*/ 19317142 h 41188914"/>
              <a:gd name="connsiteX32" fmla="*/ 990460 w 9162819"/>
              <a:gd name="connsiteY32" fmla="*/ 18725539 h 41188914"/>
              <a:gd name="connsiteX33" fmla="*/ 818729 w 9162819"/>
              <a:gd name="connsiteY33" fmla="*/ 18262545 h 41188914"/>
              <a:gd name="connsiteX34" fmla="*/ 220797 w 9162819"/>
              <a:gd name="connsiteY34" fmla="*/ 17670941 h 41188914"/>
              <a:gd name="connsiteX35" fmla="*/ 466128 w 9162819"/>
              <a:gd name="connsiteY35" fmla="*/ 16925006 h 41188914"/>
              <a:gd name="connsiteX36" fmla="*/ 843262 w 9162819"/>
              <a:gd name="connsiteY36" fmla="*/ 15201639 h 41188914"/>
              <a:gd name="connsiteX37" fmla="*/ 214696 w 9162819"/>
              <a:gd name="connsiteY37" fmla="*/ 14892977 h 41188914"/>
              <a:gd name="connsiteX38" fmla="*/ 745130 w 9162819"/>
              <a:gd name="connsiteY38" fmla="*/ 12886669 h 41188914"/>
              <a:gd name="connsiteX39" fmla="*/ 205403 w 9162819"/>
              <a:gd name="connsiteY39" fmla="*/ 12475119 h 41188914"/>
              <a:gd name="connsiteX40" fmla="*/ 426200 w 9162819"/>
              <a:gd name="connsiteY40" fmla="*/ 11986403 h 41188914"/>
              <a:gd name="connsiteX41" fmla="*/ 760524 w 9162819"/>
              <a:gd name="connsiteY41" fmla="*/ 11934959 h 41188914"/>
              <a:gd name="connsiteX42" fmla="*/ 1235790 w 9162819"/>
              <a:gd name="connsiteY42" fmla="*/ 10726030 h 41188914"/>
              <a:gd name="connsiteX43" fmla="*/ 2192579 w 9162819"/>
              <a:gd name="connsiteY43" fmla="*/ 10571698 h 41188914"/>
              <a:gd name="connsiteX44" fmla="*/ 2801405 w 9162819"/>
              <a:gd name="connsiteY44" fmla="*/ 7910735 h 41188914"/>
              <a:gd name="connsiteX45" fmla="*/ 3990125 w 9162819"/>
              <a:gd name="connsiteY45" fmla="*/ 7544975 h 41188914"/>
              <a:gd name="connsiteX46" fmla="*/ 4195148 w 9162819"/>
              <a:gd name="connsiteY46" fmla="*/ 6568865 h 41188914"/>
              <a:gd name="connsiteX47" fmla="*/ 4293280 w 9162819"/>
              <a:gd name="connsiteY47" fmla="*/ 6018923 h 41188914"/>
              <a:gd name="connsiteX48" fmla="*/ 3335765 w 9162819"/>
              <a:gd name="connsiteY48" fmla="*/ 5730991 h 41188914"/>
              <a:gd name="connsiteX49" fmla="*/ 3171125 w 9162819"/>
              <a:gd name="connsiteY49" fmla="*/ 5131152 h 41188914"/>
              <a:gd name="connsiteX50" fmla="*/ 3100565 w 9162819"/>
              <a:gd name="connsiteY50" fmla="*/ 4823283 h 41188914"/>
              <a:gd name="connsiteX51" fmla="*/ 2709965 w 9162819"/>
              <a:gd name="connsiteY51" fmla="*/ 4618895 h 41188914"/>
              <a:gd name="connsiteX52" fmla="*/ 2888885 w 9162819"/>
              <a:gd name="connsiteY52" fmla="*/ 3617462 h 41188914"/>
              <a:gd name="connsiteX53" fmla="*/ 2653685 w 9162819"/>
              <a:gd name="connsiteY53" fmla="*/ 3283937 h 41188914"/>
              <a:gd name="connsiteX54" fmla="*/ 2435645 w 9162819"/>
              <a:gd name="connsiteY54" fmla="*/ 2515775 h 41188914"/>
              <a:gd name="connsiteX55" fmla="*/ 2435645 w 9162819"/>
              <a:gd name="connsiteY55" fmla="*/ 1784255 h 41188914"/>
              <a:gd name="connsiteX56" fmla="*/ 3958879 w 9162819"/>
              <a:gd name="connsiteY56" fmla="*/ 618010 h 41188914"/>
              <a:gd name="connsiteX57" fmla="*/ 4809245 w 9162819"/>
              <a:gd name="connsiteY57" fmla="*/ 163991 h 41188914"/>
              <a:gd name="connsiteX0" fmla="*/ 4809245 w 9162819"/>
              <a:gd name="connsiteY0" fmla="*/ 163991 h 41188914"/>
              <a:gd name="connsiteX1" fmla="*/ 6299285 w 9162819"/>
              <a:gd name="connsiteY1" fmla="*/ 515387 h 41188914"/>
              <a:gd name="connsiteX2" fmla="*/ 7404725 w 9162819"/>
              <a:gd name="connsiteY2" fmla="*/ 1721208 h 41188914"/>
              <a:gd name="connsiteX3" fmla="*/ 7216565 w 9162819"/>
              <a:gd name="connsiteY3" fmla="*/ 2644815 h 41188914"/>
              <a:gd name="connsiteX4" fmla="*/ 7051925 w 9162819"/>
              <a:gd name="connsiteY4" fmla="*/ 3696701 h 41188914"/>
              <a:gd name="connsiteX5" fmla="*/ 7240085 w 9162819"/>
              <a:gd name="connsiteY5" fmla="*/ 5005145 h 41188914"/>
              <a:gd name="connsiteX6" fmla="*/ 6863765 w 9162819"/>
              <a:gd name="connsiteY6" fmla="*/ 5261703 h 41188914"/>
              <a:gd name="connsiteX7" fmla="*/ 7028405 w 9162819"/>
              <a:gd name="connsiteY7" fmla="*/ 5758919 h 41188914"/>
              <a:gd name="connsiteX8" fmla="*/ 7122485 w 9162819"/>
              <a:gd name="connsiteY8" fmla="*/ 6287933 h 41188914"/>
              <a:gd name="connsiteX9" fmla="*/ 8310596 w 9162819"/>
              <a:gd name="connsiteY9" fmla="*/ 7459349 h 41188914"/>
              <a:gd name="connsiteX10" fmla="*/ 8693831 w 9162819"/>
              <a:gd name="connsiteY10" fmla="*/ 9542823 h 41188914"/>
              <a:gd name="connsiteX11" fmla="*/ 8227703 w 9162819"/>
              <a:gd name="connsiteY11" fmla="*/ 13812657 h 41188914"/>
              <a:gd name="connsiteX12" fmla="*/ 7295449 w 9162819"/>
              <a:gd name="connsiteY12" fmla="*/ 15896130 h 41188914"/>
              <a:gd name="connsiteX13" fmla="*/ 7197316 w 9162819"/>
              <a:gd name="connsiteY13" fmla="*/ 15896130 h 41188914"/>
              <a:gd name="connsiteX14" fmla="*/ 7724950 w 9162819"/>
              <a:gd name="connsiteY14" fmla="*/ 17542332 h 41188914"/>
              <a:gd name="connsiteX15" fmla="*/ 7724950 w 9162819"/>
              <a:gd name="connsiteY15" fmla="*/ 21323450 h 41188914"/>
              <a:gd name="connsiteX16" fmla="*/ 6733325 w 9162819"/>
              <a:gd name="connsiteY16" fmla="*/ 25558655 h 41188914"/>
              <a:gd name="connsiteX17" fmla="*/ 6363193 w 9162819"/>
              <a:gd name="connsiteY17" fmla="*/ 30403279 h 41188914"/>
              <a:gd name="connsiteX18" fmla="*/ 6550445 w 9162819"/>
              <a:gd name="connsiteY18" fmla="*/ 35891375 h 41188914"/>
              <a:gd name="connsiteX19" fmla="*/ 6657590 w 9162819"/>
              <a:gd name="connsiteY19" fmla="*/ 39457385 h 41188914"/>
              <a:gd name="connsiteX20" fmla="*/ 6706656 w 9162819"/>
              <a:gd name="connsiteY20" fmla="*/ 40280486 h 41188914"/>
              <a:gd name="connsiteX21" fmla="*/ 5946132 w 9162819"/>
              <a:gd name="connsiteY21" fmla="*/ 40769202 h 41188914"/>
              <a:gd name="connsiteX22" fmla="*/ 3124834 w 9162819"/>
              <a:gd name="connsiteY22" fmla="*/ 40563427 h 41188914"/>
              <a:gd name="connsiteX23" fmla="*/ 3468296 w 9162819"/>
              <a:gd name="connsiteY23" fmla="*/ 40126155 h 41188914"/>
              <a:gd name="connsiteX24" fmla="*/ 1211257 w 9162819"/>
              <a:gd name="connsiteY24" fmla="*/ 39920379 h 41188914"/>
              <a:gd name="connsiteX25" fmla="*/ 2437909 w 9162819"/>
              <a:gd name="connsiteY25" fmla="*/ 39174444 h 41188914"/>
              <a:gd name="connsiteX26" fmla="*/ 3002168 w 9162819"/>
              <a:gd name="connsiteY26" fmla="*/ 38968669 h 41188914"/>
              <a:gd name="connsiteX27" fmla="*/ 4376018 w 9162819"/>
              <a:gd name="connsiteY27" fmla="*/ 37245302 h 41188914"/>
              <a:gd name="connsiteX28" fmla="*/ 3492829 w 9162819"/>
              <a:gd name="connsiteY28" fmla="*/ 30403279 h 41188914"/>
              <a:gd name="connsiteX29" fmla="*/ 475266 w 9162819"/>
              <a:gd name="connsiteY29" fmla="*/ 29683066 h 41188914"/>
              <a:gd name="connsiteX30" fmla="*/ 1824583 w 9162819"/>
              <a:gd name="connsiteY30" fmla="*/ 19420030 h 41188914"/>
              <a:gd name="connsiteX31" fmla="*/ 1284856 w 9162819"/>
              <a:gd name="connsiteY31" fmla="*/ 19317142 h 41188914"/>
              <a:gd name="connsiteX32" fmla="*/ 990460 w 9162819"/>
              <a:gd name="connsiteY32" fmla="*/ 18725539 h 41188914"/>
              <a:gd name="connsiteX33" fmla="*/ 818729 w 9162819"/>
              <a:gd name="connsiteY33" fmla="*/ 18262545 h 41188914"/>
              <a:gd name="connsiteX34" fmla="*/ 220797 w 9162819"/>
              <a:gd name="connsiteY34" fmla="*/ 17670941 h 41188914"/>
              <a:gd name="connsiteX35" fmla="*/ 466128 w 9162819"/>
              <a:gd name="connsiteY35" fmla="*/ 16925006 h 41188914"/>
              <a:gd name="connsiteX36" fmla="*/ 843262 w 9162819"/>
              <a:gd name="connsiteY36" fmla="*/ 15201639 h 41188914"/>
              <a:gd name="connsiteX37" fmla="*/ 214696 w 9162819"/>
              <a:gd name="connsiteY37" fmla="*/ 14892977 h 41188914"/>
              <a:gd name="connsiteX38" fmla="*/ 745130 w 9162819"/>
              <a:gd name="connsiteY38" fmla="*/ 12886669 h 41188914"/>
              <a:gd name="connsiteX39" fmla="*/ 205403 w 9162819"/>
              <a:gd name="connsiteY39" fmla="*/ 12475119 h 41188914"/>
              <a:gd name="connsiteX40" fmla="*/ 426200 w 9162819"/>
              <a:gd name="connsiteY40" fmla="*/ 11986403 h 41188914"/>
              <a:gd name="connsiteX41" fmla="*/ 760524 w 9162819"/>
              <a:gd name="connsiteY41" fmla="*/ 11934959 h 41188914"/>
              <a:gd name="connsiteX42" fmla="*/ 1235790 w 9162819"/>
              <a:gd name="connsiteY42" fmla="*/ 10726030 h 41188914"/>
              <a:gd name="connsiteX43" fmla="*/ 2192579 w 9162819"/>
              <a:gd name="connsiteY43" fmla="*/ 10571698 h 41188914"/>
              <a:gd name="connsiteX44" fmla="*/ 2801405 w 9162819"/>
              <a:gd name="connsiteY44" fmla="*/ 7910735 h 41188914"/>
              <a:gd name="connsiteX45" fmla="*/ 3990125 w 9162819"/>
              <a:gd name="connsiteY45" fmla="*/ 7544975 h 41188914"/>
              <a:gd name="connsiteX46" fmla="*/ 4195148 w 9162819"/>
              <a:gd name="connsiteY46" fmla="*/ 6568865 h 41188914"/>
              <a:gd name="connsiteX47" fmla="*/ 4293280 w 9162819"/>
              <a:gd name="connsiteY47" fmla="*/ 6018923 h 41188914"/>
              <a:gd name="connsiteX48" fmla="*/ 3335765 w 9162819"/>
              <a:gd name="connsiteY48" fmla="*/ 5730991 h 41188914"/>
              <a:gd name="connsiteX49" fmla="*/ 3171125 w 9162819"/>
              <a:gd name="connsiteY49" fmla="*/ 5131152 h 41188914"/>
              <a:gd name="connsiteX50" fmla="*/ 3100565 w 9162819"/>
              <a:gd name="connsiteY50" fmla="*/ 4823283 h 41188914"/>
              <a:gd name="connsiteX51" fmla="*/ 2709965 w 9162819"/>
              <a:gd name="connsiteY51" fmla="*/ 4618895 h 41188914"/>
              <a:gd name="connsiteX52" fmla="*/ 2888885 w 9162819"/>
              <a:gd name="connsiteY52" fmla="*/ 3617462 h 41188914"/>
              <a:gd name="connsiteX53" fmla="*/ 2653685 w 9162819"/>
              <a:gd name="connsiteY53" fmla="*/ 3283937 h 41188914"/>
              <a:gd name="connsiteX54" fmla="*/ 2435645 w 9162819"/>
              <a:gd name="connsiteY54" fmla="*/ 2515775 h 41188914"/>
              <a:gd name="connsiteX55" fmla="*/ 2435645 w 9162819"/>
              <a:gd name="connsiteY55" fmla="*/ 1784255 h 41188914"/>
              <a:gd name="connsiteX56" fmla="*/ 3958879 w 9162819"/>
              <a:gd name="connsiteY56" fmla="*/ 618010 h 41188914"/>
              <a:gd name="connsiteX57" fmla="*/ 4809245 w 9162819"/>
              <a:gd name="connsiteY57" fmla="*/ 163991 h 41188914"/>
              <a:gd name="connsiteX0" fmla="*/ 4809245 w 9162819"/>
              <a:gd name="connsiteY0" fmla="*/ 163991 h 41188914"/>
              <a:gd name="connsiteX1" fmla="*/ 6299285 w 9162819"/>
              <a:gd name="connsiteY1" fmla="*/ 515387 h 41188914"/>
              <a:gd name="connsiteX2" fmla="*/ 7404725 w 9162819"/>
              <a:gd name="connsiteY2" fmla="*/ 1721208 h 41188914"/>
              <a:gd name="connsiteX3" fmla="*/ 7216565 w 9162819"/>
              <a:gd name="connsiteY3" fmla="*/ 2644815 h 41188914"/>
              <a:gd name="connsiteX4" fmla="*/ 7051925 w 9162819"/>
              <a:gd name="connsiteY4" fmla="*/ 3696701 h 41188914"/>
              <a:gd name="connsiteX5" fmla="*/ 7240085 w 9162819"/>
              <a:gd name="connsiteY5" fmla="*/ 5005145 h 41188914"/>
              <a:gd name="connsiteX6" fmla="*/ 6863765 w 9162819"/>
              <a:gd name="connsiteY6" fmla="*/ 5261703 h 41188914"/>
              <a:gd name="connsiteX7" fmla="*/ 7028405 w 9162819"/>
              <a:gd name="connsiteY7" fmla="*/ 5758919 h 41188914"/>
              <a:gd name="connsiteX8" fmla="*/ 7122485 w 9162819"/>
              <a:gd name="connsiteY8" fmla="*/ 6287933 h 41188914"/>
              <a:gd name="connsiteX9" fmla="*/ 8310596 w 9162819"/>
              <a:gd name="connsiteY9" fmla="*/ 7459349 h 41188914"/>
              <a:gd name="connsiteX10" fmla="*/ 8693831 w 9162819"/>
              <a:gd name="connsiteY10" fmla="*/ 9542823 h 41188914"/>
              <a:gd name="connsiteX11" fmla="*/ 8227703 w 9162819"/>
              <a:gd name="connsiteY11" fmla="*/ 13812657 h 41188914"/>
              <a:gd name="connsiteX12" fmla="*/ 7295449 w 9162819"/>
              <a:gd name="connsiteY12" fmla="*/ 15896130 h 41188914"/>
              <a:gd name="connsiteX13" fmla="*/ 7197316 w 9162819"/>
              <a:gd name="connsiteY13" fmla="*/ 15896130 h 41188914"/>
              <a:gd name="connsiteX14" fmla="*/ 7724950 w 9162819"/>
              <a:gd name="connsiteY14" fmla="*/ 17542332 h 41188914"/>
              <a:gd name="connsiteX15" fmla="*/ 7724950 w 9162819"/>
              <a:gd name="connsiteY15" fmla="*/ 21323450 h 41188914"/>
              <a:gd name="connsiteX16" fmla="*/ 6733325 w 9162819"/>
              <a:gd name="connsiteY16" fmla="*/ 25558655 h 41188914"/>
              <a:gd name="connsiteX17" fmla="*/ 6363193 w 9162819"/>
              <a:gd name="connsiteY17" fmla="*/ 30403279 h 41188914"/>
              <a:gd name="connsiteX18" fmla="*/ 6550445 w 9162819"/>
              <a:gd name="connsiteY18" fmla="*/ 35891375 h 41188914"/>
              <a:gd name="connsiteX19" fmla="*/ 6657590 w 9162819"/>
              <a:gd name="connsiteY19" fmla="*/ 39457385 h 41188914"/>
              <a:gd name="connsiteX20" fmla="*/ 6706656 w 9162819"/>
              <a:gd name="connsiteY20" fmla="*/ 40280486 h 41188914"/>
              <a:gd name="connsiteX21" fmla="*/ 5946132 w 9162819"/>
              <a:gd name="connsiteY21" fmla="*/ 40769202 h 41188914"/>
              <a:gd name="connsiteX22" fmla="*/ 3124834 w 9162819"/>
              <a:gd name="connsiteY22" fmla="*/ 40563427 h 41188914"/>
              <a:gd name="connsiteX23" fmla="*/ 3468296 w 9162819"/>
              <a:gd name="connsiteY23" fmla="*/ 40126155 h 41188914"/>
              <a:gd name="connsiteX24" fmla="*/ 1211257 w 9162819"/>
              <a:gd name="connsiteY24" fmla="*/ 39920379 h 41188914"/>
              <a:gd name="connsiteX25" fmla="*/ 2437909 w 9162819"/>
              <a:gd name="connsiteY25" fmla="*/ 39174444 h 41188914"/>
              <a:gd name="connsiteX26" fmla="*/ 3002168 w 9162819"/>
              <a:gd name="connsiteY26" fmla="*/ 38968669 h 41188914"/>
              <a:gd name="connsiteX27" fmla="*/ 4376018 w 9162819"/>
              <a:gd name="connsiteY27" fmla="*/ 37245302 h 41188914"/>
              <a:gd name="connsiteX28" fmla="*/ 3492829 w 9162819"/>
              <a:gd name="connsiteY28" fmla="*/ 30403279 h 41188914"/>
              <a:gd name="connsiteX29" fmla="*/ 475266 w 9162819"/>
              <a:gd name="connsiteY29" fmla="*/ 29683066 h 41188914"/>
              <a:gd name="connsiteX30" fmla="*/ 1824583 w 9162819"/>
              <a:gd name="connsiteY30" fmla="*/ 19420030 h 41188914"/>
              <a:gd name="connsiteX31" fmla="*/ 1284856 w 9162819"/>
              <a:gd name="connsiteY31" fmla="*/ 19317142 h 41188914"/>
              <a:gd name="connsiteX32" fmla="*/ 990460 w 9162819"/>
              <a:gd name="connsiteY32" fmla="*/ 18725539 h 41188914"/>
              <a:gd name="connsiteX33" fmla="*/ 818729 w 9162819"/>
              <a:gd name="connsiteY33" fmla="*/ 18262545 h 41188914"/>
              <a:gd name="connsiteX34" fmla="*/ 220797 w 9162819"/>
              <a:gd name="connsiteY34" fmla="*/ 17670941 h 41188914"/>
              <a:gd name="connsiteX35" fmla="*/ 466128 w 9162819"/>
              <a:gd name="connsiteY35" fmla="*/ 16925006 h 41188914"/>
              <a:gd name="connsiteX36" fmla="*/ 843262 w 9162819"/>
              <a:gd name="connsiteY36" fmla="*/ 15201639 h 41188914"/>
              <a:gd name="connsiteX37" fmla="*/ 214696 w 9162819"/>
              <a:gd name="connsiteY37" fmla="*/ 14892977 h 41188914"/>
              <a:gd name="connsiteX38" fmla="*/ 745130 w 9162819"/>
              <a:gd name="connsiteY38" fmla="*/ 12886669 h 41188914"/>
              <a:gd name="connsiteX39" fmla="*/ 205403 w 9162819"/>
              <a:gd name="connsiteY39" fmla="*/ 12475119 h 41188914"/>
              <a:gd name="connsiteX40" fmla="*/ 426200 w 9162819"/>
              <a:gd name="connsiteY40" fmla="*/ 11986403 h 41188914"/>
              <a:gd name="connsiteX41" fmla="*/ 760524 w 9162819"/>
              <a:gd name="connsiteY41" fmla="*/ 11934959 h 41188914"/>
              <a:gd name="connsiteX42" fmla="*/ 1235790 w 9162819"/>
              <a:gd name="connsiteY42" fmla="*/ 10726030 h 41188914"/>
              <a:gd name="connsiteX43" fmla="*/ 2192579 w 9162819"/>
              <a:gd name="connsiteY43" fmla="*/ 10571698 h 41188914"/>
              <a:gd name="connsiteX44" fmla="*/ 2801405 w 9162819"/>
              <a:gd name="connsiteY44" fmla="*/ 7910735 h 41188914"/>
              <a:gd name="connsiteX45" fmla="*/ 3990125 w 9162819"/>
              <a:gd name="connsiteY45" fmla="*/ 7544975 h 41188914"/>
              <a:gd name="connsiteX46" fmla="*/ 4195148 w 9162819"/>
              <a:gd name="connsiteY46" fmla="*/ 6568865 h 41188914"/>
              <a:gd name="connsiteX47" fmla="*/ 4293280 w 9162819"/>
              <a:gd name="connsiteY47" fmla="*/ 6018923 h 41188914"/>
              <a:gd name="connsiteX48" fmla="*/ 3335765 w 9162819"/>
              <a:gd name="connsiteY48" fmla="*/ 5730991 h 41188914"/>
              <a:gd name="connsiteX49" fmla="*/ 3171125 w 9162819"/>
              <a:gd name="connsiteY49" fmla="*/ 5131152 h 41188914"/>
              <a:gd name="connsiteX50" fmla="*/ 3100565 w 9162819"/>
              <a:gd name="connsiteY50" fmla="*/ 4823283 h 41188914"/>
              <a:gd name="connsiteX51" fmla="*/ 2709965 w 9162819"/>
              <a:gd name="connsiteY51" fmla="*/ 4618895 h 41188914"/>
              <a:gd name="connsiteX52" fmla="*/ 2888885 w 9162819"/>
              <a:gd name="connsiteY52" fmla="*/ 3617462 h 41188914"/>
              <a:gd name="connsiteX53" fmla="*/ 2653685 w 9162819"/>
              <a:gd name="connsiteY53" fmla="*/ 3283937 h 41188914"/>
              <a:gd name="connsiteX54" fmla="*/ 2435645 w 9162819"/>
              <a:gd name="connsiteY54" fmla="*/ 2515775 h 41188914"/>
              <a:gd name="connsiteX55" fmla="*/ 2435645 w 9162819"/>
              <a:gd name="connsiteY55" fmla="*/ 1784255 h 41188914"/>
              <a:gd name="connsiteX56" fmla="*/ 3958879 w 9162819"/>
              <a:gd name="connsiteY56" fmla="*/ 618010 h 41188914"/>
              <a:gd name="connsiteX57" fmla="*/ 4809245 w 9162819"/>
              <a:gd name="connsiteY57" fmla="*/ 163991 h 41188914"/>
              <a:gd name="connsiteX0" fmla="*/ 4809245 w 9162819"/>
              <a:gd name="connsiteY0" fmla="*/ 163991 h 41188914"/>
              <a:gd name="connsiteX1" fmla="*/ 6299285 w 9162819"/>
              <a:gd name="connsiteY1" fmla="*/ 515387 h 41188914"/>
              <a:gd name="connsiteX2" fmla="*/ 7404725 w 9162819"/>
              <a:gd name="connsiteY2" fmla="*/ 1721208 h 41188914"/>
              <a:gd name="connsiteX3" fmla="*/ 7216565 w 9162819"/>
              <a:gd name="connsiteY3" fmla="*/ 2644815 h 41188914"/>
              <a:gd name="connsiteX4" fmla="*/ 7051925 w 9162819"/>
              <a:gd name="connsiteY4" fmla="*/ 3696701 h 41188914"/>
              <a:gd name="connsiteX5" fmla="*/ 7240085 w 9162819"/>
              <a:gd name="connsiteY5" fmla="*/ 5005145 h 41188914"/>
              <a:gd name="connsiteX6" fmla="*/ 6863765 w 9162819"/>
              <a:gd name="connsiteY6" fmla="*/ 5261703 h 41188914"/>
              <a:gd name="connsiteX7" fmla="*/ 7028405 w 9162819"/>
              <a:gd name="connsiteY7" fmla="*/ 5758919 h 41188914"/>
              <a:gd name="connsiteX8" fmla="*/ 7122485 w 9162819"/>
              <a:gd name="connsiteY8" fmla="*/ 6287933 h 41188914"/>
              <a:gd name="connsiteX9" fmla="*/ 8310596 w 9162819"/>
              <a:gd name="connsiteY9" fmla="*/ 7459349 h 41188914"/>
              <a:gd name="connsiteX10" fmla="*/ 8693831 w 9162819"/>
              <a:gd name="connsiteY10" fmla="*/ 9542823 h 41188914"/>
              <a:gd name="connsiteX11" fmla="*/ 8227703 w 9162819"/>
              <a:gd name="connsiteY11" fmla="*/ 13812657 h 41188914"/>
              <a:gd name="connsiteX12" fmla="*/ 7295449 w 9162819"/>
              <a:gd name="connsiteY12" fmla="*/ 15896130 h 41188914"/>
              <a:gd name="connsiteX13" fmla="*/ 7197316 w 9162819"/>
              <a:gd name="connsiteY13" fmla="*/ 15896130 h 41188914"/>
              <a:gd name="connsiteX14" fmla="*/ 7724950 w 9162819"/>
              <a:gd name="connsiteY14" fmla="*/ 17542332 h 41188914"/>
              <a:gd name="connsiteX15" fmla="*/ 7724950 w 9162819"/>
              <a:gd name="connsiteY15" fmla="*/ 21323450 h 41188914"/>
              <a:gd name="connsiteX16" fmla="*/ 6733325 w 9162819"/>
              <a:gd name="connsiteY16" fmla="*/ 25558655 h 41188914"/>
              <a:gd name="connsiteX17" fmla="*/ 6363193 w 9162819"/>
              <a:gd name="connsiteY17" fmla="*/ 30403279 h 41188914"/>
              <a:gd name="connsiteX18" fmla="*/ 6550445 w 9162819"/>
              <a:gd name="connsiteY18" fmla="*/ 35891375 h 41188914"/>
              <a:gd name="connsiteX19" fmla="*/ 6657590 w 9162819"/>
              <a:gd name="connsiteY19" fmla="*/ 39457385 h 41188914"/>
              <a:gd name="connsiteX20" fmla="*/ 6706656 w 9162819"/>
              <a:gd name="connsiteY20" fmla="*/ 40280486 h 41188914"/>
              <a:gd name="connsiteX21" fmla="*/ 5946132 w 9162819"/>
              <a:gd name="connsiteY21" fmla="*/ 40769202 h 41188914"/>
              <a:gd name="connsiteX22" fmla="*/ 3124834 w 9162819"/>
              <a:gd name="connsiteY22" fmla="*/ 40563427 h 41188914"/>
              <a:gd name="connsiteX23" fmla="*/ 3468296 w 9162819"/>
              <a:gd name="connsiteY23" fmla="*/ 40126155 h 41188914"/>
              <a:gd name="connsiteX24" fmla="*/ 1211257 w 9162819"/>
              <a:gd name="connsiteY24" fmla="*/ 39920379 h 41188914"/>
              <a:gd name="connsiteX25" fmla="*/ 2437909 w 9162819"/>
              <a:gd name="connsiteY25" fmla="*/ 39174444 h 41188914"/>
              <a:gd name="connsiteX26" fmla="*/ 3002168 w 9162819"/>
              <a:gd name="connsiteY26" fmla="*/ 38968669 h 41188914"/>
              <a:gd name="connsiteX27" fmla="*/ 4376018 w 9162819"/>
              <a:gd name="connsiteY27" fmla="*/ 37245302 h 41188914"/>
              <a:gd name="connsiteX28" fmla="*/ 3492829 w 9162819"/>
              <a:gd name="connsiteY28" fmla="*/ 30403279 h 41188914"/>
              <a:gd name="connsiteX29" fmla="*/ 475266 w 9162819"/>
              <a:gd name="connsiteY29" fmla="*/ 29683066 h 41188914"/>
              <a:gd name="connsiteX30" fmla="*/ 1824583 w 9162819"/>
              <a:gd name="connsiteY30" fmla="*/ 19420030 h 41188914"/>
              <a:gd name="connsiteX31" fmla="*/ 1284856 w 9162819"/>
              <a:gd name="connsiteY31" fmla="*/ 19317142 h 41188914"/>
              <a:gd name="connsiteX32" fmla="*/ 990460 w 9162819"/>
              <a:gd name="connsiteY32" fmla="*/ 18725539 h 41188914"/>
              <a:gd name="connsiteX33" fmla="*/ 818729 w 9162819"/>
              <a:gd name="connsiteY33" fmla="*/ 18262545 h 41188914"/>
              <a:gd name="connsiteX34" fmla="*/ 220797 w 9162819"/>
              <a:gd name="connsiteY34" fmla="*/ 17670941 h 41188914"/>
              <a:gd name="connsiteX35" fmla="*/ 466128 w 9162819"/>
              <a:gd name="connsiteY35" fmla="*/ 16925006 h 41188914"/>
              <a:gd name="connsiteX36" fmla="*/ 843262 w 9162819"/>
              <a:gd name="connsiteY36" fmla="*/ 15201639 h 41188914"/>
              <a:gd name="connsiteX37" fmla="*/ 214696 w 9162819"/>
              <a:gd name="connsiteY37" fmla="*/ 14892977 h 41188914"/>
              <a:gd name="connsiteX38" fmla="*/ 745130 w 9162819"/>
              <a:gd name="connsiteY38" fmla="*/ 12886669 h 41188914"/>
              <a:gd name="connsiteX39" fmla="*/ 205403 w 9162819"/>
              <a:gd name="connsiteY39" fmla="*/ 12475119 h 41188914"/>
              <a:gd name="connsiteX40" fmla="*/ 426200 w 9162819"/>
              <a:gd name="connsiteY40" fmla="*/ 11986403 h 41188914"/>
              <a:gd name="connsiteX41" fmla="*/ 760524 w 9162819"/>
              <a:gd name="connsiteY41" fmla="*/ 11934959 h 41188914"/>
              <a:gd name="connsiteX42" fmla="*/ 1235790 w 9162819"/>
              <a:gd name="connsiteY42" fmla="*/ 10726030 h 41188914"/>
              <a:gd name="connsiteX43" fmla="*/ 2192579 w 9162819"/>
              <a:gd name="connsiteY43" fmla="*/ 10571698 h 41188914"/>
              <a:gd name="connsiteX44" fmla="*/ 2801405 w 9162819"/>
              <a:gd name="connsiteY44" fmla="*/ 7910735 h 41188914"/>
              <a:gd name="connsiteX45" fmla="*/ 3990125 w 9162819"/>
              <a:gd name="connsiteY45" fmla="*/ 7544975 h 41188914"/>
              <a:gd name="connsiteX46" fmla="*/ 4195148 w 9162819"/>
              <a:gd name="connsiteY46" fmla="*/ 6568865 h 41188914"/>
              <a:gd name="connsiteX47" fmla="*/ 4293280 w 9162819"/>
              <a:gd name="connsiteY47" fmla="*/ 6018923 h 41188914"/>
              <a:gd name="connsiteX48" fmla="*/ 3335765 w 9162819"/>
              <a:gd name="connsiteY48" fmla="*/ 5730991 h 41188914"/>
              <a:gd name="connsiteX49" fmla="*/ 3171125 w 9162819"/>
              <a:gd name="connsiteY49" fmla="*/ 5131152 h 41188914"/>
              <a:gd name="connsiteX50" fmla="*/ 3100565 w 9162819"/>
              <a:gd name="connsiteY50" fmla="*/ 4823283 h 41188914"/>
              <a:gd name="connsiteX51" fmla="*/ 2709965 w 9162819"/>
              <a:gd name="connsiteY51" fmla="*/ 4618895 h 41188914"/>
              <a:gd name="connsiteX52" fmla="*/ 2888885 w 9162819"/>
              <a:gd name="connsiteY52" fmla="*/ 3617462 h 41188914"/>
              <a:gd name="connsiteX53" fmla="*/ 2653685 w 9162819"/>
              <a:gd name="connsiteY53" fmla="*/ 3283937 h 41188914"/>
              <a:gd name="connsiteX54" fmla="*/ 2435645 w 9162819"/>
              <a:gd name="connsiteY54" fmla="*/ 2515775 h 41188914"/>
              <a:gd name="connsiteX55" fmla="*/ 2435645 w 9162819"/>
              <a:gd name="connsiteY55" fmla="*/ 1784255 h 41188914"/>
              <a:gd name="connsiteX56" fmla="*/ 3958879 w 9162819"/>
              <a:gd name="connsiteY56" fmla="*/ 618010 h 41188914"/>
              <a:gd name="connsiteX57" fmla="*/ 4809245 w 9162819"/>
              <a:gd name="connsiteY57" fmla="*/ 163991 h 41188914"/>
              <a:gd name="connsiteX0" fmla="*/ 4809245 w 9162819"/>
              <a:gd name="connsiteY0" fmla="*/ 163991 h 41188914"/>
              <a:gd name="connsiteX1" fmla="*/ 6299285 w 9162819"/>
              <a:gd name="connsiteY1" fmla="*/ 515387 h 41188914"/>
              <a:gd name="connsiteX2" fmla="*/ 7404725 w 9162819"/>
              <a:gd name="connsiteY2" fmla="*/ 1721208 h 41188914"/>
              <a:gd name="connsiteX3" fmla="*/ 7216565 w 9162819"/>
              <a:gd name="connsiteY3" fmla="*/ 2644815 h 41188914"/>
              <a:gd name="connsiteX4" fmla="*/ 7051925 w 9162819"/>
              <a:gd name="connsiteY4" fmla="*/ 3696701 h 41188914"/>
              <a:gd name="connsiteX5" fmla="*/ 7240085 w 9162819"/>
              <a:gd name="connsiteY5" fmla="*/ 5005145 h 41188914"/>
              <a:gd name="connsiteX6" fmla="*/ 6863765 w 9162819"/>
              <a:gd name="connsiteY6" fmla="*/ 5261703 h 41188914"/>
              <a:gd name="connsiteX7" fmla="*/ 7028405 w 9162819"/>
              <a:gd name="connsiteY7" fmla="*/ 5758919 h 41188914"/>
              <a:gd name="connsiteX8" fmla="*/ 7122485 w 9162819"/>
              <a:gd name="connsiteY8" fmla="*/ 6287933 h 41188914"/>
              <a:gd name="connsiteX9" fmla="*/ 8310596 w 9162819"/>
              <a:gd name="connsiteY9" fmla="*/ 7459349 h 41188914"/>
              <a:gd name="connsiteX10" fmla="*/ 8693831 w 9162819"/>
              <a:gd name="connsiteY10" fmla="*/ 9542823 h 41188914"/>
              <a:gd name="connsiteX11" fmla="*/ 8227703 w 9162819"/>
              <a:gd name="connsiteY11" fmla="*/ 13812657 h 41188914"/>
              <a:gd name="connsiteX12" fmla="*/ 7295449 w 9162819"/>
              <a:gd name="connsiteY12" fmla="*/ 15896130 h 41188914"/>
              <a:gd name="connsiteX13" fmla="*/ 7197316 w 9162819"/>
              <a:gd name="connsiteY13" fmla="*/ 15896130 h 41188914"/>
              <a:gd name="connsiteX14" fmla="*/ 7724950 w 9162819"/>
              <a:gd name="connsiteY14" fmla="*/ 17542332 h 41188914"/>
              <a:gd name="connsiteX15" fmla="*/ 7724950 w 9162819"/>
              <a:gd name="connsiteY15" fmla="*/ 21323450 h 41188914"/>
              <a:gd name="connsiteX16" fmla="*/ 6733325 w 9162819"/>
              <a:gd name="connsiteY16" fmla="*/ 25558655 h 41188914"/>
              <a:gd name="connsiteX17" fmla="*/ 6363193 w 9162819"/>
              <a:gd name="connsiteY17" fmla="*/ 30403279 h 41188914"/>
              <a:gd name="connsiteX18" fmla="*/ 6550445 w 9162819"/>
              <a:gd name="connsiteY18" fmla="*/ 35891375 h 41188914"/>
              <a:gd name="connsiteX19" fmla="*/ 6657590 w 9162819"/>
              <a:gd name="connsiteY19" fmla="*/ 39457385 h 41188914"/>
              <a:gd name="connsiteX20" fmla="*/ 6706656 w 9162819"/>
              <a:gd name="connsiteY20" fmla="*/ 40280486 h 41188914"/>
              <a:gd name="connsiteX21" fmla="*/ 5946132 w 9162819"/>
              <a:gd name="connsiteY21" fmla="*/ 40769202 h 41188914"/>
              <a:gd name="connsiteX22" fmla="*/ 3124834 w 9162819"/>
              <a:gd name="connsiteY22" fmla="*/ 40563427 h 41188914"/>
              <a:gd name="connsiteX23" fmla="*/ 3468296 w 9162819"/>
              <a:gd name="connsiteY23" fmla="*/ 40126155 h 41188914"/>
              <a:gd name="connsiteX24" fmla="*/ 1211257 w 9162819"/>
              <a:gd name="connsiteY24" fmla="*/ 39920379 h 41188914"/>
              <a:gd name="connsiteX25" fmla="*/ 2437909 w 9162819"/>
              <a:gd name="connsiteY25" fmla="*/ 39174444 h 41188914"/>
              <a:gd name="connsiteX26" fmla="*/ 3002168 w 9162819"/>
              <a:gd name="connsiteY26" fmla="*/ 38968669 h 41188914"/>
              <a:gd name="connsiteX27" fmla="*/ 4376018 w 9162819"/>
              <a:gd name="connsiteY27" fmla="*/ 37245302 h 41188914"/>
              <a:gd name="connsiteX28" fmla="*/ 3492829 w 9162819"/>
              <a:gd name="connsiteY28" fmla="*/ 30403279 h 41188914"/>
              <a:gd name="connsiteX29" fmla="*/ 475266 w 9162819"/>
              <a:gd name="connsiteY29" fmla="*/ 29683066 h 41188914"/>
              <a:gd name="connsiteX30" fmla="*/ 1824583 w 9162819"/>
              <a:gd name="connsiteY30" fmla="*/ 19420030 h 41188914"/>
              <a:gd name="connsiteX31" fmla="*/ 1284856 w 9162819"/>
              <a:gd name="connsiteY31" fmla="*/ 19317142 h 41188914"/>
              <a:gd name="connsiteX32" fmla="*/ 990460 w 9162819"/>
              <a:gd name="connsiteY32" fmla="*/ 18725539 h 41188914"/>
              <a:gd name="connsiteX33" fmla="*/ 818729 w 9162819"/>
              <a:gd name="connsiteY33" fmla="*/ 18262545 h 41188914"/>
              <a:gd name="connsiteX34" fmla="*/ 220797 w 9162819"/>
              <a:gd name="connsiteY34" fmla="*/ 17670941 h 41188914"/>
              <a:gd name="connsiteX35" fmla="*/ 466128 w 9162819"/>
              <a:gd name="connsiteY35" fmla="*/ 16925006 h 41188914"/>
              <a:gd name="connsiteX36" fmla="*/ 843262 w 9162819"/>
              <a:gd name="connsiteY36" fmla="*/ 15201639 h 41188914"/>
              <a:gd name="connsiteX37" fmla="*/ 214696 w 9162819"/>
              <a:gd name="connsiteY37" fmla="*/ 14892977 h 41188914"/>
              <a:gd name="connsiteX38" fmla="*/ 745130 w 9162819"/>
              <a:gd name="connsiteY38" fmla="*/ 12886669 h 41188914"/>
              <a:gd name="connsiteX39" fmla="*/ 205403 w 9162819"/>
              <a:gd name="connsiteY39" fmla="*/ 12475119 h 41188914"/>
              <a:gd name="connsiteX40" fmla="*/ 426200 w 9162819"/>
              <a:gd name="connsiteY40" fmla="*/ 11986403 h 41188914"/>
              <a:gd name="connsiteX41" fmla="*/ 760524 w 9162819"/>
              <a:gd name="connsiteY41" fmla="*/ 11934959 h 41188914"/>
              <a:gd name="connsiteX42" fmla="*/ 1235790 w 9162819"/>
              <a:gd name="connsiteY42" fmla="*/ 10726030 h 41188914"/>
              <a:gd name="connsiteX43" fmla="*/ 2192579 w 9162819"/>
              <a:gd name="connsiteY43" fmla="*/ 10571698 h 41188914"/>
              <a:gd name="connsiteX44" fmla="*/ 2801405 w 9162819"/>
              <a:gd name="connsiteY44" fmla="*/ 7910735 h 41188914"/>
              <a:gd name="connsiteX45" fmla="*/ 4023417 w 9162819"/>
              <a:gd name="connsiteY45" fmla="*/ 7433627 h 41188914"/>
              <a:gd name="connsiteX46" fmla="*/ 4195148 w 9162819"/>
              <a:gd name="connsiteY46" fmla="*/ 6568865 h 41188914"/>
              <a:gd name="connsiteX47" fmla="*/ 4293280 w 9162819"/>
              <a:gd name="connsiteY47" fmla="*/ 6018923 h 41188914"/>
              <a:gd name="connsiteX48" fmla="*/ 3335765 w 9162819"/>
              <a:gd name="connsiteY48" fmla="*/ 5730991 h 41188914"/>
              <a:gd name="connsiteX49" fmla="*/ 3171125 w 9162819"/>
              <a:gd name="connsiteY49" fmla="*/ 5131152 h 41188914"/>
              <a:gd name="connsiteX50" fmla="*/ 3100565 w 9162819"/>
              <a:gd name="connsiteY50" fmla="*/ 4823283 h 41188914"/>
              <a:gd name="connsiteX51" fmla="*/ 2709965 w 9162819"/>
              <a:gd name="connsiteY51" fmla="*/ 4618895 h 41188914"/>
              <a:gd name="connsiteX52" fmla="*/ 2888885 w 9162819"/>
              <a:gd name="connsiteY52" fmla="*/ 3617462 h 41188914"/>
              <a:gd name="connsiteX53" fmla="*/ 2653685 w 9162819"/>
              <a:gd name="connsiteY53" fmla="*/ 3283937 h 41188914"/>
              <a:gd name="connsiteX54" fmla="*/ 2435645 w 9162819"/>
              <a:gd name="connsiteY54" fmla="*/ 2515775 h 41188914"/>
              <a:gd name="connsiteX55" fmla="*/ 2435645 w 9162819"/>
              <a:gd name="connsiteY55" fmla="*/ 1784255 h 41188914"/>
              <a:gd name="connsiteX56" fmla="*/ 3958879 w 9162819"/>
              <a:gd name="connsiteY56" fmla="*/ 618010 h 41188914"/>
              <a:gd name="connsiteX57" fmla="*/ 4809245 w 9162819"/>
              <a:gd name="connsiteY57" fmla="*/ 163991 h 41188914"/>
              <a:gd name="connsiteX0" fmla="*/ 4809245 w 9162819"/>
              <a:gd name="connsiteY0" fmla="*/ 163991 h 41188914"/>
              <a:gd name="connsiteX1" fmla="*/ 6299285 w 9162819"/>
              <a:gd name="connsiteY1" fmla="*/ 515387 h 41188914"/>
              <a:gd name="connsiteX2" fmla="*/ 7404725 w 9162819"/>
              <a:gd name="connsiteY2" fmla="*/ 1721208 h 41188914"/>
              <a:gd name="connsiteX3" fmla="*/ 7216565 w 9162819"/>
              <a:gd name="connsiteY3" fmla="*/ 2644815 h 41188914"/>
              <a:gd name="connsiteX4" fmla="*/ 7051925 w 9162819"/>
              <a:gd name="connsiteY4" fmla="*/ 3696701 h 41188914"/>
              <a:gd name="connsiteX5" fmla="*/ 7240085 w 9162819"/>
              <a:gd name="connsiteY5" fmla="*/ 5005145 h 41188914"/>
              <a:gd name="connsiteX6" fmla="*/ 6863765 w 9162819"/>
              <a:gd name="connsiteY6" fmla="*/ 5261703 h 41188914"/>
              <a:gd name="connsiteX7" fmla="*/ 7028405 w 9162819"/>
              <a:gd name="connsiteY7" fmla="*/ 5758919 h 41188914"/>
              <a:gd name="connsiteX8" fmla="*/ 7122485 w 9162819"/>
              <a:gd name="connsiteY8" fmla="*/ 6287933 h 41188914"/>
              <a:gd name="connsiteX9" fmla="*/ 8310596 w 9162819"/>
              <a:gd name="connsiteY9" fmla="*/ 7459349 h 41188914"/>
              <a:gd name="connsiteX10" fmla="*/ 8693831 w 9162819"/>
              <a:gd name="connsiteY10" fmla="*/ 9542823 h 41188914"/>
              <a:gd name="connsiteX11" fmla="*/ 8227703 w 9162819"/>
              <a:gd name="connsiteY11" fmla="*/ 13812657 h 41188914"/>
              <a:gd name="connsiteX12" fmla="*/ 7295449 w 9162819"/>
              <a:gd name="connsiteY12" fmla="*/ 15896130 h 41188914"/>
              <a:gd name="connsiteX13" fmla="*/ 7197316 w 9162819"/>
              <a:gd name="connsiteY13" fmla="*/ 15896130 h 41188914"/>
              <a:gd name="connsiteX14" fmla="*/ 7724950 w 9162819"/>
              <a:gd name="connsiteY14" fmla="*/ 17542332 h 41188914"/>
              <a:gd name="connsiteX15" fmla="*/ 7724950 w 9162819"/>
              <a:gd name="connsiteY15" fmla="*/ 21323450 h 41188914"/>
              <a:gd name="connsiteX16" fmla="*/ 6733325 w 9162819"/>
              <a:gd name="connsiteY16" fmla="*/ 25558655 h 41188914"/>
              <a:gd name="connsiteX17" fmla="*/ 6363193 w 9162819"/>
              <a:gd name="connsiteY17" fmla="*/ 30403279 h 41188914"/>
              <a:gd name="connsiteX18" fmla="*/ 6550445 w 9162819"/>
              <a:gd name="connsiteY18" fmla="*/ 35891375 h 41188914"/>
              <a:gd name="connsiteX19" fmla="*/ 6657590 w 9162819"/>
              <a:gd name="connsiteY19" fmla="*/ 39457385 h 41188914"/>
              <a:gd name="connsiteX20" fmla="*/ 6706656 w 9162819"/>
              <a:gd name="connsiteY20" fmla="*/ 40280486 h 41188914"/>
              <a:gd name="connsiteX21" fmla="*/ 5946132 w 9162819"/>
              <a:gd name="connsiteY21" fmla="*/ 40769202 h 41188914"/>
              <a:gd name="connsiteX22" fmla="*/ 3124834 w 9162819"/>
              <a:gd name="connsiteY22" fmla="*/ 40563427 h 41188914"/>
              <a:gd name="connsiteX23" fmla="*/ 3468296 w 9162819"/>
              <a:gd name="connsiteY23" fmla="*/ 40126155 h 41188914"/>
              <a:gd name="connsiteX24" fmla="*/ 1211257 w 9162819"/>
              <a:gd name="connsiteY24" fmla="*/ 39920379 h 41188914"/>
              <a:gd name="connsiteX25" fmla="*/ 2437909 w 9162819"/>
              <a:gd name="connsiteY25" fmla="*/ 39174444 h 41188914"/>
              <a:gd name="connsiteX26" fmla="*/ 3002168 w 9162819"/>
              <a:gd name="connsiteY26" fmla="*/ 38968669 h 41188914"/>
              <a:gd name="connsiteX27" fmla="*/ 4376018 w 9162819"/>
              <a:gd name="connsiteY27" fmla="*/ 37245302 h 41188914"/>
              <a:gd name="connsiteX28" fmla="*/ 3492829 w 9162819"/>
              <a:gd name="connsiteY28" fmla="*/ 30403279 h 41188914"/>
              <a:gd name="connsiteX29" fmla="*/ 475266 w 9162819"/>
              <a:gd name="connsiteY29" fmla="*/ 29683066 h 41188914"/>
              <a:gd name="connsiteX30" fmla="*/ 1824583 w 9162819"/>
              <a:gd name="connsiteY30" fmla="*/ 19420030 h 41188914"/>
              <a:gd name="connsiteX31" fmla="*/ 1284856 w 9162819"/>
              <a:gd name="connsiteY31" fmla="*/ 19317142 h 41188914"/>
              <a:gd name="connsiteX32" fmla="*/ 990460 w 9162819"/>
              <a:gd name="connsiteY32" fmla="*/ 18725539 h 41188914"/>
              <a:gd name="connsiteX33" fmla="*/ 818729 w 9162819"/>
              <a:gd name="connsiteY33" fmla="*/ 18262545 h 41188914"/>
              <a:gd name="connsiteX34" fmla="*/ 220797 w 9162819"/>
              <a:gd name="connsiteY34" fmla="*/ 17670941 h 41188914"/>
              <a:gd name="connsiteX35" fmla="*/ 466128 w 9162819"/>
              <a:gd name="connsiteY35" fmla="*/ 16925006 h 41188914"/>
              <a:gd name="connsiteX36" fmla="*/ 843262 w 9162819"/>
              <a:gd name="connsiteY36" fmla="*/ 15201639 h 41188914"/>
              <a:gd name="connsiteX37" fmla="*/ 214696 w 9162819"/>
              <a:gd name="connsiteY37" fmla="*/ 14892977 h 41188914"/>
              <a:gd name="connsiteX38" fmla="*/ 745130 w 9162819"/>
              <a:gd name="connsiteY38" fmla="*/ 12886669 h 41188914"/>
              <a:gd name="connsiteX39" fmla="*/ 205403 w 9162819"/>
              <a:gd name="connsiteY39" fmla="*/ 12475119 h 41188914"/>
              <a:gd name="connsiteX40" fmla="*/ 426200 w 9162819"/>
              <a:gd name="connsiteY40" fmla="*/ 11986403 h 41188914"/>
              <a:gd name="connsiteX41" fmla="*/ 760524 w 9162819"/>
              <a:gd name="connsiteY41" fmla="*/ 11934959 h 41188914"/>
              <a:gd name="connsiteX42" fmla="*/ 1235790 w 9162819"/>
              <a:gd name="connsiteY42" fmla="*/ 10726030 h 41188914"/>
              <a:gd name="connsiteX43" fmla="*/ 2192579 w 9162819"/>
              <a:gd name="connsiteY43" fmla="*/ 10571698 h 41188914"/>
              <a:gd name="connsiteX44" fmla="*/ 2801405 w 9162819"/>
              <a:gd name="connsiteY44" fmla="*/ 7910735 h 41188914"/>
              <a:gd name="connsiteX45" fmla="*/ 4023417 w 9162819"/>
              <a:gd name="connsiteY45" fmla="*/ 7433627 h 41188914"/>
              <a:gd name="connsiteX46" fmla="*/ 4195148 w 9162819"/>
              <a:gd name="connsiteY46" fmla="*/ 6568865 h 41188914"/>
              <a:gd name="connsiteX47" fmla="*/ 4293280 w 9162819"/>
              <a:gd name="connsiteY47" fmla="*/ 6018923 h 41188914"/>
              <a:gd name="connsiteX48" fmla="*/ 3335765 w 9162819"/>
              <a:gd name="connsiteY48" fmla="*/ 5730991 h 41188914"/>
              <a:gd name="connsiteX49" fmla="*/ 3171125 w 9162819"/>
              <a:gd name="connsiteY49" fmla="*/ 5131152 h 41188914"/>
              <a:gd name="connsiteX50" fmla="*/ 3100565 w 9162819"/>
              <a:gd name="connsiteY50" fmla="*/ 4823283 h 41188914"/>
              <a:gd name="connsiteX51" fmla="*/ 2709965 w 9162819"/>
              <a:gd name="connsiteY51" fmla="*/ 4618895 h 41188914"/>
              <a:gd name="connsiteX52" fmla="*/ 2888885 w 9162819"/>
              <a:gd name="connsiteY52" fmla="*/ 3617462 h 41188914"/>
              <a:gd name="connsiteX53" fmla="*/ 2653685 w 9162819"/>
              <a:gd name="connsiteY53" fmla="*/ 3283937 h 41188914"/>
              <a:gd name="connsiteX54" fmla="*/ 2435645 w 9162819"/>
              <a:gd name="connsiteY54" fmla="*/ 2515775 h 41188914"/>
              <a:gd name="connsiteX55" fmla="*/ 2435645 w 9162819"/>
              <a:gd name="connsiteY55" fmla="*/ 1784255 h 41188914"/>
              <a:gd name="connsiteX56" fmla="*/ 3958879 w 9162819"/>
              <a:gd name="connsiteY56" fmla="*/ 618010 h 41188914"/>
              <a:gd name="connsiteX57" fmla="*/ 4809245 w 9162819"/>
              <a:gd name="connsiteY57" fmla="*/ 163991 h 41188914"/>
              <a:gd name="connsiteX0" fmla="*/ 4809245 w 9162819"/>
              <a:gd name="connsiteY0" fmla="*/ 163991 h 41188914"/>
              <a:gd name="connsiteX1" fmla="*/ 6299285 w 9162819"/>
              <a:gd name="connsiteY1" fmla="*/ 515387 h 41188914"/>
              <a:gd name="connsiteX2" fmla="*/ 7404725 w 9162819"/>
              <a:gd name="connsiteY2" fmla="*/ 1721208 h 41188914"/>
              <a:gd name="connsiteX3" fmla="*/ 7216565 w 9162819"/>
              <a:gd name="connsiteY3" fmla="*/ 2644815 h 41188914"/>
              <a:gd name="connsiteX4" fmla="*/ 7051925 w 9162819"/>
              <a:gd name="connsiteY4" fmla="*/ 3696701 h 41188914"/>
              <a:gd name="connsiteX5" fmla="*/ 7240085 w 9162819"/>
              <a:gd name="connsiteY5" fmla="*/ 5005145 h 41188914"/>
              <a:gd name="connsiteX6" fmla="*/ 6863765 w 9162819"/>
              <a:gd name="connsiteY6" fmla="*/ 5261703 h 41188914"/>
              <a:gd name="connsiteX7" fmla="*/ 7028405 w 9162819"/>
              <a:gd name="connsiteY7" fmla="*/ 5758919 h 41188914"/>
              <a:gd name="connsiteX8" fmla="*/ 7122485 w 9162819"/>
              <a:gd name="connsiteY8" fmla="*/ 6287933 h 41188914"/>
              <a:gd name="connsiteX9" fmla="*/ 8310596 w 9162819"/>
              <a:gd name="connsiteY9" fmla="*/ 7459349 h 41188914"/>
              <a:gd name="connsiteX10" fmla="*/ 8693831 w 9162819"/>
              <a:gd name="connsiteY10" fmla="*/ 9542823 h 41188914"/>
              <a:gd name="connsiteX11" fmla="*/ 8227703 w 9162819"/>
              <a:gd name="connsiteY11" fmla="*/ 13812657 h 41188914"/>
              <a:gd name="connsiteX12" fmla="*/ 7295449 w 9162819"/>
              <a:gd name="connsiteY12" fmla="*/ 15896130 h 41188914"/>
              <a:gd name="connsiteX13" fmla="*/ 7197316 w 9162819"/>
              <a:gd name="connsiteY13" fmla="*/ 15896130 h 41188914"/>
              <a:gd name="connsiteX14" fmla="*/ 7724950 w 9162819"/>
              <a:gd name="connsiteY14" fmla="*/ 17542332 h 41188914"/>
              <a:gd name="connsiteX15" fmla="*/ 7724950 w 9162819"/>
              <a:gd name="connsiteY15" fmla="*/ 21323450 h 41188914"/>
              <a:gd name="connsiteX16" fmla="*/ 6733325 w 9162819"/>
              <a:gd name="connsiteY16" fmla="*/ 25558655 h 41188914"/>
              <a:gd name="connsiteX17" fmla="*/ 6363193 w 9162819"/>
              <a:gd name="connsiteY17" fmla="*/ 30403279 h 41188914"/>
              <a:gd name="connsiteX18" fmla="*/ 6550445 w 9162819"/>
              <a:gd name="connsiteY18" fmla="*/ 35891375 h 41188914"/>
              <a:gd name="connsiteX19" fmla="*/ 6657590 w 9162819"/>
              <a:gd name="connsiteY19" fmla="*/ 39457385 h 41188914"/>
              <a:gd name="connsiteX20" fmla="*/ 6706656 w 9162819"/>
              <a:gd name="connsiteY20" fmla="*/ 40280486 h 41188914"/>
              <a:gd name="connsiteX21" fmla="*/ 5946132 w 9162819"/>
              <a:gd name="connsiteY21" fmla="*/ 40769202 h 41188914"/>
              <a:gd name="connsiteX22" fmla="*/ 3124834 w 9162819"/>
              <a:gd name="connsiteY22" fmla="*/ 40563427 h 41188914"/>
              <a:gd name="connsiteX23" fmla="*/ 3468296 w 9162819"/>
              <a:gd name="connsiteY23" fmla="*/ 40126155 h 41188914"/>
              <a:gd name="connsiteX24" fmla="*/ 1211257 w 9162819"/>
              <a:gd name="connsiteY24" fmla="*/ 39920379 h 41188914"/>
              <a:gd name="connsiteX25" fmla="*/ 2437909 w 9162819"/>
              <a:gd name="connsiteY25" fmla="*/ 39174444 h 41188914"/>
              <a:gd name="connsiteX26" fmla="*/ 3002168 w 9162819"/>
              <a:gd name="connsiteY26" fmla="*/ 38968669 h 41188914"/>
              <a:gd name="connsiteX27" fmla="*/ 4376018 w 9162819"/>
              <a:gd name="connsiteY27" fmla="*/ 37245302 h 41188914"/>
              <a:gd name="connsiteX28" fmla="*/ 3492829 w 9162819"/>
              <a:gd name="connsiteY28" fmla="*/ 30403279 h 41188914"/>
              <a:gd name="connsiteX29" fmla="*/ 475266 w 9162819"/>
              <a:gd name="connsiteY29" fmla="*/ 29683066 h 41188914"/>
              <a:gd name="connsiteX30" fmla="*/ 1824583 w 9162819"/>
              <a:gd name="connsiteY30" fmla="*/ 19420030 h 41188914"/>
              <a:gd name="connsiteX31" fmla="*/ 1284856 w 9162819"/>
              <a:gd name="connsiteY31" fmla="*/ 19317142 h 41188914"/>
              <a:gd name="connsiteX32" fmla="*/ 990460 w 9162819"/>
              <a:gd name="connsiteY32" fmla="*/ 18725539 h 41188914"/>
              <a:gd name="connsiteX33" fmla="*/ 818729 w 9162819"/>
              <a:gd name="connsiteY33" fmla="*/ 18262545 h 41188914"/>
              <a:gd name="connsiteX34" fmla="*/ 220797 w 9162819"/>
              <a:gd name="connsiteY34" fmla="*/ 17670941 h 41188914"/>
              <a:gd name="connsiteX35" fmla="*/ 466128 w 9162819"/>
              <a:gd name="connsiteY35" fmla="*/ 16925006 h 41188914"/>
              <a:gd name="connsiteX36" fmla="*/ 843262 w 9162819"/>
              <a:gd name="connsiteY36" fmla="*/ 15201639 h 41188914"/>
              <a:gd name="connsiteX37" fmla="*/ 214696 w 9162819"/>
              <a:gd name="connsiteY37" fmla="*/ 14892977 h 41188914"/>
              <a:gd name="connsiteX38" fmla="*/ 745130 w 9162819"/>
              <a:gd name="connsiteY38" fmla="*/ 12886669 h 41188914"/>
              <a:gd name="connsiteX39" fmla="*/ 205403 w 9162819"/>
              <a:gd name="connsiteY39" fmla="*/ 12475119 h 41188914"/>
              <a:gd name="connsiteX40" fmla="*/ 426200 w 9162819"/>
              <a:gd name="connsiteY40" fmla="*/ 11986403 h 41188914"/>
              <a:gd name="connsiteX41" fmla="*/ 760524 w 9162819"/>
              <a:gd name="connsiteY41" fmla="*/ 11934959 h 41188914"/>
              <a:gd name="connsiteX42" fmla="*/ 1235790 w 9162819"/>
              <a:gd name="connsiteY42" fmla="*/ 10726030 h 41188914"/>
              <a:gd name="connsiteX43" fmla="*/ 2192579 w 9162819"/>
              <a:gd name="connsiteY43" fmla="*/ 10571698 h 41188914"/>
              <a:gd name="connsiteX44" fmla="*/ 2801405 w 9162819"/>
              <a:gd name="connsiteY44" fmla="*/ 7910735 h 41188914"/>
              <a:gd name="connsiteX45" fmla="*/ 4023417 w 9162819"/>
              <a:gd name="connsiteY45" fmla="*/ 7433627 h 41188914"/>
              <a:gd name="connsiteX46" fmla="*/ 4195148 w 9162819"/>
              <a:gd name="connsiteY46" fmla="*/ 6568865 h 41188914"/>
              <a:gd name="connsiteX47" fmla="*/ 4293280 w 9162819"/>
              <a:gd name="connsiteY47" fmla="*/ 6018923 h 41188914"/>
              <a:gd name="connsiteX48" fmla="*/ 3335765 w 9162819"/>
              <a:gd name="connsiteY48" fmla="*/ 5730991 h 41188914"/>
              <a:gd name="connsiteX49" fmla="*/ 3171125 w 9162819"/>
              <a:gd name="connsiteY49" fmla="*/ 5131152 h 41188914"/>
              <a:gd name="connsiteX50" fmla="*/ 3100565 w 9162819"/>
              <a:gd name="connsiteY50" fmla="*/ 4823283 h 41188914"/>
              <a:gd name="connsiteX51" fmla="*/ 2709965 w 9162819"/>
              <a:gd name="connsiteY51" fmla="*/ 4618895 h 41188914"/>
              <a:gd name="connsiteX52" fmla="*/ 2888885 w 9162819"/>
              <a:gd name="connsiteY52" fmla="*/ 3617462 h 41188914"/>
              <a:gd name="connsiteX53" fmla="*/ 2653685 w 9162819"/>
              <a:gd name="connsiteY53" fmla="*/ 3283937 h 41188914"/>
              <a:gd name="connsiteX54" fmla="*/ 2435645 w 9162819"/>
              <a:gd name="connsiteY54" fmla="*/ 2515775 h 41188914"/>
              <a:gd name="connsiteX55" fmla="*/ 2435645 w 9162819"/>
              <a:gd name="connsiteY55" fmla="*/ 1784255 h 41188914"/>
              <a:gd name="connsiteX56" fmla="*/ 3958879 w 9162819"/>
              <a:gd name="connsiteY56" fmla="*/ 618010 h 41188914"/>
              <a:gd name="connsiteX57" fmla="*/ 4809245 w 9162819"/>
              <a:gd name="connsiteY57" fmla="*/ 163991 h 41188914"/>
              <a:gd name="connsiteX0" fmla="*/ 4809245 w 9162819"/>
              <a:gd name="connsiteY0" fmla="*/ 163991 h 41188914"/>
              <a:gd name="connsiteX1" fmla="*/ 6299285 w 9162819"/>
              <a:gd name="connsiteY1" fmla="*/ 515387 h 41188914"/>
              <a:gd name="connsiteX2" fmla="*/ 7404725 w 9162819"/>
              <a:gd name="connsiteY2" fmla="*/ 1721208 h 41188914"/>
              <a:gd name="connsiteX3" fmla="*/ 7216565 w 9162819"/>
              <a:gd name="connsiteY3" fmla="*/ 2644815 h 41188914"/>
              <a:gd name="connsiteX4" fmla="*/ 7051925 w 9162819"/>
              <a:gd name="connsiteY4" fmla="*/ 3696701 h 41188914"/>
              <a:gd name="connsiteX5" fmla="*/ 7240085 w 9162819"/>
              <a:gd name="connsiteY5" fmla="*/ 5005145 h 41188914"/>
              <a:gd name="connsiteX6" fmla="*/ 6863765 w 9162819"/>
              <a:gd name="connsiteY6" fmla="*/ 5261703 h 41188914"/>
              <a:gd name="connsiteX7" fmla="*/ 7028405 w 9162819"/>
              <a:gd name="connsiteY7" fmla="*/ 5758919 h 41188914"/>
              <a:gd name="connsiteX8" fmla="*/ 7122485 w 9162819"/>
              <a:gd name="connsiteY8" fmla="*/ 6287933 h 41188914"/>
              <a:gd name="connsiteX9" fmla="*/ 8310596 w 9162819"/>
              <a:gd name="connsiteY9" fmla="*/ 7459349 h 41188914"/>
              <a:gd name="connsiteX10" fmla="*/ 8693831 w 9162819"/>
              <a:gd name="connsiteY10" fmla="*/ 9542823 h 41188914"/>
              <a:gd name="connsiteX11" fmla="*/ 8227703 w 9162819"/>
              <a:gd name="connsiteY11" fmla="*/ 13812657 h 41188914"/>
              <a:gd name="connsiteX12" fmla="*/ 7295449 w 9162819"/>
              <a:gd name="connsiteY12" fmla="*/ 15896130 h 41188914"/>
              <a:gd name="connsiteX13" fmla="*/ 7197316 w 9162819"/>
              <a:gd name="connsiteY13" fmla="*/ 15896130 h 41188914"/>
              <a:gd name="connsiteX14" fmla="*/ 7724950 w 9162819"/>
              <a:gd name="connsiteY14" fmla="*/ 17542332 h 41188914"/>
              <a:gd name="connsiteX15" fmla="*/ 7724950 w 9162819"/>
              <a:gd name="connsiteY15" fmla="*/ 21323450 h 41188914"/>
              <a:gd name="connsiteX16" fmla="*/ 6733325 w 9162819"/>
              <a:gd name="connsiteY16" fmla="*/ 25558655 h 41188914"/>
              <a:gd name="connsiteX17" fmla="*/ 6363193 w 9162819"/>
              <a:gd name="connsiteY17" fmla="*/ 30403279 h 41188914"/>
              <a:gd name="connsiteX18" fmla="*/ 6550445 w 9162819"/>
              <a:gd name="connsiteY18" fmla="*/ 35891375 h 41188914"/>
              <a:gd name="connsiteX19" fmla="*/ 6657590 w 9162819"/>
              <a:gd name="connsiteY19" fmla="*/ 39457385 h 41188914"/>
              <a:gd name="connsiteX20" fmla="*/ 6706656 w 9162819"/>
              <a:gd name="connsiteY20" fmla="*/ 40280486 h 41188914"/>
              <a:gd name="connsiteX21" fmla="*/ 5946132 w 9162819"/>
              <a:gd name="connsiteY21" fmla="*/ 40769202 h 41188914"/>
              <a:gd name="connsiteX22" fmla="*/ 3124834 w 9162819"/>
              <a:gd name="connsiteY22" fmla="*/ 40563427 h 41188914"/>
              <a:gd name="connsiteX23" fmla="*/ 3468296 w 9162819"/>
              <a:gd name="connsiteY23" fmla="*/ 40126155 h 41188914"/>
              <a:gd name="connsiteX24" fmla="*/ 1211257 w 9162819"/>
              <a:gd name="connsiteY24" fmla="*/ 39920379 h 41188914"/>
              <a:gd name="connsiteX25" fmla="*/ 2437909 w 9162819"/>
              <a:gd name="connsiteY25" fmla="*/ 39174444 h 41188914"/>
              <a:gd name="connsiteX26" fmla="*/ 3002168 w 9162819"/>
              <a:gd name="connsiteY26" fmla="*/ 38968669 h 41188914"/>
              <a:gd name="connsiteX27" fmla="*/ 4376018 w 9162819"/>
              <a:gd name="connsiteY27" fmla="*/ 37245302 h 41188914"/>
              <a:gd name="connsiteX28" fmla="*/ 3492829 w 9162819"/>
              <a:gd name="connsiteY28" fmla="*/ 30403279 h 41188914"/>
              <a:gd name="connsiteX29" fmla="*/ 475266 w 9162819"/>
              <a:gd name="connsiteY29" fmla="*/ 29683066 h 41188914"/>
              <a:gd name="connsiteX30" fmla="*/ 1824583 w 9162819"/>
              <a:gd name="connsiteY30" fmla="*/ 19420030 h 41188914"/>
              <a:gd name="connsiteX31" fmla="*/ 1284856 w 9162819"/>
              <a:gd name="connsiteY31" fmla="*/ 19317142 h 41188914"/>
              <a:gd name="connsiteX32" fmla="*/ 990460 w 9162819"/>
              <a:gd name="connsiteY32" fmla="*/ 18725539 h 41188914"/>
              <a:gd name="connsiteX33" fmla="*/ 818729 w 9162819"/>
              <a:gd name="connsiteY33" fmla="*/ 18262545 h 41188914"/>
              <a:gd name="connsiteX34" fmla="*/ 220797 w 9162819"/>
              <a:gd name="connsiteY34" fmla="*/ 17670941 h 41188914"/>
              <a:gd name="connsiteX35" fmla="*/ 466128 w 9162819"/>
              <a:gd name="connsiteY35" fmla="*/ 16925006 h 41188914"/>
              <a:gd name="connsiteX36" fmla="*/ 843262 w 9162819"/>
              <a:gd name="connsiteY36" fmla="*/ 15201639 h 41188914"/>
              <a:gd name="connsiteX37" fmla="*/ 214696 w 9162819"/>
              <a:gd name="connsiteY37" fmla="*/ 14892977 h 41188914"/>
              <a:gd name="connsiteX38" fmla="*/ 745130 w 9162819"/>
              <a:gd name="connsiteY38" fmla="*/ 12886669 h 41188914"/>
              <a:gd name="connsiteX39" fmla="*/ 205403 w 9162819"/>
              <a:gd name="connsiteY39" fmla="*/ 12475119 h 41188914"/>
              <a:gd name="connsiteX40" fmla="*/ 426200 w 9162819"/>
              <a:gd name="connsiteY40" fmla="*/ 11986403 h 41188914"/>
              <a:gd name="connsiteX41" fmla="*/ 760524 w 9162819"/>
              <a:gd name="connsiteY41" fmla="*/ 11934959 h 41188914"/>
              <a:gd name="connsiteX42" fmla="*/ 1235790 w 9162819"/>
              <a:gd name="connsiteY42" fmla="*/ 10726030 h 41188914"/>
              <a:gd name="connsiteX43" fmla="*/ 2192579 w 9162819"/>
              <a:gd name="connsiteY43" fmla="*/ 10571698 h 41188914"/>
              <a:gd name="connsiteX44" fmla="*/ 2801405 w 9162819"/>
              <a:gd name="connsiteY44" fmla="*/ 7910735 h 41188914"/>
              <a:gd name="connsiteX45" fmla="*/ 4023417 w 9162819"/>
              <a:gd name="connsiteY45" fmla="*/ 7433627 h 41188914"/>
              <a:gd name="connsiteX46" fmla="*/ 4195148 w 9162819"/>
              <a:gd name="connsiteY46" fmla="*/ 6568865 h 41188914"/>
              <a:gd name="connsiteX47" fmla="*/ 4293280 w 9162819"/>
              <a:gd name="connsiteY47" fmla="*/ 6018923 h 41188914"/>
              <a:gd name="connsiteX48" fmla="*/ 3335765 w 9162819"/>
              <a:gd name="connsiteY48" fmla="*/ 5730991 h 41188914"/>
              <a:gd name="connsiteX49" fmla="*/ 3171125 w 9162819"/>
              <a:gd name="connsiteY49" fmla="*/ 5131152 h 41188914"/>
              <a:gd name="connsiteX50" fmla="*/ 3100565 w 9162819"/>
              <a:gd name="connsiteY50" fmla="*/ 4823283 h 41188914"/>
              <a:gd name="connsiteX51" fmla="*/ 2709965 w 9162819"/>
              <a:gd name="connsiteY51" fmla="*/ 4618895 h 41188914"/>
              <a:gd name="connsiteX52" fmla="*/ 2888885 w 9162819"/>
              <a:gd name="connsiteY52" fmla="*/ 3617462 h 41188914"/>
              <a:gd name="connsiteX53" fmla="*/ 2653685 w 9162819"/>
              <a:gd name="connsiteY53" fmla="*/ 3283937 h 41188914"/>
              <a:gd name="connsiteX54" fmla="*/ 2435645 w 9162819"/>
              <a:gd name="connsiteY54" fmla="*/ 2515775 h 41188914"/>
              <a:gd name="connsiteX55" fmla="*/ 2435645 w 9162819"/>
              <a:gd name="connsiteY55" fmla="*/ 1784255 h 41188914"/>
              <a:gd name="connsiteX56" fmla="*/ 3958879 w 9162819"/>
              <a:gd name="connsiteY56" fmla="*/ 618010 h 41188914"/>
              <a:gd name="connsiteX57" fmla="*/ 4809245 w 9162819"/>
              <a:gd name="connsiteY57" fmla="*/ 163991 h 41188914"/>
              <a:gd name="connsiteX0" fmla="*/ 4809245 w 9162819"/>
              <a:gd name="connsiteY0" fmla="*/ 163991 h 41188914"/>
              <a:gd name="connsiteX1" fmla="*/ 6299285 w 9162819"/>
              <a:gd name="connsiteY1" fmla="*/ 515387 h 41188914"/>
              <a:gd name="connsiteX2" fmla="*/ 7404725 w 9162819"/>
              <a:gd name="connsiteY2" fmla="*/ 1721208 h 41188914"/>
              <a:gd name="connsiteX3" fmla="*/ 7216565 w 9162819"/>
              <a:gd name="connsiteY3" fmla="*/ 2644815 h 41188914"/>
              <a:gd name="connsiteX4" fmla="*/ 7051925 w 9162819"/>
              <a:gd name="connsiteY4" fmla="*/ 3696701 h 41188914"/>
              <a:gd name="connsiteX5" fmla="*/ 7240085 w 9162819"/>
              <a:gd name="connsiteY5" fmla="*/ 5005145 h 41188914"/>
              <a:gd name="connsiteX6" fmla="*/ 6863765 w 9162819"/>
              <a:gd name="connsiteY6" fmla="*/ 5261703 h 41188914"/>
              <a:gd name="connsiteX7" fmla="*/ 7028405 w 9162819"/>
              <a:gd name="connsiteY7" fmla="*/ 5758919 h 41188914"/>
              <a:gd name="connsiteX8" fmla="*/ 7122485 w 9162819"/>
              <a:gd name="connsiteY8" fmla="*/ 6287933 h 41188914"/>
              <a:gd name="connsiteX9" fmla="*/ 8310596 w 9162819"/>
              <a:gd name="connsiteY9" fmla="*/ 7459349 h 41188914"/>
              <a:gd name="connsiteX10" fmla="*/ 8693831 w 9162819"/>
              <a:gd name="connsiteY10" fmla="*/ 9542823 h 41188914"/>
              <a:gd name="connsiteX11" fmla="*/ 8227703 w 9162819"/>
              <a:gd name="connsiteY11" fmla="*/ 13812657 h 41188914"/>
              <a:gd name="connsiteX12" fmla="*/ 7295449 w 9162819"/>
              <a:gd name="connsiteY12" fmla="*/ 15896130 h 41188914"/>
              <a:gd name="connsiteX13" fmla="*/ 7197316 w 9162819"/>
              <a:gd name="connsiteY13" fmla="*/ 15896130 h 41188914"/>
              <a:gd name="connsiteX14" fmla="*/ 7724950 w 9162819"/>
              <a:gd name="connsiteY14" fmla="*/ 17542332 h 41188914"/>
              <a:gd name="connsiteX15" fmla="*/ 7724950 w 9162819"/>
              <a:gd name="connsiteY15" fmla="*/ 21323450 h 41188914"/>
              <a:gd name="connsiteX16" fmla="*/ 6733325 w 9162819"/>
              <a:gd name="connsiteY16" fmla="*/ 25558655 h 41188914"/>
              <a:gd name="connsiteX17" fmla="*/ 6363193 w 9162819"/>
              <a:gd name="connsiteY17" fmla="*/ 30403279 h 41188914"/>
              <a:gd name="connsiteX18" fmla="*/ 6550445 w 9162819"/>
              <a:gd name="connsiteY18" fmla="*/ 35891375 h 41188914"/>
              <a:gd name="connsiteX19" fmla="*/ 6657590 w 9162819"/>
              <a:gd name="connsiteY19" fmla="*/ 39457385 h 41188914"/>
              <a:gd name="connsiteX20" fmla="*/ 6706656 w 9162819"/>
              <a:gd name="connsiteY20" fmla="*/ 40280486 h 41188914"/>
              <a:gd name="connsiteX21" fmla="*/ 5946132 w 9162819"/>
              <a:gd name="connsiteY21" fmla="*/ 40769202 h 41188914"/>
              <a:gd name="connsiteX22" fmla="*/ 3124834 w 9162819"/>
              <a:gd name="connsiteY22" fmla="*/ 40563427 h 41188914"/>
              <a:gd name="connsiteX23" fmla="*/ 3468296 w 9162819"/>
              <a:gd name="connsiteY23" fmla="*/ 40126155 h 41188914"/>
              <a:gd name="connsiteX24" fmla="*/ 1211257 w 9162819"/>
              <a:gd name="connsiteY24" fmla="*/ 39920379 h 41188914"/>
              <a:gd name="connsiteX25" fmla="*/ 2437909 w 9162819"/>
              <a:gd name="connsiteY25" fmla="*/ 39174444 h 41188914"/>
              <a:gd name="connsiteX26" fmla="*/ 3002168 w 9162819"/>
              <a:gd name="connsiteY26" fmla="*/ 38968669 h 41188914"/>
              <a:gd name="connsiteX27" fmla="*/ 4376018 w 9162819"/>
              <a:gd name="connsiteY27" fmla="*/ 37245302 h 41188914"/>
              <a:gd name="connsiteX28" fmla="*/ 3492829 w 9162819"/>
              <a:gd name="connsiteY28" fmla="*/ 30403279 h 41188914"/>
              <a:gd name="connsiteX29" fmla="*/ 475266 w 9162819"/>
              <a:gd name="connsiteY29" fmla="*/ 29683066 h 41188914"/>
              <a:gd name="connsiteX30" fmla="*/ 1824583 w 9162819"/>
              <a:gd name="connsiteY30" fmla="*/ 19420030 h 41188914"/>
              <a:gd name="connsiteX31" fmla="*/ 1284856 w 9162819"/>
              <a:gd name="connsiteY31" fmla="*/ 19317142 h 41188914"/>
              <a:gd name="connsiteX32" fmla="*/ 990460 w 9162819"/>
              <a:gd name="connsiteY32" fmla="*/ 18725539 h 41188914"/>
              <a:gd name="connsiteX33" fmla="*/ 818729 w 9162819"/>
              <a:gd name="connsiteY33" fmla="*/ 18262545 h 41188914"/>
              <a:gd name="connsiteX34" fmla="*/ 220797 w 9162819"/>
              <a:gd name="connsiteY34" fmla="*/ 17670941 h 41188914"/>
              <a:gd name="connsiteX35" fmla="*/ 466128 w 9162819"/>
              <a:gd name="connsiteY35" fmla="*/ 16925006 h 41188914"/>
              <a:gd name="connsiteX36" fmla="*/ 843262 w 9162819"/>
              <a:gd name="connsiteY36" fmla="*/ 15201639 h 41188914"/>
              <a:gd name="connsiteX37" fmla="*/ 214696 w 9162819"/>
              <a:gd name="connsiteY37" fmla="*/ 14892977 h 41188914"/>
              <a:gd name="connsiteX38" fmla="*/ 745130 w 9162819"/>
              <a:gd name="connsiteY38" fmla="*/ 12886669 h 41188914"/>
              <a:gd name="connsiteX39" fmla="*/ 205403 w 9162819"/>
              <a:gd name="connsiteY39" fmla="*/ 12475119 h 41188914"/>
              <a:gd name="connsiteX40" fmla="*/ 426200 w 9162819"/>
              <a:gd name="connsiteY40" fmla="*/ 11986403 h 41188914"/>
              <a:gd name="connsiteX41" fmla="*/ 760524 w 9162819"/>
              <a:gd name="connsiteY41" fmla="*/ 11934959 h 41188914"/>
              <a:gd name="connsiteX42" fmla="*/ 1235790 w 9162819"/>
              <a:gd name="connsiteY42" fmla="*/ 10726030 h 41188914"/>
              <a:gd name="connsiteX43" fmla="*/ 2192579 w 9162819"/>
              <a:gd name="connsiteY43" fmla="*/ 10571698 h 41188914"/>
              <a:gd name="connsiteX44" fmla="*/ 2801405 w 9162819"/>
              <a:gd name="connsiteY44" fmla="*/ 7910735 h 41188914"/>
              <a:gd name="connsiteX45" fmla="*/ 3876219 w 9162819"/>
              <a:gd name="connsiteY45" fmla="*/ 7433627 h 41188914"/>
              <a:gd name="connsiteX46" fmla="*/ 4195148 w 9162819"/>
              <a:gd name="connsiteY46" fmla="*/ 6568865 h 41188914"/>
              <a:gd name="connsiteX47" fmla="*/ 4293280 w 9162819"/>
              <a:gd name="connsiteY47" fmla="*/ 6018923 h 41188914"/>
              <a:gd name="connsiteX48" fmla="*/ 3335765 w 9162819"/>
              <a:gd name="connsiteY48" fmla="*/ 5730991 h 41188914"/>
              <a:gd name="connsiteX49" fmla="*/ 3171125 w 9162819"/>
              <a:gd name="connsiteY49" fmla="*/ 5131152 h 41188914"/>
              <a:gd name="connsiteX50" fmla="*/ 3100565 w 9162819"/>
              <a:gd name="connsiteY50" fmla="*/ 4823283 h 41188914"/>
              <a:gd name="connsiteX51" fmla="*/ 2709965 w 9162819"/>
              <a:gd name="connsiteY51" fmla="*/ 4618895 h 41188914"/>
              <a:gd name="connsiteX52" fmla="*/ 2888885 w 9162819"/>
              <a:gd name="connsiteY52" fmla="*/ 3617462 h 41188914"/>
              <a:gd name="connsiteX53" fmla="*/ 2653685 w 9162819"/>
              <a:gd name="connsiteY53" fmla="*/ 3283937 h 41188914"/>
              <a:gd name="connsiteX54" fmla="*/ 2435645 w 9162819"/>
              <a:gd name="connsiteY54" fmla="*/ 2515775 h 41188914"/>
              <a:gd name="connsiteX55" fmla="*/ 2435645 w 9162819"/>
              <a:gd name="connsiteY55" fmla="*/ 1784255 h 41188914"/>
              <a:gd name="connsiteX56" fmla="*/ 3958879 w 9162819"/>
              <a:gd name="connsiteY56" fmla="*/ 618010 h 41188914"/>
              <a:gd name="connsiteX57" fmla="*/ 4809245 w 9162819"/>
              <a:gd name="connsiteY57" fmla="*/ 163991 h 41188914"/>
              <a:gd name="connsiteX0" fmla="*/ 4809245 w 9162819"/>
              <a:gd name="connsiteY0" fmla="*/ 163991 h 41188914"/>
              <a:gd name="connsiteX1" fmla="*/ 6299285 w 9162819"/>
              <a:gd name="connsiteY1" fmla="*/ 515387 h 41188914"/>
              <a:gd name="connsiteX2" fmla="*/ 7404725 w 9162819"/>
              <a:gd name="connsiteY2" fmla="*/ 1721208 h 41188914"/>
              <a:gd name="connsiteX3" fmla="*/ 7216565 w 9162819"/>
              <a:gd name="connsiteY3" fmla="*/ 2644815 h 41188914"/>
              <a:gd name="connsiteX4" fmla="*/ 7051925 w 9162819"/>
              <a:gd name="connsiteY4" fmla="*/ 3696701 h 41188914"/>
              <a:gd name="connsiteX5" fmla="*/ 7240085 w 9162819"/>
              <a:gd name="connsiteY5" fmla="*/ 5005145 h 41188914"/>
              <a:gd name="connsiteX6" fmla="*/ 6863765 w 9162819"/>
              <a:gd name="connsiteY6" fmla="*/ 5261703 h 41188914"/>
              <a:gd name="connsiteX7" fmla="*/ 7028405 w 9162819"/>
              <a:gd name="connsiteY7" fmla="*/ 5758919 h 41188914"/>
              <a:gd name="connsiteX8" fmla="*/ 7122485 w 9162819"/>
              <a:gd name="connsiteY8" fmla="*/ 6287933 h 41188914"/>
              <a:gd name="connsiteX9" fmla="*/ 8310596 w 9162819"/>
              <a:gd name="connsiteY9" fmla="*/ 7459349 h 41188914"/>
              <a:gd name="connsiteX10" fmla="*/ 8693831 w 9162819"/>
              <a:gd name="connsiteY10" fmla="*/ 9542823 h 41188914"/>
              <a:gd name="connsiteX11" fmla="*/ 8227703 w 9162819"/>
              <a:gd name="connsiteY11" fmla="*/ 13812657 h 41188914"/>
              <a:gd name="connsiteX12" fmla="*/ 7295449 w 9162819"/>
              <a:gd name="connsiteY12" fmla="*/ 15896130 h 41188914"/>
              <a:gd name="connsiteX13" fmla="*/ 7197316 w 9162819"/>
              <a:gd name="connsiteY13" fmla="*/ 15896130 h 41188914"/>
              <a:gd name="connsiteX14" fmla="*/ 7724950 w 9162819"/>
              <a:gd name="connsiteY14" fmla="*/ 17542332 h 41188914"/>
              <a:gd name="connsiteX15" fmla="*/ 7724950 w 9162819"/>
              <a:gd name="connsiteY15" fmla="*/ 21323450 h 41188914"/>
              <a:gd name="connsiteX16" fmla="*/ 6733325 w 9162819"/>
              <a:gd name="connsiteY16" fmla="*/ 25558655 h 41188914"/>
              <a:gd name="connsiteX17" fmla="*/ 6363193 w 9162819"/>
              <a:gd name="connsiteY17" fmla="*/ 30403279 h 41188914"/>
              <a:gd name="connsiteX18" fmla="*/ 6550445 w 9162819"/>
              <a:gd name="connsiteY18" fmla="*/ 35891375 h 41188914"/>
              <a:gd name="connsiteX19" fmla="*/ 6657590 w 9162819"/>
              <a:gd name="connsiteY19" fmla="*/ 39457385 h 41188914"/>
              <a:gd name="connsiteX20" fmla="*/ 6706656 w 9162819"/>
              <a:gd name="connsiteY20" fmla="*/ 40280486 h 41188914"/>
              <a:gd name="connsiteX21" fmla="*/ 5946132 w 9162819"/>
              <a:gd name="connsiteY21" fmla="*/ 40769202 h 41188914"/>
              <a:gd name="connsiteX22" fmla="*/ 3124834 w 9162819"/>
              <a:gd name="connsiteY22" fmla="*/ 40563427 h 41188914"/>
              <a:gd name="connsiteX23" fmla="*/ 3468296 w 9162819"/>
              <a:gd name="connsiteY23" fmla="*/ 40126155 h 41188914"/>
              <a:gd name="connsiteX24" fmla="*/ 1211257 w 9162819"/>
              <a:gd name="connsiteY24" fmla="*/ 39920379 h 41188914"/>
              <a:gd name="connsiteX25" fmla="*/ 2437909 w 9162819"/>
              <a:gd name="connsiteY25" fmla="*/ 39174444 h 41188914"/>
              <a:gd name="connsiteX26" fmla="*/ 3002168 w 9162819"/>
              <a:gd name="connsiteY26" fmla="*/ 38968669 h 41188914"/>
              <a:gd name="connsiteX27" fmla="*/ 4376018 w 9162819"/>
              <a:gd name="connsiteY27" fmla="*/ 37245302 h 41188914"/>
              <a:gd name="connsiteX28" fmla="*/ 3492829 w 9162819"/>
              <a:gd name="connsiteY28" fmla="*/ 30403279 h 41188914"/>
              <a:gd name="connsiteX29" fmla="*/ 475266 w 9162819"/>
              <a:gd name="connsiteY29" fmla="*/ 29683066 h 41188914"/>
              <a:gd name="connsiteX30" fmla="*/ 1824583 w 9162819"/>
              <a:gd name="connsiteY30" fmla="*/ 19420030 h 41188914"/>
              <a:gd name="connsiteX31" fmla="*/ 1284856 w 9162819"/>
              <a:gd name="connsiteY31" fmla="*/ 19317142 h 41188914"/>
              <a:gd name="connsiteX32" fmla="*/ 990460 w 9162819"/>
              <a:gd name="connsiteY32" fmla="*/ 18725539 h 41188914"/>
              <a:gd name="connsiteX33" fmla="*/ 818729 w 9162819"/>
              <a:gd name="connsiteY33" fmla="*/ 18262545 h 41188914"/>
              <a:gd name="connsiteX34" fmla="*/ 220797 w 9162819"/>
              <a:gd name="connsiteY34" fmla="*/ 17670941 h 41188914"/>
              <a:gd name="connsiteX35" fmla="*/ 466128 w 9162819"/>
              <a:gd name="connsiteY35" fmla="*/ 16925006 h 41188914"/>
              <a:gd name="connsiteX36" fmla="*/ 843262 w 9162819"/>
              <a:gd name="connsiteY36" fmla="*/ 15201639 h 41188914"/>
              <a:gd name="connsiteX37" fmla="*/ 214696 w 9162819"/>
              <a:gd name="connsiteY37" fmla="*/ 14892977 h 41188914"/>
              <a:gd name="connsiteX38" fmla="*/ 745130 w 9162819"/>
              <a:gd name="connsiteY38" fmla="*/ 12886669 h 41188914"/>
              <a:gd name="connsiteX39" fmla="*/ 205403 w 9162819"/>
              <a:gd name="connsiteY39" fmla="*/ 12475119 h 41188914"/>
              <a:gd name="connsiteX40" fmla="*/ 426200 w 9162819"/>
              <a:gd name="connsiteY40" fmla="*/ 11986403 h 41188914"/>
              <a:gd name="connsiteX41" fmla="*/ 760524 w 9162819"/>
              <a:gd name="connsiteY41" fmla="*/ 11934959 h 41188914"/>
              <a:gd name="connsiteX42" fmla="*/ 1235790 w 9162819"/>
              <a:gd name="connsiteY42" fmla="*/ 10726030 h 41188914"/>
              <a:gd name="connsiteX43" fmla="*/ 2192579 w 9162819"/>
              <a:gd name="connsiteY43" fmla="*/ 10571698 h 41188914"/>
              <a:gd name="connsiteX44" fmla="*/ 2801405 w 9162819"/>
              <a:gd name="connsiteY44" fmla="*/ 7910735 h 41188914"/>
              <a:gd name="connsiteX45" fmla="*/ 3876219 w 9162819"/>
              <a:gd name="connsiteY45" fmla="*/ 7433627 h 41188914"/>
              <a:gd name="connsiteX46" fmla="*/ 4195148 w 9162819"/>
              <a:gd name="connsiteY46" fmla="*/ 6568865 h 41188914"/>
              <a:gd name="connsiteX47" fmla="*/ 4293280 w 9162819"/>
              <a:gd name="connsiteY47" fmla="*/ 6018923 h 41188914"/>
              <a:gd name="connsiteX48" fmla="*/ 3335765 w 9162819"/>
              <a:gd name="connsiteY48" fmla="*/ 5730991 h 41188914"/>
              <a:gd name="connsiteX49" fmla="*/ 3171125 w 9162819"/>
              <a:gd name="connsiteY49" fmla="*/ 5131152 h 41188914"/>
              <a:gd name="connsiteX50" fmla="*/ 3100565 w 9162819"/>
              <a:gd name="connsiteY50" fmla="*/ 4823283 h 41188914"/>
              <a:gd name="connsiteX51" fmla="*/ 2709965 w 9162819"/>
              <a:gd name="connsiteY51" fmla="*/ 4618895 h 41188914"/>
              <a:gd name="connsiteX52" fmla="*/ 2888885 w 9162819"/>
              <a:gd name="connsiteY52" fmla="*/ 3617462 h 41188914"/>
              <a:gd name="connsiteX53" fmla="*/ 2653685 w 9162819"/>
              <a:gd name="connsiteY53" fmla="*/ 3283937 h 41188914"/>
              <a:gd name="connsiteX54" fmla="*/ 2435645 w 9162819"/>
              <a:gd name="connsiteY54" fmla="*/ 2515775 h 41188914"/>
              <a:gd name="connsiteX55" fmla="*/ 2435645 w 9162819"/>
              <a:gd name="connsiteY55" fmla="*/ 1784255 h 41188914"/>
              <a:gd name="connsiteX56" fmla="*/ 3958879 w 9162819"/>
              <a:gd name="connsiteY56" fmla="*/ 618010 h 41188914"/>
              <a:gd name="connsiteX57" fmla="*/ 4809245 w 9162819"/>
              <a:gd name="connsiteY57" fmla="*/ 163991 h 41188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9162819" h="41188914">
                <a:moveTo>
                  <a:pt x="4809245" y="163991"/>
                </a:moveTo>
                <a:cubicBezTo>
                  <a:pt x="5237133" y="152460"/>
                  <a:pt x="5708326" y="167202"/>
                  <a:pt x="6299285" y="515387"/>
                </a:cubicBezTo>
                <a:cubicBezTo>
                  <a:pt x="6673990" y="853359"/>
                  <a:pt x="6762121" y="0"/>
                  <a:pt x="7404725" y="1721208"/>
                </a:cubicBezTo>
                <a:cubicBezTo>
                  <a:pt x="7300608" y="2180375"/>
                  <a:pt x="7399992" y="2248300"/>
                  <a:pt x="7216565" y="2644815"/>
                </a:cubicBezTo>
                <a:cubicBezTo>
                  <a:pt x="7094645" y="2934375"/>
                  <a:pt x="7257565" y="3279813"/>
                  <a:pt x="7051925" y="3696701"/>
                </a:cubicBezTo>
                <a:cubicBezTo>
                  <a:pt x="6794272" y="4204397"/>
                  <a:pt x="7615122" y="4274037"/>
                  <a:pt x="7240085" y="5005145"/>
                </a:cubicBezTo>
                <a:cubicBezTo>
                  <a:pt x="7237296" y="5278260"/>
                  <a:pt x="6923246" y="5010993"/>
                  <a:pt x="6863765" y="5261703"/>
                </a:cubicBezTo>
                <a:cubicBezTo>
                  <a:pt x="6909373" y="5519280"/>
                  <a:pt x="6908937" y="5510476"/>
                  <a:pt x="7028405" y="5758919"/>
                </a:cubicBezTo>
                <a:cubicBezTo>
                  <a:pt x="7011865" y="6046928"/>
                  <a:pt x="7011228" y="6183275"/>
                  <a:pt x="7122485" y="6287933"/>
                </a:cubicBezTo>
                <a:cubicBezTo>
                  <a:pt x="7081779" y="6800205"/>
                  <a:pt x="7855950" y="6761941"/>
                  <a:pt x="8310596" y="7459349"/>
                </a:cubicBezTo>
                <a:cubicBezTo>
                  <a:pt x="8626736" y="8065096"/>
                  <a:pt x="8728852" y="8335074"/>
                  <a:pt x="8693831" y="9542823"/>
                </a:cubicBezTo>
                <a:cubicBezTo>
                  <a:pt x="9162819" y="9920328"/>
                  <a:pt x="8477122" y="12753773"/>
                  <a:pt x="8227703" y="13812657"/>
                </a:cubicBezTo>
                <a:cubicBezTo>
                  <a:pt x="7977955" y="14839646"/>
                  <a:pt x="7467180" y="15548885"/>
                  <a:pt x="7295449" y="15896130"/>
                </a:cubicBezTo>
                <a:cubicBezTo>
                  <a:pt x="7431329" y="16113371"/>
                  <a:pt x="7125733" y="15621763"/>
                  <a:pt x="7197316" y="15896130"/>
                </a:cubicBezTo>
                <a:cubicBezTo>
                  <a:pt x="7268899" y="16170497"/>
                  <a:pt x="7637011" y="16637779"/>
                  <a:pt x="7724950" y="17542332"/>
                </a:cubicBezTo>
                <a:cubicBezTo>
                  <a:pt x="7812889" y="18446885"/>
                  <a:pt x="7695327" y="20521208"/>
                  <a:pt x="7724950" y="21323450"/>
                </a:cubicBezTo>
                <a:cubicBezTo>
                  <a:pt x="7559679" y="22659504"/>
                  <a:pt x="6898596" y="24639428"/>
                  <a:pt x="6733325" y="25558655"/>
                </a:cubicBezTo>
                <a:cubicBezTo>
                  <a:pt x="6609948" y="27173530"/>
                  <a:pt x="6413663" y="28411319"/>
                  <a:pt x="6363193" y="30403279"/>
                </a:cubicBezTo>
                <a:cubicBezTo>
                  <a:pt x="7074251" y="33064899"/>
                  <a:pt x="6694383" y="34062786"/>
                  <a:pt x="6550445" y="35891375"/>
                </a:cubicBezTo>
                <a:cubicBezTo>
                  <a:pt x="6368004" y="38451105"/>
                  <a:pt x="8255417" y="37520770"/>
                  <a:pt x="6657590" y="39457385"/>
                </a:cubicBezTo>
                <a:lnTo>
                  <a:pt x="6706656" y="40280486"/>
                </a:lnTo>
                <a:cubicBezTo>
                  <a:pt x="6453148" y="40443391"/>
                  <a:pt x="5900864" y="39959661"/>
                  <a:pt x="5946132" y="40769202"/>
                </a:cubicBezTo>
                <a:cubicBezTo>
                  <a:pt x="5683321" y="41091236"/>
                  <a:pt x="2807441" y="41188914"/>
                  <a:pt x="3124834" y="40563427"/>
                </a:cubicBezTo>
                <a:lnTo>
                  <a:pt x="3468296" y="40126155"/>
                </a:lnTo>
                <a:cubicBezTo>
                  <a:pt x="2715950" y="40057563"/>
                  <a:pt x="1966618" y="40181728"/>
                  <a:pt x="1211257" y="39920379"/>
                </a:cubicBezTo>
                <a:cubicBezTo>
                  <a:pt x="361752" y="39303120"/>
                  <a:pt x="2139424" y="39333062"/>
                  <a:pt x="2437909" y="39174444"/>
                </a:cubicBezTo>
                <a:cubicBezTo>
                  <a:pt x="2726568" y="39217955"/>
                  <a:pt x="2693218" y="39298160"/>
                  <a:pt x="3002168" y="38968669"/>
                </a:cubicBezTo>
                <a:cubicBezTo>
                  <a:pt x="3345630" y="38522823"/>
                  <a:pt x="3842056" y="37702590"/>
                  <a:pt x="4376018" y="37245302"/>
                </a:cubicBezTo>
                <a:cubicBezTo>
                  <a:pt x="4405806" y="34889013"/>
                  <a:pt x="3787225" y="32683953"/>
                  <a:pt x="3492829" y="30403279"/>
                </a:cubicBezTo>
                <a:cubicBezTo>
                  <a:pt x="2862357" y="30545405"/>
                  <a:pt x="1745320" y="30186293"/>
                  <a:pt x="475266" y="29683066"/>
                </a:cubicBezTo>
                <a:lnTo>
                  <a:pt x="1824583" y="19420030"/>
                </a:lnTo>
                <a:cubicBezTo>
                  <a:pt x="1644674" y="19385734"/>
                  <a:pt x="1333313" y="20097716"/>
                  <a:pt x="1284856" y="19317142"/>
                </a:cubicBezTo>
                <a:cubicBezTo>
                  <a:pt x="1005923" y="19570851"/>
                  <a:pt x="515136" y="19730657"/>
                  <a:pt x="990460" y="18725539"/>
                </a:cubicBezTo>
                <a:cubicBezTo>
                  <a:pt x="421106" y="18930405"/>
                  <a:pt x="21000" y="18514095"/>
                  <a:pt x="818729" y="18262545"/>
                </a:cubicBezTo>
                <a:cubicBezTo>
                  <a:pt x="383069" y="18070503"/>
                  <a:pt x="267846" y="18159019"/>
                  <a:pt x="220797" y="17670941"/>
                </a:cubicBezTo>
                <a:cubicBezTo>
                  <a:pt x="310609" y="17314433"/>
                  <a:pt x="445832" y="17550675"/>
                  <a:pt x="466128" y="16925006"/>
                </a:cubicBezTo>
                <a:cubicBezTo>
                  <a:pt x="517198" y="15980603"/>
                  <a:pt x="780693" y="16670525"/>
                  <a:pt x="843262" y="15201639"/>
                </a:cubicBezTo>
                <a:cubicBezTo>
                  <a:pt x="767123" y="14991577"/>
                  <a:pt x="247407" y="15295953"/>
                  <a:pt x="214696" y="14892977"/>
                </a:cubicBezTo>
                <a:cubicBezTo>
                  <a:pt x="0" y="14329640"/>
                  <a:pt x="487598" y="13311772"/>
                  <a:pt x="745130" y="12886669"/>
                </a:cubicBezTo>
                <a:cubicBezTo>
                  <a:pt x="595873" y="12579711"/>
                  <a:pt x="258558" y="12625163"/>
                  <a:pt x="205403" y="12475119"/>
                </a:cubicBezTo>
                <a:cubicBezTo>
                  <a:pt x="152248" y="12325075"/>
                  <a:pt x="333680" y="12076429"/>
                  <a:pt x="426200" y="11986403"/>
                </a:cubicBezTo>
                <a:cubicBezTo>
                  <a:pt x="518720" y="11896377"/>
                  <a:pt x="813287" y="12114052"/>
                  <a:pt x="760524" y="11934959"/>
                </a:cubicBezTo>
                <a:cubicBezTo>
                  <a:pt x="743077" y="11503659"/>
                  <a:pt x="997114" y="10953240"/>
                  <a:pt x="1235790" y="10726030"/>
                </a:cubicBezTo>
                <a:cubicBezTo>
                  <a:pt x="1474466" y="10498820"/>
                  <a:pt x="1931643" y="11040914"/>
                  <a:pt x="2192579" y="10571698"/>
                </a:cubicBezTo>
                <a:cubicBezTo>
                  <a:pt x="2453515" y="10102482"/>
                  <a:pt x="2520798" y="8433747"/>
                  <a:pt x="2801405" y="7910735"/>
                </a:cubicBezTo>
                <a:cubicBezTo>
                  <a:pt x="3082012" y="7387723"/>
                  <a:pt x="3477296" y="7568673"/>
                  <a:pt x="3876219" y="7433627"/>
                </a:cubicBezTo>
                <a:cubicBezTo>
                  <a:pt x="3829896" y="7019670"/>
                  <a:pt x="3978157" y="7059708"/>
                  <a:pt x="4195148" y="6568865"/>
                </a:cubicBezTo>
                <a:cubicBezTo>
                  <a:pt x="4770291" y="6032666"/>
                  <a:pt x="4229687" y="6271098"/>
                  <a:pt x="4293280" y="6018923"/>
                </a:cubicBezTo>
                <a:cubicBezTo>
                  <a:pt x="3882590" y="5949301"/>
                  <a:pt x="3425735" y="6379357"/>
                  <a:pt x="3335765" y="5730991"/>
                </a:cubicBezTo>
                <a:cubicBezTo>
                  <a:pt x="3299840" y="5079891"/>
                  <a:pt x="3159937" y="5594428"/>
                  <a:pt x="3171125" y="5131152"/>
                </a:cubicBezTo>
                <a:cubicBezTo>
                  <a:pt x="2826995" y="4913762"/>
                  <a:pt x="3177425" y="4908659"/>
                  <a:pt x="3100565" y="4823283"/>
                </a:cubicBezTo>
                <a:cubicBezTo>
                  <a:pt x="3023705" y="4737907"/>
                  <a:pt x="2842604" y="4961103"/>
                  <a:pt x="2709965" y="4618895"/>
                </a:cubicBezTo>
                <a:cubicBezTo>
                  <a:pt x="2624385" y="4371092"/>
                  <a:pt x="3074625" y="4005361"/>
                  <a:pt x="2888885" y="3617462"/>
                </a:cubicBezTo>
                <a:cubicBezTo>
                  <a:pt x="2912857" y="3340498"/>
                  <a:pt x="2983770" y="3137803"/>
                  <a:pt x="2653685" y="3283937"/>
                </a:cubicBezTo>
                <a:cubicBezTo>
                  <a:pt x="2917592" y="2979158"/>
                  <a:pt x="2471985" y="2765722"/>
                  <a:pt x="2435645" y="2515775"/>
                </a:cubicBezTo>
                <a:cubicBezTo>
                  <a:pt x="2399305" y="2265828"/>
                  <a:pt x="2181773" y="2100549"/>
                  <a:pt x="2435645" y="1784255"/>
                </a:cubicBezTo>
                <a:cubicBezTo>
                  <a:pt x="2689517" y="1467961"/>
                  <a:pt x="3063012" y="844304"/>
                  <a:pt x="3958879" y="618010"/>
                </a:cubicBezTo>
                <a:cubicBezTo>
                  <a:pt x="4444080" y="534799"/>
                  <a:pt x="4078234" y="186422"/>
                  <a:pt x="4809245" y="163991"/>
                </a:cubicBezTo>
                <a:close/>
              </a:path>
            </a:pathLst>
          </a:custGeom>
          <a:solidFill>
            <a:sysClr val="windowText" lastClr="000000"/>
          </a:solidFill>
          <a:ln w="635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新細明體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83944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 flipH="1">
            <a:off x="217313" y="1799704"/>
            <a:ext cx="3995738" cy="5761037"/>
          </a:xfrm>
          <a:custGeom>
            <a:avLst/>
            <a:gdLst>
              <a:gd name="T0" fmla="*/ 2147483647 w 1578"/>
              <a:gd name="T1" fmla="*/ 2147483647 h 1698"/>
              <a:gd name="T2" fmla="*/ 2147483647 w 1578"/>
              <a:gd name="T3" fmla="*/ 2147483647 h 1698"/>
              <a:gd name="T4" fmla="*/ 2147483647 w 1578"/>
              <a:gd name="T5" fmla="*/ 2147483647 h 1698"/>
              <a:gd name="T6" fmla="*/ 2147483647 w 1578"/>
              <a:gd name="T7" fmla="*/ 2147483647 h 1698"/>
              <a:gd name="T8" fmla="*/ 2147483647 w 1578"/>
              <a:gd name="T9" fmla="*/ 2147483647 h 1698"/>
              <a:gd name="T10" fmla="*/ 2147483647 w 1578"/>
              <a:gd name="T11" fmla="*/ 2147483647 h 1698"/>
              <a:gd name="T12" fmla="*/ 2147483647 w 1578"/>
              <a:gd name="T13" fmla="*/ 2147483647 h 1698"/>
              <a:gd name="T14" fmla="*/ 2147483647 w 1578"/>
              <a:gd name="T15" fmla="*/ 2147483647 h 1698"/>
              <a:gd name="T16" fmla="*/ 2147483647 w 1578"/>
              <a:gd name="T17" fmla="*/ 2147483647 h 1698"/>
              <a:gd name="T18" fmla="*/ 2147483647 w 1578"/>
              <a:gd name="T19" fmla="*/ 2147483647 h 1698"/>
              <a:gd name="T20" fmla="*/ 2147483647 w 1578"/>
              <a:gd name="T21" fmla="*/ 2147483647 h 1698"/>
              <a:gd name="T22" fmla="*/ 2147483647 w 1578"/>
              <a:gd name="T23" fmla="*/ 2147483647 h 1698"/>
              <a:gd name="T24" fmla="*/ 0 w 1578"/>
              <a:gd name="T25" fmla="*/ 2147483647 h 1698"/>
              <a:gd name="T26" fmla="*/ 2147483647 w 1578"/>
              <a:gd name="T27" fmla="*/ 2147483647 h 1698"/>
              <a:gd name="T28" fmla="*/ 2147483647 w 1578"/>
              <a:gd name="T29" fmla="*/ 2147483647 h 1698"/>
              <a:gd name="T30" fmla="*/ 2147483647 w 1578"/>
              <a:gd name="T31" fmla="*/ 2147483647 h 1698"/>
              <a:gd name="T32" fmla="*/ 2147483647 w 1578"/>
              <a:gd name="T33" fmla="*/ 2147483647 h 1698"/>
              <a:gd name="T34" fmla="*/ 2147483647 w 1578"/>
              <a:gd name="T35" fmla="*/ 2147483647 h 1698"/>
              <a:gd name="T36" fmla="*/ 2147483647 w 1578"/>
              <a:gd name="T37" fmla="*/ 2147483647 h 1698"/>
              <a:gd name="T38" fmla="*/ 2147483647 w 1578"/>
              <a:gd name="T39" fmla="*/ 2147483647 h 1698"/>
              <a:gd name="T40" fmla="*/ 2147483647 w 1578"/>
              <a:gd name="T41" fmla="*/ 2147483647 h 1698"/>
              <a:gd name="T42" fmla="*/ 2147483647 w 1578"/>
              <a:gd name="T43" fmla="*/ 2147483647 h 1698"/>
              <a:gd name="T44" fmla="*/ 2147483647 w 1578"/>
              <a:gd name="T45" fmla="*/ 2147483647 h 1698"/>
              <a:gd name="T46" fmla="*/ 2147483647 w 1578"/>
              <a:gd name="T47" fmla="*/ 2147483647 h 1698"/>
              <a:gd name="T48" fmla="*/ 2147483647 w 1578"/>
              <a:gd name="T49" fmla="*/ 2147483647 h 1698"/>
              <a:gd name="T50" fmla="*/ 2147483647 w 1578"/>
              <a:gd name="T51" fmla="*/ 2147483647 h 1698"/>
              <a:gd name="T52" fmla="*/ 2147483647 w 1578"/>
              <a:gd name="T53" fmla="*/ 2147483647 h 1698"/>
              <a:gd name="T54" fmla="*/ 2147483647 w 1578"/>
              <a:gd name="T55" fmla="*/ 2147483647 h 1698"/>
              <a:gd name="T56" fmla="*/ 2147483647 w 1578"/>
              <a:gd name="T57" fmla="*/ 2147483647 h 1698"/>
              <a:gd name="T58" fmla="*/ 2147483647 w 1578"/>
              <a:gd name="T59" fmla="*/ 2147483647 h 1698"/>
              <a:gd name="T60" fmla="*/ 2147483647 w 1578"/>
              <a:gd name="T61" fmla="*/ 2147483647 h 1698"/>
              <a:gd name="T62" fmla="*/ 2147483647 w 1578"/>
              <a:gd name="T63" fmla="*/ 2147483647 h 1698"/>
              <a:gd name="T64" fmla="*/ 2147483647 w 1578"/>
              <a:gd name="T65" fmla="*/ 2147483647 h 1698"/>
              <a:gd name="T66" fmla="*/ 2147483647 w 1578"/>
              <a:gd name="T67" fmla="*/ 2147483647 h 1698"/>
              <a:gd name="T68" fmla="*/ 2147483647 w 1578"/>
              <a:gd name="T69" fmla="*/ 2147483647 h 1698"/>
              <a:gd name="T70" fmla="*/ 2147483647 w 1578"/>
              <a:gd name="T71" fmla="*/ 2147483647 h 1698"/>
              <a:gd name="T72" fmla="*/ 2147483647 w 1578"/>
              <a:gd name="T73" fmla="*/ 2147483647 h 1698"/>
              <a:gd name="T74" fmla="*/ 2147483647 w 1578"/>
              <a:gd name="T75" fmla="*/ 2147483647 h 1698"/>
              <a:gd name="T76" fmla="*/ 2147483647 w 1578"/>
              <a:gd name="T77" fmla="*/ 2147483647 h 1698"/>
              <a:gd name="T78" fmla="*/ 2147483647 w 1578"/>
              <a:gd name="T79" fmla="*/ 2147483647 h 1698"/>
              <a:gd name="T80" fmla="*/ 2147483647 w 1578"/>
              <a:gd name="T81" fmla="*/ 2147483647 h 1698"/>
              <a:gd name="T82" fmla="*/ 2147483647 w 1578"/>
              <a:gd name="T83" fmla="*/ 2147483647 h 1698"/>
              <a:gd name="T84" fmla="*/ 2147483647 w 1578"/>
              <a:gd name="T85" fmla="*/ 2147483647 h 1698"/>
              <a:gd name="T86" fmla="*/ 2147483647 w 1578"/>
              <a:gd name="T87" fmla="*/ 2147483647 h 1698"/>
              <a:gd name="T88" fmla="*/ 2147483647 w 1578"/>
              <a:gd name="T89" fmla="*/ 2147483647 h 1698"/>
              <a:gd name="T90" fmla="*/ 2147483647 w 1578"/>
              <a:gd name="T91" fmla="*/ 2147483647 h 1698"/>
              <a:gd name="T92" fmla="*/ 2147483647 w 1578"/>
              <a:gd name="T93" fmla="*/ 2147483647 h 1698"/>
              <a:gd name="T94" fmla="*/ 2147483647 w 1578"/>
              <a:gd name="T95" fmla="*/ 2147483647 h 1698"/>
              <a:gd name="T96" fmla="*/ 2147483647 w 1578"/>
              <a:gd name="T97" fmla="*/ 2147483647 h 1698"/>
              <a:gd name="T98" fmla="*/ 2147483647 w 1578"/>
              <a:gd name="T99" fmla="*/ 2147483647 h 1698"/>
              <a:gd name="T100" fmla="*/ 2147483647 w 1578"/>
              <a:gd name="T101" fmla="*/ 2147483647 h 1698"/>
              <a:gd name="T102" fmla="*/ 2147483647 w 1578"/>
              <a:gd name="T103" fmla="*/ 2147483647 h 1698"/>
              <a:gd name="T104" fmla="*/ 2147483647 w 1578"/>
              <a:gd name="T105" fmla="*/ 2147483647 h 1698"/>
              <a:gd name="T106" fmla="*/ 2147483647 w 1578"/>
              <a:gd name="T107" fmla="*/ 2147483647 h 1698"/>
              <a:gd name="T108" fmla="*/ 2147483647 w 1578"/>
              <a:gd name="T109" fmla="*/ 2147483647 h 1698"/>
              <a:gd name="T110" fmla="*/ 2147483647 w 1578"/>
              <a:gd name="T111" fmla="*/ 2147483647 h 1698"/>
              <a:gd name="T112" fmla="*/ 2147483647 w 1578"/>
              <a:gd name="T113" fmla="*/ 2147483647 h 1698"/>
              <a:gd name="T114" fmla="*/ 2147483647 w 1578"/>
              <a:gd name="T115" fmla="*/ 2147483647 h 1698"/>
              <a:gd name="T116" fmla="*/ 2147483647 w 1578"/>
              <a:gd name="T117" fmla="*/ 2147483647 h 1698"/>
              <a:gd name="T118" fmla="*/ 2147483647 w 1578"/>
              <a:gd name="T119" fmla="*/ 2147483647 h 1698"/>
              <a:gd name="T120" fmla="*/ 2147483647 w 1578"/>
              <a:gd name="T121" fmla="*/ 2147483647 h 1698"/>
              <a:gd name="T122" fmla="*/ 2147483647 w 1578"/>
              <a:gd name="T123" fmla="*/ 2147483647 h 169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578"/>
              <a:gd name="T187" fmla="*/ 0 h 1698"/>
              <a:gd name="T188" fmla="*/ 1578 w 1578"/>
              <a:gd name="T189" fmla="*/ 1698 h 1698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578" h="1698">
                <a:moveTo>
                  <a:pt x="980" y="136"/>
                </a:moveTo>
                <a:lnTo>
                  <a:pt x="980" y="136"/>
                </a:lnTo>
                <a:lnTo>
                  <a:pt x="974" y="142"/>
                </a:lnTo>
                <a:lnTo>
                  <a:pt x="968" y="146"/>
                </a:lnTo>
                <a:lnTo>
                  <a:pt x="964" y="148"/>
                </a:lnTo>
                <a:lnTo>
                  <a:pt x="958" y="150"/>
                </a:lnTo>
                <a:lnTo>
                  <a:pt x="946" y="150"/>
                </a:lnTo>
                <a:lnTo>
                  <a:pt x="938" y="152"/>
                </a:lnTo>
                <a:lnTo>
                  <a:pt x="930" y="156"/>
                </a:lnTo>
                <a:lnTo>
                  <a:pt x="922" y="160"/>
                </a:lnTo>
                <a:lnTo>
                  <a:pt x="912" y="160"/>
                </a:lnTo>
                <a:lnTo>
                  <a:pt x="892" y="160"/>
                </a:lnTo>
                <a:lnTo>
                  <a:pt x="872" y="158"/>
                </a:lnTo>
                <a:lnTo>
                  <a:pt x="862" y="158"/>
                </a:lnTo>
                <a:lnTo>
                  <a:pt x="852" y="162"/>
                </a:lnTo>
                <a:lnTo>
                  <a:pt x="828" y="176"/>
                </a:lnTo>
                <a:lnTo>
                  <a:pt x="804" y="190"/>
                </a:lnTo>
                <a:lnTo>
                  <a:pt x="780" y="208"/>
                </a:lnTo>
                <a:lnTo>
                  <a:pt x="760" y="228"/>
                </a:lnTo>
                <a:lnTo>
                  <a:pt x="740" y="248"/>
                </a:lnTo>
                <a:lnTo>
                  <a:pt x="720" y="270"/>
                </a:lnTo>
                <a:lnTo>
                  <a:pt x="704" y="294"/>
                </a:lnTo>
                <a:lnTo>
                  <a:pt x="688" y="316"/>
                </a:lnTo>
                <a:lnTo>
                  <a:pt x="672" y="342"/>
                </a:lnTo>
                <a:lnTo>
                  <a:pt x="658" y="370"/>
                </a:lnTo>
                <a:lnTo>
                  <a:pt x="632" y="426"/>
                </a:lnTo>
                <a:lnTo>
                  <a:pt x="608" y="482"/>
                </a:lnTo>
                <a:lnTo>
                  <a:pt x="582" y="538"/>
                </a:lnTo>
                <a:lnTo>
                  <a:pt x="544" y="622"/>
                </a:lnTo>
                <a:lnTo>
                  <a:pt x="518" y="686"/>
                </a:lnTo>
                <a:lnTo>
                  <a:pt x="552" y="720"/>
                </a:lnTo>
                <a:lnTo>
                  <a:pt x="528" y="800"/>
                </a:lnTo>
                <a:lnTo>
                  <a:pt x="508" y="870"/>
                </a:lnTo>
                <a:lnTo>
                  <a:pt x="486" y="928"/>
                </a:lnTo>
                <a:lnTo>
                  <a:pt x="478" y="954"/>
                </a:lnTo>
                <a:lnTo>
                  <a:pt x="470" y="982"/>
                </a:lnTo>
                <a:lnTo>
                  <a:pt x="454" y="1040"/>
                </a:lnTo>
                <a:lnTo>
                  <a:pt x="446" y="1070"/>
                </a:lnTo>
                <a:lnTo>
                  <a:pt x="436" y="1096"/>
                </a:lnTo>
                <a:lnTo>
                  <a:pt x="424" y="1122"/>
                </a:lnTo>
                <a:lnTo>
                  <a:pt x="410" y="1146"/>
                </a:lnTo>
                <a:lnTo>
                  <a:pt x="400" y="1158"/>
                </a:lnTo>
                <a:lnTo>
                  <a:pt x="388" y="1168"/>
                </a:lnTo>
                <a:lnTo>
                  <a:pt x="360" y="1188"/>
                </a:lnTo>
                <a:lnTo>
                  <a:pt x="330" y="1204"/>
                </a:lnTo>
                <a:lnTo>
                  <a:pt x="316" y="1214"/>
                </a:lnTo>
                <a:lnTo>
                  <a:pt x="306" y="1222"/>
                </a:lnTo>
                <a:lnTo>
                  <a:pt x="274" y="1250"/>
                </a:lnTo>
                <a:lnTo>
                  <a:pt x="242" y="1280"/>
                </a:lnTo>
                <a:lnTo>
                  <a:pt x="214" y="1312"/>
                </a:lnTo>
                <a:lnTo>
                  <a:pt x="186" y="1342"/>
                </a:lnTo>
                <a:lnTo>
                  <a:pt x="162" y="1368"/>
                </a:lnTo>
                <a:lnTo>
                  <a:pt x="140" y="1394"/>
                </a:lnTo>
                <a:lnTo>
                  <a:pt x="96" y="1444"/>
                </a:lnTo>
                <a:lnTo>
                  <a:pt x="56" y="1486"/>
                </a:lnTo>
                <a:lnTo>
                  <a:pt x="40" y="1506"/>
                </a:lnTo>
                <a:lnTo>
                  <a:pt x="22" y="1526"/>
                </a:lnTo>
                <a:lnTo>
                  <a:pt x="24" y="1530"/>
                </a:lnTo>
                <a:lnTo>
                  <a:pt x="28" y="1534"/>
                </a:lnTo>
                <a:lnTo>
                  <a:pt x="10" y="1540"/>
                </a:lnTo>
                <a:lnTo>
                  <a:pt x="4" y="1544"/>
                </a:lnTo>
                <a:lnTo>
                  <a:pt x="0" y="1548"/>
                </a:lnTo>
                <a:lnTo>
                  <a:pt x="0" y="1550"/>
                </a:lnTo>
                <a:lnTo>
                  <a:pt x="0" y="1554"/>
                </a:lnTo>
                <a:lnTo>
                  <a:pt x="4" y="1560"/>
                </a:lnTo>
                <a:lnTo>
                  <a:pt x="12" y="1566"/>
                </a:lnTo>
                <a:lnTo>
                  <a:pt x="22" y="1572"/>
                </a:lnTo>
                <a:lnTo>
                  <a:pt x="46" y="1582"/>
                </a:lnTo>
                <a:lnTo>
                  <a:pt x="66" y="1594"/>
                </a:lnTo>
                <a:lnTo>
                  <a:pt x="84" y="1604"/>
                </a:lnTo>
                <a:lnTo>
                  <a:pt x="98" y="1616"/>
                </a:lnTo>
                <a:lnTo>
                  <a:pt x="108" y="1626"/>
                </a:lnTo>
                <a:lnTo>
                  <a:pt x="124" y="1642"/>
                </a:lnTo>
                <a:lnTo>
                  <a:pt x="134" y="1654"/>
                </a:lnTo>
                <a:lnTo>
                  <a:pt x="146" y="1658"/>
                </a:lnTo>
                <a:lnTo>
                  <a:pt x="162" y="1662"/>
                </a:lnTo>
                <a:lnTo>
                  <a:pt x="184" y="1664"/>
                </a:lnTo>
                <a:lnTo>
                  <a:pt x="208" y="1666"/>
                </a:lnTo>
                <a:lnTo>
                  <a:pt x="260" y="1668"/>
                </a:lnTo>
                <a:lnTo>
                  <a:pt x="302" y="1666"/>
                </a:lnTo>
                <a:lnTo>
                  <a:pt x="314" y="1664"/>
                </a:lnTo>
                <a:lnTo>
                  <a:pt x="320" y="1658"/>
                </a:lnTo>
                <a:lnTo>
                  <a:pt x="326" y="1652"/>
                </a:lnTo>
                <a:lnTo>
                  <a:pt x="326" y="1642"/>
                </a:lnTo>
                <a:lnTo>
                  <a:pt x="326" y="1634"/>
                </a:lnTo>
                <a:lnTo>
                  <a:pt x="322" y="1626"/>
                </a:lnTo>
                <a:lnTo>
                  <a:pt x="318" y="1620"/>
                </a:lnTo>
                <a:lnTo>
                  <a:pt x="312" y="1616"/>
                </a:lnTo>
                <a:lnTo>
                  <a:pt x="270" y="1604"/>
                </a:lnTo>
                <a:lnTo>
                  <a:pt x="238" y="1592"/>
                </a:lnTo>
                <a:lnTo>
                  <a:pt x="214" y="1582"/>
                </a:lnTo>
                <a:lnTo>
                  <a:pt x="200" y="1572"/>
                </a:lnTo>
                <a:lnTo>
                  <a:pt x="190" y="1564"/>
                </a:lnTo>
                <a:lnTo>
                  <a:pt x="186" y="1558"/>
                </a:lnTo>
                <a:lnTo>
                  <a:pt x="182" y="1554"/>
                </a:lnTo>
                <a:lnTo>
                  <a:pt x="212" y="1564"/>
                </a:lnTo>
                <a:lnTo>
                  <a:pt x="246" y="1520"/>
                </a:lnTo>
                <a:lnTo>
                  <a:pt x="272" y="1488"/>
                </a:lnTo>
                <a:lnTo>
                  <a:pt x="284" y="1474"/>
                </a:lnTo>
                <a:lnTo>
                  <a:pt x="292" y="1466"/>
                </a:lnTo>
                <a:lnTo>
                  <a:pt x="306" y="1454"/>
                </a:lnTo>
                <a:lnTo>
                  <a:pt x="320" y="1438"/>
                </a:lnTo>
                <a:lnTo>
                  <a:pt x="342" y="1410"/>
                </a:lnTo>
                <a:lnTo>
                  <a:pt x="354" y="1400"/>
                </a:lnTo>
                <a:lnTo>
                  <a:pt x="368" y="1388"/>
                </a:lnTo>
                <a:lnTo>
                  <a:pt x="392" y="1368"/>
                </a:lnTo>
                <a:lnTo>
                  <a:pt x="410" y="1352"/>
                </a:lnTo>
                <a:lnTo>
                  <a:pt x="434" y="1336"/>
                </a:lnTo>
                <a:lnTo>
                  <a:pt x="482" y="1310"/>
                </a:lnTo>
                <a:lnTo>
                  <a:pt x="508" y="1296"/>
                </a:lnTo>
                <a:lnTo>
                  <a:pt x="532" y="1282"/>
                </a:lnTo>
                <a:lnTo>
                  <a:pt x="552" y="1268"/>
                </a:lnTo>
                <a:lnTo>
                  <a:pt x="570" y="1250"/>
                </a:lnTo>
                <a:lnTo>
                  <a:pt x="586" y="1232"/>
                </a:lnTo>
                <a:lnTo>
                  <a:pt x="596" y="1214"/>
                </a:lnTo>
                <a:lnTo>
                  <a:pt x="618" y="1172"/>
                </a:lnTo>
                <a:lnTo>
                  <a:pt x="630" y="1148"/>
                </a:lnTo>
                <a:lnTo>
                  <a:pt x="640" y="1124"/>
                </a:lnTo>
                <a:lnTo>
                  <a:pt x="662" y="1076"/>
                </a:lnTo>
                <a:lnTo>
                  <a:pt x="672" y="1054"/>
                </a:lnTo>
                <a:lnTo>
                  <a:pt x="688" y="1030"/>
                </a:lnTo>
                <a:lnTo>
                  <a:pt x="706" y="1000"/>
                </a:lnTo>
                <a:lnTo>
                  <a:pt x="740" y="1190"/>
                </a:lnTo>
                <a:lnTo>
                  <a:pt x="702" y="1214"/>
                </a:lnTo>
                <a:lnTo>
                  <a:pt x="664" y="1240"/>
                </a:lnTo>
                <a:lnTo>
                  <a:pt x="626" y="1268"/>
                </a:lnTo>
                <a:lnTo>
                  <a:pt x="606" y="1286"/>
                </a:lnTo>
                <a:lnTo>
                  <a:pt x="586" y="1308"/>
                </a:lnTo>
                <a:lnTo>
                  <a:pt x="566" y="1334"/>
                </a:lnTo>
                <a:lnTo>
                  <a:pt x="546" y="1360"/>
                </a:lnTo>
                <a:lnTo>
                  <a:pt x="518" y="1404"/>
                </a:lnTo>
                <a:lnTo>
                  <a:pt x="508" y="1422"/>
                </a:lnTo>
                <a:lnTo>
                  <a:pt x="400" y="1554"/>
                </a:lnTo>
                <a:lnTo>
                  <a:pt x="432" y="1562"/>
                </a:lnTo>
                <a:lnTo>
                  <a:pt x="388" y="1620"/>
                </a:lnTo>
                <a:lnTo>
                  <a:pt x="422" y="1632"/>
                </a:lnTo>
                <a:lnTo>
                  <a:pt x="458" y="1644"/>
                </a:lnTo>
                <a:lnTo>
                  <a:pt x="502" y="1656"/>
                </a:lnTo>
                <a:lnTo>
                  <a:pt x="518" y="1660"/>
                </a:lnTo>
                <a:lnTo>
                  <a:pt x="532" y="1666"/>
                </a:lnTo>
                <a:lnTo>
                  <a:pt x="558" y="1678"/>
                </a:lnTo>
                <a:lnTo>
                  <a:pt x="588" y="1688"/>
                </a:lnTo>
                <a:lnTo>
                  <a:pt x="606" y="1692"/>
                </a:lnTo>
                <a:lnTo>
                  <a:pt x="626" y="1696"/>
                </a:lnTo>
                <a:lnTo>
                  <a:pt x="652" y="1698"/>
                </a:lnTo>
                <a:lnTo>
                  <a:pt x="680" y="1696"/>
                </a:lnTo>
                <a:lnTo>
                  <a:pt x="694" y="1694"/>
                </a:lnTo>
                <a:lnTo>
                  <a:pt x="708" y="1692"/>
                </a:lnTo>
                <a:lnTo>
                  <a:pt x="720" y="1686"/>
                </a:lnTo>
                <a:lnTo>
                  <a:pt x="730" y="1682"/>
                </a:lnTo>
                <a:lnTo>
                  <a:pt x="736" y="1676"/>
                </a:lnTo>
                <a:lnTo>
                  <a:pt x="736" y="1668"/>
                </a:lnTo>
                <a:lnTo>
                  <a:pt x="734" y="1660"/>
                </a:lnTo>
                <a:lnTo>
                  <a:pt x="728" y="1652"/>
                </a:lnTo>
                <a:lnTo>
                  <a:pt x="720" y="1644"/>
                </a:lnTo>
                <a:lnTo>
                  <a:pt x="710" y="1640"/>
                </a:lnTo>
                <a:lnTo>
                  <a:pt x="698" y="1634"/>
                </a:lnTo>
                <a:lnTo>
                  <a:pt x="684" y="1632"/>
                </a:lnTo>
                <a:lnTo>
                  <a:pt x="658" y="1630"/>
                </a:lnTo>
                <a:lnTo>
                  <a:pt x="628" y="1622"/>
                </a:lnTo>
                <a:lnTo>
                  <a:pt x="596" y="1612"/>
                </a:lnTo>
                <a:lnTo>
                  <a:pt x="622" y="1576"/>
                </a:lnTo>
                <a:lnTo>
                  <a:pt x="642" y="1546"/>
                </a:lnTo>
                <a:lnTo>
                  <a:pt x="662" y="1524"/>
                </a:lnTo>
                <a:lnTo>
                  <a:pt x="686" y="1498"/>
                </a:lnTo>
                <a:lnTo>
                  <a:pt x="708" y="1472"/>
                </a:lnTo>
                <a:lnTo>
                  <a:pt x="752" y="1420"/>
                </a:lnTo>
                <a:lnTo>
                  <a:pt x="774" y="1396"/>
                </a:lnTo>
                <a:lnTo>
                  <a:pt x="796" y="1372"/>
                </a:lnTo>
                <a:lnTo>
                  <a:pt x="820" y="1348"/>
                </a:lnTo>
                <a:lnTo>
                  <a:pt x="848" y="1326"/>
                </a:lnTo>
                <a:lnTo>
                  <a:pt x="914" y="1278"/>
                </a:lnTo>
                <a:lnTo>
                  <a:pt x="934" y="1262"/>
                </a:lnTo>
                <a:lnTo>
                  <a:pt x="942" y="1254"/>
                </a:lnTo>
                <a:lnTo>
                  <a:pt x="948" y="1246"/>
                </a:lnTo>
                <a:lnTo>
                  <a:pt x="950" y="1240"/>
                </a:lnTo>
                <a:lnTo>
                  <a:pt x="952" y="1230"/>
                </a:lnTo>
                <a:lnTo>
                  <a:pt x="954" y="1222"/>
                </a:lnTo>
                <a:lnTo>
                  <a:pt x="954" y="1210"/>
                </a:lnTo>
                <a:lnTo>
                  <a:pt x="950" y="1184"/>
                </a:lnTo>
                <a:lnTo>
                  <a:pt x="944" y="1148"/>
                </a:lnTo>
                <a:lnTo>
                  <a:pt x="934" y="1098"/>
                </a:lnTo>
                <a:lnTo>
                  <a:pt x="920" y="1038"/>
                </a:lnTo>
                <a:lnTo>
                  <a:pt x="904" y="976"/>
                </a:lnTo>
                <a:lnTo>
                  <a:pt x="890" y="928"/>
                </a:lnTo>
                <a:lnTo>
                  <a:pt x="878" y="892"/>
                </a:lnTo>
                <a:lnTo>
                  <a:pt x="868" y="850"/>
                </a:lnTo>
                <a:lnTo>
                  <a:pt x="856" y="802"/>
                </a:lnTo>
                <a:lnTo>
                  <a:pt x="884" y="802"/>
                </a:lnTo>
                <a:lnTo>
                  <a:pt x="870" y="762"/>
                </a:lnTo>
                <a:lnTo>
                  <a:pt x="860" y="728"/>
                </a:lnTo>
                <a:lnTo>
                  <a:pt x="856" y="710"/>
                </a:lnTo>
                <a:lnTo>
                  <a:pt x="854" y="694"/>
                </a:lnTo>
                <a:lnTo>
                  <a:pt x="852" y="674"/>
                </a:lnTo>
                <a:lnTo>
                  <a:pt x="856" y="660"/>
                </a:lnTo>
                <a:lnTo>
                  <a:pt x="860" y="648"/>
                </a:lnTo>
                <a:lnTo>
                  <a:pt x="868" y="640"/>
                </a:lnTo>
                <a:lnTo>
                  <a:pt x="884" y="622"/>
                </a:lnTo>
                <a:lnTo>
                  <a:pt x="892" y="608"/>
                </a:lnTo>
                <a:lnTo>
                  <a:pt x="900" y="590"/>
                </a:lnTo>
                <a:lnTo>
                  <a:pt x="922" y="540"/>
                </a:lnTo>
                <a:lnTo>
                  <a:pt x="948" y="482"/>
                </a:lnTo>
                <a:lnTo>
                  <a:pt x="984" y="412"/>
                </a:lnTo>
                <a:lnTo>
                  <a:pt x="1132" y="410"/>
                </a:lnTo>
                <a:lnTo>
                  <a:pt x="1210" y="410"/>
                </a:lnTo>
                <a:lnTo>
                  <a:pt x="1292" y="410"/>
                </a:lnTo>
                <a:lnTo>
                  <a:pt x="1352" y="396"/>
                </a:lnTo>
                <a:lnTo>
                  <a:pt x="1460" y="368"/>
                </a:lnTo>
                <a:lnTo>
                  <a:pt x="1492" y="358"/>
                </a:lnTo>
                <a:lnTo>
                  <a:pt x="1528" y="344"/>
                </a:lnTo>
                <a:lnTo>
                  <a:pt x="1568" y="328"/>
                </a:lnTo>
                <a:lnTo>
                  <a:pt x="1574" y="304"/>
                </a:lnTo>
                <a:lnTo>
                  <a:pt x="1578" y="278"/>
                </a:lnTo>
                <a:lnTo>
                  <a:pt x="1578" y="246"/>
                </a:lnTo>
                <a:lnTo>
                  <a:pt x="1576" y="226"/>
                </a:lnTo>
                <a:lnTo>
                  <a:pt x="1572" y="208"/>
                </a:lnTo>
                <a:lnTo>
                  <a:pt x="1566" y="188"/>
                </a:lnTo>
                <a:lnTo>
                  <a:pt x="1560" y="170"/>
                </a:lnTo>
                <a:lnTo>
                  <a:pt x="1554" y="158"/>
                </a:lnTo>
                <a:lnTo>
                  <a:pt x="1550" y="150"/>
                </a:lnTo>
                <a:lnTo>
                  <a:pt x="1546" y="148"/>
                </a:lnTo>
                <a:lnTo>
                  <a:pt x="1544" y="148"/>
                </a:lnTo>
                <a:lnTo>
                  <a:pt x="1540" y="152"/>
                </a:lnTo>
                <a:lnTo>
                  <a:pt x="1540" y="158"/>
                </a:lnTo>
                <a:lnTo>
                  <a:pt x="1536" y="176"/>
                </a:lnTo>
                <a:lnTo>
                  <a:pt x="1536" y="222"/>
                </a:lnTo>
                <a:lnTo>
                  <a:pt x="1534" y="242"/>
                </a:lnTo>
                <a:lnTo>
                  <a:pt x="1532" y="254"/>
                </a:lnTo>
                <a:lnTo>
                  <a:pt x="1530" y="262"/>
                </a:lnTo>
                <a:lnTo>
                  <a:pt x="1526" y="268"/>
                </a:lnTo>
                <a:lnTo>
                  <a:pt x="1520" y="274"/>
                </a:lnTo>
                <a:lnTo>
                  <a:pt x="1514" y="278"/>
                </a:lnTo>
                <a:lnTo>
                  <a:pt x="1500" y="286"/>
                </a:lnTo>
                <a:lnTo>
                  <a:pt x="1486" y="288"/>
                </a:lnTo>
                <a:lnTo>
                  <a:pt x="1468" y="290"/>
                </a:lnTo>
                <a:lnTo>
                  <a:pt x="1450" y="292"/>
                </a:lnTo>
                <a:lnTo>
                  <a:pt x="1414" y="294"/>
                </a:lnTo>
                <a:lnTo>
                  <a:pt x="1338" y="302"/>
                </a:lnTo>
                <a:lnTo>
                  <a:pt x="1300" y="306"/>
                </a:lnTo>
                <a:lnTo>
                  <a:pt x="1260" y="306"/>
                </a:lnTo>
                <a:lnTo>
                  <a:pt x="1224" y="304"/>
                </a:lnTo>
                <a:lnTo>
                  <a:pt x="1180" y="300"/>
                </a:lnTo>
                <a:lnTo>
                  <a:pt x="1164" y="296"/>
                </a:lnTo>
                <a:lnTo>
                  <a:pt x="1152" y="292"/>
                </a:lnTo>
                <a:lnTo>
                  <a:pt x="1148" y="292"/>
                </a:lnTo>
                <a:lnTo>
                  <a:pt x="1148" y="290"/>
                </a:lnTo>
                <a:lnTo>
                  <a:pt x="1154" y="288"/>
                </a:lnTo>
                <a:lnTo>
                  <a:pt x="1266" y="266"/>
                </a:lnTo>
                <a:lnTo>
                  <a:pt x="1404" y="236"/>
                </a:lnTo>
                <a:lnTo>
                  <a:pt x="1420" y="232"/>
                </a:lnTo>
                <a:lnTo>
                  <a:pt x="1434" y="228"/>
                </a:lnTo>
                <a:lnTo>
                  <a:pt x="1446" y="222"/>
                </a:lnTo>
                <a:lnTo>
                  <a:pt x="1456" y="214"/>
                </a:lnTo>
                <a:lnTo>
                  <a:pt x="1464" y="206"/>
                </a:lnTo>
                <a:lnTo>
                  <a:pt x="1470" y="194"/>
                </a:lnTo>
                <a:lnTo>
                  <a:pt x="1474" y="182"/>
                </a:lnTo>
                <a:lnTo>
                  <a:pt x="1476" y="166"/>
                </a:lnTo>
                <a:lnTo>
                  <a:pt x="1476" y="122"/>
                </a:lnTo>
                <a:lnTo>
                  <a:pt x="1476" y="94"/>
                </a:lnTo>
                <a:lnTo>
                  <a:pt x="1474" y="80"/>
                </a:lnTo>
                <a:lnTo>
                  <a:pt x="1470" y="74"/>
                </a:lnTo>
                <a:lnTo>
                  <a:pt x="1468" y="74"/>
                </a:lnTo>
                <a:lnTo>
                  <a:pt x="1464" y="80"/>
                </a:lnTo>
                <a:lnTo>
                  <a:pt x="1462" y="86"/>
                </a:lnTo>
                <a:lnTo>
                  <a:pt x="1460" y="70"/>
                </a:lnTo>
                <a:lnTo>
                  <a:pt x="1452" y="34"/>
                </a:lnTo>
                <a:lnTo>
                  <a:pt x="1448" y="16"/>
                </a:lnTo>
                <a:lnTo>
                  <a:pt x="1444" y="4"/>
                </a:lnTo>
                <a:lnTo>
                  <a:pt x="1440" y="2"/>
                </a:lnTo>
                <a:lnTo>
                  <a:pt x="1438" y="0"/>
                </a:lnTo>
                <a:lnTo>
                  <a:pt x="1436" y="2"/>
                </a:lnTo>
                <a:lnTo>
                  <a:pt x="1432" y="8"/>
                </a:lnTo>
                <a:lnTo>
                  <a:pt x="1426" y="28"/>
                </a:lnTo>
                <a:lnTo>
                  <a:pt x="1422" y="50"/>
                </a:lnTo>
                <a:lnTo>
                  <a:pt x="1422" y="72"/>
                </a:lnTo>
                <a:lnTo>
                  <a:pt x="1422" y="96"/>
                </a:lnTo>
                <a:lnTo>
                  <a:pt x="1426" y="122"/>
                </a:lnTo>
                <a:lnTo>
                  <a:pt x="1426" y="132"/>
                </a:lnTo>
                <a:lnTo>
                  <a:pt x="1428" y="142"/>
                </a:lnTo>
                <a:lnTo>
                  <a:pt x="1426" y="148"/>
                </a:lnTo>
                <a:lnTo>
                  <a:pt x="1420" y="154"/>
                </a:lnTo>
                <a:lnTo>
                  <a:pt x="1414" y="158"/>
                </a:lnTo>
                <a:lnTo>
                  <a:pt x="1402" y="162"/>
                </a:lnTo>
                <a:lnTo>
                  <a:pt x="1228" y="168"/>
                </a:lnTo>
                <a:lnTo>
                  <a:pt x="1232" y="160"/>
                </a:lnTo>
                <a:lnTo>
                  <a:pt x="1236" y="150"/>
                </a:lnTo>
                <a:lnTo>
                  <a:pt x="1238" y="136"/>
                </a:lnTo>
                <a:lnTo>
                  <a:pt x="1246" y="128"/>
                </a:lnTo>
                <a:lnTo>
                  <a:pt x="1250" y="122"/>
                </a:lnTo>
                <a:lnTo>
                  <a:pt x="1254" y="116"/>
                </a:lnTo>
                <a:lnTo>
                  <a:pt x="1252" y="112"/>
                </a:lnTo>
                <a:lnTo>
                  <a:pt x="1250" y="106"/>
                </a:lnTo>
                <a:lnTo>
                  <a:pt x="1242" y="94"/>
                </a:lnTo>
                <a:lnTo>
                  <a:pt x="1230" y="82"/>
                </a:lnTo>
                <a:lnTo>
                  <a:pt x="1224" y="64"/>
                </a:lnTo>
                <a:lnTo>
                  <a:pt x="1216" y="50"/>
                </a:lnTo>
                <a:lnTo>
                  <a:pt x="1206" y="36"/>
                </a:lnTo>
                <a:lnTo>
                  <a:pt x="1186" y="34"/>
                </a:lnTo>
                <a:lnTo>
                  <a:pt x="1154" y="0"/>
                </a:lnTo>
                <a:lnTo>
                  <a:pt x="1132" y="4"/>
                </a:lnTo>
                <a:lnTo>
                  <a:pt x="1076" y="4"/>
                </a:lnTo>
                <a:lnTo>
                  <a:pt x="1028" y="32"/>
                </a:lnTo>
                <a:lnTo>
                  <a:pt x="1018" y="46"/>
                </a:lnTo>
                <a:lnTo>
                  <a:pt x="994" y="76"/>
                </a:lnTo>
                <a:lnTo>
                  <a:pt x="984" y="92"/>
                </a:lnTo>
                <a:lnTo>
                  <a:pt x="976" y="110"/>
                </a:lnTo>
                <a:lnTo>
                  <a:pt x="974" y="118"/>
                </a:lnTo>
                <a:lnTo>
                  <a:pt x="974" y="124"/>
                </a:lnTo>
                <a:lnTo>
                  <a:pt x="976" y="132"/>
                </a:lnTo>
                <a:lnTo>
                  <a:pt x="980" y="13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grpSp>
        <p:nvGrpSpPr>
          <p:cNvPr id="8" name="群組 54"/>
          <p:cNvGrpSpPr>
            <a:grpSpLocks/>
          </p:cNvGrpSpPr>
          <p:nvPr/>
        </p:nvGrpSpPr>
        <p:grpSpPr bwMode="auto">
          <a:xfrm>
            <a:off x="6589141" y="1512366"/>
            <a:ext cx="3708400" cy="6021388"/>
            <a:chOff x="-2956561" y="-14400032"/>
            <a:chExt cx="26034617" cy="37816619"/>
          </a:xfrm>
        </p:grpSpPr>
        <p:sp>
          <p:nvSpPr>
            <p:cNvPr id="9" name="手繪多邊形 3"/>
            <p:cNvSpPr/>
            <p:nvPr/>
          </p:nvSpPr>
          <p:spPr>
            <a:xfrm>
              <a:off x="-2956561" y="-14400032"/>
              <a:ext cx="23582727" cy="37816619"/>
            </a:xfrm>
            <a:custGeom>
              <a:avLst/>
              <a:gdLst>
                <a:gd name="connsiteX0" fmla="*/ 21122640 w 23134320"/>
                <a:gd name="connsiteY0" fmla="*/ 11887200 h 37307520"/>
                <a:gd name="connsiteX1" fmla="*/ 21122640 w 23134320"/>
                <a:gd name="connsiteY1" fmla="*/ 6675120 h 37307520"/>
                <a:gd name="connsiteX2" fmla="*/ 19568160 w 23134320"/>
                <a:gd name="connsiteY2" fmla="*/ 5486400 h 37307520"/>
                <a:gd name="connsiteX3" fmla="*/ 18653760 w 23134320"/>
                <a:gd name="connsiteY3" fmla="*/ 4389120 h 37307520"/>
                <a:gd name="connsiteX4" fmla="*/ 19110960 w 23134320"/>
                <a:gd name="connsiteY4" fmla="*/ 3383280 h 37307520"/>
                <a:gd name="connsiteX5" fmla="*/ 19202400 w 23134320"/>
                <a:gd name="connsiteY5" fmla="*/ 2743200 h 37307520"/>
                <a:gd name="connsiteX6" fmla="*/ 19293840 w 23134320"/>
                <a:gd name="connsiteY6" fmla="*/ 1554480 h 37307520"/>
                <a:gd name="connsiteX7" fmla="*/ 17922240 w 23134320"/>
                <a:gd name="connsiteY7" fmla="*/ 0 h 37307520"/>
                <a:gd name="connsiteX8" fmla="*/ 15819120 w 23134320"/>
                <a:gd name="connsiteY8" fmla="*/ 0 h 37307520"/>
                <a:gd name="connsiteX9" fmla="*/ 14996160 w 23134320"/>
                <a:gd name="connsiteY9" fmla="*/ 640080 h 37307520"/>
                <a:gd name="connsiteX10" fmla="*/ 14996160 w 23134320"/>
                <a:gd name="connsiteY10" fmla="*/ 1280160 h 37307520"/>
                <a:gd name="connsiteX11" fmla="*/ 14356080 w 23134320"/>
                <a:gd name="connsiteY11" fmla="*/ 1920240 h 37307520"/>
                <a:gd name="connsiteX12" fmla="*/ 14538960 w 23134320"/>
                <a:gd name="connsiteY12" fmla="*/ 2468880 h 37307520"/>
                <a:gd name="connsiteX13" fmla="*/ 14356080 w 23134320"/>
                <a:gd name="connsiteY13" fmla="*/ 3108960 h 37307520"/>
                <a:gd name="connsiteX14" fmla="*/ 14264640 w 23134320"/>
                <a:gd name="connsiteY14" fmla="*/ 4480560 h 37307520"/>
                <a:gd name="connsiteX15" fmla="*/ 14264640 w 23134320"/>
                <a:gd name="connsiteY15" fmla="*/ 4480560 h 37307520"/>
                <a:gd name="connsiteX16" fmla="*/ 13807440 w 23134320"/>
                <a:gd name="connsiteY16" fmla="*/ 5029200 h 37307520"/>
                <a:gd name="connsiteX17" fmla="*/ 11430000 w 23134320"/>
                <a:gd name="connsiteY17" fmla="*/ 5029200 h 37307520"/>
                <a:gd name="connsiteX18" fmla="*/ 8778240 w 23134320"/>
                <a:gd name="connsiteY18" fmla="*/ 3749040 h 37307520"/>
                <a:gd name="connsiteX19" fmla="*/ 6949440 w 23134320"/>
                <a:gd name="connsiteY19" fmla="*/ 3017520 h 37307520"/>
                <a:gd name="connsiteX20" fmla="*/ 3931920 w 23134320"/>
                <a:gd name="connsiteY20" fmla="*/ 1920240 h 37307520"/>
                <a:gd name="connsiteX21" fmla="*/ 3200400 w 23134320"/>
                <a:gd name="connsiteY21" fmla="*/ 1920240 h 37307520"/>
                <a:gd name="connsiteX22" fmla="*/ 0 w 23134320"/>
                <a:gd name="connsiteY22" fmla="*/ 822960 h 37307520"/>
                <a:gd name="connsiteX23" fmla="*/ 0 w 23134320"/>
                <a:gd name="connsiteY23" fmla="*/ 1554480 h 37307520"/>
                <a:gd name="connsiteX24" fmla="*/ 914400 w 23134320"/>
                <a:gd name="connsiteY24" fmla="*/ 1737360 h 37307520"/>
                <a:gd name="connsiteX25" fmla="*/ 1005840 w 23134320"/>
                <a:gd name="connsiteY25" fmla="*/ 3108960 h 37307520"/>
                <a:gd name="connsiteX26" fmla="*/ 1645920 w 23134320"/>
                <a:gd name="connsiteY26" fmla="*/ 3657600 h 37307520"/>
                <a:gd name="connsiteX27" fmla="*/ 1645920 w 23134320"/>
                <a:gd name="connsiteY27" fmla="*/ 3657600 h 37307520"/>
                <a:gd name="connsiteX28" fmla="*/ 2560320 w 23134320"/>
                <a:gd name="connsiteY28" fmla="*/ 3474720 h 37307520"/>
                <a:gd name="connsiteX29" fmla="*/ 3474720 w 23134320"/>
                <a:gd name="connsiteY29" fmla="*/ 3383280 h 37307520"/>
                <a:gd name="connsiteX30" fmla="*/ 6675120 w 23134320"/>
                <a:gd name="connsiteY30" fmla="*/ 5212080 h 37307520"/>
                <a:gd name="connsiteX31" fmla="*/ 9326880 w 23134320"/>
                <a:gd name="connsiteY31" fmla="*/ 6035040 h 37307520"/>
                <a:gd name="connsiteX32" fmla="*/ 9692640 w 23134320"/>
                <a:gd name="connsiteY32" fmla="*/ 7132320 h 37307520"/>
                <a:gd name="connsiteX33" fmla="*/ 11247120 w 23134320"/>
                <a:gd name="connsiteY33" fmla="*/ 7772400 h 37307520"/>
                <a:gd name="connsiteX34" fmla="*/ 12252960 w 23134320"/>
                <a:gd name="connsiteY34" fmla="*/ 9235440 h 37307520"/>
                <a:gd name="connsiteX35" fmla="*/ 12801600 w 23134320"/>
                <a:gd name="connsiteY35" fmla="*/ 10241280 h 37307520"/>
                <a:gd name="connsiteX36" fmla="*/ 12801600 w 23134320"/>
                <a:gd name="connsiteY36" fmla="*/ 12344400 h 37307520"/>
                <a:gd name="connsiteX37" fmla="*/ 13441680 w 23134320"/>
                <a:gd name="connsiteY37" fmla="*/ 15361920 h 37307520"/>
                <a:gd name="connsiteX38" fmla="*/ 13441680 w 23134320"/>
                <a:gd name="connsiteY38" fmla="*/ 16184880 h 37307520"/>
                <a:gd name="connsiteX39" fmla="*/ 12710160 w 23134320"/>
                <a:gd name="connsiteY39" fmla="*/ 17099280 h 37307520"/>
                <a:gd name="connsiteX40" fmla="*/ 12801600 w 23134320"/>
                <a:gd name="connsiteY40" fmla="*/ 25694640 h 37307520"/>
                <a:gd name="connsiteX41" fmla="*/ 13898880 w 23134320"/>
                <a:gd name="connsiteY41" fmla="*/ 29077920 h 37307520"/>
                <a:gd name="connsiteX42" fmla="*/ 13990320 w 23134320"/>
                <a:gd name="connsiteY42" fmla="*/ 29626560 h 37307520"/>
                <a:gd name="connsiteX43" fmla="*/ 14721840 w 23134320"/>
                <a:gd name="connsiteY43" fmla="*/ 30175200 h 37307520"/>
                <a:gd name="connsiteX44" fmla="*/ 13990320 w 23134320"/>
                <a:gd name="connsiteY44" fmla="*/ 30815280 h 37307520"/>
                <a:gd name="connsiteX45" fmla="*/ 13807440 w 23134320"/>
                <a:gd name="connsiteY45" fmla="*/ 33101280 h 37307520"/>
                <a:gd name="connsiteX46" fmla="*/ 13898880 w 23134320"/>
                <a:gd name="connsiteY46" fmla="*/ 34198560 h 37307520"/>
                <a:gd name="connsiteX47" fmla="*/ 12161520 w 23134320"/>
                <a:gd name="connsiteY47" fmla="*/ 34655760 h 37307520"/>
                <a:gd name="connsiteX48" fmla="*/ 12161520 w 23134320"/>
                <a:gd name="connsiteY48" fmla="*/ 35661600 h 37307520"/>
                <a:gd name="connsiteX49" fmla="*/ 13624560 w 23134320"/>
                <a:gd name="connsiteY49" fmla="*/ 36210240 h 37307520"/>
                <a:gd name="connsiteX50" fmla="*/ 14630400 w 23134320"/>
                <a:gd name="connsiteY50" fmla="*/ 36027360 h 37307520"/>
                <a:gd name="connsiteX51" fmla="*/ 16550640 w 23134320"/>
                <a:gd name="connsiteY51" fmla="*/ 35844480 h 37307520"/>
                <a:gd name="connsiteX52" fmla="*/ 17922240 w 23134320"/>
                <a:gd name="connsiteY52" fmla="*/ 35478720 h 37307520"/>
                <a:gd name="connsiteX53" fmla="*/ 18013680 w 23134320"/>
                <a:gd name="connsiteY53" fmla="*/ 34655760 h 37307520"/>
                <a:gd name="connsiteX54" fmla="*/ 17647920 w 23134320"/>
                <a:gd name="connsiteY54" fmla="*/ 32095440 h 37307520"/>
                <a:gd name="connsiteX55" fmla="*/ 17282160 w 23134320"/>
                <a:gd name="connsiteY55" fmla="*/ 30815280 h 37307520"/>
                <a:gd name="connsiteX56" fmla="*/ 17556480 w 23134320"/>
                <a:gd name="connsiteY56" fmla="*/ 29352240 h 37307520"/>
                <a:gd name="connsiteX57" fmla="*/ 17739360 w 23134320"/>
                <a:gd name="connsiteY57" fmla="*/ 26334720 h 37307520"/>
                <a:gd name="connsiteX58" fmla="*/ 17282160 w 23134320"/>
                <a:gd name="connsiteY58" fmla="*/ 25786080 h 37307520"/>
                <a:gd name="connsiteX59" fmla="*/ 17556480 w 23134320"/>
                <a:gd name="connsiteY59" fmla="*/ 25420320 h 37307520"/>
                <a:gd name="connsiteX60" fmla="*/ 18105120 w 23134320"/>
                <a:gd name="connsiteY60" fmla="*/ 26974800 h 37307520"/>
                <a:gd name="connsiteX61" fmla="*/ 18105120 w 23134320"/>
                <a:gd name="connsiteY61" fmla="*/ 28346400 h 37307520"/>
                <a:gd name="connsiteX62" fmla="*/ 18836640 w 23134320"/>
                <a:gd name="connsiteY62" fmla="*/ 33832800 h 37307520"/>
                <a:gd name="connsiteX63" fmla="*/ 18836640 w 23134320"/>
                <a:gd name="connsiteY63" fmla="*/ 35387280 h 37307520"/>
                <a:gd name="connsiteX64" fmla="*/ 19202400 w 23134320"/>
                <a:gd name="connsiteY64" fmla="*/ 35478720 h 37307520"/>
                <a:gd name="connsiteX65" fmla="*/ 17647920 w 23134320"/>
                <a:gd name="connsiteY65" fmla="*/ 36210240 h 37307520"/>
                <a:gd name="connsiteX66" fmla="*/ 18653760 w 23134320"/>
                <a:gd name="connsiteY66" fmla="*/ 37216080 h 37307520"/>
                <a:gd name="connsiteX67" fmla="*/ 21122640 w 23134320"/>
                <a:gd name="connsiteY67" fmla="*/ 37307520 h 37307520"/>
                <a:gd name="connsiteX68" fmla="*/ 23134320 w 23134320"/>
                <a:gd name="connsiteY68" fmla="*/ 35753040 h 37307520"/>
                <a:gd name="connsiteX69" fmla="*/ 22951440 w 23134320"/>
                <a:gd name="connsiteY69" fmla="*/ 33741360 h 37307520"/>
                <a:gd name="connsiteX70" fmla="*/ 22128480 w 23134320"/>
                <a:gd name="connsiteY70" fmla="*/ 32369760 h 37307520"/>
                <a:gd name="connsiteX71" fmla="*/ 21762720 w 23134320"/>
                <a:gd name="connsiteY71" fmla="*/ 27523440 h 37307520"/>
                <a:gd name="connsiteX72" fmla="*/ 20665440 w 23134320"/>
                <a:gd name="connsiteY72" fmla="*/ 24871680 h 37307520"/>
                <a:gd name="connsiteX73" fmla="*/ 20665440 w 23134320"/>
                <a:gd name="connsiteY73" fmla="*/ 21671280 h 37307520"/>
                <a:gd name="connsiteX74" fmla="*/ 20848320 w 23134320"/>
                <a:gd name="connsiteY74" fmla="*/ 17830800 h 37307520"/>
                <a:gd name="connsiteX75" fmla="*/ 20756880 w 23134320"/>
                <a:gd name="connsiteY75" fmla="*/ 16093440 h 37307520"/>
                <a:gd name="connsiteX76" fmla="*/ 20756880 w 23134320"/>
                <a:gd name="connsiteY76" fmla="*/ 14538960 h 37307520"/>
                <a:gd name="connsiteX77" fmla="*/ 21214080 w 23134320"/>
                <a:gd name="connsiteY77" fmla="*/ 11521440 h 37307520"/>
                <a:gd name="connsiteX0" fmla="*/ 21122640 w 23134320"/>
                <a:gd name="connsiteY0" fmla="*/ 11887200 h 37307520"/>
                <a:gd name="connsiteX1" fmla="*/ 21122640 w 23134320"/>
                <a:gd name="connsiteY1" fmla="*/ 6675120 h 37307520"/>
                <a:gd name="connsiteX2" fmla="*/ 19568160 w 23134320"/>
                <a:gd name="connsiteY2" fmla="*/ 5486400 h 37307520"/>
                <a:gd name="connsiteX3" fmla="*/ 18653760 w 23134320"/>
                <a:gd name="connsiteY3" fmla="*/ 4389120 h 37307520"/>
                <a:gd name="connsiteX4" fmla="*/ 19110960 w 23134320"/>
                <a:gd name="connsiteY4" fmla="*/ 3383280 h 37307520"/>
                <a:gd name="connsiteX5" fmla="*/ 19202400 w 23134320"/>
                <a:gd name="connsiteY5" fmla="*/ 2743200 h 37307520"/>
                <a:gd name="connsiteX6" fmla="*/ 19293840 w 23134320"/>
                <a:gd name="connsiteY6" fmla="*/ 1554480 h 37307520"/>
                <a:gd name="connsiteX7" fmla="*/ 17922240 w 23134320"/>
                <a:gd name="connsiteY7" fmla="*/ 0 h 37307520"/>
                <a:gd name="connsiteX8" fmla="*/ 15819120 w 23134320"/>
                <a:gd name="connsiteY8" fmla="*/ 0 h 37307520"/>
                <a:gd name="connsiteX9" fmla="*/ 14996160 w 23134320"/>
                <a:gd name="connsiteY9" fmla="*/ 640080 h 37307520"/>
                <a:gd name="connsiteX10" fmla="*/ 14996160 w 23134320"/>
                <a:gd name="connsiteY10" fmla="*/ 1280160 h 37307520"/>
                <a:gd name="connsiteX11" fmla="*/ 14356080 w 23134320"/>
                <a:gd name="connsiteY11" fmla="*/ 1920240 h 37307520"/>
                <a:gd name="connsiteX12" fmla="*/ 14538960 w 23134320"/>
                <a:gd name="connsiteY12" fmla="*/ 2468880 h 37307520"/>
                <a:gd name="connsiteX13" fmla="*/ 14356080 w 23134320"/>
                <a:gd name="connsiteY13" fmla="*/ 3108960 h 37307520"/>
                <a:gd name="connsiteX14" fmla="*/ 14264640 w 23134320"/>
                <a:gd name="connsiteY14" fmla="*/ 4480560 h 37307520"/>
                <a:gd name="connsiteX15" fmla="*/ 14264640 w 23134320"/>
                <a:gd name="connsiteY15" fmla="*/ 4480560 h 37307520"/>
                <a:gd name="connsiteX16" fmla="*/ 14411984 w 23134320"/>
                <a:gd name="connsiteY16" fmla="*/ 5400600 h 37307520"/>
                <a:gd name="connsiteX17" fmla="*/ 11430000 w 23134320"/>
                <a:gd name="connsiteY17" fmla="*/ 5029200 h 37307520"/>
                <a:gd name="connsiteX18" fmla="*/ 8778240 w 23134320"/>
                <a:gd name="connsiteY18" fmla="*/ 3749040 h 37307520"/>
                <a:gd name="connsiteX19" fmla="*/ 6949440 w 23134320"/>
                <a:gd name="connsiteY19" fmla="*/ 3017520 h 37307520"/>
                <a:gd name="connsiteX20" fmla="*/ 3931920 w 23134320"/>
                <a:gd name="connsiteY20" fmla="*/ 1920240 h 37307520"/>
                <a:gd name="connsiteX21" fmla="*/ 3200400 w 23134320"/>
                <a:gd name="connsiteY21" fmla="*/ 1920240 h 37307520"/>
                <a:gd name="connsiteX22" fmla="*/ 0 w 23134320"/>
                <a:gd name="connsiteY22" fmla="*/ 822960 h 37307520"/>
                <a:gd name="connsiteX23" fmla="*/ 0 w 23134320"/>
                <a:gd name="connsiteY23" fmla="*/ 1554480 h 37307520"/>
                <a:gd name="connsiteX24" fmla="*/ 914400 w 23134320"/>
                <a:gd name="connsiteY24" fmla="*/ 1737360 h 37307520"/>
                <a:gd name="connsiteX25" fmla="*/ 1005840 w 23134320"/>
                <a:gd name="connsiteY25" fmla="*/ 3108960 h 37307520"/>
                <a:gd name="connsiteX26" fmla="*/ 1645920 w 23134320"/>
                <a:gd name="connsiteY26" fmla="*/ 3657600 h 37307520"/>
                <a:gd name="connsiteX27" fmla="*/ 1645920 w 23134320"/>
                <a:gd name="connsiteY27" fmla="*/ 3657600 h 37307520"/>
                <a:gd name="connsiteX28" fmla="*/ 2560320 w 23134320"/>
                <a:gd name="connsiteY28" fmla="*/ 3474720 h 37307520"/>
                <a:gd name="connsiteX29" fmla="*/ 3474720 w 23134320"/>
                <a:gd name="connsiteY29" fmla="*/ 3383280 h 37307520"/>
                <a:gd name="connsiteX30" fmla="*/ 6675120 w 23134320"/>
                <a:gd name="connsiteY30" fmla="*/ 5212080 h 37307520"/>
                <a:gd name="connsiteX31" fmla="*/ 9326880 w 23134320"/>
                <a:gd name="connsiteY31" fmla="*/ 6035040 h 37307520"/>
                <a:gd name="connsiteX32" fmla="*/ 9692640 w 23134320"/>
                <a:gd name="connsiteY32" fmla="*/ 7132320 h 37307520"/>
                <a:gd name="connsiteX33" fmla="*/ 11247120 w 23134320"/>
                <a:gd name="connsiteY33" fmla="*/ 7772400 h 37307520"/>
                <a:gd name="connsiteX34" fmla="*/ 12252960 w 23134320"/>
                <a:gd name="connsiteY34" fmla="*/ 9235440 h 37307520"/>
                <a:gd name="connsiteX35" fmla="*/ 12801600 w 23134320"/>
                <a:gd name="connsiteY35" fmla="*/ 10241280 h 37307520"/>
                <a:gd name="connsiteX36" fmla="*/ 12801600 w 23134320"/>
                <a:gd name="connsiteY36" fmla="*/ 12344400 h 37307520"/>
                <a:gd name="connsiteX37" fmla="*/ 13441680 w 23134320"/>
                <a:gd name="connsiteY37" fmla="*/ 15361920 h 37307520"/>
                <a:gd name="connsiteX38" fmla="*/ 13441680 w 23134320"/>
                <a:gd name="connsiteY38" fmla="*/ 16184880 h 37307520"/>
                <a:gd name="connsiteX39" fmla="*/ 12710160 w 23134320"/>
                <a:gd name="connsiteY39" fmla="*/ 17099280 h 37307520"/>
                <a:gd name="connsiteX40" fmla="*/ 12801600 w 23134320"/>
                <a:gd name="connsiteY40" fmla="*/ 25694640 h 37307520"/>
                <a:gd name="connsiteX41" fmla="*/ 13898880 w 23134320"/>
                <a:gd name="connsiteY41" fmla="*/ 29077920 h 37307520"/>
                <a:gd name="connsiteX42" fmla="*/ 13990320 w 23134320"/>
                <a:gd name="connsiteY42" fmla="*/ 29626560 h 37307520"/>
                <a:gd name="connsiteX43" fmla="*/ 14721840 w 23134320"/>
                <a:gd name="connsiteY43" fmla="*/ 30175200 h 37307520"/>
                <a:gd name="connsiteX44" fmla="*/ 13990320 w 23134320"/>
                <a:gd name="connsiteY44" fmla="*/ 30815280 h 37307520"/>
                <a:gd name="connsiteX45" fmla="*/ 13807440 w 23134320"/>
                <a:gd name="connsiteY45" fmla="*/ 33101280 h 37307520"/>
                <a:gd name="connsiteX46" fmla="*/ 13898880 w 23134320"/>
                <a:gd name="connsiteY46" fmla="*/ 34198560 h 37307520"/>
                <a:gd name="connsiteX47" fmla="*/ 12161520 w 23134320"/>
                <a:gd name="connsiteY47" fmla="*/ 34655760 h 37307520"/>
                <a:gd name="connsiteX48" fmla="*/ 12161520 w 23134320"/>
                <a:gd name="connsiteY48" fmla="*/ 35661600 h 37307520"/>
                <a:gd name="connsiteX49" fmla="*/ 13624560 w 23134320"/>
                <a:gd name="connsiteY49" fmla="*/ 36210240 h 37307520"/>
                <a:gd name="connsiteX50" fmla="*/ 14630400 w 23134320"/>
                <a:gd name="connsiteY50" fmla="*/ 36027360 h 37307520"/>
                <a:gd name="connsiteX51" fmla="*/ 16550640 w 23134320"/>
                <a:gd name="connsiteY51" fmla="*/ 35844480 h 37307520"/>
                <a:gd name="connsiteX52" fmla="*/ 17922240 w 23134320"/>
                <a:gd name="connsiteY52" fmla="*/ 35478720 h 37307520"/>
                <a:gd name="connsiteX53" fmla="*/ 18013680 w 23134320"/>
                <a:gd name="connsiteY53" fmla="*/ 34655760 h 37307520"/>
                <a:gd name="connsiteX54" fmla="*/ 17647920 w 23134320"/>
                <a:gd name="connsiteY54" fmla="*/ 32095440 h 37307520"/>
                <a:gd name="connsiteX55" fmla="*/ 17282160 w 23134320"/>
                <a:gd name="connsiteY55" fmla="*/ 30815280 h 37307520"/>
                <a:gd name="connsiteX56" fmla="*/ 17556480 w 23134320"/>
                <a:gd name="connsiteY56" fmla="*/ 29352240 h 37307520"/>
                <a:gd name="connsiteX57" fmla="*/ 17739360 w 23134320"/>
                <a:gd name="connsiteY57" fmla="*/ 26334720 h 37307520"/>
                <a:gd name="connsiteX58" fmla="*/ 17282160 w 23134320"/>
                <a:gd name="connsiteY58" fmla="*/ 25786080 h 37307520"/>
                <a:gd name="connsiteX59" fmla="*/ 17556480 w 23134320"/>
                <a:gd name="connsiteY59" fmla="*/ 25420320 h 37307520"/>
                <a:gd name="connsiteX60" fmla="*/ 18105120 w 23134320"/>
                <a:gd name="connsiteY60" fmla="*/ 26974800 h 37307520"/>
                <a:gd name="connsiteX61" fmla="*/ 18105120 w 23134320"/>
                <a:gd name="connsiteY61" fmla="*/ 28346400 h 37307520"/>
                <a:gd name="connsiteX62" fmla="*/ 18836640 w 23134320"/>
                <a:gd name="connsiteY62" fmla="*/ 33832800 h 37307520"/>
                <a:gd name="connsiteX63" fmla="*/ 18836640 w 23134320"/>
                <a:gd name="connsiteY63" fmla="*/ 35387280 h 37307520"/>
                <a:gd name="connsiteX64" fmla="*/ 19202400 w 23134320"/>
                <a:gd name="connsiteY64" fmla="*/ 35478720 h 37307520"/>
                <a:gd name="connsiteX65" fmla="*/ 17647920 w 23134320"/>
                <a:gd name="connsiteY65" fmla="*/ 36210240 h 37307520"/>
                <a:gd name="connsiteX66" fmla="*/ 18653760 w 23134320"/>
                <a:gd name="connsiteY66" fmla="*/ 37216080 h 37307520"/>
                <a:gd name="connsiteX67" fmla="*/ 21122640 w 23134320"/>
                <a:gd name="connsiteY67" fmla="*/ 37307520 h 37307520"/>
                <a:gd name="connsiteX68" fmla="*/ 23134320 w 23134320"/>
                <a:gd name="connsiteY68" fmla="*/ 35753040 h 37307520"/>
                <a:gd name="connsiteX69" fmla="*/ 22951440 w 23134320"/>
                <a:gd name="connsiteY69" fmla="*/ 33741360 h 37307520"/>
                <a:gd name="connsiteX70" fmla="*/ 22128480 w 23134320"/>
                <a:gd name="connsiteY70" fmla="*/ 32369760 h 37307520"/>
                <a:gd name="connsiteX71" fmla="*/ 21762720 w 23134320"/>
                <a:gd name="connsiteY71" fmla="*/ 27523440 h 37307520"/>
                <a:gd name="connsiteX72" fmla="*/ 20665440 w 23134320"/>
                <a:gd name="connsiteY72" fmla="*/ 24871680 h 37307520"/>
                <a:gd name="connsiteX73" fmla="*/ 20665440 w 23134320"/>
                <a:gd name="connsiteY73" fmla="*/ 21671280 h 37307520"/>
                <a:gd name="connsiteX74" fmla="*/ 20848320 w 23134320"/>
                <a:gd name="connsiteY74" fmla="*/ 17830800 h 37307520"/>
                <a:gd name="connsiteX75" fmla="*/ 20756880 w 23134320"/>
                <a:gd name="connsiteY75" fmla="*/ 16093440 h 37307520"/>
                <a:gd name="connsiteX76" fmla="*/ 20756880 w 23134320"/>
                <a:gd name="connsiteY76" fmla="*/ 14538960 h 37307520"/>
                <a:gd name="connsiteX77" fmla="*/ 21214080 w 23134320"/>
                <a:gd name="connsiteY77" fmla="*/ 11521440 h 37307520"/>
                <a:gd name="connsiteX0" fmla="*/ 21122640 w 23134320"/>
                <a:gd name="connsiteY0" fmla="*/ 11887200 h 37307520"/>
                <a:gd name="connsiteX1" fmla="*/ 21122640 w 23134320"/>
                <a:gd name="connsiteY1" fmla="*/ 6675120 h 37307520"/>
                <a:gd name="connsiteX2" fmla="*/ 19568160 w 23134320"/>
                <a:gd name="connsiteY2" fmla="*/ 5486400 h 37307520"/>
                <a:gd name="connsiteX3" fmla="*/ 18653760 w 23134320"/>
                <a:gd name="connsiteY3" fmla="*/ 4389120 h 37307520"/>
                <a:gd name="connsiteX4" fmla="*/ 19110960 w 23134320"/>
                <a:gd name="connsiteY4" fmla="*/ 3383280 h 37307520"/>
                <a:gd name="connsiteX5" fmla="*/ 19202400 w 23134320"/>
                <a:gd name="connsiteY5" fmla="*/ 2743200 h 37307520"/>
                <a:gd name="connsiteX6" fmla="*/ 19293840 w 23134320"/>
                <a:gd name="connsiteY6" fmla="*/ 1554480 h 37307520"/>
                <a:gd name="connsiteX7" fmla="*/ 17922240 w 23134320"/>
                <a:gd name="connsiteY7" fmla="*/ 0 h 37307520"/>
                <a:gd name="connsiteX8" fmla="*/ 15819120 w 23134320"/>
                <a:gd name="connsiteY8" fmla="*/ 0 h 37307520"/>
                <a:gd name="connsiteX9" fmla="*/ 14996160 w 23134320"/>
                <a:gd name="connsiteY9" fmla="*/ 640080 h 37307520"/>
                <a:gd name="connsiteX10" fmla="*/ 14996160 w 23134320"/>
                <a:gd name="connsiteY10" fmla="*/ 1280160 h 37307520"/>
                <a:gd name="connsiteX11" fmla="*/ 14356080 w 23134320"/>
                <a:gd name="connsiteY11" fmla="*/ 1920240 h 37307520"/>
                <a:gd name="connsiteX12" fmla="*/ 14538960 w 23134320"/>
                <a:gd name="connsiteY12" fmla="*/ 2468880 h 37307520"/>
                <a:gd name="connsiteX13" fmla="*/ 14356080 w 23134320"/>
                <a:gd name="connsiteY13" fmla="*/ 3108960 h 37307520"/>
                <a:gd name="connsiteX14" fmla="*/ 14264640 w 23134320"/>
                <a:gd name="connsiteY14" fmla="*/ 4480560 h 37307520"/>
                <a:gd name="connsiteX15" fmla="*/ 14264640 w 23134320"/>
                <a:gd name="connsiteY15" fmla="*/ 4480560 h 37307520"/>
                <a:gd name="connsiteX16" fmla="*/ 14411984 w 23134320"/>
                <a:gd name="connsiteY16" fmla="*/ 5400600 h 37307520"/>
                <a:gd name="connsiteX17" fmla="*/ 11430000 w 23134320"/>
                <a:gd name="connsiteY17" fmla="*/ 5029200 h 37307520"/>
                <a:gd name="connsiteX18" fmla="*/ 8778240 w 23134320"/>
                <a:gd name="connsiteY18" fmla="*/ 3749040 h 37307520"/>
                <a:gd name="connsiteX19" fmla="*/ 6949440 w 23134320"/>
                <a:gd name="connsiteY19" fmla="*/ 3017520 h 37307520"/>
                <a:gd name="connsiteX20" fmla="*/ 3931920 w 23134320"/>
                <a:gd name="connsiteY20" fmla="*/ 1920240 h 37307520"/>
                <a:gd name="connsiteX21" fmla="*/ 3200400 w 23134320"/>
                <a:gd name="connsiteY21" fmla="*/ 1920240 h 37307520"/>
                <a:gd name="connsiteX22" fmla="*/ 0 w 23134320"/>
                <a:gd name="connsiteY22" fmla="*/ 822960 h 37307520"/>
                <a:gd name="connsiteX23" fmla="*/ 0 w 23134320"/>
                <a:gd name="connsiteY23" fmla="*/ 1554480 h 37307520"/>
                <a:gd name="connsiteX24" fmla="*/ 914400 w 23134320"/>
                <a:gd name="connsiteY24" fmla="*/ 1737360 h 37307520"/>
                <a:gd name="connsiteX25" fmla="*/ 1005840 w 23134320"/>
                <a:gd name="connsiteY25" fmla="*/ 3108960 h 37307520"/>
                <a:gd name="connsiteX26" fmla="*/ 1645920 w 23134320"/>
                <a:gd name="connsiteY26" fmla="*/ 3657600 h 37307520"/>
                <a:gd name="connsiteX27" fmla="*/ 1645920 w 23134320"/>
                <a:gd name="connsiteY27" fmla="*/ 3657600 h 37307520"/>
                <a:gd name="connsiteX28" fmla="*/ 2560320 w 23134320"/>
                <a:gd name="connsiteY28" fmla="*/ 3474720 h 37307520"/>
                <a:gd name="connsiteX29" fmla="*/ 3474720 w 23134320"/>
                <a:gd name="connsiteY29" fmla="*/ 3383280 h 37307520"/>
                <a:gd name="connsiteX30" fmla="*/ 6675120 w 23134320"/>
                <a:gd name="connsiteY30" fmla="*/ 5212080 h 37307520"/>
                <a:gd name="connsiteX31" fmla="*/ 9326880 w 23134320"/>
                <a:gd name="connsiteY31" fmla="*/ 6035040 h 37307520"/>
                <a:gd name="connsiteX32" fmla="*/ 9692640 w 23134320"/>
                <a:gd name="connsiteY32" fmla="*/ 7132320 h 37307520"/>
                <a:gd name="connsiteX33" fmla="*/ 11247120 w 23134320"/>
                <a:gd name="connsiteY33" fmla="*/ 7772400 h 37307520"/>
                <a:gd name="connsiteX34" fmla="*/ 12252960 w 23134320"/>
                <a:gd name="connsiteY34" fmla="*/ 9235440 h 37307520"/>
                <a:gd name="connsiteX35" fmla="*/ 12801600 w 23134320"/>
                <a:gd name="connsiteY35" fmla="*/ 10241280 h 37307520"/>
                <a:gd name="connsiteX36" fmla="*/ 12801600 w 23134320"/>
                <a:gd name="connsiteY36" fmla="*/ 12344400 h 37307520"/>
                <a:gd name="connsiteX37" fmla="*/ 13441680 w 23134320"/>
                <a:gd name="connsiteY37" fmla="*/ 15361920 h 37307520"/>
                <a:gd name="connsiteX38" fmla="*/ 13441680 w 23134320"/>
                <a:gd name="connsiteY38" fmla="*/ 16184880 h 37307520"/>
                <a:gd name="connsiteX39" fmla="*/ 12710160 w 23134320"/>
                <a:gd name="connsiteY39" fmla="*/ 17099280 h 37307520"/>
                <a:gd name="connsiteX40" fmla="*/ 12801600 w 23134320"/>
                <a:gd name="connsiteY40" fmla="*/ 25694640 h 37307520"/>
                <a:gd name="connsiteX41" fmla="*/ 13898880 w 23134320"/>
                <a:gd name="connsiteY41" fmla="*/ 29077920 h 37307520"/>
                <a:gd name="connsiteX42" fmla="*/ 13990320 w 23134320"/>
                <a:gd name="connsiteY42" fmla="*/ 29626560 h 37307520"/>
                <a:gd name="connsiteX43" fmla="*/ 14721840 w 23134320"/>
                <a:gd name="connsiteY43" fmla="*/ 30175200 h 37307520"/>
                <a:gd name="connsiteX44" fmla="*/ 13990320 w 23134320"/>
                <a:gd name="connsiteY44" fmla="*/ 30815280 h 37307520"/>
                <a:gd name="connsiteX45" fmla="*/ 13807440 w 23134320"/>
                <a:gd name="connsiteY45" fmla="*/ 33101280 h 37307520"/>
                <a:gd name="connsiteX46" fmla="*/ 13898880 w 23134320"/>
                <a:gd name="connsiteY46" fmla="*/ 34198560 h 37307520"/>
                <a:gd name="connsiteX47" fmla="*/ 12161520 w 23134320"/>
                <a:gd name="connsiteY47" fmla="*/ 34655760 h 37307520"/>
                <a:gd name="connsiteX48" fmla="*/ 12161520 w 23134320"/>
                <a:gd name="connsiteY48" fmla="*/ 35661600 h 37307520"/>
                <a:gd name="connsiteX49" fmla="*/ 13624560 w 23134320"/>
                <a:gd name="connsiteY49" fmla="*/ 36210240 h 37307520"/>
                <a:gd name="connsiteX50" fmla="*/ 14630400 w 23134320"/>
                <a:gd name="connsiteY50" fmla="*/ 36027360 h 37307520"/>
                <a:gd name="connsiteX51" fmla="*/ 16550640 w 23134320"/>
                <a:gd name="connsiteY51" fmla="*/ 35844480 h 37307520"/>
                <a:gd name="connsiteX52" fmla="*/ 17922240 w 23134320"/>
                <a:gd name="connsiteY52" fmla="*/ 35478720 h 37307520"/>
                <a:gd name="connsiteX53" fmla="*/ 18013680 w 23134320"/>
                <a:gd name="connsiteY53" fmla="*/ 34655760 h 37307520"/>
                <a:gd name="connsiteX54" fmla="*/ 17647920 w 23134320"/>
                <a:gd name="connsiteY54" fmla="*/ 32095440 h 37307520"/>
                <a:gd name="connsiteX55" fmla="*/ 17282160 w 23134320"/>
                <a:gd name="connsiteY55" fmla="*/ 30815280 h 37307520"/>
                <a:gd name="connsiteX56" fmla="*/ 17556480 w 23134320"/>
                <a:gd name="connsiteY56" fmla="*/ 29352240 h 37307520"/>
                <a:gd name="connsiteX57" fmla="*/ 17739360 w 23134320"/>
                <a:gd name="connsiteY57" fmla="*/ 26334720 h 37307520"/>
                <a:gd name="connsiteX58" fmla="*/ 17282160 w 23134320"/>
                <a:gd name="connsiteY58" fmla="*/ 25786080 h 37307520"/>
                <a:gd name="connsiteX59" fmla="*/ 17556480 w 23134320"/>
                <a:gd name="connsiteY59" fmla="*/ 25420320 h 37307520"/>
                <a:gd name="connsiteX60" fmla="*/ 18105120 w 23134320"/>
                <a:gd name="connsiteY60" fmla="*/ 26974800 h 37307520"/>
                <a:gd name="connsiteX61" fmla="*/ 18105120 w 23134320"/>
                <a:gd name="connsiteY61" fmla="*/ 28346400 h 37307520"/>
                <a:gd name="connsiteX62" fmla="*/ 18836640 w 23134320"/>
                <a:gd name="connsiteY62" fmla="*/ 33832800 h 37307520"/>
                <a:gd name="connsiteX63" fmla="*/ 18836640 w 23134320"/>
                <a:gd name="connsiteY63" fmla="*/ 35387280 h 37307520"/>
                <a:gd name="connsiteX64" fmla="*/ 19202400 w 23134320"/>
                <a:gd name="connsiteY64" fmla="*/ 35478720 h 37307520"/>
                <a:gd name="connsiteX65" fmla="*/ 17647920 w 23134320"/>
                <a:gd name="connsiteY65" fmla="*/ 36210240 h 37307520"/>
                <a:gd name="connsiteX66" fmla="*/ 18653760 w 23134320"/>
                <a:gd name="connsiteY66" fmla="*/ 37216080 h 37307520"/>
                <a:gd name="connsiteX67" fmla="*/ 21122640 w 23134320"/>
                <a:gd name="connsiteY67" fmla="*/ 37307520 h 37307520"/>
                <a:gd name="connsiteX68" fmla="*/ 23134320 w 23134320"/>
                <a:gd name="connsiteY68" fmla="*/ 35753040 h 37307520"/>
                <a:gd name="connsiteX69" fmla="*/ 22951440 w 23134320"/>
                <a:gd name="connsiteY69" fmla="*/ 33741360 h 37307520"/>
                <a:gd name="connsiteX70" fmla="*/ 22128480 w 23134320"/>
                <a:gd name="connsiteY70" fmla="*/ 32369760 h 37307520"/>
                <a:gd name="connsiteX71" fmla="*/ 21762720 w 23134320"/>
                <a:gd name="connsiteY71" fmla="*/ 27523440 h 37307520"/>
                <a:gd name="connsiteX72" fmla="*/ 20665440 w 23134320"/>
                <a:gd name="connsiteY72" fmla="*/ 24871680 h 37307520"/>
                <a:gd name="connsiteX73" fmla="*/ 20665440 w 23134320"/>
                <a:gd name="connsiteY73" fmla="*/ 21671280 h 37307520"/>
                <a:gd name="connsiteX74" fmla="*/ 20848320 w 23134320"/>
                <a:gd name="connsiteY74" fmla="*/ 17830800 h 37307520"/>
                <a:gd name="connsiteX75" fmla="*/ 20756880 w 23134320"/>
                <a:gd name="connsiteY75" fmla="*/ 16093440 h 37307520"/>
                <a:gd name="connsiteX76" fmla="*/ 20756880 w 23134320"/>
                <a:gd name="connsiteY76" fmla="*/ 14538960 h 37307520"/>
                <a:gd name="connsiteX77" fmla="*/ 21214080 w 23134320"/>
                <a:gd name="connsiteY77" fmla="*/ 11521440 h 37307520"/>
                <a:gd name="connsiteX0" fmla="*/ 21122640 w 23134320"/>
                <a:gd name="connsiteY0" fmla="*/ 12146280 h 37566600"/>
                <a:gd name="connsiteX1" fmla="*/ 21122640 w 23134320"/>
                <a:gd name="connsiteY1" fmla="*/ 6934200 h 37566600"/>
                <a:gd name="connsiteX2" fmla="*/ 19568160 w 23134320"/>
                <a:gd name="connsiteY2" fmla="*/ 5745480 h 37566600"/>
                <a:gd name="connsiteX3" fmla="*/ 18653760 w 23134320"/>
                <a:gd name="connsiteY3" fmla="*/ 4648200 h 37566600"/>
                <a:gd name="connsiteX4" fmla="*/ 19110960 w 23134320"/>
                <a:gd name="connsiteY4" fmla="*/ 3642360 h 37566600"/>
                <a:gd name="connsiteX5" fmla="*/ 19202400 w 23134320"/>
                <a:gd name="connsiteY5" fmla="*/ 3002280 h 37566600"/>
                <a:gd name="connsiteX6" fmla="*/ 19293840 w 23134320"/>
                <a:gd name="connsiteY6" fmla="*/ 1813560 h 37566600"/>
                <a:gd name="connsiteX7" fmla="*/ 17922240 w 23134320"/>
                <a:gd name="connsiteY7" fmla="*/ 259080 h 37566600"/>
                <a:gd name="connsiteX8" fmla="*/ 15819120 w 23134320"/>
                <a:gd name="connsiteY8" fmla="*/ 259080 h 37566600"/>
                <a:gd name="connsiteX9" fmla="*/ 14996160 w 23134320"/>
                <a:gd name="connsiteY9" fmla="*/ 899160 h 37566600"/>
                <a:gd name="connsiteX10" fmla="*/ 14996160 w 23134320"/>
                <a:gd name="connsiteY10" fmla="*/ 1539240 h 37566600"/>
                <a:gd name="connsiteX11" fmla="*/ 14356080 w 23134320"/>
                <a:gd name="connsiteY11" fmla="*/ 2179320 h 37566600"/>
                <a:gd name="connsiteX12" fmla="*/ 14538960 w 23134320"/>
                <a:gd name="connsiteY12" fmla="*/ 2727960 h 37566600"/>
                <a:gd name="connsiteX13" fmla="*/ 14356080 w 23134320"/>
                <a:gd name="connsiteY13" fmla="*/ 3368040 h 37566600"/>
                <a:gd name="connsiteX14" fmla="*/ 14264640 w 23134320"/>
                <a:gd name="connsiteY14" fmla="*/ 4739640 h 37566600"/>
                <a:gd name="connsiteX15" fmla="*/ 14264640 w 23134320"/>
                <a:gd name="connsiteY15" fmla="*/ 4739640 h 37566600"/>
                <a:gd name="connsiteX16" fmla="*/ 14411984 w 23134320"/>
                <a:gd name="connsiteY16" fmla="*/ 5659680 h 37566600"/>
                <a:gd name="connsiteX17" fmla="*/ 11430000 w 23134320"/>
                <a:gd name="connsiteY17" fmla="*/ 5288280 h 37566600"/>
                <a:gd name="connsiteX18" fmla="*/ 8778240 w 23134320"/>
                <a:gd name="connsiteY18" fmla="*/ 4008120 h 37566600"/>
                <a:gd name="connsiteX19" fmla="*/ 6949440 w 23134320"/>
                <a:gd name="connsiteY19" fmla="*/ 3276600 h 37566600"/>
                <a:gd name="connsiteX20" fmla="*/ 3931920 w 23134320"/>
                <a:gd name="connsiteY20" fmla="*/ 2179320 h 37566600"/>
                <a:gd name="connsiteX21" fmla="*/ 3200400 w 23134320"/>
                <a:gd name="connsiteY21" fmla="*/ 2179320 h 37566600"/>
                <a:gd name="connsiteX22" fmla="*/ 0 w 23134320"/>
                <a:gd name="connsiteY22" fmla="*/ 1082040 h 37566600"/>
                <a:gd name="connsiteX23" fmla="*/ 0 w 23134320"/>
                <a:gd name="connsiteY23" fmla="*/ 1813560 h 37566600"/>
                <a:gd name="connsiteX24" fmla="*/ 914400 w 23134320"/>
                <a:gd name="connsiteY24" fmla="*/ 1996440 h 37566600"/>
                <a:gd name="connsiteX25" fmla="*/ 1005840 w 23134320"/>
                <a:gd name="connsiteY25" fmla="*/ 3368040 h 37566600"/>
                <a:gd name="connsiteX26" fmla="*/ 1645920 w 23134320"/>
                <a:gd name="connsiteY26" fmla="*/ 3916680 h 37566600"/>
                <a:gd name="connsiteX27" fmla="*/ 1645920 w 23134320"/>
                <a:gd name="connsiteY27" fmla="*/ 3916680 h 37566600"/>
                <a:gd name="connsiteX28" fmla="*/ 2560320 w 23134320"/>
                <a:gd name="connsiteY28" fmla="*/ 3733800 h 37566600"/>
                <a:gd name="connsiteX29" fmla="*/ 3474720 w 23134320"/>
                <a:gd name="connsiteY29" fmla="*/ 3642360 h 37566600"/>
                <a:gd name="connsiteX30" fmla="*/ 6675120 w 23134320"/>
                <a:gd name="connsiteY30" fmla="*/ 5471160 h 37566600"/>
                <a:gd name="connsiteX31" fmla="*/ 9326880 w 23134320"/>
                <a:gd name="connsiteY31" fmla="*/ 6294120 h 37566600"/>
                <a:gd name="connsiteX32" fmla="*/ 9692640 w 23134320"/>
                <a:gd name="connsiteY32" fmla="*/ 7391400 h 37566600"/>
                <a:gd name="connsiteX33" fmla="*/ 11247120 w 23134320"/>
                <a:gd name="connsiteY33" fmla="*/ 8031480 h 37566600"/>
                <a:gd name="connsiteX34" fmla="*/ 12252960 w 23134320"/>
                <a:gd name="connsiteY34" fmla="*/ 9494520 h 37566600"/>
                <a:gd name="connsiteX35" fmla="*/ 12801600 w 23134320"/>
                <a:gd name="connsiteY35" fmla="*/ 10500360 h 37566600"/>
                <a:gd name="connsiteX36" fmla="*/ 12801600 w 23134320"/>
                <a:gd name="connsiteY36" fmla="*/ 12603480 h 37566600"/>
                <a:gd name="connsiteX37" fmla="*/ 13441680 w 23134320"/>
                <a:gd name="connsiteY37" fmla="*/ 15621000 h 37566600"/>
                <a:gd name="connsiteX38" fmla="*/ 13441680 w 23134320"/>
                <a:gd name="connsiteY38" fmla="*/ 16443960 h 37566600"/>
                <a:gd name="connsiteX39" fmla="*/ 12710160 w 23134320"/>
                <a:gd name="connsiteY39" fmla="*/ 17358360 h 37566600"/>
                <a:gd name="connsiteX40" fmla="*/ 12801600 w 23134320"/>
                <a:gd name="connsiteY40" fmla="*/ 25953720 h 37566600"/>
                <a:gd name="connsiteX41" fmla="*/ 13898880 w 23134320"/>
                <a:gd name="connsiteY41" fmla="*/ 29337000 h 37566600"/>
                <a:gd name="connsiteX42" fmla="*/ 13990320 w 23134320"/>
                <a:gd name="connsiteY42" fmla="*/ 29885640 h 37566600"/>
                <a:gd name="connsiteX43" fmla="*/ 14721840 w 23134320"/>
                <a:gd name="connsiteY43" fmla="*/ 30434280 h 37566600"/>
                <a:gd name="connsiteX44" fmla="*/ 13990320 w 23134320"/>
                <a:gd name="connsiteY44" fmla="*/ 31074360 h 37566600"/>
                <a:gd name="connsiteX45" fmla="*/ 13807440 w 23134320"/>
                <a:gd name="connsiteY45" fmla="*/ 33360360 h 37566600"/>
                <a:gd name="connsiteX46" fmla="*/ 13898880 w 23134320"/>
                <a:gd name="connsiteY46" fmla="*/ 34457640 h 37566600"/>
                <a:gd name="connsiteX47" fmla="*/ 12161520 w 23134320"/>
                <a:gd name="connsiteY47" fmla="*/ 34914840 h 37566600"/>
                <a:gd name="connsiteX48" fmla="*/ 12161520 w 23134320"/>
                <a:gd name="connsiteY48" fmla="*/ 35920680 h 37566600"/>
                <a:gd name="connsiteX49" fmla="*/ 13624560 w 23134320"/>
                <a:gd name="connsiteY49" fmla="*/ 36469320 h 37566600"/>
                <a:gd name="connsiteX50" fmla="*/ 14630400 w 23134320"/>
                <a:gd name="connsiteY50" fmla="*/ 36286440 h 37566600"/>
                <a:gd name="connsiteX51" fmla="*/ 16550640 w 23134320"/>
                <a:gd name="connsiteY51" fmla="*/ 36103560 h 37566600"/>
                <a:gd name="connsiteX52" fmla="*/ 17922240 w 23134320"/>
                <a:gd name="connsiteY52" fmla="*/ 35737800 h 37566600"/>
                <a:gd name="connsiteX53" fmla="*/ 18013680 w 23134320"/>
                <a:gd name="connsiteY53" fmla="*/ 34914840 h 37566600"/>
                <a:gd name="connsiteX54" fmla="*/ 17647920 w 23134320"/>
                <a:gd name="connsiteY54" fmla="*/ 32354520 h 37566600"/>
                <a:gd name="connsiteX55" fmla="*/ 17282160 w 23134320"/>
                <a:gd name="connsiteY55" fmla="*/ 31074360 h 37566600"/>
                <a:gd name="connsiteX56" fmla="*/ 17556480 w 23134320"/>
                <a:gd name="connsiteY56" fmla="*/ 29611320 h 37566600"/>
                <a:gd name="connsiteX57" fmla="*/ 17739360 w 23134320"/>
                <a:gd name="connsiteY57" fmla="*/ 26593800 h 37566600"/>
                <a:gd name="connsiteX58" fmla="*/ 17282160 w 23134320"/>
                <a:gd name="connsiteY58" fmla="*/ 26045160 h 37566600"/>
                <a:gd name="connsiteX59" fmla="*/ 17556480 w 23134320"/>
                <a:gd name="connsiteY59" fmla="*/ 25679400 h 37566600"/>
                <a:gd name="connsiteX60" fmla="*/ 18105120 w 23134320"/>
                <a:gd name="connsiteY60" fmla="*/ 27233880 h 37566600"/>
                <a:gd name="connsiteX61" fmla="*/ 18105120 w 23134320"/>
                <a:gd name="connsiteY61" fmla="*/ 28605480 h 37566600"/>
                <a:gd name="connsiteX62" fmla="*/ 18836640 w 23134320"/>
                <a:gd name="connsiteY62" fmla="*/ 34091880 h 37566600"/>
                <a:gd name="connsiteX63" fmla="*/ 18836640 w 23134320"/>
                <a:gd name="connsiteY63" fmla="*/ 35646360 h 37566600"/>
                <a:gd name="connsiteX64" fmla="*/ 19202400 w 23134320"/>
                <a:gd name="connsiteY64" fmla="*/ 35737800 h 37566600"/>
                <a:gd name="connsiteX65" fmla="*/ 17647920 w 23134320"/>
                <a:gd name="connsiteY65" fmla="*/ 36469320 h 37566600"/>
                <a:gd name="connsiteX66" fmla="*/ 18653760 w 23134320"/>
                <a:gd name="connsiteY66" fmla="*/ 37475160 h 37566600"/>
                <a:gd name="connsiteX67" fmla="*/ 21122640 w 23134320"/>
                <a:gd name="connsiteY67" fmla="*/ 37566600 h 37566600"/>
                <a:gd name="connsiteX68" fmla="*/ 23134320 w 23134320"/>
                <a:gd name="connsiteY68" fmla="*/ 36012120 h 37566600"/>
                <a:gd name="connsiteX69" fmla="*/ 22951440 w 23134320"/>
                <a:gd name="connsiteY69" fmla="*/ 34000440 h 37566600"/>
                <a:gd name="connsiteX70" fmla="*/ 22128480 w 23134320"/>
                <a:gd name="connsiteY70" fmla="*/ 32628840 h 37566600"/>
                <a:gd name="connsiteX71" fmla="*/ 21762720 w 23134320"/>
                <a:gd name="connsiteY71" fmla="*/ 27782520 h 37566600"/>
                <a:gd name="connsiteX72" fmla="*/ 20665440 w 23134320"/>
                <a:gd name="connsiteY72" fmla="*/ 25130760 h 37566600"/>
                <a:gd name="connsiteX73" fmla="*/ 20665440 w 23134320"/>
                <a:gd name="connsiteY73" fmla="*/ 21930360 h 37566600"/>
                <a:gd name="connsiteX74" fmla="*/ 20848320 w 23134320"/>
                <a:gd name="connsiteY74" fmla="*/ 18089880 h 37566600"/>
                <a:gd name="connsiteX75" fmla="*/ 20756880 w 23134320"/>
                <a:gd name="connsiteY75" fmla="*/ 16352520 h 37566600"/>
                <a:gd name="connsiteX76" fmla="*/ 20756880 w 23134320"/>
                <a:gd name="connsiteY76" fmla="*/ 14798040 h 37566600"/>
                <a:gd name="connsiteX77" fmla="*/ 21214080 w 23134320"/>
                <a:gd name="connsiteY77" fmla="*/ 11780520 h 37566600"/>
                <a:gd name="connsiteX0" fmla="*/ 21122640 w 23134320"/>
                <a:gd name="connsiteY0" fmla="*/ 12146280 h 37566600"/>
                <a:gd name="connsiteX1" fmla="*/ 21122640 w 23134320"/>
                <a:gd name="connsiteY1" fmla="*/ 6934200 h 37566600"/>
                <a:gd name="connsiteX2" fmla="*/ 19568160 w 23134320"/>
                <a:gd name="connsiteY2" fmla="*/ 5745480 h 37566600"/>
                <a:gd name="connsiteX3" fmla="*/ 18653760 w 23134320"/>
                <a:gd name="connsiteY3" fmla="*/ 4648200 h 37566600"/>
                <a:gd name="connsiteX4" fmla="*/ 19110960 w 23134320"/>
                <a:gd name="connsiteY4" fmla="*/ 3642360 h 37566600"/>
                <a:gd name="connsiteX5" fmla="*/ 19202400 w 23134320"/>
                <a:gd name="connsiteY5" fmla="*/ 3002280 h 37566600"/>
                <a:gd name="connsiteX6" fmla="*/ 19293840 w 23134320"/>
                <a:gd name="connsiteY6" fmla="*/ 1813560 h 37566600"/>
                <a:gd name="connsiteX7" fmla="*/ 17922240 w 23134320"/>
                <a:gd name="connsiteY7" fmla="*/ 259080 h 37566600"/>
                <a:gd name="connsiteX8" fmla="*/ 15819120 w 23134320"/>
                <a:gd name="connsiteY8" fmla="*/ 259080 h 37566600"/>
                <a:gd name="connsiteX9" fmla="*/ 14996160 w 23134320"/>
                <a:gd name="connsiteY9" fmla="*/ 899160 h 37566600"/>
                <a:gd name="connsiteX10" fmla="*/ 14996160 w 23134320"/>
                <a:gd name="connsiteY10" fmla="*/ 1539240 h 37566600"/>
                <a:gd name="connsiteX11" fmla="*/ 14356080 w 23134320"/>
                <a:gd name="connsiteY11" fmla="*/ 2179320 h 37566600"/>
                <a:gd name="connsiteX12" fmla="*/ 14538960 w 23134320"/>
                <a:gd name="connsiteY12" fmla="*/ 2727960 h 37566600"/>
                <a:gd name="connsiteX13" fmla="*/ 14356080 w 23134320"/>
                <a:gd name="connsiteY13" fmla="*/ 3368040 h 37566600"/>
                <a:gd name="connsiteX14" fmla="*/ 14264640 w 23134320"/>
                <a:gd name="connsiteY14" fmla="*/ 4739640 h 37566600"/>
                <a:gd name="connsiteX15" fmla="*/ 14264640 w 23134320"/>
                <a:gd name="connsiteY15" fmla="*/ 4739640 h 37566600"/>
                <a:gd name="connsiteX16" fmla="*/ 14411984 w 23134320"/>
                <a:gd name="connsiteY16" fmla="*/ 5659680 h 37566600"/>
                <a:gd name="connsiteX17" fmla="*/ 11430000 w 23134320"/>
                <a:gd name="connsiteY17" fmla="*/ 5288280 h 37566600"/>
                <a:gd name="connsiteX18" fmla="*/ 8778240 w 23134320"/>
                <a:gd name="connsiteY18" fmla="*/ 4008120 h 37566600"/>
                <a:gd name="connsiteX19" fmla="*/ 6949440 w 23134320"/>
                <a:gd name="connsiteY19" fmla="*/ 3276600 h 37566600"/>
                <a:gd name="connsiteX20" fmla="*/ 3931920 w 23134320"/>
                <a:gd name="connsiteY20" fmla="*/ 2179320 h 37566600"/>
                <a:gd name="connsiteX21" fmla="*/ 3200400 w 23134320"/>
                <a:gd name="connsiteY21" fmla="*/ 2179320 h 37566600"/>
                <a:gd name="connsiteX22" fmla="*/ 0 w 23134320"/>
                <a:gd name="connsiteY22" fmla="*/ 1082040 h 37566600"/>
                <a:gd name="connsiteX23" fmla="*/ 0 w 23134320"/>
                <a:gd name="connsiteY23" fmla="*/ 1813560 h 37566600"/>
                <a:gd name="connsiteX24" fmla="*/ 914400 w 23134320"/>
                <a:gd name="connsiteY24" fmla="*/ 1996440 h 37566600"/>
                <a:gd name="connsiteX25" fmla="*/ 1005840 w 23134320"/>
                <a:gd name="connsiteY25" fmla="*/ 3368040 h 37566600"/>
                <a:gd name="connsiteX26" fmla="*/ 1645920 w 23134320"/>
                <a:gd name="connsiteY26" fmla="*/ 3916680 h 37566600"/>
                <a:gd name="connsiteX27" fmla="*/ 1645920 w 23134320"/>
                <a:gd name="connsiteY27" fmla="*/ 3916680 h 37566600"/>
                <a:gd name="connsiteX28" fmla="*/ 2560320 w 23134320"/>
                <a:gd name="connsiteY28" fmla="*/ 3733800 h 37566600"/>
                <a:gd name="connsiteX29" fmla="*/ 3474720 w 23134320"/>
                <a:gd name="connsiteY29" fmla="*/ 3642360 h 37566600"/>
                <a:gd name="connsiteX30" fmla="*/ 6675120 w 23134320"/>
                <a:gd name="connsiteY30" fmla="*/ 5471160 h 37566600"/>
                <a:gd name="connsiteX31" fmla="*/ 9326880 w 23134320"/>
                <a:gd name="connsiteY31" fmla="*/ 6294120 h 37566600"/>
                <a:gd name="connsiteX32" fmla="*/ 9692640 w 23134320"/>
                <a:gd name="connsiteY32" fmla="*/ 7391400 h 37566600"/>
                <a:gd name="connsiteX33" fmla="*/ 11247120 w 23134320"/>
                <a:gd name="connsiteY33" fmla="*/ 8031480 h 37566600"/>
                <a:gd name="connsiteX34" fmla="*/ 12252960 w 23134320"/>
                <a:gd name="connsiteY34" fmla="*/ 9494520 h 37566600"/>
                <a:gd name="connsiteX35" fmla="*/ 12801600 w 23134320"/>
                <a:gd name="connsiteY35" fmla="*/ 10500360 h 37566600"/>
                <a:gd name="connsiteX36" fmla="*/ 12801600 w 23134320"/>
                <a:gd name="connsiteY36" fmla="*/ 12603480 h 37566600"/>
                <a:gd name="connsiteX37" fmla="*/ 13441680 w 23134320"/>
                <a:gd name="connsiteY37" fmla="*/ 15621000 h 37566600"/>
                <a:gd name="connsiteX38" fmla="*/ 13441680 w 23134320"/>
                <a:gd name="connsiteY38" fmla="*/ 16443960 h 37566600"/>
                <a:gd name="connsiteX39" fmla="*/ 12710160 w 23134320"/>
                <a:gd name="connsiteY39" fmla="*/ 17358360 h 37566600"/>
                <a:gd name="connsiteX40" fmla="*/ 12801600 w 23134320"/>
                <a:gd name="connsiteY40" fmla="*/ 25953720 h 37566600"/>
                <a:gd name="connsiteX41" fmla="*/ 13898880 w 23134320"/>
                <a:gd name="connsiteY41" fmla="*/ 29337000 h 37566600"/>
                <a:gd name="connsiteX42" fmla="*/ 13990320 w 23134320"/>
                <a:gd name="connsiteY42" fmla="*/ 29885640 h 37566600"/>
                <a:gd name="connsiteX43" fmla="*/ 14721840 w 23134320"/>
                <a:gd name="connsiteY43" fmla="*/ 30434280 h 37566600"/>
                <a:gd name="connsiteX44" fmla="*/ 13990320 w 23134320"/>
                <a:gd name="connsiteY44" fmla="*/ 31074360 h 37566600"/>
                <a:gd name="connsiteX45" fmla="*/ 13807440 w 23134320"/>
                <a:gd name="connsiteY45" fmla="*/ 33360360 h 37566600"/>
                <a:gd name="connsiteX46" fmla="*/ 13898880 w 23134320"/>
                <a:gd name="connsiteY46" fmla="*/ 34457640 h 37566600"/>
                <a:gd name="connsiteX47" fmla="*/ 12161520 w 23134320"/>
                <a:gd name="connsiteY47" fmla="*/ 34914840 h 37566600"/>
                <a:gd name="connsiteX48" fmla="*/ 12161520 w 23134320"/>
                <a:gd name="connsiteY48" fmla="*/ 35920680 h 37566600"/>
                <a:gd name="connsiteX49" fmla="*/ 13624560 w 23134320"/>
                <a:gd name="connsiteY49" fmla="*/ 36469320 h 37566600"/>
                <a:gd name="connsiteX50" fmla="*/ 14630400 w 23134320"/>
                <a:gd name="connsiteY50" fmla="*/ 36286440 h 37566600"/>
                <a:gd name="connsiteX51" fmla="*/ 16550640 w 23134320"/>
                <a:gd name="connsiteY51" fmla="*/ 36103560 h 37566600"/>
                <a:gd name="connsiteX52" fmla="*/ 17922240 w 23134320"/>
                <a:gd name="connsiteY52" fmla="*/ 35737800 h 37566600"/>
                <a:gd name="connsiteX53" fmla="*/ 18013680 w 23134320"/>
                <a:gd name="connsiteY53" fmla="*/ 34914840 h 37566600"/>
                <a:gd name="connsiteX54" fmla="*/ 17647920 w 23134320"/>
                <a:gd name="connsiteY54" fmla="*/ 32354520 h 37566600"/>
                <a:gd name="connsiteX55" fmla="*/ 17282160 w 23134320"/>
                <a:gd name="connsiteY55" fmla="*/ 31074360 h 37566600"/>
                <a:gd name="connsiteX56" fmla="*/ 17556480 w 23134320"/>
                <a:gd name="connsiteY56" fmla="*/ 29611320 h 37566600"/>
                <a:gd name="connsiteX57" fmla="*/ 17739360 w 23134320"/>
                <a:gd name="connsiteY57" fmla="*/ 26593800 h 37566600"/>
                <a:gd name="connsiteX58" fmla="*/ 17282160 w 23134320"/>
                <a:gd name="connsiteY58" fmla="*/ 26045160 h 37566600"/>
                <a:gd name="connsiteX59" fmla="*/ 17556480 w 23134320"/>
                <a:gd name="connsiteY59" fmla="*/ 25679400 h 37566600"/>
                <a:gd name="connsiteX60" fmla="*/ 18105120 w 23134320"/>
                <a:gd name="connsiteY60" fmla="*/ 27233880 h 37566600"/>
                <a:gd name="connsiteX61" fmla="*/ 18105120 w 23134320"/>
                <a:gd name="connsiteY61" fmla="*/ 28605480 h 37566600"/>
                <a:gd name="connsiteX62" fmla="*/ 18836640 w 23134320"/>
                <a:gd name="connsiteY62" fmla="*/ 34091880 h 37566600"/>
                <a:gd name="connsiteX63" fmla="*/ 18836640 w 23134320"/>
                <a:gd name="connsiteY63" fmla="*/ 35646360 h 37566600"/>
                <a:gd name="connsiteX64" fmla="*/ 19202400 w 23134320"/>
                <a:gd name="connsiteY64" fmla="*/ 35737800 h 37566600"/>
                <a:gd name="connsiteX65" fmla="*/ 17647920 w 23134320"/>
                <a:gd name="connsiteY65" fmla="*/ 36469320 h 37566600"/>
                <a:gd name="connsiteX66" fmla="*/ 18653760 w 23134320"/>
                <a:gd name="connsiteY66" fmla="*/ 37475160 h 37566600"/>
                <a:gd name="connsiteX67" fmla="*/ 21122640 w 23134320"/>
                <a:gd name="connsiteY67" fmla="*/ 37566600 h 37566600"/>
                <a:gd name="connsiteX68" fmla="*/ 23134320 w 23134320"/>
                <a:gd name="connsiteY68" fmla="*/ 36012120 h 37566600"/>
                <a:gd name="connsiteX69" fmla="*/ 22951440 w 23134320"/>
                <a:gd name="connsiteY69" fmla="*/ 34000440 h 37566600"/>
                <a:gd name="connsiteX70" fmla="*/ 22128480 w 23134320"/>
                <a:gd name="connsiteY70" fmla="*/ 32628840 h 37566600"/>
                <a:gd name="connsiteX71" fmla="*/ 21762720 w 23134320"/>
                <a:gd name="connsiteY71" fmla="*/ 27782520 h 37566600"/>
                <a:gd name="connsiteX72" fmla="*/ 20665440 w 23134320"/>
                <a:gd name="connsiteY72" fmla="*/ 25130760 h 37566600"/>
                <a:gd name="connsiteX73" fmla="*/ 20665440 w 23134320"/>
                <a:gd name="connsiteY73" fmla="*/ 21930360 h 37566600"/>
                <a:gd name="connsiteX74" fmla="*/ 20848320 w 23134320"/>
                <a:gd name="connsiteY74" fmla="*/ 18089880 h 37566600"/>
                <a:gd name="connsiteX75" fmla="*/ 20756880 w 23134320"/>
                <a:gd name="connsiteY75" fmla="*/ 16352520 h 37566600"/>
                <a:gd name="connsiteX76" fmla="*/ 20756880 w 23134320"/>
                <a:gd name="connsiteY76" fmla="*/ 14798040 h 37566600"/>
                <a:gd name="connsiteX77" fmla="*/ 21214080 w 23134320"/>
                <a:gd name="connsiteY77" fmla="*/ 11780520 h 37566600"/>
                <a:gd name="connsiteX0" fmla="*/ 21122640 w 23134320"/>
                <a:gd name="connsiteY0" fmla="*/ 12146280 h 37566600"/>
                <a:gd name="connsiteX1" fmla="*/ 21122640 w 23134320"/>
                <a:gd name="connsiteY1" fmla="*/ 6934200 h 37566600"/>
                <a:gd name="connsiteX2" fmla="*/ 19568160 w 23134320"/>
                <a:gd name="connsiteY2" fmla="*/ 5745480 h 37566600"/>
                <a:gd name="connsiteX3" fmla="*/ 18653760 w 23134320"/>
                <a:gd name="connsiteY3" fmla="*/ 4648200 h 37566600"/>
                <a:gd name="connsiteX4" fmla="*/ 19110960 w 23134320"/>
                <a:gd name="connsiteY4" fmla="*/ 3642360 h 37566600"/>
                <a:gd name="connsiteX5" fmla="*/ 19202400 w 23134320"/>
                <a:gd name="connsiteY5" fmla="*/ 3002280 h 37566600"/>
                <a:gd name="connsiteX6" fmla="*/ 19293840 w 23134320"/>
                <a:gd name="connsiteY6" fmla="*/ 1813560 h 37566600"/>
                <a:gd name="connsiteX7" fmla="*/ 17922240 w 23134320"/>
                <a:gd name="connsiteY7" fmla="*/ 259080 h 37566600"/>
                <a:gd name="connsiteX8" fmla="*/ 15819120 w 23134320"/>
                <a:gd name="connsiteY8" fmla="*/ 259080 h 37566600"/>
                <a:gd name="connsiteX9" fmla="*/ 14996160 w 23134320"/>
                <a:gd name="connsiteY9" fmla="*/ 899160 h 37566600"/>
                <a:gd name="connsiteX10" fmla="*/ 14996160 w 23134320"/>
                <a:gd name="connsiteY10" fmla="*/ 1539240 h 37566600"/>
                <a:gd name="connsiteX11" fmla="*/ 14356080 w 23134320"/>
                <a:gd name="connsiteY11" fmla="*/ 2179320 h 37566600"/>
                <a:gd name="connsiteX12" fmla="*/ 14538960 w 23134320"/>
                <a:gd name="connsiteY12" fmla="*/ 2727960 h 37566600"/>
                <a:gd name="connsiteX13" fmla="*/ 14356080 w 23134320"/>
                <a:gd name="connsiteY13" fmla="*/ 3368040 h 37566600"/>
                <a:gd name="connsiteX14" fmla="*/ 14264640 w 23134320"/>
                <a:gd name="connsiteY14" fmla="*/ 4739640 h 37566600"/>
                <a:gd name="connsiteX15" fmla="*/ 14264640 w 23134320"/>
                <a:gd name="connsiteY15" fmla="*/ 4739640 h 37566600"/>
                <a:gd name="connsiteX16" fmla="*/ 14411984 w 23134320"/>
                <a:gd name="connsiteY16" fmla="*/ 5659680 h 37566600"/>
                <a:gd name="connsiteX17" fmla="*/ 11430000 w 23134320"/>
                <a:gd name="connsiteY17" fmla="*/ 5288280 h 37566600"/>
                <a:gd name="connsiteX18" fmla="*/ 8778240 w 23134320"/>
                <a:gd name="connsiteY18" fmla="*/ 4008120 h 37566600"/>
                <a:gd name="connsiteX19" fmla="*/ 6949440 w 23134320"/>
                <a:gd name="connsiteY19" fmla="*/ 3276600 h 37566600"/>
                <a:gd name="connsiteX20" fmla="*/ 3931920 w 23134320"/>
                <a:gd name="connsiteY20" fmla="*/ 2179320 h 37566600"/>
                <a:gd name="connsiteX21" fmla="*/ 3200400 w 23134320"/>
                <a:gd name="connsiteY21" fmla="*/ 2179320 h 37566600"/>
                <a:gd name="connsiteX22" fmla="*/ 0 w 23134320"/>
                <a:gd name="connsiteY22" fmla="*/ 1082040 h 37566600"/>
                <a:gd name="connsiteX23" fmla="*/ 0 w 23134320"/>
                <a:gd name="connsiteY23" fmla="*/ 1813560 h 37566600"/>
                <a:gd name="connsiteX24" fmla="*/ 914400 w 23134320"/>
                <a:gd name="connsiteY24" fmla="*/ 1996440 h 37566600"/>
                <a:gd name="connsiteX25" fmla="*/ 1005840 w 23134320"/>
                <a:gd name="connsiteY25" fmla="*/ 3368040 h 37566600"/>
                <a:gd name="connsiteX26" fmla="*/ 1645920 w 23134320"/>
                <a:gd name="connsiteY26" fmla="*/ 3916680 h 37566600"/>
                <a:gd name="connsiteX27" fmla="*/ 1645920 w 23134320"/>
                <a:gd name="connsiteY27" fmla="*/ 3916680 h 37566600"/>
                <a:gd name="connsiteX28" fmla="*/ 2560320 w 23134320"/>
                <a:gd name="connsiteY28" fmla="*/ 3733800 h 37566600"/>
                <a:gd name="connsiteX29" fmla="*/ 3474720 w 23134320"/>
                <a:gd name="connsiteY29" fmla="*/ 3642360 h 37566600"/>
                <a:gd name="connsiteX30" fmla="*/ 6675120 w 23134320"/>
                <a:gd name="connsiteY30" fmla="*/ 5471160 h 37566600"/>
                <a:gd name="connsiteX31" fmla="*/ 9326880 w 23134320"/>
                <a:gd name="connsiteY31" fmla="*/ 6294120 h 37566600"/>
                <a:gd name="connsiteX32" fmla="*/ 9692640 w 23134320"/>
                <a:gd name="connsiteY32" fmla="*/ 7391400 h 37566600"/>
                <a:gd name="connsiteX33" fmla="*/ 11247120 w 23134320"/>
                <a:gd name="connsiteY33" fmla="*/ 8031480 h 37566600"/>
                <a:gd name="connsiteX34" fmla="*/ 12252960 w 23134320"/>
                <a:gd name="connsiteY34" fmla="*/ 9494520 h 37566600"/>
                <a:gd name="connsiteX35" fmla="*/ 12801600 w 23134320"/>
                <a:gd name="connsiteY35" fmla="*/ 10500360 h 37566600"/>
                <a:gd name="connsiteX36" fmla="*/ 12801600 w 23134320"/>
                <a:gd name="connsiteY36" fmla="*/ 12603480 h 37566600"/>
                <a:gd name="connsiteX37" fmla="*/ 13441680 w 23134320"/>
                <a:gd name="connsiteY37" fmla="*/ 15621000 h 37566600"/>
                <a:gd name="connsiteX38" fmla="*/ 13441680 w 23134320"/>
                <a:gd name="connsiteY38" fmla="*/ 16443960 h 37566600"/>
                <a:gd name="connsiteX39" fmla="*/ 12710160 w 23134320"/>
                <a:gd name="connsiteY39" fmla="*/ 17358360 h 37566600"/>
                <a:gd name="connsiteX40" fmla="*/ 12801600 w 23134320"/>
                <a:gd name="connsiteY40" fmla="*/ 25953720 h 37566600"/>
                <a:gd name="connsiteX41" fmla="*/ 13898880 w 23134320"/>
                <a:gd name="connsiteY41" fmla="*/ 29337000 h 37566600"/>
                <a:gd name="connsiteX42" fmla="*/ 13990320 w 23134320"/>
                <a:gd name="connsiteY42" fmla="*/ 29885640 h 37566600"/>
                <a:gd name="connsiteX43" fmla="*/ 14721840 w 23134320"/>
                <a:gd name="connsiteY43" fmla="*/ 30434280 h 37566600"/>
                <a:gd name="connsiteX44" fmla="*/ 13990320 w 23134320"/>
                <a:gd name="connsiteY44" fmla="*/ 31074360 h 37566600"/>
                <a:gd name="connsiteX45" fmla="*/ 13807440 w 23134320"/>
                <a:gd name="connsiteY45" fmla="*/ 33360360 h 37566600"/>
                <a:gd name="connsiteX46" fmla="*/ 13898880 w 23134320"/>
                <a:gd name="connsiteY46" fmla="*/ 34457640 h 37566600"/>
                <a:gd name="connsiteX47" fmla="*/ 12161520 w 23134320"/>
                <a:gd name="connsiteY47" fmla="*/ 34914840 h 37566600"/>
                <a:gd name="connsiteX48" fmla="*/ 12161520 w 23134320"/>
                <a:gd name="connsiteY48" fmla="*/ 35920680 h 37566600"/>
                <a:gd name="connsiteX49" fmla="*/ 13624560 w 23134320"/>
                <a:gd name="connsiteY49" fmla="*/ 36469320 h 37566600"/>
                <a:gd name="connsiteX50" fmla="*/ 14630400 w 23134320"/>
                <a:gd name="connsiteY50" fmla="*/ 36286440 h 37566600"/>
                <a:gd name="connsiteX51" fmla="*/ 16550640 w 23134320"/>
                <a:gd name="connsiteY51" fmla="*/ 36103560 h 37566600"/>
                <a:gd name="connsiteX52" fmla="*/ 17922240 w 23134320"/>
                <a:gd name="connsiteY52" fmla="*/ 35737800 h 37566600"/>
                <a:gd name="connsiteX53" fmla="*/ 18013680 w 23134320"/>
                <a:gd name="connsiteY53" fmla="*/ 34914840 h 37566600"/>
                <a:gd name="connsiteX54" fmla="*/ 17647920 w 23134320"/>
                <a:gd name="connsiteY54" fmla="*/ 32354520 h 37566600"/>
                <a:gd name="connsiteX55" fmla="*/ 17282160 w 23134320"/>
                <a:gd name="connsiteY55" fmla="*/ 31074360 h 37566600"/>
                <a:gd name="connsiteX56" fmla="*/ 17556480 w 23134320"/>
                <a:gd name="connsiteY56" fmla="*/ 29611320 h 37566600"/>
                <a:gd name="connsiteX57" fmla="*/ 17739360 w 23134320"/>
                <a:gd name="connsiteY57" fmla="*/ 26593800 h 37566600"/>
                <a:gd name="connsiteX58" fmla="*/ 17282160 w 23134320"/>
                <a:gd name="connsiteY58" fmla="*/ 26045160 h 37566600"/>
                <a:gd name="connsiteX59" fmla="*/ 17556480 w 23134320"/>
                <a:gd name="connsiteY59" fmla="*/ 25679400 h 37566600"/>
                <a:gd name="connsiteX60" fmla="*/ 18105120 w 23134320"/>
                <a:gd name="connsiteY60" fmla="*/ 27233880 h 37566600"/>
                <a:gd name="connsiteX61" fmla="*/ 18105120 w 23134320"/>
                <a:gd name="connsiteY61" fmla="*/ 28605480 h 37566600"/>
                <a:gd name="connsiteX62" fmla="*/ 18836640 w 23134320"/>
                <a:gd name="connsiteY62" fmla="*/ 34091880 h 37566600"/>
                <a:gd name="connsiteX63" fmla="*/ 18836640 w 23134320"/>
                <a:gd name="connsiteY63" fmla="*/ 35646360 h 37566600"/>
                <a:gd name="connsiteX64" fmla="*/ 19202400 w 23134320"/>
                <a:gd name="connsiteY64" fmla="*/ 35737800 h 37566600"/>
                <a:gd name="connsiteX65" fmla="*/ 17647920 w 23134320"/>
                <a:gd name="connsiteY65" fmla="*/ 36469320 h 37566600"/>
                <a:gd name="connsiteX66" fmla="*/ 18653760 w 23134320"/>
                <a:gd name="connsiteY66" fmla="*/ 37475160 h 37566600"/>
                <a:gd name="connsiteX67" fmla="*/ 21122640 w 23134320"/>
                <a:gd name="connsiteY67" fmla="*/ 37566600 h 37566600"/>
                <a:gd name="connsiteX68" fmla="*/ 23134320 w 23134320"/>
                <a:gd name="connsiteY68" fmla="*/ 36012120 h 37566600"/>
                <a:gd name="connsiteX69" fmla="*/ 22951440 w 23134320"/>
                <a:gd name="connsiteY69" fmla="*/ 34000440 h 37566600"/>
                <a:gd name="connsiteX70" fmla="*/ 22128480 w 23134320"/>
                <a:gd name="connsiteY70" fmla="*/ 32628840 h 37566600"/>
                <a:gd name="connsiteX71" fmla="*/ 21762720 w 23134320"/>
                <a:gd name="connsiteY71" fmla="*/ 27782520 h 37566600"/>
                <a:gd name="connsiteX72" fmla="*/ 20665440 w 23134320"/>
                <a:gd name="connsiteY72" fmla="*/ 25130760 h 37566600"/>
                <a:gd name="connsiteX73" fmla="*/ 20665440 w 23134320"/>
                <a:gd name="connsiteY73" fmla="*/ 21930360 h 37566600"/>
                <a:gd name="connsiteX74" fmla="*/ 20848320 w 23134320"/>
                <a:gd name="connsiteY74" fmla="*/ 18089880 h 37566600"/>
                <a:gd name="connsiteX75" fmla="*/ 20756880 w 23134320"/>
                <a:gd name="connsiteY75" fmla="*/ 16352520 h 37566600"/>
                <a:gd name="connsiteX76" fmla="*/ 20756880 w 23134320"/>
                <a:gd name="connsiteY76" fmla="*/ 14798040 h 37566600"/>
                <a:gd name="connsiteX77" fmla="*/ 21214080 w 23134320"/>
                <a:gd name="connsiteY77" fmla="*/ 11780520 h 37566600"/>
                <a:gd name="connsiteX0" fmla="*/ 21122640 w 23134320"/>
                <a:gd name="connsiteY0" fmla="*/ 12146280 h 37566600"/>
                <a:gd name="connsiteX1" fmla="*/ 21122640 w 23134320"/>
                <a:gd name="connsiteY1" fmla="*/ 6934200 h 37566600"/>
                <a:gd name="connsiteX2" fmla="*/ 19568160 w 23134320"/>
                <a:gd name="connsiteY2" fmla="*/ 5745480 h 37566600"/>
                <a:gd name="connsiteX3" fmla="*/ 18653760 w 23134320"/>
                <a:gd name="connsiteY3" fmla="*/ 4648200 h 37566600"/>
                <a:gd name="connsiteX4" fmla="*/ 19110960 w 23134320"/>
                <a:gd name="connsiteY4" fmla="*/ 3642360 h 37566600"/>
                <a:gd name="connsiteX5" fmla="*/ 19202400 w 23134320"/>
                <a:gd name="connsiteY5" fmla="*/ 3002280 h 37566600"/>
                <a:gd name="connsiteX6" fmla="*/ 19293840 w 23134320"/>
                <a:gd name="connsiteY6" fmla="*/ 1813560 h 37566600"/>
                <a:gd name="connsiteX7" fmla="*/ 17922240 w 23134320"/>
                <a:gd name="connsiteY7" fmla="*/ 259080 h 37566600"/>
                <a:gd name="connsiteX8" fmla="*/ 15819120 w 23134320"/>
                <a:gd name="connsiteY8" fmla="*/ 259080 h 37566600"/>
                <a:gd name="connsiteX9" fmla="*/ 14996160 w 23134320"/>
                <a:gd name="connsiteY9" fmla="*/ 899160 h 37566600"/>
                <a:gd name="connsiteX10" fmla="*/ 14996160 w 23134320"/>
                <a:gd name="connsiteY10" fmla="*/ 1539240 h 37566600"/>
                <a:gd name="connsiteX11" fmla="*/ 14356080 w 23134320"/>
                <a:gd name="connsiteY11" fmla="*/ 2179320 h 37566600"/>
                <a:gd name="connsiteX12" fmla="*/ 14538960 w 23134320"/>
                <a:gd name="connsiteY12" fmla="*/ 2727960 h 37566600"/>
                <a:gd name="connsiteX13" fmla="*/ 14356080 w 23134320"/>
                <a:gd name="connsiteY13" fmla="*/ 3368040 h 37566600"/>
                <a:gd name="connsiteX14" fmla="*/ 14264640 w 23134320"/>
                <a:gd name="connsiteY14" fmla="*/ 4739640 h 37566600"/>
                <a:gd name="connsiteX15" fmla="*/ 14264640 w 23134320"/>
                <a:gd name="connsiteY15" fmla="*/ 4739640 h 37566600"/>
                <a:gd name="connsiteX16" fmla="*/ 14411984 w 23134320"/>
                <a:gd name="connsiteY16" fmla="*/ 5659680 h 37566600"/>
                <a:gd name="connsiteX17" fmla="*/ 11430000 w 23134320"/>
                <a:gd name="connsiteY17" fmla="*/ 5288280 h 37566600"/>
                <a:gd name="connsiteX18" fmla="*/ 8778240 w 23134320"/>
                <a:gd name="connsiteY18" fmla="*/ 4008120 h 37566600"/>
                <a:gd name="connsiteX19" fmla="*/ 6949440 w 23134320"/>
                <a:gd name="connsiteY19" fmla="*/ 3276600 h 37566600"/>
                <a:gd name="connsiteX20" fmla="*/ 3931920 w 23134320"/>
                <a:gd name="connsiteY20" fmla="*/ 2179320 h 37566600"/>
                <a:gd name="connsiteX21" fmla="*/ 3200400 w 23134320"/>
                <a:gd name="connsiteY21" fmla="*/ 2179320 h 37566600"/>
                <a:gd name="connsiteX22" fmla="*/ 0 w 23134320"/>
                <a:gd name="connsiteY22" fmla="*/ 1082040 h 37566600"/>
                <a:gd name="connsiteX23" fmla="*/ 0 w 23134320"/>
                <a:gd name="connsiteY23" fmla="*/ 1813560 h 37566600"/>
                <a:gd name="connsiteX24" fmla="*/ 914400 w 23134320"/>
                <a:gd name="connsiteY24" fmla="*/ 1996440 h 37566600"/>
                <a:gd name="connsiteX25" fmla="*/ 1005840 w 23134320"/>
                <a:gd name="connsiteY25" fmla="*/ 3368040 h 37566600"/>
                <a:gd name="connsiteX26" fmla="*/ 1645920 w 23134320"/>
                <a:gd name="connsiteY26" fmla="*/ 3916680 h 37566600"/>
                <a:gd name="connsiteX27" fmla="*/ 1645920 w 23134320"/>
                <a:gd name="connsiteY27" fmla="*/ 3916680 h 37566600"/>
                <a:gd name="connsiteX28" fmla="*/ 2560320 w 23134320"/>
                <a:gd name="connsiteY28" fmla="*/ 3733800 h 37566600"/>
                <a:gd name="connsiteX29" fmla="*/ 3474720 w 23134320"/>
                <a:gd name="connsiteY29" fmla="*/ 3642360 h 37566600"/>
                <a:gd name="connsiteX30" fmla="*/ 6675120 w 23134320"/>
                <a:gd name="connsiteY30" fmla="*/ 5471160 h 37566600"/>
                <a:gd name="connsiteX31" fmla="*/ 9326880 w 23134320"/>
                <a:gd name="connsiteY31" fmla="*/ 6294120 h 37566600"/>
                <a:gd name="connsiteX32" fmla="*/ 9692640 w 23134320"/>
                <a:gd name="connsiteY32" fmla="*/ 7391400 h 37566600"/>
                <a:gd name="connsiteX33" fmla="*/ 11247120 w 23134320"/>
                <a:gd name="connsiteY33" fmla="*/ 8031480 h 37566600"/>
                <a:gd name="connsiteX34" fmla="*/ 12252960 w 23134320"/>
                <a:gd name="connsiteY34" fmla="*/ 9494520 h 37566600"/>
                <a:gd name="connsiteX35" fmla="*/ 12801600 w 23134320"/>
                <a:gd name="connsiteY35" fmla="*/ 10500360 h 37566600"/>
                <a:gd name="connsiteX36" fmla="*/ 12801600 w 23134320"/>
                <a:gd name="connsiteY36" fmla="*/ 12603480 h 37566600"/>
                <a:gd name="connsiteX37" fmla="*/ 13441680 w 23134320"/>
                <a:gd name="connsiteY37" fmla="*/ 15621000 h 37566600"/>
                <a:gd name="connsiteX38" fmla="*/ 13441680 w 23134320"/>
                <a:gd name="connsiteY38" fmla="*/ 16443960 h 37566600"/>
                <a:gd name="connsiteX39" fmla="*/ 12710160 w 23134320"/>
                <a:gd name="connsiteY39" fmla="*/ 17358360 h 37566600"/>
                <a:gd name="connsiteX40" fmla="*/ 12801600 w 23134320"/>
                <a:gd name="connsiteY40" fmla="*/ 25953720 h 37566600"/>
                <a:gd name="connsiteX41" fmla="*/ 13898880 w 23134320"/>
                <a:gd name="connsiteY41" fmla="*/ 29337000 h 37566600"/>
                <a:gd name="connsiteX42" fmla="*/ 13990320 w 23134320"/>
                <a:gd name="connsiteY42" fmla="*/ 29885640 h 37566600"/>
                <a:gd name="connsiteX43" fmla="*/ 14721840 w 23134320"/>
                <a:gd name="connsiteY43" fmla="*/ 30434280 h 37566600"/>
                <a:gd name="connsiteX44" fmla="*/ 13990320 w 23134320"/>
                <a:gd name="connsiteY44" fmla="*/ 31074360 h 37566600"/>
                <a:gd name="connsiteX45" fmla="*/ 13807440 w 23134320"/>
                <a:gd name="connsiteY45" fmla="*/ 33360360 h 37566600"/>
                <a:gd name="connsiteX46" fmla="*/ 13898880 w 23134320"/>
                <a:gd name="connsiteY46" fmla="*/ 34457640 h 37566600"/>
                <a:gd name="connsiteX47" fmla="*/ 12161520 w 23134320"/>
                <a:gd name="connsiteY47" fmla="*/ 34914840 h 37566600"/>
                <a:gd name="connsiteX48" fmla="*/ 12161520 w 23134320"/>
                <a:gd name="connsiteY48" fmla="*/ 35920680 h 37566600"/>
                <a:gd name="connsiteX49" fmla="*/ 13624560 w 23134320"/>
                <a:gd name="connsiteY49" fmla="*/ 36469320 h 37566600"/>
                <a:gd name="connsiteX50" fmla="*/ 14630400 w 23134320"/>
                <a:gd name="connsiteY50" fmla="*/ 36286440 h 37566600"/>
                <a:gd name="connsiteX51" fmla="*/ 16550640 w 23134320"/>
                <a:gd name="connsiteY51" fmla="*/ 36103560 h 37566600"/>
                <a:gd name="connsiteX52" fmla="*/ 17922240 w 23134320"/>
                <a:gd name="connsiteY52" fmla="*/ 35737800 h 37566600"/>
                <a:gd name="connsiteX53" fmla="*/ 18013680 w 23134320"/>
                <a:gd name="connsiteY53" fmla="*/ 34914840 h 37566600"/>
                <a:gd name="connsiteX54" fmla="*/ 17647920 w 23134320"/>
                <a:gd name="connsiteY54" fmla="*/ 32354520 h 37566600"/>
                <a:gd name="connsiteX55" fmla="*/ 17282160 w 23134320"/>
                <a:gd name="connsiteY55" fmla="*/ 31074360 h 37566600"/>
                <a:gd name="connsiteX56" fmla="*/ 17556480 w 23134320"/>
                <a:gd name="connsiteY56" fmla="*/ 29611320 h 37566600"/>
                <a:gd name="connsiteX57" fmla="*/ 17739360 w 23134320"/>
                <a:gd name="connsiteY57" fmla="*/ 26593800 h 37566600"/>
                <a:gd name="connsiteX58" fmla="*/ 17282160 w 23134320"/>
                <a:gd name="connsiteY58" fmla="*/ 26045160 h 37566600"/>
                <a:gd name="connsiteX59" fmla="*/ 17556480 w 23134320"/>
                <a:gd name="connsiteY59" fmla="*/ 25679400 h 37566600"/>
                <a:gd name="connsiteX60" fmla="*/ 18105120 w 23134320"/>
                <a:gd name="connsiteY60" fmla="*/ 27233880 h 37566600"/>
                <a:gd name="connsiteX61" fmla="*/ 18105120 w 23134320"/>
                <a:gd name="connsiteY61" fmla="*/ 28605480 h 37566600"/>
                <a:gd name="connsiteX62" fmla="*/ 18836640 w 23134320"/>
                <a:gd name="connsiteY62" fmla="*/ 34091880 h 37566600"/>
                <a:gd name="connsiteX63" fmla="*/ 18836640 w 23134320"/>
                <a:gd name="connsiteY63" fmla="*/ 35646360 h 37566600"/>
                <a:gd name="connsiteX64" fmla="*/ 19202400 w 23134320"/>
                <a:gd name="connsiteY64" fmla="*/ 35737800 h 37566600"/>
                <a:gd name="connsiteX65" fmla="*/ 17647920 w 23134320"/>
                <a:gd name="connsiteY65" fmla="*/ 36469320 h 37566600"/>
                <a:gd name="connsiteX66" fmla="*/ 18653760 w 23134320"/>
                <a:gd name="connsiteY66" fmla="*/ 37475160 h 37566600"/>
                <a:gd name="connsiteX67" fmla="*/ 21122640 w 23134320"/>
                <a:gd name="connsiteY67" fmla="*/ 37566600 h 37566600"/>
                <a:gd name="connsiteX68" fmla="*/ 23134320 w 23134320"/>
                <a:gd name="connsiteY68" fmla="*/ 36012120 h 37566600"/>
                <a:gd name="connsiteX69" fmla="*/ 22951440 w 23134320"/>
                <a:gd name="connsiteY69" fmla="*/ 34000440 h 37566600"/>
                <a:gd name="connsiteX70" fmla="*/ 22128480 w 23134320"/>
                <a:gd name="connsiteY70" fmla="*/ 32628840 h 37566600"/>
                <a:gd name="connsiteX71" fmla="*/ 21762720 w 23134320"/>
                <a:gd name="connsiteY71" fmla="*/ 27782520 h 37566600"/>
                <a:gd name="connsiteX72" fmla="*/ 20665440 w 23134320"/>
                <a:gd name="connsiteY72" fmla="*/ 25130760 h 37566600"/>
                <a:gd name="connsiteX73" fmla="*/ 20665440 w 23134320"/>
                <a:gd name="connsiteY73" fmla="*/ 21930360 h 37566600"/>
                <a:gd name="connsiteX74" fmla="*/ 20848320 w 23134320"/>
                <a:gd name="connsiteY74" fmla="*/ 18089880 h 37566600"/>
                <a:gd name="connsiteX75" fmla="*/ 20756880 w 23134320"/>
                <a:gd name="connsiteY75" fmla="*/ 16352520 h 37566600"/>
                <a:gd name="connsiteX76" fmla="*/ 20756880 w 23134320"/>
                <a:gd name="connsiteY76" fmla="*/ 14798040 h 37566600"/>
                <a:gd name="connsiteX77" fmla="*/ 21214080 w 23134320"/>
                <a:gd name="connsiteY77" fmla="*/ 11780520 h 37566600"/>
                <a:gd name="connsiteX0" fmla="*/ 21122640 w 23134320"/>
                <a:gd name="connsiteY0" fmla="*/ 12146280 h 37566600"/>
                <a:gd name="connsiteX1" fmla="*/ 21122640 w 23134320"/>
                <a:gd name="connsiteY1" fmla="*/ 6934200 h 37566600"/>
                <a:gd name="connsiteX2" fmla="*/ 19568160 w 23134320"/>
                <a:gd name="connsiteY2" fmla="*/ 5745480 h 37566600"/>
                <a:gd name="connsiteX3" fmla="*/ 18653760 w 23134320"/>
                <a:gd name="connsiteY3" fmla="*/ 4648200 h 37566600"/>
                <a:gd name="connsiteX4" fmla="*/ 19110960 w 23134320"/>
                <a:gd name="connsiteY4" fmla="*/ 3642360 h 37566600"/>
                <a:gd name="connsiteX5" fmla="*/ 19202400 w 23134320"/>
                <a:gd name="connsiteY5" fmla="*/ 3002280 h 37566600"/>
                <a:gd name="connsiteX6" fmla="*/ 19293840 w 23134320"/>
                <a:gd name="connsiteY6" fmla="*/ 1813560 h 37566600"/>
                <a:gd name="connsiteX7" fmla="*/ 17922240 w 23134320"/>
                <a:gd name="connsiteY7" fmla="*/ 259080 h 37566600"/>
                <a:gd name="connsiteX8" fmla="*/ 15819120 w 23134320"/>
                <a:gd name="connsiteY8" fmla="*/ 259080 h 37566600"/>
                <a:gd name="connsiteX9" fmla="*/ 14996160 w 23134320"/>
                <a:gd name="connsiteY9" fmla="*/ 899160 h 37566600"/>
                <a:gd name="connsiteX10" fmla="*/ 14996160 w 23134320"/>
                <a:gd name="connsiteY10" fmla="*/ 1539240 h 37566600"/>
                <a:gd name="connsiteX11" fmla="*/ 14356080 w 23134320"/>
                <a:gd name="connsiteY11" fmla="*/ 2179320 h 37566600"/>
                <a:gd name="connsiteX12" fmla="*/ 14538960 w 23134320"/>
                <a:gd name="connsiteY12" fmla="*/ 2727960 h 37566600"/>
                <a:gd name="connsiteX13" fmla="*/ 14356080 w 23134320"/>
                <a:gd name="connsiteY13" fmla="*/ 3368040 h 37566600"/>
                <a:gd name="connsiteX14" fmla="*/ 14264640 w 23134320"/>
                <a:gd name="connsiteY14" fmla="*/ 4739640 h 37566600"/>
                <a:gd name="connsiteX15" fmla="*/ 14264640 w 23134320"/>
                <a:gd name="connsiteY15" fmla="*/ 4739640 h 37566600"/>
                <a:gd name="connsiteX16" fmla="*/ 14411984 w 23134320"/>
                <a:gd name="connsiteY16" fmla="*/ 5659680 h 37566600"/>
                <a:gd name="connsiteX17" fmla="*/ 11430000 w 23134320"/>
                <a:gd name="connsiteY17" fmla="*/ 5288280 h 37566600"/>
                <a:gd name="connsiteX18" fmla="*/ 8778240 w 23134320"/>
                <a:gd name="connsiteY18" fmla="*/ 4008120 h 37566600"/>
                <a:gd name="connsiteX19" fmla="*/ 6949440 w 23134320"/>
                <a:gd name="connsiteY19" fmla="*/ 3276600 h 37566600"/>
                <a:gd name="connsiteX20" fmla="*/ 3931920 w 23134320"/>
                <a:gd name="connsiteY20" fmla="*/ 2179320 h 37566600"/>
                <a:gd name="connsiteX21" fmla="*/ 3200400 w 23134320"/>
                <a:gd name="connsiteY21" fmla="*/ 2179320 h 37566600"/>
                <a:gd name="connsiteX22" fmla="*/ 0 w 23134320"/>
                <a:gd name="connsiteY22" fmla="*/ 1082040 h 37566600"/>
                <a:gd name="connsiteX23" fmla="*/ 0 w 23134320"/>
                <a:gd name="connsiteY23" fmla="*/ 1813560 h 37566600"/>
                <a:gd name="connsiteX24" fmla="*/ 914400 w 23134320"/>
                <a:gd name="connsiteY24" fmla="*/ 1996440 h 37566600"/>
                <a:gd name="connsiteX25" fmla="*/ 1005840 w 23134320"/>
                <a:gd name="connsiteY25" fmla="*/ 3368040 h 37566600"/>
                <a:gd name="connsiteX26" fmla="*/ 1645920 w 23134320"/>
                <a:gd name="connsiteY26" fmla="*/ 3916680 h 37566600"/>
                <a:gd name="connsiteX27" fmla="*/ 1645920 w 23134320"/>
                <a:gd name="connsiteY27" fmla="*/ 3916680 h 37566600"/>
                <a:gd name="connsiteX28" fmla="*/ 2560320 w 23134320"/>
                <a:gd name="connsiteY28" fmla="*/ 3733800 h 37566600"/>
                <a:gd name="connsiteX29" fmla="*/ 3474720 w 23134320"/>
                <a:gd name="connsiteY29" fmla="*/ 3642360 h 37566600"/>
                <a:gd name="connsiteX30" fmla="*/ 6675120 w 23134320"/>
                <a:gd name="connsiteY30" fmla="*/ 5471160 h 37566600"/>
                <a:gd name="connsiteX31" fmla="*/ 9326880 w 23134320"/>
                <a:gd name="connsiteY31" fmla="*/ 6294120 h 37566600"/>
                <a:gd name="connsiteX32" fmla="*/ 9692640 w 23134320"/>
                <a:gd name="connsiteY32" fmla="*/ 7391400 h 37566600"/>
                <a:gd name="connsiteX33" fmla="*/ 11247120 w 23134320"/>
                <a:gd name="connsiteY33" fmla="*/ 8031480 h 37566600"/>
                <a:gd name="connsiteX34" fmla="*/ 12252960 w 23134320"/>
                <a:gd name="connsiteY34" fmla="*/ 9494520 h 37566600"/>
                <a:gd name="connsiteX35" fmla="*/ 12801600 w 23134320"/>
                <a:gd name="connsiteY35" fmla="*/ 10500360 h 37566600"/>
                <a:gd name="connsiteX36" fmla="*/ 12801600 w 23134320"/>
                <a:gd name="connsiteY36" fmla="*/ 12603480 h 37566600"/>
                <a:gd name="connsiteX37" fmla="*/ 13441680 w 23134320"/>
                <a:gd name="connsiteY37" fmla="*/ 15621000 h 37566600"/>
                <a:gd name="connsiteX38" fmla="*/ 13441680 w 23134320"/>
                <a:gd name="connsiteY38" fmla="*/ 16443960 h 37566600"/>
                <a:gd name="connsiteX39" fmla="*/ 12710160 w 23134320"/>
                <a:gd name="connsiteY39" fmla="*/ 17358360 h 37566600"/>
                <a:gd name="connsiteX40" fmla="*/ 12801600 w 23134320"/>
                <a:gd name="connsiteY40" fmla="*/ 25953720 h 37566600"/>
                <a:gd name="connsiteX41" fmla="*/ 13898880 w 23134320"/>
                <a:gd name="connsiteY41" fmla="*/ 29337000 h 37566600"/>
                <a:gd name="connsiteX42" fmla="*/ 13990320 w 23134320"/>
                <a:gd name="connsiteY42" fmla="*/ 29885640 h 37566600"/>
                <a:gd name="connsiteX43" fmla="*/ 14721840 w 23134320"/>
                <a:gd name="connsiteY43" fmla="*/ 30434280 h 37566600"/>
                <a:gd name="connsiteX44" fmla="*/ 13990320 w 23134320"/>
                <a:gd name="connsiteY44" fmla="*/ 31074360 h 37566600"/>
                <a:gd name="connsiteX45" fmla="*/ 13807440 w 23134320"/>
                <a:gd name="connsiteY45" fmla="*/ 33360360 h 37566600"/>
                <a:gd name="connsiteX46" fmla="*/ 13898880 w 23134320"/>
                <a:gd name="connsiteY46" fmla="*/ 34457640 h 37566600"/>
                <a:gd name="connsiteX47" fmla="*/ 12161520 w 23134320"/>
                <a:gd name="connsiteY47" fmla="*/ 34914840 h 37566600"/>
                <a:gd name="connsiteX48" fmla="*/ 12161520 w 23134320"/>
                <a:gd name="connsiteY48" fmla="*/ 35920680 h 37566600"/>
                <a:gd name="connsiteX49" fmla="*/ 13624560 w 23134320"/>
                <a:gd name="connsiteY49" fmla="*/ 36469320 h 37566600"/>
                <a:gd name="connsiteX50" fmla="*/ 14630400 w 23134320"/>
                <a:gd name="connsiteY50" fmla="*/ 36286440 h 37566600"/>
                <a:gd name="connsiteX51" fmla="*/ 16550640 w 23134320"/>
                <a:gd name="connsiteY51" fmla="*/ 36103560 h 37566600"/>
                <a:gd name="connsiteX52" fmla="*/ 17922240 w 23134320"/>
                <a:gd name="connsiteY52" fmla="*/ 35737800 h 37566600"/>
                <a:gd name="connsiteX53" fmla="*/ 18013680 w 23134320"/>
                <a:gd name="connsiteY53" fmla="*/ 34914840 h 37566600"/>
                <a:gd name="connsiteX54" fmla="*/ 17647920 w 23134320"/>
                <a:gd name="connsiteY54" fmla="*/ 32354520 h 37566600"/>
                <a:gd name="connsiteX55" fmla="*/ 17282160 w 23134320"/>
                <a:gd name="connsiteY55" fmla="*/ 31074360 h 37566600"/>
                <a:gd name="connsiteX56" fmla="*/ 17556480 w 23134320"/>
                <a:gd name="connsiteY56" fmla="*/ 29611320 h 37566600"/>
                <a:gd name="connsiteX57" fmla="*/ 17739360 w 23134320"/>
                <a:gd name="connsiteY57" fmla="*/ 26593800 h 37566600"/>
                <a:gd name="connsiteX58" fmla="*/ 17282160 w 23134320"/>
                <a:gd name="connsiteY58" fmla="*/ 26045160 h 37566600"/>
                <a:gd name="connsiteX59" fmla="*/ 17556480 w 23134320"/>
                <a:gd name="connsiteY59" fmla="*/ 25679400 h 37566600"/>
                <a:gd name="connsiteX60" fmla="*/ 18105120 w 23134320"/>
                <a:gd name="connsiteY60" fmla="*/ 27233880 h 37566600"/>
                <a:gd name="connsiteX61" fmla="*/ 18105120 w 23134320"/>
                <a:gd name="connsiteY61" fmla="*/ 28605480 h 37566600"/>
                <a:gd name="connsiteX62" fmla="*/ 18836640 w 23134320"/>
                <a:gd name="connsiteY62" fmla="*/ 34091880 h 37566600"/>
                <a:gd name="connsiteX63" fmla="*/ 18836640 w 23134320"/>
                <a:gd name="connsiteY63" fmla="*/ 35646360 h 37566600"/>
                <a:gd name="connsiteX64" fmla="*/ 19202400 w 23134320"/>
                <a:gd name="connsiteY64" fmla="*/ 35737800 h 37566600"/>
                <a:gd name="connsiteX65" fmla="*/ 17647920 w 23134320"/>
                <a:gd name="connsiteY65" fmla="*/ 36469320 h 37566600"/>
                <a:gd name="connsiteX66" fmla="*/ 18653760 w 23134320"/>
                <a:gd name="connsiteY66" fmla="*/ 37475160 h 37566600"/>
                <a:gd name="connsiteX67" fmla="*/ 21122640 w 23134320"/>
                <a:gd name="connsiteY67" fmla="*/ 37566600 h 37566600"/>
                <a:gd name="connsiteX68" fmla="*/ 23134320 w 23134320"/>
                <a:gd name="connsiteY68" fmla="*/ 36012120 h 37566600"/>
                <a:gd name="connsiteX69" fmla="*/ 22951440 w 23134320"/>
                <a:gd name="connsiteY69" fmla="*/ 34000440 h 37566600"/>
                <a:gd name="connsiteX70" fmla="*/ 22128480 w 23134320"/>
                <a:gd name="connsiteY70" fmla="*/ 32628840 h 37566600"/>
                <a:gd name="connsiteX71" fmla="*/ 21762720 w 23134320"/>
                <a:gd name="connsiteY71" fmla="*/ 27782520 h 37566600"/>
                <a:gd name="connsiteX72" fmla="*/ 20665440 w 23134320"/>
                <a:gd name="connsiteY72" fmla="*/ 25130760 h 37566600"/>
                <a:gd name="connsiteX73" fmla="*/ 20665440 w 23134320"/>
                <a:gd name="connsiteY73" fmla="*/ 21930360 h 37566600"/>
                <a:gd name="connsiteX74" fmla="*/ 20848320 w 23134320"/>
                <a:gd name="connsiteY74" fmla="*/ 18089880 h 37566600"/>
                <a:gd name="connsiteX75" fmla="*/ 20756880 w 23134320"/>
                <a:gd name="connsiteY75" fmla="*/ 16352520 h 37566600"/>
                <a:gd name="connsiteX76" fmla="*/ 20756880 w 23134320"/>
                <a:gd name="connsiteY76" fmla="*/ 14798040 h 37566600"/>
                <a:gd name="connsiteX77" fmla="*/ 21214080 w 23134320"/>
                <a:gd name="connsiteY77" fmla="*/ 11780520 h 37566600"/>
                <a:gd name="connsiteX0" fmla="*/ 21122640 w 23134320"/>
                <a:gd name="connsiteY0" fmla="*/ 12146280 h 37566600"/>
                <a:gd name="connsiteX1" fmla="*/ 21122640 w 23134320"/>
                <a:gd name="connsiteY1" fmla="*/ 6934200 h 37566600"/>
                <a:gd name="connsiteX2" fmla="*/ 19568160 w 23134320"/>
                <a:gd name="connsiteY2" fmla="*/ 5745480 h 37566600"/>
                <a:gd name="connsiteX3" fmla="*/ 18653760 w 23134320"/>
                <a:gd name="connsiteY3" fmla="*/ 4648200 h 37566600"/>
                <a:gd name="connsiteX4" fmla="*/ 19110960 w 23134320"/>
                <a:gd name="connsiteY4" fmla="*/ 3642360 h 37566600"/>
                <a:gd name="connsiteX5" fmla="*/ 19202400 w 23134320"/>
                <a:gd name="connsiteY5" fmla="*/ 3002280 h 37566600"/>
                <a:gd name="connsiteX6" fmla="*/ 19293840 w 23134320"/>
                <a:gd name="connsiteY6" fmla="*/ 1813560 h 37566600"/>
                <a:gd name="connsiteX7" fmla="*/ 17922240 w 23134320"/>
                <a:gd name="connsiteY7" fmla="*/ 259080 h 37566600"/>
                <a:gd name="connsiteX8" fmla="*/ 15819120 w 23134320"/>
                <a:gd name="connsiteY8" fmla="*/ 259080 h 37566600"/>
                <a:gd name="connsiteX9" fmla="*/ 14996160 w 23134320"/>
                <a:gd name="connsiteY9" fmla="*/ 899160 h 37566600"/>
                <a:gd name="connsiteX10" fmla="*/ 14996160 w 23134320"/>
                <a:gd name="connsiteY10" fmla="*/ 1539240 h 37566600"/>
                <a:gd name="connsiteX11" fmla="*/ 14356080 w 23134320"/>
                <a:gd name="connsiteY11" fmla="*/ 2179320 h 37566600"/>
                <a:gd name="connsiteX12" fmla="*/ 14538960 w 23134320"/>
                <a:gd name="connsiteY12" fmla="*/ 2727960 h 37566600"/>
                <a:gd name="connsiteX13" fmla="*/ 14356080 w 23134320"/>
                <a:gd name="connsiteY13" fmla="*/ 3368040 h 37566600"/>
                <a:gd name="connsiteX14" fmla="*/ 14264640 w 23134320"/>
                <a:gd name="connsiteY14" fmla="*/ 4739640 h 37566600"/>
                <a:gd name="connsiteX15" fmla="*/ 14264640 w 23134320"/>
                <a:gd name="connsiteY15" fmla="*/ 4739640 h 37566600"/>
                <a:gd name="connsiteX16" fmla="*/ 14411984 w 23134320"/>
                <a:gd name="connsiteY16" fmla="*/ 5659680 h 37566600"/>
                <a:gd name="connsiteX17" fmla="*/ 11430000 w 23134320"/>
                <a:gd name="connsiteY17" fmla="*/ 5288280 h 37566600"/>
                <a:gd name="connsiteX18" fmla="*/ 8778240 w 23134320"/>
                <a:gd name="connsiteY18" fmla="*/ 4008120 h 37566600"/>
                <a:gd name="connsiteX19" fmla="*/ 6949440 w 23134320"/>
                <a:gd name="connsiteY19" fmla="*/ 3276600 h 37566600"/>
                <a:gd name="connsiteX20" fmla="*/ 3931920 w 23134320"/>
                <a:gd name="connsiteY20" fmla="*/ 2179320 h 37566600"/>
                <a:gd name="connsiteX21" fmla="*/ 3200400 w 23134320"/>
                <a:gd name="connsiteY21" fmla="*/ 2179320 h 37566600"/>
                <a:gd name="connsiteX22" fmla="*/ 0 w 23134320"/>
                <a:gd name="connsiteY22" fmla="*/ 1082040 h 37566600"/>
                <a:gd name="connsiteX23" fmla="*/ 0 w 23134320"/>
                <a:gd name="connsiteY23" fmla="*/ 1813560 h 37566600"/>
                <a:gd name="connsiteX24" fmla="*/ 914400 w 23134320"/>
                <a:gd name="connsiteY24" fmla="*/ 1996440 h 37566600"/>
                <a:gd name="connsiteX25" fmla="*/ 1005840 w 23134320"/>
                <a:gd name="connsiteY25" fmla="*/ 3368040 h 37566600"/>
                <a:gd name="connsiteX26" fmla="*/ 1645920 w 23134320"/>
                <a:gd name="connsiteY26" fmla="*/ 3916680 h 37566600"/>
                <a:gd name="connsiteX27" fmla="*/ 1645920 w 23134320"/>
                <a:gd name="connsiteY27" fmla="*/ 3916680 h 37566600"/>
                <a:gd name="connsiteX28" fmla="*/ 2560320 w 23134320"/>
                <a:gd name="connsiteY28" fmla="*/ 3733800 h 37566600"/>
                <a:gd name="connsiteX29" fmla="*/ 3474720 w 23134320"/>
                <a:gd name="connsiteY29" fmla="*/ 3642360 h 37566600"/>
                <a:gd name="connsiteX30" fmla="*/ 6675120 w 23134320"/>
                <a:gd name="connsiteY30" fmla="*/ 5471160 h 37566600"/>
                <a:gd name="connsiteX31" fmla="*/ 9326880 w 23134320"/>
                <a:gd name="connsiteY31" fmla="*/ 6294120 h 37566600"/>
                <a:gd name="connsiteX32" fmla="*/ 9692640 w 23134320"/>
                <a:gd name="connsiteY32" fmla="*/ 7391400 h 37566600"/>
                <a:gd name="connsiteX33" fmla="*/ 11247120 w 23134320"/>
                <a:gd name="connsiteY33" fmla="*/ 8031480 h 37566600"/>
                <a:gd name="connsiteX34" fmla="*/ 12252960 w 23134320"/>
                <a:gd name="connsiteY34" fmla="*/ 9494520 h 37566600"/>
                <a:gd name="connsiteX35" fmla="*/ 12801600 w 23134320"/>
                <a:gd name="connsiteY35" fmla="*/ 10500360 h 37566600"/>
                <a:gd name="connsiteX36" fmla="*/ 12801600 w 23134320"/>
                <a:gd name="connsiteY36" fmla="*/ 12603480 h 37566600"/>
                <a:gd name="connsiteX37" fmla="*/ 13441680 w 23134320"/>
                <a:gd name="connsiteY37" fmla="*/ 15621000 h 37566600"/>
                <a:gd name="connsiteX38" fmla="*/ 13441680 w 23134320"/>
                <a:gd name="connsiteY38" fmla="*/ 16443960 h 37566600"/>
                <a:gd name="connsiteX39" fmla="*/ 12710160 w 23134320"/>
                <a:gd name="connsiteY39" fmla="*/ 17358360 h 37566600"/>
                <a:gd name="connsiteX40" fmla="*/ 12801600 w 23134320"/>
                <a:gd name="connsiteY40" fmla="*/ 25953720 h 37566600"/>
                <a:gd name="connsiteX41" fmla="*/ 13898880 w 23134320"/>
                <a:gd name="connsiteY41" fmla="*/ 29337000 h 37566600"/>
                <a:gd name="connsiteX42" fmla="*/ 13990320 w 23134320"/>
                <a:gd name="connsiteY42" fmla="*/ 29885640 h 37566600"/>
                <a:gd name="connsiteX43" fmla="*/ 14721840 w 23134320"/>
                <a:gd name="connsiteY43" fmla="*/ 30434280 h 37566600"/>
                <a:gd name="connsiteX44" fmla="*/ 13990320 w 23134320"/>
                <a:gd name="connsiteY44" fmla="*/ 31074360 h 37566600"/>
                <a:gd name="connsiteX45" fmla="*/ 13807440 w 23134320"/>
                <a:gd name="connsiteY45" fmla="*/ 33360360 h 37566600"/>
                <a:gd name="connsiteX46" fmla="*/ 13898880 w 23134320"/>
                <a:gd name="connsiteY46" fmla="*/ 34457640 h 37566600"/>
                <a:gd name="connsiteX47" fmla="*/ 12161520 w 23134320"/>
                <a:gd name="connsiteY47" fmla="*/ 34914840 h 37566600"/>
                <a:gd name="connsiteX48" fmla="*/ 12161520 w 23134320"/>
                <a:gd name="connsiteY48" fmla="*/ 35920680 h 37566600"/>
                <a:gd name="connsiteX49" fmla="*/ 13624560 w 23134320"/>
                <a:gd name="connsiteY49" fmla="*/ 36469320 h 37566600"/>
                <a:gd name="connsiteX50" fmla="*/ 14630400 w 23134320"/>
                <a:gd name="connsiteY50" fmla="*/ 36286440 h 37566600"/>
                <a:gd name="connsiteX51" fmla="*/ 16550640 w 23134320"/>
                <a:gd name="connsiteY51" fmla="*/ 36103560 h 37566600"/>
                <a:gd name="connsiteX52" fmla="*/ 17922240 w 23134320"/>
                <a:gd name="connsiteY52" fmla="*/ 35737800 h 37566600"/>
                <a:gd name="connsiteX53" fmla="*/ 18013680 w 23134320"/>
                <a:gd name="connsiteY53" fmla="*/ 34914840 h 37566600"/>
                <a:gd name="connsiteX54" fmla="*/ 17647920 w 23134320"/>
                <a:gd name="connsiteY54" fmla="*/ 32354520 h 37566600"/>
                <a:gd name="connsiteX55" fmla="*/ 17282160 w 23134320"/>
                <a:gd name="connsiteY55" fmla="*/ 31074360 h 37566600"/>
                <a:gd name="connsiteX56" fmla="*/ 17556480 w 23134320"/>
                <a:gd name="connsiteY56" fmla="*/ 29611320 h 37566600"/>
                <a:gd name="connsiteX57" fmla="*/ 17739360 w 23134320"/>
                <a:gd name="connsiteY57" fmla="*/ 26593800 h 37566600"/>
                <a:gd name="connsiteX58" fmla="*/ 17282160 w 23134320"/>
                <a:gd name="connsiteY58" fmla="*/ 26045160 h 37566600"/>
                <a:gd name="connsiteX59" fmla="*/ 17556480 w 23134320"/>
                <a:gd name="connsiteY59" fmla="*/ 25679400 h 37566600"/>
                <a:gd name="connsiteX60" fmla="*/ 18105120 w 23134320"/>
                <a:gd name="connsiteY60" fmla="*/ 27233880 h 37566600"/>
                <a:gd name="connsiteX61" fmla="*/ 18105120 w 23134320"/>
                <a:gd name="connsiteY61" fmla="*/ 28605480 h 37566600"/>
                <a:gd name="connsiteX62" fmla="*/ 18836640 w 23134320"/>
                <a:gd name="connsiteY62" fmla="*/ 34091880 h 37566600"/>
                <a:gd name="connsiteX63" fmla="*/ 18836640 w 23134320"/>
                <a:gd name="connsiteY63" fmla="*/ 35646360 h 37566600"/>
                <a:gd name="connsiteX64" fmla="*/ 19202400 w 23134320"/>
                <a:gd name="connsiteY64" fmla="*/ 35737800 h 37566600"/>
                <a:gd name="connsiteX65" fmla="*/ 17647920 w 23134320"/>
                <a:gd name="connsiteY65" fmla="*/ 36469320 h 37566600"/>
                <a:gd name="connsiteX66" fmla="*/ 18653760 w 23134320"/>
                <a:gd name="connsiteY66" fmla="*/ 37475160 h 37566600"/>
                <a:gd name="connsiteX67" fmla="*/ 21122640 w 23134320"/>
                <a:gd name="connsiteY67" fmla="*/ 37566600 h 37566600"/>
                <a:gd name="connsiteX68" fmla="*/ 23134320 w 23134320"/>
                <a:gd name="connsiteY68" fmla="*/ 36012120 h 37566600"/>
                <a:gd name="connsiteX69" fmla="*/ 22951440 w 23134320"/>
                <a:gd name="connsiteY69" fmla="*/ 34000440 h 37566600"/>
                <a:gd name="connsiteX70" fmla="*/ 22128480 w 23134320"/>
                <a:gd name="connsiteY70" fmla="*/ 32628840 h 37566600"/>
                <a:gd name="connsiteX71" fmla="*/ 21762720 w 23134320"/>
                <a:gd name="connsiteY71" fmla="*/ 27782520 h 37566600"/>
                <a:gd name="connsiteX72" fmla="*/ 20665440 w 23134320"/>
                <a:gd name="connsiteY72" fmla="*/ 25130760 h 37566600"/>
                <a:gd name="connsiteX73" fmla="*/ 20665440 w 23134320"/>
                <a:gd name="connsiteY73" fmla="*/ 21930360 h 37566600"/>
                <a:gd name="connsiteX74" fmla="*/ 20848320 w 23134320"/>
                <a:gd name="connsiteY74" fmla="*/ 18089880 h 37566600"/>
                <a:gd name="connsiteX75" fmla="*/ 20756880 w 23134320"/>
                <a:gd name="connsiteY75" fmla="*/ 16352520 h 37566600"/>
                <a:gd name="connsiteX76" fmla="*/ 20756880 w 23134320"/>
                <a:gd name="connsiteY76" fmla="*/ 14798040 h 37566600"/>
                <a:gd name="connsiteX77" fmla="*/ 21214080 w 23134320"/>
                <a:gd name="connsiteY77" fmla="*/ 11780520 h 37566600"/>
                <a:gd name="connsiteX0" fmla="*/ 21122640 w 23134320"/>
                <a:gd name="connsiteY0" fmla="*/ 12146280 h 37566600"/>
                <a:gd name="connsiteX1" fmla="*/ 21122640 w 23134320"/>
                <a:gd name="connsiteY1" fmla="*/ 6934200 h 37566600"/>
                <a:gd name="connsiteX2" fmla="*/ 19568160 w 23134320"/>
                <a:gd name="connsiteY2" fmla="*/ 5745480 h 37566600"/>
                <a:gd name="connsiteX3" fmla="*/ 18653760 w 23134320"/>
                <a:gd name="connsiteY3" fmla="*/ 4648200 h 37566600"/>
                <a:gd name="connsiteX4" fmla="*/ 19110960 w 23134320"/>
                <a:gd name="connsiteY4" fmla="*/ 3642360 h 37566600"/>
                <a:gd name="connsiteX5" fmla="*/ 19202400 w 23134320"/>
                <a:gd name="connsiteY5" fmla="*/ 3002280 h 37566600"/>
                <a:gd name="connsiteX6" fmla="*/ 19293840 w 23134320"/>
                <a:gd name="connsiteY6" fmla="*/ 1813560 h 37566600"/>
                <a:gd name="connsiteX7" fmla="*/ 17922240 w 23134320"/>
                <a:gd name="connsiteY7" fmla="*/ 259080 h 37566600"/>
                <a:gd name="connsiteX8" fmla="*/ 15819120 w 23134320"/>
                <a:gd name="connsiteY8" fmla="*/ 259080 h 37566600"/>
                <a:gd name="connsiteX9" fmla="*/ 14996160 w 23134320"/>
                <a:gd name="connsiteY9" fmla="*/ 899160 h 37566600"/>
                <a:gd name="connsiteX10" fmla="*/ 14996160 w 23134320"/>
                <a:gd name="connsiteY10" fmla="*/ 1539240 h 37566600"/>
                <a:gd name="connsiteX11" fmla="*/ 14356080 w 23134320"/>
                <a:gd name="connsiteY11" fmla="*/ 2179320 h 37566600"/>
                <a:gd name="connsiteX12" fmla="*/ 14538960 w 23134320"/>
                <a:gd name="connsiteY12" fmla="*/ 2727960 h 37566600"/>
                <a:gd name="connsiteX13" fmla="*/ 14356080 w 23134320"/>
                <a:gd name="connsiteY13" fmla="*/ 3368040 h 37566600"/>
                <a:gd name="connsiteX14" fmla="*/ 14264640 w 23134320"/>
                <a:gd name="connsiteY14" fmla="*/ 4739640 h 37566600"/>
                <a:gd name="connsiteX15" fmla="*/ 14264640 w 23134320"/>
                <a:gd name="connsiteY15" fmla="*/ 4739640 h 37566600"/>
                <a:gd name="connsiteX16" fmla="*/ 14411984 w 23134320"/>
                <a:gd name="connsiteY16" fmla="*/ 5659680 h 37566600"/>
                <a:gd name="connsiteX17" fmla="*/ 11430000 w 23134320"/>
                <a:gd name="connsiteY17" fmla="*/ 5288280 h 37566600"/>
                <a:gd name="connsiteX18" fmla="*/ 8778240 w 23134320"/>
                <a:gd name="connsiteY18" fmla="*/ 4008120 h 37566600"/>
                <a:gd name="connsiteX19" fmla="*/ 6949440 w 23134320"/>
                <a:gd name="connsiteY19" fmla="*/ 3276600 h 37566600"/>
                <a:gd name="connsiteX20" fmla="*/ 3931920 w 23134320"/>
                <a:gd name="connsiteY20" fmla="*/ 2179320 h 37566600"/>
                <a:gd name="connsiteX21" fmla="*/ 3200400 w 23134320"/>
                <a:gd name="connsiteY21" fmla="*/ 2179320 h 37566600"/>
                <a:gd name="connsiteX22" fmla="*/ 0 w 23134320"/>
                <a:gd name="connsiteY22" fmla="*/ 1082040 h 37566600"/>
                <a:gd name="connsiteX23" fmla="*/ 0 w 23134320"/>
                <a:gd name="connsiteY23" fmla="*/ 1813560 h 37566600"/>
                <a:gd name="connsiteX24" fmla="*/ 914400 w 23134320"/>
                <a:gd name="connsiteY24" fmla="*/ 1996440 h 37566600"/>
                <a:gd name="connsiteX25" fmla="*/ 1005840 w 23134320"/>
                <a:gd name="connsiteY25" fmla="*/ 3368040 h 37566600"/>
                <a:gd name="connsiteX26" fmla="*/ 1645920 w 23134320"/>
                <a:gd name="connsiteY26" fmla="*/ 3916680 h 37566600"/>
                <a:gd name="connsiteX27" fmla="*/ 1645920 w 23134320"/>
                <a:gd name="connsiteY27" fmla="*/ 3916680 h 37566600"/>
                <a:gd name="connsiteX28" fmla="*/ 2560320 w 23134320"/>
                <a:gd name="connsiteY28" fmla="*/ 3733800 h 37566600"/>
                <a:gd name="connsiteX29" fmla="*/ 3474720 w 23134320"/>
                <a:gd name="connsiteY29" fmla="*/ 3642360 h 37566600"/>
                <a:gd name="connsiteX30" fmla="*/ 6675120 w 23134320"/>
                <a:gd name="connsiteY30" fmla="*/ 5471160 h 37566600"/>
                <a:gd name="connsiteX31" fmla="*/ 9326880 w 23134320"/>
                <a:gd name="connsiteY31" fmla="*/ 6294120 h 37566600"/>
                <a:gd name="connsiteX32" fmla="*/ 9692640 w 23134320"/>
                <a:gd name="connsiteY32" fmla="*/ 7391400 h 37566600"/>
                <a:gd name="connsiteX33" fmla="*/ 11247120 w 23134320"/>
                <a:gd name="connsiteY33" fmla="*/ 8031480 h 37566600"/>
                <a:gd name="connsiteX34" fmla="*/ 12252960 w 23134320"/>
                <a:gd name="connsiteY34" fmla="*/ 9494520 h 37566600"/>
                <a:gd name="connsiteX35" fmla="*/ 12801600 w 23134320"/>
                <a:gd name="connsiteY35" fmla="*/ 10500360 h 37566600"/>
                <a:gd name="connsiteX36" fmla="*/ 12801600 w 23134320"/>
                <a:gd name="connsiteY36" fmla="*/ 12603480 h 37566600"/>
                <a:gd name="connsiteX37" fmla="*/ 13441680 w 23134320"/>
                <a:gd name="connsiteY37" fmla="*/ 15621000 h 37566600"/>
                <a:gd name="connsiteX38" fmla="*/ 13441680 w 23134320"/>
                <a:gd name="connsiteY38" fmla="*/ 16443960 h 37566600"/>
                <a:gd name="connsiteX39" fmla="*/ 12710160 w 23134320"/>
                <a:gd name="connsiteY39" fmla="*/ 17358360 h 37566600"/>
                <a:gd name="connsiteX40" fmla="*/ 12801600 w 23134320"/>
                <a:gd name="connsiteY40" fmla="*/ 25953720 h 37566600"/>
                <a:gd name="connsiteX41" fmla="*/ 13898880 w 23134320"/>
                <a:gd name="connsiteY41" fmla="*/ 29337000 h 37566600"/>
                <a:gd name="connsiteX42" fmla="*/ 13990320 w 23134320"/>
                <a:gd name="connsiteY42" fmla="*/ 29885640 h 37566600"/>
                <a:gd name="connsiteX43" fmla="*/ 14721840 w 23134320"/>
                <a:gd name="connsiteY43" fmla="*/ 30434280 h 37566600"/>
                <a:gd name="connsiteX44" fmla="*/ 13990320 w 23134320"/>
                <a:gd name="connsiteY44" fmla="*/ 31074360 h 37566600"/>
                <a:gd name="connsiteX45" fmla="*/ 13807440 w 23134320"/>
                <a:gd name="connsiteY45" fmla="*/ 33360360 h 37566600"/>
                <a:gd name="connsiteX46" fmla="*/ 13898880 w 23134320"/>
                <a:gd name="connsiteY46" fmla="*/ 34457640 h 37566600"/>
                <a:gd name="connsiteX47" fmla="*/ 12161520 w 23134320"/>
                <a:gd name="connsiteY47" fmla="*/ 34914840 h 37566600"/>
                <a:gd name="connsiteX48" fmla="*/ 12161520 w 23134320"/>
                <a:gd name="connsiteY48" fmla="*/ 35920680 h 37566600"/>
                <a:gd name="connsiteX49" fmla="*/ 13624560 w 23134320"/>
                <a:gd name="connsiteY49" fmla="*/ 36469320 h 37566600"/>
                <a:gd name="connsiteX50" fmla="*/ 14630400 w 23134320"/>
                <a:gd name="connsiteY50" fmla="*/ 36286440 h 37566600"/>
                <a:gd name="connsiteX51" fmla="*/ 16550640 w 23134320"/>
                <a:gd name="connsiteY51" fmla="*/ 36103560 h 37566600"/>
                <a:gd name="connsiteX52" fmla="*/ 17922240 w 23134320"/>
                <a:gd name="connsiteY52" fmla="*/ 35737800 h 37566600"/>
                <a:gd name="connsiteX53" fmla="*/ 18013680 w 23134320"/>
                <a:gd name="connsiteY53" fmla="*/ 34914840 h 37566600"/>
                <a:gd name="connsiteX54" fmla="*/ 17647920 w 23134320"/>
                <a:gd name="connsiteY54" fmla="*/ 32354520 h 37566600"/>
                <a:gd name="connsiteX55" fmla="*/ 17282160 w 23134320"/>
                <a:gd name="connsiteY55" fmla="*/ 31074360 h 37566600"/>
                <a:gd name="connsiteX56" fmla="*/ 17556480 w 23134320"/>
                <a:gd name="connsiteY56" fmla="*/ 29611320 h 37566600"/>
                <a:gd name="connsiteX57" fmla="*/ 17739360 w 23134320"/>
                <a:gd name="connsiteY57" fmla="*/ 26593800 h 37566600"/>
                <a:gd name="connsiteX58" fmla="*/ 17282160 w 23134320"/>
                <a:gd name="connsiteY58" fmla="*/ 26045160 h 37566600"/>
                <a:gd name="connsiteX59" fmla="*/ 17556480 w 23134320"/>
                <a:gd name="connsiteY59" fmla="*/ 25679400 h 37566600"/>
                <a:gd name="connsiteX60" fmla="*/ 18105120 w 23134320"/>
                <a:gd name="connsiteY60" fmla="*/ 27233880 h 37566600"/>
                <a:gd name="connsiteX61" fmla="*/ 18105120 w 23134320"/>
                <a:gd name="connsiteY61" fmla="*/ 28605480 h 37566600"/>
                <a:gd name="connsiteX62" fmla="*/ 18836640 w 23134320"/>
                <a:gd name="connsiteY62" fmla="*/ 34091880 h 37566600"/>
                <a:gd name="connsiteX63" fmla="*/ 18836640 w 23134320"/>
                <a:gd name="connsiteY63" fmla="*/ 35646360 h 37566600"/>
                <a:gd name="connsiteX64" fmla="*/ 19202400 w 23134320"/>
                <a:gd name="connsiteY64" fmla="*/ 35737800 h 37566600"/>
                <a:gd name="connsiteX65" fmla="*/ 17647920 w 23134320"/>
                <a:gd name="connsiteY65" fmla="*/ 36469320 h 37566600"/>
                <a:gd name="connsiteX66" fmla="*/ 18653760 w 23134320"/>
                <a:gd name="connsiteY66" fmla="*/ 37475160 h 37566600"/>
                <a:gd name="connsiteX67" fmla="*/ 21122640 w 23134320"/>
                <a:gd name="connsiteY67" fmla="*/ 37566600 h 37566600"/>
                <a:gd name="connsiteX68" fmla="*/ 23134320 w 23134320"/>
                <a:gd name="connsiteY68" fmla="*/ 36012120 h 37566600"/>
                <a:gd name="connsiteX69" fmla="*/ 22951440 w 23134320"/>
                <a:gd name="connsiteY69" fmla="*/ 34000440 h 37566600"/>
                <a:gd name="connsiteX70" fmla="*/ 22128480 w 23134320"/>
                <a:gd name="connsiteY70" fmla="*/ 32628840 h 37566600"/>
                <a:gd name="connsiteX71" fmla="*/ 21762720 w 23134320"/>
                <a:gd name="connsiteY71" fmla="*/ 27782520 h 37566600"/>
                <a:gd name="connsiteX72" fmla="*/ 20665440 w 23134320"/>
                <a:gd name="connsiteY72" fmla="*/ 25130760 h 37566600"/>
                <a:gd name="connsiteX73" fmla="*/ 20665440 w 23134320"/>
                <a:gd name="connsiteY73" fmla="*/ 21930360 h 37566600"/>
                <a:gd name="connsiteX74" fmla="*/ 20848320 w 23134320"/>
                <a:gd name="connsiteY74" fmla="*/ 18089880 h 37566600"/>
                <a:gd name="connsiteX75" fmla="*/ 20756880 w 23134320"/>
                <a:gd name="connsiteY75" fmla="*/ 16352520 h 37566600"/>
                <a:gd name="connsiteX76" fmla="*/ 20756880 w 23134320"/>
                <a:gd name="connsiteY76" fmla="*/ 14798040 h 37566600"/>
                <a:gd name="connsiteX77" fmla="*/ 21214080 w 23134320"/>
                <a:gd name="connsiteY77" fmla="*/ 11780520 h 37566600"/>
                <a:gd name="connsiteX0" fmla="*/ 21122640 w 23134320"/>
                <a:gd name="connsiteY0" fmla="*/ 12146280 h 37566600"/>
                <a:gd name="connsiteX1" fmla="*/ 21122640 w 23134320"/>
                <a:gd name="connsiteY1" fmla="*/ 6934200 h 37566600"/>
                <a:gd name="connsiteX2" fmla="*/ 19568160 w 23134320"/>
                <a:gd name="connsiteY2" fmla="*/ 5745480 h 37566600"/>
                <a:gd name="connsiteX3" fmla="*/ 18653760 w 23134320"/>
                <a:gd name="connsiteY3" fmla="*/ 4648200 h 37566600"/>
                <a:gd name="connsiteX4" fmla="*/ 19110960 w 23134320"/>
                <a:gd name="connsiteY4" fmla="*/ 3642360 h 37566600"/>
                <a:gd name="connsiteX5" fmla="*/ 19202400 w 23134320"/>
                <a:gd name="connsiteY5" fmla="*/ 3002280 h 37566600"/>
                <a:gd name="connsiteX6" fmla="*/ 19293840 w 23134320"/>
                <a:gd name="connsiteY6" fmla="*/ 1813560 h 37566600"/>
                <a:gd name="connsiteX7" fmla="*/ 17922240 w 23134320"/>
                <a:gd name="connsiteY7" fmla="*/ 259080 h 37566600"/>
                <a:gd name="connsiteX8" fmla="*/ 15819120 w 23134320"/>
                <a:gd name="connsiteY8" fmla="*/ 259080 h 37566600"/>
                <a:gd name="connsiteX9" fmla="*/ 14996160 w 23134320"/>
                <a:gd name="connsiteY9" fmla="*/ 899160 h 37566600"/>
                <a:gd name="connsiteX10" fmla="*/ 14996160 w 23134320"/>
                <a:gd name="connsiteY10" fmla="*/ 1539240 h 37566600"/>
                <a:gd name="connsiteX11" fmla="*/ 14356080 w 23134320"/>
                <a:gd name="connsiteY11" fmla="*/ 2179320 h 37566600"/>
                <a:gd name="connsiteX12" fmla="*/ 14538960 w 23134320"/>
                <a:gd name="connsiteY12" fmla="*/ 2727960 h 37566600"/>
                <a:gd name="connsiteX13" fmla="*/ 14356080 w 23134320"/>
                <a:gd name="connsiteY13" fmla="*/ 3368040 h 37566600"/>
                <a:gd name="connsiteX14" fmla="*/ 14264640 w 23134320"/>
                <a:gd name="connsiteY14" fmla="*/ 4739640 h 37566600"/>
                <a:gd name="connsiteX15" fmla="*/ 14264640 w 23134320"/>
                <a:gd name="connsiteY15" fmla="*/ 4739640 h 37566600"/>
                <a:gd name="connsiteX16" fmla="*/ 14411984 w 23134320"/>
                <a:gd name="connsiteY16" fmla="*/ 5659680 h 37566600"/>
                <a:gd name="connsiteX17" fmla="*/ 11430000 w 23134320"/>
                <a:gd name="connsiteY17" fmla="*/ 5288280 h 37566600"/>
                <a:gd name="connsiteX18" fmla="*/ 8778240 w 23134320"/>
                <a:gd name="connsiteY18" fmla="*/ 4008120 h 37566600"/>
                <a:gd name="connsiteX19" fmla="*/ 6949440 w 23134320"/>
                <a:gd name="connsiteY19" fmla="*/ 3276600 h 37566600"/>
                <a:gd name="connsiteX20" fmla="*/ 3931920 w 23134320"/>
                <a:gd name="connsiteY20" fmla="*/ 2179320 h 37566600"/>
                <a:gd name="connsiteX21" fmla="*/ 3200400 w 23134320"/>
                <a:gd name="connsiteY21" fmla="*/ 2179320 h 37566600"/>
                <a:gd name="connsiteX22" fmla="*/ 0 w 23134320"/>
                <a:gd name="connsiteY22" fmla="*/ 1082040 h 37566600"/>
                <a:gd name="connsiteX23" fmla="*/ 0 w 23134320"/>
                <a:gd name="connsiteY23" fmla="*/ 1813560 h 37566600"/>
                <a:gd name="connsiteX24" fmla="*/ 914400 w 23134320"/>
                <a:gd name="connsiteY24" fmla="*/ 1996440 h 37566600"/>
                <a:gd name="connsiteX25" fmla="*/ 1005840 w 23134320"/>
                <a:gd name="connsiteY25" fmla="*/ 3368040 h 37566600"/>
                <a:gd name="connsiteX26" fmla="*/ 1645920 w 23134320"/>
                <a:gd name="connsiteY26" fmla="*/ 3916680 h 37566600"/>
                <a:gd name="connsiteX27" fmla="*/ 1645920 w 23134320"/>
                <a:gd name="connsiteY27" fmla="*/ 3916680 h 37566600"/>
                <a:gd name="connsiteX28" fmla="*/ 2560320 w 23134320"/>
                <a:gd name="connsiteY28" fmla="*/ 3733800 h 37566600"/>
                <a:gd name="connsiteX29" fmla="*/ 3474720 w 23134320"/>
                <a:gd name="connsiteY29" fmla="*/ 3642360 h 37566600"/>
                <a:gd name="connsiteX30" fmla="*/ 6675120 w 23134320"/>
                <a:gd name="connsiteY30" fmla="*/ 5471160 h 37566600"/>
                <a:gd name="connsiteX31" fmla="*/ 9326880 w 23134320"/>
                <a:gd name="connsiteY31" fmla="*/ 6294120 h 37566600"/>
                <a:gd name="connsiteX32" fmla="*/ 9692640 w 23134320"/>
                <a:gd name="connsiteY32" fmla="*/ 7391400 h 37566600"/>
                <a:gd name="connsiteX33" fmla="*/ 11247120 w 23134320"/>
                <a:gd name="connsiteY33" fmla="*/ 8031480 h 37566600"/>
                <a:gd name="connsiteX34" fmla="*/ 12252960 w 23134320"/>
                <a:gd name="connsiteY34" fmla="*/ 9494520 h 37566600"/>
                <a:gd name="connsiteX35" fmla="*/ 12801600 w 23134320"/>
                <a:gd name="connsiteY35" fmla="*/ 10500360 h 37566600"/>
                <a:gd name="connsiteX36" fmla="*/ 12801600 w 23134320"/>
                <a:gd name="connsiteY36" fmla="*/ 12603480 h 37566600"/>
                <a:gd name="connsiteX37" fmla="*/ 13441680 w 23134320"/>
                <a:gd name="connsiteY37" fmla="*/ 15621000 h 37566600"/>
                <a:gd name="connsiteX38" fmla="*/ 13441680 w 23134320"/>
                <a:gd name="connsiteY38" fmla="*/ 16443960 h 37566600"/>
                <a:gd name="connsiteX39" fmla="*/ 12710160 w 23134320"/>
                <a:gd name="connsiteY39" fmla="*/ 17358360 h 37566600"/>
                <a:gd name="connsiteX40" fmla="*/ 12801600 w 23134320"/>
                <a:gd name="connsiteY40" fmla="*/ 25953720 h 37566600"/>
                <a:gd name="connsiteX41" fmla="*/ 13898880 w 23134320"/>
                <a:gd name="connsiteY41" fmla="*/ 29337000 h 37566600"/>
                <a:gd name="connsiteX42" fmla="*/ 13990320 w 23134320"/>
                <a:gd name="connsiteY42" fmla="*/ 29885640 h 37566600"/>
                <a:gd name="connsiteX43" fmla="*/ 14721840 w 23134320"/>
                <a:gd name="connsiteY43" fmla="*/ 30434280 h 37566600"/>
                <a:gd name="connsiteX44" fmla="*/ 13990320 w 23134320"/>
                <a:gd name="connsiteY44" fmla="*/ 31074360 h 37566600"/>
                <a:gd name="connsiteX45" fmla="*/ 13807440 w 23134320"/>
                <a:gd name="connsiteY45" fmla="*/ 33360360 h 37566600"/>
                <a:gd name="connsiteX46" fmla="*/ 13898880 w 23134320"/>
                <a:gd name="connsiteY46" fmla="*/ 34457640 h 37566600"/>
                <a:gd name="connsiteX47" fmla="*/ 12161520 w 23134320"/>
                <a:gd name="connsiteY47" fmla="*/ 34914840 h 37566600"/>
                <a:gd name="connsiteX48" fmla="*/ 12161520 w 23134320"/>
                <a:gd name="connsiteY48" fmla="*/ 35920680 h 37566600"/>
                <a:gd name="connsiteX49" fmla="*/ 13624560 w 23134320"/>
                <a:gd name="connsiteY49" fmla="*/ 36469320 h 37566600"/>
                <a:gd name="connsiteX50" fmla="*/ 14630400 w 23134320"/>
                <a:gd name="connsiteY50" fmla="*/ 36286440 h 37566600"/>
                <a:gd name="connsiteX51" fmla="*/ 16550640 w 23134320"/>
                <a:gd name="connsiteY51" fmla="*/ 36103560 h 37566600"/>
                <a:gd name="connsiteX52" fmla="*/ 17922240 w 23134320"/>
                <a:gd name="connsiteY52" fmla="*/ 35737800 h 37566600"/>
                <a:gd name="connsiteX53" fmla="*/ 18013680 w 23134320"/>
                <a:gd name="connsiteY53" fmla="*/ 34914840 h 37566600"/>
                <a:gd name="connsiteX54" fmla="*/ 17647920 w 23134320"/>
                <a:gd name="connsiteY54" fmla="*/ 32354520 h 37566600"/>
                <a:gd name="connsiteX55" fmla="*/ 17282160 w 23134320"/>
                <a:gd name="connsiteY55" fmla="*/ 31074360 h 37566600"/>
                <a:gd name="connsiteX56" fmla="*/ 17556480 w 23134320"/>
                <a:gd name="connsiteY56" fmla="*/ 29611320 h 37566600"/>
                <a:gd name="connsiteX57" fmla="*/ 17739360 w 23134320"/>
                <a:gd name="connsiteY57" fmla="*/ 26593800 h 37566600"/>
                <a:gd name="connsiteX58" fmla="*/ 17282160 w 23134320"/>
                <a:gd name="connsiteY58" fmla="*/ 26045160 h 37566600"/>
                <a:gd name="connsiteX59" fmla="*/ 17556480 w 23134320"/>
                <a:gd name="connsiteY59" fmla="*/ 25679400 h 37566600"/>
                <a:gd name="connsiteX60" fmla="*/ 18105120 w 23134320"/>
                <a:gd name="connsiteY60" fmla="*/ 27233880 h 37566600"/>
                <a:gd name="connsiteX61" fmla="*/ 18105120 w 23134320"/>
                <a:gd name="connsiteY61" fmla="*/ 28605480 h 37566600"/>
                <a:gd name="connsiteX62" fmla="*/ 18836640 w 23134320"/>
                <a:gd name="connsiteY62" fmla="*/ 34091880 h 37566600"/>
                <a:gd name="connsiteX63" fmla="*/ 18836640 w 23134320"/>
                <a:gd name="connsiteY63" fmla="*/ 35646360 h 37566600"/>
                <a:gd name="connsiteX64" fmla="*/ 19202400 w 23134320"/>
                <a:gd name="connsiteY64" fmla="*/ 35737800 h 37566600"/>
                <a:gd name="connsiteX65" fmla="*/ 17647920 w 23134320"/>
                <a:gd name="connsiteY65" fmla="*/ 36469320 h 37566600"/>
                <a:gd name="connsiteX66" fmla="*/ 18653760 w 23134320"/>
                <a:gd name="connsiteY66" fmla="*/ 37475160 h 37566600"/>
                <a:gd name="connsiteX67" fmla="*/ 21122640 w 23134320"/>
                <a:gd name="connsiteY67" fmla="*/ 37566600 h 37566600"/>
                <a:gd name="connsiteX68" fmla="*/ 23134320 w 23134320"/>
                <a:gd name="connsiteY68" fmla="*/ 36012120 h 37566600"/>
                <a:gd name="connsiteX69" fmla="*/ 22951440 w 23134320"/>
                <a:gd name="connsiteY69" fmla="*/ 34000440 h 37566600"/>
                <a:gd name="connsiteX70" fmla="*/ 22128480 w 23134320"/>
                <a:gd name="connsiteY70" fmla="*/ 32628840 h 37566600"/>
                <a:gd name="connsiteX71" fmla="*/ 21762720 w 23134320"/>
                <a:gd name="connsiteY71" fmla="*/ 27782520 h 37566600"/>
                <a:gd name="connsiteX72" fmla="*/ 20665440 w 23134320"/>
                <a:gd name="connsiteY72" fmla="*/ 25130760 h 37566600"/>
                <a:gd name="connsiteX73" fmla="*/ 20665440 w 23134320"/>
                <a:gd name="connsiteY73" fmla="*/ 21930360 h 37566600"/>
                <a:gd name="connsiteX74" fmla="*/ 20848320 w 23134320"/>
                <a:gd name="connsiteY74" fmla="*/ 18089880 h 37566600"/>
                <a:gd name="connsiteX75" fmla="*/ 20756880 w 23134320"/>
                <a:gd name="connsiteY75" fmla="*/ 16352520 h 37566600"/>
                <a:gd name="connsiteX76" fmla="*/ 20756880 w 23134320"/>
                <a:gd name="connsiteY76" fmla="*/ 14798040 h 37566600"/>
                <a:gd name="connsiteX77" fmla="*/ 21214080 w 23134320"/>
                <a:gd name="connsiteY77" fmla="*/ 11780520 h 37566600"/>
                <a:gd name="connsiteX0" fmla="*/ 21122640 w 23134320"/>
                <a:gd name="connsiteY0" fmla="*/ 12146280 h 37566600"/>
                <a:gd name="connsiteX1" fmla="*/ 21122640 w 23134320"/>
                <a:gd name="connsiteY1" fmla="*/ 6934200 h 37566600"/>
                <a:gd name="connsiteX2" fmla="*/ 19568160 w 23134320"/>
                <a:gd name="connsiteY2" fmla="*/ 5745480 h 37566600"/>
                <a:gd name="connsiteX3" fmla="*/ 18653760 w 23134320"/>
                <a:gd name="connsiteY3" fmla="*/ 4648200 h 37566600"/>
                <a:gd name="connsiteX4" fmla="*/ 19110960 w 23134320"/>
                <a:gd name="connsiteY4" fmla="*/ 3642360 h 37566600"/>
                <a:gd name="connsiteX5" fmla="*/ 19202400 w 23134320"/>
                <a:gd name="connsiteY5" fmla="*/ 3002280 h 37566600"/>
                <a:gd name="connsiteX6" fmla="*/ 19293840 w 23134320"/>
                <a:gd name="connsiteY6" fmla="*/ 1813560 h 37566600"/>
                <a:gd name="connsiteX7" fmla="*/ 17922240 w 23134320"/>
                <a:gd name="connsiteY7" fmla="*/ 259080 h 37566600"/>
                <a:gd name="connsiteX8" fmla="*/ 15819120 w 23134320"/>
                <a:gd name="connsiteY8" fmla="*/ 259080 h 37566600"/>
                <a:gd name="connsiteX9" fmla="*/ 14996160 w 23134320"/>
                <a:gd name="connsiteY9" fmla="*/ 899160 h 37566600"/>
                <a:gd name="connsiteX10" fmla="*/ 14996160 w 23134320"/>
                <a:gd name="connsiteY10" fmla="*/ 1539240 h 37566600"/>
                <a:gd name="connsiteX11" fmla="*/ 14356080 w 23134320"/>
                <a:gd name="connsiteY11" fmla="*/ 2179320 h 37566600"/>
                <a:gd name="connsiteX12" fmla="*/ 14538960 w 23134320"/>
                <a:gd name="connsiteY12" fmla="*/ 2727960 h 37566600"/>
                <a:gd name="connsiteX13" fmla="*/ 14356080 w 23134320"/>
                <a:gd name="connsiteY13" fmla="*/ 3368040 h 37566600"/>
                <a:gd name="connsiteX14" fmla="*/ 14264640 w 23134320"/>
                <a:gd name="connsiteY14" fmla="*/ 4739640 h 37566600"/>
                <a:gd name="connsiteX15" fmla="*/ 14264640 w 23134320"/>
                <a:gd name="connsiteY15" fmla="*/ 4739640 h 37566600"/>
                <a:gd name="connsiteX16" fmla="*/ 14411984 w 23134320"/>
                <a:gd name="connsiteY16" fmla="*/ 5659680 h 37566600"/>
                <a:gd name="connsiteX17" fmla="*/ 11430000 w 23134320"/>
                <a:gd name="connsiteY17" fmla="*/ 5288280 h 37566600"/>
                <a:gd name="connsiteX18" fmla="*/ 8778240 w 23134320"/>
                <a:gd name="connsiteY18" fmla="*/ 4008120 h 37566600"/>
                <a:gd name="connsiteX19" fmla="*/ 6949440 w 23134320"/>
                <a:gd name="connsiteY19" fmla="*/ 3276600 h 37566600"/>
                <a:gd name="connsiteX20" fmla="*/ 3931920 w 23134320"/>
                <a:gd name="connsiteY20" fmla="*/ 2179320 h 37566600"/>
                <a:gd name="connsiteX21" fmla="*/ 3200400 w 23134320"/>
                <a:gd name="connsiteY21" fmla="*/ 2179320 h 37566600"/>
                <a:gd name="connsiteX22" fmla="*/ 0 w 23134320"/>
                <a:gd name="connsiteY22" fmla="*/ 1082040 h 37566600"/>
                <a:gd name="connsiteX23" fmla="*/ 0 w 23134320"/>
                <a:gd name="connsiteY23" fmla="*/ 1813560 h 37566600"/>
                <a:gd name="connsiteX24" fmla="*/ 914400 w 23134320"/>
                <a:gd name="connsiteY24" fmla="*/ 1996440 h 37566600"/>
                <a:gd name="connsiteX25" fmla="*/ 1005840 w 23134320"/>
                <a:gd name="connsiteY25" fmla="*/ 3368040 h 37566600"/>
                <a:gd name="connsiteX26" fmla="*/ 1645920 w 23134320"/>
                <a:gd name="connsiteY26" fmla="*/ 3916680 h 37566600"/>
                <a:gd name="connsiteX27" fmla="*/ 1645920 w 23134320"/>
                <a:gd name="connsiteY27" fmla="*/ 3916680 h 37566600"/>
                <a:gd name="connsiteX28" fmla="*/ 2560320 w 23134320"/>
                <a:gd name="connsiteY28" fmla="*/ 3733800 h 37566600"/>
                <a:gd name="connsiteX29" fmla="*/ 3474720 w 23134320"/>
                <a:gd name="connsiteY29" fmla="*/ 3642360 h 37566600"/>
                <a:gd name="connsiteX30" fmla="*/ 6675120 w 23134320"/>
                <a:gd name="connsiteY30" fmla="*/ 5471160 h 37566600"/>
                <a:gd name="connsiteX31" fmla="*/ 9326880 w 23134320"/>
                <a:gd name="connsiteY31" fmla="*/ 6294120 h 37566600"/>
                <a:gd name="connsiteX32" fmla="*/ 9692640 w 23134320"/>
                <a:gd name="connsiteY32" fmla="*/ 7391400 h 37566600"/>
                <a:gd name="connsiteX33" fmla="*/ 11247120 w 23134320"/>
                <a:gd name="connsiteY33" fmla="*/ 8031480 h 37566600"/>
                <a:gd name="connsiteX34" fmla="*/ 12252960 w 23134320"/>
                <a:gd name="connsiteY34" fmla="*/ 9494520 h 37566600"/>
                <a:gd name="connsiteX35" fmla="*/ 12801600 w 23134320"/>
                <a:gd name="connsiteY35" fmla="*/ 10500360 h 37566600"/>
                <a:gd name="connsiteX36" fmla="*/ 12801600 w 23134320"/>
                <a:gd name="connsiteY36" fmla="*/ 12603480 h 37566600"/>
                <a:gd name="connsiteX37" fmla="*/ 13441680 w 23134320"/>
                <a:gd name="connsiteY37" fmla="*/ 15621000 h 37566600"/>
                <a:gd name="connsiteX38" fmla="*/ 13441680 w 23134320"/>
                <a:gd name="connsiteY38" fmla="*/ 16443960 h 37566600"/>
                <a:gd name="connsiteX39" fmla="*/ 12710160 w 23134320"/>
                <a:gd name="connsiteY39" fmla="*/ 17358360 h 37566600"/>
                <a:gd name="connsiteX40" fmla="*/ 12801600 w 23134320"/>
                <a:gd name="connsiteY40" fmla="*/ 25953720 h 37566600"/>
                <a:gd name="connsiteX41" fmla="*/ 13898880 w 23134320"/>
                <a:gd name="connsiteY41" fmla="*/ 29337000 h 37566600"/>
                <a:gd name="connsiteX42" fmla="*/ 13990320 w 23134320"/>
                <a:gd name="connsiteY42" fmla="*/ 29885640 h 37566600"/>
                <a:gd name="connsiteX43" fmla="*/ 14721840 w 23134320"/>
                <a:gd name="connsiteY43" fmla="*/ 30434280 h 37566600"/>
                <a:gd name="connsiteX44" fmla="*/ 13990320 w 23134320"/>
                <a:gd name="connsiteY44" fmla="*/ 31074360 h 37566600"/>
                <a:gd name="connsiteX45" fmla="*/ 13807440 w 23134320"/>
                <a:gd name="connsiteY45" fmla="*/ 33360360 h 37566600"/>
                <a:gd name="connsiteX46" fmla="*/ 13898880 w 23134320"/>
                <a:gd name="connsiteY46" fmla="*/ 34457640 h 37566600"/>
                <a:gd name="connsiteX47" fmla="*/ 12161520 w 23134320"/>
                <a:gd name="connsiteY47" fmla="*/ 34914840 h 37566600"/>
                <a:gd name="connsiteX48" fmla="*/ 12161520 w 23134320"/>
                <a:gd name="connsiteY48" fmla="*/ 35920680 h 37566600"/>
                <a:gd name="connsiteX49" fmla="*/ 13624560 w 23134320"/>
                <a:gd name="connsiteY49" fmla="*/ 36469320 h 37566600"/>
                <a:gd name="connsiteX50" fmla="*/ 14630400 w 23134320"/>
                <a:gd name="connsiteY50" fmla="*/ 36286440 h 37566600"/>
                <a:gd name="connsiteX51" fmla="*/ 16550640 w 23134320"/>
                <a:gd name="connsiteY51" fmla="*/ 36103560 h 37566600"/>
                <a:gd name="connsiteX52" fmla="*/ 17922240 w 23134320"/>
                <a:gd name="connsiteY52" fmla="*/ 35737800 h 37566600"/>
                <a:gd name="connsiteX53" fmla="*/ 18013680 w 23134320"/>
                <a:gd name="connsiteY53" fmla="*/ 34914840 h 37566600"/>
                <a:gd name="connsiteX54" fmla="*/ 17647920 w 23134320"/>
                <a:gd name="connsiteY54" fmla="*/ 32354520 h 37566600"/>
                <a:gd name="connsiteX55" fmla="*/ 17282160 w 23134320"/>
                <a:gd name="connsiteY55" fmla="*/ 31074360 h 37566600"/>
                <a:gd name="connsiteX56" fmla="*/ 17556480 w 23134320"/>
                <a:gd name="connsiteY56" fmla="*/ 29611320 h 37566600"/>
                <a:gd name="connsiteX57" fmla="*/ 17739360 w 23134320"/>
                <a:gd name="connsiteY57" fmla="*/ 26593800 h 37566600"/>
                <a:gd name="connsiteX58" fmla="*/ 17282160 w 23134320"/>
                <a:gd name="connsiteY58" fmla="*/ 26045160 h 37566600"/>
                <a:gd name="connsiteX59" fmla="*/ 17556480 w 23134320"/>
                <a:gd name="connsiteY59" fmla="*/ 25679400 h 37566600"/>
                <a:gd name="connsiteX60" fmla="*/ 18105120 w 23134320"/>
                <a:gd name="connsiteY60" fmla="*/ 27233880 h 37566600"/>
                <a:gd name="connsiteX61" fmla="*/ 18105120 w 23134320"/>
                <a:gd name="connsiteY61" fmla="*/ 28605480 h 37566600"/>
                <a:gd name="connsiteX62" fmla="*/ 18836640 w 23134320"/>
                <a:gd name="connsiteY62" fmla="*/ 34091880 h 37566600"/>
                <a:gd name="connsiteX63" fmla="*/ 18836640 w 23134320"/>
                <a:gd name="connsiteY63" fmla="*/ 35646360 h 37566600"/>
                <a:gd name="connsiteX64" fmla="*/ 19202400 w 23134320"/>
                <a:gd name="connsiteY64" fmla="*/ 35737800 h 37566600"/>
                <a:gd name="connsiteX65" fmla="*/ 17647920 w 23134320"/>
                <a:gd name="connsiteY65" fmla="*/ 36469320 h 37566600"/>
                <a:gd name="connsiteX66" fmla="*/ 18653760 w 23134320"/>
                <a:gd name="connsiteY66" fmla="*/ 37475160 h 37566600"/>
                <a:gd name="connsiteX67" fmla="*/ 21122640 w 23134320"/>
                <a:gd name="connsiteY67" fmla="*/ 37566600 h 37566600"/>
                <a:gd name="connsiteX68" fmla="*/ 23134320 w 23134320"/>
                <a:gd name="connsiteY68" fmla="*/ 36012120 h 37566600"/>
                <a:gd name="connsiteX69" fmla="*/ 22951440 w 23134320"/>
                <a:gd name="connsiteY69" fmla="*/ 34000440 h 37566600"/>
                <a:gd name="connsiteX70" fmla="*/ 22128480 w 23134320"/>
                <a:gd name="connsiteY70" fmla="*/ 32628840 h 37566600"/>
                <a:gd name="connsiteX71" fmla="*/ 21762720 w 23134320"/>
                <a:gd name="connsiteY71" fmla="*/ 27782520 h 37566600"/>
                <a:gd name="connsiteX72" fmla="*/ 20665440 w 23134320"/>
                <a:gd name="connsiteY72" fmla="*/ 25130760 h 37566600"/>
                <a:gd name="connsiteX73" fmla="*/ 20665440 w 23134320"/>
                <a:gd name="connsiteY73" fmla="*/ 21930360 h 37566600"/>
                <a:gd name="connsiteX74" fmla="*/ 20848320 w 23134320"/>
                <a:gd name="connsiteY74" fmla="*/ 18089880 h 37566600"/>
                <a:gd name="connsiteX75" fmla="*/ 20756880 w 23134320"/>
                <a:gd name="connsiteY75" fmla="*/ 16352520 h 37566600"/>
                <a:gd name="connsiteX76" fmla="*/ 20756880 w 23134320"/>
                <a:gd name="connsiteY76" fmla="*/ 14798040 h 37566600"/>
                <a:gd name="connsiteX77" fmla="*/ 21214080 w 23134320"/>
                <a:gd name="connsiteY77" fmla="*/ 11780520 h 37566600"/>
                <a:gd name="connsiteX78" fmla="*/ 21122640 w 23134320"/>
                <a:gd name="connsiteY78" fmla="*/ 12146280 h 37566600"/>
                <a:gd name="connsiteX0" fmla="*/ 21122640 w 23134320"/>
                <a:gd name="connsiteY0" fmla="*/ 12146280 h 37566600"/>
                <a:gd name="connsiteX1" fmla="*/ 21122640 w 23134320"/>
                <a:gd name="connsiteY1" fmla="*/ 6934200 h 37566600"/>
                <a:gd name="connsiteX2" fmla="*/ 19568160 w 23134320"/>
                <a:gd name="connsiteY2" fmla="*/ 5745480 h 37566600"/>
                <a:gd name="connsiteX3" fmla="*/ 18653760 w 23134320"/>
                <a:gd name="connsiteY3" fmla="*/ 4648200 h 37566600"/>
                <a:gd name="connsiteX4" fmla="*/ 19110960 w 23134320"/>
                <a:gd name="connsiteY4" fmla="*/ 3642360 h 37566600"/>
                <a:gd name="connsiteX5" fmla="*/ 19202400 w 23134320"/>
                <a:gd name="connsiteY5" fmla="*/ 3002280 h 37566600"/>
                <a:gd name="connsiteX6" fmla="*/ 19293840 w 23134320"/>
                <a:gd name="connsiteY6" fmla="*/ 1813560 h 37566600"/>
                <a:gd name="connsiteX7" fmla="*/ 17922240 w 23134320"/>
                <a:gd name="connsiteY7" fmla="*/ 259080 h 37566600"/>
                <a:gd name="connsiteX8" fmla="*/ 15819120 w 23134320"/>
                <a:gd name="connsiteY8" fmla="*/ 259080 h 37566600"/>
                <a:gd name="connsiteX9" fmla="*/ 14996160 w 23134320"/>
                <a:gd name="connsiteY9" fmla="*/ 899160 h 37566600"/>
                <a:gd name="connsiteX10" fmla="*/ 14996160 w 23134320"/>
                <a:gd name="connsiteY10" fmla="*/ 1539240 h 37566600"/>
                <a:gd name="connsiteX11" fmla="*/ 14356080 w 23134320"/>
                <a:gd name="connsiteY11" fmla="*/ 2179320 h 37566600"/>
                <a:gd name="connsiteX12" fmla="*/ 14538960 w 23134320"/>
                <a:gd name="connsiteY12" fmla="*/ 2727960 h 37566600"/>
                <a:gd name="connsiteX13" fmla="*/ 14356080 w 23134320"/>
                <a:gd name="connsiteY13" fmla="*/ 3368040 h 37566600"/>
                <a:gd name="connsiteX14" fmla="*/ 14264640 w 23134320"/>
                <a:gd name="connsiteY14" fmla="*/ 4739640 h 37566600"/>
                <a:gd name="connsiteX15" fmla="*/ 14264640 w 23134320"/>
                <a:gd name="connsiteY15" fmla="*/ 4739640 h 37566600"/>
                <a:gd name="connsiteX16" fmla="*/ 14411984 w 23134320"/>
                <a:gd name="connsiteY16" fmla="*/ 5659680 h 37566600"/>
                <a:gd name="connsiteX17" fmla="*/ 11430000 w 23134320"/>
                <a:gd name="connsiteY17" fmla="*/ 5288280 h 37566600"/>
                <a:gd name="connsiteX18" fmla="*/ 8778240 w 23134320"/>
                <a:gd name="connsiteY18" fmla="*/ 4008120 h 37566600"/>
                <a:gd name="connsiteX19" fmla="*/ 6949440 w 23134320"/>
                <a:gd name="connsiteY19" fmla="*/ 3276600 h 37566600"/>
                <a:gd name="connsiteX20" fmla="*/ 3931920 w 23134320"/>
                <a:gd name="connsiteY20" fmla="*/ 2179320 h 37566600"/>
                <a:gd name="connsiteX21" fmla="*/ 3200400 w 23134320"/>
                <a:gd name="connsiteY21" fmla="*/ 2179320 h 37566600"/>
                <a:gd name="connsiteX22" fmla="*/ 0 w 23134320"/>
                <a:gd name="connsiteY22" fmla="*/ 1082040 h 37566600"/>
                <a:gd name="connsiteX23" fmla="*/ 0 w 23134320"/>
                <a:gd name="connsiteY23" fmla="*/ 1813560 h 37566600"/>
                <a:gd name="connsiteX24" fmla="*/ 914400 w 23134320"/>
                <a:gd name="connsiteY24" fmla="*/ 1996440 h 37566600"/>
                <a:gd name="connsiteX25" fmla="*/ 1005840 w 23134320"/>
                <a:gd name="connsiteY25" fmla="*/ 3368040 h 37566600"/>
                <a:gd name="connsiteX26" fmla="*/ 1645920 w 23134320"/>
                <a:gd name="connsiteY26" fmla="*/ 3916680 h 37566600"/>
                <a:gd name="connsiteX27" fmla="*/ 1645920 w 23134320"/>
                <a:gd name="connsiteY27" fmla="*/ 3916680 h 37566600"/>
                <a:gd name="connsiteX28" fmla="*/ 2560320 w 23134320"/>
                <a:gd name="connsiteY28" fmla="*/ 3733800 h 37566600"/>
                <a:gd name="connsiteX29" fmla="*/ 3474720 w 23134320"/>
                <a:gd name="connsiteY29" fmla="*/ 3642360 h 37566600"/>
                <a:gd name="connsiteX30" fmla="*/ 6675120 w 23134320"/>
                <a:gd name="connsiteY30" fmla="*/ 5471160 h 37566600"/>
                <a:gd name="connsiteX31" fmla="*/ 9326880 w 23134320"/>
                <a:gd name="connsiteY31" fmla="*/ 6294120 h 37566600"/>
                <a:gd name="connsiteX32" fmla="*/ 9692640 w 23134320"/>
                <a:gd name="connsiteY32" fmla="*/ 7391400 h 37566600"/>
                <a:gd name="connsiteX33" fmla="*/ 11247120 w 23134320"/>
                <a:gd name="connsiteY33" fmla="*/ 8031480 h 37566600"/>
                <a:gd name="connsiteX34" fmla="*/ 12252960 w 23134320"/>
                <a:gd name="connsiteY34" fmla="*/ 9494520 h 37566600"/>
                <a:gd name="connsiteX35" fmla="*/ 12801600 w 23134320"/>
                <a:gd name="connsiteY35" fmla="*/ 10500360 h 37566600"/>
                <a:gd name="connsiteX36" fmla="*/ 12801600 w 23134320"/>
                <a:gd name="connsiteY36" fmla="*/ 12603480 h 37566600"/>
                <a:gd name="connsiteX37" fmla="*/ 13441680 w 23134320"/>
                <a:gd name="connsiteY37" fmla="*/ 15621000 h 37566600"/>
                <a:gd name="connsiteX38" fmla="*/ 13441680 w 23134320"/>
                <a:gd name="connsiteY38" fmla="*/ 16443960 h 37566600"/>
                <a:gd name="connsiteX39" fmla="*/ 12710160 w 23134320"/>
                <a:gd name="connsiteY39" fmla="*/ 17358360 h 37566600"/>
                <a:gd name="connsiteX40" fmla="*/ 12801600 w 23134320"/>
                <a:gd name="connsiteY40" fmla="*/ 25953720 h 37566600"/>
                <a:gd name="connsiteX41" fmla="*/ 13898880 w 23134320"/>
                <a:gd name="connsiteY41" fmla="*/ 29337000 h 37566600"/>
                <a:gd name="connsiteX42" fmla="*/ 13990320 w 23134320"/>
                <a:gd name="connsiteY42" fmla="*/ 29885640 h 37566600"/>
                <a:gd name="connsiteX43" fmla="*/ 14721840 w 23134320"/>
                <a:gd name="connsiteY43" fmla="*/ 30434280 h 37566600"/>
                <a:gd name="connsiteX44" fmla="*/ 13990320 w 23134320"/>
                <a:gd name="connsiteY44" fmla="*/ 31074360 h 37566600"/>
                <a:gd name="connsiteX45" fmla="*/ 13807440 w 23134320"/>
                <a:gd name="connsiteY45" fmla="*/ 33360360 h 37566600"/>
                <a:gd name="connsiteX46" fmla="*/ 13898880 w 23134320"/>
                <a:gd name="connsiteY46" fmla="*/ 34457640 h 37566600"/>
                <a:gd name="connsiteX47" fmla="*/ 12161520 w 23134320"/>
                <a:gd name="connsiteY47" fmla="*/ 34914840 h 37566600"/>
                <a:gd name="connsiteX48" fmla="*/ 12161520 w 23134320"/>
                <a:gd name="connsiteY48" fmla="*/ 35920680 h 37566600"/>
                <a:gd name="connsiteX49" fmla="*/ 13624560 w 23134320"/>
                <a:gd name="connsiteY49" fmla="*/ 36469320 h 37566600"/>
                <a:gd name="connsiteX50" fmla="*/ 14630400 w 23134320"/>
                <a:gd name="connsiteY50" fmla="*/ 36286440 h 37566600"/>
                <a:gd name="connsiteX51" fmla="*/ 16550640 w 23134320"/>
                <a:gd name="connsiteY51" fmla="*/ 36103560 h 37566600"/>
                <a:gd name="connsiteX52" fmla="*/ 17922240 w 23134320"/>
                <a:gd name="connsiteY52" fmla="*/ 35737800 h 37566600"/>
                <a:gd name="connsiteX53" fmla="*/ 18013680 w 23134320"/>
                <a:gd name="connsiteY53" fmla="*/ 34914840 h 37566600"/>
                <a:gd name="connsiteX54" fmla="*/ 17647920 w 23134320"/>
                <a:gd name="connsiteY54" fmla="*/ 32354520 h 37566600"/>
                <a:gd name="connsiteX55" fmla="*/ 17282160 w 23134320"/>
                <a:gd name="connsiteY55" fmla="*/ 31074360 h 37566600"/>
                <a:gd name="connsiteX56" fmla="*/ 17556480 w 23134320"/>
                <a:gd name="connsiteY56" fmla="*/ 29611320 h 37566600"/>
                <a:gd name="connsiteX57" fmla="*/ 17739360 w 23134320"/>
                <a:gd name="connsiteY57" fmla="*/ 26593800 h 37566600"/>
                <a:gd name="connsiteX58" fmla="*/ 17282160 w 23134320"/>
                <a:gd name="connsiteY58" fmla="*/ 26045160 h 37566600"/>
                <a:gd name="connsiteX59" fmla="*/ 17556480 w 23134320"/>
                <a:gd name="connsiteY59" fmla="*/ 25679400 h 37566600"/>
                <a:gd name="connsiteX60" fmla="*/ 18105120 w 23134320"/>
                <a:gd name="connsiteY60" fmla="*/ 27233880 h 37566600"/>
                <a:gd name="connsiteX61" fmla="*/ 18105120 w 23134320"/>
                <a:gd name="connsiteY61" fmla="*/ 28605480 h 37566600"/>
                <a:gd name="connsiteX62" fmla="*/ 18836640 w 23134320"/>
                <a:gd name="connsiteY62" fmla="*/ 34091880 h 37566600"/>
                <a:gd name="connsiteX63" fmla="*/ 18836640 w 23134320"/>
                <a:gd name="connsiteY63" fmla="*/ 35646360 h 37566600"/>
                <a:gd name="connsiteX64" fmla="*/ 19202400 w 23134320"/>
                <a:gd name="connsiteY64" fmla="*/ 35737800 h 37566600"/>
                <a:gd name="connsiteX65" fmla="*/ 17647920 w 23134320"/>
                <a:gd name="connsiteY65" fmla="*/ 36469320 h 37566600"/>
                <a:gd name="connsiteX66" fmla="*/ 18653760 w 23134320"/>
                <a:gd name="connsiteY66" fmla="*/ 37475160 h 37566600"/>
                <a:gd name="connsiteX67" fmla="*/ 21122640 w 23134320"/>
                <a:gd name="connsiteY67" fmla="*/ 37566600 h 37566600"/>
                <a:gd name="connsiteX68" fmla="*/ 23134320 w 23134320"/>
                <a:gd name="connsiteY68" fmla="*/ 36012120 h 37566600"/>
                <a:gd name="connsiteX69" fmla="*/ 22951440 w 23134320"/>
                <a:gd name="connsiteY69" fmla="*/ 34000440 h 37566600"/>
                <a:gd name="connsiteX70" fmla="*/ 22128480 w 23134320"/>
                <a:gd name="connsiteY70" fmla="*/ 32628840 h 37566600"/>
                <a:gd name="connsiteX71" fmla="*/ 21762720 w 23134320"/>
                <a:gd name="connsiteY71" fmla="*/ 27782520 h 37566600"/>
                <a:gd name="connsiteX72" fmla="*/ 20665440 w 23134320"/>
                <a:gd name="connsiteY72" fmla="*/ 25130760 h 37566600"/>
                <a:gd name="connsiteX73" fmla="*/ 20665440 w 23134320"/>
                <a:gd name="connsiteY73" fmla="*/ 21930360 h 37566600"/>
                <a:gd name="connsiteX74" fmla="*/ 20848320 w 23134320"/>
                <a:gd name="connsiteY74" fmla="*/ 18089880 h 37566600"/>
                <a:gd name="connsiteX75" fmla="*/ 20756880 w 23134320"/>
                <a:gd name="connsiteY75" fmla="*/ 16352520 h 37566600"/>
                <a:gd name="connsiteX76" fmla="*/ 20756880 w 23134320"/>
                <a:gd name="connsiteY76" fmla="*/ 14798040 h 37566600"/>
                <a:gd name="connsiteX77" fmla="*/ 21122640 w 23134320"/>
                <a:gd name="connsiteY77" fmla="*/ 12146280 h 37566600"/>
                <a:gd name="connsiteX0" fmla="*/ 21122640 w 23134320"/>
                <a:gd name="connsiteY0" fmla="*/ 12146280 h 37566600"/>
                <a:gd name="connsiteX1" fmla="*/ 21122640 w 23134320"/>
                <a:gd name="connsiteY1" fmla="*/ 6934200 h 37566600"/>
                <a:gd name="connsiteX2" fmla="*/ 19568160 w 23134320"/>
                <a:gd name="connsiteY2" fmla="*/ 5745480 h 37566600"/>
                <a:gd name="connsiteX3" fmla="*/ 18653760 w 23134320"/>
                <a:gd name="connsiteY3" fmla="*/ 4648200 h 37566600"/>
                <a:gd name="connsiteX4" fmla="*/ 19110960 w 23134320"/>
                <a:gd name="connsiteY4" fmla="*/ 3642360 h 37566600"/>
                <a:gd name="connsiteX5" fmla="*/ 19202400 w 23134320"/>
                <a:gd name="connsiteY5" fmla="*/ 3002280 h 37566600"/>
                <a:gd name="connsiteX6" fmla="*/ 19293840 w 23134320"/>
                <a:gd name="connsiteY6" fmla="*/ 1813560 h 37566600"/>
                <a:gd name="connsiteX7" fmla="*/ 17922240 w 23134320"/>
                <a:gd name="connsiteY7" fmla="*/ 259080 h 37566600"/>
                <a:gd name="connsiteX8" fmla="*/ 15819120 w 23134320"/>
                <a:gd name="connsiteY8" fmla="*/ 259080 h 37566600"/>
                <a:gd name="connsiteX9" fmla="*/ 14996160 w 23134320"/>
                <a:gd name="connsiteY9" fmla="*/ 899160 h 37566600"/>
                <a:gd name="connsiteX10" fmla="*/ 14996160 w 23134320"/>
                <a:gd name="connsiteY10" fmla="*/ 1539240 h 37566600"/>
                <a:gd name="connsiteX11" fmla="*/ 14356080 w 23134320"/>
                <a:gd name="connsiteY11" fmla="*/ 2179320 h 37566600"/>
                <a:gd name="connsiteX12" fmla="*/ 14538960 w 23134320"/>
                <a:gd name="connsiteY12" fmla="*/ 2727960 h 37566600"/>
                <a:gd name="connsiteX13" fmla="*/ 14356080 w 23134320"/>
                <a:gd name="connsiteY13" fmla="*/ 3368040 h 37566600"/>
                <a:gd name="connsiteX14" fmla="*/ 14264640 w 23134320"/>
                <a:gd name="connsiteY14" fmla="*/ 4739640 h 37566600"/>
                <a:gd name="connsiteX15" fmla="*/ 14264640 w 23134320"/>
                <a:gd name="connsiteY15" fmla="*/ 4739640 h 37566600"/>
                <a:gd name="connsiteX16" fmla="*/ 14411984 w 23134320"/>
                <a:gd name="connsiteY16" fmla="*/ 5659680 h 37566600"/>
                <a:gd name="connsiteX17" fmla="*/ 11430000 w 23134320"/>
                <a:gd name="connsiteY17" fmla="*/ 5288280 h 37566600"/>
                <a:gd name="connsiteX18" fmla="*/ 8778240 w 23134320"/>
                <a:gd name="connsiteY18" fmla="*/ 4008120 h 37566600"/>
                <a:gd name="connsiteX19" fmla="*/ 6949440 w 23134320"/>
                <a:gd name="connsiteY19" fmla="*/ 3276600 h 37566600"/>
                <a:gd name="connsiteX20" fmla="*/ 3931920 w 23134320"/>
                <a:gd name="connsiteY20" fmla="*/ 2179320 h 37566600"/>
                <a:gd name="connsiteX21" fmla="*/ 3200400 w 23134320"/>
                <a:gd name="connsiteY21" fmla="*/ 2179320 h 37566600"/>
                <a:gd name="connsiteX22" fmla="*/ 0 w 23134320"/>
                <a:gd name="connsiteY22" fmla="*/ 1082040 h 37566600"/>
                <a:gd name="connsiteX23" fmla="*/ 0 w 23134320"/>
                <a:gd name="connsiteY23" fmla="*/ 1813560 h 37566600"/>
                <a:gd name="connsiteX24" fmla="*/ 914400 w 23134320"/>
                <a:gd name="connsiteY24" fmla="*/ 1996440 h 37566600"/>
                <a:gd name="connsiteX25" fmla="*/ 1005840 w 23134320"/>
                <a:gd name="connsiteY25" fmla="*/ 3368040 h 37566600"/>
                <a:gd name="connsiteX26" fmla="*/ 1645920 w 23134320"/>
                <a:gd name="connsiteY26" fmla="*/ 3916680 h 37566600"/>
                <a:gd name="connsiteX27" fmla="*/ 1645920 w 23134320"/>
                <a:gd name="connsiteY27" fmla="*/ 3916680 h 37566600"/>
                <a:gd name="connsiteX28" fmla="*/ 2560320 w 23134320"/>
                <a:gd name="connsiteY28" fmla="*/ 3733800 h 37566600"/>
                <a:gd name="connsiteX29" fmla="*/ 3474720 w 23134320"/>
                <a:gd name="connsiteY29" fmla="*/ 3642360 h 37566600"/>
                <a:gd name="connsiteX30" fmla="*/ 6675120 w 23134320"/>
                <a:gd name="connsiteY30" fmla="*/ 5471160 h 37566600"/>
                <a:gd name="connsiteX31" fmla="*/ 9326880 w 23134320"/>
                <a:gd name="connsiteY31" fmla="*/ 6294120 h 37566600"/>
                <a:gd name="connsiteX32" fmla="*/ 9692640 w 23134320"/>
                <a:gd name="connsiteY32" fmla="*/ 7391400 h 37566600"/>
                <a:gd name="connsiteX33" fmla="*/ 11247120 w 23134320"/>
                <a:gd name="connsiteY33" fmla="*/ 8031480 h 37566600"/>
                <a:gd name="connsiteX34" fmla="*/ 12252960 w 23134320"/>
                <a:gd name="connsiteY34" fmla="*/ 9494520 h 37566600"/>
                <a:gd name="connsiteX35" fmla="*/ 12801600 w 23134320"/>
                <a:gd name="connsiteY35" fmla="*/ 10500360 h 37566600"/>
                <a:gd name="connsiteX36" fmla="*/ 12801600 w 23134320"/>
                <a:gd name="connsiteY36" fmla="*/ 12603480 h 37566600"/>
                <a:gd name="connsiteX37" fmla="*/ 13441680 w 23134320"/>
                <a:gd name="connsiteY37" fmla="*/ 15621000 h 37566600"/>
                <a:gd name="connsiteX38" fmla="*/ 13441680 w 23134320"/>
                <a:gd name="connsiteY38" fmla="*/ 16443960 h 37566600"/>
                <a:gd name="connsiteX39" fmla="*/ 12710160 w 23134320"/>
                <a:gd name="connsiteY39" fmla="*/ 17358360 h 37566600"/>
                <a:gd name="connsiteX40" fmla="*/ 12801600 w 23134320"/>
                <a:gd name="connsiteY40" fmla="*/ 25953720 h 37566600"/>
                <a:gd name="connsiteX41" fmla="*/ 13898880 w 23134320"/>
                <a:gd name="connsiteY41" fmla="*/ 29337000 h 37566600"/>
                <a:gd name="connsiteX42" fmla="*/ 13990320 w 23134320"/>
                <a:gd name="connsiteY42" fmla="*/ 29885640 h 37566600"/>
                <a:gd name="connsiteX43" fmla="*/ 14721840 w 23134320"/>
                <a:gd name="connsiteY43" fmla="*/ 30434280 h 37566600"/>
                <a:gd name="connsiteX44" fmla="*/ 13990320 w 23134320"/>
                <a:gd name="connsiteY44" fmla="*/ 31074360 h 37566600"/>
                <a:gd name="connsiteX45" fmla="*/ 13807440 w 23134320"/>
                <a:gd name="connsiteY45" fmla="*/ 33360360 h 37566600"/>
                <a:gd name="connsiteX46" fmla="*/ 13898880 w 23134320"/>
                <a:gd name="connsiteY46" fmla="*/ 34457640 h 37566600"/>
                <a:gd name="connsiteX47" fmla="*/ 12161520 w 23134320"/>
                <a:gd name="connsiteY47" fmla="*/ 34914840 h 37566600"/>
                <a:gd name="connsiteX48" fmla="*/ 12161520 w 23134320"/>
                <a:gd name="connsiteY48" fmla="*/ 35920680 h 37566600"/>
                <a:gd name="connsiteX49" fmla="*/ 13624560 w 23134320"/>
                <a:gd name="connsiteY49" fmla="*/ 36469320 h 37566600"/>
                <a:gd name="connsiteX50" fmla="*/ 14630400 w 23134320"/>
                <a:gd name="connsiteY50" fmla="*/ 36286440 h 37566600"/>
                <a:gd name="connsiteX51" fmla="*/ 16550640 w 23134320"/>
                <a:gd name="connsiteY51" fmla="*/ 36103560 h 37566600"/>
                <a:gd name="connsiteX52" fmla="*/ 17922240 w 23134320"/>
                <a:gd name="connsiteY52" fmla="*/ 35737800 h 37566600"/>
                <a:gd name="connsiteX53" fmla="*/ 18013680 w 23134320"/>
                <a:gd name="connsiteY53" fmla="*/ 34914840 h 37566600"/>
                <a:gd name="connsiteX54" fmla="*/ 17647920 w 23134320"/>
                <a:gd name="connsiteY54" fmla="*/ 32354520 h 37566600"/>
                <a:gd name="connsiteX55" fmla="*/ 17282160 w 23134320"/>
                <a:gd name="connsiteY55" fmla="*/ 31074360 h 37566600"/>
                <a:gd name="connsiteX56" fmla="*/ 17556480 w 23134320"/>
                <a:gd name="connsiteY56" fmla="*/ 29611320 h 37566600"/>
                <a:gd name="connsiteX57" fmla="*/ 17739360 w 23134320"/>
                <a:gd name="connsiteY57" fmla="*/ 26593800 h 37566600"/>
                <a:gd name="connsiteX58" fmla="*/ 17282160 w 23134320"/>
                <a:gd name="connsiteY58" fmla="*/ 26045160 h 37566600"/>
                <a:gd name="connsiteX59" fmla="*/ 17556480 w 23134320"/>
                <a:gd name="connsiteY59" fmla="*/ 25679400 h 37566600"/>
                <a:gd name="connsiteX60" fmla="*/ 18105120 w 23134320"/>
                <a:gd name="connsiteY60" fmla="*/ 27233880 h 37566600"/>
                <a:gd name="connsiteX61" fmla="*/ 18105120 w 23134320"/>
                <a:gd name="connsiteY61" fmla="*/ 28605480 h 37566600"/>
                <a:gd name="connsiteX62" fmla="*/ 18836640 w 23134320"/>
                <a:gd name="connsiteY62" fmla="*/ 34091880 h 37566600"/>
                <a:gd name="connsiteX63" fmla="*/ 18836640 w 23134320"/>
                <a:gd name="connsiteY63" fmla="*/ 35646360 h 37566600"/>
                <a:gd name="connsiteX64" fmla="*/ 19202400 w 23134320"/>
                <a:gd name="connsiteY64" fmla="*/ 35737800 h 37566600"/>
                <a:gd name="connsiteX65" fmla="*/ 17647920 w 23134320"/>
                <a:gd name="connsiteY65" fmla="*/ 36469320 h 37566600"/>
                <a:gd name="connsiteX66" fmla="*/ 18653760 w 23134320"/>
                <a:gd name="connsiteY66" fmla="*/ 37475160 h 37566600"/>
                <a:gd name="connsiteX67" fmla="*/ 21122640 w 23134320"/>
                <a:gd name="connsiteY67" fmla="*/ 37566600 h 37566600"/>
                <a:gd name="connsiteX68" fmla="*/ 23134320 w 23134320"/>
                <a:gd name="connsiteY68" fmla="*/ 36012120 h 37566600"/>
                <a:gd name="connsiteX69" fmla="*/ 22951440 w 23134320"/>
                <a:gd name="connsiteY69" fmla="*/ 34000440 h 37566600"/>
                <a:gd name="connsiteX70" fmla="*/ 22128480 w 23134320"/>
                <a:gd name="connsiteY70" fmla="*/ 32628840 h 37566600"/>
                <a:gd name="connsiteX71" fmla="*/ 21762720 w 23134320"/>
                <a:gd name="connsiteY71" fmla="*/ 27782520 h 37566600"/>
                <a:gd name="connsiteX72" fmla="*/ 20665440 w 23134320"/>
                <a:gd name="connsiteY72" fmla="*/ 25130760 h 37566600"/>
                <a:gd name="connsiteX73" fmla="*/ 20665440 w 23134320"/>
                <a:gd name="connsiteY73" fmla="*/ 21930360 h 37566600"/>
                <a:gd name="connsiteX74" fmla="*/ 20848320 w 23134320"/>
                <a:gd name="connsiteY74" fmla="*/ 18089880 h 37566600"/>
                <a:gd name="connsiteX75" fmla="*/ 20756880 w 23134320"/>
                <a:gd name="connsiteY75" fmla="*/ 16352520 h 37566600"/>
                <a:gd name="connsiteX76" fmla="*/ 20756880 w 23134320"/>
                <a:gd name="connsiteY76" fmla="*/ 14798040 h 37566600"/>
                <a:gd name="connsiteX77" fmla="*/ 21122640 w 23134320"/>
                <a:gd name="connsiteY77" fmla="*/ 12146280 h 37566600"/>
                <a:gd name="connsiteX0" fmla="*/ 21122640 w 23134320"/>
                <a:gd name="connsiteY0" fmla="*/ 12146280 h 37566600"/>
                <a:gd name="connsiteX1" fmla="*/ 21122640 w 23134320"/>
                <a:gd name="connsiteY1" fmla="*/ 6934200 h 37566600"/>
                <a:gd name="connsiteX2" fmla="*/ 19568160 w 23134320"/>
                <a:gd name="connsiteY2" fmla="*/ 5745480 h 37566600"/>
                <a:gd name="connsiteX3" fmla="*/ 18653760 w 23134320"/>
                <a:gd name="connsiteY3" fmla="*/ 4648200 h 37566600"/>
                <a:gd name="connsiteX4" fmla="*/ 19110960 w 23134320"/>
                <a:gd name="connsiteY4" fmla="*/ 3642360 h 37566600"/>
                <a:gd name="connsiteX5" fmla="*/ 19202400 w 23134320"/>
                <a:gd name="connsiteY5" fmla="*/ 3002280 h 37566600"/>
                <a:gd name="connsiteX6" fmla="*/ 19293840 w 23134320"/>
                <a:gd name="connsiteY6" fmla="*/ 1813560 h 37566600"/>
                <a:gd name="connsiteX7" fmla="*/ 17922240 w 23134320"/>
                <a:gd name="connsiteY7" fmla="*/ 259080 h 37566600"/>
                <a:gd name="connsiteX8" fmla="*/ 15819120 w 23134320"/>
                <a:gd name="connsiteY8" fmla="*/ 259080 h 37566600"/>
                <a:gd name="connsiteX9" fmla="*/ 14996160 w 23134320"/>
                <a:gd name="connsiteY9" fmla="*/ 899160 h 37566600"/>
                <a:gd name="connsiteX10" fmla="*/ 14996160 w 23134320"/>
                <a:gd name="connsiteY10" fmla="*/ 1539240 h 37566600"/>
                <a:gd name="connsiteX11" fmla="*/ 14356080 w 23134320"/>
                <a:gd name="connsiteY11" fmla="*/ 2179320 h 37566600"/>
                <a:gd name="connsiteX12" fmla="*/ 14538960 w 23134320"/>
                <a:gd name="connsiteY12" fmla="*/ 2727960 h 37566600"/>
                <a:gd name="connsiteX13" fmla="*/ 14356080 w 23134320"/>
                <a:gd name="connsiteY13" fmla="*/ 3368040 h 37566600"/>
                <a:gd name="connsiteX14" fmla="*/ 14264640 w 23134320"/>
                <a:gd name="connsiteY14" fmla="*/ 4739640 h 37566600"/>
                <a:gd name="connsiteX15" fmla="*/ 14264640 w 23134320"/>
                <a:gd name="connsiteY15" fmla="*/ 4739640 h 37566600"/>
                <a:gd name="connsiteX16" fmla="*/ 14411984 w 23134320"/>
                <a:gd name="connsiteY16" fmla="*/ 5659680 h 37566600"/>
                <a:gd name="connsiteX17" fmla="*/ 11430000 w 23134320"/>
                <a:gd name="connsiteY17" fmla="*/ 5288280 h 37566600"/>
                <a:gd name="connsiteX18" fmla="*/ 8778240 w 23134320"/>
                <a:gd name="connsiteY18" fmla="*/ 4008120 h 37566600"/>
                <a:gd name="connsiteX19" fmla="*/ 6949440 w 23134320"/>
                <a:gd name="connsiteY19" fmla="*/ 3276600 h 37566600"/>
                <a:gd name="connsiteX20" fmla="*/ 3931920 w 23134320"/>
                <a:gd name="connsiteY20" fmla="*/ 2179320 h 37566600"/>
                <a:gd name="connsiteX21" fmla="*/ 3200400 w 23134320"/>
                <a:gd name="connsiteY21" fmla="*/ 2179320 h 37566600"/>
                <a:gd name="connsiteX22" fmla="*/ 0 w 23134320"/>
                <a:gd name="connsiteY22" fmla="*/ 1082040 h 37566600"/>
                <a:gd name="connsiteX23" fmla="*/ 0 w 23134320"/>
                <a:gd name="connsiteY23" fmla="*/ 1813560 h 37566600"/>
                <a:gd name="connsiteX24" fmla="*/ 914400 w 23134320"/>
                <a:gd name="connsiteY24" fmla="*/ 1996440 h 37566600"/>
                <a:gd name="connsiteX25" fmla="*/ 1005840 w 23134320"/>
                <a:gd name="connsiteY25" fmla="*/ 3368040 h 37566600"/>
                <a:gd name="connsiteX26" fmla="*/ 1645920 w 23134320"/>
                <a:gd name="connsiteY26" fmla="*/ 3916680 h 37566600"/>
                <a:gd name="connsiteX27" fmla="*/ 1645920 w 23134320"/>
                <a:gd name="connsiteY27" fmla="*/ 3916680 h 37566600"/>
                <a:gd name="connsiteX28" fmla="*/ 2560320 w 23134320"/>
                <a:gd name="connsiteY28" fmla="*/ 3733800 h 37566600"/>
                <a:gd name="connsiteX29" fmla="*/ 3474720 w 23134320"/>
                <a:gd name="connsiteY29" fmla="*/ 3642360 h 37566600"/>
                <a:gd name="connsiteX30" fmla="*/ 6675120 w 23134320"/>
                <a:gd name="connsiteY30" fmla="*/ 5471160 h 37566600"/>
                <a:gd name="connsiteX31" fmla="*/ 9326880 w 23134320"/>
                <a:gd name="connsiteY31" fmla="*/ 6294120 h 37566600"/>
                <a:gd name="connsiteX32" fmla="*/ 9692640 w 23134320"/>
                <a:gd name="connsiteY32" fmla="*/ 7391400 h 37566600"/>
                <a:gd name="connsiteX33" fmla="*/ 11247120 w 23134320"/>
                <a:gd name="connsiteY33" fmla="*/ 8031480 h 37566600"/>
                <a:gd name="connsiteX34" fmla="*/ 12252960 w 23134320"/>
                <a:gd name="connsiteY34" fmla="*/ 9494520 h 37566600"/>
                <a:gd name="connsiteX35" fmla="*/ 12801600 w 23134320"/>
                <a:gd name="connsiteY35" fmla="*/ 10500360 h 37566600"/>
                <a:gd name="connsiteX36" fmla="*/ 12801600 w 23134320"/>
                <a:gd name="connsiteY36" fmla="*/ 12603480 h 37566600"/>
                <a:gd name="connsiteX37" fmla="*/ 13441680 w 23134320"/>
                <a:gd name="connsiteY37" fmla="*/ 15621000 h 37566600"/>
                <a:gd name="connsiteX38" fmla="*/ 13441680 w 23134320"/>
                <a:gd name="connsiteY38" fmla="*/ 16443960 h 37566600"/>
                <a:gd name="connsiteX39" fmla="*/ 12710160 w 23134320"/>
                <a:gd name="connsiteY39" fmla="*/ 17358360 h 37566600"/>
                <a:gd name="connsiteX40" fmla="*/ 12801600 w 23134320"/>
                <a:gd name="connsiteY40" fmla="*/ 25953720 h 37566600"/>
                <a:gd name="connsiteX41" fmla="*/ 13898880 w 23134320"/>
                <a:gd name="connsiteY41" fmla="*/ 29337000 h 37566600"/>
                <a:gd name="connsiteX42" fmla="*/ 13990320 w 23134320"/>
                <a:gd name="connsiteY42" fmla="*/ 29885640 h 37566600"/>
                <a:gd name="connsiteX43" fmla="*/ 14721840 w 23134320"/>
                <a:gd name="connsiteY43" fmla="*/ 30434280 h 37566600"/>
                <a:gd name="connsiteX44" fmla="*/ 13990320 w 23134320"/>
                <a:gd name="connsiteY44" fmla="*/ 31074360 h 37566600"/>
                <a:gd name="connsiteX45" fmla="*/ 13807440 w 23134320"/>
                <a:gd name="connsiteY45" fmla="*/ 33360360 h 37566600"/>
                <a:gd name="connsiteX46" fmla="*/ 13898880 w 23134320"/>
                <a:gd name="connsiteY46" fmla="*/ 34457640 h 37566600"/>
                <a:gd name="connsiteX47" fmla="*/ 12161520 w 23134320"/>
                <a:gd name="connsiteY47" fmla="*/ 34914840 h 37566600"/>
                <a:gd name="connsiteX48" fmla="*/ 12161520 w 23134320"/>
                <a:gd name="connsiteY48" fmla="*/ 35920680 h 37566600"/>
                <a:gd name="connsiteX49" fmla="*/ 13624560 w 23134320"/>
                <a:gd name="connsiteY49" fmla="*/ 36469320 h 37566600"/>
                <a:gd name="connsiteX50" fmla="*/ 14630400 w 23134320"/>
                <a:gd name="connsiteY50" fmla="*/ 36286440 h 37566600"/>
                <a:gd name="connsiteX51" fmla="*/ 16550640 w 23134320"/>
                <a:gd name="connsiteY51" fmla="*/ 36103560 h 37566600"/>
                <a:gd name="connsiteX52" fmla="*/ 17922240 w 23134320"/>
                <a:gd name="connsiteY52" fmla="*/ 35737800 h 37566600"/>
                <a:gd name="connsiteX53" fmla="*/ 18013680 w 23134320"/>
                <a:gd name="connsiteY53" fmla="*/ 34914840 h 37566600"/>
                <a:gd name="connsiteX54" fmla="*/ 17647920 w 23134320"/>
                <a:gd name="connsiteY54" fmla="*/ 32354520 h 37566600"/>
                <a:gd name="connsiteX55" fmla="*/ 17282160 w 23134320"/>
                <a:gd name="connsiteY55" fmla="*/ 31074360 h 37566600"/>
                <a:gd name="connsiteX56" fmla="*/ 17556480 w 23134320"/>
                <a:gd name="connsiteY56" fmla="*/ 29611320 h 37566600"/>
                <a:gd name="connsiteX57" fmla="*/ 17739360 w 23134320"/>
                <a:gd name="connsiteY57" fmla="*/ 26593800 h 37566600"/>
                <a:gd name="connsiteX58" fmla="*/ 17282160 w 23134320"/>
                <a:gd name="connsiteY58" fmla="*/ 26045160 h 37566600"/>
                <a:gd name="connsiteX59" fmla="*/ 17556480 w 23134320"/>
                <a:gd name="connsiteY59" fmla="*/ 25679400 h 37566600"/>
                <a:gd name="connsiteX60" fmla="*/ 18105120 w 23134320"/>
                <a:gd name="connsiteY60" fmla="*/ 27233880 h 37566600"/>
                <a:gd name="connsiteX61" fmla="*/ 18105120 w 23134320"/>
                <a:gd name="connsiteY61" fmla="*/ 28605480 h 37566600"/>
                <a:gd name="connsiteX62" fmla="*/ 18836640 w 23134320"/>
                <a:gd name="connsiteY62" fmla="*/ 34091880 h 37566600"/>
                <a:gd name="connsiteX63" fmla="*/ 18836640 w 23134320"/>
                <a:gd name="connsiteY63" fmla="*/ 35646360 h 37566600"/>
                <a:gd name="connsiteX64" fmla="*/ 19202400 w 23134320"/>
                <a:gd name="connsiteY64" fmla="*/ 35737800 h 37566600"/>
                <a:gd name="connsiteX65" fmla="*/ 17647920 w 23134320"/>
                <a:gd name="connsiteY65" fmla="*/ 36469320 h 37566600"/>
                <a:gd name="connsiteX66" fmla="*/ 18653760 w 23134320"/>
                <a:gd name="connsiteY66" fmla="*/ 37475160 h 37566600"/>
                <a:gd name="connsiteX67" fmla="*/ 21122640 w 23134320"/>
                <a:gd name="connsiteY67" fmla="*/ 37566600 h 37566600"/>
                <a:gd name="connsiteX68" fmla="*/ 23134320 w 23134320"/>
                <a:gd name="connsiteY68" fmla="*/ 36012120 h 37566600"/>
                <a:gd name="connsiteX69" fmla="*/ 22951440 w 23134320"/>
                <a:gd name="connsiteY69" fmla="*/ 34000440 h 37566600"/>
                <a:gd name="connsiteX70" fmla="*/ 22128480 w 23134320"/>
                <a:gd name="connsiteY70" fmla="*/ 32628840 h 37566600"/>
                <a:gd name="connsiteX71" fmla="*/ 21762720 w 23134320"/>
                <a:gd name="connsiteY71" fmla="*/ 27782520 h 37566600"/>
                <a:gd name="connsiteX72" fmla="*/ 20665440 w 23134320"/>
                <a:gd name="connsiteY72" fmla="*/ 25130760 h 37566600"/>
                <a:gd name="connsiteX73" fmla="*/ 20665440 w 23134320"/>
                <a:gd name="connsiteY73" fmla="*/ 21930360 h 37566600"/>
                <a:gd name="connsiteX74" fmla="*/ 20848320 w 23134320"/>
                <a:gd name="connsiteY74" fmla="*/ 18089880 h 37566600"/>
                <a:gd name="connsiteX75" fmla="*/ 20756880 w 23134320"/>
                <a:gd name="connsiteY75" fmla="*/ 16352520 h 37566600"/>
                <a:gd name="connsiteX76" fmla="*/ 20756880 w 23134320"/>
                <a:gd name="connsiteY76" fmla="*/ 14798040 h 37566600"/>
                <a:gd name="connsiteX77" fmla="*/ 21122640 w 23134320"/>
                <a:gd name="connsiteY77" fmla="*/ 12146280 h 37566600"/>
                <a:gd name="connsiteX0" fmla="*/ 21122640 w 23134320"/>
                <a:gd name="connsiteY0" fmla="*/ 12146280 h 37566600"/>
                <a:gd name="connsiteX1" fmla="*/ 21122640 w 23134320"/>
                <a:gd name="connsiteY1" fmla="*/ 6934200 h 37566600"/>
                <a:gd name="connsiteX2" fmla="*/ 19568160 w 23134320"/>
                <a:gd name="connsiteY2" fmla="*/ 5745480 h 37566600"/>
                <a:gd name="connsiteX3" fmla="*/ 18653760 w 23134320"/>
                <a:gd name="connsiteY3" fmla="*/ 4648200 h 37566600"/>
                <a:gd name="connsiteX4" fmla="*/ 19110960 w 23134320"/>
                <a:gd name="connsiteY4" fmla="*/ 3642360 h 37566600"/>
                <a:gd name="connsiteX5" fmla="*/ 19202400 w 23134320"/>
                <a:gd name="connsiteY5" fmla="*/ 3002280 h 37566600"/>
                <a:gd name="connsiteX6" fmla="*/ 19293840 w 23134320"/>
                <a:gd name="connsiteY6" fmla="*/ 1813560 h 37566600"/>
                <a:gd name="connsiteX7" fmla="*/ 17922240 w 23134320"/>
                <a:gd name="connsiteY7" fmla="*/ 259080 h 37566600"/>
                <a:gd name="connsiteX8" fmla="*/ 15819120 w 23134320"/>
                <a:gd name="connsiteY8" fmla="*/ 259080 h 37566600"/>
                <a:gd name="connsiteX9" fmla="*/ 14996160 w 23134320"/>
                <a:gd name="connsiteY9" fmla="*/ 899160 h 37566600"/>
                <a:gd name="connsiteX10" fmla="*/ 14996160 w 23134320"/>
                <a:gd name="connsiteY10" fmla="*/ 1539240 h 37566600"/>
                <a:gd name="connsiteX11" fmla="*/ 14356080 w 23134320"/>
                <a:gd name="connsiteY11" fmla="*/ 2179320 h 37566600"/>
                <a:gd name="connsiteX12" fmla="*/ 14538960 w 23134320"/>
                <a:gd name="connsiteY12" fmla="*/ 2727960 h 37566600"/>
                <a:gd name="connsiteX13" fmla="*/ 14356080 w 23134320"/>
                <a:gd name="connsiteY13" fmla="*/ 3368040 h 37566600"/>
                <a:gd name="connsiteX14" fmla="*/ 14264640 w 23134320"/>
                <a:gd name="connsiteY14" fmla="*/ 4739640 h 37566600"/>
                <a:gd name="connsiteX15" fmla="*/ 14264640 w 23134320"/>
                <a:gd name="connsiteY15" fmla="*/ 4739640 h 37566600"/>
                <a:gd name="connsiteX16" fmla="*/ 14411984 w 23134320"/>
                <a:gd name="connsiteY16" fmla="*/ 5659680 h 37566600"/>
                <a:gd name="connsiteX17" fmla="*/ 11430000 w 23134320"/>
                <a:gd name="connsiteY17" fmla="*/ 5288280 h 37566600"/>
                <a:gd name="connsiteX18" fmla="*/ 8778240 w 23134320"/>
                <a:gd name="connsiteY18" fmla="*/ 4008120 h 37566600"/>
                <a:gd name="connsiteX19" fmla="*/ 6949440 w 23134320"/>
                <a:gd name="connsiteY19" fmla="*/ 3276600 h 37566600"/>
                <a:gd name="connsiteX20" fmla="*/ 3931920 w 23134320"/>
                <a:gd name="connsiteY20" fmla="*/ 2179320 h 37566600"/>
                <a:gd name="connsiteX21" fmla="*/ 3200400 w 23134320"/>
                <a:gd name="connsiteY21" fmla="*/ 2179320 h 37566600"/>
                <a:gd name="connsiteX22" fmla="*/ 0 w 23134320"/>
                <a:gd name="connsiteY22" fmla="*/ 1082040 h 37566600"/>
                <a:gd name="connsiteX23" fmla="*/ 0 w 23134320"/>
                <a:gd name="connsiteY23" fmla="*/ 1813560 h 37566600"/>
                <a:gd name="connsiteX24" fmla="*/ 914400 w 23134320"/>
                <a:gd name="connsiteY24" fmla="*/ 1996440 h 37566600"/>
                <a:gd name="connsiteX25" fmla="*/ 1005840 w 23134320"/>
                <a:gd name="connsiteY25" fmla="*/ 3368040 h 37566600"/>
                <a:gd name="connsiteX26" fmla="*/ 1645920 w 23134320"/>
                <a:gd name="connsiteY26" fmla="*/ 3916680 h 37566600"/>
                <a:gd name="connsiteX27" fmla="*/ 1645920 w 23134320"/>
                <a:gd name="connsiteY27" fmla="*/ 3916680 h 37566600"/>
                <a:gd name="connsiteX28" fmla="*/ 2560320 w 23134320"/>
                <a:gd name="connsiteY28" fmla="*/ 3733800 h 37566600"/>
                <a:gd name="connsiteX29" fmla="*/ 3474720 w 23134320"/>
                <a:gd name="connsiteY29" fmla="*/ 3642360 h 37566600"/>
                <a:gd name="connsiteX30" fmla="*/ 6675120 w 23134320"/>
                <a:gd name="connsiteY30" fmla="*/ 5471160 h 37566600"/>
                <a:gd name="connsiteX31" fmla="*/ 9326880 w 23134320"/>
                <a:gd name="connsiteY31" fmla="*/ 6294120 h 37566600"/>
                <a:gd name="connsiteX32" fmla="*/ 9692640 w 23134320"/>
                <a:gd name="connsiteY32" fmla="*/ 7391400 h 37566600"/>
                <a:gd name="connsiteX33" fmla="*/ 11247120 w 23134320"/>
                <a:gd name="connsiteY33" fmla="*/ 8031480 h 37566600"/>
                <a:gd name="connsiteX34" fmla="*/ 12252960 w 23134320"/>
                <a:gd name="connsiteY34" fmla="*/ 9494520 h 37566600"/>
                <a:gd name="connsiteX35" fmla="*/ 12801600 w 23134320"/>
                <a:gd name="connsiteY35" fmla="*/ 10500360 h 37566600"/>
                <a:gd name="connsiteX36" fmla="*/ 12801600 w 23134320"/>
                <a:gd name="connsiteY36" fmla="*/ 12603480 h 37566600"/>
                <a:gd name="connsiteX37" fmla="*/ 13441680 w 23134320"/>
                <a:gd name="connsiteY37" fmla="*/ 15621000 h 37566600"/>
                <a:gd name="connsiteX38" fmla="*/ 13441680 w 23134320"/>
                <a:gd name="connsiteY38" fmla="*/ 16443960 h 37566600"/>
                <a:gd name="connsiteX39" fmla="*/ 12710160 w 23134320"/>
                <a:gd name="connsiteY39" fmla="*/ 17358360 h 37566600"/>
                <a:gd name="connsiteX40" fmla="*/ 12801600 w 23134320"/>
                <a:gd name="connsiteY40" fmla="*/ 25953720 h 37566600"/>
                <a:gd name="connsiteX41" fmla="*/ 13898880 w 23134320"/>
                <a:gd name="connsiteY41" fmla="*/ 29337000 h 37566600"/>
                <a:gd name="connsiteX42" fmla="*/ 13990320 w 23134320"/>
                <a:gd name="connsiteY42" fmla="*/ 29885640 h 37566600"/>
                <a:gd name="connsiteX43" fmla="*/ 14721840 w 23134320"/>
                <a:gd name="connsiteY43" fmla="*/ 30434280 h 37566600"/>
                <a:gd name="connsiteX44" fmla="*/ 13990320 w 23134320"/>
                <a:gd name="connsiteY44" fmla="*/ 31074360 h 37566600"/>
                <a:gd name="connsiteX45" fmla="*/ 13807440 w 23134320"/>
                <a:gd name="connsiteY45" fmla="*/ 33360360 h 37566600"/>
                <a:gd name="connsiteX46" fmla="*/ 13898880 w 23134320"/>
                <a:gd name="connsiteY46" fmla="*/ 34457640 h 37566600"/>
                <a:gd name="connsiteX47" fmla="*/ 12161520 w 23134320"/>
                <a:gd name="connsiteY47" fmla="*/ 34914840 h 37566600"/>
                <a:gd name="connsiteX48" fmla="*/ 12161520 w 23134320"/>
                <a:gd name="connsiteY48" fmla="*/ 35920680 h 37566600"/>
                <a:gd name="connsiteX49" fmla="*/ 13624560 w 23134320"/>
                <a:gd name="connsiteY49" fmla="*/ 36469320 h 37566600"/>
                <a:gd name="connsiteX50" fmla="*/ 14630400 w 23134320"/>
                <a:gd name="connsiteY50" fmla="*/ 36286440 h 37566600"/>
                <a:gd name="connsiteX51" fmla="*/ 16550640 w 23134320"/>
                <a:gd name="connsiteY51" fmla="*/ 36103560 h 37566600"/>
                <a:gd name="connsiteX52" fmla="*/ 17922240 w 23134320"/>
                <a:gd name="connsiteY52" fmla="*/ 35737800 h 37566600"/>
                <a:gd name="connsiteX53" fmla="*/ 18013680 w 23134320"/>
                <a:gd name="connsiteY53" fmla="*/ 34914840 h 37566600"/>
                <a:gd name="connsiteX54" fmla="*/ 17647920 w 23134320"/>
                <a:gd name="connsiteY54" fmla="*/ 32354520 h 37566600"/>
                <a:gd name="connsiteX55" fmla="*/ 17282160 w 23134320"/>
                <a:gd name="connsiteY55" fmla="*/ 31074360 h 37566600"/>
                <a:gd name="connsiteX56" fmla="*/ 17556480 w 23134320"/>
                <a:gd name="connsiteY56" fmla="*/ 29611320 h 37566600"/>
                <a:gd name="connsiteX57" fmla="*/ 17739360 w 23134320"/>
                <a:gd name="connsiteY57" fmla="*/ 26593800 h 37566600"/>
                <a:gd name="connsiteX58" fmla="*/ 17282160 w 23134320"/>
                <a:gd name="connsiteY58" fmla="*/ 26045160 h 37566600"/>
                <a:gd name="connsiteX59" fmla="*/ 17556480 w 23134320"/>
                <a:gd name="connsiteY59" fmla="*/ 25679400 h 37566600"/>
                <a:gd name="connsiteX60" fmla="*/ 18105120 w 23134320"/>
                <a:gd name="connsiteY60" fmla="*/ 27233880 h 37566600"/>
                <a:gd name="connsiteX61" fmla="*/ 18105120 w 23134320"/>
                <a:gd name="connsiteY61" fmla="*/ 28605480 h 37566600"/>
                <a:gd name="connsiteX62" fmla="*/ 18836640 w 23134320"/>
                <a:gd name="connsiteY62" fmla="*/ 34091880 h 37566600"/>
                <a:gd name="connsiteX63" fmla="*/ 18836640 w 23134320"/>
                <a:gd name="connsiteY63" fmla="*/ 35646360 h 37566600"/>
                <a:gd name="connsiteX64" fmla="*/ 19202400 w 23134320"/>
                <a:gd name="connsiteY64" fmla="*/ 35737800 h 37566600"/>
                <a:gd name="connsiteX65" fmla="*/ 17647920 w 23134320"/>
                <a:gd name="connsiteY65" fmla="*/ 36469320 h 37566600"/>
                <a:gd name="connsiteX66" fmla="*/ 18653760 w 23134320"/>
                <a:gd name="connsiteY66" fmla="*/ 37475160 h 37566600"/>
                <a:gd name="connsiteX67" fmla="*/ 21122640 w 23134320"/>
                <a:gd name="connsiteY67" fmla="*/ 37566600 h 37566600"/>
                <a:gd name="connsiteX68" fmla="*/ 23134320 w 23134320"/>
                <a:gd name="connsiteY68" fmla="*/ 36012120 h 37566600"/>
                <a:gd name="connsiteX69" fmla="*/ 22951440 w 23134320"/>
                <a:gd name="connsiteY69" fmla="*/ 34000440 h 37566600"/>
                <a:gd name="connsiteX70" fmla="*/ 22128480 w 23134320"/>
                <a:gd name="connsiteY70" fmla="*/ 32628840 h 37566600"/>
                <a:gd name="connsiteX71" fmla="*/ 21762720 w 23134320"/>
                <a:gd name="connsiteY71" fmla="*/ 27782520 h 37566600"/>
                <a:gd name="connsiteX72" fmla="*/ 20665440 w 23134320"/>
                <a:gd name="connsiteY72" fmla="*/ 25130760 h 37566600"/>
                <a:gd name="connsiteX73" fmla="*/ 20665440 w 23134320"/>
                <a:gd name="connsiteY73" fmla="*/ 21930360 h 37566600"/>
                <a:gd name="connsiteX74" fmla="*/ 20848320 w 23134320"/>
                <a:gd name="connsiteY74" fmla="*/ 18089880 h 37566600"/>
                <a:gd name="connsiteX75" fmla="*/ 20756880 w 23134320"/>
                <a:gd name="connsiteY75" fmla="*/ 16352520 h 37566600"/>
                <a:gd name="connsiteX76" fmla="*/ 20756880 w 23134320"/>
                <a:gd name="connsiteY76" fmla="*/ 14798040 h 37566600"/>
                <a:gd name="connsiteX77" fmla="*/ 21122640 w 23134320"/>
                <a:gd name="connsiteY77" fmla="*/ 12146280 h 37566600"/>
                <a:gd name="connsiteX0" fmla="*/ 21122640 w 23134320"/>
                <a:gd name="connsiteY0" fmla="*/ 12146280 h 37566600"/>
                <a:gd name="connsiteX1" fmla="*/ 21122640 w 23134320"/>
                <a:gd name="connsiteY1" fmla="*/ 6934200 h 37566600"/>
                <a:gd name="connsiteX2" fmla="*/ 19568160 w 23134320"/>
                <a:gd name="connsiteY2" fmla="*/ 5745480 h 37566600"/>
                <a:gd name="connsiteX3" fmla="*/ 18653760 w 23134320"/>
                <a:gd name="connsiteY3" fmla="*/ 4648200 h 37566600"/>
                <a:gd name="connsiteX4" fmla="*/ 19110960 w 23134320"/>
                <a:gd name="connsiteY4" fmla="*/ 3642360 h 37566600"/>
                <a:gd name="connsiteX5" fmla="*/ 19202400 w 23134320"/>
                <a:gd name="connsiteY5" fmla="*/ 3002280 h 37566600"/>
                <a:gd name="connsiteX6" fmla="*/ 19293840 w 23134320"/>
                <a:gd name="connsiteY6" fmla="*/ 1813560 h 37566600"/>
                <a:gd name="connsiteX7" fmla="*/ 17922240 w 23134320"/>
                <a:gd name="connsiteY7" fmla="*/ 259080 h 37566600"/>
                <a:gd name="connsiteX8" fmla="*/ 15819120 w 23134320"/>
                <a:gd name="connsiteY8" fmla="*/ 259080 h 37566600"/>
                <a:gd name="connsiteX9" fmla="*/ 14996160 w 23134320"/>
                <a:gd name="connsiteY9" fmla="*/ 899160 h 37566600"/>
                <a:gd name="connsiteX10" fmla="*/ 14996160 w 23134320"/>
                <a:gd name="connsiteY10" fmla="*/ 1539240 h 37566600"/>
                <a:gd name="connsiteX11" fmla="*/ 14356080 w 23134320"/>
                <a:gd name="connsiteY11" fmla="*/ 2179320 h 37566600"/>
                <a:gd name="connsiteX12" fmla="*/ 14538960 w 23134320"/>
                <a:gd name="connsiteY12" fmla="*/ 2727960 h 37566600"/>
                <a:gd name="connsiteX13" fmla="*/ 14356080 w 23134320"/>
                <a:gd name="connsiteY13" fmla="*/ 3368040 h 37566600"/>
                <a:gd name="connsiteX14" fmla="*/ 14264640 w 23134320"/>
                <a:gd name="connsiteY14" fmla="*/ 4739640 h 37566600"/>
                <a:gd name="connsiteX15" fmla="*/ 14264640 w 23134320"/>
                <a:gd name="connsiteY15" fmla="*/ 4739640 h 37566600"/>
                <a:gd name="connsiteX16" fmla="*/ 14411984 w 23134320"/>
                <a:gd name="connsiteY16" fmla="*/ 5659680 h 37566600"/>
                <a:gd name="connsiteX17" fmla="*/ 11430000 w 23134320"/>
                <a:gd name="connsiteY17" fmla="*/ 5288280 h 37566600"/>
                <a:gd name="connsiteX18" fmla="*/ 8778240 w 23134320"/>
                <a:gd name="connsiteY18" fmla="*/ 4008120 h 37566600"/>
                <a:gd name="connsiteX19" fmla="*/ 6949440 w 23134320"/>
                <a:gd name="connsiteY19" fmla="*/ 3276600 h 37566600"/>
                <a:gd name="connsiteX20" fmla="*/ 3931920 w 23134320"/>
                <a:gd name="connsiteY20" fmla="*/ 2179320 h 37566600"/>
                <a:gd name="connsiteX21" fmla="*/ 3200400 w 23134320"/>
                <a:gd name="connsiteY21" fmla="*/ 2179320 h 37566600"/>
                <a:gd name="connsiteX22" fmla="*/ 0 w 23134320"/>
                <a:gd name="connsiteY22" fmla="*/ 1082040 h 37566600"/>
                <a:gd name="connsiteX23" fmla="*/ 0 w 23134320"/>
                <a:gd name="connsiteY23" fmla="*/ 1813560 h 37566600"/>
                <a:gd name="connsiteX24" fmla="*/ 914400 w 23134320"/>
                <a:gd name="connsiteY24" fmla="*/ 1996440 h 37566600"/>
                <a:gd name="connsiteX25" fmla="*/ 1005840 w 23134320"/>
                <a:gd name="connsiteY25" fmla="*/ 3368040 h 37566600"/>
                <a:gd name="connsiteX26" fmla="*/ 1645920 w 23134320"/>
                <a:gd name="connsiteY26" fmla="*/ 3916680 h 37566600"/>
                <a:gd name="connsiteX27" fmla="*/ 1645920 w 23134320"/>
                <a:gd name="connsiteY27" fmla="*/ 3916680 h 37566600"/>
                <a:gd name="connsiteX28" fmla="*/ 2560320 w 23134320"/>
                <a:gd name="connsiteY28" fmla="*/ 3733800 h 37566600"/>
                <a:gd name="connsiteX29" fmla="*/ 3474720 w 23134320"/>
                <a:gd name="connsiteY29" fmla="*/ 3642360 h 37566600"/>
                <a:gd name="connsiteX30" fmla="*/ 6675120 w 23134320"/>
                <a:gd name="connsiteY30" fmla="*/ 5471160 h 37566600"/>
                <a:gd name="connsiteX31" fmla="*/ 9326880 w 23134320"/>
                <a:gd name="connsiteY31" fmla="*/ 6294120 h 37566600"/>
                <a:gd name="connsiteX32" fmla="*/ 9692640 w 23134320"/>
                <a:gd name="connsiteY32" fmla="*/ 7391400 h 37566600"/>
                <a:gd name="connsiteX33" fmla="*/ 11247120 w 23134320"/>
                <a:gd name="connsiteY33" fmla="*/ 8031480 h 37566600"/>
                <a:gd name="connsiteX34" fmla="*/ 12252960 w 23134320"/>
                <a:gd name="connsiteY34" fmla="*/ 9494520 h 37566600"/>
                <a:gd name="connsiteX35" fmla="*/ 12801600 w 23134320"/>
                <a:gd name="connsiteY35" fmla="*/ 10500360 h 37566600"/>
                <a:gd name="connsiteX36" fmla="*/ 12801600 w 23134320"/>
                <a:gd name="connsiteY36" fmla="*/ 12603480 h 37566600"/>
                <a:gd name="connsiteX37" fmla="*/ 13441680 w 23134320"/>
                <a:gd name="connsiteY37" fmla="*/ 15621000 h 37566600"/>
                <a:gd name="connsiteX38" fmla="*/ 13441680 w 23134320"/>
                <a:gd name="connsiteY38" fmla="*/ 16443960 h 37566600"/>
                <a:gd name="connsiteX39" fmla="*/ 12710160 w 23134320"/>
                <a:gd name="connsiteY39" fmla="*/ 17358360 h 37566600"/>
                <a:gd name="connsiteX40" fmla="*/ 12801600 w 23134320"/>
                <a:gd name="connsiteY40" fmla="*/ 25953720 h 37566600"/>
                <a:gd name="connsiteX41" fmla="*/ 13898880 w 23134320"/>
                <a:gd name="connsiteY41" fmla="*/ 29337000 h 37566600"/>
                <a:gd name="connsiteX42" fmla="*/ 13990320 w 23134320"/>
                <a:gd name="connsiteY42" fmla="*/ 29885640 h 37566600"/>
                <a:gd name="connsiteX43" fmla="*/ 14721840 w 23134320"/>
                <a:gd name="connsiteY43" fmla="*/ 30434280 h 37566600"/>
                <a:gd name="connsiteX44" fmla="*/ 13990320 w 23134320"/>
                <a:gd name="connsiteY44" fmla="*/ 31074360 h 37566600"/>
                <a:gd name="connsiteX45" fmla="*/ 13807440 w 23134320"/>
                <a:gd name="connsiteY45" fmla="*/ 33360360 h 37566600"/>
                <a:gd name="connsiteX46" fmla="*/ 13898880 w 23134320"/>
                <a:gd name="connsiteY46" fmla="*/ 34457640 h 37566600"/>
                <a:gd name="connsiteX47" fmla="*/ 12161520 w 23134320"/>
                <a:gd name="connsiteY47" fmla="*/ 34914840 h 37566600"/>
                <a:gd name="connsiteX48" fmla="*/ 12161520 w 23134320"/>
                <a:gd name="connsiteY48" fmla="*/ 35920680 h 37566600"/>
                <a:gd name="connsiteX49" fmla="*/ 13624560 w 23134320"/>
                <a:gd name="connsiteY49" fmla="*/ 36469320 h 37566600"/>
                <a:gd name="connsiteX50" fmla="*/ 14630400 w 23134320"/>
                <a:gd name="connsiteY50" fmla="*/ 36286440 h 37566600"/>
                <a:gd name="connsiteX51" fmla="*/ 16550640 w 23134320"/>
                <a:gd name="connsiteY51" fmla="*/ 36103560 h 37566600"/>
                <a:gd name="connsiteX52" fmla="*/ 17922240 w 23134320"/>
                <a:gd name="connsiteY52" fmla="*/ 35737800 h 37566600"/>
                <a:gd name="connsiteX53" fmla="*/ 18013680 w 23134320"/>
                <a:gd name="connsiteY53" fmla="*/ 34914840 h 37566600"/>
                <a:gd name="connsiteX54" fmla="*/ 17647920 w 23134320"/>
                <a:gd name="connsiteY54" fmla="*/ 32354520 h 37566600"/>
                <a:gd name="connsiteX55" fmla="*/ 17282160 w 23134320"/>
                <a:gd name="connsiteY55" fmla="*/ 31074360 h 37566600"/>
                <a:gd name="connsiteX56" fmla="*/ 17556480 w 23134320"/>
                <a:gd name="connsiteY56" fmla="*/ 29611320 h 37566600"/>
                <a:gd name="connsiteX57" fmla="*/ 17739360 w 23134320"/>
                <a:gd name="connsiteY57" fmla="*/ 26593800 h 37566600"/>
                <a:gd name="connsiteX58" fmla="*/ 17282160 w 23134320"/>
                <a:gd name="connsiteY58" fmla="*/ 26045160 h 37566600"/>
                <a:gd name="connsiteX59" fmla="*/ 17556480 w 23134320"/>
                <a:gd name="connsiteY59" fmla="*/ 25679400 h 37566600"/>
                <a:gd name="connsiteX60" fmla="*/ 18105120 w 23134320"/>
                <a:gd name="connsiteY60" fmla="*/ 27233880 h 37566600"/>
                <a:gd name="connsiteX61" fmla="*/ 18105120 w 23134320"/>
                <a:gd name="connsiteY61" fmla="*/ 28605480 h 37566600"/>
                <a:gd name="connsiteX62" fmla="*/ 18836640 w 23134320"/>
                <a:gd name="connsiteY62" fmla="*/ 34091880 h 37566600"/>
                <a:gd name="connsiteX63" fmla="*/ 18836640 w 23134320"/>
                <a:gd name="connsiteY63" fmla="*/ 35646360 h 37566600"/>
                <a:gd name="connsiteX64" fmla="*/ 19202400 w 23134320"/>
                <a:gd name="connsiteY64" fmla="*/ 35737800 h 37566600"/>
                <a:gd name="connsiteX65" fmla="*/ 17647920 w 23134320"/>
                <a:gd name="connsiteY65" fmla="*/ 36469320 h 37566600"/>
                <a:gd name="connsiteX66" fmla="*/ 18653760 w 23134320"/>
                <a:gd name="connsiteY66" fmla="*/ 37475160 h 37566600"/>
                <a:gd name="connsiteX67" fmla="*/ 21122640 w 23134320"/>
                <a:gd name="connsiteY67" fmla="*/ 37566600 h 37566600"/>
                <a:gd name="connsiteX68" fmla="*/ 23134320 w 23134320"/>
                <a:gd name="connsiteY68" fmla="*/ 36012120 h 37566600"/>
                <a:gd name="connsiteX69" fmla="*/ 22951440 w 23134320"/>
                <a:gd name="connsiteY69" fmla="*/ 34000440 h 37566600"/>
                <a:gd name="connsiteX70" fmla="*/ 22128480 w 23134320"/>
                <a:gd name="connsiteY70" fmla="*/ 32628840 h 37566600"/>
                <a:gd name="connsiteX71" fmla="*/ 21762720 w 23134320"/>
                <a:gd name="connsiteY71" fmla="*/ 27782520 h 37566600"/>
                <a:gd name="connsiteX72" fmla="*/ 20665440 w 23134320"/>
                <a:gd name="connsiteY72" fmla="*/ 25130760 h 37566600"/>
                <a:gd name="connsiteX73" fmla="*/ 20665440 w 23134320"/>
                <a:gd name="connsiteY73" fmla="*/ 21930360 h 37566600"/>
                <a:gd name="connsiteX74" fmla="*/ 20848320 w 23134320"/>
                <a:gd name="connsiteY74" fmla="*/ 18089880 h 37566600"/>
                <a:gd name="connsiteX75" fmla="*/ 20756880 w 23134320"/>
                <a:gd name="connsiteY75" fmla="*/ 16352520 h 37566600"/>
                <a:gd name="connsiteX76" fmla="*/ 20756880 w 23134320"/>
                <a:gd name="connsiteY76" fmla="*/ 14798040 h 37566600"/>
                <a:gd name="connsiteX77" fmla="*/ 21122640 w 23134320"/>
                <a:gd name="connsiteY77" fmla="*/ 12146280 h 37566600"/>
                <a:gd name="connsiteX0" fmla="*/ 21122640 w 23134320"/>
                <a:gd name="connsiteY0" fmla="*/ 12146280 h 37566600"/>
                <a:gd name="connsiteX1" fmla="*/ 21122640 w 23134320"/>
                <a:gd name="connsiteY1" fmla="*/ 6934200 h 37566600"/>
                <a:gd name="connsiteX2" fmla="*/ 19568160 w 23134320"/>
                <a:gd name="connsiteY2" fmla="*/ 5745480 h 37566600"/>
                <a:gd name="connsiteX3" fmla="*/ 18653760 w 23134320"/>
                <a:gd name="connsiteY3" fmla="*/ 4648200 h 37566600"/>
                <a:gd name="connsiteX4" fmla="*/ 19110960 w 23134320"/>
                <a:gd name="connsiteY4" fmla="*/ 3642360 h 37566600"/>
                <a:gd name="connsiteX5" fmla="*/ 19202400 w 23134320"/>
                <a:gd name="connsiteY5" fmla="*/ 3002280 h 37566600"/>
                <a:gd name="connsiteX6" fmla="*/ 19293840 w 23134320"/>
                <a:gd name="connsiteY6" fmla="*/ 1813560 h 37566600"/>
                <a:gd name="connsiteX7" fmla="*/ 17922240 w 23134320"/>
                <a:gd name="connsiteY7" fmla="*/ 259080 h 37566600"/>
                <a:gd name="connsiteX8" fmla="*/ 15819120 w 23134320"/>
                <a:gd name="connsiteY8" fmla="*/ 259080 h 37566600"/>
                <a:gd name="connsiteX9" fmla="*/ 14996160 w 23134320"/>
                <a:gd name="connsiteY9" fmla="*/ 899160 h 37566600"/>
                <a:gd name="connsiteX10" fmla="*/ 14996160 w 23134320"/>
                <a:gd name="connsiteY10" fmla="*/ 1539240 h 37566600"/>
                <a:gd name="connsiteX11" fmla="*/ 14356080 w 23134320"/>
                <a:gd name="connsiteY11" fmla="*/ 2179320 h 37566600"/>
                <a:gd name="connsiteX12" fmla="*/ 14538960 w 23134320"/>
                <a:gd name="connsiteY12" fmla="*/ 2727960 h 37566600"/>
                <a:gd name="connsiteX13" fmla="*/ 14356080 w 23134320"/>
                <a:gd name="connsiteY13" fmla="*/ 3368040 h 37566600"/>
                <a:gd name="connsiteX14" fmla="*/ 14264640 w 23134320"/>
                <a:gd name="connsiteY14" fmla="*/ 4739640 h 37566600"/>
                <a:gd name="connsiteX15" fmla="*/ 14264640 w 23134320"/>
                <a:gd name="connsiteY15" fmla="*/ 4739640 h 37566600"/>
                <a:gd name="connsiteX16" fmla="*/ 14411984 w 23134320"/>
                <a:gd name="connsiteY16" fmla="*/ 5659680 h 37566600"/>
                <a:gd name="connsiteX17" fmla="*/ 11430000 w 23134320"/>
                <a:gd name="connsiteY17" fmla="*/ 5288280 h 37566600"/>
                <a:gd name="connsiteX18" fmla="*/ 8778240 w 23134320"/>
                <a:gd name="connsiteY18" fmla="*/ 4008120 h 37566600"/>
                <a:gd name="connsiteX19" fmla="*/ 6949440 w 23134320"/>
                <a:gd name="connsiteY19" fmla="*/ 3276600 h 37566600"/>
                <a:gd name="connsiteX20" fmla="*/ 3931920 w 23134320"/>
                <a:gd name="connsiteY20" fmla="*/ 2179320 h 37566600"/>
                <a:gd name="connsiteX21" fmla="*/ 3200400 w 23134320"/>
                <a:gd name="connsiteY21" fmla="*/ 2179320 h 37566600"/>
                <a:gd name="connsiteX22" fmla="*/ 0 w 23134320"/>
                <a:gd name="connsiteY22" fmla="*/ 1082040 h 37566600"/>
                <a:gd name="connsiteX23" fmla="*/ 0 w 23134320"/>
                <a:gd name="connsiteY23" fmla="*/ 1813560 h 37566600"/>
                <a:gd name="connsiteX24" fmla="*/ 914400 w 23134320"/>
                <a:gd name="connsiteY24" fmla="*/ 1996440 h 37566600"/>
                <a:gd name="connsiteX25" fmla="*/ 1005840 w 23134320"/>
                <a:gd name="connsiteY25" fmla="*/ 3368040 h 37566600"/>
                <a:gd name="connsiteX26" fmla="*/ 1645920 w 23134320"/>
                <a:gd name="connsiteY26" fmla="*/ 3916680 h 37566600"/>
                <a:gd name="connsiteX27" fmla="*/ 1645920 w 23134320"/>
                <a:gd name="connsiteY27" fmla="*/ 3916680 h 37566600"/>
                <a:gd name="connsiteX28" fmla="*/ 2560320 w 23134320"/>
                <a:gd name="connsiteY28" fmla="*/ 3733800 h 37566600"/>
                <a:gd name="connsiteX29" fmla="*/ 3474720 w 23134320"/>
                <a:gd name="connsiteY29" fmla="*/ 3642360 h 37566600"/>
                <a:gd name="connsiteX30" fmla="*/ 6675120 w 23134320"/>
                <a:gd name="connsiteY30" fmla="*/ 5471160 h 37566600"/>
                <a:gd name="connsiteX31" fmla="*/ 9326880 w 23134320"/>
                <a:gd name="connsiteY31" fmla="*/ 6294120 h 37566600"/>
                <a:gd name="connsiteX32" fmla="*/ 9692640 w 23134320"/>
                <a:gd name="connsiteY32" fmla="*/ 7391400 h 37566600"/>
                <a:gd name="connsiteX33" fmla="*/ 11247120 w 23134320"/>
                <a:gd name="connsiteY33" fmla="*/ 8031480 h 37566600"/>
                <a:gd name="connsiteX34" fmla="*/ 12252960 w 23134320"/>
                <a:gd name="connsiteY34" fmla="*/ 9494520 h 37566600"/>
                <a:gd name="connsiteX35" fmla="*/ 12801600 w 23134320"/>
                <a:gd name="connsiteY35" fmla="*/ 10500360 h 37566600"/>
                <a:gd name="connsiteX36" fmla="*/ 12801600 w 23134320"/>
                <a:gd name="connsiteY36" fmla="*/ 12603480 h 37566600"/>
                <a:gd name="connsiteX37" fmla="*/ 13441680 w 23134320"/>
                <a:gd name="connsiteY37" fmla="*/ 15621000 h 37566600"/>
                <a:gd name="connsiteX38" fmla="*/ 13441680 w 23134320"/>
                <a:gd name="connsiteY38" fmla="*/ 16443960 h 37566600"/>
                <a:gd name="connsiteX39" fmla="*/ 12710160 w 23134320"/>
                <a:gd name="connsiteY39" fmla="*/ 17358360 h 37566600"/>
                <a:gd name="connsiteX40" fmla="*/ 12801600 w 23134320"/>
                <a:gd name="connsiteY40" fmla="*/ 25953720 h 37566600"/>
                <a:gd name="connsiteX41" fmla="*/ 13898880 w 23134320"/>
                <a:gd name="connsiteY41" fmla="*/ 29337000 h 37566600"/>
                <a:gd name="connsiteX42" fmla="*/ 13990320 w 23134320"/>
                <a:gd name="connsiteY42" fmla="*/ 29885640 h 37566600"/>
                <a:gd name="connsiteX43" fmla="*/ 14721840 w 23134320"/>
                <a:gd name="connsiteY43" fmla="*/ 30434280 h 37566600"/>
                <a:gd name="connsiteX44" fmla="*/ 13990320 w 23134320"/>
                <a:gd name="connsiteY44" fmla="*/ 31074360 h 37566600"/>
                <a:gd name="connsiteX45" fmla="*/ 13807440 w 23134320"/>
                <a:gd name="connsiteY45" fmla="*/ 33360360 h 37566600"/>
                <a:gd name="connsiteX46" fmla="*/ 13898880 w 23134320"/>
                <a:gd name="connsiteY46" fmla="*/ 34457640 h 37566600"/>
                <a:gd name="connsiteX47" fmla="*/ 12161520 w 23134320"/>
                <a:gd name="connsiteY47" fmla="*/ 34914840 h 37566600"/>
                <a:gd name="connsiteX48" fmla="*/ 12161520 w 23134320"/>
                <a:gd name="connsiteY48" fmla="*/ 35920680 h 37566600"/>
                <a:gd name="connsiteX49" fmla="*/ 13624560 w 23134320"/>
                <a:gd name="connsiteY49" fmla="*/ 36469320 h 37566600"/>
                <a:gd name="connsiteX50" fmla="*/ 14630400 w 23134320"/>
                <a:gd name="connsiteY50" fmla="*/ 36286440 h 37566600"/>
                <a:gd name="connsiteX51" fmla="*/ 16550640 w 23134320"/>
                <a:gd name="connsiteY51" fmla="*/ 36103560 h 37566600"/>
                <a:gd name="connsiteX52" fmla="*/ 17922240 w 23134320"/>
                <a:gd name="connsiteY52" fmla="*/ 35737800 h 37566600"/>
                <a:gd name="connsiteX53" fmla="*/ 18013680 w 23134320"/>
                <a:gd name="connsiteY53" fmla="*/ 34914840 h 37566600"/>
                <a:gd name="connsiteX54" fmla="*/ 17647920 w 23134320"/>
                <a:gd name="connsiteY54" fmla="*/ 32354520 h 37566600"/>
                <a:gd name="connsiteX55" fmla="*/ 17282160 w 23134320"/>
                <a:gd name="connsiteY55" fmla="*/ 31074360 h 37566600"/>
                <a:gd name="connsiteX56" fmla="*/ 17556480 w 23134320"/>
                <a:gd name="connsiteY56" fmla="*/ 29611320 h 37566600"/>
                <a:gd name="connsiteX57" fmla="*/ 17739360 w 23134320"/>
                <a:gd name="connsiteY57" fmla="*/ 26593800 h 37566600"/>
                <a:gd name="connsiteX58" fmla="*/ 17282160 w 23134320"/>
                <a:gd name="connsiteY58" fmla="*/ 26045160 h 37566600"/>
                <a:gd name="connsiteX59" fmla="*/ 17556480 w 23134320"/>
                <a:gd name="connsiteY59" fmla="*/ 25679400 h 37566600"/>
                <a:gd name="connsiteX60" fmla="*/ 18105120 w 23134320"/>
                <a:gd name="connsiteY60" fmla="*/ 27233880 h 37566600"/>
                <a:gd name="connsiteX61" fmla="*/ 18105120 w 23134320"/>
                <a:gd name="connsiteY61" fmla="*/ 28605480 h 37566600"/>
                <a:gd name="connsiteX62" fmla="*/ 18836640 w 23134320"/>
                <a:gd name="connsiteY62" fmla="*/ 34091880 h 37566600"/>
                <a:gd name="connsiteX63" fmla="*/ 18836640 w 23134320"/>
                <a:gd name="connsiteY63" fmla="*/ 35646360 h 37566600"/>
                <a:gd name="connsiteX64" fmla="*/ 19202400 w 23134320"/>
                <a:gd name="connsiteY64" fmla="*/ 35737800 h 37566600"/>
                <a:gd name="connsiteX65" fmla="*/ 17647920 w 23134320"/>
                <a:gd name="connsiteY65" fmla="*/ 36469320 h 37566600"/>
                <a:gd name="connsiteX66" fmla="*/ 18653760 w 23134320"/>
                <a:gd name="connsiteY66" fmla="*/ 37475160 h 37566600"/>
                <a:gd name="connsiteX67" fmla="*/ 21122640 w 23134320"/>
                <a:gd name="connsiteY67" fmla="*/ 37566600 h 37566600"/>
                <a:gd name="connsiteX68" fmla="*/ 23134320 w 23134320"/>
                <a:gd name="connsiteY68" fmla="*/ 36012120 h 37566600"/>
                <a:gd name="connsiteX69" fmla="*/ 22951440 w 23134320"/>
                <a:gd name="connsiteY69" fmla="*/ 34000440 h 37566600"/>
                <a:gd name="connsiteX70" fmla="*/ 22128480 w 23134320"/>
                <a:gd name="connsiteY70" fmla="*/ 32628840 h 37566600"/>
                <a:gd name="connsiteX71" fmla="*/ 21762720 w 23134320"/>
                <a:gd name="connsiteY71" fmla="*/ 27782520 h 37566600"/>
                <a:gd name="connsiteX72" fmla="*/ 20665440 w 23134320"/>
                <a:gd name="connsiteY72" fmla="*/ 25130760 h 37566600"/>
                <a:gd name="connsiteX73" fmla="*/ 20665440 w 23134320"/>
                <a:gd name="connsiteY73" fmla="*/ 21930360 h 37566600"/>
                <a:gd name="connsiteX74" fmla="*/ 20848320 w 23134320"/>
                <a:gd name="connsiteY74" fmla="*/ 18089880 h 37566600"/>
                <a:gd name="connsiteX75" fmla="*/ 20756880 w 23134320"/>
                <a:gd name="connsiteY75" fmla="*/ 16352520 h 37566600"/>
                <a:gd name="connsiteX76" fmla="*/ 20756880 w 23134320"/>
                <a:gd name="connsiteY76" fmla="*/ 14798040 h 37566600"/>
                <a:gd name="connsiteX77" fmla="*/ 21122640 w 23134320"/>
                <a:gd name="connsiteY77" fmla="*/ 12146280 h 37566600"/>
                <a:gd name="connsiteX0" fmla="*/ 21122640 w 23134320"/>
                <a:gd name="connsiteY0" fmla="*/ 12146280 h 37566600"/>
                <a:gd name="connsiteX1" fmla="*/ 21122640 w 23134320"/>
                <a:gd name="connsiteY1" fmla="*/ 6934200 h 37566600"/>
                <a:gd name="connsiteX2" fmla="*/ 19568160 w 23134320"/>
                <a:gd name="connsiteY2" fmla="*/ 5745480 h 37566600"/>
                <a:gd name="connsiteX3" fmla="*/ 18653760 w 23134320"/>
                <a:gd name="connsiteY3" fmla="*/ 4648200 h 37566600"/>
                <a:gd name="connsiteX4" fmla="*/ 19110960 w 23134320"/>
                <a:gd name="connsiteY4" fmla="*/ 3642360 h 37566600"/>
                <a:gd name="connsiteX5" fmla="*/ 19202400 w 23134320"/>
                <a:gd name="connsiteY5" fmla="*/ 3002280 h 37566600"/>
                <a:gd name="connsiteX6" fmla="*/ 19293840 w 23134320"/>
                <a:gd name="connsiteY6" fmla="*/ 1813560 h 37566600"/>
                <a:gd name="connsiteX7" fmla="*/ 17922240 w 23134320"/>
                <a:gd name="connsiteY7" fmla="*/ 259080 h 37566600"/>
                <a:gd name="connsiteX8" fmla="*/ 15819120 w 23134320"/>
                <a:gd name="connsiteY8" fmla="*/ 259080 h 37566600"/>
                <a:gd name="connsiteX9" fmla="*/ 14996160 w 23134320"/>
                <a:gd name="connsiteY9" fmla="*/ 899160 h 37566600"/>
                <a:gd name="connsiteX10" fmla="*/ 14996160 w 23134320"/>
                <a:gd name="connsiteY10" fmla="*/ 1539240 h 37566600"/>
                <a:gd name="connsiteX11" fmla="*/ 14356080 w 23134320"/>
                <a:gd name="connsiteY11" fmla="*/ 2179320 h 37566600"/>
                <a:gd name="connsiteX12" fmla="*/ 14538960 w 23134320"/>
                <a:gd name="connsiteY12" fmla="*/ 2727960 h 37566600"/>
                <a:gd name="connsiteX13" fmla="*/ 14356080 w 23134320"/>
                <a:gd name="connsiteY13" fmla="*/ 3368040 h 37566600"/>
                <a:gd name="connsiteX14" fmla="*/ 14264640 w 23134320"/>
                <a:gd name="connsiteY14" fmla="*/ 4739640 h 37566600"/>
                <a:gd name="connsiteX15" fmla="*/ 14264640 w 23134320"/>
                <a:gd name="connsiteY15" fmla="*/ 4739640 h 37566600"/>
                <a:gd name="connsiteX16" fmla="*/ 14411984 w 23134320"/>
                <a:gd name="connsiteY16" fmla="*/ 5659680 h 37566600"/>
                <a:gd name="connsiteX17" fmla="*/ 11430000 w 23134320"/>
                <a:gd name="connsiteY17" fmla="*/ 5288280 h 37566600"/>
                <a:gd name="connsiteX18" fmla="*/ 8778240 w 23134320"/>
                <a:gd name="connsiteY18" fmla="*/ 4008120 h 37566600"/>
                <a:gd name="connsiteX19" fmla="*/ 6949440 w 23134320"/>
                <a:gd name="connsiteY19" fmla="*/ 3276600 h 37566600"/>
                <a:gd name="connsiteX20" fmla="*/ 3931920 w 23134320"/>
                <a:gd name="connsiteY20" fmla="*/ 2179320 h 37566600"/>
                <a:gd name="connsiteX21" fmla="*/ 3200400 w 23134320"/>
                <a:gd name="connsiteY21" fmla="*/ 2179320 h 37566600"/>
                <a:gd name="connsiteX22" fmla="*/ 0 w 23134320"/>
                <a:gd name="connsiteY22" fmla="*/ 1082040 h 37566600"/>
                <a:gd name="connsiteX23" fmla="*/ 0 w 23134320"/>
                <a:gd name="connsiteY23" fmla="*/ 1813560 h 37566600"/>
                <a:gd name="connsiteX24" fmla="*/ 914400 w 23134320"/>
                <a:gd name="connsiteY24" fmla="*/ 1996440 h 37566600"/>
                <a:gd name="connsiteX25" fmla="*/ 1005840 w 23134320"/>
                <a:gd name="connsiteY25" fmla="*/ 3368040 h 37566600"/>
                <a:gd name="connsiteX26" fmla="*/ 1645920 w 23134320"/>
                <a:gd name="connsiteY26" fmla="*/ 3916680 h 37566600"/>
                <a:gd name="connsiteX27" fmla="*/ 1645920 w 23134320"/>
                <a:gd name="connsiteY27" fmla="*/ 3916680 h 37566600"/>
                <a:gd name="connsiteX28" fmla="*/ 2560320 w 23134320"/>
                <a:gd name="connsiteY28" fmla="*/ 3733800 h 37566600"/>
                <a:gd name="connsiteX29" fmla="*/ 3474720 w 23134320"/>
                <a:gd name="connsiteY29" fmla="*/ 3642360 h 37566600"/>
                <a:gd name="connsiteX30" fmla="*/ 6675120 w 23134320"/>
                <a:gd name="connsiteY30" fmla="*/ 5471160 h 37566600"/>
                <a:gd name="connsiteX31" fmla="*/ 9326880 w 23134320"/>
                <a:gd name="connsiteY31" fmla="*/ 6294120 h 37566600"/>
                <a:gd name="connsiteX32" fmla="*/ 9692640 w 23134320"/>
                <a:gd name="connsiteY32" fmla="*/ 7391400 h 37566600"/>
                <a:gd name="connsiteX33" fmla="*/ 11247120 w 23134320"/>
                <a:gd name="connsiteY33" fmla="*/ 8031480 h 37566600"/>
                <a:gd name="connsiteX34" fmla="*/ 12252960 w 23134320"/>
                <a:gd name="connsiteY34" fmla="*/ 9494520 h 37566600"/>
                <a:gd name="connsiteX35" fmla="*/ 12801600 w 23134320"/>
                <a:gd name="connsiteY35" fmla="*/ 10500360 h 37566600"/>
                <a:gd name="connsiteX36" fmla="*/ 12801600 w 23134320"/>
                <a:gd name="connsiteY36" fmla="*/ 12603480 h 37566600"/>
                <a:gd name="connsiteX37" fmla="*/ 13441680 w 23134320"/>
                <a:gd name="connsiteY37" fmla="*/ 15621000 h 37566600"/>
                <a:gd name="connsiteX38" fmla="*/ 13441680 w 23134320"/>
                <a:gd name="connsiteY38" fmla="*/ 16443960 h 37566600"/>
                <a:gd name="connsiteX39" fmla="*/ 12710160 w 23134320"/>
                <a:gd name="connsiteY39" fmla="*/ 17358360 h 37566600"/>
                <a:gd name="connsiteX40" fmla="*/ 12801600 w 23134320"/>
                <a:gd name="connsiteY40" fmla="*/ 25953720 h 37566600"/>
                <a:gd name="connsiteX41" fmla="*/ 13898880 w 23134320"/>
                <a:gd name="connsiteY41" fmla="*/ 29337000 h 37566600"/>
                <a:gd name="connsiteX42" fmla="*/ 13990320 w 23134320"/>
                <a:gd name="connsiteY42" fmla="*/ 29885640 h 37566600"/>
                <a:gd name="connsiteX43" fmla="*/ 14721840 w 23134320"/>
                <a:gd name="connsiteY43" fmla="*/ 30434280 h 37566600"/>
                <a:gd name="connsiteX44" fmla="*/ 13990320 w 23134320"/>
                <a:gd name="connsiteY44" fmla="*/ 31074360 h 37566600"/>
                <a:gd name="connsiteX45" fmla="*/ 13807440 w 23134320"/>
                <a:gd name="connsiteY45" fmla="*/ 33360360 h 37566600"/>
                <a:gd name="connsiteX46" fmla="*/ 13898880 w 23134320"/>
                <a:gd name="connsiteY46" fmla="*/ 34457640 h 37566600"/>
                <a:gd name="connsiteX47" fmla="*/ 12161520 w 23134320"/>
                <a:gd name="connsiteY47" fmla="*/ 34914840 h 37566600"/>
                <a:gd name="connsiteX48" fmla="*/ 12161520 w 23134320"/>
                <a:gd name="connsiteY48" fmla="*/ 35920680 h 37566600"/>
                <a:gd name="connsiteX49" fmla="*/ 13624560 w 23134320"/>
                <a:gd name="connsiteY49" fmla="*/ 36469320 h 37566600"/>
                <a:gd name="connsiteX50" fmla="*/ 14630400 w 23134320"/>
                <a:gd name="connsiteY50" fmla="*/ 36286440 h 37566600"/>
                <a:gd name="connsiteX51" fmla="*/ 16550640 w 23134320"/>
                <a:gd name="connsiteY51" fmla="*/ 36103560 h 37566600"/>
                <a:gd name="connsiteX52" fmla="*/ 17922240 w 23134320"/>
                <a:gd name="connsiteY52" fmla="*/ 35737800 h 37566600"/>
                <a:gd name="connsiteX53" fmla="*/ 18013680 w 23134320"/>
                <a:gd name="connsiteY53" fmla="*/ 34914840 h 37566600"/>
                <a:gd name="connsiteX54" fmla="*/ 17647920 w 23134320"/>
                <a:gd name="connsiteY54" fmla="*/ 32354520 h 37566600"/>
                <a:gd name="connsiteX55" fmla="*/ 17282160 w 23134320"/>
                <a:gd name="connsiteY55" fmla="*/ 31074360 h 37566600"/>
                <a:gd name="connsiteX56" fmla="*/ 17556480 w 23134320"/>
                <a:gd name="connsiteY56" fmla="*/ 29611320 h 37566600"/>
                <a:gd name="connsiteX57" fmla="*/ 17739360 w 23134320"/>
                <a:gd name="connsiteY57" fmla="*/ 26593800 h 37566600"/>
                <a:gd name="connsiteX58" fmla="*/ 17282160 w 23134320"/>
                <a:gd name="connsiteY58" fmla="*/ 26045160 h 37566600"/>
                <a:gd name="connsiteX59" fmla="*/ 17556480 w 23134320"/>
                <a:gd name="connsiteY59" fmla="*/ 25679400 h 37566600"/>
                <a:gd name="connsiteX60" fmla="*/ 18105120 w 23134320"/>
                <a:gd name="connsiteY60" fmla="*/ 27233880 h 37566600"/>
                <a:gd name="connsiteX61" fmla="*/ 18105120 w 23134320"/>
                <a:gd name="connsiteY61" fmla="*/ 28605480 h 37566600"/>
                <a:gd name="connsiteX62" fmla="*/ 18836640 w 23134320"/>
                <a:gd name="connsiteY62" fmla="*/ 34091880 h 37566600"/>
                <a:gd name="connsiteX63" fmla="*/ 18836640 w 23134320"/>
                <a:gd name="connsiteY63" fmla="*/ 35646360 h 37566600"/>
                <a:gd name="connsiteX64" fmla="*/ 19202400 w 23134320"/>
                <a:gd name="connsiteY64" fmla="*/ 35737800 h 37566600"/>
                <a:gd name="connsiteX65" fmla="*/ 17647920 w 23134320"/>
                <a:gd name="connsiteY65" fmla="*/ 36469320 h 37566600"/>
                <a:gd name="connsiteX66" fmla="*/ 18653760 w 23134320"/>
                <a:gd name="connsiteY66" fmla="*/ 37475160 h 37566600"/>
                <a:gd name="connsiteX67" fmla="*/ 21122640 w 23134320"/>
                <a:gd name="connsiteY67" fmla="*/ 37566600 h 37566600"/>
                <a:gd name="connsiteX68" fmla="*/ 23134320 w 23134320"/>
                <a:gd name="connsiteY68" fmla="*/ 36012120 h 37566600"/>
                <a:gd name="connsiteX69" fmla="*/ 22951440 w 23134320"/>
                <a:gd name="connsiteY69" fmla="*/ 34000440 h 37566600"/>
                <a:gd name="connsiteX70" fmla="*/ 22128480 w 23134320"/>
                <a:gd name="connsiteY70" fmla="*/ 32628840 h 37566600"/>
                <a:gd name="connsiteX71" fmla="*/ 21762720 w 23134320"/>
                <a:gd name="connsiteY71" fmla="*/ 27782520 h 37566600"/>
                <a:gd name="connsiteX72" fmla="*/ 20665440 w 23134320"/>
                <a:gd name="connsiteY72" fmla="*/ 25130760 h 37566600"/>
                <a:gd name="connsiteX73" fmla="*/ 20665440 w 23134320"/>
                <a:gd name="connsiteY73" fmla="*/ 21930360 h 37566600"/>
                <a:gd name="connsiteX74" fmla="*/ 20848320 w 23134320"/>
                <a:gd name="connsiteY74" fmla="*/ 18089880 h 37566600"/>
                <a:gd name="connsiteX75" fmla="*/ 20756880 w 23134320"/>
                <a:gd name="connsiteY75" fmla="*/ 16352520 h 37566600"/>
                <a:gd name="connsiteX76" fmla="*/ 20756880 w 23134320"/>
                <a:gd name="connsiteY76" fmla="*/ 14798040 h 37566600"/>
                <a:gd name="connsiteX77" fmla="*/ 21122640 w 23134320"/>
                <a:gd name="connsiteY77" fmla="*/ 12146280 h 37566600"/>
                <a:gd name="connsiteX0" fmla="*/ 21122640 w 23134320"/>
                <a:gd name="connsiteY0" fmla="*/ 12146280 h 37566600"/>
                <a:gd name="connsiteX1" fmla="*/ 21122640 w 23134320"/>
                <a:gd name="connsiteY1" fmla="*/ 6934200 h 37566600"/>
                <a:gd name="connsiteX2" fmla="*/ 19568160 w 23134320"/>
                <a:gd name="connsiteY2" fmla="*/ 5745480 h 37566600"/>
                <a:gd name="connsiteX3" fmla="*/ 18653760 w 23134320"/>
                <a:gd name="connsiteY3" fmla="*/ 4648200 h 37566600"/>
                <a:gd name="connsiteX4" fmla="*/ 19110960 w 23134320"/>
                <a:gd name="connsiteY4" fmla="*/ 3642360 h 37566600"/>
                <a:gd name="connsiteX5" fmla="*/ 19202400 w 23134320"/>
                <a:gd name="connsiteY5" fmla="*/ 3002280 h 37566600"/>
                <a:gd name="connsiteX6" fmla="*/ 19293840 w 23134320"/>
                <a:gd name="connsiteY6" fmla="*/ 1813560 h 37566600"/>
                <a:gd name="connsiteX7" fmla="*/ 17922240 w 23134320"/>
                <a:gd name="connsiteY7" fmla="*/ 259080 h 37566600"/>
                <a:gd name="connsiteX8" fmla="*/ 15819120 w 23134320"/>
                <a:gd name="connsiteY8" fmla="*/ 259080 h 37566600"/>
                <a:gd name="connsiteX9" fmla="*/ 14996160 w 23134320"/>
                <a:gd name="connsiteY9" fmla="*/ 899160 h 37566600"/>
                <a:gd name="connsiteX10" fmla="*/ 14996160 w 23134320"/>
                <a:gd name="connsiteY10" fmla="*/ 1539240 h 37566600"/>
                <a:gd name="connsiteX11" fmla="*/ 14356080 w 23134320"/>
                <a:gd name="connsiteY11" fmla="*/ 2179320 h 37566600"/>
                <a:gd name="connsiteX12" fmla="*/ 14538960 w 23134320"/>
                <a:gd name="connsiteY12" fmla="*/ 2727960 h 37566600"/>
                <a:gd name="connsiteX13" fmla="*/ 14356080 w 23134320"/>
                <a:gd name="connsiteY13" fmla="*/ 3368040 h 37566600"/>
                <a:gd name="connsiteX14" fmla="*/ 14264640 w 23134320"/>
                <a:gd name="connsiteY14" fmla="*/ 4739640 h 37566600"/>
                <a:gd name="connsiteX15" fmla="*/ 14264640 w 23134320"/>
                <a:gd name="connsiteY15" fmla="*/ 4739640 h 37566600"/>
                <a:gd name="connsiteX16" fmla="*/ 14411984 w 23134320"/>
                <a:gd name="connsiteY16" fmla="*/ 5659680 h 37566600"/>
                <a:gd name="connsiteX17" fmla="*/ 11430000 w 23134320"/>
                <a:gd name="connsiteY17" fmla="*/ 5288280 h 37566600"/>
                <a:gd name="connsiteX18" fmla="*/ 8778240 w 23134320"/>
                <a:gd name="connsiteY18" fmla="*/ 4008120 h 37566600"/>
                <a:gd name="connsiteX19" fmla="*/ 6949440 w 23134320"/>
                <a:gd name="connsiteY19" fmla="*/ 3276600 h 37566600"/>
                <a:gd name="connsiteX20" fmla="*/ 3931920 w 23134320"/>
                <a:gd name="connsiteY20" fmla="*/ 2179320 h 37566600"/>
                <a:gd name="connsiteX21" fmla="*/ 3200400 w 23134320"/>
                <a:gd name="connsiteY21" fmla="*/ 2179320 h 37566600"/>
                <a:gd name="connsiteX22" fmla="*/ 0 w 23134320"/>
                <a:gd name="connsiteY22" fmla="*/ 1082040 h 37566600"/>
                <a:gd name="connsiteX23" fmla="*/ 0 w 23134320"/>
                <a:gd name="connsiteY23" fmla="*/ 1813560 h 37566600"/>
                <a:gd name="connsiteX24" fmla="*/ 914400 w 23134320"/>
                <a:gd name="connsiteY24" fmla="*/ 1996440 h 37566600"/>
                <a:gd name="connsiteX25" fmla="*/ 1005840 w 23134320"/>
                <a:gd name="connsiteY25" fmla="*/ 3368040 h 37566600"/>
                <a:gd name="connsiteX26" fmla="*/ 1645920 w 23134320"/>
                <a:gd name="connsiteY26" fmla="*/ 3916680 h 37566600"/>
                <a:gd name="connsiteX27" fmla="*/ 1645920 w 23134320"/>
                <a:gd name="connsiteY27" fmla="*/ 3916680 h 37566600"/>
                <a:gd name="connsiteX28" fmla="*/ 2560320 w 23134320"/>
                <a:gd name="connsiteY28" fmla="*/ 3733800 h 37566600"/>
                <a:gd name="connsiteX29" fmla="*/ 3474720 w 23134320"/>
                <a:gd name="connsiteY29" fmla="*/ 3642360 h 37566600"/>
                <a:gd name="connsiteX30" fmla="*/ 6675120 w 23134320"/>
                <a:gd name="connsiteY30" fmla="*/ 5471160 h 37566600"/>
                <a:gd name="connsiteX31" fmla="*/ 9326880 w 23134320"/>
                <a:gd name="connsiteY31" fmla="*/ 6294120 h 37566600"/>
                <a:gd name="connsiteX32" fmla="*/ 9692640 w 23134320"/>
                <a:gd name="connsiteY32" fmla="*/ 7391400 h 37566600"/>
                <a:gd name="connsiteX33" fmla="*/ 11247120 w 23134320"/>
                <a:gd name="connsiteY33" fmla="*/ 8031480 h 37566600"/>
                <a:gd name="connsiteX34" fmla="*/ 12252960 w 23134320"/>
                <a:gd name="connsiteY34" fmla="*/ 9494520 h 37566600"/>
                <a:gd name="connsiteX35" fmla="*/ 12801600 w 23134320"/>
                <a:gd name="connsiteY35" fmla="*/ 10500360 h 37566600"/>
                <a:gd name="connsiteX36" fmla="*/ 12801600 w 23134320"/>
                <a:gd name="connsiteY36" fmla="*/ 12603480 h 37566600"/>
                <a:gd name="connsiteX37" fmla="*/ 13441680 w 23134320"/>
                <a:gd name="connsiteY37" fmla="*/ 15621000 h 37566600"/>
                <a:gd name="connsiteX38" fmla="*/ 13441680 w 23134320"/>
                <a:gd name="connsiteY38" fmla="*/ 16443960 h 37566600"/>
                <a:gd name="connsiteX39" fmla="*/ 12710160 w 23134320"/>
                <a:gd name="connsiteY39" fmla="*/ 17358360 h 37566600"/>
                <a:gd name="connsiteX40" fmla="*/ 12801600 w 23134320"/>
                <a:gd name="connsiteY40" fmla="*/ 25953720 h 37566600"/>
                <a:gd name="connsiteX41" fmla="*/ 13898880 w 23134320"/>
                <a:gd name="connsiteY41" fmla="*/ 29337000 h 37566600"/>
                <a:gd name="connsiteX42" fmla="*/ 13990320 w 23134320"/>
                <a:gd name="connsiteY42" fmla="*/ 29885640 h 37566600"/>
                <a:gd name="connsiteX43" fmla="*/ 14721840 w 23134320"/>
                <a:gd name="connsiteY43" fmla="*/ 30434280 h 37566600"/>
                <a:gd name="connsiteX44" fmla="*/ 13990320 w 23134320"/>
                <a:gd name="connsiteY44" fmla="*/ 31074360 h 37566600"/>
                <a:gd name="connsiteX45" fmla="*/ 13807440 w 23134320"/>
                <a:gd name="connsiteY45" fmla="*/ 33360360 h 37566600"/>
                <a:gd name="connsiteX46" fmla="*/ 13898880 w 23134320"/>
                <a:gd name="connsiteY46" fmla="*/ 34457640 h 37566600"/>
                <a:gd name="connsiteX47" fmla="*/ 12161520 w 23134320"/>
                <a:gd name="connsiteY47" fmla="*/ 34914840 h 37566600"/>
                <a:gd name="connsiteX48" fmla="*/ 12161520 w 23134320"/>
                <a:gd name="connsiteY48" fmla="*/ 35920680 h 37566600"/>
                <a:gd name="connsiteX49" fmla="*/ 13624560 w 23134320"/>
                <a:gd name="connsiteY49" fmla="*/ 36469320 h 37566600"/>
                <a:gd name="connsiteX50" fmla="*/ 14630400 w 23134320"/>
                <a:gd name="connsiteY50" fmla="*/ 36286440 h 37566600"/>
                <a:gd name="connsiteX51" fmla="*/ 16550640 w 23134320"/>
                <a:gd name="connsiteY51" fmla="*/ 36103560 h 37566600"/>
                <a:gd name="connsiteX52" fmla="*/ 17922240 w 23134320"/>
                <a:gd name="connsiteY52" fmla="*/ 35737800 h 37566600"/>
                <a:gd name="connsiteX53" fmla="*/ 18013680 w 23134320"/>
                <a:gd name="connsiteY53" fmla="*/ 34914840 h 37566600"/>
                <a:gd name="connsiteX54" fmla="*/ 17647920 w 23134320"/>
                <a:gd name="connsiteY54" fmla="*/ 32354520 h 37566600"/>
                <a:gd name="connsiteX55" fmla="*/ 17282160 w 23134320"/>
                <a:gd name="connsiteY55" fmla="*/ 31074360 h 37566600"/>
                <a:gd name="connsiteX56" fmla="*/ 17556480 w 23134320"/>
                <a:gd name="connsiteY56" fmla="*/ 29611320 h 37566600"/>
                <a:gd name="connsiteX57" fmla="*/ 17739360 w 23134320"/>
                <a:gd name="connsiteY57" fmla="*/ 26593800 h 37566600"/>
                <a:gd name="connsiteX58" fmla="*/ 17282160 w 23134320"/>
                <a:gd name="connsiteY58" fmla="*/ 26045160 h 37566600"/>
                <a:gd name="connsiteX59" fmla="*/ 17556480 w 23134320"/>
                <a:gd name="connsiteY59" fmla="*/ 25679400 h 37566600"/>
                <a:gd name="connsiteX60" fmla="*/ 18105120 w 23134320"/>
                <a:gd name="connsiteY60" fmla="*/ 27233880 h 37566600"/>
                <a:gd name="connsiteX61" fmla="*/ 18105120 w 23134320"/>
                <a:gd name="connsiteY61" fmla="*/ 28605480 h 37566600"/>
                <a:gd name="connsiteX62" fmla="*/ 18836640 w 23134320"/>
                <a:gd name="connsiteY62" fmla="*/ 34091880 h 37566600"/>
                <a:gd name="connsiteX63" fmla="*/ 18836640 w 23134320"/>
                <a:gd name="connsiteY63" fmla="*/ 35646360 h 37566600"/>
                <a:gd name="connsiteX64" fmla="*/ 19202400 w 23134320"/>
                <a:gd name="connsiteY64" fmla="*/ 35737800 h 37566600"/>
                <a:gd name="connsiteX65" fmla="*/ 17647920 w 23134320"/>
                <a:gd name="connsiteY65" fmla="*/ 36469320 h 37566600"/>
                <a:gd name="connsiteX66" fmla="*/ 18653760 w 23134320"/>
                <a:gd name="connsiteY66" fmla="*/ 37475160 h 37566600"/>
                <a:gd name="connsiteX67" fmla="*/ 21122640 w 23134320"/>
                <a:gd name="connsiteY67" fmla="*/ 37566600 h 37566600"/>
                <a:gd name="connsiteX68" fmla="*/ 23134320 w 23134320"/>
                <a:gd name="connsiteY68" fmla="*/ 36012120 h 37566600"/>
                <a:gd name="connsiteX69" fmla="*/ 22951440 w 23134320"/>
                <a:gd name="connsiteY69" fmla="*/ 34000440 h 37566600"/>
                <a:gd name="connsiteX70" fmla="*/ 22128480 w 23134320"/>
                <a:gd name="connsiteY70" fmla="*/ 32628840 h 37566600"/>
                <a:gd name="connsiteX71" fmla="*/ 21762720 w 23134320"/>
                <a:gd name="connsiteY71" fmla="*/ 27782520 h 37566600"/>
                <a:gd name="connsiteX72" fmla="*/ 20665440 w 23134320"/>
                <a:gd name="connsiteY72" fmla="*/ 25130760 h 37566600"/>
                <a:gd name="connsiteX73" fmla="*/ 20665440 w 23134320"/>
                <a:gd name="connsiteY73" fmla="*/ 21930360 h 37566600"/>
                <a:gd name="connsiteX74" fmla="*/ 20848320 w 23134320"/>
                <a:gd name="connsiteY74" fmla="*/ 18089880 h 37566600"/>
                <a:gd name="connsiteX75" fmla="*/ 20756880 w 23134320"/>
                <a:gd name="connsiteY75" fmla="*/ 16352520 h 37566600"/>
                <a:gd name="connsiteX76" fmla="*/ 20756880 w 23134320"/>
                <a:gd name="connsiteY76" fmla="*/ 14798040 h 37566600"/>
                <a:gd name="connsiteX77" fmla="*/ 21122640 w 23134320"/>
                <a:gd name="connsiteY77" fmla="*/ 12146280 h 37566600"/>
                <a:gd name="connsiteX0" fmla="*/ 21122640 w 23134320"/>
                <a:gd name="connsiteY0" fmla="*/ 12146280 h 37566600"/>
                <a:gd name="connsiteX1" fmla="*/ 21122640 w 23134320"/>
                <a:gd name="connsiteY1" fmla="*/ 6934200 h 37566600"/>
                <a:gd name="connsiteX2" fmla="*/ 19568160 w 23134320"/>
                <a:gd name="connsiteY2" fmla="*/ 5745480 h 37566600"/>
                <a:gd name="connsiteX3" fmla="*/ 18653760 w 23134320"/>
                <a:gd name="connsiteY3" fmla="*/ 4648200 h 37566600"/>
                <a:gd name="connsiteX4" fmla="*/ 19110960 w 23134320"/>
                <a:gd name="connsiteY4" fmla="*/ 3642360 h 37566600"/>
                <a:gd name="connsiteX5" fmla="*/ 19202400 w 23134320"/>
                <a:gd name="connsiteY5" fmla="*/ 3002280 h 37566600"/>
                <a:gd name="connsiteX6" fmla="*/ 19293840 w 23134320"/>
                <a:gd name="connsiteY6" fmla="*/ 1813560 h 37566600"/>
                <a:gd name="connsiteX7" fmla="*/ 17922240 w 23134320"/>
                <a:gd name="connsiteY7" fmla="*/ 259080 h 37566600"/>
                <a:gd name="connsiteX8" fmla="*/ 15819120 w 23134320"/>
                <a:gd name="connsiteY8" fmla="*/ 259080 h 37566600"/>
                <a:gd name="connsiteX9" fmla="*/ 14996160 w 23134320"/>
                <a:gd name="connsiteY9" fmla="*/ 899160 h 37566600"/>
                <a:gd name="connsiteX10" fmla="*/ 14996160 w 23134320"/>
                <a:gd name="connsiteY10" fmla="*/ 1539240 h 37566600"/>
                <a:gd name="connsiteX11" fmla="*/ 14356080 w 23134320"/>
                <a:gd name="connsiteY11" fmla="*/ 2179320 h 37566600"/>
                <a:gd name="connsiteX12" fmla="*/ 14538960 w 23134320"/>
                <a:gd name="connsiteY12" fmla="*/ 2727960 h 37566600"/>
                <a:gd name="connsiteX13" fmla="*/ 14356080 w 23134320"/>
                <a:gd name="connsiteY13" fmla="*/ 3368040 h 37566600"/>
                <a:gd name="connsiteX14" fmla="*/ 14264640 w 23134320"/>
                <a:gd name="connsiteY14" fmla="*/ 4739640 h 37566600"/>
                <a:gd name="connsiteX15" fmla="*/ 14264640 w 23134320"/>
                <a:gd name="connsiteY15" fmla="*/ 4739640 h 37566600"/>
                <a:gd name="connsiteX16" fmla="*/ 14411984 w 23134320"/>
                <a:gd name="connsiteY16" fmla="*/ 5659680 h 37566600"/>
                <a:gd name="connsiteX17" fmla="*/ 11430000 w 23134320"/>
                <a:gd name="connsiteY17" fmla="*/ 5288280 h 37566600"/>
                <a:gd name="connsiteX18" fmla="*/ 8778240 w 23134320"/>
                <a:gd name="connsiteY18" fmla="*/ 4008120 h 37566600"/>
                <a:gd name="connsiteX19" fmla="*/ 6949440 w 23134320"/>
                <a:gd name="connsiteY19" fmla="*/ 3276600 h 37566600"/>
                <a:gd name="connsiteX20" fmla="*/ 3931920 w 23134320"/>
                <a:gd name="connsiteY20" fmla="*/ 2179320 h 37566600"/>
                <a:gd name="connsiteX21" fmla="*/ 3200400 w 23134320"/>
                <a:gd name="connsiteY21" fmla="*/ 2179320 h 37566600"/>
                <a:gd name="connsiteX22" fmla="*/ 0 w 23134320"/>
                <a:gd name="connsiteY22" fmla="*/ 1082040 h 37566600"/>
                <a:gd name="connsiteX23" fmla="*/ 0 w 23134320"/>
                <a:gd name="connsiteY23" fmla="*/ 1813560 h 37566600"/>
                <a:gd name="connsiteX24" fmla="*/ 914400 w 23134320"/>
                <a:gd name="connsiteY24" fmla="*/ 1996440 h 37566600"/>
                <a:gd name="connsiteX25" fmla="*/ 1005840 w 23134320"/>
                <a:gd name="connsiteY25" fmla="*/ 3368040 h 37566600"/>
                <a:gd name="connsiteX26" fmla="*/ 1645920 w 23134320"/>
                <a:gd name="connsiteY26" fmla="*/ 3916680 h 37566600"/>
                <a:gd name="connsiteX27" fmla="*/ 1645920 w 23134320"/>
                <a:gd name="connsiteY27" fmla="*/ 3916680 h 37566600"/>
                <a:gd name="connsiteX28" fmla="*/ 2560320 w 23134320"/>
                <a:gd name="connsiteY28" fmla="*/ 3733800 h 37566600"/>
                <a:gd name="connsiteX29" fmla="*/ 3474720 w 23134320"/>
                <a:gd name="connsiteY29" fmla="*/ 3642360 h 37566600"/>
                <a:gd name="connsiteX30" fmla="*/ 6675120 w 23134320"/>
                <a:gd name="connsiteY30" fmla="*/ 5471160 h 37566600"/>
                <a:gd name="connsiteX31" fmla="*/ 9326880 w 23134320"/>
                <a:gd name="connsiteY31" fmla="*/ 6294120 h 37566600"/>
                <a:gd name="connsiteX32" fmla="*/ 9692640 w 23134320"/>
                <a:gd name="connsiteY32" fmla="*/ 7391400 h 37566600"/>
                <a:gd name="connsiteX33" fmla="*/ 11247120 w 23134320"/>
                <a:gd name="connsiteY33" fmla="*/ 8031480 h 37566600"/>
                <a:gd name="connsiteX34" fmla="*/ 12252960 w 23134320"/>
                <a:gd name="connsiteY34" fmla="*/ 9494520 h 37566600"/>
                <a:gd name="connsiteX35" fmla="*/ 12801600 w 23134320"/>
                <a:gd name="connsiteY35" fmla="*/ 10500360 h 37566600"/>
                <a:gd name="connsiteX36" fmla="*/ 12801600 w 23134320"/>
                <a:gd name="connsiteY36" fmla="*/ 12603480 h 37566600"/>
                <a:gd name="connsiteX37" fmla="*/ 13441680 w 23134320"/>
                <a:gd name="connsiteY37" fmla="*/ 15621000 h 37566600"/>
                <a:gd name="connsiteX38" fmla="*/ 13441680 w 23134320"/>
                <a:gd name="connsiteY38" fmla="*/ 16443960 h 37566600"/>
                <a:gd name="connsiteX39" fmla="*/ 12710160 w 23134320"/>
                <a:gd name="connsiteY39" fmla="*/ 17358360 h 37566600"/>
                <a:gd name="connsiteX40" fmla="*/ 12801600 w 23134320"/>
                <a:gd name="connsiteY40" fmla="*/ 25953720 h 37566600"/>
                <a:gd name="connsiteX41" fmla="*/ 13898880 w 23134320"/>
                <a:gd name="connsiteY41" fmla="*/ 29337000 h 37566600"/>
                <a:gd name="connsiteX42" fmla="*/ 13990320 w 23134320"/>
                <a:gd name="connsiteY42" fmla="*/ 29885640 h 37566600"/>
                <a:gd name="connsiteX43" fmla="*/ 14721840 w 23134320"/>
                <a:gd name="connsiteY43" fmla="*/ 30434280 h 37566600"/>
                <a:gd name="connsiteX44" fmla="*/ 13990320 w 23134320"/>
                <a:gd name="connsiteY44" fmla="*/ 31074360 h 37566600"/>
                <a:gd name="connsiteX45" fmla="*/ 13807440 w 23134320"/>
                <a:gd name="connsiteY45" fmla="*/ 33360360 h 37566600"/>
                <a:gd name="connsiteX46" fmla="*/ 13898880 w 23134320"/>
                <a:gd name="connsiteY46" fmla="*/ 34457640 h 37566600"/>
                <a:gd name="connsiteX47" fmla="*/ 12161520 w 23134320"/>
                <a:gd name="connsiteY47" fmla="*/ 34914840 h 37566600"/>
                <a:gd name="connsiteX48" fmla="*/ 12161520 w 23134320"/>
                <a:gd name="connsiteY48" fmla="*/ 35920680 h 37566600"/>
                <a:gd name="connsiteX49" fmla="*/ 13624560 w 23134320"/>
                <a:gd name="connsiteY49" fmla="*/ 36469320 h 37566600"/>
                <a:gd name="connsiteX50" fmla="*/ 14630400 w 23134320"/>
                <a:gd name="connsiteY50" fmla="*/ 36286440 h 37566600"/>
                <a:gd name="connsiteX51" fmla="*/ 16550640 w 23134320"/>
                <a:gd name="connsiteY51" fmla="*/ 36103560 h 37566600"/>
                <a:gd name="connsiteX52" fmla="*/ 17922240 w 23134320"/>
                <a:gd name="connsiteY52" fmla="*/ 35737800 h 37566600"/>
                <a:gd name="connsiteX53" fmla="*/ 18013680 w 23134320"/>
                <a:gd name="connsiteY53" fmla="*/ 34914840 h 37566600"/>
                <a:gd name="connsiteX54" fmla="*/ 17647920 w 23134320"/>
                <a:gd name="connsiteY54" fmla="*/ 32354520 h 37566600"/>
                <a:gd name="connsiteX55" fmla="*/ 17282160 w 23134320"/>
                <a:gd name="connsiteY55" fmla="*/ 31074360 h 37566600"/>
                <a:gd name="connsiteX56" fmla="*/ 17556480 w 23134320"/>
                <a:gd name="connsiteY56" fmla="*/ 29611320 h 37566600"/>
                <a:gd name="connsiteX57" fmla="*/ 17739360 w 23134320"/>
                <a:gd name="connsiteY57" fmla="*/ 26593800 h 37566600"/>
                <a:gd name="connsiteX58" fmla="*/ 17282160 w 23134320"/>
                <a:gd name="connsiteY58" fmla="*/ 26045160 h 37566600"/>
                <a:gd name="connsiteX59" fmla="*/ 17556480 w 23134320"/>
                <a:gd name="connsiteY59" fmla="*/ 25679400 h 37566600"/>
                <a:gd name="connsiteX60" fmla="*/ 18105120 w 23134320"/>
                <a:gd name="connsiteY60" fmla="*/ 27233880 h 37566600"/>
                <a:gd name="connsiteX61" fmla="*/ 18105120 w 23134320"/>
                <a:gd name="connsiteY61" fmla="*/ 28605480 h 37566600"/>
                <a:gd name="connsiteX62" fmla="*/ 18836640 w 23134320"/>
                <a:gd name="connsiteY62" fmla="*/ 34091880 h 37566600"/>
                <a:gd name="connsiteX63" fmla="*/ 18836640 w 23134320"/>
                <a:gd name="connsiteY63" fmla="*/ 35646360 h 37566600"/>
                <a:gd name="connsiteX64" fmla="*/ 19202400 w 23134320"/>
                <a:gd name="connsiteY64" fmla="*/ 35737800 h 37566600"/>
                <a:gd name="connsiteX65" fmla="*/ 17647920 w 23134320"/>
                <a:gd name="connsiteY65" fmla="*/ 36469320 h 37566600"/>
                <a:gd name="connsiteX66" fmla="*/ 18653760 w 23134320"/>
                <a:gd name="connsiteY66" fmla="*/ 37475160 h 37566600"/>
                <a:gd name="connsiteX67" fmla="*/ 21122640 w 23134320"/>
                <a:gd name="connsiteY67" fmla="*/ 37566600 h 37566600"/>
                <a:gd name="connsiteX68" fmla="*/ 23134320 w 23134320"/>
                <a:gd name="connsiteY68" fmla="*/ 36012120 h 37566600"/>
                <a:gd name="connsiteX69" fmla="*/ 22951440 w 23134320"/>
                <a:gd name="connsiteY69" fmla="*/ 34000440 h 37566600"/>
                <a:gd name="connsiteX70" fmla="*/ 22128480 w 23134320"/>
                <a:gd name="connsiteY70" fmla="*/ 32628840 h 37566600"/>
                <a:gd name="connsiteX71" fmla="*/ 21762720 w 23134320"/>
                <a:gd name="connsiteY71" fmla="*/ 27782520 h 37566600"/>
                <a:gd name="connsiteX72" fmla="*/ 20665440 w 23134320"/>
                <a:gd name="connsiteY72" fmla="*/ 25130760 h 37566600"/>
                <a:gd name="connsiteX73" fmla="*/ 20665440 w 23134320"/>
                <a:gd name="connsiteY73" fmla="*/ 21930360 h 37566600"/>
                <a:gd name="connsiteX74" fmla="*/ 20848320 w 23134320"/>
                <a:gd name="connsiteY74" fmla="*/ 18089880 h 37566600"/>
                <a:gd name="connsiteX75" fmla="*/ 20756880 w 23134320"/>
                <a:gd name="connsiteY75" fmla="*/ 16352520 h 37566600"/>
                <a:gd name="connsiteX76" fmla="*/ 20756880 w 23134320"/>
                <a:gd name="connsiteY76" fmla="*/ 14798040 h 37566600"/>
                <a:gd name="connsiteX77" fmla="*/ 21122640 w 23134320"/>
                <a:gd name="connsiteY77" fmla="*/ 12146280 h 37566600"/>
                <a:gd name="connsiteX0" fmla="*/ 21122640 w 23134320"/>
                <a:gd name="connsiteY0" fmla="*/ 12146280 h 37566600"/>
                <a:gd name="connsiteX1" fmla="*/ 21122640 w 23134320"/>
                <a:gd name="connsiteY1" fmla="*/ 6934200 h 37566600"/>
                <a:gd name="connsiteX2" fmla="*/ 19568160 w 23134320"/>
                <a:gd name="connsiteY2" fmla="*/ 5745480 h 37566600"/>
                <a:gd name="connsiteX3" fmla="*/ 18653760 w 23134320"/>
                <a:gd name="connsiteY3" fmla="*/ 4648200 h 37566600"/>
                <a:gd name="connsiteX4" fmla="*/ 19110960 w 23134320"/>
                <a:gd name="connsiteY4" fmla="*/ 3642360 h 37566600"/>
                <a:gd name="connsiteX5" fmla="*/ 19202400 w 23134320"/>
                <a:gd name="connsiteY5" fmla="*/ 3002280 h 37566600"/>
                <a:gd name="connsiteX6" fmla="*/ 19293840 w 23134320"/>
                <a:gd name="connsiteY6" fmla="*/ 1813560 h 37566600"/>
                <a:gd name="connsiteX7" fmla="*/ 17922240 w 23134320"/>
                <a:gd name="connsiteY7" fmla="*/ 259080 h 37566600"/>
                <a:gd name="connsiteX8" fmla="*/ 15819120 w 23134320"/>
                <a:gd name="connsiteY8" fmla="*/ 259080 h 37566600"/>
                <a:gd name="connsiteX9" fmla="*/ 14996160 w 23134320"/>
                <a:gd name="connsiteY9" fmla="*/ 899160 h 37566600"/>
                <a:gd name="connsiteX10" fmla="*/ 14996160 w 23134320"/>
                <a:gd name="connsiteY10" fmla="*/ 1539240 h 37566600"/>
                <a:gd name="connsiteX11" fmla="*/ 14356080 w 23134320"/>
                <a:gd name="connsiteY11" fmla="*/ 2179320 h 37566600"/>
                <a:gd name="connsiteX12" fmla="*/ 14538960 w 23134320"/>
                <a:gd name="connsiteY12" fmla="*/ 2727960 h 37566600"/>
                <a:gd name="connsiteX13" fmla="*/ 14356080 w 23134320"/>
                <a:gd name="connsiteY13" fmla="*/ 3368040 h 37566600"/>
                <a:gd name="connsiteX14" fmla="*/ 14264640 w 23134320"/>
                <a:gd name="connsiteY14" fmla="*/ 4739640 h 37566600"/>
                <a:gd name="connsiteX15" fmla="*/ 14264640 w 23134320"/>
                <a:gd name="connsiteY15" fmla="*/ 4739640 h 37566600"/>
                <a:gd name="connsiteX16" fmla="*/ 14411984 w 23134320"/>
                <a:gd name="connsiteY16" fmla="*/ 5659680 h 37566600"/>
                <a:gd name="connsiteX17" fmla="*/ 11430000 w 23134320"/>
                <a:gd name="connsiteY17" fmla="*/ 5288280 h 37566600"/>
                <a:gd name="connsiteX18" fmla="*/ 8778240 w 23134320"/>
                <a:gd name="connsiteY18" fmla="*/ 4008120 h 37566600"/>
                <a:gd name="connsiteX19" fmla="*/ 6949440 w 23134320"/>
                <a:gd name="connsiteY19" fmla="*/ 3276600 h 37566600"/>
                <a:gd name="connsiteX20" fmla="*/ 3931920 w 23134320"/>
                <a:gd name="connsiteY20" fmla="*/ 2179320 h 37566600"/>
                <a:gd name="connsiteX21" fmla="*/ 3200400 w 23134320"/>
                <a:gd name="connsiteY21" fmla="*/ 2179320 h 37566600"/>
                <a:gd name="connsiteX22" fmla="*/ 0 w 23134320"/>
                <a:gd name="connsiteY22" fmla="*/ 1082040 h 37566600"/>
                <a:gd name="connsiteX23" fmla="*/ 0 w 23134320"/>
                <a:gd name="connsiteY23" fmla="*/ 1813560 h 37566600"/>
                <a:gd name="connsiteX24" fmla="*/ 914400 w 23134320"/>
                <a:gd name="connsiteY24" fmla="*/ 1996440 h 37566600"/>
                <a:gd name="connsiteX25" fmla="*/ 1005840 w 23134320"/>
                <a:gd name="connsiteY25" fmla="*/ 3368040 h 37566600"/>
                <a:gd name="connsiteX26" fmla="*/ 1645920 w 23134320"/>
                <a:gd name="connsiteY26" fmla="*/ 3916680 h 37566600"/>
                <a:gd name="connsiteX27" fmla="*/ 1645920 w 23134320"/>
                <a:gd name="connsiteY27" fmla="*/ 3916680 h 37566600"/>
                <a:gd name="connsiteX28" fmla="*/ 2560320 w 23134320"/>
                <a:gd name="connsiteY28" fmla="*/ 3733800 h 37566600"/>
                <a:gd name="connsiteX29" fmla="*/ 3474720 w 23134320"/>
                <a:gd name="connsiteY29" fmla="*/ 3642360 h 37566600"/>
                <a:gd name="connsiteX30" fmla="*/ 6675120 w 23134320"/>
                <a:gd name="connsiteY30" fmla="*/ 5471160 h 37566600"/>
                <a:gd name="connsiteX31" fmla="*/ 9326880 w 23134320"/>
                <a:gd name="connsiteY31" fmla="*/ 6294120 h 37566600"/>
                <a:gd name="connsiteX32" fmla="*/ 9692640 w 23134320"/>
                <a:gd name="connsiteY32" fmla="*/ 7391400 h 37566600"/>
                <a:gd name="connsiteX33" fmla="*/ 11247120 w 23134320"/>
                <a:gd name="connsiteY33" fmla="*/ 8031480 h 37566600"/>
                <a:gd name="connsiteX34" fmla="*/ 12252960 w 23134320"/>
                <a:gd name="connsiteY34" fmla="*/ 9494520 h 37566600"/>
                <a:gd name="connsiteX35" fmla="*/ 12801600 w 23134320"/>
                <a:gd name="connsiteY35" fmla="*/ 10500360 h 37566600"/>
                <a:gd name="connsiteX36" fmla="*/ 12801600 w 23134320"/>
                <a:gd name="connsiteY36" fmla="*/ 12603480 h 37566600"/>
                <a:gd name="connsiteX37" fmla="*/ 13441680 w 23134320"/>
                <a:gd name="connsiteY37" fmla="*/ 15621000 h 37566600"/>
                <a:gd name="connsiteX38" fmla="*/ 13441680 w 23134320"/>
                <a:gd name="connsiteY38" fmla="*/ 16443960 h 37566600"/>
                <a:gd name="connsiteX39" fmla="*/ 12710160 w 23134320"/>
                <a:gd name="connsiteY39" fmla="*/ 17358360 h 37566600"/>
                <a:gd name="connsiteX40" fmla="*/ 12801600 w 23134320"/>
                <a:gd name="connsiteY40" fmla="*/ 25953720 h 37566600"/>
                <a:gd name="connsiteX41" fmla="*/ 13898880 w 23134320"/>
                <a:gd name="connsiteY41" fmla="*/ 29337000 h 37566600"/>
                <a:gd name="connsiteX42" fmla="*/ 13990320 w 23134320"/>
                <a:gd name="connsiteY42" fmla="*/ 29885640 h 37566600"/>
                <a:gd name="connsiteX43" fmla="*/ 14721840 w 23134320"/>
                <a:gd name="connsiteY43" fmla="*/ 30434280 h 37566600"/>
                <a:gd name="connsiteX44" fmla="*/ 13990320 w 23134320"/>
                <a:gd name="connsiteY44" fmla="*/ 31074360 h 37566600"/>
                <a:gd name="connsiteX45" fmla="*/ 13807440 w 23134320"/>
                <a:gd name="connsiteY45" fmla="*/ 33360360 h 37566600"/>
                <a:gd name="connsiteX46" fmla="*/ 13898880 w 23134320"/>
                <a:gd name="connsiteY46" fmla="*/ 34457640 h 37566600"/>
                <a:gd name="connsiteX47" fmla="*/ 12161520 w 23134320"/>
                <a:gd name="connsiteY47" fmla="*/ 34914840 h 37566600"/>
                <a:gd name="connsiteX48" fmla="*/ 12161520 w 23134320"/>
                <a:gd name="connsiteY48" fmla="*/ 35920680 h 37566600"/>
                <a:gd name="connsiteX49" fmla="*/ 13624560 w 23134320"/>
                <a:gd name="connsiteY49" fmla="*/ 36469320 h 37566600"/>
                <a:gd name="connsiteX50" fmla="*/ 14630400 w 23134320"/>
                <a:gd name="connsiteY50" fmla="*/ 36286440 h 37566600"/>
                <a:gd name="connsiteX51" fmla="*/ 16550640 w 23134320"/>
                <a:gd name="connsiteY51" fmla="*/ 36103560 h 37566600"/>
                <a:gd name="connsiteX52" fmla="*/ 17922240 w 23134320"/>
                <a:gd name="connsiteY52" fmla="*/ 35737800 h 37566600"/>
                <a:gd name="connsiteX53" fmla="*/ 18013680 w 23134320"/>
                <a:gd name="connsiteY53" fmla="*/ 34914840 h 37566600"/>
                <a:gd name="connsiteX54" fmla="*/ 17647920 w 23134320"/>
                <a:gd name="connsiteY54" fmla="*/ 32354520 h 37566600"/>
                <a:gd name="connsiteX55" fmla="*/ 17282160 w 23134320"/>
                <a:gd name="connsiteY55" fmla="*/ 31074360 h 37566600"/>
                <a:gd name="connsiteX56" fmla="*/ 17556480 w 23134320"/>
                <a:gd name="connsiteY56" fmla="*/ 29611320 h 37566600"/>
                <a:gd name="connsiteX57" fmla="*/ 17739360 w 23134320"/>
                <a:gd name="connsiteY57" fmla="*/ 26593800 h 37566600"/>
                <a:gd name="connsiteX58" fmla="*/ 17282160 w 23134320"/>
                <a:gd name="connsiteY58" fmla="*/ 26045160 h 37566600"/>
                <a:gd name="connsiteX59" fmla="*/ 17556480 w 23134320"/>
                <a:gd name="connsiteY59" fmla="*/ 25679400 h 37566600"/>
                <a:gd name="connsiteX60" fmla="*/ 18105120 w 23134320"/>
                <a:gd name="connsiteY60" fmla="*/ 27233880 h 37566600"/>
                <a:gd name="connsiteX61" fmla="*/ 18105120 w 23134320"/>
                <a:gd name="connsiteY61" fmla="*/ 28605480 h 37566600"/>
                <a:gd name="connsiteX62" fmla="*/ 18836640 w 23134320"/>
                <a:gd name="connsiteY62" fmla="*/ 34091880 h 37566600"/>
                <a:gd name="connsiteX63" fmla="*/ 18836640 w 23134320"/>
                <a:gd name="connsiteY63" fmla="*/ 35646360 h 37566600"/>
                <a:gd name="connsiteX64" fmla="*/ 19202400 w 23134320"/>
                <a:gd name="connsiteY64" fmla="*/ 35737800 h 37566600"/>
                <a:gd name="connsiteX65" fmla="*/ 17647920 w 23134320"/>
                <a:gd name="connsiteY65" fmla="*/ 36469320 h 37566600"/>
                <a:gd name="connsiteX66" fmla="*/ 18653760 w 23134320"/>
                <a:gd name="connsiteY66" fmla="*/ 37475160 h 37566600"/>
                <a:gd name="connsiteX67" fmla="*/ 21122640 w 23134320"/>
                <a:gd name="connsiteY67" fmla="*/ 37566600 h 37566600"/>
                <a:gd name="connsiteX68" fmla="*/ 23134320 w 23134320"/>
                <a:gd name="connsiteY68" fmla="*/ 36012120 h 37566600"/>
                <a:gd name="connsiteX69" fmla="*/ 22951440 w 23134320"/>
                <a:gd name="connsiteY69" fmla="*/ 34000440 h 37566600"/>
                <a:gd name="connsiteX70" fmla="*/ 22128480 w 23134320"/>
                <a:gd name="connsiteY70" fmla="*/ 32628840 h 37566600"/>
                <a:gd name="connsiteX71" fmla="*/ 21762720 w 23134320"/>
                <a:gd name="connsiteY71" fmla="*/ 27782520 h 37566600"/>
                <a:gd name="connsiteX72" fmla="*/ 20665440 w 23134320"/>
                <a:gd name="connsiteY72" fmla="*/ 25130760 h 37566600"/>
                <a:gd name="connsiteX73" fmla="*/ 20665440 w 23134320"/>
                <a:gd name="connsiteY73" fmla="*/ 21930360 h 37566600"/>
                <a:gd name="connsiteX74" fmla="*/ 20848320 w 23134320"/>
                <a:gd name="connsiteY74" fmla="*/ 18089880 h 37566600"/>
                <a:gd name="connsiteX75" fmla="*/ 20756880 w 23134320"/>
                <a:gd name="connsiteY75" fmla="*/ 16352520 h 37566600"/>
                <a:gd name="connsiteX76" fmla="*/ 20756880 w 23134320"/>
                <a:gd name="connsiteY76" fmla="*/ 14798040 h 37566600"/>
                <a:gd name="connsiteX77" fmla="*/ 21122640 w 23134320"/>
                <a:gd name="connsiteY77" fmla="*/ 12146280 h 37566600"/>
                <a:gd name="connsiteX0" fmla="*/ 21122640 w 23134320"/>
                <a:gd name="connsiteY0" fmla="*/ 12146280 h 37566600"/>
                <a:gd name="connsiteX1" fmla="*/ 21122640 w 23134320"/>
                <a:gd name="connsiteY1" fmla="*/ 6934200 h 37566600"/>
                <a:gd name="connsiteX2" fmla="*/ 19568160 w 23134320"/>
                <a:gd name="connsiteY2" fmla="*/ 5745480 h 37566600"/>
                <a:gd name="connsiteX3" fmla="*/ 18653760 w 23134320"/>
                <a:gd name="connsiteY3" fmla="*/ 4648200 h 37566600"/>
                <a:gd name="connsiteX4" fmla="*/ 19110960 w 23134320"/>
                <a:gd name="connsiteY4" fmla="*/ 3642360 h 37566600"/>
                <a:gd name="connsiteX5" fmla="*/ 19202400 w 23134320"/>
                <a:gd name="connsiteY5" fmla="*/ 3002280 h 37566600"/>
                <a:gd name="connsiteX6" fmla="*/ 19293840 w 23134320"/>
                <a:gd name="connsiteY6" fmla="*/ 1813560 h 37566600"/>
                <a:gd name="connsiteX7" fmla="*/ 17922240 w 23134320"/>
                <a:gd name="connsiteY7" fmla="*/ 259080 h 37566600"/>
                <a:gd name="connsiteX8" fmla="*/ 15819120 w 23134320"/>
                <a:gd name="connsiteY8" fmla="*/ 259080 h 37566600"/>
                <a:gd name="connsiteX9" fmla="*/ 14996160 w 23134320"/>
                <a:gd name="connsiteY9" fmla="*/ 899160 h 37566600"/>
                <a:gd name="connsiteX10" fmla="*/ 14996160 w 23134320"/>
                <a:gd name="connsiteY10" fmla="*/ 1539240 h 37566600"/>
                <a:gd name="connsiteX11" fmla="*/ 14356080 w 23134320"/>
                <a:gd name="connsiteY11" fmla="*/ 2179320 h 37566600"/>
                <a:gd name="connsiteX12" fmla="*/ 14538960 w 23134320"/>
                <a:gd name="connsiteY12" fmla="*/ 2727960 h 37566600"/>
                <a:gd name="connsiteX13" fmla="*/ 14356080 w 23134320"/>
                <a:gd name="connsiteY13" fmla="*/ 3368040 h 37566600"/>
                <a:gd name="connsiteX14" fmla="*/ 14264640 w 23134320"/>
                <a:gd name="connsiteY14" fmla="*/ 4739640 h 37566600"/>
                <a:gd name="connsiteX15" fmla="*/ 14264640 w 23134320"/>
                <a:gd name="connsiteY15" fmla="*/ 4739640 h 37566600"/>
                <a:gd name="connsiteX16" fmla="*/ 14411984 w 23134320"/>
                <a:gd name="connsiteY16" fmla="*/ 5659680 h 37566600"/>
                <a:gd name="connsiteX17" fmla="*/ 11430000 w 23134320"/>
                <a:gd name="connsiteY17" fmla="*/ 5288280 h 37566600"/>
                <a:gd name="connsiteX18" fmla="*/ 8778240 w 23134320"/>
                <a:gd name="connsiteY18" fmla="*/ 4008120 h 37566600"/>
                <a:gd name="connsiteX19" fmla="*/ 6949440 w 23134320"/>
                <a:gd name="connsiteY19" fmla="*/ 3276600 h 37566600"/>
                <a:gd name="connsiteX20" fmla="*/ 3931920 w 23134320"/>
                <a:gd name="connsiteY20" fmla="*/ 2179320 h 37566600"/>
                <a:gd name="connsiteX21" fmla="*/ 3200400 w 23134320"/>
                <a:gd name="connsiteY21" fmla="*/ 2179320 h 37566600"/>
                <a:gd name="connsiteX22" fmla="*/ 0 w 23134320"/>
                <a:gd name="connsiteY22" fmla="*/ 1082040 h 37566600"/>
                <a:gd name="connsiteX23" fmla="*/ 0 w 23134320"/>
                <a:gd name="connsiteY23" fmla="*/ 1813560 h 37566600"/>
                <a:gd name="connsiteX24" fmla="*/ 914400 w 23134320"/>
                <a:gd name="connsiteY24" fmla="*/ 1996440 h 37566600"/>
                <a:gd name="connsiteX25" fmla="*/ 1005840 w 23134320"/>
                <a:gd name="connsiteY25" fmla="*/ 3368040 h 37566600"/>
                <a:gd name="connsiteX26" fmla="*/ 1645920 w 23134320"/>
                <a:gd name="connsiteY26" fmla="*/ 3916680 h 37566600"/>
                <a:gd name="connsiteX27" fmla="*/ 1645920 w 23134320"/>
                <a:gd name="connsiteY27" fmla="*/ 3916680 h 37566600"/>
                <a:gd name="connsiteX28" fmla="*/ 2560320 w 23134320"/>
                <a:gd name="connsiteY28" fmla="*/ 3733800 h 37566600"/>
                <a:gd name="connsiteX29" fmla="*/ 3474720 w 23134320"/>
                <a:gd name="connsiteY29" fmla="*/ 3642360 h 37566600"/>
                <a:gd name="connsiteX30" fmla="*/ 6675120 w 23134320"/>
                <a:gd name="connsiteY30" fmla="*/ 5471160 h 37566600"/>
                <a:gd name="connsiteX31" fmla="*/ 9326880 w 23134320"/>
                <a:gd name="connsiteY31" fmla="*/ 6294120 h 37566600"/>
                <a:gd name="connsiteX32" fmla="*/ 9692640 w 23134320"/>
                <a:gd name="connsiteY32" fmla="*/ 7391400 h 37566600"/>
                <a:gd name="connsiteX33" fmla="*/ 11247120 w 23134320"/>
                <a:gd name="connsiteY33" fmla="*/ 8031480 h 37566600"/>
                <a:gd name="connsiteX34" fmla="*/ 12252960 w 23134320"/>
                <a:gd name="connsiteY34" fmla="*/ 9494520 h 37566600"/>
                <a:gd name="connsiteX35" fmla="*/ 12801600 w 23134320"/>
                <a:gd name="connsiteY35" fmla="*/ 10500360 h 37566600"/>
                <a:gd name="connsiteX36" fmla="*/ 12801600 w 23134320"/>
                <a:gd name="connsiteY36" fmla="*/ 12603480 h 37566600"/>
                <a:gd name="connsiteX37" fmla="*/ 13441680 w 23134320"/>
                <a:gd name="connsiteY37" fmla="*/ 15621000 h 37566600"/>
                <a:gd name="connsiteX38" fmla="*/ 13441680 w 23134320"/>
                <a:gd name="connsiteY38" fmla="*/ 16443960 h 37566600"/>
                <a:gd name="connsiteX39" fmla="*/ 12710160 w 23134320"/>
                <a:gd name="connsiteY39" fmla="*/ 17358360 h 37566600"/>
                <a:gd name="connsiteX40" fmla="*/ 12801600 w 23134320"/>
                <a:gd name="connsiteY40" fmla="*/ 25953720 h 37566600"/>
                <a:gd name="connsiteX41" fmla="*/ 13898880 w 23134320"/>
                <a:gd name="connsiteY41" fmla="*/ 29337000 h 37566600"/>
                <a:gd name="connsiteX42" fmla="*/ 13990320 w 23134320"/>
                <a:gd name="connsiteY42" fmla="*/ 29885640 h 37566600"/>
                <a:gd name="connsiteX43" fmla="*/ 14721840 w 23134320"/>
                <a:gd name="connsiteY43" fmla="*/ 30434280 h 37566600"/>
                <a:gd name="connsiteX44" fmla="*/ 13990320 w 23134320"/>
                <a:gd name="connsiteY44" fmla="*/ 31074360 h 37566600"/>
                <a:gd name="connsiteX45" fmla="*/ 13807440 w 23134320"/>
                <a:gd name="connsiteY45" fmla="*/ 33360360 h 37566600"/>
                <a:gd name="connsiteX46" fmla="*/ 13898880 w 23134320"/>
                <a:gd name="connsiteY46" fmla="*/ 34457640 h 37566600"/>
                <a:gd name="connsiteX47" fmla="*/ 12161520 w 23134320"/>
                <a:gd name="connsiteY47" fmla="*/ 34914840 h 37566600"/>
                <a:gd name="connsiteX48" fmla="*/ 12161520 w 23134320"/>
                <a:gd name="connsiteY48" fmla="*/ 35920680 h 37566600"/>
                <a:gd name="connsiteX49" fmla="*/ 13624560 w 23134320"/>
                <a:gd name="connsiteY49" fmla="*/ 36469320 h 37566600"/>
                <a:gd name="connsiteX50" fmla="*/ 14630400 w 23134320"/>
                <a:gd name="connsiteY50" fmla="*/ 36286440 h 37566600"/>
                <a:gd name="connsiteX51" fmla="*/ 16550640 w 23134320"/>
                <a:gd name="connsiteY51" fmla="*/ 36103560 h 37566600"/>
                <a:gd name="connsiteX52" fmla="*/ 17922240 w 23134320"/>
                <a:gd name="connsiteY52" fmla="*/ 35737800 h 37566600"/>
                <a:gd name="connsiteX53" fmla="*/ 18013680 w 23134320"/>
                <a:gd name="connsiteY53" fmla="*/ 34914840 h 37566600"/>
                <a:gd name="connsiteX54" fmla="*/ 17647920 w 23134320"/>
                <a:gd name="connsiteY54" fmla="*/ 32354520 h 37566600"/>
                <a:gd name="connsiteX55" fmla="*/ 17282160 w 23134320"/>
                <a:gd name="connsiteY55" fmla="*/ 31074360 h 37566600"/>
                <a:gd name="connsiteX56" fmla="*/ 17556480 w 23134320"/>
                <a:gd name="connsiteY56" fmla="*/ 29611320 h 37566600"/>
                <a:gd name="connsiteX57" fmla="*/ 17739360 w 23134320"/>
                <a:gd name="connsiteY57" fmla="*/ 26593800 h 37566600"/>
                <a:gd name="connsiteX58" fmla="*/ 17282160 w 23134320"/>
                <a:gd name="connsiteY58" fmla="*/ 26045160 h 37566600"/>
                <a:gd name="connsiteX59" fmla="*/ 17556480 w 23134320"/>
                <a:gd name="connsiteY59" fmla="*/ 25679400 h 37566600"/>
                <a:gd name="connsiteX60" fmla="*/ 18105120 w 23134320"/>
                <a:gd name="connsiteY60" fmla="*/ 27233880 h 37566600"/>
                <a:gd name="connsiteX61" fmla="*/ 18105120 w 23134320"/>
                <a:gd name="connsiteY61" fmla="*/ 28605480 h 37566600"/>
                <a:gd name="connsiteX62" fmla="*/ 18836640 w 23134320"/>
                <a:gd name="connsiteY62" fmla="*/ 34091880 h 37566600"/>
                <a:gd name="connsiteX63" fmla="*/ 18836640 w 23134320"/>
                <a:gd name="connsiteY63" fmla="*/ 35646360 h 37566600"/>
                <a:gd name="connsiteX64" fmla="*/ 19202400 w 23134320"/>
                <a:gd name="connsiteY64" fmla="*/ 35737800 h 37566600"/>
                <a:gd name="connsiteX65" fmla="*/ 17647920 w 23134320"/>
                <a:gd name="connsiteY65" fmla="*/ 36469320 h 37566600"/>
                <a:gd name="connsiteX66" fmla="*/ 18653760 w 23134320"/>
                <a:gd name="connsiteY66" fmla="*/ 37475160 h 37566600"/>
                <a:gd name="connsiteX67" fmla="*/ 21122640 w 23134320"/>
                <a:gd name="connsiteY67" fmla="*/ 37566600 h 37566600"/>
                <a:gd name="connsiteX68" fmla="*/ 23134320 w 23134320"/>
                <a:gd name="connsiteY68" fmla="*/ 36012120 h 37566600"/>
                <a:gd name="connsiteX69" fmla="*/ 22951440 w 23134320"/>
                <a:gd name="connsiteY69" fmla="*/ 34000440 h 37566600"/>
                <a:gd name="connsiteX70" fmla="*/ 22128480 w 23134320"/>
                <a:gd name="connsiteY70" fmla="*/ 32628840 h 37566600"/>
                <a:gd name="connsiteX71" fmla="*/ 21762720 w 23134320"/>
                <a:gd name="connsiteY71" fmla="*/ 27782520 h 37566600"/>
                <a:gd name="connsiteX72" fmla="*/ 20665440 w 23134320"/>
                <a:gd name="connsiteY72" fmla="*/ 25130760 h 37566600"/>
                <a:gd name="connsiteX73" fmla="*/ 20665440 w 23134320"/>
                <a:gd name="connsiteY73" fmla="*/ 21930360 h 37566600"/>
                <a:gd name="connsiteX74" fmla="*/ 20848320 w 23134320"/>
                <a:gd name="connsiteY74" fmla="*/ 18089880 h 37566600"/>
                <a:gd name="connsiteX75" fmla="*/ 20756880 w 23134320"/>
                <a:gd name="connsiteY75" fmla="*/ 16352520 h 37566600"/>
                <a:gd name="connsiteX76" fmla="*/ 20756880 w 23134320"/>
                <a:gd name="connsiteY76" fmla="*/ 14798040 h 37566600"/>
                <a:gd name="connsiteX77" fmla="*/ 21122640 w 23134320"/>
                <a:gd name="connsiteY77" fmla="*/ 12146280 h 37566600"/>
                <a:gd name="connsiteX0" fmla="*/ 21122640 w 23439120"/>
                <a:gd name="connsiteY0" fmla="*/ 12146280 h 37566600"/>
                <a:gd name="connsiteX1" fmla="*/ 21122640 w 23439120"/>
                <a:gd name="connsiteY1" fmla="*/ 6934200 h 37566600"/>
                <a:gd name="connsiteX2" fmla="*/ 19568160 w 23439120"/>
                <a:gd name="connsiteY2" fmla="*/ 5745480 h 37566600"/>
                <a:gd name="connsiteX3" fmla="*/ 18653760 w 23439120"/>
                <a:gd name="connsiteY3" fmla="*/ 4648200 h 37566600"/>
                <a:gd name="connsiteX4" fmla="*/ 19110960 w 23439120"/>
                <a:gd name="connsiteY4" fmla="*/ 3642360 h 37566600"/>
                <a:gd name="connsiteX5" fmla="*/ 19202400 w 23439120"/>
                <a:gd name="connsiteY5" fmla="*/ 3002280 h 37566600"/>
                <a:gd name="connsiteX6" fmla="*/ 19293840 w 23439120"/>
                <a:gd name="connsiteY6" fmla="*/ 1813560 h 37566600"/>
                <a:gd name="connsiteX7" fmla="*/ 17922240 w 23439120"/>
                <a:gd name="connsiteY7" fmla="*/ 259080 h 37566600"/>
                <a:gd name="connsiteX8" fmla="*/ 15819120 w 23439120"/>
                <a:gd name="connsiteY8" fmla="*/ 259080 h 37566600"/>
                <a:gd name="connsiteX9" fmla="*/ 14996160 w 23439120"/>
                <a:gd name="connsiteY9" fmla="*/ 899160 h 37566600"/>
                <a:gd name="connsiteX10" fmla="*/ 14996160 w 23439120"/>
                <a:gd name="connsiteY10" fmla="*/ 1539240 h 37566600"/>
                <a:gd name="connsiteX11" fmla="*/ 14356080 w 23439120"/>
                <a:gd name="connsiteY11" fmla="*/ 2179320 h 37566600"/>
                <a:gd name="connsiteX12" fmla="*/ 14538960 w 23439120"/>
                <a:gd name="connsiteY12" fmla="*/ 2727960 h 37566600"/>
                <a:gd name="connsiteX13" fmla="*/ 14356080 w 23439120"/>
                <a:gd name="connsiteY13" fmla="*/ 3368040 h 37566600"/>
                <a:gd name="connsiteX14" fmla="*/ 14264640 w 23439120"/>
                <a:gd name="connsiteY14" fmla="*/ 4739640 h 37566600"/>
                <a:gd name="connsiteX15" fmla="*/ 14264640 w 23439120"/>
                <a:gd name="connsiteY15" fmla="*/ 4739640 h 37566600"/>
                <a:gd name="connsiteX16" fmla="*/ 14411984 w 23439120"/>
                <a:gd name="connsiteY16" fmla="*/ 5659680 h 37566600"/>
                <a:gd name="connsiteX17" fmla="*/ 11430000 w 23439120"/>
                <a:gd name="connsiteY17" fmla="*/ 5288280 h 37566600"/>
                <a:gd name="connsiteX18" fmla="*/ 8778240 w 23439120"/>
                <a:gd name="connsiteY18" fmla="*/ 4008120 h 37566600"/>
                <a:gd name="connsiteX19" fmla="*/ 6949440 w 23439120"/>
                <a:gd name="connsiteY19" fmla="*/ 3276600 h 37566600"/>
                <a:gd name="connsiteX20" fmla="*/ 3931920 w 23439120"/>
                <a:gd name="connsiteY20" fmla="*/ 2179320 h 37566600"/>
                <a:gd name="connsiteX21" fmla="*/ 3200400 w 23439120"/>
                <a:gd name="connsiteY21" fmla="*/ 2179320 h 37566600"/>
                <a:gd name="connsiteX22" fmla="*/ 0 w 23439120"/>
                <a:gd name="connsiteY22" fmla="*/ 1082040 h 37566600"/>
                <a:gd name="connsiteX23" fmla="*/ 0 w 23439120"/>
                <a:gd name="connsiteY23" fmla="*/ 1813560 h 37566600"/>
                <a:gd name="connsiteX24" fmla="*/ 914400 w 23439120"/>
                <a:gd name="connsiteY24" fmla="*/ 1996440 h 37566600"/>
                <a:gd name="connsiteX25" fmla="*/ 1005840 w 23439120"/>
                <a:gd name="connsiteY25" fmla="*/ 3368040 h 37566600"/>
                <a:gd name="connsiteX26" fmla="*/ 1645920 w 23439120"/>
                <a:gd name="connsiteY26" fmla="*/ 3916680 h 37566600"/>
                <a:gd name="connsiteX27" fmla="*/ 1645920 w 23439120"/>
                <a:gd name="connsiteY27" fmla="*/ 3916680 h 37566600"/>
                <a:gd name="connsiteX28" fmla="*/ 2560320 w 23439120"/>
                <a:gd name="connsiteY28" fmla="*/ 3733800 h 37566600"/>
                <a:gd name="connsiteX29" fmla="*/ 3474720 w 23439120"/>
                <a:gd name="connsiteY29" fmla="*/ 3642360 h 37566600"/>
                <a:gd name="connsiteX30" fmla="*/ 6675120 w 23439120"/>
                <a:gd name="connsiteY30" fmla="*/ 5471160 h 37566600"/>
                <a:gd name="connsiteX31" fmla="*/ 9326880 w 23439120"/>
                <a:gd name="connsiteY31" fmla="*/ 6294120 h 37566600"/>
                <a:gd name="connsiteX32" fmla="*/ 9692640 w 23439120"/>
                <a:gd name="connsiteY32" fmla="*/ 7391400 h 37566600"/>
                <a:gd name="connsiteX33" fmla="*/ 11247120 w 23439120"/>
                <a:gd name="connsiteY33" fmla="*/ 8031480 h 37566600"/>
                <a:gd name="connsiteX34" fmla="*/ 12252960 w 23439120"/>
                <a:gd name="connsiteY34" fmla="*/ 9494520 h 37566600"/>
                <a:gd name="connsiteX35" fmla="*/ 12801600 w 23439120"/>
                <a:gd name="connsiteY35" fmla="*/ 10500360 h 37566600"/>
                <a:gd name="connsiteX36" fmla="*/ 12801600 w 23439120"/>
                <a:gd name="connsiteY36" fmla="*/ 12603480 h 37566600"/>
                <a:gd name="connsiteX37" fmla="*/ 13441680 w 23439120"/>
                <a:gd name="connsiteY37" fmla="*/ 15621000 h 37566600"/>
                <a:gd name="connsiteX38" fmla="*/ 13441680 w 23439120"/>
                <a:gd name="connsiteY38" fmla="*/ 16443960 h 37566600"/>
                <a:gd name="connsiteX39" fmla="*/ 12710160 w 23439120"/>
                <a:gd name="connsiteY39" fmla="*/ 17358360 h 37566600"/>
                <a:gd name="connsiteX40" fmla="*/ 12801600 w 23439120"/>
                <a:gd name="connsiteY40" fmla="*/ 25953720 h 37566600"/>
                <a:gd name="connsiteX41" fmla="*/ 13898880 w 23439120"/>
                <a:gd name="connsiteY41" fmla="*/ 29337000 h 37566600"/>
                <a:gd name="connsiteX42" fmla="*/ 13990320 w 23439120"/>
                <a:gd name="connsiteY42" fmla="*/ 29885640 h 37566600"/>
                <a:gd name="connsiteX43" fmla="*/ 14721840 w 23439120"/>
                <a:gd name="connsiteY43" fmla="*/ 30434280 h 37566600"/>
                <a:gd name="connsiteX44" fmla="*/ 13990320 w 23439120"/>
                <a:gd name="connsiteY44" fmla="*/ 31074360 h 37566600"/>
                <a:gd name="connsiteX45" fmla="*/ 13807440 w 23439120"/>
                <a:gd name="connsiteY45" fmla="*/ 33360360 h 37566600"/>
                <a:gd name="connsiteX46" fmla="*/ 13898880 w 23439120"/>
                <a:gd name="connsiteY46" fmla="*/ 34457640 h 37566600"/>
                <a:gd name="connsiteX47" fmla="*/ 12161520 w 23439120"/>
                <a:gd name="connsiteY47" fmla="*/ 34914840 h 37566600"/>
                <a:gd name="connsiteX48" fmla="*/ 12161520 w 23439120"/>
                <a:gd name="connsiteY48" fmla="*/ 35920680 h 37566600"/>
                <a:gd name="connsiteX49" fmla="*/ 13624560 w 23439120"/>
                <a:gd name="connsiteY49" fmla="*/ 36469320 h 37566600"/>
                <a:gd name="connsiteX50" fmla="*/ 14630400 w 23439120"/>
                <a:gd name="connsiteY50" fmla="*/ 36286440 h 37566600"/>
                <a:gd name="connsiteX51" fmla="*/ 16550640 w 23439120"/>
                <a:gd name="connsiteY51" fmla="*/ 36103560 h 37566600"/>
                <a:gd name="connsiteX52" fmla="*/ 17922240 w 23439120"/>
                <a:gd name="connsiteY52" fmla="*/ 35737800 h 37566600"/>
                <a:gd name="connsiteX53" fmla="*/ 18013680 w 23439120"/>
                <a:gd name="connsiteY53" fmla="*/ 34914840 h 37566600"/>
                <a:gd name="connsiteX54" fmla="*/ 17647920 w 23439120"/>
                <a:gd name="connsiteY54" fmla="*/ 32354520 h 37566600"/>
                <a:gd name="connsiteX55" fmla="*/ 17282160 w 23439120"/>
                <a:gd name="connsiteY55" fmla="*/ 31074360 h 37566600"/>
                <a:gd name="connsiteX56" fmla="*/ 17556480 w 23439120"/>
                <a:gd name="connsiteY56" fmla="*/ 29611320 h 37566600"/>
                <a:gd name="connsiteX57" fmla="*/ 17739360 w 23439120"/>
                <a:gd name="connsiteY57" fmla="*/ 26593800 h 37566600"/>
                <a:gd name="connsiteX58" fmla="*/ 17282160 w 23439120"/>
                <a:gd name="connsiteY58" fmla="*/ 26045160 h 37566600"/>
                <a:gd name="connsiteX59" fmla="*/ 17556480 w 23439120"/>
                <a:gd name="connsiteY59" fmla="*/ 25679400 h 37566600"/>
                <a:gd name="connsiteX60" fmla="*/ 18105120 w 23439120"/>
                <a:gd name="connsiteY60" fmla="*/ 27233880 h 37566600"/>
                <a:gd name="connsiteX61" fmla="*/ 18105120 w 23439120"/>
                <a:gd name="connsiteY61" fmla="*/ 28605480 h 37566600"/>
                <a:gd name="connsiteX62" fmla="*/ 18836640 w 23439120"/>
                <a:gd name="connsiteY62" fmla="*/ 34091880 h 37566600"/>
                <a:gd name="connsiteX63" fmla="*/ 18836640 w 23439120"/>
                <a:gd name="connsiteY63" fmla="*/ 35646360 h 37566600"/>
                <a:gd name="connsiteX64" fmla="*/ 19202400 w 23439120"/>
                <a:gd name="connsiteY64" fmla="*/ 35737800 h 37566600"/>
                <a:gd name="connsiteX65" fmla="*/ 17647920 w 23439120"/>
                <a:gd name="connsiteY65" fmla="*/ 36469320 h 37566600"/>
                <a:gd name="connsiteX66" fmla="*/ 18653760 w 23439120"/>
                <a:gd name="connsiteY66" fmla="*/ 37475160 h 37566600"/>
                <a:gd name="connsiteX67" fmla="*/ 21122640 w 23439120"/>
                <a:gd name="connsiteY67" fmla="*/ 37566600 h 37566600"/>
                <a:gd name="connsiteX68" fmla="*/ 23134320 w 23439120"/>
                <a:gd name="connsiteY68" fmla="*/ 36012120 h 37566600"/>
                <a:gd name="connsiteX69" fmla="*/ 22951440 w 23439120"/>
                <a:gd name="connsiteY69" fmla="*/ 34000440 h 37566600"/>
                <a:gd name="connsiteX70" fmla="*/ 22128480 w 23439120"/>
                <a:gd name="connsiteY70" fmla="*/ 32628840 h 37566600"/>
                <a:gd name="connsiteX71" fmla="*/ 21762720 w 23439120"/>
                <a:gd name="connsiteY71" fmla="*/ 27782520 h 37566600"/>
                <a:gd name="connsiteX72" fmla="*/ 20665440 w 23439120"/>
                <a:gd name="connsiteY72" fmla="*/ 25130760 h 37566600"/>
                <a:gd name="connsiteX73" fmla="*/ 20665440 w 23439120"/>
                <a:gd name="connsiteY73" fmla="*/ 21930360 h 37566600"/>
                <a:gd name="connsiteX74" fmla="*/ 20848320 w 23439120"/>
                <a:gd name="connsiteY74" fmla="*/ 18089880 h 37566600"/>
                <a:gd name="connsiteX75" fmla="*/ 20756880 w 23439120"/>
                <a:gd name="connsiteY75" fmla="*/ 16352520 h 37566600"/>
                <a:gd name="connsiteX76" fmla="*/ 20756880 w 23439120"/>
                <a:gd name="connsiteY76" fmla="*/ 14798040 h 37566600"/>
                <a:gd name="connsiteX77" fmla="*/ 21122640 w 23439120"/>
                <a:gd name="connsiteY77" fmla="*/ 12146280 h 37566600"/>
                <a:gd name="connsiteX0" fmla="*/ 21122640 w 23439120"/>
                <a:gd name="connsiteY0" fmla="*/ 12146280 h 37566600"/>
                <a:gd name="connsiteX1" fmla="*/ 21122640 w 23439120"/>
                <a:gd name="connsiteY1" fmla="*/ 6934200 h 37566600"/>
                <a:gd name="connsiteX2" fmla="*/ 19568160 w 23439120"/>
                <a:gd name="connsiteY2" fmla="*/ 5745480 h 37566600"/>
                <a:gd name="connsiteX3" fmla="*/ 18653760 w 23439120"/>
                <a:gd name="connsiteY3" fmla="*/ 4648200 h 37566600"/>
                <a:gd name="connsiteX4" fmla="*/ 19110960 w 23439120"/>
                <a:gd name="connsiteY4" fmla="*/ 3642360 h 37566600"/>
                <a:gd name="connsiteX5" fmla="*/ 19202400 w 23439120"/>
                <a:gd name="connsiteY5" fmla="*/ 3002280 h 37566600"/>
                <a:gd name="connsiteX6" fmla="*/ 19293840 w 23439120"/>
                <a:gd name="connsiteY6" fmla="*/ 1813560 h 37566600"/>
                <a:gd name="connsiteX7" fmla="*/ 17922240 w 23439120"/>
                <a:gd name="connsiteY7" fmla="*/ 259080 h 37566600"/>
                <a:gd name="connsiteX8" fmla="*/ 15819120 w 23439120"/>
                <a:gd name="connsiteY8" fmla="*/ 259080 h 37566600"/>
                <a:gd name="connsiteX9" fmla="*/ 14996160 w 23439120"/>
                <a:gd name="connsiteY9" fmla="*/ 899160 h 37566600"/>
                <a:gd name="connsiteX10" fmla="*/ 14996160 w 23439120"/>
                <a:gd name="connsiteY10" fmla="*/ 1539240 h 37566600"/>
                <a:gd name="connsiteX11" fmla="*/ 14356080 w 23439120"/>
                <a:gd name="connsiteY11" fmla="*/ 2179320 h 37566600"/>
                <a:gd name="connsiteX12" fmla="*/ 14538960 w 23439120"/>
                <a:gd name="connsiteY12" fmla="*/ 2727960 h 37566600"/>
                <a:gd name="connsiteX13" fmla="*/ 14356080 w 23439120"/>
                <a:gd name="connsiteY13" fmla="*/ 3368040 h 37566600"/>
                <a:gd name="connsiteX14" fmla="*/ 14264640 w 23439120"/>
                <a:gd name="connsiteY14" fmla="*/ 4739640 h 37566600"/>
                <a:gd name="connsiteX15" fmla="*/ 14264640 w 23439120"/>
                <a:gd name="connsiteY15" fmla="*/ 4739640 h 37566600"/>
                <a:gd name="connsiteX16" fmla="*/ 14411984 w 23439120"/>
                <a:gd name="connsiteY16" fmla="*/ 5659680 h 37566600"/>
                <a:gd name="connsiteX17" fmla="*/ 11430000 w 23439120"/>
                <a:gd name="connsiteY17" fmla="*/ 5288280 h 37566600"/>
                <a:gd name="connsiteX18" fmla="*/ 8778240 w 23439120"/>
                <a:gd name="connsiteY18" fmla="*/ 4008120 h 37566600"/>
                <a:gd name="connsiteX19" fmla="*/ 6949440 w 23439120"/>
                <a:gd name="connsiteY19" fmla="*/ 3276600 h 37566600"/>
                <a:gd name="connsiteX20" fmla="*/ 3931920 w 23439120"/>
                <a:gd name="connsiteY20" fmla="*/ 2179320 h 37566600"/>
                <a:gd name="connsiteX21" fmla="*/ 3200400 w 23439120"/>
                <a:gd name="connsiteY21" fmla="*/ 2179320 h 37566600"/>
                <a:gd name="connsiteX22" fmla="*/ 0 w 23439120"/>
                <a:gd name="connsiteY22" fmla="*/ 1082040 h 37566600"/>
                <a:gd name="connsiteX23" fmla="*/ 0 w 23439120"/>
                <a:gd name="connsiteY23" fmla="*/ 1813560 h 37566600"/>
                <a:gd name="connsiteX24" fmla="*/ 914400 w 23439120"/>
                <a:gd name="connsiteY24" fmla="*/ 1996440 h 37566600"/>
                <a:gd name="connsiteX25" fmla="*/ 1005840 w 23439120"/>
                <a:gd name="connsiteY25" fmla="*/ 3368040 h 37566600"/>
                <a:gd name="connsiteX26" fmla="*/ 1645920 w 23439120"/>
                <a:gd name="connsiteY26" fmla="*/ 3916680 h 37566600"/>
                <a:gd name="connsiteX27" fmla="*/ 1645920 w 23439120"/>
                <a:gd name="connsiteY27" fmla="*/ 3916680 h 37566600"/>
                <a:gd name="connsiteX28" fmla="*/ 2560320 w 23439120"/>
                <a:gd name="connsiteY28" fmla="*/ 3733800 h 37566600"/>
                <a:gd name="connsiteX29" fmla="*/ 3474720 w 23439120"/>
                <a:gd name="connsiteY29" fmla="*/ 3642360 h 37566600"/>
                <a:gd name="connsiteX30" fmla="*/ 6675120 w 23439120"/>
                <a:gd name="connsiteY30" fmla="*/ 5471160 h 37566600"/>
                <a:gd name="connsiteX31" fmla="*/ 9326880 w 23439120"/>
                <a:gd name="connsiteY31" fmla="*/ 6294120 h 37566600"/>
                <a:gd name="connsiteX32" fmla="*/ 9692640 w 23439120"/>
                <a:gd name="connsiteY32" fmla="*/ 7391400 h 37566600"/>
                <a:gd name="connsiteX33" fmla="*/ 11247120 w 23439120"/>
                <a:gd name="connsiteY33" fmla="*/ 8031480 h 37566600"/>
                <a:gd name="connsiteX34" fmla="*/ 12252960 w 23439120"/>
                <a:gd name="connsiteY34" fmla="*/ 9494520 h 37566600"/>
                <a:gd name="connsiteX35" fmla="*/ 12801600 w 23439120"/>
                <a:gd name="connsiteY35" fmla="*/ 10500360 h 37566600"/>
                <a:gd name="connsiteX36" fmla="*/ 12801600 w 23439120"/>
                <a:gd name="connsiteY36" fmla="*/ 12603480 h 37566600"/>
                <a:gd name="connsiteX37" fmla="*/ 13441680 w 23439120"/>
                <a:gd name="connsiteY37" fmla="*/ 15621000 h 37566600"/>
                <a:gd name="connsiteX38" fmla="*/ 13441680 w 23439120"/>
                <a:gd name="connsiteY38" fmla="*/ 16443960 h 37566600"/>
                <a:gd name="connsiteX39" fmla="*/ 12710160 w 23439120"/>
                <a:gd name="connsiteY39" fmla="*/ 17358360 h 37566600"/>
                <a:gd name="connsiteX40" fmla="*/ 12801600 w 23439120"/>
                <a:gd name="connsiteY40" fmla="*/ 25953720 h 37566600"/>
                <a:gd name="connsiteX41" fmla="*/ 13898880 w 23439120"/>
                <a:gd name="connsiteY41" fmla="*/ 29337000 h 37566600"/>
                <a:gd name="connsiteX42" fmla="*/ 13990320 w 23439120"/>
                <a:gd name="connsiteY42" fmla="*/ 29885640 h 37566600"/>
                <a:gd name="connsiteX43" fmla="*/ 14721840 w 23439120"/>
                <a:gd name="connsiteY43" fmla="*/ 30434280 h 37566600"/>
                <a:gd name="connsiteX44" fmla="*/ 13990320 w 23439120"/>
                <a:gd name="connsiteY44" fmla="*/ 31074360 h 37566600"/>
                <a:gd name="connsiteX45" fmla="*/ 13807440 w 23439120"/>
                <a:gd name="connsiteY45" fmla="*/ 33360360 h 37566600"/>
                <a:gd name="connsiteX46" fmla="*/ 13898880 w 23439120"/>
                <a:gd name="connsiteY46" fmla="*/ 34457640 h 37566600"/>
                <a:gd name="connsiteX47" fmla="*/ 12161520 w 23439120"/>
                <a:gd name="connsiteY47" fmla="*/ 34914840 h 37566600"/>
                <a:gd name="connsiteX48" fmla="*/ 12161520 w 23439120"/>
                <a:gd name="connsiteY48" fmla="*/ 35920680 h 37566600"/>
                <a:gd name="connsiteX49" fmla="*/ 13624560 w 23439120"/>
                <a:gd name="connsiteY49" fmla="*/ 36469320 h 37566600"/>
                <a:gd name="connsiteX50" fmla="*/ 14630400 w 23439120"/>
                <a:gd name="connsiteY50" fmla="*/ 36286440 h 37566600"/>
                <a:gd name="connsiteX51" fmla="*/ 16550640 w 23439120"/>
                <a:gd name="connsiteY51" fmla="*/ 36103560 h 37566600"/>
                <a:gd name="connsiteX52" fmla="*/ 17922240 w 23439120"/>
                <a:gd name="connsiteY52" fmla="*/ 35737800 h 37566600"/>
                <a:gd name="connsiteX53" fmla="*/ 18013680 w 23439120"/>
                <a:gd name="connsiteY53" fmla="*/ 34914840 h 37566600"/>
                <a:gd name="connsiteX54" fmla="*/ 17647920 w 23439120"/>
                <a:gd name="connsiteY54" fmla="*/ 32354520 h 37566600"/>
                <a:gd name="connsiteX55" fmla="*/ 17282160 w 23439120"/>
                <a:gd name="connsiteY55" fmla="*/ 31074360 h 37566600"/>
                <a:gd name="connsiteX56" fmla="*/ 17556480 w 23439120"/>
                <a:gd name="connsiteY56" fmla="*/ 29611320 h 37566600"/>
                <a:gd name="connsiteX57" fmla="*/ 17739360 w 23439120"/>
                <a:gd name="connsiteY57" fmla="*/ 26593800 h 37566600"/>
                <a:gd name="connsiteX58" fmla="*/ 17282160 w 23439120"/>
                <a:gd name="connsiteY58" fmla="*/ 26045160 h 37566600"/>
                <a:gd name="connsiteX59" fmla="*/ 17556480 w 23439120"/>
                <a:gd name="connsiteY59" fmla="*/ 25679400 h 37566600"/>
                <a:gd name="connsiteX60" fmla="*/ 18105120 w 23439120"/>
                <a:gd name="connsiteY60" fmla="*/ 27233880 h 37566600"/>
                <a:gd name="connsiteX61" fmla="*/ 18105120 w 23439120"/>
                <a:gd name="connsiteY61" fmla="*/ 28605480 h 37566600"/>
                <a:gd name="connsiteX62" fmla="*/ 18836640 w 23439120"/>
                <a:gd name="connsiteY62" fmla="*/ 34091880 h 37566600"/>
                <a:gd name="connsiteX63" fmla="*/ 18836640 w 23439120"/>
                <a:gd name="connsiteY63" fmla="*/ 35646360 h 37566600"/>
                <a:gd name="connsiteX64" fmla="*/ 19202400 w 23439120"/>
                <a:gd name="connsiteY64" fmla="*/ 35737800 h 37566600"/>
                <a:gd name="connsiteX65" fmla="*/ 17647920 w 23439120"/>
                <a:gd name="connsiteY65" fmla="*/ 36469320 h 37566600"/>
                <a:gd name="connsiteX66" fmla="*/ 18653760 w 23439120"/>
                <a:gd name="connsiteY66" fmla="*/ 37475160 h 37566600"/>
                <a:gd name="connsiteX67" fmla="*/ 21122640 w 23439120"/>
                <a:gd name="connsiteY67" fmla="*/ 37566600 h 37566600"/>
                <a:gd name="connsiteX68" fmla="*/ 23134320 w 23439120"/>
                <a:gd name="connsiteY68" fmla="*/ 36012120 h 37566600"/>
                <a:gd name="connsiteX69" fmla="*/ 22951440 w 23439120"/>
                <a:gd name="connsiteY69" fmla="*/ 34000440 h 37566600"/>
                <a:gd name="connsiteX70" fmla="*/ 22128480 w 23439120"/>
                <a:gd name="connsiteY70" fmla="*/ 32628840 h 37566600"/>
                <a:gd name="connsiteX71" fmla="*/ 21762720 w 23439120"/>
                <a:gd name="connsiteY71" fmla="*/ 27782520 h 37566600"/>
                <a:gd name="connsiteX72" fmla="*/ 20665440 w 23439120"/>
                <a:gd name="connsiteY72" fmla="*/ 25130760 h 37566600"/>
                <a:gd name="connsiteX73" fmla="*/ 20665440 w 23439120"/>
                <a:gd name="connsiteY73" fmla="*/ 21930360 h 37566600"/>
                <a:gd name="connsiteX74" fmla="*/ 20848320 w 23439120"/>
                <a:gd name="connsiteY74" fmla="*/ 18089880 h 37566600"/>
                <a:gd name="connsiteX75" fmla="*/ 20756880 w 23439120"/>
                <a:gd name="connsiteY75" fmla="*/ 16352520 h 37566600"/>
                <a:gd name="connsiteX76" fmla="*/ 20756880 w 23439120"/>
                <a:gd name="connsiteY76" fmla="*/ 14798040 h 37566600"/>
                <a:gd name="connsiteX77" fmla="*/ 21122640 w 23439120"/>
                <a:gd name="connsiteY77" fmla="*/ 12146280 h 37566600"/>
                <a:gd name="connsiteX0" fmla="*/ 21122640 w 23439120"/>
                <a:gd name="connsiteY0" fmla="*/ 12146280 h 37810440"/>
                <a:gd name="connsiteX1" fmla="*/ 21122640 w 23439120"/>
                <a:gd name="connsiteY1" fmla="*/ 6934200 h 37810440"/>
                <a:gd name="connsiteX2" fmla="*/ 19568160 w 23439120"/>
                <a:gd name="connsiteY2" fmla="*/ 5745480 h 37810440"/>
                <a:gd name="connsiteX3" fmla="*/ 18653760 w 23439120"/>
                <a:gd name="connsiteY3" fmla="*/ 4648200 h 37810440"/>
                <a:gd name="connsiteX4" fmla="*/ 19110960 w 23439120"/>
                <a:gd name="connsiteY4" fmla="*/ 3642360 h 37810440"/>
                <a:gd name="connsiteX5" fmla="*/ 19202400 w 23439120"/>
                <a:gd name="connsiteY5" fmla="*/ 3002280 h 37810440"/>
                <a:gd name="connsiteX6" fmla="*/ 19293840 w 23439120"/>
                <a:gd name="connsiteY6" fmla="*/ 1813560 h 37810440"/>
                <a:gd name="connsiteX7" fmla="*/ 17922240 w 23439120"/>
                <a:gd name="connsiteY7" fmla="*/ 259080 h 37810440"/>
                <a:gd name="connsiteX8" fmla="*/ 15819120 w 23439120"/>
                <a:gd name="connsiteY8" fmla="*/ 259080 h 37810440"/>
                <a:gd name="connsiteX9" fmla="*/ 14996160 w 23439120"/>
                <a:gd name="connsiteY9" fmla="*/ 899160 h 37810440"/>
                <a:gd name="connsiteX10" fmla="*/ 14996160 w 23439120"/>
                <a:gd name="connsiteY10" fmla="*/ 1539240 h 37810440"/>
                <a:gd name="connsiteX11" fmla="*/ 14356080 w 23439120"/>
                <a:gd name="connsiteY11" fmla="*/ 2179320 h 37810440"/>
                <a:gd name="connsiteX12" fmla="*/ 14538960 w 23439120"/>
                <a:gd name="connsiteY12" fmla="*/ 2727960 h 37810440"/>
                <a:gd name="connsiteX13" fmla="*/ 14356080 w 23439120"/>
                <a:gd name="connsiteY13" fmla="*/ 3368040 h 37810440"/>
                <a:gd name="connsiteX14" fmla="*/ 14264640 w 23439120"/>
                <a:gd name="connsiteY14" fmla="*/ 4739640 h 37810440"/>
                <a:gd name="connsiteX15" fmla="*/ 14264640 w 23439120"/>
                <a:gd name="connsiteY15" fmla="*/ 4739640 h 37810440"/>
                <a:gd name="connsiteX16" fmla="*/ 14411984 w 23439120"/>
                <a:gd name="connsiteY16" fmla="*/ 5659680 h 37810440"/>
                <a:gd name="connsiteX17" fmla="*/ 11430000 w 23439120"/>
                <a:gd name="connsiteY17" fmla="*/ 5288280 h 37810440"/>
                <a:gd name="connsiteX18" fmla="*/ 8778240 w 23439120"/>
                <a:gd name="connsiteY18" fmla="*/ 4008120 h 37810440"/>
                <a:gd name="connsiteX19" fmla="*/ 6949440 w 23439120"/>
                <a:gd name="connsiteY19" fmla="*/ 3276600 h 37810440"/>
                <a:gd name="connsiteX20" fmla="*/ 3931920 w 23439120"/>
                <a:gd name="connsiteY20" fmla="*/ 2179320 h 37810440"/>
                <a:gd name="connsiteX21" fmla="*/ 3200400 w 23439120"/>
                <a:gd name="connsiteY21" fmla="*/ 2179320 h 37810440"/>
                <a:gd name="connsiteX22" fmla="*/ 0 w 23439120"/>
                <a:gd name="connsiteY22" fmla="*/ 1082040 h 37810440"/>
                <a:gd name="connsiteX23" fmla="*/ 0 w 23439120"/>
                <a:gd name="connsiteY23" fmla="*/ 1813560 h 37810440"/>
                <a:gd name="connsiteX24" fmla="*/ 914400 w 23439120"/>
                <a:gd name="connsiteY24" fmla="*/ 1996440 h 37810440"/>
                <a:gd name="connsiteX25" fmla="*/ 1005840 w 23439120"/>
                <a:gd name="connsiteY25" fmla="*/ 3368040 h 37810440"/>
                <a:gd name="connsiteX26" fmla="*/ 1645920 w 23439120"/>
                <a:gd name="connsiteY26" fmla="*/ 3916680 h 37810440"/>
                <a:gd name="connsiteX27" fmla="*/ 1645920 w 23439120"/>
                <a:gd name="connsiteY27" fmla="*/ 3916680 h 37810440"/>
                <a:gd name="connsiteX28" fmla="*/ 2560320 w 23439120"/>
                <a:gd name="connsiteY28" fmla="*/ 3733800 h 37810440"/>
                <a:gd name="connsiteX29" fmla="*/ 3474720 w 23439120"/>
                <a:gd name="connsiteY29" fmla="*/ 3642360 h 37810440"/>
                <a:gd name="connsiteX30" fmla="*/ 6675120 w 23439120"/>
                <a:gd name="connsiteY30" fmla="*/ 5471160 h 37810440"/>
                <a:gd name="connsiteX31" fmla="*/ 9326880 w 23439120"/>
                <a:gd name="connsiteY31" fmla="*/ 6294120 h 37810440"/>
                <a:gd name="connsiteX32" fmla="*/ 9692640 w 23439120"/>
                <a:gd name="connsiteY32" fmla="*/ 7391400 h 37810440"/>
                <a:gd name="connsiteX33" fmla="*/ 11247120 w 23439120"/>
                <a:gd name="connsiteY33" fmla="*/ 8031480 h 37810440"/>
                <a:gd name="connsiteX34" fmla="*/ 12252960 w 23439120"/>
                <a:gd name="connsiteY34" fmla="*/ 9494520 h 37810440"/>
                <a:gd name="connsiteX35" fmla="*/ 12801600 w 23439120"/>
                <a:gd name="connsiteY35" fmla="*/ 10500360 h 37810440"/>
                <a:gd name="connsiteX36" fmla="*/ 12801600 w 23439120"/>
                <a:gd name="connsiteY36" fmla="*/ 12603480 h 37810440"/>
                <a:gd name="connsiteX37" fmla="*/ 13441680 w 23439120"/>
                <a:gd name="connsiteY37" fmla="*/ 15621000 h 37810440"/>
                <a:gd name="connsiteX38" fmla="*/ 13441680 w 23439120"/>
                <a:gd name="connsiteY38" fmla="*/ 16443960 h 37810440"/>
                <a:gd name="connsiteX39" fmla="*/ 12710160 w 23439120"/>
                <a:gd name="connsiteY39" fmla="*/ 17358360 h 37810440"/>
                <a:gd name="connsiteX40" fmla="*/ 12801600 w 23439120"/>
                <a:gd name="connsiteY40" fmla="*/ 25953720 h 37810440"/>
                <a:gd name="connsiteX41" fmla="*/ 13898880 w 23439120"/>
                <a:gd name="connsiteY41" fmla="*/ 29337000 h 37810440"/>
                <a:gd name="connsiteX42" fmla="*/ 13990320 w 23439120"/>
                <a:gd name="connsiteY42" fmla="*/ 29885640 h 37810440"/>
                <a:gd name="connsiteX43" fmla="*/ 14721840 w 23439120"/>
                <a:gd name="connsiteY43" fmla="*/ 30434280 h 37810440"/>
                <a:gd name="connsiteX44" fmla="*/ 13990320 w 23439120"/>
                <a:gd name="connsiteY44" fmla="*/ 31074360 h 37810440"/>
                <a:gd name="connsiteX45" fmla="*/ 13807440 w 23439120"/>
                <a:gd name="connsiteY45" fmla="*/ 33360360 h 37810440"/>
                <a:gd name="connsiteX46" fmla="*/ 13898880 w 23439120"/>
                <a:gd name="connsiteY46" fmla="*/ 34457640 h 37810440"/>
                <a:gd name="connsiteX47" fmla="*/ 12161520 w 23439120"/>
                <a:gd name="connsiteY47" fmla="*/ 34914840 h 37810440"/>
                <a:gd name="connsiteX48" fmla="*/ 12161520 w 23439120"/>
                <a:gd name="connsiteY48" fmla="*/ 35920680 h 37810440"/>
                <a:gd name="connsiteX49" fmla="*/ 13624560 w 23439120"/>
                <a:gd name="connsiteY49" fmla="*/ 36469320 h 37810440"/>
                <a:gd name="connsiteX50" fmla="*/ 14630400 w 23439120"/>
                <a:gd name="connsiteY50" fmla="*/ 36286440 h 37810440"/>
                <a:gd name="connsiteX51" fmla="*/ 16550640 w 23439120"/>
                <a:gd name="connsiteY51" fmla="*/ 36103560 h 37810440"/>
                <a:gd name="connsiteX52" fmla="*/ 17922240 w 23439120"/>
                <a:gd name="connsiteY52" fmla="*/ 35737800 h 37810440"/>
                <a:gd name="connsiteX53" fmla="*/ 18013680 w 23439120"/>
                <a:gd name="connsiteY53" fmla="*/ 34914840 h 37810440"/>
                <a:gd name="connsiteX54" fmla="*/ 17647920 w 23439120"/>
                <a:gd name="connsiteY54" fmla="*/ 32354520 h 37810440"/>
                <a:gd name="connsiteX55" fmla="*/ 17282160 w 23439120"/>
                <a:gd name="connsiteY55" fmla="*/ 31074360 h 37810440"/>
                <a:gd name="connsiteX56" fmla="*/ 17556480 w 23439120"/>
                <a:gd name="connsiteY56" fmla="*/ 29611320 h 37810440"/>
                <a:gd name="connsiteX57" fmla="*/ 17739360 w 23439120"/>
                <a:gd name="connsiteY57" fmla="*/ 26593800 h 37810440"/>
                <a:gd name="connsiteX58" fmla="*/ 17282160 w 23439120"/>
                <a:gd name="connsiteY58" fmla="*/ 26045160 h 37810440"/>
                <a:gd name="connsiteX59" fmla="*/ 17556480 w 23439120"/>
                <a:gd name="connsiteY59" fmla="*/ 25679400 h 37810440"/>
                <a:gd name="connsiteX60" fmla="*/ 18105120 w 23439120"/>
                <a:gd name="connsiteY60" fmla="*/ 27233880 h 37810440"/>
                <a:gd name="connsiteX61" fmla="*/ 18105120 w 23439120"/>
                <a:gd name="connsiteY61" fmla="*/ 28605480 h 37810440"/>
                <a:gd name="connsiteX62" fmla="*/ 18836640 w 23439120"/>
                <a:gd name="connsiteY62" fmla="*/ 34091880 h 37810440"/>
                <a:gd name="connsiteX63" fmla="*/ 18836640 w 23439120"/>
                <a:gd name="connsiteY63" fmla="*/ 35646360 h 37810440"/>
                <a:gd name="connsiteX64" fmla="*/ 19202400 w 23439120"/>
                <a:gd name="connsiteY64" fmla="*/ 35737800 h 37810440"/>
                <a:gd name="connsiteX65" fmla="*/ 17647920 w 23439120"/>
                <a:gd name="connsiteY65" fmla="*/ 36469320 h 37810440"/>
                <a:gd name="connsiteX66" fmla="*/ 18653760 w 23439120"/>
                <a:gd name="connsiteY66" fmla="*/ 37475160 h 37810440"/>
                <a:gd name="connsiteX67" fmla="*/ 21122640 w 23439120"/>
                <a:gd name="connsiteY67" fmla="*/ 37566600 h 37810440"/>
                <a:gd name="connsiteX68" fmla="*/ 23134320 w 23439120"/>
                <a:gd name="connsiteY68" fmla="*/ 36012120 h 37810440"/>
                <a:gd name="connsiteX69" fmla="*/ 22951440 w 23439120"/>
                <a:gd name="connsiteY69" fmla="*/ 34000440 h 37810440"/>
                <a:gd name="connsiteX70" fmla="*/ 22128480 w 23439120"/>
                <a:gd name="connsiteY70" fmla="*/ 32628840 h 37810440"/>
                <a:gd name="connsiteX71" fmla="*/ 21762720 w 23439120"/>
                <a:gd name="connsiteY71" fmla="*/ 27782520 h 37810440"/>
                <a:gd name="connsiteX72" fmla="*/ 20665440 w 23439120"/>
                <a:gd name="connsiteY72" fmla="*/ 25130760 h 37810440"/>
                <a:gd name="connsiteX73" fmla="*/ 20665440 w 23439120"/>
                <a:gd name="connsiteY73" fmla="*/ 21930360 h 37810440"/>
                <a:gd name="connsiteX74" fmla="*/ 20848320 w 23439120"/>
                <a:gd name="connsiteY74" fmla="*/ 18089880 h 37810440"/>
                <a:gd name="connsiteX75" fmla="*/ 20756880 w 23439120"/>
                <a:gd name="connsiteY75" fmla="*/ 16352520 h 37810440"/>
                <a:gd name="connsiteX76" fmla="*/ 20756880 w 23439120"/>
                <a:gd name="connsiteY76" fmla="*/ 14798040 h 37810440"/>
                <a:gd name="connsiteX77" fmla="*/ 21122640 w 23439120"/>
                <a:gd name="connsiteY77" fmla="*/ 12146280 h 37810440"/>
                <a:gd name="connsiteX0" fmla="*/ 21122640 w 23439120"/>
                <a:gd name="connsiteY0" fmla="*/ 12146280 h 37810440"/>
                <a:gd name="connsiteX1" fmla="*/ 21122640 w 23439120"/>
                <a:gd name="connsiteY1" fmla="*/ 6934200 h 37810440"/>
                <a:gd name="connsiteX2" fmla="*/ 19568160 w 23439120"/>
                <a:gd name="connsiteY2" fmla="*/ 5745480 h 37810440"/>
                <a:gd name="connsiteX3" fmla="*/ 18653760 w 23439120"/>
                <a:gd name="connsiteY3" fmla="*/ 4648200 h 37810440"/>
                <a:gd name="connsiteX4" fmla="*/ 19110960 w 23439120"/>
                <a:gd name="connsiteY4" fmla="*/ 3642360 h 37810440"/>
                <a:gd name="connsiteX5" fmla="*/ 19202400 w 23439120"/>
                <a:gd name="connsiteY5" fmla="*/ 3002280 h 37810440"/>
                <a:gd name="connsiteX6" fmla="*/ 19293840 w 23439120"/>
                <a:gd name="connsiteY6" fmla="*/ 1813560 h 37810440"/>
                <a:gd name="connsiteX7" fmla="*/ 17922240 w 23439120"/>
                <a:gd name="connsiteY7" fmla="*/ 259080 h 37810440"/>
                <a:gd name="connsiteX8" fmla="*/ 15819120 w 23439120"/>
                <a:gd name="connsiteY8" fmla="*/ 259080 h 37810440"/>
                <a:gd name="connsiteX9" fmla="*/ 14996160 w 23439120"/>
                <a:gd name="connsiteY9" fmla="*/ 899160 h 37810440"/>
                <a:gd name="connsiteX10" fmla="*/ 14996160 w 23439120"/>
                <a:gd name="connsiteY10" fmla="*/ 1539240 h 37810440"/>
                <a:gd name="connsiteX11" fmla="*/ 14356080 w 23439120"/>
                <a:gd name="connsiteY11" fmla="*/ 2179320 h 37810440"/>
                <a:gd name="connsiteX12" fmla="*/ 14538960 w 23439120"/>
                <a:gd name="connsiteY12" fmla="*/ 2727960 h 37810440"/>
                <a:gd name="connsiteX13" fmla="*/ 14356080 w 23439120"/>
                <a:gd name="connsiteY13" fmla="*/ 3368040 h 37810440"/>
                <a:gd name="connsiteX14" fmla="*/ 14264640 w 23439120"/>
                <a:gd name="connsiteY14" fmla="*/ 4739640 h 37810440"/>
                <a:gd name="connsiteX15" fmla="*/ 14264640 w 23439120"/>
                <a:gd name="connsiteY15" fmla="*/ 4739640 h 37810440"/>
                <a:gd name="connsiteX16" fmla="*/ 14411984 w 23439120"/>
                <a:gd name="connsiteY16" fmla="*/ 5659680 h 37810440"/>
                <a:gd name="connsiteX17" fmla="*/ 11430000 w 23439120"/>
                <a:gd name="connsiteY17" fmla="*/ 5288280 h 37810440"/>
                <a:gd name="connsiteX18" fmla="*/ 8778240 w 23439120"/>
                <a:gd name="connsiteY18" fmla="*/ 4008120 h 37810440"/>
                <a:gd name="connsiteX19" fmla="*/ 6949440 w 23439120"/>
                <a:gd name="connsiteY19" fmla="*/ 3276600 h 37810440"/>
                <a:gd name="connsiteX20" fmla="*/ 3931920 w 23439120"/>
                <a:gd name="connsiteY20" fmla="*/ 2179320 h 37810440"/>
                <a:gd name="connsiteX21" fmla="*/ 3200400 w 23439120"/>
                <a:gd name="connsiteY21" fmla="*/ 2179320 h 37810440"/>
                <a:gd name="connsiteX22" fmla="*/ 0 w 23439120"/>
                <a:gd name="connsiteY22" fmla="*/ 1082040 h 37810440"/>
                <a:gd name="connsiteX23" fmla="*/ 0 w 23439120"/>
                <a:gd name="connsiteY23" fmla="*/ 1813560 h 37810440"/>
                <a:gd name="connsiteX24" fmla="*/ 914400 w 23439120"/>
                <a:gd name="connsiteY24" fmla="*/ 1996440 h 37810440"/>
                <a:gd name="connsiteX25" fmla="*/ 1005840 w 23439120"/>
                <a:gd name="connsiteY25" fmla="*/ 3368040 h 37810440"/>
                <a:gd name="connsiteX26" fmla="*/ 1645920 w 23439120"/>
                <a:gd name="connsiteY26" fmla="*/ 3916680 h 37810440"/>
                <a:gd name="connsiteX27" fmla="*/ 1645920 w 23439120"/>
                <a:gd name="connsiteY27" fmla="*/ 3916680 h 37810440"/>
                <a:gd name="connsiteX28" fmla="*/ 2560320 w 23439120"/>
                <a:gd name="connsiteY28" fmla="*/ 3733800 h 37810440"/>
                <a:gd name="connsiteX29" fmla="*/ 3474720 w 23439120"/>
                <a:gd name="connsiteY29" fmla="*/ 3642360 h 37810440"/>
                <a:gd name="connsiteX30" fmla="*/ 6675120 w 23439120"/>
                <a:gd name="connsiteY30" fmla="*/ 5471160 h 37810440"/>
                <a:gd name="connsiteX31" fmla="*/ 9326880 w 23439120"/>
                <a:gd name="connsiteY31" fmla="*/ 6294120 h 37810440"/>
                <a:gd name="connsiteX32" fmla="*/ 9692640 w 23439120"/>
                <a:gd name="connsiteY32" fmla="*/ 7391400 h 37810440"/>
                <a:gd name="connsiteX33" fmla="*/ 11247120 w 23439120"/>
                <a:gd name="connsiteY33" fmla="*/ 8031480 h 37810440"/>
                <a:gd name="connsiteX34" fmla="*/ 12252960 w 23439120"/>
                <a:gd name="connsiteY34" fmla="*/ 9494520 h 37810440"/>
                <a:gd name="connsiteX35" fmla="*/ 12801600 w 23439120"/>
                <a:gd name="connsiteY35" fmla="*/ 10500360 h 37810440"/>
                <a:gd name="connsiteX36" fmla="*/ 12801600 w 23439120"/>
                <a:gd name="connsiteY36" fmla="*/ 12603480 h 37810440"/>
                <a:gd name="connsiteX37" fmla="*/ 13441680 w 23439120"/>
                <a:gd name="connsiteY37" fmla="*/ 15621000 h 37810440"/>
                <a:gd name="connsiteX38" fmla="*/ 13441680 w 23439120"/>
                <a:gd name="connsiteY38" fmla="*/ 16443960 h 37810440"/>
                <a:gd name="connsiteX39" fmla="*/ 12710160 w 23439120"/>
                <a:gd name="connsiteY39" fmla="*/ 17358360 h 37810440"/>
                <a:gd name="connsiteX40" fmla="*/ 12801600 w 23439120"/>
                <a:gd name="connsiteY40" fmla="*/ 25953720 h 37810440"/>
                <a:gd name="connsiteX41" fmla="*/ 13898880 w 23439120"/>
                <a:gd name="connsiteY41" fmla="*/ 29337000 h 37810440"/>
                <a:gd name="connsiteX42" fmla="*/ 13990320 w 23439120"/>
                <a:gd name="connsiteY42" fmla="*/ 29885640 h 37810440"/>
                <a:gd name="connsiteX43" fmla="*/ 14721840 w 23439120"/>
                <a:gd name="connsiteY43" fmla="*/ 30434280 h 37810440"/>
                <a:gd name="connsiteX44" fmla="*/ 13990320 w 23439120"/>
                <a:gd name="connsiteY44" fmla="*/ 31074360 h 37810440"/>
                <a:gd name="connsiteX45" fmla="*/ 13807440 w 23439120"/>
                <a:gd name="connsiteY45" fmla="*/ 33360360 h 37810440"/>
                <a:gd name="connsiteX46" fmla="*/ 13898880 w 23439120"/>
                <a:gd name="connsiteY46" fmla="*/ 34457640 h 37810440"/>
                <a:gd name="connsiteX47" fmla="*/ 12161520 w 23439120"/>
                <a:gd name="connsiteY47" fmla="*/ 34914840 h 37810440"/>
                <a:gd name="connsiteX48" fmla="*/ 12161520 w 23439120"/>
                <a:gd name="connsiteY48" fmla="*/ 35920680 h 37810440"/>
                <a:gd name="connsiteX49" fmla="*/ 13624560 w 23439120"/>
                <a:gd name="connsiteY49" fmla="*/ 36469320 h 37810440"/>
                <a:gd name="connsiteX50" fmla="*/ 14630400 w 23439120"/>
                <a:gd name="connsiteY50" fmla="*/ 36286440 h 37810440"/>
                <a:gd name="connsiteX51" fmla="*/ 16550640 w 23439120"/>
                <a:gd name="connsiteY51" fmla="*/ 36103560 h 37810440"/>
                <a:gd name="connsiteX52" fmla="*/ 17922240 w 23439120"/>
                <a:gd name="connsiteY52" fmla="*/ 35737800 h 37810440"/>
                <a:gd name="connsiteX53" fmla="*/ 18013680 w 23439120"/>
                <a:gd name="connsiteY53" fmla="*/ 34914840 h 37810440"/>
                <a:gd name="connsiteX54" fmla="*/ 17647920 w 23439120"/>
                <a:gd name="connsiteY54" fmla="*/ 32354520 h 37810440"/>
                <a:gd name="connsiteX55" fmla="*/ 17282160 w 23439120"/>
                <a:gd name="connsiteY55" fmla="*/ 31074360 h 37810440"/>
                <a:gd name="connsiteX56" fmla="*/ 17556480 w 23439120"/>
                <a:gd name="connsiteY56" fmla="*/ 29611320 h 37810440"/>
                <a:gd name="connsiteX57" fmla="*/ 17739360 w 23439120"/>
                <a:gd name="connsiteY57" fmla="*/ 26593800 h 37810440"/>
                <a:gd name="connsiteX58" fmla="*/ 17282160 w 23439120"/>
                <a:gd name="connsiteY58" fmla="*/ 26045160 h 37810440"/>
                <a:gd name="connsiteX59" fmla="*/ 17556480 w 23439120"/>
                <a:gd name="connsiteY59" fmla="*/ 25679400 h 37810440"/>
                <a:gd name="connsiteX60" fmla="*/ 18105120 w 23439120"/>
                <a:gd name="connsiteY60" fmla="*/ 27233880 h 37810440"/>
                <a:gd name="connsiteX61" fmla="*/ 18105120 w 23439120"/>
                <a:gd name="connsiteY61" fmla="*/ 28605480 h 37810440"/>
                <a:gd name="connsiteX62" fmla="*/ 18836640 w 23439120"/>
                <a:gd name="connsiteY62" fmla="*/ 34091880 h 37810440"/>
                <a:gd name="connsiteX63" fmla="*/ 18836640 w 23439120"/>
                <a:gd name="connsiteY63" fmla="*/ 35646360 h 37810440"/>
                <a:gd name="connsiteX64" fmla="*/ 19202400 w 23439120"/>
                <a:gd name="connsiteY64" fmla="*/ 35737800 h 37810440"/>
                <a:gd name="connsiteX65" fmla="*/ 17647920 w 23439120"/>
                <a:gd name="connsiteY65" fmla="*/ 36469320 h 37810440"/>
                <a:gd name="connsiteX66" fmla="*/ 18653760 w 23439120"/>
                <a:gd name="connsiteY66" fmla="*/ 37475160 h 37810440"/>
                <a:gd name="connsiteX67" fmla="*/ 21122640 w 23439120"/>
                <a:gd name="connsiteY67" fmla="*/ 37566600 h 37810440"/>
                <a:gd name="connsiteX68" fmla="*/ 23134320 w 23439120"/>
                <a:gd name="connsiteY68" fmla="*/ 36012120 h 37810440"/>
                <a:gd name="connsiteX69" fmla="*/ 22951440 w 23439120"/>
                <a:gd name="connsiteY69" fmla="*/ 34000440 h 37810440"/>
                <a:gd name="connsiteX70" fmla="*/ 22128480 w 23439120"/>
                <a:gd name="connsiteY70" fmla="*/ 32628840 h 37810440"/>
                <a:gd name="connsiteX71" fmla="*/ 21762720 w 23439120"/>
                <a:gd name="connsiteY71" fmla="*/ 27782520 h 37810440"/>
                <a:gd name="connsiteX72" fmla="*/ 20665440 w 23439120"/>
                <a:gd name="connsiteY72" fmla="*/ 25130760 h 37810440"/>
                <a:gd name="connsiteX73" fmla="*/ 20665440 w 23439120"/>
                <a:gd name="connsiteY73" fmla="*/ 21930360 h 37810440"/>
                <a:gd name="connsiteX74" fmla="*/ 20848320 w 23439120"/>
                <a:gd name="connsiteY74" fmla="*/ 18089880 h 37810440"/>
                <a:gd name="connsiteX75" fmla="*/ 20756880 w 23439120"/>
                <a:gd name="connsiteY75" fmla="*/ 16352520 h 37810440"/>
                <a:gd name="connsiteX76" fmla="*/ 20756880 w 23439120"/>
                <a:gd name="connsiteY76" fmla="*/ 14798040 h 37810440"/>
                <a:gd name="connsiteX77" fmla="*/ 21122640 w 23439120"/>
                <a:gd name="connsiteY77" fmla="*/ 12146280 h 37810440"/>
                <a:gd name="connsiteX0" fmla="*/ 21122640 w 23439120"/>
                <a:gd name="connsiteY0" fmla="*/ 12146280 h 37810440"/>
                <a:gd name="connsiteX1" fmla="*/ 21122640 w 23439120"/>
                <a:gd name="connsiteY1" fmla="*/ 6934200 h 37810440"/>
                <a:gd name="connsiteX2" fmla="*/ 19568160 w 23439120"/>
                <a:gd name="connsiteY2" fmla="*/ 5745480 h 37810440"/>
                <a:gd name="connsiteX3" fmla="*/ 18653760 w 23439120"/>
                <a:gd name="connsiteY3" fmla="*/ 4648200 h 37810440"/>
                <a:gd name="connsiteX4" fmla="*/ 19110960 w 23439120"/>
                <a:gd name="connsiteY4" fmla="*/ 3642360 h 37810440"/>
                <a:gd name="connsiteX5" fmla="*/ 19202400 w 23439120"/>
                <a:gd name="connsiteY5" fmla="*/ 3002280 h 37810440"/>
                <a:gd name="connsiteX6" fmla="*/ 19293840 w 23439120"/>
                <a:gd name="connsiteY6" fmla="*/ 1813560 h 37810440"/>
                <a:gd name="connsiteX7" fmla="*/ 17922240 w 23439120"/>
                <a:gd name="connsiteY7" fmla="*/ 259080 h 37810440"/>
                <a:gd name="connsiteX8" fmla="*/ 15819120 w 23439120"/>
                <a:gd name="connsiteY8" fmla="*/ 259080 h 37810440"/>
                <a:gd name="connsiteX9" fmla="*/ 14996160 w 23439120"/>
                <a:gd name="connsiteY9" fmla="*/ 899160 h 37810440"/>
                <a:gd name="connsiteX10" fmla="*/ 14996160 w 23439120"/>
                <a:gd name="connsiteY10" fmla="*/ 1539240 h 37810440"/>
                <a:gd name="connsiteX11" fmla="*/ 14356080 w 23439120"/>
                <a:gd name="connsiteY11" fmla="*/ 2179320 h 37810440"/>
                <a:gd name="connsiteX12" fmla="*/ 14538960 w 23439120"/>
                <a:gd name="connsiteY12" fmla="*/ 2727960 h 37810440"/>
                <a:gd name="connsiteX13" fmla="*/ 14356080 w 23439120"/>
                <a:gd name="connsiteY13" fmla="*/ 3368040 h 37810440"/>
                <a:gd name="connsiteX14" fmla="*/ 14264640 w 23439120"/>
                <a:gd name="connsiteY14" fmla="*/ 4739640 h 37810440"/>
                <a:gd name="connsiteX15" fmla="*/ 14264640 w 23439120"/>
                <a:gd name="connsiteY15" fmla="*/ 4739640 h 37810440"/>
                <a:gd name="connsiteX16" fmla="*/ 14411984 w 23439120"/>
                <a:gd name="connsiteY16" fmla="*/ 5659680 h 37810440"/>
                <a:gd name="connsiteX17" fmla="*/ 11430000 w 23439120"/>
                <a:gd name="connsiteY17" fmla="*/ 5288280 h 37810440"/>
                <a:gd name="connsiteX18" fmla="*/ 8778240 w 23439120"/>
                <a:gd name="connsiteY18" fmla="*/ 4008120 h 37810440"/>
                <a:gd name="connsiteX19" fmla="*/ 6949440 w 23439120"/>
                <a:gd name="connsiteY19" fmla="*/ 3276600 h 37810440"/>
                <a:gd name="connsiteX20" fmla="*/ 3931920 w 23439120"/>
                <a:gd name="connsiteY20" fmla="*/ 2179320 h 37810440"/>
                <a:gd name="connsiteX21" fmla="*/ 3200400 w 23439120"/>
                <a:gd name="connsiteY21" fmla="*/ 2179320 h 37810440"/>
                <a:gd name="connsiteX22" fmla="*/ 0 w 23439120"/>
                <a:gd name="connsiteY22" fmla="*/ 1082040 h 37810440"/>
                <a:gd name="connsiteX23" fmla="*/ 0 w 23439120"/>
                <a:gd name="connsiteY23" fmla="*/ 1813560 h 37810440"/>
                <a:gd name="connsiteX24" fmla="*/ 914400 w 23439120"/>
                <a:gd name="connsiteY24" fmla="*/ 1996440 h 37810440"/>
                <a:gd name="connsiteX25" fmla="*/ 1005840 w 23439120"/>
                <a:gd name="connsiteY25" fmla="*/ 3368040 h 37810440"/>
                <a:gd name="connsiteX26" fmla="*/ 1645920 w 23439120"/>
                <a:gd name="connsiteY26" fmla="*/ 3916680 h 37810440"/>
                <a:gd name="connsiteX27" fmla="*/ 1645920 w 23439120"/>
                <a:gd name="connsiteY27" fmla="*/ 3916680 h 37810440"/>
                <a:gd name="connsiteX28" fmla="*/ 2560320 w 23439120"/>
                <a:gd name="connsiteY28" fmla="*/ 3733800 h 37810440"/>
                <a:gd name="connsiteX29" fmla="*/ 3474720 w 23439120"/>
                <a:gd name="connsiteY29" fmla="*/ 3642360 h 37810440"/>
                <a:gd name="connsiteX30" fmla="*/ 6675120 w 23439120"/>
                <a:gd name="connsiteY30" fmla="*/ 5471160 h 37810440"/>
                <a:gd name="connsiteX31" fmla="*/ 9326880 w 23439120"/>
                <a:gd name="connsiteY31" fmla="*/ 6294120 h 37810440"/>
                <a:gd name="connsiteX32" fmla="*/ 9692640 w 23439120"/>
                <a:gd name="connsiteY32" fmla="*/ 7391400 h 37810440"/>
                <a:gd name="connsiteX33" fmla="*/ 11247120 w 23439120"/>
                <a:gd name="connsiteY33" fmla="*/ 8031480 h 37810440"/>
                <a:gd name="connsiteX34" fmla="*/ 12252960 w 23439120"/>
                <a:gd name="connsiteY34" fmla="*/ 9494520 h 37810440"/>
                <a:gd name="connsiteX35" fmla="*/ 12801600 w 23439120"/>
                <a:gd name="connsiteY35" fmla="*/ 10500360 h 37810440"/>
                <a:gd name="connsiteX36" fmla="*/ 12801600 w 23439120"/>
                <a:gd name="connsiteY36" fmla="*/ 12603480 h 37810440"/>
                <a:gd name="connsiteX37" fmla="*/ 13441680 w 23439120"/>
                <a:gd name="connsiteY37" fmla="*/ 15621000 h 37810440"/>
                <a:gd name="connsiteX38" fmla="*/ 13441680 w 23439120"/>
                <a:gd name="connsiteY38" fmla="*/ 16443960 h 37810440"/>
                <a:gd name="connsiteX39" fmla="*/ 12710160 w 23439120"/>
                <a:gd name="connsiteY39" fmla="*/ 17358360 h 37810440"/>
                <a:gd name="connsiteX40" fmla="*/ 12801600 w 23439120"/>
                <a:gd name="connsiteY40" fmla="*/ 25953720 h 37810440"/>
                <a:gd name="connsiteX41" fmla="*/ 13898880 w 23439120"/>
                <a:gd name="connsiteY41" fmla="*/ 29337000 h 37810440"/>
                <a:gd name="connsiteX42" fmla="*/ 13990320 w 23439120"/>
                <a:gd name="connsiteY42" fmla="*/ 29885640 h 37810440"/>
                <a:gd name="connsiteX43" fmla="*/ 14721840 w 23439120"/>
                <a:gd name="connsiteY43" fmla="*/ 30434280 h 37810440"/>
                <a:gd name="connsiteX44" fmla="*/ 13990320 w 23439120"/>
                <a:gd name="connsiteY44" fmla="*/ 31074360 h 37810440"/>
                <a:gd name="connsiteX45" fmla="*/ 13807440 w 23439120"/>
                <a:gd name="connsiteY45" fmla="*/ 33360360 h 37810440"/>
                <a:gd name="connsiteX46" fmla="*/ 13898880 w 23439120"/>
                <a:gd name="connsiteY46" fmla="*/ 34457640 h 37810440"/>
                <a:gd name="connsiteX47" fmla="*/ 12161520 w 23439120"/>
                <a:gd name="connsiteY47" fmla="*/ 34914840 h 37810440"/>
                <a:gd name="connsiteX48" fmla="*/ 12161520 w 23439120"/>
                <a:gd name="connsiteY48" fmla="*/ 35920680 h 37810440"/>
                <a:gd name="connsiteX49" fmla="*/ 13624560 w 23439120"/>
                <a:gd name="connsiteY49" fmla="*/ 36469320 h 37810440"/>
                <a:gd name="connsiteX50" fmla="*/ 14630400 w 23439120"/>
                <a:gd name="connsiteY50" fmla="*/ 36286440 h 37810440"/>
                <a:gd name="connsiteX51" fmla="*/ 16550640 w 23439120"/>
                <a:gd name="connsiteY51" fmla="*/ 36103560 h 37810440"/>
                <a:gd name="connsiteX52" fmla="*/ 17922240 w 23439120"/>
                <a:gd name="connsiteY52" fmla="*/ 35737800 h 37810440"/>
                <a:gd name="connsiteX53" fmla="*/ 18013680 w 23439120"/>
                <a:gd name="connsiteY53" fmla="*/ 34914840 h 37810440"/>
                <a:gd name="connsiteX54" fmla="*/ 17647920 w 23439120"/>
                <a:gd name="connsiteY54" fmla="*/ 32354520 h 37810440"/>
                <a:gd name="connsiteX55" fmla="*/ 17282160 w 23439120"/>
                <a:gd name="connsiteY55" fmla="*/ 31074360 h 37810440"/>
                <a:gd name="connsiteX56" fmla="*/ 17556480 w 23439120"/>
                <a:gd name="connsiteY56" fmla="*/ 29611320 h 37810440"/>
                <a:gd name="connsiteX57" fmla="*/ 17739360 w 23439120"/>
                <a:gd name="connsiteY57" fmla="*/ 26593800 h 37810440"/>
                <a:gd name="connsiteX58" fmla="*/ 17282160 w 23439120"/>
                <a:gd name="connsiteY58" fmla="*/ 26045160 h 37810440"/>
                <a:gd name="connsiteX59" fmla="*/ 17556480 w 23439120"/>
                <a:gd name="connsiteY59" fmla="*/ 25679400 h 37810440"/>
                <a:gd name="connsiteX60" fmla="*/ 18105120 w 23439120"/>
                <a:gd name="connsiteY60" fmla="*/ 27233880 h 37810440"/>
                <a:gd name="connsiteX61" fmla="*/ 18105120 w 23439120"/>
                <a:gd name="connsiteY61" fmla="*/ 28605480 h 37810440"/>
                <a:gd name="connsiteX62" fmla="*/ 18836640 w 23439120"/>
                <a:gd name="connsiteY62" fmla="*/ 34091880 h 37810440"/>
                <a:gd name="connsiteX63" fmla="*/ 18836640 w 23439120"/>
                <a:gd name="connsiteY63" fmla="*/ 35646360 h 37810440"/>
                <a:gd name="connsiteX64" fmla="*/ 19202400 w 23439120"/>
                <a:gd name="connsiteY64" fmla="*/ 35737800 h 37810440"/>
                <a:gd name="connsiteX65" fmla="*/ 17647920 w 23439120"/>
                <a:gd name="connsiteY65" fmla="*/ 36469320 h 37810440"/>
                <a:gd name="connsiteX66" fmla="*/ 18653760 w 23439120"/>
                <a:gd name="connsiteY66" fmla="*/ 37475160 h 37810440"/>
                <a:gd name="connsiteX67" fmla="*/ 21122640 w 23439120"/>
                <a:gd name="connsiteY67" fmla="*/ 37566600 h 37810440"/>
                <a:gd name="connsiteX68" fmla="*/ 23134320 w 23439120"/>
                <a:gd name="connsiteY68" fmla="*/ 36012120 h 37810440"/>
                <a:gd name="connsiteX69" fmla="*/ 22951440 w 23439120"/>
                <a:gd name="connsiteY69" fmla="*/ 34000440 h 37810440"/>
                <a:gd name="connsiteX70" fmla="*/ 22128480 w 23439120"/>
                <a:gd name="connsiteY70" fmla="*/ 32628840 h 37810440"/>
                <a:gd name="connsiteX71" fmla="*/ 21762720 w 23439120"/>
                <a:gd name="connsiteY71" fmla="*/ 27782520 h 37810440"/>
                <a:gd name="connsiteX72" fmla="*/ 20665440 w 23439120"/>
                <a:gd name="connsiteY72" fmla="*/ 25130760 h 37810440"/>
                <a:gd name="connsiteX73" fmla="*/ 20665440 w 23439120"/>
                <a:gd name="connsiteY73" fmla="*/ 21930360 h 37810440"/>
                <a:gd name="connsiteX74" fmla="*/ 20848320 w 23439120"/>
                <a:gd name="connsiteY74" fmla="*/ 18089880 h 37810440"/>
                <a:gd name="connsiteX75" fmla="*/ 20756880 w 23439120"/>
                <a:gd name="connsiteY75" fmla="*/ 16352520 h 37810440"/>
                <a:gd name="connsiteX76" fmla="*/ 20756880 w 23439120"/>
                <a:gd name="connsiteY76" fmla="*/ 14798040 h 37810440"/>
                <a:gd name="connsiteX77" fmla="*/ 21122640 w 23439120"/>
                <a:gd name="connsiteY77" fmla="*/ 12146280 h 37810440"/>
                <a:gd name="connsiteX0" fmla="*/ 21122640 w 23439120"/>
                <a:gd name="connsiteY0" fmla="*/ 12146280 h 37810440"/>
                <a:gd name="connsiteX1" fmla="*/ 21122640 w 23439120"/>
                <a:gd name="connsiteY1" fmla="*/ 6934200 h 37810440"/>
                <a:gd name="connsiteX2" fmla="*/ 19568160 w 23439120"/>
                <a:gd name="connsiteY2" fmla="*/ 5745480 h 37810440"/>
                <a:gd name="connsiteX3" fmla="*/ 18653760 w 23439120"/>
                <a:gd name="connsiteY3" fmla="*/ 4648200 h 37810440"/>
                <a:gd name="connsiteX4" fmla="*/ 19110960 w 23439120"/>
                <a:gd name="connsiteY4" fmla="*/ 3642360 h 37810440"/>
                <a:gd name="connsiteX5" fmla="*/ 19202400 w 23439120"/>
                <a:gd name="connsiteY5" fmla="*/ 3002280 h 37810440"/>
                <a:gd name="connsiteX6" fmla="*/ 19293840 w 23439120"/>
                <a:gd name="connsiteY6" fmla="*/ 1813560 h 37810440"/>
                <a:gd name="connsiteX7" fmla="*/ 17922240 w 23439120"/>
                <a:gd name="connsiteY7" fmla="*/ 259080 h 37810440"/>
                <a:gd name="connsiteX8" fmla="*/ 15819120 w 23439120"/>
                <a:gd name="connsiteY8" fmla="*/ 259080 h 37810440"/>
                <a:gd name="connsiteX9" fmla="*/ 14996160 w 23439120"/>
                <a:gd name="connsiteY9" fmla="*/ 899160 h 37810440"/>
                <a:gd name="connsiteX10" fmla="*/ 14996160 w 23439120"/>
                <a:gd name="connsiteY10" fmla="*/ 1539240 h 37810440"/>
                <a:gd name="connsiteX11" fmla="*/ 14356080 w 23439120"/>
                <a:gd name="connsiteY11" fmla="*/ 2179320 h 37810440"/>
                <a:gd name="connsiteX12" fmla="*/ 14538960 w 23439120"/>
                <a:gd name="connsiteY12" fmla="*/ 2727960 h 37810440"/>
                <a:gd name="connsiteX13" fmla="*/ 14356080 w 23439120"/>
                <a:gd name="connsiteY13" fmla="*/ 3368040 h 37810440"/>
                <a:gd name="connsiteX14" fmla="*/ 14264640 w 23439120"/>
                <a:gd name="connsiteY14" fmla="*/ 4739640 h 37810440"/>
                <a:gd name="connsiteX15" fmla="*/ 14264640 w 23439120"/>
                <a:gd name="connsiteY15" fmla="*/ 4739640 h 37810440"/>
                <a:gd name="connsiteX16" fmla="*/ 14411984 w 23439120"/>
                <a:gd name="connsiteY16" fmla="*/ 5659680 h 37810440"/>
                <a:gd name="connsiteX17" fmla="*/ 11430000 w 23439120"/>
                <a:gd name="connsiteY17" fmla="*/ 5288280 h 37810440"/>
                <a:gd name="connsiteX18" fmla="*/ 8778240 w 23439120"/>
                <a:gd name="connsiteY18" fmla="*/ 4008120 h 37810440"/>
                <a:gd name="connsiteX19" fmla="*/ 6949440 w 23439120"/>
                <a:gd name="connsiteY19" fmla="*/ 3276600 h 37810440"/>
                <a:gd name="connsiteX20" fmla="*/ 3931920 w 23439120"/>
                <a:gd name="connsiteY20" fmla="*/ 2179320 h 37810440"/>
                <a:gd name="connsiteX21" fmla="*/ 3200400 w 23439120"/>
                <a:gd name="connsiteY21" fmla="*/ 2179320 h 37810440"/>
                <a:gd name="connsiteX22" fmla="*/ 0 w 23439120"/>
                <a:gd name="connsiteY22" fmla="*/ 1082040 h 37810440"/>
                <a:gd name="connsiteX23" fmla="*/ 0 w 23439120"/>
                <a:gd name="connsiteY23" fmla="*/ 1813560 h 37810440"/>
                <a:gd name="connsiteX24" fmla="*/ 914400 w 23439120"/>
                <a:gd name="connsiteY24" fmla="*/ 1996440 h 37810440"/>
                <a:gd name="connsiteX25" fmla="*/ 1005840 w 23439120"/>
                <a:gd name="connsiteY25" fmla="*/ 3368040 h 37810440"/>
                <a:gd name="connsiteX26" fmla="*/ 1645920 w 23439120"/>
                <a:gd name="connsiteY26" fmla="*/ 3916680 h 37810440"/>
                <a:gd name="connsiteX27" fmla="*/ 1645920 w 23439120"/>
                <a:gd name="connsiteY27" fmla="*/ 3916680 h 37810440"/>
                <a:gd name="connsiteX28" fmla="*/ 2560320 w 23439120"/>
                <a:gd name="connsiteY28" fmla="*/ 3733800 h 37810440"/>
                <a:gd name="connsiteX29" fmla="*/ 3474720 w 23439120"/>
                <a:gd name="connsiteY29" fmla="*/ 3642360 h 37810440"/>
                <a:gd name="connsiteX30" fmla="*/ 6675120 w 23439120"/>
                <a:gd name="connsiteY30" fmla="*/ 5471160 h 37810440"/>
                <a:gd name="connsiteX31" fmla="*/ 9326880 w 23439120"/>
                <a:gd name="connsiteY31" fmla="*/ 6294120 h 37810440"/>
                <a:gd name="connsiteX32" fmla="*/ 9692640 w 23439120"/>
                <a:gd name="connsiteY32" fmla="*/ 7391400 h 37810440"/>
                <a:gd name="connsiteX33" fmla="*/ 11247120 w 23439120"/>
                <a:gd name="connsiteY33" fmla="*/ 8031480 h 37810440"/>
                <a:gd name="connsiteX34" fmla="*/ 12252960 w 23439120"/>
                <a:gd name="connsiteY34" fmla="*/ 9494520 h 37810440"/>
                <a:gd name="connsiteX35" fmla="*/ 12801600 w 23439120"/>
                <a:gd name="connsiteY35" fmla="*/ 10500360 h 37810440"/>
                <a:gd name="connsiteX36" fmla="*/ 12801600 w 23439120"/>
                <a:gd name="connsiteY36" fmla="*/ 12603480 h 37810440"/>
                <a:gd name="connsiteX37" fmla="*/ 13441680 w 23439120"/>
                <a:gd name="connsiteY37" fmla="*/ 15621000 h 37810440"/>
                <a:gd name="connsiteX38" fmla="*/ 13441680 w 23439120"/>
                <a:gd name="connsiteY38" fmla="*/ 16443960 h 37810440"/>
                <a:gd name="connsiteX39" fmla="*/ 12710160 w 23439120"/>
                <a:gd name="connsiteY39" fmla="*/ 17358360 h 37810440"/>
                <a:gd name="connsiteX40" fmla="*/ 12801600 w 23439120"/>
                <a:gd name="connsiteY40" fmla="*/ 25953720 h 37810440"/>
                <a:gd name="connsiteX41" fmla="*/ 13898880 w 23439120"/>
                <a:gd name="connsiteY41" fmla="*/ 29337000 h 37810440"/>
                <a:gd name="connsiteX42" fmla="*/ 13990320 w 23439120"/>
                <a:gd name="connsiteY42" fmla="*/ 29885640 h 37810440"/>
                <a:gd name="connsiteX43" fmla="*/ 14721840 w 23439120"/>
                <a:gd name="connsiteY43" fmla="*/ 30434280 h 37810440"/>
                <a:gd name="connsiteX44" fmla="*/ 13990320 w 23439120"/>
                <a:gd name="connsiteY44" fmla="*/ 31074360 h 37810440"/>
                <a:gd name="connsiteX45" fmla="*/ 13807440 w 23439120"/>
                <a:gd name="connsiteY45" fmla="*/ 33360360 h 37810440"/>
                <a:gd name="connsiteX46" fmla="*/ 13898880 w 23439120"/>
                <a:gd name="connsiteY46" fmla="*/ 34457640 h 37810440"/>
                <a:gd name="connsiteX47" fmla="*/ 12161520 w 23439120"/>
                <a:gd name="connsiteY47" fmla="*/ 34914840 h 37810440"/>
                <a:gd name="connsiteX48" fmla="*/ 12161520 w 23439120"/>
                <a:gd name="connsiteY48" fmla="*/ 35920680 h 37810440"/>
                <a:gd name="connsiteX49" fmla="*/ 13624560 w 23439120"/>
                <a:gd name="connsiteY49" fmla="*/ 36469320 h 37810440"/>
                <a:gd name="connsiteX50" fmla="*/ 14630400 w 23439120"/>
                <a:gd name="connsiteY50" fmla="*/ 36286440 h 37810440"/>
                <a:gd name="connsiteX51" fmla="*/ 16550640 w 23439120"/>
                <a:gd name="connsiteY51" fmla="*/ 36103560 h 37810440"/>
                <a:gd name="connsiteX52" fmla="*/ 17922240 w 23439120"/>
                <a:gd name="connsiteY52" fmla="*/ 35737800 h 37810440"/>
                <a:gd name="connsiteX53" fmla="*/ 18013680 w 23439120"/>
                <a:gd name="connsiteY53" fmla="*/ 34914840 h 37810440"/>
                <a:gd name="connsiteX54" fmla="*/ 17647920 w 23439120"/>
                <a:gd name="connsiteY54" fmla="*/ 32354520 h 37810440"/>
                <a:gd name="connsiteX55" fmla="*/ 17282160 w 23439120"/>
                <a:gd name="connsiteY55" fmla="*/ 31074360 h 37810440"/>
                <a:gd name="connsiteX56" fmla="*/ 17556480 w 23439120"/>
                <a:gd name="connsiteY56" fmla="*/ 29611320 h 37810440"/>
                <a:gd name="connsiteX57" fmla="*/ 17739360 w 23439120"/>
                <a:gd name="connsiteY57" fmla="*/ 26593800 h 37810440"/>
                <a:gd name="connsiteX58" fmla="*/ 17282160 w 23439120"/>
                <a:gd name="connsiteY58" fmla="*/ 26045160 h 37810440"/>
                <a:gd name="connsiteX59" fmla="*/ 17556480 w 23439120"/>
                <a:gd name="connsiteY59" fmla="*/ 25679400 h 37810440"/>
                <a:gd name="connsiteX60" fmla="*/ 18105120 w 23439120"/>
                <a:gd name="connsiteY60" fmla="*/ 27233880 h 37810440"/>
                <a:gd name="connsiteX61" fmla="*/ 18105120 w 23439120"/>
                <a:gd name="connsiteY61" fmla="*/ 28605480 h 37810440"/>
                <a:gd name="connsiteX62" fmla="*/ 18836640 w 23439120"/>
                <a:gd name="connsiteY62" fmla="*/ 34091880 h 37810440"/>
                <a:gd name="connsiteX63" fmla="*/ 18836640 w 23439120"/>
                <a:gd name="connsiteY63" fmla="*/ 35646360 h 37810440"/>
                <a:gd name="connsiteX64" fmla="*/ 19202400 w 23439120"/>
                <a:gd name="connsiteY64" fmla="*/ 35737800 h 37810440"/>
                <a:gd name="connsiteX65" fmla="*/ 17647920 w 23439120"/>
                <a:gd name="connsiteY65" fmla="*/ 36469320 h 37810440"/>
                <a:gd name="connsiteX66" fmla="*/ 18653760 w 23439120"/>
                <a:gd name="connsiteY66" fmla="*/ 37475160 h 37810440"/>
                <a:gd name="connsiteX67" fmla="*/ 21122640 w 23439120"/>
                <a:gd name="connsiteY67" fmla="*/ 37566600 h 37810440"/>
                <a:gd name="connsiteX68" fmla="*/ 23134320 w 23439120"/>
                <a:gd name="connsiteY68" fmla="*/ 36012120 h 37810440"/>
                <a:gd name="connsiteX69" fmla="*/ 22951440 w 23439120"/>
                <a:gd name="connsiteY69" fmla="*/ 34000440 h 37810440"/>
                <a:gd name="connsiteX70" fmla="*/ 22128480 w 23439120"/>
                <a:gd name="connsiteY70" fmla="*/ 32628840 h 37810440"/>
                <a:gd name="connsiteX71" fmla="*/ 21762720 w 23439120"/>
                <a:gd name="connsiteY71" fmla="*/ 27782520 h 37810440"/>
                <a:gd name="connsiteX72" fmla="*/ 20665440 w 23439120"/>
                <a:gd name="connsiteY72" fmla="*/ 25130760 h 37810440"/>
                <a:gd name="connsiteX73" fmla="*/ 20665440 w 23439120"/>
                <a:gd name="connsiteY73" fmla="*/ 21930360 h 37810440"/>
                <a:gd name="connsiteX74" fmla="*/ 20848320 w 23439120"/>
                <a:gd name="connsiteY74" fmla="*/ 18089880 h 37810440"/>
                <a:gd name="connsiteX75" fmla="*/ 20756880 w 23439120"/>
                <a:gd name="connsiteY75" fmla="*/ 16352520 h 37810440"/>
                <a:gd name="connsiteX76" fmla="*/ 20756880 w 23439120"/>
                <a:gd name="connsiteY76" fmla="*/ 14798040 h 37810440"/>
                <a:gd name="connsiteX77" fmla="*/ 21122640 w 23439120"/>
                <a:gd name="connsiteY77" fmla="*/ 12146280 h 37810440"/>
                <a:gd name="connsiteX0" fmla="*/ 21122640 w 23439120"/>
                <a:gd name="connsiteY0" fmla="*/ 12146280 h 37810440"/>
                <a:gd name="connsiteX1" fmla="*/ 21122640 w 23439120"/>
                <a:gd name="connsiteY1" fmla="*/ 6934200 h 37810440"/>
                <a:gd name="connsiteX2" fmla="*/ 19568160 w 23439120"/>
                <a:gd name="connsiteY2" fmla="*/ 5745480 h 37810440"/>
                <a:gd name="connsiteX3" fmla="*/ 18653760 w 23439120"/>
                <a:gd name="connsiteY3" fmla="*/ 4648200 h 37810440"/>
                <a:gd name="connsiteX4" fmla="*/ 19110960 w 23439120"/>
                <a:gd name="connsiteY4" fmla="*/ 3642360 h 37810440"/>
                <a:gd name="connsiteX5" fmla="*/ 19202400 w 23439120"/>
                <a:gd name="connsiteY5" fmla="*/ 3002280 h 37810440"/>
                <a:gd name="connsiteX6" fmla="*/ 19293840 w 23439120"/>
                <a:gd name="connsiteY6" fmla="*/ 1813560 h 37810440"/>
                <a:gd name="connsiteX7" fmla="*/ 17922240 w 23439120"/>
                <a:gd name="connsiteY7" fmla="*/ 259080 h 37810440"/>
                <a:gd name="connsiteX8" fmla="*/ 15819120 w 23439120"/>
                <a:gd name="connsiteY8" fmla="*/ 259080 h 37810440"/>
                <a:gd name="connsiteX9" fmla="*/ 14996160 w 23439120"/>
                <a:gd name="connsiteY9" fmla="*/ 899160 h 37810440"/>
                <a:gd name="connsiteX10" fmla="*/ 14996160 w 23439120"/>
                <a:gd name="connsiteY10" fmla="*/ 1539240 h 37810440"/>
                <a:gd name="connsiteX11" fmla="*/ 14356080 w 23439120"/>
                <a:gd name="connsiteY11" fmla="*/ 2179320 h 37810440"/>
                <a:gd name="connsiteX12" fmla="*/ 14538960 w 23439120"/>
                <a:gd name="connsiteY12" fmla="*/ 2727960 h 37810440"/>
                <a:gd name="connsiteX13" fmla="*/ 14356080 w 23439120"/>
                <a:gd name="connsiteY13" fmla="*/ 3368040 h 37810440"/>
                <a:gd name="connsiteX14" fmla="*/ 14264640 w 23439120"/>
                <a:gd name="connsiteY14" fmla="*/ 4739640 h 37810440"/>
                <a:gd name="connsiteX15" fmla="*/ 14264640 w 23439120"/>
                <a:gd name="connsiteY15" fmla="*/ 4739640 h 37810440"/>
                <a:gd name="connsiteX16" fmla="*/ 14411984 w 23439120"/>
                <a:gd name="connsiteY16" fmla="*/ 5659680 h 37810440"/>
                <a:gd name="connsiteX17" fmla="*/ 11430000 w 23439120"/>
                <a:gd name="connsiteY17" fmla="*/ 5288280 h 37810440"/>
                <a:gd name="connsiteX18" fmla="*/ 8778240 w 23439120"/>
                <a:gd name="connsiteY18" fmla="*/ 4008120 h 37810440"/>
                <a:gd name="connsiteX19" fmla="*/ 6949440 w 23439120"/>
                <a:gd name="connsiteY19" fmla="*/ 3276600 h 37810440"/>
                <a:gd name="connsiteX20" fmla="*/ 3931920 w 23439120"/>
                <a:gd name="connsiteY20" fmla="*/ 2179320 h 37810440"/>
                <a:gd name="connsiteX21" fmla="*/ 3200400 w 23439120"/>
                <a:gd name="connsiteY21" fmla="*/ 2179320 h 37810440"/>
                <a:gd name="connsiteX22" fmla="*/ 0 w 23439120"/>
                <a:gd name="connsiteY22" fmla="*/ 1082040 h 37810440"/>
                <a:gd name="connsiteX23" fmla="*/ 0 w 23439120"/>
                <a:gd name="connsiteY23" fmla="*/ 1813560 h 37810440"/>
                <a:gd name="connsiteX24" fmla="*/ 914400 w 23439120"/>
                <a:gd name="connsiteY24" fmla="*/ 1996440 h 37810440"/>
                <a:gd name="connsiteX25" fmla="*/ 1005840 w 23439120"/>
                <a:gd name="connsiteY25" fmla="*/ 3368040 h 37810440"/>
                <a:gd name="connsiteX26" fmla="*/ 1645920 w 23439120"/>
                <a:gd name="connsiteY26" fmla="*/ 3916680 h 37810440"/>
                <a:gd name="connsiteX27" fmla="*/ 1645920 w 23439120"/>
                <a:gd name="connsiteY27" fmla="*/ 3916680 h 37810440"/>
                <a:gd name="connsiteX28" fmla="*/ 2560320 w 23439120"/>
                <a:gd name="connsiteY28" fmla="*/ 3733800 h 37810440"/>
                <a:gd name="connsiteX29" fmla="*/ 3474720 w 23439120"/>
                <a:gd name="connsiteY29" fmla="*/ 3642360 h 37810440"/>
                <a:gd name="connsiteX30" fmla="*/ 6675120 w 23439120"/>
                <a:gd name="connsiteY30" fmla="*/ 5471160 h 37810440"/>
                <a:gd name="connsiteX31" fmla="*/ 9326880 w 23439120"/>
                <a:gd name="connsiteY31" fmla="*/ 6294120 h 37810440"/>
                <a:gd name="connsiteX32" fmla="*/ 9692640 w 23439120"/>
                <a:gd name="connsiteY32" fmla="*/ 7391400 h 37810440"/>
                <a:gd name="connsiteX33" fmla="*/ 11247120 w 23439120"/>
                <a:gd name="connsiteY33" fmla="*/ 8031480 h 37810440"/>
                <a:gd name="connsiteX34" fmla="*/ 12252960 w 23439120"/>
                <a:gd name="connsiteY34" fmla="*/ 9494520 h 37810440"/>
                <a:gd name="connsiteX35" fmla="*/ 12801600 w 23439120"/>
                <a:gd name="connsiteY35" fmla="*/ 10500360 h 37810440"/>
                <a:gd name="connsiteX36" fmla="*/ 12801600 w 23439120"/>
                <a:gd name="connsiteY36" fmla="*/ 12603480 h 37810440"/>
                <a:gd name="connsiteX37" fmla="*/ 13441680 w 23439120"/>
                <a:gd name="connsiteY37" fmla="*/ 15621000 h 37810440"/>
                <a:gd name="connsiteX38" fmla="*/ 13441680 w 23439120"/>
                <a:gd name="connsiteY38" fmla="*/ 16443960 h 37810440"/>
                <a:gd name="connsiteX39" fmla="*/ 12710160 w 23439120"/>
                <a:gd name="connsiteY39" fmla="*/ 17358360 h 37810440"/>
                <a:gd name="connsiteX40" fmla="*/ 12801600 w 23439120"/>
                <a:gd name="connsiteY40" fmla="*/ 25953720 h 37810440"/>
                <a:gd name="connsiteX41" fmla="*/ 13898880 w 23439120"/>
                <a:gd name="connsiteY41" fmla="*/ 29337000 h 37810440"/>
                <a:gd name="connsiteX42" fmla="*/ 13990320 w 23439120"/>
                <a:gd name="connsiteY42" fmla="*/ 29885640 h 37810440"/>
                <a:gd name="connsiteX43" fmla="*/ 14721840 w 23439120"/>
                <a:gd name="connsiteY43" fmla="*/ 30434280 h 37810440"/>
                <a:gd name="connsiteX44" fmla="*/ 13990320 w 23439120"/>
                <a:gd name="connsiteY44" fmla="*/ 31074360 h 37810440"/>
                <a:gd name="connsiteX45" fmla="*/ 13807440 w 23439120"/>
                <a:gd name="connsiteY45" fmla="*/ 33360360 h 37810440"/>
                <a:gd name="connsiteX46" fmla="*/ 13898880 w 23439120"/>
                <a:gd name="connsiteY46" fmla="*/ 34457640 h 37810440"/>
                <a:gd name="connsiteX47" fmla="*/ 12161520 w 23439120"/>
                <a:gd name="connsiteY47" fmla="*/ 34914840 h 37810440"/>
                <a:gd name="connsiteX48" fmla="*/ 12161520 w 23439120"/>
                <a:gd name="connsiteY48" fmla="*/ 35920680 h 37810440"/>
                <a:gd name="connsiteX49" fmla="*/ 13624560 w 23439120"/>
                <a:gd name="connsiteY49" fmla="*/ 36469320 h 37810440"/>
                <a:gd name="connsiteX50" fmla="*/ 14630400 w 23439120"/>
                <a:gd name="connsiteY50" fmla="*/ 36286440 h 37810440"/>
                <a:gd name="connsiteX51" fmla="*/ 16550640 w 23439120"/>
                <a:gd name="connsiteY51" fmla="*/ 36103560 h 37810440"/>
                <a:gd name="connsiteX52" fmla="*/ 17922240 w 23439120"/>
                <a:gd name="connsiteY52" fmla="*/ 35737800 h 37810440"/>
                <a:gd name="connsiteX53" fmla="*/ 18013680 w 23439120"/>
                <a:gd name="connsiteY53" fmla="*/ 34914840 h 37810440"/>
                <a:gd name="connsiteX54" fmla="*/ 17647920 w 23439120"/>
                <a:gd name="connsiteY54" fmla="*/ 32354520 h 37810440"/>
                <a:gd name="connsiteX55" fmla="*/ 17282160 w 23439120"/>
                <a:gd name="connsiteY55" fmla="*/ 31074360 h 37810440"/>
                <a:gd name="connsiteX56" fmla="*/ 17556480 w 23439120"/>
                <a:gd name="connsiteY56" fmla="*/ 29611320 h 37810440"/>
                <a:gd name="connsiteX57" fmla="*/ 17739360 w 23439120"/>
                <a:gd name="connsiteY57" fmla="*/ 26593800 h 37810440"/>
                <a:gd name="connsiteX58" fmla="*/ 17282160 w 23439120"/>
                <a:gd name="connsiteY58" fmla="*/ 26045160 h 37810440"/>
                <a:gd name="connsiteX59" fmla="*/ 17556480 w 23439120"/>
                <a:gd name="connsiteY59" fmla="*/ 25679400 h 37810440"/>
                <a:gd name="connsiteX60" fmla="*/ 18105120 w 23439120"/>
                <a:gd name="connsiteY60" fmla="*/ 27233880 h 37810440"/>
                <a:gd name="connsiteX61" fmla="*/ 18105120 w 23439120"/>
                <a:gd name="connsiteY61" fmla="*/ 28605480 h 37810440"/>
                <a:gd name="connsiteX62" fmla="*/ 18836640 w 23439120"/>
                <a:gd name="connsiteY62" fmla="*/ 34091880 h 37810440"/>
                <a:gd name="connsiteX63" fmla="*/ 18836640 w 23439120"/>
                <a:gd name="connsiteY63" fmla="*/ 35646360 h 37810440"/>
                <a:gd name="connsiteX64" fmla="*/ 19202400 w 23439120"/>
                <a:gd name="connsiteY64" fmla="*/ 35737800 h 37810440"/>
                <a:gd name="connsiteX65" fmla="*/ 17647920 w 23439120"/>
                <a:gd name="connsiteY65" fmla="*/ 36469320 h 37810440"/>
                <a:gd name="connsiteX66" fmla="*/ 18653760 w 23439120"/>
                <a:gd name="connsiteY66" fmla="*/ 37475160 h 37810440"/>
                <a:gd name="connsiteX67" fmla="*/ 21122640 w 23439120"/>
                <a:gd name="connsiteY67" fmla="*/ 37566600 h 37810440"/>
                <a:gd name="connsiteX68" fmla="*/ 23134320 w 23439120"/>
                <a:gd name="connsiteY68" fmla="*/ 36012120 h 37810440"/>
                <a:gd name="connsiteX69" fmla="*/ 22951440 w 23439120"/>
                <a:gd name="connsiteY69" fmla="*/ 34000440 h 37810440"/>
                <a:gd name="connsiteX70" fmla="*/ 22128480 w 23439120"/>
                <a:gd name="connsiteY70" fmla="*/ 32628840 h 37810440"/>
                <a:gd name="connsiteX71" fmla="*/ 21762720 w 23439120"/>
                <a:gd name="connsiteY71" fmla="*/ 27782520 h 37810440"/>
                <a:gd name="connsiteX72" fmla="*/ 20665440 w 23439120"/>
                <a:gd name="connsiteY72" fmla="*/ 25130760 h 37810440"/>
                <a:gd name="connsiteX73" fmla="*/ 20665440 w 23439120"/>
                <a:gd name="connsiteY73" fmla="*/ 21930360 h 37810440"/>
                <a:gd name="connsiteX74" fmla="*/ 20848320 w 23439120"/>
                <a:gd name="connsiteY74" fmla="*/ 18089880 h 37810440"/>
                <a:gd name="connsiteX75" fmla="*/ 20756880 w 23439120"/>
                <a:gd name="connsiteY75" fmla="*/ 16352520 h 37810440"/>
                <a:gd name="connsiteX76" fmla="*/ 20756880 w 23439120"/>
                <a:gd name="connsiteY76" fmla="*/ 14798040 h 37810440"/>
                <a:gd name="connsiteX77" fmla="*/ 21122640 w 23439120"/>
                <a:gd name="connsiteY77" fmla="*/ 12146280 h 37810440"/>
                <a:gd name="connsiteX0" fmla="*/ 21122640 w 23439120"/>
                <a:gd name="connsiteY0" fmla="*/ 12146280 h 37810440"/>
                <a:gd name="connsiteX1" fmla="*/ 21122640 w 23439120"/>
                <a:gd name="connsiteY1" fmla="*/ 6934200 h 37810440"/>
                <a:gd name="connsiteX2" fmla="*/ 19568160 w 23439120"/>
                <a:gd name="connsiteY2" fmla="*/ 5745480 h 37810440"/>
                <a:gd name="connsiteX3" fmla="*/ 18653760 w 23439120"/>
                <a:gd name="connsiteY3" fmla="*/ 4648200 h 37810440"/>
                <a:gd name="connsiteX4" fmla="*/ 19110960 w 23439120"/>
                <a:gd name="connsiteY4" fmla="*/ 3642360 h 37810440"/>
                <a:gd name="connsiteX5" fmla="*/ 19202400 w 23439120"/>
                <a:gd name="connsiteY5" fmla="*/ 3002280 h 37810440"/>
                <a:gd name="connsiteX6" fmla="*/ 19293840 w 23439120"/>
                <a:gd name="connsiteY6" fmla="*/ 1813560 h 37810440"/>
                <a:gd name="connsiteX7" fmla="*/ 17922240 w 23439120"/>
                <a:gd name="connsiteY7" fmla="*/ 259080 h 37810440"/>
                <a:gd name="connsiteX8" fmla="*/ 15819120 w 23439120"/>
                <a:gd name="connsiteY8" fmla="*/ 259080 h 37810440"/>
                <a:gd name="connsiteX9" fmla="*/ 14996160 w 23439120"/>
                <a:gd name="connsiteY9" fmla="*/ 899160 h 37810440"/>
                <a:gd name="connsiteX10" fmla="*/ 14996160 w 23439120"/>
                <a:gd name="connsiteY10" fmla="*/ 1539240 h 37810440"/>
                <a:gd name="connsiteX11" fmla="*/ 14356080 w 23439120"/>
                <a:gd name="connsiteY11" fmla="*/ 2179320 h 37810440"/>
                <a:gd name="connsiteX12" fmla="*/ 14538960 w 23439120"/>
                <a:gd name="connsiteY12" fmla="*/ 2727960 h 37810440"/>
                <a:gd name="connsiteX13" fmla="*/ 14356080 w 23439120"/>
                <a:gd name="connsiteY13" fmla="*/ 3368040 h 37810440"/>
                <a:gd name="connsiteX14" fmla="*/ 14264640 w 23439120"/>
                <a:gd name="connsiteY14" fmla="*/ 4739640 h 37810440"/>
                <a:gd name="connsiteX15" fmla="*/ 14264640 w 23439120"/>
                <a:gd name="connsiteY15" fmla="*/ 4739640 h 37810440"/>
                <a:gd name="connsiteX16" fmla="*/ 14411984 w 23439120"/>
                <a:gd name="connsiteY16" fmla="*/ 5659680 h 37810440"/>
                <a:gd name="connsiteX17" fmla="*/ 11430000 w 23439120"/>
                <a:gd name="connsiteY17" fmla="*/ 5288280 h 37810440"/>
                <a:gd name="connsiteX18" fmla="*/ 8778240 w 23439120"/>
                <a:gd name="connsiteY18" fmla="*/ 4008120 h 37810440"/>
                <a:gd name="connsiteX19" fmla="*/ 6949440 w 23439120"/>
                <a:gd name="connsiteY19" fmla="*/ 3276600 h 37810440"/>
                <a:gd name="connsiteX20" fmla="*/ 3931920 w 23439120"/>
                <a:gd name="connsiteY20" fmla="*/ 2179320 h 37810440"/>
                <a:gd name="connsiteX21" fmla="*/ 3200400 w 23439120"/>
                <a:gd name="connsiteY21" fmla="*/ 2179320 h 37810440"/>
                <a:gd name="connsiteX22" fmla="*/ 0 w 23439120"/>
                <a:gd name="connsiteY22" fmla="*/ 1082040 h 37810440"/>
                <a:gd name="connsiteX23" fmla="*/ 0 w 23439120"/>
                <a:gd name="connsiteY23" fmla="*/ 1813560 h 37810440"/>
                <a:gd name="connsiteX24" fmla="*/ 914400 w 23439120"/>
                <a:gd name="connsiteY24" fmla="*/ 1996440 h 37810440"/>
                <a:gd name="connsiteX25" fmla="*/ 1005840 w 23439120"/>
                <a:gd name="connsiteY25" fmla="*/ 3368040 h 37810440"/>
                <a:gd name="connsiteX26" fmla="*/ 1645920 w 23439120"/>
                <a:gd name="connsiteY26" fmla="*/ 3916680 h 37810440"/>
                <a:gd name="connsiteX27" fmla="*/ 1645920 w 23439120"/>
                <a:gd name="connsiteY27" fmla="*/ 3916680 h 37810440"/>
                <a:gd name="connsiteX28" fmla="*/ 2560320 w 23439120"/>
                <a:gd name="connsiteY28" fmla="*/ 3733800 h 37810440"/>
                <a:gd name="connsiteX29" fmla="*/ 3474720 w 23439120"/>
                <a:gd name="connsiteY29" fmla="*/ 3642360 h 37810440"/>
                <a:gd name="connsiteX30" fmla="*/ 6675120 w 23439120"/>
                <a:gd name="connsiteY30" fmla="*/ 5471160 h 37810440"/>
                <a:gd name="connsiteX31" fmla="*/ 9326880 w 23439120"/>
                <a:gd name="connsiteY31" fmla="*/ 6294120 h 37810440"/>
                <a:gd name="connsiteX32" fmla="*/ 9692640 w 23439120"/>
                <a:gd name="connsiteY32" fmla="*/ 7391400 h 37810440"/>
                <a:gd name="connsiteX33" fmla="*/ 11247120 w 23439120"/>
                <a:gd name="connsiteY33" fmla="*/ 8031480 h 37810440"/>
                <a:gd name="connsiteX34" fmla="*/ 12252960 w 23439120"/>
                <a:gd name="connsiteY34" fmla="*/ 9494520 h 37810440"/>
                <a:gd name="connsiteX35" fmla="*/ 12801600 w 23439120"/>
                <a:gd name="connsiteY35" fmla="*/ 10500360 h 37810440"/>
                <a:gd name="connsiteX36" fmla="*/ 12801600 w 23439120"/>
                <a:gd name="connsiteY36" fmla="*/ 12603480 h 37810440"/>
                <a:gd name="connsiteX37" fmla="*/ 13441680 w 23439120"/>
                <a:gd name="connsiteY37" fmla="*/ 15621000 h 37810440"/>
                <a:gd name="connsiteX38" fmla="*/ 13441680 w 23439120"/>
                <a:gd name="connsiteY38" fmla="*/ 16443960 h 37810440"/>
                <a:gd name="connsiteX39" fmla="*/ 12710160 w 23439120"/>
                <a:gd name="connsiteY39" fmla="*/ 17358360 h 37810440"/>
                <a:gd name="connsiteX40" fmla="*/ 12801600 w 23439120"/>
                <a:gd name="connsiteY40" fmla="*/ 25953720 h 37810440"/>
                <a:gd name="connsiteX41" fmla="*/ 13898880 w 23439120"/>
                <a:gd name="connsiteY41" fmla="*/ 29337000 h 37810440"/>
                <a:gd name="connsiteX42" fmla="*/ 13990320 w 23439120"/>
                <a:gd name="connsiteY42" fmla="*/ 29885640 h 37810440"/>
                <a:gd name="connsiteX43" fmla="*/ 14721840 w 23439120"/>
                <a:gd name="connsiteY43" fmla="*/ 30434280 h 37810440"/>
                <a:gd name="connsiteX44" fmla="*/ 13990320 w 23439120"/>
                <a:gd name="connsiteY44" fmla="*/ 31074360 h 37810440"/>
                <a:gd name="connsiteX45" fmla="*/ 13807440 w 23439120"/>
                <a:gd name="connsiteY45" fmla="*/ 33360360 h 37810440"/>
                <a:gd name="connsiteX46" fmla="*/ 13898880 w 23439120"/>
                <a:gd name="connsiteY46" fmla="*/ 34457640 h 37810440"/>
                <a:gd name="connsiteX47" fmla="*/ 12161520 w 23439120"/>
                <a:gd name="connsiteY47" fmla="*/ 34914840 h 37810440"/>
                <a:gd name="connsiteX48" fmla="*/ 12161520 w 23439120"/>
                <a:gd name="connsiteY48" fmla="*/ 35920680 h 37810440"/>
                <a:gd name="connsiteX49" fmla="*/ 13624560 w 23439120"/>
                <a:gd name="connsiteY49" fmla="*/ 36469320 h 37810440"/>
                <a:gd name="connsiteX50" fmla="*/ 14630400 w 23439120"/>
                <a:gd name="connsiteY50" fmla="*/ 36286440 h 37810440"/>
                <a:gd name="connsiteX51" fmla="*/ 16550640 w 23439120"/>
                <a:gd name="connsiteY51" fmla="*/ 36103560 h 37810440"/>
                <a:gd name="connsiteX52" fmla="*/ 17922240 w 23439120"/>
                <a:gd name="connsiteY52" fmla="*/ 35737800 h 37810440"/>
                <a:gd name="connsiteX53" fmla="*/ 18013680 w 23439120"/>
                <a:gd name="connsiteY53" fmla="*/ 34914840 h 37810440"/>
                <a:gd name="connsiteX54" fmla="*/ 17647920 w 23439120"/>
                <a:gd name="connsiteY54" fmla="*/ 32354520 h 37810440"/>
                <a:gd name="connsiteX55" fmla="*/ 17282160 w 23439120"/>
                <a:gd name="connsiteY55" fmla="*/ 31074360 h 37810440"/>
                <a:gd name="connsiteX56" fmla="*/ 17556480 w 23439120"/>
                <a:gd name="connsiteY56" fmla="*/ 29611320 h 37810440"/>
                <a:gd name="connsiteX57" fmla="*/ 17739360 w 23439120"/>
                <a:gd name="connsiteY57" fmla="*/ 26593800 h 37810440"/>
                <a:gd name="connsiteX58" fmla="*/ 17282160 w 23439120"/>
                <a:gd name="connsiteY58" fmla="*/ 26045160 h 37810440"/>
                <a:gd name="connsiteX59" fmla="*/ 17556480 w 23439120"/>
                <a:gd name="connsiteY59" fmla="*/ 25679400 h 37810440"/>
                <a:gd name="connsiteX60" fmla="*/ 18105120 w 23439120"/>
                <a:gd name="connsiteY60" fmla="*/ 27233880 h 37810440"/>
                <a:gd name="connsiteX61" fmla="*/ 18105120 w 23439120"/>
                <a:gd name="connsiteY61" fmla="*/ 28605480 h 37810440"/>
                <a:gd name="connsiteX62" fmla="*/ 18836640 w 23439120"/>
                <a:gd name="connsiteY62" fmla="*/ 34091880 h 37810440"/>
                <a:gd name="connsiteX63" fmla="*/ 18836640 w 23439120"/>
                <a:gd name="connsiteY63" fmla="*/ 35646360 h 37810440"/>
                <a:gd name="connsiteX64" fmla="*/ 19202400 w 23439120"/>
                <a:gd name="connsiteY64" fmla="*/ 35737800 h 37810440"/>
                <a:gd name="connsiteX65" fmla="*/ 17647920 w 23439120"/>
                <a:gd name="connsiteY65" fmla="*/ 36469320 h 37810440"/>
                <a:gd name="connsiteX66" fmla="*/ 18653760 w 23439120"/>
                <a:gd name="connsiteY66" fmla="*/ 37475160 h 37810440"/>
                <a:gd name="connsiteX67" fmla="*/ 21122640 w 23439120"/>
                <a:gd name="connsiteY67" fmla="*/ 37566600 h 37810440"/>
                <a:gd name="connsiteX68" fmla="*/ 23134320 w 23439120"/>
                <a:gd name="connsiteY68" fmla="*/ 36012120 h 37810440"/>
                <a:gd name="connsiteX69" fmla="*/ 22951440 w 23439120"/>
                <a:gd name="connsiteY69" fmla="*/ 34000440 h 37810440"/>
                <a:gd name="connsiteX70" fmla="*/ 22128480 w 23439120"/>
                <a:gd name="connsiteY70" fmla="*/ 32628840 h 37810440"/>
                <a:gd name="connsiteX71" fmla="*/ 21762720 w 23439120"/>
                <a:gd name="connsiteY71" fmla="*/ 27782520 h 37810440"/>
                <a:gd name="connsiteX72" fmla="*/ 20665440 w 23439120"/>
                <a:gd name="connsiteY72" fmla="*/ 25130760 h 37810440"/>
                <a:gd name="connsiteX73" fmla="*/ 20665440 w 23439120"/>
                <a:gd name="connsiteY73" fmla="*/ 21930360 h 37810440"/>
                <a:gd name="connsiteX74" fmla="*/ 20848320 w 23439120"/>
                <a:gd name="connsiteY74" fmla="*/ 18089880 h 37810440"/>
                <a:gd name="connsiteX75" fmla="*/ 20756880 w 23439120"/>
                <a:gd name="connsiteY75" fmla="*/ 16352520 h 37810440"/>
                <a:gd name="connsiteX76" fmla="*/ 20756880 w 23439120"/>
                <a:gd name="connsiteY76" fmla="*/ 14798040 h 37810440"/>
                <a:gd name="connsiteX77" fmla="*/ 21122640 w 23439120"/>
                <a:gd name="connsiteY77" fmla="*/ 12146280 h 37810440"/>
                <a:gd name="connsiteX0" fmla="*/ 21122640 w 23439120"/>
                <a:gd name="connsiteY0" fmla="*/ 12146280 h 37810440"/>
                <a:gd name="connsiteX1" fmla="*/ 21122640 w 23439120"/>
                <a:gd name="connsiteY1" fmla="*/ 6934200 h 37810440"/>
                <a:gd name="connsiteX2" fmla="*/ 19568160 w 23439120"/>
                <a:gd name="connsiteY2" fmla="*/ 5745480 h 37810440"/>
                <a:gd name="connsiteX3" fmla="*/ 18653760 w 23439120"/>
                <a:gd name="connsiteY3" fmla="*/ 4648200 h 37810440"/>
                <a:gd name="connsiteX4" fmla="*/ 19110960 w 23439120"/>
                <a:gd name="connsiteY4" fmla="*/ 3642360 h 37810440"/>
                <a:gd name="connsiteX5" fmla="*/ 19202400 w 23439120"/>
                <a:gd name="connsiteY5" fmla="*/ 3002280 h 37810440"/>
                <a:gd name="connsiteX6" fmla="*/ 19293840 w 23439120"/>
                <a:gd name="connsiteY6" fmla="*/ 1813560 h 37810440"/>
                <a:gd name="connsiteX7" fmla="*/ 17922240 w 23439120"/>
                <a:gd name="connsiteY7" fmla="*/ 259080 h 37810440"/>
                <a:gd name="connsiteX8" fmla="*/ 15819120 w 23439120"/>
                <a:gd name="connsiteY8" fmla="*/ 259080 h 37810440"/>
                <a:gd name="connsiteX9" fmla="*/ 14996160 w 23439120"/>
                <a:gd name="connsiteY9" fmla="*/ 899160 h 37810440"/>
                <a:gd name="connsiteX10" fmla="*/ 14996160 w 23439120"/>
                <a:gd name="connsiteY10" fmla="*/ 1539240 h 37810440"/>
                <a:gd name="connsiteX11" fmla="*/ 14356080 w 23439120"/>
                <a:gd name="connsiteY11" fmla="*/ 2179320 h 37810440"/>
                <a:gd name="connsiteX12" fmla="*/ 14538960 w 23439120"/>
                <a:gd name="connsiteY12" fmla="*/ 2727960 h 37810440"/>
                <a:gd name="connsiteX13" fmla="*/ 14356080 w 23439120"/>
                <a:gd name="connsiteY13" fmla="*/ 3368040 h 37810440"/>
                <a:gd name="connsiteX14" fmla="*/ 14264640 w 23439120"/>
                <a:gd name="connsiteY14" fmla="*/ 4739640 h 37810440"/>
                <a:gd name="connsiteX15" fmla="*/ 14264640 w 23439120"/>
                <a:gd name="connsiteY15" fmla="*/ 4739640 h 37810440"/>
                <a:gd name="connsiteX16" fmla="*/ 14411984 w 23439120"/>
                <a:gd name="connsiteY16" fmla="*/ 5659680 h 37810440"/>
                <a:gd name="connsiteX17" fmla="*/ 11430000 w 23439120"/>
                <a:gd name="connsiteY17" fmla="*/ 5288280 h 37810440"/>
                <a:gd name="connsiteX18" fmla="*/ 8778240 w 23439120"/>
                <a:gd name="connsiteY18" fmla="*/ 4008120 h 37810440"/>
                <a:gd name="connsiteX19" fmla="*/ 6949440 w 23439120"/>
                <a:gd name="connsiteY19" fmla="*/ 3276600 h 37810440"/>
                <a:gd name="connsiteX20" fmla="*/ 3931920 w 23439120"/>
                <a:gd name="connsiteY20" fmla="*/ 2179320 h 37810440"/>
                <a:gd name="connsiteX21" fmla="*/ 3200400 w 23439120"/>
                <a:gd name="connsiteY21" fmla="*/ 2179320 h 37810440"/>
                <a:gd name="connsiteX22" fmla="*/ 0 w 23439120"/>
                <a:gd name="connsiteY22" fmla="*/ 1082040 h 37810440"/>
                <a:gd name="connsiteX23" fmla="*/ 0 w 23439120"/>
                <a:gd name="connsiteY23" fmla="*/ 1813560 h 37810440"/>
                <a:gd name="connsiteX24" fmla="*/ 914400 w 23439120"/>
                <a:gd name="connsiteY24" fmla="*/ 1996440 h 37810440"/>
                <a:gd name="connsiteX25" fmla="*/ 1005840 w 23439120"/>
                <a:gd name="connsiteY25" fmla="*/ 3368040 h 37810440"/>
                <a:gd name="connsiteX26" fmla="*/ 1645920 w 23439120"/>
                <a:gd name="connsiteY26" fmla="*/ 3916680 h 37810440"/>
                <a:gd name="connsiteX27" fmla="*/ 1645920 w 23439120"/>
                <a:gd name="connsiteY27" fmla="*/ 3916680 h 37810440"/>
                <a:gd name="connsiteX28" fmla="*/ 2560320 w 23439120"/>
                <a:gd name="connsiteY28" fmla="*/ 3733800 h 37810440"/>
                <a:gd name="connsiteX29" fmla="*/ 3474720 w 23439120"/>
                <a:gd name="connsiteY29" fmla="*/ 3642360 h 37810440"/>
                <a:gd name="connsiteX30" fmla="*/ 6675120 w 23439120"/>
                <a:gd name="connsiteY30" fmla="*/ 5471160 h 37810440"/>
                <a:gd name="connsiteX31" fmla="*/ 9326880 w 23439120"/>
                <a:gd name="connsiteY31" fmla="*/ 6294120 h 37810440"/>
                <a:gd name="connsiteX32" fmla="*/ 9692640 w 23439120"/>
                <a:gd name="connsiteY32" fmla="*/ 7391400 h 37810440"/>
                <a:gd name="connsiteX33" fmla="*/ 11247120 w 23439120"/>
                <a:gd name="connsiteY33" fmla="*/ 8031480 h 37810440"/>
                <a:gd name="connsiteX34" fmla="*/ 12252960 w 23439120"/>
                <a:gd name="connsiteY34" fmla="*/ 9494520 h 37810440"/>
                <a:gd name="connsiteX35" fmla="*/ 12801600 w 23439120"/>
                <a:gd name="connsiteY35" fmla="*/ 10500360 h 37810440"/>
                <a:gd name="connsiteX36" fmla="*/ 12801600 w 23439120"/>
                <a:gd name="connsiteY36" fmla="*/ 12603480 h 37810440"/>
                <a:gd name="connsiteX37" fmla="*/ 13441680 w 23439120"/>
                <a:gd name="connsiteY37" fmla="*/ 15621000 h 37810440"/>
                <a:gd name="connsiteX38" fmla="*/ 13441680 w 23439120"/>
                <a:gd name="connsiteY38" fmla="*/ 16443960 h 37810440"/>
                <a:gd name="connsiteX39" fmla="*/ 12710160 w 23439120"/>
                <a:gd name="connsiteY39" fmla="*/ 17358360 h 37810440"/>
                <a:gd name="connsiteX40" fmla="*/ 12801600 w 23439120"/>
                <a:gd name="connsiteY40" fmla="*/ 25953720 h 37810440"/>
                <a:gd name="connsiteX41" fmla="*/ 13898880 w 23439120"/>
                <a:gd name="connsiteY41" fmla="*/ 29337000 h 37810440"/>
                <a:gd name="connsiteX42" fmla="*/ 13990320 w 23439120"/>
                <a:gd name="connsiteY42" fmla="*/ 29885640 h 37810440"/>
                <a:gd name="connsiteX43" fmla="*/ 14721840 w 23439120"/>
                <a:gd name="connsiteY43" fmla="*/ 30434280 h 37810440"/>
                <a:gd name="connsiteX44" fmla="*/ 13990320 w 23439120"/>
                <a:gd name="connsiteY44" fmla="*/ 31074360 h 37810440"/>
                <a:gd name="connsiteX45" fmla="*/ 13807440 w 23439120"/>
                <a:gd name="connsiteY45" fmla="*/ 33360360 h 37810440"/>
                <a:gd name="connsiteX46" fmla="*/ 13898880 w 23439120"/>
                <a:gd name="connsiteY46" fmla="*/ 34457640 h 37810440"/>
                <a:gd name="connsiteX47" fmla="*/ 12161520 w 23439120"/>
                <a:gd name="connsiteY47" fmla="*/ 34914840 h 37810440"/>
                <a:gd name="connsiteX48" fmla="*/ 12161520 w 23439120"/>
                <a:gd name="connsiteY48" fmla="*/ 35920680 h 37810440"/>
                <a:gd name="connsiteX49" fmla="*/ 13624560 w 23439120"/>
                <a:gd name="connsiteY49" fmla="*/ 36469320 h 37810440"/>
                <a:gd name="connsiteX50" fmla="*/ 14630400 w 23439120"/>
                <a:gd name="connsiteY50" fmla="*/ 36286440 h 37810440"/>
                <a:gd name="connsiteX51" fmla="*/ 16550640 w 23439120"/>
                <a:gd name="connsiteY51" fmla="*/ 36103560 h 37810440"/>
                <a:gd name="connsiteX52" fmla="*/ 17922240 w 23439120"/>
                <a:gd name="connsiteY52" fmla="*/ 35737800 h 37810440"/>
                <a:gd name="connsiteX53" fmla="*/ 18013680 w 23439120"/>
                <a:gd name="connsiteY53" fmla="*/ 34914840 h 37810440"/>
                <a:gd name="connsiteX54" fmla="*/ 17647920 w 23439120"/>
                <a:gd name="connsiteY54" fmla="*/ 32354520 h 37810440"/>
                <a:gd name="connsiteX55" fmla="*/ 17282160 w 23439120"/>
                <a:gd name="connsiteY55" fmla="*/ 31074360 h 37810440"/>
                <a:gd name="connsiteX56" fmla="*/ 17556480 w 23439120"/>
                <a:gd name="connsiteY56" fmla="*/ 29611320 h 37810440"/>
                <a:gd name="connsiteX57" fmla="*/ 17739360 w 23439120"/>
                <a:gd name="connsiteY57" fmla="*/ 26593800 h 37810440"/>
                <a:gd name="connsiteX58" fmla="*/ 17282160 w 23439120"/>
                <a:gd name="connsiteY58" fmla="*/ 26045160 h 37810440"/>
                <a:gd name="connsiteX59" fmla="*/ 17556480 w 23439120"/>
                <a:gd name="connsiteY59" fmla="*/ 25679400 h 37810440"/>
                <a:gd name="connsiteX60" fmla="*/ 18105120 w 23439120"/>
                <a:gd name="connsiteY60" fmla="*/ 27233880 h 37810440"/>
                <a:gd name="connsiteX61" fmla="*/ 18105120 w 23439120"/>
                <a:gd name="connsiteY61" fmla="*/ 28605480 h 37810440"/>
                <a:gd name="connsiteX62" fmla="*/ 18836640 w 23439120"/>
                <a:gd name="connsiteY62" fmla="*/ 34091880 h 37810440"/>
                <a:gd name="connsiteX63" fmla="*/ 18836640 w 23439120"/>
                <a:gd name="connsiteY63" fmla="*/ 35646360 h 37810440"/>
                <a:gd name="connsiteX64" fmla="*/ 19202400 w 23439120"/>
                <a:gd name="connsiteY64" fmla="*/ 35737800 h 37810440"/>
                <a:gd name="connsiteX65" fmla="*/ 17647920 w 23439120"/>
                <a:gd name="connsiteY65" fmla="*/ 36469320 h 37810440"/>
                <a:gd name="connsiteX66" fmla="*/ 18653760 w 23439120"/>
                <a:gd name="connsiteY66" fmla="*/ 37475160 h 37810440"/>
                <a:gd name="connsiteX67" fmla="*/ 21122640 w 23439120"/>
                <a:gd name="connsiteY67" fmla="*/ 37566600 h 37810440"/>
                <a:gd name="connsiteX68" fmla="*/ 23134320 w 23439120"/>
                <a:gd name="connsiteY68" fmla="*/ 36012120 h 37810440"/>
                <a:gd name="connsiteX69" fmla="*/ 22951440 w 23439120"/>
                <a:gd name="connsiteY69" fmla="*/ 34000440 h 37810440"/>
                <a:gd name="connsiteX70" fmla="*/ 22128480 w 23439120"/>
                <a:gd name="connsiteY70" fmla="*/ 32628840 h 37810440"/>
                <a:gd name="connsiteX71" fmla="*/ 21762720 w 23439120"/>
                <a:gd name="connsiteY71" fmla="*/ 27782520 h 37810440"/>
                <a:gd name="connsiteX72" fmla="*/ 20665440 w 23439120"/>
                <a:gd name="connsiteY72" fmla="*/ 25130760 h 37810440"/>
                <a:gd name="connsiteX73" fmla="*/ 20665440 w 23439120"/>
                <a:gd name="connsiteY73" fmla="*/ 21930360 h 37810440"/>
                <a:gd name="connsiteX74" fmla="*/ 20848320 w 23439120"/>
                <a:gd name="connsiteY74" fmla="*/ 18089880 h 37810440"/>
                <a:gd name="connsiteX75" fmla="*/ 20756880 w 23439120"/>
                <a:gd name="connsiteY75" fmla="*/ 16352520 h 37810440"/>
                <a:gd name="connsiteX76" fmla="*/ 20756880 w 23439120"/>
                <a:gd name="connsiteY76" fmla="*/ 14798040 h 37810440"/>
                <a:gd name="connsiteX77" fmla="*/ 21122640 w 23439120"/>
                <a:gd name="connsiteY77" fmla="*/ 12146280 h 37810440"/>
                <a:gd name="connsiteX0" fmla="*/ 21122640 w 23439120"/>
                <a:gd name="connsiteY0" fmla="*/ 12146280 h 37810440"/>
                <a:gd name="connsiteX1" fmla="*/ 21122640 w 23439120"/>
                <a:gd name="connsiteY1" fmla="*/ 6934200 h 37810440"/>
                <a:gd name="connsiteX2" fmla="*/ 19568160 w 23439120"/>
                <a:gd name="connsiteY2" fmla="*/ 5745480 h 37810440"/>
                <a:gd name="connsiteX3" fmla="*/ 18653760 w 23439120"/>
                <a:gd name="connsiteY3" fmla="*/ 4648200 h 37810440"/>
                <a:gd name="connsiteX4" fmla="*/ 19110960 w 23439120"/>
                <a:gd name="connsiteY4" fmla="*/ 3642360 h 37810440"/>
                <a:gd name="connsiteX5" fmla="*/ 19202400 w 23439120"/>
                <a:gd name="connsiteY5" fmla="*/ 3002280 h 37810440"/>
                <a:gd name="connsiteX6" fmla="*/ 19293840 w 23439120"/>
                <a:gd name="connsiteY6" fmla="*/ 1813560 h 37810440"/>
                <a:gd name="connsiteX7" fmla="*/ 17922240 w 23439120"/>
                <a:gd name="connsiteY7" fmla="*/ 259080 h 37810440"/>
                <a:gd name="connsiteX8" fmla="*/ 15819120 w 23439120"/>
                <a:gd name="connsiteY8" fmla="*/ 259080 h 37810440"/>
                <a:gd name="connsiteX9" fmla="*/ 14996160 w 23439120"/>
                <a:gd name="connsiteY9" fmla="*/ 899160 h 37810440"/>
                <a:gd name="connsiteX10" fmla="*/ 14996160 w 23439120"/>
                <a:gd name="connsiteY10" fmla="*/ 1539240 h 37810440"/>
                <a:gd name="connsiteX11" fmla="*/ 14356080 w 23439120"/>
                <a:gd name="connsiteY11" fmla="*/ 2179320 h 37810440"/>
                <a:gd name="connsiteX12" fmla="*/ 14538960 w 23439120"/>
                <a:gd name="connsiteY12" fmla="*/ 2727960 h 37810440"/>
                <a:gd name="connsiteX13" fmla="*/ 14356080 w 23439120"/>
                <a:gd name="connsiteY13" fmla="*/ 3368040 h 37810440"/>
                <a:gd name="connsiteX14" fmla="*/ 14264640 w 23439120"/>
                <a:gd name="connsiteY14" fmla="*/ 4739640 h 37810440"/>
                <a:gd name="connsiteX15" fmla="*/ 14264640 w 23439120"/>
                <a:gd name="connsiteY15" fmla="*/ 4739640 h 37810440"/>
                <a:gd name="connsiteX16" fmla="*/ 14411984 w 23439120"/>
                <a:gd name="connsiteY16" fmla="*/ 5659680 h 37810440"/>
                <a:gd name="connsiteX17" fmla="*/ 11430000 w 23439120"/>
                <a:gd name="connsiteY17" fmla="*/ 5288280 h 37810440"/>
                <a:gd name="connsiteX18" fmla="*/ 8778240 w 23439120"/>
                <a:gd name="connsiteY18" fmla="*/ 4008120 h 37810440"/>
                <a:gd name="connsiteX19" fmla="*/ 6949440 w 23439120"/>
                <a:gd name="connsiteY19" fmla="*/ 3276600 h 37810440"/>
                <a:gd name="connsiteX20" fmla="*/ 3931920 w 23439120"/>
                <a:gd name="connsiteY20" fmla="*/ 2179320 h 37810440"/>
                <a:gd name="connsiteX21" fmla="*/ 3200400 w 23439120"/>
                <a:gd name="connsiteY21" fmla="*/ 2179320 h 37810440"/>
                <a:gd name="connsiteX22" fmla="*/ 0 w 23439120"/>
                <a:gd name="connsiteY22" fmla="*/ 1082040 h 37810440"/>
                <a:gd name="connsiteX23" fmla="*/ 0 w 23439120"/>
                <a:gd name="connsiteY23" fmla="*/ 1813560 h 37810440"/>
                <a:gd name="connsiteX24" fmla="*/ 914400 w 23439120"/>
                <a:gd name="connsiteY24" fmla="*/ 1996440 h 37810440"/>
                <a:gd name="connsiteX25" fmla="*/ 1005840 w 23439120"/>
                <a:gd name="connsiteY25" fmla="*/ 3368040 h 37810440"/>
                <a:gd name="connsiteX26" fmla="*/ 1645920 w 23439120"/>
                <a:gd name="connsiteY26" fmla="*/ 3916680 h 37810440"/>
                <a:gd name="connsiteX27" fmla="*/ 1645920 w 23439120"/>
                <a:gd name="connsiteY27" fmla="*/ 3916680 h 37810440"/>
                <a:gd name="connsiteX28" fmla="*/ 2560320 w 23439120"/>
                <a:gd name="connsiteY28" fmla="*/ 3733800 h 37810440"/>
                <a:gd name="connsiteX29" fmla="*/ 3474720 w 23439120"/>
                <a:gd name="connsiteY29" fmla="*/ 3642360 h 37810440"/>
                <a:gd name="connsiteX30" fmla="*/ 6675120 w 23439120"/>
                <a:gd name="connsiteY30" fmla="*/ 5471160 h 37810440"/>
                <a:gd name="connsiteX31" fmla="*/ 9326880 w 23439120"/>
                <a:gd name="connsiteY31" fmla="*/ 6294120 h 37810440"/>
                <a:gd name="connsiteX32" fmla="*/ 9692640 w 23439120"/>
                <a:gd name="connsiteY32" fmla="*/ 7391400 h 37810440"/>
                <a:gd name="connsiteX33" fmla="*/ 11247120 w 23439120"/>
                <a:gd name="connsiteY33" fmla="*/ 8031480 h 37810440"/>
                <a:gd name="connsiteX34" fmla="*/ 12252960 w 23439120"/>
                <a:gd name="connsiteY34" fmla="*/ 9494520 h 37810440"/>
                <a:gd name="connsiteX35" fmla="*/ 12801600 w 23439120"/>
                <a:gd name="connsiteY35" fmla="*/ 10500360 h 37810440"/>
                <a:gd name="connsiteX36" fmla="*/ 12801600 w 23439120"/>
                <a:gd name="connsiteY36" fmla="*/ 12603480 h 37810440"/>
                <a:gd name="connsiteX37" fmla="*/ 13441680 w 23439120"/>
                <a:gd name="connsiteY37" fmla="*/ 15621000 h 37810440"/>
                <a:gd name="connsiteX38" fmla="*/ 13441680 w 23439120"/>
                <a:gd name="connsiteY38" fmla="*/ 16443960 h 37810440"/>
                <a:gd name="connsiteX39" fmla="*/ 12710160 w 23439120"/>
                <a:gd name="connsiteY39" fmla="*/ 17358360 h 37810440"/>
                <a:gd name="connsiteX40" fmla="*/ 12801600 w 23439120"/>
                <a:gd name="connsiteY40" fmla="*/ 25953720 h 37810440"/>
                <a:gd name="connsiteX41" fmla="*/ 13898880 w 23439120"/>
                <a:gd name="connsiteY41" fmla="*/ 29337000 h 37810440"/>
                <a:gd name="connsiteX42" fmla="*/ 13990320 w 23439120"/>
                <a:gd name="connsiteY42" fmla="*/ 29885640 h 37810440"/>
                <a:gd name="connsiteX43" fmla="*/ 14721840 w 23439120"/>
                <a:gd name="connsiteY43" fmla="*/ 30434280 h 37810440"/>
                <a:gd name="connsiteX44" fmla="*/ 13990320 w 23439120"/>
                <a:gd name="connsiteY44" fmla="*/ 31074360 h 37810440"/>
                <a:gd name="connsiteX45" fmla="*/ 13807440 w 23439120"/>
                <a:gd name="connsiteY45" fmla="*/ 33360360 h 37810440"/>
                <a:gd name="connsiteX46" fmla="*/ 13898880 w 23439120"/>
                <a:gd name="connsiteY46" fmla="*/ 34457640 h 37810440"/>
                <a:gd name="connsiteX47" fmla="*/ 12161520 w 23439120"/>
                <a:gd name="connsiteY47" fmla="*/ 34914840 h 37810440"/>
                <a:gd name="connsiteX48" fmla="*/ 12161520 w 23439120"/>
                <a:gd name="connsiteY48" fmla="*/ 35920680 h 37810440"/>
                <a:gd name="connsiteX49" fmla="*/ 13624560 w 23439120"/>
                <a:gd name="connsiteY49" fmla="*/ 36469320 h 37810440"/>
                <a:gd name="connsiteX50" fmla="*/ 14630400 w 23439120"/>
                <a:gd name="connsiteY50" fmla="*/ 36286440 h 37810440"/>
                <a:gd name="connsiteX51" fmla="*/ 16550640 w 23439120"/>
                <a:gd name="connsiteY51" fmla="*/ 36103560 h 37810440"/>
                <a:gd name="connsiteX52" fmla="*/ 17922240 w 23439120"/>
                <a:gd name="connsiteY52" fmla="*/ 35737800 h 37810440"/>
                <a:gd name="connsiteX53" fmla="*/ 18013680 w 23439120"/>
                <a:gd name="connsiteY53" fmla="*/ 34914840 h 37810440"/>
                <a:gd name="connsiteX54" fmla="*/ 17647920 w 23439120"/>
                <a:gd name="connsiteY54" fmla="*/ 32354520 h 37810440"/>
                <a:gd name="connsiteX55" fmla="*/ 17282160 w 23439120"/>
                <a:gd name="connsiteY55" fmla="*/ 31074360 h 37810440"/>
                <a:gd name="connsiteX56" fmla="*/ 17556480 w 23439120"/>
                <a:gd name="connsiteY56" fmla="*/ 29611320 h 37810440"/>
                <a:gd name="connsiteX57" fmla="*/ 17739360 w 23439120"/>
                <a:gd name="connsiteY57" fmla="*/ 26593800 h 37810440"/>
                <a:gd name="connsiteX58" fmla="*/ 17282160 w 23439120"/>
                <a:gd name="connsiteY58" fmla="*/ 26045160 h 37810440"/>
                <a:gd name="connsiteX59" fmla="*/ 17556480 w 23439120"/>
                <a:gd name="connsiteY59" fmla="*/ 25679400 h 37810440"/>
                <a:gd name="connsiteX60" fmla="*/ 18105120 w 23439120"/>
                <a:gd name="connsiteY60" fmla="*/ 27233880 h 37810440"/>
                <a:gd name="connsiteX61" fmla="*/ 18105120 w 23439120"/>
                <a:gd name="connsiteY61" fmla="*/ 28605480 h 37810440"/>
                <a:gd name="connsiteX62" fmla="*/ 18836640 w 23439120"/>
                <a:gd name="connsiteY62" fmla="*/ 34091880 h 37810440"/>
                <a:gd name="connsiteX63" fmla="*/ 18836640 w 23439120"/>
                <a:gd name="connsiteY63" fmla="*/ 35646360 h 37810440"/>
                <a:gd name="connsiteX64" fmla="*/ 19202400 w 23439120"/>
                <a:gd name="connsiteY64" fmla="*/ 35737800 h 37810440"/>
                <a:gd name="connsiteX65" fmla="*/ 17647920 w 23439120"/>
                <a:gd name="connsiteY65" fmla="*/ 36469320 h 37810440"/>
                <a:gd name="connsiteX66" fmla="*/ 18653760 w 23439120"/>
                <a:gd name="connsiteY66" fmla="*/ 37475160 h 37810440"/>
                <a:gd name="connsiteX67" fmla="*/ 21122640 w 23439120"/>
                <a:gd name="connsiteY67" fmla="*/ 37566600 h 37810440"/>
                <a:gd name="connsiteX68" fmla="*/ 23134320 w 23439120"/>
                <a:gd name="connsiteY68" fmla="*/ 36012120 h 37810440"/>
                <a:gd name="connsiteX69" fmla="*/ 22951440 w 23439120"/>
                <a:gd name="connsiteY69" fmla="*/ 34000440 h 37810440"/>
                <a:gd name="connsiteX70" fmla="*/ 22128480 w 23439120"/>
                <a:gd name="connsiteY70" fmla="*/ 32628840 h 37810440"/>
                <a:gd name="connsiteX71" fmla="*/ 21762720 w 23439120"/>
                <a:gd name="connsiteY71" fmla="*/ 27782520 h 37810440"/>
                <a:gd name="connsiteX72" fmla="*/ 20665440 w 23439120"/>
                <a:gd name="connsiteY72" fmla="*/ 25130760 h 37810440"/>
                <a:gd name="connsiteX73" fmla="*/ 20665440 w 23439120"/>
                <a:gd name="connsiteY73" fmla="*/ 21930360 h 37810440"/>
                <a:gd name="connsiteX74" fmla="*/ 20848320 w 23439120"/>
                <a:gd name="connsiteY74" fmla="*/ 18089880 h 37810440"/>
                <a:gd name="connsiteX75" fmla="*/ 20756880 w 23439120"/>
                <a:gd name="connsiteY75" fmla="*/ 16352520 h 37810440"/>
                <a:gd name="connsiteX76" fmla="*/ 20756880 w 23439120"/>
                <a:gd name="connsiteY76" fmla="*/ 14798040 h 37810440"/>
                <a:gd name="connsiteX77" fmla="*/ 21122640 w 23439120"/>
                <a:gd name="connsiteY77" fmla="*/ 12146280 h 37810440"/>
                <a:gd name="connsiteX0" fmla="*/ 21122640 w 23439120"/>
                <a:gd name="connsiteY0" fmla="*/ 12146280 h 37810440"/>
                <a:gd name="connsiteX1" fmla="*/ 21122640 w 23439120"/>
                <a:gd name="connsiteY1" fmla="*/ 6934200 h 37810440"/>
                <a:gd name="connsiteX2" fmla="*/ 19568160 w 23439120"/>
                <a:gd name="connsiteY2" fmla="*/ 5745480 h 37810440"/>
                <a:gd name="connsiteX3" fmla="*/ 18653760 w 23439120"/>
                <a:gd name="connsiteY3" fmla="*/ 4648200 h 37810440"/>
                <a:gd name="connsiteX4" fmla="*/ 19110960 w 23439120"/>
                <a:gd name="connsiteY4" fmla="*/ 3642360 h 37810440"/>
                <a:gd name="connsiteX5" fmla="*/ 19202400 w 23439120"/>
                <a:gd name="connsiteY5" fmla="*/ 3002280 h 37810440"/>
                <a:gd name="connsiteX6" fmla="*/ 19293840 w 23439120"/>
                <a:gd name="connsiteY6" fmla="*/ 1813560 h 37810440"/>
                <a:gd name="connsiteX7" fmla="*/ 17922240 w 23439120"/>
                <a:gd name="connsiteY7" fmla="*/ 259080 h 37810440"/>
                <a:gd name="connsiteX8" fmla="*/ 15819120 w 23439120"/>
                <a:gd name="connsiteY8" fmla="*/ 259080 h 37810440"/>
                <a:gd name="connsiteX9" fmla="*/ 14996160 w 23439120"/>
                <a:gd name="connsiteY9" fmla="*/ 899160 h 37810440"/>
                <a:gd name="connsiteX10" fmla="*/ 14996160 w 23439120"/>
                <a:gd name="connsiteY10" fmla="*/ 1539240 h 37810440"/>
                <a:gd name="connsiteX11" fmla="*/ 14356080 w 23439120"/>
                <a:gd name="connsiteY11" fmla="*/ 2179320 h 37810440"/>
                <a:gd name="connsiteX12" fmla="*/ 14538960 w 23439120"/>
                <a:gd name="connsiteY12" fmla="*/ 2727960 h 37810440"/>
                <a:gd name="connsiteX13" fmla="*/ 14356080 w 23439120"/>
                <a:gd name="connsiteY13" fmla="*/ 3368040 h 37810440"/>
                <a:gd name="connsiteX14" fmla="*/ 14264640 w 23439120"/>
                <a:gd name="connsiteY14" fmla="*/ 4739640 h 37810440"/>
                <a:gd name="connsiteX15" fmla="*/ 14264640 w 23439120"/>
                <a:gd name="connsiteY15" fmla="*/ 4739640 h 37810440"/>
                <a:gd name="connsiteX16" fmla="*/ 14411984 w 23439120"/>
                <a:gd name="connsiteY16" fmla="*/ 5659680 h 37810440"/>
                <a:gd name="connsiteX17" fmla="*/ 11430000 w 23439120"/>
                <a:gd name="connsiteY17" fmla="*/ 5288280 h 37810440"/>
                <a:gd name="connsiteX18" fmla="*/ 8778240 w 23439120"/>
                <a:gd name="connsiteY18" fmla="*/ 4008120 h 37810440"/>
                <a:gd name="connsiteX19" fmla="*/ 6949440 w 23439120"/>
                <a:gd name="connsiteY19" fmla="*/ 3276600 h 37810440"/>
                <a:gd name="connsiteX20" fmla="*/ 3931920 w 23439120"/>
                <a:gd name="connsiteY20" fmla="*/ 2179320 h 37810440"/>
                <a:gd name="connsiteX21" fmla="*/ 3200400 w 23439120"/>
                <a:gd name="connsiteY21" fmla="*/ 2179320 h 37810440"/>
                <a:gd name="connsiteX22" fmla="*/ 0 w 23439120"/>
                <a:gd name="connsiteY22" fmla="*/ 1082040 h 37810440"/>
                <a:gd name="connsiteX23" fmla="*/ 0 w 23439120"/>
                <a:gd name="connsiteY23" fmla="*/ 1813560 h 37810440"/>
                <a:gd name="connsiteX24" fmla="*/ 914400 w 23439120"/>
                <a:gd name="connsiteY24" fmla="*/ 1996440 h 37810440"/>
                <a:gd name="connsiteX25" fmla="*/ 1005840 w 23439120"/>
                <a:gd name="connsiteY25" fmla="*/ 3368040 h 37810440"/>
                <a:gd name="connsiteX26" fmla="*/ 1645920 w 23439120"/>
                <a:gd name="connsiteY26" fmla="*/ 3916680 h 37810440"/>
                <a:gd name="connsiteX27" fmla="*/ 1645920 w 23439120"/>
                <a:gd name="connsiteY27" fmla="*/ 3916680 h 37810440"/>
                <a:gd name="connsiteX28" fmla="*/ 2560320 w 23439120"/>
                <a:gd name="connsiteY28" fmla="*/ 3733800 h 37810440"/>
                <a:gd name="connsiteX29" fmla="*/ 3474720 w 23439120"/>
                <a:gd name="connsiteY29" fmla="*/ 3642360 h 37810440"/>
                <a:gd name="connsiteX30" fmla="*/ 6675120 w 23439120"/>
                <a:gd name="connsiteY30" fmla="*/ 5471160 h 37810440"/>
                <a:gd name="connsiteX31" fmla="*/ 9326880 w 23439120"/>
                <a:gd name="connsiteY31" fmla="*/ 6294120 h 37810440"/>
                <a:gd name="connsiteX32" fmla="*/ 9692640 w 23439120"/>
                <a:gd name="connsiteY32" fmla="*/ 7391400 h 37810440"/>
                <a:gd name="connsiteX33" fmla="*/ 11247120 w 23439120"/>
                <a:gd name="connsiteY33" fmla="*/ 8031480 h 37810440"/>
                <a:gd name="connsiteX34" fmla="*/ 12252960 w 23439120"/>
                <a:gd name="connsiteY34" fmla="*/ 9494520 h 37810440"/>
                <a:gd name="connsiteX35" fmla="*/ 12801600 w 23439120"/>
                <a:gd name="connsiteY35" fmla="*/ 10500360 h 37810440"/>
                <a:gd name="connsiteX36" fmla="*/ 12801600 w 23439120"/>
                <a:gd name="connsiteY36" fmla="*/ 12603480 h 37810440"/>
                <a:gd name="connsiteX37" fmla="*/ 13441680 w 23439120"/>
                <a:gd name="connsiteY37" fmla="*/ 15621000 h 37810440"/>
                <a:gd name="connsiteX38" fmla="*/ 13441680 w 23439120"/>
                <a:gd name="connsiteY38" fmla="*/ 16443960 h 37810440"/>
                <a:gd name="connsiteX39" fmla="*/ 12710160 w 23439120"/>
                <a:gd name="connsiteY39" fmla="*/ 17358360 h 37810440"/>
                <a:gd name="connsiteX40" fmla="*/ 12801600 w 23439120"/>
                <a:gd name="connsiteY40" fmla="*/ 25953720 h 37810440"/>
                <a:gd name="connsiteX41" fmla="*/ 13898880 w 23439120"/>
                <a:gd name="connsiteY41" fmla="*/ 29337000 h 37810440"/>
                <a:gd name="connsiteX42" fmla="*/ 13990320 w 23439120"/>
                <a:gd name="connsiteY42" fmla="*/ 29885640 h 37810440"/>
                <a:gd name="connsiteX43" fmla="*/ 14721840 w 23439120"/>
                <a:gd name="connsiteY43" fmla="*/ 30434280 h 37810440"/>
                <a:gd name="connsiteX44" fmla="*/ 13990320 w 23439120"/>
                <a:gd name="connsiteY44" fmla="*/ 31074360 h 37810440"/>
                <a:gd name="connsiteX45" fmla="*/ 13807440 w 23439120"/>
                <a:gd name="connsiteY45" fmla="*/ 33360360 h 37810440"/>
                <a:gd name="connsiteX46" fmla="*/ 13898880 w 23439120"/>
                <a:gd name="connsiteY46" fmla="*/ 34457640 h 37810440"/>
                <a:gd name="connsiteX47" fmla="*/ 12161520 w 23439120"/>
                <a:gd name="connsiteY47" fmla="*/ 34914840 h 37810440"/>
                <a:gd name="connsiteX48" fmla="*/ 12161520 w 23439120"/>
                <a:gd name="connsiteY48" fmla="*/ 35920680 h 37810440"/>
                <a:gd name="connsiteX49" fmla="*/ 13624560 w 23439120"/>
                <a:gd name="connsiteY49" fmla="*/ 36469320 h 37810440"/>
                <a:gd name="connsiteX50" fmla="*/ 14630400 w 23439120"/>
                <a:gd name="connsiteY50" fmla="*/ 36286440 h 37810440"/>
                <a:gd name="connsiteX51" fmla="*/ 16550640 w 23439120"/>
                <a:gd name="connsiteY51" fmla="*/ 36103560 h 37810440"/>
                <a:gd name="connsiteX52" fmla="*/ 17922240 w 23439120"/>
                <a:gd name="connsiteY52" fmla="*/ 35737800 h 37810440"/>
                <a:gd name="connsiteX53" fmla="*/ 18013680 w 23439120"/>
                <a:gd name="connsiteY53" fmla="*/ 34914840 h 37810440"/>
                <a:gd name="connsiteX54" fmla="*/ 17647920 w 23439120"/>
                <a:gd name="connsiteY54" fmla="*/ 32354520 h 37810440"/>
                <a:gd name="connsiteX55" fmla="*/ 17282160 w 23439120"/>
                <a:gd name="connsiteY55" fmla="*/ 31074360 h 37810440"/>
                <a:gd name="connsiteX56" fmla="*/ 17556480 w 23439120"/>
                <a:gd name="connsiteY56" fmla="*/ 29611320 h 37810440"/>
                <a:gd name="connsiteX57" fmla="*/ 17739360 w 23439120"/>
                <a:gd name="connsiteY57" fmla="*/ 26593800 h 37810440"/>
                <a:gd name="connsiteX58" fmla="*/ 17282160 w 23439120"/>
                <a:gd name="connsiteY58" fmla="*/ 26045160 h 37810440"/>
                <a:gd name="connsiteX59" fmla="*/ 17556480 w 23439120"/>
                <a:gd name="connsiteY59" fmla="*/ 25679400 h 37810440"/>
                <a:gd name="connsiteX60" fmla="*/ 18105120 w 23439120"/>
                <a:gd name="connsiteY60" fmla="*/ 27233880 h 37810440"/>
                <a:gd name="connsiteX61" fmla="*/ 18105120 w 23439120"/>
                <a:gd name="connsiteY61" fmla="*/ 28605480 h 37810440"/>
                <a:gd name="connsiteX62" fmla="*/ 18836640 w 23439120"/>
                <a:gd name="connsiteY62" fmla="*/ 34091880 h 37810440"/>
                <a:gd name="connsiteX63" fmla="*/ 18836640 w 23439120"/>
                <a:gd name="connsiteY63" fmla="*/ 35646360 h 37810440"/>
                <a:gd name="connsiteX64" fmla="*/ 19202400 w 23439120"/>
                <a:gd name="connsiteY64" fmla="*/ 35737800 h 37810440"/>
                <a:gd name="connsiteX65" fmla="*/ 17647920 w 23439120"/>
                <a:gd name="connsiteY65" fmla="*/ 36469320 h 37810440"/>
                <a:gd name="connsiteX66" fmla="*/ 18653760 w 23439120"/>
                <a:gd name="connsiteY66" fmla="*/ 37475160 h 37810440"/>
                <a:gd name="connsiteX67" fmla="*/ 21122640 w 23439120"/>
                <a:gd name="connsiteY67" fmla="*/ 37566600 h 37810440"/>
                <a:gd name="connsiteX68" fmla="*/ 23134320 w 23439120"/>
                <a:gd name="connsiteY68" fmla="*/ 36012120 h 37810440"/>
                <a:gd name="connsiteX69" fmla="*/ 22951440 w 23439120"/>
                <a:gd name="connsiteY69" fmla="*/ 34000440 h 37810440"/>
                <a:gd name="connsiteX70" fmla="*/ 22128480 w 23439120"/>
                <a:gd name="connsiteY70" fmla="*/ 32628840 h 37810440"/>
                <a:gd name="connsiteX71" fmla="*/ 21762720 w 23439120"/>
                <a:gd name="connsiteY71" fmla="*/ 27782520 h 37810440"/>
                <a:gd name="connsiteX72" fmla="*/ 20665440 w 23439120"/>
                <a:gd name="connsiteY72" fmla="*/ 25130760 h 37810440"/>
                <a:gd name="connsiteX73" fmla="*/ 20665440 w 23439120"/>
                <a:gd name="connsiteY73" fmla="*/ 21930360 h 37810440"/>
                <a:gd name="connsiteX74" fmla="*/ 20848320 w 23439120"/>
                <a:gd name="connsiteY74" fmla="*/ 18089880 h 37810440"/>
                <a:gd name="connsiteX75" fmla="*/ 20756880 w 23439120"/>
                <a:gd name="connsiteY75" fmla="*/ 16352520 h 37810440"/>
                <a:gd name="connsiteX76" fmla="*/ 20756880 w 23439120"/>
                <a:gd name="connsiteY76" fmla="*/ 14798040 h 37810440"/>
                <a:gd name="connsiteX77" fmla="*/ 21122640 w 23439120"/>
                <a:gd name="connsiteY77" fmla="*/ 12146280 h 37810440"/>
                <a:gd name="connsiteX0" fmla="*/ 21122640 w 23439120"/>
                <a:gd name="connsiteY0" fmla="*/ 12146280 h 37810440"/>
                <a:gd name="connsiteX1" fmla="*/ 21122640 w 23439120"/>
                <a:gd name="connsiteY1" fmla="*/ 6934200 h 37810440"/>
                <a:gd name="connsiteX2" fmla="*/ 19568160 w 23439120"/>
                <a:gd name="connsiteY2" fmla="*/ 5745480 h 37810440"/>
                <a:gd name="connsiteX3" fmla="*/ 18653760 w 23439120"/>
                <a:gd name="connsiteY3" fmla="*/ 4648200 h 37810440"/>
                <a:gd name="connsiteX4" fmla="*/ 19110960 w 23439120"/>
                <a:gd name="connsiteY4" fmla="*/ 3642360 h 37810440"/>
                <a:gd name="connsiteX5" fmla="*/ 19202400 w 23439120"/>
                <a:gd name="connsiteY5" fmla="*/ 3002280 h 37810440"/>
                <a:gd name="connsiteX6" fmla="*/ 19293840 w 23439120"/>
                <a:gd name="connsiteY6" fmla="*/ 1813560 h 37810440"/>
                <a:gd name="connsiteX7" fmla="*/ 17922240 w 23439120"/>
                <a:gd name="connsiteY7" fmla="*/ 259080 h 37810440"/>
                <a:gd name="connsiteX8" fmla="*/ 15819120 w 23439120"/>
                <a:gd name="connsiteY8" fmla="*/ 259080 h 37810440"/>
                <a:gd name="connsiteX9" fmla="*/ 14996160 w 23439120"/>
                <a:gd name="connsiteY9" fmla="*/ 899160 h 37810440"/>
                <a:gd name="connsiteX10" fmla="*/ 14996160 w 23439120"/>
                <a:gd name="connsiteY10" fmla="*/ 1539240 h 37810440"/>
                <a:gd name="connsiteX11" fmla="*/ 14356080 w 23439120"/>
                <a:gd name="connsiteY11" fmla="*/ 2179320 h 37810440"/>
                <a:gd name="connsiteX12" fmla="*/ 14538960 w 23439120"/>
                <a:gd name="connsiteY12" fmla="*/ 2727960 h 37810440"/>
                <a:gd name="connsiteX13" fmla="*/ 14356080 w 23439120"/>
                <a:gd name="connsiteY13" fmla="*/ 3368040 h 37810440"/>
                <a:gd name="connsiteX14" fmla="*/ 14264640 w 23439120"/>
                <a:gd name="connsiteY14" fmla="*/ 4739640 h 37810440"/>
                <a:gd name="connsiteX15" fmla="*/ 14264640 w 23439120"/>
                <a:gd name="connsiteY15" fmla="*/ 4739640 h 37810440"/>
                <a:gd name="connsiteX16" fmla="*/ 14411984 w 23439120"/>
                <a:gd name="connsiteY16" fmla="*/ 5659680 h 37810440"/>
                <a:gd name="connsiteX17" fmla="*/ 11430000 w 23439120"/>
                <a:gd name="connsiteY17" fmla="*/ 5288280 h 37810440"/>
                <a:gd name="connsiteX18" fmla="*/ 8778240 w 23439120"/>
                <a:gd name="connsiteY18" fmla="*/ 4008120 h 37810440"/>
                <a:gd name="connsiteX19" fmla="*/ 6949440 w 23439120"/>
                <a:gd name="connsiteY19" fmla="*/ 3276600 h 37810440"/>
                <a:gd name="connsiteX20" fmla="*/ 3931920 w 23439120"/>
                <a:gd name="connsiteY20" fmla="*/ 2179320 h 37810440"/>
                <a:gd name="connsiteX21" fmla="*/ 3200400 w 23439120"/>
                <a:gd name="connsiteY21" fmla="*/ 2179320 h 37810440"/>
                <a:gd name="connsiteX22" fmla="*/ 0 w 23439120"/>
                <a:gd name="connsiteY22" fmla="*/ 1082040 h 37810440"/>
                <a:gd name="connsiteX23" fmla="*/ 0 w 23439120"/>
                <a:gd name="connsiteY23" fmla="*/ 1813560 h 37810440"/>
                <a:gd name="connsiteX24" fmla="*/ 914400 w 23439120"/>
                <a:gd name="connsiteY24" fmla="*/ 1996440 h 37810440"/>
                <a:gd name="connsiteX25" fmla="*/ 1005840 w 23439120"/>
                <a:gd name="connsiteY25" fmla="*/ 3368040 h 37810440"/>
                <a:gd name="connsiteX26" fmla="*/ 1645920 w 23439120"/>
                <a:gd name="connsiteY26" fmla="*/ 3916680 h 37810440"/>
                <a:gd name="connsiteX27" fmla="*/ 1645920 w 23439120"/>
                <a:gd name="connsiteY27" fmla="*/ 3916680 h 37810440"/>
                <a:gd name="connsiteX28" fmla="*/ 2560320 w 23439120"/>
                <a:gd name="connsiteY28" fmla="*/ 3733800 h 37810440"/>
                <a:gd name="connsiteX29" fmla="*/ 3474720 w 23439120"/>
                <a:gd name="connsiteY29" fmla="*/ 3642360 h 37810440"/>
                <a:gd name="connsiteX30" fmla="*/ 6675120 w 23439120"/>
                <a:gd name="connsiteY30" fmla="*/ 5471160 h 37810440"/>
                <a:gd name="connsiteX31" fmla="*/ 9326880 w 23439120"/>
                <a:gd name="connsiteY31" fmla="*/ 6294120 h 37810440"/>
                <a:gd name="connsiteX32" fmla="*/ 9692640 w 23439120"/>
                <a:gd name="connsiteY32" fmla="*/ 7391400 h 37810440"/>
                <a:gd name="connsiteX33" fmla="*/ 11247120 w 23439120"/>
                <a:gd name="connsiteY33" fmla="*/ 8031480 h 37810440"/>
                <a:gd name="connsiteX34" fmla="*/ 12252960 w 23439120"/>
                <a:gd name="connsiteY34" fmla="*/ 9494520 h 37810440"/>
                <a:gd name="connsiteX35" fmla="*/ 12801600 w 23439120"/>
                <a:gd name="connsiteY35" fmla="*/ 10500360 h 37810440"/>
                <a:gd name="connsiteX36" fmla="*/ 12801600 w 23439120"/>
                <a:gd name="connsiteY36" fmla="*/ 12603480 h 37810440"/>
                <a:gd name="connsiteX37" fmla="*/ 13441680 w 23439120"/>
                <a:gd name="connsiteY37" fmla="*/ 15621000 h 37810440"/>
                <a:gd name="connsiteX38" fmla="*/ 13441680 w 23439120"/>
                <a:gd name="connsiteY38" fmla="*/ 16443960 h 37810440"/>
                <a:gd name="connsiteX39" fmla="*/ 12710160 w 23439120"/>
                <a:gd name="connsiteY39" fmla="*/ 17358360 h 37810440"/>
                <a:gd name="connsiteX40" fmla="*/ 12801600 w 23439120"/>
                <a:gd name="connsiteY40" fmla="*/ 25953720 h 37810440"/>
                <a:gd name="connsiteX41" fmla="*/ 13898880 w 23439120"/>
                <a:gd name="connsiteY41" fmla="*/ 29337000 h 37810440"/>
                <a:gd name="connsiteX42" fmla="*/ 13990320 w 23439120"/>
                <a:gd name="connsiteY42" fmla="*/ 29885640 h 37810440"/>
                <a:gd name="connsiteX43" fmla="*/ 14721840 w 23439120"/>
                <a:gd name="connsiteY43" fmla="*/ 30434280 h 37810440"/>
                <a:gd name="connsiteX44" fmla="*/ 13990320 w 23439120"/>
                <a:gd name="connsiteY44" fmla="*/ 31074360 h 37810440"/>
                <a:gd name="connsiteX45" fmla="*/ 13807440 w 23439120"/>
                <a:gd name="connsiteY45" fmla="*/ 33360360 h 37810440"/>
                <a:gd name="connsiteX46" fmla="*/ 13898880 w 23439120"/>
                <a:gd name="connsiteY46" fmla="*/ 34457640 h 37810440"/>
                <a:gd name="connsiteX47" fmla="*/ 12161520 w 23439120"/>
                <a:gd name="connsiteY47" fmla="*/ 34914840 h 37810440"/>
                <a:gd name="connsiteX48" fmla="*/ 12161520 w 23439120"/>
                <a:gd name="connsiteY48" fmla="*/ 35920680 h 37810440"/>
                <a:gd name="connsiteX49" fmla="*/ 13624560 w 23439120"/>
                <a:gd name="connsiteY49" fmla="*/ 36469320 h 37810440"/>
                <a:gd name="connsiteX50" fmla="*/ 14630400 w 23439120"/>
                <a:gd name="connsiteY50" fmla="*/ 36286440 h 37810440"/>
                <a:gd name="connsiteX51" fmla="*/ 16550640 w 23439120"/>
                <a:gd name="connsiteY51" fmla="*/ 36103560 h 37810440"/>
                <a:gd name="connsiteX52" fmla="*/ 17922240 w 23439120"/>
                <a:gd name="connsiteY52" fmla="*/ 35737800 h 37810440"/>
                <a:gd name="connsiteX53" fmla="*/ 18013680 w 23439120"/>
                <a:gd name="connsiteY53" fmla="*/ 34914840 h 37810440"/>
                <a:gd name="connsiteX54" fmla="*/ 17647920 w 23439120"/>
                <a:gd name="connsiteY54" fmla="*/ 32354520 h 37810440"/>
                <a:gd name="connsiteX55" fmla="*/ 17282160 w 23439120"/>
                <a:gd name="connsiteY55" fmla="*/ 31074360 h 37810440"/>
                <a:gd name="connsiteX56" fmla="*/ 17556480 w 23439120"/>
                <a:gd name="connsiteY56" fmla="*/ 29611320 h 37810440"/>
                <a:gd name="connsiteX57" fmla="*/ 17739360 w 23439120"/>
                <a:gd name="connsiteY57" fmla="*/ 26593800 h 37810440"/>
                <a:gd name="connsiteX58" fmla="*/ 17282160 w 23439120"/>
                <a:gd name="connsiteY58" fmla="*/ 26045160 h 37810440"/>
                <a:gd name="connsiteX59" fmla="*/ 17556480 w 23439120"/>
                <a:gd name="connsiteY59" fmla="*/ 25679400 h 37810440"/>
                <a:gd name="connsiteX60" fmla="*/ 18105120 w 23439120"/>
                <a:gd name="connsiteY60" fmla="*/ 27233880 h 37810440"/>
                <a:gd name="connsiteX61" fmla="*/ 18105120 w 23439120"/>
                <a:gd name="connsiteY61" fmla="*/ 28605480 h 37810440"/>
                <a:gd name="connsiteX62" fmla="*/ 18836640 w 23439120"/>
                <a:gd name="connsiteY62" fmla="*/ 34091880 h 37810440"/>
                <a:gd name="connsiteX63" fmla="*/ 18836640 w 23439120"/>
                <a:gd name="connsiteY63" fmla="*/ 35646360 h 37810440"/>
                <a:gd name="connsiteX64" fmla="*/ 19202400 w 23439120"/>
                <a:gd name="connsiteY64" fmla="*/ 35737800 h 37810440"/>
                <a:gd name="connsiteX65" fmla="*/ 17647920 w 23439120"/>
                <a:gd name="connsiteY65" fmla="*/ 36469320 h 37810440"/>
                <a:gd name="connsiteX66" fmla="*/ 18653760 w 23439120"/>
                <a:gd name="connsiteY66" fmla="*/ 37475160 h 37810440"/>
                <a:gd name="connsiteX67" fmla="*/ 21122640 w 23439120"/>
                <a:gd name="connsiteY67" fmla="*/ 37566600 h 37810440"/>
                <a:gd name="connsiteX68" fmla="*/ 23134320 w 23439120"/>
                <a:gd name="connsiteY68" fmla="*/ 36012120 h 37810440"/>
                <a:gd name="connsiteX69" fmla="*/ 22951440 w 23439120"/>
                <a:gd name="connsiteY69" fmla="*/ 34000440 h 37810440"/>
                <a:gd name="connsiteX70" fmla="*/ 22128480 w 23439120"/>
                <a:gd name="connsiteY70" fmla="*/ 32628840 h 37810440"/>
                <a:gd name="connsiteX71" fmla="*/ 21762720 w 23439120"/>
                <a:gd name="connsiteY71" fmla="*/ 27782520 h 37810440"/>
                <a:gd name="connsiteX72" fmla="*/ 20665440 w 23439120"/>
                <a:gd name="connsiteY72" fmla="*/ 25130760 h 37810440"/>
                <a:gd name="connsiteX73" fmla="*/ 20665440 w 23439120"/>
                <a:gd name="connsiteY73" fmla="*/ 21930360 h 37810440"/>
                <a:gd name="connsiteX74" fmla="*/ 20848320 w 23439120"/>
                <a:gd name="connsiteY74" fmla="*/ 18089880 h 37810440"/>
                <a:gd name="connsiteX75" fmla="*/ 20756880 w 23439120"/>
                <a:gd name="connsiteY75" fmla="*/ 16352520 h 37810440"/>
                <a:gd name="connsiteX76" fmla="*/ 20756880 w 23439120"/>
                <a:gd name="connsiteY76" fmla="*/ 14798040 h 37810440"/>
                <a:gd name="connsiteX77" fmla="*/ 21122640 w 23439120"/>
                <a:gd name="connsiteY77" fmla="*/ 12146280 h 37810440"/>
                <a:gd name="connsiteX0" fmla="*/ 21122640 w 23439120"/>
                <a:gd name="connsiteY0" fmla="*/ 12146280 h 37810440"/>
                <a:gd name="connsiteX1" fmla="*/ 21122640 w 23439120"/>
                <a:gd name="connsiteY1" fmla="*/ 6934200 h 37810440"/>
                <a:gd name="connsiteX2" fmla="*/ 19568160 w 23439120"/>
                <a:gd name="connsiteY2" fmla="*/ 5745480 h 37810440"/>
                <a:gd name="connsiteX3" fmla="*/ 18653760 w 23439120"/>
                <a:gd name="connsiteY3" fmla="*/ 4648200 h 37810440"/>
                <a:gd name="connsiteX4" fmla="*/ 19110960 w 23439120"/>
                <a:gd name="connsiteY4" fmla="*/ 3642360 h 37810440"/>
                <a:gd name="connsiteX5" fmla="*/ 19202400 w 23439120"/>
                <a:gd name="connsiteY5" fmla="*/ 3002280 h 37810440"/>
                <a:gd name="connsiteX6" fmla="*/ 19293840 w 23439120"/>
                <a:gd name="connsiteY6" fmla="*/ 1813560 h 37810440"/>
                <a:gd name="connsiteX7" fmla="*/ 17922240 w 23439120"/>
                <a:gd name="connsiteY7" fmla="*/ 259080 h 37810440"/>
                <a:gd name="connsiteX8" fmla="*/ 15819120 w 23439120"/>
                <a:gd name="connsiteY8" fmla="*/ 259080 h 37810440"/>
                <a:gd name="connsiteX9" fmla="*/ 14996160 w 23439120"/>
                <a:gd name="connsiteY9" fmla="*/ 899160 h 37810440"/>
                <a:gd name="connsiteX10" fmla="*/ 14996160 w 23439120"/>
                <a:gd name="connsiteY10" fmla="*/ 1539240 h 37810440"/>
                <a:gd name="connsiteX11" fmla="*/ 14356080 w 23439120"/>
                <a:gd name="connsiteY11" fmla="*/ 2179320 h 37810440"/>
                <a:gd name="connsiteX12" fmla="*/ 14538960 w 23439120"/>
                <a:gd name="connsiteY12" fmla="*/ 2727960 h 37810440"/>
                <a:gd name="connsiteX13" fmla="*/ 14356080 w 23439120"/>
                <a:gd name="connsiteY13" fmla="*/ 3368040 h 37810440"/>
                <a:gd name="connsiteX14" fmla="*/ 14264640 w 23439120"/>
                <a:gd name="connsiteY14" fmla="*/ 4739640 h 37810440"/>
                <a:gd name="connsiteX15" fmla="*/ 14264640 w 23439120"/>
                <a:gd name="connsiteY15" fmla="*/ 4739640 h 37810440"/>
                <a:gd name="connsiteX16" fmla="*/ 14411984 w 23439120"/>
                <a:gd name="connsiteY16" fmla="*/ 5659680 h 37810440"/>
                <a:gd name="connsiteX17" fmla="*/ 11430000 w 23439120"/>
                <a:gd name="connsiteY17" fmla="*/ 5288280 h 37810440"/>
                <a:gd name="connsiteX18" fmla="*/ 8778240 w 23439120"/>
                <a:gd name="connsiteY18" fmla="*/ 4008120 h 37810440"/>
                <a:gd name="connsiteX19" fmla="*/ 6949440 w 23439120"/>
                <a:gd name="connsiteY19" fmla="*/ 3276600 h 37810440"/>
                <a:gd name="connsiteX20" fmla="*/ 3931920 w 23439120"/>
                <a:gd name="connsiteY20" fmla="*/ 2179320 h 37810440"/>
                <a:gd name="connsiteX21" fmla="*/ 3200400 w 23439120"/>
                <a:gd name="connsiteY21" fmla="*/ 2179320 h 37810440"/>
                <a:gd name="connsiteX22" fmla="*/ 0 w 23439120"/>
                <a:gd name="connsiteY22" fmla="*/ 1082040 h 37810440"/>
                <a:gd name="connsiteX23" fmla="*/ 0 w 23439120"/>
                <a:gd name="connsiteY23" fmla="*/ 1813560 h 37810440"/>
                <a:gd name="connsiteX24" fmla="*/ 914400 w 23439120"/>
                <a:gd name="connsiteY24" fmla="*/ 1996440 h 37810440"/>
                <a:gd name="connsiteX25" fmla="*/ 1005840 w 23439120"/>
                <a:gd name="connsiteY25" fmla="*/ 3368040 h 37810440"/>
                <a:gd name="connsiteX26" fmla="*/ 1645920 w 23439120"/>
                <a:gd name="connsiteY26" fmla="*/ 3916680 h 37810440"/>
                <a:gd name="connsiteX27" fmla="*/ 1645920 w 23439120"/>
                <a:gd name="connsiteY27" fmla="*/ 3916680 h 37810440"/>
                <a:gd name="connsiteX28" fmla="*/ 2560320 w 23439120"/>
                <a:gd name="connsiteY28" fmla="*/ 3733800 h 37810440"/>
                <a:gd name="connsiteX29" fmla="*/ 3474720 w 23439120"/>
                <a:gd name="connsiteY29" fmla="*/ 3642360 h 37810440"/>
                <a:gd name="connsiteX30" fmla="*/ 6675120 w 23439120"/>
                <a:gd name="connsiteY30" fmla="*/ 5471160 h 37810440"/>
                <a:gd name="connsiteX31" fmla="*/ 9326880 w 23439120"/>
                <a:gd name="connsiteY31" fmla="*/ 6294120 h 37810440"/>
                <a:gd name="connsiteX32" fmla="*/ 9692640 w 23439120"/>
                <a:gd name="connsiteY32" fmla="*/ 7391400 h 37810440"/>
                <a:gd name="connsiteX33" fmla="*/ 11247120 w 23439120"/>
                <a:gd name="connsiteY33" fmla="*/ 8031480 h 37810440"/>
                <a:gd name="connsiteX34" fmla="*/ 12252960 w 23439120"/>
                <a:gd name="connsiteY34" fmla="*/ 9494520 h 37810440"/>
                <a:gd name="connsiteX35" fmla="*/ 12801600 w 23439120"/>
                <a:gd name="connsiteY35" fmla="*/ 10500360 h 37810440"/>
                <a:gd name="connsiteX36" fmla="*/ 12801600 w 23439120"/>
                <a:gd name="connsiteY36" fmla="*/ 12603480 h 37810440"/>
                <a:gd name="connsiteX37" fmla="*/ 13441680 w 23439120"/>
                <a:gd name="connsiteY37" fmla="*/ 15621000 h 37810440"/>
                <a:gd name="connsiteX38" fmla="*/ 13441680 w 23439120"/>
                <a:gd name="connsiteY38" fmla="*/ 16443960 h 37810440"/>
                <a:gd name="connsiteX39" fmla="*/ 12710160 w 23439120"/>
                <a:gd name="connsiteY39" fmla="*/ 17358360 h 37810440"/>
                <a:gd name="connsiteX40" fmla="*/ 12801600 w 23439120"/>
                <a:gd name="connsiteY40" fmla="*/ 25953720 h 37810440"/>
                <a:gd name="connsiteX41" fmla="*/ 13898880 w 23439120"/>
                <a:gd name="connsiteY41" fmla="*/ 29337000 h 37810440"/>
                <a:gd name="connsiteX42" fmla="*/ 13990320 w 23439120"/>
                <a:gd name="connsiteY42" fmla="*/ 29885640 h 37810440"/>
                <a:gd name="connsiteX43" fmla="*/ 14721840 w 23439120"/>
                <a:gd name="connsiteY43" fmla="*/ 30434280 h 37810440"/>
                <a:gd name="connsiteX44" fmla="*/ 13990320 w 23439120"/>
                <a:gd name="connsiteY44" fmla="*/ 31074360 h 37810440"/>
                <a:gd name="connsiteX45" fmla="*/ 13807440 w 23439120"/>
                <a:gd name="connsiteY45" fmla="*/ 33360360 h 37810440"/>
                <a:gd name="connsiteX46" fmla="*/ 13898880 w 23439120"/>
                <a:gd name="connsiteY46" fmla="*/ 34457640 h 37810440"/>
                <a:gd name="connsiteX47" fmla="*/ 12161520 w 23439120"/>
                <a:gd name="connsiteY47" fmla="*/ 34914840 h 37810440"/>
                <a:gd name="connsiteX48" fmla="*/ 12161520 w 23439120"/>
                <a:gd name="connsiteY48" fmla="*/ 35920680 h 37810440"/>
                <a:gd name="connsiteX49" fmla="*/ 13624560 w 23439120"/>
                <a:gd name="connsiteY49" fmla="*/ 36469320 h 37810440"/>
                <a:gd name="connsiteX50" fmla="*/ 14630400 w 23439120"/>
                <a:gd name="connsiteY50" fmla="*/ 36286440 h 37810440"/>
                <a:gd name="connsiteX51" fmla="*/ 16550640 w 23439120"/>
                <a:gd name="connsiteY51" fmla="*/ 36103560 h 37810440"/>
                <a:gd name="connsiteX52" fmla="*/ 17922240 w 23439120"/>
                <a:gd name="connsiteY52" fmla="*/ 35737800 h 37810440"/>
                <a:gd name="connsiteX53" fmla="*/ 18013680 w 23439120"/>
                <a:gd name="connsiteY53" fmla="*/ 34914840 h 37810440"/>
                <a:gd name="connsiteX54" fmla="*/ 17647920 w 23439120"/>
                <a:gd name="connsiteY54" fmla="*/ 32354520 h 37810440"/>
                <a:gd name="connsiteX55" fmla="*/ 17282160 w 23439120"/>
                <a:gd name="connsiteY55" fmla="*/ 31074360 h 37810440"/>
                <a:gd name="connsiteX56" fmla="*/ 17556480 w 23439120"/>
                <a:gd name="connsiteY56" fmla="*/ 29611320 h 37810440"/>
                <a:gd name="connsiteX57" fmla="*/ 17739360 w 23439120"/>
                <a:gd name="connsiteY57" fmla="*/ 26593800 h 37810440"/>
                <a:gd name="connsiteX58" fmla="*/ 17282160 w 23439120"/>
                <a:gd name="connsiteY58" fmla="*/ 26045160 h 37810440"/>
                <a:gd name="connsiteX59" fmla="*/ 17556480 w 23439120"/>
                <a:gd name="connsiteY59" fmla="*/ 25679400 h 37810440"/>
                <a:gd name="connsiteX60" fmla="*/ 18105120 w 23439120"/>
                <a:gd name="connsiteY60" fmla="*/ 27233880 h 37810440"/>
                <a:gd name="connsiteX61" fmla="*/ 18105120 w 23439120"/>
                <a:gd name="connsiteY61" fmla="*/ 28605480 h 37810440"/>
                <a:gd name="connsiteX62" fmla="*/ 18836640 w 23439120"/>
                <a:gd name="connsiteY62" fmla="*/ 34091880 h 37810440"/>
                <a:gd name="connsiteX63" fmla="*/ 18836640 w 23439120"/>
                <a:gd name="connsiteY63" fmla="*/ 35646360 h 37810440"/>
                <a:gd name="connsiteX64" fmla="*/ 19202400 w 23439120"/>
                <a:gd name="connsiteY64" fmla="*/ 35737800 h 37810440"/>
                <a:gd name="connsiteX65" fmla="*/ 17647920 w 23439120"/>
                <a:gd name="connsiteY65" fmla="*/ 36469320 h 37810440"/>
                <a:gd name="connsiteX66" fmla="*/ 18653760 w 23439120"/>
                <a:gd name="connsiteY66" fmla="*/ 37475160 h 37810440"/>
                <a:gd name="connsiteX67" fmla="*/ 21122640 w 23439120"/>
                <a:gd name="connsiteY67" fmla="*/ 37566600 h 37810440"/>
                <a:gd name="connsiteX68" fmla="*/ 23134320 w 23439120"/>
                <a:gd name="connsiteY68" fmla="*/ 36012120 h 37810440"/>
                <a:gd name="connsiteX69" fmla="*/ 22951440 w 23439120"/>
                <a:gd name="connsiteY69" fmla="*/ 34000440 h 37810440"/>
                <a:gd name="connsiteX70" fmla="*/ 22128480 w 23439120"/>
                <a:gd name="connsiteY70" fmla="*/ 32628840 h 37810440"/>
                <a:gd name="connsiteX71" fmla="*/ 21762720 w 23439120"/>
                <a:gd name="connsiteY71" fmla="*/ 27782520 h 37810440"/>
                <a:gd name="connsiteX72" fmla="*/ 20665440 w 23439120"/>
                <a:gd name="connsiteY72" fmla="*/ 25130760 h 37810440"/>
                <a:gd name="connsiteX73" fmla="*/ 20665440 w 23439120"/>
                <a:gd name="connsiteY73" fmla="*/ 21930360 h 37810440"/>
                <a:gd name="connsiteX74" fmla="*/ 20848320 w 23439120"/>
                <a:gd name="connsiteY74" fmla="*/ 18089880 h 37810440"/>
                <a:gd name="connsiteX75" fmla="*/ 20756880 w 23439120"/>
                <a:gd name="connsiteY75" fmla="*/ 16352520 h 37810440"/>
                <a:gd name="connsiteX76" fmla="*/ 20756880 w 23439120"/>
                <a:gd name="connsiteY76" fmla="*/ 14798040 h 37810440"/>
                <a:gd name="connsiteX77" fmla="*/ 21122640 w 23439120"/>
                <a:gd name="connsiteY77" fmla="*/ 12146280 h 37810440"/>
                <a:gd name="connsiteX0" fmla="*/ 21122640 w 23439120"/>
                <a:gd name="connsiteY0" fmla="*/ 12146280 h 37810440"/>
                <a:gd name="connsiteX1" fmla="*/ 21122640 w 23439120"/>
                <a:gd name="connsiteY1" fmla="*/ 6934200 h 37810440"/>
                <a:gd name="connsiteX2" fmla="*/ 19568160 w 23439120"/>
                <a:gd name="connsiteY2" fmla="*/ 5745480 h 37810440"/>
                <a:gd name="connsiteX3" fmla="*/ 18653760 w 23439120"/>
                <a:gd name="connsiteY3" fmla="*/ 4648200 h 37810440"/>
                <a:gd name="connsiteX4" fmla="*/ 19110960 w 23439120"/>
                <a:gd name="connsiteY4" fmla="*/ 3642360 h 37810440"/>
                <a:gd name="connsiteX5" fmla="*/ 19202400 w 23439120"/>
                <a:gd name="connsiteY5" fmla="*/ 3002280 h 37810440"/>
                <a:gd name="connsiteX6" fmla="*/ 19293840 w 23439120"/>
                <a:gd name="connsiteY6" fmla="*/ 1813560 h 37810440"/>
                <a:gd name="connsiteX7" fmla="*/ 17922240 w 23439120"/>
                <a:gd name="connsiteY7" fmla="*/ 259080 h 37810440"/>
                <a:gd name="connsiteX8" fmla="*/ 15819120 w 23439120"/>
                <a:gd name="connsiteY8" fmla="*/ 259080 h 37810440"/>
                <a:gd name="connsiteX9" fmla="*/ 14996160 w 23439120"/>
                <a:gd name="connsiteY9" fmla="*/ 899160 h 37810440"/>
                <a:gd name="connsiteX10" fmla="*/ 14996160 w 23439120"/>
                <a:gd name="connsiteY10" fmla="*/ 1539240 h 37810440"/>
                <a:gd name="connsiteX11" fmla="*/ 14356080 w 23439120"/>
                <a:gd name="connsiteY11" fmla="*/ 2179320 h 37810440"/>
                <a:gd name="connsiteX12" fmla="*/ 14538960 w 23439120"/>
                <a:gd name="connsiteY12" fmla="*/ 2727960 h 37810440"/>
                <a:gd name="connsiteX13" fmla="*/ 14356080 w 23439120"/>
                <a:gd name="connsiteY13" fmla="*/ 3368040 h 37810440"/>
                <a:gd name="connsiteX14" fmla="*/ 14264640 w 23439120"/>
                <a:gd name="connsiteY14" fmla="*/ 4739640 h 37810440"/>
                <a:gd name="connsiteX15" fmla="*/ 14264640 w 23439120"/>
                <a:gd name="connsiteY15" fmla="*/ 4739640 h 37810440"/>
                <a:gd name="connsiteX16" fmla="*/ 14411984 w 23439120"/>
                <a:gd name="connsiteY16" fmla="*/ 5659680 h 37810440"/>
                <a:gd name="connsiteX17" fmla="*/ 11430000 w 23439120"/>
                <a:gd name="connsiteY17" fmla="*/ 5288280 h 37810440"/>
                <a:gd name="connsiteX18" fmla="*/ 8778240 w 23439120"/>
                <a:gd name="connsiteY18" fmla="*/ 4008120 h 37810440"/>
                <a:gd name="connsiteX19" fmla="*/ 6949440 w 23439120"/>
                <a:gd name="connsiteY19" fmla="*/ 3276600 h 37810440"/>
                <a:gd name="connsiteX20" fmla="*/ 3931920 w 23439120"/>
                <a:gd name="connsiteY20" fmla="*/ 2179320 h 37810440"/>
                <a:gd name="connsiteX21" fmla="*/ 3200400 w 23439120"/>
                <a:gd name="connsiteY21" fmla="*/ 2179320 h 37810440"/>
                <a:gd name="connsiteX22" fmla="*/ 0 w 23439120"/>
                <a:gd name="connsiteY22" fmla="*/ 1082040 h 37810440"/>
                <a:gd name="connsiteX23" fmla="*/ 0 w 23439120"/>
                <a:gd name="connsiteY23" fmla="*/ 1813560 h 37810440"/>
                <a:gd name="connsiteX24" fmla="*/ 914400 w 23439120"/>
                <a:gd name="connsiteY24" fmla="*/ 1996440 h 37810440"/>
                <a:gd name="connsiteX25" fmla="*/ 1005840 w 23439120"/>
                <a:gd name="connsiteY25" fmla="*/ 3368040 h 37810440"/>
                <a:gd name="connsiteX26" fmla="*/ 1645920 w 23439120"/>
                <a:gd name="connsiteY26" fmla="*/ 3916680 h 37810440"/>
                <a:gd name="connsiteX27" fmla="*/ 1645920 w 23439120"/>
                <a:gd name="connsiteY27" fmla="*/ 3916680 h 37810440"/>
                <a:gd name="connsiteX28" fmla="*/ 2560320 w 23439120"/>
                <a:gd name="connsiteY28" fmla="*/ 3733800 h 37810440"/>
                <a:gd name="connsiteX29" fmla="*/ 3474720 w 23439120"/>
                <a:gd name="connsiteY29" fmla="*/ 3642360 h 37810440"/>
                <a:gd name="connsiteX30" fmla="*/ 6675120 w 23439120"/>
                <a:gd name="connsiteY30" fmla="*/ 5471160 h 37810440"/>
                <a:gd name="connsiteX31" fmla="*/ 9326880 w 23439120"/>
                <a:gd name="connsiteY31" fmla="*/ 6294120 h 37810440"/>
                <a:gd name="connsiteX32" fmla="*/ 9692640 w 23439120"/>
                <a:gd name="connsiteY32" fmla="*/ 7391400 h 37810440"/>
                <a:gd name="connsiteX33" fmla="*/ 11247120 w 23439120"/>
                <a:gd name="connsiteY33" fmla="*/ 8031480 h 37810440"/>
                <a:gd name="connsiteX34" fmla="*/ 12252960 w 23439120"/>
                <a:gd name="connsiteY34" fmla="*/ 9494520 h 37810440"/>
                <a:gd name="connsiteX35" fmla="*/ 12801600 w 23439120"/>
                <a:gd name="connsiteY35" fmla="*/ 10500360 h 37810440"/>
                <a:gd name="connsiteX36" fmla="*/ 12801600 w 23439120"/>
                <a:gd name="connsiteY36" fmla="*/ 12603480 h 37810440"/>
                <a:gd name="connsiteX37" fmla="*/ 13441680 w 23439120"/>
                <a:gd name="connsiteY37" fmla="*/ 15621000 h 37810440"/>
                <a:gd name="connsiteX38" fmla="*/ 13441680 w 23439120"/>
                <a:gd name="connsiteY38" fmla="*/ 16443960 h 37810440"/>
                <a:gd name="connsiteX39" fmla="*/ 12710160 w 23439120"/>
                <a:gd name="connsiteY39" fmla="*/ 17358360 h 37810440"/>
                <a:gd name="connsiteX40" fmla="*/ 12801600 w 23439120"/>
                <a:gd name="connsiteY40" fmla="*/ 25953720 h 37810440"/>
                <a:gd name="connsiteX41" fmla="*/ 13898880 w 23439120"/>
                <a:gd name="connsiteY41" fmla="*/ 29337000 h 37810440"/>
                <a:gd name="connsiteX42" fmla="*/ 13990320 w 23439120"/>
                <a:gd name="connsiteY42" fmla="*/ 29885640 h 37810440"/>
                <a:gd name="connsiteX43" fmla="*/ 14721840 w 23439120"/>
                <a:gd name="connsiteY43" fmla="*/ 30434280 h 37810440"/>
                <a:gd name="connsiteX44" fmla="*/ 13990320 w 23439120"/>
                <a:gd name="connsiteY44" fmla="*/ 31074360 h 37810440"/>
                <a:gd name="connsiteX45" fmla="*/ 13807440 w 23439120"/>
                <a:gd name="connsiteY45" fmla="*/ 33360360 h 37810440"/>
                <a:gd name="connsiteX46" fmla="*/ 13898880 w 23439120"/>
                <a:gd name="connsiteY46" fmla="*/ 34457640 h 37810440"/>
                <a:gd name="connsiteX47" fmla="*/ 12161520 w 23439120"/>
                <a:gd name="connsiteY47" fmla="*/ 34914840 h 37810440"/>
                <a:gd name="connsiteX48" fmla="*/ 12161520 w 23439120"/>
                <a:gd name="connsiteY48" fmla="*/ 35920680 h 37810440"/>
                <a:gd name="connsiteX49" fmla="*/ 13624560 w 23439120"/>
                <a:gd name="connsiteY49" fmla="*/ 36469320 h 37810440"/>
                <a:gd name="connsiteX50" fmla="*/ 14630400 w 23439120"/>
                <a:gd name="connsiteY50" fmla="*/ 36286440 h 37810440"/>
                <a:gd name="connsiteX51" fmla="*/ 16550640 w 23439120"/>
                <a:gd name="connsiteY51" fmla="*/ 36103560 h 37810440"/>
                <a:gd name="connsiteX52" fmla="*/ 17922240 w 23439120"/>
                <a:gd name="connsiteY52" fmla="*/ 35737800 h 37810440"/>
                <a:gd name="connsiteX53" fmla="*/ 18013680 w 23439120"/>
                <a:gd name="connsiteY53" fmla="*/ 34914840 h 37810440"/>
                <a:gd name="connsiteX54" fmla="*/ 17647920 w 23439120"/>
                <a:gd name="connsiteY54" fmla="*/ 32354520 h 37810440"/>
                <a:gd name="connsiteX55" fmla="*/ 17282160 w 23439120"/>
                <a:gd name="connsiteY55" fmla="*/ 31074360 h 37810440"/>
                <a:gd name="connsiteX56" fmla="*/ 17556480 w 23439120"/>
                <a:gd name="connsiteY56" fmla="*/ 29611320 h 37810440"/>
                <a:gd name="connsiteX57" fmla="*/ 17739360 w 23439120"/>
                <a:gd name="connsiteY57" fmla="*/ 26593800 h 37810440"/>
                <a:gd name="connsiteX58" fmla="*/ 17282160 w 23439120"/>
                <a:gd name="connsiteY58" fmla="*/ 26045160 h 37810440"/>
                <a:gd name="connsiteX59" fmla="*/ 17556480 w 23439120"/>
                <a:gd name="connsiteY59" fmla="*/ 25679400 h 37810440"/>
                <a:gd name="connsiteX60" fmla="*/ 18105120 w 23439120"/>
                <a:gd name="connsiteY60" fmla="*/ 27233880 h 37810440"/>
                <a:gd name="connsiteX61" fmla="*/ 18105120 w 23439120"/>
                <a:gd name="connsiteY61" fmla="*/ 28605480 h 37810440"/>
                <a:gd name="connsiteX62" fmla="*/ 18836640 w 23439120"/>
                <a:gd name="connsiteY62" fmla="*/ 34091880 h 37810440"/>
                <a:gd name="connsiteX63" fmla="*/ 18836640 w 23439120"/>
                <a:gd name="connsiteY63" fmla="*/ 35646360 h 37810440"/>
                <a:gd name="connsiteX64" fmla="*/ 19202400 w 23439120"/>
                <a:gd name="connsiteY64" fmla="*/ 35737800 h 37810440"/>
                <a:gd name="connsiteX65" fmla="*/ 17647920 w 23439120"/>
                <a:gd name="connsiteY65" fmla="*/ 36469320 h 37810440"/>
                <a:gd name="connsiteX66" fmla="*/ 18653760 w 23439120"/>
                <a:gd name="connsiteY66" fmla="*/ 37475160 h 37810440"/>
                <a:gd name="connsiteX67" fmla="*/ 21122640 w 23439120"/>
                <a:gd name="connsiteY67" fmla="*/ 37566600 h 37810440"/>
                <a:gd name="connsiteX68" fmla="*/ 23134320 w 23439120"/>
                <a:gd name="connsiteY68" fmla="*/ 36012120 h 37810440"/>
                <a:gd name="connsiteX69" fmla="*/ 22951440 w 23439120"/>
                <a:gd name="connsiteY69" fmla="*/ 34000440 h 37810440"/>
                <a:gd name="connsiteX70" fmla="*/ 22128480 w 23439120"/>
                <a:gd name="connsiteY70" fmla="*/ 32628840 h 37810440"/>
                <a:gd name="connsiteX71" fmla="*/ 21762720 w 23439120"/>
                <a:gd name="connsiteY71" fmla="*/ 27782520 h 37810440"/>
                <a:gd name="connsiteX72" fmla="*/ 20665440 w 23439120"/>
                <a:gd name="connsiteY72" fmla="*/ 25130760 h 37810440"/>
                <a:gd name="connsiteX73" fmla="*/ 20665440 w 23439120"/>
                <a:gd name="connsiteY73" fmla="*/ 21930360 h 37810440"/>
                <a:gd name="connsiteX74" fmla="*/ 20848320 w 23439120"/>
                <a:gd name="connsiteY74" fmla="*/ 18089880 h 37810440"/>
                <a:gd name="connsiteX75" fmla="*/ 20756880 w 23439120"/>
                <a:gd name="connsiteY75" fmla="*/ 16352520 h 37810440"/>
                <a:gd name="connsiteX76" fmla="*/ 20756880 w 23439120"/>
                <a:gd name="connsiteY76" fmla="*/ 14798040 h 37810440"/>
                <a:gd name="connsiteX77" fmla="*/ 21122640 w 23439120"/>
                <a:gd name="connsiteY77" fmla="*/ 12146280 h 37810440"/>
                <a:gd name="connsiteX0" fmla="*/ 21122640 w 23439120"/>
                <a:gd name="connsiteY0" fmla="*/ 12146280 h 37810440"/>
                <a:gd name="connsiteX1" fmla="*/ 21122640 w 23439120"/>
                <a:gd name="connsiteY1" fmla="*/ 6934200 h 37810440"/>
                <a:gd name="connsiteX2" fmla="*/ 19568160 w 23439120"/>
                <a:gd name="connsiteY2" fmla="*/ 5745480 h 37810440"/>
                <a:gd name="connsiteX3" fmla="*/ 18653760 w 23439120"/>
                <a:gd name="connsiteY3" fmla="*/ 4648200 h 37810440"/>
                <a:gd name="connsiteX4" fmla="*/ 19110960 w 23439120"/>
                <a:gd name="connsiteY4" fmla="*/ 3642360 h 37810440"/>
                <a:gd name="connsiteX5" fmla="*/ 19202400 w 23439120"/>
                <a:gd name="connsiteY5" fmla="*/ 3002280 h 37810440"/>
                <a:gd name="connsiteX6" fmla="*/ 19293840 w 23439120"/>
                <a:gd name="connsiteY6" fmla="*/ 1813560 h 37810440"/>
                <a:gd name="connsiteX7" fmla="*/ 17922240 w 23439120"/>
                <a:gd name="connsiteY7" fmla="*/ 259080 h 37810440"/>
                <a:gd name="connsiteX8" fmla="*/ 15819120 w 23439120"/>
                <a:gd name="connsiteY8" fmla="*/ 259080 h 37810440"/>
                <a:gd name="connsiteX9" fmla="*/ 14996160 w 23439120"/>
                <a:gd name="connsiteY9" fmla="*/ 899160 h 37810440"/>
                <a:gd name="connsiteX10" fmla="*/ 14996160 w 23439120"/>
                <a:gd name="connsiteY10" fmla="*/ 1539240 h 37810440"/>
                <a:gd name="connsiteX11" fmla="*/ 14356080 w 23439120"/>
                <a:gd name="connsiteY11" fmla="*/ 2179320 h 37810440"/>
                <a:gd name="connsiteX12" fmla="*/ 14538960 w 23439120"/>
                <a:gd name="connsiteY12" fmla="*/ 2727960 h 37810440"/>
                <a:gd name="connsiteX13" fmla="*/ 14356080 w 23439120"/>
                <a:gd name="connsiteY13" fmla="*/ 3368040 h 37810440"/>
                <a:gd name="connsiteX14" fmla="*/ 14264640 w 23439120"/>
                <a:gd name="connsiteY14" fmla="*/ 4739640 h 37810440"/>
                <a:gd name="connsiteX15" fmla="*/ 14264640 w 23439120"/>
                <a:gd name="connsiteY15" fmla="*/ 4739640 h 37810440"/>
                <a:gd name="connsiteX16" fmla="*/ 14411984 w 23439120"/>
                <a:gd name="connsiteY16" fmla="*/ 5659680 h 37810440"/>
                <a:gd name="connsiteX17" fmla="*/ 11430000 w 23439120"/>
                <a:gd name="connsiteY17" fmla="*/ 5288280 h 37810440"/>
                <a:gd name="connsiteX18" fmla="*/ 8778240 w 23439120"/>
                <a:gd name="connsiteY18" fmla="*/ 4008120 h 37810440"/>
                <a:gd name="connsiteX19" fmla="*/ 6949440 w 23439120"/>
                <a:gd name="connsiteY19" fmla="*/ 3276600 h 37810440"/>
                <a:gd name="connsiteX20" fmla="*/ 3931920 w 23439120"/>
                <a:gd name="connsiteY20" fmla="*/ 2179320 h 37810440"/>
                <a:gd name="connsiteX21" fmla="*/ 3200400 w 23439120"/>
                <a:gd name="connsiteY21" fmla="*/ 2179320 h 37810440"/>
                <a:gd name="connsiteX22" fmla="*/ 0 w 23439120"/>
                <a:gd name="connsiteY22" fmla="*/ 1082040 h 37810440"/>
                <a:gd name="connsiteX23" fmla="*/ 0 w 23439120"/>
                <a:gd name="connsiteY23" fmla="*/ 1813560 h 37810440"/>
                <a:gd name="connsiteX24" fmla="*/ 914400 w 23439120"/>
                <a:gd name="connsiteY24" fmla="*/ 1996440 h 37810440"/>
                <a:gd name="connsiteX25" fmla="*/ 1005840 w 23439120"/>
                <a:gd name="connsiteY25" fmla="*/ 3368040 h 37810440"/>
                <a:gd name="connsiteX26" fmla="*/ 1645920 w 23439120"/>
                <a:gd name="connsiteY26" fmla="*/ 3916680 h 37810440"/>
                <a:gd name="connsiteX27" fmla="*/ 1645920 w 23439120"/>
                <a:gd name="connsiteY27" fmla="*/ 3916680 h 37810440"/>
                <a:gd name="connsiteX28" fmla="*/ 2560320 w 23439120"/>
                <a:gd name="connsiteY28" fmla="*/ 3733800 h 37810440"/>
                <a:gd name="connsiteX29" fmla="*/ 3474720 w 23439120"/>
                <a:gd name="connsiteY29" fmla="*/ 3642360 h 37810440"/>
                <a:gd name="connsiteX30" fmla="*/ 6675120 w 23439120"/>
                <a:gd name="connsiteY30" fmla="*/ 5471160 h 37810440"/>
                <a:gd name="connsiteX31" fmla="*/ 9326880 w 23439120"/>
                <a:gd name="connsiteY31" fmla="*/ 6294120 h 37810440"/>
                <a:gd name="connsiteX32" fmla="*/ 9692640 w 23439120"/>
                <a:gd name="connsiteY32" fmla="*/ 7391400 h 37810440"/>
                <a:gd name="connsiteX33" fmla="*/ 11247120 w 23439120"/>
                <a:gd name="connsiteY33" fmla="*/ 8031480 h 37810440"/>
                <a:gd name="connsiteX34" fmla="*/ 12252960 w 23439120"/>
                <a:gd name="connsiteY34" fmla="*/ 9494520 h 37810440"/>
                <a:gd name="connsiteX35" fmla="*/ 12801600 w 23439120"/>
                <a:gd name="connsiteY35" fmla="*/ 10500360 h 37810440"/>
                <a:gd name="connsiteX36" fmla="*/ 12801600 w 23439120"/>
                <a:gd name="connsiteY36" fmla="*/ 12603480 h 37810440"/>
                <a:gd name="connsiteX37" fmla="*/ 13441680 w 23439120"/>
                <a:gd name="connsiteY37" fmla="*/ 15621000 h 37810440"/>
                <a:gd name="connsiteX38" fmla="*/ 13441680 w 23439120"/>
                <a:gd name="connsiteY38" fmla="*/ 16443960 h 37810440"/>
                <a:gd name="connsiteX39" fmla="*/ 12710160 w 23439120"/>
                <a:gd name="connsiteY39" fmla="*/ 17358360 h 37810440"/>
                <a:gd name="connsiteX40" fmla="*/ 12801600 w 23439120"/>
                <a:gd name="connsiteY40" fmla="*/ 25953720 h 37810440"/>
                <a:gd name="connsiteX41" fmla="*/ 13898880 w 23439120"/>
                <a:gd name="connsiteY41" fmla="*/ 29337000 h 37810440"/>
                <a:gd name="connsiteX42" fmla="*/ 13990320 w 23439120"/>
                <a:gd name="connsiteY42" fmla="*/ 29885640 h 37810440"/>
                <a:gd name="connsiteX43" fmla="*/ 14721840 w 23439120"/>
                <a:gd name="connsiteY43" fmla="*/ 30434280 h 37810440"/>
                <a:gd name="connsiteX44" fmla="*/ 13990320 w 23439120"/>
                <a:gd name="connsiteY44" fmla="*/ 31074360 h 37810440"/>
                <a:gd name="connsiteX45" fmla="*/ 13807440 w 23439120"/>
                <a:gd name="connsiteY45" fmla="*/ 33360360 h 37810440"/>
                <a:gd name="connsiteX46" fmla="*/ 13898880 w 23439120"/>
                <a:gd name="connsiteY46" fmla="*/ 34457640 h 37810440"/>
                <a:gd name="connsiteX47" fmla="*/ 12161520 w 23439120"/>
                <a:gd name="connsiteY47" fmla="*/ 34914840 h 37810440"/>
                <a:gd name="connsiteX48" fmla="*/ 12161520 w 23439120"/>
                <a:gd name="connsiteY48" fmla="*/ 35920680 h 37810440"/>
                <a:gd name="connsiteX49" fmla="*/ 13624560 w 23439120"/>
                <a:gd name="connsiteY49" fmla="*/ 36469320 h 37810440"/>
                <a:gd name="connsiteX50" fmla="*/ 14630400 w 23439120"/>
                <a:gd name="connsiteY50" fmla="*/ 36286440 h 37810440"/>
                <a:gd name="connsiteX51" fmla="*/ 16550640 w 23439120"/>
                <a:gd name="connsiteY51" fmla="*/ 36103560 h 37810440"/>
                <a:gd name="connsiteX52" fmla="*/ 17922240 w 23439120"/>
                <a:gd name="connsiteY52" fmla="*/ 35737800 h 37810440"/>
                <a:gd name="connsiteX53" fmla="*/ 18013680 w 23439120"/>
                <a:gd name="connsiteY53" fmla="*/ 34914840 h 37810440"/>
                <a:gd name="connsiteX54" fmla="*/ 17647920 w 23439120"/>
                <a:gd name="connsiteY54" fmla="*/ 32354520 h 37810440"/>
                <a:gd name="connsiteX55" fmla="*/ 17282160 w 23439120"/>
                <a:gd name="connsiteY55" fmla="*/ 31074360 h 37810440"/>
                <a:gd name="connsiteX56" fmla="*/ 17556480 w 23439120"/>
                <a:gd name="connsiteY56" fmla="*/ 29611320 h 37810440"/>
                <a:gd name="connsiteX57" fmla="*/ 17739360 w 23439120"/>
                <a:gd name="connsiteY57" fmla="*/ 26593800 h 37810440"/>
                <a:gd name="connsiteX58" fmla="*/ 17282160 w 23439120"/>
                <a:gd name="connsiteY58" fmla="*/ 26045160 h 37810440"/>
                <a:gd name="connsiteX59" fmla="*/ 17556480 w 23439120"/>
                <a:gd name="connsiteY59" fmla="*/ 25679400 h 37810440"/>
                <a:gd name="connsiteX60" fmla="*/ 18105120 w 23439120"/>
                <a:gd name="connsiteY60" fmla="*/ 27233880 h 37810440"/>
                <a:gd name="connsiteX61" fmla="*/ 18105120 w 23439120"/>
                <a:gd name="connsiteY61" fmla="*/ 28605480 h 37810440"/>
                <a:gd name="connsiteX62" fmla="*/ 18836640 w 23439120"/>
                <a:gd name="connsiteY62" fmla="*/ 34091880 h 37810440"/>
                <a:gd name="connsiteX63" fmla="*/ 18836640 w 23439120"/>
                <a:gd name="connsiteY63" fmla="*/ 35646360 h 37810440"/>
                <a:gd name="connsiteX64" fmla="*/ 19202400 w 23439120"/>
                <a:gd name="connsiteY64" fmla="*/ 35737800 h 37810440"/>
                <a:gd name="connsiteX65" fmla="*/ 17647920 w 23439120"/>
                <a:gd name="connsiteY65" fmla="*/ 36469320 h 37810440"/>
                <a:gd name="connsiteX66" fmla="*/ 18653760 w 23439120"/>
                <a:gd name="connsiteY66" fmla="*/ 37475160 h 37810440"/>
                <a:gd name="connsiteX67" fmla="*/ 21122640 w 23439120"/>
                <a:gd name="connsiteY67" fmla="*/ 37566600 h 37810440"/>
                <a:gd name="connsiteX68" fmla="*/ 23134320 w 23439120"/>
                <a:gd name="connsiteY68" fmla="*/ 36012120 h 37810440"/>
                <a:gd name="connsiteX69" fmla="*/ 22951440 w 23439120"/>
                <a:gd name="connsiteY69" fmla="*/ 34000440 h 37810440"/>
                <a:gd name="connsiteX70" fmla="*/ 22128480 w 23439120"/>
                <a:gd name="connsiteY70" fmla="*/ 32628840 h 37810440"/>
                <a:gd name="connsiteX71" fmla="*/ 21762720 w 23439120"/>
                <a:gd name="connsiteY71" fmla="*/ 27782520 h 37810440"/>
                <a:gd name="connsiteX72" fmla="*/ 20665440 w 23439120"/>
                <a:gd name="connsiteY72" fmla="*/ 25130760 h 37810440"/>
                <a:gd name="connsiteX73" fmla="*/ 20665440 w 23439120"/>
                <a:gd name="connsiteY73" fmla="*/ 21930360 h 37810440"/>
                <a:gd name="connsiteX74" fmla="*/ 20848320 w 23439120"/>
                <a:gd name="connsiteY74" fmla="*/ 18089880 h 37810440"/>
                <a:gd name="connsiteX75" fmla="*/ 20756880 w 23439120"/>
                <a:gd name="connsiteY75" fmla="*/ 16352520 h 37810440"/>
                <a:gd name="connsiteX76" fmla="*/ 20756880 w 23439120"/>
                <a:gd name="connsiteY76" fmla="*/ 14798040 h 37810440"/>
                <a:gd name="connsiteX77" fmla="*/ 21122640 w 23439120"/>
                <a:gd name="connsiteY77" fmla="*/ 12146280 h 37810440"/>
                <a:gd name="connsiteX0" fmla="*/ 21122640 w 23439120"/>
                <a:gd name="connsiteY0" fmla="*/ 12146280 h 37810440"/>
                <a:gd name="connsiteX1" fmla="*/ 21122640 w 23439120"/>
                <a:gd name="connsiteY1" fmla="*/ 6934200 h 37810440"/>
                <a:gd name="connsiteX2" fmla="*/ 19568160 w 23439120"/>
                <a:gd name="connsiteY2" fmla="*/ 5745480 h 37810440"/>
                <a:gd name="connsiteX3" fmla="*/ 18653760 w 23439120"/>
                <a:gd name="connsiteY3" fmla="*/ 4648200 h 37810440"/>
                <a:gd name="connsiteX4" fmla="*/ 19110960 w 23439120"/>
                <a:gd name="connsiteY4" fmla="*/ 3642360 h 37810440"/>
                <a:gd name="connsiteX5" fmla="*/ 19202400 w 23439120"/>
                <a:gd name="connsiteY5" fmla="*/ 3002280 h 37810440"/>
                <a:gd name="connsiteX6" fmla="*/ 19293840 w 23439120"/>
                <a:gd name="connsiteY6" fmla="*/ 1813560 h 37810440"/>
                <a:gd name="connsiteX7" fmla="*/ 17922240 w 23439120"/>
                <a:gd name="connsiteY7" fmla="*/ 259080 h 37810440"/>
                <a:gd name="connsiteX8" fmla="*/ 15819120 w 23439120"/>
                <a:gd name="connsiteY8" fmla="*/ 259080 h 37810440"/>
                <a:gd name="connsiteX9" fmla="*/ 14996160 w 23439120"/>
                <a:gd name="connsiteY9" fmla="*/ 899160 h 37810440"/>
                <a:gd name="connsiteX10" fmla="*/ 14996160 w 23439120"/>
                <a:gd name="connsiteY10" fmla="*/ 1539240 h 37810440"/>
                <a:gd name="connsiteX11" fmla="*/ 14356080 w 23439120"/>
                <a:gd name="connsiteY11" fmla="*/ 2179320 h 37810440"/>
                <a:gd name="connsiteX12" fmla="*/ 14538960 w 23439120"/>
                <a:gd name="connsiteY12" fmla="*/ 2727960 h 37810440"/>
                <a:gd name="connsiteX13" fmla="*/ 14356080 w 23439120"/>
                <a:gd name="connsiteY13" fmla="*/ 3368040 h 37810440"/>
                <a:gd name="connsiteX14" fmla="*/ 14264640 w 23439120"/>
                <a:gd name="connsiteY14" fmla="*/ 4739640 h 37810440"/>
                <a:gd name="connsiteX15" fmla="*/ 14264640 w 23439120"/>
                <a:gd name="connsiteY15" fmla="*/ 4739640 h 37810440"/>
                <a:gd name="connsiteX16" fmla="*/ 14411984 w 23439120"/>
                <a:gd name="connsiteY16" fmla="*/ 5659680 h 37810440"/>
                <a:gd name="connsiteX17" fmla="*/ 11430000 w 23439120"/>
                <a:gd name="connsiteY17" fmla="*/ 5288280 h 37810440"/>
                <a:gd name="connsiteX18" fmla="*/ 8778240 w 23439120"/>
                <a:gd name="connsiteY18" fmla="*/ 4008120 h 37810440"/>
                <a:gd name="connsiteX19" fmla="*/ 6949440 w 23439120"/>
                <a:gd name="connsiteY19" fmla="*/ 3276600 h 37810440"/>
                <a:gd name="connsiteX20" fmla="*/ 3931920 w 23439120"/>
                <a:gd name="connsiteY20" fmla="*/ 2179320 h 37810440"/>
                <a:gd name="connsiteX21" fmla="*/ 3200400 w 23439120"/>
                <a:gd name="connsiteY21" fmla="*/ 2179320 h 37810440"/>
                <a:gd name="connsiteX22" fmla="*/ 0 w 23439120"/>
                <a:gd name="connsiteY22" fmla="*/ 1082040 h 37810440"/>
                <a:gd name="connsiteX23" fmla="*/ 0 w 23439120"/>
                <a:gd name="connsiteY23" fmla="*/ 1813560 h 37810440"/>
                <a:gd name="connsiteX24" fmla="*/ 914400 w 23439120"/>
                <a:gd name="connsiteY24" fmla="*/ 1996440 h 37810440"/>
                <a:gd name="connsiteX25" fmla="*/ 1005840 w 23439120"/>
                <a:gd name="connsiteY25" fmla="*/ 3368040 h 37810440"/>
                <a:gd name="connsiteX26" fmla="*/ 1645920 w 23439120"/>
                <a:gd name="connsiteY26" fmla="*/ 3916680 h 37810440"/>
                <a:gd name="connsiteX27" fmla="*/ 1645920 w 23439120"/>
                <a:gd name="connsiteY27" fmla="*/ 3916680 h 37810440"/>
                <a:gd name="connsiteX28" fmla="*/ 2560320 w 23439120"/>
                <a:gd name="connsiteY28" fmla="*/ 3733800 h 37810440"/>
                <a:gd name="connsiteX29" fmla="*/ 3474720 w 23439120"/>
                <a:gd name="connsiteY29" fmla="*/ 3642360 h 37810440"/>
                <a:gd name="connsiteX30" fmla="*/ 6675120 w 23439120"/>
                <a:gd name="connsiteY30" fmla="*/ 5471160 h 37810440"/>
                <a:gd name="connsiteX31" fmla="*/ 9326880 w 23439120"/>
                <a:gd name="connsiteY31" fmla="*/ 6294120 h 37810440"/>
                <a:gd name="connsiteX32" fmla="*/ 9692640 w 23439120"/>
                <a:gd name="connsiteY32" fmla="*/ 7391400 h 37810440"/>
                <a:gd name="connsiteX33" fmla="*/ 11247120 w 23439120"/>
                <a:gd name="connsiteY33" fmla="*/ 8031480 h 37810440"/>
                <a:gd name="connsiteX34" fmla="*/ 12252960 w 23439120"/>
                <a:gd name="connsiteY34" fmla="*/ 9494520 h 37810440"/>
                <a:gd name="connsiteX35" fmla="*/ 12801600 w 23439120"/>
                <a:gd name="connsiteY35" fmla="*/ 10500360 h 37810440"/>
                <a:gd name="connsiteX36" fmla="*/ 12801600 w 23439120"/>
                <a:gd name="connsiteY36" fmla="*/ 12603480 h 37810440"/>
                <a:gd name="connsiteX37" fmla="*/ 13441680 w 23439120"/>
                <a:gd name="connsiteY37" fmla="*/ 15621000 h 37810440"/>
                <a:gd name="connsiteX38" fmla="*/ 13441680 w 23439120"/>
                <a:gd name="connsiteY38" fmla="*/ 16443960 h 37810440"/>
                <a:gd name="connsiteX39" fmla="*/ 12710160 w 23439120"/>
                <a:gd name="connsiteY39" fmla="*/ 17358360 h 37810440"/>
                <a:gd name="connsiteX40" fmla="*/ 12801600 w 23439120"/>
                <a:gd name="connsiteY40" fmla="*/ 25953720 h 37810440"/>
                <a:gd name="connsiteX41" fmla="*/ 13898880 w 23439120"/>
                <a:gd name="connsiteY41" fmla="*/ 29337000 h 37810440"/>
                <a:gd name="connsiteX42" fmla="*/ 13990320 w 23439120"/>
                <a:gd name="connsiteY42" fmla="*/ 29885640 h 37810440"/>
                <a:gd name="connsiteX43" fmla="*/ 14721840 w 23439120"/>
                <a:gd name="connsiteY43" fmla="*/ 30434280 h 37810440"/>
                <a:gd name="connsiteX44" fmla="*/ 13990320 w 23439120"/>
                <a:gd name="connsiteY44" fmla="*/ 31074360 h 37810440"/>
                <a:gd name="connsiteX45" fmla="*/ 13807440 w 23439120"/>
                <a:gd name="connsiteY45" fmla="*/ 33360360 h 37810440"/>
                <a:gd name="connsiteX46" fmla="*/ 13898880 w 23439120"/>
                <a:gd name="connsiteY46" fmla="*/ 34457640 h 37810440"/>
                <a:gd name="connsiteX47" fmla="*/ 12161520 w 23439120"/>
                <a:gd name="connsiteY47" fmla="*/ 34914840 h 37810440"/>
                <a:gd name="connsiteX48" fmla="*/ 12161520 w 23439120"/>
                <a:gd name="connsiteY48" fmla="*/ 35920680 h 37810440"/>
                <a:gd name="connsiteX49" fmla="*/ 13624560 w 23439120"/>
                <a:gd name="connsiteY49" fmla="*/ 36469320 h 37810440"/>
                <a:gd name="connsiteX50" fmla="*/ 14630400 w 23439120"/>
                <a:gd name="connsiteY50" fmla="*/ 36286440 h 37810440"/>
                <a:gd name="connsiteX51" fmla="*/ 16550640 w 23439120"/>
                <a:gd name="connsiteY51" fmla="*/ 36103560 h 37810440"/>
                <a:gd name="connsiteX52" fmla="*/ 17922240 w 23439120"/>
                <a:gd name="connsiteY52" fmla="*/ 35737800 h 37810440"/>
                <a:gd name="connsiteX53" fmla="*/ 18013680 w 23439120"/>
                <a:gd name="connsiteY53" fmla="*/ 34914840 h 37810440"/>
                <a:gd name="connsiteX54" fmla="*/ 17647920 w 23439120"/>
                <a:gd name="connsiteY54" fmla="*/ 32354520 h 37810440"/>
                <a:gd name="connsiteX55" fmla="*/ 17282160 w 23439120"/>
                <a:gd name="connsiteY55" fmla="*/ 31074360 h 37810440"/>
                <a:gd name="connsiteX56" fmla="*/ 17556480 w 23439120"/>
                <a:gd name="connsiteY56" fmla="*/ 29611320 h 37810440"/>
                <a:gd name="connsiteX57" fmla="*/ 17739360 w 23439120"/>
                <a:gd name="connsiteY57" fmla="*/ 26593800 h 37810440"/>
                <a:gd name="connsiteX58" fmla="*/ 17282160 w 23439120"/>
                <a:gd name="connsiteY58" fmla="*/ 26045160 h 37810440"/>
                <a:gd name="connsiteX59" fmla="*/ 17556480 w 23439120"/>
                <a:gd name="connsiteY59" fmla="*/ 25679400 h 37810440"/>
                <a:gd name="connsiteX60" fmla="*/ 18105120 w 23439120"/>
                <a:gd name="connsiteY60" fmla="*/ 27233880 h 37810440"/>
                <a:gd name="connsiteX61" fmla="*/ 18105120 w 23439120"/>
                <a:gd name="connsiteY61" fmla="*/ 28605480 h 37810440"/>
                <a:gd name="connsiteX62" fmla="*/ 18836640 w 23439120"/>
                <a:gd name="connsiteY62" fmla="*/ 34091880 h 37810440"/>
                <a:gd name="connsiteX63" fmla="*/ 18836640 w 23439120"/>
                <a:gd name="connsiteY63" fmla="*/ 35646360 h 37810440"/>
                <a:gd name="connsiteX64" fmla="*/ 19202400 w 23439120"/>
                <a:gd name="connsiteY64" fmla="*/ 35737800 h 37810440"/>
                <a:gd name="connsiteX65" fmla="*/ 17647920 w 23439120"/>
                <a:gd name="connsiteY65" fmla="*/ 36469320 h 37810440"/>
                <a:gd name="connsiteX66" fmla="*/ 18653760 w 23439120"/>
                <a:gd name="connsiteY66" fmla="*/ 37475160 h 37810440"/>
                <a:gd name="connsiteX67" fmla="*/ 21122640 w 23439120"/>
                <a:gd name="connsiteY67" fmla="*/ 37566600 h 37810440"/>
                <a:gd name="connsiteX68" fmla="*/ 23134320 w 23439120"/>
                <a:gd name="connsiteY68" fmla="*/ 36012120 h 37810440"/>
                <a:gd name="connsiteX69" fmla="*/ 22951440 w 23439120"/>
                <a:gd name="connsiteY69" fmla="*/ 34000440 h 37810440"/>
                <a:gd name="connsiteX70" fmla="*/ 22128480 w 23439120"/>
                <a:gd name="connsiteY70" fmla="*/ 32628840 h 37810440"/>
                <a:gd name="connsiteX71" fmla="*/ 21762720 w 23439120"/>
                <a:gd name="connsiteY71" fmla="*/ 27782520 h 37810440"/>
                <a:gd name="connsiteX72" fmla="*/ 20665440 w 23439120"/>
                <a:gd name="connsiteY72" fmla="*/ 25130760 h 37810440"/>
                <a:gd name="connsiteX73" fmla="*/ 20665440 w 23439120"/>
                <a:gd name="connsiteY73" fmla="*/ 21930360 h 37810440"/>
                <a:gd name="connsiteX74" fmla="*/ 20848320 w 23439120"/>
                <a:gd name="connsiteY74" fmla="*/ 18089880 h 37810440"/>
                <a:gd name="connsiteX75" fmla="*/ 20756880 w 23439120"/>
                <a:gd name="connsiteY75" fmla="*/ 16352520 h 37810440"/>
                <a:gd name="connsiteX76" fmla="*/ 20756880 w 23439120"/>
                <a:gd name="connsiteY76" fmla="*/ 14798040 h 37810440"/>
                <a:gd name="connsiteX77" fmla="*/ 21122640 w 23439120"/>
                <a:gd name="connsiteY77" fmla="*/ 12146280 h 37810440"/>
                <a:gd name="connsiteX0" fmla="*/ 21122640 w 23439120"/>
                <a:gd name="connsiteY0" fmla="*/ 12146280 h 37810440"/>
                <a:gd name="connsiteX1" fmla="*/ 21122640 w 23439120"/>
                <a:gd name="connsiteY1" fmla="*/ 6934200 h 37810440"/>
                <a:gd name="connsiteX2" fmla="*/ 19568160 w 23439120"/>
                <a:gd name="connsiteY2" fmla="*/ 5745480 h 37810440"/>
                <a:gd name="connsiteX3" fmla="*/ 18653760 w 23439120"/>
                <a:gd name="connsiteY3" fmla="*/ 4648200 h 37810440"/>
                <a:gd name="connsiteX4" fmla="*/ 19110960 w 23439120"/>
                <a:gd name="connsiteY4" fmla="*/ 3642360 h 37810440"/>
                <a:gd name="connsiteX5" fmla="*/ 19202400 w 23439120"/>
                <a:gd name="connsiteY5" fmla="*/ 3002280 h 37810440"/>
                <a:gd name="connsiteX6" fmla="*/ 19293840 w 23439120"/>
                <a:gd name="connsiteY6" fmla="*/ 1813560 h 37810440"/>
                <a:gd name="connsiteX7" fmla="*/ 17922240 w 23439120"/>
                <a:gd name="connsiteY7" fmla="*/ 259080 h 37810440"/>
                <a:gd name="connsiteX8" fmla="*/ 15819120 w 23439120"/>
                <a:gd name="connsiteY8" fmla="*/ 259080 h 37810440"/>
                <a:gd name="connsiteX9" fmla="*/ 14996160 w 23439120"/>
                <a:gd name="connsiteY9" fmla="*/ 899160 h 37810440"/>
                <a:gd name="connsiteX10" fmla="*/ 14996160 w 23439120"/>
                <a:gd name="connsiteY10" fmla="*/ 1539240 h 37810440"/>
                <a:gd name="connsiteX11" fmla="*/ 14356080 w 23439120"/>
                <a:gd name="connsiteY11" fmla="*/ 2179320 h 37810440"/>
                <a:gd name="connsiteX12" fmla="*/ 14538960 w 23439120"/>
                <a:gd name="connsiteY12" fmla="*/ 2727960 h 37810440"/>
                <a:gd name="connsiteX13" fmla="*/ 14356080 w 23439120"/>
                <a:gd name="connsiteY13" fmla="*/ 3368040 h 37810440"/>
                <a:gd name="connsiteX14" fmla="*/ 14264640 w 23439120"/>
                <a:gd name="connsiteY14" fmla="*/ 4739640 h 37810440"/>
                <a:gd name="connsiteX15" fmla="*/ 14264640 w 23439120"/>
                <a:gd name="connsiteY15" fmla="*/ 4739640 h 37810440"/>
                <a:gd name="connsiteX16" fmla="*/ 14411984 w 23439120"/>
                <a:gd name="connsiteY16" fmla="*/ 5659680 h 37810440"/>
                <a:gd name="connsiteX17" fmla="*/ 11430000 w 23439120"/>
                <a:gd name="connsiteY17" fmla="*/ 5288280 h 37810440"/>
                <a:gd name="connsiteX18" fmla="*/ 8778240 w 23439120"/>
                <a:gd name="connsiteY18" fmla="*/ 4008120 h 37810440"/>
                <a:gd name="connsiteX19" fmla="*/ 6949440 w 23439120"/>
                <a:gd name="connsiteY19" fmla="*/ 3276600 h 37810440"/>
                <a:gd name="connsiteX20" fmla="*/ 3931920 w 23439120"/>
                <a:gd name="connsiteY20" fmla="*/ 2179320 h 37810440"/>
                <a:gd name="connsiteX21" fmla="*/ 3200400 w 23439120"/>
                <a:gd name="connsiteY21" fmla="*/ 2179320 h 37810440"/>
                <a:gd name="connsiteX22" fmla="*/ 0 w 23439120"/>
                <a:gd name="connsiteY22" fmla="*/ 1082040 h 37810440"/>
                <a:gd name="connsiteX23" fmla="*/ 0 w 23439120"/>
                <a:gd name="connsiteY23" fmla="*/ 1813560 h 37810440"/>
                <a:gd name="connsiteX24" fmla="*/ 914400 w 23439120"/>
                <a:gd name="connsiteY24" fmla="*/ 1996440 h 37810440"/>
                <a:gd name="connsiteX25" fmla="*/ 1005840 w 23439120"/>
                <a:gd name="connsiteY25" fmla="*/ 3368040 h 37810440"/>
                <a:gd name="connsiteX26" fmla="*/ 1645920 w 23439120"/>
                <a:gd name="connsiteY26" fmla="*/ 3916680 h 37810440"/>
                <a:gd name="connsiteX27" fmla="*/ 1645920 w 23439120"/>
                <a:gd name="connsiteY27" fmla="*/ 3916680 h 37810440"/>
                <a:gd name="connsiteX28" fmla="*/ 2560320 w 23439120"/>
                <a:gd name="connsiteY28" fmla="*/ 3733800 h 37810440"/>
                <a:gd name="connsiteX29" fmla="*/ 3474720 w 23439120"/>
                <a:gd name="connsiteY29" fmla="*/ 3642360 h 37810440"/>
                <a:gd name="connsiteX30" fmla="*/ 6675120 w 23439120"/>
                <a:gd name="connsiteY30" fmla="*/ 5471160 h 37810440"/>
                <a:gd name="connsiteX31" fmla="*/ 9326880 w 23439120"/>
                <a:gd name="connsiteY31" fmla="*/ 6294120 h 37810440"/>
                <a:gd name="connsiteX32" fmla="*/ 9692640 w 23439120"/>
                <a:gd name="connsiteY32" fmla="*/ 7391400 h 37810440"/>
                <a:gd name="connsiteX33" fmla="*/ 11247120 w 23439120"/>
                <a:gd name="connsiteY33" fmla="*/ 8031480 h 37810440"/>
                <a:gd name="connsiteX34" fmla="*/ 12252960 w 23439120"/>
                <a:gd name="connsiteY34" fmla="*/ 9494520 h 37810440"/>
                <a:gd name="connsiteX35" fmla="*/ 12801600 w 23439120"/>
                <a:gd name="connsiteY35" fmla="*/ 10500360 h 37810440"/>
                <a:gd name="connsiteX36" fmla="*/ 12801600 w 23439120"/>
                <a:gd name="connsiteY36" fmla="*/ 12603480 h 37810440"/>
                <a:gd name="connsiteX37" fmla="*/ 13441680 w 23439120"/>
                <a:gd name="connsiteY37" fmla="*/ 15621000 h 37810440"/>
                <a:gd name="connsiteX38" fmla="*/ 13441680 w 23439120"/>
                <a:gd name="connsiteY38" fmla="*/ 16443960 h 37810440"/>
                <a:gd name="connsiteX39" fmla="*/ 12710160 w 23439120"/>
                <a:gd name="connsiteY39" fmla="*/ 17358360 h 37810440"/>
                <a:gd name="connsiteX40" fmla="*/ 12801600 w 23439120"/>
                <a:gd name="connsiteY40" fmla="*/ 25953720 h 37810440"/>
                <a:gd name="connsiteX41" fmla="*/ 13898880 w 23439120"/>
                <a:gd name="connsiteY41" fmla="*/ 29337000 h 37810440"/>
                <a:gd name="connsiteX42" fmla="*/ 13990320 w 23439120"/>
                <a:gd name="connsiteY42" fmla="*/ 29885640 h 37810440"/>
                <a:gd name="connsiteX43" fmla="*/ 14721840 w 23439120"/>
                <a:gd name="connsiteY43" fmla="*/ 30434280 h 37810440"/>
                <a:gd name="connsiteX44" fmla="*/ 13990320 w 23439120"/>
                <a:gd name="connsiteY44" fmla="*/ 31074360 h 37810440"/>
                <a:gd name="connsiteX45" fmla="*/ 13807440 w 23439120"/>
                <a:gd name="connsiteY45" fmla="*/ 33360360 h 37810440"/>
                <a:gd name="connsiteX46" fmla="*/ 13898880 w 23439120"/>
                <a:gd name="connsiteY46" fmla="*/ 34457640 h 37810440"/>
                <a:gd name="connsiteX47" fmla="*/ 12161520 w 23439120"/>
                <a:gd name="connsiteY47" fmla="*/ 34914840 h 37810440"/>
                <a:gd name="connsiteX48" fmla="*/ 12161520 w 23439120"/>
                <a:gd name="connsiteY48" fmla="*/ 35920680 h 37810440"/>
                <a:gd name="connsiteX49" fmla="*/ 13624560 w 23439120"/>
                <a:gd name="connsiteY49" fmla="*/ 36469320 h 37810440"/>
                <a:gd name="connsiteX50" fmla="*/ 14630400 w 23439120"/>
                <a:gd name="connsiteY50" fmla="*/ 36286440 h 37810440"/>
                <a:gd name="connsiteX51" fmla="*/ 16550640 w 23439120"/>
                <a:gd name="connsiteY51" fmla="*/ 36103560 h 37810440"/>
                <a:gd name="connsiteX52" fmla="*/ 17922240 w 23439120"/>
                <a:gd name="connsiteY52" fmla="*/ 35737800 h 37810440"/>
                <a:gd name="connsiteX53" fmla="*/ 18013680 w 23439120"/>
                <a:gd name="connsiteY53" fmla="*/ 34914840 h 37810440"/>
                <a:gd name="connsiteX54" fmla="*/ 17647920 w 23439120"/>
                <a:gd name="connsiteY54" fmla="*/ 32354520 h 37810440"/>
                <a:gd name="connsiteX55" fmla="*/ 17282160 w 23439120"/>
                <a:gd name="connsiteY55" fmla="*/ 31074360 h 37810440"/>
                <a:gd name="connsiteX56" fmla="*/ 17556480 w 23439120"/>
                <a:gd name="connsiteY56" fmla="*/ 29611320 h 37810440"/>
                <a:gd name="connsiteX57" fmla="*/ 17739360 w 23439120"/>
                <a:gd name="connsiteY57" fmla="*/ 26593800 h 37810440"/>
                <a:gd name="connsiteX58" fmla="*/ 17282160 w 23439120"/>
                <a:gd name="connsiteY58" fmla="*/ 26045160 h 37810440"/>
                <a:gd name="connsiteX59" fmla="*/ 17556480 w 23439120"/>
                <a:gd name="connsiteY59" fmla="*/ 25679400 h 37810440"/>
                <a:gd name="connsiteX60" fmla="*/ 18105120 w 23439120"/>
                <a:gd name="connsiteY60" fmla="*/ 27233880 h 37810440"/>
                <a:gd name="connsiteX61" fmla="*/ 18105120 w 23439120"/>
                <a:gd name="connsiteY61" fmla="*/ 28605480 h 37810440"/>
                <a:gd name="connsiteX62" fmla="*/ 18836640 w 23439120"/>
                <a:gd name="connsiteY62" fmla="*/ 34091880 h 37810440"/>
                <a:gd name="connsiteX63" fmla="*/ 18836640 w 23439120"/>
                <a:gd name="connsiteY63" fmla="*/ 35646360 h 37810440"/>
                <a:gd name="connsiteX64" fmla="*/ 19202400 w 23439120"/>
                <a:gd name="connsiteY64" fmla="*/ 35737800 h 37810440"/>
                <a:gd name="connsiteX65" fmla="*/ 17647920 w 23439120"/>
                <a:gd name="connsiteY65" fmla="*/ 36469320 h 37810440"/>
                <a:gd name="connsiteX66" fmla="*/ 18653760 w 23439120"/>
                <a:gd name="connsiteY66" fmla="*/ 37475160 h 37810440"/>
                <a:gd name="connsiteX67" fmla="*/ 21122640 w 23439120"/>
                <a:gd name="connsiteY67" fmla="*/ 37566600 h 37810440"/>
                <a:gd name="connsiteX68" fmla="*/ 23134320 w 23439120"/>
                <a:gd name="connsiteY68" fmla="*/ 36012120 h 37810440"/>
                <a:gd name="connsiteX69" fmla="*/ 22951440 w 23439120"/>
                <a:gd name="connsiteY69" fmla="*/ 34000440 h 37810440"/>
                <a:gd name="connsiteX70" fmla="*/ 22128480 w 23439120"/>
                <a:gd name="connsiteY70" fmla="*/ 32628840 h 37810440"/>
                <a:gd name="connsiteX71" fmla="*/ 21762720 w 23439120"/>
                <a:gd name="connsiteY71" fmla="*/ 27782520 h 37810440"/>
                <a:gd name="connsiteX72" fmla="*/ 20665440 w 23439120"/>
                <a:gd name="connsiteY72" fmla="*/ 25130760 h 37810440"/>
                <a:gd name="connsiteX73" fmla="*/ 20665440 w 23439120"/>
                <a:gd name="connsiteY73" fmla="*/ 21930360 h 37810440"/>
                <a:gd name="connsiteX74" fmla="*/ 20848320 w 23439120"/>
                <a:gd name="connsiteY74" fmla="*/ 18089880 h 37810440"/>
                <a:gd name="connsiteX75" fmla="*/ 20756880 w 23439120"/>
                <a:gd name="connsiteY75" fmla="*/ 16352520 h 37810440"/>
                <a:gd name="connsiteX76" fmla="*/ 20756880 w 23439120"/>
                <a:gd name="connsiteY76" fmla="*/ 14798040 h 37810440"/>
                <a:gd name="connsiteX77" fmla="*/ 21122640 w 23439120"/>
                <a:gd name="connsiteY77" fmla="*/ 12146280 h 37810440"/>
                <a:gd name="connsiteX0" fmla="*/ 21122640 w 23439120"/>
                <a:gd name="connsiteY0" fmla="*/ 12146280 h 37810440"/>
                <a:gd name="connsiteX1" fmla="*/ 21122640 w 23439120"/>
                <a:gd name="connsiteY1" fmla="*/ 6934200 h 37810440"/>
                <a:gd name="connsiteX2" fmla="*/ 19568160 w 23439120"/>
                <a:gd name="connsiteY2" fmla="*/ 5745480 h 37810440"/>
                <a:gd name="connsiteX3" fmla="*/ 18653760 w 23439120"/>
                <a:gd name="connsiteY3" fmla="*/ 4648200 h 37810440"/>
                <a:gd name="connsiteX4" fmla="*/ 19110960 w 23439120"/>
                <a:gd name="connsiteY4" fmla="*/ 3642360 h 37810440"/>
                <a:gd name="connsiteX5" fmla="*/ 19202400 w 23439120"/>
                <a:gd name="connsiteY5" fmla="*/ 3002280 h 37810440"/>
                <a:gd name="connsiteX6" fmla="*/ 19293840 w 23439120"/>
                <a:gd name="connsiteY6" fmla="*/ 1813560 h 37810440"/>
                <a:gd name="connsiteX7" fmla="*/ 17922240 w 23439120"/>
                <a:gd name="connsiteY7" fmla="*/ 259080 h 37810440"/>
                <a:gd name="connsiteX8" fmla="*/ 15819120 w 23439120"/>
                <a:gd name="connsiteY8" fmla="*/ 259080 h 37810440"/>
                <a:gd name="connsiteX9" fmla="*/ 14996160 w 23439120"/>
                <a:gd name="connsiteY9" fmla="*/ 899160 h 37810440"/>
                <a:gd name="connsiteX10" fmla="*/ 14996160 w 23439120"/>
                <a:gd name="connsiteY10" fmla="*/ 1539240 h 37810440"/>
                <a:gd name="connsiteX11" fmla="*/ 14356080 w 23439120"/>
                <a:gd name="connsiteY11" fmla="*/ 2179320 h 37810440"/>
                <a:gd name="connsiteX12" fmla="*/ 14538960 w 23439120"/>
                <a:gd name="connsiteY12" fmla="*/ 2727960 h 37810440"/>
                <a:gd name="connsiteX13" fmla="*/ 14356080 w 23439120"/>
                <a:gd name="connsiteY13" fmla="*/ 3368040 h 37810440"/>
                <a:gd name="connsiteX14" fmla="*/ 14264640 w 23439120"/>
                <a:gd name="connsiteY14" fmla="*/ 4739640 h 37810440"/>
                <a:gd name="connsiteX15" fmla="*/ 14264640 w 23439120"/>
                <a:gd name="connsiteY15" fmla="*/ 4739640 h 37810440"/>
                <a:gd name="connsiteX16" fmla="*/ 14411984 w 23439120"/>
                <a:gd name="connsiteY16" fmla="*/ 5659680 h 37810440"/>
                <a:gd name="connsiteX17" fmla="*/ 11430000 w 23439120"/>
                <a:gd name="connsiteY17" fmla="*/ 5288280 h 37810440"/>
                <a:gd name="connsiteX18" fmla="*/ 8778240 w 23439120"/>
                <a:gd name="connsiteY18" fmla="*/ 4008120 h 37810440"/>
                <a:gd name="connsiteX19" fmla="*/ 6949440 w 23439120"/>
                <a:gd name="connsiteY19" fmla="*/ 3276600 h 37810440"/>
                <a:gd name="connsiteX20" fmla="*/ 3931920 w 23439120"/>
                <a:gd name="connsiteY20" fmla="*/ 2179320 h 37810440"/>
                <a:gd name="connsiteX21" fmla="*/ 3200400 w 23439120"/>
                <a:gd name="connsiteY21" fmla="*/ 2179320 h 37810440"/>
                <a:gd name="connsiteX22" fmla="*/ 0 w 23439120"/>
                <a:gd name="connsiteY22" fmla="*/ 1082040 h 37810440"/>
                <a:gd name="connsiteX23" fmla="*/ 0 w 23439120"/>
                <a:gd name="connsiteY23" fmla="*/ 1813560 h 37810440"/>
                <a:gd name="connsiteX24" fmla="*/ 914400 w 23439120"/>
                <a:gd name="connsiteY24" fmla="*/ 1996440 h 37810440"/>
                <a:gd name="connsiteX25" fmla="*/ 1005840 w 23439120"/>
                <a:gd name="connsiteY25" fmla="*/ 3368040 h 37810440"/>
                <a:gd name="connsiteX26" fmla="*/ 1645920 w 23439120"/>
                <a:gd name="connsiteY26" fmla="*/ 3916680 h 37810440"/>
                <a:gd name="connsiteX27" fmla="*/ 1645920 w 23439120"/>
                <a:gd name="connsiteY27" fmla="*/ 3916680 h 37810440"/>
                <a:gd name="connsiteX28" fmla="*/ 2560320 w 23439120"/>
                <a:gd name="connsiteY28" fmla="*/ 3733800 h 37810440"/>
                <a:gd name="connsiteX29" fmla="*/ 3474720 w 23439120"/>
                <a:gd name="connsiteY29" fmla="*/ 3642360 h 37810440"/>
                <a:gd name="connsiteX30" fmla="*/ 6675120 w 23439120"/>
                <a:gd name="connsiteY30" fmla="*/ 5471160 h 37810440"/>
                <a:gd name="connsiteX31" fmla="*/ 9326880 w 23439120"/>
                <a:gd name="connsiteY31" fmla="*/ 6294120 h 37810440"/>
                <a:gd name="connsiteX32" fmla="*/ 9692640 w 23439120"/>
                <a:gd name="connsiteY32" fmla="*/ 7391400 h 37810440"/>
                <a:gd name="connsiteX33" fmla="*/ 11247120 w 23439120"/>
                <a:gd name="connsiteY33" fmla="*/ 8031480 h 37810440"/>
                <a:gd name="connsiteX34" fmla="*/ 12252960 w 23439120"/>
                <a:gd name="connsiteY34" fmla="*/ 9494520 h 37810440"/>
                <a:gd name="connsiteX35" fmla="*/ 12801600 w 23439120"/>
                <a:gd name="connsiteY35" fmla="*/ 10500360 h 37810440"/>
                <a:gd name="connsiteX36" fmla="*/ 12801600 w 23439120"/>
                <a:gd name="connsiteY36" fmla="*/ 12603480 h 37810440"/>
                <a:gd name="connsiteX37" fmla="*/ 13441680 w 23439120"/>
                <a:gd name="connsiteY37" fmla="*/ 15621000 h 37810440"/>
                <a:gd name="connsiteX38" fmla="*/ 13441680 w 23439120"/>
                <a:gd name="connsiteY38" fmla="*/ 16443960 h 37810440"/>
                <a:gd name="connsiteX39" fmla="*/ 12710160 w 23439120"/>
                <a:gd name="connsiteY39" fmla="*/ 17358360 h 37810440"/>
                <a:gd name="connsiteX40" fmla="*/ 12801600 w 23439120"/>
                <a:gd name="connsiteY40" fmla="*/ 25953720 h 37810440"/>
                <a:gd name="connsiteX41" fmla="*/ 13898880 w 23439120"/>
                <a:gd name="connsiteY41" fmla="*/ 29337000 h 37810440"/>
                <a:gd name="connsiteX42" fmla="*/ 13990320 w 23439120"/>
                <a:gd name="connsiteY42" fmla="*/ 29885640 h 37810440"/>
                <a:gd name="connsiteX43" fmla="*/ 14721840 w 23439120"/>
                <a:gd name="connsiteY43" fmla="*/ 30434280 h 37810440"/>
                <a:gd name="connsiteX44" fmla="*/ 13990320 w 23439120"/>
                <a:gd name="connsiteY44" fmla="*/ 31074360 h 37810440"/>
                <a:gd name="connsiteX45" fmla="*/ 13807440 w 23439120"/>
                <a:gd name="connsiteY45" fmla="*/ 33360360 h 37810440"/>
                <a:gd name="connsiteX46" fmla="*/ 13898880 w 23439120"/>
                <a:gd name="connsiteY46" fmla="*/ 34457640 h 37810440"/>
                <a:gd name="connsiteX47" fmla="*/ 12161520 w 23439120"/>
                <a:gd name="connsiteY47" fmla="*/ 34914840 h 37810440"/>
                <a:gd name="connsiteX48" fmla="*/ 12161520 w 23439120"/>
                <a:gd name="connsiteY48" fmla="*/ 35920680 h 37810440"/>
                <a:gd name="connsiteX49" fmla="*/ 13624560 w 23439120"/>
                <a:gd name="connsiteY49" fmla="*/ 36469320 h 37810440"/>
                <a:gd name="connsiteX50" fmla="*/ 14630400 w 23439120"/>
                <a:gd name="connsiteY50" fmla="*/ 36286440 h 37810440"/>
                <a:gd name="connsiteX51" fmla="*/ 16550640 w 23439120"/>
                <a:gd name="connsiteY51" fmla="*/ 36103560 h 37810440"/>
                <a:gd name="connsiteX52" fmla="*/ 17922240 w 23439120"/>
                <a:gd name="connsiteY52" fmla="*/ 35737800 h 37810440"/>
                <a:gd name="connsiteX53" fmla="*/ 18013680 w 23439120"/>
                <a:gd name="connsiteY53" fmla="*/ 34914840 h 37810440"/>
                <a:gd name="connsiteX54" fmla="*/ 17647920 w 23439120"/>
                <a:gd name="connsiteY54" fmla="*/ 32354520 h 37810440"/>
                <a:gd name="connsiteX55" fmla="*/ 17282160 w 23439120"/>
                <a:gd name="connsiteY55" fmla="*/ 31074360 h 37810440"/>
                <a:gd name="connsiteX56" fmla="*/ 17556480 w 23439120"/>
                <a:gd name="connsiteY56" fmla="*/ 29611320 h 37810440"/>
                <a:gd name="connsiteX57" fmla="*/ 17739360 w 23439120"/>
                <a:gd name="connsiteY57" fmla="*/ 26593800 h 37810440"/>
                <a:gd name="connsiteX58" fmla="*/ 17282160 w 23439120"/>
                <a:gd name="connsiteY58" fmla="*/ 26045160 h 37810440"/>
                <a:gd name="connsiteX59" fmla="*/ 17556480 w 23439120"/>
                <a:gd name="connsiteY59" fmla="*/ 25679400 h 37810440"/>
                <a:gd name="connsiteX60" fmla="*/ 18105120 w 23439120"/>
                <a:gd name="connsiteY60" fmla="*/ 27233880 h 37810440"/>
                <a:gd name="connsiteX61" fmla="*/ 18105120 w 23439120"/>
                <a:gd name="connsiteY61" fmla="*/ 28605480 h 37810440"/>
                <a:gd name="connsiteX62" fmla="*/ 18836640 w 23439120"/>
                <a:gd name="connsiteY62" fmla="*/ 34091880 h 37810440"/>
                <a:gd name="connsiteX63" fmla="*/ 18836640 w 23439120"/>
                <a:gd name="connsiteY63" fmla="*/ 35646360 h 37810440"/>
                <a:gd name="connsiteX64" fmla="*/ 19202400 w 23439120"/>
                <a:gd name="connsiteY64" fmla="*/ 35737800 h 37810440"/>
                <a:gd name="connsiteX65" fmla="*/ 17647920 w 23439120"/>
                <a:gd name="connsiteY65" fmla="*/ 36469320 h 37810440"/>
                <a:gd name="connsiteX66" fmla="*/ 18653760 w 23439120"/>
                <a:gd name="connsiteY66" fmla="*/ 37475160 h 37810440"/>
                <a:gd name="connsiteX67" fmla="*/ 21122640 w 23439120"/>
                <a:gd name="connsiteY67" fmla="*/ 37566600 h 37810440"/>
                <a:gd name="connsiteX68" fmla="*/ 23134320 w 23439120"/>
                <a:gd name="connsiteY68" fmla="*/ 36012120 h 37810440"/>
                <a:gd name="connsiteX69" fmla="*/ 22951440 w 23439120"/>
                <a:gd name="connsiteY69" fmla="*/ 34000440 h 37810440"/>
                <a:gd name="connsiteX70" fmla="*/ 22128480 w 23439120"/>
                <a:gd name="connsiteY70" fmla="*/ 32628840 h 37810440"/>
                <a:gd name="connsiteX71" fmla="*/ 21762720 w 23439120"/>
                <a:gd name="connsiteY71" fmla="*/ 27782520 h 37810440"/>
                <a:gd name="connsiteX72" fmla="*/ 20665440 w 23439120"/>
                <a:gd name="connsiteY72" fmla="*/ 25130760 h 37810440"/>
                <a:gd name="connsiteX73" fmla="*/ 20665440 w 23439120"/>
                <a:gd name="connsiteY73" fmla="*/ 21930360 h 37810440"/>
                <a:gd name="connsiteX74" fmla="*/ 20848320 w 23439120"/>
                <a:gd name="connsiteY74" fmla="*/ 18089880 h 37810440"/>
                <a:gd name="connsiteX75" fmla="*/ 20756880 w 23439120"/>
                <a:gd name="connsiteY75" fmla="*/ 16352520 h 37810440"/>
                <a:gd name="connsiteX76" fmla="*/ 20756880 w 23439120"/>
                <a:gd name="connsiteY76" fmla="*/ 14798040 h 37810440"/>
                <a:gd name="connsiteX77" fmla="*/ 21122640 w 23439120"/>
                <a:gd name="connsiteY77" fmla="*/ 12146280 h 37810440"/>
                <a:gd name="connsiteX0" fmla="*/ 21122640 w 23439120"/>
                <a:gd name="connsiteY0" fmla="*/ 12146280 h 37810440"/>
                <a:gd name="connsiteX1" fmla="*/ 21122640 w 23439120"/>
                <a:gd name="connsiteY1" fmla="*/ 6934200 h 37810440"/>
                <a:gd name="connsiteX2" fmla="*/ 19568160 w 23439120"/>
                <a:gd name="connsiteY2" fmla="*/ 5745480 h 37810440"/>
                <a:gd name="connsiteX3" fmla="*/ 18653760 w 23439120"/>
                <a:gd name="connsiteY3" fmla="*/ 4648200 h 37810440"/>
                <a:gd name="connsiteX4" fmla="*/ 19110960 w 23439120"/>
                <a:gd name="connsiteY4" fmla="*/ 3642360 h 37810440"/>
                <a:gd name="connsiteX5" fmla="*/ 19202400 w 23439120"/>
                <a:gd name="connsiteY5" fmla="*/ 3002280 h 37810440"/>
                <a:gd name="connsiteX6" fmla="*/ 19293840 w 23439120"/>
                <a:gd name="connsiteY6" fmla="*/ 1813560 h 37810440"/>
                <a:gd name="connsiteX7" fmla="*/ 17922240 w 23439120"/>
                <a:gd name="connsiteY7" fmla="*/ 259080 h 37810440"/>
                <a:gd name="connsiteX8" fmla="*/ 15819120 w 23439120"/>
                <a:gd name="connsiteY8" fmla="*/ 259080 h 37810440"/>
                <a:gd name="connsiteX9" fmla="*/ 14996160 w 23439120"/>
                <a:gd name="connsiteY9" fmla="*/ 899160 h 37810440"/>
                <a:gd name="connsiteX10" fmla="*/ 14996160 w 23439120"/>
                <a:gd name="connsiteY10" fmla="*/ 1539240 h 37810440"/>
                <a:gd name="connsiteX11" fmla="*/ 14356080 w 23439120"/>
                <a:gd name="connsiteY11" fmla="*/ 2179320 h 37810440"/>
                <a:gd name="connsiteX12" fmla="*/ 14538960 w 23439120"/>
                <a:gd name="connsiteY12" fmla="*/ 2727960 h 37810440"/>
                <a:gd name="connsiteX13" fmla="*/ 14356080 w 23439120"/>
                <a:gd name="connsiteY13" fmla="*/ 3368040 h 37810440"/>
                <a:gd name="connsiteX14" fmla="*/ 14264640 w 23439120"/>
                <a:gd name="connsiteY14" fmla="*/ 4739640 h 37810440"/>
                <a:gd name="connsiteX15" fmla="*/ 14264640 w 23439120"/>
                <a:gd name="connsiteY15" fmla="*/ 4739640 h 37810440"/>
                <a:gd name="connsiteX16" fmla="*/ 14411984 w 23439120"/>
                <a:gd name="connsiteY16" fmla="*/ 5659680 h 37810440"/>
                <a:gd name="connsiteX17" fmla="*/ 11430000 w 23439120"/>
                <a:gd name="connsiteY17" fmla="*/ 5288280 h 37810440"/>
                <a:gd name="connsiteX18" fmla="*/ 8778240 w 23439120"/>
                <a:gd name="connsiteY18" fmla="*/ 4008120 h 37810440"/>
                <a:gd name="connsiteX19" fmla="*/ 6949440 w 23439120"/>
                <a:gd name="connsiteY19" fmla="*/ 3276600 h 37810440"/>
                <a:gd name="connsiteX20" fmla="*/ 3931920 w 23439120"/>
                <a:gd name="connsiteY20" fmla="*/ 2179320 h 37810440"/>
                <a:gd name="connsiteX21" fmla="*/ 3200400 w 23439120"/>
                <a:gd name="connsiteY21" fmla="*/ 2179320 h 37810440"/>
                <a:gd name="connsiteX22" fmla="*/ 0 w 23439120"/>
                <a:gd name="connsiteY22" fmla="*/ 1082040 h 37810440"/>
                <a:gd name="connsiteX23" fmla="*/ 0 w 23439120"/>
                <a:gd name="connsiteY23" fmla="*/ 1813560 h 37810440"/>
                <a:gd name="connsiteX24" fmla="*/ 914400 w 23439120"/>
                <a:gd name="connsiteY24" fmla="*/ 1996440 h 37810440"/>
                <a:gd name="connsiteX25" fmla="*/ 1005840 w 23439120"/>
                <a:gd name="connsiteY25" fmla="*/ 3368040 h 37810440"/>
                <a:gd name="connsiteX26" fmla="*/ 1645920 w 23439120"/>
                <a:gd name="connsiteY26" fmla="*/ 3916680 h 37810440"/>
                <a:gd name="connsiteX27" fmla="*/ 1645920 w 23439120"/>
                <a:gd name="connsiteY27" fmla="*/ 3916680 h 37810440"/>
                <a:gd name="connsiteX28" fmla="*/ 2560320 w 23439120"/>
                <a:gd name="connsiteY28" fmla="*/ 3733800 h 37810440"/>
                <a:gd name="connsiteX29" fmla="*/ 3474720 w 23439120"/>
                <a:gd name="connsiteY29" fmla="*/ 3642360 h 37810440"/>
                <a:gd name="connsiteX30" fmla="*/ 6675120 w 23439120"/>
                <a:gd name="connsiteY30" fmla="*/ 5471160 h 37810440"/>
                <a:gd name="connsiteX31" fmla="*/ 9326880 w 23439120"/>
                <a:gd name="connsiteY31" fmla="*/ 6294120 h 37810440"/>
                <a:gd name="connsiteX32" fmla="*/ 9692640 w 23439120"/>
                <a:gd name="connsiteY32" fmla="*/ 7391400 h 37810440"/>
                <a:gd name="connsiteX33" fmla="*/ 11247120 w 23439120"/>
                <a:gd name="connsiteY33" fmla="*/ 8031480 h 37810440"/>
                <a:gd name="connsiteX34" fmla="*/ 12252960 w 23439120"/>
                <a:gd name="connsiteY34" fmla="*/ 9494520 h 37810440"/>
                <a:gd name="connsiteX35" fmla="*/ 12801600 w 23439120"/>
                <a:gd name="connsiteY35" fmla="*/ 10500360 h 37810440"/>
                <a:gd name="connsiteX36" fmla="*/ 12801600 w 23439120"/>
                <a:gd name="connsiteY36" fmla="*/ 12603480 h 37810440"/>
                <a:gd name="connsiteX37" fmla="*/ 13441680 w 23439120"/>
                <a:gd name="connsiteY37" fmla="*/ 15621000 h 37810440"/>
                <a:gd name="connsiteX38" fmla="*/ 13441680 w 23439120"/>
                <a:gd name="connsiteY38" fmla="*/ 16443960 h 37810440"/>
                <a:gd name="connsiteX39" fmla="*/ 12710160 w 23439120"/>
                <a:gd name="connsiteY39" fmla="*/ 17358360 h 37810440"/>
                <a:gd name="connsiteX40" fmla="*/ 12801600 w 23439120"/>
                <a:gd name="connsiteY40" fmla="*/ 25953720 h 37810440"/>
                <a:gd name="connsiteX41" fmla="*/ 13898880 w 23439120"/>
                <a:gd name="connsiteY41" fmla="*/ 29337000 h 37810440"/>
                <a:gd name="connsiteX42" fmla="*/ 13990320 w 23439120"/>
                <a:gd name="connsiteY42" fmla="*/ 29885640 h 37810440"/>
                <a:gd name="connsiteX43" fmla="*/ 14721840 w 23439120"/>
                <a:gd name="connsiteY43" fmla="*/ 30434280 h 37810440"/>
                <a:gd name="connsiteX44" fmla="*/ 13990320 w 23439120"/>
                <a:gd name="connsiteY44" fmla="*/ 31074360 h 37810440"/>
                <a:gd name="connsiteX45" fmla="*/ 13807440 w 23439120"/>
                <a:gd name="connsiteY45" fmla="*/ 33360360 h 37810440"/>
                <a:gd name="connsiteX46" fmla="*/ 13898880 w 23439120"/>
                <a:gd name="connsiteY46" fmla="*/ 34457640 h 37810440"/>
                <a:gd name="connsiteX47" fmla="*/ 12161520 w 23439120"/>
                <a:gd name="connsiteY47" fmla="*/ 34914840 h 37810440"/>
                <a:gd name="connsiteX48" fmla="*/ 12161520 w 23439120"/>
                <a:gd name="connsiteY48" fmla="*/ 35920680 h 37810440"/>
                <a:gd name="connsiteX49" fmla="*/ 13624560 w 23439120"/>
                <a:gd name="connsiteY49" fmla="*/ 36469320 h 37810440"/>
                <a:gd name="connsiteX50" fmla="*/ 14630400 w 23439120"/>
                <a:gd name="connsiteY50" fmla="*/ 36286440 h 37810440"/>
                <a:gd name="connsiteX51" fmla="*/ 16550640 w 23439120"/>
                <a:gd name="connsiteY51" fmla="*/ 36103560 h 37810440"/>
                <a:gd name="connsiteX52" fmla="*/ 17922240 w 23439120"/>
                <a:gd name="connsiteY52" fmla="*/ 35737800 h 37810440"/>
                <a:gd name="connsiteX53" fmla="*/ 18013680 w 23439120"/>
                <a:gd name="connsiteY53" fmla="*/ 34914840 h 37810440"/>
                <a:gd name="connsiteX54" fmla="*/ 17647920 w 23439120"/>
                <a:gd name="connsiteY54" fmla="*/ 32354520 h 37810440"/>
                <a:gd name="connsiteX55" fmla="*/ 17282160 w 23439120"/>
                <a:gd name="connsiteY55" fmla="*/ 31074360 h 37810440"/>
                <a:gd name="connsiteX56" fmla="*/ 17556480 w 23439120"/>
                <a:gd name="connsiteY56" fmla="*/ 29611320 h 37810440"/>
                <a:gd name="connsiteX57" fmla="*/ 17739360 w 23439120"/>
                <a:gd name="connsiteY57" fmla="*/ 26593800 h 37810440"/>
                <a:gd name="connsiteX58" fmla="*/ 17282160 w 23439120"/>
                <a:gd name="connsiteY58" fmla="*/ 26045160 h 37810440"/>
                <a:gd name="connsiteX59" fmla="*/ 17556480 w 23439120"/>
                <a:gd name="connsiteY59" fmla="*/ 25679400 h 37810440"/>
                <a:gd name="connsiteX60" fmla="*/ 18105120 w 23439120"/>
                <a:gd name="connsiteY60" fmla="*/ 27233880 h 37810440"/>
                <a:gd name="connsiteX61" fmla="*/ 18105120 w 23439120"/>
                <a:gd name="connsiteY61" fmla="*/ 28605480 h 37810440"/>
                <a:gd name="connsiteX62" fmla="*/ 18836640 w 23439120"/>
                <a:gd name="connsiteY62" fmla="*/ 34091880 h 37810440"/>
                <a:gd name="connsiteX63" fmla="*/ 18836640 w 23439120"/>
                <a:gd name="connsiteY63" fmla="*/ 35646360 h 37810440"/>
                <a:gd name="connsiteX64" fmla="*/ 19202400 w 23439120"/>
                <a:gd name="connsiteY64" fmla="*/ 35737800 h 37810440"/>
                <a:gd name="connsiteX65" fmla="*/ 17647920 w 23439120"/>
                <a:gd name="connsiteY65" fmla="*/ 36469320 h 37810440"/>
                <a:gd name="connsiteX66" fmla="*/ 18653760 w 23439120"/>
                <a:gd name="connsiteY66" fmla="*/ 37475160 h 37810440"/>
                <a:gd name="connsiteX67" fmla="*/ 21122640 w 23439120"/>
                <a:gd name="connsiteY67" fmla="*/ 37566600 h 37810440"/>
                <a:gd name="connsiteX68" fmla="*/ 23134320 w 23439120"/>
                <a:gd name="connsiteY68" fmla="*/ 36012120 h 37810440"/>
                <a:gd name="connsiteX69" fmla="*/ 22951440 w 23439120"/>
                <a:gd name="connsiteY69" fmla="*/ 34000440 h 37810440"/>
                <a:gd name="connsiteX70" fmla="*/ 22128480 w 23439120"/>
                <a:gd name="connsiteY70" fmla="*/ 32628840 h 37810440"/>
                <a:gd name="connsiteX71" fmla="*/ 21762720 w 23439120"/>
                <a:gd name="connsiteY71" fmla="*/ 27782520 h 37810440"/>
                <a:gd name="connsiteX72" fmla="*/ 20665440 w 23439120"/>
                <a:gd name="connsiteY72" fmla="*/ 25130760 h 37810440"/>
                <a:gd name="connsiteX73" fmla="*/ 20665440 w 23439120"/>
                <a:gd name="connsiteY73" fmla="*/ 21930360 h 37810440"/>
                <a:gd name="connsiteX74" fmla="*/ 20848320 w 23439120"/>
                <a:gd name="connsiteY74" fmla="*/ 18089880 h 37810440"/>
                <a:gd name="connsiteX75" fmla="*/ 20756880 w 23439120"/>
                <a:gd name="connsiteY75" fmla="*/ 16352520 h 37810440"/>
                <a:gd name="connsiteX76" fmla="*/ 20756880 w 23439120"/>
                <a:gd name="connsiteY76" fmla="*/ 14798040 h 37810440"/>
                <a:gd name="connsiteX77" fmla="*/ 21122640 w 23439120"/>
                <a:gd name="connsiteY77" fmla="*/ 12146280 h 37810440"/>
                <a:gd name="connsiteX0" fmla="*/ 21122640 w 23439120"/>
                <a:gd name="connsiteY0" fmla="*/ 12146280 h 37810440"/>
                <a:gd name="connsiteX1" fmla="*/ 21122640 w 23439120"/>
                <a:gd name="connsiteY1" fmla="*/ 6934200 h 37810440"/>
                <a:gd name="connsiteX2" fmla="*/ 19568160 w 23439120"/>
                <a:gd name="connsiteY2" fmla="*/ 5745480 h 37810440"/>
                <a:gd name="connsiteX3" fmla="*/ 18653760 w 23439120"/>
                <a:gd name="connsiteY3" fmla="*/ 4648200 h 37810440"/>
                <a:gd name="connsiteX4" fmla="*/ 19110960 w 23439120"/>
                <a:gd name="connsiteY4" fmla="*/ 3642360 h 37810440"/>
                <a:gd name="connsiteX5" fmla="*/ 19202400 w 23439120"/>
                <a:gd name="connsiteY5" fmla="*/ 3002280 h 37810440"/>
                <a:gd name="connsiteX6" fmla="*/ 19293840 w 23439120"/>
                <a:gd name="connsiteY6" fmla="*/ 1813560 h 37810440"/>
                <a:gd name="connsiteX7" fmla="*/ 17922240 w 23439120"/>
                <a:gd name="connsiteY7" fmla="*/ 259080 h 37810440"/>
                <a:gd name="connsiteX8" fmla="*/ 15819120 w 23439120"/>
                <a:gd name="connsiteY8" fmla="*/ 259080 h 37810440"/>
                <a:gd name="connsiteX9" fmla="*/ 14996160 w 23439120"/>
                <a:gd name="connsiteY9" fmla="*/ 899160 h 37810440"/>
                <a:gd name="connsiteX10" fmla="*/ 14996160 w 23439120"/>
                <a:gd name="connsiteY10" fmla="*/ 1539240 h 37810440"/>
                <a:gd name="connsiteX11" fmla="*/ 14356080 w 23439120"/>
                <a:gd name="connsiteY11" fmla="*/ 2179320 h 37810440"/>
                <a:gd name="connsiteX12" fmla="*/ 14538960 w 23439120"/>
                <a:gd name="connsiteY12" fmla="*/ 2727960 h 37810440"/>
                <a:gd name="connsiteX13" fmla="*/ 14356080 w 23439120"/>
                <a:gd name="connsiteY13" fmla="*/ 3368040 h 37810440"/>
                <a:gd name="connsiteX14" fmla="*/ 14264640 w 23439120"/>
                <a:gd name="connsiteY14" fmla="*/ 4739640 h 37810440"/>
                <a:gd name="connsiteX15" fmla="*/ 14264640 w 23439120"/>
                <a:gd name="connsiteY15" fmla="*/ 4739640 h 37810440"/>
                <a:gd name="connsiteX16" fmla="*/ 14411984 w 23439120"/>
                <a:gd name="connsiteY16" fmla="*/ 5659680 h 37810440"/>
                <a:gd name="connsiteX17" fmla="*/ 11430000 w 23439120"/>
                <a:gd name="connsiteY17" fmla="*/ 5288280 h 37810440"/>
                <a:gd name="connsiteX18" fmla="*/ 8778240 w 23439120"/>
                <a:gd name="connsiteY18" fmla="*/ 4008120 h 37810440"/>
                <a:gd name="connsiteX19" fmla="*/ 6949440 w 23439120"/>
                <a:gd name="connsiteY19" fmla="*/ 3276600 h 37810440"/>
                <a:gd name="connsiteX20" fmla="*/ 3931920 w 23439120"/>
                <a:gd name="connsiteY20" fmla="*/ 2179320 h 37810440"/>
                <a:gd name="connsiteX21" fmla="*/ 3200400 w 23439120"/>
                <a:gd name="connsiteY21" fmla="*/ 2179320 h 37810440"/>
                <a:gd name="connsiteX22" fmla="*/ 0 w 23439120"/>
                <a:gd name="connsiteY22" fmla="*/ 1082040 h 37810440"/>
                <a:gd name="connsiteX23" fmla="*/ 0 w 23439120"/>
                <a:gd name="connsiteY23" fmla="*/ 1813560 h 37810440"/>
                <a:gd name="connsiteX24" fmla="*/ 914400 w 23439120"/>
                <a:gd name="connsiteY24" fmla="*/ 1996440 h 37810440"/>
                <a:gd name="connsiteX25" fmla="*/ 1005840 w 23439120"/>
                <a:gd name="connsiteY25" fmla="*/ 3368040 h 37810440"/>
                <a:gd name="connsiteX26" fmla="*/ 1645920 w 23439120"/>
                <a:gd name="connsiteY26" fmla="*/ 3916680 h 37810440"/>
                <a:gd name="connsiteX27" fmla="*/ 1645920 w 23439120"/>
                <a:gd name="connsiteY27" fmla="*/ 3916680 h 37810440"/>
                <a:gd name="connsiteX28" fmla="*/ 2560320 w 23439120"/>
                <a:gd name="connsiteY28" fmla="*/ 3733800 h 37810440"/>
                <a:gd name="connsiteX29" fmla="*/ 3474720 w 23439120"/>
                <a:gd name="connsiteY29" fmla="*/ 3642360 h 37810440"/>
                <a:gd name="connsiteX30" fmla="*/ 6675120 w 23439120"/>
                <a:gd name="connsiteY30" fmla="*/ 5471160 h 37810440"/>
                <a:gd name="connsiteX31" fmla="*/ 9326880 w 23439120"/>
                <a:gd name="connsiteY31" fmla="*/ 6294120 h 37810440"/>
                <a:gd name="connsiteX32" fmla="*/ 9692640 w 23439120"/>
                <a:gd name="connsiteY32" fmla="*/ 7391400 h 37810440"/>
                <a:gd name="connsiteX33" fmla="*/ 11247120 w 23439120"/>
                <a:gd name="connsiteY33" fmla="*/ 8031480 h 37810440"/>
                <a:gd name="connsiteX34" fmla="*/ 12252960 w 23439120"/>
                <a:gd name="connsiteY34" fmla="*/ 9494520 h 37810440"/>
                <a:gd name="connsiteX35" fmla="*/ 12801600 w 23439120"/>
                <a:gd name="connsiteY35" fmla="*/ 10500360 h 37810440"/>
                <a:gd name="connsiteX36" fmla="*/ 12801600 w 23439120"/>
                <a:gd name="connsiteY36" fmla="*/ 12603480 h 37810440"/>
                <a:gd name="connsiteX37" fmla="*/ 13441680 w 23439120"/>
                <a:gd name="connsiteY37" fmla="*/ 15621000 h 37810440"/>
                <a:gd name="connsiteX38" fmla="*/ 13441680 w 23439120"/>
                <a:gd name="connsiteY38" fmla="*/ 16443960 h 37810440"/>
                <a:gd name="connsiteX39" fmla="*/ 12710160 w 23439120"/>
                <a:gd name="connsiteY39" fmla="*/ 17358360 h 37810440"/>
                <a:gd name="connsiteX40" fmla="*/ 12801600 w 23439120"/>
                <a:gd name="connsiteY40" fmla="*/ 25953720 h 37810440"/>
                <a:gd name="connsiteX41" fmla="*/ 13898880 w 23439120"/>
                <a:gd name="connsiteY41" fmla="*/ 29337000 h 37810440"/>
                <a:gd name="connsiteX42" fmla="*/ 13990320 w 23439120"/>
                <a:gd name="connsiteY42" fmla="*/ 29885640 h 37810440"/>
                <a:gd name="connsiteX43" fmla="*/ 14721840 w 23439120"/>
                <a:gd name="connsiteY43" fmla="*/ 30434280 h 37810440"/>
                <a:gd name="connsiteX44" fmla="*/ 13990320 w 23439120"/>
                <a:gd name="connsiteY44" fmla="*/ 31074360 h 37810440"/>
                <a:gd name="connsiteX45" fmla="*/ 13807440 w 23439120"/>
                <a:gd name="connsiteY45" fmla="*/ 33360360 h 37810440"/>
                <a:gd name="connsiteX46" fmla="*/ 13898880 w 23439120"/>
                <a:gd name="connsiteY46" fmla="*/ 34457640 h 37810440"/>
                <a:gd name="connsiteX47" fmla="*/ 12161520 w 23439120"/>
                <a:gd name="connsiteY47" fmla="*/ 34914840 h 37810440"/>
                <a:gd name="connsiteX48" fmla="*/ 12161520 w 23439120"/>
                <a:gd name="connsiteY48" fmla="*/ 35920680 h 37810440"/>
                <a:gd name="connsiteX49" fmla="*/ 13624560 w 23439120"/>
                <a:gd name="connsiteY49" fmla="*/ 36469320 h 37810440"/>
                <a:gd name="connsiteX50" fmla="*/ 14630400 w 23439120"/>
                <a:gd name="connsiteY50" fmla="*/ 36286440 h 37810440"/>
                <a:gd name="connsiteX51" fmla="*/ 16550640 w 23439120"/>
                <a:gd name="connsiteY51" fmla="*/ 36103560 h 37810440"/>
                <a:gd name="connsiteX52" fmla="*/ 17922240 w 23439120"/>
                <a:gd name="connsiteY52" fmla="*/ 35737800 h 37810440"/>
                <a:gd name="connsiteX53" fmla="*/ 18013680 w 23439120"/>
                <a:gd name="connsiteY53" fmla="*/ 34914840 h 37810440"/>
                <a:gd name="connsiteX54" fmla="*/ 17647920 w 23439120"/>
                <a:gd name="connsiteY54" fmla="*/ 32354520 h 37810440"/>
                <a:gd name="connsiteX55" fmla="*/ 17282160 w 23439120"/>
                <a:gd name="connsiteY55" fmla="*/ 31074360 h 37810440"/>
                <a:gd name="connsiteX56" fmla="*/ 17556480 w 23439120"/>
                <a:gd name="connsiteY56" fmla="*/ 29611320 h 37810440"/>
                <a:gd name="connsiteX57" fmla="*/ 17739360 w 23439120"/>
                <a:gd name="connsiteY57" fmla="*/ 26593800 h 37810440"/>
                <a:gd name="connsiteX58" fmla="*/ 17282160 w 23439120"/>
                <a:gd name="connsiteY58" fmla="*/ 26045160 h 37810440"/>
                <a:gd name="connsiteX59" fmla="*/ 17556480 w 23439120"/>
                <a:gd name="connsiteY59" fmla="*/ 25679400 h 37810440"/>
                <a:gd name="connsiteX60" fmla="*/ 18105120 w 23439120"/>
                <a:gd name="connsiteY60" fmla="*/ 27233880 h 37810440"/>
                <a:gd name="connsiteX61" fmla="*/ 18105120 w 23439120"/>
                <a:gd name="connsiteY61" fmla="*/ 28605480 h 37810440"/>
                <a:gd name="connsiteX62" fmla="*/ 18836640 w 23439120"/>
                <a:gd name="connsiteY62" fmla="*/ 34091880 h 37810440"/>
                <a:gd name="connsiteX63" fmla="*/ 18836640 w 23439120"/>
                <a:gd name="connsiteY63" fmla="*/ 35646360 h 37810440"/>
                <a:gd name="connsiteX64" fmla="*/ 19202400 w 23439120"/>
                <a:gd name="connsiteY64" fmla="*/ 35737800 h 37810440"/>
                <a:gd name="connsiteX65" fmla="*/ 17647920 w 23439120"/>
                <a:gd name="connsiteY65" fmla="*/ 36469320 h 37810440"/>
                <a:gd name="connsiteX66" fmla="*/ 18653760 w 23439120"/>
                <a:gd name="connsiteY66" fmla="*/ 37475160 h 37810440"/>
                <a:gd name="connsiteX67" fmla="*/ 21122640 w 23439120"/>
                <a:gd name="connsiteY67" fmla="*/ 37566600 h 37810440"/>
                <a:gd name="connsiteX68" fmla="*/ 23134320 w 23439120"/>
                <a:gd name="connsiteY68" fmla="*/ 36012120 h 37810440"/>
                <a:gd name="connsiteX69" fmla="*/ 22951440 w 23439120"/>
                <a:gd name="connsiteY69" fmla="*/ 34000440 h 37810440"/>
                <a:gd name="connsiteX70" fmla="*/ 22128480 w 23439120"/>
                <a:gd name="connsiteY70" fmla="*/ 32628840 h 37810440"/>
                <a:gd name="connsiteX71" fmla="*/ 21762720 w 23439120"/>
                <a:gd name="connsiteY71" fmla="*/ 27782520 h 37810440"/>
                <a:gd name="connsiteX72" fmla="*/ 20665440 w 23439120"/>
                <a:gd name="connsiteY72" fmla="*/ 25130760 h 37810440"/>
                <a:gd name="connsiteX73" fmla="*/ 20665440 w 23439120"/>
                <a:gd name="connsiteY73" fmla="*/ 21930360 h 37810440"/>
                <a:gd name="connsiteX74" fmla="*/ 20848320 w 23439120"/>
                <a:gd name="connsiteY74" fmla="*/ 18089880 h 37810440"/>
                <a:gd name="connsiteX75" fmla="*/ 20756880 w 23439120"/>
                <a:gd name="connsiteY75" fmla="*/ 16352520 h 37810440"/>
                <a:gd name="connsiteX76" fmla="*/ 20756880 w 23439120"/>
                <a:gd name="connsiteY76" fmla="*/ 14798040 h 37810440"/>
                <a:gd name="connsiteX77" fmla="*/ 21122640 w 23439120"/>
                <a:gd name="connsiteY77" fmla="*/ 12146280 h 37810440"/>
                <a:gd name="connsiteX0" fmla="*/ 21122640 w 23439120"/>
                <a:gd name="connsiteY0" fmla="*/ 12146280 h 37810440"/>
                <a:gd name="connsiteX1" fmla="*/ 21122640 w 23439120"/>
                <a:gd name="connsiteY1" fmla="*/ 6934200 h 37810440"/>
                <a:gd name="connsiteX2" fmla="*/ 19568160 w 23439120"/>
                <a:gd name="connsiteY2" fmla="*/ 5745480 h 37810440"/>
                <a:gd name="connsiteX3" fmla="*/ 18653760 w 23439120"/>
                <a:gd name="connsiteY3" fmla="*/ 4648200 h 37810440"/>
                <a:gd name="connsiteX4" fmla="*/ 19110960 w 23439120"/>
                <a:gd name="connsiteY4" fmla="*/ 3642360 h 37810440"/>
                <a:gd name="connsiteX5" fmla="*/ 19202400 w 23439120"/>
                <a:gd name="connsiteY5" fmla="*/ 3002280 h 37810440"/>
                <a:gd name="connsiteX6" fmla="*/ 19293840 w 23439120"/>
                <a:gd name="connsiteY6" fmla="*/ 1813560 h 37810440"/>
                <a:gd name="connsiteX7" fmla="*/ 17922240 w 23439120"/>
                <a:gd name="connsiteY7" fmla="*/ 259080 h 37810440"/>
                <a:gd name="connsiteX8" fmla="*/ 15819120 w 23439120"/>
                <a:gd name="connsiteY8" fmla="*/ 259080 h 37810440"/>
                <a:gd name="connsiteX9" fmla="*/ 14996160 w 23439120"/>
                <a:gd name="connsiteY9" fmla="*/ 899160 h 37810440"/>
                <a:gd name="connsiteX10" fmla="*/ 14996160 w 23439120"/>
                <a:gd name="connsiteY10" fmla="*/ 1539240 h 37810440"/>
                <a:gd name="connsiteX11" fmla="*/ 14356080 w 23439120"/>
                <a:gd name="connsiteY11" fmla="*/ 2179320 h 37810440"/>
                <a:gd name="connsiteX12" fmla="*/ 14538960 w 23439120"/>
                <a:gd name="connsiteY12" fmla="*/ 2727960 h 37810440"/>
                <a:gd name="connsiteX13" fmla="*/ 14356080 w 23439120"/>
                <a:gd name="connsiteY13" fmla="*/ 3368040 h 37810440"/>
                <a:gd name="connsiteX14" fmla="*/ 14264640 w 23439120"/>
                <a:gd name="connsiteY14" fmla="*/ 4739640 h 37810440"/>
                <a:gd name="connsiteX15" fmla="*/ 14264640 w 23439120"/>
                <a:gd name="connsiteY15" fmla="*/ 4739640 h 37810440"/>
                <a:gd name="connsiteX16" fmla="*/ 14411984 w 23439120"/>
                <a:gd name="connsiteY16" fmla="*/ 5659680 h 37810440"/>
                <a:gd name="connsiteX17" fmla="*/ 11430000 w 23439120"/>
                <a:gd name="connsiteY17" fmla="*/ 5288280 h 37810440"/>
                <a:gd name="connsiteX18" fmla="*/ 8778240 w 23439120"/>
                <a:gd name="connsiteY18" fmla="*/ 4008120 h 37810440"/>
                <a:gd name="connsiteX19" fmla="*/ 6949440 w 23439120"/>
                <a:gd name="connsiteY19" fmla="*/ 3276600 h 37810440"/>
                <a:gd name="connsiteX20" fmla="*/ 3931920 w 23439120"/>
                <a:gd name="connsiteY20" fmla="*/ 2179320 h 37810440"/>
                <a:gd name="connsiteX21" fmla="*/ 3200400 w 23439120"/>
                <a:gd name="connsiteY21" fmla="*/ 2179320 h 37810440"/>
                <a:gd name="connsiteX22" fmla="*/ 0 w 23439120"/>
                <a:gd name="connsiteY22" fmla="*/ 1082040 h 37810440"/>
                <a:gd name="connsiteX23" fmla="*/ 0 w 23439120"/>
                <a:gd name="connsiteY23" fmla="*/ 1813560 h 37810440"/>
                <a:gd name="connsiteX24" fmla="*/ 914400 w 23439120"/>
                <a:gd name="connsiteY24" fmla="*/ 1996440 h 37810440"/>
                <a:gd name="connsiteX25" fmla="*/ 1005840 w 23439120"/>
                <a:gd name="connsiteY25" fmla="*/ 3368040 h 37810440"/>
                <a:gd name="connsiteX26" fmla="*/ 1645920 w 23439120"/>
                <a:gd name="connsiteY26" fmla="*/ 3916680 h 37810440"/>
                <a:gd name="connsiteX27" fmla="*/ 1645920 w 23439120"/>
                <a:gd name="connsiteY27" fmla="*/ 3916680 h 37810440"/>
                <a:gd name="connsiteX28" fmla="*/ 2560320 w 23439120"/>
                <a:gd name="connsiteY28" fmla="*/ 3733800 h 37810440"/>
                <a:gd name="connsiteX29" fmla="*/ 3474720 w 23439120"/>
                <a:gd name="connsiteY29" fmla="*/ 3642360 h 37810440"/>
                <a:gd name="connsiteX30" fmla="*/ 6675120 w 23439120"/>
                <a:gd name="connsiteY30" fmla="*/ 5471160 h 37810440"/>
                <a:gd name="connsiteX31" fmla="*/ 9326880 w 23439120"/>
                <a:gd name="connsiteY31" fmla="*/ 6294120 h 37810440"/>
                <a:gd name="connsiteX32" fmla="*/ 9692640 w 23439120"/>
                <a:gd name="connsiteY32" fmla="*/ 7391400 h 37810440"/>
                <a:gd name="connsiteX33" fmla="*/ 11247120 w 23439120"/>
                <a:gd name="connsiteY33" fmla="*/ 8031480 h 37810440"/>
                <a:gd name="connsiteX34" fmla="*/ 12252960 w 23439120"/>
                <a:gd name="connsiteY34" fmla="*/ 9494520 h 37810440"/>
                <a:gd name="connsiteX35" fmla="*/ 12801600 w 23439120"/>
                <a:gd name="connsiteY35" fmla="*/ 10500360 h 37810440"/>
                <a:gd name="connsiteX36" fmla="*/ 12801600 w 23439120"/>
                <a:gd name="connsiteY36" fmla="*/ 12603480 h 37810440"/>
                <a:gd name="connsiteX37" fmla="*/ 13441680 w 23439120"/>
                <a:gd name="connsiteY37" fmla="*/ 15621000 h 37810440"/>
                <a:gd name="connsiteX38" fmla="*/ 13441680 w 23439120"/>
                <a:gd name="connsiteY38" fmla="*/ 16443960 h 37810440"/>
                <a:gd name="connsiteX39" fmla="*/ 12710160 w 23439120"/>
                <a:gd name="connsiteY39" fmla="*/ 17358360 h 37810440"/>
                <a:gd name="connsiteX40" fmla="*/ 12801600 w 23439120"/>
                <a:gd name="connsiteY40" fmla="*/ 25953720 h 37810440"/>
                <a:gd name="connsiteX41" fmla="*/ 13898880 w 23439120"/>
                <a:gd name="connsiteY41" fmla="*/ 29337000 h 37810440"/>
                <a:gd name="connsiteX42" fmla="*/ 13990320 w 23439120"/>
                <a:gd name="connsiteY42" fmla="*/ 29885640 h 37810440"/>
                <a:gd name="connsiteX43" fmla="*/ 14721840 w 23439120"/>
                <a:gd name="connsiteY43" fmla="*/ 30434280 h 37810440"/>
                <a:gd name="connsiteX44" fmla="*/ 13990320 w 23439120"/>
                <a:gd name="connsiteY44" fmla="*/ 31074360 h 37810440"/>
                <a:gd name="connsiteX45" fmla="*/ 13807440 w 23439120"/>
                <a:gd name="connsiteY45" fmla="*/ 33360360 h 37810440"/>
                <a:gd name="connsiteX46" fmla="*/ 13898880 w 23439120"/>
                <a:gd name="connsiteY46" fmla="*/ 34457640 h 37810440"/>
                <a:gd name="connsiteX47" fmla="*/ 12161520 w 23439120"/>
                <a:gd name="connsiteY47" fmla="*/ 34914840 h 37810440"/>
                <a:gd name="connsiteX48" fmla="*/ 12161520 w 23439120"/>
                <a:gd name="connsiteY48" fmla="*/ 35920680 h 37810440"/>
                <a:gd name="connsiteX49" fmla="*/ 13624560 w 23439120"/>
                <a:gd name="connsiteY49" fmla="*/ 36469320 h 37810440"/>
                <a:gd name="connsiteX50" fmla="*/ 14630400 w 23439120"/>
                <a:gd name="connsiteY50" fmla="*/ 36286440 h 37810440"/>
                <a:gd name="connsiteX51" fmla="*/ 16550640 w 23439120"/>
                <a:gd name="connsiteY51" fmla="*/ 36103560 h 37810440"/>
                <a:gd name="connsiteX52" fmla="*/ 17922240 w 23439120"/>
                <a:gd name="connsiteY52" fmla="*/ 35737800 h 37810440"/>
                <a:gd name="connsiteX53" fmla="*/ 18013680 w 23439120"/>
                <a:gd name="connsiteY53" fmla="*/ 34914840 h 37810440"/>
                <a:gd name="connsiteX54" fmla="*/ 17647920 w 23439120"/>
                <a:gd name="connsiteY54" fmla="*/ 32354520 h 37810440"/>
                <a:gd name="connsiteX55" fmla="*/ 17282160 w 23439120"/>
                <a:gd name="connsiteY55" fmla="*/ 31074360 h 37810440"/>
                <a:gd name="connsiteX56" fmla="*/ 17556480 w 23439120"/>
                <a:gd name="connsiteY56" fmla="*/ 29611320 h 37810440"/>
                <a:gd name="connsiteX57" fmla="*/ 17739360 w 23439120"/>
                <a:gd name="connsiteY57" fmla="*/ 26593800 h 37810440"/>
                <a:gd name="connsiteX58" fmla="*/ 17282160 w 23439120"/>
                <a:gd name="connsiteY58" fmla="*/ 26045160 h 37810440"/>
                <a:gd name="connsiteX59" fmla="*/ 17556480 w 23439120"/>
                <a:gd name="connsiteY59" fmla="*/ 25679400 h 37810440"/>
                <a:gd name="connsiteX60" fmla="*/ 18105120 w 23439120"/>
                <a:gd name="connsiteY60" fmla="*/ 27233880 h 37810440"/>
                <a:gd name="connsiteX61" fmla="*/ 18105120 w 23439120"/>
                <a:gd name="connsiteY61" fmla="*/ 28605480 h 37810440"/>
                <a:gd name="connsiteX62" fmla="*/ 18836640 w 23439120"/>
                <a:gd name="connsiteY62" fmla="*/ 34091880 h 37810440"/>
                <a:gd name="connsiteX63" fmla="*/ 18836640 w 23439120"/>
                <a:gd name="connsiteY63" fmla="*/ 35646360 h 37810440"/>
                <a:gd name="connsiteX64" fmla="*/ 19202400 w 23439120"/>
                <a:gd name="connsiteY64" fmla="*/ 35737800 h 37810440"/>
                <a:gd name="connsiteX65" fmla="*/ 17647920 w 23439120"/>
                <a:gd name="connsiteY65" fmla="*/ 36469320 h 37810440"/>
                <a:gd name="connsiteX66" fmla="*/ 18653760 w 23439120"/>
                <a:gd name="connsiteY66" fmla="*/ 37475160 h 37810440"/>
                <a:gd name="connsiteX67" fmla="*/ 21122640 w 23439120"/>
                <a:gd name="connsiteY67" fmla="*/ 37566600 h 37810440"/>
                <a:gd name="connsiteX68" fmla="*/ 23134320 w 23439120"/>
                <a:gd name="connsiteY68" fmla="*/ 36012120 h 37810440"/>
                <a:gd name="connsiteX69" fmla="*/ 22951440 w 23439120"/>
                <a:gd name="connsiteY69" fmla="*/ 34000440 h 37810440"/>
                <a:gd name="connsiteX70" fmla="*/ 22128480 w 23439120"/>
                <a:gd name="connsiteY70" fmla="*/ 32628840 h 37810440"/>
                <a:gd name="connsiteX71" fmla="*/ 21762720 w 23439120"/>
                <a:gd name="connsiteY71" fmla="*/ 27782520 h 37810440"/>
                <a:gd name="connsiteX72" fmla="*/ 20665440 w 23439120"/>
                <a:gd name="connsiteY72" fmla="*/ 25130760 h 37810440"/>
                <a:gd name="connsiteX73" fmla="*/ 20665440 w 23439120"/>
                <a:gd name="connsiteY73" fmla="*/ 21930360 h 37810440"/>
                <a:gd name="connsiteX74" fmla="*/ 20848320 w 23439120"/>
                <a:gd name="connsiteY74" fmla="*/ 18089880 h 37810440"/>
                <a:gd name="connsiteX75" fmla="*/ 20756880 w 23439120"/>
                <a:gd name="connsiteY75" fmla="*/ 16352520 h 37810440"/>
                <a:gd name="connsiteX76" fmla="*/ 20756880 w 23439120"/>
                <a:gd name="connsiteY76" fmla="*/ 14798040 h 37810440"/>
                <a:gd name="connsiteX77" fmla="*/ 21122640 w 23439120"/>
                <a:gd name="connsiteY77" fmla="*/ 12146280 h 37810440"/>
                <a:gd name="connsiteX0" fmla="*/ 21122640 w 23439120"/>
                <a:gd name="connsiteY0" fmla="*/ 12146280 h 37810440"/>
                <a:gd name="connsiteX1" fmla="*/ 21122640 w 23439120"/>
                <a:gd name="connsiteY1" fmla="*/ 6934200 h 37810440"/>
                <a:gd name="connsiteX2" fmla="*/ 19568160 w 23439120"/>
                <a:gd name="connsiteY2" fmla="*/ 5745480 h 37810440"/>
                <a:gd name="connsiteX3" fmla="*/ 18653760 w 23439120"/>
                <a:gd name="connsiteY3" fmla="*/ 4648200 h 37810440"/>
                <a:gd name="connsiteX4" fmla="*/ 19110960 w 23439120"/>
                <a:gd name="connsiteY4" fmla="*/ 3642360 h 37810440"/>
                <a:gd name="connsiteX5" fmla="*/ 19202400 w 23439120"/>
                <a:gd name="connsiteY5" fmla="*/ 3002280 h 37810440"/>
                <a:gd name="connsiteX6" fmla="*/ 19293840 w 23439120"/>
                <a:gd name="connsiteY6" fmla="*/ 1813560 h 37810440"/>
                <a:gd name="connsiteX7" fmla="*/ 17922240 w 23439120"/>
                <a:gd name="connsiteY7" fmla="*/ 259080 h 37810440"/>
                <a:gd name="connsiteX8" fmla="*/ 15819120 w 23439120"/>
                <a:gd name="connsiteY8" fmla="*/ 259080 h 37810440"/>
                <a:gd name="connsiteX9" fmla="*/ 14996160 w 23439120"/>
                <a:gd name="connsiteY9" fmla="*/ 899160 h 37810440"/>
                <a:gd name="connsiteX10" fmla="*/ 14996160 w 23439120"/>
                <a:gd name="connsiteY10" fmla="*/ 1539240 h 37810440"/>
                <a:gd name="connsiteX11" fmla="*/ 14356080 w 23439120"/>
                <a:gd name="connsiteY11" fmla="*/ 2179320 h 37810440"/>
                <a:gd name="connsiteX12" fmla="*/ 14538960 w 23439120"/>
                <a:gd name="connsiteY12" fmla="*/ 2727960 h 37810440"/>
                <a:gd name="connsiteX13" fmla="*/ 14356080 w 23439120"/>
                <a:gd name="connsiteY13" fmla="*/ 3368040 h 37810440"/>
                <a:gd name="connsiteX14" fmla="*/ 14264640 w 23439120"/>
                <a:gd name="connsiteY14" fmla="*/ 4739640 h 37810440"/>
                <a:gd name="connsiteX15" fmla="*/ 14264640 w 23439120"/>
                <a:gd name="connsiteY15" fmla="*/ 4739640 h 37810440"/>
                <a:gd name="connsiteX16" fmla="*/ 14411984 w 23439120"/>
                <a:gd name="connsiteY16" fmla="*/ 5659680 h 37810440"/>
                <a:gd name="connsiteX17" fmla="*/ 11430000 w 23439120"/>
                <a:gd name="connsiteY17" fmla="*/ 5288280 h 37810440"/>
                <a:gd name="connsiteX18" fmla="*/ 8778240 w 23439120"/>
                <a:gd name="connsiteY18" fmla="*/ 4008120 h 37810440"/>
                <a:gd name="connsiteX19" fmla="*/ 6949440 w 23439120"/>
                <a:gd name="connsiteY19" fmla="*/ 3276600 h 37810440"/>
                <a:gd name="connsiteX20" fmla="*/ 3931920 w 23439120"/>
                <a:gd name="connsiteY20" fmla="*/ 2179320 h 37810440"/>
                <a:gd name="connsiteX21" fmla="*/ 3200400 w 23439120"/>
                <a:gd name="connsiteY21" fmla="*/ 2179320 h 37810440"/>
                <a:gd name="connsiteX22" fmla="*/ 0 w 23439120"/>
                <a:gd name="connsiteY22" fmla="*/ 1082040 h 37810440"/>
                <a:gd name="connsiteX23" fmla="*/ 0 w 23439120"/>
                <a:gd name="connsiteY23" fmla="*/ 1813560 h 37810440"/>
                <a:gd name="connsiteX24" fmla="*/ 914400 w 23439120"/>
                <a:gd name="connsiteY24" fmla="*/ 1996440 h 37810440"/>
                <a:gd name="connsiteX25" fmla="*/ 1005840 w 23439120"/>
                <a:gd name="connsiteY25" fmla="*/ 3368040 h 37810440"/>
                <a:gd name="connsiteX26" fmla="*/ 1645920 w 23439120"/>
                <a:gd name="connsiteY26" fmla="*/ 3916680 h 37810440"/>
                <a:gd name="connsiteX27" fmla="*/ 1645920 w 23439120"/>
                <a:gd name="connsiteY27" fmla="*/ 3916680 h 37810440"/>
                <a:gd name="connsiteX28" fmla="*/ 2560320 w 23439120"/>
                <a:gd name="connsiteY28" fmla="*/ 3733800 h 37810440"/>
                <a:gd name="connsiteX29" fmla="*/ 3474720 w 23439120"/>
                <a:gd name="connsiteY29" fmla="*/ 3642360 h 37810440"/>
                <a:gd name="connsiteX30" fmla="*/ 6675120 w 23439120"/>
                <a:gd name="connsiteY30" fmla="*/ 5471160 h 37810440"/>
                <a:gd name="connsiteX31" fmla="*/ 9326880 w 23439120"/>
                <a:gd name="connsiteY31" fmla="*/ 6294120 h 37810440"/>
                <a:gd name="connsiteX32" fmla="*/ 9692640 w 23439120"/>
                <a:gd name="connsiteY32" fmla="*/ 7391400 h 37810440"/>
                <a:gd name="connsiteX33" fmla="*/ 11247120 w 23439120"/>
                <a:gd name="connsiteY33" fmla="*/ 8031480 h 37810440"/>
                <a:gd name="connsiteX34" fmla="*/ 12252960 w 23439120"/>
                <a:gd name="connsiteY34" fmla="*/ 9494520 h 37810440"/>
                <a:gd name="connsiteX35" fmla="*/ 12801600 w 23439120"/>
                <a:gd name="connsiteY35" fmla="*/ 10500360 h 37810440"/>
                <a:gd name="connsiteX36" fmla="*/ 12801600 w 23439120"/>
                <a:gd name="connsiteY36" fmla="*/ 12603480 h 37810440"/>
                <a:gd name="connsiteX37" fmla="*/ 13441680 w 23439120"/>
                <a:gd name="connsiteY37" fmla="*/ 15621000 h 37810440"/>
                <a:gd name="connsiteX38" fmla="*/ 13441680 w 23439120"/>
                <a:gd name="connsiteY38" fmla="*/ 16443960 h 37810440"/>
                <a:gd name="connsiteX39" fmla="*/ 12710160 w 23439120"/>
                <a:gd name="connsiteY39" fmla="*/ 17358360 h 37810440"/>
                <a:gd name="connsiteX40" fmla="*/ 12801600 w 23439120"/>
                <a:gd name="connsiteY40" fmla="*/ 25953720 h 37810440"/>
                <a:gd name="connsiteX41" fmla="*/ 13898880 w 23439120"/>
                <a:gd name="connsiteY41" fmla="*/ 29337000 h 37810440"/>
                <a:gd name="connsiteX42" fmla="*/ 13990320 w 23439120"/>
                <a:gd name="connsiteY42" fmla="*/ 29885640 h 37810440"/>
                <a:gd name="connsiteX43" fmla="*/ 14721840 w 23439120"/>
                <a:gd name="connsiteY43" fmla="*/ 30434280 h 37810440"/>
                <a:gd name="connsiteX44" fmla="*/ 13990320 w 23439120"/>
                <a:gd name="connsiteY44" fmla="*/ 31074360 h 37810440"/>
                <a:gd name="connsiteX45" fmla="*/ 13807440 w 23439120"/>
                <a:gd name="connsiteY45" fmla="*/ 33360360 h 37810440"/>
                <a:gd name="connsiteX46" fmla="*/ 13898880 w 23439120"/>
                <a:gd name="connsiteY46" fmla="*/ 34457640 h 37810440"/>
                <a:gd name="connsiteX47" fmla="*/ 12161520 w 23439120"/>
                <a:gd name="connsiteY47" fmla="*/ 34914840 h 37810440"/>
                <a:gd name="connsiteX48" fmla="*/ 12161520 w 23439120"/>
                <a:gd name="connsiteY48" fmla="*/ 35920680 h 37810440"/>
                <a:gd name="connsiteX49" fmla="*/ 13624560 w 23439120"/>
                <a:gd name="connsiteY49" fmla="*/ 36469320 h 37810440"/>
                <a:gd name="connsiteX50" fmla="*/ 14630400 w 23439120"/>
                <a:gd name="connsiteY50" fmla="*/ 36286440 h 37810440"/>
                <a:gd name="connsiteX51" fmla="*/ 16550640 w 23439120"/>
                <a:gd name="connsiteY51" fmla="*/ 36103560 h 37810440"/>
                <a:gd name="connsiteX52" fmla="*/ 17922240 w 23439120"/>
                <a:gd name="connsiteY52" fmla="*/ 35737800 h 37810440"/>
                <a:gd name="connsiteX53" fmla="*/ 18013680 w 23439120"/>
                <a:gd name="connsiteY53" fmla="*/ 34914840 h 37810440"/>
                <a:gd name="connsiteX54" fmla="*/ 17647920 w 23439120"/>
                <a:gd name="connsiteY54" fmla="*/ 32354520 h 37810440"/>
                <a:gd name="connsiteX55" fmla="*/ 17282160 w 23439120"/>
                <a:gd name="connsiteY55" fmla="*/ 31074360 h 37810440"/>
                <a:gd name="connsiteX56" fmla="*/ 17556480 w 23439120"/>
                <a:gd name="connsiteY56" fmla="*/ 29611320 h 37810440"/>
                <a:gd name="connsiteX57" fmla="*/ 17739360 w 23439120"/>
                <a:gd name="connsiteY57" fmla="*/ 26593800 h 37810440"/>
                <a:gd name="connsiteX58" fmla="*/ 17282160 w 23439120"/>
                <a:gd name="connsiteY58" fmla="*/ 26045160 h 37810440"/>
                <a:gd name="connsiteX59" fmla="*/ 17556480 w 23439120"/>
                <a:gd name="connsiteY59" fmla="*/ 25679400 h 37810440"/>
                <a:gd name="connsiteX60" fmla="*/ 18105120 w 23439120"/>
                <a:gd name="connsiteY60" fmla="*/ 27233880 h 37810440"/>
                <a:gd name="connsiteX61" fmla="*/ 18105120 w 23439120"/>
                <a:gd name="connsiteY61" fmla="*/ 28605480 h 37810440"/>
                <a:gd name="connsiteX62" fmla="*/ 18836640 w 23439120"/>
                <a:gd name="connsiteY62" fmla="*/ 34091880 h 37810440"/>
                <a:gd name="connsiteX63" fmla="*/ 18836640 w 23439120"/>
                <a:gd name="connsiteY63" fmla="*/ 35646360 h 37810440"/>
                <a:gd name="connsiteX64" fmla="*/ 19202400 w 23439120"/>
                <a:gd name="connsiteY64" fmla="*/ 35737800 h 37810440"/>
                <a:gd name="connsiteX65" fmla="*/ 17647920 w 23439120"/>
                <a:gd name="connsiteY65" fmla="*/ 36469320 h 37810440"/>
                <a:gd name="connsiteX66" fmla="*/ 18653760 w 23439120"/>
                <a:gd name="connsiteY66" fmla="*/ 37475160 h 37810440"/>
                <a:gd name="connsiteX67" fmla="*/ 21122640 w 23439120"/>
                <a:gd name="connsiteY67" fmla="*/ 37566600 h 37810440"/>
                <a:gd name="connsiteX68" fmla="*/ 23134320 w 23439120"/>
                <a:gd name="connsiteY68" fmla="*/ 36012120 h 37810440"/>
                <a:gd name="connsiteX69" fmla="*/ 22951440 w 23439120"/>
                <a:gd name="connsiteY69" fmla="*/ 34000440 h 37810440"/>
                <a:gd name="connsiteX70" fmla="*/ 22128480 w 23439120"/>
                <a:gd name="connsiteY70" fmla="*/ 32628840 h 37810440"/>
                <a:gd name="connsiteX71" fmla="*/ 21762720 w 23439120"/>
                <a:gd name="connsiteY71" fmla="*/ 27782520 h 37810440"/>
                <a:gd name="connsiteX72" fmla="*/ 20665440 w 23439120"/>
                <a:gd name="connsiteY72" fmla="*/ 25130760 h 37810440"/>
                <a:gd name="connsiteX73" fmla="*/ 20665440 w 23439120"/>
                <a:gd name="connsiteY73" fmla="*/ 21930360 h 37810440"/>
                <a:gd name="connsiteX74" fmla="*/ 20848320 w 23439120"/>
                <a:gd name="connsiteY74" fmla="*/ 18089880 h 37810440"/>
                <a:gd name="connsiteX75" fmla="*/ 20756880 w 23439120"/>
                <a:gd name="connsiteY75" fmla="*/ 16352520 h 37810440"/>
                <a:gd name="connsiteX76" fmla="*/ 20756880 w 23439120"/>
                <a:gd name="connsiteY76" fmla="*/ 14798040 h 37810440"/>
                <a:gd name="connsiteX77" fmla="*/ 21122640 w 23439120"/>
                <a:gd name="connsiteY77" fmla="*/ 12146280 h 37810440"/>
                <a:gd name="connsiteX0" fmla="*/ 21122640 w 23439120"/>
                <a:gd name="connsiteY0" fmla="*/ 12146280 h 37810440"/>
                <a:gd name="connsiteX1" fmla="*/ 21122640 w 23439120"/>
                <a:gd name="connsiteY1" fmla="*/ 6934200 h 37810440"/>
                <a:gd name="connsiteX2" fmla="*/ 19568160 w 23439120"/>
                <a:gd name="connsiteY2" fmla="*/ 5745480 h 37810440"/>
                <a:gd name="connsiteX3" fmla="*/ 18653760 w 23439120"/>
                <a:gd name="connsiteY3" fmla="*/ 4648200 h 37810440"/>
                <a:gd name="connsiteX4" fmla="*/ 19110960 w 23439120"/>
                <a:gd name="connsiteY4" fmla="*/ 3642360 h 37810440"/>
                <a:gd name="connsiteX5" fmla="*/ 19202400 w 23439120"/>
                <a:gd name="connsiteY5" fmla="*/ 3002280 h 37810440"/>
                <a:gd name="connsiteX6" fmla="*/ 19293840 w 23439120"/>
                <a:gd name="connsiteY6" fmla="*/ 1813560 h 37810440"/>
                <a:gd name="connsiteX7" fmla="*/ 17922240 w 23439120"/>
                <a:gd name="connsiteY7" fmla="*/ 259080 h 37810440"/>
                <a:gd name="connsiteX8" fmla="*/ 15819120 w 23439120"/>
                <a:gd name="connsiteY8" fmla="*/ 259080 h 37810440"/>
                <a:gd name="connsiteX9" fmla="*/ 14996160 w 23439120"/>
                <a:gd name="connsiteY9" fmla="*/ 899160 h 37810440"/>
                <a:gd name="connsiteX10" fmla="*/ 14996160 w 23439120"/>
                <a:gd name="connsiteY10" fmla="*/ 1539240 h 37810440"/>
                <a:gd name="connsiteX11" fmla="*/ 14356080 w 23439120"/>
                <a:gd name="connsiteY11" fmla="*/ 2179320 h 37810440"/>
                <a:gd name="connsiteX12" fmla="*/ 14538960 w 23439120"/>
                <a:gd name="connsiteY12" fmla="*/ 2727960 h 37810440"/>
                <a:gd name="connsiteX13" fmla="*/ 14356080 w 23439120"/>
                <a:gd name="connsiteY13" fmla="*/ 3368040 h 37810440"/>
                <a:gd name="connsiteX14" fmla="*/ 14264640 w 23439120"/>
                <a:gd name="connsiteY14" fmla="*/ 4739640 h 37810440"/>
                <a:gd name="connsiteX15" fmla="*/ 14264640 w 23439120"/>
                <a:gd name="connsiteY15" fmla="*/ 4739640 h 37810440"/>
                <a:gd name="connsiteX16" fmla="*/ 14411984 w 23439120"/>
                <a:gd name="connsiteY16" fmla="*/ 5659680 h 37810440"/>
                <a:gd name="connsiteX17" fmla="*/ 11430000 w 23439120"/>
                <a:gd name="connsiteY17" fmla="*/ 5288280 h 37810440"/>
                <a:gd name="connsiteX18" fmla="*/ 8778240 w 23439120"/>
                <a:gd name="connsiteY18" fmla="*/ 4008120 h 37810440"/>
                <a:gd name="connsiteX19" fmla="*/ 6949440 w 23439120"/>
                <a:gd name="connsiteY19" fmla="*/ 3276600 h 37810440"/>
                <a:gd name="connsiteX20" fmla="*/ 3931920 w 23439120"/>
                <a:gd name="connsiteY20" fmla="*/ 2179320 h 37810440"/>
                <a:gd name="connsiteX21" fmla="*/ 3200400 w 23439120"/>
                <a:gd name="connsiteY21" fmla="*/ 2179320 h 37810440"/>
                <a:gd name="connsiteX22" fmla="*/ 0 w 23439120"/>
                <a:gd name="connsiteY22" fmla="*/ 1082040 h 37810440"/>
                <a:gd name="connsiteX23" fmla="*/ 0 w 23439120"/>
                <a:gd name="connsiteY23" fmla="*/ 1813560 h 37810440"/>
                <a:gd name="connsiteX24" fmla="*/ 914400 w 23439120"/>
                <a:gd name="connsiteY24" fmla="*/ 1996440 h 37810440"/>
                <a:gd name="connsiteX25" fmla="*/ 1005840 w 23439120"/>
                <a:gd name="connsiteY25" fmla="*/ 3368040 h 37810440"/>
                <a:gd name="connsiteX26" fmla="*/ 1645920 w 23439120"/>
                <a:gd name="connsiteY26" fmla="*/ 3916680 h 37810440"/>
                <a:gd name="connsiteX27" fmla="*/ 1645920 w 23439120"/>
                <a:gd name="connsiteY27" fmla="*/ 3916680 h 37810440"/>
                <a:gd name="connsiteX28" fmla="*/ 2560320 w 23439120"/>
                <a:gd name="connsiteY28" fmla="*/ 3733800 h 37810440"/>
                <a:gd name="connsiteX29" fmla="*/ 3474720 w 23439120"/>
                <a:gd name="connsiteY29" fmla="*/ 3642360 h 37810440"/>
                <a:gd name="connsiteX30" fmla="*/ 6675120 w 23439120"/>
                <a:gd name="connsiteY30" fmla="*/ 5471160 h 37810440"/>
                <a:gd name="connsiteX31" fmla="*/ 9326880 w 23439120"/>
                <a:gd name="connsiteY31" fmla="*/ 6294120 h 37810440"/>
                <a:gd name="connsiteX32" fmla="*/ 9692640 w 23439120"/>
                <a:gd name="connsiteY32" fmla="*/ 7391400 h 37810440"/>
                <a:gd name="connsiteX33" fmla="*/ 11247120 w 23439120"/>
                <a:gd name="connsiteY33" fmla="*/ 8031480 h 37810440"/>
                <a:gd name="connsiteX34" fmla="*/ 12252960 w 23439120"/>
                <a:gd name="connsiteY34" fmla="*/ 9494520 h 37810440"/>
                <a:gd name="connsiteX35" fmla="*/ 12801600 w 23439120"/>
                <a:gd name="connsiteY35" fmla="*/ 10500360 h 37810440"/>
                <a:gd name="connsiteX36" fmla="*/ 12801600 w 23439120"/>
                <a:gd name="connsiteY36" fmla="*/ 12603480 h 37810440"/>
                <a:gd name="connsiteX37" fmla="*/ 13441680 w 23439120"/>
                <a:gd name="connsiteY37" fmla="*/ 15621000 h 37810440"/>
                <a:gd name="connsiteX38" fmla="*/ 13441680 w 23439120"/>
                <a:gd name="connsiteY38" fmla="*/ 16443960 h 37810440"/>
                <a:gd name="connsiteX39" fmla="*/ 12710160 w 23439120"/>
                <a:gd name="connsiteY39" fmla="*/ 17358360 h 37810440"/>
                <a:gd name="connsiteX40" fmla="*/ 12801600 w 23439120"/>
                <a:gd name="connsiteY40" fmla="*/ 25953720 h 37810440"/>
                <a:gd name="connsiteX41" fmla="*/ 13898880 w 23439120"/>
                <a:gd name="connsiteY41" fmla="*/ 29337000 h 37810440"/>
                <a:gd name="connsiteX42" fmla="*/ 13990320 w 23439120"/>
                <a:gd name="connsiteY42" fmla="*/ 29885640 h 37810440"/>
                <a:gd name="connsiteX43" fmla="*/ 14721840 w 23439120"/>
                <a:gd name="connsiteY43" fmla="*/ 30434280 h 37810440"/>
                <a:gd name="connsiteX44" fmla="*/ 13990320 w 23439120"/>
                <a:gd name="connsiteY44" fmla="*/ 31074360 h 37810440"/>
                <a:gd name="connsiteX45" fmla="*/ 13807440 w 23439120"/>
                <a:gd name="connsiteY45" fmla="*/ 33360360 h 37810440"/>
                <a:gd name="connsiteX46" fmla="*/ 13898880 w 23439120"/>
                <a:gd name="connsiteY46" fmla="*/ 34457640 h 37810440"/>
                <a:gd name="connsiteX47" fmla="*/ 12161520 w 23439120"/>
                <a:gd name="connsiteY47" fmla="*/ 34914840 h 37810440"/>
                <a:gd name="connsiteX48" fmla="*/ 12161520 w 23439120"/>
                <a:gd name="connsiteY48" fmla="*/ 35920680 h 37810440"/>
                <a:gd name="connsiteX49" fmla="*/ 13624560 w 23439120"/>
                <a:gd name="connsiteY49" fmla="*/ 36469320 h 37810440"/>
                <a:gd name="connsiteX50" fmla="*/ 14630400 w 23439120"/>
                <a:gd name="connsiteY50" fmla="*/ 36286440 h 37810440"/>
                <a:gd name="connsiteX51" fmla="*/ 16550640 w 23439120"/>
                <a:gd name="connsiteY51" fmla="*/ 36103560 h 37810440"/>
                <a:gd name="connsiteX52" fmla="*/ 17922240 w 23439120"/>
                <a:gd name="connsiteY52" fmla="*/ 35737800 h 37810440"/>
                <a:gd name="connsiteX53" fmla="*/ 18013680 w 23439120"/>
                <a:gd name="connsiteY53" fmla="*/ 34914840 h 37810440"/>
                <a:gd name="connsiteX54" fmla="*/ 17647920 w 23439120"/>
                <a:gd name="connsiteY54" fmla="*/ 32354520 h 37810440"/>
                <a:gd name="connsiteX55" fmla="*/ 17282160 w 23439120"/>
                <a:gd name="connsiteY55" fmla="*/ 31074360 h 37810440"/>
                <a:gd name="connsiteX56" fmla="*/ 17556480 w 23439120"/>
                <a:gd name="connsiteY56" fmla="*/ 29611320 h 37810440"/>
                <a:gd name="connsiteX57" fmla="*/ 17739360 w 23439120"/>
                <a:gd name="connsiteY57" fmla="*/ 26593800 h 37810440"/>
                <a:gd name="connsiteX58" fmla="*/ 17282160 w 23439120"/>
                <a:gd name="connsiteY58" fmla="*/ 26045160 h 37810440"/>
                <a:gd name="connsiteX59" fmla="*/ 17556480 w 23439120"/>
                <a:gd name="connsiteY59" fmla="*/ 25679400 h 37810440"/>
                <a:gd name="connsiteX60" fmla="*/ 18105120 w 23439120"/>
                <a:gd name="connsiteY60" fmla="*/ 27233880 h 37810440"/>
                <a:gd name="connsiteX61" fmla="*/ 18105120 w 23439120"/>
                <a:gd name="connsiteY61" fmla="*/ 28605480 h 37810440"/>
                <a:gd name="connsiteX62" fmla="*/ 18836640 w 23439120"/>
                <a:gd name="connsiteY62" fmla="*/ 34091880 h 37810440"/>
                <a:gd name="connsiteX63" fmla="*/ 18836640 w 23439120"/>
                <a:gd name="connsiteY63" fmla="*/ 35646360 h 37810440"/>
                <a:gd name="connsiteX64" fmla="*/ 19202400 w 23439120"/>
                <a:gd name="connsiteY64" fmla="*/ 35737800 h 37810440"/>
                <a:gd name="connsiteX65" fmla="*/ 17647920 w 23439120"/>
                <a:gd name="connsiteY65" fmla="*/ 36469320 h 37810440"/>
                <a:gd name="connsiteX66" fmla="*/ 18653760 w 23439120"/>
                <a:gd name="connsiteY66" fmla="*/ 37475160 h 37810440"/>
                <a:gd name="connsiteX67" fmla="*/ 21122640 w 23439120"/>
                <a:gd name="connsiteY67" fmla="*/ 37566600 h 37810440"/>
                <a:gd name="connsiteX68" fmla="*/ 23134320 w 23439120"/>
                <a:gd name="connsiteY68" fmla="*/ 36012120 h 37810440"/>
                <a:gd name="connsiteX69" fmla="*/ 22951440 w 23439120"/>
                <a:gd name="connsiteY69" fmla="*/ 34000440 h 37810440"/>
                <a:gd name="connsiteX70" fmla="*/ 22128480 w 23439120"/>
                <a:gd name="connsiteY70" fmla="*/ 32628840 h 37810440"/>
                <a:gd name="connsiteX71" fmla="*/ 21762720 w 23439120"/>
                <a:gd name="connsiteY71" fmla="*/ 27782520 h 37810440"/>
                <a:gd name="connsiteX72" fmla="*/ 20665440 w 23439120"/>
                <a:gd name="connsiteY72" fmla="*/ 25130760 h 37810440"/>
                <a:gd name="connsiteX73" fmla="*/ 20665440 w 23439120"/>
                <a:gd name="connsiteY73" fmla="*/ 21930360 h 37810440"/>
                <a:gd name="connsiteX74" fmla="*/ 20848320 w 23439120"/>
                <a:gd name="connsiteY74" fmla="*/ 18089880 h 37810440"/>
                <a:gd name="connsiteX75" fmla="*/ 20756880 w 23439120"/>
                <a:gd name="connsiteY75" fmla="*/ 16352520 h 37810440"/>
                <a:gd name="connsiteX76" fmla="*/ 20756880 w 23439120"/>
                <a:gd name="connsiteY76" fmla="*/ 14798040 h 37810440"/>
                <a:gd name="connsiteX77" fmla="*/ 21122640 w 23439120"/>
                <a:gd name="connsiteY77" fmla="*/ 12146280 h 37810440"/>
                <a:gd name="connsiteX0" fmla="*/ 21122640 w 23439120"/>
                <a:gd name="connsiteY0" fmla="*/ 12146280 h 37810440"/>
                <a:gd name="connsiteX1" fmla="*/ 21122640 w 23439120"/>
                <a:gd name="connsiteY1" fmla="*/ 6934200 h 37810440"/>
                <a:gd name="connsiteX2" fmla="*/ 19568160 w 23439120"/>
                <a:gd name="connsiteY2" fmla="*/ 5745480 h 37810440"/>
                <a:gd name="connsiteX3" fmla="*/ 18653760 w 23439120"/>
                <a:gd name="connsiteY3" fmla="*/ 4648200 h 37810440"/>
                <a:gd name="connsiteX4" fmla="*/ 19110960 w 23439120"/>
                <a:gd name="connsiteY4" fmla="*/ 3642360 h 37810440"/>
                <a:gd name="connsiteX5" fmla="*/ 19202400 w 23439120"/>
                <a:gd name="connsiteY5" fmla="*/ 3002280 h 37810440"/>
                <a:gd name="connsiteX6" fmla="*/ 19293840 w 23439120"/>
                <a:gd name="connsiteY6" fmla="*/ 1813560 h 37810440"/>
                <a:gd name="connsiteX7" fmla="*/ 17922240 w 23439120"/>
                <a:gd name="connsiteY7" fmla="*/ 259080 h 37810440"/>
                <a:gd name="connsiteX8" fmla="*/ 15819120 w 23439120"/>
                <a:gd name="connsiteY8" fmla="*/ 259080 h 37810440"/>
                <a:gd name="connsiteX9" fmla="*/ 14996160 w 23439120"/>
                <a:gd name="connsiteY9" fmla="*/ 899160 h 37810440"/>
                <a:gd name="connsiteX10" fmla="*/ 14996160 w 23439120"/>
                <a:gd name="connsiteY10" fmla="*/ 1539240 h 37810440"/>
                <a:gd name="connsiteX11" fmla="*/ 14356080 w 23439120"/>
                <a:gd name="connsiteY11" fmla="*/ 2179320 h 37810440"/>
                <a:gd name="connsiteX12" fmla="*/ 14538960 w 23439120"/>
                <a:gd name="connsiteY12" fmla="*/ 2727960 h 37810440"/>
                <a:gd name="connsiteX13" fmla="*/ 14356080 w 23439120"/>
                <a:gd name="connsiteY13" fmla="*/ 3368040 h 37810440"/>
                <a:gd name="connsiteX14" fmla="*/ 14264640 w 23439120"/>
                <a:gd name="connsiteY14" fmla="*/ 4739640 h 37810440"/>
                <a:gd name="connsiteX15" fmla="*/ 14264640 w 23439120"/>
                <a:gd name="connsiteY15" fmla="*/ 4739640 h 37810440"/>
                <a:gd name="connsiteX16" fmla="*/ 14411984 w 23439120"/>
                <a:gd name="connsiteY16" fmla="*/ 5659680 h 37810440"/>
                <a:gd name="connsiteX17" fmla="*/ 11430000 w 23439120"/>
                <a:gd name="connsiteY17" fmla="*/ 5288280 h 37810440"/>
                <a:gd name="connsiteX18" fmla="*/ 8778240 w 23439120"/>
                <a:gd name="connsiteY18" fmla="*/ 4008120 h 37810440"/>
                <a:gd name="connsiteX19" fmla="*/ 6949440 w 23439120"/>
                <a:gd name="connsiteY19" fmla="*/ 3276600 h 37810440"/>
                <a:gd name="connsiteX20" fmla="*/ 3931920 w 23439120"/>
                <a:gd name="connsiteY20" fmla="*/ 2179320 h 37810440"/>
                <a:gd name="connsiteX21" fmla="*/ 3200400 w 23439120"/>
                <a:gd name="connsiteY21" fmla="*/ 2179320 h 37810440"/>
                <a:gd name="connsiteX22" fmla="*/ 0 w 23439120"/>
                <a:gd name="connsiteY22" fmla="*/ 1082040 h 37810440"/>
                <a:gd name="connsiteX23" fmla="*/ 0 w 23439120"/>
                <a:gd name="connsiteY23" fmla="*/ 1813560 h 37810440"/>
                <a:gd name="connsiteX24" fmla="*/ 914400 w 23439120"/>
                <a:gd name="connsiteY24" fmla="*/ 1996440 h 37810440"/>
                <a:gd name="connsiteX25" fmla="*/ 1005840 w 23439120"/>
                <a:gd name="connsiteY25" fmla="*/ 3368040 h 37810440"/>
                <a:gd name="connsiteX26" fmla="*/ 1645920 w 23439120"/>
                <a:gd name="connsiteY26" fmla="*/ 3916680 h 37810440"/>
                <a:gd name="connsiteX27" fmla="*/ 1645920 w 23439120"/>
                <a:gd name="connsiteY27" fmla="*/ 3916680 h 37810440"/>
                <a:gd name="connsiteX28" fmla="*/ 2560320 w 23439120"/>
                <a:gd name="connsiteY28" fmla="*/ 3733800 h 37810440"/>
                <a:gd name="connsiteX29" fmla="*/ 3474720 w 23439120"/>
                <a:gd name="connsiteY29" fmla="*/ 3642360 h 37810440"/>
                <a:gd name="connsiteX30" fmla="*/ 6675120 w 23439120"/>
                <a:gd name="connsiteY30" fmla="*/ 5471160 h 37810440"/>
                <a:gd name="connsiteX31" fmla="*/ 9326880 w 23439120"/>
                <a:gd name="connsiteY31" fmla="*/ 6294120 h 37810440"/>
                <a:gd name="connsiteX32" fmla="*/ 9692640 w 23439120"/>
                <a:gd name="connsiteY32" fmla="*/ 7391400 h 37810440"/>
                <a:gd name="connsiteX33" fmla="*/ 11247120 w 23439120"/>
                <a:gd name="connsiteY33" fmla="*/ 8031480 h 37810440"/>
                <a:gd name="connsiteX34" fmla="*/ 12252960 w 23439120"/>
                <a:gd name="connsiteY34" fmla="*/ 9494520 h 37810440"/>
                <a:gd name="connsiteX35" fmla="*/ 12801600 w 23439120"/>
                <a:gd name="connsiteY35" fmla="*/ 10500360 h 37810440"/>
                <a:gd name="connsiteX36" fmla="*/ 12801600 w 23439120"/>
                <a:gd name="connsiteY36" fmla="*/ 12603480 h 37810440"/>
                <a:gd name="connsiteX37" fmla="*/ 13441680 w 23439120"/>
                <a:gd name="connsiteY37" fmla="*/ 15621000 h 37810440"/>
                <a:gd name="connsiteX38" fmla="*/ 13441680 w 23439120"/>
                <a:gd name="connsiteY38" fmla="*/ 16443960 h 37810440"/>
                <a:gd name="connsiteX39" fmla="*/ 12710160 w 23439120"/>
                <a:gd name="connsiteY39" fmla="*/ 17358360 h 37810440"/>
                <a:gd name="connsiteX40" fmla="*/ 12801600 w 23439120"/>
                <a:gd name="connsiteY40" fmla="*/ 25953720 h 37810440"/>
                <a:gd name="connsiteX41" fmla="*/ 13898880 w 23439120"/>
                <a:gd name="connsiteY41" fmla="*/ 29337000 h 37810440"/>
                <a:gd name="connsiteX42" fmla="*/ 13990320 w 23439120"/>
                <a:gd name="connsiteY42" fmla="*/ 29885640 h 37810440"/>
                <a:gd name="connsiteX43" fmla="*/ 14721840 w 23439120"/>
                <a:gd name="connsiteY43" fmla="*/ 30434280 h 37810440"/>
                <a:gd name="connsiteX44" fmla="*/ 13990320 w 23439120"/>
                <a:gd name="connsiteY44" fmla="*/ 31074360 h 37810440"/>
                <a:gd name="connsiteX45" fmla="*/ 13807440 w 23439120"/>
                <a:gd name="connsiteY45" fmla="*/ 33360360 h 37810440"/>
                <a:gd name="connsiteX46" fmla="*/ 13898880 w 23439120"/>
                <a:gd name="connsiteY46" fmla="*/ 34457640 h 37810440"/>
                <a:gd name="connsiteX47" fmla="*/ 12161520 w 23439120"/>
                <a:gd name="connsiteY47" fmla="*/ 34914840 h 37810440"/>
                <a:gd name="connsiteX48" fmla="*/ 12161520 w 23439120"/>
                <a:gd name="connsiteY48" fmla="*/ 35920680 h 37810440"/>
                <a:gd name="connsiteX49" fmla="*/ 13624560 w 23439120"/>
                <a:gd name="connsiteY49" fmla="*/ 36469320 h 37810440"/>
                <a:gd name="connsiteX50" fmla="*/ 14630400 w 23439120"/>
                <a:gd name="connsiteY50" fmla="*/ 36286440 h 37810440"/>
                <a:gd name="connsiteX51" fmla="*/ 16550640 w 23439120"/>
                <a:gd name="connsiteY51" fmla="*/ 36103560 h 37810440"/>
                <a:gd name="connsiteX52" fmla="*/ 17922240 w 23439120"/>
                <a:gd name="connsiteY52" fmla="*/ 35737800 h 37810440"/>
                <a:gd name="connsiteX53" fmla="*/ 18013680 w 23439120"/>
                <a:gd name="connsiteY53" fmla="*/ 34914840 h 37810440"/>
                <a:gd name="connsiteX54" fmla="*/ 17647920 w 23439120"/>
                <a:gd name="connsiteY54" fmla="*/ 32354520 h 37810440"/>
                <a:gd name="connsiteX55" fmla="*/ 17282160 w 23439120"/>
                <a:gd name="connsiteY55" fmla="*/ 31074360 h 37810440"/>
                <a:gd name="connsiteX56" fmla="*/ 17556480 w 23439120"/>
                <a:gd name="connsiteY56" fmla="*/ 29611320 h 37810440"/>
                <a:gd name="connsiteX57" fmla="*/ 17739360 w 23439120"/>
                <a:gd name="connsiteY57" fmla="*/ 26593800 h 37810440"/>
                <a:gd name="connsiteX58" fmla="*/ 17282160 w 23439120"/>
                <a:gd name="connsiteY58" fmla="*/ 26045160 h 37810440"/>
                <a:gd name="connsiteX59" fmla="*/ 17556480 w 23439120"/>
                <a:gd name="connsiteY59" fmla="*/ 25679400 h 37810440"/>
                <a:gd name="connsiteX60" fmla="*/ 18105120 w 23439120"/>
                <a:gd name="connsiteY60" fmla="*/ 27233880 h 37810440"/>
                <a:gd name="connsiteX61" fmla="*/ 18105120 w 23439120"/>
                <a:gd name="connsiteY61" fmla="*/ 28605480 h 37810440"/>
                <a:gd name="connsiteX62" fmla="*/ 18836640 w 23439120"/>
                <a:gd name="connsiteY62" fmla="*/ 34091880 h 37810440"/>
                <a:gd name="connsiteX63" fmla="*/ 18836640 w 23439120"/>
                <a:gd name="connsiteY63" fmla="*/ 35646360 h 37810440"/>
                <a:gd name="connsiteX64" fmla="*/ 19202400 w 23439120"/>
                <a:gd name="connsiteY64" fmla="*/ 35737800 h 37810440"/>
                <a:gd name="connsiteX65" fmla="*/ 17647920 w 23439120"/>
                <a:gd name="connsiteY65" fmla="*/ 36469320 h 37810440"/>
                <a:gd name="connsiteX66" fmla="*/ 18653760 w 23439120"/>
                <a:gd name="connsiteY66" fmla="*/ 37475160 h 37810440"/>
                <a:gd name="connsiteX67" fmla="*/ 21122640 w 23439120"/>
                <a:gd name="connsiteY67" fmla="*/ 37566600 h 37810440"/>
                <a:gd name="connsiteX68" fmla="*/ 23134320 w 23439120"/>
                <a:gd name="connsiteY68" fmla="*/ 36012120 h 37810440"/>
                <a:gd name="connsiteX69" fmla="*/ 22951440 w 23439120"/>
                <a:gd name="connsiteY69" fmla="*/ 34000440 h 37810440"/>
                <a:gd name="connsiteX70" fmla="*/ 22128480 w 23439120"/>
                <a:gd name="connsiteY70" fmla="*/ 32628840 h 37810440"/>
                <a:gd name="connsiteX71" fmla="*/ 21762720 w 23439120"/>
                <a:gd name="connsiteY71" fmla="*/ 27782520 h 37810440"/>
                <a:gd name="connsiteX72" fmla="*/ 20665440 w 23439120"/>
                <a:gd name="connsiteY72" fmla="*/ 25130760 h 37810440"/>
                <a:gd name="connsiteX73" fmla="*/ 20665440 w 23439120"/>
                <a:gd name="connsiteY73" fmla="*/ 21930360 h 37810440"/>
                <a:gd name="connsiteX74" fmla="*/ 20848320 w 23439120"/>
                <a:gd name="connsiteY74" fmla="*/ 18089880 h 37810440"/>
                <a:gd name="connsiteX75" fmla="*/ 20756880 w 23439120"/>
                <a:gd name="connsiteY75" fmla="*/ 16352520 h 37810440"/>
                <a:gd name="connsiteX76" fmla="*/ 20756880 w 23439120"/>
                <a:gd name="connsiteY76" fmla="*/ 14798040 h 37810440"/>
                <a:gd name="connsiteX77" fmla="*/ 21122640 w 23439120"/>
                <a:gd name="connsiteY77" fmla="*/ 12146280 h 37810440"/>
                <a:gd name="connsiteX0" fmla="*/ 21122640 w 23439120"/>
                <a:gd name="connsiteY0" fmla="*/ 12146280 h 37810440"/>
                <a:gd name="connsiteX1" fmla="*/ 21122640 w 23439120"/>
                <a:gd name="connsiteY1" fmla="*/ 6934200 h 37810440"/>
                <a:gd name="connsiteX2" fmla="*/ 19568160 w 23439120"/>
                <a:gd name="connsiteY2" fmla="*/ 5745480 h 37810440"/>
                <a:gd name="connsiteX3" fmla="*/ 18653760 w 23439120"/>
                <a:gd name="connsiteY3" fmla="*/ 4648200 h 37810440"/>
                <a:gd name="connsiteX4" fmla="*/ 19110960 w 23439120"/>
                <a:gd name="connsiteY4" fmla="*/ 3642360 h 37810440"/>
                <a:gd name="connsiteX5" fmla="*/ 19202400 w 23439120"/>
                <a:gd name="connsiteY5" fmla="*/ 3002280 h 37810440"/>
                <a:gd name="connsiteX6" fmla="*/ 19293840 w 23439120"/>
                <a:gd name="connsiteY6" fmla="*/ 1813560 h 37810440"/>
                <a:gd name="connsiteX7" fmla="*/ 17922240 w 23439120"/>
                <a:gd name="connsiteY7" fmla="*/ 259080 h 37810440"/>
                <a:gd name="connsiteX8" fmla="*/ 15819120 w 23439120"/>
                <a:gd name="connsiteY8" fmla="*/ 259080 h 37810440"/>
                <a:gd name="connsiteX9" fmla="*/ 14996160 w 23439120"/>
                <a:gd name="connsiteY9" fmla="*/ 899160 h 37810440"/>
                <a:gd name="connsiteX10" fmla="*/ 14996160 w 23439120"/>
                <a:gd name="connsiteY10" fmla="*/ 1539240 h 37810440"/>
                <a:gd name="connsiteX11" fmla="*/ 14356080 w 23439120"/>
                <a:gd name="connsiteY11" fmla="*/ 2179320 h 37810440"/>
                <a:gd name="connsiteX12" fmla="*/ 14538960 w 23439120"/>
                <a:gd name="connsiteY12" fmla="*/ 2727960 h 37810440"/>
                <a:gd name="connsiteX13" fmla="*/ 14356080 w 23439120"/>
                <a:gd name="connsiteY13" fmla="*/ 3368040 h 37810440"/>
                <a:gd name="connsiteX14" fmla="*/ 14264640 w 23439120"/>
                <a:gd name="connsiteY14" fmla="*/ 4739640 h 37810440"/>
                <a:gd name="connsiteX15" fmla="*/ 14264640 w 23439120"/>
                <a:gd name="connsiteY15" fmla="*/ 4739640 h 37810440"/>
                <a:gd name="connsiteX16" fmla="*/ 14411984 w 23439120"/>
                <a:gd name="connsiteY16" fmla="*/ 5659680 h 37810440"/>
                <a:gd name="connsiteX17" fmla="*/ 11430000 w 23439120"/>
                <a:gd name="connsiteY17" fmla="*/ 5288280 h 37810440"/>
                <a:gd name="connsiteX18" fmla="*/ 8778240 w 23439120"/>
                <a:gd name="connsiteY18" fmla="*/ 4008120 h 37810440"/>
                <a:gd name="connsiteX19" fmla="*/ 6949440 w 23439120"/>
                <a:gd name="connsiteY19" fmla="*/ 3276600 h 37810440"/>
                <a:gd name="connsiteX20" fmla="*/ 3931920 w 23439120"/>
                <a:gd name="connsiteY20" fmla="*/ 2179320 h 37810440"/>
                <a:gd name="connsiteX21" fmla="*/ 3200400 w 23439120"/>
                <a:gd name="connsiteY21" fmla="*/ 2179320 h 37810440"/>
                <a:gd name="connsiteX22" fmla="*/ 0 w 23439120"/>
                <a:gd name="connsiteY22" fmla="*/ 1082040 h 37810440"/>
                <a:gd name="connsiteX23" fmla="*/ 0 w 23439120"/>
                <a:gd name="connsiteY23" fmla="*/ 1813560 h 37810440"/>
                <a:gd name="connsiteX24" fmla="*/ 914400 w 23439120"/>
                <a:gd name="connsiteY24" fmla="*/ 1996440 h 37810440"/>
                <a:gd name="connsiteX25" fmla="*/ 1005840 w 23439120"/>
                <a:gd name="connsiteY25" fmla="*/ 3368040 h 37810440"/>
                <a:gd name="connsiteX26" fmla="*/ 1645920 w 23439120"/>
                <a:gd name="connsiteY26" fmla="*/ 3916680 h 37810440"/>
                <a:gd name="connsiteX27" fmla="*/ 1645920 w 23439120"/>
                <a:gd name="connsiteY27" fmla="*/ 3916680 h 37810440"/>
                <a:gd name="connsiteX28" fmla="*/ 2560320 w 23439120"/>
                <a:gd name="connsiteY28" fmla="*/ 3733800 h 37810440"/>
                <a:gd name="connsiteX29" fmla="*/ 3474720 w 23439120"/>
                <a:gd name="connsiteY29" fmla="*/ 3642360 h 37810440"/>
                <a:gd name="connsiteX30" fmla="*/ 6675120 w 23439120"/>
                <a:gd name="connsiteY30" fmla="*/ 5471160 h 37810440"/>
                <a:gd name="connsiteX31" fmla="*/ 9326880 w 23439120"/>
                <a:gd name="connsiteY31" fmla="*/ 6294120 h 37810440"/>
                <a:gd name="connsiteX32" fmla="*/ 9692640 w 23439120"/>
                <a:gd name="connsiteY32" fmla="*/ 7391400 h 37810440"/>
                <a:gd name="connsiteX33" fmla="*/ 11247120 w 23439120"/>
                <a:gd name="connsiteY33" fmla="*/ 8031480 h 37810440"/>
                <a:gd name="connsiteX34" fmla="*/ 12252960 w 23439120"/>
                <a:gd name="connsiteY34" fmla="*/ 9494520 h 37810440"/>
                <a:gd name="connsiteX35" fmla="*/ 12801600 w 23439120"/>
                <a:gd name="connsiteY35" fmla="*/ 10500360 h 37810440"/>
                <a:gd name="connsiteX36" fmla="*/ 12801600 w 23439120"/>
                <a:gd name="connsiteY36" fmla="*/ 12603480 h 37810440"/>
                <a:gd name="connsiteX37" fmla="*/ 13441680 w 23439120"/>
                <a:gd name="connsiteY37" fmla="*/ 15621000 h 37810440"/>
                <a:gd name="connsiteX38" fmla="*/ 13441680 w 23439120"/>
                <a:gd name="connsiteY38" fmla="*/ 16443960 h 37810440"/>
                <a:gd name="connsiteX39" fmla="*/ 12710160 w 23439120"/>
                <a:gd name="connsiteY39" fmla="*/ 17358360 h 37810440"/>
                <a:gd name="connsiteX40" fmla="*/ 12801600 w 23439120"/>
                <a:gd name="connsiteY40" fmla="*/ 25953720 h 37810440"/>
                <a:gd name="connsiteX41" fmla="*/ 13898880 w 23439120"/>
                <a:gd name="connsiteY41" fmla="*/ 29337000 h 37810440"/>
                <a:gd name="connsiteX42" fmla="*/ 13990320 w 23439120"/>
                <a:gd name="connsiteY42" fmla="*/ 29885640 h 37810440"/>
                <a:gd name="connsiteX43" fmla="*/ 14721840 w 23439120"/>
                <a:gd name="connsiteY43" fmla="*/ 30434280 h 37810440"/>
                <a:gd name="connsiteX44" fmla="*/ 13990320 w 23439120"/>
                <a:gd name="connsiteY44" fmla="*/ 31074360 h 37810440"/>
                <a:gd name="connsiteX45" fmla="*/ 13807440 w 23439120"/>
                <a:gd name="connsiteY45" fmla="*/ 33360360 h 37810440"/>
                <a:gd name="connsiteX46" fmla="*/ 13898880 w 23439120"/>
                <a:gd name="connsiteY46" fmla="*/ 34457640 h 37810440"/>
                <a:gd name="connsiteX47" fmla="*/ 12161520 w 23439120"/>
                <a:gd name="connsiteY47" fmla="*/ 34914840 h 37810440"/>
                <a:gd name="connsiteX48" fmla="*/ 12161520 w 23439120"/>
                <a:gd name="connsiteY48" fmla="*/ 35920680 h 37810440"/>
                <a:gd name="connsiteX49" fmla="*/ 13624560 w 23439120"/>
                <a:gd name="connsiteY49" fmla="*/ 36469320 h 37810440"/>
                <a:gd name="connsiteX50" fmla="*/ 14630400 w 23439120"/>
                <a:gd name="connsiteY50" fmla="*/ 36286440 h 37810440"/>
                <a:gd name="connsiteX51" fmla="*/ 16550640 w 23439120"/>
                <a:gd name="connsiteY51" fmla="*/ 36103560 h 37810440"/>
                <a:gd name="connsiteX52" fmla="*/ 17922240 w 23439120"/>
                <a:gd name="connsiteY52" fmla="*/ 35737800 h 37810440"/>
                <a:gd name="connsiteX53" fmla="*/ 18013680 w 23439120"/>
                <a:gd name="connsiteY53" fmla="*/ 34914840 h 37810440"/>
                <a:gd name="connsiteX54" fmla="*/ 17647920 w 23439120"/>
                <a:gd name="connsiteY54" fmla="*/ 32354520 h 37810440"/>
                <a:gd name="connsiteX55" fmla="*/ 17282160 w 23439120"/>
                <a:gd name="connsiteY55" fmla="*/ 31074360 h 37810440"/>
                <a:gd name="connsiteX56" fmla="*/ 17556480 w 23439120"/>
                <a:gd name="connsiteY56" fmla="*/ 29611320 h 37810440"/>
                <a:gd name="connsiteX57" fmla="*/ 17739360 w 23439120"/>
                <a:gd name="connsiteY57" fmla="*/ 26593800 h 37810440"/>
                <a:gd name="connsiteX58" fmla="*/ 17282160 w 23439120"/>
                <a:gd name="connsiteY58" fmla="*/ 26045160 h 37810440"/>
                <a:gd name="connsiteX59" fmla="*/ 17556480 w 23439120"/>
                <a:gd name="connsiteY59" fmla="*/ 25679400 h 37810440"/>
                <a:gd name="connsiteX60" fmla="*/ 18105120 w 23439120"/>
                <a:gd name="connsiteY60" fmla="*/ 27233880 h 37810440"/>
                <a:gd name="connsiteX61" fmla="*/ 18105120 w 23439120"/>
                <a:gd name="connsiteY61" fmla="*/ 28605480 h 37810440"/>
                <a:gd name="connsiteX62" fmla="*/ 18836640 w 23439120"/>
                <a:gd name="connsiteY62" fmla="*/ 34091880 h 37810440"/>
                <a:gd name="connsiteX63" fmla="*/ 18836640 w 23439120"/>
                <a:gd name="connsiteY63" fmla="*/ 35646360 h 37810440"/>
                <a:gd name="connsiteX64" fmla="*/ 19202400 w 23439120"/>
                <a:gd name="connsiteY64" fmla="*/ 35737800 h 37810440"/>
                <a:gd name="connsiteX65" fmla="*/ 17647920 w 23439120"/>
                <a:gd name="connsiteY65" fmla="*/ 36469320 h 37810440"/>
                <a:gd name="connsiteX66" fmla="*/ 18653760 w 23439120"/>
                <a:gd name="connsiteY66" fmla="*/ 37475160 h 37810440"/>
                <a:gd name="connsiteX67" fmla="*/ 21122640 w 23439120"/>
                <a:gd name="connsiteY67" fmla="*/ 37566600 h 37810440"/>
                <a:gd name="connsiteX68" fmla="*/ 23134320 w 23439120"/>
                <a:gd name="connsiteY68" fmla="*/ 36012120 h 37810440"/>
                <a:gd name="connsiteX69" fmla="*/ 22951440 w 23439120"/>
                <a:gd name="connsiteY69" fmla="*/ 34000440 h 37810440"/>
                <a:gd name="connsiteX70" fmla="*/ 22128480 w 23439120"/>
                <a:gd name="connsiteY70" fmla="*/ 32628840 h 37810440"/>
                <a:gd name="connsiteX71" fmla="*/ 21762720 w 23439120"/>
                <a:gd name="connsiteY71" fmla="*/ 27782520 h 37810440"/>
                <a:gd name="connsiteX72" fmla="*/ 20665440 w 23439120"/>
                <a:gd name="connsiteY72" fmla="*/ 25130760 h 37810440"/>
                <a:gd name="connsiteX73" fmla="*/ 20665440 w 23439120"/>
                <a:gd name="connsiteY73" fmla="*/ 21930360 h 37810440"/>
                <a:gd name="connsiteX74" fmla="*/ 20848320 w 23439120"/>
                <a:gd name="connsiteY74" fmla="*/ 18089880 h 37810440"/>
                <a:gd name="connsiteX75" fmla="*/ 20756880 w 23439120"/>
                <a:gd name="connsiteY75" fmla="*/ 16352520 h 37810440"/>
                <a:gd name="connsiteX76" fmla="*/ 20756880 w 23439120"/>
                <a:gd name="connsiteY76" fmla="*/ 14798040 h 37810440"/>
                <a:gd name="connsiteX77" fmla="*/ 21122640 w 23439120"/>
                <a:gd name="connsiteY77" fmla="*/ 12146280 h 37810440"/>
                <a:gd name="connsiteX0" fmla="*/ 21122640 w 23439120"/>
                <a:gd name="connsiteY0" fmla="*/ 12146280 h 37810440"/>
                <a:gd name="connsiteX1" fmla="*/ 21122640 w 23439120"/>
                <a:gd name="connsiteY1" fmla="*/ 6934200 h 37810440"/>
                <a:gd name="connsiteX2" fmla="*/ 19568160 w 23439120"/>
                <a:gd name="connsiteY2" fmla="*/ 5745480 h 37810440"/>
                <a:gd name="connsiteX3" fmla="*/ 18653760 w 23439120"/>
                <a:gd name="connsiteY3" fmla="*/ 4648200 h 37810440"/>
                <a:gd name="connsiteX4" fmla="*/ 19110960 w 23439120"/>
                <a:gd name="connsiteY4" fmla="*/ 3642360 h 37810440"/>
                <a:gd name="connsiteX5" fmla="*/ 19202400 w 23439120"/>
                <a:gd name="connsiteY5" fmla="*/ 3002280 h 37810440"/>
                <a:gd name="connsiteX6" fmla="*/ 19293840 w 23439120"/>
                <a:gd name="connsiteY6" fmla="*/ 1813560 h 37810440"/>
                <a:gd name="connsiteX7" fmla="*/ 17922240 w 23439120"/>
                <a:gd name="connsiteY7" fmla="*/ 259080 h 37810440"/>
                <a:gd name="connsiteX8" fmla="*/ 15819120 w 23439120"/>
                <a:gd name="connsiteY8" fmla="*/ 259080 h 37810440"/>
                <a:gd name="connsiteX9" fmla="*/ 14996160 w 23439120"/>
                <a:gd name="connsiteY9" fmla="*/ 899160 h 37810440"/>
                <a:gd name="connsiteX10" fmla="*/ 14996160 w 23439120"/>
                <a:gd name="connsiteY10" fmla="*/ 1539240 h 37810440"/>
                <a:gd name="connsiteX11" fmla="*/ 14356080 w 23439120"/>
                <a:gd name="connsiteY11" fmla="*/ 2179320 h 37810440"/>
                <a:gd name="connsiteX12" fmla="*/ 14538960 w 23439120"/>
                <a:gd name="connsiteY12" fmla="*/ 2727960 h 37810440"/>
                <a:gd name="connsiteX13" fmla="*/ 14356080 w 23439120"/>
                <a:gd name="connsiteY13" fmla="*/ 3368040 h 37810440"/>
                <a:gd name="connsiteX14" fmla="*/ 14264640 w 23439120"/>
                <a:gd name="connsiteY14" fmla="*/ 4739640 h 37810440"/>
                <a:gd name="connsiteX15" fmla="*/ 14264640 w 23439120"/>
                <a:gd name="connsiteY15" fmla="*/ 4739640 h 37810440"/>
                <a:gd name="connsiteX16" fmla="*/ 14411984 w 23439120"/>
                <a:gd name="connsiteY16" fmla="*/ 5659680 h 37810440"/>
                <a:gd name="connsiteX17" fmla="*/ 11430000 w 23439120"/>
                <a:gd name="connsiteY17" fmla="*/ 5288280 h 37810440"/>
                <a:gd name="connsiteX18" fmla="*/ 8778240 w 23439120"/>
                <a:gd name="connsiteY18" fmla="*/ 4008120 h 37810440"/>
                <a:gd name="connsiteX19" fmla="*/ 6949440 w 23439120"/>
                <a:gd name="connsiteY19" fmla="*/ 3276600 h 37810440"/>
                <a:gd name="connsiteX20" fmla="*/ 3931920 w 23439120"/>
                <a:gd name="connsiteY20" fmla="*/ 2179320 h 37810440"/>
                <a:gd name="connsiteX21" fmla="*/ 3200400 w 23439120"/>
                <a:gd name="connsiteY21" fmla="*/ 2179320 h 37810440"/>
                <a:gd name="connsiteX22" fmla="*/ 0 w 23439120"/>
                <a:gd name="connsiteY22" fmla="*/ 1082040 h 37810440"/>
                <a:gd name="connsiteX23" fmla="*/ 0 w 23439120"/>
                <a:gd name="connsiteY23" fmla="*/ 1813560 h 37810440"/>
                <a:gd name="connsiteX24" fmla="*/ 914400 w 23439120"/>
                <a:gd name="connsiteY24" fmla="*/ 1996440 h 37810440"/>
                <a:gd name="connsiteX25" fmla="*/ 1005840 w 23439120"/>
                <a:gd name="connsiteY25" fmla="*/ 3368040 h 37810440"/>
                <a:gd name="connsiteX26" fmla="*/ 1645920 w 23439120"/>
                <a:gd name="connsiteY26" fmla="*/ 3916680 h 37810440"/>
                <a:gd name="connsiteX27" fmla="*/ 1645920 w 23439120"/>
                <a:gd name="connsiteY27" fmla="*/ 3916680 h 37810440"/>
                <a:gd name="connsiteX28" fmla="*/ 2560320 w 23439120"/>
                <a:gd name="connsiteY28" fmla="*/ 3733800 h 37810440"/>
                <a:gd name="connsiteX29" fmla="*/ 3474720 w 23439120"/>
                <a:gd name="connsiteY29" fmla="*/ 3642360 h 37810440"/>
                <a:gd name="connsiteX30" fmla="*/ 6675120 w 23439120"/>
                <a:gd name="connsiteY30" fmla="*/ 5471160 h 37810440"/>
                <a:gd name="connsiteX31" fmla="*/ 9326880 w 23439120"/>
                <a:gd name="connsiteY31" fmla="*/ 6294120 h 37810440"/>
                <a:gd name="connsiteX32" fmla="*/ 9692640 w 23439120"/>
                <a:gd name="connsiteY32" fmla="*/ 7391400 h 37810440"/>
                <a:gd name="connsiteX33" fmla="*/ 11247120 w 23439120"/>
                <a:gd name="connsiteY33" fmla="*/ 8031480 h 37810440"/>
                <a:gd name="connsiteX34" fmla="*/ 12252960 w 23439120"/>
                <a:gd name="connsiteY34" fmla="*/ 9494520 h 37810440"/>
                <a:gd name="connsiteX35" fmla="*/ 12801600 w 23439120"/>
                <a:gd name="connsiteY35" fmla="*/ 10500360 h 37810440"/>
                <a:gd name="connsiteX36" fmla="*/ 12801600 w 23439120"/>
                <a:gd name="connsiteY36" fmla="*/ 12603480 h 37810440"/>
                <a:gd name="connsiteX37" fmla="*/ 13441680 w 23439120"/>
                <a:gd name="connsiteY37" fmla="*/ 15621000 h 37810440"/>
                <a:gd name="connsiteX38" fmla="*/ 13441680 w 23439120"/>
                <a:gd name="connsiteY38" fmla="*/ 16443960 h 37810440"/>
                <a:gd name="connsiteX39" fmla="*/ 12710160 w 23439120"/>
                <a:gd name="connsiteY39" fmla="*/ 17358360 h 37810440"/>
                <a:gd name="connsiteX40" fmla="*/ 12801600 w 23439120"/>
                <a:gd name="connsiteY40" fmla="*/ 25953720 h 37810440"/>
                <a:gd name="connsiteX41" fmla="*/ 13898880 w 23439120"/>
                <a:gd name="connsiteY41" fmla="*/ 29337000 h 37810440"/>
                <a:gd name="connsiteX42" fmla="*/ 13990320 w 23439120"/>
                <a:gd name="connsiteY42" fmla="*/ 29885640 h 37810440"/>
                <a:gd name="connsiteX43" fmla="*/ 14721840 w 23439120"/>
                <a:gd name="connsiteY43" fmla="*/ 30434280 h 37810440"/>
                <a:gd name="connsiteX44" fmla="*/ 13990320 w 23439120"/>
                <a:gd name="connsiteY44" fmla="*/ 31074360 h 37810440"/>
                <a:gd name="connsiteX45" fmla="*/ 13807440 w 23439120"/>
                <a:gd name="connsiteY45" fmla="*/ 33360360 h 37810440"/>
                <a:gd name="connsiteX46" fmla="*/ 13898880 w 23439120"/>
                <a:gd name="connsiteY46" fmla="*/ 34457640 h 37810440"/>
                <a:gd name="connsiteX47" fmla="*/ 12161520 w 23439120"/>
                <a:gd name="connsiteY47" fmla="*/ 34914840 h 37810440"/>
                <a:gd name="connsiteX48" fmla="*/ 12161520 w 23439120"/>
                <a:gd name="connsiteY48" fmla="*/ 35920680 h 37810440"/>
                <a:gd name="connsiteX49" fmla="*/ 13624560 w 23439120"/>
                <a:gd name="connsiteY49" fmla="*/ 36469320 h 37810440"/>
                <a:gd name="connsiteX50" fmla="*/ 14630400 w 23439120"/>
                <a:gd name="connsiteY50" fmla="*/ 36286440 h 37810440"/>
                <a:gd name="connsiteX51" fmla="*/ 16550640 w 23439120"/>
                <a:gd name="connsiteY51" fmla="*/ 36103560 h 37810440"/>
                <a:gd name="connsiteX52" fmla="*/ 17922240 w 23439120"/>
                <a:gd name="connsiteY52" fmla="*/ 35737800 h 37810440"/>
                <a:gd name="connsiteX53" fmla="*/ 18013680 w 23439120"/>
                <a:gd name="connsiteY53" fmla="*/ 34914840 h 37810440"/>
                <a:gd name="connsiteX54" fmla="*/ 17647920 w 23439120"/>
                <a:gd name="connsiteY54" fmla="*/ 32354520 h 37810440"/>
                <a:gd name="connsiteX55" fmla="*/ 17282160 w 23439120"/>
                <a:gd name="connsiteY55" fmla="*/ 31074360 h 37810440"/>
                <a:gd name="connsiteX56" fmla="*/ 17556480 w 23439120"/>
                <a:gd name="connsiteY56" fmla="*/ 29611320 h 37810440"/>
                <a:gd name="connsiteX57" fmla="*/ 17739360 w 23439120"/>
                <a:gd name="connsiteY57" fmla="*/ 26593800 h 37810440"/>
                <a:gd name="connsiteX58" fmla="*/ 17282160 w 23439120"/>
                <a:gd name="connsiteY58" fmla="*/ 26045160 h 37810440"/>
                <a:gd name="connsiteX59" fmla="*/ 17556480 w 23439120"/>
                <a:gd name="connsiteY59" fmla="*/ 25679400 h 37810440"/>
                <a:gd name="connsiteX60" fmla="*/ 18105120 w 23439120"/>
                <a:gd name="connsiteY60" fmla="*/ 27233880 h 37810440"/>
                <a:gd name="connsiteX61" fmla="*/ 18105120 w 23439120"/>
                <a:gd name="connsiteY61" fmla="*/ 28605480 h 37810440"/>
                <a:gd name="connsiteX62" fmla="*/ 18836640 w 23439120"/>
                <a:gd name="connsiteY62" fmla="*/ 34091880 h 37810440"/>
                <a:gd name="connsiteX63" fmla="*/ 18836640 w 23439120"/>
                <a:gd name="connsiteY63" fmla="*/ 35646360 h 37810440"/>
                <a:gd name="connsiteX64" fmla="*/ 19202400 w 23439120"/>
                <a:gd name="connsiteY64" fmla="*/ 35737800 h 37810440"/>
                <a:gd name="connsiteX65" fmla="*/ 17647920 w 23439120"/>
                <a:gd name="connsiteY65" fmla="*/ 36469320 h 37810440"/>
                <a:gd name="connsiteX66" fmla="*/ 18653760 w 23439120"/>
                <a:gd name="connsiteY66" fmla="*/ 37475160 h 37810440"/>
                <a:gd name="connsiteX67" fmla="*/ 21122640 w 23439120"/>
                <a:gd name="connsiteY67" fmla="*/ 37566600 h 37810440"/>
                <a:gd name="connsiteX68" fmla="*/ 23134320 w 23439120"/>
                <a:gd name="connsiteY68" fmla="*/ 36012120 h 37810440"/>
                <a:gd name="connsiteX69" fmla="*/ 22951440 w 23439120"/>
                <a:gd name="connsiteY69" fmla="*/ 34000440 h 37810440"/>
                <a:gd name="connsiteX70" fmla="*/ 22128480 w 23439120"/>
                <a:gd name="connsiteY70" fmla="*/ 32628840 h 37810440"/>
                <a:gd name="connsiteX71" fmla="*/ 21762720 w 23439120"/>
                <a:gd name="connsiteY71" fmla="*/ 27782520 h 37810440"/>
                <a:gd name="connsiteX72" fmla="*/ 20665440 w 23439120"/>
                <a:gd name="connsiteY72" fmla="*/ 25130760 h 37810440"/>
                <a:gd name="connsiteX73" fmla="*/ 20665440 w 23439120"/>
                <a:gd name="connsiteY73" fmla="*/ 21930360 h 37810440"/>
                <a:gd name="connsiteX74" fmla="*/ 20848320 w 23439120"/>
                <a:gd name="connsiteY74" fmla="*/ 18089880 h 37810440"/>
                <a:gd name="connsiteX75" fmla="*/ 20756880 w 23439120"/>
                <a:gd name="connsiteY75" fmla="*/ 16352520 h 37810440"/>
                <a:gd name="connsiteX76" fmla="*/ 20756880 w 23439120"/>
                <a:gd name="connsiteY76" fmla="*/ 14798040 h 37810440"/>
                <a:gd name="connsiteX77" fmla="*/ 21122640 w 23439120"/>
                <a:gd name="connsiteY77" fmla="*/ 12146280 h 37810440"/>
                <a:gd name="connsiteX0" fmla="*/ 21122640 w 23439120"/>
                <a:gd name="connsiteY0" fmla="*/ 12146280 h 37810440"/>
                <a:gd name="connsiteX1" fmla="*/ 21122640 w 23439120"/>
                <a:gd name="connsiteY1" fmla="*/ 6934200 h 37810440"/>
                <a:gd name="connsiteX2" fmla="*/ 19568160 w 23439120"/>
                <a:gd name="connsiteY2" fmla="*/ 5745480 h 37810440"/>
                <a:gd name="connsiteX3" fmla="*/ 18653760 w 23439120"/>
                <a:gd name="connsiteY3" fmla="*/ 4648200 h 37810440"/>
                <a:gd name="connsiteX4" fmla="*/ 19110960 w 23439120"/>
                <a:gd name="connsiteY4" fmla="*/ 3642360 h 37810440"/>
                <a:gd name="connsiteX5" fmla="*/ 19202400 w 23439120"/>
                <a:gd name="connsiteY5" fmla="*/ 3002280 h 37810440"/>
                <a:gd name="connsiteX6" fmla="*/ 19293840 w 23439120"/>
                <a:gd name="connsiteY6" fmla="*/ 1813560 h 37810440"/>
                <a:gd name="connsiteX7" fmla="*/ 17922240 w 23439120"/>
                <a:gd name="connsiteY7" fmla="*/ 259080 h 37810440"/>
                <a:gd name="connsiteX8" fmla="*/ 15819120 w 23439120"/>
                <a:gd name="connsiteY8" fmla="*/ 259080 h 37810440"/>
                <a:gd name="connsiteX9" fmla="*/ 14996160 w 23439120"/>
                <a:gd name="connsiteY9" fmla="*/ 899160 h 37810440"/>
                <a:gd name="connsiteX10" fmla="*/ 14996160 w 23439120"/>
                <a:gd name="connsiteY10" fmla="*/ 1539240 h 37810440"/>
                <a:gd name="connsiteX11" fmla="*/ 14356080 w 23439120"/>
                <a:gd name="connsiteY11" fmla="*/ 2179320 h 37810440"/>
                <a:gd name="connsiteX12" fmla="*/ 14538960 w 23439120"/>
                <a:gd name="connsiteY12" fmla="*/ 2727960 h 37810440"/>
                <a:gd name="connsiteX13" fmla="*/ 14356080 w 23439120"/>
                <a:gd name="connsiteY13" fmla="*/ 3368040 h 37810440"/>
                <a:gd name="connsiteX14" fmla="*/ 14264640 w 23439120"/>
                <a:gd name="connsiteY14" fmla="*/ 4739640 h 37810440"/>
                <a:gd name="connsiteX15" fmla="*/ 14264640 w 23439120"/>
                <a:gd name="connsiteY15" fmla="*/ 4739640 h 37810440"/>
                <a:gd name="connsiteX16" fmla="*/ 14411984 w 23439120"/>
                <a:gd name="connsiteY16" fmla="*/ 5659680 h 37810440"/>
                <a:gd name="connsiteX17" fmla="*/ 11430000 w 23439120"/>
                <a:gd name="connsiteY17" fmla="*/ 5288280 h 37810440"/>
                <a:gd name="connsiteX18" fmla="*/ 8778240 w 23439120"/>
                <a:gd name="connsiteY18" fmla="*/ 4008120 h 37810440"/>
                <a:gd name="connsiteX19" fmla="*/ 6949440 w 23439120"/>
                <a:gd name="connsiteY19" fmla="*/ 3276600 h 37810440"/>
                <a:gd name="connsiteX20" fmla="*/ 3931920 w 23439120"/>
                <a:gd name="connsiteY20" fmla="*/ 2179320 h 37810440"/>
                <a:gd name="connsiteX21" fmla="*/ 3200400 w 23439120"/>
                <a:gd name="connsiteY21" fmla="*/ 2179320 h 37810440"/>
                <a:gd name="connsiteX22" fmla="*/ 0 w 23439120"/>
                <a:gd name="connsiteY22" fmla="*/ 1082040 h 37810440"/>
                <a:gd name="connsiteX23" fmla="*/ 0 w 23439120"/>
                <a:gd name="connsiteY23" fmla="*/ 1813560 h 37810440"/>
                <a:gd name="connsiteX24" fmla="*/ 914400 w 23439120"/>
                <a:gd name="connsiteY24" fmla="*/ 1996440 h 37810440"/>
                <a:gd name="connsiteX25" fmla="*/ 1005840 w 23439120"/>
                <a:gd name="connsiteY25" fmla="*/ 3368040 h 37810440"/>
                <a:gd name="connsiteX26" fmla="*/ 1645920 w 23439120"/>
                <a:gd name="connsiteY26" fmla="*/ 3916680 h 37810440"/>
                <a:gd name="connsiteX27" fmla="*/ 1645920 w 23439120"/>
                <a:gd name="connsiteY27" fmla="*/ 3916680 h 37810440"/>
                <a:gd name="connsiteX28" fmla="*/ 2560320 w 23439120"/>
                <a:gd name="connsiteY28" fmla="*/ 3733800 h 37810440"/>
                <a:gd name="connsiteX29" fmla="*/ 3474720 w 23439120"/>
                <a:gd name="connsiteY29" fmla="*/ 3642360 h 37810440"/>
                <a:gd name="connsiteX30" fmla="*/ 6675120 w 23439120"/>
                <a:gd name="connsiteY30" fmla="*/ 5471160 h 37810440"/>
                <a:gd name="connsiteX31" fmla="*/ 9326880 w 23439120"/>
                <a:gd name="connsiteY31" fmla="*/ 6294120 h 37810440"/>
                <a:gd name="connsiteX32" fmla="*/ 9692640 w 23439120"/>
                <a:gd name="connsiteY32" fmla="*/ 7391400 h 37810440"/>
                <a:gd name="connsiteX33" fmla="*/ 11247120 w 23439120"/>
                <a:gd name="connsiteY33" fmla="*/ 8031480 h 37810440"/>
                <a:gd name="connsiteX34" fmla="*/ 12252960 w 23439120"/>
                <a:gd name="connsiteY34" fmla="*/ 9494520 h 37810440"/>
                <a:gd name="connsiteX35" fmla="*/ 12801600 w 23439120"/>
                <a:gd name="connsiteY35" fmla="*/ 10500360 h 37810440"/>
                <a:gd name="connsiteX36" fmla="*/ 12801600 w 23439120"/>
                <a:gd name="connsiteY36" fmla="*/ 12603480 h 37810440"/>
                <a:gd name="connsiteX37" fmla="*/ 13441680 w 23439120"/>
                <a:gd name="connsiteY37" fmla="*/ 15621000 h 37810440"/>
                <a:gd name="connsiteX38" fmla="*/ 13441680 w 23439120"/>
                <a:gd name="connsiteY38" fmla="*/ 16443960 h 37810440"/>
                <a:gd name="connsiteX39" fmla="*/ 12710160 w 23439120"/>
                <a:gd name="connsiteY39" fmla="*/ 17358360 h 37810440"/>
                <a:gd name="connsiteX40" fmla="*/ 12801600 w 23439120"/>
                <a:gd name="connsiteY40" fmla="*/ 25953720 h 37810440"/>
                <a:gd name="connsiteX41" fmla="*/ 13898880 w 23439120"/>
                <a:gd name="connsiteY41" fmla="*/ 29337000 h 37810440"/>
                <a:gd name="connsiteX42" fmla="*/ 13990320 w 23439120"/>
                <a:gd name="connsiteY42" fmla="*/ 29885640 h 37810440"/>
                <a:gd name="connsiteX43" fmla="*/ 14721840 w 23439120"/>
                <a:gd name="connsiteY43" fmla="*/ 30434280 h 37810440"/>
                <a:gd name="connsiteX44" fmla="*/ 13990320 w 23439120"/>
                <a:gd name="connsiteY44" fmla="*/ 31074360 h 37810440"/>
                <a:gd name="connsiteX45" fmla="*/ 13807440 w 23439120"/>
                <a:gd name="connsiteY45" fmla="*/ 33360360 h 37810440"/>
                <a:gd name="connsiteX46" fmla="*/ 13898880 w 23439120"/>
                <a:gd name="connsiteY46" fmla="*/ 34457640 h 37810440"/>
                <a:gd name="connsiteX47" fmla="*/ 12161520 w 23439120"/>
                <a:gd name="connsiteY47" fmla="*/ 34914840 h 37810440"/>
                <a:gd name="connsiteX48" fmla="*/ 12161520 w 23439120"/>
                <a:gd name="connsiteY48" fmla="*/ 35920680 h 37810440"/>
                <a:gd name="connsiteX49" fmla="*/ 13624560 w 23439120"/>
                <a:gd name="connsiteY49" fmla="*/ 36469320 h 37810440"/>
                <a:gd name="connsiteX50" fmla="*/ 14630400 w 23439120"/>
                <a:gd name="connsiteY50" fmla="*/ 36286440 h 37810440"/>
                <a:gd name="connsiteX51" fmla="*/ 16550640 w 23439120"/>
                <a:gd name="connsiteY51" fmla="*/ 36103560 h 37810440"/>
                <a:gd name="connsiteX52" fmla="*/ 17922240 w 23439120"/>
                <a:gd name="connsiteY52" fmla="*/ 35737800 h 37810440"/>
                <a:gd name="connsiteX53" fmla="*/ 18013680 w 23439120"/>
                <a:gd name="connsiteY53" fmla="*/ 34914840 h 37810440"/>
                <a:gd name="connsiteX54" fmla="*/ 17647920 w 23439120"/>
                <a:gd name="connsiteY54" fmla="*/ 32354520 h 37810440"/>
                <a:gd name="connsiteX55" fmla="*/ 17282160 w 23439120"/>
                <a:gd name="connsiteY55" fmla="*/ 31074360 h 37810440"/>
                <a:gd name="connsiteX56" fmla="*/ 17556480 w 23439120"/>
                <a:gd name="connsiteY56" fmla="*/ 29611320 h 37810440"/>
                <a:gd name="connsiteX57" fmla="*/ 17739360 w 23439120"/>
                <a:gd name="connsiteY57" fmla="*/ 26593800 h 37810440"/>
                <a:gd name="connsiteX58" fmla="*/ 17282160 w 23439120"/>
                <a:gd name="connsiteY58" fmla="*/ 26045160 h 37810440"/>
                <a:gd name="connsiteX59" fmla="*/ 17556480 w 23439120"/>
                <a:gd name="connsiteY59" fmla="*/ 25679400 h 37810440"/>
                <a:gd name="connsiteX60" fmla="*/ 18105120 w 23439120"/>
                <a:gd name="connsiteY60" fmla="*/ 27233880 h 37810440"/>
                <a:gd name="connsiteX61" fmla="*/ 18105120 w 23439120"/>
                <a:gd name="connsiteY61" fmla="*/ 28605480 h 37810440"/>
                <a:gd name="connsiteX62" fmla="*/ 18836640 w 23439120"/>
                <a:gd name="connsiteY62" fmla="*/ 34091880 h 37810440"/>
                <a:gd name="connsiteX63" fmla="*/ 18836640 w 23439120"/>
                <a:gd name="connsiteY63" fmla="*/ 35646360 h 37810440"/>
                <a:gd name="connsiteX64" fmla="*/ 19202400 w 23439120"/>
                <a:gd name="connsiteY64" fmla="*/ 35737800 h 37810440"/>
                <a:gd name="connsiteX65" fmla="*/ 17647920 w 23439120"/>
                <a:gd name="connsiteY65" fmla="*/ 36469320 h 37810440"/>
                <a:gd name="connsiteX66" fmla="*/ 18653760 w 23439120"/>
                <a:gd name="connsiteY66" fmla="*/ 37475160 h 37810440"/>
                <a:gd name="connsiteX67" fmla="*/ 21122640 w 23439120"/>
                <a:gd name="connsiteY67" fmla="*/ 37566600 h 37810440"/>
                <a:gd name="connsiteX68" fmla="*/ 23134320 w 23439120"/>
                <a:gd name="connsiteY68" fmla="*/ 36012120 h 37810440"/>
                <a:gd name="connsiteX69" fmla="*/ 22951440 w 23439120"/>
                <a:gd name="connsiteY69" fmla="*/ 34000440 h 37810440"/>
                <a:gd name="connsiteX70" fmla="*/ 22128480 w 23439120"/>
                <a:gd name="connsiteY70" fmla="*/ 32628840 h 37810440"/>
                <a:gd name="connsiteX71" fmla="*/ 21762720 w 23439120"/>
                <a:gd name="connsiteY71" fmla="*/ 27782520 h 37810440"/>
                <a:gd name="connsiteX72" fmla="*/ 20665440 w 23439120"/>
                <a:gd name="connsiteY72" fmla="*/ 25130760 h 37810440"/>
                <a:gd name="connsiteX73" fmla="*/ 20665440 w 23439120"/>
                <a:gd name="connsiteY73" fmla="*/ 21930360 h 37810440"/>
                <a:gd name="connsiteX74" fmla="*/ 20848320 w 23439120"/>
                <a:gd name="connsiteY74" fmla="*/ 18089880 h 37810440"/>
                <a:gd name="connsiteX75" fmla="*/ 20756880 w 23439120"/>
                <a:gd name="connsiteY75" fmla="*/ 16352520 h 37810440"/>
                <a:gd name="connsiteX76" fmla="*/ 20756880 w 23439120"/>
                <a:gd name="connsiteY76" fmla="*/ 14798040 h 37810440"/>
                <a:gd name="connsiteX77" fmla="*/ 21122640 w 23439120"/>
                <a:gd name="connsiteY77" fmla="*/ 12146280 h 37810440"/>
                <a:gd name="connsiteX0" fmla="*/ 21122640 w 23439120"/>
                <a:gd name="connsiteY0" fmla="*/ 12146280 h 37810440"/>
                <a:gd name="connsiteX1" fmla="*/ 21122640 w 23439120"/>
                <a:gd name="connsiteY1" fmla="*/ 6934200 h 37810440"/>
                <a:gd name="connsiteX2" fmla="*/ 19568160 w 23439120"/>
                <a:gd name="connsiteY2" fmla="*/ 5745480 h 37810440"/>
                <a:gd name="connsiteX3" fmla="*/ 18653760 w 23439120"/>
                <a:gd name="connsiteY3" fmla="*/ 4648200 h 37810440"/>
                <a:gd name="connsiteX4" fmla="*/ 19110960 w 23439120"/>
                <a:gd name="connsiteY4" fmla="*/ 3642360 h 37810440"/>
                <a:gd name="connsiteX5" fmla="*/ 19202400 w 23439120"/>
                <a:gd name="connsiteY5" fmla="*/ 3002280 h 37810440"/>
                <a:gd name="connsiteX6" fmla="*/ 19293840 w 23439120"/>
                <a:gd name="connsiteY6" fmla="*/ 1813560 h 37810440"/>
                <a:gd name="connsiteX7" fmla="*/ 17922240 w 23439120"/>
                <a:gd name="connsiteY7" fmla="*/ 259080 h 37810440"/>
                <a:gd name="connsiteX8" fmla="*/ 15819120 w 23439120"/>
                <a:gd name="connsiteY8" fmla="*/ 259080 h 37810440"/>
                <a:gd name="connsiteX9" fmla="*/ 14996160 w 23439120"/>
                <a:gd name="connsiteY9" fmla="*/ 899160 h 37810440"/>
                <a:gd name="connsiteX10" fmla="*/ 14996160 w 23439120"/>
                <a:gd name="connsiteY10" fmla="*/ 1539240 h 37810440"/>
                <a:gd name="connsiteX11" fmla="*/ 14356080 w 23439120"/>
                <a:gd name="connsiteY11" fmla="*/ 2179320 h 37810440"/>
                <a:gd name="connsiteX12" fmla="*/ 14538960 w 23439120"/>
                <a:gd name="connsiteY12" fmla="*/ 2727960 h 37810440"/>
                <a:gd name="connsiteX13" fmla="*/ 14356080 w 23439120"/>
                <a:gd name="connsiteY13" fmla="*/ 3368040 h 37810440"/>
                <a:gd name="connsiteX14" fmla="*/ 14264640 w 23439120"/>
                <a:gd name="connsiteY14" fmla="*/ 4739640 h 37810440"/>
                <a:gd name="connsiteX15" fmla="*/ 14264640 w 23439120"/>
                <a:gd name="connsiteY15" fmla="*/ 4739640 h 37810440"/>
                <a:gd name="connsiteX16" fmla="*/ 14411984 w 23439120"/>
                <a:gd name="connsiteY16" fmla="*/ 5659680 h 37810440"/>
                <a:gd name="connsiteX17" fmla="*/ 11430000 w 23439120"/>
                <a:gd name="connsiteY17" fmla="*/ 5288280 h 37810440"/>
                <a:gd name="connsiteX18" fmla="*/ 8778240 w 23439120"/>
                <a:gd name="connsiteY18" fmla="*/ 4008120 h 37810440"/>
                <a:gd name="connsiteX19" fmla="*/ 6949440 w 23439120"/>
                <a:gd name="connsiteY19" fmla="*/ 3276600 h 37810440"/>
                <a:gd name="connsiteX20" fmla="*/ 3931920 w 23439120"/>
                <a:gd name="connsiteY20" fmla="*/ 2179320 h 37810440"/>
                <a:gd name="connsiteX21" fmla="*/ 3200400 w 23439120"/>
                <a:gd name="connsiteY21" fmla="*/ 2179320 h 37810440"/>
                <a:gd name="connsiteX22" fmla="*/ 0 w 23439120"/>
                <a:gd name="connsiteY22" fmla="*/ 1082040 h 37810440"/>
                <a:gd name="connsiteX23" fmla="*/ 0 w 23439120"/>
                <a:gd name="connsiteY23" fmla="*/ 1813560 h 37810440"/>
                <a:gd name="connsiteX24" fmla="*/ 914400 w 23439120"/>
                <a:gd name="connsiteY24" fmla="*/ 1996440 h 37810440"/>
                <a:gd name="connsiteX25" fmla="*/ 1005840 w 23439120"/>
                <a:gd name="connsiteY25" fmla="*/ 3368040 h 37810440"/>
                <a:gd name="connsiteX26" fmla="*/ 1645920 w 23439120"/>
                <a:gd name="connsiteY26" fmla="*/ 3916680 h 37810440"/>
                <a:gd name="connsiteX27" fmla="*/ 1645920 w 23439120"/>
                <a:gd name="connsiteY27" fmla="*/ 3916680 h 37810440"/>
                <a:gd name="connsiteX28" fmla="*/ 2560320 w 23439120"/>
                <a:gd name="connsiteY28" fmla="*/ 3733800 h 37810440"/>
                <a:gd name="connsiteX29" fmla="*/ 3474720 w 23439120"/>
                <a:gd name="connsiteY29" fmla="*/ 3642360 h 37810440"/>
                <a:gd name="connsiteX30" fmla="*/ 6675120 w 23439120"/>
                <a:gd name="connsiteY30" fmla="*/ 5471160 h 37810440"/>
                <a:gd name="connsiteX31" fmla="*/ 9326880 w 23439120"/>
                <a:gd name="connsiteY31" fmla="*/ 6294120 h 37810440"/>
                <a:gd name="connsiteX32" fmla="*/ 9692640 w 23439120"/>
                <a:gd name="connsiteY32" fmla="*/ 7391400 h 37810440"/>
                <a:gd name="connsiteX33" fmla="*/ 11247120 w 23439120"/>
                <a:gd name="connsiteY33" fmla="*/ 8031480 h 37810440"/>
                <a:gd name="connsiteX34" fmla="*/ 12252960 w 23439120"/>
                <a:gd name="connsiteY34" fmla="*/ 9494520 h 37810440"/>
                <a:gd name="connsiteX35" fmla="*/ 12801600 w 23439120"/>
                <a:gd name="connsiteY35" fmla="*/ 10500360 h 37810440"/>
                <a:gd name="connsiteX36" fmla="*/ 12801600 w 23439120"/>
                <a:gd name="connsiteY36" fmla="*/ 12603480 h 37810440"/>
                <a:gd name="connsiteX37" fmla="*/ 13441680 w 23439120"/>
                <a:gd name="connsiteY37" fmla="*/ 15621000 h 37810440"/>
                <a:gd name="connsiteX38" fmla="*/ 13441680 w 23439120"/>
                <a:gd name="connsiteY38" fmla="*/ 16443960 h 37810440"/>
                <a:gd name="connsiteX39" fmla="*/ 12710160 w 23439120"/>
                <a:gd name="connsiteY39" fmla="*/ 17358360 h 37810440"/>
                <a:gd name="connsiteX40" fmla="*/ 12801600 w 23439120"/>
                <a:gd name="connsiteY40" fmla="*/ 25953720 h 37810440"/>
                <a:gd name="connsiteX41" fmla="*/ 13898880 w 23439120"/>
                <a:gd name="connsiteY41" fmla="*/ 29337000 h 37810440"/>
                <a:gd name="connsiteX42" fmla="*/ 13990320 w 23439120"/>
                <a:gd name="connsiteY42" fmla="*/ 29885640 h 37810440"/>
                <a:gd name="connsiteX43" fmla="*/ 14721840 w 23439120"/>
                <a:gd name="connsiteY43" fmla="*/ 30434280 h 37810440"/>
                <a:gd name="connsiteX44" fmla="*/ 13990320 w 23439120"/>
                <a:gd name="connsiteY44" fmla="*/ 31074360 h 37810440"/>
                <a:gd name="connsiteX45" fmla="*/ 13807440 w 23439120"/>
                <a:gd name="connsiteY45" fmla="*/ 33360360 h 37810440"/>
                <a:gd name="connsiteX46" fmla="*/ 13898880 w 23439120"/>
                <a:gd name="connsiteY46" fmla="*/ 34457640 h 37810440"/>
                <a:gd name="connsiteX47" fmla="*/ 12161520 w 23439120"/>
                <a:gd name="connsiteY47" fmla="*/ 34914840 h 37810440"/>
                <a:gd name="connsiteX48" fmla="*/ 12161520 w 23439120"/>
                <a:gd name="connsiteY48" fmla="*/ 35920680 h 37810440"/>
                <a:gd name="connsiteX49" fmla="*/ 13624560 w 23439120"/>
                <a:gd name="connsiteY49" fmla="*/ 36469320 h 37810440"/>
                <a:gd name="connsiteX50" fmla="*/ 14630400 w 23439120"/>
                <a:gd name="connsiteY50" fmla="*/ 36286440 h 37810440"/>
                <a:gd name="connsiteX51" fmla="*/ 16550640 w 23439120"/>
                <a:gd name="connsiteY51" fmla="*/ 36103560 h 37810440"/>
                <a:gd name="connsiteX52" fmla="*/ 17922240 w 23439120"/>
                <a:gd name="connsiteY52" fmla="*/ 35737800 h 37810440"/>
                <a:gd name="connsiteX53" fmla="*/ 18013680 w 23439120"/>
                <a:gd name="connsiteY53" fmla="*/ 34914840 h 37810440"/>
                <a:gd name="connsiteX54" fmla="*/ 17647920 w 23439120"/>
                <a:gd name="connsiteY54" fmla="*/ 32354520 h 37810440"/>
                <a:gd name="connsiteX55" fmla="*/ 17282160 w 23439120"/>
                <a:gd name="connsiteY55" fmla="*/ 31074360 h 37810440"/>
                <a:gd name="connsiteX56" fmla="*/ 17556480 w 23439120"/>
                <a:gd name="connsiteY56" fmla="*/ 29611320 h 37810440"/>
                <a:gd name="connsiteX57" fmla="*/ 17739360 w 23439120"/>
                <a:gd name="connsiteY57" fmla="*/ 26593800 h 37810440"/>
                <a:gd name="connsiteX58" fmla="*/ 17282160 w 23439120"/>
                <a:gd name="connsiteY58" fmla="*/ 26045160 h 37810440"/>
                <a:gd name="connsiteX59" fmla="*/ 17556480 w 23439120"/>
                <a:gd name="connsiteY59" fmla="*/ 25679400 h 37810440"/>
                <a:gd name="connsiteX60" fmla="*/ 18105120 w 23439120"/>
                <a:gd name="connsiteY60" fmla="*/ 27233880 h 37810440"/>
                <a:gd name="connsiteX61" fmla="*/ 18105120 w 23439120"/>
                <a:gd name="connsiteY61" fmla="*/ 28605480 h 37810440"/>
                <a:gd name="connsiteX62" fmla="*/ 18836640 w 23439120"/>
                <a:gd name="connsiteY62" fmla="*/ 34091880 h 37810440"/>
                <a:gd name="connsiteX63" fmla="*/ 18836640 w 23439120"/>
                <a:gd name="connsiteY63" fmla="*/ 35646360 h 37810440"/>
                <a:gd name="connsiteX64" fmla="*/ 19202400 w 23439120"/>
                <a:gd name="connsiteY64" fmla="*/ 35737800 h 37810440"/>
                <a:gd name="connsiteX65" fmla="*/ 17647920 w 23439120"/>
                <a:gd name="connsiteY65" fmla="*/ 36469320 h 37810440"/>
                <a:gd name="connsiteX66" fmla="*/ 18653760 w 23439120"/>
                <a:gd name="connsiteY66" fmla="*/ 37475160 h 37810440"/>
                <a:gd name="connsiteX67" fmla="*/ 21122640 w 23439120"/>
                <a:gd name="connsiteY67" fmla="*/ 37566600 h 37810440"/>
                <a:gd name="connsiteX68" fmla="*/ 23134320 w 23439120"/>
                <a:gd name="connsiteY68" fmla="*/ 36012120 h 37810440"/>
                <a:gd name="connsiteX69" fmla="*/ 22951440 w 23439120"/>
                <a:gd name="connsiteY69" fmla="*/ 34000440 h 37810440"/>
                <a:gd name="connsiteX70" fmla="*/ 22128480 w 23439120"/>
                <a:gd name="connsiteY70" fmla="*/ 32628840 h 37810440"/>
                <a:gd name="connsiteX71" fmla="*/ 21762720 w 23439120"/>
                <a:gd name="connsiteY71" fmla="*/ 27782520 h 37810440"/>
                <a:gd name="connsiteX72" fmla="*/ 20665440 w 23439120"/>
                <a:gd name="connsiteY72" fmla="*/ 25130760 h 37810440"/>
                <a:gd name="connsiteX73" fmla="*/ 20665440 w 23439120"/>
                <a:gd name="connsiteY73" fmla="*/ 21930360 h 37810440"/>
                <a:gd name="connsiteX74" fmla="*/ 20848320 w 23439120"/>
                <a:gd name="connsiteY74" fmla="*/ 18089880 h 37810440"/>
                <a:gd name="connsiteX75" fmla="*/ 20756880 w 23439120"/>
                <a:gd name="connsiteY75" fmla="*/ 16352520 h 37810440"/>
                <a:gd name="connsiteX76" fmla="*/ 20756880 w 23439120"/>
                <a:gd name="connsiteY76" fmla="*/ 14798040 h 37810440"/>
                <a:gd name="connsiteX77" fmla="*/ 21122640 w 23439120"/>
                <a:gd name="connsiteY77" fmla="*/ 12146280 h 37810440"/>
                <a:gd name="connsiteX0" fmla="*/ 21122640 w 23439120"/>
                <a:gd name="connsiteY0" fmla="*/ 12146280 h 37810440"/>
                <a:gd name="connsiteX1" fmla="*/ 21122640 w 23439120"/>
                <a:gd name="connsiteY1" fmla="*/ 6934200 h 37810440"/>
                <a:gd name="connsiteX2" fmla="*/ 19568160 w 23439120"/>
                <a:gd name="connsiteY2" fmla="*/ 5745480 h 37810440"/>
                <a:gd name="connsiteX3" fmla="*/ 18653760 w 23439120"/>
                <a:gd name="connsiteY3" fmla="*/ 4648200 h 37810440"/>
                <a:gd name="connsiteX4" fmla="*/ 19110960 w 23439120"/>
                <a:gd name="connsiteY4" fmla="*/ 3642360 h 37810440"/>
                <a:gd name="connsiteX5" fmla="*/ 19202400 w 23439120"/>
                <a:gd name="connsiteY5" fmla="*/ 3002280 h 37810440"/>
                <a:gd name="connsiteX6" fmla="*/ 19293840 w 23439120"/>
                <a:gd name="connsiteY6" fmla="*/ 1813560 h 37810440"/>
                <a:gd name="connsiteX7" fmla="*/ 17922240 w 23439120"/>
                <a:gd name="connsiteY7" fmla="*/ 259080 h 37810440"/>
                <a:gd name="connsiteX8" fmla="*/ 15819120 w 23439120"/>
                <a:gd name="connsiteY8" fmla="*/ 259080 h 37810440"/>
                <a:gd name="connsiteX9" fmla="*/ 14996160 w 23439120"/>
                <a:gd name="connsiteY9" fmla="*/ 899160 h 37810440"/>
                <a:gd name="connsiteX10" fmla="*/ 14996160 w 23439120"/>
                <a:gd name="connsiteY10" fmla="*/ 1539240 h 37810440"/>
                <a:gd name="connsiteX11" fmla="*/ 14356080 w 23439120"/>
                <a:gd name="connsiteY11" fmla="*/ 2179320 h 37810440"/>
                <a:gd name="connsiteX12" fmla="*/ 14538960 w 23439120"/>
                <a:gd name="connsiteY12" fmla="*/ 2727960 h 37810440"/>
                <a:gd name="connsiteX13" fmla="*/ 14356080 w 23439120"/>
                <a:gd name="connsiteY13" fmla="*/ 3368040 h 37810440"/>
                <a:gd name="connsiteX14" fmla="*/ 14264640 w 23439120"/>
                <a:gd name="connsiteY14" fmla="*/ 4739640 h 37810440"/>
                <a:gd name="connsiteX15" fmla="*/ 14264640 w 23439120"/>
                <a:gd name="connsiteY15" fmla="*/ 4739640 h 37810440"/>
                <a:gd name="connsiteX16" fmla="*/ 14411984 w 23439120"/>
                <a:gd name="connsiteY16" fmla="*/ 5659680 h 37810440"/>
                <a:gd name="connsiteX17" fmla="*/ 11430000 w 23439120"/>
                <a:gd name="connsiteY17" fmla="*/ 5288280 h 37810440"/>
                <a:gd name="connsiteX18" fmla="*/ 8778240 w 23439120"/>
                <a:gd name="connsiteY18" fmla="*/ 4008120 h 37810440"/>
                <a:gd name="connsiteX19" fmla="*/ 6949440 w 23439120"/>
                <a:gd name="connsiteY19" fmla="*/ 3276600 h 37810440"/>
                <a:gd name="connsiteX20" fmla="*/ 3931920 w 23439120"/>
                <a:gd name="connsiteY20" fmla="*/ 2179320 h 37810440"/>
                <a:gd name="connsiteX21" fmla="*/ 3200400 w 23439120"/>
                <a:gd name="connsiteY21" fmla="*/ 2179320 h 37810440"/>
                <a:gd name="connsiteX22" fmla="*/ 0 w 23439120"/>
                <a:gd name="connsiteY22" fmla="*/ 1082040 h 37810440"/>
                <a:gd name="connsiteX23" fmla="*/ 0 w 23439120"/>
                <a:gd name="connsiteY23" fmla="*/ 1813560 h 37810440"/>
                <a:gd name="connsiteX24" fmla="*/ 914400 w 23439120"/>
                <a:gd name="connsiteY24" fmla="*/ 1996440 h 37810440"/>
                <a:gd name="connsiteX25" fmla="*/ 1005840 w 23439120"/>
                <a:gd name="connsiteY25" fmla="*/ 3368040 h 37810440"/>
                <a:gd name="connsiteX26" fmla="*/ 1645920 w 23439120"/>
                <a:gd name="connsiteY26" fmla="*/ 3916680 h 37810440"/>
                <a:gd name="connsiteX27" fmla="*/ 1645920 w 23439120"/>
                <a:gd name="connsiteY27" fmla="*/ 3916680 h 37810440"/>
                <a:gd name="connsiteX28" fmla="*/ 2560320 w 23439120"/>
                <a:gd name="connsiteY28" fmla="*/ 3733800 h 37810440"/>
                <a:gd name="connsiteX29" fmla="*/ 3474720 w 23439120"/>
                <a:gd name="connsiteY29" fmla="*/ 3642360 h 37810440"/>
                <a:gd name="connsiteX30" fmla="*/ 6675120 w 23439120"/>
                <a:gd name="connsiteY30" fmla="*/ 5471160 h 37810440"/>
                <a:gd name="connsiteX31" fmla="*/ 9326880 w 23439120"/>
                <a:gd name="connsiteY31" fmla="*/ 6294120 h 37810440"/>
                <a:gd name="connsiteX32" fmla="*/ 9692640 w 23439120"/>
                <a:gd name="connsiteY32" fmla="*/ 7391400 h 37810440"/>
                <a:gd name="connsiteX33" fmla="*/ 11247120 w 23439120"/>
                <a:gd name="connsiteY33" fmla="*/ 8031480 h 37810440"/>
                <a:gd name="connsiteX34" fmla="*/ 12252960 w 23439120"/>
                <a:gd name="connsiteY34" fmla="*/ 9494520 h 37810440"/>
                <a:gd name="connsiteX35" fmla="*/ 12801600 w 23439120"/>
                <a:gd name="connsiteY35" fmla="*/ 10500360 h 37810440"/>
                <a:gd name="connsiteX36" fmla="*/ 12801600 w 23439120"/>
                <a:gd name="connsiteY36" fmla="*/ 12603480 h 37810440"/>
                <a:gd name="connsiteX37" fmla="*/ 13441680 w 23439120"/>
                <a:gd name="connsiteY37" fmla="*/ 15621000 h 37810440"/>
                <a:gd name="connsiteX38" fmla="*/ 13441680 w 23439120"/>
                <a:gd name="connsiteY38" fmla="*/ 16443960 h 37810440"/>
                <a:gd name="connsiteX39" fmla="*/ 12710160 w 23439120"/>
                <a:gd name="connsiteY39" fmla="*/ 17358360 h 37810440"/>
                <a:gd name="connsiteX40" fmla="*/ 12801600 w 23439120"/>
                <a:gd name="connsiteY40" fmla="*/ 25953720 h 37810440"/>
                <a:gd name="connsiteX41" fmla="*/ 13898880 w 23439120"/>
                <a:gd name="connsiteY41" fmla="*/ 29337000 h 37810440"/>
                <a:gd name="connsiteX42" fmla="*/ 13990320 w 23439120"/>
                <a:gd name="connsiteY42" fmla="*/ 29885640 h 37810440"/>
                <a:gd name="connsiteX43" fmla="*/ 14721840 w 23439120"/>
                <a:gd name="connsiteY43" fmla="*/ 30434280 h 37810440"/>
                <a:gd name="connsiteX44" fmla="*/ 13990320 w 23439120"/>
                <a:gd name="connsiteY44" fmla="*/ 31074360 h 37810440"/>
                <a:gd name="connsiteX45" fmla="*/ 13807440 w 23439120"/>
                <a:gd name="connsiteY45" fmla="*/ 33360360 h 37810440"/>
                <a:gd name="connsiteX46" fmla="*/ 13898880 w 23439120"/>
                <a:gd name="connsiteY46" fmla="*/ 34457640 h 37810440"/>
                <a:gd name="connsiteX47" fmla="*/ 12161520 w 23439120"/>
                <a:gd name="connsiteY47" fmla="*/ 34914840 h 37810440"/>
                <a:gd name="connsiteX48" fmla="*/ 12161520 w 23439120"/>
                <a:gd name="connsiteY48" fmla="*/ 35920680 h 37810440"/>
                <a:gd name="connsiteX49" fmla="*/ 13624560 w 23439120"/>
                <a:gd name="connsiteY49" fmla="*/ 36469320 h 37810440"/>
                <a:gd name="connsiteX50" fmla="*/ 14630400 w 23439120"/>
                <a:gd name="connsiteY50" fmla="*/ 36286440 h 37810440"/>
                <a:gd name="connsiteX51" fmla="*/ 16550640 w 23439120"/>
                <a:gd name="connsiteY51" fmla="*/ 36103560 h 37810440"/>
                <a:gd name="connsiteX52" fmla="*/ 17922240 w 23439120"/>
                <a:gd name="connsiteY52" fmla="*/ 35737800 h 37810440"/>
                <a:gd name="connsiteX53" fmla="*/ 18013680 w 23439120"/>
                <a:gd name="connsiteY53" fmla="*/ 34914840 h 37810440"/>
                <a:gd name="connsiteX54" fmla="*/ 17647920 w 23439120"/>
                <a:gd name="connsiteY54" fmla="*/ 32354520 h 37810440"/>
                <a:gd name="connsiteX55" fmla="*/ 17282160 w 23439120"/>
                <a:gd name="connsiteY55" fmla="*/ 31074360 h 37810440"/>
                <a:gd name="connsiteX56" fmla="*/ 17556480 w 23439120"/>
                <a:gd name="connsiteY56" fmla="*/ 29611320 h 37810440"/>
                <a:gd name="connsiteX57" fmla="*/ 17739360 w 23439120"/>
                <a:gd name="connsiteY57" fmla="*/ 26593800 h 37810440"/>
                <a:gd name="connsiteX58" fmla="*/ 17282160 w 23439120"/>
                <a:gd name="connsiteY58" fmla="*/ 26045160 h 37810440"/>
                <a:gd name="connsiteX59" fmla="*/ 17556480 w 23439120"/>
                <a:gd name="connsiteY59" fmla="*/ 25679400 h 37810440"/>
                <a:gd name="connsiteX60" fmla="*/ 18105120 w 23439120"/>
                <a:gd name="connsiteY60" fmla="*/ 27233880 h 37810440"/>
                <a:gd name="connsiteX61" fmla="*/ 18105120 w 23439120"/>
                <a:gd name="connsiteY61" fmla="*/ 28605480 h 37810440"/>
                <a:gd name="connsiteX62" fmla="*/ 18836640 w 23439120"/>
                <a:gd name="connsiteY62" fmla="*/ 34091880 h 37810440"/>
                <a:gd name="connsiteX63" fmla="*/ 18836640 w 23439120"/>
                <a:gd name="connsiteY63" fmla="*/ 35646360 h 37810440"/>
                <a:gd name="connsiteX64" fmla="*/ 19202400 w 23439120"/>
                <a:gd name="connsiteY64" fmla="*/ 35737800 h 37810440"/>
                <a:gd name="connsiteX65" fmla="*/ 17647920 w 23439120"/>
                <a:gd name="connsiteY65" fmla="*/ 36469320 h 37810440"/>
                <a:gd name="connsiteX66" fmla="*/ 18653760 w 23439120"/>
                <a:gd name="connsiteY66" fmla="*/ 37475160 h 37810440"/>
                <a:gd name="connsiteX67" fmla="*/ 21122640 w 23439120"/>
                <a:gd name="connsiteY67" fmla="*/ 37566600 h 37810440"/>
                <a:gd name="connsiteX68" fmla="*/ 23134320 w 23439120"/>
                <a:gd name="connsiteY68" fmla="*/ 36012120 h 37810440"/>
                <a:gd name="connsiteX69" fmla="*/ 22951440 w 23439120"/>
                <a:gd name="connsiteY69" fmla="*/ 34000440 h 37810440"/>
                <a:gd name="connsiteX70" fmla="*/ 22128480 w 23439120"/>
                <a:gd name="connsiteY70" fmla="*/ 32628840 h 37810440"/>
                <a:gd name="connsiteX71" fmla="*/ 21762720 w 23439120"/>
                <a:gd name="connsiteY71" fmla="*/ 27782520 h 37810440"/>
                <a:gd name="connsiteX72" fmla="*/ 20665440 w 23439120"/>
                <a:gd name="connsiteY72" fmla="*/ 25130760 h 37810440"/>
                <a:gd name="connsiteX73" fmla="*/ 20665440 w 23439120"/>
                <a:gd name="connsiteY73" fmla="*/ 21930360 h 37810440"/>
                <a:gd name="connsiteX74" fmla="*/ 20848320 w 23439120"/>
                <a:gd name="connsiteY74" fmla="*/ 18089880 h 37810440"/>
                <a:gd name="connsiteX75" fmla="*/ 20756880 w 23439120"/>
                <a:gd name="connsiteY75" fmla="*/ 16352520 h 37810440"/>
                <a:gd name="connsiteX76" fmla="*/ 20756880 w 23439120"/>
                <a:gd name="connsiteY76" fmla="*/ 14798040 h 37810440"/>
                <a:gd name="connsiteX77" fmla="*/ 21122640 w 23439120"/>
                <a:gd name="connsiteY77" fmla="*/ 12146280 h 37810440"/>
                <a:gd name="connsiteX0" fmla="*/ 21122640 w 23439120"/>
                <a:gd name="connsiteY0" fmla="*/ 12146280 h 37810440"/>
                <a:gd name="connsiteX1" fmla="*/ 21122640 w 23439120"/>
                <a:gd name="connsiteY1" fmla="*/ 6934200 h 37810440"/>
                <a:gd name="connsiteX2" fmla="*/ 19568160 w 23439120"/>
                <a:gd name="connsiteY2" fmla="*/ 5745480 h 37810440"/>
                <a:gd name="connsiteX3" fmla="*/ 18653760 w 23439120"/>
                <a:gd name="connsiteY3" fmla="*/ 4648200 h 37810440"/>
                <a:gd name="connsiteX4" fmla="*/ 19110960 w 23439120"/>
                <a:gd name="connsiteY4" fmla="*/ 3642360 h 37810440"/>
                <a:gd name="connsiteX5" fmla="*/ 19202400 w 23439120"/>
                <a:gd name="connsiteY5" fmla="*/ 3002280 h 37810440"/>
                <a:gd name="connsiteX6" fmla="*/ 19293840 w 23439120"/>
                <a:gd name="connsiteY6" fmla="*/ 1813560 h 37810440"/>
                <a:gd name="connsiteX7" fmla="*/ 17922240 w 23439120"/>
                <a:gd name="connsiteY7" fmla="*/ 259080 h 37810440"/>
                <a:gd name="connsiteX8" fmla="*/ 15819120 w 23439120"/>
                <a:gd name="connsiteY8" fmla="*/ 259080 h 37810440"/>
                <a:gd name="connsiteX9" fmla="*/ 14996160 w 23439120"/>
                <a:gd name="connsiteY9" fmla="*/ 899160 h 37810440"/>
                <a:gd name="connsiteX10" fmla="*/ 14996160 w 23439120"/>
                <a:gd name="connsiteY10" fmla="*/ 1539240 h 37810440"/>
                <a:gd name="connsiteX11" fmla="*/ 14356080 w 23439120"/>
                <a:gd name="connsiteY11" fmla="*/ 2179320 h 37810440"/>
                <a:gd name="connsiteX12" fmla="*/ 14538960 w 23439120"/>
                <a:gd name="connsiteY12" fmla="*/ 2727960 h 37810440"/>
                <a:gd name="connsiteX13" fmla="*/ 14356080 w 23439120"/>
                <a:gd name="connsiteY13" fmla="*/ 3368040 h 37810440"/>
                <a:gd name="connsiteX14" fmla="*/ 14264640 w 23439120"/>
                <a:gd name="connsiteY14" fmla="*/ 4739640 h 37810440"/>
                <a:gd name="connsiteX15" fmla="*/ 14264640 w 23439120"/>
                <a:gd name="connsiteY15" fmla="*/ 4739640 h 37810440"/>
                <a:gd name="connsiteX16" fmla="*/ 14411984 w 23439120"/>
                <a:gd name="connsiteY16" fmla="*/ 5659680 h 37810440"/>
                <a:gd name="connsiteX17" fmla="*/ 11430000 w 23439120"/>
                <a:gd name="connsiteY17" fmla="*/ 5288280 h 37810440"/>
                <a:gd name="connsiteX18" fmla="*/ 8778240 w 23439120"/>
                <a:gd name="connsiteY18" fmla="*/ 4008120 h 37810440"/>
                <a:gd name="connsiteX19" fmla="*/ 6949440 w 23439120"/>
                <a:gd name="connsiteY19" fmla="*/ 3276600 h 37810440"/>
                <a:gd name="connsiteX20" fmla="*/ 3931920 w 23439120"/>
                <a:gd name="connsiteY20" fmla="*/ 2179320 h 37810440"/>
                <a:gd name="connsiteX21" fmla="*/ 3200400 w 23439120"/>
                <a:gd name="connsiteY21" fmla="*/ 2179320 h 37810440"/>
                <a:gd name="connsiteX22" fmla="*/ 0 w 23439120"/>
                <a:gd name="connsiteY22" fmla="*/ 1082040 h 37810440"/>
                <a:gd name="connsiteX23" fmla="*/ 0 w 23439120"/>
                <a:gd name="connsiteY23" fmla="*/ 1813560 h 37810440"/>
                <a:gd name="connsiteX24" fmla="*/ 914400 w 23439120"/>
                <a:gd name="connsiteY24" fmla="*/ 1996440 h 37810440"/>
                <a:gd name="connsiteX25" fmla="*/ 1005840 w 23439120"/>
                <a:gd name="connsiteY25" fmla="*/ 3368040 h 37810440"/>
                <a:gd name="connsiteX26" fmla="*/ 1645920 w 23439120"/>
                <a:gd name="connsiteY26" fmla="*/ 3916680 h 37810440"/>
                <a:gd name="connsiteX27" fmla="*/ 1645920 w 23439120"/>
                <a:gd name="connsiteY27" fmla="*/ 3916680 h 37810440"/>
                <a:gd name="connsiteX28" fmla="*/ 2560320 w 23439120"/>
                <a:gd name="connsiteY28" fmla="*/ 3733800 h 37810440"/>
                <a:gd name="connsiteX29" fmla="*/ 3474720 w 23439120"/>
                <a:gd name="connsiteY29" fmla="*/ 3642360 h 37810440"/>
                <a:gd name="connsiteX30" fmla="*/ 6675120 w 23439120"/>
                <a:gd name="connsiteY30" fmla="*/ 5471160 h 37810440"/>
                <a:gd name="connsiteX31" fmla="*/ 9326880 w 23439120"/>
                <a:gd name="connsiteY31" fmla="*/ 6294120 h 37810440"/>
                <a:gd name="connsiteX32" fmla="*/ 9692640 w 23439120"/>
                <a:gd name="connsiteY32" fmla="*/ 7391400 h 37810440"/>
                <a:gd name="connsiteX33" fmla="*/ 11247120 w 23439120"/>
                <a:gd name="connsiteY33" fmla="*/ 8031480 h 37810440"/>
                <a:gd name="connsiteX34" fmla="*/ 12252960 w 23439120"/>
                <a:gd name="connsiteY34" fmla="*/ 9494520 h 37810440"/>
                <a:gd name="connsiteX35" fmla="*/ 12801600 w 23439120"/>
                <a:gd name="connsiteY35" fmla="*/ 10500360 h 37810440"/>
                <a:gd name="connsiteX36" fmla="*/ 12801600 w 23439120"/>
                <a:gd name="connsiteY36" fmla="*/ 12603480 h 37810440"/>
                <a:gd name="connsiteX37" fmla="*/ 13441680 w 23439120"/>
                <a:gd name="connsiteY37" fmla="*/ 15621000 h 37810440"/>
                <a:gd name="connsiteX38" fmla="*/ 13441680 w 23439120"/>
                <a:gd name="connsiteY38" fmla="*/ 16443960 h 37810440"/>
                <a:gd name="connsiteX39" fmla="*/ 12710160 w 23439120"/>
                <a:gd name="connsiteY39" fmla="*/ 17358360 h 37810440"/>
                <a:gd name="connsiteX40" fmla="*/ 12801600 w 23439120"/>
                <a:gd name="connsiteY40" fmla="*/ 25953720 h 37810440"/>
                <a:gd name="connsiteX41" fmla="*/ 13898880 w 23439120"/>
                <a:gd name="connsiteY41" fmla="*/ 29337000 h 37810440"/>
                <a:gd name="connsiteX42" fmla="*/ 13990320 w 23439120"/>
                <a:gd name="connsiteY42" fmla="*/ 29885640 h 37810440"/>
                <a:gd name="connsiteX43" fmla="*/ 14721840 w 23439120"/>
                <a:gd name="connsiteY43" fmla="*/ 30434280 h 37810440"/>
                <a:gd name="connsiteX44" fmla="*/ 13990320 w 23439120"/>
                <a:gd name="connsiteY44" fmla="*/ 31074360 h 37810440"/>
                <a:gd name="connsiteX45" fmla="*/ 13807440 w 23439120"/>
                <a:gd name="connsiteY45" fmla="*/ 33360360 h 37810440"/>
                <a:gd name="connsiteX46" fmla="*/ 13898880 w 23439120"/>
                <a:gd name="connsiteY46" fmla="*/ 34457640 h 37810440"/>
                <a:gd name="connsiteX47" fmla="*/ 12161520 w 23439120"/>
                <a:gd name="connsiteY47" fmla="*/ 34914840 h 37810440"/>
                <a:gd name="connsiteX48" fmla="*/ 12161520 w 23439120"/>
                <a:gd name="connsiteY48" fmla="*/ 35920680 h 37810440"/>
                <a:gd name="connsiteX49" fmla="*/ 13624560 w 23439120"/>
                <a:gd name="connsiteY49" fmla="*/ 36469320 h 37810440"/>
                <a:gd name="connsiteX50" fmla="*/ 14630400 w 23439120"/>
                <a:gd name="connsiteY50" fmla="*/ 36286440 h 37810440"/>
                <a:gd name="connsiteX51" fmla="*/ 16550640 w 23439120"/>
                <a:gd name="connsiteY51" fmla="*/ 36103560 h 37810440"/>
                <a:gd name="connsiteX52" fmla="*/ 17922240 w 23439120"/>
                <a:gd name="connsiteY52" fmla="*/ 35737800 h 37810440"/>
                <a:gd name="connsiteX53" fmla="*/ 18013680 w 23439120"/>
                <a:gd name="connsiteY53" fmla="*/ 34914840 h 37810440"/>
                <a:gd name="connsiteX54" fmla="*/ 17647920 w 23439120"/>
                <a:gd name="connsiteY54" fmla="*/ 32354520 h 37810440"/>
                <a:gd name="connsiteX55" fmla="*/ 17282160 w 23439120"/>
                <a:gd name="connsiteY55" fmla="*/ 31074360 h 37810440"/>
                <a:gd name="connsiteX56" fmla="*/ 17556480 w 23439120"/>
                <a:gd name="connsiteY56" fmla="*/ 29611320 h 37810440"/>
                <a:gd name="connsiteX57" fmla="*/ 17739360 w 23439120"/>
                <a:gd name="connsiteY57" fmla="*/ 26593800 h 37810440"/>
                <a:gd name="connsiteX58" fmla="*/ 17282160 w 23439120"/>
                <a:gd name="connsiteY58" fmla="*/ 26045160 h 37810440"/>
                <a:gd name="connsiteX59" fmla="*/ 17556480 w 23439120"/>
                <a:gd name="connsiteY59" fmla="*/ 25679400 h 37810440"/>
                <a:gd name="connsiteX60" fmla="*/ 18105120 w 23439120"/>
                <a:gd name="connsiteY60" fmla="*/ 27233880 h 37810440"/>
                <a:gd name="connsiteX61" fmla="*/ 18105120 w 23439120"/>
                <a:gd name="connsiteY61" fmla="*/ 28605480 h 37810440"/>
                <a:gd name="connsiteX62" fmla="*/ 18836640 w 23439120"/>
                <a:gd name="connsiteY62" fmla="*/ 34091880 h 37810440"/>
                <a:gd name="connsiteX63" fmla="*/ 18836640 w 23439120"/>
                <a:gd name="connsiteY63" fmla="*/ 35646360 h 37810440"/>
                <a:gd name="connsiteX64" fmla="*/ 19202400 w 23439120"/>
                <a:gd name="connsiteY64" fmla="*/ 35737800 h 37810440"/>
                <a:gd name="connsiteX65" fmla="*/ 17647920 w 23439120"/>
                <a:gd name="connsiteY65" fmla="*/ 36469320 h 37810440"/>
                <a:gd name="connsiteX66" fmla="*/ 18653760 w 23439120"/>
                <a:gd name="connsiteY66" fmla="*/ 37475160 h 37810440"/>
                <a:gd name="connsiteX67" fmla="*/ 21122640 w 23439120"/>
                <a:gd name="connsiteY67" fmla="*/ 37566600 h 37810440"/>
                <a:gd name="connsiteX68" fmla="*/ 23134320 w 23439120"/>
                <a:gd name="connsiteY68" fmla="*/ 36012120 h 37810440"/>
                <a:gd name="connsiteX69" fmla="*/ 22951440 w 23439120"/>
                <a:gd name="connsiteY69" fmla="*/ 34000440 h 37810440"/>
                <a:gd name="connsiteX70" fmla="*/ 22128480 w 23439120"/>
                <a:gd name="connsiteY70" fmla="*/ 32628840 h 37810440"/>
                <a:gd name="connsiteX71" fmla="*/ 21762720 w 23439120"/>
                <a:gd name="connsiteY71" fmla="*/ 27782520 h 37810440"/>
                <a:gd name="connsiteX72" fmla="*/ 20665440 w 23439120"/>
                <a:gd name="connsiteY72" fmla="*/ 25130760 h 37810440"/>
                <a:gd name="connsiteX73" fmla="*/ 20665440 w 23439120"/>
                <a:gd name="connsiteY73" fmla="*/ 21930360 h 37810440"/>
                <a:gd name="connsiteX74" fmla="*/ 20848320 w 23439120"/>
                <a:gd name="connsiteY74" fmla="*/ 18089880 h 37810440"/>
                <a:gd name="connsiteX75" fmla="*/ 20756880 w 23439120"/>
                <a:gd name="connsiteY75" fmla="*/ 16352520 h 37810440"/>
                <a:gd name="connsiteX76" fmla="*/ 20756880 w 23439120"/>
                <a:gd name="connsiteY76" fmla="*/ 14798040 h 37810440"/>
                <a:gd name="connsiteX77" fmla="*/ 21122640 w 23439120"/>
                <a:gd name="connsiteY77" fmla="*/ 12146280 h 37810440"/>
                <a:gd name="connsiteX0" fmla="*/ 21122640 w 23439120"/>
                <a:gd name="connsiteY0" fmla="*/ 12146280 h 37810440"/>
                <a:gd name="connsiteX1" fmla="*/ 21122640 w 23439120"/>
                <a:gd name="connsiteY1" fmla="*/ 6934200 h 37810440"/>
                <a:gd name="connsiteX2" fmla="*/ 19568160 w 23439120"/>
                <a:gd name="connsiteY2" fmla="*/ 5745480 h 37810440"/>
                <a:gd name="connsiteX3" fmla="*/ 18653760 w 23439120"/>
                <a:gd name="connsiteY3" fmla="*/ 4648200 h 37810440"/>
                <a:gd name="connsiteX4" fmla="*/ 19110960 w 23439120"/>
                <a:gd name="connsiteY4" fmla="*/ 3642360 h 37810440"/>
                <a:gd name="connsiteX5" fmla="*/ 19202400 w 23439120"/>
                <a:gd name="connsiteY5" fmla="*/ 3002280 h 37810440"/>
                <a:gd name="connsiteX6" fmla="*/ 19293840 w 23439120"/>
                <a:gd name="connsiteY6" fmla="*/ 1813560 h 37810440"/>
                <a:gd name="connsiteX7" fmla="*/ 17922240 w 23439120"/>
                <a:gd name="connsiteY7" fmla="*/ 259080 h 37810440"/>
                <a:gd name="connsiteX8" fmla="*/ 15819120 w 23439120"/>
                <a:gd name="connsiteY8" fmla="*/ 259080 h 37810440"/>
                <a:gd name="connsiteX9" fmla="*/ 14996160 w 23439120"/>
                <a:gd name="connsiteY9" fmla="*/ 899160 h 37810440"/>
                <a:gd name="connsiteX10" fmla="*/ 14996160 w 23439120"/>
                <a:gd name="connsiteY10" fmla="*/ 1539240 h 37810440"/>
                <a:gd name="connsiteX11" fmla="*/ 14356080 w 23439120"/>
                <a:gd name="connsiteY11" fmla="*/ 2179320 h 37810440"/>
                <a:gd name="connsiteX12" fmla="*/ 14538960 w 23439120"/>
                <a:gd name="connsiteY12" fmla="*/ 2727960 h 37810440"/>
                <a:gd name="connsiteX13" fmla="*/ 14356080 w 23439120"/>
                <a:gd name="connsiteY13" fmla="*/ 3368040 h 37810440"/>
                <a:gd name="connsiteX14" fmla="*/ 14264640 w 23439120"/>
                <a:gd name="connsiteY14" fmla="*/ 4739640 h 37810440"/>
                <a:gd name="connsiteX15" fmla="*/ 14264640 w 23439120"/>
                <a:gd name="connsiteY15" fmla="*/ 4739640 h 37810440"/>
                <a:gd name="connsiteX16" fmla="*/ 14411984 w 23439120"/>
                <a:gd name="connsiteY16" fmla="*/ 5659680 h 37810440"/>
                <a:gd name="connsiteX17" fmla="*/ 11430000 w 23439120"/>
                <a:gd name="connsiteY17" fmla="*/ 5288280 h 37810440"/>
                <a:gd name="connsiteX18" fmla="*/ 8778240 w 23439120"/>
                <a:gd name="connsiteY18" fmla="*/ 4008120 h 37810440"/>
                <a:gd name="connsiteX19" fmla="*/ 6949440 w 23439120"/>
                <a:gd name="connsiteY19" fmla="*/ 3276600 h 37810440"/>
                <a:gd name="connsiteX20" fmla="*/ 3931920 w 23439120"/>
                <a:gd name="connsiteY20" fmla="*/ 2179320 h 37810440"/>
                <a:gd name="connsiteX21" fmla="*/ 3200400 w 23439120"/>
                <a:gd name="connsiteY21" fmla="*/ 2179320 h 37810440"/>
                <a:gd name="connsiteX22" fmla="*/ 0 w 23439120"/>
                <a:gd name="connsiteY22" fmla="*/ 1082040 h 37810440"/>
                <a:gd name="connsiteX23" fmla="*/ 0 w 23439120"/>
                <a:gd name="connsiteY23" fmla="*/ 1813560 h 37810440"/>
                <a:gd name="connsiteX24" fmla="*/ 914400 w 23439120"/>
                <a:gd name="connsiteY24" fmla="*/ 1996440 h 37810440"/>
                <a:gd name="connsiteX25" fmla="*/ 1005840 w 23439120"/>
                <a:gd name="connsiteY25" fmla="*/ 3368040 h 37810440"/>
                <a:gd name="connsiteX26" fmla="*/ 1645920 w 23439120"/>
                <a:gd name="connsiteY26" fmla="*/ 3916680 h 37810440"/>
                <a:gd name="connsiteX27" fmla="*/ 1645920 w 23439120"/>
                <a:gd name="connsiteY27" fmla="*/ 3916680 h 37810440"/>
                <a:gd name="connsiteX28" fmla="*/ 2560320 w 23439120"/>
                <a:gd name="connsiteY28" fmla="*/ 3733800 h 37810440"/>
                <a:gd name="connsiteX29" fmla="*/ 3474720 w 23439120"/>
                <a:gd name="connsiteY29" fmla="*/ 3642360 h 37810440"/>
                <a:gd name="connsiteX30" fmla="*/ 6675120 w 23439120"/>
                <a:gd name="connsiteY30" fmla="*/ 5471160 h 37810440"/>
                <a:gd name="connsiteX31" fmla="*/ 9326880 w 23439120"/>
                <a:gd name="connsiteY31" fmla="*/ 6294120 h 37810440"/>
                <a:gd name="connsiteX32" fmla="*/ 9692640 w 23439120"/>
                <a:gd name="connsiteY32" fmla="*/ 7391400 h 37810440"/>
                <a:gd name="connsiteX33" fmla="*/ 11247120 w 23439120"/>
                <a:gd name="connsiteY33" fmla="*/ 8031480 h 37810440"/>
                <a:gd name="connsiteX34" fmla="*/ 12252960 w 23439120"/>
                <a:gd name="connsiteY34" fmla="*/ 9494520 h 37810440"/>
                <a:gd name="connsiteX35" fmla="*/ 12801600 w 23439120"/>
                <a:gd name="connsiteY35" fmla="*/ 10500360 h 37810440"/>
                <a:gd name="connsiteX36" fmla="*/ 12801600 w 23439120"/>
                <a:gd name="connsiteY36" fmla="*/ 12603480 h 37810440"/>
                <a:gd name="connsiteX37" fmla="*/ 13441680 w 23439120"/>
                <a:gd name="connsiteY37" fmla="*/ 15621000 h 37810440"/>
                <a:gd name="connsiteX38" fmla="*/ 13441680 w 23439120"/>
                <a:gd name="connsiteY38" fmla="*/ 16443960 h 37810440"/>
                <a:gd name="connsiteX39" fmla="*/ 12710160 w 23439120"/>
                <a:gd name="connsiteY39" fmla="*/ 17358360 h 37810440"/>
                <a:gd name="connsiteX40" fmla="*/ 12801600 w 23439120"/>
                <a:gd name="connsiteY40" fmla="*/ 25953720 h 37810440"/>
                <a:gd name="connsiteX41" fmla="*/ 13898880 w 23439120"/>
                <a:gd name="connsiteY41" fmla="*/ 29337000 h 37810440"/>
                <a:gd name="connsiteX42" fmla="*/ 13990320 w 23439120"/>
                <a:gd name="connsiteY42" fmla="*/ 29885640 h 37810440"/>
                <a:gd name="connsiteX43" fmla="*/ 14721840 w 23439120"/>
                <a:gd name="connsiteY43" fmla="*/ 30434280 h 37810440"/>
                <a:gd name="connsiteX44" fmla="*/ 13990320 w 23439120"/>
                <a:gd name="connsiteY44" fmla="*/ 31074360 h 37810440"/>
                <a:gd name="connsiteX45" fmla="*/ 13807440 w 23439120"/>
                <a:gd name="connsiteY45" fmla="*/ 33360360 h 37810440"/>
                <a:gd name="connsiteX46" fmla="*/ 13898880 w 23439120"/>
                <a:gd name="connsiteY46" fmla="*/ 34457640 h 37810440"/>
                <a:gd name="connsiteX47" fmla="*/ 12161520 w 23439120"/>
                <a:gd name="connsiteY47" fmla="*/ 34914840 h 37810440"/>
                <a:gd name="connsiteX48" fmla="*/ 12161520 w 23439120"/>
                <a:gd name="connsiteY48" fmla="*/ 35920680 h 37810440"/>
                <a:gd name="connsiteX49" fmla="*/ 13624560 w 23439120"/>
                <a:gd name="connsiteY49" fmla="*/ 36469320 h 37810440"/>
                <a:gd name="connsiteX50" fmla="*/ 14630400 w 23439120"/>
                <a:gd name="connsiteY50" fmla="*/ 36286440 h 37810440"/>
                <a:gd name="connsiteX51" fmla="*/ 16550640 w 23439120"/>
                <a:gd name="connsiteY51" fmla="*/ 36103560 h 37810440"/>
                <a:gd name="connsiteX52" fmla="*/ 17922240 w 23439120"/>
                <a:gd name="connsiteY52" fmla="*/ 35737800 h 37810440"/>
                <a:gd name="connsiteX53" fmla="*/ 18013680 w 23439120"/>
                <a:gd name="connsiteY53" fmla="*/ 34914840 h 37810440"/>
                <a:gd name="connsiteX54" fmla="*/ 17647920 w 23439120"/>
                <a:gd name="connsiteY54" fmla="*/ 32354520 h 37810440"/>
                <a:gd name="connsiteX55" fmla="*/ 17282160 w 23439120"/>
                <a:gd name="connsiteY55" fmla="*/ 31074360 h 37810440"/>
                <a:gd name="connsiteX56" fmla="*/ 17556480 w 23439120"/>
                <a:gd name="connsiteY56" fmla="*/ 29611320 h 37810440"/>
                <a:gd name="connsiteX57" fmla="*/ 17739360 w 23439120"/>
                <a:gd name="connsiteY57" fmla="*/ 26593800 h 37810440"/>
                <a:gd name="connsiteX58" fmla="*/ 17282160 w 23439120"/>
                <a:gd name="connsiteY58" fmla="*/ 26045160 h 37810440"/>
                <a:gd name="connsiteX59" fmla="*/ 17556480 w 23439120"/>
                <a:gd name="connsiteY59" fmla="*/ 25679400 h 37810440"/>
                <a:gd name="connsiteX60" fmla="*/ 18105120 w 23439120"/>
                <a:gd name="connsiteY60" fmla="*/ 27233880 h 37810440"/>
                <a:gd name="connsiteX61" fmla="*/ 18105120 w 23439120"/>
                <a:gd name="connsiteY61" fmla="*/ 28605480 h 37810440"/>
                <a:gd name="connsiteX62" fmla="*/ 18836640 w 23439120"/>
                <a:gd name="connsiteY62" fmla="*/ 34091880 h 37810440"/>
                <a:gd name="connsiteX63" fmla="*/ 18836640 w 23439120"/>
                <a:gd name="connsiteY63" fmla="*/ 35646360 h 37810440"/>
                <a:gd name="connsiteX64" fmla="*/ 19202400 w 23439120"/>
                <a:gd name="connsiteY64" fmla="*/ 35737800 h 37810440"/>
                <a:gd name="connsiteX65" fmla="*/ 17647920 w 23439120"/>
                <a:gd name="connsiteY65" fmla="*/ 36469320 h 37810440"/>
                <a:gd name="connsiteX66" fmla="*/ 18653760 w 23439120"/>
                <a:gd name="connsiteY66" fmla="*/ 37475160 h 37810440"/>
                <a:gd name="connsiteX67" fmla="*/ 21122640 w 23439120"/>
                <a:gd name="connsiteY67" fmla="*/ 37566600 h 37810440"/>
                <a:gd name="connsiteX68" fmla="*/ 23134320 w 23439120"/>
                <a:gd name="connsiteY68" fmla="*/ 36012120 h 37810440"/>
                <a:gd name="connsiteX69" fmla="*/ 22951440 w 23439120"/>
                <a:gd name="connsiteY69" fmla="*/ 34000440 h 37810440"/>
                <a:gd name="connsiteX70" fmla="*/ 22128480 w 23439120"/>
                <a:gd name="connsiteY70" fmla="*/ 32628840 h 37810440"/>
                <a:gd name="connsiteX71" fmla="*/ 21762720 w 23439120"/>
                <a:gd name="connsiteY71" fmla="*/ 27782520 h 37810440"/>
                <a:gd name="connsiteX72" fmla="*/ 20665440 w 23439120"/>
                <a:gd name="connsiteY72" fmla="*/ 25130760 h 37810440"/>
                <a:gd name="connsiteX73" fmla="*/ 20665440 w 23439120"/>
                <a:gd name="connsiteY73" fmla="*/ 21930360 h 37810440"/>
                <a:gd name="connsiteX74" fmla="*/ 20848320 w 23439120"/>
                <a:gd name="connsiteY74" fmla="*/ 18089880 h 37810440"/>
                <a:gd name="connsiteX75" fmla="*/ 20756880 w 23439120"/>
                <a:gd name="connsiteY75" fmla="*/ 16352520 h 37810440"/>
                <a:gd name="connsiteX76" fmla="*/ 20756880 w 23439120"/>
                <a:gd name="connsiteY76" fmla="*/ 14798040 h 37810440"/>
                <a:gd name="connsiteX77" fmla="*/ 21122640 w 23439120"/>
                <a:gd name="connsiteY77" fmla="*/ 12146280 h 37810440"/>
                <a:gd name="connsiteX0" fmla="*/ 21656040 w 23972520"/>
                <a:gd name="connsiteY0" fmla="*/ 12146280 h 37810440"/>
                <a:gd name="connsiteX1" fmla="*/ 21656040 w 23972520"/>
                <a:gd name="connsiteY1" fmla="*/ 6934200 h 37810440"/>
                <a:gd name="connsiteX2" fmla="*/ 20101560 w 23972520"/>
                <a:gd name="connsiteY2" fmla="*/ 5745480 h 37810440"/>
                <a:gd name="connsiteX3" fmla="*/ 19187160 w 23972520"/>
                <a:gd name="connsiteY3" fmla="*/ 4648200 h 37810440"/>
                <a:gd name="connsiteX4" fmla="*/ 19644360 w 23972520"/>
                <a:gd name="connsiteY4" fmla="*/ 3642360 h 37810440"/>
                <a:gd name="connsiteX5" fmla="*/ 19735800 w 23972520"/>
                <a:gd name="connsiteY5" fmla="*/ 3002280 h 37810440"/>
                <a:gd name="connsiteX6" fmla="*/ 19827240 w 23972520"/>
                <a:gd name="connsiteY6" fmla="*/ 1813560 h 37810440"/>
                <a:gd name="connsiteX7" fmla="*/ 18455640 w 23972520"/>
                <a:gd name="connsiteY7" fmla="*/ 259080 h 37810440"/>
                <a:gd name="connsiteX8" fmla="*/ 16352520 w 23972520"/>
                <a:gd name="connsiteY8" fmla="*/ 259080 h 37810440"/>
                <a:gd name="connsiteX9" fmla="*/ 15529560 w 23972520"/>
                <a:gd name="connsiteY9" fmla="*/ 899160 h 37810440"/>
                <a:gd name="connsiteX10" fmla="*/ 15529560 w 23972520"/>
                <a:gd name="connsiteY10" fmla="*/ 1539240 h 37810440"/>
                <a:gd name="connsiteX11" fmla="*/ 14889480 w 23972520"/>
                <a:gd name="connsiteY11" fmla="*/ 2179320 h 37810440"/>
                <a:gd name="connsiteX12" fmla="*/ 15072360 w 23972520"/>
                <a:gd name="connsiteY12" fmla="*/ 2727960 h 37810440"/>
                <a:gd name="connsiteX13" fmla="*/ 14889480 w 23972520"/>
                <a:gd name="connsiteY13" fmla="*/ 3368040 h 37810440"/>
                <a:gd name="connsiteX14" fmla="*/ 14798040 w 23972520"/>
                <a:gd name="connsiteY14" fmla="*/ 4739640 h 37810440"/>
                <a:gd name="connsiteX15" fmla="*/ 14798040 w 23972520"/>
                <a:gd name="connsiteY15" fmla="*/ 4739640 h 37810440"/>
                <a:gd name="connsiteX16" fmla="*/ 14945384 w 23972520"/>
                <a:gd name="connsiteY16" fmla="*/ 5659680 h 37810440"/>
                <a:gd name="connsiteX17" fmla="*/ 11963400 w 23972520"/>
                <a:gd name="connsiteY17" fmla="*/ 5288280 h 37810440"/>
                <a:gd name="connsiteX18" fmla="*/ 9311640 w 23972520"/>
                <a:gd name="connsiteY18" fmla="*/ 4008120 h 37810440"/>
                <a:gd name="connsiteX19" fmla="*/ 7482840 w 23972520"/>
                <a:gd name="connsiteY19" fmla="*/ 3276600 h 37810440"/>
                <a:gd name="connsiteX20" fmla="*/ 4465320 w 23972520"/>
                <a:gd name="connsiteY20" fmla="*/ 2179320 h 37810440"/>
                <a:gd name="connsiteX21" fmla="*/ 3733800 w 23972520"/>
                <a:gd name="connsiteY21" fmla="*/ 2179320 h 37810440"/>
                <a:gd name="connsiteX22" fmla="*/ 533400 w 23972520"/>
                <a:gd name="connsiteY22" fmla="*/ 1082040 h 37810440"/>
                <a:gd name="connsiteX23" fmla="*/ 533400 w 23972520"/>
                <a:gd name="connsiteY23" fmla="*/ 1813560 h 37810440"/>
                <a:gd name="connsiteX24" fmla="*/ 1447800 w 23972520"/>
                <a:gd name="connsiteY24" fmla="*/ 1996440 h 37810440"/>
                <a:gd name="connsiteX25" fmla="*/ 1539240 w 23972520"/>
                <a:gd name="connsiteY25" fmla="*/ 3368040 h 37810440"/>
                <a:gd name="connsiteX26" fmla="*/ 2179320 w 23972520"/>
                <a:gd name="connsiteY26" fmla="*/ 3916680 h 37810440"/>
                <a:gd name="connsiteX27" fmla="*/ 2179320 w 23972520"/>
                <a:gd name="connsiteY27" fmla="*/ 3916680 h 37810440"/>
                <a:gd name="connsiteX28" fmla="*/ 3093720 w 23972520"/>
                <a:gd name="connsiteY28" fmla="*/ 3733800 h 37810440"/>
                <a:gd name="connsiteX29" fmla="*/ 4008120 w 23972520"/>
                <a:gd name="connsiteY29" fmla="*/ 3642360 h 37810440"/>
                <a:gd name="connsiteX30" fmla="*/ 7208520 w 23972520"/>
                <a:gd name="connsiteY30" fmla="*/ 5471160 h 37810440"/>
                <a:gd name="connsiteX31" fmla="*/ 9860280 w 23972520"/>
                <a:gd name="connsiteY31" fmla="*/ 6294120 h 37810440"/>
                <a:gd name="connsiteX32" fmla="*/ 10226040 w 23972520"/>
                <a:gd name="connsiteY32" fmla="*/ 7391400 h 37810440"/>
                <a:gd name="connsiteX33" fmla="*/ 11780520 w 23972520"/>
                <a:gd name="connsiteY33" fmla="*/ 8031480 h 37810440"/>
                <a:gd name="connsiteX34" fmla="*/ 12786360 w 23972520"/>
                <a:gd name="connsiteY34" fmla="*/ 9494520 h 37810440"/>
                <a:gd name="connsiteX35" fmla="*/ 13335000 w 23972520"/>
                <a:gd name="connsiteY35" fmla="*/ 10500360 h 37810440"/>
                <a:gd name="connsiteX36" fmla="*/ 13335000 w 23972520"/>
                <a:gd name="connsiteY36" fmla="*/ 12603480 h 37810440"/>
                <a:gd name="connsiteX37" fmla="*/ 13975080 w 23972520"/>
                <a:gd name="connsiteY37" fmla="*/ 15621000 h 37810440"/>
                <a:gd name="connsiteX38" fmla="*/ 13975080 w 23972520"/>
                <a:gd name="connsiteY38" fmla="*/ 16443960 h 37810440"/>
                <a:gd name="connsiteX39" fmla="*/ 13243560 w 23972520"/>
                <a:gd name="connsiteY39" fmla="*/ 17358360 h 37810440"/>
                <a:gd name="connsiteX40" fmla="*/ 13335000 w 23972520"/>
                <a:gd name="connsiteY40" fmla="*/ 25953720 h 37810440"/>
                <a:gd name="connsiteX41" fmla="*/ 14432280 w 23972520"/>
                <a:gd name="connsiteY41" fmla="*/ 29337000 h 37810440"/>
                <a:gd name="connsiteX42" fmla="*/ 14523720 w 23972520"/>
                <a:gd name="connsiteY42" fmla="*/ 29885640 h 37810440"/>
                <a:gd name="connsiteX43" fmla="*/ 15255240 w 23972520"/>
                <a:gd name="connsiteY43" fmla="*/ 30434280 h 37810440"/>
                <a:gd name="connsiteX44" fmla="*/ 14523720 w 23972520"/>
                <a:gd name="connsiteY44" fmla="*/ 31074360 h 37810440"/>
                <a:gd name="connsiteX45" fmla="*/ 14340840 w 23972520"/>
                <a:gd name="connsiteY45" fmla="*/ 33360360 h 37810440"/>
                <a:gd name="connsiteX46" fmla="*/ 14432280 w 23972520"/>
                <a:gd name="connsiteY46" fmla="*/ 34457640 h 37810440"/>
                <a:gd name="connsiteX47" fmla="*/ 12694920 w 23972520"/>
                <a:gd name="connsiteY47" fmla="*/ 34914840 h 37810440"/>
                <a:gd name="connsiteX48" fmla="*/ 12694920 w 23972520"/>
                <a:gd name="connsiteY48" fmla="*/ 35920680 h 37810440"/>
                <a:gd name="connsiteX49" fmla="*/ 14157960 w 23972520"/>
                <a:gd name="connsiteY49" fmla="*/ 36469320 h 37810440"/>
                <a:gd name="connsiteX50" fmla="*/ 15163800 w 23972520"/>
                <a:gd name="connsiteY50" fmla="*/ 36286440 h 37810440"/>
                <a:gd name="connsiteX51" fmla="*/ 17084040 w 23972520"/>
                <a:gd name="connsiteY51" fmla="*/ 36103560 h 37810440"/>
                <a:gd name="connsiteX52" fmla="*/ 18455640 w 23972520"/>
                <a:gd name="connsiteY52" fmla="*/ 35737800 h 37810440"/>
                <a:gd name="connsiteX53" fmla="*/ 18547080 w 23972520"/>
                <a:gd name="connsiteY53" fmla="*/ 34914840 h 37810440"/>
                <a:gd name="connsiteX54" fmla="*/ 18181320 w 23972520"/>
                <a:gd name="connsiteY54" fmla="*/ 32354520 h 37810440"/>
                <a:gd name="connsiteX55" fmla="*/ 17815560 w 23972520"/>
                <a:gd name="connsiteY55" fmla="*/ 31074360 h 37810440"/>
                <a:gd name="connsiteX56" fmla="*/ 18089880 w 23972520"/>
                <a:gd name="connsiteY56" fmla="*/ 29611320 h 37810440"/>
                <a:gd name="connsiteX57" fmla="*/ 18272760 w 23972520"/>
                <a:gd name="connsiteY57" fmla="*/ 26593800 h 37810440"/>
                <a:gd name="connsiteX58" fmla="*/ 17815560 w 23972520"/>
                <a:gd name="connsiteY58" fmla="*/ 26045160 h 37810440"/>
                <a:gd name="connsiteX59" fmla="*/ 18089880 w 23972520"/>
                <a:gd name="connsiteY59" fmla="*/ 25679400 h 37810440"/>
                <a:gd name="connsiteX60" fmla="*/ 18638520 w 23972520"/>
                <a:gd name="connsiteY60" fmla="*/ 27233880 h 37810440"/>
                <a:gd name="connsiteX61" fmla="*/ 18638520 w 23972520"/>
                <a:gd name="connsiteY61" fmla="*/ 28605480 h 37810440"/>
                <a:gd name="connsiteX62" fmla="*/ 19370040 w 23972520"/>
                <a:gd name="connsiteY62" fmla="*/ 34091880 h 37810440"/>
                <a:gd name="connsiteX63" fmla="*/ 19370040 w 23972520"/>
                <a:gd name="connsiteY63" fmla="*/ 35646360 h 37810440"/>
                <a:gd name="connsiteX64" fmla="*/ 19735800 w 23972520"/>
                <a:gd name="connsiteY64" fmla="*/ 35737800 h 37810440"/>
                <a:gd name="connsiteX65" fmla="*/ 18181320 w 23972520"/>
                <a:gd name="connsiteY65" fmla="*/ 36469320 h 37810440"/>
                <a:gd name="connsiteX66" fmla="*/ 19187160 w 23972520"/>
                <a:gd name="connsiteY66" fmla="*/ 37475160 h 37810440"/>
                <a:gd name="connsiteX67" fmla="*/ 21656040 w 23972520"/>
                <a:gd name="connsiteY67" fmla="*/ 37566600 h 37810440"/>
                <a:gd name="connsiteX68" fmla="*/ 23667720 w 23972520"/>
                <a:gd name="connsiteY68" fmla="*/ 36012120 h 37810440"/>
                <a:gd name="connsiteX69" fmla="*/ 23484840 w 23972520"/>
                <a:gd name="connsiteY69" fmla="*/ 34000440 h 37810440"/>
                <a:gd name="connsiteX70" fmla="*/ 22661880 w 23972520"/>
                <a:gd name="connsiteY70" fmla="*/ 32628840 h 37810440"/>
                <a:gd name="connsiteX71" fmla="*/ 22296120 w 23972520"/>
                <a:gd name="connsiteY71" fmla="*/ 27782520 h 37810440"/>
                <a:gd name="connsiteX72" fmla="*/ 21198840 w 23972520"/>
                <a:gd name="connsiteY72" fmla="*/ 25130760 h 37810440"/>
                <a:gd name="connsiteX73" fmla="*/ 21198840 w 23972520"/>
                <a:gd name="connsiteY73" fmla="*/ 21930360 h 37810440"/>
                <a:gd name="connsiteX74" fmla="*/ 21381720 w 23972520"/>
                <a:gd name="connsiteY74" fmla="*/ 18089880 h 37810440"/>
                <a:gd name="connsiteX75" fmla="*/ 21290280 w 23972520"/>
                <a:gd name="connsiteY75" fmla="*/ 16352520 h 37810440"/>
                <a:gd name="connsiteX76" fmla="*/ 21290280 w 23972520"/>
                <a:gd name="connsiteY76" fmla="*/ 14798040 h 37810440"/>
                <a:gd name="connsiteX77" fmla="*/ 21656040 w 23972520"/>
                <a:gd name="connsiteY77" fmla="*/ 12146280 h 37810440"/>
                <a:gd name="connsiteX0" fmla="*/ 21656040 w 23972520"/>
                <a:gd name="connsiteY0" fmla="*/ 12146280 h 37810440"/>
                <a:gd name="connsiteX1" fmla="*/ 21656040 w 23972520"/>
                <a:gd name="connsiteY1" fmla="*/ 6934200 h 37810440"/>
                <a:gd name="connsiteX2" fmla="*/ 20101560 w 23972520"/>
                <a:gd name="connsiteY2" fmla="*/ 5745480 h 37810440"/>
                <a:gd name="connsiteX3" fmla="*/ 19187160 w 23972520"/>
                <a:gd name="connsiteY3" fmla="*/ 4648200 h 37810440"/>
                <a:gd name="connsiteX4" fmla="*/ 19644360 w 23972520"/>
                <a:gd name="connsiteY4" fmla="*/ 3642360 h 37810440"/>
                <a:gd name="connsiteX5" fmla="*/ 19735800 w 23972520"/>
                <a:gd name="connsiteY5" fmla="*/ 3002280 h 37810440"/>
                <a:gd name="connsiteX6" fmla="*/ 19827240 w 23972520"/>
                <a:gd name="connsiteY6" fmla="*/ 1813560 h 37810440"/>
                <a:gd name="connsiteX7" fmla="*/ 18455640 w 23972520"/>
                <a:gd name="connsiteY7" fmla="*/ 259080 h 37810440"/>
                <a:gd name="connsiteX8" fmla="*/ 16352520 w 23972520"/>
                <a:gd name="connsiteY8" fmla="*/ 259080 h 37810440"/>
                <a:gd name="connsiteX9" fmla="*/ 15529560 w 23972520"/>
                <a:gd name="connsiteY9" fmla="*/ 899160 h 37810440"/>
                <a:gd name="connsiteX10" fmla="*/ 15529560 w 23972520"/>
                <a:gd name="connsiteY10" fmla="*/ 1539240 h 37810440"/>
                <a:gd name="connsiteX11" fmla="*/ 14889480 w 23972520"/>
                <a:gd name="connsiteY11" fmla="*/ 2179320 h 37810440"/>
                <a:gd name="connsiteX12" fmla="*/ 15072360 w 23972520"/>
                <a:gd name="connsiteY12" fmla="*/ 2727960 h 37810440"/>
                <a:gd name="connsiteX13" fmla="*/ 14889480 w 23972520"/>
                <a:gd name="connsiteY13" fmla="*/ 3368040 h 37810440"/>
                <a:gd name="connsiteX14" fmla="*/ 14798040 w 23972520"/>
                <a:gd name="connsiteY14" fmla="*/ 4739640 h 37810440"/>
                <a:gd name="connsiteX15" fmla="*/ 14798040 w 23972520"/>
                <a:gd name="connsiteY15" fmla="*/ 4739640 h 37810440"/>
                <a:gd name="connsiteX16" fmla="*/ 14945384 w 23972520"/>
                <a:gd name="connsiteY16" fmla="*/ 5659680 h 37810440"/>
                <a:gd name="connsiteX17" fmla="*/ 11963400 w 23972520"/>
                <a:gd name="connsiteY17" fmla="*/ 5288280 h 37810440"/>
                <a:gd name="connsiteX18" fmla="*/ 9311640 w 23972520"/>
                <a:gd name="connsiteY18" fmla="*/ 4008120 h 37810440"/>
                <a:gd name="connsiteX19" fmla="*/ 7482840 w 23972520"/>
                <a:gd name="connsiteY19" fmla="*/ 3276600 h 37810440"/>
                <a:gd name="connsiteX20" fmla="*/ 4465320 w 23972520"/>
                <a:gd name="connsiteY20" fmla="*/ 2179320 h 37810440"/>
                <a:gd name="connsiteX21" fmla="*/ 3733800 w 23972520"/>
                <a:gd name="connsiteY21" fmla="*/ 2179320 h 37810440"/>
                <a:gd name="connsiteX22" fmla="*/ 533400 w 23972520"/>
                <a:gd name="connsiteY22" fmla="*/ 1082040 h 37810440"/>
                <a:gd name="connsiteX23" fmla="*/ 533400 w 23972520"/>
                <a:gd name="connsiteY23" fmla="*/ 1813560 h 37810440"/>
                <a:gd name="connsiteX24" fmla="*/ 1447800 w 23972520"/>
                <a:gd name="connsiteY24" fmla="*/ 1996440 h 37810440"/>
                <a:gd name="connsiteX25" fmla="*/ 1539240 w 23972520"/>
                <a:gd name="connsiteY25" fmla="*/ 3368040 h 37810440"/>
                <a:gd name="connsiteX26" fmla="*/ 2179320 w 23972520"/>
                <a:gd name="connsiteY26" fmla="*/ 3916680 h 37810440"/>
                <a:gd name="connsiteX27" fmla="*/ 2179320 w 23972520"/>
                <a:gd name="connsiteY27" fmla="*/ 3916680 h 37810440"/>
                <a:gd name="connsiteX28" fmla="*/ 3093720 w 23972520"/>
                <a:gd name="connsiteY28" fmla="*/ 3733800 h 37810440"/>
                <a:gd name="connsiteX29" fmla="*/ 4008120 w 23972520"/>
                <a:gd name="connsiteY29" fmla="*/ 3642360 h 37810440"/>
                <a:gd name="connsiteX30" fmla="*/ 7208520 w 23972520"/>
                <a:gd name="connsiteY30" fmla="*/ 5471160 h 37810440"/>
                <a:gd name="connsiteX31" fmla="*/ 9860280 w 23972520"/>
                <a:gd name="connsiteY31" fmla="*/ 6294120 h 37810440"/>
                <a:gd name="connsiteX32" fmla="*/ 10226040 w 23972520"/>
                <a:gd name="connsiteY32" fmla="*/ 7391400 h 37810440"/>
                <a:gd name="connsiteX33" fmla="*/ 11780520 w 23972520"/>
                <a:gd name="connsiteY33" fmla="*/ 8031480 h 37810440"/>
                <a:gd name="connsiteX34" fmla="*/ 12786360 w 23972520"/>
                <a:gd name="connsiteY34" fmla="*/ 9494520 h 37810440"/>
                <a:gd name="connsiteX35" fmla="*/ 13335000 w 23972520"/>
                <a:gd name="connsiteY35" fmla="*/ 10500360 h 37810440"/>
                <a:gd name="connsiteX36" fmla="*/ 13335000 w 23972520"/>
                <a:gd name="connsiteY36" fmla="*/ 12603480 h 37810440"/>
                <a:gd name="connsiteX37" fmla="*/ 13975080 w 23972520"/>
                <a:gd name="connsiteY37" fmla="*/ 15621000 h 37810440"/>
                <a:gd name="connsiteX38" fmla="*/ 13975080 w 23972520"/>
                <a:gd name="connsiteY38" fmla="*/ 16443960 h 37810440"/>
                <a:gd name="connsiteX39" fmla="*/ 13243560 w 23972520"/>
                <a:gd name="connsiteY39" fmla="*/ 17358360 h 37810440"/>
                <a:gd name="connsiteX40" fmla="*/ 13335000 w 23972520"/>
                <a:gd name="connsiteY40" fmla="*/ 25953720 h 37810440"/>
                <a:gd name="connsiteX41" fmla="*/ 14432280 w 23972520"/>
                <a:gd name="connsiteY41" fmla="*/ 29337000 h 37810440"/>
                <a:gd name="connsiteX42" fmla="*/ 14523720 w 23972520"/>
                <a:gd name="connsiteY42" fmla="*/ 29885640 h 37810440"/>
                <a:gd name="connsiteX43" fmla="*/ 15255240 w 23972520"/>
                <a:gd name="connsiteY43" fmla="*/ 30434280 h 37810440"/>
                <a:gd name="connsiteX44" fmla="*/ 14523720 w 23972520"/>
                <a:gd name="connsiteY44" fmla="*/ 31074360 h 37810440"/>
                <a:gd name="connsiteX45" fmla="*/ 14340840 w 23972520"/>
                <a:gd name="connsiteY45" fmla="*/ 33360360 h 37810440"/>
                <a:gd name="connsiteX46" fmla="*/ 14432280 w 23972520"/>
                <a:gd name="connsiteY46" fmla="*/ 34457640 h 37810440"/>
                <a:gd name="connsiteX47" fmla="*/ 12694920 w 23972520"/>
                <a:gd name="connsiteY47" fmla="*/ 34914840 h 37810440"/>
                <a:gd name="connsiteX48" fmla="*/ 12694920 w 23972520"/>
                <a:gd name="connsiteY48" fmla="*/ 35920680 h 37810440"/>
                <a:gd name="connsiteX49" fmla="*/ 14157960 w 23972520"/>
                <a:gd name="connsiteY49" fmla="*/ 36469320 h 37810440"/>
                <a:gd name="connsiteX50" fmla="*/ 15163800 w 23972520"/>
                <a:gd name="connsiteY50" fmla="*/ 36286440 h 37810440"/>
                <a:gd name="connsiteX51" fmla="*/ 17084040 w 23972520"/>
                <a:gd name="connsiteY51" fmla="*/ 36103560 h 37810440"/>
                <a:gd name="connsiteX52" fmla="*/ 18455640 w 23972520"/>
                <a:gd name="connsiteY52" fmla="*/ 35737800 h 37810440"/>
                <a:gd name="connsiteX53" fmla="*/ 18547080 w 23972520"/>
                <a:gd name="connsiteY53" fmla="*/ 34914840 h 37810440"/>
                <a:gd name="connsiteX54" fmla="*/ 18181320 w 23972520"/>
                <a:gd name="connsiteY54" fmla="*/ 32354520 h 37810440"/>
                <a:gd name="connsiteX55" fmla="*/ 17815560 w 23972520"/>
                <a:gd name="connsiteY55" fmla="*/ 31074360 h 37810440"/>
                <a:gd name="connsiteX56" fmla="*/ 18089880 w 23972520"/>
                <a:gd name="connsiteY56" fmla="*/ 29611320 h 37810440"/>
                <a:gd name="connsiteX57" fmla="*/ 18272760 w 23972520"/>
                <a:gd name="connsiteY57" fmla="*/ 26593800 h 37810440"/>
                <a:gd name="connsiteX58" fmla="*/ 17815560 w 23972520"/>
                <a:gd name="connsiteY58" fmla="*/ 26045160 h 37810440"/>
                <a:gd name="connsiteX59" fmla="*/ 18089880 w 23972520"/>
                <a:gd name="connsiteY59" fmla="*/ 25679400 h 37810440"/>
                <a:gd name="connsiteX60" fmla="*/ 18638520 w 23972520"/>
                <a:gd name="connsiteY60" fmla="*/ 27233880 h 37810440"/>
                <a:gd name="connsiteX61" fmla="*/ 18638520 w 23972520"/>
                <a:gd name="connsiteY61" fmla="*/ 28605480 h 37810440"/>
                <a:gd name="connsiteX62" fmla="*/ 19370040 w 23972520"/>
                <a:gd name="connsiteY62" fmla="*/ 34091880 h 37810440"/>
                <a:gd name="connsiteX63" fmla="*/ 19370040 w 23972520"/>
                <a:gd name="connsiteY63" fmla="*/ 35646360 h 37810440"/>
                <a:gd name="connsiteX64" fmla="*/ 19735800 w 23972520"/>
                <a:gd name="connsiteY64" fmla="*/ 35737800 h 37810440"/>
                <a:gd name="connsiteX65" fmla="*/ 18181320 w 23972520"/>
                <a:gd name="connsiteY65" fmla="*/ 36469320 h 37810440"/>
                <a:gd name="connsiteX66" fmla="*/ 19187160 w 23972520"/>
                <a:gd name="connsiteY66" fmla="*/ 37475160 h 37810440"/>
                <a:gd name="connsiteX67" fmla="*/ 21656040 w 23972520"/>
                <a:gd name="connsiteY67" fmla="*/ 37566600 h 37810440"/>
                <a:gd name="connsiteX68" fmla="*/ 23667720 w 23972520"/>
                <a:gd name="connsiteY68" fmla="*/ 36012120 h 37810440"/>
                <a:gd name="connsiteX69" fmla="*/ 23484840 w 23972520"/>
                <a:gd name="connsiteY69" fmla="*/ 34000440 h 37810440"/>
                <a:gd name="connsiteX70" fmla="*/ 22661880 w 23972520"/>
                <a:gd name="connsiteY70" fmla="*/ 32628840 h 37810440"/>
                <a:gd name="connsiteX71" fmla="*/ 22296120 w 23972520"/>
                <a:gd name="connsiteY71" fmla="*/ 27782520 h 37810440"/>
                <a:gd name="connsiteX72" fmla="*/ 21198840 w 23972520"/>
                <a:gd name="connsiteY72" fmla="*/ 25130760 h 37810440"/>
                <a:gd name="connsiteX73" fmla="*/ 21198840 w 23972520"/>
                <a:gd name="connsiteY73" fmla="*/ 21930360 h 37810440"/>
                <a:gd name="connsiteX74" fmla="*/ 21381720 w 23972520"/>
                <a:gd name="connsiteY74" fmla="*/ 18089880 h 37810440"/>
                <a:gd name="connsiteX75" fmla="*/ 21290280 w 23972520"/>
                <a:gd name="connsiteY75" fmla="*/ 16352520 h 37810440"/>
                <a:gd name="connsiteX76" fmla="*/ 21290280 w 23972520"/>
                <a:gd name="connsiteY76" fmla="*/ 14798040 h 37810440"/>
                <a:gd name="connsiteX77" fmla="*/ 21656040 w 23972520"/>
                <a:gd name="connsiteY77" fmla="*/ 12146280 h 37810440"/>
                <a:gd name="connsiteX0" fmla="*/ 21656040 w 23972520"/>
                <a:gd name="connsiteY0" fmla="*/ 12146280 h 37810440"/>
                <a:gd name="connsiteX1" fmla="*/ 21656040 w 23972520"/>
                <a:gd name="connsiteY1" fmla="*/ 6934200 h 37810440"/>
                <a:gd name="connsiteX2" fmla="*/ 20101560 w 23972520"/>
                <a:gd name="connsiteY2" fmla="*/ 5745480 h 37810440"/>
                <a:gd name="connsiteX3" fmla="*/ 19187160 w 23972520"/>
                <a:gd name="connsiteY3" fmla="*/ 4648200 h 37810440"/>
                <a:gd name="connsiteX4" fmla="*/ 19644360 w 23972520"/>
                <a:gd name="connsiteY4" fmla="*/ 3642360 h 37810440"/>
                <a:gd name="connsiteX5" fmla="*/ 19735800 w 23972520"/>
                <a:gd name="connsiteY5" fmla="*/ 3002280 h 37810440"/>
                <a:gd name="connsiteX6" fmla="*/ 19827240 w 23972520"/>
                <a:gd name="connsiteY6" fmla="*/ 1813560 h 37810440"/>
                <a:gd name="connsiteX7" fmla="*/ 18455640 w 23972520"/>
                <a:gd name="connsiteY7" fmla="*/ 259080 h 37810440"/>
                <a:gd name="connsiteX8" fmla="*/ 16352520 w 23972520"/>
                <a:gd name="connsiteY8" fmla="*/ 259080 h 37810440"/>
                <a:gd name="connsiteX9" fmla="*/ 15529560 w 23972520"/>
                <a:gd name="connsiteY9" fmla="*/ 899160 h 37810440"/>
                <a:gd name="connsiteX10" fmla="*/ 15529560 w 23972520"/>
                <a:gd name="connsiteY10" fmla="*/ 1539240 h 37810440"/>
                <a:gd name="connsiteX11" fmla="*/ 14889480 w 23972520"/>
                <a:gd name="connsiteY11" fmla="*/ 2179320 h 37810440"/>
                <a:gd name="connsiteX12" fmla="*/ 15072360 w 23972520"/>
                <a:gd name="connsiteY12" fmla="*/ 2727960 h 37810440"/>
                <a:gd name="connsiteX13" fmla="*/ 14889480 w 23972520"/>
                <a:gd name="connsiteY13" fmla="*/ 3368040 h 37810440"/>
                <a:gd name="connsiteX14" fmla="*/ 14798040 w 23972520"/>
                <a:gd name="connsiteY14" fmla="*/ 4739640 h 37810440"/>
                <a:gd name="connsiteX15" fmla="*/ 14798040 w 23972520"/>
                <a:gd name="connsiteY15" fmla="*/ 4739640 h 37810440"/>
                <a:gd name="connsiteX16" fmla="*/ 14945384 w 23972520"/>
                <a:gd name="connsiteY16" fmla="*/ 5659680 h 37810440"/>
                <a:gd name="connsiteX17" fmla="*/ 11963400 w 23972520"/>
                <a:gd name="connsiteY17" fmla="*/ 5288280 h 37810440"/>
                <a:gd name="connsiteX18" fmla="*/ 9311640 w 23972520"/>
                <a:gd name="connsiteY18" fmla="*/ 4008120 h 37810440"/>
                <a:gd name="connsiteX19" fmla="*/ 7482840 w 23972520"/>
                <a:gd name="connsiteY19" fmla="*/ 3276600 h 37810440"/>
                <a:gd name="connsiteX20" fmla="*/ 4465320 w 23972520"/>
                <a:gd name="connsiteY20" fmla="*/ 2179320 h 37810440"/>
                <a:gd name="connsiteX21" fmla="*/ 3733800 w 23972520"/>
                <a:gd name="connsiteY21" fmla="*/ 2179320 h 37810440"/>
                <a:gd name="connsiteX22" fmla="*/ 533400 w 23972520"/>
                <a:gd name="connsiteY22" fmla="*/ 1082040 h 37810440"/>
                <a:gd name="connsiteX23" fmla="*/ 533400 w 23972520"/>
                <a:gd name="connsiteY23" fmla="*/ 1813560 h 37810440"/>
                <a:gd name="connsiteX24" fmla="*/ 1447800 w 23972520"/>
                <a:gd name="connsiteY24" fmla="*/ 1996440 h 37810440"/>
                <a:gd name="connsiteX25" fmla="*/ 1539240 w 23972520"/>
                <a:gd name="connsiteY25" fmla="*/ 3368040 h 37810440"/>
                <a:gd name="connsiteX26" fmla="*/ 2179320 w 23972520"/>
                <a:gd name="connsiteY26" fmla="*/ 3916680 h 37810440"/>
                <a:gd name="connsiteX27" fmla="*/ 2179320 w 23972520"/>
                <a:gd name="connsiteY27" fmla="*/ 3916680 h 37810440"/>
                <a:gd name="connsiteX28" fmla="*/ 3093720 w 23972520"/>
                <a:gd name="connsiteY28" fmla="*/ 3733800 h 37810440"/>
                <a:gd name="connsiteX29" fmla="*/ 4008120 w 23972520"/>
                <a:gd name="connsiteY29" fmla="*/ 3642360 h 37810440"/>
                <a:gd name="connsiteX30" fmla="*/ 7208520 w 23972520"/>
                <a:gd name="connsiteY30" fmla="*/ 5471160 h 37810440"/>
                <a:gd name="connsiteX31" fmla="*/ 9860280 w 23972520"/>
                <a:gd name="connsiteY31" fmla="*/ 6294120 h 37810440"/>
                <a:gd name="connsiteX32" fmla="*/ 10226040 w 23972520"/>
                <a:gd name="connsiteY32" fmla="*/ 7391400 h 37810440"/>
                <a:gd name="connsiteX33" fmla="*/ 11780520 w 23972520"/>
                <a:gd name="connsiteY33" fmla="*/ 8031480 h 37810440"/>
                <a:gd name="connsiteX34" fmla="*/ 12786360 w 23972520"/>
                <a:gd name="connsiteY34" fmla="*/ 9494520 h 37810440"/>
                <a:gd name="connsiteX35" fmla="*/ 13335000 w 23972520"/>
                <a:gd name="connsiteY35" fmla="*/ 10500360 h 37810440"/>
                <a:gd name="connsiteX36" fmla="*/ 13335000 w 23972520"/>
                <a:gd name="connsiteY36" fmla="*/ 12603480 h 37810440"/>
                <a:gd name="connsiteX37" fmla="*/ 13975080 w 23972520"/>
                <a:gd name="connsiteY37" fmla="*/ 15621000 h 37810440"/>
                <a:gd name="connsiteX38" fmla="*/ 13975080 w 23972520"/>
                <a:gd name="connsiteY38" fmla="*/ 16443960 h 37810440"/>
                <a:gd name="connsiteX39" fmla="*/ 13243560 w 23972520"/>
                <a:gd name="connsiteY39" fmla="*/ 17358360 h 37810440"/>
                <a:gd name="connsiteX40" fmla="*/ 13335000 w 23972520"/>
                <a:gd name="connsiteY40" fmla="*/ 25953720 h 37810440"/>
                <a:gd name="connsiteX41" fmla="*/ 14432280 w 23972520"/>
                <a:gd name="connsiteY41" fmla="*/ 29337000 h 37810440"/>
                <a:gd name="connsiteX42" fmla="*/ 14523720 w 23972520"/>
                <a:gd name="connsiteY42" fmla="*/ 29885640 h 37810440"/>
                <a:gd name="connsiteX43" fmla="*/ 15255240 w 23972520"/>
                <a:gd name="connsiteY43" fmla="*/ 30434280 h 37810440"/>
                <a:gd name="connsiteX44" fmla="*/ 14523720 w 23972520"/>
                <a:gd name="connsiteY44" fmla="*/ 31074360 h 37810440"/>
                <a:gd name="connsiteX45" fmla="*/ 14340840 w 23972520"/>
                <a:gd name="connsiteY45" fmla="*/ 33360360 h 37810440"/>
                <a:gd name="connsiteX46" fmla="*/ 14432280 w 23972520"/>
                <a:gd name="connsiteY46" fmla="*/ 34457640 h 37810440"/>
                <a:gd name="connsiteX47" fmla="*/ 12694920 w 23972520"/>
                <a:gd name="connsiteY47" fmla="*/ 34914840 h 37810440"/>
                <a:gd name="connsiteX48" fmla="*/ 12694920 w 23972520"/>
                <a:gd name="connsiteY48" fmla="*/ 35920680 h 37810440"/>
                <a:gd name="connsiteX49" fmla="*/ 14157960 w 23972520"/>
                <a:gd name="connsiteY49" fmla="*/ 36469320 h 37810440"/>
                <a:gd name="connsiteX50" fmla="*/ 15163800 w 23972520"/>
                <a:gd name="connsiteY50" fmla="*/ 36286440 h 37810440"/>
                <a:gd name="connsiteX51" fmla="*/ 17084040 w 23972520"/>
                <a:gd name="connsiteY51" fmla="*/ 36103560 h 37810440"/>
                <a:gd name="connsiteX52" fmla="*/ 18455640 w 23972520"/>
                <a:gd name="connsiteY52" fmla="*/ 35737800 h 37810440"/>
                <a:gd name="connsiteX53" fmla="*/ 18547080 w 23972520"/>
                <a:gd name="connsiteY53" fmla="*/ 34914840 h 37810440"/>
                <a:gd name="connsiteX54" fmla="*/ 18181320 w 23972520"/>
                <a:gd name="connsiteY54" fmla="*/ 32354520 h 37810440"/>
                <a:gd name="connsiteX55" fmla="*/ 17815560 w 23972520"/>
                <a:gd name="connsiteY55" fmla="*/ 31074360 h 37810440"/>
                <a:gd name="connsiteX56" fmla="*/ 18089880 w 23972520"/>
                <a:gd name="connsiteY56" fmla="*/ 29611320 h 37810440"/>
                <a:gd name="connsiteX57" fmla="*/ 18272760 w 23972520"/>
                <a:gd name="connsiteY57" fmla="*/ 26593800 h 37810440"/>
                <a:gd name="connsiteX58" fmla="*/ 17815560 w 23972520"/>
                <a:gd name="connsiteY58" fmla="*/ 26045160 h 37810440"/>
                <a:gd name="connsiteX59" fmla="*/ 18089880 w 23972520"/>
                <a:gd name="connsiteY59" fmla="*/ 25679400 h 37810440"/>
                <a:gd name="connsiteX60" fmla="*/ 18638520 w 23972520"/>
                <a:gd name="connsiteY60" fmla="*/ 27233880 h 37810440"/>
                <a:gd name="connsiteX61" fmla="*/ 18638520 w 23972520"/>
                <a:gd name="connsiteY61" fmla="*/ 28605480 h 37810440"/>
                <a:gd name="connsiteX62" fmla="*/ 19370040 w 23972520"/>
                <a:gd name="connsiteY62" fmla="*/ 34091880 h 37810440"/>
                <a:gd name="connsiteX63" fmla="*/ 19370040 w 23972520"/>
                <a:gd name="connsiteY63" fmla="*/ 35646360 h 37810440"/>
                <a:gd name="connsiteX64" fmla="*/ 19735800 w 23972520"/>
                <a:gd name="connsiteY64" fmla="*/ 35737800 h 37810440"/>
                <a:gd name="connsiteX65" fmla="*/ 18181320 w 23972520"/>
                <a:gd name="connsiteY65" fmla="*/ 36469320 h 37810440"/>
                <a:gd name="connsiteX66" fmla="*/ 19187160 w 23972520"/>
                <a:gd name="connsiteY66" fmla="*/ 37475160 h 37810440"/>
                <a:gd name="connsiteX67" fmla="*/ 21656040 w 23972520"/>
                <a:gd name="connsiteY67" fmla="*/ 37566600 h 37810440"/>
                <a:gd name="connsiteX68" fmla="*/ 23667720 w 23972520"/>
                <a:gd name="connsiteY68" fmla="*/ 36012120 h 37810440"/>
                <a:gd name="connsiteX69" fmla="*/ 23484840 w 23972520"/>
                <a:gd name="connsiteY69" fmla="*/ 34000440 h 37810440"/>
                <a:gd name="connsiteX70" fmla="*/ 22661880 w 23972520"/>
                <a:gd name="connsiteY70" fmla="*/ 32628840 h 37810440"/>
                <a:gd name="connsiteX71" fmla="*/ 22296120 w 23972520"/>
                <a:gd name="connsiteY71" fmla="*/ 27782520 h 37810440"/>
                <a:gd name="connsiteX72" fmla="*/ 21198840 w 23972520"/>
                <a:gd name="connsiteY72" fmla="*/ 25130760 h 37810440"/>
                <a:gd name="connsiteX73" fmla="*/ 21198840 w 23972520"/>
                <a:gd name="connsiteY73" fmla="*/ 21930360 h 37810440"/>
                <a:gd name="connsiteX74" fmla="*/ 21381720 w 23972520"/>
                <a:gd name="connsiteY74" fmla="*/ 18089880 h 37810440"/>
                <a:gd name="connsiteX75" fmla="*/ 21290280 w 23972520"/>
                <a:gd name="connsiteY75" fmla="*/ 16352520 h 37810440"/>
                <a:gd name="connsiteX76" fmla="*/ 21290280 w 23972520"/>
                <a:gd name="connsiteY76" fmla="*/ 14798040 h 37810440"/>
                <a:gd name="connsiteX77" fmla="*/ 21656040 w 23972520"/>
                <a:gd name="connsiteY77" fmla="*/ 12146280 h 37810440"/>
                <a:gd name="connsiteX0" fmla="*/ 21656040 w 23972520"/>
                <a:gd name="connsiteY0" fmla="*/ 12146280 h 37810440"/>
                <a:gd name="connsiteX1" fmla="*/ 21656040 w 23972520"/>
                <a:gd name="connsiteY1" fmla="*/ 6934200 h 37810440"/>
                <a:gd name="connsiteX2" fmla="*/ 20101560 w 23972520"/>
                <a:gd name="connsiteY2" fmla="*/ 5745480 h 37810440"/>
                <a:gd name="connsiteX3" fmla="*/ 19187160 w 23972520"/>
                <a:gd name="connsiteY3" fmla="*/ 4648200 h 37810440"/>
                <a:gd name="connsiteX4" fmla="*/ 19644360 w 23972520"/>
                <a:gd name="connsiteY4" fmla="*/ 3642360 h 37810440"/>
                <a:gd name="connsiteX5" fmla="*/ 19735800 w 23972520"/>
                <a:gd name="connsiteY5" fmla="*/ 3002280 h 37810440"/>
                <a:gd name="connsiteX6" fmla="*/ 19827240 w 23972520"/>
                <a:gd name="connsiteY6" fmla="*/ 1813560 h 37810440"/>
                <a:gd name="connsiteX7" fmla="*/ 18455640 w 23972520"/>
                <a:gd name="connsiteY7" fmla="*/ 259080 h 37810440"/>
                <a:gd name="connsiteX8" fmla="*/ 16352520 w 23972520"/>
                <a:gd name="connsiteY8" fmla="*/ 259080 h 37810440"/>
                <a:gd name="connsiteX9" fmla="*/ 15529560 w 23972520"/>
                <a:gd name="connsiteY9" fmla="*/ 899160 h 37810440"/>
                <a:gd name="connsiteX10" fmla="*/ 15529560 w 23972520"/>
                <a:gd name="connsiteY10" fmla="*/ 1539240 h 37810440"/>
                <a:gd name="connsiteX11" fmla="*/ 14889480 w 23972520"/>
                <a:gd name="connsiteY11" fmla="*/ 2179320 h 37810440"/>
                <a:gd name="connsiteX12" fmla="*/ 15072360 w 23972520"/>
                <a:gd name="connsiteY12" fmla="*/ 2727960 h 37810440"/>
                <a:gd name="connsiteX13" fmla="*/ 14889480 w 23972520"/>
                <a:gd name="connsiteY13" fmla="*/ 3368040 h 37810440"/>
                <a:gd name="connsiteX14" fmla="*/ 14798040 w 23972520"/>
                <a:gd name="connsiteY14" fmla="*/ 4739640 h 37810440"/>
                <a:gd name="connsiteX15" fmla="*/ 14798040 w 23972520"/>
                <a:gd name="connsiteY15" fmla="*/ 4739640 h 37810440"/>
                <a:gd name="connsiteX16" fmla="*/ 14945384 w 23972520"/>
                <a:gd name="connsiteY16" fmla="*/ 5659680 h 37810440"/>
                <a:gd name="connsiteX17" fmla="*/ 11963400 w 23972520"/>
                <a:gd name="connsiteY17" fmla="*/ 5288280 h 37810440"/>
                <a:gd name="connsiteX18" fmla="*/ 9311640 w 23972520"/>
                <a:gd name="connsiteY18" fmla="*/ 4008120 h 37810440"/>
                <a:gd name="connsiteX19" fmla="*/ 7482840 w 23972520"/>
                <a:gd name="connsiteY19" fmla="*/ 3276600 h 37810440"/>
                <a:gd name="connsiteX20" fmla="*/ 4465320 w 23972520"/>
                <a:gd name="connsiteY20" fmla="*/ 2179320 h 37810440"/>
                <a:gd name="connsiteX21" fmla="*/ 3733800 w 23972520"/>
                <a:gd name="connsiteY21" fmla="*/ 2179320 h 37810440"/>
                <a:gd name="connsiteX22" fmla="*/ 533400 w 23972520"/>
                <a:gd name="connsiteY22" fmla="*/ 1082040 h 37810440"/>
                <a:gd name="connsiteX23" fmla="*/ 533400 w 23972520"/>
                <a:gd name="connsiteY23" fmla="*/ 1813560 h 37810440"/>
                <a:gd name="connsiteX24" fmla="*/ 1447800 w 23972520"/>
                <a:gd name="connsiteY24" fmla="*/ 1996440 h 37810440"/>
                <a:gd name="connsiteX25" fmla="*/ 1539240 w 23972520"/>
                <a:gd name="connsiteY25" fmla="*/ 3368040 h 37810440"/>
                <a:gd name="connsiteX26" fmla="*/ 2179320 w 23972520"/>
                <a:gd name="connsiteY26" fmla="*/ 3916680 h 37810440"/>
                <a:gd name="connsiteX27" fmla="*/ 2179320 w 23972520"/>
                <a:gd name="connsiteY27" fmla="*/ 3916680 h 37810440"/>
                <a:gd name="connsiteX28" fmla="*/ 3093720 w 23972520"/>
                <a:gd name="connsiteY28" fmla="*/ 3733800 h 37810440"/>
                <a:gd name="connsiteX29" fmla="*/ 4008120 w 23972520"/>
                <a:gd name="connsiteY29" fmla="*/ 3642360 h 37810440"/>
                <a:gd name="connsiteX30" fmla="*/ 7208520 w 23972520"/>
                <a:gd name="connsiteY30" fmla="*/ 5471160 h 37810440"/>
                <a:gd name="connsiteX31" fmla="*/ 9860280 w 23972520"/>
                <a:gd name="connsiteY31" fmla="*/ 6294120 h 37810440"/>
                <a:gd name="connsiteX32" fmla="*/ 10226040 w 23972520"/>
                <a:gd name="connsiteY32" fmla="*/ 7391400 h 37810440"/>
                <a:gd name="connsiteX33" fmla="*/ 11780520 w 23972520"/>
                <a:gd name="connsiteY33" fmla="*/ 8031480 h 37810440"/>
                <a:gd name="connsiteX34" fmla="*/ 12786360 w 23972520"/>
                <a:gd name="connsiteY34" fmla="*/ 9494520 h 37810440"/>
                <a:gd name="connsiteX35" fmla="*/ 13335000 w 23972520"/>
                <a:gd name="connsiteY35" fmla="*/ 10500360 h 37810440"/>
                <a:gd name="connsiteX36" fmla="*/ 13335000 w 23972520"/>
                <a:gd name="connsiteY36" fmla="*/ 12603480 h 37810440"/>
                <a:gd name="connsiteX37" fmla="*/ 13975080 w 23972520"/>
                <a:gd name="connsiteY37" fmla="*/ 15621000 h 37810440"/>
                <a:gd name="connsiteX38" fmla="*/ 13975080 w 23972520"/>
                <a:gd name="connsiteY38" fmla="*/ 16443960 h 37810440"/>
                <a:gd name="connsiteX39" fmla="*/ 13243560 w 23972520"/>
                <a:gd name="connsiteY39" fmla="*/ 17358360 h 37810440"/>
                <a:gd name="connsiteX40" fmla="*/ 13335000 w 23972520"/>
                <a:gd name="connsiteY40" fmla="*/ 25953720 h 37810440"/>
                <a:gd name="connsiteX41" fmla="*/ 14432280 w 23972520"/>
                <a:gd name="connsiteY41" fmla="*/ 29337000 h 37810440"/>
                <a:gd name="connsiteX42" fmla="*/ 14523720 w 23972520"/>
                <a:gd name="connsiteY42" fmla="*/ 29885640 h 37810440"/>
                <a:gd name="connsiteX43" fmla="*/ 15255240 w 23972520"/>
                <a:gd name="connsiteY43" fmla="*/ 30434280 h 37810440"/>
                <a:gd name="connsiteX44" fmla="*/ 14523720 w 23972520"/>
                <a:gd name="connsiteY44" fmla="*/ 31074360 h 37810440"/>
                <a:gd name="connsiteX45" fmla="*/ 14340840 w 23972520"/>
                <a:gd name="connsiteY45" fmla="*/ 33360360 h 37810440"/>
                <a:gd name="connsiteX46" fmla="*/ 14432280 w 23972520"/>
                <a:gd name="connsiteY46" fmla="*/ 34457640 h 37810440"/>
                <a:gd name="connsiteX47" fmla="*/ 12694920 w 23972520"/>
                <a:gd name="connsiteY47" fmla="*/ 34914840 h 37810440"/>
                <a:gd name="connsiteX48" fmla="*/ 12694920 w 23972520"/>
                <a:gd name="connsiteY48" fmla="*/ 35920680 h 37810440"/>
                <a:gd name="connsiteX49" fmla="*/ 14157960 w 23972520"/>
                <a:gd name="connsiteY49" fmla="*/ 36469320 h 37810440"/>
                <a:gd name="connsiteX50" fmla="*/ 15163800 w 23972520"/>
                <a:gd name="connsiteY50" fmla="*/ 36286440 h 37810440"/>
                <a:gd name="connsiteX51" fmla="*/ 17084040 w 23972520"/>
                <a:gd name="connsiteY51" fmla="*/ 36103560 h 37810440"/>
                <a:gd name="connsiteX52" fmla="*/ 18455640 w 23972520"/>
                <a:gd name="connsiteY52" fmla="*/ 35737800 h 37810440"/>
                <a:gd name="connsiteX53" fmla="*/ 18547080 w 23972520"/>
                <a:gd name="connsiteY53" fmla="*/ 34914840 h 37810440"/>
                <a:gd name="connsiteX54" fmla="*/ 18181320 w 23972520"/>
                <a:gd name="connsiteY54" fmla="*/ 32354520 h 37810440"/>
                <a:gd name="connsiteX55" fmla="*/ 17815560 w 23972520"/>
                <a:gd name="connsiteY55" fmla="*/ 31074360 h 37810440"/>
                <a:gd name="connsiteX56" fmla="*/ 18089880 w 23972520"/>
                <a:gd name="connsiteY56" fmla="*/ 29611320 h 37810440"/>
                <a:gd name="connsiteX57" fmla="*/ 18272760 w 23972520"/>
                <a:gd name="connsiteY57" fmla="*/ 26593800 h 37810440"/>
                <a:gd name="connsiteX58" fmla="*/ 17815560 w 23972520"/>
                <a:gd name="connsiteY58" fmla="*/ 26045160 h 37810440"/>
                <a:gd name="connsiteX59" fmla="*/ 18089880 w 23972520"/>
                <a:gd name="connsiteY59" fmla="*/ 25679400 h 37810440"/>
                <a:gd name="connsiteX60" fmla="*/ 18638520 w 23972520"/>
                <a:gd name="connsiteY60" fmla="*/ 27233880 h 37810440"/>
                <a:gd name="connsiteX61" fmla="*/ 18638520 w 23972520"/>
                <a:gd name="connsiteY61" fmla="*/ 28605480 h 37810440"/>
                <a:gd name="connsiteX62" fmla="*/ 19370040 w 23972520"/>
                <a:gd name="connsiteY62" fmla="*/ 34091880 h 37810440"/>
                <a:gd name="connsiteX63" fmla="*/ 19370040 w 23972520"/>
                <a:gd name="connsiteY63" fmla="*/ 35646360 h 37810440"/>
                <a:gd name="connsiteX64" fmla="*/ 19735800 w 23972520"/>
                <a:gd name="connsiteY64" fmla="*/ 35737800 h 37810440"/>
                <a:gd name="connsiteX65" fmla="*/ 18181320 w 23972520"/>
                <a:gd name="connsiteY65" fmla="*/ 36469320 h 37810440"/>
                <a:gd name="connsiteX66" fmla="*/ 19187160 w 23972520"/>
                <a:gd name="connsiteY66" fmla="*/ 37475160 h 37810440"/>
                <a:gd name="connsiteX67" fmla="*/ 21656040 w 23972520"/>
                <a:gd name="connsiteY67" fmla="*/ 37566600 h 37810440"/>
                <a:gd name="connsiteX68" fmla="*/ 23667720 w 23972520"/>
                <a:gd name="connsiteY68" fmla="*/ 36012120 h 37810440"/>
                <a:gd name="connsiteX69" fmla="*/ 23484840 w 23972520"/>
                <a:gd name="connsiteY69" fmla="*/ 34000440 h 37810440"/>
                <a:gd name="connsiteX70" fmla="*/ 22661880 w 23972520"/>
                <a:gd name="connsiteY70" fmla="*/ 32628840 h 37810440"/>
                <a:gd name="connsiteX71" fmla="*/ 22296120 w 23972520"/>
                <a:gd name="connsiteY71" fmla="*/ 27782520 h 37810440"/>
                <a:gd name="connsiteX72" fmla="*/ 21198840 w 23972520"/>
                <a:gd name="connsiteY72" fmla="*/ 25130760 h 37810440"/>
                <a:gd name="connsiteX73" fmla="*/ 21198840 w 23972520"/>
                <a:gd name="connsiteY73" fmla="*/ 21930360 h 37810440"/>
                <a:gd name="connsiteX74" fmla="*/ 21381720 w 23972520"/>
                <a:gd name="connsiteY74" fmla="*/ 18089880 h 37810440"/>
                <a:gd name="connsiteX75" fmla="*/ 21290280 w 23972520"/>
                <a:gd name="connsiteY75" fmla="*/ 16352520 h 37810440"/>
                <a:gd name="connsiteX76" fmla="*/ 21290280 w 23972520"/>
                <a:gd name="connsiteY76" fmla="*/ 14798040 h 37810440"/>
                <a:gd name="connsiteX77" fmla="*/ 21656040 w 23972520"/>
                <a:gd name="connsiteY77" fmla="*/ 12146280 h 37810440"/>
                <a:gd name="connsiteX0" fmla="*/ 21656040 w 23972520"/>
                <a:gd name="connsiteY0" fmla="*/ 12146280 h 37810440"/>
                <a:gd name="connsiteX1" fmla="*/ 21656040 w 23972520"/>
                <a:gd name="connsiteY1" fmla="*/ 6934200 h 37810440"/>
                <a:gd name="connsiteX2" fmla="*/ 20101560 w 23972520"/>
                <a:gd name="connsiteY2" fmla="*/ 5745480 h 37810440"/>
                <a:gd name="connsiteX3" fmla="*/ 19187160 w 23972520"/>
                <a:gd name="connsiteY3" fmla="*/ 4648200 h 37810440"/>
                <a:gd name="connsiteX4" fmla="*/ 19644360 w 23972520"/>
                <a:gd name="connsiteY4" fmla="*/ 3642360 h 37810440"/>
                <a:gd name="connsiteX5" fmla="*/ 19735800 w 23972520"/>
                <a:gd name="connsiteY5" fmla="*/ 3002280 h 37810440"/>
                <a:gd name="connsiteX6" fmla="*/ 19827240 w 23972520"/>
                <a:gd name="connsiteY6" fmla="*/ 1813560 h 37810440"/>
                <a:gd name="connsiteX7" fmla="*/ 18455640 w 23972520"/>
                <a:gd name="connsiteY7" fmla="*/ 259080 h 37810440"/>
                <a:gd name="connsiteX8" fmla="*/ 16352520 w 23972520"/>
                <a:gd name="connsiteY8" fmla="*/ 259080 h 37810440"/>
                <a:gd name="connsiteX9" fmla="*/ 15529560 w 23972520"/>
                <a:gd name="connsiteY9" fmla="*/ 899160 h 37810440"/>
                <a:gd name="connsiteX10" fmla="*/ 15529560 w 23972520"/>
                <a:gd name="connsiteY10" fmla="*/ 1539240 h 37810440"/>
                <a:gd name="connsiteX11" fmla="*/ 14889480 w 23972520"/>
                <a:gd name="connsiteY11" fmla="*/ 2179320 h 37810440"/>
                <a:gd name="connsiteX12" fmla="*/ 15072360 w 23972520"/>
                <a:gd name="connsiteY12" fmla="*/ 2727960 h 37810440"/>
                <a:gd name="connsiteX13" fmla="*/ 14889480 w 23972520"/>
                <a:gd name="connsiteY13" fmla="*/ 3368040 h 37810440"/>
                <a:gd name="connsiteX14" fmla="*/ 14798040 w 23972520"/>
                <a:gd name="connsiteY14" fmla="*/ 4739640 h 37810440"/>
                <a:gd name="connsiteX15" fmla="*/ 14798040 w 23972520"/>
                <a:gd name="connsiteY15" fmla="*/ 4739640 h 37810440"/>
                <a:gd name="connsiteX16" fmla="*/ 14945384 w 23972520"/>
                <a:gd name="connsiteY16" fmla="*/ 5659680 h 37810440"/>
                <a:gd name="connsiteX17" fmla="*/ 11963400 w 23972520"/>
                <a:gd name="connsiteY17" fmla="*/ 5288280 h 37810440"/>
                <a:gd name="connsiteX18" fmla="*/ 9311640 w 23972520"/>
                <a:gd name="connsiteY18" fmla="*/ 4008120 h 37810440"/>
                <a:gd name="connsiteX19" fmla="*/ 7482840 w 23972520"/>
                <a:gd name="connsiteY19" fmla="*/ 3276600 h 37810440"/>
                <a:gd name="connsiteX20" fmla="*/ 4465320 w 23972520"/>
                <a:gd name="connsiteY20" fmla="*/ 2179320 h 37810440"/>
                <a:gd name="connsiteX21" fmla="*/ 3733800 w 23972520"/>
                <a:gd name="connsiteY21" fmla="*/ 2179320 h 37810440"/>
                <a:gd name="connsiteX22" fmla="*/ 533400 w 23972520"/>
                <a:gd name="connsiteY22" fmla="*/ 1082040 h 37810440"/>
                <a:gd name="connsiteX23" fmla="*/ 533400 w 23972520"/>
                <a:gd name="connsiteY23" fmla="*/ 1813560 h 37810440"/>
                <a:gd name="connsiteX24" fmla="*/ 1447800 w 23972520"/>
                <a:gd name="connsiteY24" fmla="*/ 1996440 h 37810440"/>
                <a:gd name="connsiteX25" fmla="*/ 1539240 w 23972520"/>
                <a:gd name="connsiteY25" fmla="*/ 3368040 h 37810440"/>
                <a:gd name="connsiteX26" fmla="*/ 2179320 w 23972520"/>
                <a:gd name="connsiteY26" fmla="*/ 3916680 h 37810440"/>
                <a:gd name="connsiteX27" fmla="*/ 2179320 w 23972520"/>
                <a:gd name="connsiteY27" fmla="*/ 3916680 h 37810440"/>
                <a:gd name="connsiteX28" fmla="*/ 3093720 w 23972520"/>
                <a:gd name="connsiteY28" fmla="*/ 3733800 h 37810440"/>
                <a:gd name="connsiteX29" fmla="*/ 4008120 w 23972520"/>
                <a:gd name="connsiteY29" fmla="*/ 3642360 h 37810440"/>
                <a:gd name="connsiteX30" fmla="*/ 7208520 w 23972520"/>
                <a:gd name="connsiteY30" fmla="*/ 5471160 h 37810440"/>
                <a:gd name="connsiteX31" fmla="*/ 9860280 w 23972520"/>
                <a:gd name="connsiteY31" fmla="*/ 6294120 h 37810440"/>
                <a:gd name="connsiteX32" fmla="*/ 10226040 w 23972520"/>
                <a:gd name="connsiteY32" fmla="*/ 7391400 h 37810440"/>
                <a:gd name="connsiteX33" fmla="*/ 11780520 w 23972520"/>
                <a:gd name="connsiteY33" fmla="*/ 8031480 h 37810440"/>
                <a:gd name="connsiteX34" fmla="*/ 12786360 w 23972520"/>
                <a:gd name="connsiteY34" fmla="*/ 9494520 h 37810440"/>
                <a:gd name="connsiteX35" fmla="*/ 13335000 w 23972520"/>
                <a:gd name="connsiteY35" fmla="*/ 10500360 h 37810440"/>
                <a:gd name="connsiteX36" fmla="*/ 13335000 w 23972520"/>
                <a:gd name="connsiteY36" fmla="*/ 12603480 h 37810440"/>
                <a:gd name="connsiteX37" fmla="*/ 13975080 w 23972520"/>
                <a:gd name="connsiteY37" fmla="*/ 15621000 h 37810440"/>
                <a:gd name="connsiteX38" fmla="*/ 13975080 w 23972520"/>
                <a:gd name="connsiteY38" fmla="*/ 16443960 h 37810440"/>
                <a:gd name="connsiteX39" fmla="*/ 13243560 w 23972520"/>
                <a:gd name="connsiteY39" fmla="*/ 17358360 h 37810440"/>
                <a:gd name="connsiteX40" fmla="*/ 13335000 w 23972520"/>
                <a:gd name="connsiteY40" fmla="*/ 25953720 h 37810440"/>
                <a:gd name="connsiteX41" fmla="*/ 14432280 w 23972520"/>
                <a:gd name="connsiteY41" fmla="*/ 29337000 h 37810440"/>
                <a:gd name="connsiteX42" fmla="*/ 14523720 w 23972520"/>
                <a:gd name="connsiteY42" fmla="*/ 29885640 h 37810440"/>
                <a:gd name="connsiteX43" fmla="*/ 15255240 w 23972520"/>
                <a:gd name="connsiteY43" fmla="*/ 30434280 h 37810440"/>
                <a:gd name="connsiteX44" fmla="*/ 14523720 w 23972520"/>
                <a:gd name="connsiteY44" fmla="*/ 31074360 h 37810440"/>
                <a:gd name="connsiteX45" fmla="*/ 14340840 w 23972520"/>
                <a:gd name="connsiteY45" fmla="*/ 33360360 h 37810440"/>
                <a:gd name="connsiteX46" fmla="*/ 14432280 w 23972520"/>
                <a:gd name="connsiteY46" fmla="*/ 34457640 h 37810440"/>
                <a:gd name="connsiteX47" fmla="*/ 12694920 w 23972520"/>
                <a:gd name="connsiteY47" fmla="*/ 34914840 h 37810440"/>
                <a:gd name="connsiteX48" fmla="*/ 12694920 w 23972520"/>
                <a:gd name="connsiteY48" fmla="*/ 35920680 h 37810440"/>
                <a:gd name="connsiteX49" fmla="*/ 14157960 w 23972520"/>
                <a:gd name="connsiteY49" fmla="*/ 36469320 h 37810440"/>
                <a:gd name="connsiteX50" fmla="*/ 15163800 w 23972520"/>
                <a:gd name="connsiteY50" fmla="*/ 36286440 h 37810440"/>
                <a:gd name="connsiteX51" fmla="*/ 17084040 w 23972520"/>
                <a:gd name="connsiteY51" fmla="*/ 36103560 h 37810440"/>
                <a:gd name="connsiteX52" fmla="*/ 18455640 w 23972520"/>
                <a:gd name="connsiteY52" fmla="*/ 35737800 h 37810440"/>
                <a:gd name="connsiteX53" fmla="*/ 18547080 w 23972520"/>
                <a:gd name="connsiteY53" fmla="*/ 34914840 h 37810440"/>
                <a:gd name="connsiteX54" fmla="*/ 18181320 w 23972520"/>
                <a:gd name="connsiteY54" fmla="*/ 32354520 h 37810440"/>
                <a:gd name="connsiteX55" fmla="*/ 17815560 w 23972520"/>
                <a:gd name="connsiteY55" fmla="*/ 31074360 h 37810440"/>
                <a:gd name="connsiteX56" fmla="*/ 18089880 w 23972520"/>
                <a:gd name="connsiteY56" fmla="*/ 29611320 h 37810440"/>
                <a:gd name="connsiteX57" fmla="*/ 18272760 w 23972520"/>
                <a:gd name="connsiteY57" fmla="*/ 26593800 h 37810440"/>
                <a:gd name="connsiteX58" fmla="*/ 17815560 w 23972520"/>
                <a:gd name="connsiteY58" fmla="*/ 26045160 h 37810440"/>
                <a:gd name="connsiteX59" fmla="*/ 18089880 w 23972520"/>
                <a:gd name="connsiteY59" fmla="*/ 25679400 h 37810440"/>
                <a:gd name="connsiteX60" fmla="*/ 18638520 w 23972520"/>
                <a:gd name="connsiteY60" fmla="*/ 27233880 h 37810440"/>
                <a:gd name="connsiteX61" fmla="*/ 18638520 w 23972520"/>
                <a:gd name="connsiteY61" fmla="*/ 28605480 h 37810440"/>
                <a:gd name="connsiteX62" fmla="*/ 19370040 w 23972520"/>
                <a:gd name="connsiteY62" fmla="*/ 34091880 h 37810440"/>
                <a:gd name="connsiteX63" fmla="*/ 19370040 w 23972520"/>
                <a:gd name="connsiteY63" fmla="*/ 35646360 h 37810440"/>
                <a:gd name="connsiteX64" fmla="*/ 19735800 w 23972520"/>
                <a:gd name="connsiteY64" fmla="*/ 35737800 h 37810440"/>
                <a:gd name="connsiteX65" fmla="*/ 18181320 w 23972520"/>
                <a:gd name="connsiteY65" fmla="*/ 36469320 h 37810440"/>
                <a:gd name="connsiteX66" fmla="*/ 19187160 w 23972520"/>
                <a:gd name="connsiteY66" fmla="*/ 37475160 h 37810440"/>
                <a:gd name="connsiteX67" fmla="*/ 21656040 w 23972520"/>
                <a:gd name="connsiteY67" fmla="*/ 37566600 h 37810440"/>
                <a:gd name="connsiteX68" fmla="*/ 23667720 w 23972520"/>
                <a:gd name="connsiteY68" fmla="*/ 36012120 h 37810440"/>
                <a:gd name="connsiteX69" fmla="*/ 23484840 w 23972520"/>
                <a:gd name="connsiteY69" fmla="*/ 34000440 h 37810440"/>
                <a:gd name="connsiteX70" fmla="*/ 22661880 w 23972520"/>
                <a:gd name="connsiteY70" fmla="*/ 32628840 h 37810440"/>
                <a:gd name="connsiteX71" fmla="*/ 22296120 w 23972520"/>
                <a:gd name="connsiteY71" fmla="*/ 27782520 h 37810440"/>
                <a:gd name="connsiteX72" fmla="*/ 21198840 w 23972520"/>
                <a:gd name="connsiteY72" fmla="*/ 25130760 h 37810440"/>
                <a:gd name="connsiteX73" fmla="*/ 21198840 w 23972520"/>
                <a:gd name="connsiteY73" fmla="*/ 21930360 h 37810440"/>
                <a:gd name="connsiteX74" fmla="*/ 21381720 w 23972520"/>
                <a:gd name="connsiteY74" fmla="*/ 18089880 h 37810440"/>
                <a:gd name="connsiteX75" fmla="*/ 21290280 w 23972520"/>
                <a:gd name="connsiteY75" fmla="*/ 16352520 h 37810440"/>
                <a:gd name="connsiteX76" fmla="*/ 21290280 w 23972520"/>
                <a:gd name="connsiteY76" fmla="*/ 14798040 h 37810440"/>
                <a:gd name="connsiteX77" fmla="*/ 21656040 w 23972520"/>
                <a:gd name="connsiteY77" fmla="*/ 12146280 h 37810440"/>
                <a:gd name="connsiteX0" fmla="*/ 21656040 w 23972520"/>
                <a:gd name="connsiteY0" fmla="*/ 12146280 h 37810440"/>
                <a:gd name="connsiteX1" fmla="*/ 21656040 w 23972520"/>
                <a:gd name="connsiteY1" fmla="*/ 6934200 h 37810440"/>
                <a:gd name="connsiteX2" fmla="*/ 20101560 w 23972520"/>
                <a:gd name="connsiteY2" fmla="*/ 5745480 h 37810440"/>
                <a:gd name="connsiteX3" fmla="*/ 19187160 w 23972520"/>
                <a:gd name="connsiteY3" fmla="*/ 4648200 h 37810440"/>
                <a:gd name="connsiteX4" fmla="*/ 19644360 w 23972520"/>
                <a:gd name="connsiteY4" fmla="*/ 3642360 h 37810440"/>
                <a:gd name="connsiteX5" fmla="*/ 19735800 w 23972520"/>
                <a:gd name="connsiteY5" fmla="*/ 3002280 h 37810440"/>
                <a:gd name="connsiteX6" fmla="*/ 19827240 w 23972520"/>
                <a:gd name="connsiteY6" fmla="*/ 1813560 h 37810440"/>
                <a:gd name="connsiteX7" fmla="*/ 18455640 w 23972520"/>
                <a:gd name="connsiteY7" fmla="*/ 259080 h 37810440"/>
                <a:gd name="connsiteX8" fmla="*/ 16352520 w 23972520"/>
                <a:gd name="connsiteY8" fmla="*/ 259080 h 37810440"/>
                <a:gd name="connsiteX9" fmla="*/ 15529560 w 23972520"/>
                <a:gd name="connsiteY9" fmla="*/ 899160 h 37810440"/>
                <a:gd name="connsiteX10" fmla="*/ 15529560 w 23972520"/>
                <a:gd name="connsiteY10" fmla="*/ 1539240 h 37810440"/>
                <a:gd name="connsiteX11" fmla="*/ 14889480 w 23972520"/>
                <a:gd name="connsiteY11" fmla="*/ 2179320 h 37810440"/>
                <a:gd name="connsiteX12" fmla="*/ 15072360 w 23972520"/>
                <a:gd name="connsiteY12" fmla="*/ 2727960 h 37810440"/>
                <a:gd name="connsiteX13" fmla="*/ 14889480 w 23972520"/>
                <a:gd name="connsiteY13" fmla="*/ 3368040 h 37810440"/>
                <a:gd name="connsiteX14" fmla="*/ 14798040 w 23972520"/>
                <a:gd name="connsiteY14" fmla="*/ 4739640 h 37810440"/>
                <a:gd name="connsiteX15" fmla="*/ 14798040 w 23972520"/>
                <a:gd name="connsiteY15" fmla="*/ 4739640 h 37810440"/>
                <a:gd name="connsiteX16" fmla="*/ 14945384 w 23972520"/>
                <a:gd name="connsiteY16" fmla="*/ 5659680 h 37810440"/>
                <a:gd name="connsiteX17" fmla="*/ 11963400 w 23972520"/>
                <a:gd name="connsiteY17" fmla="*/ 5288280 h 37810440"/>
                <a:gd name="connsiteX18" fmla="*/ 9311640 w 23972520"/>
                <a:gd name="connsiteY18" fmla="*/ 4008120 h 37810440"/>
                <a:gd name="connsiteX19" fmla="*/ 7482840 w 23972520"/>
                <a:gd name="connsiteY19" fmla="*/ 3276600 h 37810440"/>
                <a:gd name="connsiteX20" fmla="*/ 4465320 w 23972520"/>
                <a:gd name="connsiteY20" fmla="*/ 2179320 h 37810440"/>
                <a:gd name="connsiteX21" fmla="*/ 3733800 w 23972520"/>
                <a:gd name="connsiteY21" fmla="*/ 2179320 h 37810440"/>
                <a:gd name="connsiteX22" fmla="*/ 533400 w 23972520"/>
                <a:gd name="connsiteY22" fmla="*/ 1082040 h 37810440"/>
                <a:gd name="connsiteX23" fmla="*/ 533400 w 23972520"/>
                <a:gd name="connsiteY23" fmla="*/ 1813560 h 37810440"/>
                <a:gd name="connsiteX24" fmla="*/ 1447800 w 23972520"/>
                <a:gd name="connsiteY24" fmla="*/ 1996440 h 37810440"/>
                <a:gd name="connsiteX25" fmla="*/ 1539240 w 23972520"/>
                <a:gd name="connsiteY25" fmla="*/ 3368040 h 37810440"/>
                <a:gd name="connsiteX26" fmla="*/ 2179320 w 23972520"/>
                <a:gd name="connsiteY26" fmla="*/ 3916680 h 37810440"/>
                <a:gd name="connsiteX27" fmla="*/ 2179320 w 23972520"/>
                <a:gd name="connsiteY27" fmla="*/ 3916680 h 37810440"/>
                <a:gd name="connsiteX28" fmla="*/ 3093720 w 23972520"/>
                <a:gd name="connsiteY28" fmla="*/ 3733800 h 37810440"/>
                <a:gd name="connsiteX29" fmla="*/ 4008120 w 23972520"/>
                <a:gd name="connsiteY29" fmla="*/ 3642360 h 37810440"/>
                <a:gd name="connsiteX30" fmla="*/ 7208520 w 23972520"/>
                <a:gd name="connsiteY30" fmla="*/ 5471160 h 37810440"/>
                <a:gd name="connsiteX31" fmla="*/ 9860280 w 23972520"/>
                <a:gd name="connsiteY31" fmla="*/ 6294120 h 37810440"/>
                <a:gd name="connsiteX32" fmla="*/ 10226040 w 23972520"/>
                <a:gd name="connsiteY32" fmla="*/ 7391400 h 37810440"/>
                <a:gd name="connsiteX33" fmla="*/ 11780520 w 23972520"/>
                <a:gd name="connsiteY33" fmla="*/ 8031480 h 37810440"/>
                <a:gd name="connsiteX34" fmla="*/ 12786360 w 23972520"/>
                <a:gd name="connsiteY34" fmla="*/ 9494520 h 37810440"/>
                <a:gd name="connsiteX35" fmla="*/ 13335000 w 23972520"/>
                <a:gd name="connsiteY35" fmla="*/ 10500360 h 37810440"/>
                <a:gd name="connsiteX36" fmla="*/ 13335000 w 23972520"/>
                <a:gd name="connsiteY36" fmla="*/ 12603480 h 37810440"/>
                <a:gd name="connsiteX37" fmla="*/ 13975080 w 23972520"/>
                <a:gd name="connsiteY37" fmla="*/ 15621000 h 37810440"/>
                <a:gd name="connsiteX38" fmla="*/ 13975080 w 23972520"/>
                <a:gd name="connsiteY38" fmla="*/ 16443960 h 37810440"/>
                <a:gd name="connsiteX39" fmla="*/ 13243560 w 23972520"/>
                <a:gd name="connsiteY39" fmla="*/ 17358360 h 37810440"/>
                <a:gd name="connsiteX40" fmla="*/ 13335000 w 23972520"/>
                <a:gd name="connsiteY40" fmla="*/ 25953720 h 37810440"/>
                <a:gd name="connsiteX41" fmla="*/ 14432280 w 23972520"/>
                <a:gd name="connsiteY41" fmla="*/ 29337000 h 37810440"/>
                <a:gd name="connsiteX42" fmla="*/ 14523720 w 23972520"/>
                <a:gd name="connsiteY42" fmla="*/ 29885640 h 37810440"/>
                <a:gd name="connsiteX43" fmla="*/ 15255240 w 23972520"/>
                <a:gd name="connsiteY43" fmla="*/ 30434280 h 37810440"/>
                <a:gd name="connsiteX44" fmla="*/ 14523720 w 23972520"/>
                <a:gd name="connsiteY44" fmla="*/ 31074360 h 37810440"/>
                <a:gd name="connsiteX45" fmla="*/ 14340840 w 23972520"/>
                <a:gd name="connsiteY45" fmla="*/ 33360360 h 37810440"/>
                <a:gd name="connsiteX46" fmla="*/ 14432280 w 23972520"/>
                <a:gd name="connsiteY46" fmla="*/ 34457640 h 37810440"/>
                <a:gd name="connsiteX47" fmla="*/ 12694920 w 23972520"/>
                <a:gd name="connsiteY47" fmla="*/ 34914840 h 37810440"/>
                <a:gd name="connsiteX48" fmla="*/ 12694920 w 23972520"/>
                <a:gd name="connsiteY48" fmla="*/ 35920680 h 37810440"/>
                <a:gd name="connsiteX49" fmla="*/ 14157960 w 23972520"/>
                <a:gd name="connsiteY49" fmla="*/ 36469320 h 37810440"/>
                <a:gd name="connsiteX50" fmla="*/ 15163800 w 23972520"/>
                <a:gd name="connsiteY50" fmla="*/ 36286440 h 37810440"/>
                <a:gd name="connsiteX51" fmla="*/ 17084040 w 23972520"/>
                <a:gd name="connsiteY51" fmla="*/ 36103560 h 37810440"/>
                <a:gd name="connsiteX52" fmla="*/ 18455640 w 23972520"/>
                <a:gd name="connsiteY52" fmla="*/ 35737800 h 37810440"/>
                <a:gd name="connsiteX53" fmla="*/ 18547080 w 23972520"/>
                <a:gd name="connsiteY53" fmla="*/ 34914840 h 37810440"/>
                <a:gd name="connsiteX54" fmla="*/ 18181320 w 23972520"/>
                <a:gd name="connsiteY54" fmla="*/ 32354520 h 37810440"/>
                <a:gd name="connsiteX55" fmla="*/ 17815560 w 23972520"/>
                <a:gd name="connsiteY55" fmla="*/ 31074360 h 37810440"/>
                <a:gd name="connsiteX56" fmla="*/ 18089880 w 23972520"/>
                <a:gd name="connsiteY56" fmla="*/ 29611320 h 37810440"/>
                <a:gd name="connsiteX57" fmla="*/ 18272760 w 23972520"/>
                <a:gd name="connsiteY57" fmla="*/ 26593800 h 37810440"/>
                <a:gd name="connsiteX58" fmla="*/ 17815560 w 23972520"/>
                <a:gd name="connsiteY58" fmla="*/ 26045160 h 37810440"/>
                <a:gd name="connsiteX59" fmla="*/ 18089880 w 23972520"/>
                <a:gd name="connsiteY59" fmla="*/ 25679400 h 37810440"/>
                <a:gd name="connsiteX60" fmla="*/ 18638520 w 23972520"/>
                <a:gd name="connsiteY60" fmla="*/ 27233880 h 37810440"/>
                <a:gd name="connsiteX61" fmla="*/ 18638520 w 23972520"/>
                <a:gd name="connsiteY61" fmla="*/ 28605480 h 37810440"/>
                <a:gd name="connsiteX62" fmla="*/ 19370040 w 23972520"/>
                <a:gd name="connsiteY62" fmla="*/ 34091880 h 37810440"/>
                <a:gd name="connsiteX63" fmla="*/ 19370040 w 23972520"/>
                <a:gd name="connsiteY63" fmla="*/ 35646360 h 37810440"/>
                <a:gd name="connsiteX64" fmla="*/ 19735800 w 23972520"/>
                <a:gd name="connsiteY64" fmla="*/ 35737800 h 37810440"/>
                <a:gd name="connsiteX65" fmla="*/ 18181320 w 23972520"/>
                <a:gd name="connsiteY65" fmla="*/ 36469320 h 37810440"/>
                <a:gd name="connsiteX66" fmla="*/ 19187160 w 23972520"/>
                <a:gd name="connsiteY66" fmla="*/ 37475160 h 37810440"/>
                <a:gd name="connsiteX67" fmla="*/ 21656040 w 23972520"/>
                <a:gd name="connsiteY67" fmla="*/ 37566600 h 37810440"/>
                <a:gd name="connsiteX68" fmla="*/ 23667720 w 23972520"/>
                <a:gd name="connsiteY68" fmla="*/ 36012120 h 37810440"/>
                <a:gd name="connsiteX69" fmla="*/ 23484840 w 23972520"/>
                <a:gd name="connsiteY69" fmla="*/ 34000440 h 37810440"/>
                <a:gd name="connsiteX70" fmla="*/ 22661880 w 23972520"/>
                <a:gd name="connsiteY70" fmla="*/ 32628840 h 37810440"/>
                <a:gd name="connsiteX71" fmla="*/ 22296120 w 23972520"/>
                <a:gd name="connsiteY71" fmla="*/ 27782520 h 37810440"/>
                <a:gd name="connsiteX72" fmla="*/ 21198840 w 23972520"/>
                <a:gd name="connsiteY72" fmla="*/ 25130760 h 37810440"/>
                <a:gd name="connsiteX73" fmla="*/ 21198840 w 23972520"/>
                <a:gd name="connsiteY73" fmla="*/ 21930360 h 37810440"/>
                <a:gd name="connsiteX74" fmla="*/ 21381720 w 23972520"/>
                <a:gd name="connsiteY74" fmla="*/ 18089880 h 37810440"/>
                <a:gd name="connsiteX75" fmla="*/ 21290280 w 23972520"/>
                <a:gd name="connsiteY75" fmla="*/ 16352520 h 37810440"/>
                <a:gd name="connsiteX76" fmla="*/ 21290280 w 23972520"/>
                <a:gd name="connsiteY76" fmla="*/ 14798040 h 37810440"/>
                <a:gd name="connsiteX77" fmla="*/ 21656040 w 23972520"/>
                <a:gd name="connsiteY77" fmla="*/ 12146280 h 37810440"/>
                <a:gd name="connsiteX0" fmla="*/ 21656040 w 23972520"/>
                <a:gd name="connsiteY0" fmla="*/ 12146280 h 37810440"/>
                <a:gd name="connsiteX1" fmla="*/ 21656040 w 23972520"/>
                <a:gd name="connsiteY1" fmla="*/ 6934200 h 37810440"/>
                <a:gd name="connsiteX2" fmla="*/ 20101560 w 23972520"/>
                <a:gd name="connsiteY2" fmla="*/ 5745480 h 37810440"/>
                <a:gd name="connsiteX3" fmla="*/ 19187160 w 23972520"/>
                <a:gd name="connsiteY3" fmla="*/ 4648200 h 37810440"/>
                <a:gd name="connsiteX4" fmla="*/ 19644360 w 23972520"/>
                <a:gd name="connsiteY4" fmla="*/ 3642360 h 37810440"/>
                <a:gd name="connsiteX5" fmla="*/ 19735800 w 23972520"/>
                <a:gd name="connsiteY5" fmla="*/ 3002280 h 37810440"/>
                <a:gd name="connsiteX6" fmla="*/ 19827240 w 23972520"/>
                <a:gd name="connsiteY6" fmla="*/ 1813560 h 37810440"/>
                <a:gd name="connsiteX7" fmla="*/ 18455640 w 23972520"/>
                <a:gd name="connsiteY7" fmla="*/ 259080 h 37810440"/>
                <a:gd name="connsiteX8" fmla="*/ 16352520 w 23972520"/>
                <a:gd name="connsiteY8" fmla="*/ 259080 h 37810440"/>
                <a:gd name="connsiteX9" fmla="*/ 15529560 w 23972520"/>
                <a:gd name="connsiteY9" fmla="*/ 899160 h 37810440"/>
                <a:gd name="connsiteX10" fmla="*/ 15529560 w 23972520"/>
                <a:gd name="connsiteY10" fmla="*/ 1539240 h 37810440"/>
                <a:gd name="connsiteX11" fmla="*/ 14889480 w 23972520"/>
                <a:gd name="connsiteY11" fmla="*/ 2179320 h 37810440"/>
                <a:gd name="connsiteX12" fmla="*/ 15072360 w 23972520"/>
                <a:gd name="connsiteY12" fmla="*/ 2727960 h 37810440"/>
                <a:gd name="connsiteX13" fmla="*/ 14889480 w 23972520"/>
                <a:gd name="connsiteY13" fmla="*/ 3368040 h 37810440"/>
                <a:gd name="connsiteX14" fmla="*/ 14798040 w 23972520"/>
                <a:gd name="connsiteY14" fmla="*/ 4739640 h 37810440"/>
                <a:gd name="connsiteX15" fmla="*/ 14798040 w 23972520"/>
                <a:gd name="connsiteY15" fmla="*/ 4739640 h 37810440"/>
                <a:gd name="connsiteX16" fmla="*/ 14945384 w 23972520"/>
                <a:gd name="connsiteY16" fmla="*/ 5659680 h 37810440"/>
                <a:gd name="connsiteX17" fmla="*/ 11963400 w 23972520"/>
                <a:gd name="connsiteY17" fmla="*/ 5288280 h 37810440"/>
                <a:gd name="connsiteX18" fmla="*/ 9311640 w 23972520"/>
                <a:gd name="connsiteY18" fmla="*/ 4008120 h 37810440"/>
                <a:gd name="connsiteX19" fmla="*/ 7482840 w 23972520"/>
                <a:gd name="connsiteY19" fmla="*/ 3276600 h 37810440"/>
                <a:gd name="connsiteX20" fmla="*/ 4465320 w 23972520"/>
                <a:gd name="connsiteY20" fmla="*/ 2179320 h 37810440"/>
                <a:gd name="connsiteX21" fmla="*/ 3733800 w 23972520"/>
                <a:gd name="connsiteY21" fmla="*/ 2179320 h 37810440"/>
                <a:gd name="connsiteX22" fmla="*/ 533400 w 23972520"/>
                <a:gd name="connsiteY22" fmla="*/ 1082040 h 37810440"/>
                <a:gd name="connsiteX23" fmla="*/ 533400 w 23972520"/>
                <a:gd name="connsiteY23" fmla="*/ 1813560 h 37810440"/>
                <a:gd name="connsiteX24" fmla="*/ 1447800 w 23972520"/>
                <a:gd name="connsiteY24" fmla="*/ 1996440 h 37810440"/>
                <a:gd name="connsiteX25" fmla="*/ 1539240 w 23972520"/>
                <a:gd name="connsiteY25" fmla="*/ 3368040 h 37810440"/>
                <a:gd name="connsiteX26" fmla="*/ 2179320 w 23972520"/>
                <a:gd name="connsiteY26" fmla="*/ 3916680 h 37810440"/>
                <a:gd name="connsiteX27" fmla="*/ 2179320 w 23972520"/>
                <a:gd name="connsiteY27" fmla="*/ 3916680 h 37810440"/>
                <a:gd name="connsiteX28" fmla="*/ 3093720 w 23972520"/>
                <a:gd name="connsiteY28" fmla="*/ 3733800 h 37810440"/>
                <a:gd name="connsiteX29" fmla="*/ 4008120 w 23972520"/>
                <a:gd name="connsiteY29" fmla="*/ 3642360 h 37810440"/>
                <a:gd name="connsiteX30" fmla="*/ 7208520 w 23972520"/>
                <a:gd name="connsiteY30" fmla="*/ 5471160 h 37810440"/>
                <a:gd name="connsiteX31" fmla="*/ 9860280 w 23972520"/>
                <a:gd name="connsiteY31" fmla="*/ 6294120 h 37810440"/>
                <a:gd name="connsiteX32" fmla="*/ 10226040 w 23972520"/>
                <a:gd name="connsiteY32" fmla="*/ 7391400 h 37810440"/>
                <a:gd name="connsiteX33" fmla="*/ 11780520 w 23972520"/>
                <a:gd name="connsiteY33" fmla="*/ 8031480 h 37810440"/>
                <a:gd name="connsiteX34" fmla="*/ 12786360 w 23972520"/>
                <a:gd name="connsiteY34" fmla="*/ 9494520 h 37810440"/>
                <a:gd name="connsiteX35" fmla="*/ 13335000 w 23972520"/>
                <a:gd name="connsiteY35" fmla="*/ 10500360 h 37810440"/>
                <a:gd name="connsiteX36" fmla="*/ 13335000 w 23972520"/>
                <a:gd name="connsiteY36" fmla="*/ 12603480 h 37810440"/>
                <a:gd name="connsiteX37" fmla="*/ 13975080 w 23972520"/>
                <a:gd name="connsiteY37" fmla="*/ 15621000 h 37810440"/>
                <a:gd name="connsiteX38" fmla="*/ 13975080 w 23972520"/>
                <a:gd name="connsiteY38" fmla="*/ 16443960 h 37810440"/>
                <a:gd name="connsiteX39" fmla="*/ 13243560 w 23972520"/>
                <a:gd name="connsiteY39" fmla="*/ 17358360 h 37810440"/>
                <a:gd name="connsiteX40" fmla="*/ 13335000 w 23972520"/>
                <a:gd name="connsiteY40" fmla="*/ 25953720 h 37810440"/>
                <a:gd name="connsiteX41" fmla="*/ 14432280 w 23972520"/>
                <a:gd name="connsiteY41" fmla="*/ 29337000 h 37810440"/>
                <a:gd name="connsiteX42" fmla="*/ 14523720 w 23972520"/>
                <a:gd name="connsiteY42" fmla="*/ 29885640 h 37810440"/>
                <a:gd name="connsiteX43" fmla="*/ 14801368 w 23972520"/>
                <a:gd name="connsiteY43" fmla="*/ 30430432 h 37810440"/>
                <a:gd name="connsiteX44" fmla="*/ 14523720 w 23972520"/>
                <a:gd name="connsiteY44" fmla="*/ 31074360 h 37810440"/>
                <a:gd name="connsiteX45" fmla="*/ 14340840 w 23972520"/>
                <a:gd name="connsiteY45" fmla="*/ 33360360 h 37810440"/>
                <a:gd name="connsiteX46" fmla="*/ 14432280 w 23972520"/>
                <a:gd name="connsiteY46" fmla="*/ 34457640 h 37810440"/>
                <a:gd name="connsiteX47" fmla="*/ 12694920 w 23972520"/>
                <a:gd name="connsiteY47" fmla="*/ 34914840 h 37810440"/>
                <a:gd name="connsiteX48" fmla="*/ 12694920 w 23972520"/>
                <a:gd name="connsiteY48" fmla="*/ 35920680 h 37810440"/>
                <a:gd name="connsiteX49" fmla="*/ 14157960 w 23972520"/>
                <a:gd name="connsiteY49" fmla="*/ 36469320 h 37810440"/>
                <a:gd name="connsiteX50" fmla="*/ 15163800 w 23972520"/>
                <a:gd name="connsiteY50" fmla="*/ 36286440 h 37810440"/>
                <a:gd name="connsiteX51" fmla="*/ 17084040 w 23972520"/>
                <a:gd name="connsiteY51" fmla="*/ 36103560 h 37810440"/>
                <a:gd name="connsiteX52" fmla="*/ 18455640 w 23972520"/>
                <a:gd name="connsiteY52" fmla="*/ 35737800 h 37810440"/>
                <a:gd name="connsiteX53" fmla="*/ 18547080 w 23972520"/>
                <a:gd name="connsiteY53" fmla="*/ 34914840 h 37810440"/>
                <a:gd name="connsiteX54" fmla="*/ 18181320 w 23972520"/>
                <a:gd name="connsiteY54" fmla="*/ 32354520 h 37810440"/>
                <a:gd name="connsiteX55" fmla="*/ 17815560 w 23972520"/>
                <a:gd name="connsiteY55" fmla="*/ 31074360 h 37810440"/>
                <a:gd name="connsiteX56" fmla="*/ 18089880 w 23972520"/>
                <a:gd name="connsiteY56" fmla="*/ 29611320 h 37810440"/>
                <a:gd name="connsiteX57" fmla="*/ 18272760 w 23972520"/>
                <a:gd name="connsiteY57" fmla="*/ 26593800 h 37810440"/>
                <a:gd name="connsiteX58" fmla="*/ 17815560 w 23972520"/>
                <a:gd name="connsiteY58" fmla="*/ 26045160 h 37810440"/>
                <a:gd name="connsiteX59" fmla="*/ 18089880 w 23972520"/>
                <a:gd name="connsiteY59" fmla="*/ 25679400 h 37810440"/>
                <a:gd name="connsiteX60" fmla="*/ 18638520 w 23972520"/>
                <a:gd name="connsiteY60" fmla="*/ 27233880 h 37810440"/>
                <a:gd name="connsiteX61" fmla="*/ 18638520 w 23972520"/>
                <a:gd name="connsiteY61" fmla="*/ 28605480 h 37810440"/>
                <a:gd name="connsiteX62" fmla="*/ 19370040 w 23972520"/>
                <a:gd name="connsiteY62" fmla="*/ 34091880 h 37810440"/>
                <a:gd name="connsiteX63" fmla="*/ 19370040 w 23972520"/>
                <a:gd name="connsiteY63" fmla="*/ 35646360 h 37810440"/>
                <a:gd name="connsiteX64" fmla="*/ 19735800 w 23972520"/>
                <a:gd name="connsiteY64" fmla="*/ 35737800 h 37810440"/>
                <a:gd name="connsiteX65" fmla="*/ 18181320 w 23972520"/>
                <a:gd name="connsiteY65" fmla="*/ 36469320 h 37810440"/>
                <a:gd name="connsiteX66" fmla="*/ 19187160 w 23972520"/>
                <a:gd name="connsiteY66" fmla="*/ 37475160 h 37810440"/>
                <a:gd name="connsiteX67" fmla="*/ 21656040 w 23972520"/>
                <a:gd name="connsiteY67" fmla="*/ 37566600 h 37810440"/>
                <a:gd name="connsiteX68" fmla="*/ 23667720 w 23972520"/>
                <a:gd name="connsiteY68" fmla="*/ 36012120 h 37810440"/>
                <a:gd name="connsiteX69" fmla="*/ 23484840 w 23972520"/>
                <a:gd name="connsiteY69" fmla="*/ 34000440 h 37810440"/>
                <a:gd name="connsiteX70" fmla="*/ 22661880 w 23972520"/>
                <a:gd name="connsiteY70" fmla="*/ 32628840 h 37810440"/>
                <a:gd name="connsiteX71" fmla="*/ 22296120 w 23972520"/>
                <a:gd name="connsiteY71" fmla="*/ 27782520 h 37810440"/>
                <a:gd name="connsiteX72" fmla="*/ 21198840 w 23972520"/>
                <a:gd name="connsiteY72" fmla="*/ 25130760 h 37810440"/>
                <a:gd name="connsiteX73" fmla="*/ 21198840 w 23972520"/>
                <a:gd name="connsiteY73" fmla="*/ 21930360 h 37810440"/>
                <a:gd name="connsiteX74" fmla="*/ 21381720 w 23972520"/>
                <a:gd name="connsiteY74" fmla="*/ 18089880 h 37810440"/>
                <a:gd name="connsiteX75" fmla="*/ 21290280 w 23972520"/>
                <a:gd name="connsiteY75" fmla="*/ 16352520 h 37810440"/>
                <a:gd name="connsiteX76" fmla="*/ 21290280 w 23972520"/>
                <a:gd name="connsiteY76" fmla="*/ 14798040 h 37810440"/>
                <a:gd name="connsiteX77" fmla="*/ 21656040 w 23972520"/>
                <a:gd name="connsiteY77" fmla="*/ 12146280 h 37810440"/>
                <a:gd name="connsiteX0" fmla="*/ 21656040 w 23972520"/>
                <a:gd name="connsiteY0" fmla="*/ 12146280 h 37810440"/>
                <a:gd name="connsiteX1" fmla="*/ 21656040 w 23972520"/>
                <a:gd name="connsiteY1" fmla="*/ 6934200 h 37810440"/>
                <a:gd name="connsiteX2" fmla="*/ 20101560 w 23972520"/>
                <a:gd name="connsiteY2" fmla="*/ 5745480 h 37810440"/>
                <a:gd name="connsiteX3" fmla="*/ 19187160 w 23972520"/>
                <a:gd name="connsiteY3" fmla="*/ 4648200 h 37810440"/>
                <a:gd name="connsiteX4" fmla="*/ 19644360 w 23972520"/>
                <a:gd name="connsiteY4" fmla="*/ 3642360 h 37810440"/>
                <a:gd name="connsiteX5" fmla="*/ 19735800 w 23972520"/>
                <a:gd name="connsiteY5" fmla="*/ 3002280 h 37810440"/>
                <a:gd name="connsiteX6" fmla="*/ 19827240 w 23972520"/>
                <a:gd name="connsiteY6" fmla="*/ 1813560 h 37810440"/>
                <a:gd name="connsiteX7" fmla="*/ 18455640 w 23972520"/>
                <a:gd name="connsiteY7" fmla="*/ 259080 h 37810440"/>
                <a:gd name="connsiteX8" fmla="*/ 16352520 w 23972520"/>
                <a:gd name="connsiteY8" fmla="*/ 259080 h 37810440"/>
                <a:gd name="connsiteX9" fmla="*/ 15529560 w 23972520"/>
                <a:gd name="connsiteY9" fmla="*/ 899160 h 37810440"/>
                <a:gd name="connsiteX10" fmla="*/ 15529560 w 23972520"/>
                <a:gd name="connsiteY10" fmla="*/ 1539240 h 37810440"/>
                <a:gd name="connsiteX11" fmla="*/ 14889480 w 23972520"/>
                <a:gd name="connsiteY11" fmla="*/ 2179320 h 37810440"/>
                <a:gd name="connsiteX12" fmla="*/ 15072360 w 23972520"/>
                <a:gd name="connsiteY12" fmla="*/ 2727960 h 37810440"/>
                <a:gd name="connsiteX13" fmla="*/ 14889480 w 23972520"/>
                <a:gd name="connsiteY13" fmla="*/ 3368040 h 37810440"/>
                <a:gd name="connsiteX14" fmla="*/ 14798040 w 23972520"/>
                <a:gd name="connsiteY14" fmla="*/ 4739640 h 37810440"/>
                <a:gd name="connsiteX15" fmla="*/ 14798040 w 23972520"/>
                <a:gd name="connsiteY15" fmla="*/ 4739640 h 37810440"/>
                <a:gd name="connsiteX16" fmla="*/ 14945384 w 23972520"/>
                <a:gd name="connsiteY16" fmla="*/ 5659680 h 37810440"/>
                <a:gd name="connsiteX17" fmla="*/ 11963400 w 23972520"/>
                <a:gd name="connsiteY17" fmla="*/ 5288280 h 37810440"/>
                <a:gd name="connsiteX18" fmla="*/ 9311640 w 23972520"/>
                <a:gd name="connsiteY18" fmla="*/ 4008120 h 37810440"/>
                <a:gd name="connsiteX19" fmla="*/ 7482840 w 23972520"/>
                <a:gd name="connsiteY19" fmla="*/ 3276600 h 37810440"/>
                <a:gd name="connsiteX20" fmla="*/ 4465320 w 23972520"/>
                <a:gd name="connsiteY20" fmla="*/ 2179320 h 37810440"/>
                <a:gd name="connsiteX21" fmla="*/ 3733800 w 23972520"/>
                <a:gd name="connsiteY21" fmla="*/ 2179320 h 37810440"/>
                <a:gd name="connsiteX22" fmla="*/ 533400 w 23972520"/>
                <a:gd name="connsiteY22" fmla="*/ 1082040 h 37810440"/>
                <a:gd name="connsiteX23" fmla="*/ 533400 w 23972520"/>
                <a:gd name="connsiteY23" fmla="*/ 1813560 h 37810440"/>
                <a:gd name="connsiteX24" fmla="*/ 1447800 w 23972520"/>
                <a:gd name="connsiteY24" fmla="*/ 1996440 h 37810440"/>
                <a:gd name="connsiteX25" fmla="*/ 1539240 w 23972520"/>
                <a:gd name="connsiteY25" fmla="*/ 3368040 h 37810440"/>
                <a:gd name="connsiteX26" fmla="*/ 2179320 w 23972520"/>
                <a:gd name="connsiteY26" fmla="*/ 3916680 h 37810440"/>
                <a:gd name="connsiteX27" fmla="*/ 2179320 w 23972520"/>
                <a:gd name="connsiteY27" fmla="*/ 3916680 h 37810440"/>
                <a:gd name="connsiteX28" fmla="*/ 3093720 w 23972520"/>
                <a:gd name="connsiteY28" fmla="*/ 3733800 h 37810440"/>
                <a:gd name="connsiteX29" fmla="*/ 4008120 w 23972520"/>
                <a:gd name="connsiteY29" fmla="*/ 3642360 h 37810440"/>
                <a:gd name="connsiteX30" fmla="*/ 7208520 w 23972520"/>
                <a:gd name="connsiteY30" fmla="*/ 5471160 h 37810440"/>
                <a:gd name="connsiteX31" fmla="*/ 9860280 w 23972520"/>
                <a:gd name="connsiteY31" fmla="*/ 6294120 h 37810440"/>
                <a:gd name="connsiteX32" fmla="*/ 10226040 w 23972520"/>
                <a:gd name="connsiteY32" fmla="*/ 7391400 h 37810440"/>
                <a:gd name="connsiteX33" fmla="*/ 11780520 w 23972520"/>
                <a:gd name="connsiteY33" fmla="*/ 8031480 h 37810440"/>
                <a:gd name="connsiteX34" fmla="*/ 12786360 w 23972520"/>
                <a:gd name="connsiteY34" fmla="*/ 9494520 h 37810440"/>
                <a:gd name="connsiteX35" fmla="*/ 13335000 w 23972520"/>
                <a:gd name="connsiteY35" fmla="*/ 10500360 h 37810440"/>
                <a:gd name="connsiteX36" fmla="*/ 13335000 w 23972520"/>
                <a:gd name="connsiteY36" fmla="*/ 12603480 h 37810440"/>
                <a:gd name="connsiteX37" fmla="*/ 13975080 w 23972520"/>
                <a:gd name="connsiteY37" fmla="*/ 15621000 h 37810440"/>
                <a:gd name="connsiteX38" fmla="*/ 13975080 w 23972520"/>
                <a:gd name="connsiteY38" fmla="*/ 16443960 h 37810440"/>
                <a:gd name="connsiteX39" fmla="*/ 13243560 w 23972520"/>
                <a:gd name="connsiteY39" fmla="*/ 17358360 h 37810440"/>
                <a:gd name="connsiteX40" fmla="*/ 13335000 w 23972520"/>
                <a:gd name="connsiteY40" fmla="*/ 25953720 h 37810440"/>
                <a:gd name="connsiteX41" fmla="*/ 14432280 w 23972520"/>
                <a:gd name="connsiteY41" fmla="*/ 29337000 h 37810440"/>
                <a:gd name="connsiteX42" fmla="*/ 14523720 w 23972520"/>
                <a:gd name="connsiteY42" fmla="*/ 29885640 h 37810440"/>
                <a:gd name="connsiteX43" fmla="*/ 14801368 w 23972520"/>
                <a:gd name="connsiteY43" fmla="*/ 30430432 h 37810440"/>
                <a:gd name="connsiteX44" fmla="*/ 14523720 w 23972520"/>
                <a:gd name="connsiteY44" fmla="*/ 31074360 h 37810440"/>
                <a:gd name="connsiteX45" fmla="*/ 14340840 w 23972520"/>
                <a:gd name="connsiteY45" fmla="*/ 33360360 h 37810440"/>
                <a:gd name="connsiteX46" fmla="*/ 14432280 w 23972520"/>
                <a:gd name="connsiteY46" fmla="*/ 34457640 h 37810440"/>
                <a:gd name="connsiteX47" fmla="*/ 12694920 w 23972520"/>
                <a:gd name="connsiteY47" fmla="*/ 34914840 h 37810440"/>
                <a:gd name="connsiteX48" fmla="*/ 12694920 w 23972520"/>
                <a:gd name="connsiteY48" fmla="*/ 35920680 h 37810440"/>
                <a:gd name="connsiteX49" fmla="*/ 14157960 w 23972520"/>
                <a:gd name="connsiteY49" fmla="*/ 36469320 h 37810440"/>
                <a:gd name="connsiteX50" fmla="*/ 15163800 w 23972520"/>
                <a:gd name="connsiteY50" fmla="*/ 36286440 h 37810440"/>
                <a:gd name="connsiteX51" fmla="*/ 17084040 w 23972520"/>
                <a:gd name="connsiteY51" fmla="*/ 36103560 h 37810440"/>
                <a:gd name="connsiteX52" fmla="*/ 18455640 w 23972520"/>
                <a:gd name="connsiteY52" fmla="*/ 35737800 h 37810440"/>
                <a:gd name="connsiteX53" fmla="*/ 18547080 w 23972520"/>
                <a:gd name="connsiteY53" fmla="*/ 34914840 h 37810440"/>
                <a:gd name="connsiteX54" fmla="*/ 18181320 w 23972520"/>
                <a:gd name="connsiteY54" fmla="*/ 32354520 h 37810440"/>
                <a:gd name="connsiteX55" fmla="*/ 17815560 w 23972520"/>
                <a:gd name="connsiteY55" fmla="*/ 31074360 h 37810440"/>
                <a:gd name="connsiteX56" fmla="*/ 18089880 w 23972520"/>
                <a:gd name="connsiteY56" fmla="*/ 29611320 h 37810440"/>
                <a:gd name="connsiteX57" fmla="*/ 18272760 w 23972520"/>
                <a:gd name="connsiteY57" fmla="*/ 26593800 h 37810440"/>
                <a:gd name="connsiteX58" fmla="*/ 17815560 w 23972520"/>
                <a:gd name="connsiteY58" fmla="*/ 26045160 h 37810440"/>
                <a:gd name="connsiteX59" fmla="*/ 18089880 w 23972520"/>
                <a:gd name="connsiteY59" fmla="*/ 25679400 h 37810440"/>
                <a:gd name="connsiteX60" fmla="*/ 18638520 w 23972520"/>
                <a:gd name="connsiteY60" fmla="*/ 27233880 h 37810440"/>
                <a:gd name="connsiteX61" fmla="*/ 18638520 w 23972520"/>
                <a:gd name="connsiteY61" fmla="*/ 28605480 h 37810440"/>
                <a:gd name="connsiteX62" fmla="*/ 19370040 w 23972520"/>
                <a:gd name="connsiteY62" fmla="*/ 34091880 h 37810440"/>
                <a:gd name="connsiteX63" fmla="*/ 19370040 w 23972520"/>
                <a:gd name="connsiteY63" fmla="*/ 35646360 h 37810440"/>
                <a:gd name="connsiteX64" fmla="*/ 19735800 w 23972520"/>
                <a:gd name="connsiteY64" fmla="*/ 35737800 h 37810440"/>
                <a:gd name="connsiteX65" fmla="*/ 18689800 w 23972520"/>
                <a:gd name="connsiteY65" fmla="*/ 36479104 h 37810440"/>
                <a:gd name="connsiteX66" fmla="*/ 19187160 w 23972520"/>
                <a:gd name="connsiteY66" fmla="*/ 37475160 h 37810440"/>
                <a:gd name="connsiteX67" fmla="*/ 21656040 w 23972520"/>
                <a:gd name="connsiteY67" fmla="*/ 37566600 h 37810440"/>
                <a:gd name="connsiteX68" fmla="*/ 23667720 w 23972520"/>
                <a:gd name="connsiteY68" fmla="*/ 36012120 h 37810440"/>
                <a:gd name="connsiteX69" fmla="*/ 23484840 w 23972520"/>
                <a:gd name="connsiteY69" fmla="*/ 34000440 h 37810440"/>
                <a:gd name="connsiteX70" fmla="*/ 22661880 w 23972520"/>
                <a:gd name="connsiteY70" fmla="*/ 32628840 h 37810440"/>
                <a:gd name="connsiteX71" fmla="*/ 22296120 w 23972520"/>
                <a:gd name="connsiteY71" fmla="*/ 27782520 h 37810440"/>
                <a:gd name="connsiteX72" fmla="*/ 21198840 w 23972520"/>
                <a:gd name="connsiteY72" fmla="*/ 25130760 h 37810440"/>
                <a:gd name="connsiteX73" fmla="*/ 21198840 w 23972520"/>
                <a:gd name="connsiteY73" fmla="*/ 21930360 h 37810440"/>
                <a:gd name="connsiteX74" fmla="*/ 21381720 w 23972520"/>
                <a:gd name="connsiteY74" fmla="*/ 18089880 h 37810440"/>
                <a:gd name="connsiteX75" fmla="*/ 21290280 w 23972520"/>
                <a:gd name="connsiteY75" fmla="*/ 16352520 h 37810440"/>
                <a:gd name="connsiteX76" fmla="*/ 21290280 w 23972520"/>
                <a:gd name="connsiteY76" fmla="*/ 14798040 h 37810440"/>
                <a:gd name="connsiteX77" fmla="*/ 21656040 w 23972520"/>
                <a:gd name="connsiteY77" fmla="*/ 12146280 h 37810440"/>
                <a:gd name="connsiteX0" fmla="*/ 21656040 w 23972520"/>
                <a:gd name="connsiteY0" fmla="*/ 12146280 h 37810440"/>
                <a:gd name="connsiteX1" fmla="*/ 21656040 w 23972520"/>
                <a:gd name="connsiteY1" fmla="*/ 6934200 h 37810440"/>
                <a:gd name="connsiteX2" fmla="*/ 20101560 w 23972520"/>
                <a:gd name="connsiteY2" fmla="*/ 5745480 h 37810440"/>
                <a:gd name="connsiteX3" fmla="*/ 19187160 w 23972520"/>
                <a:gd name="connsiteY3" fmla="*/ 4648200 h 37810440"/>
                <a:gd name="connsiteX4" fmla="*/ 19644360 w 23972520"/>
                <a:gd name="connsiteY4" fmla="*/ 3642360 h 37810440"/>
                <a:gd name="connsiteX5" fmla="*/ 19735800 w 23972520"/>
                <a:gd name="connsiteY5" fmla="*/ 3002280 h 37810440"/>
                <a:gd name="connsiteX6" fmla="*/ 19827240 w 23972520"/>
                <a:gd name="connsiteY6" fmla="*/ 1813560 h 37810440"/>
                <a:gd name="connsiteX7" fmla="*/ 18455640 w 23972520"/>
                <a:gd name="connsiteY7" fmla="*/ 259080 h 37810440"/>
                <a:gd name="connsiteX8" fmla="*/ 16352520 w 23972520"/>
                <a:gd name="connsiteY8" fmla="*/ 259080 h 37810440"/>
                <a:gd name="connsiteX9" fmla="*/ 15529560 w 23972520"/>
                <a:gd name="connsiteY9" fmla="*/ 899160 h 37810440"/>
                <a:gd name="connsiteX10" fmla="*/ 15529560 w 23972520"/>
                <a:gd name="connsiteY10" fmla="*/ 1539240 h 37810440"/>
                <a:gd name="connsiteX11" fmla="*/ 14889480 w 23972520"/>
                <a:gd name="connsiteY11" fmla="*/ 2179320 h 37810440"/>
                <a:gd name="connsiteX12" fmla="*/ 15072360 w 23972520"/>
                <a:gd name="connsiteY12" fmla="*/ 2727960 h 37810440"/>
                <a:gd name="connsiteX13" fmla="*/ 14889480 w 23972520"/>
                <a:gd name="connsiteY13" fmla="*/ 3368040 h 37810440"/>
                <a:gd name="connsiteX14" fmla="*/ 14798040 w 23972520"/>
                <a:gd name="connsiteY14" fmla="*/ 4739640 h 37810440"/>
                <a:gd name="connsiteX15" fmla="*/ 14798040 w 23972520"/>
                <a:gd name="connsiteY15" fmla="*/ 4739640 h 37810440"/>
                <a:gd name="connsiteX16" fmla="*/ 14945384 w 23972520"/>
                <a:gd name="connsiteY16" fmla="*/ 5659680 h 37810440"/>
                <a:gd name="connsiteX17" fmla="*/ 11963400 w 23972520"/>
                <a:gd name="connsiteY17" fmla="*/ 5288280 h 37810440"/>
                <a:gd name="connsiteX18" fmla="*/ 9311640 w 23972520"/>
                <a:gd name="connsiteY18" fmla="*/ 4008120 h 37810440"/>
                <a:gd name="connsiteX19" fmla="*/ 7482840 w 23972520"/>
                <a:gd name="connsiteY19" fmla="*/ 3276600 h 37810440"/>
                <a:gd name="connsiteX20" fmla="*/ 4465320 w 23972520"/>
                <a:gd name="connsiteY20" fmla="*/ 2179320 h 37810440"/>
                <a:gd name="connsiteX21" fmla="*/ 3733800 w 23972520"/>
                <a:gd name="connsiteY21" fmla="*/ 2179320 h 37810440"/>
                <a:gd name="connsiteX22" fmla="*/ 533400 w 23972520"/>
                <a:gd name="connsiteY22" fmla="*/ 1082040 h 37810440"/>
                <a:gd name="connsiteX23" fmla="*/ 533400 w 23972520"/>
                <a:gd name="connsiteY23" fmla="*/ 1813560 h 37810440"/>
                <a:gd name="connsiteX24" fmla="*/ 1447800 w 23972520"/>
                <a:gd name="connsiteY24" fmla="*/ 1996440 h 37810440"/>
                <a:gd name="connsiteX25" fmla="*/ 1539240 w 23972520"/>
                <a:gd name="connsiteY25" fmla="*/ 3368040 h 37810440"/>
                <a:gd name="connsiteX26" fmla="*/ 2179320 w 23972520"/>
                <a:gd name="connsiteY26" fmla="*/ 3916680 h 37810440"/>
                <a:gd name="connsiteX27" fmla="*/ 2179320 w 23972520"/>
                <a:gd name="connsiteY27" fmla="*/ 3916680 h 37810440"/>
                <a:gd name="connsiteX28" fmla="*/ 3093720 w 23972520"/>
                <a:gd name="connsiteY28" fmla="*/ 3733800 h 37810440"/>
                <a:gd name="connsiteX29" fmla="*/ 4008120 w 23972520"/>
                <a:gd name="connsiteY29" fmla="*/ 3642360 h 37810440"/>
                <a:gd name="connsiteX30" fmla="*/ 7208520 w 23972520"/>
                <a:gd name="connsiteY30" fmla="*/ 5471160 h 37810440"/>
                <a:gd name="connsiteX31" fmla="*/ 9860280 w 23972520"/>
                <a:gd name="connsiteY31" fmla="*/ 6294120 h 37810440"/>
                <a:gd name="connsiteX32" fmla="*/ 10226040 w 23972520"/>
                <a:gd name="connsiteY32" fmla="*/ 7391400 h 37810440"/>
                <a:gd name="connsiteX33" fmla="*/ 11780520 w 23972520"/>
                <a:gd name="connsiteY33" fmla="*/ 8031480 h 37810440"/>
                <a:gd name="connsiteX34" fmla="*/ 12786360 w 23972520"/>
                <a:gd name="connsiteY34" fmla="*/ 9494520 h 37810440"/>
                <a:gd name="connsiteX35" fmla="*/ 13335000 w 23972520"/>
                <a:gd name="connsiteY35" fmla="*/ 10500360 h 37810440"/>
                <a:gd name="connsiteX36" fmla="*/ 13335000 w 23972520"/>
                <a:gd name="connsiteY36" fmla="*/ 12603480 h 37810440"/>
                <a:gd name="connsiteX37" fmla="*/ 13975080 w 23972520"/>
                <a:gd name="connsiteY37" fmla="*/ 15621000 h 37810440"/>
                <a:gd name="connsiteX38" fmla="*/ 13975080 w 23972520"/>
                <a:gd name="connsiteY38" fmla="*/ 16443960 h 37810440"/>
                <a:gd name="connsiteX39" fmla="*/ 13243560 w 23972520"/>
                <a:gd name="connsiteY39" fmla="*/ 17358360 h 37810440"/>
                <a:gd name="connsiteX40" fmla="*/ 13335000 w 23972520"/>
                <a:gd name="connsiteY40" fmla="*/ 25953720 h 37810440"/>
                <a:gd name="connsiteX41" fmla="*/ 14432280 w 23972520"/>
                <a:gd name="connsiteY41" fmla="*/ 29337000 h 37810440"/>
                <a:gd name="connsiteX42" fmla="*/ 14523720 w 23972520"/>
                <a:gd name="connsiteY42" fmla="*/ 29885640 h 37810440"/>
                <a:gd name="connsiteX43" fmla="*/ 14801368 w 23972520"/>
                <a:gd name="connsiteY43" fmla="*/ 30430432 h 37810440"/>
                <a:gd name="connsiteX44" fmla="*/ 14523720 w 23972520"/>
                <a:gd name="connsiteY44" fmla="*/ 31074360 h 37810440"/>
                <a:gd name="connsiteX45" fmla="*/ 14340840 w 23972520"/>
                <a:gd name="connsiteY45" fmla="*/ 33360360 h 37810440"/>
                <a:gd name="connsiteX46" fmla="*/ 14432280 w 23972520"/>
                <a:gd name="connsiteY46" fmla="*/ 34457640 h 37810440"/>
                <a:gd name="connsiteX47" fmla="*/ 12694920 w 23972520"/>
                <a:gd name="connsiteY47" fmla="*/ 34914840 h 37810440"/>
                <a:gd name="connsiteX48" fmla="*/ 12694920 w 23972520"/>
                <a:gd name="connsiteY48" fmla="*/ 35920680 h 37810440"/>
                <a:gd name="connsiteX49" fmla="*/ 14157960 w 23972520"/>
                <a:gd name="connsiteY49" fmla="*/ 36469320 h 37810440"/>
                <a:gd name="connsiteX50" fmla="*/ 15163800 w 23972520"/>
                <a:gd name="connsiteY50" fmla="*/ 36286440 h 37810440"/>
                <a:gd name="connsiteX51" fmla="*/ 17084040 w 23972520"/>
                <a:gd name="connsiteY51" fmla="*/ 36103560 h 37810440"/>
                <a:gd name="connsiteX52" fmla="*/ 18455640 w 23972520"/>
                <a:gd name="connsiteY52" fmla="*/ 35737800 h 37810440"/>
                <a:gd name="connsiteX53" fmla="*/ 18547080 w 23972520"/>
                <a:gd name="connsiteY53" fmla="*/ 34914840 h 37810440"/>
                <a:gd name="connsiteX54" fmla="*/ 18181320 w 23972520"/>
                <a:gd name="connsiteY54" fmla="*/ 32354520 h 37810440"/>
                <a:gd name="connsiteX55" fmla="*/ 17815560 w 23972520"/>
                <a:gd name="connsiteY55" fmla="*/ 31074360 h 37810440"/>
                <a:gd name="connsiteX56" fmla="*/ 18089880 w 23972520"/>
                <a:gd name="connsiteY56" fmla="*/ 29611320 h 37810440"/>
                <a:gd name="connsiteX57" fmla="*/ 18272760 w 23972520"/>
                <a:gd name="connsiteY57" fmla="*/ 26593800 h 37810440"/>
                <a:gd name="connsiteX58" fmla="*/ 17815560 w 23972520"/>
                <a:gd name="connsiteY58" fmla="*/ 26045160 h 37810440"/>
                <a:gd name="connsiteX59" fmla="*/ 18089880 w 23972520"/>
                <a:gd name="connsiteY59" fmla="*/ 25679400 h 37810440"/>
                <a:gd name="connsiteX60" fmla="*/ 18638520 w 23972520"/>
                <a:gd name="connsiteY60" fmla="*/ 27233880 h 37810440"/>
                <a:gd name="connsiteX61" fmla="*/ 18638520 w 23972520"/>
                <a:gd name="connsiteY61" fmla="*/ 28605480 h 37810440"/>
                <a:gd name="connsiteX62" fmla="*/ 19370040 w 23972520"/>
                <a:gd name="connsiteY62" fmla="*/ 34091880 h 37810440"/>
                <a:gd name="connsiteX63" fmla="*/ 19370040 w 23972520"/>
                <a:gd name="connsiteY63" fmla="*/ 35646360 h 37810440"/>
                <a:gd name="connsiteX64" fmla="*/ 19735800 w 23972520"/>
                <a:gd name="connsiteY64" fmla="*/ 35737800 h 37810440"/>
                <a:gd name="connsiteX65" fmla="*/ 18689800 w 23972520"/>
                <a:gd name="connsiteY65" fmla="*/ 36479104 h 37810440"/>
                <a:gd name="connsiteX66" fmla="*/ 19187160 w 23972520"/>
                <a:gd name="connsiteY66" fmla="*/ 37475160 h 37810440"/>
                <a:gd name="connsiteX67" fmla="*/ 21656040 w 23972520"/>
                <a:gd name="connsiteY67" fmla="*/ 37566600 h 37810440"/>
                <a:gd name="connsiteX68" fmla="*/ 23667720 w 23972520"/>
                <a:gd name="connsiteY68" fmla="*/ 36012120 h 37810440"/>
                <a:gd name="connsiteX69" fmla="*/ 23484840 w 23972520"/>
                <a:gd name="connsiteY69" fmla="*/ 34000440 h 37810440"/>
                <a:gd name="connsiteX70" fmla="*/ 22434216 w 23972520"/>
                <a:gd name="connsiteY70" fmla="*/ 32158624 h 37810440"/>
                <a:gd name="connsiteX71" fmla="*/ 22296120 w 23972520"/>
                <a:gd name="connsiteY71" fmla="*/ 27782520 h 37810440"/>
                <a:gd name="connsiteX72" fmla="*/ 21198840 w 23972520"/>
                <a:gd name="connsiteY72" fmla="*/ 25130760 h 37810440"/>
                <a:gd name="connsiteX73" fmla="*/ 21198840 w 23972520"/>
                <a:gd name="connsiteY73" fmla="*/ 21930360 h 37810440"/>
                <a:gd name="connsiteX74" fmla="*/ 21381720 w 23972520"/>
                <a:gd name="connsiteY74" fmla="*/ 18089880 h 37810440"/>
                <a:gd name="connsiteX75" fmla="*/ 21290280 w 23972520"/>
                <a:gd name="connsiteY75" fmla="*/ 16352520 h 37810440"/>
                <a:gd name="connsiteX76" fmla="*/ 21290280 w 23972520"/>
                <a:gd name="connsiteY76" fmla="*/ 14798040 h 37810440"/>
                <a:gd name="connsiteX77" fmla="*/ 21656040 w 23972520"/>
                <a:gd name="connsiteY77" fmla="*/ 12146280 h 37810440"/>
                <a:gd name="connsiteX0" fmla="*/ 21656040 w 23881425"/>
                <a:gd name="connsiteY0" fmla="*/ 12146280 h 37810440"/>
                <a:gd name="connsiteX1" fmla="*/ 21656040 w 23881425"/>
                <a:gd name="connsiteY1" fmla="*/ 6934200 h 37810440"/>
                <a:gd name="connsiteX2" fmla="*/ 20101560 w 23881425"/>
                <a:gd name="connsiteY2" fmla="*/ 5745480 h 37810440"/>
                <a:gd name="connsiteX3" fmla="*/ 19187160 w 23881425"/>
                <a:gd name="connsiteY3" fmla="*/ 4648200 h 37810440"/>
                <a:gd name="connsiteX4" fmla="*/ 19644360 w 23881425"/>
                <a:gd name="connsiteY4" fmla="*/ 3642360 h 37810440"/>
                <a:gd name="connsiteX5" fmla="*/ 19735800 w 23881425"/>
                <a:gd name="connsiteY5" fmla="*/ 3002280 h 37810440"/>
                <a:gd name="connsiteX6" fmla="*/ 19827240 w 23881425"/>
                <a:gd name="connsiteY6" fmla="*/ 1813560 h 37810440"/>
                <a:gd name="connsiteX7" fmla="*/ 18455640 w 23881425"/>
                <a:gd name="connsiteY7" fmla="*/ 259080 h 37810440"/>
                <a:gd name="connsiteX8" fmla="*/ 16352520 w 23881425"/>
                <a:gd name="connsiteY8" fmla="*/ 259080 h 37810440"/>
                <a:gd name="connsiteX9" fmla="*/ 15529560 w 23881425"/>
                <a:gd name="connsiteY9" fmla="*/ 899160 h 37810440"/>
                <a:gd name="connsiteX10" fmla="*/ 15529560 w 23881425"/>
                <a:gd name="connsiteY10" fmla="*/ 1539240 h 37810440"/>
                <a:gd name="connsiteX11" fmla="*/ 14889480 w 23881425"/>
                <a:gd name="connsiteY11" fmla="*/ 2179320 h 37810440"/>
                <a:gd name="connsiteX12" fmla="*/ 15072360 w 23881425"/>
                <a:gd name="connsiteY12" fmla="*/ 2727960 h 37810440"/>
                <a:gd name="connsiteX13" fmla="*/ 14889480 w 23881425"/>
                <a:gd name="connsiteY13" fmla="*/ 3368040 h 37810440"/>
                <a:gd name="connsiteX14" fmla="*/ 14798040 w 23881425"/>
                <a:gd name="connsiteY14" fmla="*/ 4739640 h 37810440"/>
                <a:gd name="connsiteX15" fmla="*/ 14798040 w 23881425"/>
                <a:gd name="connsiteY15" fmla="*/ 4739640 h 37810440"/>
                <a:gd name="connsiteX16" fmla="*/ 14945384 w 23881425"/>
                <a:gd name="connsiteY16" fmla="*/ 5659680 h 37810440"/>
                <a:gd name="connsiteX17" fmla="*/ 11963400 w 23881425"/>
                <a:gd name="connsiteY17" fmla="*/ 5288280 h 37810440"/>
                <a:gd name="connsiteX18" fmla="*/ 9311640 w 23881425"/>
                <a:gd name="connsiteY18" fmla="*/ 4008120 h 37810440"/>
                <a:gd name="connsiteX19" fmla="*/ 7482840 w 23881425"/>
                <a:gd name="connsiteY19" fmla="*/ 3276600 h 37810440"/>
                <a:gd name="connsiteX20" fmla="*/ 4465320 w 23881425"/>
                <a:gd name="connsiteY20" fmla="*/ 2179320 h 37810440"/>
                <a:gd name="connsiteX21" fmla="*/ 3733800 w 23881425"/>
                <a:gd name="connsiteY21" fmla="*/ 2179320 h 37810440"/>
                <a:gd name="connsiteX22" fmla="*/ 533400 w 23881425"/>
                <a:gd name="connsiteY22" fmla="*/ 1082040 h 37810440"/>
                <a:gd name="connsiteX23" fmla="*/ 533400 w 23881425"/>
                <a:gd name="connsiteY23" fmla="*/ 1813560 h 37810440"/>
                <a:gd name="connsiteX24" fmla="*/ 1447800 w 23881425"/>
                <a:gd name="connsiteY24" fmla="*/ 1996440 h 37810440"/>
                <a:gd name="connsiteX25" fmla="*/ 1539240 w 23881425"/>
                <a:gd name="connsiteY25" fmla="*/ 3368040 h 37810440"/>
                <a:gd name="connsiteX26" fmla="*/ 2179320 w 23881425"/>
                <a:gd name="connsiteY26" fmla="*/ 3916680 h 37810440"/>
                <a:gd name="connsiteX27" fmla="*/ 2179320 w 23881425"/>
                <a:gd name="connsiteY27" fmla="*/ 3916680 h 37810440"/>
                <a:gd name="connsiteX28" fmla="*/ 3093720 w 23881425"/>
                <a:gd name="connsiteY28" fmla="*/ 3733800 h 37810440"/>
                <a:gd name="connsiteX29" fmla="*/ 4008120 w 23881425"/>
                <a:gd name="connsiteY29" fmla="*/ 3642360 h 37810440"/>
                <a:gd name="connsiteX30" fmla="*/ 7208520 w 23881425"/>
                <a:gd name="connsiteY30" fmla="*/ 5471160 h 37810440"/>
                <a:gd name="connsiteX31" fmla="*/ 9860280 w 23881425"/>
                <a:gd name="connsiteY31" fmla="*/ 6294120 h 37810440"/>
                <a:gd name="connsiteX32" fmla="*/ 10226040 w 23881425"/>
                <a:gd name="connsiteY32" fmla="*/ 7391400 h 37810440"/>
                <a:gd name="connsiteX33" fmla="*/ 11780520 w 23881425"/>
                <a:gd name="connsiteY33" fmla="*/ 8031480 h 37810440"/>
                <a:gd name="connsiteX34" fmla="*/ 12786360 w 23881425"/>
                <a:gd name="connsiteY34" fmla="*/ 9494520 h 37810440"/>
                <a:gd name="connsiteX35" fmla="*/ 13335000 w 23881425"/>
                <a:gd name="connsiteY35" fmla="*/ 10500360 h 37810440"/>
                <a:gd name="connsiteX36" fmla="*/ 13335000 w 23881425"/>
                <a:gd name="connsiteY36" fmla="*/ 12603480 h 37810440"/>
                <a:gd name="connsiteX37" fmla="*/ 13975080 w 23881425"/>
                <a:gd name="connsiteY37" fmla="*/ 15621000 h 37810440"/>
                <a:gd name="connsiteX38" fmla="*/ 13975080 w 23881425"/>
                <a:gd name="connsiteY38" fmla="*/ 16443960 h 37810440"/>
                <a:gd name="connsiteX39" fmla="*/ 13243560 w 23881425"/>
                <a:gd name="connsiteY39" fmla="*/ 17358360 h 37810440"/>
                <a:gd name="connsiteX40" fmla="*/ 13335000 w 23881425"/>
                <a:gd name="connsiteY40" fmla="*/ 25953720 h 37810440"/>
                <a:gd name="connsiteX41" fmla="*/ 14432280 w 23881425"/>
                <a:gd name="connsiteY41" fmla="*/ 29337000 h 37810440"/>
                <a:gd name="connsiteX42" fmla="*/ 14523720 w 23881425"/>
                <a:gd name="connsiteY42" fmla="*/ 29885640 h 37810440"/>
                <a:gd name="connsiteX43" fmla="*/ 14801368 w 23881425"/>
                <a:gd name="connsiteY43" fmla="*/ 30430432 h 37810440"/>
                <a:gd name="connsiteX44" fmla="*/ 14523720 w 23881425"/>
                <a:gd name="connsiteY44" fmla="*/ 31074360 h 37810440"/>
                <a:gd name="connsiteX45" fmla="*/ 14340840 w 23881425"/>
                <a:gd name="connsiteY45" fmla="*/ 33360360 h 37810440"/>
                <a:gd name="connsiteX46" fmla="*/ 14432280 w 23881425"/>
                <a:gd name="connsiteY46" fmla="*/ 34457640 h 37810440"/>
                <a:gd name="connsiteX47" fmla="*/ 12694920 w 23881425"/>
                <a:gd name="connsiteY47" fmla="*/ 34914840 h 37810440"/>
                <a:gd name="connsiteX48" fmla="*/ 12694920 w 23881425"/>
                <a:gd name="connsiteY48" fmla="*/ 35920680 h 37810440"/>
                <a:gd name="connsiteX49" fmla="*/ 14157960 w 23881425"/>
                <a:gd name="connsiteY49" fmla="*/ 36469320 h 37810440"/>
                <a:gd name="connsiteX50" fmla="*/ 15163800 w 23881425"/>
                <a:gd name="connsiteY50" fmla="*/ 36286440 h 37810440"/>
                <a:gd name="connsiteX51" fmla="*/ 17084040 w 23881425"/>
                <a:gd name="connsiteY51" fmla="*/ 36103560 h 37810440"/>
                <a:gd name="connsiteX52" fmla="*/ 18455640 w 23881425"/>
                <a:gd name="connsiteY52" fmla="*/ 35737800 h 37810440"/>
                <a:gd name="connsiteX53" fmla="*/ 18547080 w 23881425"/>
                <a:gd name="connsiteY53" fmla="*/ 34914840 h 37810440"/>
                <a:gd name="connsiteX54" fmla="*/ 18181320 w 23881425"/>
                <a:gd name="connsiteY54" fmla="*/ 32354520 h 37810440"/>
                <a:gd name="connsiteX55" fmla="*/ 17815560 w 23881425"/>
                <a:gd name="connsiteY55" fmla="*/ 31074360 h 37810440"/>
                <a:gd name="connsiteX56" fmla="*/ 18089880 w 23881425"/>
                <a:gd name="connsiteY56" fmla="*/ 29611320 h 37810440"/>
                <a:gd name="connsiteX57" fmla="*/ 18272760 w 23881425"/>
                <a:gd name="connsiteY57" fmla="*/ 26593800 h 37810440"/>
                <a:gd name="connsiteX58" fmla="*/ 17815560 w 23881425"/>
                <a:gd name="connsiteY58" fmla="*/ 26045160 h 37810440"/>
                <a:gd name="connsiteX59" fmla="*/ 18089880 w 23881425"/>
                <a:gd name="connsiteY59" fmla="*/ 25679400 h 37810440"/>
                <a:gd name="connsiteX60" fmla="*/ 18638520 w 23881425"/>
                <a:gd name="connsiteY60" fmla="*/ 27233880 h 37810440"/>
                <a:gd name="connsiteX61" fmla="*/ 18638520 w 23881425"/>
                <a:gd name="connsiteY61" fmla="*/ 28605480 h 37810440"/>
                <a:gd name="connsiteX62" fmla="*/ 19370040 w 23881425"/>
                <a:gd name="connsiteY62" fmla="*/ 34091880 h 37810440"/>
                <a:gd name="connsiteX63" fmla="*/ 19370040 w 23881425"/>
                <a:gd name="connsiteY63" fmla="*/ 35646360 h 37810440"/>
                <a:gd name="connsiteX64" fmla="*/ 19735800 w 23881425"/>
                <a:gd name="connsiteY64" fmla="*/ 35737800 h 37810440"/>
                <a:gd name="connsiteX65" fmla="*/ 18689800 w 23881425"/>
                <a:gd name="connsiteY65" fmla="*/ 36479104 h 37810440"/>
                <a:gd name="connsiteX66" fmla="*/ 19187160 w 23881425"/>
                <a:gd name="connsiteY66" fmla="*/ 37475160 h 37810440"/>
                <a:gd name="connsiteX67" fmla="*/ 21656040 w 23881425"/>
                <a:gd name="connsiteY67" fmla="*/ 37566600 h 37810440"/>
                <a:gd name="connsiteX68" fmla="*/ 23667720 w 23881425"/>
                <a:gd name="connsiteY68" fmla="*/ 36012120 h 37810440"/>
                <a:gd name="connsiteX69" fmla="*/ 22938272 w 23881425"/>
                <a:gd name="connsiteY69" fmla="*/ 34318864 h 37810440"/>
                <a:gd name="connsiteX70" fmla="*/ 22434216 w 23881425"/>
                <a:gd name="connsiteY70" fmla="*/ 32158624 h 37810440"/>
                <a:gd name="connsiteX71" fmla="*/ 22296120 w 23881425"/>
                <a:gd name="connsiteY71" fmla="*/ 27782520 h 37810440"/>
                <a:gd name="connsiteX72" fmla="*/ 21198840 w 23881425"/>
                <a:gd name="connsiteY72" fmla="*/ 25130760 h 37810440"/>
                <a:gd name="connsiteX73" fmla="*/ 21198840 w 23881425"/>
                <a:gd name="connsiteY73" fmla="*/ 21930360 h 37810440"/>
                <a:gd name="connsiteX74" fmla="*/ 21381720 w 23881425"/>
                <a:gd name="connsiteY74" fmla="*/ 18089880 h 37810440"/>
                <a:gd name="connsiteX75" fmla="*/ 21290280 w 23881425"/>
                <a:gd name="connsiteY75" fmla="*/ 16352520 h 37810440"/>
                <a:gd name="connsiteX76" fmla="*/ 21290280 w 23881425"/>
                <a:gd name="connsiteY76" fmla="*/ 14798040 h 37810440"/>
                <a:gd name="connsiteX77" fmla="*/ 21656040 w 23881425"/>
                <a:gd name="connsiteY77" fmla="*/ 12146280 h 37810440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272760 w 23584026"/>
                <a:gd name="connsiteY57" fmla="*/ 26593800 h 37816619"/>
                <a:gd name="connsiteX58" fmla="*/ 17815560 w 23584026"/>
                <a:gd name="connsiteY58" fmla="*/ 26045160 h 37816619"/>
                <a:gd name="connsiteX59" fmla="*/ 18089880 w 23584026"/>
                <a:gd name="connsiteY59" fmla="*/ 25679400 h 37816619"/>
                <a:gd name="connsiteX60" fmla="*/ 18638520 w 23584026"/>
                <a:gd name="connsiteY60" fmla="*/ 27233880 h 37816619"/>
                <a:gd name="connsiteX61" fmla="*/ 18638520 w 23584026"/>
                <a:gd name="connsiteY61" fmla="*/ 28605480 h 37816619"/>
                <a:gd name="connsiteX62" fmla="*/ 19370040 w 23584026"/>
                <a:gd name="connsiteY62" fmla="*/ 34091880 h 37816619"/>
                <a:gd name="connsiteX63" fmla="*/ 19370040 w 23584026"/>
                <a:gd name="connsiteY63" fmla="*/ 35646360 h 37816619"/>
                <a:gd name="connsiteX64" fmla="*/ 19735800 w 23584026"/>
                <a:gd name="connsiteY64" fmla="*/ 35737800 h 37816619"/>
                <a:gd name="connsiteX65" fmla="*/ 18689800 w 23584026"/>
                <a:gd name="connsiteY65" fmla="*/ 36479104 h 37816619"/>
                <a:gd name="connsiteX66" fmla="*/ 19187160 w 23584026"/>
                <a:gd name="connsiteY66" fmla="*/ 37475160 h 37816619"/>
                <a:gd name="connsiteX67" fmla="*/ 21656040 w 23584026"/>
                <a:gd name="connsiteY67" fmla="*/ 37566600 h 37816619"/>
                <a:gd name="connsiteX68" fmla="*/ 23370321 w 23584026"/>
                <a:gd name="connsiteY68" fmla="*/ 35975048 h 37816619"/>
                <a:gd name="connsiteX69" fmla="*/ 22938272 w 23584026"/>
                <a:gd name="connsiteY69" fmla="*/ 34318864 h 37816619"/>
                <a:gd name="connsiteX70" fmla="*/ 22434216 w 23584026"/>
                <a:gd name="connsiteY70" fmla="*/ 32158624 h 37816619"/>
                <a:gd name="connsiteX71" fmla="*/ 22296120 w 23584026"/>
                <a:gd name="connsiteY71" fmla="*/ 27782520 h 37816619"/>
                <a:gd name="connsiteX72" fmla="*/ 21198840 w 23584026"/>
                <a:gd name="connsiteY72" fmla="*/ 25130760 h 37816619"/>
                <a:gd name="connsiteX73" fmla="*/ 21198840 w 23584026"/>
                <a:gd name="connsiteY73" fmla="*/ 21930360 h 37816619"/>
                <a:gd name="connsiteX74" fmla="*/ 21381720 w 23584026"/>
                <a:gd name="connsiteY74" fmla="*/ 18089880 h 37816619"/>
                <a:gd name="connsiteX75" fmla="*/ 21290280 w 23584026"/>
                <a:gd name="connsiteY75" fmla="*/ 16352520 h 37816619"/>
                <a:gd name="connsiteX76" fmla="*/ 21290280 w 23584026"/>
                <a:gd name="connsiteY76" fmla="*/ 14798040 h 37816619"/>
                <a:gd name="connsiteX77" fmla="*/ 21656040 w 23584026"/>
                <a:gd name="connsiteY77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47089 w 23584026"/>
                <a:gd name="connsiteY57" fmla="*/ 26645331 h 37816619"/>
                <a:gd name="connsiteX58" fmla="*/ 17815560 w 23584026"/>
                <a:gd name="connsiteY58" fmla="*/ 26045160 h 37816619"/>
                <a:gd name="connsiteX59" fmla="*/ 18089880 w 23584026"/>
                <a:gd name="connsiteY59" fmla="*/ 25679400 h 37816619"/>
                <a:gd name="connsiteX60" fmla="*/ 18638520 w 23584026"/>
                <a:gd name="connsiteY60" fmla="*/ 27233880 h 37816619"/>
                <a:gd name="connsiteX61" fmla="*/ 18638520 w 23584026"/>
                <a:gd name="connsiteY61" fmla="*/ 28605480 h 37816619"/>
                <a:gd name="connsiteX62" fmla="*/ 19370040 w 23584026"/>
                <a:gd name="connsiteY62" fmla="*/ 34091880 h 37816619"/>
                <a:gd name="connsiteX63" fmla="*/ 19370040 w 23584026"/>
                <a:gd name="connsiteY63" fmla="*/ 35646360 h 37816619"/>
                <a:gd name="connsiteX64" fmla="*/ 19735800 w 23584026"/>
                <a:gd name="connsiteY64" fmla="*/ 35737800 h 37816619"/>
                <a:gd name="connsiteX65" fmla="*/ 18689800 w 23584026"/>
                <a:gd name="connsiteY65" fmla="*/ 36479104 h 37816619"/>
                <a:gd name="connsiteX66" fmla="*/ 19187160 w 23584026"/>
                <a:gd name="connsiteY66" fmla="*/ 37475160 h 37816619"/>
                <a:gd name="connsiteX67" fmla="*/ 21656040 w 23584026"/>
                <a:gd name="connsiteY67" fmla="*/ 37566600 h 37816619"/>
                <a:gd name="connsiteX68" fmla="*/ 23370321 w 23584026"/>
                <a:gd name="connsiteY68" fmla="*/ 35975048 h 37816619"/>
                <a:gd name="connsiteX69" fmla="*/ 22938272 w 23584026"/>
                <a:gd name="connsiteY69" fmla="*/ 34318864 h 37816619"/>
                <a:gd name="connsiteX70" fmla="*/ 22434216 w 23584026"/>
                <a:gd name="connsiteY70" fmla="*/ 32158624 h 37816619"/>
                <a:gd name="connsiteX71" fmla="*/ 22296120 w 23584026"/>
                <a:gd name="connsiteY71" fmla="*/ 27782520 h 37816619"/>
                <a:gd name="connsiteX72" fmla="*/ 21198840 w 23584026"/>
                <a:gd name="connsiteY72" fmla="*/ 25130760 h 37816619"/>
                <a:gd name="connsiteX73" fmla="*/ 21198840 w 23584026"/>
                <a:gd name="connsiteY73" fmla="*/ 21930360 h 37816619"/>
                <a:gd name="connsiteX74" fmla="*/ 21381720 w 23584026"/>
                <a:gd name="connsiteY74" fmla="*/ 18089880 h 37816619"/>
                <a:gd name="connsiteX75" fmla="*/ 21290280 w 23584026"/>
                <a:gd name="connsiteY75" fmla="*/ 16352520 h 37816619"/>
                <a:gd name="connsiteX76" fmla="*/ 21290280 w 23584026"/>
                <a:gd name="connsiteY76" fmla="*/ 14798040 h 37816619"/>
                <a:gd name="connsiteX77" fmla="*/ 21656040 w 23584026"/>
                <a:gd name="connsiteY77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47089 w 23584026"/>
                <a:gd name="connsiteY57" fmla="*/ 26645331 h 37816619"/>
                <a:gd name="connsiteX58" fmla="*/ 17815560 w 23584026"/>
                <a:gd name="connsiteY58" fmla="*/ 26045160 h 37816619"/>
                <a:gd name="connsiteX59" fmla="*/ 18089880 w 23584026"/>
                <a:gd name="connsiteY59" fmla="*/ 25679400 h 37816619"/>
                <a:gd name="connsiteX60" fmla="*/ 18638520 w 23584026"/>
                <a:gd name="connsiteY60" fmla="*/ 27233880 h 37816619"/>
                <a:gd name="connsiteX61" fmla="*/ 18638520 w 23584026"/>
                <a:gd name="connsiteY61" fmla="*/ 28605480 h 37816619"/>
                <a:gd name="connsiteX62" fmla="*/ 19370040 w 23584026"/>
                <a:gd name="connsiteY62" fmla="*/ 34091880 h 37816619"/>
                <a:gd name="connsiteX63" fmla="*/ 19370040 w 23584026"/>
                <a:gd name="connsiteY63" fmla="*/ 35646360 h 37816619"/>
                <a:gd name="connsiteX64" fmla="*/ 19735800 w 23584026"/>
                <a:gd name="connsiteY64" fmla="*/ 35737800 h 37816619"/>
                <a:gd name="connsiteX65" fmla="*/ 18689800 w 23584026"/>
                <a:gd name="connsiteY65" fmla="*/ 36479104 h 37816619"/>
                <a:gd name="connsiteX66" fmla="*/ 19187160 w 23584026"/>
                <a:gd name="connsiteY66" fmla="*/ 37475160 h 37816619"/>
                <a:gd name="connsiteX67" fmla="*/ 21656040 w 23584026"/>
                <a:gd name="connsiteY67" fmla="*/ 37566600 h 37816619"/>
                <a:gd name="connsiteX68" fmla="*/ 23370321 w 23584026"/>
                <a:gd name="connsiteY68" fmla="*/ 35975048 h 37816619"/>
                <a:gd name="connsiteX69" fmla="*/ 22938272 w 23584026"/>
                <a:gd name="connsiteY69" fmla="*/ 34318864 h 37816619"/>
                <a:gd name="connsiteX70" fmla="*/ 22434216 w 23584026"/>
                <a:gd name="connsiteY70" fmla="*/ 32158624 h 37816619"/>
                <a:gd name="connsiteX71" fmla="*/ 22296120 w 23584026"/>
                <a:gd name="connsiteY71" fmla="*/ 27782520 h 37816619"/>
                <a:gd name="connsiteX72" fmla="*/ 21198840 w 23584026"/>
                <a:gd name="connsiteY72" fmla="*/ 25130760 h 37816619"/>
                <a:gd name="connsiteX73" fmla="*/ 21198840 w 23584026"/>
                <a:gd name="connsiteY73" fmla="*/ 21930360 h 37816619"/>
                <a:gd name="connsiteX74" fmla="*/ 21381720 w 23584026"/>
                <a:gd name="connsiteY74" fmla="*/ 18089880 h 37816619"/>
                <a:gd name="connsiteX75" fmla="*/ 21290280 w 23584026"/>
                <a:gd name="connsiteY75" fmla="*/ 16352520 h 37816619"/>
                <a:gd name="connsiteX76" fmla="*/ 21290280 w 23584026"/>
                <a:gd name="connsiteY76" fmla="*/ 14798040 h 37816619"/>
                <a:gd name="connsiteX77" fmla="*/ 21656040 w 23584026"/>
                <a:gd name="connsiteY77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47089 w 23584026"/>
                <a:gd name="connsiteY57" fmla="*/ 26645331 h 37816619"/>
                <a:gd name="connsiteX58" fmla="*/ 17815560 w 23584026"/>
                <a:gd name="connsiteY58" fmla="*/ 26045160 h 37816619"/>
                <a:gd name="connsiteX59" fmla="*/ 18089880 w 23584026"/>
                <a:gd name="connsiteY59" fmla="*/ 25679400 h 37816619"/>
                <a:gd name="connsiteX60" fmla="*/ 18638520 w 23584026"/>
                <a:gd name="connsiteY60" fmla="*/ 27233880 h 37816619"/>
                <a:gd name="connsiteX61" fmla="*/ 18638520 w 23584026"/>
                <a:gd name="connsiteY61" fmla="*/ 28605480 h 37816619"/>
                <a:gd name="connsiteX62" fmla="*/ 19370040 w 23584026"/>
                <a:gd name="connsiteY62" fmla="*/ 34091880 h 37816619"/>
                <a:gd name="connsiteX63" fmla="*/ 19370040 w 23584026"/>
                <a:gd name="connsiteY63" fmla="*/ 35646360 h 37816619"/>
                <a:gd name="connsiteX64" fmla="*/ 19735800 w 23584026"/>
                <a:gd name="connsiteY64" fmla="*/ 35737800 h 37816619"/>
                <a:gd name="connsiteX65" fmla="*/ 18689800 w 23584026"/>
                <a:gd name="connsiteY65" fmla="*/ 36479104 h 37816619"/>
                <a:gd name="connsiteX66" fmla="*/ 19187160 w 23584026"/>
                <a:gd name="connsiteY66" fmla="*/ 37475160 h 37816619"/>
                <a:gd name="connsiteX67" fmla="*/ 21656040 w 23584026"/>
                <a:gd name="connsiteY67" fmla="*/ 37566600 h 37816619"/>
                <a:gd name="connsiteX68" fmla="*/ 23370321 w 23584026"/>
                <a:gd name="connsiteY68" fmla="*/ 35975048 h 37816619"/>
                <a:gd name="connsiteX69" fmla="*/ 22938272 w 23584026"/>
                <a:gd name="connsiteY69" fmla="*/ 34318864 h 37816619"/>
                <a:gd name="connsiteX70" fmla="*/ 22434216 w 23584026"/>
                <a:gd name="connsiteY70" fmla="*/ 32158624 h 37816619"/>
                <a:gd name="connsiteX71" fmla="*/ 22296120 w 23584026"/>
                <a:gd name="connsiteY71" fmla="*/ 27782520 h 37816619"/>
                <a:gd name="connsiteX72" fmla="*/ 21198840 w 23584026"/>
                <a:gd name="connsiteY72" fmla="*/ 25130760 h 37816619"/>
                <a:gd name="connsiteX73" fmla="*/ 21198840 w 23584026"/>
                <a:gd name="connsiteY73" fmla="*/ 21930360 h 37816619"/>
                <a:gd name="connsiteX74" fmla="*/ 21381720 w 23584026"/>
                <a:gd name="connsiteY74" fmla="*/ 18089880 h 37816619"/>
                <a:gd name="connsiteX75" fmla="*/ 21290280 w 23584026"/>
                <a:gd name="connsiteY75" fmla="*/ 16352520 h 37816619"/>
                <a:gd name="connsiteX76" fmla="*/ 21290280 w 23584026"/>
                <a:gd name="connsiteY76" fmla="*/ 14798040 h 37816619"/>
                <a:gd name="connsiteX77" fmla="*/ 21656040 w 23584026"/>
                <a:gd name="connsiteY77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47089 w 23584026"/>
                <a:gd name="connsiteY57" fmla="*/ 26645331 h 37816619"/>
                <a:gd name="connsiteX58" fmla="*/ 17815560 w 23584026"/>
                <a:gd name="connsiteY58" fmla="*/ 26045160 h 37816619"/>
                <a:gd name="connsiteX59" fmla="*/ 18089880 w 23584026"/>
                <a:gd name="connsiteY59" fmla="*/ 25679400 h 37816619"/>
                <a:gd name="connsiteX60" fmla="*/ 18638520 w 23584026"/>
                <a:gd name="connsiteY60" fmla="*/ 27233880 h 37816619"/>
                <a:gd name="connsiteX61" fmla="*/ 18638520 w 23584026"/>
                <a:gd name="connsiteY61" fmla="*/ 28605480 h 37816619"/>
                <a:gd name="connsiteX62" fmla="*/ 19370040 w 23584026"/>
                <a:gd name="connsiteY62" fmla="*/ 34091880 h 37816619"/>
                <a:gd name="connsiteX63" fmla="*/ 19370040 w 23584026"/>
                <a:gd name="connsiteY63" fmla="*/ 35646360 h 37816619"/>
                <a:gd name="connsiteX64" fmla="*/ 19735800 w 23584026"/>
                <a:gd name="connsiteY64" fmla="*/ 35737800 h 37816619"/>
                <a:gd name="connsiteX65" fmla="*/ 18689800 w 23584026"/>
                <a:gd name="connsiteY65" fmla="*/ 36479104 h 37816619"/>
                <a:gd name="connsiteX66" fmla="*/ 19187160 w 23584026"/>
                <a:gd name="connsiteY66" fmla="*/ 37475160 h 37816619"/>
                <a:gd name="connsiteX67" fmla="*/ 21656040 w 23584026"/>
                <a:gd name="connsiteY67" fmla="*/ 37566600 h 37816619"/>
                <a:gd name="connsiteX68" fmla="*/ 23370321 w 23584026"/>
                <a:gd name="connsiteY68" fmla="*/ 35975048 h 37816619"/>
                <a:gd name="connsiteX69" fmla="*/ 22938272 w 23584026"/>
                <a:gd name="connsiteY69" fmla="*/ 34318864 h 37816619"/>
                <a:gd name="connsiteX70" fmla="*/ 22434216 w 23584026"/>
                <a:gd name="connsiteY70" fmla="*/ 32158624 h 37816619"/>
                <a:gd name="connsiteX71" fmla="*/ 22296120 w 23584026"/>
                <a:gd name="connsiteY71" fmla="*/ 27782520 h 37816619"/>
                <a:gd name="connsiteX72" fmla="*/ 21198840 w 23584026"/>
                <a:gd name="connsiteY72" fmla="*/ 25130760 h 37816619"/>
                <a:gd name="connsiteX73" fmla="*/ 21198840 w 23584026"/>
                <a:gd name="connsiteY73" fmla="*/ 21930360 h 37816619"/>
                <a:gd name="connsiteX74" fmla="*/ 21381720 w 23584026"/>
                <a:gd name="connsiteY74" fmla="*/ 18089880 h 37816619"/>
                <a:gd name="connsiteX75" fmla="*/ 21290280 w 23584026"/>
                <a:gd name="connsiteY75" fmla="*/ 16352520 h 37816619"/>
                <a:gd name="connsiteX76" fmla="*/ 21290280 w 23584026"/>
                <a:gd name="connsiteY76" fmla="*/ 14798040 h 37816619"/>
                <a:gd name="connsiteX77" fmla="*/ 21656040 w 23584026"/>
                <a:gd name="connsiteY77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14626 w 23584026"/>
                <a:gd name="connsiteY57" fmla="*/ 27186141 h 37816619"/>
                <a:gd name="connsiteX58" fmla="*/ 17815560 w 23584026"/>
                <a:gd name="connsiteY58" fmla="*/ 26045160 h 37816619"/>
                <a:gd name="connsiteX59" fmla="*/ 18089880 w 23584026"/>
                <a:gd name="connsiteY59" fmla="*/ 25679400 h 37816619"/>
                <a:gd name="connsiteX60" fmla="*/ 18638520 w 23584026"/>
                <a:gd name="connsiteY60" fmla="*/ 27233880 h 37816619"/>
                <a:gd name="connsiteX61" fmla="*/ 18638520 w 23584026"/>
                <a:gd name="connsiteY61" fmla="*/ 28605480 h 37816619"/>
                <a:gd name="connsiteX62" fmla="*/ 19370040 w 23584026"/>
                <a:gd name="connsiteY62" fmla="*/ 34091880 h 37816619"/>
                <a:gd name="connsiteX63" fmla="*/ 19370040 w 23584026"/>
                <a:gd name="connsiteY63" fmla="*/ 35646360 h 37816619"/>
                <a:gd name="connsiteX64" fmla="*/ 19735800 w 23584026"/>
                <a:gd name="connsiteY64" fmla="*/ 35737800 h 37816619"/>
                <a:gd name="connsiteX65" fmla="*/ 18689800 w 23584026"/>
                <a:gd name="connsiteY65" fmla="*/ 36479104 h 37816619"/>
                <a:gd name="connsiteX66" fmla="*/ 19187160 w 23584026"/>
                <a:gd name="connsiteY66" fmla="*/ 37475160 h 37816619"/>
                <a:gd name="connsiteX67" fmla="*/ 21656040 w 23584026"/>
                <a:gd name="connsiteY67" fmla="*/ 37566600 h 37816619"/>
                <a:gd name="connsiteX68" fmla="*/ 23370321 w 23584026"/>
                <a:gd name="connsiteY68" fmla="*/ 35975048 h 37816619"/>
                <a:gd name="connsiteX69" fmla="*/ 22938272 w 23584026"/>
                <a:gd name="connsiteY69" fmla="*/ 34318864 h 37816619"/>
                <a:gd name="connsiteX70" fmla="*/ 22434216 w 23584026"/>
                <a:gd name="connsiteY70" fmla="*/ 32158624 h 37816619"/>
                <a:gd name="connsiteX71" fmla="*/ 22296120 w 23584026"/>
                <a:gd name="connsiteY71" fmla="*/ 27782520 h 37816619"/>
                <a:gd name="connsiteX72" fmla="*/ 21198840 w 23584026"/>
                <a:gd name="connsiteY72" fmla="*/ 25130760 h 37816619"/>
                <a:gd name="connsiteX73" fmla="*/ 21198840 w 23584026"/>
                <a:gd name="connsiteY73" fmla="*/ 21930360 h 37816619"/>
                <a:gd name="connsiteX74" fmla="*/ 21381720 w 23584026"/>
                <a:gd name="connsiteY74" fmla="*/ 18089880 h 37816619"/>
                <a:gd name="connsiteX75" fmla="*/ 21290280 w 23584026"/>
                <a:gd name="connsiteY75" fmla="*/ 16352520 h 37816619"/>
                <a:gd name="connsiteX76" fmla="*/ 21290280 w 23584026"/>
                <a:gd name="connsiteY76" fmla="*/ 14798040 h 37816619"/>
                <a:gd name="connsiteX77" fmla="*/ 21656040 w 23584026"/>
                <a:gd name="connsiteY77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14626 w 23584026"/>
                <a:gd name="connsiteY57" fmla="*/ 27186141 h 37816619"/>
                <a:gd name="connsiteX58" fmla="*/ 18089880 w 23584026"/>
                <a:gd name="connsiteY58" fmla="*/ 25679400 h 37816619"/>
                <a:gd name="connsiteX59" fmla="*/ 18638520 w 23584026"/>
                <a:gd name="connsiteY59" fmla="*/ 27233880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98840 w 23584026"/>
                <a:gd name="connsiteY71" fmla="*/ 25130760 h 37816619"/>
                <a:gd name="connsiteX72" fmla="*/ 21198840 w 23584026"/>
                <a:gd name="connsiteY72" fmla="*/ 21930360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14626 w 23584026"/>
                <a:gd name="connsiteY57" fmla="*/ 27186141 h 37816619"/>
                <a:gd name="connsiteX58" fmla="*/ 17789991 w 23584026"/>
                <a:gd name="connsiteY58" fmla="*/ 25762935 h 37816619"/>
                <a:gd name="connsiteX59" fmla="*/ 18638520 w 23584026"/>
                <a:gd name="connsiteY59" fmla="*/ 27233880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98840 w 23584026"/>
                <a:gd name="connsiteY71" fmla="*/ 25130760 h 37816619"/>
                <a:gd name="connsiteX72" fmla="*/ 21198840 w 23584026"/>
                <a:gd name="connsiteY72" fmla="*/ 21930360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14626 w 23584026"/>
                <a:gd name="connsiteY57" fmla="*/ 27186141 h 37816619"/>
                <a:gd name="connsiteX58" fmla="*/ 17789991 w 23584026"/>
                <a:gd name="connsiteY58" fmla="*/ 25762935 h 37816619"/>
                <a:gd name="connsiteX59" fmla="*/ 18638520 w 23584026"/>
                <a:gd name="connsiteY59" fmla="*/ 27233880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98840 w 23584026"/>
                <a:gd name="connsiteY71" fmla="*/ 25130760 h 37816619"/>
                <a:gd name="connsiteX72" fmla="*/ 21198840 w 23584026"/>
                <a:gd name="connsiteY72" fmla="*/ 21930360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14626 w 23584026"/>
                <a:gd name="connsiteY57" fmla="*/ 27186141 h 37816619"/>
                <a:gd name="connsiteX58" fmla="*/ 17984772 w 23584026"/>
                <a:gd name="connsiteY58" fmla="*/ 25617710 h 37816619"/>
                <a:gd name="connsiteX59" fmla="*/ 18638520 w 23584026"/>
                <a:gd name="connsiteY59" fmla="*/ 27233880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98840 w 23584026"/>
                <a:gd name="connsiteY71" fmla="*/ 25130760 h 37816619"/>
                <a:gd name="connsiteX72" fmla="*/ 21198840 w 23584026"/>
                <a:gd name="connsiteY72" fmla="*/ 21930360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14626 w 23584026"/>
                <a:gd name="connsiteY57" fmla="*/ 27186141 h 37816619"/>
                <a:gd name="connsiteX58" fmla="*/ 18179553 w 23584026"/>
                <a:gd name="connsiteY58" fmla="*/ 25617710 h 37816619"/>
                <a:gd name="connsiteX59" fmla="*/ 18638520 w 23584026"/>
                <a:gd name="connsiteY59" fmla="*/ 27233880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98840 w 23584026"/>
                <a:gd name="connsiteY71" fmla="*/ 25130760 h 37816619"/>
                <a:gd name="connsiteX72" fmla="*/ 21198840 w 23584026"/>
                <a:gd name="connsiteY72" fmla="*/ 21930360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14626 w 23584026"/>
                <a:gd name="connsiteY57" fmla="*/ 27186141 h 37816619"/>
                <a:gd name="connsiteX58" fmla="*/ 17919845 w 23584026"/>
                <a:gd name="connsiteY58" fmla="*/ 25617710 h 37816619"/>
                <a:gd name="connsiteX59" fmla="*/ 18638520 w 23584026"/>
                <a:gd name="connsiteY59" fmla="*/ 27233880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98840 w 23584026"/>
                <a:gd name="connsiteY71" fmla="*/ 25130760 h 37816619"/>
                <a:gd name="connsiteX72" fmla="*/ 21198840 w 23584026"/>
                <a:gd name="connsiteY72" fmla="*/ 21930360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14626 w 23584026"/>
                <a:gd name="connsiteY57" fmla="*/ 27186141 h 37816619"/>
                <a:gd name="connsiteX58" fmla="*/ 18309407 w 23584026"/>
                <a:gd name="connsiteY58" fmla="*/ 25617710 h 37816619"/>
                <a:gd name="connsiteX59" fmla="*/ 18638520 w 23584026"/>
                <a:gd name="connsiteY59" fmla="*/ 27233880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98840 w 23584026"/>
                <a:gd name="connsiteY71" fmla="*/ 25130760 h 37816619"/>
                <a:gd name="connsiteX72" fmla="*/ 21198840 w 23584026"/>
                <a:gd name="connsiteY72" fmla="*/ 21930360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14626 w 23584026"/>
                <a:gd name="connsiteY57" fmla="*/ 27186141 h 37816619"/>
                <a:gd name="connsiteX58" fmla="*/ 18698969 w 23584026"/>
                <a:gd name="connsiteY58" fmla="*/ 25559620 h 37816619"/>
                <a:gd name="connsiteX59" fmla="*/ 18638520 w 23584026"/>
                <a:gd name="connsiteY59" fmla="*/ 27233880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98840 w 23584026"/>
                <a:gd name="connsiteY71" fmla="*/ 25130760 h 37816619"/>
                <a:gd name="connsiteX72" fmla="*/ 21198840 w 23584026"/>
                <a:gd name="connsiteY72" fmla="*/ 21930360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14626 w 23584026"/>
                <a:gd name="connsiteY57" fmla="*/ 27186141 h 37816619"/>
                <a:gd name="connsiteX58" fmla="*/ 18082162 w 23584026"/>
                <a:gd name="connsiteY58" fmla="*/ 25559620 h 37816619"/>
                <a:gd name="connsiteX59" fmla="*/ 18638520 w 23584026"/>
                <a:gd name="connsiteY59" fmla="*/ 27233880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98840 w 23584026"/>
                <a:gd name="connsiteY71" fmla="*/ 25130760 h 37816619"/>
                <a:gd name="connsiteX72" fmla="*/ 21198840 w 23584026"/>
                <a:gd name="connsiteY72" fmla="*/ 21930360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14626 w 23584026"/>
                <a:gd name="connsiteY57" fmla="*/ 27186141 h 37816619"/>
                <a:gd name="connsiteX58" fmla="*/ 18082162 w 23584026"/>
                <a:gd name="connsiteY58" fmla="*/ 25559620 h 37816619"/>
                <a:gd name="connsiteX59" fmla="*/ 18638520 w 23584026"/>
                <a:gd name="connsiteY59" fmla="*/ 27233880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98840 w 23584026"/>
                <a:gd name="connsiteY71" fmla="*/ 25130760 h 37816619"/>
                <a:gd name="connsiteX72" fmla="*/ 21198840 w 23584026"/>
                <a:gd name="connsiteY72" fmla="*/ 21930360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14626 w 23584026"/>
                <a:gd name="connsiteY57" fmla="*/ 27186141 h 37816619"/>
                <a:gd name="connsiteX58" fmla="*/ 18082162 w 23584026"/>
                <a:gd name="connsiteY58" fmla="*/ 25559620 h 37816619"/>
                <a:gd name="connsiteX59" fmla="*/ 18638520 w 23584026"/>
                <a:gd name="connsiteY59" fmla="*/ 27233880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98840 w 23584026"/>
                <a:gd name="connsiteY71" fmla="*/ 25130760 h 37816619"/>
                <a:gd name="connsiteX72" fmla="*/ 21198840 w 23584026"/>
                <a:gd name="connsiteY72" fmla="*/ 21930360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14626 w 23584026"/>
                <a:gd name="connsiteY57" fmla="*/ 27186141 h 37816619"/>
                <a:gd name="connsiteX58" fmla="*/ 18082162 w 23584026"/>
                <a:gd name="connsiteY58" fmla="*/ 25559620 h 37816619"/>
                <a:gd name="connsiteX59" fmla="*/ 18638520 w 23584026"/>
                <a:gd name="connsiteY59" fmla="*/ 27233880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98840 w 23584026"/>
                <a:gd name="connsiteY71" fmla="*/ 25130760 h 37816619"/>
                <a:gd name="connsiteX72" fmla="*/ 21198840 w 23584026"/>
                <a:gd name="connsiteY72" fmla="*/ 21930360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14626 w 23584026"/>
                <a:gd name="connsiteY57" fmla="*/ 27186141 h 37816619"/>
                <a:gd name="connsiteX58" fmla="*/ 18244480 w 23584026"/>
                <a:gd name="connsiteY58" fmla="*/ 25501530 h 37816619"/>
                <a:gd name="connsiteX59" fmla="*/ 18638520 w 23584026"/>
                <a:gd name="connsiteY59" fmla="*/ 27233880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98840 w 23584026"/>
                <a:gd name="connsiteY71" fmla="*/ 25130760 h 37816619"/>
                <a:gd name="connsiteX72" fmla="*/ 21198840 w 23584026"/>
                <a:gd name="connsiteY72" fmla="*/ 21930360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14626 w 23584026"/>
                <a:gd name="connsiteY57" fmla="*/ 27186141 h 37816619"/>
                <a:gd name="connsiteX58" fmla="*/ 18082162 w 23584026"/>
                <a:gd name="connsiteY58" fmla="*/ 25501530 h 37816619"/>
                <a:gd name="connsiteX59" fmla="*/ 18638520 w 23584026"/>
                <a:gd name="connsiteY59" fmla="*/ 27233880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98840 w 23584026"/>
                <a:gd name="connsiteY71" fmla="*/ 25130760 h 37816619"/>
                <a:gd name="connsiteX72" fmla="*/ 21198840 w 23584026"/>
                <a:gd name="connsiteY72" fmla="*/ 21930360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14626 w 23584026"/>
                <a:gd name="connsiteY57" fmla="*/ 27186141 h 37816619"/>
                <a:gd name="connsiteX58" fmla="*/ 18082162 w 23584026"/>
                <a:gd name="connsiteY58" fmla="*/ 25501530 h 37816619"/>
                <a:gd name="connsiteX59" fmla="*/ 18638520 w 23584026"/>
                <a:gd name="connsiteY59" fmla="*/ 27233880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98840 w 23584026"/>
                <a:gd name="connsiteY71" fmla="*/ 25130760 h 37816619"/>
                <a:gd name="connsiteX72" fmla="*/ 21198840 w 23584026"/>
                <a:gd name="connsiteY72" fmla="*/ 21930360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14626 w 23584026"/>
                <a:gd name="connsiteY57" fmla="*/ 27186141 h 37816619"/>
                <a:gd name="connsiteX58" fmla="*/ 18082162 w 23584026"/>
                <a:gd name="connsiteY58" fmla="*/ 25501530 h 37816619"/>
                <a:gd name="connsiteX59" fmla="*/ 18638520 w 23584026"/>
                <a:gd name="connsiteY59" fmla="*/ 27233880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98840 w 23584026"/>
                <a:gd name="connsiteY71" fmla="*/ 25130760 h 37816619"/>
                <a:gd name="connsiteX72" fmla="*/ 21198840 w 23584026"/>
                <a:gd name="connsiteY72" fmla="*/ 21930360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14626 w 23584026"/>
                <a:gd name="connsiteY57" fmla="*/ 27186141 h 37816619"/>
                <a:gd name="connsiteX58" fmla="*/ 18082162 w 23584026"/>
                <a:gd name="connsiteY58" fmla="*/ 25501530 h 37816619"/>
                <a:gd name="connsiteX59" fmla="*/ 18638520 w 23584026"/>
                <a:gd name="connsiteY59" fmla="*/ 27233880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98840 w 23584026"/>
                <a:gd name="connsiteY71" fmla="*/ 25130760 h 37816619"/>
                <a:gd name="connsiteX72" fmla="*/ 21198840 w 23584026"/>
                <a:gd name="connsiteY72" fmla="*/ 21930360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14626 w 23584026"/>
                <a:gd name="connsiteY57" fmla="*/ 27186141 h 37816619"/>
                <a:gd name="connsiteX58" fmla="*/ 18082162 w 23584026"/>
                <a:gd name="connsiteY58" fmla="*/ 25501530 h 37816619"/>
                <a:gd name="connsiteX59" fmla="*/ 18638520 w 23584026"/>
                <a:gd name="connsiteY59" fmla="*/ 27233880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98840 w 23584026"/>
                <a:gd name="connsiteY71" fmla="*/ 25130760 h 37816619"/>
                <a:gd name="connsiteX72" fmla="*/ 21198840 w 23584026"/>
                <a:gd name="connsiteY72" fmla="*/ 21930360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14626 w 23584026"/>
                <a:gd name="connsiteY57" fmla="*/ 27186141 h 37816619"/>
                <a:gd name="connsiteX58" fmla="*/ 18082162 w 23584026"/>
                <a:gd name="connsiteY58" fmla="*/ 25501530 h 37816619"/>
                <a:gd name="connsiteX59" fmla="*/ 18638520 w 23584026"/>
                <a:gd name="connsiteY59" fmla="*/ 27233880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98840 w 23584026"/>
                <a:gd name="connsiteY71" fmla="*/ 25130760 h 37816619"/>
                <a:gd name="connsiteX72" fmla="*/ 21198840 w 23584026"/>
                <a:gd name="connsiteY72" fmla="*/ 21930360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14626 w 23584026"/>
                <a:gd name="connsiteY57" fmla="*/ 27186141 h 37816619"/>
                <a:gd name="connsiteX58" fmla="*/ 18082162 w 23584026"/>
                <a:gd name="connsiteY58" fmla="*/ 25501530 h 37816619"/>
                <a:gd name="connsiteX59" fmla="*/ 18638520 w 23584026"/>
                <a:gd name="connsiteY59" fmla="*/ 27233880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98840 w 23584026"/>
                <a:gd name="connsiteY71" fmla="*/ 25130760 h 37816619"/>
                <a:gd name="connsiteX72" fmla="*/ 21198840 w 23584026"/>
                <a:gd name="connsiteY72" fmla="*/ 21930360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14626 w 23584026"/>
                <a:gd name="connsiteY57" fmla="*/ 27186141 h 37816619"/>
                <a:gd name="connsiteX58" fmla="*/ 18082162 w 23584026"/>
                <a:gd name="connsiteY58" fmla="*/ 25501530 h 37816619"/>
                <a:gd name="connsiteX59" fmla="*/ 18638520 w 23584026"/>
                <a:gd name="connsiteY59" fmla="*/ 27233880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98840 w 23584026"/>
                <a:gd name="connsiteY71" fmla="*/ 25130760 h 37816619"/>
                <a:gd name="connsiteX72" fmla="*/ 21198840 w 23584026"/>
                <a:gd name="connsiteY72" fmla="*/ 21930360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14626 w 23584026"/>
                <a:gd name="connsiteY57" fmla="*/ 27186141 h 37816619"/>
                <a:gd name="connsiteX58" fmla="*/ 18082162 w 23584026"/>
                <a:gd name="connsiteY58" fmla="*/ 25501530 h 37816619"/>
                <a:gd name="connsiteX59" fmla="*/ 18638520 w 23584026"/>
                <a:gd name="connsiteY59" fmla="*/ 27233880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98840 w 23584026"/>
                <a:gd name="connsiteY71" fmla="*/ 25130760 h 37816619"/>
                <a:gd name="connsiteX72" fmla="*/ 21198840 w 23584026"/>
                <a:gd name="connsiteY72" fmla="*/ 21930360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14626 w 23584026"/>
                <a:gd name="connsiteY57" fmla="*/ 27186141 h 37816619"/>
                <a:gd name="connsiteX58" fmla="*/ 18082162 w 23584026"/>
                <a:gd name="connsiteY58" fmla="*/ 25501530 h 37816619"/>
                <a:gd name="connsiteX59" fmla="*/ 18638520 w 23584026"/>
                <a:gd name="connsiteY59" fmla="*/ 27233880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98840 w 23584026"/>
                <a:gd name="connsiteY71" fmla="*/ 25130760 h 37816619"/>
                <a:gd name="connsiteX72" fmla="*/ 21198840 w 23584026"/>
                <a:gd name="connsiteY72" fmla="*/ 21930360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14626 w 23584026"/>
                <a:gd name="connsiteY57" fmla="*/ 27186141 h 37816619"/>
                <a:gd name="connsiteX58" fmla="*/ 18082162 w 23584026"/>
                <a:gd name="connsiteY58" fmla="*/ 25501530 h 37816619"/>
                <a:gd name="connsiteX59" fmla="*/ 18638520 w 23584026"/>
                <a:gd name="connsiteY59" fmla="*/ 27233880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98840 w 23584026"/>
                <a:gd name="connsiteY71" fmla="*/ 25130760 h 37816619"/>
                <a:gd name="connsiteX72" fmla="*/ 21198840 w 23584026"/>
                <a:gd name="connsiteY72" fmla="*/ 21930360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14626 w 23584026"/>
                <a:gd name="connsiteY57" fmla="*/ 27186141 h 37816619"/>
                <a:gd name="connsiteX58" fmla="*/ 18082162 w 23584026"/>
                <a:gd name="connsiteY58" fmla="*/ 25501530 h 37816619"/>
                <a:gd name="connsiteX59" fmla="*/ 18638520 w 23584026"/>
                <a:gd name="connsiteY59" fmla="*/ 27233880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98840 w 23584026"/>
                <a:gd name="connsiteY71" fmla="*/ 25130760 h 37816619"/>
                <a:gd name="connsiteX72" fmla="*/ 21198840 w 23584026"/>
                <a:gd name="connsiteY72" fmla="*/ 21930360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14626 w 23584026"/>
                <a:gd name="connsiteY57" fmla="*/ 27186141 h 37816619"/>
                <a:gd name="connsiteX58" fmla="*/ 18082162 w 23584026"/>
                <a:gd name="connsiteY58" fmla="*/ 25501530 h 37816619"/>
                <a:gd name="connsiteX59" fmla="*/ 18638520 w 23584026"/>
                <a:gd name="connsiteY59" fmla="*/ 27233880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98840 w 23584026"/>
                <a:gd name="connsiteY71" fmla="*/ 25130760 h 37816619"/>
                <a:gd name="connsiteX72" fmla="*/ 21198840 w 23584026"/>
                <a:gd name="connsiteY72" fmla="*/ 21930360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14626 w 23584026"/>
                <a:gd name="connsiteY57" fmla="*/ 27186141 h 37816619"/>
                <a:gd name="connsiteX58" fmla="*/ 17919845 w 23584026"/>
                <a:gd name="connsiteY58" fmla="*/ 25501530 h 37816619"/>
                <a:gd name="connsiteX59" fmla="*/ 18638520 w 23584026"/>
                <a:gd name="connsiteY59" fmla="*/ 27233880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98840 w 23584026"/>
                <a:gd name="connsiteY71" fmla="*/ 25130760 h 37816619"/>
                <a:gd name="connsiteX72" fmla="*/ 21198840 w 23584026"/>
                <a:gd name="connsiteY72" fmla="*/ 21930360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14626 w 23584026"/>
                <a:gd name="connsiteY57" fmla="*/ 27186141 h 37816619"/>
                <a:gd name="connsiteX58" fmla="*/ 17919845 w 23584026"/>
                <a:gd name="connsiteY58" fmla="*/ 25501530 h 37816619"/>
                <a:gd name="connsiteX59" fmla="*/ 18638520 w 23584026"/>
                <a:gd name="connsiteY59" fmla="*/ 27233880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98840 w 23584026"/>
                <a:gd name="connsiteY71" fmla="*/ 25130760 h 37816619"/>
                <a:gd name="connsiteX72" fmla="*/ 21198840 w 23584026"/>
                <a:gd name="connsiteY72" fmla="*/ 21930360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14626 w 23584026"/>
                <a:gd name="connsiteY57" fmla="*/ 27186141 h 37816619"/>
                <a:gd name="connsiteX58" fmla="*/ 17692601 w 23584026"/>
                <a:gd name="connsiteY58" fmla="*/ 25501530 h 37816619"/>
                <a:gd name="connsiteX59" fmla="*/ 18638520 w 23584026"/>
                <a:gd name="connsiteY59" fmla="*/ 27233880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98840 w 23584026"/>
                <a:gd name="connsiteY71" fmla="*/ 25130760 h 37816619"/>
                <a:gd name="connsiteX72" fmla="*/ 21198840 w 23584026"/>
                <a:gd name="connsiteY72" fmla="*/ 21930360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14626 w 23584026"/>
                <a:gd name="connsiteY57" fmla="*/ 27186141 h 37816619"/>
                <a:gd name="connsiteX58" fmla="*/ 17530283 w 23584026"/>
                <a:gd name="connsiteY58" fmla="*/ 25501530 h 37816619"/>
                <a:gd name="connsiteX59" fmla="*/ 18638520 w 23584026"/>
                <a:gd name="connsiteY59" fmla="*/ 27233880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98840 w 23584026"/>
                <a:gd name="connsiteY71" fmla="*/ 25130760 h 37816619"/>
                <a:gd name="connsiteX72" fmla="*/ 21198840 w 23584026"/>
                <a:gd name="connsiteY72" fmla="*/ 21930360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14626 w 23584026"/>
                <a:gd name="connsiteY57" fmla="*/ 27186141 h 37816619"/>
                <a:gd name="connsiteX58" fmla="*/ 17692601 w 23584026"/>
                <a:gd name="connsiteY58" fmla="*/ 25443440 h 37816619"/>
                <a:gd name="connsiteX59" fmla="*/ 18638520 w 23584026"/>
                <a:gd name="connsiteY59" fmla="*/ 27233880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98840 w 23584026"/>
                <a:gd name="connsiteY71" fmla="*/ 25130760 h 37816619"/>
                <a:gd name="connsiteX72" fmla="*/ 21198840 w 23584026"/>
                <a:gd name="connsiteY72" fmla="*/ 21930360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14626 w 23584026"/>
                <a:gd name="connsiteY57" fmla="*/ 27186141 h 37816619"/>
                <a:gd name="connsiteX58" fmla="*/ 17692601 w 23584026"/>
                <a:gd name="connsiteY58" fmla="*/ 25443440 h 37816619"/>
                <a:gd name="connsiteX59" fmla="*/ 18638520 w 23584026"/>
                <a:gd name="connsiteY59" fmla="*/ 27233880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98840 w 23584026"/>
                <a:gd name="connsiteY71" fmla="*/ 25130760 h 37816619"/>
                <a:gd name="connsiteX72" fmla="*/ 21198840 w 23584026"/>
                <a:gd name="connsiteY72" fmla="*/ 21930360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14626 w 23584026"/>
                <a:gd name="connsiteY57" fmla="*/ 27186141 h 37816619"/>
                <a:gd name="connsiteX58" fmla="*/ 17692601 w 23584026"/>
                <a:gd name="connsiteY58" fmla="*/ 25443440 h 37816619"/>
                <a:gd name="connsiteX59" fmla="*/ 18638520 w 23584026"/>
                <a:gd name="connsiteY59" fmla="*/ 27233880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98840 w 23584026"/>
                <a:gd name="connsiteY71" fmla="*/ 25130760 h 37816619"/>
                <a:gd name="connsiteX72" fmla="*/ 21198840 w 23584026"/>
                <a:gd name="connsiteY72" fmla="*/ 21930360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14626 w 23584026"/>
                <a:gd name="connsiteY57" fmla="*/ 27186141 h 37816619"/>
                <a:gd name="connsiteX58" fmla="*/ 17692601 w 23584026"/>
                <a:gd name="connsiteY58" fmla="*/ 25443440 h 37816619"/>
                <a:gd name="connsiteX59" fmla="*/ 18638520 w 23584026"/>
                <a:gd name="connsiteY59" fmla="*/ 27233880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98840 w 23584026"/>
                <a:gd name="connsiteY71" fmla="*/ 25130760 h 37816619"/>
                <a:gd name="connsiteX72" fmla="*/ 21198840 w 23584026"/>
                <a:gd name="connsiteY72" fmla="*/ 21930360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14626 w 23584026"/>
                <a:gd name="connsiteY57" fmla="*/ 27186141 h 37816619"/>
                <a:gd name="connsiteX58" fmla="*/ 17692601 w 23584026"/>
                <a:gd name="connsiteY58" fmla="*/ 25443440 h 37816619"/>
                <a:gd name="connsiteX59" fmla="*/ 18638520 w 23584026"/>
                <a:gd name="connsiteY59" fmla="*/ 27233880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98840 w 23584026"/>
                <a:gd name="connsiteY71" fmla="*/ 25130760 h 37816619"/>
                <a:gd name="connsiteX72" fmla="*/ 21198840 w 23584026"/>
                <a:gd name="connsiteY72" fmla="*/ 21930360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14626 w 23584026"/>
                <a:gd name="connsiteY57" fmla="*/ 27186141 h 37816619"/>
                <a:gd name="connsiteX58" fmla="*/ 17692601 w 23584026"/>
                <a:gd name="connsiteY58" fmla="*/ 25443440 h 37816619"/>
                <a:gd name="connsiteX59" fmla="*/ 18638520 w 23584026"/>
                <a:gd name="connsiteY59" fmla="*/ 27233880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98840 w 23584026"/>
                <a:gd name="connsiteY71" fmla="*/ 25130760 h 37816619"/>
                <a:gd name="connsiteX72" fmla="*/ 21198840 w 23584026"/>
                <a:gd name="connsiteY72" fmla="*/ 21930360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14626 w 23584026"/>
                <a:gd name="connsiteY57" fmla="*/ 27186141 h 37816619"/>
                <a:gd name="connsiteX58" fmla="*/ 17692601 w 23584026"/>
                <a:gd name="connsiteY58" fmla="*/ 25443440 h 37816619"/>
                <a:gd name="connsiteX59" fmla="*/ 18638520 w 23584026"/>
                <a:gd name="connsiteY59" fmla="*/ 27233880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98840 w 23584026"/>
                <a:gd name="connsiteY71" fmla="*/ 25130760 h 37816619"/>
                <a:gd name="connsiteX72" fmla="*/ 21198840 w 23584026"/>
                <a:gd name="connsiteY72" fmla="*/ 21930360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14626 w 23584026"/>
                <a:gd name="connsiteY57" fmla="*/ 27186141 h 37816619"/>
                <a:gd name="connsiteX58" fmla="*/ 17692601 w 23584026"/>
                <a:gd name="connsiteY58" fmla="*/ 25443440 h 37816619"/>
                <a:gd name="connsiteX59" fmla="*/ 18638520 w 23584026"/>
                <a:gd name="connsiteY59" fmla="*/ 27233880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98840 w 23584026"/>
                <a:gd name="connsiteY71" fmla="*/ 25130760 h 37816619"/>
                <a:gd name="connsiteX72" fmla="*/ 21198840 w 23584026"/>
                <a:gd name="connsiteY72" fmla="*/ 21930360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14626 w 23584026"/>
                <a:gd name="connsiteY57" fmla="*/ 27186141 h 37816619"/>
                <a:gd name="connsiteX58" fmla="*/ 17692601 w 23584026"/>
                <a:gd name="connsiteY58" fmla="*/ 25443440 h 37816619"/>
                <a:gd name="connsiteX59" fmla="*/ 18638520 w 23584026"/>
                <a:gd name="connsiteY59" fmla="*/ 27233880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263584 w 23584026"/>
                <a:gd name="connsiteY71" fmla="*/ 24949674 h 37816619"/>
                <a:gd name="connsiteX72" fmla="*/ 21198840 w 23584026"/>
                <a:gd name="connsiteY72" fmla="*/ 21930360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14626 w 23584026"/>
                <a:gd name="connsiteY57" fmla="*/ 27186141 h 37816619"/>
                <a:gd name="connsiteX58" fmla="*/ 17692601 w 23584026"/>
                <a:gd name="connsiteY58" fmla="*/ 25443440 h 37816619"/>
                <a:gd name="connsiteX59" fmla="*/ 18638520 w 23584026"/>
                <a:gd name="connsiteY59" fmla="*/ 27233880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360975 w 23584026"/>
                <a:gd name="connsiteY71" fmla="*/ 24746359 h 37816619"/>
                <a:gd name="connsiteX72" fmla="*/ 21198840 w 23584026"/>
                <a:gd name="connsiteY72" fmla="*/ 21930360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14626 w 23584026"/>
                <a:gd name="connsiteY57" fmla="*/ 27186141 h 37816619"/>
                <a:gd name="connsiteX58" fmla="*/ 17692601 w 23584026"/>
                <a:gd name="connsiteY58" fmla="*/ 25443440 h 37816619"/>
                <a:gd name="connsiteX59" fmla="*/ 18638520 w 23584026"/>
                <a:gd name="connsiteY59" fmla="*/ 27233880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360975 w 23584026"/>
                <a:gd name="connsiteY71" fmla="*/ 24746359 h 37816619"/>
                <a:gd name="connsiteX72" fmla="*/ 21198840 w 23584026"/>
                <a:gd name="connsiteY72" fmla="*/ 21930360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14626 w 23584026"/>
                <a:gd name="connsiteY57" fmla="*/ 27186141 h 37816619"/>
                <a:gd name="connsiteX58" fmla="*/ 17692601 w 23584026"/>
                <a:gd name="connsiteY58" fmla="*/ 25443440 h 37816619"/>
                <a:gd name="connsiteX59" fmla="*/ 18638520 w 23584026"/>
                <a:gd name="connsiteY59" fmla="*/ 27233880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01267 w 23584026"/>
                <a:gd name="connsiteY71" fmla="*/ 23962143 h 37816619"/>
                <a:gd name="connsiteX72" fmla="*/ 21198840 w 23584026"/>
                <a:gd name="connsiteY72" fmla="*/ 21930360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14626 w 23584026"/>
                <a:gd name="connsiteY57" fmla="*/ 27186141 h 37816619"/>
                <a:gd name="connsiteX58" fmla="*/ 17692601 w 23584026"/>
                <a:gd name="connsiteY58" fmla="*/ 25443440 h 37816619"/>
                <a:gd name="connsiteX59" fmla="*/ 18638520 w 23584026"/>
                <a:gd name="connsiteY59" fmla="*/ 27233880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01267 w 23584026"/>
                <a:gd name="connsiteY71" fmla="*/ 23962143 h 37816619"/>
                <a:gd name="connsiteX72" fmla="*/ 21198840 w 23584026"/>
                <a:gd name="connsiteY72" fmla="*/ 21930360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14626 w 23584026"/>
                <a:gd name="connsiteY57" fmla="*/ 27186141 h 37816619"/>
                <a:gd name="connsiteX58" fmla="*/ 17692601 w 23584026"/>
                <a:gd name="connsiteY58" fmla="*/ 25443440 h 37816619"/>
                <a:gd name="connsiteX59" fmla="*/ 18638520 w 23584026"/>
                <a:gd name="connsiteY59" fmla="*/ 27233880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01267 w 23584026"/>
                <a:gd name="connsiteY71" fmla="*/ 23962143 h 37816619"/>
                <a:gd name="connsiteX72" fmla="*/ 21198840 w 23584026"/>
                <a:gd name="connsiteY72" fmla="*/ 21930360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14626 w 23584026"/>
                <a:gd name="connsiteY57" fmla="*/ 27186141 h 37816619"/>
                <a:gd name="connsiteX58" fmla="*/ 17692601 w 23584026"/>
                <a:gd name="connsiteY58" fmla="*/ 25443440 h 37816619"/>
                <a:gd name="connsiteX59" fmla="*/ 18638520 w 23584026"/>
                <a:gd name="connsiteY59" fmla="*/ 27233880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01267 w 23584026"/>
                <a:gd name="connsiteY71" fmla="*/ 23962143 h 37816619"/>
                <a:gd name="connsiteX72" fmla="*/ 21198840 w 23584026"/>
                <a:gd name="connsiteY72" fmla="*/ 21930360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14626 w 23584026"/>
                <a:gd name="connsiteY57" fmla="*/ 27186141 h 37816619"/>
                <a:gd name="connsiteX58" fmla="*/ 17692601 w 23584026"/>
                <a:gd name="connsiteY58" fmla="*/ 25443440 h 37816619"/>
                <a:gd name="connsiteX59" fmla="*/ 18638520 w 23584026"/>
                <a:gd name="connsiteY59" fmla="*/ 27233880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01267 w 23584026"/>
                <a:gd name="connsiteY71" fmla="*/ 23962143 h 37816619"/>
                <a:gd name="connsiteX72" fmla="*/ 21360975 w 23584026"/>
                <a:gd name="connsiteY72" fmla="*/ 21609497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14626 w 23584026"/>
                <a:gd name="connsiteY57" fmla="*/ 27186141 h 37816619"/>
                <a:gd name="connsiteX58" fmla="*/ 17692601 w 23584026"/>
                <a:gd name="connsiteY58" fmla="*/ 25443440 h 37816619"/>
                <a:gd name="connsiteX59" fmla="*/ 18698969 w 23584026"/>
                <a:gd name="connsiteY59" fmla="*/ 26645331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01267 w 23584026"/>
                <a:gd name="connsiteY71" fmla="*/ 23962143 h 37816619"/>
                <a:gd name="connsiteX72" fmla="*/ 21360975 w 23584026"/>
                <a:gd name="connsiteY72" fmla="*/ 21609497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8114626 w 23584026"/>
                <a:gd name="connsiteY57" fmla="*/ 27186141 h 37816619"/>
                <a:gd name="connsiteX58" fmla="*/ 17692601 w 23584026"/>
                <a:gd name="connsiteY58" fmla="*/ 25443440 h 37816619"/>
                <a:gd name="connsiteX59" fmla="*/ 18536651 w 23584026"/>
                <a:gd name="connsiteY59" fmla="*/ 27099006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01267 w 23584026"/>
                <a:gd name="connsiteY71" fmla="*/ 23962143 h 37816619"/>
                <a:gd name="connsiteX72" fmla="*/ 21360975 w 23584026"/>
                <a:gd name="connsiteY72" fmla="*/ 21609497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7854918 w 23584026"/>
                <a:gd name="connsiteY57" fmla="*/ 27273276 h 37816619"/>
                <a:gd name="connsiteX58" fmla="*/ 17692601 w 23584026"/>
                <a:gd name="connsiteY58" fmla="*/ 25443440 h 37816619"/>
                <a:gd name="connsiteX59" fmla="*/ 18536651 w 23584026"/>
                <a:gd name="connsiteY59" fmla="*/ 27099006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01267 w 23584026"/>
                <a:gd name="connsiteY71" fmla="*/ 23962143 h 37816619"/>
                <a:gd name="connsiteX72" fmla="*/ 21360975 w 23584026"/>
                <a:gd name="connsiteY72" fmla="*/ 21609497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7854918 w 23584026"/>
                <a:gd name="connsiteY57" fmla="*/ 27273276 h 37816619"/>
                <a:gd name="connsiteX58" fmla="*/ 17692601 w 23584026"/>
                <a:gd name="connsiteY58" fmla="*/ 25443440 h 37816619"/>
                <a:gd name="connsiteX59" fmla="*/ 18536651 w 23584026"/>
                <a:gd name="connsiteY59" fmla="*/ 27099006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01267 w 23584026"/>
                <a:gd name="connsiteY71" fmla="*/ 23962143 h 37816619"/>
                <a:gd name="connsiteX72" fmla="*/ 21360975 w 23584026"/>
                <a:gd name="connsiteY72" fmla="*/ 21609497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7854918 w 23584026"/>
                <a:gd name="connsiteY57" fmla="*/ 27273276 h 37816619"/>
                <a:gd name="connsiteX58" fmla="*/ 17692601 w 23584026"/>
                <a:gd name="connsiteY58" fmla="*/ 25443440 h 37816619"/>
                <a:gd name="connsiteX59" fmla="*/ 18536651 w 23584026"/>
                <a:gd name="connsiteY59" fmla="*/ 27099006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01267 w 23584026"/>
                <a:gd name="connsiteY71" fmla="*/ 23962143 h 37816619"/>
                <a:gd name="connsiteX72" fmla="*/ 21360975 w 23584026"/>
                <a:gd name="connsiteY72" fmla="*/ 21609497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7854918 w 23584026"/>
                <a:gd name="connsiteY57" fmla="*/ 27273276 h 37816619"/>
                <a:gd name="connsiteX58" fmla="*/ 17692601 w 23584026"/>
                <a:gd name="connsiteY58" fmla="*/ 25443440 h 37816619"/>
                <a:gd name="connsiteX59" fmla="*/ 18536651 w 23584026"/>
                <a:gd name="connsiteY59" fmla="*/ 27099006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01267 w 23584026"/>
                <a:gd name="connsiteY71" fmla="*/ 23962143 h 37816619"/>
                <a:gd name="connsiteX72" fmla="*/ 21360975 w 23584026"/>
                <a:gd name="connsiteY72" fmla="*/ 21609497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7854918 w 23584026"/>
                <a:gd name="connsiteY57" fmla="*/ 27273276 h 37816619"/>
                <a:gd name="connsiteX58" fmla="*/ 17692601 w 23584026"/>
                <a:gd name="connsiteY58" fmla="*/ 25443440 h 37816619"/>
                <a:gd name="connsiteX59" fmla="*/ 18439261 w 23584026"/>
                <a:gd name="connsiteY59" fmla="*/ 26645331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01267 w 23584026"/>
                <a:gd name="connsiteY71" fmla="*/ 23962143 h 37816619"/>
                <a:gd name="connsiteX72" fmla="*/ 21360975 w 23584026"/>
                <a:gd name="connsiteY72" fmla="*/ 21609497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7854918 w 23584026"/>
                <a:gd name="connsiteY57" fmla="*/ 27273276 h 37816619"/>
                <a:gd name="connsiteX58" fmla="*/ 17692601 w 23584026"/>
                <a:gd name="connsiteY58" fmla="*/ 25443440 h 37816619"/>
                <a:gd name="connsiteX59" fmla="*/ 18439261 w 23584026"/>
                <a:gd name="connsiteY59" fmla="*/ 26645331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01267 w 23584026"/>
                <a:gd name="connsiteY71" fmla="*/ 23962143 h 37816619"/>
                <a:gd name="connsiteX72" fmla="*/ 21360975 w 23584026"/>
                <a:gd name="connsiteY72" fmla="*/ 21609497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7854918 w 23584026"/>
                <a:gd name="connsiteY57" fmla="*/ 27273276 h 37816619"/>
                <a:gd name="connsiteX58" fmla="*/ 17692601 w 23584026"/>
                <a:gd name="connsiteY58" fmla="*/ 25443440 h 37816619"/>
                <a:gd name="connsiteX59" fmla="*/ 18471724 w 23584026"/>
                <a:gd name="connsiteY59" fmla="*/ 27128051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01267 w 23584026"/>
                <a:gd name="connsiteY71" fmla="*/ 23962143 h 37816619"/>
                <a:gd name="connsiteX72" fmla="*/ 21360975 w 23584026"/>
                <a:gd name="connsiteY72" fmla="*/ 21609497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7854918 w 23584026"/>
                <a:gd name="connsiteY57" fmla="*/ 27273276 h 37816619"/>
                <a:gd name="connsiteX58" fmla="*/ 17692601 w 23584026"/>
                <a:gd name="connsiteY58" fmla="*/ 25443440 h 37816619"/>
                <a:gd name="connsiteX59" fmla="*/ 18471724 w 23584026"/>
                <a:gd name="connsiteY59" fmla="*/ 27128051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01267 w 23584026"/>
                <a:gd name="connsiteY71" fmla="*/ 23962143 h 37816619"/>
                <a:gd name="connsiteX72" fmla="*/ 21360975 w 23584026"/>
                <a:gd name="connsiteY72" fmla="*/ 21609497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7854918 w 23584026"/>
                <a:gd name="connsiteY57" fmla="*/ 27273276 h 37816619"/>
                <a:gd name="connsiteX58" fmla="*/ 17692601 w 23584026"/>
                <a:gd name="connsiteY58" fmla="*/ 25443440 h 37816619"/>
                <a:gd name="connsiteX59" fmla="*/ 18471724 w 23584026"/>
                <a:gd name="connsiteY59" fmla="*/ 27128051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01267 w 23584026"/>
                <a:gd name="connsiteY71" fmla="*/ 23962143 h 37816619"/>
                <a:gd name="connsiteX72" fmla="*/ 21360975 w 23584026"/>
                <a:gd name="connsiteY72" fmla="*/ 21609497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7854918 w 23584026"/>
                <a:gd name="connsiteY57" fmla="*/ 27273276 h 37816619"/>
                <a:gd name="connsiteX58" fmla="*/ 17692601 w 23584026"/>
                <a:gd name="connsiteY58" fmla="*/ 25443440 h 37816619"/>
                <a:gd name="connsiteX59" fmla="*/ 18471724 w 23584026"/>
                <a:gd name="connsiteY59" fmla="*/ 27128051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01267 w 23584026"/>
                <a:gd name="connsiteY71" fmla="*/ 23962143 h 37816619"/>
                <a:gd name="connsiteX72" fmla="*/ 21360975 w 23584026"/>
                <a:gd name="connsiteY72" fmla="*/ 21609497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7854918 w 23584026"/>
                <a:gd name="connsiteY57" fmla="*/ 27273276 h 37816619"/>
                <a:gd name="connsiteX58" fmla="*/ 17692601 w 23584026"/>
                <a:gd name="connsiteY58" fmla="*/ 25443440 h 37816619"/>
                <a:gd name="connsiteX59" fmla="*/ 18471724 w 23584026"/>
                <a:gd name="connsiteY59" fmla="*/ 27128051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01267 w 23584026"/>
                <a:gd name="connsiteY71" fmla="*/ 23962143 h 37816619"/>
                <a:gd name="connsiteX72" fmla="*/ 21360975 w 23584026"/>
                <a:gd name="connsiteY72" fmla="*/ 21609497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7854918 w 23584026"/>
                <a:gd name="connsiteY57" fmla="*/ 27273276 h 37816619"/>
                <a:gd name="connsiteX58" fmla="*/ 17692601 w 23584026"/>
                <a:gd name="connsiteY58" fmla="*/ 25443440 h 37816619"/>
                <a:gd name="connsiteX59" fmla="*/ 18796359 w 23584026"/>
                <a:gd name="connsiteY59" fmla="*/ 28086537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01267 w 23584026"/>
                <a:gd name="connsiteY71" fmla="*/ 23962143 h 37816619"/>
                <a:gd name="connsiteX72" fmla="*/ 21360975 w 23584026"/>
                <a:gd name="connsiteY72" fmla="*/ 21609497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7854918 w 23584026"/>
                <a:gd name="connsiteY57" fmla="*/ 27273276 h 37816619"/>
                <a:gd name="connsiteX58" fmla="*/ 17692601 w 23584026"/>
                <a:gd name="connsiteY58" fmla="*/ 25443440 h 37816619"/>
                <a:gd name="connsiteX59" fmla="*/ 18828823 w 23584026"/>
                <a:gd name="connsiteY59" fmla="*/ 28406032 h 37816619"/>
                <a:gd name="connsiteX60" fmla="*/ 18638520 w 23584026"/>
                <a:gd name="connsiteY60" fmla="*/ 28605480 h 37816619"/>
                <a:gd name="connsiteX61" fmla="*/ 19370040 w 23584026"/>
                <a:gd name="connsiteY61" fmla="*/ 34091880 h 37816619"/>
                <a:gd name="connsiteX62" fmla="*/ 19370040 w 23584026"/>
                <a:gd name="connsiteY62" fmla="*/ 35646360 h 37816619"/>
                <a:gd name="connsiteX63" fmla="*/ 19735800 w 23584026"/>
                <a:gd name="connsiteY63" fmla="*/ 35737800 h 37816619"/>
                <a:gd name="connsiteX64" fmla="*/ 18689800 w 23584026"/>
                <a:gd name="connsiteY64" fmla="*/ 36479104 h 37816619"/>
                <a:gd name="connsiteX65" fmla="*/ 19187160 w 23584026"/>
                <a:gd name="connsiteY65" fmla="*/ 37475160 h 37816619"/>
                <a:gd name="connsiteX66" fmla="*/ 21656040 w 23584026"/>
                <a:gd name="connsiteY66" fmla="*/ 37566600 h 37816619"/>
                <a:gd name="connsiteX67" fmla="*/ 23370321 w 23584026"/>
                <a:gd name="connsiteY67" fmla="*/ 35975048 h 37816619"/>
                <a:gd name="connsiteX68" fmla="*/ 22938272 w 23584026"/>
                <a:gd name="connsiteY68" fmla="*/ 34318864 h 37816619"/>
                <a:gd name="connsiteX69" fmla="*/ 22434216 w 23584026"/>
                <a:gd name="connsiteY69" fmla="*/ 32158624 h 37816619"/>
                <a:gd name="connsiteX70" fmla="*/ 22296120 w 23584026"/>
                <a:gd name="connsiteY70" fmla="*/ 27782520 h 37816619"/>
                <a:gd name="connsiteX71" fmla="*/ 21101267 w 23584026"/>
                <a:gd name="connsiteY71" fmla="*/ 23962143 h 37816619"/>
                <a:gd name="connsiteX72" fmla="*/ 21360975 w 23584026"/>
                <a:gd name="connsiteY72" fmla="*/ 21609497 h 37816619"/>
                <a:gd name="connsiteX73" fmla="*/ 21381720 w 23584026"/>
                <a:gd name="connsiteY73" fmla="*/ 18089880 h 37816619"/>
                <a:gd name="connsiteX74" fmla="*/ 21290280 w 23584026"/>
                <a:gd name="connsiteY74" fmla="*/ 16352520 h 37816619"/>
                <a:gd name="connsiteX75" fmla="*/ 21290280 w 23584026"/>
                <a:gd name="connsiteY75" fmla="*/ 14798040 h 37816619"/>
                <a:gd name="connsiteX76" fmla="*/ 21656040 w 23584026"/>
                <a:gd name="connsiteY76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7854918 w 23584026"/>
                <a:gd name="connsiteY57" fmla="*/ 27273276 h 37816619"/>
                <a:gd name="connsiteX58" fmla="*/ 17692601 w 23584026"/>
                <a:gd name="connsiteY58" fmla="*/ 25443440 h 37816619"/>
                <a:gd name="connsiteX59" fmla="*/ 18828823 w 23584026"/>
                <a:gd name="connsiteY59" fmla="*/ 28406032 h 37816619"/>
                <a:gd name="connsiteX60" fmla="*/ 19370040 w 23584026"/>
                <a:gd name="connsiteY60" fmla="*/ 34091880 h 37816619"/>
                <a:gd name="connsiteX61" fmla="*/ 19370040 w 23584026"/>
                <a:gd name="connsiteY61" fmla="*/ 35646360 h 37816619"/>
                <a:gd name="connsiteX62" fmla="*/ 19735800 w 23584026"/>
                <a:gd name="connsiteY62" fmla="*/ 35737800 h 37816619"/>
                <a:gd name="connsiteX63" fmla="*/ 18689800 w 23584026"/>
                <a:gd name="connsiteY63" fmla="*/ 36479104 h 37816619"/>
                <a:gd name="connsiteX64" fmla="*/ 19187160 w 23584026"/>
                <a:gd name="connsiteY64" fmla="*/ 37475160 h 37816619"/>
                <a:gd name="connsiteX65" fmla="*/ 21656040 w 23584026"/>
                <a:gd name="connsiteY65" fmla="*/ 37566600 h 37816619"/>
                <a:gd name="connsiteX66" fmla="*/ 23370321 w 23584026"/>
                <a:gd name="connsiteY66" fmla="*/ 35975048 h 37816619"/>
                <a:gd name="connsiteX67" fmla="*/ 22938272 w 23584026"/>
                <a:gd name="connsiteY67" fmla="*/ 34318864 h 37816619"/>
                <a:gd name="connsiteX68" fmla="*/ 22434216 w 23584026"/>
                <a:gd name="connsiteY68" fmla="*/ 32158624 h 37816619"/>
                <a:gd name="connsiteX69" fmla="*/ 22296120 w 23584026"/>
                <a:gd name="connsiteY69" fmla="*/ 27782520 h 37816619"/>
                <a:gd name="connsiteX70" fmla="*/ 21101267 w 23584026"/>
                <a:gd name="connsiteY70" fmla="*/ 23962143 h 37816619"/>
                <a:gd name="connsiteX71" fmla="*/ 21360975 w 23584026"/>
                <a:gd name="connsiteY71" fmla="*/ 21609497 h 37816619"/>
                <a:gd name="connsiteX72" fmla="*/ 21381720 w 23584026"/>
                <a:gd name="connsiteY72" fmla="*/ 18089880 h 37816619"/>
                <a:gd name="connsiteX73" fmla="*/ 21290280 w 23584026"/>
                <a:gd name="connsiteY73" fmla="*/ 16352520 h 37816619"/>
                <a:gd name="connsiteX74" fmla="*/ 21290280 w 23584026"/>
                <a:gd name="connsiteY74" fmla="*/ 14798040 h 37816619"/>
                <a:gd name="connsiteX75" fmla="*/ 21656040 w 23584026"/>
                <a:gd name="connsiteY75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7854918 w 23584026"/>
                <a:gd name="connsiteY57" fmla="*/ 27273276 h 37816619"/>
                <a:gd name="connsiteX58" fmla="*/ 17692601 w 23584026"/>
                <a:gd name="connsiteY58" fmla="*/ 25443440 h 37816619"/>
                <a:gd name="connsiteX59" fmla="*/ 18828823 w 23584026"/>
                <a:gd name="connsiteY59" fmla="*/ 28406032 h 37816619"/>
                <a:gd name="connsiteX60" fmla="*/ 19370040 w 23584026"/>
                <a:gd name="connsiteY60" fmla="*/ 34091880 h 37816619"/>
                <a:gd name="connsiteX61" fmla="*/ 19370040 w 23584026"/>
                <a:gd name="connsiteY61" fmla="*/ 35646360 h 37816619"/>
                <a:gd name="connsiteX62" fmla="*/ 19735800 w 23584026"/>
                <a:gd name="connsiteY62" fmla="*/ 35737800 h 37816619"/>
                <a:gd name="connsiteX63" fmla="*/ 18689800 w 23584026"/>
                <a:gd name="connsiteY63" fmla="*/ 36479104 h 37816619"/>
                <a:gd name="connsiteX64" fmla="*/ 19187160 w 23584026"/>
                <a:gd name="connsiteY64" fmla="*/ 37475160 h 37816619"/>
                <a:gd name="connsiteX65" fmla="*/ 21656040 w 23584026"/>
                <a:gd name="connsiteY65" fmla="*/ 37566600 h 37816619"/>
                <a:gd name="connsiteX66" fmla="*/ 23370321 w 23584026"/>
                <a:gd name="connsiteY66" fmla="*/ 35975048 h 37816619"/>
                <a:gd name="connsiteX67" fmla="*/ 22938272 w 23584026"/>
                <a:gd name="connsiteY67" fmla="*/ 34318864 h 37816619"/>
                <a:gd name="connsiteX68" fmla="*/ 22434216 w 23584026"/>
                <a:gd name="connsiteY68" fmla="*/ 32158624 h 37816619"/>
                <a:gd name="connsiteX69" fmla="*/ 22296120 w 23584026"/>
                <a:gd name="connsiteY69" fmla="*/ 27782520 h 37816619"/>
                <a:gd name="connsiteX70" fmla="*/ 21101267 w 23584026"/>
                <a:gd name="connsiteY70" fmla="*/ 23962143 h 37816619"/>
                <a:gd name="connsiteX71" fmla="*/ 21360975 w 23584026"/>
                <a:gd name="connsiteY71" fmla="*/ 21609497 h 37816619"/>
                <a:gd name="connsiteX72" fmla="*/ 21381720 w 23584026"/>
                <a:gd name="connsiteY72" fmla="*/ 18089880 h 37816619"/>
                <a:gd name="connsiteX73" fmla="*/ 21290280 w 23584026"/>
                <a:gd name="connsiteY73" fmla="*/ 16352520 h 37816619"/>
                <a:gd name="connsiteX74" fmla="*/ 21290280 w 23584026"/>
                <a:gd name="connsiteY74" fmla="*/ 14798040 h 37816619"/>
                <a:gd name="connsiteX75" fmla="*/ 21656040 w 23584026"/>
                <a:gd name="connsiteY75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7854918 w 23584026"/>
                <a:gd name="connsiteY57" fmla="*/ 27273276 h 37816619"/>
                <a:gd name="connsiteX58" fmla="*/ 17692601 w 23584026"/>
                <a:gd name="connsiteY58" fmla="*/ 25443440 h 37816619"/>
                <a:gd name="connsiteX59" fmla="*/ 18828823 w 23584026"/>
                <a:gd name="connsiteY59" fmla="*/ 28406032 h 37816619"/>
                <a:gd name="connsiteX60" fmla="*/ 19370040 w 23584026"/>
                <a:gd name="connsiteY60" fmla="*/ 34091880 h 37816619"/>
                <a:gd name="connsiteX61" fmla="*/ 19370040 w 23584026"/>
                <a:gd name="connsiteY61" fmla="*/ 35646360 h 37816619"/>
                <a:gd name="connsiteX62" fmla="*/ 19735800 w 23584026"/>
                <a:gd name="connsiteY62" fmla="*/ 35737800 h 37816619"/>
                <a:gd name="connsiteX63" fmla="*/ 18689800 w 23584026"/>
                <a:gd name="connsiteY63" fmla="*/ 36479104 h 37816619"/>
                <a:gd name="connsiteX64" fmla="*/ 19187160 w 23584026"/>
                <a:gd name="connsiteY64" fmla="*/ 37475160 h 37816619"/>
                <a:gd name="connsiteX65" fmla="*/ 21656040 w 23584026"/>
                <a:gd name="connsiteY65" fmla="*/ 37566600 h 37816619"/>
                <a:gd name="connsiteX66" fmla="*/ 23370321 w 23584026"/>
                <a:gd name="connsiteY66" fmla="*/ 35975048 h 37816619"/>
                <a:gd name="connsiteX67" fmla="*/ 22938272 w 23584026"/>
                <a:gd name="connsiteY67" fmla="*/ 34318864 h 37816619"/>
                <a:gd name="connsiteX68" fmla="*/ 22434216 w 23584026"/>
                <a:gd name="connsiteY68" fmla="*/ 32158624 h 37816619"/>
                <a:gd name="connsiteX69" fmla="*/ 22296120 w 23584026"/>
                <a:gd name="connsiteY69" fmla="*/ 27782520 h 37816619"/>
                <a:gd name="connsiteX70" fmla="*/ 21101267 w 23584026"/>
                <a:gd name="connsiteY70" fmla="*/ 23962143 h 37816619"/>
                <a:gd name="connsiteX71" fmla="*/ 21360975 w 23584026"/>
                <a:gd name="connsiteY71" fmla="*/ 21609497 h 37816619"/>
                <a:gd name="connsiteX72" fmla="*/ 21381720 w 23584026"/>
                <a:gd name="connsiteY72" fmla="*/ 18089880 h 37816619"/>
                <a:gd name="connsiteX73" fmla="*/ 21290280 w 23584026"/>
                <a:gd name="connsiteY73" fmla="*/ 16352520 h 37816619"/>
                <a:gd name="connsiteX74" fmla="*/ 21290280 w 23584026"/>
                <a:gd name="connsiteY74" fmla="*/ 14798040 h 37816619"/>
                <a:gd name="connsiteX75" fmla="*/ 21656040 w 23584026"/>
                <a:gd name="connsiteY75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7854918 w 23584026"/>
                <a:gd name="connsiteY57" fmla="*/ 27273276 h 37816619"/>
                <a:gd name="connsiteX58" fmla="*/ 17692601 w 23584026"/>
                <a:gd name="connsiteY58" fmla="*/ 25443440 h 37816619"/>
                <a:gd name="connsiteX59" fmla="*/ 18828823 w 23584026"/>
                <a:gd name="connsiteY59" fmla="*/ 28406032 h 37816619"/>
                <a:gd name="connsiteX60" fmla="*/ 19370040 w 23584026"/>
                <a:gd name="connsiteY60" fmla="*/ 34091880 h 37816619"/>
                <a:gd name="connsiteX61" fmla="*/ 19370040 w 23584026"/>
                <a:gd name="connsiteY61" fmla="*/ 35646360 h 37816619"/>
                <a:gd name="connsiteX62" fmla="*/ 19735800 w 23584026"/>
                <a:gd name="connsiteY62" fmla="*/ 35737800 h 37816619"/>
                <a:gd name="connsiteX63" fmla="*/ 18689800 w 23584026"/>
                <a:gd name="connsiteY63" fmla="*/ 36479104 h 37816619"/>
                <a:gd name="connsiteX64" fmla="*/ 19187160 w 23584026"/>
                <a:gd name="connsiteY64" fmla="*/ 37475160 h 37816619"/>
                <a:gd name="connsiteX65" fmla="*/ 21656040 w 23584026"/>
                <a:gd name="connsiteY65" fmla="*/ 37566600 h 37816619"/>
                <a:gd name="connsiteX66" fmla="*/ 23370321 w 23584026"/>
                <a:gd name="connsiteY66" fmla="*/ 35975048 h 37816619"/>
                <a:gd name="connsiteX67" fmla="*/ 22938272 w 23584026"/>
                <a:gd name="connsiteY67" fmla="*/ 34318864 h 37816619"/>
                <a:gd name="connsiteX68" fmla="*/ 22434216 w 23584026"/>
                <a:gd name="connsiteY68" fmla="*/ 32158624 h 37816619"/>
                <a:gd name="connsiteX69" fmla="*/ 22296120 w 23584026"/>
                <a:gd name="connsiteY69" fmla="*/ 27782520 h 37816619"/>
                <a:gd name="connsiteX70" fmla="*/ 21101267 w 23584026"/>
                <a:gd name="connsiteY70" fmla="*/ 23962143 h 37816619"/>
                <a:gd name="connsiteX71" fmla="*/ 21360975 w 23584026"/>
                <a:gd name="connsiteY71" fmla="*/ 21609497 h 37816619"/>
                <a:gd name="connsiteX72" fmla="*/ 21381720 w 23584026"/>
                <a:gd name="connsiteY72" fmla="*/ 18089880 h 37816619"/>
                <a:gd name="connsiteX73" fmla="*/ 21290280 w 23584026"/>
                <a:gd name="connsiteY73" fmla="*/ 16352520 h 37816619"/>
                <a:gd name="connsiteX74" fmla="*/ 21290280 w 23584026"/>
                <a:gd name="connsiteY74" fmla="*/ 14798040 h 37816619"/>
                <a:gd name="connsiteX75" fmla="*/ 21656040 w 23584026"/>
                <a:gd name="connsiteY75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8089880 w 23584026"/>
                <a:gd name="connsiteY56" fmla="*/ 29611320 h 37816619"/>
                <a:gd name="connsiteX57" fmla="*/ 17854918 w 23584026"/>
                <a:gd name="connsiteY57" fmla="*/ 27273276 h 37816619"/>
                <a:gd name="connsiteX58" fmla="*/ 17692601 w 23584026"/>
                <a:gd name="connsiteY58" fmla="*/ 25443440 h 37816619"/>
                <a:gd name="connsiteX59" fmla="*/ 18828823 w 23584026"/>
                <a:gd name="connsiteY59" fmla="*/ 28406032 h 37816619"/>
                <a:gd name="connsiteX60" fmla="*/ 19370040 w 23584026"/>
                <a:gd name="connsiteY60" fmla="*/ 34091880 h 37816619"/>
                <a:gd name="connsiteX61" fmla="*/ 19370040 w 23584026"/>
                <a:gd name="connsiteY61" fmla="*/ 35646360 h 37816619"/>
                <a:gd name="connsiteX62" fmla="*/ 19735800 w 23584026"/>
                <a:gd name="connsiteY62" fmla="*/ 35737800 h 37816619"/>
                <a:gd name="connsiteX63" fmla="*/ 18689800 w 23584026"/>
                <a:gd name="connsiteY63" fmla="*/ 36479104 h 37816619"/>
                <a:gd name="connsiteX64" fmla="*/ 19187160 w 23584026"/>
                <a:gd name="connsiteY64" fmla="*/ 37475160 h 37816619"/>
                <a:gd name="connsiteX65" fmla="*/ 21656040 w 23584026"/>
                <a:gd name="connsiteY65" fmla="*/ 37566600 h 37816619"/>
                <a:gd name="connsiteX66" fmla="*/ 23370321 w 23584026"/>
                <a:gd name="connsiteY66" fmla="*/ 35975048 h 37816619"/>
                <a:gd name="connsiteX67" fmla="*/ 22938272 w 23584026"/>
                <a:gd name="connsiteY67" fmla="*/ 34318864 h 37816619"/>
                <a:gd name="connsiteX68" fmla="*/ 22434216 w 23584026"/>
                <a:gd name="connsiteY68" fmla="*/ 32158624 h 37816619"/>
                <a:gd name="connsiteX69" fmla="*/ 22296120 w 23584026"/>
                <a:gd name="connsiteY69" fmla="*/ 27782520 h 37816619"/>
                <a:gd name="connsiteX70" fmla="*/ 21101267 w 23584026"/>
                <a:gd name="connsiteY70" fmla="*/ 23962143 h 37816619"/>
                <a:gd name="connsiteX71" fmla="*/ 21360975 w 23584026"/>
                <a:gd name="connsiteY71" fmla="*/ 21609497 h 37816619"/>
                <a:gd name="connsiteX72" fmla="*/ 21381720 w 23584026"/>
                <a:gd name="connsiteY72" fmla="*/ 18089880 h 37816619"/>
                <a:gd name="connsiteX73" fmla="*/ 21290280 w 23584026"/>
                <a:gd name="connsiteY73" fmla="*/ 16352520 h 37816619"/>
                <a:gd name="connsiteX74" fmla="*/ 21290280 w 23584026"/>
                <a:gd name="connsiteY74" fmla="*/ 14798040 h 37816619"/>
                <a:gd name="connsiteX75" fmla="*/ 21656040 w 23584026"/>
                <a:gd name="connsiteY75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7854918 w 23584026"/>
                <a:gd name="connsiteY56" fmla="*/ 27273276 h 37816619"/>
                <a:gd name="connsiteX57" fmla="*/ 17692601 w 23584026"/>
                <a:gd name="connsiteY57" fmla="*/ 25443440 h 37816619"/>
                <a:gd name="connsiteX58" fmla="*/ 18828823 w 23584026"/>
                <a:gd name="connsiteY58" fmla="*/ 28406032 h 37816619"/>
                <a:gd name="connsiteX59" fmla="*/ 19370040 w 23584026"/>
                <a:gd name="connsiteY59" fmla="*/ 34091880 h 37816619"/>
                <a:gd name="connsiteX60" fmla="*/ 19370040 w 23584026"/>
                <a:gd name="connsiteY60" fmla="*/ 35646360 h 37816619"/>
                <a:gd name="connsiteX61" fmla="*/ 19735800 w 23584026"/>
                <a:gd name="connsiteY61" fmla="*/ 35737800 h 37816619"/>
                <a:gd name="connsiteX62" fmla="*/ 18689800 w 23584026"/>
                <a:gd name="connsiteY62" fmla="*/ 36479104 h 37816619"/>
                <a:gd name="connsiteX63" fmla="*/ 19187160 w 23584026"/>
                <a:gd name="connsiteY63" fmla="*/ 37475160 h 37816619"/>
                <a:gd name="connsiteX64" fmla="*/ 21656040 w 23584026"/>
                <a:gd name="connsiteY64" fmla="*/ 37566600 h 37816619"/>
                <a:gd name="connsiteX65" fmla="*/ 23370321 w 23584026"/>
                <a:gd name="connsiteY65" fmla="*/ 35975048 h 37816619"/>
                <a:gd name="connsiteX66" fmla="*/ 22938272 w 23584026"/>
                <a:gd name="connsiteY66" fmla="*/ 34318864 h 37816619"/>
                <a:gd name="connsiteX67" fmla="*/ 22434216 w 23584026"/>
                <a:gd name="connsiteY67" fmla="*/ 32158624 h 37816619"/>
                <a:gd name="connsiteX68" fmla="*/ 22296120 w 23584026"/>
                <a:gd name="connsiteY68" fmla="*/ 27782520 h 37816619"/>
                <a:gd name="connsiteX69" fmla="*/ 21101267 w 23584026"/>
                <a:gd name="connsiteY69" fmla="*/ 23962143 h 37816619"/>
                <a:gd name="connsiteX70" fmla="*/ 21360975 w 23584026"/>
                <a:gd name="connsiteY70" fmla="*/ 21609497 h 37816619"/>
                <a:gd name="connsiteX71" fmla="*/ 21381720 w 23584026"/>
                <a:gd name="connsiteY71" fmla="*/ 18089880 h 37816619"/>
                <a:gd name="connsiteX72" fmla="*/ 21290280 w 23584026"/>
                <a:gd name="connsiteY72" fmla="*/ 16352520 h 37816619"/>
                <a:gd name="connsiteX73" fmla="*/ 21290280 w 23584026"/>
                <a:gd name="connsiteY73" fmla="*/ 14798040 h 37816619"/>
                <a:gd name="connsiteX74" fmla="*/ 21656040 w 23584026"/>
                <a:gd name="connsiteY74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7854918 w 23584026"/>
                <a:gd name="connsiteY56" fmla="*/ 27941311 h 37816619"/>
                <a:gd name="connsiteX57" fmla="*/ 17692601 w 23584026"/>
                <a:gd name="connsiteY57" fmla="*/ 25443440 h 37816619"/>
                <a:gd name="connsiteX58" fmla="*/ 18828823 w 23584026"/>
                <a:gd name="connsiteY58" fmla="*/ 28406032 h 37816619"/>
                <a:gd name="connsiteX59" fmla="*/ 19370040 w 23584026"/>
                <a:gd name="connsiteY59" fmla="*/ 34091880 h 37816619"/>
                <a:gd name="connsiteX60" fmla="*/ 19370040 w 23584026"/>
                <a:gd name="connsiteY60" fmla="*/ 35646360 h 37816619"/>
                <a:gd name="connsiteX61" fmla="*/ 19735800 w 23584026"/>
                <a:gd name="connsiteY61" fmla="*/ 35737800 h 37816619"/>
                <a:gd name="connsiteX62" fmla="*/ 18689800 w 23584026"/>
                <a:gd name="connsiteY62" fmla="*/ 36479104 h 37816619"/>
                <a:gd name="connsiteX63" fmla="*/ 19187160 w 23584026"/>
                <a:gd name="connsiteY63" fmla="*/ 37475160 h 37816619"/>
                <a:gd name="connsiteX64" fmla="*/ 21656040 w 23584026"/>
                <a:gd name="connsiteY64" fmla="*/ 37566600 h 37816619"/>
                <a:gd name="connsiteX65" fmla="*/ 23370321 w 23584026"/>
                <a:gd name="connsiteY65" fmla="*/ 35975048 h 37816619"/>
                <a:gd name="connsiteX66" fmla="*/ 22938272 w 23584026"/>
                <a:gd name="connsiteY66" fmla="*/ 34318864 h 37816619"/>
                <a:gd name="connsiteX67" fmla="*/ 22434216 w 23584026"/>
                <a:gd name="connsiteY67" fmla="*/ 32158624 h 37816619"/>
                <a:gd name="connsiteX68" fmla="*/ 22296120 w 23584026"/>
                <a:gd name="connsiteY68" fmla="*/ 27782520 h 37816619"/>
                <a:gd name="connsiteX69" fmla="*/ 21101267 w 23584026"/>
                <a:gd name="connsiteY69" fmla="*/ 23962143 h 37816619"/>
                <a:gd name="connsiteX70" fmla="*/ 21360975 w 23584026"/>
                <a:gd name="connsiteY70" fmla="*/ 21609497 h 37816619"/>
                <a:gd name="connsiteX71" fmla="*/ 21381720 w 23584026"/>
                <a:gd name="connsiteY71" fmla="*/ 18089880 h 37816619"/>
                <a:gd name="connsiteX72" fmla="*/ 21290280 w 23584026"/>
                <a:gd name="connsiteY72" fmla="*/ 16352520 h 37816619"/>
                <a:gd name="connsiteX73" fmla="*/ 21290280 w 23584026"/>
                <a:gd name="connsiteY73" fmla="*/ 14798040 h 37816619"/>
                <a:gd name="connsiteX74" fmla="*/ 21656040 w 23584026"/>
                <a:gd name="connsiteY74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7854918 w 23584026"/>
                <a:gd name="connsiteY56" fmla="*/ 27941311 h 37816619"/>
                <a:gd name="connsiteX57" fmla="*/ 17692601 w 23584026"/>
                <a:gd name="connsiteY57" fmla="*/ 25443440 h 37816619"/>
                <a:gd name="connsiteX58" fmla="*/ 18828823 w 23584026"/>
                <a:gd name="connsiteY58" fmla="*/ 28406032 h 37816619"/>
                <a:gd name="connsiteX59" fmla="*/ 19370040 w 23584026"/>
                <a:gd name="connsiteY59" fmla="*/ 34091880 h 37816619"/>
                <a:gd name="connsiteX60" fmla="*/ 19370040 w 23584026"/>
                <a:gd name="connsiteY60" fmla="*/ 35646360 h 37816619"/>
                <a:gd name="connsiteX61" fmla="*/ 19735800 w 23584026"/>
                <a:gd name="connsiteY61" fmla="*/ 35737800 h 37816619"/>
                <a:gd name="connsiteX62" fmla="*/ 18689800 w 23584026"/>
                <a:gd name="connsiteY62" fmla="*/ 36479104 h 37816619"/>
                <a:gd name="connsiteX63" fmla="*/ 19187160 w 23584026"/>
                <a:gd name="connsiteY63" fmla="*/ 37475160 h 37816619"/>
                <a:gd name="connsiteX64" fmla="*/ 21656040 w 23584026"/>
                <a:gd name="connsiteY64" fmla="*/ 37566600 h 37816619"/>
                <a:gd name="connsiteX65" fmla="*/ 23370321 w 23584026"/>
                <a:gd name="connsiteY65" fmla="*/ 35975048 h 37816619"/>
                <a:gd name="connsiteX66" fmla="*/ 22938272 w 23584026"/>
                <a:gd name="connsiteY66" fmla="*/ 34318864 h 37816619"/>
                <a:gd name="connsiteX67" fmla="*/ 22434216 w 23584026"/>
                <a:gd name="connsiteY67" fmla="*/ 32158624 h 37816619"/>
                <a:gd name="connsiteX68" fmla="*/ 22296120 w 23584026"/>
                <a:gd name="connsiteY68" fmla="*/ 27782520 h 37816619"/>
                <a:gd name="connsiteX69" fmla="*/ 21101267 w 23584026"/>
                <a:gd name="connsiteY69" fmla="*/ 23962143 h 37816619"/>
                <a:gd name="connsiteX70" fmla="*/ 21360975 w 23584026"/>
                <a:gd name="connsiteY70" fmla="*/ 21609497 h 37816619"/>
                <a:gd name="connsiteX71" fmla="*/ 21381720 w 23584026"/>
                <a:gd name="connsiteY71" fmla="*/ 18089880 h 37816619"/>
                <a:gd name="connsiteX72" fmla="*/ 21290280 w 23584026"/>
                <a:gd name="connsiteY72" fmla="*/ 16352520 h 37816619"/>
                <a:gd name="connsiteX73" fmla="*/ 21290280 w 23584026"/>
                <a:gd name="connsiteY73" fmla="*/ 14798040 h 37816619"/>
                <a:gd name="connsiteX74" fmla="*/ 21656040 w 23584026"/>
                <a:gd name="connsiteY74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7854918 w 23584026"/>
                <a:gd name="connsiteY56" fmla="*/ 27941311 h 37816619"/>
                <a:gd name="connsiteX57" fmla="*/ 17692601 w 23584026"/>
                <a:gd name="connsiteY57" fmla="*/ 25443440 h 37816619"/>
                <a:gd name="connsiteX58" fmla="*/ 18828823 w 23584026"/>
                <a:gd name="connsiteY58" fmla="*/ 28406032 h 37816619"/>
                <a:gd name="connsiteX59" fmla="*/ 19370040 w 23584026"/>
                <a:gd name="connsiteY59" fmla="*/ 34091880 h 37816619"/>
                <a:gd name="connsiteX60" fmla="*/ 19370040 w 23584026"/>
                <a:gd name="connsiteY60" fmla="*/ 35646360 h 37816619"/>
                <a:gd name="connsiteX61" fmla="*/ 19735800 w 23584026"/>
                <a:gd name="connsiteY61" fmla="*/ 35737800 h 37816619"/>
                <a:gd name="connsiteX62" fmla="*/ 18689800 w 23584026"/>
                <a:gd name="connsiteY62" fmla="*/ 36479104 h 37816619"/>
                <a:gd name="connsiteX63" fmla="*/ 19187160 w 23584026"/>
                <a:gd name="connsiteY63" fmla="*/ 37475160 h 37816619"/>
                <a:gd name="connsiteX64" fmla="*/ 21656040 w 23584026"/>
                <a:gd name="connsiteY64" fmla="*/ 37566600 h 37816619"/>
                <a:gd name="connsiteX65" fmla="*/ 23370321 w 23584026"/>
                <a:gd name="connsiteY65" fmla="*/ 35975048 h 37816619"/>
                <a:gd name="connsiteX66" fmla="*/ 22938272 w 23584026"/>
                <a:gd name="connsiteY66" fmla="*/ 34318864 h 37816619"/>
                <a:gd name="connsiteX67" fmla="*/ 22434216 w 23584026"/>
                <a:gd name="connsiteY67" fmla="*/ 32158624 h 37816619"/>
                <a:gd name="connsiteX68" fmla="*/ 22296120 w 23584026"/>
                <a:gd name="connsiteY68" fmla="*/ 27782520 h 37816619"/>
                <a:gd name="connsiteX69" fmla="*/ 21101267 w 23584026"/>
                <a:gd name="connsiteY69" fmla="*/ 23962143 h 37816619"/>
                <a:gd name="connsiteX70" fmla="*/ 21360975 w 23584026"/>
                <a:gd name="connsiteY70" fmla="*/ 21609497 h 37816619"/>
                <a:gd name="connsiteX71" fmla="*/ 21381720 w 23584026"/>
                <a:gd name="connsiteY71" fmla="*/ 18089880 h 37816619"/>
                <a:gd name="connsiteX72" fmla="*/ 21290280 w 23584026"/>
                <a:gd name="connsiteY72" fmla="*/ 16352520 h 37816619"/>
                <a:gd name="connsiteX73" fmla="*/ 21290280 w 23584026"/>
                <a:gd name="connsiteY73" fmla="*/ 14798040 h 37816619"/>
                <a:gd name="connsiteX74" fmla="*/ 21656040 w 23584026"/>
                <a:gd name="connsiteY74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181320 w 23584026"/>
                <a:gd name="connsiteY54" fmla="*/ 32354520 h 37816619"/>
                <a:gd name="connsiteX55" fmla="*/ 17815560 w 23584026"/>
                <a:gd name="connsiteY55" fmla="*/ 31074360 h 37816619"/>
                <a:gd name="connsiteX56" fmla="*/ 17789991 w 23584026"/>
                <a:gd name="connsiteY56" fmla="*/ 27592771 h 37816619"/>
                <a:gd name="connsiteX57" fmla="*/ 17692601 w 23584026"/>
                <a:gd name="connsiteY57" fmla="*/ 25443440 h 37816619"/>
                <a:gd name="connsiteX58" fmla="*/ 18828823 w 23584026"/>
                <a:gd name="connsiteY58" fmla="*/ 28406032 h 37816619"/>
                <a:gd name="connsiteX59" fmla="*/ 19370040 w 23584026"/>
                <a:gd name="connsiteY59" fmla="*/ 34091880 h 37816619"/>
                <a:gd name="connsiteX60" fmla="*/ 19370040 w 23584026"/>
                <a:gd name="connsiteY60" fmla="*/ 35646360 h 37816619"/>
                <a:gd name="connsiteX61" fmla="*/ 19735800 w 23584026"/>
                <a:gd name="connsiteY61" fmla="*/ 35737800 h 37816619"/>
                <a:gd name="connsiteX62" fmla="*/ 18689800 w 23584026"/>
                <a:gd name="connsiteY62" fmla="*/ 36479104 h 37816619"/>
                <a:gd name="connsiteX63" fmla="*/ 19187160 w 23584026"/>
                <a:gd name="connsiteY63" fmla="*/ 37475160 h 37816619"/>
                <a:gd name="connsiteX64" fmla="*/ 21656040 w 23584026"/>
                <a:gd name="connsiteY64" fmla="*/ 37566600 h 37816619"/>
                <a:gd name="connsiteX65" fmla="*/ 23370321 w 23584026"/>
                <a:gd name="connsiteY65" fmla="*/ 35975048 h 37816619"/>
                <a:gd name="connsiteX66" fmla="*/ 22938272 w 23584026"/>
                <a:gd name="connsiteY66" fmla="*/ 34318864 h 37816619"/>
                <a:gd name="connsiteX67" fmla="*/ 22434216 w 23584026"/>
                <a:gd name="connsiteY67" fmla="*/ 32158624 h 37816619"/>
                <a:gd name="connsiteX68" fmla="*/ 22296120 w 23584026"/>
                <a:gd name="connsiteY68" fmla="*/ 27782520 h 37816619"/>
                <a:gd name="connsiteX69" fmla="*/ 21101267 w 23584026"/>
                <a:gd name="connsiteY69" fmla="*/ 23962143 h 37816619"/>
                <a:gd name="connsiteX70" fmla="*/ 21360975 w 23584026"/>
                <a:gd name="connsiteY70" fmla="*/ 21609497 h 37816619"/>
                <a:gd name="connsiteX71" fmla="*/ 21381720 w 23584026"/>
                <a:gd name="connsiteY71" fmla="*/ 18089880 h 37816619"/>
                <a:gd name="connsiteX72" fmla="*/ 21290280 w 23584026"/>
                <a:gd name="connsiteY72" fmla="*/ 16352520 h 37816619"/>
                <a:gd name="connsiteX73" fmla="*/ 21290280 w 23584026"/>
                <a:gd name="connsiteY73" fmla="*/ 14798040 h 37816619"/>
                <a:gd name="connsiteX74" fmla="*/ 21656040 w 23584026"/>
                <a:gd name="connsiteY74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244480 w 23584026"/>
                <a:gd name="connsiteY54" fmla="*/ 33285596 h 37816619"/>
                <a:gd name="connsiteX55" fmla="*/ 17815560 w 23584026"/>
                <a:gd name="connsiteY55" fmla="*/ 31074360 h 37816619"/>
                <a:gd name="connsiteX56" fmla="*/ 17789991 w 23584026"/>
                <a:gd name="connsiteY56" fmla="*/ 27592771 h 37816619"/>
                <a:gd name="connsiteX57" fmla="*/ 17692601 w 23584026"/>
                <a:gd name="connsiteY57" fmla="*/ 25443440 h 37816619"/>
                <a:gd name="connsiteX58" fmla="*/ 18828823 w 23584026"/>
                <a:gd name="connsiteY58" fmla="*/ 28406032 h 37816619"/>
                <a:gd name="connsiteX59" fmla="*/ 19370040 w 23584026"/>
                <a:gd name="connsiteY59" fmla="*/ 34091880 h 37816619"/>
                <a:gd name="connsiteX60" fmla="*/ 19370040 w 23584026"/>
                <a:gd name="connsiteY60" fmla="*/ 35646360 h 37816619"/>
                <a:gd name="connsiteX61" fmla="*/ 19735800 w 23584026"/>
                <a:gd name="connsiteY61" fmla="*/ 35737800 h 37816619"/>
                <a:gd name="connsiteX62" fmla="*/ 18689800 w 23584026"/>
                <a:gd name="connsiteY62" fmla="*/ 36479104 h 37816619"/>
                <a:gd name="connsiteX63" fmla="*/ 19187160 w 23584026"/>
                <a:gd name="connsiteY63" fmla="*/ 37475160 h 37816619"/>
                <a:gd name="connsiteX64" fmla="*/ 21656040 w 23584026"/>
                <a:gd name="connsiteY64" fmla="*/ 37566600 h 37816619"/>
                <a:gd name="connsiteX65" fmla="*/ 23370321 w 23584026"/>
                <a:gd name="connsiteY65" fmla="*/ 35975048 h 37816619"/>
                <a:gd name="connsiteX66" fmla="*/ 22938272 w 23584026"/>
                <a:gd name="connsiteY66" fmla="*/ 34318864 h 37816619"/>
                <a:gd name="connsiteX67" fmla="*/ 22434216 w 23584026"/>
                <a:gd name="connsiteY67" fmla="*/ 32158624 h 37816619"/>
                <a:gd name="connsiteX68" fmla="*/ 22296120 w 23584026"/>
                <a:gd name="connsiteY68" fmla="*/ 27782520 h 37816619"/>
                <a:gd name="connsiteX69" fmla="*/ 21101267 w 23584026"/>
                <a:gd name="connsiteY69" fmla="*/ 23962143 h 37816619"/>
                <a:gd name="connsiteX70" fmla="*/ 21360975 w 23584026"/>
                <a:gd name="connsiteY70" fmla="*/ 21609497 h 37816619"/>
                <a:gd name="connsiteX71" fmla="*/ 21381720 w 23584026"/>
                <a:gd name="connsiteY71" fmla="*/ 18089880 h 37816619"/>
                <a:gd name="connsiteX72" fmla="*/ 21290280 w 23584026"/>
                <a:gd name="connsiteY72" fmla="*/ 16352520 h 37816619"/>
                <a:gd name="connsiteX73" fmla="*/ 21290280 w 23584026"/>
                <a:gd name="connsiteY73" fmla="*/ 14798040 h 37816619"/>
                <a:gd name="connsiteX74" fmla="*/ 21656040 w 23584026"/>
                <a:gd name="connsiteY74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244480 w 23584026"/>
                <a:gd name="connsiteY54" fmla="*/ 33285596 h 37816619"/>
                <a:gd name="connsiteX55" fmla="*/ 17822454 w 23584026"/>
                <a:gd name="connsiteY55" fmla="*/ 32239975 h 37816619"/>
                <a:gd name="connsiteX56" fmla="*/ 17789991 w 23584026"/>
                <a:gd name="connsiteY56" fmla="*/ 27592771 h 37816619"/>
                <a:gd name="connsiteX57" fmla="*/ 17692601 w 23584026"/>
                <a:gd name="connsiteY57" fmla="*/ 25443440 h 37816619"/>
                <a:gd name="connsiteX58" fmla="*/ 18828823 w 23584026"/>
                <a:gd name="connsiteY58" fmla="*/ 28406032 h 37816619"/>
                <a:gd name="connsiteX59" fmla="*/ 19370040 w 23584026"/>
                <a:gd name="connsiteY59" fmla="*/ 34091880 h 37816619"/>
                <a:gd name="connsiteX60" fmla="*/ 19370040 w 23584026"/>
                <a:gd name="connsiteY60" fmla="*/ 35646360 h 37816619"/>
                <a:gd name="connsiteX61" fmla="*/ 19735800 w 23584026"/>
                <a:gd name="connsiteY61" fmla="*/ 35737800 h 37816619"/>
                <a:gd name="connsiteX62" fmla="*/ 18689800 w 23584026"/>
                <a:gd name="connsiteY62" fmla="*/ 36479104 h 37816619"/>
                <a:gd name="connsiteX63" fmla="*/ 19187160 w 23584026"/>
                <a:gd name="connsiteY63" fmla="*/ 37475160 h 37816619"/>
                <a:gd name="connsiteX64" fmla="*/ 21656040 w 23584026"/>
                <a:gd name="connsiteY64" fmla="*/ 37566600 h 37816619"/>
                <a:gd name="connsiteX65" fmla="*/ 23370321 w 23584026"/>
                <a:gd name="connsiteY65" fmla="*/ 35975048 h 37816619"/>
                <a:gd name="connsiteX66" fmla="*/ 22938272 w 23584026"/>
                <a:gd name="connsiteY66" fmla="*/ 34318864 h 37816619"/>
                <a:gd name="connsiteX67" fmla="*/ 22434216 w 23584026"/>
                <a:gd name="connsiteY67" fmla="*/ 32158624 h 37816619"/>
                <a:gd name="connsiteX68" fmla="*/ 22296120 w 23584026"/>
                <a:gd name="connsiteY68" fmla="*/ 27782520 h 37816619"/>
                <a:gd name="connsiteX69" fmla="*/ 21101267 w 23584026"/>
                <a:gd name="connsiteY69" fmla="*/ 23962143 h 37816619"/>
                <a:gd name="connsiteX70" fmla="*/ 21360975 w 23584026"/>
                <a:gd name="connsiteY70" fmla="*/ 21609497 h 37816619"/>
                <a:gd name="connsiteX71" fmla="*/ 21381720 w 23584026"/>
                <a:gd name="connsiteY71" fmla="*/ 18089880 h 37816619"/>
                <a:gd name="connsiteX72" fmla="*/ 21290280 w 23584026"/>
                <a:gd name="connsiteY72" fmla="*/ 16352520 h 37816619"/>
                <a:gd name="connsiteX73" fmla="*/ 21290280 w 23584026"/>
                <a:gd name="connsiteY73" fmla="*/ 14798040 h 37816619"/>
                <a:gd name="connsiteX74" fmla="*/ 21656040 w 23584026"/>
                <a:gd name="connsiteY74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244480 w 23584026"/>
                <a:gd name="connsiteY54" fmla="*/ 33837451 h 37816619"/>
                <a:gd name="connsiteX55" fmla="*/ 17822454 w 23584026"/>
                <a:gd name="connsiteY55" fmla="*/ 32239975 h 37816619"/>
                <a:gd name="connsiteX56" fmla="*/ 17789991 w 23584026"/>
                <a:gd name="connsiteY56" fmla="*/ 27592771 h 37816619"/>
                <a:gd name="connsiteX57" fmla="*/ 17692601 w 23584026"/>
                <a:gd name="connsiteY57" fmla="*/ 25443440 h 37816619"/>
                <a:gd name="connsiteX58" fmla="*/ 18828823 w 23584026"/>
                <a:gd name="connsiteY58" fmla="*/ 28406032 h 37816619"/>
                <a:gd name="connsiteX59" fmla="*/ 19370040 w 23584026"/>
                <a:gd name="connsiteY59" fmla="*/ 34091880 h 37816619"/>
                <a:gd name="connsiteX60" fmla="*/ 19370040 w 23584026"/>
                <a:gd name="connsiteY60" fmla="*/ 35646360 h 37816619"/>
                <a:gd name="connsiteX61" fmla="*/ 19735800 w 23584026"/>
                <a:gd name="connsiteY61" fmla="*/ 35737800 h 37816619"/>
                <a:gd name="connsiteX62" fmla="*/ 18689800 w 23584026"/>
                <a:gd name="connsiteY62" fmla="*/ 36479104 h 37816619"/>
                <a:gd name="connsiteX63" fmla="*/ 19187160 w 23584026"/>
                <a:gd name="connsiteY63" fmla="*/ 37475160 h 37816619"/>
                <a:gd name="connsiteX64" fmla="*/ 21656040 w 23584026"/>
                <a:gd name="connsiteY64" fmla="*/ 37566600 h 37816619"/>
                <a:gd name="connsiteX65" fmla="*/ 23370321 w 23584026"/>
                <a:gd name="connsiteY65" fmla="*/ 35975048 h 37816619"/>
                <a:gd name="connsiteX66" fmla="*/ 22938272 w 23584026"/>
                <a:gd name="connsiteY66" fmla="*/ 34318864 h 37816619"/>
                <a:gd name="connsiteX67" fmla="*/ 22434216 w 23584026"/>
                <a:gd name="connsiteY67" fmla="*/ 32158624 h 37816619"/>
                <a:gd name="connsiteX68" fmla="*/ 22296120 w 23584026"/>
                <a:gd name="connsiteY68" fmla="*/ 27782520 h 37816619"/>
                <a:gd name="connsiteX69" fmla="*/ 21101267 w 23584026"/>
                <a:gd name="connsiteY69" fmla="*/ 23962143 h 37816619"/>
                <a:gd name="connsiteX70" fmla="*/ 21360975 w 23584026"/>
                <a:gd name="connsiteY70" fmla="*/ 21609497 h 37816619"/>
                <a:gd name="connsiteX71" fmla="*/ 21381720 w 23584026"/>
                <a:gd name="connsiteY71" fmla="*/ 18089880 h 37816619"/>
                <a:gd name="connsiteX72" fmla="*/ 21290280 w 23584026"/>
                <a:gd name="connsiteY72" fmla="*/ 16352520 h 37816619"/>
                <a:gd name="connsiteX73" fmla="*/ 21290280 w 23584026"/>
                <a:gd name="connsiteY73" fmla="*/ 14798040 h 37816619"/>
                <a:gd name="connsiteX74" fmla="*/ 21656040 w 23584026"/>
                <a:gd name="connsiteY74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244480 w 23584026"/>
                <a:gd name="connsiteY54" fmla="*/ 33837451 h 37816619"/>
                <a:gd name="connsiteX55" fmla="*/ 17822454 w 23584026"/>
                <a:gd name="connsiteY55" fmla="*/ 32530425 h 37816619"/>
                <a:gd name="connsiteX56" fmla="*/ 17789991 w 23584026"/>
                <a:gd name="connsiteY56" fmla="*/ 27592771 h 37816619"/>
                <a:gd name="connsiteX57" fmla="*/ 17692601 w 23584026"/>
                <a:gd name="connsiteY57" fmla="*/ 25443440 h 37816619"/>
                <a:gd name="connsiteX58" fmla="*/ 18828823 w 23584026"/>
                <a:gd name="connsiteY58" fmla="*/ 28406032 h 37816619"/>
                <a:gd name="connsiteX59" fmla="*/ 19370040 w 23584026"/>
                <a:gd name="connsiteY59" fmla="*/ 34091880 h 37816619"/>
                <a:gd name="connsiteX60" fmla="*/ 19370040 w 23584026"/>
                <a:gd name="connsiteY60" fmla="*/ 35646360 h 37816619"/>
                <a:gd name="connsiteX61" fmla="*/ 19735800 w 23584026"/>
                <a:gd name="connsiteY61" fmla="*/ 35737800 h 37816619"/>
                <a:gd name="connsiteX62" fmla="*/ 18689800 w 23584026"/>
                <a:gd name="connsiteY62" fmla="*/ 36479104 h 37816619"/>
                <a:gd name="connsiteX63" fmla="*/ 19187160 w 23584026"/>
                <a:gd name="connsiteY63" fmla="*/ 37475160 h 37816619"/>
                <a:gd name="connsiteX64" fmla="*/ 21656040 w 23584026"/>
                <a:gd name="connsiteY64" fmla="*/ 37566600 h 37816619"/>
                <a:gd name="connsiteX65" fmla="*/ 23370321 w 23584026"/>
                <a:gd name="connsiteY65" fmla="*/ 35975048 h 37816619"/>
                <a:gd name="connsiteX66" fmla="*/ 22938272 w 23584026"/>
                <a:gd name="connsiteY66" fmla="*/ 34318864 h 37816619"/>
                <a:gd name="connsiteX67" fmla="*/ 22434216 w 23584026"/>
                <a:gd name="connsiteY67" fmla="*/ 32158624 h 37816619"/>
                <a:gd name="connsiteX68" fmla="*/ 22296120 w 23584026"/>
                <a:gd name="connsiteY68" fmla="*/ 27782520 h 37816619"/>
                <a:gd name="connsiteX69" fmla="*/ 21101267 w 23584026"/>
                <a:gd name="connsiteY69" fmla="*/ 23962143 h 37816619"/>
                <a:gd name="connsiteX70" fmla="*/ 21360975 w 23584026"/>
                <a:gd name="connsiteY70" fmla="*/ 21609497 h 37816619"/>
                <a:gd name="connsiteX71" fmla="*/ 21381720 w 23584026"/>
                <a:gd name="connsiteY71" fmla="*/ 18089880 h 37816619"/>
                <a:gd name="connsiteX72" fmla="*/ 21290280 w 23584026"/>
                <a:gd name="connsiteY72" fmla="*/ 16352520 h 37816619"/>
                <a:gd name="connsiteX73" fmla="*/ 21290280 w 23584026"/>
                <a:gd name="connsiteY73" fmla="*/ 14798040 h 37816619"/>
                <a:gd name="connsiteX74" fmla="*/ 21656040 w 23584026"/>
                <a:gd name="connsiteY74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47080 w 23584026"/>
                <a:gd name="connsiteY53" fmla="*/ 34914840 h 37816619"/>
                <a:gd name="connsiteX54" fmla="*/ 18244480 w 23584026"/>
                <a:gd name="connsiteY54" fmla="*/ 34156946 h 37816619"/>
                <a:gd name="connsiteX55" fmla="*/ 17822454 w 23584026"/>
                <a:gd name="connsiteY55" fmla="*/ 32530425 h 37816619"/>
                <a:gd name="connsiteX56" fmla="*/ 17789991 w 23584026"/>
                <a:gd name="connsiteY56" fmla="*/ 27592771 h 37816619"/>
                <a:gd name="connsiteX57" fmla="*/ 17692601 w 23584026"/>
                <a:gd name="connsiteY57" fmla="*/ 25443440 h 37816619"/>
                <a:gd name="connsiteX58" fmla="*/ 18828823 w 23584026"/>
                <a:gd name="connsiteY58" fmla="*/ 28406032 h 37816619"/>
                <a:gd name="connsiteX59" fmla="*/ 19370040 w 23584026"/>
                <a:gd name="connsiteY59" fmla="*/ 34091880 h 37816619"/>
                <a:gd name="connsiteX60" fmla="*/ 19370040 w 23584026"/>
                <a:gd name="connsiteY60" fmla="*/ 35646360 h 37816619"/>
                <a:gd name="connsiteX61" fmla="*/ 19735800 w 23584026"/>
                <a:gd name="connsiteY61" fmla="*/ 35737800 h 37816619"/>
                <a:gd name="connsiteX62" fmla="*/ 18689800 w 23584026"/>
                <a:gd name="connsiteY62" fmla="*/ 36479104 h 37816619"/>
                <a:gd name="connsiteX63" fmla="*/ 19187160 w 23584026"/>
                <a:gd name="connsiteY63" fmla="*/ 37475160 h 37816619"/>
                <a:gd name="connsiteX64" fmla="*/ 21656040 w 23584026"/>
                <a:gd name="connsiteY64" fmla="*/ 37566600 h 37816619"/>
                <a:gd name="connsiteX65" fmla="*/ 23370321 w 23584026"/>
                <a:gd name="connsiteY65" fmla="*/ 35975048 h 37816619"/>
                <a:gd name="connsiteX66" fmla="*/ 22938272 w 23584026"/>
                <a:gd name="connsiteY66" fmla="*/ 34318864 h 37816619"/>
                <a:gd name="connsiteX67" fmla="*/ 22434216 w 23584026"/>
                <a:gd name="connsiteY67" fmla="*/ 32158624 h 37816619"/>
                <a:gd name="connsiteX68" fmla="*/ 22296120 w 23584026"/>
                <a:gd name="connsiteY68" fmla="*/ 27782520 h 37816619"/>
                <a:gd name="connsiteX69" fmla="*/ 21101267 w 23584026"/>
                <a:gd name="connsiteY69" fmla="*/ 23962143 h 37816619"/>
                <a:gd name="connsiteX70" fmla="*/ 21360975 w 23584026"/>
                <a:gd name="connsiteY70" fmla="*/ 21609497 h 37816619"/>
                <a:gd name="connsiteX71" fmla="*/ 21381720 w 23584026"/>
                <a:gd name="connsiteY71" fmla="*/ 18089880 h 37816619"/>
                <a:gd name="connsiteX72" fmla="*/ 21290280 w 23584026"/>
                <a:gd name="connsiteY72" fmla="*/ 16352520 h 37816619"/>
                <a:gd name="connsiteX73" fmla="*/ 21290280 w 23584026"/>
                <a:gd name="connsiteY73" fmla="*/ 14798040 h 37816619"/>
                <a:gd name="connsiteX74" fmla="*/ 21656040 w 23584026"/>
                <a:gd name="connsiteY74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36651 w 23584026"/>
                <a:gd name="connsiteY53" fmla="*/ 35144477 h 37816619"/>
                <a:gd name="connsiteX54" fmla="*/ 18244480 w 23584026"/>
                <a:gd name="connsiteY54" fmla="*/ 34156946 h 37816619"/>
                <a:gd name="connsiteX55" fmla="*/ 17822454 w 23584026"/>
                <a:gd name="connsiteY55" fmla="*/ 32530425 h 37816619"/>
                <a:gd name="connsiteX56" fmla="*/ 17789991 w 23584026"/>
                <a:gd name="connsiteY56" fmla="*/ 27592771 h 37816619"/>
                <a:gd name="connsiteX57" fmla="*/ 17692601 w 23584026"/>
                <a:gd name="connsiteY57" fmla="*/ 25443440 h 37816619"/>
                <a:gd name="connsiteX58" fmla="*/ 18828823 w 23584026"/>
                <a:gd name="connsiteY58" fmla="*/ 28406032 h 37816619"/>
                <a:gd name="connsiteX59" fmla="*/ 19370040 w 23584026"/>
                <a:gd name="connsiteY59" fmla="*/ 34091880 h 37816619"/>
                <a:gd name="connsiteX60" fmla="*/ 19370040 w 23584026"/>
                <a:gd name="connsiteY60" fmla="*/ 35646360 h 37816619"/>
                <a:gd name="connsiteX61" fmla="*/ 19735800 w 23584026"/>
                <a:gd name="connsiteY61" fmla="*/ 35737800 h 37816619"/>
                <a:gd name="connsiteX62" fmla="*/ 18689800 w 23584026"/>
                <a:gd name="connsiteY62" fmla="*/ 36479104 h 37816619"/>
                <a:gd name="connsiteX63" fmla="*/ 19187160 w 23584026"/>
                <a:gd name="connsiteY63" fmla="*/ 37475160 h 37816619"/>
                <a:gd name="connsiteX64" fmla="*/ 21656040 w 23584026"/>
                <a:gd name="connsiteY64" fmla="*/ 37566600 h 37816619"/>
                <a:gd name="connsiteX65" fmla="*/ 23370321 w 23584026"/>
                <a:gd name="connsiteY65" fmla="*/ 35975048 h 37816619"/>
                <a:gd name="connsiteX66" fmla="*/ 22938272 w 23584026"/>
                <a:gd name="connsiteY66" fmla="*/ 34318864 h 37816619"/>
                <a:gd name="connsiteX67" fmla="*/ 22434216 w 23584026"/>
                <a:gd name="connsiteY67" fmla="*/ 32158624 h 37816619"/>
                <a:gd name="connsiteX68" fmla="*/ 22296120 w 23584026"/>
                <a:gd name="connsiteY68" fmla="*/ 27782520 h 37816619"/>
                <a:gd name="connsiteX69" fmla="*/ 21101267 w 23584026"/>
                <a:gd name="connsiteY69" fmla="*/ 23962143 h 37816619"/>
                <a:gd name="connsiteX70" fmla="*/ 21360975 w 23584026"/>
                <a:gd name="connsiteY70" fmla="*/ 21609497 h 37816619"/>
                <a:gd name="connsiteX71" fmla="*/ 21381720 w 23584026"/>
                <a:gd name="connsiteY71" fmla="*/ 18089880 h 37816619"/>
                <a:gd name="connsiteX72" fmla="*/ 21290280 w 23584026"/>
                <a:gd name="connsiteY72" fmla="*/ 16352520 h 37816619"/>
                <a:gd name="connsiteX73" fmla="*/ 21290280 w 23584026"/>
                <a:gd name="connsiteY73" fmla="*/ 14798040 h 37816619"/>
                <a:gd name="connsiteX74" fmla="*/ 21656040 w 23584026"/>
                <a:gd name="connsiteY74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36651 w 23584026"/>
                <a:gd name="connsiteY53" fmla="*/ 35144477 h 37816619"/>
                <a:gd name="connsiteX54" fmla="*/ 18244480 w 23584026"/>
                <a:gd name="connsiteY54" fmla="*/ 34621667 h 37816619"/>
                <a:gd name="connsiteX55" fmla="*/ 17822454 w 23584026"/>
                <a:gd name="connsiteY55" fmla="*/ 32530425 h 37816619"/>
                <a:gd name="connsiteX56" fmla="*/ 17789991 w 23584026"/>
                <a:gd name="connsiteY56" fmla="*/ 27592771 h 37816619"/>
                <a:gd name="connsiteX57" fmla="*/ 17692601 w 23584026"/>
                <a:gd name="connsiteY57" fmla="*/ 25443440 h 37816619"/>
                <a:gd name="connsiteX58" fmla="*/ 18828823 w 23584026"/>
                <a:gd name="connsiteY58" fmla="*/ 28406032 h 37816619"/>
                <a:gd name="connsiteX59" fmla="*/ 19370040 w 23584026"/>
                <a:gd name="connsiteY59" fmla="*/ 34091880 h 37816619"/>
                <a:gd name="connsiteX60" fmla="*/ 19370040 w 23584026"/>
                <a:gd name="connsiteY60" fmla="*/ 35646360 h 37816619"/>
                <a:gd name="connsiteX61" fmla="*/ 19735800 w 23584026"/>
                <a:gd name="connsiteY61" fmla="*/ 35737800 h 37816619"/>
                <a:gd name="connsiteX62" fmla="*/ 18689800 w 23584026"/>
                <a:gd name="connsiteY62" fmla="*/ 36479104 h 37816619"/>
                <a:gd name="connsiteX63" fmla="*/ 19187160 w 23584026"/>
                <a:gd name="connsiteY63" fmla="*/ 37475160 h 37816619"/>
                <a:gd name="connsiteX64" fmla="*/ 21656040 w 23584026"/>
                <a:gd name="connsiteY64" fmla="*/ 37566600 h 37816619"/>
                <a:gd name="connsiteX65" fmla="*/ 23370321 w 23584026"/>
                <a:gd name="connsiteY65" fmla="*/ 35975048 h 37816619"/>
                <a:gd name="connsiteX66" fmla="*/ 22938272 w 23584026"/>
                <a:gd name="connsiteY66" fmla="*/ 34318864 h 37816619"/>
                <a:gd name="connsiteX67" fmla="*/ 22434216 w 23584026"/>
                <a:gd name="connsiteY67" fmla="*/ 32158624 h 37816619"/>
                <a:gd name="connsiteX68" fmla="*/ 22296120 w 23584026"/>
                <a:gd name="connsiteY68" fmla="*/ 27782520 h 37816619"/>
                <a:gd name="connsiteX69" fmla="*/ 21101267 w 23584026"/>
                <a:gd name="connsiteY69" fmla="*/ 23962143 h 37816619"/>
                <a:gd name="connsiteX70" fmla="*/ 21360975 w 23584026"/>
                <a:gd name="connsiteY70" fmla="*/ 21609497 h 37816619"/>
                <a:gd name="connsiteX71" fmla="*/ 21381720 w 23584026"/>
                <a:gd name="connsiteY71" fmla="*/ 18089880 h 37816619"/>
                <a:gd name="connsiteX72" fmla="*/ 21290280 w 23584026"/>
                <a:gd name="connsiteY72" fmla="*/ 16352520 h 37816619"/>
                <a:gd name="connsiteX73" fmla="*/ 21290280 w 23584026"/>
                <a:gd name="connsiteY73" fmla="*/ 14798040 h 37816619"/>
                <a:gd name="connsiteX74" fmla="*/ 21656040 w 23584026"/>
                <a:gd name="connsiteY74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36651 w 23584026"/>
                <a:gd name="connsiteY53" fmla="*/ 35144477 h 37816619"/>
                <a:gd name="connsiteX54" fmla="*/ 18244480 w 23584026"/>
                <a:gd name="connsiteY54" fmla="*/ 34621667 h 37816619"/>
                <a:gd name="connsiteX55" fmla="*/ 17757527 w 23584026"/>
                <a:gd name="connsiteY55" fmla="*/ 33082280 h 37816619"/>
                <a:gd name="connsiteX56" fmla="*/ 17789991 w 23584026"/>
                <a:gd name="connsiteY56" fmla="*/ 27592771 h 37816619"/>
                <a:gd name="connsiteX57" fmla="*/ 17692601 w 23584026"/>
                <a:gd name="connsiteY57" fmla="*/ 25443440 h 37816619"/>
                <a:gd name="connsiteX58" fmla="*/ 18828823 w 23584026"/>
                <a:gd name="connsiteY58" fmla="*/ 28406032 h 37816619"/>
                <a:gd name="connsiteX59" fmla="*/ 19370040 w 23584026"/>
                <a:gd name="connsiteY59" fmla="*/ 34091880 h 37816619"/>
                <a:gd name="connsiteX60" fmla="*/ 19370040 w 23584026"/>
                <a:gd name="connsiteY60" fmla="*/ 35646360 h 37816619"/>
                <a:gd name="connsiteX61" fmla="*/ 19735800 w 23584026"/>
                <a:gd name="connsiteY61" fmla="*/ 35737800 h 37816619"/>
                <a:gd name="connsiteX62" fmla="*/ 18689800 w 23584026"/>
                <a:gd name="connsiteY62" fmla="*/ 36479104 h 37816619"/>
                <a:gd name="connsiteX63" fmla="*/ 19187160 w 23584026"/>
                <a:gd name="connsiteY63" fmla="*/ 37475160 h 37816619"/>
                <a:gd name="connsiteX64" fmla="*/ 21656040 w 23584026"/>
                <a:gd name="connsiteY64" fmla="*/ 37566600 h 37816619"/>
                <a:gd name="connsiteX65" fmla="*/ 23370321 w 23584026"/>
                <a:gd name="connsiteY65" fmla="*/ 35975048 h 37816619"/>
                <a:gd name="connsiteX66" fmla="*/ 22938272 w 23584026"/>
                <a:gd name="connsiteY66" fmla="*/ 34318864 h 37816619"/>
                <a:gd name="connsiteX67" fmla="*/ 22434216 w 23584026"/>
                <a:gd name="connsiteY67" fmla="*/ 32158624 h 37816619"/>
                <a:gd name="connsiteX68" fmla="*/ 22296120 w 23584026"/>
                <a:gd name="connsiteY68" fmla="*/ 27782520 h 37816619"/>
                <a:gd name="connsiteX69" fmla="*/ 21101267 w 23584026"/>
                <a:gd name="connsiteY69" fmla="*/ 23962143 h 37816619"/>
                <a:gd name="connsiteX70" fmla="*/ 21360975 w 23584026"/>
                <a:gd name="connsiteY70" fmla="*/ 21609497 h 37816619"/>
                <a:gd name="connsiteX71" fmla="*/ 21381720 w 23584026"/>
                <a:gd name="connsiteY71" fmla="*/ 18089880 h 37816619"/>
                <a:gd name="connsiteX72" fmla="*/ 21290280 w 23584026"/>
                <a:gd name="connsiteY72" fmla="*/ 16352520 h 37816619"/>
                <a:gd name="connsiteX73" fmla="*/ 21290280 w 23584026"/>
                <a:gd name="connsiteY73" fmla="*/ 14798040 h 37816619"/>
                <a:gd name="connsiteX74" fmla="*/ 21656040 w 23584026"/>
                <a:gd name="connsiteY74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36651 w 23584026"/>
                <a:gd name="connsiteY53" fmla="*/ 35144477 h 37816619"/>
                <a:gd name="connsiteX54" fmla="*/ 18244480 w 23584026"/>
                <a:gd name="connsiteY54" fmla="*/ 34621667 h 37816619"/>
                <a:gd name="connsiteX55" fmla="*/ 17757527 w 23584026"/>
                <a:gd name="connsiteY55" fmla="*/ 33082280 h 37816619"/>
                <a:gd name="connsiteX56" fmla="*/ 17789991 w 23584026"/>
                <a:gd name="connsiteY56" fmla="*/ 27592771 h 37816619"/>
                <a:gd name="connsiteX57" fmla="*/ 17692601 w 23584026"/>
                <a:gd name="connsiteY57" fmla="*/ 25443440 h 37816619"/>
                <a:gd name="connsiteX58" fmla="*/ 18828823 w 23584026"/>
                <a:gd name="connsiteY58" fmla="*/ 28406032 h 37816619"/>
                <a:gd name="connsiteX59" fmla="*/ 19370040 w 23584026"/>
                <a:gd name="connsiteY59" fmla="*/ 34091880 h 37816619"/>
                <a:gd name="connsiteX60" fmla="*/ 19370040 w 23584026"/>
                <a:gd name="connsiteY60" fmla="*/ 35646360 h 37816619"/>
                <a:gd name="connsiteX61" fmla="*/ 19735800 w 23584026"/>
                <a:gd name="connsiteY61" fmla="*/ 35737800 h 37816619"/>
                <a:gd name="connsiteX62" fmla="*/ 18689800 w 23584026"/>
                <a:gd name="connsiteY62" fmla="*/ 36479104 h 37816619"/>
                <a:gd name="connsiteX63" fmla="*/ 19187160 w 23584026"/>
                <a:gd name="connsiteY63" fmla="*/ 37475160 h 37816619"/>
                <a:gd name="connsiteX64" fmla="*/ 21656040 w 23584026"/>
                <a:gd name="connsiteY64" fmla="*/ 37566600 h 37816619"/>
                <a:gd name="connsiteX65" fmla="*/ 23370321 w 23584026"/>
                <a:gd name="connsiteY65" fmla="*/ 35975048 h 37816619"/>
                <a:gd name="connsiteX66" fmla="*/ 22938272 w 23584026"/>
                <a:gd name="connsiteY66" fmla="*/ 34318864 h 37816619"/>
                <a:gd name="connsiteX67" fmla="*/ 22434216 w 23584026"/>
                <a:gd name="connsiteY67" fmla="*/ 32158624 h 37816619"/>
                <a:gd name="connsiteX68" fmla="*/ 22296120 w 23584026"/>
                <a:gd name="connsiteY68" fmla="*/ 27782520 h 37816619"/>
                <a:gd name="connsiteX69" fmla="*/ 21101267 w 23584026"/>
                <a:gd name="connsiteY69" fmla="*/ 23962143 h 37816619"/>
                <a:gd name="connsiteX70" fmla="*/ 21360975 w 23584026"/>
                <a:gd name="connsiteY70" fmla="*/ 21609497 h 37816619"/>
                <a:gd name="connsiteX71" fmla="*/ 21381720 w 23584026"/>
                <a:gd name="connsiteY71" fmla="*/ 18089880 h 37816619"/>
                <a:gd name="connsiteX72" fmla="*/ 21290280 w 23584026"/>
                <a:gd name="connsiteY72" fmla="*/ 16352520 h 37816619"/>
                <a:gd name="connsiteX73" fmla="*/ 21290280 w 23584026"/>
                <a:gd name="connsiteY73" fmla="*/ 14798040 h 37816619"/>
                <a:gd name="connsiteX74" fmla="*/ 21656040 w 23584026"/>
                <a:gd name="connsiteY74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36651 w 23584026"/>
                <a:gd name="connsiteY53" fmla="*/ 35144477 h 37816619"/>
                <a:gd name="connsiteX54" fmla="*/ 18244480 w 23584026"/>
                <a:gd name="connsiteY54" fmla="*/ 34621667 h 37816619"/>
                <a:gd name="connsiteX55" fmla="*/ 17822454 w 23584026"/>
                <a:gd name="connsiteY55" fmla="*/ 31978570 h 37816619"/>
                <a:gd name="connsiteX56" fmla="*/ 17789991 w 23584026"/>
                <a:gd name="connsiteY56" fmla="*/ 27592771 h 37816619"/>
                <a:gd name="connsiteX57" fmla="*/ 17692601 w 23584026"/>
                <a:gd name="connsiteY57" fmla="*/ 25443440 h 37816619"/>
                <a:gd name="connsiteX58" fmla="*/ 18828823 w 23584026"/>
                <a:gd name="connsiteY58" fmla="*/ 28406032 h 37816619"/>
                <a:gd name="connsiteX59" fmla="*/ 19370040 w 23584026"/>
                <a:gd name="connsiteY59" fmla="*/ 34091880 h 37816619"/>
                <a:gd name="connsiteX60" fmla="*/ 19370040 w 23584026"/>
                <a:gd name="connsiteY60" fmla="*/ 35646360 h 37816619"/>
                <a:gd name="connsiteX61" fmla="*/ 19735800 w 23584026"/>
                <a:gd name="connsiteY61" fmla="*/ 35737800 h 37816619"/>
                <a:gd name="connsiteX62" fmla="*/ 18689800 w 23584026"/>
                <a:gd name="connsiteY62" fmla="*/ 36479104 h 37816619"/>
                <a:gd name="connsiteX63" fmla="*/ 19187160 w 23584026"/>
                <a:gd name="connsiteY63" fmla="*/ 37475160 h 37816619"/>
                <a:gd name="connsiteX64" fmla="*/ 21656040 w 23584026"/>
                <a:gd name="connsiteY64" fmla="*/ 37566600 h 37816619"/>
                <a:gd name="connsiteX65" fmla="*/ 23370321 w 23584026"/>
                <a:gd name="connsiteY65" fmla="*/ 35975048 h 37816619"/>
                <a:gd name="connsiteX66" fmla="*/ 22938272 w 23584026"/>
                <a:gd name="connsiteY66" fmla="*/ 34318864 h 37816619"/>
                <a:gd name="connsiteX67" fmla="*/ 22434216 w 23584026"/>
                <a:gd name="connsiteY67" fmla="*/ 32158624 h 37816619"/>
                <a:gd name="connsiteX68" fmla="*/ 22296120 w 23584026"/>
                <a:gd name="connsiteY68" fmla="*/ 27782520 h 37816619"/>
                <a:gd name="connsiteX69" fmla="*/ 21101267 w 23584026"/>
                <a:gd name="connsiteY69" fmla="*/ 23962143 h 37816619"/>
                <a:gd name="connsiteX70" fmla="*/ 21360975 w 23584026"/>
                <a:gd name="connsiteY70" fmla="*/ 21609497 h 37816619"/>
                <a:gd name="connsiteX71" fmla="*/ 21381720 w 23584026"/>
                <a:gd name="connsiteY71" fmla="*/ 18089880 h 37816619"/>
                <a:gd name="connsiteX72" fmla="*/ 21290280 w 23584026"/>
                <a:gd name="connsiteY72" fmla="*/ 16352520 h 37816619"/>
                <a:gd name="connsiteX73" fmla="*/ 21290280 w 23584026"/>
                <a:gd name="connsiteY73" fmla="*/ 14798040 h 37816619"/>
                <a:gd name="connsiteX74" fmla="*/ 21656040 w 23584026"/>
                <a:gd name="connsiteY74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36651 w 23584026"/>
                <a:gd name="connsiteY53" fmla="*/ 35144477 h 37816619"/>
                <a:gd name="connsiteX54" fmla="*/ 18244480 w 23584026"/>
                <a:gd name="connsiteY54" fmla="*/ 34621667 h 37816619"/>
                <a:gd name="connsiteX55" fmla="*/ 18114626 w 23584026"/>
                <a:gd name="connsiteY55" fmla="*/ 34098856 h 37816619"/>
                <a:gd name="connsiteX56" fmla="*/ 17822454 w 23584026"/>
                <a:gd name="connsiteY56" fmla="*/ 31978570 h 37816619"/>
                <a:gd name="connsiteX57" fmla="*/ 17789991 w 23584026"/>
                <a:gd name="connsiteY57" fmla="*/ 27592771 h 37816619"/>
                <a:gd name="connsiteX58" fmla="*/ 17692601 w 23584026"/>
                <a:gd name="connsiteY58" fmla="*/ 25443440 h 37816619"/>
                <a:gd name="connsiteX59" fmla="*/ 18828823 w 23584026"/>
                <a:gd name="connsiteY59" fmla="*/ 28406032 h 37816619"/>
                <a:gd name="connsiteX60" fmla="*/ 19370040 w 23584026"/>
                <a:gd name="connsiteY60" fmla="*/ 34091880 h 37816619"/>
                <a:gd name="connsiteX61" fmla="*/ 19370040 w 23584026"/>
                <a:gd name="connsiteY61" fmla="*/ 35646360 h 37816619"/>
                <a:gd name="connsiteX62" fmla="*/ 19735800 w 23584026"/>
                <a:gd name="connsiteY62" fmla="*/ 35737800 h 37816619"/>
                <a:gd name="connsiteX63" fmla="*/ 18689800 w 23584026"/>
                <a:gd name="connsiteY63" fmla="*/ 36479104 h 37816619"/>
                <a:gd name="connsiteX64" fmla="*/ 19187160 w 23584026"/>
                <a:gd name="connsiteY64" fmla="*/ 37475160 h 37816619"/>
                <a:gd name="connsiteX65" fmla="*/ 21656040 w 23584026"/>
                <a:gd name="connsiteY65" fmla="*/ 37566600 h 37816619"/>
                <a:gd name="connsiteX66" fmla="*/ 23370321 w 23584026"/>
                <a:gd name="connsiteY66" fmla="*/ 35975048 h 37816619"/>
                <a:gd name="connsiteX67" fmla="*/ 22938272 w 23584026"/>
                <a:gd name="connsiteY67" fmla="*/ 34318864 h 37816619"/>
                <a:gd name="connsiteX68" fmla="*/ 22434216 w 23584026"/>
                <a:gd name="connsiteY68" fmla="*/ 32158624 h 37816619"/>
                <a:gd name="connsiteX69" fmla="*/ 22296120 w 23584026"/>
                <a:gd name="connsiteY69" fmla="*/ 27782520 h 37816619"/>
                <a:gd name="connsiteX70" fmla="*/ 21101267 w 23584026"/>
                <a:gd name="connsiteY70" fmla="*/ 23962143 h 37816619"/>
                <a:gd name="connsiteX71" fmla="*/ 21360975 w 23584026"/>
                <a:gd name="connsiteY71" fmla="*/ 21609497 h 37816619"/>
                <a:gd name="connsiteX72" fmla="*/ 21381720 w 23584026"/>
                <a:gd name="connsiteY72" fmla="*/ 18089880 h 37816619"/>
                <a:gd name="connsiteX73" fmla="*/ 21290280 w 23584026"/>
                <a:gd name="connsiteY73" fmla="*/ 16352520 h 37816619"/>
                <a:gd name="connsiteX74" fmla="*/ 21290280 w 23584026"/>
                <a:gd name="connsiteY74" fmla="*/ 14798040 h 37816619"/>
                <a:gd name="connsiteX75" fmla="*/ 21656040 w 23584026"/>
                <a:gd name="connsiteY75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36651 w 23584026"/>
                <a:gd name="connsiteY53" fmla="*/ 35144477 h 37816619"/>
                <a:gd name="connsiteX54" fmla="*/ 18244480 w 23584026"/>
                <a:gd name="connsiteY54" fmla="*/ 34621667 h 37816619"/>
                <a:gd name="connsiteX55" fmla="*/ 18114626 w 23584026"/>
                <a:gd name="connsiteY55" fmla="*/ 34098856 h 37816619"/>
                <a:gd name="connsiteX56" fmla="*/ 17822454 w 23584026"/>
                <a:gd name="connsiteY56" fmla="*/ 31978570 h 37816619"/>
                <a:gd name="connsiteX57" fmla="*/ 17789991 w 23584026"/>
                <a:gd name="connsiteY57" fmla="*/ 27592771 h 37816619"/>
                <a:gd name="connsiteX58" fmla="*/ 17692601 w 23584026"/>
                <a:gd name="connsiteY58" fmla="*/ 25443440 h 37816619"/>
                <a:gd name="connsiteX59" fmla="*/ 18828823 w 23584026"/>
                <a:gd name="connsiteY59" fmla="*/ 28406032 h 37816619"/>
                <a:gd name="connsiteX60" fmla="*/ 19370040 w 23584026"/>
                <a:gd name="connsiteY60" fmla="*/ 34091880 h 37816619"/>
                <a:gd name="connsiteX61" fmla="*/ 19370040 w 23584026"/>
                <a:gd name="connsiteY61" fmla="*/ 35646360 h 37816619"/>
                <a:gd name="connsiteX62" fmla="*/ 19735800 w 23584026"/>
                <a:gd name="connsiteY62" fmla="*/ 35737800 h 37816619"/>
                <a:gd name="connsiteX63" fmla="*/ 18689800 w 23584026"/>
                <a:gd name="connsiteY63" fmla="*/ 36479104 h 37816619"/>
                <a:gd name="connsiteX64" fmla="*/ 19187160 w 23584026"/>
                <a:gd name="connsiteY64" fmla="*/ 37475160 h 37816619"/>
                <a:gd name="connsiteX65" fmla="*/ 21656040 w 23584026"/>
                <a:gd name="connsiteY65" fmla="*/ 37566600 h 37816619"/>
                <a:gd name="connsiteX66" fmla="*/ 23370321 w 23584026"/>
                <a:gd name="connsiteY66" fmla="*/ 35975048 h 37816619"/>
                <a:gd name="connsiteX67" fmla="*/ 22938272 w 23584026"/>
                <a:gd name="connsiteY67" fmla="*/ 34318864 h 37816619"/>
                <a:gd name="connsiteX68" fmla="*/ 22434216 w 23584026"/>
                <a:gd name="connsiteY68" fmla="*/ 32158624 h 37816619"/>
                <a:gd name="connsiteX69" fmla="*/ 22296120 w 23584026"/>
                <a:gd name="connsiteY69" fmla="*/ 27782520 h 37816619"/>
                <a:gd name="connsiteX70" fmla="*/ 21101267 w 23584026"/>
                <a:gd name="connsiteY70" fmla="*/ 23962143 h 37816619"/>
                <a:gd name="connsiteX71" fmla="*/ 21360975 w 23584026"/>
                <a:gd name="connsiteY71" fmla="*/ 21609497 h 37816619"/>
                <a:gd name="connsiteX72" fmla="*/ 21381720 w 23584026"/>
                <a:gd name="connsiteY72" fmla="*/ 18089880 h 37816619"/>
                <a:gd name="connsiteX73" fmla="*/ 21290280 w 23584026"/>
                <a:gd name="connsiteY73" fmla="*/ 16352520 h 37816619"/>
                <a:gd name="connsiteX74" fmla="*/ 21290280 w 23584026"/>
                <a:gd name="connsiteY74" fmla="*/ 14798040 h 37816619"/>
                <a:gd name="connsiteX75" fmla="*/ 21656040 w 23584026"/>
                <a:gd name="connsiteY75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36651 w 23584026"/>
                <a:gd name="connsiteY53" fmla="*/ 35144477 h 37816619"/>
                <a:gd name="connsiteX54" fmla="*/ 18244480 w 23584026"/>
                <a:gd name="connsiteY54" fmla="*/ 34621667 h 37816619"/>
                <a:gd name="connsiteX55" fmla="*/ 18114626 w 23584026"/>
                <a:gd name="connsiteY55" fmla="*/ 34098856 h 37816619"/>
                <a:gd name="connsiteX56" fmla="*/ 17822454 w 23584026"/>
                <a:gd name="connsiteY56" fmla="*/ 31978570 h 37816619"/>
                <a:gd name="connsiteX57" fmla="*/ 17789991 w 23584026"/>
                <a:gd name="connsiteY57" fmla="*/ 27592771 h 37816619"/>
                <a:gd name="connsiteX58" fmla="*/ 17692601 w 23584026"/>
                <a:gd name="connsiteY58" fmla="*/ 25443440 h 37816619"/>
                <a:gd name="connsiteX59" fmla="*/ 18828823 w 23584026"/>
                <a:gd name="connsiteY59" fmla="*/ 28406032 h 37816619"/>
                <a:gd name="connsiteX60" fmla="*/ 19370040 w 23584026"/>
                <a:gd name="connsiteY60" fmla="*/ 34091880 h 37816619"/>
                <a:gd name="connsiteX61" fmla="*/ 19370040 w 23584026"/>
                <a:gd name="connsiteY61" fmla="*/ 35646360 h 37816619"/>
                <a:gd name="connsiteX62" fmla="*/ 19735800 w 23584026"/>
                <a:gd name="connsiteY62" fmla="*/ 35737800 h 37816619"/>
                <a:gd name="connsiteX63" fmla="*/ 18689800 w 23584026"/>
                <a:gd name="connsiteY63" fmla="*/ 36479104 h 37816619"/>
                <a:gd name="connsiteX64" fmla="*/ 19187160 w 23584026"/>
                <a:gd name="connsiteY64" fmla="*/ 37475160 h 37816619"/>
                <a:gd name="connsiteX65" fmla="*/ 21656040 w 23584026"/>
                <a:gd name="connsiteY65" fmla="*/ 37566600 h 37816619"/>
                <a:gd name="connsiteX66" fmla="*/ 23370321 w 23584026"/>
                <a:gd name="connsiteY66" fmla="*/ 35975048 h 37816619"/>
                <a:gd name="connsiteX67" fmla="*/ 22938272 w 23584026"/>
                <a:gd name="connsiteY67" fmla="*/ 34318864 h 37816619"/>
                <a:gd name="connsiteX68" fmla="*/ 22434216 w 23584026"/>
                <a:gd name="connsiteY68" fmla="*/ 32158624 h 37816619"/>
                <a:gd name="connsiteX69" fmla="*/ 22296120 w 23584026"/>
                <a:gd name="connsiteY69" fmla="*/ 27782520 h 37816619"/>
                <a:gd name="connsiteX70" fmla="*/ 21101267 w 23584026"/>
                <a:gd name="connsiteY70" fmla="*/ 23962143 h 37816619"/>
                <a:gd name="connsiteX71" fmla="*/ 21360975 w 23584026"/>
                <a:gd name="connsiteY71" fmla="*/ 21609497 h 37816619"/>
                <a:gd name="connsiteX72" fmla="*/ 21381720 w 23584026"/>
                <a:gd name="connsiteY72" fmla="*/ 18089880 h 37816619"/>
                <a:gd name="connsiteX73" fmla="*/ 21290280 w 23584026"/>
                <a:gd name="connsiteY73" fmla="*/ 16352520 h 37816619"/>
                <a:gd name="connsiteX74" fmla="*/ 21290280 w 23584026"/>
                <a:gd name="connsiteY74" fmla="*/ 14798040 h 37816619"/>
                <a:gd name="connsiteX75" fmla="*/ 21656040 w 23584026"/>
                <a:gd name="connsiteY75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36651 w 23584026"/>
                <a:gd name="connsiteY53" fmla="*/ 35144477 h 37816619"/>
                <a:gd name="connsiteX54" fmla="*/ 18244480 w 23584026"/>
                <a:gd name="connsiteY54" fmla="*/ 34621667 h 37816619"/>
                <a:gd name="connsiteX55" fmla="*/ 18114626 w 23584026"/>
                <a:gd name="connsiteY55" fmla="*/ 34098856 h 37816619"/>
                <a:gd name="connsiteX56" fmla="*/ 17919845 w 23584026"/>
                <a:gd name="connsiteY56" fmla="*/ 31920479 h 37816619"/>
                <a:gd name="connsiteX57" fmla="*/ 17789991 w 23584026"/>
                <a:gd name="connsiteY57" fmla="*/ 27592771 h 37816619"/>
                <a:gd name="connsiteX58" fmla="*/ 17692601 w 23584026"/>
                <a:gd name="connsiteY58" fmla="*/ 25443440 h 37816619"/>
                <a:gd name="connsiteX59" fmla="*/ 18828823 w 23584026"/>
                <a:gd name="connsiteY59" fmla="*/ 28406032 h 37816619"/>
                <a:gd name="connsiteX60" fmla="*/ 19370040 w 23584026"/>
                <a:gd name="connsiteY60" fmla="*/ 34091880 h 37816619"/>
                <a:gd name="connsiteX61" fmla="*/ 19370040 w 23584026"/>
                <a:gd name="connsiteY61" fmla="*/ 35646360 h 37816619"/>
                <a:gd name="connsiteX62" fmla="*/ 19735800 w 23584026"/>
                <a:gd name="connsiteY62" fmla="*/ 35737800 h 37816619"/>
                <a:gd name="connsiteX63" fmla="*/ 18689800 w 23584026"/>
                <a:gd name="connsiteY63" fmla="*/ 36479104 h 37816619"/>
                <a:gd name="connsiteX64" fmla="*/ 19187160 w 23584026"/>
                <a:gd name="connsiteY64" fmla="*/ 37475160 h 37816619"/>
                <a:gd name="connsiteX65" fmla="*/ 21656040 w 23584026"/>
                <a:gd name="connsiteY65" fmla="*/ 37566600 h 37816619"/>
                <a:gd name="connsiteX66" fmla="*/ 23370321 w 23584026"/>
                <a:gd name="connsiteY66" fmla="*/ 35975048 h 37816619"/>
                <a:gd name="connsiteX67" fmla="*/ 22938272 w 23584026"/>
                <a:gd name="connsiteY67" fmla="*/ 34318864 h 37816619"/>
                <a:gd name="connsiteX68" fmla="*/ 22434216 w 23584026"/>
                <a:gd name="connsiteY68" fmla="*/ 32158624 h 37816619"/>
                <a:gd name="connsiteX69" fmla="*/ 22296120 w 23584026"/>
                <a:gd name="connsiteY69" fmla="*/ 27782520 h 37816619"/>
                <a:gd name="connsiteX70" fmla="*/ 21101267 w 23584026"/>
                <a:gd name="connsiteY70" fmla="*/ 23962143 h 37816619"/>
                <a:gd name="connsiteX71" fmla="*/ 21360975 w 23584026"/>
                <a:gd name="connsiteY71" fmla="*/ 21609497 h 37816619"/>
                <a:gd name="connsiteX72" fmla="*/ 21381720 w 23584026"/>
                <a:gd name="connsiteY72" fmla="*/ 18089880 h 37816619"/>
                <a:gd name="connsiteX73" fmla="*/ 21290280 w 23584026"/>
                <a:gd name="connsiteY73" fmla="*/ 16352520 h 37816619"/>
                <a:gd name="connsiteX74" fmla="*/ 21290280 w 23584026"/>
                <a:gd name="connsiteY74" fmla="*/ 14798040 h 37816619"/>
                <a:gd name="connsiteX75" fmla="*/ 21656040 w 23584026"/>
                <a:gd name="connsiteY75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860280 w 23584026"/>
                <a:gd name="connsiteY31" fmla="*/ 6294120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36651 w 23584026"/>
                <a:gd name="connsiteY53" fmla="*/ 35144477 h 37816619"/>
                <a:gd name="connsiteX54" fmla="*/ 18374334 w 23584026"/>
                <a:gd name="connsiteY54" fmla="*/ 34563577 h 37816619"/>
                <a:gd name="connsiteX55" fmla="*/ 18114626 w 23584026"/>
                <a:gd name="connsiteY55" fmla="*/ 34098856 h 37816619"/>
                <a:gd name="connsiteX56" fmla="*/ 17919845 w 23584026"/>
                <a:gd name="connsiteY56" fmla="*/ 31920479 h 37816619"/>
                <a:gd name="connsiteX57" fmla="*/ 17789991 w 23584026"/>
                <a:gd name="connsiteY57" fmla="*/ 27592771 h 37816619"/>
                <a:gd name="connsiteX58" fmla="*/ 17692601 w 23584026"/>
                <a:gd name="connsiteY58" fmla="*/ 25443440 h 37816619"/>
                <a:gd name="connsiteX59" fmla="*/ 18828823 w 23584026"/>
                <a:gd name="connsiteY59" fmla="*/ 28406032 h 37816619"/>
                <a:gd name="connsiteX60" fmla="*/ 19370040 w 23584026"/>
                <a:gd name="connsiteY60" fmla="*/ 34091880 h 37816619"/>
                <a:gd name="connsiteX61" fmla="*/ 19370040 w 23584026"/>
                <a:gd name="connsiteY61" fmla="*/ 35646360 h 37816619"/>
                <a:gd name="connsiteX62" fmla="*/ 19735800 w 23584026"/>
                <a:gd name="connsiteY62" fmla="*/ 35737800 h 37816619"/>
                <a:gd name="connsiteX63" fmla="*/ 18689800 w 23584026"/>
                <a:gd name="connsiteY63" fmla="*/ 36479104 h 37816619"/>
                <a:gd name="connsiteX64" fmla="*/ 19187160 w 23584026"/>
                <a:gd name="connsiteY64" fmla="*/ 37475160 h 37816619"/>
                <a:gd name="connsiteX65" fmla="*/ 21656040 w 23584026"/>
                <a:gd name="connsiteY65" fmla="*/ 37566600 h 37816619"/>
                <a:gd name="connsiteX66" fmla="*/ 23370321 w 23584026"/>
                <a:gd name="connsiteY66" fmla="*/ 35975048 h 37816619"/>
                <a:gd name="connsiteX67" fmla="*/ 22938272 w 23584026"/>
                <a:gd name="connsiteY67" fmla="*/ 34318864 h 37816619"/>
                <a:gd name="connsiteX68" fmla="*/ 22434216 w 23584026"/>
                <a:gd name="connsiteY68" fmla="*/ 32158624 h 37816619"/>
                <a:gd name="connsiteX69" fmla="*/ 22296120 w 23584026"/>
                <a:gd name="connsiteY69" fmla="*/ 27782520 h 37816619"/>
                <a:gd name="connsiteX70" fmla="*/ 21101267 w 23584026"/>
                <a:gd name="connsiteY70" fmla="*/ 23962143 h 37816619"/>
                <a:gd name="connsiteX71" fmla="*/ 21360975 w 23584026"/>
                <a:gd name="connsiteY71" fmla="*/ 21609497 h 37816619"/>
                <a:gd name="connsiteX72" fmla="*/ 21381720 w 23584026"/>
                <a:gd name="connsiteY72" fmla="*/ 18089880 h 37816619"/>
                <a:gd name="connsiteX73" fmla="*/ 21290280 w 23584026"/>
                <a:gd name="connsiteY73" fmla="*/ 16352520 h 37816619"/>
                <a:gd name="connsiteX74" fmla="*/ 21290280 w 23584026"/>
                <a:gd name="connsiteY74" fmla="*/ 14798040 h 37816619"/>
                <a:gd name="connsiteX75" fmla="*/ 21656040 w 23584026"/>
                <a:gd name="connsiteY75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9606726 w 23584026"/>
                <a:gd name="connsiteY31" fmla="*/ 6331434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36651 w 23584026"/>
                <a:gd name="connsiteY53" fmla="*/ 35144477 h 37816619"/>
                <a:gd name="connsiteX54" fmla="*/ 18374334 w 23584026"/>
                <a:gd name="connsiteY54" fmla="*/ 34563577 h 37816619"/>
                <a:gd name="connsiteX55" fmla="*/ 18114626 w 23584026"/>
                <a:gd name="connsiteY55" fmla="*/ 34098856 h 37816619"/>
                <a:gd name="connsiteX56" fmla="*/ 17919845 w 23584026"/>
                <a:gd name="connsiteY56" fmla="*/ 31920479 h 37816619"/>
                <a:gd name="connsiteX57" fmla="*/ 17789991 w 23584026"/>
                <a:gd name="connsiteY57" fmla="*/ 27592771 h 37816619"/>
                <a:gd name="connsiteX58" fmla="*/ 17692601 w 23584026"/>
                <a:gd name="connsiteY58" fmla="*/ 25443440 h 37816619"/>
                <a:gd name="connsiteX59" fmla="*/ 18828823 w 23584026"/>
                <a:gd name="connsiteY59" fmla="*/ 28406032 h 37816619"/>
                <a:gd name="connsiteX60" fmla="*/ 19370040 w 23584026"/>
                <a:gd name="connsiteY60" fmla="*/ 34091880 h 37816619"/>
                <a:gd name="connsiteX61" fmla="*/ 19370040 w 23584026"/>
                <a:gd name="connsiteY61" fmla="*/ 35646360 h 37816619"/>
                <a:gd name="connsiteX62" fmla="*/ 19735800 w 23584026"/>
                <a:gd name="connsiteY62" fmla="*/ 35737800 h 37816619"/>
                <a:gd name="connsiteX63" fmla="*/ 18689800 w 23584026"/>
                <a:gd name="connsiteY63" fmla="*/ 36479104 h 37816619"/>
                <a:gd name="connsiteX64" fmla="*/ 19187160 w 23584026"/>
                <a:gd name="connsiteY64" fmla="*/ 37475160 h 37816619"/>
                <a:gd name="connsiteX65" fmla="*/ 21656040 w 23584026"/>
                <a:gd name="connsiteY65" fmla="*/ 37566600 h 37816619"/>
                <a:gd name="connsiteX66" fmla="*/ 23370321 w 23584026"/>
                <a:gd name="connsiteY66" fmla="*/ 35975048 h 37816619"/>
                <a:gd name="connsiteX67" fmla="*/ 22938272 w 23584026"/>
                <a:gd name="connsiteY67" fmla="*/ 34318864 h 37816619"/>
                <a:gd name="connsiteX68" fmla="*/ 22434216 w 23584026"/>
                <a:gd name="connsiteY68" fmla="*/ 32158624 h 37816619"/>
                <a:gd name="connsiteX69" fmla="*/ 22296120 w 23584026"/>
                <a:gd name="connsiteY69" fmla="*/ 27782520 h 37816619"/>
                <a:gd name="connsiteX70" fmla="*/ 21101267 w 23584026"/>
                <a:gd name="connsiteY70" fmla="*/ 23962143 h 37816619"/>
                <a:gd name="connsiteX71" fmla="*/ 21360975 w 23584026"/>
                <a:gd name="connsiteY71" fmla="*/ 21609497 h 37816619"/>
                <a:gd name="connsiteX72" fmla="*/ 21381720 w 23584026"/>
                <a:gd name="connsiteY72" fmla="*/ 18089880 h 37816619"/>
                <a:gd name="connsiteX73" fmla="*/ 21290280 w 23584026"/>
                <a:gd name="connsiteY73" fmla="*/ 16352520 h 37816619"/>
                <a:gd name="connsiteX74" fmla="*/ 21290280 w 23584026"/>
                <a:gd name="connsiteY74" fmla="*/ 14798040 h 37816619"/>
                <a:gd name="connsiteX75" fmla="*/ 21656040 w 23584026"/>
                <a:gd name="connsiteY75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7208520 w 23584026"/>
                <a:gd name="connsiteY30" fmla="*/ 5471160 h 37816619"/>
                <a:gd name="connsiteX31" fmla="*/ 8595491 w 23584026"/>
                <a:gd name="connsiteY31" fmla="*/ 5879189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36651 w 23584026"/>
                <a:gd name="connsiteY53" fmla="*/ 35144477 h 37816619"/>
                <a:gd name="connsiteX54" fmla="*/ 18374334 w 23584026"/>
                <a:gd name="connsiteY54" fmla="*/ 34563577 h 37816619"/>
                <a:gd name="connsiteX55" fmla="*/ 18114626 w 23584026"/>
                <a:gd name="connsiteY55" fmla="*/ 34098856 h 37816619"/>
                <a:gd name="connsiteX56" fmla="*/ 17919845 w 23584026"/>
                <a:gd name="connsiteY56" fmla="*/ 31920479 h 37816619"/>
                <a:gd name="connsiteX57" fmla="*/ 17789991 w 23584026"/>
                <a:gd name="connsiteY57" fmla="*/ 27592771 h 37816619"/>
                <a:gd name="connsiteX58" fmla="*/ 17692601 w 23584026"/>
                <a:gd name="connsiteY58" fmla="*/ 25443440 h 37816619"/>
                <a:gd name="connsiteX59" fmla="*/ 18828823 w 23584026"/>
                <a:gd name="connsiteY59" fmla="*/ 28406032 h 37816619"/>
                <a:gd name="connsiteX60" fmla="*/ 19370040 w 23584026"/>
                <a:gd name="connsiteY60" fmla="*/ 34091880 h 37816619"/>
                <a:gd name="connsiteX61" fmla="*/ 19370040 w 23584026"/>
                <a:gd name="connsiteY61" fmla="*/ 35646360 h 37816619"/>
                <a:gd name="connsiteX62" fmla="*/ 19735800 w 23584026"/>
                <a:gd name="connsiteY62" fmla="*/ 35737800 h 37816619"/>
                <a:gd name="connsiteX63" fmla="*/ 18689800 w 23584026"/>
                <a:gd name="connsiteY63" fmla="*/ 36479104 h 37816619"/>
                <a:gd name="connsiteX64" fmla="*/ 19187160 w 23584026"/>
                <a:gd name="connsiteY64" fmla="*/ 37475160 h 37816619"/>
                <a:gd name="connsiteX65" fmla="*/ 21656040 w 23584026"/>
                <a:gd name="connsiteY65" fmla="*/ 37566600 h 37816619"/>
                <a:gd name="connsiteX66" fmla="*/ 23370321 w 23584026"/>
                <a:gd name="connsiteY66" fmla="*/ 35975048 h 37816619"/>
                <a:gd name="connsiteX67" fmla="*/ 22938272 w 23584026"/>
                <a:gd name="connsiteY67" fmla="*/ 34318864 h 37816619"/>
                <a:gd name="connsiteX68" fmla="*/ 22434216 w 23584026"/>
                <a:gd name="connsiteY68" fmla="*/ 32158624 h 37816619"/>
                <a:gd name="connsiteX69" fmla="*/ 22296120 w 23584026"/>
                <a:gd name="connsiteY69" fmla="*/ 27782520 h 37816619"/>
                <a:gd name="connsiteX70" fmla="*/ 21101267 w 23584026"/>
                <a:gd name="connsiteY70" fmla="*/ 23962143 h 37816619"/>
                <a:gd name="connsiteX71" fmla="*/ 21360975 w 23584026"/>
                <a:gd name="connsiteY71" fmla="*/ 21609497 h 37816619"/>
                <a:gd name="connsiteX72" fmla="*/ 21381720 w 23584026"/>
                <a:gd name="connsiteY72" fmla="*/ 18089880 h 37816619"/>
                <a:gd name="connsiteX73" fmla="*/ 21290280 w 23584026"/>
                <a:gd name="connsiteY73" fmla="*/ 16352520 h 37816619"/>
                <a:gd name="connsiteX74" fmla="*/ 21290280 w 23584026"/>
                <a:gd name="connsiteY74" fmla="*/ 14798040 h 37816619"/>
                <a:gd name="connsiteX75" fmla="*/ 21656040 w 23584026"/>
                <a:gd name="connsiteY75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6573023 w 23584026"/>
                <a:gd name="connsiteY30" fmla="*/ 4974698 h 37816619"/>
                <a:gd name="connsiteX31" fmla="*/ 8595491 w 23584026"/>
                <a:gd name="connsiteY31" fmla="*/ 5879189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36651 w 23584026"/>
                <a:gd name="connsiteY53" fmla="*/ 35144477 h 37816619"/>
                <a:gd name="connsiteX54" fmla="*/ 18374334 w 23584026"/>
                <a:gd name="connsiteY54" fmla="*/ 34563577 h 37816619"/>
                <a:gd name="connsiteX55" fmla="*/ 18114626 w 23584026"/>
                <a:gd name="connsiteY55" fmla="*/ 34098856 h 37816619"/>
                <a:gd name="connsiteX56" fmla="*/ 17919845 w 23584026"/>
                <a:gd name="connsiteY56" fmla="*/ 31920479 h 37816619"/>
                <a:gd name="connsiteX57" fmla="*/ 17789991 w 23584026"/>
                <a:gd name="connsiteY57" fmla="*/ 27592771 h 37816619"/>
                <a:gd name="connsiteX58" fmla="*/ 17692601 w 23584026"/>
                <a:gd name="connsiteY58" fmla="*/ 25443440 h 37816619"/>
                <a:gd name="connsiteX59" fmla="*/ 18828823 w 23584026"/>
                <a:gd name="connsiteY59" fmla="*/ 28406032 h 37816619"/>
                <a:gd name="connsiteX60" fmla="*/ 19370040 w 23584026"/>
                <a:gd name="connsiteY60" fmla="*/ 34091880 h 37816619"/>
                <a:gd name="connsiteX61" fmla="*/ 19370040 w 23584026"/>
                <a:gd name="connsiteY61" fmla="*/ 35646360 h 37816619"/>
                <a:gd name="connsiteX62" fmla="*/ 19735800 w 23584026"/>
                <a:gd name="connsiteY62" fmla="*/ 35737800 h 37816619"/>
                <a:gd name="connsiteX63" fmla="*/ 18689800 w 23584026"/>
                <a:gd name="connsiteY63" fmla="*/ 36479104 h 37816619"/>
                <a:gd name="connsiteX64" fmla="*/ 19187160 w 23584026"/>
                <a:gd name="connsiteY64" fmla="*/ 37475160 h 37816619"/>
                <a:gd name="connsiteX65" fmla="*/ 21656040 w 23584026"/>
                <a:gd name="connsiteY65" fmla="*/ 37566600 h 37816619"/>
                <a:gd name="connsiteX66" fmla="*/ 23370321 w 23584026"/>
                <a:gd name="connsiteY66" fmla="*/ 35975048 h 37816619"/>
                <a:gd name="connsiteX67" fmla="*/ 22938272 w 23584026"/>
                <a:gd name="connsiteY67" fmla="*/ 34318864 h 37816619"/>
                <a:gd name="connsiteX68" fmla="*/ 22434216 w 23584026"/>
                <a:gd name="connsiteY68" fmla="*/ 32158624 h 37816619"/>
                <a:gd name="connsiteX69" fmla="*/ 22296120 w 23584026"/>
                <a:gd name="connsiteY69" fmla="*/ 27782520 h 37816619"/>
                <a:gd name="connsiteX70" fmla="*/ 21101267 w 23584026"/>
                <a:gd name="connsiteY70" fmla="*/ 23962143 h 37816619"/>
                <a:gd name="connsiteX71" fmla="*/ 21360975 w 23584026"/>
                <a:gd name="connsiteY71" fmla="*/ 21609497 h 37816619"/>
                <a:gd name="connsiteX72" fmla="*/ 21381720 w 23584026"/>
                <a:gd name="connsiteY72" fmla="*/ 18089880 h 37816619"/>
                <a:gd name="connsiteX73" fmla="*/ 21290280 w 23584026"/>
                <a:gd name="connsiteY73" fmla="*/ 16352520 h 37816619"/>
                <a:gd name="connsiteX74" fmla="*/ 21290280 w 23584026"/>
                <a:gd name="connsiteY74" fmla="*/ 14798040 h 37816619"/>
                <a:gd name="connsiteX75" fmla="*/ 21656040 w 23584026"/>
                <a:gd name="connsiteY75" fmla="*/ 12146280 h 37816619"/>
                <a:gd name="connsiteX0" fmla="*/ 21656040 w 23584026"/>
                <a:gd name="connsiteY0" fmla="*/ 12146280 h 37816619"/>
                <a:gd name="connsiteX1" fmla="*/ 21656040 w 23584026"/>
                <a:gd name="connsiteY1" fmla="*/ 6934200 h 37816619"/>
                <a:gd name="connsiteX2" fmla="*/ 20101560 w 23584026"/>
                <a:gd name="connsiteY2" fmla="*/ 5745480 h 37816619"/>
                <a:gd name="connsiteX3" fmla="*/ 19187160 w 23584026"/>
                <a:gd name="connsiteY3" fmla="*/ 4648200 h 37816619"/>
                <a:gd name="connsiteX4" fmla="*/ 19644360 w 23584026"/>
                <a:gd name="connsiteY4" fmla="*/ 3642360 h 37816619"/>
                <a:gd name="connsiteX5" fmla="*/ 19735800 w 23584026"/>
                <a:gd name="connsiteY5" fmla="*/ 3002280 h 37816619"/>
                <a:gd name="connsiteX6" fmla="*/ 19827240 w 23584026"/>
                <a:gd name="connsiteY6" fmla="*/ 1813560 h 37816619"/>
                <a:gd name="connsiteX7" fmla="*/ 18455640 w 23584026"/>
                <a:gd name="connsiteY7" fmla="*/ 259080 h 37816619"/>
                <a:gd name="connsiteX8" fmla="*/ 16352520 w 23584026"/>
                <a:gd name="connsiteY8" fmla="*/ 259080 h 37816619"/>
                <a:gd name="connsiteX9" fmla="*/ 15529560 w 23584026"/>
                <a:gd name="connsiteY9" fmla="*/ 899160 h 37816619"/>
                <a:gd name="connsiteX10" fmla="*/ 15529560 w 23584026"/>
                <a:gd name="connsiteY10" fmla="*/ 1539240 h 37816619"/>
                <a:gd name="connsiteX11" fmla="*/ 14889480 w 23584026"/>
                <a:gd name="connsiteY11" fmla="*/ 2179320 h 37816619"/>
                <a:gd name="connsiteX12" fmla="*/ 15072360 w 23584026"/>
                <a:gd name="connsiteY12" fmla="*/ 2727960 h 37816619"/>
                <a:gd name="connsiteX13" fmla="*/ 14889480 w 23584026"/>
                <a:gd name="connsiteY13" fmla="*/ 3368040 h 37816619"/>
                <a:gd name="connsiteX14" fmla="*/ 14798040 w 23584026"/>
                <a:gd name="connsiteY14" fmla="*/ 4739640 h 37816619"/>
                <a:gd name="connsiteX15" fmla="*/ 14798040 w 23584026"/>
                <a:gd name="connsiteY15" fmla="*/ 4739640 h 37816619"/>
                <a:gd name="connsiteX16" fmla="*/ 14945384 w 23584026"/>
                <a:gd name="connsiteY16" fmla="*/ 5659680 h 37816619"/>
                <a:gd name="connsiteX17" fmla="*/ 11963400 w 23584026"/>
                <a:gd name="connsiteY17" fmla="*/ 5288280 h 37816619"/>
                <a:gd name="connsiteX18" fmla="*/ 9311640 w 23584026"/>
                <a:gd name="connsiteY18" fmla="*/ 4008120 h 37816619"/>
                <a:gd name="connsiteX19" fmla="*/ 7482840 w 23584026"/>
                <a:gd name="connsiteY19" fmla="*/ 3276600 h 37816619"/>
                <a:gd name="connsiteX20" fmla="*/ 4465320 w 23584026"/>
                <a:gd name="connsiteY20" fmla="*/ 2179320 h 37816619"/>
                <a:gd name="connsiteX21" fmla="*/ 3733800 w 23584026"/>
                <a:gd name="connsiteY21" fmla="*/ 2179320 h 37816619"/>
                <a:gd name="connsiteX22" fmla="*/ 533400 w 23584026"/>
                <a:gd name="connsiteY22" fmla="*/ 1082040 h 37816619"/>
                <a:gd name="connsiteX23" fmla="*/ 533400 w 23584026"/>
                <a:gd name="connsiteY23" fmla="*/ 1813560 h 37816619"/>
                <a:gd name="connsiteX24" fmla="*/ 1447800 w 23584026"/>
                <a:gd name="connsiteY24" fmla="*/ 1996440 h 37816619"/>
                <a:gd name="connsiteX25" fmla="*/ 1539240 w 23584026"/>
                <a:gd name="connsiteY25" fmla="*/ 3368040 h 37816619"/>
                <a:gd name="connsiteX26" fmla="*/ 2179320 w 23584026"/>
                <a:gd name="connsiteY26" fmla="*/ 3916680 h 37816619"/>
                <a:gd name="connsiteX27" fmla="*/ 2179320 w 23584026"/>
                <a:gd name="connsiteY27" fmla="*/ 3916680 h 37816619"/>
                <a:gd name="connsiteX28" fmla="*/ 3093720 w 23584026"/>
                <a:gd name="connsiteY28" fmla="*/ 3733800 h 37816619"/>
                <a:gd name="connsiteX29" fmla="*/ 4008120 w 23584026"/>
                <a:gd name="connsiteY29" fmla="*/ 3642360 h 37816619"/>
                <a:gd name="connsiteX30" fmla="*/ 6573023 w 23584026"/>
                <a:gd name="connsiteY30" fmla="*/ 4974698 h 37816619"/>
                <a:gd name="connsiteX31" fmla="*/ 8595491 w 23584026"/>
                <a:gd name="connsiteY31" fmla="*/ 5879189 h 37816619"/>
                <a:gd name="connsiteX32" fmla="*/ 10226040 w 23584026"/>
                <a:gd name="connsiteY32" fmla="*/ 7391400 h 37816619"/>
                <a:gd name="connsiteX33" fmla="*/ 11780520 w 23584026"/>
                <a:gd name="connsiteY33" fmla="*/ 8031480 h 37816619"/>
                <a:gd name="connsiteX34" fmla="*/ 12786360 w 23584026"/>
                <a:gd name="connsiteY34" fmla="*/ 9494520 h 37816619"/>
                <a:gd name="connsiteX35" fmla="*/ 13335000 w 23584026"/>
                <a:gd name="connsiteY35" fmla="*/ 10500360 h 37816619"/>
                <a:gd name="connsiteX36" fmla="*/ 13335000 w 23584026"/>
                <a:gd name="connsiteY36" fmla="*/ 12603480 h 37816619"/>
                <a:gd name="connsiteX37" fmla="*/ 13975080 w 23584026"/>
                <a:gd name="connsiteY37" fmla="*/ 15621000 h 37816619"/>
                <a:gd name="connsiteX38" fmla="*/ 13975080 w 23584026"/>
                <a:gd name="connsiteY38" fmla="*/ 16443960 h 37816619"/>
                <a:gd name="connsiteX39" fmla="*/ 13243560 w 23584026"/>
                <a:gd name="connsiteY39" fmla="*/ 17358360 h 37816619"/>
                <a:gd name="connsiteX40" fmla="*/ 13335000 w 23584026"/>
                <a:gd name="connsiteY40" fmla="*/ 25953720 h 37816619"/>
                <a:gd name="connsiteX41" fmla="*/ 14432280 w 23584026"/>
                <a:gd name="connsiteY41" fmla="*/ 29337000 h 37816619"/>
                <a:gd name="connsiteX42" fmla="*/ 14523720 w 23584026"/>
                <a:gd name="connsiteY42" fmla="*/ 29885640 h 37816619"/>
                <a:gd name="connsiteX43" fmla="*/ 14801368 w 23584026"/>
                <a:gd name="connsiteY43" fmla="*/ 30430432 h 37816619"/>
                <a:gd name="connsiteX44" fmla="*/ 14523720 w 23584026"/>
                <a:gd name="connsiteY44" fmla="*/ 31074360 h 37816619"/>
                <a:gd name="connsiteX45" fmla="*/ 14340840 w 23584026"/>
                <a:gd name="connsiteY45" fmla="*/ 33360360 h 37816619"/>
                <a:gd name="connsiteX46" fmla="*/ 14432280 w 23584026"/>
                <a:gd name="connsiteY46" fmla="*/ 34457640 h 37816619"/>
                <a:gd name="connsiteX47" fmla="*/ 12694920 w 23584026"/>
                <a:gd name="connsiteY47" fmla="*/ 34914840 h 37816619"/>
                <a:gd name="connsiteX48" fmla="*/ 12694920 w 23584026"/>
                <a:gd name="connsiteY48" fmla="*/ 35920680 h 37816619"/>
                <a:gd name="connsiteX49" fmla="*/ 14157960 w 23584026"/>
                <a:gd name="connsiteY49" fmla="*/ 36469320 h 37816619"/>
                <a:gd name="connsiteX50" fmla="*/ 15163800 w 23584026"/>
                <a:gd name="connsiteY50" fmla="*/ 36286440 h 37816619"/>
                <a:gd name="connsiteX51" fmla="*/ 17084040 w 23584026"/>
                <a:gd name="connsiteY51" fmla="*/ 36103560 h 37816619"/>
                <a:gd name="connsiteX52" fmla="*/ 18455640 w 23584026"/>
                <a:gd name="connsiteY52" fmla="*/ 35737800 h 37816619"/>
                <a:gd name="connsiteX53" fmla="*/ 18536651 w 23584026"/>
                <a:gd name="connsiteY53" fmla="*/ 35144477 h 37816619"/>
                <a:gd name="connsiteX54" fmla="*/ 18374334 w 23584026"/>
                <a:gd name="connsiteY54" fmla="*/ 34563577 h 37816619"/>
                <a:gd name="connsiteX55" fmla="*/ 18114626 w 23584026"/>
                <a:gd name="connsiteY55" fmla="*/ 34098856 h 37816619"/>
                <a:gd name="connsiteX56" fmla="*/ 17919845 w 23584026"/>
                <a:gd name="connsiteY56" fmla="*/ 31920479 h 37816619"/>
                <a:gd name="connsiteX57" fmla="*/ 17789991 w 23584026"/>
                <a:gd name="connsiteY57" fmla="*/ 27592771 h 37816619"/>
                <a:gd name="connsiteX58" fmla="*/ 17692601 w 23584026"/>
                <a:gd name="connsiteY58" fmla="*/ 25443440 h 37816619"/>
                <a:gd name="connsiteX59" fmla="*/ 18828823 w 23584026"/>
                <a:gd name="connsiteY59" fmla="*/ 28406032 h 37816619"/>
                <a:gd name="connsiteX60" fmla="*/ 19370040 w 23584026"/>
                <a:gd name="connsiteY60" fmla="*/ 34091880 h 37816619"/>
                <a:gd name="connsiteX61" fmla="*/ 19370040 w 23584026"/>
                <a:gd name="connsiteY61" fmla="*/ 35646360 h 37816619"/>
                <a:gd name="connsiteX62" fmla="*/ 19735800 w 23584026"/>
                <a:gd name="connsiteY62" fmla="*/ 35737800 h 37816619"/>
                <a:gd name="connsiteX63" fmla="*/ 18689800 w 23584026"/>
                <a:gd name="connsiteY63" fmla="*/ 36479104 h 37816619"/>
                <a:gd name="connsiteX64" fmla="*/ 19187160 w 23584026"/>
                <a:gd name="connsiteY64" fmla="*/ 37475160 h 37816619"/>
                <a:gd name="connsiteX65" fmla="*/ 21656040 w 23584026"/>
                <a:gd name="connsiteY65" fmla="*/ 37566600 h 37816619"/>
                <a:gd name="connsiteX66" fmla="*/ 23370321 w 23584026"/>
                <a:gd name="connsiteY66" fmla="*/ 35975048 h 37816619"/>
                <a:gd name="connsiteX67" fmla="*/ 22938272 w 23584026"/>
                <a:gd name="connsiteY67" fmla="*/ 34318864 h 37816619"/>
                <a:gd name="connsiteX68" fmla="*/ 22434216 w 23584026"/>
                <a:gd name="connsiteY68" fmla="*/ 32158624 h 37816619"/>
                <a:gd name="connsiteX69" fmla="*/ 22296120 w 23584026"/>
                <a:gd name="connsiteY69" fmla="*/ 27782520 h 37816619"/>
                <a:gd name="connsiteX70" fmla="*/ 21101267 w 23584026"/>
                <a:gd name="connsiteY70" fmla="*/ 23962143 h 37816619"/>
                <a:gd name="connsiteX71" fmla="*/ 21360975 w 23584026"/>
                <a:gd name="connsiteY71" fmla="*/ 21609497 h 37816619"/>
                <a:gd name="connsiteX72" fmla="*/ 21381720 w 23584026"/>
                <a:gd name="connsiteY72" fmla="*/ 18089880 h 37816619"/>
                <a:gd name="connsiteX73" fmla="*/ 21290280 w 23584026"/>
                <a:gd name="connsiteY73" fmla="*/ 16352520 h 37816619"/>
                <a:gd name="connsiteX74" fmla="*/ 21290280 w 23584026"/>
                <a:gd name="connsiteY74" fmla="*/ 14798040 h 37816619"/>
                <a:gd name="connsiteX75" fmla="*/ 21656040 w 23584026"/>
                <a:gd name="connsiteY75" fmla="*/ 12146280 h 37816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23584026" h="37816619">
                  <a:moveTo>
                    <a:pt x="21656040" y="12146280"/>
                  </a:moveTo>
                  <a:cubicBezTo>
                    <a:pt x="21691856" y="10390424"/>
                    <a:pt x="21915120" y="8001000"/>
                    <a:pt x="21656040" y="6934200"/>
                  </a:cubicBezTo>
                  <a:cubicBezTo>
                    <a:pt x="21396960" y="5867400"/>
                    <a:pt x="20513040" y="6126480"/>
                    <a:pt x="20101560" y="5745480"/>
                  </a:cubicBezTo>
                  <a:cubicBezTo>
                    <a:pt x="19690080" y="5364480"/>
                    <a:pt x="19263360" y="4998720"/>
                    <a:pt x="19187160" y="4648200"/>
                  </a:cubicBezTo>
                  <a:cubicBezTo>
                    <a:pt x="19110960" y="4297680"/>
                    <a:pt x="19552920" y="3916680"/>
                    <a:pt x="19644360" y="3642360"/>
                  </a:cubicBezTo>
                  <a:cubicBezTo>
                    <a:pt x="19735800" y="3368040"/>
                    <a:pt x="19705320" y="3307080"/>
                    <a:pt x="19735800" y="3002280"/>
                  </a:cubicBezTo>
                  <a:cubicBezTo>
                    <a:pt x="19766280" y="2697480"/>
                    <a:pt x="20040600" y="2270760"/>
                    <a:pt x="19827240" y="1813560"/>
                  </a:cubicBezTo>
                  <a:cubicBezTo>
                    <a:pt x="19613880" y="1356360"/>
                    <a:pt x="19034760" y="518160"/>
                    <a:pt x="18455640" y="259080"/>
                  </a:cubicBezTo>
                  <a:cubicBezTo>
                    <a:pt x="17876520" y="0"/>
                    <a:pt x="16840200" y="152400"/>
                    <a:pt x="16352520" y="259080"/>
                  </a:cubicBezTo>
                  <a:cubicBezTo>
                    <a:pt x="15864840" y="365760"/>
                    <a:pt x="15666720" y="685800"/>
                    <a:pt x="15529560" y="899160"/>
                  </a:cubicBezTo>
                  <a:cubicBezTo>
                    <a:pt x="15392400" y="1112520"/>
                    <a:pt x="15636240" y="1325880"/>
                    <a:pt x="15529560" y="1539240"/>
                  </a:cubicBezTo>
                  <a:lnTo>
                    <a:pt x="14889480" y="2179320"/>
                  </a:lnTo>
                  <a:lnTo>
                    <a:pt x="15072360" y="2727960"/>
                  </a:lnTo>
                  <a:lnTo>
                    <a:pt x="14889480" y="3368040"/>
                  </a:lnTo>
                  <a:lnTo>
                    <a:pt x="14798040" y="4739640"/>
                  </a:lnTo>
                  <a:lnTo>
                    <a:pt x="14798040" y="4739640"/>
                  </a:lnTo>
                  <a:lnTo>
                    <a:pt x="14945384" y="5659680"/>
                  </a:lnTo>
                  <a:lnTo>
                    <a:pt x="11963400" y="5288280"/>
                  </a:lnTo>
                  <a:lnTo>
                    <a:pt x="9311640" y="4008120"/>
                  </a:lnTo>
                  <a:lnTo>
                    <a:pt x="7482840" y="3276600"/>
                  </a:lnTo>
                  <a:lnTo>
                    <a:pt x="4465320" y="2179320"/>
                  </a:lnTo>
                  <a:lnTo>
                    <a:pt x="3733800" y="2179320"/>
                  </a:lnTo>
                  <a:cubicBezTo>
                    <a:pt x="3078480" y="1996440"/>
                    <a:pt x="1897672" y="1122192"/>
                    <a:pt x="533400" y="1082040"/>
                  </a:cubicBezTo>
                  <a:cubicBezTo>
                    <a:pt x="0" y="1021080"/>
                    <a:pt x="381000" y="1661160"/>
                    <a:pt x="533400" y="1813560"/>
                  </a:cubicBezTo>
                  <a:cubicBezTo>
                    <a:pt x="685800" y="1965960"/>
                    <a:pt x="1280160" y="1737360"/>
                    <a:pt x="1447800" y="1996440"/>
                  </a:cubicBezTo>
                  <a:cubicBezTo>
                    <a:pt x="1615440" y="2255520"/>
                    <a:pt x="1417320" y="3048000"/>
                    <a:pt x="1539240" y="3368040"/>
                  </a:cubicBezTo>
                  <a:cubicBezTo>
                    <a:pt x="1661160" y="3688080"/>
                    <a:pt x="2072640" y="3825240"/>
                    <a:pt x="2179320" y="3916680"/>
                  </a:cubicBezTo>
                  <a:lnTo>
                    <a:pt x="2179320" y="3916680"/>
                  </a:lnTo>
                  <a:cubicBezTo>
                    <a:pt x="2331720" y="3886200"/>
                    <a:pt x="2788920" y="3779520"/>
                    <a:pt x="3093720" y="3733800"/>
                  </a:cubicBezTo>
                  <a:lnTo>
                    <a:pt x="4008120" y="3642360"/>
                  </a:lnTo>
                  <a:cubicBezTo>
                    <a:pt x="4268688" y="4322632"/>
                    <a:pt x="5808461" y="4601893"/>
                    <a:pt x="6573023" y="4974698"/>
                  </a:cubicBezTo>
                  <a:cubicBezTo>
                    <a:pt x="7337585" y="5347503"/>
                    <a:pt x="7986655" y="5476405"/>
                    <a:pt x="8595491" y="5879189"/>
                  </a:cubicBezTo>
                  <a:cubicBezTo>
                    <a:pt x="8773898" y="6703119"/>
                    <a:pt x="9695202" y="7032685"/>
                    <a:pt x="10226040" y="7391400"/>
                  </a:cubicBezTo>
                  <a:cubicBezTo>
                    <a:pt x="10756878" y="7750115"/>
                    <a:pt x="11353800" y="7680960"/>
                    <a:pt x="11780520" y="8031480"/>
                  </a:cubicBezTo>
                  <a:lnTo>
                    <a:pt x="12786360" y="9494520"/>
                  </a:lnTo>
                  <a:lnTo>
                    <a:pt x="13335000" y="10500360"/>
                  </a:lnTo>
                  <a:lnTo>
                    <a:pt x="13335000" y="12603480"/>
                  </a:lnTo>
                  <a:cubicBezTo>
                    <a:pt x="13441680" y="13456920"/>
                    <a:pt x="13868400" y="14980920"/>
                    <a:pt x="13975080" y="15621000"/>
                  </a:cubicBezTo>
                  <a:cubicBezTo>
                    <a:pt x="14081760" y="16261080"/>
                    <a:pt x="14097000" y="16154400"/>
                    <a:pt x="13975080" y="16443960"/>
                  </a:cubicBezTo>
                  <a:cubicBezTo>
                    <a:pt x="13853160" y="16733520"/>
                    <a:pt x="13258880" y="16810072"/>
                    <a:pt x="13243560" y="17358360"/>
                  </a:cubicBezTo>
                  <a:cubicBezTo>
                    <a:pt x="13136880" y="18943320"/>
                    <a:pt x="13136880" y="23957280"/>
                    <a:pt x="13335000" y="25953720"/>
                  </a:cubicBezTo>
                  <a:cubicBezTo>
                    <a:pt x="13533120" y="27950160"/>
                    <a:pt x="14234160" y="28681680"/>
                    <a:pt x="14432280" y="29337000"/>
                  </a:cubicBezTo>
                  <a:cubicBezTo>
                    <a:pt x="14630400" y="29992320"/>
                    <a:pt x="14462205" y="29703401"/>
                    <a:pt x="14523720" y="29885640"/>
                  </a:cubicBezTo>
                  <a:cubicBezTo>
                    <a:pt x="14585235" y="30067879"/>
                    <a:pt x="14801368" y="30232312"/>
                    <a:pt x="14801368" y="30430432"/>
                  </a:cubicBezTo>
                  <a:cubicBezTo>
                    <a:pt x="14801368" y="30628552"/>
                    <a:pt x="14600475" y="30586039"/>
                    <a:pt x="14523720" y="31074360"/>
                  </a:cubicBezTo>
                  <a:cubicBezTo>
                    <a:pt x="14446965" y="31562681"/>
                    <a:pt x="14356080" y="32796480"/>
                    <a:pt x="14340840" y="33360360"/>
                  </a:cubicBezTo>
                  <a:cubicBezTo>
                    <a:pt x="14325600" y="33924240"/>
                    <a:pt x="14706600" y="34198560"/>
                    <a:pt x="14432280" y="34457640"/>
                  </a:cubicBezTo>
                  <a:cubicBezTo>
                    <a:pt x="14157960" y="34716720"/>
                    <a:pt x="12984480" y="34671000"/>
                    <a:pt x="12694920" y="34914840"/>
                  </a:cubicBezTo>
                  <a:cubicBezTo>
                    <a:pt x="12405360" y="35158680"/>
                    <a:pt x="12451080" y="35661600"/>
                    <a:pt x="12694920" y="35920680"/>
                  </a:cubicBezTo>
                  <a:cubicBezTo>
                    <a:pt x="12938760" y="36179760"/>
                    <a:pt x="13746480" y="36408360"/>
                    <a:pt x="14157960" y="36469320"/>
                  </a:cubicBezTo>
                  <a:cubicBezTo>
                    <a:pt x="14569440" y="36530280"/>
                    <a:pt x="14676120" y="36347400"/>
                    <a:pt x="15163800" y="36286440"/>
                  </a:cubicBezTo>
                  <a:cubicBezTo>
                    <a:pt x="15651480" y="36225480"/>
                    <a:pt x="16535400" y="36195000"/>
                    <a:pt x="17084040" y="36103560"/>
                  </a:cubicBezTo>
                  <a:cubicBezTo>
                    <a:pt x="17632680" y="36012120"/>
                    <a:pt x="18213538" y="35897647"/>
                    <a:pt x="18455640" y="35737800"/>
                  </a:cubicBezTo>
                  <a:cubicBezTo>
                    <a:pt x="18697742" y="35577953"/>
                    <a:pt x="18550202" y="35340181"/>
                    <a:pt x="18536651" y="35144477"/>
                  </a:cubicBezTo>
                  <a:cubicBezTo>
                    <a:pt x="18523100" y="34948773"/>
                    <a:pt x="18444671" y="34737847"/>
                    <a:pt x="18374334" y="34563577"/>
                  </a:cubicBezTo>
                  <a:cubicBezTo>
                    <a:pt x="18303997" y="34389307"/>
                    <a:pt x="18184964" y="34539372"/>
                    <a:pt x="18114626" y="34098856"/>
                  </a:cubicBezTo>
                  <a:cubicBezTo>
                    <a:pt x="17747066" y="33692997"/>
                    <a:pt x="17787791" y="33042024"/>
                    <a:pt x="17919845" y="31920479"/>
                  </a:cubicBezTo>
                  <a:cubicBezTo>
                    <a:pt x="18092574" y="30903497"/>
                    <a:pt x="18052887" y="30014008"/>
                    <a:pt x="17789991" y="27592771"/>
                  </a:cubicBezTo>
                  <a:cubicBezTo>
                    <a:pt x="17481225" y="26668140"/>
                    <a:pt x="17145190" y="25873763"/>
                    <a:pt x="17692601" y="25443440"/>
                  </a:cubicBezTo>
                  <a:cubicBezTo>
                    <a:pt x="17677316" y="25802953"/>
                    <a:pt x="18492515" y="27988738"/>
                    <a:pt x="18828823" y="28406032"/>
                  </a:cubicBezTo>
                  <a:cubicBezTo>
                    <a:pt x="18931883" y="32478182"/>
                    <a:pt x="19089933" y="33404435"/>
                    <a:pt x="19370040" y="34091880"/>
                  </a:cubicBezTo>
                  <a:cubicBezTo>
                    <a:pt x="19460243" y="35298601"/>
                    <a:pt x="19309080" y="35372040"/>
                    <a:pt x="19370040" y="35646360"/>
                  </a:cubicBezTo>
                  <a:cubicBezTo>
                    <a:pt x="19431000" y="35920680"/>
                    <a:pt x="19849173" y="35599009"/>
                    <a:pt x="19735800" y="35737800"/>
                  </a:cubicBezTo>
                  <a:cubicBezTo>
                    <a:pt x="19622427" y="35876591"/>
                    <a:pt x="18781240" y="36189544"/>
                    <a:pt x="18689800" y="36479104"/>
                  </a:cubicBezTo>
                  <a:cubicBezTo>
                    <a:pt x="18598360" y="36768664"/>
                    <a:pt x="18692787" y="37293911"/>
                    <a:pt x="19187160" y="37475160"/>
                  </a:cubicBezTo>
                  <a:cubicBezTo>
                    <a:pt x="19681533" y="37656409"/>
                    <a:pt x="20958847" y="37816619"/>
                    <a:pt x="21656040" y="37566600"/>
                  </a:cubicBezTo>
                  <a:cubicBezTo>
                    <a:pt x="22353233" y="37316581"/>
                    <a:pt x="23156616" y="36516337"/>
                    <a:pt x="23370321" y="35975048"/>
                  </a:cubicBezTo>
                  <a:cubicBezTo>
                    <a:pt x="23584026" y="35433759"/>
                    <a:pt x="23094290" y="34954935"/>
                    <a:pt x="22938272" y="34318864"/>
                  </a:cubicBezTo>
                  <a:cubicBezTo>
                    <a:pt x="22782254" y="33682793"/>
                    <a:pt x="22541241" y="33248015"/>
                    <a:pt x="22434216" y="32158624"/>
                  </a:cubicBezTo>
                  <a:cubicBezTo>
                    <a:pt x="22327191" y="31069233"/>
                    <a:pt x="22518278" y="29148600"/>
                    <a:pt x="22296120" y="27782520"/>
                  </a:cubicBezTo>
                  <a:cubicBezTo>
                    <a:pt x="22073962" y="26416440"/>
                    <a:pt x="21331348" y="24325629"/>
                    <a:pt x="21101267" y="23962143"/>
                  </a:cubicBezTo>
                  <a:cubicBezTo>
                    <a:pt x="21079969" y="23472581"/>
                    <a:pt x="21314233" y="22588207"/>
                    <a:pt x="21360975" y="21609497"/>
                  </a:cubicBezTo>
                  <a:cubicBezTo>
                    <a:pt x="21407717" y="20630787"/>
                    <a:pt x="21393502" y="18966043"/>
                    <a:pt x="21381720" y="18089880"/>
                  </a:cubicBezTo>
                  <a:cubicBezTo>
                    <a:pt x="21369938" y="17213717"/>
                    <a:pt x="21305520" y="16901160"/>
                    <a:pt x="21290280" y="16352520"/>
                  </a:cubicBezTo>
                  <a:cubicBezTo>
                    <a:pt x="21275040" y="15803880"/>
                    <a:pt x="21229320" y="15499080"/>
                    <a:pt x="21290280" y="14798040"/>
                  </a:cubicBezTo>
                  <a:cubicBezTo>
                    <a:pt x="21351240" y="14097000"/>
                    <a:pt x="21595080" y="13456920"/>
                    <a:pt x="21656040" y="12146280"/>
                  </a:cubicBezTo>
                  <a:close/>
                </a:path>
              </a:pathLst>
            </a:custGeom>
            <a:solidFill>
              <a:sysClr val="windowText" lastClr="000000">
                <a:lumMod val="95000"/>
                <a:lumOff val="5000"/>
              </a:sysClr>
            </a:solidFill>
            <a:ln w="635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新細明體"/>
                <a:cs typeface="+mn-cs"/>
              </a:endParaRPr>
            </a:p>
          </p:txBody>
        </p:sp>
        <p:sp>
          <p:nvSpPr>
            <p:cNvPr id="10" name="手繪多邊形 4"/>
            <p:cNvSpPr/>
            <p:nvPr/>
          </p:nvSpPr>
          <p:spPr>
            <a:xfrm>
              <a:off x="17360697" y="-7949370"/>
              <a:ext cx="5717359" cy="11884368"/>
            </a:xfrm>
            <a:custGeom>
              <a:avLst/>
              <a:gdLst>
                <a:gd name="connsiteX0" fmla="*/ 182880 w 5669280"/>
                <a:gd name="connsiteY0" fmla="*/ 11338560 h 11338560"/>
                <a:gd name="connsiteX1" fmla="*/ 1737360 w 5669280"/>
                <a:gd name="connsiteY1" fmla="*/ 11247120 h 11338560"/>
                <a:gd name="connsiteX2" fmla="*/ 4572000 w 5669280"/>
                <a:gd name="connsiteY2" fmla="*/ 7863840 h 11338560"/>
                <a:gd name="connsiteX3" fmla="*/ 4572000 w 5669280"/>
                <a:gd name="connsiteY3" fmla="*/ 6492240 h 11338560"/>
                <a:gd name="connsiteX4" fmla="*/ 5669280 w 5669280"/>
                <a:gd name="connsiteY4" fmla="*/ 5943600 h 11338560"/>
                <a:gd name="connsiteX5" fmla="*/ 5303520 w 5669280"/>
                <a:gd name="connsiteY5" fmla="*/ 4389120 h 11338560"/>
                <a:gd name="connsiteX6" fmla="*/ 3840480 w 5669280"/>
                <a:gd name="connsiteY6" fmla="*/ 2651760 h 11338560"/>
                <a:gd name="connsiteX7" fmla="*/ 1645920 w 5669280"/>
                <a:gd name="connsiteY7" fmla="*/ 0 h 11338560"/>
                <a:gd name="connsiteX8" fmla="*/ 822960 w 5669280"/>
                <a:gd name="connsiteY8" fmla="*/ 4754880 h 11338560"/>
                <a:gd name="connsiteX9" fmla="*/ 2834640 w 5669280"/>
                <a:gd name="connsiteY9" fmla="*/ 5852160 h 11338560"/>
                <a:gd name="connsiteX10" fmla="*/ 3291840 w 5669280"/>
                <a:gd name="connsiteY10" fmla="*/ 6492240 h 11338560"/>
                <a:gd name="connsiteX11" fmla="*/ 2377440 w 5669280"/>
                <a:gd name="connsiteY11" fmla="*/ 7955280 h 11338560"/>
                <a:gd name="connsiteX12" fmla="*/ 1554480 w 5669280"/>
                <a:gd name="connsiteY12" fmla="*/ 9235440 h 11338560"/>
                <a:gd name="connsiteX13" fmla="*/ 274320 w 5669280"/>
                <a:gd name="connsiteY13" fmla="*/ 9144000 h 11338560"/>
                <a:gd name="connsiteX14" fmla="*/ 0 w 5669280"/>
                <a:gd name="connsiteY14" fmla="*/ 11247120 h 11338560"/>
                <a:gd name="connsiteX0" fmla="*/ 182880 w 5669280"/>
                <a:gd name="connsiteY0" fmla="*/ 11689080 h 11689080"/>
                <a:gd name="connsiteX1" fmla="*/ 1737360 w 5669280"/>
                <a:gd name="connsiteY1" fmla="*/ 11597640 h 11689080"/>
                <a:gd name="connsiteX2" fmla="*/ 4572000 w 5669280"/>
                <a:gd name="connsiteY2" fmla="*/ 8214360 h 11689080"/>
                <a:gd name="connsiteX3" fmla="*/ 4572000 w 5669280"/>
                <a:gd name="connsiteY3" fmla="*/ 6842760 h 11689080"/>
                <a:gd name="connsiteX4" fmla="*/ 5669280 w 5669280"/>
                <a:gd name="connsiteY4" fmla="*/ 6294120 h 11689080"/>
                <a:gd name="connsiteX5" fmla="*/ 5303520 w 5669280"/>
                <a:gd name="connsiteY5" fmla="*/ 4739640 h 11689080"/>
                <a:gd name="connsiteX6" fmla="*/ 3840480 w 5669280"/>
                <a:gd name="connsiteY6" fmla="*/ 3002280 h 11689080"/>
                <a:gd name="connsiteX7" fmla="*/ 1645920 w 5669280"/>
                <a:gd name="connsiteY7" fmla="*/ 350520 h 11689080"/>
                <a:gd name="connsiteX8" fmla="*/ 822960 w 5669280"/>
                <a:gd name="connsiteY8" fmla="*/ 5105400 h 11689080"/>
                <a:gd name="connsiteX9" fmla="*/ 2834640 w 5669280"/>
                <a:gd name="connsiteY9" fmla="*/ 6202680 h 11689080"/>
                <a:gd name="connsiteX10" fmla="*/ 3291840 w 5669280"/>
                <a:gd name="connsiteY10" fmla="*/ 6842760 h 11689080"/>
                <a:gd name="connsiteX11" fmla="*/ 2377440 w 5669280"/>
                <a:gd name="connsiteY11" fmla="*/ 8305800 h 11689080"/>
                <a:gd name="connsiteX12" fmla="*/ 1554480 w 5669280"/>
                <a:gd name="connsiteY12" fmla="*/ 9585960 h 11689080"/>
                <a:gd name="connsiteX13" fmla="*/ 274320 w 5669280"/>
                <a:gd name="connsiteY13" fmla="*/ 9494520 h 11689080"/>
                <a:gd name="connsiteX14" fmla="*/ 0 w 5669280"/>
                <a:gd name="connsiteY14" fmla="*/ 11597640 h 11689080"/>
                <a:gd name="connsiteX0" fmla="*/ 182880 w 5791200"/>
                <a:gd name="connsiteY0" fmla="*/ 11689080 h 11689080"/>
                <a:gd name="connsiteX1" fmla="*/ 1737360 w 5791200"/>
                <a:gd name="connsiteY1" fmla="*/ 11597640 h 11689080"/>
                <a:gd name="connsiteX2" fmla="*/ 4572000 w 5791200"/>
                <a:gd name="connsiteY2" fmla="*/ 8214360 h 11689080"/>
                <a:gd name="connsiteX3" fmla="*/ 4572000 w 5791200"/>
                <a:gd name="connsiteY3" fmla="*/ 6842760 h 11689080"/>
                <a:gd name="connsiteX4" fmla="*/ 5669280 w 5791200"/>
                <a:gd name="connsiteY4" fmla="*/ 6294120 h 11689080"/>
                <a:gd name="connsiteX5" fmla="*/ 5303520 w 5791200"/>
                <a:gd name="connsiteY5" fmla="*/ 4739640 h 11689080"/>
                <a:gd name="connsiteX6" fmla="*/ 3840480 w 5791200"/>
                <a:gd name="connsiteY6" fmla="*/ 3002280 h 11689080"/>
                <a:gd name="connsiteX7" fmla="*/ 1645920 w 5791200"/>
                <a:gd name="connsiteY7" fmla="*/ 350520 h 11689080"/>
                <a:gd name="connsiteX8" fmla="*/ 822960 w 5791200"/>
                <a:gd name="connsiteY8" fmla="*/ 5105400 h 11689080"/>
                <a:gd name="connsiteX9" fmla="*/ 2834640 w 5791200"/>
                <a:gd name="connsiteY9" fmla="*/ 6202680 h 11689080"/>
                <a:gd name="connsiteX10" fmla="*/ 3291840 w 5791200"/>
                <a:gd name="connsiteY10" fmla="*/ 6842760 h 11689080"/>
                <a:gd name="connsiteX11" fmla="*/ 2377440 w 5791200"/>
                <a:gd name="connsiteY11" fmla="*/ 8305800 h 11689080"/>
                <a:gd name="connsiteX12" fmla="*/ 1554480 w 5791200"/>
                <a:gd name="connsiteY12" fmla="*/ 9585960 h 11689080"/>
                <a:gd name="connsiteX13" fmla="*/ 274320 w 5791200"/>
                <a:gd name="connsiteY13" fmla="*/ 9494520 h 11689080"/>
                <a:gd name="connsiteX14" fmla="*/ 0 w 5791200"/>
                <a:gd name="connsiteY14" fmla="*/ 11597640 h 11689080"/>
                <a:gd name="connsiteX0" fmla="*/ 182880 w 5791200"/>
                <a:gd name="connsiteY0" fmla="*/ 11689080 h 11689080"/>
                <a:gd name="connsiteX1" fmla="*/ 1737360 w 5791200"/>
                <a:gd name="connsiteY1" fmla="*/ 11597640 h 11689080"/>
                <a:gd name="connsiteX2" fmla="*/ 4572000 w 5791200"/>
                <a:gd name="connsiteY2" fmla="*/ 8214360 h 11689080"/>
                <a:gd name="connsiteX3" fmla="*/ 4572000 w 5791200"/>
                <a:gd name="connsiteY3" fmla="*/ 6842760 h 11689080"/>
                <a:gd name="connsiteX4" fmla="*/ 5669280 w 5791200"/>
                <a:gd name="connsiteY4" fmla="*/ 6294120 h 11689080"/>
                <a:gd name="connsiteX5" fmla="*/ 5303520 w 5791200"/>
                <a:gd name="connsiteY5" fmla="*/ 4739640 h 11689080"/>
                <a:gd name="connsiteX6" fmla="*/ 3840480 w 5791200"/>
                <a:gd name="connsiteY6" fmla="*/ 3002280 h 11689080"/>
                <a:gd name="connsiteX7" fmla="*/ 1645920 w 5791200"/>
                <a:gd name="connsiteY7" fmla="*/ 350520 h 11689080"/>
                <a:gd name="connsiteX8" fmla="*/ 822960 w 5791200"/>
                <a:gd name="connsiteY8" fmla="*/ 5105400 h 11689080"/>
                <a:gd name="connsiteX9" fmla="*/ 2834640 w 5791200"/>
                <a:gd name="connsiteY9" fmla="*/ 6202680 h 11689080"/>
                <a:gd name="connsiteX10" fmla="*/ 3291840 w 5791200"/>
                <a:gd name="connsiteY10" fmla="*/ 6842760 h 11689080"/>
                <a:gd name="connsiteX11" fmla="*/ 2377440 w 5791200"/>
                <a:gd name="connsiteY11" fmla="*/ 8305800 h 11689080"/>
                <a:gd name="connsiteX12" fmla="*/ 1554480 w 5791200"/>
                <a:gd name="connsiteY12" fmla="*/ 9585960 h 11689080"/>
                <a:gd name="connsiteX13" fmla="*/ 274320 w 5791200"/>
                <a:gd name="connsiteY13" fmla="*/ 9494520 h 11689080"/>
                <a:gd name="connsiteX14" fmla="*/ 0 w 5791200"/>
                <a:gd name="connsiteY14" fmla="*/ 11597640 h 11689080"/>
                <a:gd name="connsiteX0" fmla="*/ 182880 w 5791200"/>
                <a:gd name="connsiteY0" fmla="*/ 11689080 h 11689080"/>
                <a:gd name="connsiteX1" fmla="*/ 1737360 w 5791200"/>
                <a:gd name="connsiteY1" fmla="*/ 11597640 h 11689080"/>
                <a:gd name="connsiteX2" fmla="*/ 4572000 w 5791200"/>
                <a:gd name="connsiteY2" fmla="*/ 8214360 h 11689080"/>
                <a:gd name="connsiteX3" fmla="*/ 4572000 w 5791200"/>
                <a:gd name="connsiteY3" fmla="*/ 6842760 h 11689080"/>
                <a:gd name="connsiteX4" fmla="*/ 5669280 w 5791200"/>
                <a:gd name="connsiteY4" fmla="*/ 6294120 h 11689080"/>
                <a:gd name="connsiteX5" fmla="*/ 5303520 w 5791200"/>
                <a:gd name="connsiteY5" fmla="*/ 4739640 h 11689080"/>
                <a:gd name="connsiteX6" fmla="*/ 3840480 w 5791200"/>
                <a:gd name="connsiteY6" fmla="*/ 3002280 h 11689080"/>
                <a:gd name="connsiteX7" fmla="*/ 1645920 w 5791200"/>
                <a:gd name="connsiteY7" fmla="*/ 350520 h 11689080"/>
                <a:gd name="connsiteX8" fmla="*/ 822960 w 5791200"/>
                <a:gd name="connsiteY8" fmla="*/ 5105400 h 11689080"/>
                <a:gd name="connsiteX9" fmla="*/ 2834640 w 5791200"/>
                <a:gd name="connsiteY9" fmla="*/ 6202680 h 11689080"/>
                <a:gd name="connsiteX10" fmla="*/ 3291840 w 5791200"/>
                <a:gd name="connsiteY10" fmla="*/ 6842760 h 11689080"/>
                <a:gd name="connsiteX11" fmla="*/ 2377440 w 5791200"/>
                <a:gd name="connsiteY11" fmla="*/ 8305800 h 11689080"/>
                <a:gd name="connsiteX12" fmla="*/ 1554480 w 5791200"/>
                <a:gd name="connsiteY12" fmla="*/ 9585960 h 11689080"/>
                <a:gd name="connsiteX13" fmla="*/ 274320 w 5791200"/>
                <a:gd name="connsiteY13" fmla="*/ 9494520 h 11689080"/>
                <a:gd name="connsiteX14" fmla="*/ 0 w 5791200"/>
                <a:gd name="connsiteY14" fmla="*/ 11597640 h 11689080"/>
                <a:gd name="connsiteX0" fmla="*/ 182880 w 5791200"/>
                <a:gd name="connsiteY0" fmla="*/ 11689080 h 11689080"/>
                <a:gd name="connsiteX1" fmla="*/ 1737360 w 5791200"/>
                <a:gd name="connsiteY1" fmla="*/ 11597640 h 11689080"/>
                <a:gd name="connsiteX2" fmla="*/ 4572000 w 5791200"/>
                <a:gd name="connsiteY2" fmla="*/ 8214360 h 11689080"/>
                <a:gd name="connsiteX3" fmla="*/ 4572000 w 5791200"/>
                <a:gd name="connsiteY3" fmla="*/ 6842760 h 11689080"/>
                <a:gd name="connsiteX4" fmla="*/ 5669280 w 5791200"/>
                <a:gd name="connsiteY4" fmla="*/ 6294120 h 11689080"/>
                <a:gd name="connsiteX5" fmla="*/ 5303520 w 5791200"/>
                <a:gd name="connsiteY5" fmla="*/ 4739640 h 11689080"/>
                <a:gd name="connsiteX6" fmla="*/ 3840480 w 5791200"/>
                <a:gd name="connsiteY6" fmla="*/ 3002280 h 11689080"/>
                <a:gd name="connsiteX7" fmla="*/ 1645920 w 5791200"/>
                <a:gd name="connsiteY7" fmla="*/ 350520 h 11689080"/>
                <a:gd name="connsiteX8" fmla="*/ 822960 w 5791200"/>
                <a:gd name="connsiteY8" fmla="*/ 5105400 h 11689080"/>
                <a:gd name="connsiteX9" fmla="*/ 2834640 w 5791200"/>
                <a:gd name="connsiteY9" fmla="*/ 6202680 h 11689080"/>
                <a:gd name="connsiteX10" fmla="*/ 3291840 w 5791200"/>
                <a:gd name="connsiteY10" fmla="*/ 6842760 h 11689080"/>
                <a:gd name="connsiteX11" fmla="*/ 2377440 w 5791200"/>
                <a:gd name="connsiteY11" fmla="*/ 8305800 h 11689080"/>
                <a:gd name="connsiteX12" fmla="*/ 1554480 w 5791200"/>
                <a:gd name="connsiteY12" fmla="*/ 9585960 h 11689080"/>
                <a:gd name="connsiteX13" fmla="*/ 274320 w 5791200"/>
                <a:gd name="connsiteY13" fmla="*/ 9494520 h 11689080"/>
                <a:gd name="connsiteX14" fmla="*/ 0 w 5791200"/>
                <a:gd name="connsiteY14" fmla="*/ 11597640 h 11689080"/>
                <a:gd name="connsiteX0" fmla="*/ 182880 w 5791200"/>
                <a:gd name="connsiteY0" fmla="*/ 11689080 h 12176760"/>
                <a:gd name="connsiteX1" fmla="*/ 1737360 w 5791200"/>
                <a:gd name="connsiteY1" fmla="*/ 11597640 h 12176760"/>
                <a:gd name="connsiteX2" fmla="*/ 4572000 w 5791200"/>
                <a:gd name="connsiteY2" fmla="*/ 8214360 h 12176760"/>
                <a:gd name="connsiteX3" fmla="*/ 4572000 w 5791200"/>
                <a:gd name="connsiteY3" fmla="*/ 6842760 h 12176760"/>
                <a:gd name="connsiteX4" fmla="*/ 5669280 w 5791200"/>
                <a:gd name="connsiteY4" fmla="*/ 6294120 h 12176760"/>
                <a:gd name="connsiteX5" fmla="*/ 5303520 w 5791200"/>
                <a:gd name="connsiteY5" fmla="*/ 4739640 h 12176760"/>
                <a:gd name="connsiteX6" fmla="*/ 3840480 w 5791200"/>
                <a:gd name="connsiteY6" fmla="*/ 3002280 h 12176760"/>
                <a:gd name="connsiteX7" fmla="*/ 1645920 w 5791200"/>
                <a:gd name="connsiteY7" fmla="*/ 350520 h 12176760"/>
                <a:gd name="connsiteX8" fmla="*/ 822960 w 5791200"/>
                <a:gd name="connsiteY8" fmla="*/ 5105400 h 12176760"/>
                <a:gd name="connsiteX9" fmla="*/ 2834640 w 5791200"/>
                <a:gd name="connsiteY9" fmla="*/ 6202680 h 12176760"/>
                <a:gd name="connsiteX10" fmla="*/ 3291840 w 5791200"/>
                <a:gd name="connsiteY10" fmla="*/ 6842760 h 12176760"/>
                <a:gd name="connsiteX11" fmla="*/ 2377440 w 5791200"/>
                <a:gd name="connsiteY11" fmla="*/ 8305800 h 12176760"/>
                <a:gd name="connsiteX12" fmla="*/ 1554480 w 5791200"/>
                <a:gd name="connsiteY12" fmla="*/ 9585960 h 12176760"/>
                <a:gd name="connsiteX13" fmla="*/ 274320 w 5791200"/>
                <a:gd name="connsiteY13" fmla="*/ 9494520 h 12176760"/>
                <a:gd name="connsiteX14" fmla="*/ 0 w 5791200"/>
                <a:gd name="connsiteY14" fmla="*/ 11597640 h 12176760"/>
                <a:gd name="connsiteX0" fmla="*/ 182880 w 5791200"/>
                <a:gd name="connsiteY0" fmla="*/ 11689080 h 12176760"/>
                <a:gd name="connsiteX1" fmla="*/ 1737360 w 5791200"/>
                <a:gd name="connsiteY1" fmla="*/ 11597640 h 12176760"/>
                <a:gd name="connsiteX2" fmla="*/ 4572000 w 5791200"/>
                <a:gd name="connsiteY2" fmla="*/ 8214360 h 12176760"/>
                <a:gd name="connsiteX3" fmla="*/ 4572000 w 5791200"/>
                <a:gd name="connsiteY3" fmla="*/ 6842760 h 12176760"/>
                <a:gd name="connsiteX4" fmla="*/ 5669280 w 5791200"/>
                <a:gd name="connsiteY4" fmla="*/ 6294120 h 12176760"/>
                <a:gd name="connsiteX5" fmla="*/ 5303520 w 5791200"/>
                <a:gd name="connsiteY5" fmla="*/ 4739640 h 12176760"/>
                <a:gd name="connsiteX6" fmla="*/ 3840480 w 5791200"/>
                <a:gd name="connsiteY6" fmla="*/ 3002280 h 12176760"/>
                <a:gd name="connsiteX7" fmla="*/ 1645920 w 5791200"/>
                <a:gd name="connsiteY7" fmla="*/ 350520 h 12176760"/>
                <a:gd name="connsiteX8" fmla="*/ 822960 w 5791200"/>
                <a:gd name="connsiteY8" fmla="*/ 5105400 h 12176760"/>
                <a:gd name="connsiteX9" fmla="*/ 2834640 w 5791200"/>
                <a:gd name="connsiteY9" fmla="*/ 6202680 h 12176760"/>
                <a:gd name="connsiteX10" fmla="*/ 3291840 w 5791200"/>
                <a:gd name="connsiteY10" fmla="*/ 6842760 h 12176760"/>
                <a:gd name="connsiteX11" fmla="*/ 2377440 w 5791200"/>
                <a:gd name="connsiteY11" fmla="*/ 8305800 h 12176760"/>
                <a:gd name="connsiteX12" fmla="*/ 1554480 w 5791200"/>
                <a:gd name="connsiteY12" fmla="*/ 9585960 h 12176760"/>
                <a:gd name="connsiteX13" fmla="*/ 274320 w 5791200"/>
                <a:gd name="connsiteY13" fmla="*/ 9494520 h 12176760"/>
                <a:gd name="connsiteX14" fmla="*/ 0 w 5791200"/>
                <a:gd name="connsiteY14" fmla="*/ 11597640 h 12176760"/>
                <a:gd name="connsiteX0" fmla="*/ 182880 w 5791200"/>
                <a:gd name="connsiteY0" fmla="*/ 11689080 h 12176760"/>
                <a:gd name="connsiteX1" fmla="*/ 1737360 w 5791200"/>
                <a:gd name="connsiteY1" fmla="*/ 11597640 h 12176760"/>
                <a:gd name="connsiteX2" fmla="*/ 4572000 w 5791200"/>
                <a:gd name="connsiteY2" fmla="*/ 8214360 h 12176760"/>
                <a:gd name="connsiteX3" fmla="*/ 4572000 w 5791200"/>
                <a:gd name="connsiteY3" fmla="*/ 6842760 h 12176760"/>
                <a:gd name="connsiteX4" fmla="*/ 5669280 w 5791200"/>
                <a:gd name="connsiteY4" fmla="*/ 6294120 h 12176760"/>
                <a:gd name="connsiteX5" fmla="*/ 5303520 w 5791200"/>
                <a:gd name="connsiteY5" fmla="*/ 4739640 h 12176760"/>
                <a:gd name="connsiteX6" fmla="*/ 3840480 w 5791200"/>
                <a:gd name="connsiteY6" fmla="*/ 3002280 h 12176760"/>
                <a:gd name="connsiteX7" fmla="*/ 1645920 w 5791200"/>
                <a:gd name="connsiteY7" fmla="*/ 350520 h 12176760"/>
                <a:gd name="connsiteX8" fmla="*/ 822960 w 5791200"/>
                <a:gd name="connsiteY8" fmla="*/ 5105400 h 12176760"/>
                <a:gd name="connsiteX9" fmla="*/ 2834640 w 5791200"/>
                <a:gd name="connsiteY9" fmla="*/ 6202680 h 12176760"/>
                <a:gd name="connsiteX10" fmla="*/ 3291840 w 5791200"/>
                <a:gd name="connsiteY10" fmla="*/ 6842760 h 12176760"/>
                <a:gd name="connsiteX11" fmla="*/ 2377440 w 5791200"/>
                <a:gd name="connsiteY11" fmla="*/ 8305800 h 12176760"/>
                <a:gd name="connsiteX12" fmla="*/ 1554480 w 5791200"/>
                <a:gd name="connsiteY12" fmla="*/ 9585960 h 12176760"/>
                <a:gd name="connsiteX13" fmla="*/ 274320 w 5791200"/>
                <a:gd name="connsiteY13" fmla="*/ 9494520 h 12176760"/>
                <a:gd name="connsiteX14" fmla="*/ 0 w 5791200"/>
                <a:gd name="connsiteY14" fmla="*/ 11597640 h 12176760"/>
                <a:gd name="connsiteX0" fmla="*/ 182880 w 5791200"/>
                <a:gd name="connsiteY0" fmla="*/ 11689080 h 12176760"/>
                <a:gd name="connsiteX1" fmla="*/ 1737360 w 5791200"/>
                <a:gd name="connsiteY1" fmla="*/ 11597640 h 12176760"/>
                <a:gd name="connsiteX2" fmla="*/ 4572000 w 5791200"/>
                <a:gd name="connsiteY2" fmla="*/ 8214360 h 12176760"/>
                <a:gd name="connsiteX3" fmla="*/ 4572000 w 5791200"/>
                <a:gd name="connsiteY3" fmla="*/ 6842760 h 12176760"/>
                <a:gd name="connsiteX4" fmla="*/ 5669280 w 5791200"/>
                <a:gd name="connsiteY4" fmla="*/ 6294120 h 12176760"/>
                <a:gd name="connsiteX5" fmla="*/ 5303520 w 5791200"/>
                <a:gd name="connsiteY5" fmla="*/ 4739640 h 12176760"/>
                <a:gd name="connsiteX6" fmla="*/ 3840480 w 5791200"/>
                <a:gd name="connsiteY6" fmla="*/ 3002280 h 12176760"/>
                <a:gd name="connsiteX7" fmla="*/ 1645920 w 5791200"/>
                <a:gd name="connsiteY7" fmla="*/ 350520 h 12176760"/>
                <a:gd name="connsiteX8" fmla="*/ 822960 w 5791200"/>
                <a:gd name="connsiteY8" fmla="*/ 5105400 h 12176760"/>
                <a:gd name="connsiteX9" fmla="*/ 2834640 w 5791200"/>
                <a:gd name="connsiteY9" fmla="*/ 6202680 h 12176760"/>
                <a:gd name="connsiteX10" fmla="*/ 3291840 w 5791200"/>
                <a:gd name="connsiteY10" fmla="*/ 6842760 h 12176760"/>
                <a:gd name="connsiteX11" fmla="*/ 2377440 w 5791200"/>
                <a:gd name="connsiteY11" fmla="*/ 8305800 h 12176760"/>
                <a:gd name="connsiteX12" fmla="*/ 1554480 w 5791200"/>
                <a:gd name="connsiteY12" fmla="*/ 9585960 h 12176760"/>
                <a:gd name="connsiteX13" fmla="*/ 274320 w 5791200"/>
                <a:gd name="connsiteY13" fmla="*/ 9494520 h 12176760"/>
                <a:gd name="connsiteX14" fmla="*/ 0 w 5791200"/>
                <a:gd name="connsiteY14" fmla="*/ 11597640 h 12176760"/>
                <a:gd name="connsiteX0" fmla="*/ 182880 w 5713107"/>
                <a:gd name="connsiteY0" fmla="*/ 11689080 h 12176760"/>
                <a:gd name="connsiteX1" fmla="*/ 1737360 w 5713107"/>
                <a:gd name="connsiteY1" fmla="*/ 11597640 h 12176760"/>
                <a:gd name="connsiteX2" fmla="*/ 4572000 w 5713107"/>
                <a:gd name="connsiteY2" fmla="*/ 8214360 h 12176760"/>
                <a:gd name="connsiteX3" fmla="*/ 5040560 w 5713107"/>
                <a:gd name="connsiteY3" fmla="*/ 6903248 h 12176760"/>
                <a:gd name="connsiteX4" fmla="*/ 5669280 w 5713107"/>
                <a:gd name="connsiteY4" fmla="*/ 6294120 h 12176760"/>
                <a:gd name="connsiteX5" fmla="*/ 5303520 w 5713107"/>
                <a:gd name="connsiteY5" fmla="*/ 4739640 h 12176760"/>
                <a:gd name="connsiteX6" fmla="*/ 3840480 w 5713107"/>
                <a:gd name="connsiteY6" fmla="*/ 3002280 h 12176760"/>
                <a:gd name="connsiteX7" fmla="*/ 1645920 w 5713107"/>
                <a:gd name="connsiteY7" fmla="*/ 350520 h 12176760"/>
                <a:gd name="connsiteX8" fmla="*/ 822960 w 5713107"/>
                <a:gd name="connsiteY8" fmla="*/ 5105400 h 12176760"/>
                <a:gd name="connsiteX9" fmla="*/ 2834640 w 5713107"/>
                <a:gd name="connsiteY9" fmla="*/ 6202680 h 12176760"/>
                <a:gd name="connsiteX10" fmla="*/ 3291840 w 5713107"/>
                <a:gd name="connsiteY10" fmla="*/ 6842760 h 12176760"/>
                <a:gd name="connsiteX11" fmla="*/ 2377440 w 5713107"/>
                <a:gd name="connsiteY11" fmla="*/ 8305800 h 12176760"/>
                <a:gd name="connsiteX12" fmla="*/ 1554480 w 5713107"/>
                <a:gd name="connsiteY12" fmla="*/ 9585960 h 12176760"/>
                <a:gd name="connsiteX13" fmla="*/ 274320 w 5713107"/>
                <a:gd name="connsiteY13" fmla="*/ 9494520 h 12176760"/>
                <a:gd name="connsiteX14" fmla="*/ 0 w 5713107"/>
                <a:gd name="connsiteY14" fmla="*/ 11597640 h 12176760"/>
                <a:gd name="connsiteX0" fmla="*/ 182880 w 5713107"/>
                <a:gd name="connsiteY0" fmla="*/ 11689080 h 12176760"/>
                <a:gd name="connsiteX1" fmla="*/ 1737360 w 5713107"/>
                <a:gd name="connsiteY1" fmla="*/ 11597640 h 12176760"/>
                <a:gd name="connsiteX2" fmla="*/ 4572000 w 5713107"/>
                <a:gd name="connsiteY2" fmla="*/ 8214360 h 12176760"/>
                <a:gd name="connsiteX3" fmla="*/ 5040560 w 5713107"/>
                <a:gd name="connsiteY3" fmla="*/ 6903248 h 12176760"/>
                <a:gd name="connsiteX4" fmla="*/ 5669280 w 5713107"/>
                <a:gd name="connsiteY4" fmla="*/ 6294120 h 12176760"/>
                <a:gd name="connsiteX5" fmla="*/ 5303520 w 5713107"/>
                <a:gd name="connsiteY5" fmla="*/ 4739640 h 12176760"/>
                <a:gd name="connsiteX6" fmla="*/ 3840480 w 5713107"/>
                <a:gd name="connsiteY6" fmla="*/ 3002280 h 12176760"/>
                <a:gd name="connsiteX7" fmla="*/ 1645920 w 5713107"/>
                <a:gd name="connsiteY7" fmla="*/ 350520 h 12176760"/>
                <a:gd name="connsiteX8" fmla="*/ 822960 w 5713107"/>
                <a:gd name="connsiteY8" fmla="*/ 5105400 h 12176760"/>
                <a:gd name="connsiteX9" fmla="*/ 2834640 w 5713107"/>
                <a:gd name="connsiteY9" fmla="*/ 6202680 h 12176760"/>
                <a:gd name="connsiteX10" fmla="*/ 3291840 w 5713107"/>
                <a:gd name="connsiteY10" fmla="*/ 6842760 h 12176760"/>
                <a:gd name="connsiteX11" fmla="*/ 2377440 w 5713107"/>
                <a:gd name="connsiteY11" fmla="*/ 8305800 h 12176760"/>
                <a:gd name="connsiteX12" fmla="*/ 1554480 w 5713107"/>
                <a:gd name="connsiteY12" fmla="*/ 9585960 h 12176760"/>
                <a:gd name="connsiteX13" fmla="*/ 274320 w 5713107"/>
                <a:gd name="connsiteY13" fmla="*/ 9494520 h 12176760"/>
                <a:gd name="connsiteX14" fmla="*/ 0 w 5713107"/>
                <a:gd name="connsiteY14" fmla="*/ 11597640 h 12176760"/>
                <a:gd name="connsiteX0" fmla="*/ 182880 w 5713107"/>
                <a:gd name="connsiteY0" fmla="*/ 11689080 h 12176760"/>
                <a:gd name="connsiteX1" fmla="*/ 1737360 w 5713107"/>
                <a:gd name="connsiteY1" fmla="*/ 11597640 h 12176760"/>
                <a:gd name="connsiteX2" fmla="*/ 4572000 w 5713107"/>
                <a:gd name="connsiteY2" fmla="*/ 8214360 h 12176760"/>
                <a:gd name="connsiteX3" fmla="*/ 5040560 w 5713107"/>
                <a:gd name="connsiteY3" fmla="*/ 6903248 h 12176760"/>
                <a:gd name="connsiteX4" fmla="*/ 5669280 w 5713107"/>
                <a:gd name="connsiteY4" fmla="*/ 6294120 h 12176760"/>
                <a:gd name="connsiteX5" fmla="*/ 5303520 w 5713107"/>
                <a:gd name="connsiteY5" fmla="*/ 4739640 h 12176760"/>
                <a:gd name="connsiteX6" fmla="*/ 3840480 w 5713107"/>
                <a:gd name="connsiteY6" fmla="*/ 3002280 h 12176760"/>
                <a:gd name="connsiteX7" fmla="*/ 1645920 w 5713107"/>
                <a:gd name="connsiteY7" fmla="*/ 350520 h 12176760"/>
                <a:gd name="connsiteX8" fmla="*/ 822960 w 5713107"/>
                <a:gd name="connsiteY8" fmla="*/ 5105400 h 12176760"/>
                <a:gd name="connsiteX9" fmla="*/ 2834640 w 5713107"/>
                <a:gd name="connsiteY9" fmla="*/ 6202680 h 12176760"/>
                <a:gd name="connsiteX10" fmla="*/ 3291840 w 5713107"/>
                <a:gd name="connsiteY10" fmla="*/ 6842760 h 12176760"/>
                <a:gd name="connsiteX11" fmla="*/ 2377440 w 5713107"/>
                <a:gd name="connsiteY11" fmla="*/ 8305800 h 12176760"/>
                <a:gd name="connsiteX12" fmla="*/ 1554480 w 5713107"/>
                <a:gd name="connsiteY12" fmla="*/ 9585960 h 12176760"/>
                <a:gd name="connsiteX13" fmla="*/ 274320 w 5713107"/>
                <a:gd name="connsiteY13" fmla="*/ 9494520 h 12176760"/>
                <a:gd name="connsiteX14" fmla="*/ 0 w 5713107"/>
                <a:gd name="connsiteY14" fmla="*/ 11597640 h 12176760"/>
                <a:gd name="connsiteX0" fmla="*/ 182880 w 5713107"/>
                <a:gd name="connsiteY0" fmla="*/ 11689080 h 12176760"/>
                <a:gd name="connsiteX1" fmla="*/ 1737360 w 5713107"/>
                <a:gd name="connsiteY1" fmla="*/ 11597640 h 12176760"/>
                <a:gd name="connsiteX2" fmla="*/ 4572000 w 5713107"/>
                <a:gd name="connsiteY2" fmla="*/ 8214360 h 12176760"/>
                <a:gd name="connsiteX3" fmla="*/ 5040560 w 5713107"/>
                <a:gd name="connsiteY3" fmla="*/ 6903248 h 12176760"/>
                <a:gd name="connsiteX4" fmla="*/ 5669280 w 5713107"/>
                <a:gd name="connsiteY4" fmla="*/ 6294120 h 12176760"/>
                <a:gd name="connsiteX5" fmla="*/ 5303520 w 5713107"/>
                <a:gd name="connsiteY5" fmla="*/ 4739640 h 12176760"/>
                <a:gd name="connsiteX6" fmla="*/ 3840480 w 5713107"/>
                <a:gd name="connsiteY6" fmla="*/ 3002280 h 12176760"/>
                <a:gd name="connsiteX7" fmla="*/ 1645920 w 5713107"/>
                <a:gd name="connsiteY7" fmla="*/ 350520 h 12176760"/>
                <a:gd name="connsiteX8" fmla="*/ 822960 w 5713107"/>
                <a:gd name="connsiteY8" fmla="*/ 5105400 h 12176760"/>
                <a:gd name="connsiteX9" fmla="*/ 2834640 w 5713107"/>
                <a:gd name="connsiteY9" fmla="*/ 6202680 h 12176760"/>
                <a:gd name="connsiteX10" fmla="*/ 3291840 w 5713107"/>
                <a:gd name="connsiteY10" fmla="*/ 6842760 h 12176760"/>
                <a:gd name="connsiteX11" fmla="*/ 2377440 w 5713107"/>
                <a:gd name="connsiteY11" fmla="*/ 8305800 h 12176760"/>
                <a:gd name="connsiteX12" fmla="*/ 1554480 w 5713107"/>
                <a:gd name="connsiteY12" fmla="*/ 9585960 h 12176760"/>
                <a:gd name="connsiteX13" fmla="*/ 274320 w 5713107"/>
                <a:gd name="connsiteY13" fmla="*/ 9494520 h 12176760"/>
                <a:gd name="connsiteX14" fmla="*/ 0 w 5713107"/>
                <a:gd name="connsiteY14" fmla="*/ 11597640 h 12176760"/>
                <a:gd name="connsiteX0" fmla="*/ 182880 w 5713107"/>
                <a:gd name="connsiteY0" fmla="*/ 11689080 h 12176760"/>
                <a:gd name="connsiteX1" fmla="*/ 1737360 w 5713107"/>
                <a:gd name="connsiteY1" fmla="*/ 11597640 h 12176760"/>
                <a:gd name="connsiteX2" fmla="*/ 4572000 w 5713107"/>
                <a:gd name="connsiteY2" fmla="*/ 8214360 h 12176760"/>
                <a:gd name="connsiteX3" fmla="*/ 5040560 w 5713107"/>
                <a:gd name="connsiteY3" fmla="*/ 6903248 h 12176760"/>
                <a:gd name="connsiteX4" fmla="*/ 5669280 w 5713107"/>
                <a:gd name="connsiteY4" fmla="*/ 6294120 h 12176760"/>
                <a:gd name="connsiteX5" fmla="*/ 5303520 w 5713107"/>
                <a:gd name="connsiteY5" fmla="*/ 4739640 h 12176760"/>
                <a:gd name="connsiteX6" fmla="*/ 3840480 w 5713107"/>
                <a:gd name="connsiteY6" fmla="*/ 3002280 h 12176760"/>
                <a:gd name="connsiteX7" fmla="*/ 1645920 w 5713107"/>
                <a:gd name="connsiteY7" fmla="*/ 350520 h 12176760"/>
                <a:gd name="connsiteX8" fmla="*/ 822960 w 5713107"/>
                <a:gd name="connsiteY8" fmla="*/ 5105400 h 12176760"/>
                <a:gd name="connsiteX9" fmla="*/ 2834640 w 5713107"/>
                <a:gd name="connsiteY9" fmla="*/ 6202680 h 12176760"/>
                <a:gd name="connsiteX10" fmla="*/ 3168353 w 5713107"/>
                <a:gd name="connsiteY10" fmla="*/ 7263288 h 12176760"/>
                <a:gd name="connsiteX11" fmla="*/ 2377440 w 5713107"/>
                <a:gd name="connsiteY11" fmla="*/ 8305800 h 12176760"/>
                <a:gd name="connsiteX12" fmla="*/ 1554480 w 5713107"/>
                <a:gd name="connsiteY12" fmla="*/ 9585960 h 12176760"/>
                <a:gd name="connsiteX13" fmla="*/ 274320 w 5713107"/>
                <a:gd name="connsiteY13" fmla="*/ 9494520 h 12176760"/>
                <a:gd name="connsiteX14" fmla="*/ 0 w 5713107"/>
                <a:gd name="connsiteY14" fmla="*/ 11597640 h 12176760"/>
                <a:gd name="connsiteX0" fmla="*/ 182880 w 5713106"/>
                <a:gd name="connsiteY0" fmla="*/ 11689080 h 12176760"/>
                <a:gd name="connsiteX1" fmla="*/ 1737360 w 5713106"/>
                <a:gd name="connsiteY1" fmla="*/ 11597640 h 12176760"/>
                <a:gd name="connsiteX2" fmla="*/ 4572000 w 5713106"/>
                <a:gd name="connsiteY2" fmla="*/ 8214360 h 12176760"/>
                <a:gd name="connsiteX3" fmla="*/ 5040561 w 5713106"/>
                <a:gd name="connsiteY3" fmla="*/ 7191280 h 12176760"/>
                <a:gd name="connsiteX4" fmla="*/ 5669280 w 5713106"/>
                <a:gd name="connsiteY4" fmla="*/ 6294120 h 12176760"/>
                <a:gd name="connsiteX5" fmla="*/ 5303520 w 5713106"/>
                <a:gd name="connsiteY5" fmla="*/ 4739640 h 12176760"/>
                <a:gd name="connsiteX6" fmla="*/ 3840480 w 5713106"/>
                <a:gd name="connsiteY6" fmla="*/ 3002280 h 12176760"/>
                <a:gd name="connsiteX7" fmla="*/ 1645920 w 5713106"/>
                <a:gd name="connsiteY7" fmla="*/ 350520 h 12176760"/>
                <a:gd name="connsiteX8" fmla="*/ 822960 w 5713106"/>
                <a:gd name="connsiteY8" fmla="*/ 5105400 h 12176760"/>
                <a:gd name="connsiteX9" fmla="*/ 2834640 w 5713106"/>
                <a:gd name="connsiteY9" fmla="*/ 6202680 h 12176760"/>
                <a:gd name="connsiteX10" fmla="*/ 3168353 w 5713106"/>
                <a:gd name="connsiteY10" fmla="*/ 7263288 h 12176760"/>
                <a:gd name="connsiteX11" fmla="*/ 2377440 w 5713106"/>
                <a:gd name="connsiteY11" fmla="*/ 8305800 h 12176760"/>
                <a:gd name="connsiteX12" fmla="*/ 1554480 w 5713106"/>
                <a:gd name="connsiteY12" fmla="*/ 9585960 h 12176760"/>
                <a:gd name="connsiteX13" fmla="*/ 274320 w 5713106"/>
                <a:gd name="connsiteY13" fmla="*/ 9494520 h 12176760"/>
                <a:gd name="connsiteX14" fmla="*/ 0 w 5713106"/>
                <a:gd name="connsiteY14" fmla="*/ 11597640 h 12176760"/>
                <a:gd name="connsiteX0" fmla="*/ 182880 w 5713106"/>
                <a:gd name="connsiteY0" fmla="*/ 11751568 h 12239248"/>
                <a:gd name="connsiteX1" fmla="*/ 1737360 w 5713106"/>
                <a:gd name="connsiteY1" fmla="*/ 11660128 h 12239248"/>
                <a:gd name="connsiteX2" fmla="*/ 4572000 w 5713106"/>
                <a:gd name="connsiteY2" fmla="*/ 8276848 h 12239248"/>
                <a:gd name="connsiteX3" fmla="*/ 5040561 w 5713106"/>
                <a:gd name="connsiteY3" fmla="*/ 7253768 h 12239248"/>
                <a:gd name="connsiteX4" fmla="*/ 5669280 w 5713106"/>
                <a:gd name="connsiteY4" fmla="*/ 6356608 h 12239248"/>
                <a:gd name="connsiteX5" fmla="*/ 5303520 w 5713106"/>
                <a:gd name="connsiteY5" fmla="*/ 4802128 h 12239248"/>
                <a:gd name="connsiteX6" fmla="*/ 3840480 w 5713106"/>
                <a:gd name="connsiteY6" fmla="*/ 3064768 h 12239248"/>
                <a:gd name="connsiteX7" fmla="*/ 888570 w 5713106"/>
                <a:gd name="connsiteY7" fmla="*/ 350520 h 12239248"/>
                <a:gd name="connsiteX8" fmla="*/ 822960 w 5713106"/>
                <a:gd name="connsiteY8" fmla="*/ 5167888 h 12239248"/>
                <a:gd name="connsiteX9" fmla="*/ 2834640 w 5713106"/>
                <a:gd name="connsiteY9" fmla="*/ 6265168 h 12239248"/>
                <a:gd name="connsiteX10" fmla="*/ 3168353 w 5713106"/>
                <a:gd name="connsiteY10" fmla="*/ 7325776 h 12239248"/>
                <a:gd name="connsiteX11" fmla="*/ 2377440 w 5713106"/>
                <a:gd name="connsiteY11" fmla="*/ 8368288 h 12239248"/>
                <a:gd name="connsiteX12" fmla="*/ 1554480 w 5713106"/>
                <a:gd name="connsiteY12" fmla="*/ 9648448 h 12239248"/>
                <a:gd name="connsiteX13" fmla="*/ 274320 w 5713106"/>
                <a:gd name="connsiteY13" fmla="*/ 9557008 h 12239248"/>
                <a:gd name="connsiteX14" fmla="*/ 0 w 5713106"/>
                <a:gd name="connsiteY14" fmla="*/ 11660128 h 12239248"/>
                <a:gd name="connsiteX0" fmla="*/ 182880 w 5713106"/>
                <a:gd name="connsiteY0" fmla="*/ 11401048 h 11888728"/>
                <a:gd name="connsiteX1" fmla="*/ 1737360 w 5713106"/>
                <a:gd name="connsiteY1" fmla="*/ 11309608 h 11888728"/>
                <a:gd name="connsiteX2" fmla="*/ 4572000 w 5713106"/>
                <a:gd name="connsiteY2" fmla="*/ 7926328 h 11888728"/>
                <a:gd name="connsiteX3" fmla="*/ 5040561 w 5713106"/>
                <a:gd name="connsiteY3" fmla="*/ 6903248 h 11888728"/>
                <a:gd name="connsiteX4" fmla="*/ 5669280 w 5713106"/>
                <a:gd name="connsiteY4" fmla="*/ 6006088 h 11888728"/>
                <a:gd name="connsiteX5" fmla="*/ 5303520 w 5713106"/>
                <a:gd name="connsiteY5" fmla="*/ 4451608 h 11888728"/>
                <a:gd name="connsiteX6" fmla="*/ 3840480 w 5713106"/>
                <a:gd name="connsiteY6" fmla="*/ 2714248 h 11888728"/>
                <a:gd name="connsiteX7" fmla="*/ 888570 w 5713106"/>
                <a:gd name="connsiteY7" fmla="*/ 0 h 11888728"/>
                <a:gd name="connsiteX8" fmla="*/ 822960 w 5713106"/>
                <a:gd name="connsiteY8" fmla="*/ 4817368 h 11888728"/>
                <a:gd name="connsiteX9" fmla="*/ 2834640 w 5713106"/>
                <a:gd name="connsiteY9" fmla="*/ 5914648 h 11888728"/>
                <a:gd name="connsiteX10" fmla="*/ 3168353 w 5713106"/>
                <a:gd name="connsiteY10" fmla="*/ 6975256 h 11888728"/>
                <a:gd name="connsiteX11" fmla="*/ 2377440 w 5713106"/>
                <a:gd name="connsiteY11" fmla="*/ 8017768 h 11888728"/>
                <a:gd name="connsiteX12" fmla="*/ 1554480 w 5713106"/>
                <a:gd name="connsiteY12" fmla="*/ 9297928 h 11888728"/>
                <a:gd name="connsiteX13" fmla="*/ 274320 w 5713106"/>
                <a:gd name="connsiteY13" fmla="*/ 9206488 h 11888728"/>
                <a:gd name="connsiteX14" fmla="*/ 0 w 5713106"/>
                <a:gd name="connsiteY14" fmla="*/ 11309608 h 11888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713106" h="11888728">
                  <a:moveTo>
                    <a:pt x="182880" y="11401048"/>
                  </a:moveTo>
                  <a:cubicBezTo>
                    <a:pt x="701040" y="11370568"/>
                    <a:pt x="1005840" y="11888728"/>
                    <a:pt x="1737360" y="11309608"/>
                  </a:cubicBezTo>
                  <a:cubicBezTo>
                    <a:pt x="2468880" y="10730488"/>
                    <a:pt x="4021467" y="8660721"/>
                    <a:pt x="4572000" y="7926328"/>
                  </a:cubicBezTo>
                  <a:cubicBezTo>
                    <a:pt x="5122533" y="7191935"/>
                    <a:pt x="4857681" y="7223288"/>
                    <a:pt x="5040561" y="6903248"/>
                  </a:cubicBezTo>
                  <a:cubicBezTo>
                    <a:pt x="5223441" y="6583208"/>
                    <a:pt x="5625454" y="6414695"/>
                    <a:pt x="5669280" y="6006088"/>
                  </a:cubicBezTo>
                  <a:cubicBezTo>
                    <a:pt x="5713106" y="5597481"/>
                    <a:pt x="5608320" y="5000248"/>
                    <a:pt x="5303520" y="4451608"/>
                  </a:cubicBezTo>
                  <a:cubicBezTo>
                    <a:pt x="4998720" y="3902968"/>
                    <a:pt x="4576305" y="3456183"/>
                    <a:pt x="3840480" y="2714248"/>
                  </a:cubicBezTo>
                  <a:cubicBezTo>
                    <a:pt x="3104655" y="1972313"/>
                    <a:pt x="2515258" y="271104"/>
                    <a:pt x="888570" y="0"/>
                  </a:cubicBezTo>
                  <a:lnTo>
                    <a:pt x="822960" y="4817368"/>
                  </a:lnTo>
                  <a:cubicBezTo>
                    <a:pt x="1788577" y="5539952"/>
                    <a:pt x="2325145" y="4880912"/>
                    <a:pt x="2834640" y="5914648"/>
                  </a:cubicBezTo>
                  <a:cubicBezTo>
                    <a:pt x="3246120" y="6204208"/>
                    <a:pt x="3244553" y="6624736"/>
                    <a:pt x="3168353" y="6975256"/>
                  </a:cubicBezTo>
                  <a:cubicBezTo>
                    <a:pt x="3092153" y="7325776"/>
                    <a:pt x="2646419" y="7630656"/>
                    <a:pt x="2377440" y="8017768"/>
                  </a:cubicBezTo>
                  <a:cubicBezTo>
                    <a:pt x="2108461" y="8404880"/>
                    <a:pt x="1905000" y="9099808"/>
                    <a:pt x="1554480" y="9297928"/>
                  </a:cubicBezTo>
                  <a:lnTo>
                    <a:pt x="274320" y="9206488"/>
                  </a:lnTo>
                  <a:lnTo>
                    <a:pt x="0" y="11309608"/>
                  </a:lnTo>
                </a:path>
              </a:pathLst>
            </a:custGeom>
            <a:solidFill>
              <a:sysClr val="windowText" lastClr="000000">
                <a:lumMod val="95000"/>
                <a:lumOff val="5000"/>
              </a:sysClr>
            </a:solidFill>
            <a:ln w="635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新細明體"/>
                <a:cs typeface="+mn-cs"/>
              </a:endParaRPr>
            </a:p>
          </p:txBody>
        </p:sp>
      </p:grpSp>
      <p:sp>
        <p:nvSpPr>
          <p:cNvPr id="11" name="Freeform 193"/>
          <p:cNvSpPr>
            <a:spLocks/>
          </p:cNvSpPr>
          <p:nvPr/>
        </p:nvSpPr>
        <p:spPr bwMode="gray">
          <a:xfrm flipH="1">
            <a:off x="3960936" y="1799704"/>
            <a:ext cx="2016125" cy="5589587"/>
          </a:xfrm>
          <a:custGeom>
            <a:avLst/>
            <a:gdLst>
              <a:gd name="T0" fmla="*/ 2147483647 w 1243"/>
              <a:gd name="T1" fmla="*/ 2147483647 h 3407"/>
              <a:gd name="T2" fmla="*/ 2147483647 w 1243"/>
              <a:gd name="T3" fmla="*/ 2147483647 h 3407"/>
              <a:gd name="T4" fmla="*/ 2147483647 w 1243"/>
              <a:gd name="T5" fmla="*/ 2147483647 h 3407"/>
              <a:gd name="T6" fmla="*/ 2147483647 w 1243"/>
              <a:gd name="T7" fmla="*/ 2147483647 h 3407"/>
              <a:gd name="T8" fmla="*/ 2147483647 w 1243"/>
              <a:gd name="T9" fmla="*/ 2147483647 h 3407"/>
              <a:gd name="T10" fmla="*/ 2147483647 w 1243"/>
              <a:gd name="T11" fmla="*/ 2147483647 h 3407"/>
              <a:gd name="T12" fmla="*/ 2147483647 w 1243"/>
              <a:gd name="T13" fmla="*/ 2147483647 h 3407"/>
              <a:gd name="T14" fmla="*/ 2147483647 w 1243"/>
              <a:gd name="T15" fmla="*/ 2147483647 h 3407"/>
              <a:gd name="T16" fmla="*/ 2147483647 w 1243"/>
              <a:gd name="T17" fmla="*/ 2147483647 h 3407"/>
              <a:gd name="T18" fmla="*/ 2147483647 w 1243"/>
              <a:gd name="T19" fmla="*/ 2147483647 h 3407"/>
              <a:gd name="T20" fmla="*/ 2147483647 w 1243"/>
              <a:gd name="T21" fmla="*/ 2147483647 h 3407"/>
              <a:gd name="T22" fmla="*/ 2147483647 w 1243"/>
              <a:gd name="T23" fmla="*/ 2147483647 h 3407"/>
              <a:gd name="T24" fmla="*/ 2147483647 w 1243"/>
              <a:gd name="T25" fmla="*/ 2147483647 h 3407"/>
              <a:gd name="T26" fmla="*/ 2147483647 w 1243"/>
              <a:gd name="T27" fmla="*/ 2147483647 h 3407"/>
              <a:gd name="T28" fmla="*/ 2147483647 w 1243"/>
              <a:gd name="T29" fmla="*/ 2147483647 h 3407"/>
              <a:gd name="T30" fmla="*/ 2147483647 w 1243"/>
              <a:gd name="T31" fmla="*/ 2147483647 h 3407"/>
              <a:gd name="T32" fmla="*/ 2147483647 w 1243"/>
              <a:gd name="T33" fmla="*/ 2147483647 h 3407"/>
              <a:gd name="T34" fmla="*/ 2147483647 w 1243"/>
              <a:gd name="T35" fmla="*/ 2147483647 h 3407"/>
              <a:gd name="T36" fmla="*/ 2147483647 w 1243"/>
              <a:gd name="T37" fmla="*/ 2147483647 h 3407"/>
              <a:gd name="T38" fmla="*/ 2147483647 w 1243"/>
              <a:gd name="T39" fmla="*/ 2147483647 h 3407"/>
              <a:gd name="T40" fmla="*/ 2147483647 w 1243"/>
              <a:gd name="T41" fmla="*/ 2147483647 h 3407"/>
              <a:gd name="T42" fmla="*/ 2147483647 w 1243"/>
              <a:gd name="T43" fmla="*/ 2147483647 h 3407"/>
              <a:gd name="T44" fmla="*/ 2147483647 w 1243"/>
              <a:gd name="T45" fmla="*/ 2147483647 h 3407"/>
              <a:gd name="T46" fmla="*/ 2147483647 w 1243"/>
              <a:gd name="T47" fmla="*/ 2147483647 h 3407"/>
              <a:gd name="T48" fmla="*/ 2147483647 w 1243"/>
              <a:gd name="T49" fmla="*/ 2147483647 h 3407"/>
              <a:gd name="T50" fmla="*/ 2147483647 w 1243"/>
              <a:gd name="T51" fmla="*/ 2147483647 h 3407"/>
              <a:gd name="T52" fmla="*/ 2147483647 w 1243"/>
              <a:gd name="T53" fmla="*/ 2147483647 h 3407"/>
              <a:gd name="T54" fmla="*/ 2147483647 w 1243"/>
              <a:gd name="T55" fmla="*/ 2147483647 h 3407"/>
              <a:gd name="T56" fmla="*/ 2147483647 w 1243"/>
              <a:gd name="T57" fmla="*/ 2147483647 h 3407"/>
              <a:gd name="T58" fmla="*/ 2147483647 w 1243"/>
              <a:gd name="T59" fmla="*/ 2147483647 h 3407"/>
              <a:gd name="T60" fmla="*/ 2147483647 w 1243"/>
              <a:gd name="T61" fmla="*/ 2147483647 h 3407"/>
              <a:gd name="T62" fmla="*/ 2147483647 w 1243"/>
              <a:gd name="T63" fmla="*/ 2147483647 h 3407"/>
              <a:gd name="T64" fmla="*/ 2147483647 w 1243"/>
              <a:gd name="T65" fmla="*/ 2147483647 h 3407"/>
              <a:gd name="T66" fmla="*/ 2147483647 w 1243"/>
              <a:gd name="T67" fmla="*/ 2147483647 h 3407"/>
              <a:gd name="T68" fmla="*/ 2147483647 w 1243"/>
              <a:gd name="T69" fmla="*/ 2147483647 h 3407"/>
              <a:gd name="T70" fmla="*/ 2147483647 w 1243"/>
              <a:gd name="T71" fmla="*/ 2147483647 h 3407"/>
              <a:gd name="T72" fmla="*/ 2147483647 w 1243"/>
              <a:gd name="T73" fmla="*/ 2147483647 h 3407"/>
              <a:gd name="T74" fmla="*/ 2147483647 w 1243"/>
              <a:gd name="T75" fmla="*/ 2147483647 h 3407"/>
              <a:gd name="T76" fmla="*/ 2147483647 w 1243"/>
              <a:gd name="T77" fmla="*/ 2147483647 h 3407"/>
              <a:gd name="T78" fmla="*/ 2147483647 w 1243"/>
              <a:gd name="T79" fmla="*/ 2147483647 h 3407"/>
              <a:gd name="T80" fmla="*/ 2147483647 w 1243"/>
              <a:gd name="T81" fmla="*/ 2147483647 h 3407"/>
              <a:gd name="T82" fmla="*/ 2147483647 w 1243"/>
              <a:gd name="T83" fmla="*/ 2147483647 h 3407"/>
              <a:gd name="T84" fmla="*/ 2147483647 w 1243"/>
              <a:gd name="T85" fmla="*/ 2147483647 h 3407"/>
              <a:gd name="T86" fmla="*/ 2147483647 w 1243"/>
              <a:gd name="T87" fmla="*/ 2147483647 h 3407"/>
              <a:gd name="T88" fmla="*/ 2147483647 w 1243"/>
              <a:gd name="T89" fmla="*/ 2147483647 h 3407"/>
              <a:gd name="T90" fmla="*/ 2147483647 w 1243"/>
              <a:gd name="T91" fmla="*/ 2147483647 h 3407"/>
              <a:gd name="T92" fmla="*/ 2147483647 w 1243"/>
              <a:gd name="T93" fmla="*/ 2147483647 h 3407"/>
              <a:gd name="T94" fmla="*/ 2147483647 w 1243"/>
              <a:gd name="T95" fmla="*/ 2147483647 h 3407"/>
              <a:gd name="T96" fmla="*/ 2147483647 w 1243"/>
              <a:gd name="T97" fmla="*/ 2147483647 h 3407"/>
              <a:gd name="T98" fmla="*/ 2147483647 w 1243"/>
              <a:gd name="T99" fmla="*/ 2147483647 h 3407"/>
              <a:gd name="T100" fmla="*/ 2147483647 w 1243"/>
              <a:gd name="T101" fmla="*/ 2147483647 h 3407"/>
              <a:gd name="T102" fmla="*/ 2147483647 w 1243"/>
              <a:gd name="T103" fmla="*/ 2147483647 h 3407"/>
              <a:gd name="T104" fmla="*/ 2147483647 w 1243"/>
              <a:gd name="T105" fmla="*/ 2147483647 h 3407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243"/>
              <a:gd name="T160" fmla="*/ 0 h 3407"/>
              <a:gd name="T161" fmla="*/ 1243 w 1243"/>
              <a:gd name="T162" fmla="*/ 3407 h 3407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243" h="3407">
                <a:moveTo>
                  <a:pt x="109" y="377"/>
                </a:moveTo>
                <a:lnTo>
                  <a:pt x="128" y="466"/>
                </a:lnTo>
                <a:cubicBezTo>
                  <a:pt x="137" y="505"/>
                  <a:pt x="151" y="571"/>
                  <a:pt x="166" y="611"/>
                </a:cubicBezTo>
                <a:cubicBezTo>
                  <a:pt x="181" y="651"/>
                  <a:pt x="222" y="678"/>
                  <a:pt x="217" y="704"/>
                </a:cubicBezTo>
                <a:lnTo>
                  <a:pt x="133" y="770"/>
                </a:lnTo>
                <a:cubicBezTo>
                  <a:pt x="112" y="788"/>
                  <a:pt x="98" y="794"/>
                  <a:pt x="92" y="813"/>
                </a:cubicBezTo>
                <a:cubicBezTo>
                  <a:pt x="85" y="829"/>
                  <a:pt x="95" y="865"/>
                  <a:pt x="95" y="884"/>
                </a:cubicBezTo>
                <a:cubicBezTo>
                  <a:pt x="95" y="903"/>
                  <a:pt x="88" y="905"/>
                  <a:pt x="91" y="926"/>
                </a:cubicBezTo>
                <a:lnTo>
                  <a:pt x="112" y="1008"/>
                </a:lnTo>
                <a:lnTo>
                  <a:pt x="128" y="1079"/>
                </a:lnTo>
                <a:lnTo>
                  <a:pt x="113" y="1112"/>
                </a:lnTo>
                <a:lnTo>
                  <a:pt x="104" y="1192"/>
                </a:lnTo>
                <a:lnTo>
                  <a:pt x="113" y="1274"/>
                </a:lnTo>
                <a:cubicBezTo>
                  <a:pt x="115" y="1297"/>
                  <a:pt x="111" y="1314"/>
                  <a:pt x="113" y="1332"/>
                </a:cubicBezTo>
                <a:cubicBezTo>
                  <a:pt x="115" y="1351"/>
                  <a:pt x="122" y="1366"/>
                  <a:pt x="124" y="1383"/>
                </a:cubicBezTo>
                <a:cubicBezTo>
                  <a:pt x="126" y="1400"/>
                  <a:pt x="125" y="1418"/>
                  <a:pt x="128" y="1434"/>
                </a:cubicBezTo>
                <a:cubicBezTo>
                  <a:pt x="123" y="1450"/>
                  <a:pt x="99" y="1467"/>
                  <a:pt x="95" y="1487"/>
                </a:cubicBezTo>
                <a:cubicBezTo>
                  <a:pt x="91" y="1507"/>
                  <a:pt x="103" y="1535"/>
                  <a:pt x="104" y="1555"/>
                </a:cubicBezTo>
                <a:lnTo>
                  <a:pt x="95" y="1595"/>
                </a:lnTo>
                <a:lnTo>
                  <a:pt x="85" y="1629"/>
                </a:lnTo>
                <a:lnTo>
                  <a:pt x="88" y="1674"/>
                </a:lnTo>
                <a:cubicBezTo>
                  <a:pt x="86" y="1687"/>
                  <a:pt x="74" y="1696"/>
                  <a:pt x="71" y="1707"/>
                </a:cubicBezTo>
                <a:cubicBezTo>
                  <a:pt x="68" y="1718"/>
                  <a:pt x="79" y="1728"/>
                  <a:pt x="68" y="1743"/>
                </a:cubicBezTo>
                <a:cubicBezTo>
                  <a:pt x="58" y="1758"/>
                  <a:pt x="18" y="1782"/>
                  <a:pt x="10" y="1800"/>
                </a:cubicBezTo>
                <a:cubicBezTo>
                  <a:pt x="0" y="1817"/>
                  <a:pt x="11" y="1822"/>
                  <a:pt x="19" y="1854"/>
                </a:cubicBezTo>
                <a:lnTo>
                  <a:pt x="28" y="1916"/>
                </a:lnTo>
                <a:lnTo>
                  <a:pt x="64" y="1982"/>
                </a:lnTo>
                <a:lnTo>
                  <a:pt x="71" y="2037"/>
                </a:lnTo>
                <a:lnTo>
                  <a:pt x="85" y="2090"/>
                </a:lnTo>
                <a:lnTo>
                  <a:pt x="173" y="2259"/>
                </a:lnTo>
                <a:lnTo>
                  <a:pt x="223" y="2352"/>
                </a:lnTo>
                <a:lnTo>
                  <a:pt x="249" y="2402"/>
                </a:lnTo>
                <a:lnTo>
                  <a:pt x="301" y="2490"/>
                </a:lnTo>
                <a:lnTo>
                  <a:pt x="335" y="2559"/>
                </a:lnTo>
                <a:lnTo>
                  <a:pt x="362" y="2615"/>
                </a:lnTo>
                <a:cubicBezTo>
                  <a:pt x="371" y="2634"/>
                  <a:pt x="385" y="2659"/>
                  <a:pt x="391" y="2676"/>
                </a:cubicBezTo>
                <a:cubicBezTo>
                  <a:pt x="397" y="2693"/>
                  <a:pt x="392" y="2702"/>
                  <a:pt x="401" y="2717"/>
                </a:cubicBezTo>
                <a:lnTo>
                  <a:pt x="443" y="2765"/>
                </a:lnTo>
                <a:lnTo>
                  <a:pt x="346" y="2816"/>
                </a:lnTo>
                <a:lnTo>
                  <a:pt x="262" y="2874"/>
                </a:lnTo>
                <a:cubicBezTo>
                  <a:pt x="248" y="2892"/>
                  <a:pt x="263" y="2915"/>
                  <a:pt x="263" y="2922"/>
                </a:cubicBezTo>
                <a:cubicBezTo>
                  <a:pt x="263" y="2929"/>
                  <a:pt x="254" y="2913"/>
                  <a:pt x="260" y="2919"/>
                </a:cubicBezTo>
                <a:cubicBezTo>
                  <a:pt x="266" y="2932"/>
                  <a:pt x="276" y="2956"/>
                  <a:pt x="298" y="2958"/>
                </a:cubicBezTo>
                <a:lnTo>
                  <a:pt x="386" y="2942"/>
                </a:lnTo>
                <a:lnTo>
                  <a:pt x="367" y="2961"/>
                </a:lnTo>
                <a:lnTo>
                  <a:pt x="341" y="3069"/>
                </a:lnTo>
                <a:lnTo>
                  <a:pt x="370" y="3103"/>
                </a:lnTo>
                <a:lnTo>
                  <a:pt x="298" y="3273"/>
                </a:lnTo>
                <a:lnTo>
                  <a:pt x="268" y="3344"/>
                </a:lnTo>
                <a:cubicBezTo>
                  <a:pt x="266" y="3363"/>
                  <a:pt x="269" y="3380"/>
                  <a:pt x="284" y="3389"/>
                </a:cubicBezTo>
                <a:cubicBezTo>
                  <a:pt x="296" y="3397"/>
                  <a:pt x="335" y="3407"/>
                  <a:pt x="361" y="3396"/>
                </a:cubicBezTo>
                <a:lnTo>
                  <a:pt x="443" y="3321"/>
                </a:lnTo>
                <a:lnTo>
                  <a:pt x="491" y="3249"/>
                </a:lnTo>
                <a:lnTo>
                  <a:pt x="515" y="3140"/>
                </a:lnTo>
                <a:lnTo>
                  <a:pt x="564" y="3103"/>
                </a:lnTo>
                <a:lnTo>
                  <a:pt x="588" y="3055"/>
                </a:lnTo>
                <a:lnTo>
                  <a:pt x="631" y="2934"/>
                </a:lnTo>
                <a:lnTo>
                  <a:pt x="647" y="2831"/>
                </a:lnTo>
                <a:lnTo>
                  <a:pt x="668" y="2811"/>
                </a:lnTo>
                <a:cubicBezTo>
                  <a:pt x="671" y="2801"/>
                  <a:pt x="665" y="2789"/>
                  <a:pt x="667" y="2771"/>
                </a:cubicBezTo>
                <a:cubicBezTo>
                  <a:pt x="669" y="2753"/>
                  <a:pt x="679" y="2716"/>
                  <a:pt x="680" y="2702"/>
                </a:cubicBezTo>
                <a:cubicBezTo>
                  <a:pt x="678" y="2685"/>
                  <a:pt x="670" y="2695"/>
                  <a:pt x="670" y="2685"/>
                </a:cubicBezTo>
                <a:lnTo>
                  <a:pt x="679" y="2640"/>
                </a:lnTo>
                <a:lnTo>
                  <a:pt x="676" y="2589"/>
                </a:lnTo>
                <a:lnTo>
                  <a:pt x="685" y="2499"/>
                </a:lnTo>
                <a:lnTo>
                  <a:pt x="703" y="2448"/>
                </a:lnTo>
                <a:lnTo>
                  <a:pt x="712" y="2400"/>
                </a:lnTo>
                <a:lnTo>
                  <a:pt x="718" y="2331"/>
                </a:lnTo>
                <a:lnTo>
                  <a:pt x="733" y="2257"/>
                </a:lnTo>
                <a:lnTo>
                  <a:pt x="760" y="2133"/>
                </a:lnTo>
                <a:cubicBezTo>
                  <a:pt x="771" y="2106"/>
                  <a:pt x="793" y="2115"/>
                  <a:pt x="799" y="2096"/>
                </a:cubicBezTo>
                <a:cubicBezTo>
                  <a:pt x="805" y="2077"/>
                  <a:pt x="802" y="2051"/>
                  <a:pt x="796" y="2021"/>
                </a:cubicBezTo>
                <a:lnTo>
                  <a:pt x="764" y="1916"/>
                </a:lnTo>
                <a:lnTo>
                  <a:pt x="769" y="1788"/>
                </a:lnTo>
                <a:lnTo>
                  <a:pt x="757" y="1725"/>
                </a:lnTo>
                <a:lnTo>
                  <a:pt x="758" y="1676"/>
                </a:lnTo>
                <a:lnTo>
                  <a:pt x="745" y="1625"/>
                </a:lnTo>
                <a:lnTo>
                  <a:pt x="740" y="1476"/>
                </a:lnTo>
                <a:lnTo>
                  <a:pt x="757" y="1418"/>
                </a:lnTo>
                <a:lnTo>
                  <a:pt x="767" y="1338"/>
                </a:lnTo>
                <a:lnTo>
                  <a:pt x="787" y="1280"/>
                </a:lnTo>
                <a:lnTo>
                  <a:pt x="797" y="1223"/>
                </a:lnTo>
                <a:lnTo>
                  <a:pt x="806" y="1218"/>
                </a:lnTo>
                <a:lnTo>
                  <a:pt x="842" y="1223"/>
                </a:lnTo>
                <a:lnTo>
                  <a:pt x="997" y="1176"/>
                </a:lnTo>
                <a:lnTo>
                  <a:pt x="1070" y="1137"/>
                </a:lnTo>
                <a:lnTo>
                  <a:pt x="1093" y="1083"/>
                </a:lnTo>
                <a:cubicBezTo>
                  <a:pt x="1116" y="1063"/>
                  <a:pt x="1187" y="1039"/>
                  <a:pt x="1207" y="1017"/>
                </a:cubicBezTo>
                <a:cubicBezTo>
                  <a:pt x="1226" y="993"/>
                  <a:pt x="1204" y="970"/>
                  <a:pt x="1210" y="951"/>
                </a:cubicBezTo>
                <a:cubicBezTo>
                  <a:pt x="1216" y="932"/>
                  <a:pt x="1238" y="919"/>
                  <a:pt x="1241" y="902"/>
                </a:cubicBezTo>
                <a:cubicBezTo>
                  <a:pt x="1243" y="881"/>
                  <a:pt x="1230" y="867"/>
                  <a:pt x="1229" y="848"/>
                </a:cubicBezTo>
                <a:cubicBezTo>
                  <a:pt x="1228" y="829"/>
                  <a:pt x="1242" y="810"/>
                  <a:pt x="1237" y="789"/>
                </a:cubicBezTo>
                <a:cubicBezTo>
                  <a:pt x="1234" y="763"/>
                  <a:pt x="1208" y="745"/>
                  <a:pt x="1201" y="720"/>
                </a:cubicBezTo>
                <a:cubicBezTo>
                  <a:pt x="1195" y="689"/>
                  <a:pt x="1208" y="660"/>
                  <a:pt x="1195" y="641"/>
                </a:cubicBezTo>
                <a:cubicBezTo>
                  <a:pt x="1179" y="620"/>
                  <a:pt x="1144" y="620"/>
                  <a:pt x="1121" y="608"/>
                </a:cubicBezTo>
                <a:cubicBezTo>
                  <a:pt x="1098" y="596"/>
                  <a:pt x="1069" y="583"/>
                  <a:pt x="1055" y="569"/>
                </a:cubicBezTo>
                <a:cubicBezTo>
                  <a:pt x="1037" y="556"/>
                  <a:pt x="1038" y="541"/>
                  <a:pt x="1037" y="522"/>
                </a:cubicBezTo>
                <a:cubicBezTo>
                  <a:pt x="1036" y="503"/>
                  <a:pt x="1044" y="481"/>
                  <a:pt x="1051" y="452"/>
                </a:cubicBezTo>
                <a:cubicBezTo>
                  <a:pt x="1058" y="423"/>
                  <a:pt x="1076" y="374"/>
                  <a:pt x="1081" y="345"/>
                </a:cubicBezTo>
                <a:cubicBezTo>
                  <a:pt x="1088" y="304"/>
                  <a:pt x="1087" y="297"/>
                  <a:pt x="1082" y="281"/>
                </a:cubicBezTo>
                <a:cubicBezTo>
                  <a:pt x="1077" y="265"/>
                  <a:pt x="1066" y="251"/>
                  <a:pt x="1052" y="246"/>
                </a:cubicBezTo>
                <a:cubicBezTo>
                  <a:pt x="1040" y="242"/>
                  <a:pt x="1016" y="232"/>
                  <a:pt x="999" y="249"/>
                </a:cubicBezTo>
                <a:cubicBezTo>
                  <a:pt x="983" y="265"/>
                  <a:pt x="963" y="309"/>
                  <a:pt x="953" y="344"/>
                </a:cubicBezTo>
                <a:cubicBezTo>
                  <a:pt x="945" y="376"/>
                  <a:pt x="945" y="434"/>
                  <a:pt x="941" y="462"/>
                </a:cubicBezTo>
                <a:lnTo>
                  <a:pt x="927" y="515"/>
                </a:lnTo>
                <a:lnTo>
                  <a:pt x="907" y="545"/>
                </a:lnTo>
                <a:lnTo>
                  <a:pt x="883" y="626"/>
                </a:lnTo>
                <a:lnTo>
                  <a:pt x="866" y="690"/>
                </a:lnTo>
                <a:lnTo>
                  <a:pt x="869" y="780"/>
                </a:lnTo>
                <a:lnTo>
                  <a:pt x="860" y="782"/>
                </a:lnTo>
                <a:lnTo>
                  <a:pt x="832" y="699"/>
                </a:lnTo>
                <a:lnTo>
                  <a:pt x="794" y="659"/>
                </a:lnTo>
                <a:cubicBezTo>
                  <a:pt x="777" y="648"/>
                  <a:pt x="750" y="636"/>
                  <a:pt x="727" y="633"/>
                </a:cubicBezTo>
                <a:cubicBezTo>
                  <a:pt x="706" y="630"/>
                  <a:pt x="677" y="642"/>
                  <a:pt x="656" y="641"/>
                </a:cubicBezTo>
                <a:cubicBezTo>
                  <a:pt x="634" y="640"/>
                  <a:pt x="610" y="632"/>
                  <a:pt x="602" y="627"/>
                </a:cubicBezTo>
                <a:lnTo>
                  <a:pt x="605" y="609"/>
                </a:lnTo>
                <a:lnTo>
                  <a:pt x="533" y="545"/>
                </a:lnTo>
                <a:cubicBezTo>
                  <a:pt x="524" y="530"/>
                  <a:pt x="544" y="530"/>
                  <a:pt x="550" y="521"/>
                </a:cubicBezTo>
                <a:cubicBezTo>
                  <a:pt x="556" y="512"/>
                  <a:pt x="565" y="503"/>
                  <a:pt x="572" y="489"/>
                </a:cubicBezTo>
                <a:cubicBezTo>
                  <a:pt x="582" y="469"/>
                  <a:pt x="591" y="455"/>
                  <a:pt x="595" y="434"/>
                </a:cubicBezTo>
                <a:cubicBezTo>
                  <a:pt x="597" y="419"/>
                  <a:pt x="596" y="402"/>
                  <a:pt x="593" y="399"/>
                </a:cubicBezTo>
                <a:cubicBezTo>
                  <a:pt x="590" y="396"/>
                  <a:pt x="578" y="393"/>
                  <a:pt x="578" y="389"/>
                </a:cubicBezTo>
                <a:cubicBezTo>
                  <a:pt x="578" y="385"/>
                  <a:pt x="588" y="378"/>
                  <a:pt x="592" y="374"/>
                </a:cubicBezTo>
                <a:lnTo>
                  <a:pt x="604" y="365"/>
                </a:lnTo>
                <a:lnTo>
                  <a:pt x="599" y="342"/>
                </a:lnTo>
                <a:lnTo>
                  <a:pt x="613" y="345"/>
                </a:lnTo>
                <a:lnTo>
                  <a:pt x="602" y="306"/>
                </a:lnTo>
                <a:cubicBezTo>
                  <a:pt x="603" y="298"/>
                  <a:pt x="617" y="300"/>
                  <a:pt x="617" y="294"/>
                </a:cubicBezTo>
                <a:cubicBezTo>
                  <a:pt x="618" y="290"/>
                  <a:pt x="600" y="277"/>
                  <a:pt x="599" y="270"/>
                </a:cubicBezTo>
                <a:lnTo>
                  <a:pt x="622" y="261"/>
                </a:lnTo>
                <a:cubicBezTo>
                  <a:pt x="621" y="252"/>
                  <a:pt x="594" y="221"/>
                  <a:pt x="593" y="216"/>
                </a:cubicBezTo>
                <a:cubicBezTo>
                  <a:pt x="594" y="211"/>
                  <a:pt x="623" y="249"/>
                  <a:pt x="617" y="231"/>
                </a:cubicBezTo>
                <a:cubicBezTo>
                  <a:pt x="611" y="213"/>
                  <a:pt x="599" y="197"/>
                  <a:pt x="595" y="189"/>
                </a:cubicBezTo>
                <a:cubicBezTo>
                  <a:pt x="591" y="182"/>
                  <a:pt x="575" y="164"/>
                  <a:pt x="604" y="177"/>
                </a:cubicBezTo>
                <a:cubicBezTo>
                  <a:pt x="633" y="190"/>
                  <a:pt x="581" y="155"/>
                  <a:pt x="575" y="146"/>
                </a:cubicBezTo>
                <a:cubicBezTo>
                  <a:pt x="569" y="137"/>
                  <a:pt x="565" y="127"/>
                  <a:pt x="566" y="122"/>
                </a:cubicBezTo>
                <a:cubicBezTo>
                  <a:pt x="567" y="117"/>
                  <a:pt x="584" y="121"/>
                  <a:pt x="581" y="117"/>
                </a:cubicBezTo>
                <a:cubicBezTo>
                  <a:pt x="578" y="113"/>
                  <a:pt x="560" y="107"/>
                  <a:pt x="550" y="98"/>
                </a:cubicBezTo>
                <a:cubicBezTo>
                  <a:pt x="540" y="89"/>
                  <a:pt x="537" y="74"/>
                  <a:pt x="523" y="63"/>
                </a:cubicBezTo>
                <a:cubicBezTo>
                  <a:pt x="507" y="48"/>
                  <a:pt x="485" y="40"/>
                  <a:pt x="467" y="31"/>
                </a:cubicBezTo>
                <a:cubicBezTo>
                  <a:pt x="449" y="22"/>
                  <a:pt x="434" y="16"/>
                  <a:pt x="416" y="11"/>
                </a:cubicBezTo>
                <a:cubicBezTo>
                  <a:pt x="398" y="6"/>
                  <a:pt x="378" y="0"/>
                  <a:pt x="359" y="2"/>
                </a:cubicBezTo>
                <a:cubicBezTo>
                  <a:pt x="339" y="5"/>
                  <a:pt x="321" y="19"/>
                  <a:pt x="304" y="21"/>
                </a:cubicBezTo>
                <a:cubicBezTo>
                  <a:pt x="287" y="23"/>
                  <a:pt x="275" y="8"/>
                  <a:pt x="256" y="12"/>
                </a:cubicBezTo>
                <a:cubicBezTo>
                  <a:pt x="239" y="15"/>
                  <a:pt x="208" y="31"/>
                  <a:pt x="190" y="44"/>
                </a:cubicBezTo>
                <a:lnTo>
                  <a:pt x="136" y="87"/>
                </a:lnTo>
                <a:cubicBezTo>
                  <a:pt x="127" y="92"/>
                  <a:pt x="137" y="72"/>
                  <a:pt x="134" y="75"/>
                </a:cubicBezTo>
                <a:cubicBezTo>
                  <a:pt x="132" y="77"/>
                  <a:pt x="125" y="96"/>
                  <a:pt x="121" y="104"/>
                </a:cubicBezTo>
                <a:cubicBezTo>
                  <a:pt x="118" y="105"/>
                  <a:pt x="117" y="80"/>
                  <a:pt x="115" y="84"/>
                </a:cubicBezTo>
                <a:cubicBezTo>
                  <a:pt x="113" y="88"/>
                  <a:pt x="115" y="111"/>
                  <a:pt x="112" y="126"/>
                </a:cubicBezTo>
                <a:cubicBezTo>
                  <a:pt x="109" y="141"/>
                  <a:pt x="100" y="170"/>
                  <a:pt x="94" y="174"/>
                </a:cubicBezTo>
                <a:cubicBezTo>
                  <a:pt x="90" y="187"/>
                  <a:pt x="72" y="133"/>
                  <a:pt x="77" y="152"/>
                </a:cubicBezTo>
                <a:cubicBezTo>
                  <a:pt x="82" y="171"/>
                  <a:pt x="86" y="196"/>
                  <a:pt x="85" y="200"/>
                </a:cubicBezTo>
                <a:cubicBezTo>
                  <a:pt x="84" y="204"/>
                  <a:pt x="73" y="170"/>
                  <a:pt x="70" y="176"/>
                </a:cubicBezTo>
                <a:cubicBezTo>
                  <a:pt x="87" y="212"/>
                  <a:pt x="67" y="215"/>
                  <a:pt x="68" y="237"/>
                </a:cubicBezTo>
                <a:cubicBezTo>
                  <a:pt x="66" y="252"/>
                  <a:pt x="77" y="263"/>
                  <a:pt x="58" y="269"/>
                </a:cubicBezTo>
                <a:cubicBezTo>
                  <a:pt x="39" y="275"/>
                  <a:pt x="77" y="275"/>
                  <a:pt x="77" y="279"/>
                </a:cubicBezTo>
                <a:cubicBezTo>
                  <a:pt x="77" y="283"/>
                  <a:pt x="74" y="297"/>
                  <a:pt x="58" y="294"/>
                </a:cubicBezTo>
                <a:cubicBezTo>
                  <a:pt x="42" y="291"/>
                  <a:pt x="80" y="310"/>
                  <a:pt x="85" y="318"/>
                </a:cubicBezTo>
                <a:cubicBezTo>
                  <a:pt x="90" y="326"/>
                  <a:pt x="85" y="334"/>
                  <a:pt x="89" y="344"/>
                </a:cubicBezTo>
                <a:lnTo>
                  <a:pt x="109" y="377"/>
                </a:lnTo>
                <a:close/>
              </a:path>
            </a:pathLst>
          </a:custGeom>
          <a:solidFill>
            <a:srgbClr val="000000"/>
          </a:solidFill>
          <a:ln w="9525" cap="flat" cmpd="sng">
            <a:noFill/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193698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手繪多邊形 1"/>
          <p:cNvSpPr/>
          <p:nvPr/>
        </p:nvSpPr>
        <p:spPr>
          <a:xfrm>
            <a:off x="557286" y="1350813"/>
            <a:ext cx="4168775" cy="5661025"/>
          </a:xfrm>
          <a:custGeom>
            <a:avLst/>
            <a:gdLst>
              <a:gd name="connsiteX0" fmla="*/ 22707600 w 35433000"/>
              <a:gd name="connsiteY0" fmla="*/ 5715000 h 37947600"/>
              <a:gd name="connsiteX1" fmla="*/ 25450800 w 35433000"/>
              <a:gd name="connsiteY1" fmla="*/ 4191000 h 37947600"/>
              <a:gd name="connsiteX2" fmla="*/ 27508200 w 35433000"/>
              <a:gd name="connsiteY2" fmla="*/ 5029200 h 37947600"/>
              <a:gd name="connsiteX3" fmla="*/ 25908000 w 35433000"/>
              <a:gd name="connsiteY3" fmla="*/ 9525000 h 37947600"/>
              <a:gd name="connsiteX4" fmla="*/ 26746200 w 35433000"/>
              <a:gd name="connsiteY4" fmla="*/ 11201400 h 37947600"/>
              <a:gd name="connsiteX5" fmla="*/ 26746200 w 35433000"/>
              <a:gd name="connsiteY5" fmla="*/ 12192000 h 37947600"/>
              <a:gd name="connsiteX6" fmla="*/ 27584400 w 35433000"/>
              <a:gd name="connsiteY6" fmla="*/ 14478000 h 37947600"/>
              <a:gd name="connsiteX7" fmla="*/ 27965400 w 35433000"/>
              <a:gd name="connsiteY7" fmla="*/ 15392400 h 37947600"/>
              <a:gd name="connsiteX8" fmla="*/ 29337000 w 35433000"/>
              <a:gd name="connsiteY8" fmla="*/ 16916400 h 37947600"/>
              <a:gd name="connsiteX9" fmla="*/ 30861000 w 35433000"/>
              <a:gd name="connsiteY9" fmla="*/ 20193000 h 37947600"/>
              <a:gd name="connsiteX10" fmla="*/ 32232600 w 35433000"/>
              <a:gd name="connsiteY10" fmla="*/ 21869400 h 37947600"/>
              <a:gd name="connsiteX11" fmla="*/ 35433000 w 35433000"/>
              <a:gd name="connsiteY11" fmla="*/ 22326600 h 37947600"/>
              <a:gd name="connsiteX12" fmla="*/ 35204400 w 35433000"/>
              <a:gd name="connsiteY12" fmla="*/ 23088600 h 37947600"/>
              <a:gd name="connsiteX13" fmla="*/ 32232600 w 35433000"/>
              <a:gd name="connsiteY13" fmla="*/ 22783800 h 37947600"/>
              <a:gd name="connsiteX14" fmla="*/ 33451800 w 35433000"/>
              <a:gd name="connsiteY14" fmla="*/ 23774400 h 37947600"/>
              <a:gd name="connsiteX15" fmla="*/ 33223200 w 35433000"/>
              <a:gd name="connsiteY15" fmla="*/ 24079200 h 37947600"/>
              <a:gd name="connsiteX16" fmla="*/ 31927800 w 35433000"/>
              <a:gd name="connsiteY16" fmla="*/ 23469600 h 37947600"/>
              <a:gd name="connsiteX17" fmla="*/ 30861000 w 35433000"/>
              <a:gd name="connsiteY17" fmla="*/ 23164800 h 37947600"/>
              <a:gd name="connsiteX18" fmla="*/ 23393400 w 35433000"/>
              <a:gd name="connsiteY18" fmla="*/ 14325600 h 37947600"/>
              <a:gd name="connsiteX19" fmla="*/ 22250400 w 35433000"/>
              <a:gd name="connsiteY19" fmla="*/ 14020800 h 37947600"/>
              <a:gd name="connsiteX20" fmla="*/ 19659600 w 35433000"/>
              <a:gd name="connsiteY20" fmla="*/ 14554200 h 37947600"/>
              <a:gd name="connsiteX21" fmla="*/ 18669000 w 35433000"/>
              <a:gd name="connsiteY21" fmla="*/ 16078200 h 37947600"/>
              <a:gd name="connsiteX22" fmla="*/ 19354800 w 35433000"/>
              <a:gd name="connsiteY22" fmla="*/ 17907000 h 37947600"/>
              <a:gd name="connsiteX23" fmla="*/ 19431000 w 35433000"/>
              <a:gd name="connsiteY23" fmla="*/ 21640800 h 37947600"/>
              <a:gd name="connsiteX24" fmla="*/ 19964400 w 35433000"/>
              <a:gd name="connsiteY24" fmla="*/ 22936200 h 37947600"/>
              <a:gd name="connsiteX25" fmla="*/ 18440400 w 35433000"/>
              <a:gd name="connsiteY25" fmla="*/ 29108400 h 37947600"/>
              <a:gd name="connsiteX26" fmla="*/ 18440400 w 35433000"/>
              <a:gd name="connsiteY26" fmla="*/ 29870400 h 37947600"/>
              <a:gd name="connsiteX27" fmla="*/ 17297400 w 35433000"/>
              <a:gd name="connsiteY27" fmla="*/ 32080200 h 37947600"/>
              <a:gd name="connsiteX28" fmla="*/ 17907000 w 35433000"/>
              <a:gd name="connsiteY28" fmla="*/ 32766000 h 37947600"/>
              <a:gd name="connsiteX29" fmla="*/ 16992600 w 35433000"/>
              <a:gd name="connsiteY29" fmla="*/ 34747200 h 37947600"/>
              <a:gd name="connsiteX30" fmla="*/ 18592800 w 35433000"/>
              <a:gd name="connsiteY30" fmla="*/ 37185600 h 37947600"/>
              <a:gd name="connsiteX31" fmla="*/ 17754600 w 35433000"/>
              <a:gd name="connsiteY31" fmla="*/ 37566600 h 37947600"/>
              <a:gd name="connsiteX32" fmla="*/ 17068800 w 35433000"/>
              <a:gd name="connsiteY32" fmla="*/ 37947600 h 37947600"/>
              <a:gd name="connsiteX33" fmla="*/ 16306800 w 35433000"/>
              <a:gd name="connsiteY33" fmla="*/ 37719000 h 37947600"/>
              <a:gd name="connsiteX34" fmla="*/ 16002000 w 35433000"/>
              <a:gd name="connsiteY34" fmla="*/ 37719000 h 37947600"/>
              <a:gd name="connsiteX35" fmla="*/ 15163800 w 35433000"/>
              <a:gd name="connsiteY35" fmla="*/ 36499800 h 37947600"/>
              <a:gd name="connsiteX36" fmla="*/ 14173200 w 35433000"/>
              <a:gd name="connsiteY36" fmla="*/ 36423600 h 37947600"/>
              <a:gd name="connsiteX37" fmla="*/ 13944600 w 35433000"/>
              <a:gd name="connsiteY37" fmla="*/ 35890200 h 37947600"/>
              <a:gd name="connsiteX38" fmla="*/ 14478000 w 35433000"/>
              <a:gd name="connsiteY38" fmla="*/ 34213800 h 37947600"/>
              <a:gd name="connsiteX39" fmla="*/ 13868400 w 35433000"/>
              <a:gd name="connsiteY39" fmla="*/ 33680400 h 37947600"/>
              <a:gd name="connsiteX40" fmla="*/ 14782800 w 35433000"/>
              <a:gd name="connsiteY40" fmla="*/ 28651200 h 37947600"/>
              <a:gd name="connsiteX41" fmla="*/ 14630400 w 35433000"/>
              <a:gd name="connsiteY41" fmla="*/ 28041600 h 37947600"/>
              <a:gd name="connsiteX42" fmla="*/ 14935200 w 35433000"/>
              <a:gd name="connsiteY42" fmla="*/ 25450800 h 37947600"/>
              <a:gd name="connsiteX43" fmla="*/ 14325600 w 35433000"/>
              <a:gd name="connsiteY43" fmla="*/ 27432000 h 37947600"/>
              <a:gd name="connsiteX44" fmla="*/ 13716000 w 35433000"/>
              <a:gd name="connsiteY44" fmla="*/ 28575000 h 37947600"/>
              <a:gd name="connsiteX45" fmla="*/ 13944600 w 35433000"/>
              <a:gd name="connsiteY45" fmla="*/ 30022800 h 37947600"/>
              <a:gd name="connsiteX46" fmla="*/ 13944600 w 35433000"/>
              <a:gd name="connsiteY46" fmla="*/ 30556200 h 37947600"/>
              <a:gd name="connsiteX47" fmla="*/ 12877800 w 35433000"/>
              <a:gd name="connsiteY47" fmla="*/ 30937200 h 37947600"/>
              <a:gd name="connsiteX48" fmla="*/ 12115800 w 35433000"/>
              <a:gd name="connsiteY48" fmla="*/ 30784800 h 37947600"/>
              <a:gd name="connsiteX49" fmla="*/ 10591800 w 35433000"/>
              <a:gd name="connsiteY49" fmla="*/ 29337000 h 37947600"/>
              <a:gd name="connsiteX50" fmla="*/ 10972800 w 35433000"/>
              <a:gd name="connsiteY50" fmla="*/ 28956000 h 37947600"/>
              <a:gd name="connsiteX51" fmla="*/ 10439400 w 35433000"/>
              <a:gd name="connsiteY51" fmla="*/ 28422600 h 37947600"/>
              <a:gd name="connsiteX52" fmla="*/ 11353800 w 35433000"/>
              <a:gd name="connsiteY52" fmla="*/ 25374600 h 37947600"/>
              <a:gd name="connsiteX53" fmla="*/ 11963400 w 35433000"/>
              <a:gd name="connsiteY53" fmla="*/ 24917400 h 37947600"/>
              <a:gd name="connsiteX54" fmla="*/ 11963400 w 35433000"/>
              <a:gd name="connsiteY54" fmla="*/ 23926800 h 37947600"/>
              <a:gd name="connsiteX55" fmla="*/ 13258800 w 35433000"/>
              <a:gd name="connsiteY55" fmla="*/ 19050000 h 37947600"/>
              <a:gd name="connsiteX56" fmla="*/ 9982200 w 35433000"/>
              <a:gd name="connsiteY56" fmla="*/ 14630400 h 37947600"/>
              <a:gd name="connsiteX57" fmla="*/ 9753600 w 35433000"/>
              <a:gd name="connsiteY57" fmla="*/ 12801600 h 37947600"/>
              <a:gd name="connsiteX58" fmla="*/ 10515600 w 35433000"/>
              <a:gd name="connsiteY58" fmla="*/ 11811000 h 37947600"/>
              <a:gd name="connsiteX59" fmla="*/ 9906000 w 35433000"/>
              <a:gd name="connsiteY59" fmla="*/ 10591800 h 37947600"/>
              <a:gd name="connsiteX60" fmla="*/ 14325600 w 35433000"/>
              <a:gd name="connsiteY60" fmla="*/ 7391400 h 37947600"/>
              <a:gd name="connsiteX61" fmla="*/ 13563600 w 35433000"/>
              <a:gd name="connsiteY61" fmla="*/ 6934200 h 37947600"/>
              <a:gd name="connsiteX62" fmla="*/ 10439400 w 35433000"/>
              <a:gd name="connsiteY62" fmla="*/ 5486400 h 37947600"/>
              <a:gd name="connsiteX63" fmla="*/ 6096000 w 35433000"/>
              <a:gd name="connsiteY63" fmla="*/ 4191000 h 37947600"/>
              <a:gd name="connsiteX64" fmla="*/ 1219200 w 35433000"/>
              <a:gd name="connsiteY64" fmla="*/ 2209800 h 37947600"/>
              <a:gd name="connsiteX65" fmla="*/ 1371600 w 35433000"/>
              <a:gd name="connsiteY65" fmla="*/ 1828800 h 37947600"/>
              <a:gd name="connsiteX66" fmla="*/ 2514600 w 35433000"/>
              <a:gd name="connsiteY66" fmla="*/ 2209800 h 37947600"/>
              <a:gd name="connsiteX67" fmla="*/ 1828800 w 35433000"/>
              <a:gd name="connsiteY67" fmla="*/ 1371600 h 37947600"/>
              <a:gd name="connsiteX68" fmla="*/ 0 w 35433000"/>
              <a:gd name="connsiteY68" fmla="*/ 1066800 h 37947600"/>
              <a:gd name="connsiteX69" fmla="*/ 1295400 w 35433000"/>
              <a:gd name="connsiteY69" fmla="*/ 914400 h 37947600"/>
              <a:gd name="connsiteX70" fmla="*/ 457200 w 35433000"/>
              <a:gd name="connsiteY70" fmla="*/ 457200 h 37947600"/>
              <a:gd name="connsiteX71" fmla="*/ 0 w 35433000"/>
              <a:gd name="connsiteY71" fmla="*/ 533400 h 37947600"/>
              <a:gd name="connsiteX72" fmla="*/ 152400 w 35433000"/>
              <a:gd name="connsiteY72" fmla="*/ 76200 h 37947600"/>
              <a:gd name="connsiteX73" fmla="*/ 1066800 w 35433000"/>
              <a:gd name="connsiteY73" fmla="*/ 0 h 37947600"/>
              <a:gd name="connsiteX74" fmla="*/ 2895600 w 35433000"/>
              <a:gd name="connsiteY74" fmla="*/ 990600 h 37947600"/>
              <a:gd name="connsiteX75" fmla="*/ 3962400 w 35433000"/>
              <a:gd name="connsiteY75" fmla="*/ 1752600 h 37947600"/>
              <a:gd name="connsiteX76" fmla="*/ 9525000 w 35433000"/>
              <a:gd name="connsiteY76" fmla="*/ 2133600 h 37947600"/>
              <a:gd name="connsiteX77" fmla="*/ 13106400 w 35433000"/>
              <a:gd name="connsiteY77" fmla="*/ 3048000 h 37947600"/>
              <a:gd name="connsiteX78" fmla="*/ 14097000 w 35433000"/>
              <a:gd name="connsiteY78" fmla="*/ 3048000 h 37947600"/>
              <a:gd name="connsiteX79" fmla="*/ 16230600 w 35433000"/>
              <a:gd name="connsiteY79" fmla="*/ 3810000 h 37947600"/>
              <a:gd name="connsiteX80" fmla="*/ 18364200 w 35433000"/>
              <a:gd name="connsiteY80" fmla="*/ 3581400 h 37947600"/>
              <a:gd name="connsiteX81" fmla="*/ 20421600 w 35433000"/>
              <a:gd name="connsiteY81" fmla="*/ 4953000 h 37947600"/>
              <a:gd name="connsiteX82" fmla="*/ 21107400 w 35433000"/>
              <a:gd name="connsiteY82" fmla="*/ 5029200 h 37947600"/>
              <a:gd name="connsiteX83" fmla="*/ 22555200 w 35433000"/>
              <a:gd name="connsiteY83" fmla="*/ 6096000 h 37947600"/>
              <a:gd name="connsiteX0" fmla="*/ 22555200 w 35433000"/>
              <a:gd name="connsiteY0" fmla="*/ 5867400 h 37947600"/>
              <a:gd name="connsiteX1" fmla="*/ 25450800 w 35433000"/>
              <a:gd name="connsiteY1" fmla="*/ 4191000 h 37947600"/>
              <a:gd name="connsiteX2" fmla="*/ 27508200 w 35433000"/>
              <a:gd name="connsiteY2" fmla="*/ 5029200 h 37947600"/>
              <a:gd name="connsiteX3" fmla="*/ 25908000 w 35433000"/>
              <a:gd name="connsiteY3" fmla="*/ 9525000 h 37947600"/>
              <a:gd name="connsiteX4" fmla="*/ 26746200 w 35433000"/>
              <a:gd name="connsiteY4" fmla="*/ 11201400 h 37947600"/>
              <a:gd name="connsiteX5" fmla="*/ 26746200 w 35433000"/>
              <a:gd name="connsiteY5" fmla="*/ 12192000 h 37947600"/>
              <a:gd name="connsiteX6" fmla="*/ 27584400 w 35433000"/>
              <a:gd name="connsiteY6" fmla="*/ 14478000 h 37947600"/>
              <a:gd name="connsiteX7" fmla="*/ 27965400 w 35433000"/>
              <a:gd name="connsiteY7" fmla="*/ 15392400 h 37947600"/>
              <a:gd name="connsiteX8" fmla="*/ 29337000 w 35433000"/>
              <a:gd name="connsiteY8" fmla="*/ 16916400 h 37947600"/>
              <a:gd name="connsiteX9" fmla="*/ 30861000 w 35433000"/>
              <a:gd name="connsiteY9" fmla="*/ 20193000 h 37947600"/>
              <a:gd name="connsiteX10" fmla="*/ 32232600 w 35433000"/>
              <a:gd name="connsiteY10" fmla="*/ 21869400 h 37947600"/>
              <a:gd name="connsiteX11" fmla="*/ 35433000 w 35433000"/>
              <a:gd name="connsiteY11" fmla="*/ 22326600 h 37947600"/>
              <a:gd name="connsiteX12" fmla="*/ 35204400 w 35433000"/>
              <a:gd name="connsiteY12" fmla="*/ 23088600 h 37947600"/>
              <a:gd name="connsiteX13" fmla="*/ 32232600 w 35433000"/>
              <a:gd name="connsiteY13" fmla="*/ 22783800 h 37947600"/>
              <a:gd name="connsiteX14" fmla="*/ 33451800 w 35433000"/>
              <a:gd name="connsiteY14" fmla="*/ 23774400 h 37947600"/>
              <a:gd name="connsiteX15" fmla="*/ 33223200 w 35433000"/>
              <a:gd name="connsiteY15" fmla="*/ 24079200 h 37947600"/>
              <a:gd name="connsiteX16" fmla="*/ 31927800 w 35433000"/>
              <a:gd name="connsiteY16" fmla="*/ 23469600 h 37947600"/>
              <a:gd name="connsiteX17" fmla="*/ 30861000 w 35433000"/>
              <a:gd name="connsiteY17" fmla="*/ 23164800 h 37947600"/>
              <a:gd name="connsiteX18" fmla="*/ 23393400 w 35433000"/>
              <a:gd name="connsiteY18" fmla="*/ 14325600 h 37947600"/>
              <a:gd name="connsiteX19" fmla="*/ 22250400 w 35433000"/>
              <a:gd name="connsiteY19" fmla="*/ 14020800 h 37947600"/>
              <a:gd name="connsiteX20" fmla="*/ 19659600 w 35433000"/>
              <a:gd name="connsiteY20" fmla="*/ 14554200 h 37947600"/>
              <a:gd name="connsiteX21" fmla="*/ 18669000 w 35433000"/>
              <a:gd name="connsiteY21" fmla="*/ 16078200 h 37947600"/>
              <a:gd name="connsiteX22" fmla="*/ 19354800 w 35433000"/>
              <a:gd name="connsiteY22" fmla="*/ 17907000 h 37947600"/>
              <a:gd name="connsiteX23" fmla="*/ 19431000 w 35433000"/>
              <a:gd name="connsiteY23" fmla="*/ 21640800 h 37947600"/>
              <a:gd name="connsiteX24" fmla="*/ 19964400 w 35433000"/>
              <a:gd name="connsiteY24" fmla="*/ 22936200 h 37947600"/>
              <a:gd name="connsiteX25" fmla="*/ 18440400 w 35433000"/>
              <a:gd name="connsiteY25" fmla="*/ 29108400 h 37947600"/>
              <a:gd name="connsiteX26" fmla="*/ 18440400 w 35433000"/>
              <a:gd name="connsiteY26" fmla="*/ 29870400 h 37947600"/>
              <a:gd name="connsiteX27" fmla="*/ 17297400 w 35433000"/>
              <a:gd name="connsiteY27" fmla="*/ 32080200 h 37947600"/>
              <a:gd name="connsiteX28" fmla="*/ 17907000 w 35433000"/>
              <a:gd name="connsiteY28" fmla="*/ 32766000 h 37947600"/>
              <a:gd name="connsiteX29" fmla="*/ 16992600 w 35433000"/>
              <a:gd name="connsiteY29" fmla="*/ 34747200 h 37947600"/>
              <a:gd name="connsiteX30" fmla="*/ 18592800 w 35433000"/>
              <a:gd name="connsiteY30" fmla="*/ 37185600 h 37947600"/>
              <a:gd name="connsiteX31" fmla="*/ 17754600 w 35433000"/>
              <a:gd name="connsiteY31" fmla="*/ 37566600 h 37947600"/>
              <a:gd name="connsiteX32" fmla="*/ 17068800 w 35433000"/>
              <a:gd name="connsiteY32" fmla="*/ 37947600 h 37947600"/>
              <a:gd name="connsiteX33" fmla="*/ 16306800 w 35433000"/>
              <a:gd name="connsiteY33" fmla="*/ 37719000 h 37947600"/>
              <a:gd name="connsiteX34" fmla="*/ 16002000 w 35433000"/>
              <a:gd name="connsiteY34" fmla="*/ 37719000 h 37947600"/>
              <a:gd name="connsiteX35" fmla="*/ 15163800 w 35433000"/>
              <a:gd name="connsiteY35" fmla="*/ 36499800 h 37947600"/>
              <a:gd name="connsiteX36" fmla="*/ 14173200 w 35433000"/>
              <a:gd name="connsiteY36" fmla="*/ 36423600 h 37947600"/>
              <a:gd name="connsiteX37" fmla="*/ 13944600 w 35433000"/>
              <a:gd name="connsiteY37" fmla="*/ 35890200 h 37947600"/>
              <a:gd name="connsiteX38" fmla="*/ 14478000 w 35433000"/>
              <a:gd name="connsiteY38" fmla="*/ 34213800 h 37947600"/>
              <a:gd name="connsiteX39" fmla="*/ 13868400 w 35433000"/>
              <a:gd name="connsiteY39" fmla="*/ 33680400 h 37947600"/>
              <a:gd name="connsiteX40" fmla="*/ 14782800 w 35433000"/>
              <a:gd name="connsiteY40" fmla="*/ 28651200 h 37947600"/>
              <a:gd name="connsiteX41" fmla="*/ 14630400 w 35433000"/>
              <a:gd name="connsiteY41" fmla="*/ 28041600 h 37947600"/>
              <a:gd name="connsiteX42" fmla="*/ 14935200 w 35433000"/>
              <a:gd name="connsiteY42" fmla="*/ 25450800 h 37947600"/>
              <a:gd name="connsiteX43" fmla="*/ 14325600 w 35433000"/>
              <a:gd name="connsiteY43" fmla="*/ 27432000 h 37947600"/>
              <a:gd name="connsiteX44" fmla="*/ 13716000 w 35433000"/>
              <a:gd name="connsiteY44" fmla="*/ 28575000 h 37947600"/>
              <a:gd name="connsiteX45" fmla="*/ 13944600 w 35433000"/>
              <a:gd name="connsiteY45" fmla="*/ 30022800 h 37947600"/>
              <a:gd name="connsiteX46" fmla="*/ 13944600 w 35433000"/>
              <a:gd name="connsiteY46" fmla="*/ 30556200 h 37947600"/>
              <a:gd name="connsiteX47" fmla="*/ 12877800 w 35433000"/>
              <a:gd name="connsiteY47" fmla="*/ 30937200 h 37947600"/>
              <a:gd name="connsiteX48" fmla="*/ 12115800 w 35433000"/>
              <a:gd name="connsiteY48" fmla="*/ 30784800 h 37947600"/>
              <a:gd name="connsiteX49" fmla="*/ 10591800 w 35433000"/>
              <a:gd name="connsiteY49" fmla="*/ 29337000 h 37947600"/>
              <a:gd name="connsiteX50" fmla="*/ 10972800 w 35433000"/>
              <a:gd name="connsiteY50" fmla="*/ 28956000 h 37947600"/>
              <a:gd name="connsiteX51" fmla="*/ 10439400 w 35433000"/>
              <a:gd name="connsiteY51" fmla="*/ 28422600 h 37947600"/>
              <a:gd name="connsiteX52" fmla="*/ 11353800 w 35433000"/>
              <a:gd name="connsiteY52" fmla="*/ 25374600 h 37947600"/>
              <a:gd name="connsiteX53" fmla="*/ 11963400 w 35433000"/>
              <a:gd name="connsiteY53" fmla="*/ 24917400 h 37947600"/>
              <a:gd name="connsiteX54" fmla="*/ 11963400 w 35433000"/>
              <a:gd name="connsiteY54" fmla="*/ 23926800 h 37947600"/>
              <a:gd name="connsiteX55" fmla="*/ 13258800 w 35433000"/>
              <a:gd name="connsiteY55" fmla="*/ 19050000 h 37947600"/>
              <a:gd name="connsiteX56" fmla="*/ 9982200 w 35433000"/>
              <a:gd name="connsiteY56" fmla="*/ 14630400 h 37947600"/>
              <a:gd name="connsiteX57" fmla="*/ 9753600 w 35433000"/>
              <a:gd name="connsiteY57" fmla="*/ 12801600 h 37947600"/>
              <a:gd name="connsiteX58" fmla="*/ 10515600 w 35433000"/>
              <a:gd name="connsiteY58" fmla="*/ 11811000 h 37947600"/>
              <a:gd name="connsiteX59" fmla="*/ 9906000 w 35433000"/>
              <a:gd name="connsiteY59" fmla="*/ 10591800 h 37947600"/>
              <a:gd name="connsiteX60" fmla="*/ 14325600 w 35433000"/>
              <a:gd name="connsiteY60" fmla="*/ 7391400 h 37947600"/>
              <a:gd name="connsiteX61" fmla="*/ 13563600 w 35433000"/>
              <a:gd name="connsiteY61" fmla="*/ 6934200 h 37947600"/>
              <a:gd name="connsiteX62" fmla="*/ 10439400 w 35433000"/>
              <a:gd name="connsiteY62" fmla="*/ 5486400 h 37947600"/>
              <a:gd name="connsiteX63" fmla="*/ 6096000 w 35433000"/>
              <a:gd name="connsiteY63" fmla="*/ 4191000 h 37947600"/>
              <a:gd name="connsiteX64" fmla="*/ 1219200 w 35433000"/>
              <a:gd name="connsiteY64" fmla="*/ 2209800 h 37947600"/>
              <a:gd name="connsiteX65" fmla="*/ 1371600 w 35433000"/>
              <a:gd name="connsiteY65" fmla="*/ 1828800 h 37947600"/>
              <a:gd name="connsiteX66" fmla="*/ 2514600 w 35433000"/>
              <a:gd name="connsiteY66" fmla="*/ 2209800 h 37947600"/>
              <a:gd name="connsiteX67" fmla="*/ 1828800 w 35433000"/>
              <a:gd name="connsiteY67" fmla="*/ 1371600 h 37947600"/>
              <a:gd name="connsiteX68" fmla="*/ 0 w 35433000"/>
              <a:gd name="connsiteY68" fmla="*/ 1066800 h 37947600"/>
              <a:gd name="connsiteX69" fmla="*/ 1295400 w 35433000"/>
              <a:gd name="connsiteY69" fmla="*/ 914400 h 37947600"/>
              <a:gd name="connsiteX70" fmla="*/ 457200 w 35433000"/>
              <a:gd name="connsiteY70" fmla="*/ 457200 h 37947600"/>
              <a:gd name="connsiteX71" fmla="*/ 0 w 35433000"/>
              <a:gd name="connsiteY71" fmla="*/ 533400 h 37947600"/>
              <a:gd name="connsiteX72" fmla="*/ 152400 w 35433000"/>
              <a:gd name="connsiteY72" fmla="*/ 76200 h 37947600"/>
              <a:gd name="connsiteX73" fmla="*/ 1066800 w 35433000"/>
              <a:gd name="connsiteY73" fmla="*/ 0 h 37947600"/>
              <a:gd name="connsiteX74" fmla="*/ 2895600 w 35433000"/>
              <a:gd name="connsiteY74" fmla="*/ 990600 h 37947600"/>
              <a:gd name="connsiteX75" fmla="*/ 3962400 w 35433000"/>
              <a:gd name="connsiteY75" fmla="*/ 1752600 h 37947600"/>
              <a:gd name="connsiteX76" fmla="*/ 9525000 w 35433000"/>
              <a:gd name="connsiteY76" fmla="*/ 2133600 h 37947600"/>
              <a:gd name="connsiteX77" fmla="*/ 13106400 w 35433000"/>
              <a:gd name="connsiteY77" fmla="*/ 3048000 h 37947600"/>
              <a:gd name="connsiteX78" fmla="*/ 14097000 w 35433000"/>
              <a:gd name="connsiteY78" fmla="*/ 3048000 h 37947600"/>
              <a:gd name="connsiteX79" fmla="*/ 16230600 w 35433000"/>
              <a:gd name="connsiteY79" fmla="*/ 3810000 h 37947600"/>
              <a:gd name="connsiteX80" fmla="*/ 18364200 w 35433000"/>
              <a:gd name="connsiteY80" fmla="*/ 3581400 h 37947600"/>
              <a:gd name="connsiteX81" fmla="*/ 20421600 w 35433000"/>
              <a:gd name="connsiteY81" fmla="*/ 4953000 h 37947600"/>
              <a:gd name="connsiteX82" fmla="*/ 21107400 w 35433000"/>
              <a:gd name="connsiteY82" fmla="*/ 5029200 h 37947600"/>
              <a:gd name="connsiteX83" fmla="*/ 22555200 w 35433000"/>
              <a:gd name="connsiteY83" fmla="*/ 6096000 h 37947600"/>
              <a:gd name="connsiteX0" fmla="*/ 22555200 w 35433000"/>
              <a:gd name="connsiteY0" fmla="*/ 5867400 h 37947600"/>
              <a:gd name="connsiteX1" fmla="*/ 25450800 w 35433000"/>
              <a:gd name="connsiteY1" fmla="*/ 4191000 h 37947600"/>
              <a:gd name="connsiteX2" fmla="*/ 27508200 w 35433000"/>
              <a:gd name="connsiteY2" fmla="*/ 5029200 h 37947600"/>
              <a:gd name="connsiteX3" fmla="*/ 25908000 w 35433000"/>
              <a:gd name="connsiteY3" fmla="*/ 9525000 h 37947600"/>
              <a:gd name="connsiteX4" fmla="*/ 26746200 w 35433000"/>
              <a:gd name="connsiteY4" fmla="*/ 11201400 h 37947600"/>
              <a:gd name="connsiteX5" fmla="*/ 26746200 w 35433000"/>
              <a:gd name="connsiteY5" fmla="*/ 12192000 h 37947600"/>
              <a:gd name="connsiteX6" fmla="*/ 27584400 w 35433000"/>
              <a:gd name="connsiteY6" fmla="*/ 14478000 h 37947600"/>
              <a:gd name="connsiteX7" fmla="*/ 27965400 w 35433000"/>
              <a:gd name="connsiteY7" fmla="*/ 15392400 h 37947600"/>
              <a:gd name="connsiteX8" fmla="*/ 29337000 w 35433000"/>
              <a:gd name="connsiteY8" fmla="*/ 16916400 h 37947600"/>
              <a:gd name="connsiteX9" fmla="*/ 30861000 w 35433000"/>
              <a:gd name="connsiteY9" fmla="*/ 20193000 h 37947600"/>
              <a:gd name="connsiteX10" fmla="*/ 32232600 w 35433000"/>
              <a:gd name="connsiteY10" fmla="*/ 21869400 h 37947600"/>
              <a:gd name="connsiteX11" fmla="*/ 35433000 w 35433000"/>
              <a:gd name="connsiteY11" fmla="*/ 22326600 h 37947600"/>
              <a:gd name="connsiteX12" fmla="*/ 35204400 w 35433000"/>
              <a:gd name="connsiteY12" fmla="*/ 23088600 h 37947600"/>
              <a:gd name="connsiteX13" fmla="*/ 32232600 w 35433000"/>
              <a:gd name="connsiteY13" fmla="*/ 22783800 h 37947600"/>
              <a:gd name="connsiteX14" fmla="*/ 33451800 w 35433000"/>
              <a:gd name="connsiteY14" fmla="*/ 23774400 h 37947600"/>
              <a:gd name="connsiteX15" fmla="*/ 33223200 w 35433000"/>
              <a:gd name="connsiteY15" fmla="*/ 24079200 h 37947600"/>
              <a:gd name="connsiteX16" fmla="*/ 31927800 w 35433000"/>
              <a:gd name="connsiteY16" fmla="*/ 23469600 h 37947600"/>
              <a:gd name="connsiteX17" fmla="*/ 30861000 w 35433000"/>
              <a:gd name="connsiteY17" fmla="*/ 23164800 h 37947600"/>
              <a:gd name="connsiteX18" fmla="*/ 23393400 w 35433000"/>
              <a:gd name="connsiteY18" fmla="*/ 14325600 h 37947600"/>
              <a:gd name="connsiteX19" fmla="*/ 22250400 w 35433000"/>
              <a:gd name="connsiteY19" fmla="*/ 14020800 h 37947600"/>
              <a:gd name="connsiteX20" fmla="*/ 19659600 w 35433000"/>
              <a:gd name="connsiteY20" fmla="*/ 14554200 h 37947600"/>
              <a:gd name="connsiteX21" fmla="*/ 18669000 w 35433000"/>
              <a:gd name="connsiteY21" fmla="*/ 16078200 h 37947600"/>
              <a:gd name="connsiteX22" fmla="*/ 19354800 w 35433000"/>
              <a:gd name="connsiteY22" fmla="*/ 17907000 h 37947600"/>
              <a:gd name="connsiteX23" fmla="*/ 19431000 w 35433000"/>
              <a:gd name="connsiteY23" fmla="*/ 21640800 h 37947600"/>
              <a:gd name="connsiteX24" fmla="*/ 19964400 w 35433000"/>
              <a:gd name="connsiteY24" fmla="*/ 22936200 h 37947600"/>
              <a:gd name="connsiteX25" fmla="*/ 18440400 w 35433000"/>
              <a:gd name="connsiteY25" fmla="*/ 29108400 h 37947600"/>
              <a:gd name="connsiteX26" fmla="*/ 18440400 w 35433000"/>
              <a:gd name="connsiteY26" fmla="*/ 29870400 h 37947600"/>
              <a:gd name="connsiteX27" fmla="*/ 17297400 w 35433000"/>
              <a:gd name="connsiteY27" fmla="*/ 32080200 h 37947600"/>
              <a:gd name="connsiteX28" fmla="*/ 17907000 w 35433000"/>
              <a:gd name="connsiteY28" fmla="*/ 32766000 h 37947600"/>
              <a:gd name="connsiteX29" fmla="*/ 16992600 w 35433000"/>
              <a:gd name="connsiteY29" fmla="*/ 34747200 h 37947600"/>
              <a:gd name="connsiteX30" fmla="*/ 18592800 w 35433000"/>
              <a:gd name="connsiteY30" fmla="*/ 37185600 h 37947600"/>
              <a:gd name="connsiteX31" fmla="*/ 17754600 w 35433000"/>
              <a:gd name="connsiteY31" fmla="*/ 37566600 h 37947600"/>
              <a:gd name="connsiteX32" fmla="*/ 17068800 w 35433000"/>
              <a:gd name="connsiteY32" fmla="*/ 37947600 h 37947600"/>
              <a:gd name="connsiteX33" fmla="*/ 16306800 w 35433000"/>
              <a:gd name="connsiteY33" fmla="*/ 37719000 h 37947600"/>
              <a:gd name="connsiteX34" fmla="*/ 16002000 w 35433000"/>
              <a:gd name="connsiteY34" fmla="*/ 37719000 h 37947600"/>
              <a:gd name="connsiteX35" fmla="*/ 15163800 w 35433000"/>
              <a:gd name="connsiteY35" fmla="*/ 36499800 h 37947600"/>
              <a:gd name="connsiteX36" fmla="*/ 14173200 w 35433000"/>
              <a:gd name="connsiteY36" fmla="*/ 36423600 h 37947600"/>
              <a:gd name="connsiteX37" fmla="*/ 13944600 w 35433000"/>
              <a:gd name="connsiteY37" fmla="*/ 35890200 h 37947600"/>
              <a:gd name="connsiteX38" fmla="*/ 14478000 w 35433000"/>
              <a:gd name="connsiteY38" fmla="*/ 34213800 h 37947600"/>
              <a:gd name="connsiteX39" fmla="*/ 13868400 w 35433000"/>
              <a:gd name="connsiteY39" fmla="*/ 33680400 h 37947600"/>
              <a:gd name="connsiteX40" fmla="*/ 14782800 w 35433000"/>
              <a:gd name="connsiteY40" fmla="*/ 28651200 h 37947600"/>
              <a:gd name="connsiteX41" fmla="*/ 14630400 w 35433000"/>
              <a:gd name="connsiteY41" fmla="*/ 28041600 h 37947600"/>
              <a:gd name="connsiteX42" fmla="*/ 14935200 w 35433000"/>
              <a:gd name="connsiteY42" fmla="*/ 25450800 h 37947600"/>
              <a:gd name="connsiteX43" fmla="*/ 14325600 w 35433000"/>
              <a:gd name="connsiteY43" fmla="*/ 27432000 h 37947600"/>
              <a:gd name="connsiteX44" fmla="*/ 13716000 w 35433000"/>
              <a:gd name="connsiteY44" fmla="*/ 28575000 h 37947600"/>
              <a:gd name="connsiteX45" fmla="*/ 13944600 w 35433000"/>
              <a:gd name="connsiteY45" fmla="*/ 30022800 h 37947600"/>
              <a:gd name="connsiteX46" fmla="*/ 13944600 w 35433000"/>
              <a:gd name="connsiteY46" fmla="*/ 30556200 h 37947600"/>
              <a:gd name="connsiteX47" fmla="*/ 12877800 w 35433000"/>
              <a:gd name="connsiteY47" fmla="*/ 30937200 h 37947600"/>
              <a:gd name="connsiteX48" fmla="*/ 12115800 w 35433000"/>
              <a:gd name="connsiteY48" fmla="*/ 30784800 h 37947600"/>
              <a:gd name="connsiteX49" fmla="*/ 10591800 w 35433000"/>
              <a:gd name="connsiteY49" fmla="*/ 29337000 h 37947600"/>
              <a:gd name="connsiteX50" fmla="*/ 10972800 w 35433000"/>
              <a:gd name="connsiteY50" fmla="*/ 28956000 h 37947600"/>
              <a:gd name="connsiteX51" fmla="*/ 10439400 w 35433000"/>
              <a:gd name="connsiteY51" fmla="*/ 28422600 h 37947600"/>
              <a:gd name="connsiteX52" fmla="*/ 11353800 w 35433000"/>
              <a:gd name="connsiteY52" fmla="*/ 25374600 h 37947600"/>
              <a:gd name="connsiteX53" fmla="*/ 11963400 w 35433000"/>
              <a:gd name="connsiteY53" fmla="*/ 24917400 h 37947600"/>
              <a:gd name="connsiteX54" fmla="*/ 11963400 w 35433000"/>
              <a:gd name="connsiteY54" fmla="*/ 23926800 h 37947600"/>
              <a:gd name="connsiteX55" fmla="*/ 13258800 w 35433000"/>
              <a:gd name="connsiteY55" fmla="*/ 19050000 h 37947600"/>
              <a:gd name="connsiteX56" fmla="*/ 9982200 w 35433000"/>
              <a:gd name="connsiteY56" fmla="*/ 14630400 h 37947600"/>
              <a:gd name="connsiteX57" fmla="*/ 9753600 w 35433000"/>
              <a:gd name="connsiteY57" fmla="*/ 12801600 h 37947600"/>
              <a:gd name="connsiteX58" fmla="*/ 10515600 w 35433000"/>
              <a:gd name="connsiteY58" fmla="*/ 11811000 h 37947600"/>
              <a:gd name="connsiteX59" fmla="*/ 9906000 w 35433000"/>
              <a:gd name="connsiteY59" fmla="*/ 10591800 h 37947600"/>
              <a:gd name="connsiteX60" fmla="*/ 14325600 w 35433000"/>
              <a:gd name="connsiteY60" fmla="*/ 7391400 h 37947600"/>
              <a:gd name="connsiteX61" fmla="*/ 13563600 w 35433000"/>
              <a:gd name="connsiteY61" fmla="*/ 6934200 h 37947600"/>
              <a:gd name="connsiteX62" fmla="*/ 10439400 w 35433000"/>
              <a:gd name="connsiteY62" fmla="*/ 5486400 h 37947600"/>
              <a:gd name="connsiteX63" fmla="*/ 6096000 w 35433000"/>
              <a:gd name="connsiteY63" fmla="*/ 4191000 h 37947600"/>
              <a:gd name="connsiteX64" fmla="*/ 1219200 w 35433000"/>
              <a:gd name="connsiteY64" fmla="*/ 2209800 h 37947600"/>
              <a:gd name="connsiteX65" fmla="*/ 1371600 w 35433000"/>
              <a:gd name="connsiteY65" fmla="*/ 1828800 h 37947600"/>
              <a:gd name="connsiteX66" fmla="*/ 2514600 w 35433000"/>
              <a:gd name="connsiteY66" fmla="*/ 2209800 h 37947600"/>
              <a:gd name="connsiteX67" fmla="*/ 1828800 w 35433000"/>
              <a:gd name="connsiteY67" fmla="*/ 1371600 h 37947600"/>
              <a:gd name="connsiteX68" fmla="*/ 0 w 35433000"/>
              <a:gd name="connsiteY68" fmla="*/ 1066800 h 37947600"/>
              <a:gd name="connsiteX69" fmla="*/ 1295400 w 35433000"/>
              <a:gd name="connsiteY69" fmla="*/ 914400 h 37947600"/>
              <a:gd name="connsiteX70" fmla="*/ 457200 w 35433000"/>
              <a:gd name="connsiteY70" fmla="*/ 457200 h 37947600"/>
              <a:gd name="connsiteX71" fmla="*/ 0 w 35433000"/>
              <a:gd name="connsiteY71" fmla="*/ 533400 h 37947600"/>
              <a:gd name="connsiteX72" fmla="*/ 152400 w 35433000"/>
              <a:gd name="connsiteY72" fmla="*/ 76200 h 37947600"/>
              <a:gd name="connsiteX73" fmla="*/ 1066800 w 35433000"/>
              <a:gd name="connsiteY73" fmla="*/ 0 h 37947600"/>
              <a:gd name="connsiteX74" fmla="*/ 2895600 w 35433000"/>
              <a:gd name="connsiteY74" fmla="*/ 990600 h 37947600"/>
              <a:gd name="connsiteX75" fmla="*/ 3962400 w 35433000"/>
              <a:gd name="connsiteY75" fmla="*/ 1752600 h 37947600"/>
              <a:gd name="connsiteX76" fmla="*/ 9525000 w 35433000"/>
              <a:gd name="connsiteY76" fmla="*/ 2133600 h 37947600"/>
              <a:gd name="connsiteX77" fmla="*/ 13106400 w 35433000"/>
              <a:gd name="connsiteY77" fmla="*/ 3048000 h 37947600"/>
              <a:gd name="connsiteX78" fmla="*/ 14097000 w 35433000"/>
              <a:gd name="connsiteY78" fmla="*/ 3048000 h 37947600"/>
              <a:gd name="connsiteX79" fmla="*/ 16230600 w 35433000"/>
              <a:gd name="connsiteY79" fmla="*/ 3810000 h 37947600"/>
              <a:gd name="connsiteX80" fmla="*/ 18364200 w 35433000"/>
              <a:gd name="connsiteY80" fmla="*/ 3581400 h 37947600"/>
              <a:gd name="connsiteX81" fmla="*/ 20421600 w 35433000"/>
              <a:gd name="connsiteY81" fmla="*/ 4953000 h 37947600"/>
              <a:gd name="connsiteX82" fmla="*/ 21107400 w 35433000"/>
              <a:gd name="connsiteY82" fmla="*/ 5029200 h 37947600"/>
              <a:gd name="connsiteX83" fmla="*/ 22555200 w 35433000"/>
              <a:gd name="connsiteY83" fmla="*/ 5867400 h 37947600"/>
              <a:gd name="connsiteX0" fmla="*/ 22555200 w 35433000"/>
              <a:gd name="connsiteY0" fmla="*/ 5867400 h 37947600"/>
              <a:gd name="connsiteX1" fmla="*/ 25450800 w 35433000"/>
              <a:gd name="connsiteY1" fmla="*/ 4191000 h 37947600"/>
              <a:gd name="connsiteX2" fmla="*/ 27508200 w 35433000"/>
              <a:gd name="connsiteY2" fmla="*/ 5029200 h 37947600"/>
              <a:gd name="connsiteX3" fmla="*/ 25908000 w 35433000"/>
              <a:gd name="connsiteY3" fmla="*/ 9525000 h 37947600"/>
              <a:gd name="connsiteX4" fmla="*/ 26746200 w 35433000"/>
              <a:gd name="connsiteY4" fmla="*/ 11201400 h 37947600"/>
              <a:gd name="connsiteX5" fmla="*/ 26746200 w 35433000"/>
              <a:gd name="connsiteY5" fmla="*/ 12192000 h 37947600"/>
              <a:gd name="connsiteX6" fmla="*/ 27584400 w 35433000"/>
              <a:gd name="connsiteY6" fmla="*/ 14478000 h 37947600"/>
              <a:gd name="connsiteX7" fmla="*/ 27965400 w 35433000"/>
              <a:gd name="connsiteY7" fmla="*/ 15392400 h 37947600"/>
              <a:gd name="connsiteX8" fmla="*/ 29337000 w 35433000"/>
              <a:gd name="connsiteY8" fmla="*/ 16916400 h 37947600"/>
              <a:gd name="connsiteX9" fmla="*/ 30861000 w 35433000"/>
              <a:gd name="connsiteY9" fmla="*/ 20193000 h 37947600"/>
              <a:gd name="connsiteX10" fmla="*/ 32232600 w 35433000"/>
              <a:gd name="connsiteY10" fmla="*/ 21869400 h 37947600"/>
              <a:gd name="connsiteX11" fmla="*/ 35433000 w 35433000"/>
              <a:gd name="connsiteY11" fmla="*/ 22326600 h 37947600"/>
              <a:gd name="connsiteX12" fmla="*/ 35204400 w 35433000"/>
              <a:gd name="connsiteY12" fmla="*/ 23088600 h 37947600"/>
              <a:gd name="connsiteX13" fmla="*/ 32232600 w 35433000"/>
              <a:gd name="connsiteY13" fmla="*/ 22783800 h 37947600"/>
              <a:gd name="connsiteX14" fmla="*/ 33451800 w 35433000"/>
              <a:gd name="connsiteY14" fmla="*/ 23774400 h 37947600"/>
              <a:gd name="connsiteX15" fmla="*/ 33223200 w 35433000"/>
              <a:gd name="connsiteY15" fmla="*/ 24079200 h 37947600"/>
              <a:gd name="connsiteX16" fmla="*/ 31927800 w 35433000"/>
              <a:gd name="connsiteY16" fmla="*/ 23469600 h 37947600"/>
              <a:gd name="connsiteX17" fmla="*/ 30861000 w 35433000"/>
              <a:gd name="connsiteY17" fmla="*/ 23164800 h 37947600"/>
              <a:gd name="connsiteX18" fmla="*/ 23393400 w 35433000"/>
              <a:gd name="connsiteY18" fmla="*/ 14325600 h 37947600"/>
              <a:gd name="connsiteX19" fmla="*/ 22250400 w 35433000"/>
              <a:gd name="connsiteY19" fmla="*/ 14020800 h 37947600"/>
              <a:gd name="connsiteX20" fmla="*/ 19659600 w 35433000"/>
              <a:gd name="connsiteY20" fmla="*/ 14554200 h 37947600"/>
              <a:gd name="connsiteX21" fmla="*/ 18669000 w 35433000"/>
              <a:gd name="connsiteY21" fmla="*/ 16078200 h 37947600"/>
              <a:gd name="connsiteX22" fmla="*/ 19354800 w 35433000"/>
              <a:gd name="connsiteY22" fmla="*/ 17907000 h 37947600"/>
              <a:gd name="connsiteX23" fmla="*/ 19431000 w 35433000"/>
              <a:gd name="connsiteY23" fmla="*/ 21640800 h 37947600"/>
              <a:gd name="connsiteX24" fmla="*/ 19964400 w 35433000"/>
              <a:gd name="connsiteY24" fmla="*/ 22936200 h 37947600"/>
              <a:gd name="connsiteX25" fmla="*/ 18440400 w 35433000"/>
              <a:gd name="connsiteY25" fmla="*/ 29108400 h 37947600"/>
              <a:gd name="connsiteX26" fmla="*/ 18440400 w 35433000"/>
              <a:gd name="connsiteY26" fmla="*/ 29870400 h 37947600"/>
              <a:gd name="connsiteX27" fmla="*/ 17297400 w 35433000"/>
              <a:gd name="connsiteY27" fmla="*/ 32080200 h 37947600"/>
              <a:gd name="connsiteX28" fmla="*/ 17907000 w 35433000"/>
              <a:gd name="connsiteY28" fmla="*/ 32766000 h 37947600"/>
              <a:gd name="connsiteX29" fmla="*/ 16992600 w 35433000"/>
              <a:gd name="connsiteY29" fmla="*/ 34747200 h 37947600"/>
              <a:gd name="connsiteX30" fmla="*/ 18592800 w 35433000"/>
              <a:gd name="connsiteY30" fmla="*/ 37185600 h 37947600"/>
              <a:gd name="connsiteX31" fmla="*/ 17754600 w 35433000"/>
              <a:gd name="connsiteY31" fmla="*/ 37566600 h 37947600"/>
              <a:gd name="connsiteX32" fmla="*/ 17068800 w 35433000"/>
              <a:gd name="connsiteY32" fmla="*/ 37947600 h 37947600"/>
              <a:gd name="connsiteX33" fmla="*/ 16306800 w 35433000"/>
              <a:gd name="connsiteY33" fmla="*/ 37719000 h 37947600"/>
              <a:gd name="connsiteX34" fmla="*/ 16002000 w 35433000"/>
              <a:gd name="connsiteY34" fmla="*/ 37719000 h 37947600"/>
              <a:gd name="connsiteX35" fmla="*/ 15163800 w 35433000"/>
              <a:gd name="connsiteY35" fmla="*/ 36499800 h 37947600"/>
              <a:gd name="connsiteX36" fmla="*/ 14173200 w 35433000"/>
              <a:gd name="connsiteY36" fmla="*/ 36423600 h 37947600"/>
              <a:gd name="connsiteX37" fmla="*/ 13944600 w 35433000"/>
              <a:gd name="connsiteY37" fmla="*/ 35890200 h 37947600"/>
              <a:gd name="connsiteX38" fmla="*/ 14478000 w 35433000"/>
              <a:gd name="connsiteY38" fmla="*/ 34213800 h 37947600"/>
              <a:gd name="connsiteX39" fmla="*/ 13868400 w 35433000"/>
              <a:gd name="connsiteY39" fmla="*/ 33680400 h 37947600"/>
              <a:gd name="connsiteX40" fmla="*/ 14782800 w 35433000"/>
              <a:gd name="connsiteY40" fmla="*/ 28651200 h 37947600"/>
              <a:gd name="connsiteX41" fmla="*/ 14630400 w 35433000"/>
              <a:gd name="connsiteY41" fmla="*/ 28041600 h 37947600"/>
              <a:gd name="connsiteX42" fmla="*/ 14935200 w 35433000"/>
              <a:gd name="connsiteY42" fmla="*/ 25450800 h 37947600"/>
              <a:gd name="connsiteX43" fmla="*/ 14325600 w 35433000"/>
              <a:gd name="connsiteY43" fmla="*/ 27432000 h 37947600"/>
              <a:gd name="connsiteX44" fmla="*/ 13716000 w 35433000"/>
              <a:gd name="connsiteY44" fmla="*/ 28575000 h 37947600"/>
              <a:gd name="connsiteX45" fmla="*/ 13944600 w 35433000"/>
              <a:gd name="connsiteY45" fmla="*/ 30022800 h 37947600"/>
              <a:gd name="connsiteX46" fmla="*/ 13944600 w 35433000"/>
              <a:gd name="connsiteY46" fmla="*/ 30556200 h 37947600"/>
              <a:gd name="connsiteX47" fmla="*/ 12877800 w 35433000"/>
              <a:gd name="connsiteY47" fmla="*/ 30937200 h 37947600"/>
              <a:gd name="connsiteX48" fmla="*/ 12115800 w 35433000"/>
              <a:gd name="connsiteY48" fmla="*/ 30784800 h 37947600"/>
              <a:gd name="connsiteX49" fmla="*/ 10591800 w 35433000"/>
              <a:gd name="connsiteY49" fmla="*/ 29337000 h 37947600"/>
              <a:gd name="connsiteX50" fmla="*/ 10972800 w 35433000"/>
              <a:gd name="connsiteY50" fmla="*/ 28956000 h 37947600"/>
              <a:gd name="connsiteX51" fmla="*/ 10439400 w 35433000"/>
              <a:gd name="connsiteY51" fmla="*/ 28422600 h 37947600"/>
              <a:gd name="connsiteX52" fmla="*/ 11353800 w 35433000"/>
              <a:gd name="connsiteY52" fmla="*/ 25374600 h 37947600"/>
              <a:gd name="connsiteX53" fmla="*/ 11963400 w 35433000"/>
              <a:gd name="connsiteY53" fmla="*/ 24917400 h 37947600"/>
              <a:gd name="connsiteX54" fmla="*/ 11963400 w 35433000"/>
              <a:gd name="connsiteY54" fmla="*/ 23926800 h 37947600"/>
              <a:gd name="connsiteX55" fmla="*/ 13258800 w 35433000"/>
              <a:gd name="connsiteY55" fmla="*/ 19050000 h 37947600"/>
              <a:gd name="connsiteX56" fmla="*/ 9982200 w 35433000"/>
              <a:gd name="connsiteY56" fmla="*/ 14630400 h 37947600"/>
              <a:gd name="connsiteX57" fmla="*/ 9753600 w 35433000"/>
              <a:gd name="connsiteY57" fmla="*/ 12801600 h 37947600"/>
              <a:gd name="connsiteX58" fmla="*/ 10515600 w 35433000"/>
              <a:gd name="connsiteY58" fmla="*/ 11811000 h 37947600"/>
              <a:gd name="connsiteX59" fmla="*/ 9906000 w 35433000"/>
              <a:gd name="connsiteY59" fmla="*/ 10591800 h 37947600"/>
              <a:gd name="connsiteX60" fmla="*/ 14325600 w 35433000"/>
              <a:gd name="connsiteY60" fmla="*/ 7391400 h 37947600"/>
              <a:gd name="connsiteX61" fmla="*/ 13563600 w 35433000"/>
              <a:gd name="connsiteY61" fmla="*/ 6934200 h 37947600"/>
              <a:gd name="connsiteX62" fmla="*/ 10439400 w 35433000"/>
              <a:gd name="connsiteY62" fmla="*/ 5486400 h 37947600"/>
              <a:gd name="connsiteX63" fmla="*/ 6096000 w 35433000"/>
              <a:gd name="connsiteY63" fmla="*/ 4191000 h 37947600"/>
              <a:gd name="connsiteX64" fmla="*/ 1219200 w 35433000"/>
              <a:gd name="connsiteY64" fmla="*/ 2209800 h 37947600"/>
              <a:gd name="connsiteX65" fmla="*/ 1371600 w 35433000"/>
              <a:gd name="connsiteY65" fmla="*/ 1828800 h 37947600"/>
              <a:gd name="connsiteX66" fmla="*/ 2514600 w 35433000"/>
              <a:gd name="connsiteY66" fmla="*/ 2209800 h 37947600"/>
              <a:gd name="connsiteX67" fmla="*/ 1828800 w 35433000"/>
              <a:gd name="connsiteY67" fmla="*/ 1371600 h 37947600"/>
              <a:gd name="connsiteX68" fmla="*/ 0 w 35433000"/>
              <a:gd name="connsiteY68" fmla="*/ 1066800 h 37947600"/>
              <a:gd name="connsiteX69" fmla="*/ 1295400 w 35433000"/>
              <a:gd name="connsiteY69" fmla="*/ 914400 h 37947600"/>
              <a:gd name="connsiteX70" fmla="*/ 457200 w 35433000"/>
              <a:gd name="connsiteY70" fmla="*/ 457200 h 37947600"/>
              <a:gd name="connsiteX71" fmla="*/ 0 w 35433000"/>
              <a:gd name="connsiteY71" fmla="*/ 533400 h 37947600"/>
              <a:gd name="connsiteX72" fmla="*/ 152400 w 35433000"/>
              <a:gd name="connsiteY72" fmla="*/ 76200 h 37947600"/>
              <a:gd name="connsiteX73" fmla="*/ 1066800 w 35433000"/>
              <a:gd name="connsiteY73" fmla="*/ 0 h 37947600"/>
              <a:gd name="connsiteX74" fmla="*/ 2895600 w 35433000"/>
              <a:gd name="connsiteY74" fmla="*/ 990600 h 37947600"/>
              <a:gd name="connsiteX75" fmla="*/ 3962400 w 35433000"/>
              <a:gd name="connsiteY75" fmla="*/ 1752600 h 37947600"/>
              <a:gd name="connsiteX76" fmla="*/ 9525000 w 35433000"/>
              <a:gd name="connsiteY76" fmla="*/ 2133600 h 37947600"/>
              <a:gd name="connsiteX77" fmla="*/ 13106400 w 35433000"/>
              <a:gd name="connsiteY77" fmla="*/ 3048000 h 37947600"/>
              <a:gd name="connsiteX78" fmla="*/ 14097000 w 35433000"/>
              <a:gd name="connsiteY78" fmla="*/ 3048000 h 37947600"/>
              <a:gd name="connsiteX79" fmla="*/ 16230600 w 35433000"/>
              <a:gd name="connsiteY79" fmla="*/ 3810000 h 37947600"/>
              <a:gd name="connsiteX80" fmla="*/ 18364200 w 35433000"/>
              <a:gd name="connsiteY80" fmla="*/ 3581400 h 37947600"/>
              <a:gd name="connsiteX81" fmla="*/ 20421600 w 35433000"/>
              <a:gd name="connsiteY81" fmla="*/ 4953000 h 37947600"/>
              <a:gd name="connsiteX82" fmla="*/ 21107400 w 35433000"/>
              <a:gd name="connsiteY82" fmla="*/ 5029200 h 37947600"/>
              <a:gd name="connsiteX83" fmla="*/ 22555200 w 35433000"/>
              <a:gd name="connsiteY83" fmla="*/ 5867400 h 37947600"/>
              <a:gd name="connsiteX84" fmla="*/ 22555200 w 35433000"/>
              <a:gd name="connsiteY84" fmla="*/ 5867400 h 37947600"/>
              <a:gd name="connsiteX0" fmla="*/ 22555200 w 35433000"/>
              <a:gd name="connsiteY0" fmla="*/ 5867400 h 37947600"/>
              <a:gd name="connsiteX1" fmla="*/ 25450800 w 35433000"/>
              <a:gd name="connsiteY1" fmla="*/ 4191000 h 37947600"/>
              <a:gd name="connsiteX2" fmla="*/ 27508200 w 35433000"/>
              <a:gd name="connsiteY2" fmla="*/ 5029200 h 37947600"/>
              <a:gd name="connsiteX3" fmla="*/ 25908000 w 35433000"/>
              <a:gd name="connsiteY3" fmla="*/ 9525000 h 37947600"/>
              <a:gd name="connsiteX4" fmla="*/ 26746200 w 35433000"/>
              <a:gd name="connsiteY4" fmla="*/ 11201400 h 37947600"/>
              <a:gd name="connsiteX5" fmla="*/ 26746200 w 35433000"/>
              <a:gd name="connsiteY5" fmla="*/ 12192000 h 37947600"/>
              <a:gd name="connsiteX6" fmla="*/ 27584400 w 35433000"/>
              <a:gd name="connsiteY6" fmla="*/ 14478000 h 37947600"/>
              <a:gd name="connsiteX7" fmla="*/ 27965400 w 35433000"/>
              <a:gd name="connsiteY7" fmla="*/ 15392400 h 37947600"/>
              <a:gd name="connsiteX8" fmla="*/ 29337000 w 35433000"/>
              <a:gd name="connsiteY8" fmla="*/ 16916400 h 37947600"/>
              <a:gd name="connsiteX9" fmla="*/ 30861000 w 35433000"/>
              <a:gd name="connsiteY9" fmla="*/ 20193000 h 37947600"/>
              <a:gd name="connsiteX10" fmla="*/ 32232600 w 35433000"/>
              <a:gd name="connsiteY10" fmla="*/ 21869400 h 37947600"/>
              <a:gd name="connsiteX11" fmla="*/ 35433000 w 35433000"/>
              <a:gd name="connsiteY11" fmla="*/ 22326600 h 37947600"/>
              <a:gd name="connsiteX12" fmla="*/ 35204400 w 35433000"/>
              <a:gd name="connsiteY12" fmla="*/ 23088600 h 37947600"/>
              <a:gd name="connsiteX13" fmla="*/ 32232600 w 35433000"/>
              <a:gd name="connsiteY13" fmla="*/ 22783800 h 37947600"/>
              <a:gd name="connsiteX14" fmla="*/ 33451800 w 35433000"/>
              <a:gd name="connsiteY14" fmla="*/ 23774400 h 37947600"/>
              <a:gd name="connsiteX15" fmla="*/ 33223200 w 35433000"/>
              <a:gd name="connsiteY15" fmla="*/ 24079200 h 37947600"/>
              <a:gd name="connsiteX16" fmla="*/ 31927800 w 35433000"/>
              <a:gd name="connsiteY16" fmla="*/ 23469600 h 37947600"/>
              <a:gd name="connsiteX17" fmla="*/ 30861000 w 35433000"/>
              <a:gd name="connsiteY17" fmla="*/ 23164800 h 37947600"/>
              <a:gd name="connsiteX18" fmla="*/ 23393400 w 35433000"/>
              <a:gd name="connsiteY18" fmla="*/ 14325600 h 37947600"/>
              <a:gd name="connsiteX19" fmla="*/ 22250400 w 35433000"/>
              <a:gd name="connsiteY19" fmla="*/ 14020800 h 37947600"/>
              <a:gd name="connsiteX20" fmla="*/ 19659600 w 35433000"/>
              <a:gd name="connsiteY20" fmla="*/ 14554200 h 37947600"/>
              <a:gd name="connsiteX21" fmla="*/ 18669000 w 35433000"/>
              <a:gd name="connsiteY21" fmla="*/ 16078200 h 37947600"/>
              <a:gd name="connsiteX22" fmla="*/ 19354800 w 35433000"/>
              <a:gd name="connsiteY22" fmla="*/ 17907000 h 37947600"/>
              <a:gd name="connsiteX23" fmla="*/ 19431000 w 35433000"/>
              <a:gd name="connsiteY23" fmla="*/ 21640800 h 37947600"/>
              <a:gd name="connsiteX24" fmla="*/ 19964400 w 35433000"/>
              <a:gd name="connsiteY24" fmla="*/ 22936200 h 37947600"/>
              <a:gd name="connsiteX25" fmla="*/ 18440400 w 35433000"/>
              <a:gd name="connsiteY25" fmla="*/ 29108400 h 37947600"/>
              <a:gd name="connsiteX26" fmla="*/ 18440400 w 35433000"/>
              <a:gd name="connsiteY26" fmla="*/ 29870400 h 37947600"/>
              <a:gd name="connsiteX27" fmla="*/ 17297400 w 35433000"/>
              <a:gd name="connsiteY27" fmla="*/ 32080200 h 37947600"/>
              <a:gd name="connsiteX28" fmla="*/ 17907000 w 35433000"/>
              <a:gd name="connsiteY28" fmla="*/ 32766000 h 37947600"/>
              <a:gd name="connsiteX29" fmla="*/ 16992600 w 35433000"/>
              <a:gd name="connsiteY29" fmla="*/ 34747200 h 37947600"/>
              <a:gd name="connsiteX30" fmla="*/ 18592800 w 35433000"/>
              <a:gd name="connsiteY30" fmla="*/ 37185600 h 37947600"/>
              <a:gd name="connsiteX31" fmla="*/ 17754600 w 35433000"/>
              <a:gd name="connsiteY31" fmla="*/ 37566600 h 37947600"/>
              <a:gd name="connsiteX32" fmla="*/ 17068800 w 35433000"/>
              <a:gd name="connsiteY32" fmla="*/ 37947600 h 37947600"/>
              <a:gd name="connsiteX33" fmla="*/ 16306800 w 35433000"/>
              <a:gd name="connsiteY33" fmla="*/ 37719000 h 37947600"/>
              <a:gd name="connsiteX34" fmla="*/ 16002000 w 35433000"/>
              <a:gd name="connsiteY34" fmla="*/ 37719000 h 37947600"/>
              <a:gd name="connsiteX35" fmla="*/ 15163800 w 35433000"/>
              <a:gd name="connsiteY35" fmla="*/ 36499800 h 37947600"/>
              <a:gd name="connsiteX36" fmla="*/ 14173200 w 35433000"/>
              <a:gd name="connsiteY36" fmla="*/ 36423600 h 37947600"/>
              <a:gd name="connsiteX37" fmla="*/ 13944600 w 35433000"/>
              <a:gd name="connsiteY37" fmla="*/ 35890200 h 37947600"/>
              <a:gd name="connsiteX38" fmla="*/ 14478000 w 35433000"/>
              <a:gd name="connsiteY38" fmla="*/ 34213800 h 37947600"/>
              <a:gd name="connsiteX39" fmla="*/ 13868400 w 35433000"/>
              <a:gd name="connsiteY39" fmla="*/ 33680400 h 37947600"/>
              <a:gd name="connsiteX40" fmla="*/ 14782800 w 35433000"/>
              <a:gd name="connsiteY40" fmla="*/ 28651200 h 37947600"/>
              <a:gd name="connsiteX41" fmla="*/ 14630400 w 35433000"/>
              <a:gd name="connsiteY41" fmla="*/ 28041600 h 37947600"/>
              <a:gd name="connsiteX42" fmla="*/ 14935200 w 35433000"/>
              <a:gd name="connsiteY42" fmla="*/ 25450800 h 37947600"/>
              <a:gd name="connsiteX43" fmla="*/ 14325600 w 35433000"/>
              <a:gd name="connsiteY43" fmla="*/ 27432000 h 37947600"/>
              <a:gd name="connsiteX44" fmla="*/ 13716000 w 35433000"/>
              <a:gd name="connsiteY44" fmla="*/ 28575000 h 37947600"/>
              <a:gd name="connsiteX45" fmla="*/ 13944600 w 35433000"/>
              <a:gd name="connsiteY45" fmla="*/ 30022800 h 37947600"/>
              <a:gd name="connsiteX46" fmla="*/ 13944600 w 35433000"/>
              <a:gd name="connsiteY46" fmla="*/ 30556200 h 37947600"/>
              <a:gd name="connsiteX47" fmla="*/ 12877800 w 35433000"/>
              <a:gd name="connsiteY47" fmla="*/ 30937200 h 37947600"/>
              <a:gd name="connsiteX48" fmla="*/ 12115800 w 35433000"/>
              <a:gd name="connsiteY48" fmla="*/ 30784800 h 37947600"/>
              <a:gd name="connsiteX49" fmla="*/ 10591800 w 35433000"/>
              <a:gd name="connsiteY49" fmla="*/ 29337000 h 37947600"/>
              <a:gd name="connsiteX50" fmla="*/ 10972800 w 35433000"/>
              <a:gd name="connsiteY50" fmla="*/ 28956000 h 37947600"/>
              <a:gd name="connsiteX51" fmla="*/ 10439400 w 35433000"/>
              <a:gd name="connsiteY51" fmla="*/ 28422600 h 37947600"/>
              <a:gd name="connsiteX52" fmla="*/ 11353800 w 35433000"/>
              <a:gd name="connsiteY52" fmla="*/ 25374600 h 37947600"/>
              <a:gd name="connsiteX53" fmla="*/ 11963400 w 35433000"/>
              <a:gd name="connsiteY53" fmla="*/ 24917400 h 37947600"/>
              <a:gd name="connsiteX54" fmla="*/ 11963400 w 35433000"/>
              <a:gd name="connsiteY54" fmla="*/ 23926800 h 37947600"/>
              <a:gd name="connsiteX55" fmla="*/ 13258800 w 35433000"/>
              <a:gd name="connsiteY55" fmla="*/ 19050000 h 37947600"/>
              <a:gd name="connsiteX56" fmla="*/ 9982200 w 35433000"/>
              <a:gd name="connsiteY56" fmla="*/ 14630400 h 37947600"/>
              <a:gd name="connsiteX57" fmla="*/ 9753600 w 35433000"/>
              <a:gd name="connsiteY57" fmla="*/ 12801600 h 37947600"/>
              <a:gd name="connsiteX58" fmla="*/ 10515600 w 35433000"/>
              <a:gd name="connsiteY58" fmla="*/ 11811000 h 37947600"/>
              <a:gd name="connsiteX59" fmla="*/ 9906000 w 35433000"/>
              <a:gd name="connsiteY59" fmla="*/ 10591800 h 37947600"/>
              <a:gd name="connsiteX60" fmla="*/ 14325600 w 35433000"/>
              <a:gd name="connsiteY60" fmla="*/ 7391400 h 37947600"/>
              <a:gd name="connsiteX61" fmla="*/ 13563600 w 35433000"/>
              <a:gd name="connsiteY61" fmla="*/ 6934200 h 37947600"/>
              <a:gd name="connsiteX62" fmla="*/ 10439400 w 35433000"/>
              <a:gd name="connsiteY62" fmla="*/ 5486400 h 37947600"/>
              <a:gd name="connsiteX63" fmla="*/ 6096000 w 35433000"/>
              <a:gd name="connsiteY63" fmla="*/ 4191000 h 37947600"/>
              <a:gd name="connsiteX64" fmla="*/ 1219200 w 35433000"/>
              <a:gd name="connsiteY64" fmla="*/ 2209800 h 37947600"/>
              <a:gd name="connsiteX65" fmla="*/ 1371600 w 35433000"/>
              <a:gd name="connsiteY65" fmla="*/ 1828800 h 37947600"/>
              <a:gd name="connsiteX66" fmla="*/ 2514600 w 35433000"/>
              <a:gd name="connsiteY66" fmla="*/ 2209800 h 37947600"/>
              <a:gd name="connsiteX67" fmla="*/ 1828800 w 35433000"/>
              <a:gd name="connsiteY67" fmla="*/ 1371600 h 37947600"/>
              <a:gd name="connsiteX68" fmla="*/ 0 w 35433000"/>
              <a:gd name="connsiteY68" fmla="*/ 1066800 h 37947600"/>
              <a:gd name="connsiteX69" fmla="*/ 1295400 w 35433000"/>
              <a:gd name="connsiteY69" fmla="*/ 914400 h 37947600"/>
              <a:gd name="connsiteX70" fmla="*/ 457200 w 35433000"/>
              <a:gd name="connsiteY70" fmla="*/ 457200 h 37947600"/>
              <a:gd name="connsiteX71" fmla="*/ 0 w 35433000"/>
              <a:gd name="connsiteY71" fmla="*/ 533400 h 37947600"/>
              <a:gd name="connsiteX72" fmla="*/ 152400 w 35433000"/>
              <a:gd name="connsiteY72" fmla="*/ 76200 h 37947600"/>
              <a:gd name="connsiteX73" fmla="*/ 1066800 w 35433000"/>
              <a:gd name="connsiteY73" fmla="*/ 0 h 37947600"/>
              <a:gd name="connsiteX74" fmla="*/ 2895600 w 35433000"/>
              <a:gd name="connsiteY74" fmla="*/ 990600 h 37947600"/>
              <a:gd name="connsiteX75" fmla="*/ 3962400 w 35433000"/>
              <a:gd name="connsiteY75" fmla="*/ 1752600 h 37947600"/>
              <a:gd name="connsiteX76" fmla="*/ 9525000 w 35433000"/>
              <a:gd name="connsiteY76" fmla="*/ 2133600 h 37947600"/>
              <a:gd name="connsiteX77" fmla="*/ 13106400 w 35433000"/>
              <a:gd name="connsiteY77" fmla="*/ 3048000 h 37947600"/>
              <a:gd name="connsiteX78" fmla="*/ 14097000 w 35433000"/>
              <a:gd name="connsiteY78" fmla="*/ 3048000 h 37947600"/>
              <a:gd name="connsiteX79" fmla="*/ 16230600 w 35433000"/>
              <a:gd name="connsiteY79" fmla="*/ 3810000 h 37947600"/>
              <a:gd name="connsiteX80" fmla="*/ 18364200 w 35433000"/>
              <a:gd name="connsiteY80" fmla="*/ 3581400 h 37947600"/>
              <a:gd name="connsiteX81" fmla="*/ 20421600 w 35433000"/>
              <a:gd name="connsiteY81" fmla="*/ 4953000 h 37947600"/>
              <a:gd name="connsiteX82" fmla="*/ 21107400 w 35433000"/>
              <a:gd name="connsiteY82" fmla="*/ 5029200 h 37947600"/>
              <a:gd name="connsiteX83" fmla="*/ 22555200 w 35433000"/>
              <a:gd name="connsiteY83" fmla="*/ 5867400 h 37947600"/>
              <a:gd name="connsiteX84" fmla="*/ 22555200 w 35433000"/>
              <a:gd name="connsiteY84" fmla="*/ 5867400 h 37947600"/>
              <a:gd name="connsiteX0" fmla="*/ 22555200 w 35433000"/>
              <a:gd name="connsiteY0" fmla="*/ 5867400 h 37947600"/>
              <a:gd name="connsiteX1" fmla="*/ 25450800 w 35433000"/>
              <a:gd name="connsiteY1" fmla="*/ 4191000 h 37947600"/>
              <a:gd name="connsiteX2" fmla="*/ 27508200 w 35433000"/>
              <a:gd name="connsiteY2" fmla="*/ 5029200 h 37947600"/>
              <a:gd name="connsiteX3" fmla="*/ 25908000 w 35433000"/>
              <a:gd name="connsiteY3" fmla="*/ 9525000 h 37947600"/>
              <a:gd name="connsiteX4" fmla="*/ 26746200 w 35433000"/>
              <a:gd name="connsiteY4" fmla="*/ 11201400 h 37947600"/>
              <a:gd name="connsiteX5" fmla="*/ 26746200 w 35433000"/>
              <a:gd name="connsiteY5" fmla="*/ 12192000 h 37947600"/>
              <a:gd name="connsiteX6" fmla="*/ 27584400 w 35433000"/>
              <a:gd name="connsiteY6" fmla="*/ 14478000 h 37947600"/>
              <a:gd name="connsiteX7" fmla="*/ 27965400 w 35433000"/>
              <a:gd name="connsiteY7" fmla="*/ 15392400 h 37947600"/>
              <a:gd name="connsiteX8" fmla="*/ 29337000 w 35433000"/>
              <a:gd name="connsiteY8" fmla="*/ 16916400 h 37947600"/>
              <a:gd name="connsiteX9" fmla="*/ 30861000 w 35433000"/>
              <a:gd name="connsiteY9" fmla="*/ 20193000 h 37947600"/>
              <a:gd name="connsiteX10" fmla="*/ 32232600 w 35433000"/>
              <a:gd name="connsiteY10" fmla="*/ 21869400 h 37947600"/>
              <a:gd name="connsiteX11" fmla="*/ 35433000 w 35433000"/>
              <a:gd name="connsiteY11" fmla="*/ 22326600 h 37947600"/>
              <a:gd name="connsiteX12" fmla="*/ 35204400 w 35433000"/>
              <a:gd name="connsiteY12" fmla="*/ 23088600 h 37947600"/>
              <a:gd name="connsiteX13" fmla="*/ 32232600 w 35433000"/>
              <a:gd name="connsiteY13" fmla="*/ 22783800 h 37947600"/>
              <a:gd name="connsiteX14" fmla="*/ 33451800 w 35433000"/>
              <a:gd name="connsiteY14" fmla="*/ 23774400 h 37947600"/>
              <a:gd name="connsiteX15" fmla="*/ 33223200 w 35433000"/>
              <a:gd name="connsiteY15" fmla="*/ 24079200 h 37947600"/>
              <a:gd name="connsiteX16" fmla="*/ 31927800 w 35433000"/>
              <a:gd name="connsiteY16" fmla="*/ 23469600 h 37947600"/>
              <a:gd name="connsiteX17" fmla="*/ 30861000 w 35433000"/>
              <a:gd name="connsiteY17" fmla="*/ 23164800 h 37947600"/>
              <a:gd name="connsiteX18" fmla="*/ 23393400 w 35433000"/>
              <a:gd name="connsiteY18" fmla="*/ 14325600 h 37947600"/>
              <a:gd name="connsiteX19" fmla="*/ 22250400 w 35433000"/>
              <a:gd name="connsiteY19" fmla="*/ 14020800 h 37947600"/>
              <a:gd name="connsiteX20" fmla="*/ 19659600 w 35433000"/>
              <a:gd name="connsiteY20" fmla="*/ 14554200 h 37947600"/>
              <a:gd name="connsiteX21" fmla="*/ 18669000 w 35433000"/>
              <a:gd name="connsiteY21" fmla="*/ 16078200 h 37947600"/>
              <a:gd name="connsiteX22" fmla="*/ 19354800 w 35433000"/>
              <a:gd name="connsiteY22" fmla="*/ 17907000 h 37947600"/>
              <a:gd name="connsiteX23" fmla="*/ 19431000 w 35433000"/>
              <a:gd name="connsiteY23" fmla="*/ 21640800 h 37947600"/>
              <a:gd name="connsiteX24" fmla="*/ 19964400 w 35433000"/>
              <a:gd name="connsiteY24" fmla="*/ 22936200 h 37947600"/>
              <a:gd name="connsiteX25" fmla="*/ 18440400 w 35433000"/>
              <a:gd name="connsiteY25" fmla="*/ 29108400 h 37947600"/>
              <a:gd name="connsiteX26" fmla="*/ 18440400 w 35433000"/>
              <a:gd name="connsiteY26" fmla="*/ 29870400 h 37947600"/>
              <a:gd name="connsiteX27" fmla="*/ 17297400 w 35433000"/>
              <a:gd name="connsiteY27" fmla="*/ 32080200 h 37947600"/>
              <a:gd name="connsiteX28" fmla="*/ 17907000 w 35433000"/>
              <a:gd name="connsiteY28" fmla="*/ 32766000 h 37947600"/>
              <a:gd name="connsiteX29" fmla="*/ 16992600 w 35433000"/>
              <a:gd name="connsiteY29" fmla="*/ 34747200 h 37947600"/>
              <a:gd name="connsiteX30" fmla="*/ 18592800 w 35433000"/>
              <a:gd name="connsiteY30" fmla="*/ 37185600 h 37947600"/>
              <a:gd name="connsiteX31" fmla="*/ 17754600 w 35433000"/>
              <a:gd name="connsiteY31" fmla="*/ 37566600 h 37947600"/>
              <a:gd name="connsiteX32" fmla="*/ 17068800 w 35433000"/>
              <a:gd name="connsiteY32" fmla="*/ 37947600 h 37947600"/>
              <a:gd name="connsiteX33" fmla="*/ 16306800 w 35433000"/>
              <a:gd name="connsiteY33" fmla="*/ 37719000 h 37947600"/>
              <a:gd name="connsiteX34" fmla="*/ 16002000 w 35433000"/>
              <a:gd name="connsiteY34" fmla="*/ 37719000 h 37947600"/>
              <a:gd name="connsiteX35" fmla="*/ 15163800 w 35433000"/>
              <a:gd name="connsiteY35" fmla="*/ 36499800 h 37947600"/>
              <a:gd name="connsiteX36" fmla="*/ 14173200 w 35433000"/>
              <a:gd name="connsiteY36" fmla="*/ 36423600 h 37947600"/>
              <a:gd name="connsiteX37" fmla="*/ 13944600 w 35433000"/>
              <a:gd name="connsiteY37" fmla="*/ 35890200 h 37947600"/>
              <a:gd name="connsiteX38" fmla="*/ 14478000 w 35433000"/>
              <a:gd name="connsiteY38" fmla="*/ 34213800 h 37947600"/>
              <a:gd name="connsiteX39" fmla="*/ 13868400 w 35433000"/>
              <a:gd name="connsiteY39" fmla="*/ 33680400 h 37947600"/>
              <a:gd name="connsiteX40" fmla="*/ 14782800 w 35433000"/>
              <a:gd name="connsiteY40" fmla="*/ 28651200 h 37947600"/>
              <a:gd name="connsiteX41" fmla="*/ 14630400 w 35433000"/>
              <a:gd name="connsiteY41" fmla="*/ 28041600 h 37947600"/>
              <a:gd name="connsiteX42" fmla="*/ 14935200 w 35433000"/>
              <a:gd name="connsiteY42" fmla="*/ 25450800 h 37947600"/>
              <a:gd name="connsiteX43" fmla="*/ 14325600 w 35433000"/>
              <a:gd name="connsiteY43" fmla="*/ 27432000 h 37947600"/>
              <a:gd name="connsiteX44" fmla="*/ 13716000 w 35433000"/>
              <a:gd name="connsiteY44" fmla="*/ 28575000 h 37947600"/>
              <a:gd name="connsiteX45" fmla="*/ 13944600 w 35433000"/>
              <a:gd name="connsiteY45" fmla="*/ 30022800 h 37947600"/>
              <a:gd name="connsiteX46" fmla="*/ 13944600 w 35433000"/>
              <a:gd name="connsiteY46" fmla="*/ 30556200 h 37947600"/>
              <a:gd name="connsiteX47" fmla="*/ 12877800 w 35433000"/>
              <a:gd name="connsiteY47" fmla="*/ 30937200 h 37947600"/>
              <a:gd name="connsiteX48" fmla="*/ 12115800 w 35433000"/>
              <a:gd name="connsiteY48" fmla="*/ 30784800 h 37947600"/>
              <a:gd name="connsiteX49" fmla="*/ 10591800 w 35433000"/>
              <a:gd name="connsiteY49" fmla="*/ 29337000 h 37947600"/>
              <a:gd name="connsiteX50" fmla="*/ 10972800 w 35433000"/>
              <a:gd name="connsiteY50" fmla="*/ 28956000 h 37947600"/>
              <a:gd name="connsiteX51" fmla="*/ 10439400 w 35433000"/>
              <a:gd name="connsiteY51" fmla="*/ 28422600 h 37947600"/>
              <a:gd name="connsiteX52" fmla="*/ 11353800 w 35433000"/>
              <a:gd name="connsiteY52" fmla="*/ 25374600 h 37947600"/>
              <a:gd name="connsiteX53" fmla="*/ 11963400 w 35433000"/>
              <a:gd name="connsiteY53" fmla="*/ 24917400 h 37947600"/>
              <a:gd name="connsiteX54" fmla="*/ 11963400 w 35433000"/>
              <a:gd name="connsiteY54" fmla="*/ 23926800 h 37947600"/>
              <a:gd name="connsiteX55" fmla="*/ 13258800 w 35433000"/>
              <a:gd name="connsiteY55" fmla="*/ 19050000 h 37947600"/>
              <a:gd name="connsiteX56" fmla="*/ 9982200 w 35433000"/>
              <a:gd name="connsiteY56" fmla="*/ 14630400 h 37947600"/>
              <a:gd name="connsiteX57" fmla="*/ 9753600 w 35433000"/>
              <a:gd name="connsiteY57" fmla="*/ 12801600 h 37947600"/>
              <a:gd name="connsiteX58" fmla="*/ 10515600 w 35433000"/>
              <a:gd name="connsiteY58" fmla="*/ 11811000 h 37947600"/>
              <a:gd name="connsiteX59" fmla="*/ 9906000 w 35433000"/>
              <a:gd name="connsiteY59" fmla="*/ 10591800 h 37947600"/>
              <a:gd name="connsiteX60" fmla="*/ 14325600 w 35433000"/>
              <a:gd name="connsiteY60" fmla="*/ 7391400 h 37947600"/>
              <a:gd name="connsiteX61" fmla="*/ 13563600 w 35433000"/>
              <a:gd name="connsiteY61" fmla="*/ 6934200 h 37947600"/>
              <a:gd name="connsiteX62" fmla="*/ 10439400 w 35433000"/>
              <a:gd name="connsiteY62" fmla="*/ 5486400 h 37947600"/>
              <a:gd name="connsiteX63" fmla="*/ 6096000 w 35433000"/>
              <a:gd name="connsiteY63" fmla="*/ 4191000 h 37947600"/>
              <a:gd name="connsiteX64" fmla="*/ 1219200 w 35433000"/>
              <a:gd name="connsiteY64" fmla="*/ 2209800 h 37947600"/>
              <a:gd name="connsiteX65" fmla="*/ 1371600 w 35433000"/>
              <a:gd name="connsiteY65" fmla="*/ 1828800 h 37947600"/>
              <a:gd name="connsiteX66" fmla="*/ 2514600 w 35433000"/>
              <a:gd name="connsiteY66" fmla="*/ 2209800 h 37947600"/>
              <a:gd name="connsiteX67" fmla="*/ 1828800 w 35433000"/>
              <a:gd name="connsiteY67" fmla="*/ 1371600 h 37947600"/>
              <a:gd name="connsiteX68" fmla="*/ 0 w 35433000"/>
              <a:gd name="connsiteY68" fmla="*/ 1066800 h 37947600"/>
              <a:gd name="connsiteX69" fmla="*/ 1295400 w 35433000"/>
              <a:gd name="connsiteY69" fmla="*/ 914400 h 37947600"/>
              <a:gd name="connsiteX70" fmla="*/ 457200 w 35433000"/>
              <a:gd name="connsiteY70" fmla="*/ 457200 h 37947600"/>
              <a:gd name="connsiteX71" fmla="*/ 0 w 35433000"/>
              <a:gd name="connsiteY71" fmla="*/ 533400 h 37947600"/>
              <a:gd name="connsiteX72" fmla="*/ 152400 w 35433000"/>
              <a:gd name="connsiteY72" fmla="*/ 76200 h 37947600"/>
              <a:gd name="connsiteX73" fmla="*/ 1066800 w 35433000"/>
              <a:gd name="connsiteY73" fmla="*/ 0 h 37947600"/>
              <a:gd name="connsiteX74" fmla="*/ 2895600 w 35433000"/>
              <a:gd name="connsiteY74" fmla="*/ 990600 h 37947600"/>
              <a:gd name="connsiteX75" fmla="*/ 3962400 w 35433000"/>
              <a:gd name="connsiteY75" fmla="*/ 1752600 h 37947600"/>
              <a:gd name="connsiteX76" fmla="*/ 9525000 w 35433000"/>
              <a:gd name="connsiteY76" fmla="*/ 2133600 h 37947600"/>
              <a:gd name="connsiteX77" fmla="*/ 13106400 w 35433000"/>
              <a:gd name="connsiteY77" fmla="*/ 3048000 h 37947600"/>
              <a:gd name="connsiteX78" fmla="*/ 14097000 w 35433000"/>
              <a:gd name="connsiteY78" fmla="*/ 3048000 h 37947600"/>
              <a:gd name="connsiteX79" fmla="*/ 16230600 w 35433000"/>
              <a:gd name="connsiteY79" fmla="*/ 3810000 h 37947600"/>
              <a:gd name="connsiteX80" fmla="*/ 18364200 w 35433000"/>
              <a:gd name="connsiteY80" fmla="*/ 3581400 h 37947600"/>
              <a:gd name="connsiteX81" fmla="*/ 20421600 w 35433000"/>
              <a:gd name="connsiteY81" fmla="*/ 4953000 h 37947600"/>
              <a:gd name="connsiteX82" fmla="*/ 21107400 w 35433000"/>
              <a:gd name="connsiteY82" fmla="*/ 5029200 h 37947600"/>
              <a:gd name="connsiteX83" fmla="*/ 22555200 w 35433000"/>
              <a:gd name="connsiteY83" fmla="*/ 5867400 h 37947600"/>
              <a:gd name="connsiteX84" fmla="*/ 22555200 w 35433000"/>
              <a:gd name="connsiteY84" fmla="*/ 5867400 h 37947600"/>
              <a:gd name="connsiteX0" fmla="*/ 22555200 w 35433000"/>
              <a:gd name="connsiteY0" fmla="*/ 5867400 h 37947600"/>
              <a:gd name="connsiteX1" fmla="*/ 25450800 w 35433000"/>
              <a:gd name="connsiteY1" fmla="*/ 4191000 h 37947600"/>
              <a:gd name="connsiteX2" fmla="*/ 27508200 w 35433000"/>
              <a:gd name="connsiteY2" fmla="*/ 5029200 h 37947600"/>
              <a:gd name="connsiteX3" fmla="*/ 25908000 w 35433000"/>
              <a:gd name="connsiteY3" fmla="*/ 9525000 h 37947600"/>
              <a:gd name="connsiteX4" fmla="*/ 26746200 w 35433000"/>
              <a:gd name="connsiteY4" fmla="*/ 11201400 h 37947600"/>
              <a:gd name="connsiteX5" fmla="*/ 26746200 w 35433000"/>
              <a:gd name="connsiteY5" fmla="*/ 12192000 h 37947600"/>
              <a:gd name="connsiteX6" fmla="*/ 27584400 w 35433000"/>
              <a:gd name="connsiteY6" fmla="*/ 14478000 h 37947600"/>
              <a:gd name="connsiteX7" fmla="*/ 27965400 w 35433000"/>
              <a:gd name="connsiteY7" fmla="*/ 15392400 h 37947600"/>
              <a:gd name="connsiteX8" fmla="*/ 29337000 w 35433000"/>
              <a:gd name="connsiteY8" fmla="*/ 16916400 h 37947600"/>
              <a:gd name="connsiteX9" fmla="*/ 30861000 w 35433000"/>
              <a:gd name="connsiteY9" fmla="*/ 20193000 h 37947600"/>
              <a:gd name="connsiteX10" fmla="*/ 32232600 w 35433000"/>
              <a:gd name="connsiteY10" fmla="*/ 21869400 h 37947600"/>
              <a:gd name="connsiteX11" fmla="*/ 35433000 w 35433000"/>
              <a:gd name="connsiteY11" fmla="*/ 22326600 h 37947600"/>
              <a:gd name="connsiteX12" fmla="*/ 35204400 w 35433000"/>
              <a:gd name="connsiteY12" fmla="*/ 23088600 h 37947600"/>
              <a:gd name="connsiteX13" fmla="*/ 32232600 w 35433000"/>
              <a:gd name="connsiteY13" fmla="*/ 22783800 h 37947600"/>
              <a:gd name="connsiteX14" fmla="*/ 33451800 w 35433000"/>
              <a:gd name="connsiteY14" fmla="*/ 23774400 h 37947600"/>
              <a:gd name="connsiteX15" fmla="*/ 33223200 w 35433000"/>
              <a:gd name="connsiteY15" fmla="*/ 24079200 h 37947600"/>
              <a:gd name="connsiteX16" fmla="*/ 31927800 w 35433000"/>
              <a:gd name="connsiteY16" fmla="*/ 23469600 h 37947600"/>
              <a:gd name="connsiteX17" fmla="*/ 30861000 w 35433000"/>
              <a:gd name="connsiteY17" fmla="*/ 23164800 h 37947600"/>
              <a:gd name="connsiteX18" fmla="*/ 23393400 w 35433000"/>
              <a:gd name="connsiteY18" fmla="*/ 14325600 h 37947600"/>
              <a:gd name="connsiteX19" fmla="*/ 22250400 w 35433000"/>
              <a:gd name="connsiteY19" fmla="*/ 14020800 h 37947600"/>
              <a:gd name="connsiteX20" fmla="*/ 19659600 w 35433000"/>
              <a:gd name="connsiteY20" fmla="*/ 14554200 h 37947600"/>
              <a:gd name="connsiteX21" fmla="*/ 18669000 w 35433000"/>
              <a:gd name="connsiteY21" fmla="*/ 16078200 h 37947600"/>
              <a:gd name="connsiteX22" fmla="*/ 19354800 w 35433000"/>
              <a:gd name="connsiteY22" fmla="*/ 17907000 h 37947600"/>
              <a:gd name="connsiteX23" fmla="*/ 19431000 w 35433000"/>
              <a:gd name="connsiteY23" fmla="*/ 21640800 h 37947600"/>
              <a:gd name="connsiteX24" fmla="*/ 19964400 w 35433000"/>
              <a:gd name="connsiteY24" fmla="*/ 22936200 h 37947600"/>
              <a:gd name="connsiteX25" fmla="*/ 18440400 w 35433000"/>
              <a:gd name="connsiteY25" fmla="*/ 29108400 h 37947600"/>
              <a:gd name="connsiteX26" fmla="*/ 18440400 w 35433000"/>
              <a:gd name="connsiteY26" fmla="*/ 29870400 h 37947600"/>
              <a:gd name="connsiteX27" fmla="*/ 17297400 w 35433000"/>
              <a:gd name="connsiteY27" fmla="*/ 32080200 h 37947600"/>
              <a:gd name="connsiteX28" fmla="*/ 17907000 w 35433000"/>
              <a:gd name="connsiteY28" fmla="*/ 32766000 h 37947600"/>
              <a:gd name="connsiteX29" fmla="*/ 16992600 w 35433000"/>
              <a:gd name="connsiteY29" fmla="*/ 34747200 h 37947600"/>
              <a:gd name="connsiteX30" fmla="*/ 18592800 w 35433000"/>
              <a:gd name="connsiteY30" fmla="*/ 37185600 h 37947600"/>
              <a:gd name="connsiteX31" fmla="*/ 17754600 w 35433000"/>
              <a:gd name="connsiteY31" fmla="*/ 37566600 h 37947600"/>
              <a:gd name="connsiteX32" fmla="*/ 17068800 w 35433000"/>
              <a:gd name="connsiteY32" fmla="*/ 37947600 h 37947600"/>
              <a:gd name="connsiteX33" fmla="*/ 16306800 w 35433000"/>
              <a:gd name="connsiteY33" fmla="*/ 37719000 h 37947600"/>
              <a:gd name="connsiteX34" fmla="*/ 16002000 w 35433000"/>
              <a:gd name="connsiteY34" fmla="*/ 37719000 h 37947600"/>
              <a:gd name="connsiteX35" fmla="*/ 15163800 w 35433000"/>
              <a:gd name="connsiteY35" fmla="*/ 36499800 h 37947600"/>
              <a:gd name="connsiteX36" fmla="*/ 14173200 w 35433000"/>
              <a:gd name="connsiteY36" fmla="*/ 36423600 h 37947600"/>
              <a:gd name="connsiteX37" fmla="*/ 13944600 w 35433000"/>
              <a:gd name="connsiteY37" fmla="*/ 35890200 h 37947600"/>
              <a:gd name="connsiteX38" fmla="*/ 14478000 w 35433000"/>
              <a:gd name="connsiteY38" fmla="*/ 34213800 h 37947600"/>
              <a:gd name="connsiteX39" fmla="*/ 13868400 w 35433000"/>
              <a:gd name="connsiteY39" fmla="*/ 33680400 h 37947600"/>
              <a:gd name="connsiteX40" fmla="*/ 14782800 w 35433000"/>
              <a:gd name="connsiteY40" fmla="*/ 28651200 h 37947600"/>
              <a:gd name="connsiteX41" fmla="*/ 14630400 w 35433000"/>
              <a:gd name="connsiteY41" fmla="*/ 28041600 h 37947600"/>
              <a:gd name="connsiteX42" fmla="*/ 14935200 w 35433000"/>
              <a:gd name="connsiteY42" fmla="*/ 25450800 h 37947600"/>
              <a:gd name="connsiteX43" fmla="*/ 14325600 w 35433000"/>
              <a:gd name="connsiteY43" fmla="*/ 27432000 h 37947600"/>
              <a:gd name="connsiteX44" fmla="*/ 13716000 w 35433000"/>
              <a:gd name="connsiteY44" fmla="*/ 28575000 h 37947600"/>
              <a:gd name="connsiteX45" fmla="*/ 13944600 w 35433000"/>
              <a:gd name="connsiteY45" fmla="*/ 30022800 h 37947600"/>
              <a:gd name="connsiteX46" fmla="*/ 13944600 w 35433000"/>
              <a:gd name="connsiteY46" fmla="*/ 30556200 h 37947600"/>
              <a:gd name="connsiteX47" fmla="*/ 12877800 w 35433000"/>
              <a:gd name="connsiteY47" fmla="*/ 30937200 h 37947600"/>
              <a:gd name="connsiteX48" fmla="*/ 12115800 w 35433000"/>
              <a:gd name="connsiteY48" fmla="*/ 30784800 h 37947600"/>
              <a:gd name="connsiteX49" fmla="*/ 10591800 w 35433000"/>
              <a:gd name="connsiteY49" fmla="*/ 29337000 h 37947600"/>
              <a:gd name="connsiteX50" fmla="*/ 10972800 w 35433000"/>
              <a:gd name="connsiteY50" fmla="*/ 28956000 h 37947600"/>
              <a:gd name="connsiteX51" fmla="*/ 10439400 w 35433000"/>
              <a:gd name="connsiteY51" fmla="*/ 28422600 h 37947600"/>
              <a:gd name="connsiteX52" fmla="*/ 11353800 w 35433000"/>
              <a:gd name="connsiteY52" fmla="*/ 25374600 h 37947600"/>
              <a:gd name="connsiteX53" fmla="*/ 11963400 w 35433000"/>
              <a:gd name="connsiteY53" fmla="*/ 24917400 h 37947600"/>
              <a:gd name="connsiteX54" fmla="*/ 11963400 w 35433000"/>
              <a:gd name="connsiteY54" fmla="*/ 23926800 h 37947600"/>
              <a:gd name="connsiteX55" fmla="*/ 13258800 w 35433000"/>
              <a:gd name="connsiteY55" fmla="*/ 19050000 h 37947600"/>
              <a:gd name="connsiteX56" fmla="*/ 9982200 w 35433000"/>
              <a:gd name="connsiteY56" fmla="*/ 14630400 h 37947600"/>
              <a:gd name="connsiteX57" fmla="*/ 9753600 w 35433000"/>
              <a:gd name="connsiteY57" fmla="*/ 12801600 h 37947600"/>
              <a:gd name="connsiteX58" fmla="*/ 10515600 w 35433000"/>
              <a:gd name="connsiteY58" fmla="*/ 11811000 h 37947600"/>
              <a:gd name="connsiteX59" fmla="*/ 9906000 w 35433000"/>
              <a:gd name="connsiteY59" fmla="*/ 10591800 h 37947600"/>
              <a:gd name="connsiteX60" fmla="*/ 14325600 w 35433000"/>
              <a:gd name="connsiteY60" fmla="*/ 7391400 h 37947600"/>
              <a:gd name="connsiteX61" fmla="*/ 13563600 w 35433000"/>
              <a:gd name="connsiteY61" fmla="*/ 6934200 h 37947600"/>
              <a:gd name="connsiteX62" fmla="*/ 10439400 w 35433000"/>
              <a:gd name="connsiteY62" fmla="*/ 5486400 h 37947600"/>
              <a:gd name="connsiteX63" fmla="*/ 6096000 w 35433000"/>
              <a:gd name="connsiteY63" fmla="*/ 4191000 h 37947600"/>
              <a:gd name="connsiteX64" fmla="*/ 1219200 w 35433000"/>
              <a:gd name="connsiteY64" fmla="*/ 2209800 h 37947600"/>
              <a:gd name="connsiteX65" fmla="*/ 1371600 w 35433000"/>
              <a:gd name="connsiteY65" fmla="*/ 1828800 h 37947600"/>
              <a:gd name="connsiteX66" fmla="*/ 2514600 w 35433000"/>
              <a:gd name="connsiteY66" fmla="*/ 2209800 h 37947600"/>
              <a:gd name="connsiteX67" fmla="*/ 1828800 w 35433000"/>
              <a:gd name="connsiteY67" fmla="*/ 1371600 h 37947600"/>
              <a:gd name="connsiteX68" fmla="*/ 0 w 35433000"/>
              <a:gd name="connsiteY68" fmla="*/ 1066800 h 37947600"/>
              <a:gd name="connsiteX69" fmla="*/ 1295400 w 35433000"/>
              <a:gd name="connsiteY69" fmla="*/ 914400 h 37947600"/>
              <a:gd name="connsiteX70" fmla="*/ 457200 w 35433000"/>
              <a:gd name="connsiteY70" fmla="*/ 457200 h 37947600"/>
              <a:gd name="connsiteX71" fmla="*/ 0 w 35433000"/>
              <a:gd name="connsiteY71" fmla="*/ 533400 h 37947600"/>
              <a:gd name="connsiteX72" fmla="*/ 152400 w 35433000"/>
              <a:gd name="connsiteY72" fmla="*/ 76200 h 37947600"/>
              <a:gd name="connsiteX73" fmla="*/ 1066800 w 35433000"/>
              <a:gd name="connsiteY73" fmla="*/ 0 h 37947600"/>
              <a:gd name="connsiteX74" fmla="*/ 2895600 w 35433000"/>
              <a:gd name="connsiteY74" fmla="*/ 990600 h 37947600"/>
              <a:gd name="connsiteX75" fmla="*/ 3962400 w 35433000"/>
              <a:gd name="connsiteY75" fmla="*/ 1752600 h 37947600"/>
              <a:gd name="connsiteX76" fmla="*/ 9525000 w 35433000"/>
              <a:gd name="connsiteY76" fmla="*/ 2133600 h 37947600"/>
              <a:gd name="connsiteX77" fmla="*/ 13106400 w 35433000"/>
              <a:gd name="connsiteY77" fmla="*/ 3048000 h 37947600"/>
              <a:gd name="connsiteX78" fmla="*/ 14097000 w 35433000"/>
              <a:gd name="connsiteY78" fmla="*/ 3048000 h 37947600"/>
              <a:gd name="connsiteX79" fmla="*/ 16230600 w 35433000"/>
              <a:gd name="connsiteY79" fmla="*/ 3810000 h 37947600"/>
              <a:gd name="connsiteX80" fmla="*/ 18364200 w 35433000"/>
              <a:gd name="connsiteY80" fmla="*/ 3581400 h 37947600"/>
              <a:gd name="connsiteX81" fmla="*/ 20421600 w 35433000"/>
              <a:gd name="connsiteY81" fmla="*/ 4953000 h 37947600"/>
              <a:gd name="connsiteX82" fmla="*/ 21107400 w 35433000"/>
              <a:gd name="connsiteY82" fmla="*/ 5029200 h 37947600"/>
              <a:gd name="connsiteX83" fmla="*/ 22555200 w 35433000"/>
              <a:gd name="connsiteY83" fmla="*/ 5867400 h 37947600"/>
              <a:gd name="connsiteX84" fmla="*/ 22555200 w 35433000"/>
              <a:gd name="connsiteY84" fmla="*/ 5867400 h 37947600"/>
              <a:gd name="connsiteX0" fmla="*/ 22555200 w 35433000"/>
              <a:gd name="connsiteY0" fmla="*/ 5867400 h 37947600"/>
              <a:gd name="connsiteX1" fmla="*/ 25450800 w 35433000"/>
              <a:gd name="connsiteY1" fmla="*/ 4191000 h 37947600"/>
              <a:gd name="connsiteX2" fmla="*/ 27508200 w 35433000"/>
              <a:gd name="connsiteY2" fmla="*/ 5029200 h 37947600"/>
              <a:gd name="connsiteX3" fmla="*/ 25908000 w 35433000"/>
              <a:gd name="connsiteY3" fmla="*/ 9525000 h 37947600"/>
              <a:gd name="connsiteX4" fmla="*/ 26746200 w 35433000"/>
              <a:gd name="connsiteY4" fmla="*/ 11201400 h 37947600"/>
              <a:gd name="connsiteX5" fmla="*/ 26746200 w 35433000"/>
              <a:gd name="connsiteY5" fmla="*/ 12192000 h 37947600"/>
              <a:gd name="connsiteX6" fmla="*/ 27584400 w 35433000"/>
              <a:gd name="connsiteY6" fmla="*/ 14478000 h 37947600"/>
              <a:gd name="connsiteX7" fmla="*/ 27965400 w 35433000"/>
              <a:gd name="connsiteY7" fmla="*/ 15392400 h 37947600"/>
              <a:gd name="connsiteX8" fmla="*/ 29337000 w 35433000"/>
              <a:gd name="connsiteY8" fmla="*/ 16916400 h 37947600"/>
              <a:gd name="connsiteX9" fmla="*/ 30861000 w 35433000"/>
              <a:gd name="connsiteY9" fmla="*/ 20193000 h 37947600"/>
              <a:gd name="connsiteX10" fmla="*/ 32232600 w 35433000"/>
              <a:gd name="connsiteY10" fmla="*/ 21869400 h 37947600"/>
              <a:gd name="connsiteX11" fmla="*/ 35433000 w 35433000"/>
              <a:gd name="connsiteY11" fmla="*/ 22326600 h 37947600"/>
              <a:gd name="connsiteX12" fmla="*/ 35204400 w 35433000"/>
              <a:gd name="connsiteY12" fmla="*/ 23088600 h 37947600"/>
              <a:gd name="connsiteX13" fmla="*/ 32232600 w 35433000"/>
              <a:gd name="connsiteY13" fmla="*/ 22783800 h 37947600"/>
              <a:gd name="connsiteX14" fmla="*/ 33451800 w 35433000"/>
              <a:gd name="connsiteY14" fmla="*/ 23774400 h 37947600"/>
              <a:gd name="connsiteX15" fmla="*/ 33223200 w 35433000"/>
              <a:gd name="connsiteY15" fmla="*/ 24079200 h 37947600"/>
              <a:gd name="connsiteX16" fmla="*/ 31927800 w 35433000"/>
              <a:gd name="connsiteY16" fmla="*/ 23469600 h 37947600"/>
              <a:gd name="connsiteX17" fmla="*/ 30861000 w 35433000"/>
              <a:gd name="connsiteY17" fmla="*/ 23164800 h 37947600"/>
              <a:gd name="connsiteX18" fmla="*/ 23393400 w 35433000"/>
              <a:gd name="connsiteY18" fmla="*/ 14325600 h 37947600"/>
              <a:gd name="connsiteX19" fmla="*/ 22250400 w 35433000"/>
              <a:gd name="connsiteY19" fmla="*/ 14020800 h 37947600"/>
              <a:gd name="connsiteX20" fmla="*/ 19659600 w 35433000"/>
              <a:gd name="connsiteY20" fmla="*/ 14554200 h 37947600"/>
              <a:gd name="connsiteX21" fmla="*/ 18669000 w 35433000"/>
              <a:gd name="connsiteY21" fmla="*/ 16078200 h 37947600"/>
              <a:gd name="connsiteX22" fmla="*/ 19354800 w 35433000"/>
              <a:gd name="connsiteY22" fmla="*/ 17907000 h 37947600"/>
              <a:gd name="connsiteX23" fmla="*/ 19431000 w 35433000"/>
              <a:gd name="connsiteY23" fmla="*/ 21640800 h 37947600"/>
              <a:gd name="connsiteX24" fmla="*/ 19964400 w 35433000"/>
              <a:gd name="connsiteY24" fmla="*/ 22936200 h 37947600"/>
              <a:gd name="connsiteX25" fmla="*/ 18440400 w 35433000"/>
              <a:gd name="connsiteY25" fmla="*/ 29108400 h 37947600"/>
              <a:gd name="connsiteX26" fmla="*/ 18440400 w 35433000"/>
              <a:gd name="connsiteY26" fmla="*/ 29870400 h 37947600"/>
              <a:gd name="connsiteX27" fmla="*/ 17297400 w 35433000"/>
              <a:gd name="connsiteY27" fmla="*/ 32080200 h 37947600"/>
              <a:gd name="connsiteX28" fmla="*/ 17907000 w 35433000"/>
              <a:gd name="connsiteY28" fmla="*/ 32766000 h 37947600"/>
              <a:gd name="connsiteX29" fmla="*/ 16992600 w 35433000"/>
              <a:gd name="connsiteY29" fmla="*/ 34747200 h 37947600"/>
              <a:gd name="connsiteX30" fmla="*/ 18592800 w 35433000"/>
              <a:gd name="connsiteY30" fmla="*/ 37185600 h 37947600"/>
              <a:gd name="connsiteX31" fmla="*/ 17754600 w 35433000"/>
              <a:gd name="connsiteY31" fmla="*/ 37566600 h 37947600"/>
              <a:gd name="connsiteX32" fmla="*/ 17068800 w 35433000"/>
              <a:gd name="connsiteY32" fmla="*/ 37947600 h 37947600"/>
              <a:gd name="connsiteX33" fmla="*/ 16306800 w 35433000"/>
              <a:gd name="connsiteY33" fmla="*/ 37719000 h 37947600"/>
              <a:gd name="connsiteX34" fmla="*/ 16002000 w 35433000"/>
              <a:gd name="connsiteY34" fmla="*/ 37719000 h 37947600"/>
              <a:gd name="connsiteX35" fmla="*/ 15163800 w 35433000"/>
              <a:gd name="connsiteY35" fmla="*/ 36499800 h 37947600"/>
              <a:gd name="connsiteX36" fmla="*/ 14173200 w 35433000"/>
              <a:gd name="connsiteY36" fmla="*/ 36423600 h 37947600"/>
              <a:gd name="connsiteX37" fmla="*/ 13944600 w 35433000"/>
              <a:gd name="connsiteY37" fmla="*/ 35890200 h 37947600"/>
              <a:gd name="connsiteX38" fmla="*/ 14478000 w 35433000"/>
              <a:gd name="connsiteY38" fmla="*/ 34213800 h 37947600"/>
              <a:gd name="connsiteX39" fmla="*/ 13868400 w 35433000"/>
              <a:gd name="connsiteY39" fmla="*/ 33680400 h 37947600"/>
              <a:gd name="connsiteX40" fmla="*/ 14782800 w 35433000"/>
              <a:gd name="connsiteY40" fmla="*/ 28651200 h 37947600"/>
              <a:gd name="connsiteX41" fmla="*/ 14630400 w 35433000"/>
              <a:gd name="connsiteY41" fmla="*/ 28041600 h 37947600"/>
              <a:gd name="connsiteX42" fmla="*/ 14935200 w 35433000"/>
              <a:gd name="connsiteY42" fmla="*/ 25450800 h 37947600"/>
              <a:gd name="connsiteX43" fmla="*/ 14325600 w 35433000"/>
              <a:gd name="connsiteY43" fmla="*/ 27432000 h 37947600"/>
              <a:gd name="connsiteX44" fmla="*/ 13716000 w 35433000"/>
              <a:gd name="connsiteY44" fmla="*/ 28575000 h 37947600"/>
              <a:gd name="connsiteX45" fmla="*/ 13944600 w 35433000"/>
              <a:gd name="connsiteY45" fmla="*/ 30022800 h 37947600"/>
              <a:gd name="connsiteX46" fmla="*/ 13944600 w 35433000"/>
              <a:gd name="connsiteY46" fmla="*/ 30556200 h 37947600"/>
              <a:gd name="connsiteX47" fmla="*/ 12877800 w 35433000"/>
              <a:gd name="connsiteY47" fmla="*/ 30937200 h 37947600"/>
              <a:gd name="connsiteX48" fmla="*/ 12115800 w 35433000"/>
              <a:gd name="connsiteY48" fmla="*/ 30784800 h 37947600"/>
              <a:gd name="connsiteX49" fmla="*/ 10591800 w 35433000"/>
              <a:gd name="connsiteY49" fmla="*/ 29337000 h 37947600"/>
              <a:gd name="connsiteX50" fmla="*/ 10972800 w 35433000"/>
              <a:gd name="connsiteY50" fmla="*/ 28956000 h 37947600"/>
              <a:gd name="connsiteX51" fmla="*/ 10439400 w 35433000"/>
              <a:gd name="connsiteY51" fmla="*/ 28422600 h 37947600"/>
              <a:gd name="connsiteX52" fmla="*/ 11353800 w 35433000"/>
              <a:gd name="connsiteY52" fmla="*/ 25374600 h 37947600"/>
              <a:gd name="connsiteX53" fmla="*/ 11963400 w 35433000"/>
              <a:gd name="connsiteY53" fmla="*/ 24917400 h 37947600"/>
              <a:gd name="connsiteX54" fmla="*/ 11963400 w 35433000"/>
              <a:gd name="connsiteY54" fmla="*/ 23926800 h 37947600"/>
              <a:gd name="connsiteX55" fmla="*/ 13258800 w 35433000"/>
              <a:gd name="connsiteY55" fmla="*/ 19050000 h 37947600"/>
              <a:gd name="connsiteX56" fmla="*/ 9982200 w 35433000"/>
              <a:gd name="connsiteY56" fmla="*/ 14630400 h 37947600"/>
              <a:gd name="connsiteX57" fmla="*/ 9753600 w 35433000"/>
              <a:gd name="connsiteY57" fmla="*/ 12801600 h 37947600"/>
              <a:gd name="connsiteX58" fmla="*/ 10515600 w 35433000"/>
              <a:gd name="connsiteY58" fmla="*/ 11811000 h 37947600"/>
              <a:gd name="connsiteX59" fmla="*/ 9906000 w 35433000"/>
              <a:gd name="connsiteY59" fmla="*/ 10591800 h 37947600"/>
              <a:gd name="connsiteX60" fmla="*/ 14325600 w 35433000"/>
              <a:gd name="connsiteY60" fmla="*/ 7391400 h 37947600"/>
              <a:gd name="connsiteX61" fmla="*/ 13563600 w 35433000"/>
              <a:gd name="connsiteY61" fmla="*/ 6934200 h 37947600"/>
              <a:gd name="connsiteX62" fmla="*/ 10439400 w 35433000"/>
              <a:gd name="connsiteY62" fmla="*/ 5486400 h 37947600"/>
              <a:gd name="connsiteX63" fmla="*/ 6096000 w 35433000"/>
              <a:gd name="connsiteY63" fmla="*/ 4191000 h 37947600"/>
              <a:gd name="connsiteX64" fmla="*/ 1219200 w 35433000"/>
              <a:gd name="connsiteY64" fmla="*/ 2209800 h 37947600"/>
              <a:gd name="connsiteX65" fmla="*/ 1371600 w 35433000"/>
              <a:gd name="connsiteY65" fmla="*/ 1828800 h 37947600"/>
              <a:gd name="connsiteX66" fmla="*/ 2514600 w 35433000"/>
              <a:gd name="connsiteY66" fmla="*/ 2209800 h 37947600"/>
              <a:gd name="connsiteX67" fmla="*/ 1828800 w 35433000"/>
              <a:gd name="connsiteY67" fmla="*/ 1371600 h 37947600"/>
              <a:gd name="connsiteX68" fmla="*/ 0 w 35433000"/>
              <a:gd name="connsiteY68" fmla="*/ 1066800 h 37947600"/>
              <a:gd name="connsiteX69" fmla="*/ 1295400 w 35433000"/>
              <a:gd name="connsiteY69" fmla="*/ 914400 h 37947600"/>
              <a:gd name="connsiteX70" fmla="*/ 457200 w 35433000"/>
              <a:gd name="connsiteY70" fmla="*/ 457200 h 37947600"/>
              <a:gd name="connsiteX71" fmla="*/ 0 w 35433000"/>
              <a:gd name="connsiteY71" fmla="*/ 533400 h 37947600"/>
              <a:gd name="connsiteX72" fmla="*/ 152400 w 35433000"/>
              <a:gd name="connsiteY72" fmla="*/ 76200 h 37947600"/>
              <a:gd name="connsiteX73" fmla="*/ 1066800 w 35433000"/>
              <a:gd name="connsiteY73" fmla="*/ 0 h 37947600"/>
              <a:gd name="connsiteX74" fmla="*/ 2895600 w 35433000"/>
              <a:gd name="connsiteY74" fmla="*/ 990600 h 37947600"/>
              <a:gd name="connsiteX75" fmla="*/ 3962400 w 35433000"/>
              <a:gd name="connsiteY75" fmla="*/ 1752600 h 37947600"/>
              <a:gd name="connsiteX76" fmla="*/ 9525000 w 35433000"/>
              <a:gd name="connsiteY76" fmla="*/ 2133600 h 37947600"/>
              <a:gd name="connsiteX77" fmla="*/ 13106400 w 35433000"/>
              <a:gd name="connsiteY77" fmla="*/ 3048000 h 37947600"/>
              <a:gd name="connsiteX78" fmla="*/ 14097000 w 35433000"/>
              <a:gd name="connsiteY78" fmla="*/ 3048000 h 37947600"/>
              <a:gd name="connsiteX79" fmla="*/ 16230600 w 35433000"/>
              <a:gd name="connsiteY79" fmla="*/ 3810000 h 37947600"/>
              <a:gd name="connsiteX80" fmla="*/ 18364200 w 35433000"/>
              <a:gd name="connsiteY80" fmla="*/ 3581400 h 37947600"/>
              <a:gd name="connsiteX81" fmla="*/ 20421600 w 35433000"/>
              <a:gd name="connsiteY81" fmla="*/ 4953000 h 37947600"/>
              <a:gd name="connsiteX82" fmla="*/ 21107400 w 35433000"/>
              <a:gd name="connsiteY82" fmla="*/ 5029200 h 37947600"/>
              <a:gd name="connsiteX83" fmla="*/ 22555200 w 35433000"/>
              <a:gd name="connsiteY83" fmla="*/ 5867400 h 37947600"/>
              <a:gd name="connsiteX84" fmla="*/ 22555200 w 35433000"/>
              <a:gd name="connsiteY84" fmla="*/ 5867400 h 37947600"/>
              <a:gd name="connsiteX0" fmla="*/ 22555200 w 35433000"/>
              <a:gd name="connsiteY0" fmla="*/ 5867400 h 37947600"/>
              <a:gd name="connsiteX1" fmla="*/ 25450800 w 35433000"/>
              <a:gd name="connsiteY1" fmla="*/ 4191000 h 37947600"/>
              <a:gd name="connsiteX2" fmla="*/ 27508200 w 35433000"/>
              <a:gd name="connsiteY2" fmla="*/ 5029200 h 37947600"/>
              <a:gd name="connsiteX3" fmla="*/ 25908000 w 35433000"/>
              <a:gd name="connsiteY3" fmla="*/ 9525000 h 37947600"/>
              <a:gd name="connsiteX4" fmla="*/ 26746200 w 35433000"/>
              <a:gd name="connsiteY4" fmla="*/ 11201400 h 37947600"/>
              <a:gd name="connsiteX5" fmla="*/ 26746200 w 35433000"/>
              <a:gd name="connsiteY5" fmla="*/ 12192000 h 37947600"/>
              <a:gd name="connsiteX6" fmla="*/ 27584400 w 35433000"/>
              <a:gd name="connsiteY6" fmla="*/ 14478000 h 37947600"/>
              <a:gd name="connsiteX7" fmla="*/ 27965400 w 35433000"/>
              <a:gd name="connsiteY7" fmla="*/ 15392400 h 37947600"/>
              <a:gd name="connsiteX8" fmla="*/ 29337000 w 35433000"/>
              <a:gd name="connsiteY8" fmla="*/ 16916400 h 37947600"/>
              <a:gd name="connsiteX9" fmla="*/ 30861000 w 35433000"/>
              <a:gd name="connsiteY9" fmla="*/ 20193000 h 37947600"/>
              <a:gd name="connsiteX10" fmla="*/ 32232600 w 35433000"/>
              <a:gd name="connsiteY10" fmla="*/ 21869400 h 37947600"/>
              <a:gd name="connsiteX11" fmla="*/ 35433000 w 35433000"/>
              <a:gd name="connsiteY11" fmla="*/ 22326600 h 37947600"/>
              <a:gd name="connsiteX12" fmla="*/ 35204400 w 35433000"/>
              <a:gd name="connsiteY12" fmla="*/ 23088600 h 37947600"/>
              <a:gd name="connsiteX13" fmla="*/ 32232600 w 35433000"/>
              <a:gd name="connsiteY13" fmla="*/ 22783800 h 37947600"/>
              <a:gd name="connsiteX14" fmla="*/ 33451800 w 35433000"/>
              <a:gd name="connsiteY14" fmla="*/ 23774400 h 37947600"/>
              <a:gd name="connsiteX15" fmla="*/ 33223200 w 35433000"/>
              <a:gd name="connsiteY15" fmla="*/ 24079200 h 37947600"/>
              <a:gd name="connsiteX16" fmla="*/ 31927800 w 35433000"/>
              <a:gd name="connsiteY16" fmla="*/ 23469600 h 37947600"/>
              <a:gd name="connsiteX17" fmla="*/ 30861000 w 35433000"/>
              <a:gd name="connsiteY17" fmla="*/ 23164800 h 37947600"/>
              <a:gd name="connsiteX18" fmla="*/ 23393400 w 35433000"/>
              <a:gd name="connsiteY18" fmla="*/ 14325600 h 37947600"/>
              <a:gd name="connsiteX19" fmla="*/ 22250400 w 35433000"/>
              <a:gd name="connsiteY19" fmla="*/ 14020800 h 37947600"/>
              <a:gd name="connsiteX20" fmla="*/ 19659600 w 35433000"/>
              <a:gd name="connsiteY20" fmla="*/ 14554200 h 37947600"/>
              <a:gd name="connsiteX21" fmla="*/ 18669000 w 35433000"/>
              <a:gd name="connsiteY21" fmla="*/ 16078200 h 37947600"/>
              <a:gd name="connsiteX22" fmla="*/ 19354800 w 35433000"/>
              <a:gd name="connsiteY22" fmla="*/ 17907000 h 37947600"/>
              <a:gd name="connsiteX23" fmla="*/ 19431000 w 35433000"/>
              <a:gd name="connsiteY23" fmla="*/ 21640800 h 37947600"/>
              <a:gd name="connsiteX24" fmla="*/ 19964400 w 35433000"/>
              <a:gd name="connsiteY24" fmla="*/ 22936200 h 37947600"/>
              <a:gd name="connsiteX25" fmla="*/ 18440400 w 35433000"/>
              <a:gd name="connsiteY25" fmla="*/ 29108400 h 37947600"/>
              <a:gd name="connsiteX26" fmla="*/ 18440400 w 35433000"/>
              <a:gd name="connsiteY26" fmla="*/ 29870400 h 37947600"/>
              <a:gd name="connsiteX27" fmla="*/ 17297400 w 35433000"/>
              <a:gd name="connsiteY27" fmla="*/ 32080200 h 37947600"/>
              <a:gd name="connsiteX28" fmla="*/ 17907000 w 35433000"/>
              <a:gd name="connsiteY28" fmla="*/ 32766000 h 37947600"/>
              <a:gd name="connsiteX29" fmla="*/ 16992600 w 35433000"/>
              <a:gd name="connsiteY29" fmla="*/ 34747200 h 37947600"/>
              <a:gd name="connsiteX30" fmla="*/ 18592800 w 35433000"/>
              <a:gd name="connsiteY30" fmla="*/ 37185600 h 37947600"/>
              <a:gd name="connsiteX31" fmla="*/ 17754600 w 35433000"/>
              <a:gd name="connsiteY31" fmla="*/ 37566600 h 37947600"/>
              <a:gd name="connsiteX32" fmla="*/ 17068800 w 35433000"/>
              <a:gd name="connsiteY32" fmla="*/ 37947600 h 37947600"/>
              <a:gd name="connsiteX33" fmla="*/ 16306800 w 35433000"/>
              <a:gd name="connsiteY33" fmla="*/ 37719000 h 37947600"/>
              <a:gd name="connsiteX34" fmla="*/ 16002000 w 35433000"/>
              <a:gd name="connsiteY34" fmla="*/ 37719000 h 37947600"/>
              <a:gd name="connsiteX35" fmla="*/ 15163800 w 35433000"/>
              <a:gd name="connsiteY35" fmla="*/ 36499800 h 37947600"/>
              <a:gd name="connsiteX36" fmla="*/ 14173200 w 35433000"/>
              <a:gd name="connsiteY36" fmla="*/ 36423600 h 37947600"/>
              <a:gd name="connsiteX37" fmla="*/ 13944600 w 35433000"/>
              <a:gd name="connsiteY37" fmla="*/ 35890200 h 37947600"/>
              <a:gd name="connsiteX38" fmla="*/ 14478000 w 35433000"/>
              <a:gd name="connsiteY38" fmla="*/ 34213800 h 37947600"/>
              <a:gd name="connsiteX39" fmla="*/ 13868400 w 35433000"/>
              <a:gd name="connsiteY39" fmla="*/ 33680400 h 37947600"/>
              <a:gd name="connsiteX40" fmla="*/ 14782800 w 35433000"/>
              <a:gd name="connsiteY40" fmla="*/ 28651200 h 37947600"/>
              <a:gd name="connsiteX41" fmla="*/ 14630400 w 35433000"/>
              <a:gd name="connsiteY41" fmla="*/ 28041600 h 37947600"/>
              <a:gd name="connsiteX42" fmla="*/ 14935200 w 35433000"/>
              <a:gd name="connsiteY42" fmla="*/ 25450800 h 37947600"/>
              <a:gd name="connsiteX43" fmla="*/ 14325600 w 35433000"/>
              <a:gd name="connsiteY43" fmla="*/ 27432000 h 37947600"/>
              <a:gd name="connsiteX44" fmla="*/ 13716000 w 35433000"/>
              <a:gd name="connsiteY44" fmla="*/ 28575000 h 37947600"/>
              <a:gd name="connsiteX45" fmla="*/ 13944600 w 35433000"/>
              <a:gd name="connsiteY45" fmla="*/ 30022800 h 37947600"/>
              <a:gd name="connsiteX46" fmla="*/ 13944600 w 35433000"/>
              <a:gd name="connsiteY46" fmla="*/ 30556200 h 37947600"/>
              <a:gd name="connsiteX47" fmla="*/ 12877800 w 35433000"/>
              <a:gd name="connsiteY47" fmla="*/ 30937200 h 37947600"/>
              <a:gd name="connsiteX48" fmla="*/ 12115800 w 35433000"/>
              <a:gd name="connsiteY48" fmla="*/ 30784800 h 37947600"/>
              <a:gd name="connsiteX49" fmla="*/ 10591800 w 35433000"/>
              <a:gd name="connsiteY49" fmla="*/ 29337000 h 37947600"/>
              <a:gd name="connsiteX50" fmla="*/ 10972800 w 35433000"/>
              <a:gd name="connsiteY50" fmla="*/ 28956000 h 37947600"/>
              <a:gd name="connsiteX51" fmla="*/ 10439400 w 35433000"/>
              <a:gd name="connsiteY51" fmla="*/ 28422600 h 37947600"/>
              <a:gd name="connsiteX52" fmla="*/ 11353800 w 35433000"/>
              <a:gd name="connsiteY52" fmla="*/ 25374600 h 37947600"/>
              <a:gd name="connsiteX53" fmla="*/ 11963400 w 35433000"/>
              <a:gd name="connsiteY53" fmla="*/ 24917400 h 37947600"/>
              <a:gd name="connsiteX54" fmla="*/ 11963400 w 35433000"/>
              <a:gd name="connsiteY54" fmla="*/ 23926800 h 37947600"/>
              <a:gd name="connsiteX55" fmla="*/ 13258800 w 35433000"/>
              <a:gd name="connsiteY55" fmla="*/ 19050000 h 37947600"/>
              <a:gd name="connsiteX56" fmla="*/ 9982200 w 35433000"/>
              <a:gd name="connsiteY56" fmla="*/ 14630400 h 37947600"/>
              <a:gd name="connsiteX57" fmla="*/ 9753600 w 35433000"/>
              <a:gd name="connsiteY57" fmla="*/ 12801600 h 37947600"/>
              <a:gd name="connsiteX58" fmla="*/ 10515600 w 35433000"/>
              <a:gd name="connsiteY58" fmla="*/ 11811000 h 37947600"/>
              <a:gd name="connsiteX59" fmla="*/ 9906000 w 35433000"/>
              <a:gd name="connsiteY59" fmla="*/ 10591800 h 37947600"/>
              <a:gd name="connsiteX60" fmla="*/ 14325600 w 35433000"/>
              <a:gd name="connsiteY60" fmla="*/ 7391400 h 37947600"/>
              <a:gd name="connsiteX61" fmla="*/ 13563600 w 35433000"/>
              <a:gd name="connsiteY61" fmla="*/ 6934200 h 37947600"/>
              <a:gd name="connsiteX62" fmla="*/ 10439400 w 35433000"/>
              <a:gd name="connsiteY62" fmla="*/ 5486400 h 37947600"/>
              <a:gd name="connsiteX63" fmla="*/ 6096000 w 35433000"/>
              <a:gd name="connsiteY63" fmla="*/ 4191000 h 37947600"/>
              <a:gd name="connsiteX64" fmla="*/ 1219200 w 35433000"/>
              <a:gd name="connsiteY64" fmla="*/ 2209800 h 37947600"/>
              <a:gd name="connsiteX65" fmla="*/ 1371600 w 35433000"/>
              <a:gd name="connsiteY65" fmla="*/ 1828800 h 37947600"/>
              <a:gd name="connsiteX66" fmla="*/ 2514600 w 35433000"/>
              <a:gd name="connsiteY66" fmla="*/ 2209800 h 37947600"/>
              <a:gd name="connsiteX67" fmla="*/ 1828800 w 35433000"/>
              <a:gd name="connsiteY67" fmla="*/ 1371600 h 37947600"/>
              <a:gd name="connsiteX68" fmla="*/ 0 w 35433000"/>
              <a:gd name="connsiteY68" fmla="*/ 1066800 h 37947600"/>
              <a:gd name="connsiteX69" fmla="*/ 1295400 w 35433000"/>
              <a:gd name="connsiteY69" fmla="*/ 914400 h 37947600"/>
              <a:gd name="connsiteX70" fmla="*/ 457200 w 35433000"/>
              <a:gd name="connsiteY70" fmla="*/ 457200 h 37947600"/>
              <a:gd name="connsiteX71" fmla="*/ 0 w 35433000"/>
              <a:gd name="connsiteY71" fmla="*/ 533400 h 37947600"/>
              <a:gd name="connsiteX72" fmla="*/ 152400 w 35433000"/>
              <a:gd name="connsiteY72" fmla="*/ 76200 h 37947600"/>
              <a:gd name="connsiteX73" fmla="*/ 1066800 w 35433000"/>
              <a:gd name="connsiteY73" fmla="*/ 0 h 37947600"/>
              <a:gd name="connsiteX74" fmla="*/ 2895600 w 35433000"/>
              <a:gd name="connsiteY74" fmla="*/ 990600 h 37947600"/>
              <a:gd name="connsiteX75" fmla="*/ 3962400 w 35433000"/>
              <a:gd name="connsiteY75" fmla="*/ 1752600 h 37947600"/>
              <a:gd name="connsiteX76" fmla="*/ 9525000 w 35433000"/>
              <a:gd name="connsiteY76" fmla="*/ 2133600 h 37947600"/>
              <a:gd name="connsiteX77" fmla="*/ 13106400 w 35433000"/>
              <a:gd name="connsiteY77" fmla="*/ 3048000 h 37947600"/>
              <a:gd name="connsiteX78" fmla="*/ 14097000 w 35433000"/>
              <a:gd name="connsiteY78" fmla="*/ 3048000 h 37947600"/>
              <a:gd name="connsiteX79" fmla="*/ 16230600 w 35433000"/>
              <a:gd name="connsiteY79" fmla="*/ 3810000 h 37947600"/>
              <a:gd name="connsiteX80" fmla="*/ 18364200 w 35433000"/>
              <a:gd name="connsiteY80" fmla="*/ 3581400 h 37947600"/>
              <a:gd name="connsiteX81" fmla="*/ 20421600 w 35433000"/>
              <a:gd name="connsiteY81" fmla="*/ 4953000 h 37947600"/>
              <a:gd name="connsiteX82" fmla="*/ 21107400 w 35433000"/>
              <a:gd name="connsiteY82" fmla="*/ 5029200 h 37947600"/>
              <a:gd name="connsiteX83" fmla="*/ 22555200 w 35433000"/>
              <a:gd name="connsiteY83" fmla="*/ 5867400 h 37947600"/>
              <a:gd name="connsiteX84" fmla="*/ 22555200 w 35433000"/>
              <a:gd name="connsiteY84" fmla="*/ 5867400 h 37947600"/>
              <a:gd name="connsiteX0" fmla="*/ 22555200 w 35433000"/>
              <a:gd name="connsiteY0" fmla="*/ 5867400 h 37947600"/>
              <a:gd name="connsiteX1" fmla="*/ 25450800 w 35433000"/>
              <a:gd name="connsiteY1" fmla="*/ 4191000 h 37947600"/>
              <a:gd name="connsiteX2" fmla="*/ 27508200 w 35433000"/>
              <a:gd name="connsiteY2" fmla="*/ 5029200 h 37947600"/>
              <a:gd name="connsiteX3" fmla="*/ 25908000 w 35433000"/>
              <a:gd name="connsiteY3" fmla="*/ 9525000 h 37947600"/>
              <a:gd name="connsiteX4" fmla="*/ 26746200 w 35433000"/>
              <a:gd name="connsiteY4" fmla="*/ 11201400 h 37947600"/>
              <a:gd name="connsiteX5" fmla="*/ 26746200 w 35433000"/>
              <a:gd name="connsiteY5" fmla="*/ 12192000 h 37947600"/>
              <a:gd name="connsiteX6" fmla="*/ 27584400 w 35433000"/>
              <a:gd name="connsiteY6" fmla="*/ 14478000 h 37947600"/>
              <a:gd name="connsiteX7" fmla="*/ 27965400 w 35433000"/>
              <a:gd name="connsiteY7" fmla="*/ 15392400 h 37947600"/>
              <a:gd name="connsiteX8" fmla="*/ 29337000 w 35433000"/>
              <a:gd name="connsiteY8" fmla="*/ 16916400 h 37947600"/>
              <a:gd name="connsiteX9" fmla="*/ 30861000 w 35433000"/>
              <a:gd name="connsiteY9" fmla="*/ 20193000 h 37947600"/>
              <a:gd name="connsiteX10" fmla="*/ 32232600 w 35433000"/>
              <a:gd name="connsiteY10" fmla="*/ 21869400 h 37947600"/>
              <a:gd name="connsiteX11" fmla="*/ 35433000 w 35433000"/>
              <a:gd name="connsiteY11" fmla="*/ 22326600 h 37947600"/>
              <a:gd name="connsiteX12" fmla="*/ 35204400 w 35433000"/>
              <a:gd name="connsiteY12" fmla="*/ 23088600 h 37947600"/>
              <a:gd name="connsiteX13" fmla="*/ 32232600 w 35433000"/>
              <a:gd name="connsiteY13" fmla="*/ 22783800 h 37947600"/>
              <a:gd name="connsiteX14" fmla="*/ 33451800 w 35433000"/>
              <a:gd name="connsiteY14" fmla="*/ 23774400 h 37947600"/>
              <a:gd name="connsiteX15" fmla="*/ 33223200 w 35433000"/>
              <a:gd name="connsiteY15" fmla="*/ 24079200 h 37947600"/>
              <a:gd name="connsiteX16" fmla="*/ 31927800 w 35433000"/>
              <a:gd name="connsiteY16" fmla="*/ 23469600 h 37947600"/>
              <a:gd name="connsiteX17" fmla="*/ 30861000 w 35433000"/>
              <a:gd name="connsiteY17" fmla="*/ 23164800 h 37947600"/>
              <a:gd name="connsiteX18" fmla="*/ 23393400 w 35433000"/>
              <a:gd name="connsiteY18" fmla="*/ 14325600 h 37947600"/>
              <a:gd name="connsiteX19" fmla="*/ 22250400 w 35433000"/>
              <a:gd name="connsiteY19" fmla="*/ 14020800 h 37947600"/>
              <a:gd name="connsiteX20" fmla="*/ 19659600 w 35433000"/>
              <a:gd name="connsiteY20" fmla="*/ 14554200 h 37947600"/>
              <a:gd name="connsiteX21" fmla="*/ 18669000 w 35433000"/>
              <a:gd name="connsiteY21" fmla="*/ 16078200 h 37947600"/>
              <a:gd name="connsiteX22" fmla="*/ 19354800 w 35433000"/>
              <a:gd name="connsiteY22" fmla="*/ 17907000 h 37947600"/>
              <a:gd name="connsiteX23" fmla="*/ 19431000 w 35433000"/>
              <a:gd name="connsiteY23" fmla="*/ 21640800 h 37947600"/>
              <a:gd name="connsiteX24" fmla="*/ 19964400 w 35433000"/>
              <a:gd name="connsiteY24" fmla="*/ 22936200 h 37947600"/>
              <a:gd name="connsiteX25" fmla="*/ 18440400 w 35433000"/>
              <a:gd name="connsiteY25" fmla="*/ 29108400 h 37947600"/>
              <a:gd name="connsiteX26" fmla="*/ 18440400 w 35433000"/>
              <a:gd name="connsiteY26" fmla="*/ 29870400 h 37947600"/>
              <a:gd name="connsiteX27" fmla="*/ 17297400 w 35433000"/>
              <a:gd name="connsiteY27" fmla="*/ 32080200 h 37947600"/>
              <a:gd name="connsiteX28" fmla="*/ 17907000 w 35433000"/>
              <a:gd name="connsiteY28" fmla="*/ 32766000 h 37947600"/>
              <a:gd name="connsiteX29" fmla="*/ 16992600 w 35433000"/>
              <a:gd name="connsiteY29" fmla="*/ 34747200 h 37947600"/>
              <a:gd name="connsiteX30" fmla="*/ 18592800 w 35433000"/>
              <a:gd name="connsiteY30" fmla="*/ 37185600 h 37947600"/>
              <a:gd name="connsiteX31" fmla="*/ 17754600 w 35433000"/>
              <a:gd name="connsiteY31" fmla="*/ 37566600 h 37947600"/>
              <a:gd name="connsiteX32" fmla="*/ 17068800 w 35433000"/>
              <a:gd name="connsiteY32" fmla="*/ 37947600 h 37947600"/>
              <a:gd name="connsiteX33" fmla="*/ 16306800 w 35433000"/>
              <a:gd name="connsiteY33" fmla="*/ 37719000 h 37947600"/>
              <a:gd name="connsiteX34" fmla="*/ 16002000 w 35433000"/>
              <a:gd name="connsiteY34" fmla="*/ 37719000 h 37947600"/>
              <a:gd name="connsiteX35" fmla="*/ 15163800 w 35433000"/>
              <a:gd name="connsiteY35" fmla="*/ 36499800 h 37947600"/>
              <a:gd name="connsiteX36" fmla="*/ 14173200 w 35433000"/>
              <a:gd name="connsiteY36" fmla="*/ 36423600 h 37947600"/>
              <a:gd name="connsiteX37" fmla="*/ 13944600 w 35433000"/>
              <a:gd name="connsiteY37" fmla="*/ 35890200 h 37947600"/>
              <a:gd name="connsiteX38" fmla="*/ 14478000 w 35433000"/>
              <a:gd name="connsiteY38" fmla="*/ 34213800 h 37947600"/>
              <a:gd name="connsiteX39" fmla="*/ 13868400 w 35433000"/>
              <a:gd name="connsiteY39" fmla="*/ 33680400 h 37947600"/>
              <a:gd name="connsiteX40" fmla="*/ 14782800 w 35433000"/>
              <a:gd name="connsiteY40" fmla="*/ 28651200 h 37947600"/>
              <a:gd name="connsiteX41" fmla="*/ 14630400 w 35433000"/>
              <a:gd name="connsiteY41" fmla="*/ 28041600 h 37947600"/>
              <a:gd name="connsiteX42" fmla="*/ 14935200 w 35433000"/>
              <a:gd name="connsiteY42" fmla="*/ 25450800 h 37947600"/>
              <a:gd name="connsiteX43" fmla="*/ 14325600 w 35433000"/>
              <a:gd name="connsiteY43" fmla="*/ 27432000 h 37947600"/>
              <a:gd name="connsiteX44" fmla="*/ 13716000 w 35433000"/>
              <a:gd name="connsiteY44" fmla="*/ 28575000 h 37947600"/>
              <a:gd name="connsiteX45" fmla="*/ 13944600 w 35433000"/>
              <a:gd name="connsiteY45" fmla="*/ 30022800 h 37947600"/>
              <a:gd name="connsiteX46" fmla="*/ 13944600 w 35433000"/>
              <a:gd name="connsiteY46" fmla="*/ 30556200 h 37947600"/>
              <a:gd name="connsiteX47" fmla="*/ 12877800 w 35433000"/>
              <a:gd name="connsiteY47" fmla="*/ 30937200 h 37947600"/>
              <a:gd name="connsiteX48" fmla="*/ 12115800 w 35433000"/>
              <a:gd name="connsiteY48" fmla="*/ 30784800 h 37947600"/>
              <a:gd name="connsiteX49" fmla="*/ 10591800 w 35433000"/>
              <a:gd name="connsiteY49" fmla="*/ 29337000 h 37947600"/>
              <a:gd name="connsiteX50" fmla="*/ 10972800 w 35433000"/>
              <a:gd name="connsiteY50" fmla="*/ 28956000 h 37947600"/>
              <a:gd name="connsiteX51" fmla="*/ 10439400 w 35433000"/>
              <a:gd name="connsiteY51" fmla="*/ 28422600 h 37947600"/>
              <a:gd name="connsiteX52" fmla="*/ 11353800 w 35433000"/>
              <a:gd name="connsiteY52" fmla="*/ 25374600 h 37947600"/>
              <a:gd name="connsiteX53" fmla="*/ 11963400 w 35433000"/>
              <a:gd name="connsiteY53" fmla="*/ 24917400 h 37947600"/>
              <a:gd name="connsiteX54" fmla="*/ 11963400 w 35433000"/>
              <a:gd name="connsiteY54" fmla="*/ 23926800 h 37947600"/>
              <a:gd name="connsiteX55" fmla="*/ 13258800 w 35433000"/>
              <a:gd name="connsiteY55" fmla="*/ 19050000 h 37947600"/>
              <a:gd name="connsiteX56" fmla="*/ 9982200 w 35433000"/>
              <a:gd name="connsiteY56" fmla="*/ 14630400 h 37947600"/>
              <a:gd name="connsiteX57" fmla="*/ 9753600 w 35433000"/>
              <a:gd name="connsiteY57" fmla="*/ 12801600 h 37947600"/>
              <a:gd name="connsiteX58" fmla="*/ 10515600 w 35433000"/>
              <a:gd name="connsiteY58" fmla="*/ 11811000 h 37947600"/>
              <a:gd name="connsiteX59" fmla="*/ 9906000 w 35433000"/>
              <a:gd name="connsiteY59" fmla="*/ 10591800 h 37947600"/>
              <a:gd name="connsiteX60" fmla="*/ 14325600 w 35433000"/>
              <a:gd name="connsiteY60" fmla="*/ 7391400 h 37947600"/>
              <a:gd name="connsiteX61" fmla="*/ 13563600 w 35433000"/>
              <a:gd name="connsiteY61" fmla="*/ 6934200 h 37947600"/>
              <a:gd name="connsiteX62" fmla="*/ 10439400 w 35433000"/>
              <a:gd name="connsiteY62" fmla="*/ 5486400 h 37947600"/>
              <a:gd name="connsiteX63" fmla="*/ 6096000 w 35433000"/>
              <a:gd name="connsiteY63" fmla="*/ 4191000 h 37947600"/>
              <a:gd name="connsiteX64" fmla="*/ 1219200 w 35433000"/>
              <a:gd name="connsiteY64" fmla="*/ 2209800 h 37947600"/>
              <a:gd name="connsiteX65" fmla="*/ 1371600 w 35433000"/>
              <a:gd name="connsiteY65" fmla="*/ 1828800 h 37947600"/>
              <a:gd name="connsiteX66" fmla="*/ 2514600 w 35433000"/>
              <a:gd name="connsiteY66" fmla="*/ 2209800 h 37947600"/>
              <a:gd name="connsiteX67" fmla="*/ 1828800 w 35433000"/>
              <a:gd name="connsiteY67" fmla="*/ 1371600 h 37947600"/>
              <a:gd name="connsiteX68" fmla="*/ 0 w 35433000"/>
              <a:gd name="connsiteY68" fmla="*/ 1066800 h 37947600"/>
              <a:gd name="connsiteX69" fmla="*/ 1295400 w 35433000"/>
              <a:gd name="connsiteY69" fmla="*/ 914400 h 37947600"/>
              <a:gd name="connsiteX70" fmla="*/ 457200 w 35433000"/>
              <a:gd name="connsiteY70" fmla="*/ 457200 h 37947600"/>
              <a:gd name="connsiteX71" fmla="*/ 0 w 35433000"/>
              <a:gd name="connsiteY71" fmla="*/ 533400 h 37947600"/>
              <a:gd name="connsiteX72" fmla="*/ 152400 w 35433000"/>
              <a:gd name="connsiteY72" fmla="*/ 76200 h 37947600"/>
              <a:gd name="connsiteX73" fmla="*/ 1066800 w 35433000"/>
              <a:gd name="connsiteY73" fmla="*/ 0 h 37947600"/>
              <a:gd name="connsiteX74" fmla="*/ 2895600 w 35433000"/>
              <a:gd name="connsiteY74" fmla="*/ 990600 h 37947600"/>
              <a:gd name="connsiteX75" fmla="*/ 3962400 w 35433000"/>
              <a:gd name="connsiteY75" fmla="*/ 1752600 h 37947600"/>
              <a:gd name="connsiteX76" fmla="*/ 9525000 w 35433000"/>
              <a:gd name="connsiteY76" fmla="*/ 2133600 h 37947600"/>
              <a:gd name="connsiteX77" fmla="*/ 13106400 w 35433000"/>
              <a:gd name="connsiteY77" fmla="*/ 3048000 h 37947600"/>
              <a:gd name="connsiteX78" fmla="*/ 14097000 w 35433000"/>
              <a:gd name="connsiteY78" fmla="*/ 3048000 h 37947600"/>
              <a:gd name="connsiteX79" fmla="*/ 16230600 w 35433000"/>
              <a:gd name="connsiteY79" fmla="*/ 3810000 h 37947600"/>
              <a:gd name="connsiteX80" fmla="*/ 18364200 w 35433000"/>
              <a:gd name="connsiteY80" fmla="*/ 3581400 h 37947600"/>
              <a:gd name="connsiteX81" fmla="*/ 20421600 w 35433000"/>
              <a:gd name="connsiteY81" fmla="*/ 4953000 h 37947600"/>
              <a:gd name="connsiteX82" fmla="*/ 21107400 w 35433000"/>
              <a:gd name="connsiteY82" fmla="*/ 5029200 h 37947600"/>
              <a:gd name="connsiteX83" fmla="*/ 22555200 w 35433000"/>
              <a:gd name="connsiteY83" fmla="*/ 5867400 h 37947600"/>
              <a:gd name="connsiteX84" fmla="*/ 22555200 w 35433000"/>
              <a:gd name="connsiteY84" fmla="*/ 5867400 h 37947600"/>
              <a:gd name="connsiteX0" fmla="*/ 22555200 w 35433000"/>
              <a:gd name="connsiteY0" fmla="*/ 5867400 h 37947600"/>
              <a:gd name="connsiteX1" fmla="*/ 25450800 w 35433000"/>
              <a:gd name="connsiteY1" fmla="*/ 4191000 h 37947600"/>
              <a:gd name="connsiteX2" fmla="*/ 27508200 w 35433000"/>
              <a:gd name="connsiteY2" fmla="*/ 5029200 h 37947600"/>
              <a:gd name="connsiteX3" fmla="*/ 25908000 w 35433000"/>
              <a:gd name="connsiteY3" fmla="*/ 9525000 h 37947600"/>
              <a:gd name="connsiteX4" fmla="*/ 26746200 w 35433000"/>
              <a:gd name="connsiteY4" fmla="*/ 11201400 h 37947600"/>
              <a:gd name="connsiteX5" fmla="*/ 26746200 w 35433000"/>
              <a:gd name="connsiteY5" fmla="*/ 12192000 h 37947600"/>
              <a:gd name="connsiteX6" fmla="*/ 27584400 w 35433000"/>
              <a:gd name="connsiteY6" fmla="*/ 14478000 h 37947600"/>
              <a:gd name="connsiteX7" fmla="*/ 27965400 w 35433000"/>
              <a:gd name="connsiteY7" fmla="*/ 15392400 h 37947600"/>
              <a:gd name="connsiteX8" fmla="*/ 29337000 w 35433000"/>
              <a:gd name="connsiteY8" fmla="*/ 16916400 h 37947600"/>
              <a:gd name="connsiteX9" fmla="*/ 30861000 w 35433000"/>
              <a:gd name="connsiteY9" fmla="*/ 20193000 h 37947600"/>
              <a:gd name="connsiteX10" fmla="*/ 32232600 w 35433000"/>
              <a:gd name="connsiteY10" fmla="*/ 21869400 h 37947600"/>
              <a:gd name="connsiteX11" fmla="*/ 35433000 w 35433000"/>
              <a:gd name="connsiteY11" fmla="*/ 22326600 h 37947600"/>
              <a:gd name="connsiteX12" fmla="*/ 35204400 w 35433000"/>
              <a:gd name="connsiteY12" fmla="*/ 23088600 h 37947600"/>
              <a:gd name="connsiteX13" fmla="*/ 32232600 w 35433000"/>
              <a:gd name="connsiteY13" fmla="*/ 22783800 h 37947600"/>
              <a:gd name="connsiteX14" fmla="*/ 33451800 w 35433000"/>
              <a:gd name="connsiteY14" fmla="*/ 23774400 h 37947600"/>
              <a:gd name="connsiteX15" fmla="*/ 33223200 w 35433000"/>
              <a:gd name="connsiteY15" fmla="*/ 24079200 h 37947600"/>
              <a:gd name="connsiteX16" fmla="*/ 31927800 w 35433000"/>
              <a:gd name="connsiteY16" fmla="*/ 23469600 h 37947600"/>
              <a:gd name="connsiteX17" fmla="*/ 30861000 w 35433000"/>
              <a:gd name="connsiteY17" fmla="*/ 23164800 h 37947600"/>
              <a:gd name="connsiteX18" fmla="*/ 23393400 w 35433000"/>
              <a:gd name="connsiteY18" fmla="*/ 14325600 h 37947600"/>
              <a:gd name="connsiteX19" fmla="*/ 22250400 w 35433000"/>
              <a:gd name="connsiteY19" fmla="*/ 14020800 h 37947600"/>
              <a:gd name="connsiteX20" fmla="*/ 19659600 w 35433000"/>
              <a:gd name="connsiteY20" fmla="*/ 14554200 h 37947600"/>
              <a:gd name="connsiteX21" fmla="*/ 18669000 w 35433000"/>
              <a:gd name="connsiteY21" fmla="*/ 16078200 h 37947600"/>
              <a:gd name="connsiteX22" fmla="*/ 19354800 w 35433000"/>
              <a:gd name="connsiteY22" fmla="*/ 17907000 h 37947600"/>
              <a:gd name="connsiteX23" fmla="*/ 19431000 w 35433000"/>
              <a:gd name="connsiteY23" fmla="*/ 21640800 h 37947600"/>
              <a:gd name="connsiteX24" fmla="*/ 19964400 w 35433000"/>
              <a:gd name="connsiteY24" fmla="*/ 22936200 h 37947600"/>
              <a:gd name="connsiteX25" fmla="*/ 18440400 w 35433000"/>
              <a:gd name="connsiteY25" fmla="*/ 29108400 h 37947600"/>
              <a:gd name="connsiteX26" fmla="*/ 18440400 w 35433000"/>
              <a:gd name="connsiteY26" fmla="*/ 29870400 h 37947600"/>
              <a:gd name="connsiteX27" fmla="*/ 17297400 w 35433000"/>
              <a:gd name="connsiteY27" fmla="*/ 32080200 h 37947600"/>
              <a:gd name="connsiteX28" fmla="*/ 17907000 w 35433000"/>
              <a:gd name="connsiteY28" fmla="*/ 32766000 h 37947600"/>
              <a:gd name="connsiteX29" fmla="*/ 16992600 w 35433000"/>
              <a:gd name="connsiteY29" fmla="*/ 34747200 h 37947600"/>
              <a:gd name="connsiteX30" fmla="*/ 18592800 w 35433000"/>
              <a:gd name="connsiteY30" fmla="*/ 37185600 h 37947600"/>
              <a:gd name="connsiteX31" fmla="*/ 17754600 w 35433000"/>
              <a:gd name="connsiteY31" fmla="*/ 37566600 h 37947600"/>
              <a:gd name="connsiteX32" fmla="*/ 17068800 w 35433000"/>
              <a:gd name="connsiteY32" fmla="*/ 37947600 h 37947600"/>
              <a:gd name="connsiteX33" fmla="*/ 16306800 w 35433000"/>
              <a:gd name="connsiteY33" fmla="*/ 37719000 h 37947600"/>
              <a:gd name="connsiteX34" fmla="*/ 16002000 w 35433000"/>
              <a:gd name="connsiteY34" fmla="*/ 37719000 h 37947600"/>
              <a:gd name="connsiteX35" fmla="*/ 15163800 w 35433000"/>
              <a:gd name="connsiteY35" fmla="*/ 36499800 h 37947600"/>
              <a:gd name="connsiteX36" fmla="*/ 14173200 w 35433000"/>
              <a:gd name="connsiteY36" fmla="*/ 36423600 h 37947600"/>
              <a:gd name="connsiteX37" fmla="*/ 13944600 w 35433000"/>
              <a:gd name="connsiteY37" fmla="*/ 35890200 h 37947600"/>
              <a:gd name="connsiteX38" fmla="*/ 14478000 w 35433000"/>
              <a:gd name="connsiteY38" fmla="*/ 34213800 h 37947600"/>
              <a:gd name="connsiteX39" fmla="*/ 13868400 w 35433000"/>
              <a:gd name="connsiteY39" fmla="*/ 33680400 h 37947600"/>
              <a:gd name="connsiteX40" fmla="*/ 14782800 w 35433000"/>
              <a:gd name="connsiteY40" fmla="*/ 28651200 h 37947600"/>
              <a:gd name="connsiteX41" fmla="*/ 14630400 w 35433000"/>
              <a:gd name="connsiteY41" fmla="*/ 28041600 h 37947600"/>
              <a:gd name="connsiteX42" fmla="*/ 14935200 w 35433000"/>
              <a:gd name="connsiteY42" fmla="*/ 25450800 h 37947600"/>
              <a:gd name="connsiteX43" fmla="*/ 14325600 w 35433000"/>
              <a:gd name="connsiteY43" fmla="*/ 27432000 h 37947600"/>
              <a:gd name="connsiteX44" fmla="*/ 13716000 w 35433000"/>
              <a:gd name="connsiteY44" fmla="*/ 28575000 h 37947600"/>
              <a:gd name="connsiteX45" fmla="*/ 13944600 w 35433000"/>
              <a:gd name="connsiteY45" fmla="*/ 30022800 h 37947600"/>
              <a:gd name="connsiteX46" fmla="*/ 13944600 w 35433000"/>
              <a:gd name="connsiteY46" fmla="*/ 30556200 h 37947600"/>
              <a:gd name="connsiteX47" fmla="*/ 12877800 w 35433000"/>
              <a:gd name="connsiteY47" fmla="*/ 30937200 h 37947600"/>
              <a:gd name="connsiteX48" fmla="*/ 12115800 w 35433000"/>
              <a:gd name="connsiteY48" fmla="*/ 30784800 h 37947600"/>
              <a:gd name="connsiteX49" fmla="*/ 10591800 w 35433000"/>
              <a:gd name="connsiteY49" fmla="*/ 29337000 h 37947600"/>
              <a:gd name="connsiteX50" fmla="*/ 10972800 w 35433000"/>
              <a:gd name="connsiteY50" fmla="*/ 28956000 h 37947600"/>
              <a:gd name="connsiteX51" fmla="*/ 10439400 w 35433000"/>
              <a:gd name="connsiteY51" fmla="*/ 28422600 h 37947600"/>
              <a:gd name="connsiteX52" fmla="*/ 11353800 w 35433000"/>
              <a:gd name="connsiteY52" fmla="*/ 25374600 h 37947600"/>
              <a:gd name="connsiteX53" fmla="*/ 11963400 w 35433000"/>
              <a:gd name="connsiteY53" fmla="*/ 24917400 h 37947600"/>
              <a:gd name="connsiteX54" fmla="*/ 11963400 w 35433000"/>
              <a:gd name="connsiteY54" fmla="*/ 23926800 h 37947600"/>
              <a:gd name="connsiteX55" fmla="*/ 13258800 w 35433000"/>
              <a:gd name="connsiteY55" fmla="*/ 19050000 h 37947600"/>
              <a:gd name="connsiteX56" fmla="*/ 9982200 w 35433000"/>
              <a:gd name="connsiteY56" fmla="*/ 14630400 h 37947600"/>
              <a:gd name="connsiteX57" fmla="*/ 9753600 w 35433000"/>
              <a:gd name="connsiteY57" fmla="*/ 12801600 h 37947600"/>
              <a:gd name="connsiteX58" fmla="*/ 10515600 w 35433000"/>
              <a:gd name="connsiteY58" fmla="*/ 11811000 h 37947600"/>
              <a:gd name="connsiteX59" fmla="*/ 9906000 w 35433000"/>
              <a:gd name="connsiteY59" fmla="*/ 10591800 h 37947600"/>
              <a:gd name="connsiteX60" fmla="*/ 14325600 w 35433000"/>
              <a:gd name="connsiteY60" fmla="*/ 7391400 h 37947600"/>
              <a:gd name="connsiteX61" fmla="*/ 13563600 w 35433000"/>
              <a:gd name="connsiteY61" fmla="*/ 6934200 h 37947600"/>
              <a:gd name="connsiteX62" fmla="*/ 10439400 w 35433000"/>
              <a:gd name="connsiteY62" fmla="*/ 5486400 h 37947600"/>
              <a:gd name="connsiteX63" fmla="*/ 6096000 w 35433000"/>
              <a:gd name="connsiteY63" fmla="*/ 4191000 h 37947600"/>
              <a:gd name="connsiteX64" fmla="*/ 1219200 w 35433000"/>
              <a:gd name="connsiteY64" fmla="*/ 2209800 h 37947600"/>
              <a:gd name="connsiteX65" fmla="*/ 1371600 w 35433000"/>
              <a:gd name="connsiteY65" fmla="*/ 1828800 h 37947600"/>
              <a:gd name="connsiteX66" fmla="*/ 2514600 w 35433000"/>
              <a:gd name="connsiteY66" fmla="*/ 2209800 h 37947600"/>
              <a:gd name="connsiteX67" fmla="*/ 1828800 w 35433000"/>
              <a:gd name="connsiteY67" fmla="*/ 1371600 h 37947600"/>
              <a:gd name="connsiteX68" fmla="*/ 0 w 35433000"/>
              <a:gd name="connsiteY68" fmla="*/ 1066800 h 37947600"/>
              <a:gd name="connsiteX69" fmla="*/ 1295400 w 35433000"/>
              <a:gd name="connsiteY69" fmla="*/ 914400 h 37947600"/>
              <a:gd name="connsiteX70" fmla="*/ 457200 w 35433000"/>
              <a:gd name="connsiteY70" fmla="*/ 457200 h 37947600"/>
              <a:gd name="connsiteX71" fmla="*/ 0 w 35433000"/>
              <a:gd name="connsiteY71" fmla="*/ 533400 h 37947600"/>
              <a:gd name="connsiteX72" fmla="*/ 152400 w 35433000"/>
              <a:gd name="connsiteY72" fmla="*/ 76200 h 37947600"/>
              <a:gd name="connsiteX73" fmla="*/ 1066800 w 35433000"/>
              <a:gd name="connsiteY73" fmla="*/ 0 h 37947600"/>
              <a:gd name="connsiteX74" fmla="*/ 2895600 w 35433000"/>
              <a:gd name="connsiteY74" fmla="*/ 990600 h 37947600"/>
              <a:gd name="connsiteX75" fmla="*/ 3962400 w 35433000"/>
              <a:gd name="connsiteY75" fmla="*/ 1752600 h 37947600"/>
              <a:gd name="connsiteX76" fmla="*/ 9525000 w 35433000"/>
              <a:gd name="connsiteY76" fmla="*/ 2133600 h 37947600"/>
              <a:gd name="connsiteX77" fmla="*/ 13106400 w 35433000"/>
              <a:gd name="connsiteY77" fmla="*/ 3048000 h 37947600"/>
              <a:gd name="connsiteX78" fmla="*/ 14097000 w 35433000"/>
              <a:gd name="connsiteY78" fmla="*/ 3048000 h 37947600"/>
              <a:gd name="connsiteX79" fmla="*/ 16230600 w 35433000"/>
              <a:gd name="connsiteY79" fmla="*/ 3810000 h 37947600"/>
              <a:gd name="connsiteX80" fmla="*/ 18364200 w 35433000"/>
              <a:gd name="connsiteY80" fmla="*/ 3581400 h 37947600"/>
              <a:gd name="connsiteX81" fmla="*/ 20421600 w 35433000"/>
              <a:gd name="connsiteY81" fmla="*/ 4953000 h 37947600"/>
              <a:gd name="connsiteX82" fmla="*/ 21107400 w 35433000"/>
              <a:gd name="connsiteY82" fmla="*/ 5029200 h 37947600"/>
              <a:gd name="connsiteX83" fmla="*/ 22555200 w 35433000"/>
              <a:gd name="connsiteY83" fmla="*/ 5867400 h 37947600"/>
              <a:gd name="connsiteX84" fmla="*/ 22555200 w 35433000"/>
              <a:gd name="connsiteY84" fmla="*/ 5867400 h 37947600"/>
              <a:gd name="connsiteX0" fmla="*/ 22555200 w 35433000"/>
              <a:gd name="connsiteY0" fmla="*/ 5867400 h 37947600"/>
              <a:gd name="connsiteX1" fmla="*/ 25450800 w 35433000"/>
              <a:gd name="connsiteY1" fmla="*/ 4191000 h 37947600"/>
              <a:gd name="connsiteX2" fmla="*/ 27508200 w 35433000"/>
              <a:gd name="connsiteY2" fmla="*/ 5029200 h 37947600"/>
              <a:gd name="connsiteX3" fmla="*/ 25908000 w 35433000"/>
              <a:gd name="connsiteY3" fmla="*/ 9525000 h 37947600"/>
              <a:gd name="connsiteX4" fmla="*/ 26746200 w 35433000"/>
              <a:gd name="connsiteY4" fmla="*/ 11201400 h 37947600"/>
              <a:gd name="connsiteX5" fmla="*/ 26746200 w 35433000"/>
              <a:gd name="connsiteY5" fmla="*/ 12192000 h 37947600"/>
              <a:gd name="connsiteX6" fmla="*/ 27584400 w 35433000"/>
              <a:gd name="connsiteY6" fmla="*/ 14478000 h 37947600"/>
              <a:gd name="connsiteX7" fmla="*/ 27965400 w 35433000"/>
              <a:gd name="connsiteY7" fmla="*/ 15392400 h 37947600"/>
              <a:gd name="connsiteX8" fmla="*/ 29337000 w 35433000"/>
              <a:gd name="connsiteY8" fmla="*/ 16916400 h 37947600"/>
              <a:gd name="connsiteX9" fmla="*/ 30861000 w 35433000"/>
              <a:gd name="connsiteY9" fmla="*/ 20193000 h 37947600"/>
              <a:gd name="connsiteX10" fmla="*/ 32232600 w 35433000"/>
              <a:gd name="connsiteY10" fmla="*/ 21869400 h 37947600"/>
              <a:gd name="connsiteX11" fmla="*/ 35433000 w 35433000"/>
              <a:gd name="connsiteY11" fmla="*/ 22326600 h 37947600"/>
              <a:gd name="connsiteX12" fmla="*/ 35204400 w 35433000"/>
              <a:gd name="connsiteY12" fmla="*/ 23088600 h 37947600"/>
              <a:gd name="connsiteX13" fmla="*/ 32232600 w 35433000"/>
              <a:gd name="connsiteY13" fmla="*/ 22783800 h 37947600"/>
              <a:gd name="connsiteX14" fmla="*/ 33451800 w 35433000"/>
              <a:gd name="connsiteY14" fmla="*/ 23774400 h 37947600"/>
              <a:gd name="connsiteX15" fmla="*/ 33223200 w 35433000"/>
              <a:gd name="connsiteY15" fmla="*/ 24079200 h 37947600"/>
              <a:gd name="connsiteX16" fmla="*/ 31927800 w 35433000"/>
              <a:gd name="connsiteY16" fmla="*/ 23469600 h 37947600"/>
              <a:gd name="connsiteX17" fmla="*/ 30861000 w 35433000"/>
              <a:gd name="connsiteY17" fmla="*/ 23164800 h 37947600"/>
              <a:gd name="connsiteX18" fmla="*/ 23393400 w 35433000"/>
              <a:gd name="connsiteY18" fmla="*/ 14325600 h 37947600"/>
              <a:gd name="connsiteX19" fmla="*/ 22250400 w 35433000"/>
              <a:gd name="connsiteY19" fmla="*/ 14020800 h 37947600"/>
              <a:gd name="connsiteX20" fmla="*/ 19659600 w 35433000"/>
              <a:gd name="connsiteY20" fmla="*/ 14554200 h 37947600"/>
              <a:gd name="connsiteX21" fmla="*/ 18669000 w 35433000"/>
              <a:gd name="connsiteY21" fmla="*/ 16078200 h 37947600"/>
              <a:gd name="connsiteX22" fmla="*/ 19354800 w 35433000"/>
              <a:gd name="connsiteY22" fmla="*/ 17907000 h 37947600"/>
              <a:gd name="connsiteX23" fmla="*/ 19431000 w 35433000"/>
              <a:gd name="connsiteY23" fmla="*/ 21640800 h 37947600"/>
              <a:gd name="connsiteX24" fmla="*/ 19964400 w 35433000"/>
              <a:gd name="connsiteY24" fmla="*/ 22936200 h 37947600"/>
              <a:gd name="connsiteX25" fmla="*/ 18440400 w 35433000"/>
              <a:gd name="connsiteY25" fmla="*/ 29108400 h 37947600"/>
              <a:gd name="connsiteX26" fmla="*/ 18440400 w 35433000"/>
              <a:gd name="connsiteY26" fmla="*/ 29870400 h 37947600"/>
              <a:gd name="connsiteX27" fmla="*/ 17297400 w 35433000"/>
              <a:gd name="connsiteY27" fmla="*/ 32080200 h 37947600"/>
              <a:gd name="connsiteX28" fmla="*/ 17907000 w 35433000"/>
              <a:gd name="connsiteY28" fmla="*/ 32766000 h 37947600"/>
              <a:gd name="connsiteX29" fmla="*/ 16992600 w 35433000"/>
              <a:gd name="connsiteY29" fmla="*/ 34747200 h 37947600"/>
              <a:gd name="connsiteX30" fmla="*/ 18592800 w 35433000"/>
              <a:gd name="connsiteY30" fmla="*/ 37185600 h 37947600"/>
              <a:gd name="connsiteX31" fmla="*/ 17754600 w 35433000"/>
              <a:gd name="connsiteY31" fmla="*/ 37566600 h 37947600"/>
              <a:gd name="connsiteX32" fmla="*/ 17068800 w 35433000"/>
              <a:gd name="connsiteY32" fmla="*/ 37947600 h 37947600"/>
              <a:gd name="connsiteX33" fmla="*/ 16306800 w 35433000"/>
              <a:gd name="connsiteY33" fmla="*/ 37719000 h 37947600"/>
              <a:gd name="connsiteX34" fmla="*/ 16002000 w 35433000"/>
              <a:gd name="connsiteY34" fmla="*/ 37719000 h 37947600"/>
              <a:gd name="connsiteX35" fmla="*/ 15163800 w 35433000"/>
              <a:gd name="connsiteY35" fmla="*/ 36499800 h 37947600"/>
              <a:gd name="connsiteX36" fmla="*/ 14173200 w 35433000"/>
              <a:gd name="connsiteY36" fmla="*/ 36423600 h 37947600"/>
              <a:gd name="connsiteX37" fmla="*/ 13944600 w 35433000"/>
              <a:gd name="connsiteY37" fmla="*/ 35890200 h 37947600"/>
              <a:gd name="connsiteX38" fmla="*/ 14478000 w 35433000"/>
              <a:gd name="connsiteY38" fmla="*/ 34213800 h 37947600"/>
              <a:gd name="connsiteX39" fmla="*/ 13868400 w 35433000"/>
              <a:gd name="connsiteY39" fmla="*/ 33680400 h 37947600"/>
              <a:gd name="connsiteX40" fmla="*/ 14782800 w 35433000"/>
              <a:gd name="connsiteY40" fmla="*/ 28651200 h 37947600"/>
              <a:gd name="connsiteX41" fmla="*/ 14630400 w 35433000"/>
              <a:gd name="connsiteY41" fmla="*/ 28041600 h 37947600"/>
              <a:gd name="connsiteX42" fmla="*/ 14935200 w 35433000"/>
              <a:gd name="connsiteY42" fmla="*/ 25450800 h 37947600"/>
              <a:gd name="connsiteX43" fmla="*/ 14325600 w 35433000"/>
              <a:gd name="connsiteY43" fmla="*/ 27432000 h 37947600"/>
              <a:gd name="connsiteX44" fmla="*/ 13716000 w 35433000"/>
              <a:gd name="connsiteY44" fmla="*/ 28575000 h 37947600"/>
              <a:gd name="connsiteX45" fmla="*/ 13944600 w 35433000"/>
              <a:gd name="connsiteY45" fmla="*/ 30022800 h 37947600"/>
              <a:gd name="connsiteX46" fmla="*/ 13944600 w 35433000"/>
              <a:gd name="connsiteY46" fmla="*/ 30556200 h 37947600"/>
              <a:gd name="connsiteX47" fmla="*/ 12877800 w 35433000"/>
              <a:gd name="connsiteY47" fmla="*/ 30937200 h 37947600"/>
              <a:gd name="connsiteX48" fmla="*/ 12115800 w 35433000"/>
              <a:gd name="connsiteY48" fmla="*/ 30784800 h 37947600"/>
              <a:gd name="connsiteX49" fmla="*/ 10591800 w 35433000"/>
              <a:gd name="connsiteY49" fmla="*/ 29337000 h 37947600"/>
              <a:gd name="connsiteX50" fmla="*/ 10972800 w 35433000"/>
              <a:gd name="connsiteY50" fmla="*/ 28956000 h 37947600"/>
              <a:gd name="connsiteX51" fmla="*/ 10439400 w 35433000"/>
              <a:gd name="connsiteY51" fmla="*/ 28422600 h 37947600"/>
              <a:gd name="connsiteX52" fmla="*/ 11353800 w 35433000"/>
              <a:gd name="connsiteY52" fmla="*/ 25374600 h 37947600"/>
              <a:gd name="connsiteX53" fmla="*/ 11963400 w 35433000"/>
              <a:gd name="connsiteY53" fmla="*/ 24917400 h 37947600"/>
              <a:gd name="connsiteX54" fmla="*/ 11963400 w 35433000"/>
              <a:gd name="connsiteY54" fmla="*/ 23926800 h 37947600"/>
              <a:gd name="connsiteX55" fmla="*/ 13258800 w 35433000"/>
              <a:gd name="connsiteY55" fmla="*/ 19050000 h 37947600"/>
              <a:gd name="connsiteX56" fmla="*/ 9982200 w 35433000"/>
              <a:gd name="connsiteY56" fmla="*/ 14630400 h 37947600"/>
              <a:gd name="connsiteX57" fmla="*/ 9753600 w 35433000"/>
              <a:gd name="connsiteY57" fmla="*/ 12801600 h 37947600"/>
              <a:gd name="connsiteX58" fmla="*/ 10515600 w 35433000"/>
              <a:gd name="connsiteY58" fmla="*/ 11811000 h 37947600"/>
              <a:gd name="connsiteX59" fmla="*/ 9906000 w 35433000"/>
              <a:gd name="connsiteY59" fmla="*/ 10591800 h 37947600"/>
              <a:gd name="connsiteX60" fmla="*/ 14325600 w 35433000"/>
              <a:gd name="connsiteY60" fmla="*/ 7391400 h 37947600"/>
              <a:gd name="connsiteX61" fmla="*/ 13563600 w 35433000"/>
              <a:gd name="connsiteY61" fmla="*/ 6934200 h 37947600"/>
              <a:gd name="connsiteX62" fmla="*/ 10439400 w 35433000"/>
              <a:gd name="connsiteY62" fmla="*/ 5486400 h 37947600"/>
              <a:gd name="connsiteX63" fmla="*/ 6096000 w 35433000"/>
              <a:gd name="connsiteY63" fmla="*/ 4191000 h 37947600"/>
              <a:gd name="connsiteX64" fmla="*/ 1219200 w 35433000"/>
              <a:gd name="connsiteY64" fmla="*/ 2209800 h 37947600"/>
              <a:gd name="connsiteX65" fmla="*/ 1371600 w 35433000"/>
              <a:gd name="connsiteY65" fmla="*/ 1828800 h 37947600"/>
              <a:gd name="connsiteX66" fmla="*/ 2514600 w 35433000"/>
              <a:gd name="connsiteY66" fmla="*/ 2209800 h 37947600"/>
              <a:gd name="connsiteX67" fmla="*/ 1828800 w 35433000"/>
              <a:gd name="connsiteY67" fmla="*/ 1371600 h 37947600"/>
              <a:gd name="connsiteX68" fmla="*/ 0 w 35433000"/>
              <a:gd name="connsiteY68" fmla="*/ 1066800 h 37947600"/>
              <a:gd name="connsiteX69" fmla="*/ 1295400 w 35433000"/>
              <a:gd name="connsiteY69" fmla="*/ 914400 h 37947600"/>
              <a:gd name="connsiteX70" fmla="*/ 457200 w 35433000"/>
              <a:gd name="connsiteY70" fmla="*/ 457200 h 37947600"/>
              <a:gd name="connsiteX71" fmla="*/ 0 w 35433000"/>
              <a:gd name="connsiteY71" fmla="*/ 533400 h 37947600"/>
              <a:gd name="connsiteX72" fmla="*/ 152400 w 35433000"/>
              <a:gd name="connsiteY72" fmla="*/ 76200 h 37947600"/>
              <a:gd name="connsiteX73" fmla="*/ 1066800 w 35433000"/>
              <a:gd name="connsiteY73" fmla="*/ 0 h 37947600"/>
              <a:gd name="connsiteX74" fmla="*/ 2895600 w 35433000"/>
              <a:gd name="connsiteY74" fmla="*/ 990600 h 37947600"/>
              <a:gd name="connsiteX75" fmla="*/ 3962400 w 35433000"/>
              <a:gd name="connsiteY75" fmla="*/ 1752600 h 37947600"/>
              <a:gd name="connsiteX76" fmla="*/ 9525000 w 35433000"/>
              <a:gd name="connsiteY76" fmla="*/ 2133600 h 37947600"/>
              <a:gd name="connsiteX77" fmla="*/ 13106400 w 35433000"/>
              <a:gd name="connsiteY77" fmla="*/ 3048000 h 37947600"/>
              <a:gd name="connsiteX78" fmla="*/ 14097000 w 35433000"/>
              <a:gd name="connsiteY78" fmla="*/ 3048000 h 37947600"/>
              <a:gd name="connsiteX79" fmla="*/ 16230600 w 35433000"/>
              <a:gd name="connsiteY79" fmla="*/ 3810000 h 37947600"/>
              <a:gd name="connsiteX80" fmla="*/ 18364200 w 35433000"/>
              <a:gd name="connsiteY80" fmla="*/ 3581400 h 37947600"/>
              <a:gd name="connsiteX81" fmla="*/ 20421600 w 35433000"/>
              <a:gd name="connsiteY81" fmla="*/ 4953000 h 37947600"/>
              <a:gd name="connsiteX82" fmla="*/ 21107400 w 35433000"/>
              <a:gd name="connsiteY82" fmla="*/ 5029200 h 37947600"/>
              <a:gd name="connsiteX83" fmla="*/ 22555200 w 35433000"/>
              <a:gd name="connsiteY83" fmla="*/ 5867400 h 37947600"/>
              <a:gd name="connsiteX84" fmla="*/ 22555200 w 35433000"/>
              <a:gd name="connsiteY84" fmla="*/ 5867400 h 37947600"/>
              <a:gd name="connsiteX0" fmla="*/ 22555200 w 35433000"/>
              <a:gd name="connsiteY0" fmla="*/ 5867400 h 37947600"/>
              <a:gd name="connsiteX1" fmla="*/ 25450800 w 35433000"/>
              <a:gd name="connsiteY1" fmla="*/ 4191000 h 37947600"/>
              <a:gd name="connsiteX2" fmla="*/ 27508200 w 35433000"/>
              <a:gd name="connsiteY2" fmla="*/ 5029200 h 37947600"/>
              <a:gd name="connsiteX3" fmla="*/ 25908000 w 35433000"/>
              <a:gd name="connsiteY3" fmla="*/ 9525000 h 37947600"/>
              <a:gd name="connsiteX4" fmla="*/ 26746200 w 35433000"/>
              <a:gd name="connsiteY4" fmla="*/ 11201400 h 37947600"/>
              <a:gd name="connsiteX5" fmla="*/ 26746200 w 35433000"/>
              <a:gd name="connsiteY5" fmla="*/ 12192000 h 37947600"/>
              <a:gd name="connsiteX6" fmla="*/ 27584400 w 35433000"/>
              <a:gd name="connsiteY6" fmla="*/ 14478000 h 37947600"/>
              <a:gd name="connsiteX7" fmla="*/ 27965400 w 35433000"/>
              <a:gd name="connsiteY7" fmla="*/ 15392400 h 37947600"/>
              <a:gd name="connsiteX8" fmla="*/ 29337000 w 35433000"/>
              <a:gd name="connsiteY8" fmla="*/ 16916400 h 37947600"/>
              <a:gd name="connsiteX9" fmla="*/ 30861000 w 35433000"/>
              <a:gd name="connsiteY9" fmla="*/ 20193000 h 37947600"/>
              <a:gd name="connsiteX10" fmla="*/ 32232600 w 35433000"/>
              <a:gd name="connsiteY10" fmla="*/ 21869400 h 37947600"/>
              <a:gd name="connsiteX11" fmla="*/ 35433000 w 35433000"/>
              <a:gd name="connsiteY11" fmla="*/ 22326600 h 37947600"/>
              <a:gd name="connsiteX12" fmla="*/ 35204400 w 35433000"/>
              <a:gd name="connsiteY12" fmla="*/ 23088600 h 37947600"/>
              <a:gd name="connsiteX13" fmla="*/ 32232600 w 35433000"/>
              <a:gd name="connsiteY13" fmla="*/ 22783800 h 37947600"/>
              <a:gd name="connsiteX14" fmla="*/ 33451800 w 35433000"/>
              <a:gd name="connsiteY14" fmla="*/ 23774400 h 37947600"/>
              <a:gd name="connsiteX15" fmla="*/ 33223200 w 35433000"/>
              <a:gd name="connsiteY15" fmla="*/ 24079200 h 37947600"/>
              <a:gd name="connsiteX16" fmla="*/ 31927800 w 35433000"/>
              <a:gd name="connsiteY16" fmla="*/ 23469600 h 37947600"/>
              <a:gd name="connsiteX17" fmla="*/ 30861000 w 35433000"/>
              <a:gd name="connsiteY17" fmla="*/ 23164800 h 37947600"/>
              <a:gd name="connsiteX18" fmla="*/ 23393400 w 35433000"/>
              <a:gd name="connsiteY18" fmla="*/ 14325600 h 37947600"/>
              <a:gd name="connsiteX19" fmla="*/ 22250400 w 35433000"/>
              <a:gd name="connsiteY19" fmla="*/ 14020800 h 37947600"/>
              <a:gd name="connsiteX20" fmla="*/ 19659600 w 35433000"/>
              <a:gd name="connsiteY20" fmla="*/ 14554200 h 37947600"/>
              <a:gd name="connsiteX21" fmla="*/ 18669000 w 35433000"/>
              <a:gd name="connsiteY21" fmla="*/ 16078200 h 37947600"/>
              <a:gd name="connsiteX22" fmla="*/ 19354800 w 35433000"/>
              <a:gd name="connsiteY22" fmla="*/ 17907000 h 37947600"/>
              <a:gd name="connsiteX23" fmla="*/ 19431000 w 35433000"/>
              <a:gd name="connsiteY23" fmla="*/ 21640800 h 37947600"/>
              <a:gd name="connsiteX24" fmla="*/ 19964400 w 35433000"/>
              <a:gd name="connsiteY24" fmla="*/ 22936200 h 37947600"/>
              <a:gd name="connsiteX25" fmla="*/ 18440400 w 35433000"/>
              <a:gd name="connsiteY25" fmla="*/ 29108400 h 37947600"/>
              <a:gd name="connsiteX26" fmla="*/ 18440400 w 35433000"/>
              <a:gd name="connsiteY26" fmla="*/ 29870400 h 37947600"/>
              <a:gd name="connsiteX27" fmla="*/ 17297400 w 35433000"/>
              <a:gd name="connsiteY27" fmla="*/ 32080200 h 37947600"/>
              <a:gd name="connsiteX28" fmla="*/ 17907000 w 35433000"/>
              <a:gd name="connsiteY28" fmla="*/ 32766000 h 37947600"/>
              <a:gd name="connsiteX29" fmla="*/ 16992600 w 35433000"/>
              <a:gd name="connsiteY29" fmla="*/ 34747200 h 37947600"/>
              <a:gd name="connsiteX30" fmla="*/ 18592800 w 35433000"/>
              <a:gd name="connsiteY30" fmla="*/ 37185600 h 37947600"/>
              <a:gd name="connsiteX31" fmla="*/ 17754600 w 35433000"/>
              <a:gd name="connsiteY31" fmla="*/ 37566600 h 37947600"/>
              <a:gd name="connsiteX32" fmla="*/ 17068800 w 35433000"/>
              <a:gd name="connsiteY32" fmla="*/ 37947600 h 37947600"/>
              <a:gd name="connsiteX33" fmla="*/ 16306800 w 35433000"/>
              <a:gd name="connsiteY33" fmla="*/ 37719000 h 37947600"/>
              <a:gd name="connsiteX34" fmla="*/ 16002000 w 35433000"/>
              <a:gd name="connsiteY34" fmla="*/ 37719000 h 37947600"/>
              <a:gd name="connsiteX35" fmla="*/ 15163800 w 35433000"/>
              <a:gd name="connsiteY35" fmla="*/ 36499800 h 37947600"/>
              <a:gd name="connsiteX36" fmla="*/ 14173200 w 35433000"/>
              <a:gd name="connsiteY36" fmla="*/ 36423600 h 37947600"/>
              <a:gd name="connsiteX37" fmla="*/ 13944600 w 35433000"/>
              <a:gd name="connsiteY37" fmla="*/ 35890200 h 37947600"/>
              <a:gd name="connsiteX38" fmla="*/ 14478000 w 35433000"/>
              <a:gd name="connsiteY38" fmla="*/ 34213800 h 37947600"/>
              <a:gd name="connsiteX39" fmla="*/ 13868400 w 35433000"/>
              <a:gd name="connsiteY39" fmla="*/ 33680400 h 37947600"/>
              <a:gd name="connsiteX40" fmla="*/ 14782800 w 35433000"/>
              <a:gd name="connsiteY40" fmla="*/ 28651200 h 37947600"/>
              <a:gd name="connsiteX41" fmla="*/ 14630400 w 35433000"/>
              <a:gd name="connsiteY41" fmla="*/ 28041600 h 37947600"/>
              <a:gd name="connsiteX42" fmla="*/ 14935200 w 35433000"/>
              <a:gd name="connsiteY42" fmla="*/ 25450800 h 37947600"/>
              <a:gd name="connsiteX43" fmla="*/ 14325600 w 35433000"/>
              <a:gd name="connsiteY43" fmla="*/ 27432000 h 37947600"/>
              <a:gd name="connsiteX44" fmla="*/ 13716000 w 35433000"/>
              <a:gd name="connsiteY44" fmla="*/ 28575000 h 37947600"/>
              <a:gd name="connsiteX45" fmla="*/ 13944600 w 35433000"/>
              <a:gd name="connsiteY45" fmla="*/ 30022800 h 37947600"/>
              <a:gd name="connsiteX46" fmla="*/ 13944600 w 35433000"/>
              <a:gd name="connsiteY46" fmla="*/ 30556200 h 37947600"/>
              <a:gd name="connsiteX47" fmla="*/ 12877800 w 35433000"/>
              <a:gd name="connsiteY47" fmla="*/ 30937200 h 37947600"/>
              <a:gd name="connsiteX48" fmla="*/ 12115800 w 35433000"/>
              <a:gd name="connsiteY48" fmla="*/ 30784800 h 37947600"/>
              <a:gd name="connsiteX49" fmla="*/ 10591800 w 35433000"/>
              <a:gd name="connsiteY49" fmla="*/ 29337000 h 37947600"/>
              <a:gd name="connsiteX50" fmla="*/ 10972800 w 35433000"/>
              <a:gd name="connsiteY50" fmla="*/ 28956000 h 37947600"/>
              <a:gd name="connsiteX51" fmla="*/ 10439400 w 35433000"/>
              <a:gd name="connsiteY51" fmla="*/ 28422600 h 37947600"/>
              <a:gd name="connsiteX52" fmla="*/ 11353800 w 35433000"/>
              <a:gd name="connsiteY52" fmla="*/ 25374600 h 37947600"/>
              <a:gd name="connsiteX53" fmla="*/ 11963400 w 35433000"/>
              <a:gd name="connsiteY53" fmla="*/ 24917400 h 37947600"/>
              <a:gd name="connsiteX54" fmla="*/ 11963400 w 35433000"/>
              <a:gd name="connsiteY54" fmla="*/ 23926800 h 37947600"/>
              <a:gd name="connsiteX55" fmla="*/ 13258800 w 35433000"/>
              <a:gd name="connsiteY55" fmla="*/ 19050000 h 37947600"/>
              <a:gd name="connsiteX56" fmla="*/ 9982200 w 35433000"/>
              <a:gd name="connsiteY56" fmla="*/ 14630400 h 37947600"/>
              <a:gd name="connsiteX57" fmla="*/ 9753600 w 35433000"/>
              <a:gd name="connsiteY57" fmla="*/ 12801600 h 37947600"/>
              <a:gd name="connsiteX58" fmla="*/ 10515600 w 35433000"/>
              <a:gd name="connsiteY58" fmla="*/ 11811000 h 37947600"/>
              <a:gd name="connsiteX59" fmla="*/ 9906000 w 35433000"/>
              <a:gd name="connsiteY59" fmla="*/ 10591800 h 37947600"/>
              <a:gd name="connsiteX60" fmla="*/ 14325600 w 35433000"/>
              <a:gd name="connsiteY60" fmla="*/ 7391400 h 37947600"/>
              <a:gd name="connsiteX61" fmla="*/ 13563600 w 35433000"/>
              <a:gd name="connsiteY61" fmla="*/ 6934200 h 37947600"/>
              <a:gd name="connsiteX62" fmla="*/ 10439400 w 35433000"/>
              <a:gd name="connsiteY62" fmla="*/ 5486400 h 37947600"/>
              <a:gd name="connsiteX63" fmla="*/ 6096000 w 35433000"/>
              <a:gd name="connsiteY63" fmla="*/ 4191000 h 37947600"/>
              <a:gd name="connsiteX64" fmla="*/ 1219200 w 35433000"/>
              <a:gd name="connsiteY64" fmla="*/ 2209800 h 37947600"/>
              <a:gd name="connsiteX65" fmla="*/ 1371600 w 35433000"/>
              <a:gd name="connsiteY65" fmla="*/ 1828800 h 37947600"/>
              <a:gd name="connsiteX66" fmla="*/ 2514600 w 35433000"/>
              <a:gd name="connsiteY66" fmla="*/ 2209800 h 37947600"/>
              <a:gd name="connsiteX67" fmla="*/ 1828800 w 35433000"/>
              <a:gd name="connsiteY67" fmla="*/ 1371600 h 37947600"/>
              <a:gd name="connsiteX68" fmla="*/ 0 w 35433000"/>
              <a:gd name="connsiteY68" fmla="*/ 1066800 h 37947600"/>
              <a:gd name="connsiteX69" fmla="*/ 1295400 w 35433000"/>
              <a:gd name="connsiteY69" fmla="*/ 914400 h 37947600"/>
              <a:gd name="connsiteX70" fmla="*/ 457200 w 35433000"/>
              <a:gd name="connsiteY70" fmla="*/ 457200 h 37947600"/>
              <a:gd name="connsiteX71" fmla="*/ 0 w 35433000"/>
              <a:gd name="connsiteY71" fmla="*/ 533400 h 37947600"/>
              <a:gd name="connsiteX72" fmla="*/ 152400 w 35433000"/>
              <a:gd name="connsiteY72" fmla="*/ 76200 h 37947600"/>
              <a:gd name="connsiteX73" fmla="*/ 1066800 w 35433000"/>
              <a:gd name="connsiteY73" fmla="*/ 0 h 37947600"/>
              <a:gd name="connsiteX74" fmla="*/ 2895600 w 35433000"/>
              <a:gd name="connsiteY74" fmla="*/ 990600 h 37947600"/>
              <a:gd name="connsiteX75" fmla="*/ 3962400 w 35433000"/>
              <a:gd name="connsiteY75" fmla="*/ 1752600 h 37947600"/>
              <a:gd name="connsiteX76" fmla="*/ 9525000 w 35433000"/>
              <a:gd name="connsiteY76" fmla="*/ 2133600 h 37947600"/>
              <a:gd name="connsiteX77" fmla="*/ 13106400 w 35433000"/>
              <a:gd name="connsiteY77" fmla="*/ 3048000 h 37947600"/>
              <a:gd name="connsiteX78" fmla="*/ 14097000 w 35433000"/>
              <a:gd name="connsiteY78" fmla="*/ 3048000 h 37947600"/>
              <a:gd name="connsiteX79" fmla="*/ 16230600 w 35433000"/>
              <a:gd name="connsiteY79" fmla="*/ 3810000 h 37947600"/>
              <a:gd name="connsiteX80" fmla="*/ 18364200 w 35433000"/>
              <a:gd name="connsiteY80" fmla="*/ 3581400 h 37947600"/>
              <a:gd name="connsiteX81" fmla="*/ 20421600 w 35433000"/>
              <a:gd name="connsiteY81" fmla="*/ 4953000 h 37947600"/>
              <a:gd name="connsiteX82" fmla="*/ 21107400 w 35433000"/>
              <a:gd name="connsiteY82" fmla="*/ 5029200 h 37947600"/>
              <a:gd name="connsiteX83" fmla="*/ 22555200 w 35433000"/>
              <a:gd name="connsiteY83" fmla="*/ 5867400 h 37947600"/>
              <a:gd name="connsiteX84" fmla="*/ 22555200 w 35433000"/>
              <a:gd name="connsiteY84" fmla="*/ 5867400 h 37947600"/>
              <a:gd name="connsiteX0" fmla="*/ 22555200 w 35433000"/>
              <a:gd name="connsiteY0" fmla="*/ 5867400 h 37947600"/>
              <a:gd name="connsiteX1" fmla="*/ 25450800 w 35433000"/>
              <a:gd name="connsiteY1" fmla="*/ 4191000 h 37947600"/>
              <a:gd name="connsiteX2" fmla="*/ 27508200 w 35433000"/>
              <a:gd name="connsiteY2" fmla="*/ 5029200 h 37947600"/>
              <a:gd name="connsiteX3" fmla="*/ 25908000 w 35433000"/>
              <a:gd name="connsiteY3" fmla="*/ 9525000 h 37947600"/>
              <a:gd name="connsiteX4" fmla="*/ 26746200 w 35433000"/>
              <a:gd name="connsiteY4" fmla="*/ 11201400 h 37947600"/>
              <a:gd name="connsiteX5" fmla="*/ 26746200 w 35433000"/>
              <a:gd name="connsiteY5" fmla="*/ 12192000 h 37947600"/>
              <a:gd name="connsiteX6" fmla="*/ 27584400 w 35433000"/>
              <a:gd name="connsiteY6" fmla="*/ 14478000 h 37947600"/>
              <a:gd name="connsiteX7" fmla="*/ 27965400 w 35433000"/>
              <a:gd name="connsiteY7" fmla="*/ 15392400 h 37947600"/>
              <a:gd name="connsiteX8" fmla="*/ 29337000 w 35433000"/>
              <a:gd name="connsiteY8" fmla="*/ 16916400 h 37947600"/>
              <a:gd name="connsiteX9" fmla="*/ 30861000 w 35433000"/>
              <a:gd name="connsiteY9" fmla="*/ 20193000 h 37947600"/>
              <a:gd name="connsiteX10" fmla="*/ 32232600 w 35433000"/>
              <a:gd name="connsiteY10" fmla="*/ 21869400 h 37947600"/>
              <a:gd name="connsiteX11" fmla="*/ 35433000 w 35433000"/>
              <a:gd name="connsiteY11" fmla="*/ 22326600 h 37947600"/>
              <a:gd name="connsiteX12" fmla="*/ 35204400 w 35433000"/>
              <a:gd name="connsiteY12" fmla="*/ 23088600 h 37947600"/>
              <a:gd name="connsiteX13" fmla="*/ 32232600 w 35433000"/>
              <a:gd name="connsiteY13" fmla="*/ 22783800 h 37947600"/>
              <a:gd name="connsiteX14" fmla="*/ 33451800 w 35433000"/>
              <a:gd name="connsiteY14" fmla="*/ 23774400 h 37947600"/>
              <a:gd name="connsiteX15" fmla="*/ 33223200 w 35433000"/>
              <a:gd name="connsiteY15" fmla="*/ 24079200 h 37947600"/>
              <a:gd name="connsiteX16" fmla="*/ 31927800 w 35433000"/>
              <a:gd name="connsiteY16" fmla="*/ 23469600 h 37947600"/>
              <a:gd name="connsiteX17" fmla="*/ 30861000 w 35433000"/>
              <a:gd name="connsiteY17" fmla="*/ 23164800 h 37947600"/>
              <a:gd name="connsiteX18" fmla="*/ 23393400 w 35433000"/>
              <a:gd name="connsiteY18" fmla="*/ 14325600 h 37947600"/>
              <a:gd name="connsiteX19" fmla="*/ 22250400 w 35433000"/>
              <a:gd name="connsiteY19" fmla="*/ 14020800 h 37947600"/>
              <a:gd name="connsiteX20" fmla="*/ 19659600 w 35433000"/>
              <a:gd name="connsiteY20" fmla="*/ 14554200 h 37947600"/>
              <a:gd name="connsiteX21" fmla="*/ 18669000 w 35433000"/>
              <a:gd name="connsiteY21" fmla="*/ 16078200 h 37947600"/>
              <a:gd name="connsiteX22" fmla="*/ 19354800 w 35433000"/>
              <a:gd name="connsiteY22" fmla="*/ 17907000 h 37947600"/>
              <a:gd name="connsiteX23" fmla="*/ 19431000 w 35433000"/>
              <a:gd name="connsiteY23" fmla="*/ 21640800 h 37947600"/>
              <a:gd name="connsiteX24" fmla="*/ 19964400 w 35433000"/>
              <a:gd name="connsiteY24" fmla="*/ 22936200 h 37947600"/>
              <a:gd name="connsiteX25" fmla="*/ 18440400 w 35433000"/>
              <a:gd name="connsiteY25" fmla="*/ 29108400 h 37947600"/>
              <a:gd name="connsiteX26" fmla="*/ 18440400 w 35433000"/>
              <a:gd name="connsiteY26" fmla="*/ 29870400 h 37947600"/>
              <a:gd name="connsiteX27" fmla="*/ 17297400 w 35433000"/>
              <a:gd name="connsiteY27" fmla="*/ 32080200 h 37947600"/>
              <a:gd name="connsiteX28" fmla="*/ 17907000 w 35433000"/>
              <a:gd name="connsiteY28" fmla="*/ 32766000 h 37947600"/>
              <a:gd name="connsiteX29" fmla="*/ 16992600 w 35433000"/>
              <a:gd name="connsiteY29" fmla="*/ 34747200 h 37947600"/>
              <a:gd name="connsiteX30" fmla="*/ 18592800 w 35433000"/>
              <a:gd name="connsiteY30" fmla="*/ 37185600 h 37947600"/>
              <a:gd name="connsiteX31" fmla="*/ 17754600 w 35433000"/>
              <a:gd name="connsiteY31" fmla="*/ 37566600 h 37947600"/>
              <a:gd name="connsiteX32" fmla="*/ 17068800 w 35433000"/>
              <a:gd name="connsiteY32" fmla="*/ 37947600 h 37947600"/>
              <a:gd name="connsiteX33" fmla="*/ 16306800 w 35433000"/>
              <a:gd name="connsiteY33" fmla="*/ 37719000 h 37947600"/>
              <a:gd name="connsiteX34" fmla="*/ 16002000 w 35433000"/>
              <a:gd name="connsiteY34" fmla="*/ 37719000 h 37947600"/>
              <a:gd name="connsiteX35" fmla="*/ 15163800 w 35433000"/>
              <a:gd name="connsiteY35" fmla="*/ 36499800 h 37947600"/>
              <a:gd name="connsiteX36" fmla="*/ 14173200 w 35433000"/>
              <a:gd name="connsiteY36" fmla="*/ 36423600 h 37947600"/>
              <a:gd name="connsiteX37" fmla="*/ 13944600 w 35433000"/>
              <a:gd name="connsiteY37" fmla="*/ 35890200 h 37947600"/>
              <a:gd name="connsiteX38" fmla="*/ 14478000 w 35433000"/>
              <a:gd name="connsiteY38" fmla="*/ 34213800 h 37947600"/>
              <a:gd name="connsiteX39" fmla="*/ 13868400 w 35433000"/>
              <a:gd name="connsiteY39" fmla="*/ 33680400 h 37947600"/>
              <a:gd name="connsiteX40" fmla="*/ 14782800 w 35433000"/>
              <a:gd name="connsiteY40" fmla="*/ 28651200 h 37947600"/>
              <a:gd name="connsiteX41" fmla="*/ 14630400 w 35433000"/>
              <a:gd name="connsiteY41" fmla="*/ 28041600 h 37947600"/>
              <a:gd name="connsiteX42" fmla="*/ 14935200 w 35433000"/>
              <a:gd name="connsiteY42" fmla="*/ 25450800 h 37947600"/>
              <a:gd name="connsiteX43" fmla="*/ 14325600 w 35433000"/>
              <a:gd name="connsiteY43" fmla="*/ 27432000 h 37947600"/>
              <a:gd name="connsiteX44" fmla="*/ 13716000 w 35433000"/>
              <a:gd name="connsiteY44" fmla="*/ 28575000 h 37947600"/>
              <a:gd name="connsiteX45" fmla="*/ 13944600 w 35433000"/>
              <a:gd name="connsiteY45" fmla="*/ 30022800 h 37947600"/>
              <a:gd name="connsiteX46" fmla="*/ 13944600 w 35433000"/>
              <a:gd name="connsiteY46" fmla="*/ 30556200 h 37947600"/>
              <a:gd name="connsiteX47" fmla="*/ 12877800 w 35433000"/>
              <a:gd name="connsiteY47" fmla="*/ 30937200 h 37947600"/>
              <a:gd name="connsiteX48" fmla="*/ 12115800 w 35433000"/>
              <a:gd name="connsiteY48" fmla="*/ 30784800 h 37947600"/>
              <a:gd name="connsiteX49" fmla="*/ 10591800 w 35433000"/>
              <a:gd name="connsiteY49" fmla="*/ 29337000 h 37947600"/>
              <a:gd name="connsiteX50" fmla="*/ 10972800 w 35433000"/>
              <a:gd name="connsiteY50" fmla="*/ 28956000 h 37947600"/>
              <a:gd name="connsiteX51" fmla="*/ 10439400 w 35433000"/>
              <a:gd name="connsiteY51" fmla="*/ 28422600 h 37947600"/>
              <a:gd name="connsiteX52" fmla="*/ 11353800 w 35433000"/>
              <a:gd name="connsiteY52" fmla="*/ 25374600 h 37947600"/>
              <a:gd name="connsiteX53" fmla="*/ 11963400 w 35433000"/>
              <a:gd name="connsiteY53" fmla="*/ 24917400 h 37947600"/>
              <a:gd name="connsiteX54" fmla="*/ 11963400 w 35433000"/>
              <a:gd name="connsiteY54" fmla="*/ 23926800 h 37947600"/>
              <a:gd name="connsiteX55" fmla="*/ 13258800 w 35433000"/>
              <a:gd name="connsiteY55" fmla="*/ 19050000 h 37947600"/>
              <a:gd name="connsiteX56" fmla="*/ 9982200 w 35433000"/>
              <a:gd name="connsiteY56" fmla="*/ 14630400 h 37947600"/>
              <a:gd name="connsiteX57" fmla="*/ 9753600 w 35433000"/>
              <a:gd name="connsiteY57" fmla="*/ 12801600 h 37947600"/>
              <a:gd name="connsiteX58" fmla="*/ 10515600 w 35433000"/>
              <a:gd name="connsiteY58" fmla="*/ 11811000 h 37947600"/>
              <a:gd name="connsiteX59" fmla="*/ 9906000 w 35433000"/>
              <a:gd name="connsiteY59" fmla="*/ 10591800 h 37947600"/>
              <a:gd name="connsiteX60" fmla="*/ 14325600 w 35433000"/>
              <a:gd name="connsiteY60" fmla="*/ 7391400 h 37947600"/>
              <a:gd name="connsiteX61" fmla="*/ 13563600 w 35433000"/>
              <a:gd name="connsiteY61" fmla="*/ 6934200 h 37947600"/>
              <a:gd name="connsiteX62" fmla="*/ 10439400 w 35433000"/>
              <a:gd name="connsiteY62" fmla="*/ 5486400 h 37947600"/>
              <a:gd name="connsiteX63" fmla="*/ 6096000 w 35433000"/>
              <a:gd name="connsiteY63" fmla="*/ 4191000 h 37947600"/>
              <a:gd name="connsiteX64" fmla="*/ 1219200 w 35433000"/>
              <a:gd name="connsiteY64" fmla="*/ 2209800 h 37947600"/>
              <a:gd name="connsiteX65" fmla="*/ 1371600 w 35433000"/>
              <a:gd name="connsiteY65" fmla="*/ 1828800 h 37947600"/>
              <a:gd name="connsiteX66" fmla="*/ 2514600 w 35433000"/>
              <a:gd name="connsiteY66" fmla="*/ 2209800 h 37947600"/>
              <a:gd name="connsiteX67" fmla="*/ 1828800 w 35433000"/>
              <a:gd name="connsiteY67" fmla="*/ 1371600 h 37947600"/>
              <a:gd name="connsiteX68" fmla="*/ 0 w 35433000"/>
              <a:gd name="connsiteY68" fmla="*/ 1066800 h 37947600"/>
              <a:gd name="connsiteX69" fmla="*/ 1295400 w 35433000"/>
              <a:gd name="connsiteY69" fmla="*/ 914400 h 37947600"/>
              <a:gd name="connsiteX70" fmla="*/ 457200 w 35433000"/>
              <a:gd name="connsiteY70" fmla="*/ 457200 h 37947600"/>
              <a:gd name="connsiteX71" fmla="*/ 0 w 35433000"/>
              <a:gd name="connsiteY71" fmla="*/ 533400 h 37947600"/>
              <a:gd name="connsiteX72" fmla="*/ 152400 w 35433000"/>
              <a:gd name="connsiteY72" fmla="*/ 76200 h 37947600"/>
              <a:gd name="connsiteX73" fmla="*/ 1066800 w 35433000"/>
              <a:gd name="connsiteY73" fmla="*/ 0 h 37947600"/>
              <a:gd name="connsiteX74" fmla="*/ 2895600 w 35433000"/>
              <a:gd name="connsiteY74" fmla="*/ 990600 h 37947600"/>
              <a:gd name="connsiteX75" fmla="*/ 3962400 w 35433000"/>
              <a:gd name="connsiteY75" fmla="*/ 1752600 h 37947600"/>
              <a:gd name="connsiteX76" fmla="*/ 9525000 w 35433000"/>
              <a:gd name="connsiteY76" fmla="*/ 2133600 h 37947600"/>
              <a:gd name="connsiteX77" fmla="*/ 13106400 w 35433000"/>
              <a:gd name="connsiteY77" fmla="*/ 3048000 h 37947600"/>
              <a:gd name="connsiteX78" fmla="*/ 14097000 w 35433000"/>
              <a:gd name="connsiteY78" fmla="*/ 3048000 h 37947600"/>
              <a:gd name="connsiteX79" fmla="*/ 16230600 w 35433000"/>
              <a:gd name="connsiteY79" fmla="*/ 3810000 h 37947600"/>
              <a:gd name="connsiteX80" fmla="*/ 18364200 w 35433000"/>
              <a:gd name="connsiteY80" fmla="*/ 3581400 h 37947600"/>
              <a:gd name="connsiteX81" fmla="*/ 20421600 w 35433000"/>
              <a:gd name="connsiteY81" fmla="*/ 4953000 h 37947600"/>
              <a:gd name="connsiteX82" fmla="*/ 21107400 w 35433000"/>
              <a:gd name="connsiteY82" fmla="*/ 5029200 h 37947600"/>
              <a:gd name="connsiteX83" fmla="*/ 22555200 w 35433000"/>
              <a:gd name="connsiteY83" fmla="*/ 5867400 h 37947600"/>
              <a:gd name="connsiteX84" fmla="*/ 22555200 w 35433000"/>
              <a:gd name="connsiteY84" fmla="*/ 5867400 h 37947600"/>
              <a:gd name="connsiteX0" fmla="*/ 22555200 w 35433000"/>
              <a:gd name="connsiteY0" fmla="*/ 5867400 h 37947600"/>
              <a:gd name="connsiteX1" fmla="*/ 25450800 w 35433000"/>
              <a:gd name="connsiteY1" fmla="*/ 4191000 h 37947600"/>
              <a:gd name="connsiteX2" fmla="*/ 27508200 w 35433000"/>
              <a:gd name="connsiteY2" fmla="*/ 5029200 h 37947600"/>
              <a:gd name="connsiteX3" fmla="*/ 25908000 w 35433000"/>
              <a:gd name="connsiteY3" fmla="*/ 9525000 h 37947600"/>
              <a:gd name="connsiteX4" fmla="*/ 26746200 w 35433000"/>
              <a:gd name="connsiteY4" fmla="*/ 11201400 h 37947600"/>
              <a:gd name="connsiteX5" fmla="*/ 26746200 w 35433000"/>
              <a:gd name="connsiteY5" fmla="*/ 12192000 h 37947600"/>
              <a:gd name="connsiteX6" fmla="*/ 27584400 w 35433000"/>
              <a:gd name="connsiteY6" fmla="*/ 14478000 h 37947600"/>
              <a:gd name="connsiteX7" fmla="*/ 27965400 w 35433000"/>
              <a:gd name="connsiteY7" fmla="*/ 15392400 h 37947600"/>
              <a:gd name="connsiteX8" fmla="*/ 29337000 w 35433000"/>
              <a:gd name="connsiteY8" fmla="*/ 16916400 h 37947600"/>
              <a:gd name="connsiteX9" fmla="*/ 30861000 w 35433000"/>
              <a:gd name="connsiteY9" fmla="*/ 20193000 h 37947600"/>
              <a:gd name="connsiteX10" fmla="*/ 32232600 w 35433000"/>
              <a:gd name="connsiteY10" fmla="*/ 21869400 h 37947600"/>
              <a:gd name="connsiteX11" fmla="*/ 35433000 w 35433000"/>
              <a:gd name="connsiteY11" fmla="*/ 22326600 h 37947600"/>
              <a:gd name="connsiteX12" fmla="*/ 35204400 w 35433000"/>
              <a:gd name="connsiteY12" fmla="*/ 23088600 h 37947600"/>
              <a:gd name="connsiteX13" fmla="*/ 32232600 w 35433000"/>
              <a:gd name="connsiteY13" fmla="*/ 22783800 h 37947600"/>
              <a:gd name="connsiteX14" fmla="*/ 33451800 w 35433000"/>
              <a:gd name="connsiteY14" fmla="*/ 23774400 h 37947600"/>
              <a:gd name="connsiteX15" fmla="*/ 33223200 w 35433000"/>
              <a:gd name="connsiteY15" fmla="*/ 24079200 h 37947600"/>
              <a:gd name="connsiteX16" fmla="*/ 31927800 w 35433000"/>
              <a:gd name="connsiteY16" fmla="*/ 23469600 h 37947600"/>
              <a:gd name="connsiteX17" fmla="*/ 30861000 w 35433000"/>
              <a:gd name="connsiteY17" fmla="*/ 23164800 h 37947600"/>
              <a:gd name="connsiteX18" fmla="*/ 23393400 w 35433000"/>
              <a:gd name="connsiteY18" fmla="*/ 14325600 h 37947600"/>
              <a:gd name="connsiteX19" fmla="*/ 22250400 w 35433000"/>
              <a:gd name="connsiteY19" fmla="*/ 14020800 h 37947600"/>
              <a:gd name="connsiteX20" fmla="*/ 19659600 w 35433000"/>
              <a:gd name="connsiteY20" fmla="*/ 14554200 h 37947600"/>
              <a:gd name="connsiteX21" fmla="*/ 18669000 w 35433000"/>
              <a:gd name="connsiteY21" fmla="*/ 16078200 h 37947600"/>
              <a:gd name="connsiteX22" fmla="*/ 19354800 w 35433000"/>
              <a:gd name="connsiteY22" fmla="*/ 17907000 h 37947600"/>
              <a:gd name="connsiteX23" fmla="*/ 19431000 w 35433000"/>
              <a:gd name="connsiteY23" fmla="*/ 21640800 h 37947600"/>
              <a:gd name="connsiteX24" fmla="*/ 19964400 w 35433000"/>
              <a:gd name="connsiteY24" fmla="*/ 22936200 h 37947600"/>
              <a:gd name="connsiteX25" fmla="*/ 18440400 w 35433000"/>
              <a:gd name="connsiteY25" fmla="*/ 29108400 h 37947600"/>
              <a:gd name="connsiteX26" fmla="*/ 18440400 w 35433000"/>
              <a:gd name="connsiteY26" fmla="*/ 29870400 h 37947600"/>
              <a:gd name="connsiteX27" fmla="*/ 17297400 w 35433000"/>
              <a:gd name="connsiteY27" fmla="*/ 32080200 h 37947600"/>
              <a:gd name="connsiteX28" fmla="*/ 17907000 w 35433000"/>
              <a:gd name="connsiteY28" fmla="*/ 32766000 h 37947600"/>
              <a:gd name="connsiteX29" fmla="*/ 16992600 w 35433000"/>
              <a:gd name="connsiteY29" fmla="*/ 34747200 h 37947600"/>
              <a:gd name="connsiteX30" fmla="*/ 18592800 w 35433000"/>
              <a:gd name="connsiteY30" fmla="*/ 37185600 h 37947600"/>
              <a:gd name="connsiteX31" fmla="*/ 17754600 w 35433000"/>
              <a:gd name="connsiteY31" fmla="*/ 37566600 h 37947600"/>
              <a:gd name="connsiteX32" fmla="*/ 17068800 w 35433000"/>
              <a:gd name="connsiteY32" fmla="*/ 37947600 h 37947600"/>
              <a:gd name="connsiteX33" fmla="*/ 16306800 w 35433000"/>
              <a:gd name="connsiteY33" fmla="*/ 37719000 h 37947600"/>
              <a:gd name="connsiteX34" fmla="*/ 16002000 w 35433000"/>
              <a:gd name="connsiteY34" fmla="*/ 37719000 h 37947600"/>
              <a:gd name="connsiteX35" fmla="*/ 15163800 w 35433000"/>
              <a:gd name="connsiteY35" fmla="*/ 36499800 h 37947600"/>
              <a:gd name="connsiteX36" fmla="*/ 14173200 w 35433000"/>
              <a:gd name="connsiteY36" fmla="*/ 36423600 h 37947600"/>
              <a:gd name="connsiteX37" fmla="*/ 13944600 w 35433000"/>
              <a:gd name="connsiteY37" fmla="*/ 35890200 h 37947600"/>
              <a:gd name="connsiteX38" fmla="*/ 14478000 w 35433000"/>
              <a:gd name="connsiteY38" fmla="*/ 34213800 h 37947600"/>
              <a:gd name="connsiteX39" fmla="*/ 13868400 w 35433000"/>
              <a:gd name="connsiteY39" fmla="*/ 33680400 h 37947600"/>
              <a:gd name="connsiteX40" fmla="*/ 14782800 w 35433000"/>
              <a:gd name="connsiteY40" fmla="*/ 28651200 h 37947600"/>
              <a:gd name="connsiteX41" fmla="*/ 14630400 w 35433000"/>
              <a:gd name="connsiteY41" fmla="*/ 28041600 h 37947600"/>
              <a:gd name="connsiteX42" fmla="*/ 14935200 w 35433000"/>
              <a:gd name="connsiteY42" fmla="*/ 25450800 h 37947600"/>
              <a:gd name="connsiteX43" fmla="*/ 14325600 w 35433000"/>
              <a:gd name="connsiteY43" fmla="*/ 27432000 h 37947600"/>
              <a:gd name="connsiteX44" fmla="*/ 13716000 w 35433000"/>
              <a:gd name="connsiteY44" fmla="*/ 28575000 h 37947600"/>
              <a:gd name="connsiteX45" fmla="*/ 13944600 w 35433000"/>
              <a:gd name="connsiteY45" fmla="*/ 30022800 h 37947600"/>
              <a:gd name="connsiteX46" fmla="*/ 13944600 w 35433000"/>
              <a:gd name="connsiteY46" fmla="*/ 30556200 h 37947600"/>
              <a:gd name="connsiteX47" fmla="*/ 12877800 w 35433000"/>
              <a:gd name="connsiteY47" fmla="*/ 30937200 h 37947600"/>
              <a:gd name="connsiteX48" fmla="*/ 12115800 w 35433000"/>
              <a:gd name="connsiteY48" fmla="*/ 30784800 h 37947600"/>
              <a:gd name="connsiteX49" fmla="*/ 10591800 w 35433000"/>
              <a:gd name="connsiteY49" fmla="*/ 29337000 h 37947600"/>
              <a:gd name="connsiteX50" fmla="*/ 10972800 w 35433000"/>
              <a:gd name="connsiteY50" fmla="*/ 28956000 h 37947600"/>
              <a:gd name="connsiteX51" fmla="*/ 10439400 w 35433000"/>
              <a:gd name="connsiteY51" fmla="*/ 28422600 h 37947600"/>
              <a:gd name="connsiteX52" fmla="*/ 11353800 w 35433000"/>
              <a:gd name="connsiteY52" fmla="*/ 25374600 h 37947600"/>
              <a:gd name="connsiteX53" fmla="*/ 11963400 w 35433000"/>
              <a:gd name="connsiteY53" fmla="*/ 24917400 h 37947600"/>
              <a:gd name="connsiteX54" fmla="*/ 11963400 w 35433000"/>
              <a:gd name="connsiteY54" fmla="*/ 23926800 h 37947600"/>
              <a:gd name="connsiteX55" fmla="*/ 13258800 w 35433000"/>
              <a:gd name="connsiteY55" fmla="*/ 19050000 h 37947600"/>
              <a:gd name="connsiteX56" fmla="*/ 9982200 w 35433000"/>
              <a:gd name="connsiteY56" fmla="*/ 14630400 h 37947600"/>
              <a:gd name="connsiteX57" fmla="*/ 9753600 w 35433000"/>
              <a:gd name="connsiteY57" fmla="*/ 12801600 h 37947600"/>
              <a:gd name="connsiteX58" fmla="*/ 10515600 w 35433000"/>
              <a:gd name="connsiteY58" fmla="*/ 11811000 h 37947600"/>
              <a:gd name="connsiteX59" fmla="*/ 9906000 w 35433000"/>
              <a:gd name="connsiteY59" fmla="*/ 10591800 h 37947600"/>
              <a:gd name="connsiteX60" fmla="*/ 14325600 w 35433000"/>
              <a:gd name="connsiteY60" fmla="*/ 7391400 h 37947600"/>
              <a:gd name="connsiteX61" fmla="*/ 13563600 w 35433000"/>
              <a:gd name="connsiteY61" fmla="*/ 6934200 h 37947600"/>
              <a:gd name="connsiteX62" fmla="*/ 10439400 w 35433000"/>
              <a:gd name="connsiteY62" fmla="*/ 5486400 h 37947600"/>
              <a:gd name="connsiteX63" fmla="*/ 6096000 w 35433000"/>
              <a:gd name="connsiteY63" fmla="*/ 4191000 h 37947600"/>
              <a:gd name="connsiteX64" fmla="*/ 1219200 w 35433000"/>
              <a:gd name="connsiteY64" fmla="*/ 2209800 h 37947600"/>
              <a:gd name="connsiteX65" fmla="*/ 1371600 w 35433000"/>
              <a:gd name="connsiteY65" fmla="*/ 1828800 h 37947600"/>
              <a:gd name="connsiteX66" fmla="*/ 2514600 w 35433000"/>
              <a:gd name="connsiteY66" fmla="*/ 2209800 h 37947600"/>
              <a:gd name="connsiteX67" fmla="*/ 1828800 w 35433000"/>
              <a:gd name="connsiteY67" fmla="*/ 1371600 h 37947600"/>
              <a:gd name="connsiteX68" fmla="*/ 0 w 35433000"/>
              <a:gd name="connsiteY68" fmla="*/ 1066800 h 37947600"/>
              <a:gd name="connsiteX69" fmla="*/ 1295400 w 35433000"/>
              <a:gd name="connsiteY69" fmla="*/ 914400 h 37947600"/>
              <a:gd name="connsiteX70" fmla="*/ 457200 w 35433000"/>
              <a:gd name="connsiteY70" fmla="*/ 457200 h 37947600"/>
              <a:gd name="connsiteX71" fmla="*/ 0 w 35433000"/>
              <a:gd name="connsiteY71" fmla="*/ 533400 h 37947600"/>
              <a:gd name="connsiteX72" fmla="*/ 152400 w 35433000"/>
              <a:gd name="connsiteY72" fmla="*/ 76200 h 37947600"/>
              <a:gd name="connsiteX73" fmla="*/ 1066800 w 35433000"/>
              <a:gd name="connsiteY73" fmla="*/ 0 h 37947600"/>
              <a:gd name="connsiteX74" fmla="*/ 2895600 w 35433000"/>
              <a:gd name="connsiteY74" fmla="*/ 990600 h 37947600"/>
              <a:gd name="connsiteX75" fmla="*/ 3962400 w 35433000"/>
              <a:gd name="connsiteY75" fmla="*/ 1752600 h 37947600"/>
              <a:gd name="connsiteX76" fmla="*/ 9525000 w 35433000"/>
              <a:gd name="connsiteY76" fmla="*/ 2133600 h 37947600"/>
              <a:gd name="connsiteX77" fmla="*/ 13106400 w 35433000"/>
              <a:gd name="connsiteY77" fmla="*/ 3048000 h 37947600"/>
              <a:gd name="connsiteX78" fmla="*/ 14097000 w 35433000"/>
              <a:gd name="connsiteY78" fmla="*/ 3048000 h 37947600"/>
              <a:gd name="connsiteX79" fmla="*/ 16230600 w 35433000"/>
              <a:gd name="connsiteY79" fmla="*/ 3810000 h 37947600"/>
              <a:gd name="connsiteX80" fmla="*/ 18364200 w 35433000"/>
              <a:gd name="connsiteY80" fmla="*/ 3581400 h 37947600"/>
              <a:gd name="connsiteX81" fmla="*/ 20421600 w 35433000"/>
              <a:gd name="connsiteY81" fmla="*/ 4953000 h 37947600"/>
              <a:gd name="connsiteX82" fmla="*/ 21107400 w 35433000"/>
              <a:gd name="connsiteY82" fmla="*/ 5029200 h 37947600"/>
              <a:gd name="connsiteX83" fmla="*/ 22555200 w 35433000"/>
              <a:gd name="connsiteY83" fmla="*/ 5867400 h 37947600"/>
              <a:gd name="connsiteX84" fmla="*/ 22555200 w 35433000"/>
              <a:gd name="connsiteY84" fmla="*/ 5867400 h 37947600"/>
              <a:gd name="connsiteX0" fmla="*/ 22555200 w 35434694"/>
              <a:gd name="connsiteY0" fmla="*/ 5867400 h 37947600"/>
              <a:gd name="connsiteX1" fmla="*/ 25450800 w 35434694"/>
              <a:gd name="connsiteY1" fmla="*/ 4191000 h 37947600"/>
              <a:gd name="connsiteX2" fmla="*/ 27508200 w 35434694"/>
              <a:gd name="connsiteY2" fmla="*/ 5029200 h 37947600"/>
              <a:gd name="connsiteX3" fmla="*/ 25908000 w 35434694"/>
              <a:gd name="connsiteY3" fmla="*/ 9525000 h 37947600"/>
              <a:gd name="connsiteX4" fmla="*/ 26746200 w 35434694"/>
              <a:gd name="connsiteY4" fmla="*/ 11201400 h 37947600"/>
              <a:gd name="connsiteX5" fmla="*/ 26746200 w 35434694"/>
              <a:gd name="connsiteY5" fmla="*/ 12192000 h 37947600"/>
              <a:gd name="connsiteX6" fmla="*/ 27584400 w 35434694"/>
              <a:gd name="connsiteY6" fmla="*/ 14478000 h 37947600"/>
              <a:gd name="connsiteX7" fmla="*/ 27965400 w 35434694"/>
              <a:gd name="connsiteY7" fmla="*/ 15392400 h 37947600"/>
              <a:gd name="connsiteX8" fmla="*/ 29337000 w 35434694"/>
              <a:gd name="connsiteY8" fmla="*/ 16916400 h 37947600"/>
              <a:gd name="connsiteX9" fmla="*/ 30861000 w 35434694"/>
              <a:gd name="connsiteY9" fmla="*/ 20193000 h 37947600"/>
              <a:gd name="connsiteX10" fmla="*/ 32232600 w 35434694"/>
              <a:gd name="connsiteY10" fmla="*/ 21869400 h 37947600"/>
              <a:gd name="connsiteX11" fmla="*/ 35433000 w 35434694"/>
              <a:gd name="connsiteY11" fmla="*/ 22326600 h 37947600"/>
              <a:gd name="connsiteX12" fmla="*/ 35204400 w 35434694"/>
              <a:gd name="connsiteY12" fmla="*/ 23088600 h 37947600"/>
              <a:gd name="connsiteX13" fmla="*/ 32232600 w 35434694"/>
              <a:gd name="connsiteY13" fmla="*/ 22783800 h 37947600"/>
              <a:gd name="connsiteX14" fmla="*/ 33451800 w 35434694"/>
              <a:gd name="connsiteY14" fmla="*/ 23774400 h 37947600"/>
              <a:gd name="connsiteX15" fmla="*/ 33223200 w 35434694"/>
              <a:gd name="connsiteY15" fmla="*/ 24079200 h 37947600"/>
              <a:gd name="connsiteX16" fmla="*/ 31927800 w 35434694"/>
              <a:gd name="connsiteY16" fmla="*/ 23469600 h 37947600"/>
              <a:gd name="connsiteX17" fmla="*/ 30861000 w 35434694"/>
              <a:gd name="connsiteY17" fmla="*/ 23164800 h 37947600"/>
              <a:gd name="connsiteX18" fmla="*/ 23393400 w 35434694"/>
              <a:gd name="connsiteY18" fmla="*/ 14325600 h 37947600"/>
              <a:gd name="connsiteX19" fmla="*/ 22250400 w 35434694"/>
              <a:gd name="connsiteY19" fmla="*/ 14020800 h 37947600"/>
              <a:gd name="connsiteX20" fmla="*/ 19659600 w 35434694"/>
              <a:gd name="connsiteY20" fmla="*/ 14554200 h 37947600"/>
              <a:gd name="connsiteX21" fmla="*/ 18669000 w 35434694"/>
              <a:gd name="connsiteY21" fmla="*/ 16078200 h 37947600"/>
              <a:gd name="connsiteX22" fmla="*/ 19354800 w 35434694"/>
              <a:gd name="connsiteY22" fmla="*/ 17907000 h 37947600"/>
              <a:gd name="connsiteX23" fmla="*/ 19431000 w 35434694"/>
              <a:gd name="connsiteY23" fmla="*/ 21640800 h 37947600"/>
              <a:gd name="connsiteX24" fmla="*/ 19964400 w 35434694"/>
              <a:gd name="connsiteY24" fmla="*/ 22936200 h 37947600"/>
              <a:gd name="connsiteX25" fmla="*/ 18440400 w 35434694"/>
              <a:gd name="connsiteY25" fmla="*/ 29108400 h 37947600"/>
              <a:gd name="connsiteX26" fmla="*/ 18440400 w 35434694"/>
              <a:gd name="connsiteY26" fmla="*/ 29870400 h 37947600"/>
              <a:gd name="connsiteX27" fmla="*/ 17297400 w 35434694"/>
              <a:gd name="connsiteY27" fmla="*/ 32080200 h 37947600"/>
              <a:gd name="connsiteX28" fmla="*/ 17907000 w 35434694"/>
              <a:gd name="connsiteY28" fmla="*/ 32766000 h 37947600"/>
              <a:gd name="connsiteX29" fmla="*/ 16992600 w 35434694"/>
              <a:gd name="connsiteY29" fmla="*/ 34747200 h 37947600"/>
              <a:gd name="connsiteX30" fmla="*/ 18592800 w 35434694"/>
              <a:gd name="connsiteY30" fmla="*/ 37185600 h 37947600"/>
              <a:gd name="connsiteX31" fmla="*/ 17754600 w 35434694"/>
              <a:gd name="connsiteY31" fmla="*/ 37566600 h 37947600"/>
              <a:gd name="connsiteX32" fmla="*/ 17068800 w 35434694"/>
              <a:gd name="connsiteY32" fmla="*/ 37947600 h 37947600"/>
              <a:gd name="connsiteX33" fmla="*/ 16306800 w 35434694"/>
              <a:gd name="connsiteY33" fmla="*/ 37719000 h 37947600"/>
              <a:gd name="connsiteX34" fmla="*/ 16002000 w 35434694"/>
              <a:gd name="connsiteY34" fmla="*/ 37719000 h 37947600"/>
              <a:gd name="connsiteX35" fmla="*/ 15163800 w 35434694"/>
              <a:gd name="connsiteY35" fmla="*/ 36499800 h 37947600"/>
              <a:gd name="connsiteX36" fmla="*/ 14173200 w 35434694"/>
              <a:gd name="connsiteY36" fmla="*/ 36423600 h 37947600"/>
              <a:gd name="connsiteX37" fmla="*/ 13944600 w 35434694"/>
              <a:gd name="connsiteY37" fmla="*/ 35890200 h 37947600"/>
              <a:gd name="connsiteX38" fmla="*/ 14478000 w 35434694"/>
              <a:gd name="connsiteY38" fmla="*/ 34213800 h 37947600"/>
              <a:gd name="connsiteX39" fmla="*/ 13868400 w 35434694"/>
              <a:gd name="connsiteY39" fmla="*/ 33680400 h 37947600"/>
              <a:gd name="connsiteX40" fmla="*/ 14782800 w 35434694"/>
              <a:gd name="connsiteY40" fmla="*/ 28651200 h 37947600"/>
              <a:gd name="connsiteX41" fmla="*/ 14630400 w 35434694"/>
              <a:gd name="connsiteY41" fmla="*/ 28041600 h 37947600"/>
              <a:gd name="connsiteX42" fmla="*/ 14935200 w 35434694"/>
              <a:gd name="connsiteY42" fmla="*/ 25450800 h 37947600"/>
              <a:gd name="connsiteX43" fmla="*/ 14325600 w 35434694"/>
              <a:gd name="connsiteY43" fmla="*/ 27432000 h 37947600"/>
              <a:gd name="connsiteX44" fmla="*/ 13716000 w 35434694"/>
              <a:gd name="connsiteY44" fmla="*/ 28575000 h 37947600"/>
              <a:gd name="connsiteX45" fmla="*/ 13944600 w 35434694"/>
              <a:gd name="connsiteY45" fmla="*/ 30022800 h 37947600"/>
              <a:gd name="connsiteX46" fmla="*/ 13944600 w 35434694"/>
              <a:gd name="connsiteY46" fmla="*/ 30556200 h 37947600"/>
              <a:gd name="connsiteX47" fmla="*/ 12877800 w 35434694"/>
              <a:gd name="connsiteY47" fmla="*/ 30937200 h 37947600"/>
              <a:gd name="connsiteX48" fmla="*/ 12115800 w 35434694"/>
              <a:gd name="connsiteY48" fmla="*/ 30784800 h 37947600"/>
              <a:gd name="connsiteX49" fmla="*/ 10591800 w 35434694"/>
              <a:gd name="connsiteY49" fmla="*/ 29337000 h 37947600"/>
              <a:gd name="connsiteX50" fmla="*/ 10972800 w 35434694"/>
              <a:gd name="connsiteY50" fmla="*/ 28956000 h 37947600"/>
              <a:gd name="connsiteX51" fmla="*/ 10439400 w 35434694"/>
              <a:gd name="connsiteY51" fmla="*/ 28422600 h 37947600"/>
              <a:gd name="connsiteX52" fmla="*/ 11353800 w 35434694"/>
              <a:gd name="connsiteY52" fmla="*/ 25374600 h 37947600"/>
              <a:gd name="connsiteX53" fmla="*/ 11963400 w 35434694"/>
              <a:gd name="connsiteY53" fmla="*/ 24917400 h 37947600"/>
              <a:gd name="connsiteX54" fmla="*/ 11963400 w 35434694"/>
              <a:gd name="connsiteY54" fmla="*/ 23926800 h 37947600"/>
              <a:gd name="connsiteX55" fmla="*/ 13258800 w 35434694"/>
              <a:gd name="connsiteY55" fmla="*/ 19050000 h 37947600"/>
              <a:gd name="connsiteX56" fmla="*/ 9982200 w 35434694"/>
              <a:gd name="connsiteY56" fmla="*/ 14630400 h 37947600"/>
              <a:gd name="connsiteX57" fmla="*/ 9753600 w 35434694"/>
              <a:gd name="connsiteY57" fmla="*/ 12801600 h 37947600"/>
              <a:gd name="connsiteX58" fmla="*/ 10515600 w 35434694"/>
              <a:gd name="connsiteY58" fmla="*/ 11811000 h 37947600"/>
              <a:gd name="connsiteX59" fmla="*/ 9906000 w 35434694"/>
              <a:gd name="connsiteY59" fmla="*/ 10591800 h 37947600"/>
              <a:gd name="connsiteX60" fmla="*/ 14325600 w 35434694"/>
              <a:gd name="connsiteY60" fmla="*/ 7391400 h 37947600"/>
              <a:gd name="connsiteX61" fmla="*/ 13563600 w 35434694"/>
              <a:gd name="connsiteY61" fmla="*/ 6934200 h 37947600"/>
              <a:gd name="connsiteX62" fmla="*/ 10439400 w 35434694"/>
              <a:gd name="connsiteY62" fmla="*/ 5486400 h 37947600"/>
              <a:gd name="connsiteX63" fmla="*/ 6096000 w 35434694"/>
              <a:gd name="connsiteY63" fmla="*/ 4191000 h 37947600"/>
              <a:gd name="connsiteX64" fmla="*/ 1219200 w 35434694"/>
              <a:gd name="connsiteY64" fmla="*/ 2209800 h 37947600"/>
              <a:gd name="connsiteX65" fmla="*/ 1371600 w 35434694"/>
              <a:gd name="connsiteY65" fmla="*/ 1828800 h 37947600"/>
              <a:gd name="connsiteX66" fmla="*/ 2514600 w 35434694"/>
              <a:gd name="connsiteY66" fmla="*/ 2209800 h 37947600"/>
              <a:gd name="connsiteX67" fmla="*/ 1828800 w 35434694"/>
              <a:gd name="connsiteY67" fmla="*/ 1371600 h 37947600"/>
              <a:gd name="connsiteX68" fmla="*/ 0 w 35434694"/>
              <a:gd name="connsiteY68" fmla="*/ 1066800 h 37947600"/>
              <a:gd name="connsiteX69" fmla="*/ 1295400 w 35434694"/>
              <a:gd name="connsiteY69" fmla="*/ 914400 h 37947600"/>
              <a:gd name="connsiteX70" fmla="*/ 457200 w 35434694"/>
              <a:gd name="connsiteY70" fmla="*/ 457200 h 37947600"/>
              <a:gd name="connsiteX71" fmla="*/ 0 w 35434694"/>
              <a:gd name="connsiteY71" fmla="*/ 533400 h 37947600"/>
              <a:gd name="connsiteX72" fmla="*/ 152400 w 35434694"/>
              <a:gd name="connsiteY72" fmla="*/ 76200 h 37947600"/>
              <a:gd name="connsiteX73" fmla="*/ 1066800 w 35434694"/>
              <a:gd name="connsiteY73" fmla="*/ 0 h 37947600"/>
              <a:gd name="connsiteX74" fmla="*/ 2895600 w 35434694"/>
              <a:gd name="connsiteY74" fmla="*/ 990600 h 37947600"/>
              <a:gd name="connsiteX75" fmla="*/ 3962400 w 35434694"/>
              <a:gd name="connsiteY75" fmla="*/ 1752600 h 37947600"/>
              <a:gd name="connsiteX76" fmla="*/ 9525000 w 35434694"/>
              <a:gd name="connsiteY76" fmla="*/ 2133600 h 37947600"/>
              <a:gd name="connsiteX77" fmla="*/ 13106400 w 35434694"/>
              <a:gd name="connsiteY77" fmla="*/ 3048000 h 37947600"/>
              <a:gd name="connsiteX78" fmla="*/ 14097000 w 35434694"/>
              <a:gd name="connsiteY78" fmla="*/ 3048000 h 37947600"/>
              <a:gd name="connsiteX79" fmla="*/ 16230600 w 35434694"/>
              <a:gd name="connsiteY79" fmla="*/ 3810000 h 37947600"/>
              <a:gd name="connsiteX80" fmla="*/ 18364200 w 35434694"/>
              <a:gd name="connsiteY80" fmla="*/ 3581400 h 37947600"/>
              <a:gd name="connsiteX81" fmla="*/ 20421600 w 35434694"/>
              <a:gd name="connsiteY81" fmla="*/ 4953000 h 37947600"/>
              <a:gd name="connsiteX82" fmla="*/ 21107400 w 35434694"/>
              <a:gd name="connsiteY82" fmla="*/ 5029200 h 37947600"/>
              <a:gd name="connsiteX83" fmla="*/ 22555200 w 35434694"/>
              <a:gd name="connsiteY83" fmla="*/ 5867400 h 37947600"/>
              <a:gd name="connsiteX84" fmla="*/ 22555200 w 35434694"/>
              <a:gd name="connsiteY84" fmla="*/ 5867400 h 37947600"/>
              <a:gd name="connsiteX0" fmla="*/ 22555200 w 35617975"/>
              <a:gd name="connsiteY0" fmla="*/ 5867400 h 37947600"/>
              <a:gd name="connsiteX1" fmla="*/ 25450800 w 35617975"/>
              <a:gd name="connsiteY1" fmla="*/ 4191000 h 37947600"/>
              <a:gd name="connsiteX2" fmla="*/ 27508200 w 35617975"/>
              <a:gd name="connsiteY2" fmla="*/ 5029200 h 37947600"/>
              <a:gd name="connsiteX3" fmla="*/ 25908000 w 35617975"/>
              <a:gd name="connsiteY3" fmla="*/ 9525000 h 37947600"/>
              <a:gd name="connsiteX4" fmla="*/ 26746200 w 35617975"/>
              <a:gd name="connsiteY4" fmla="*/ 11201400 h 37947600"/>
              <a:gd name="connsiteX5" fmla="*/ 26746200 w 35617975"/>
              <a:gd name="connsiteY5" fmla="*/ 12192000 h 37947600"/>
              <a:gd name="connsiteX6" fmla="*/ 27584400 w 35617975"/>
              <a:gd name="connsiteY6" fmla="*/ 14478000 h 37947600"/>
              <a:gd name="connsiteX7" fmla="*/ 27965400 w 35617975"/>
              <a:gd name="connsiteY7" fmla="*/ 15392400 h 37947600"/>
              <a:gd name="connsiteX8" fmla="*/ 29337000 w 35617975"/>
              <a:gd name="connsiteY8" fmla="*/ 16916400 h 37947600"/>
              <a:gd name="connsiteX9" fmla="*/ 30861000 w 35617975"/>
              <a:gd name="connsiteY9" fmla="*/ 20193000 h 37947600"/>
              <a:gd name="connsiteX10" fmla="*/ 32232600 w 35617975"/>
              <a:gd name="connsiteY10" fmla="*/ 21869400 h 37947600"/>
              <a:gd name="connsiteX11" fmla="*/ 35433000 w 35617975"/>
              <a:gd name="connsiteY11" fmla="*/ 22326600 h 37947600"/>
              <a:gd name="connsiteX12" fmla="*/ 35204400 w 35617975"/>
              <a:gd name="connsiteY12" fmla="*/ 23088600 h 37947600"/>
              <a:gd name="connsiteX13" fmla="*/ 32232600 w 35617975"/>
              <a:gd name="connsiteY13" fmla="*/ 22783800 h 37947600"/>
              <a:gd name="connsiteX14" fmla="*/ 33451800 w 35617975"/>
              <a:gd name="connsiteY14" fmla="*/ 23774400 h 37947600"/>
              <a:gd name="connsiteX15" fmla="*/ 33223200 w 35617975"/>
              <a:gd name="connsiteY15" fmla="*/ 24079200 h 37947600"/>
              <a:gd name="connsiteX16" fmla="*/ 31927800 w 35617975"/>
              <a:gd name="connsiteY16" fmla="*/ 23469600 h 37947600"/>
              <a:gd name="connsiteX17" fmla="*/ 30861000 w 35617975"/>
              <a:gd name="connsiteY17" fmla="*/ 23164800 h 37947600"/>
              <a:gd name="connsiteX18" fmla="*/ 23393400 w 35617975"/>
              <a:gd name="connsiteY18" fmla="*/ 14325600 h 37947600"/>
              <a:gd name="connsiteX19" fmla="*/ 22250400 w 35617975"/>
              <a:gd name="connsiteY19" fmla="*/ 14020800 h 37947600"/>
              <a:gd name="connsiteX20" fmla="*/ 19659600 w 35617975"/>
              <a:gd name="connsiteY20" fmla="*/ 14554200 h 37947600"/>
              <a:gd name="connsiteX21" fmla="*/ 18669000 w 35617975"/>
              <a:gd name="connsiteY21" fmla="*/ 16078200 h 37947600"/>
              <a:gd name="connsiteX22" fmla="*/ 19354800 w 35617975"/>
              <a:gd name="connsiteY22" fmla="*/ 17907000 h 37947600"/>
              <a:gd name="connsiteX23" fmla="*/ 19431000 w 35617975"/>
              <a:gd name="connsiteY23" fmla="*/ 21640800 h 37947600"/>
              <a:gd name="connsiteX24" fmla="*/ 19964400 w 35617975"/>
              <a:gd name="connsiteY24" fmla="*/ 22936200 h 37947600"/>
              <a:gd name="connsiteX25" fmla="*/ 18440400 w 35617975"/>
              <a:gd name="connsiteY25" fmla="*/ 29108400 h 37947600"/>
              <a:gd name="connsiteX26" fmla="*/ 18440400 w 35617975"/>
              <a:gd name="connsiteY26" fmla="*/ 29870400 h 37947600"/>
              <a:gd name="connsiteX27" fmla="*/ 17297400 w 35617975"/>
              <a:gd name="connsiteY27" fmla="*/ 32080200 h 37947600"/>
              <a:gd name="connsiteX28" fmla="*/ 17907000 w 35617975"/>
              <a:gd name="connsiteY28" fmla="*/ 32766000 h 37947600"/>
              <a:gd name="connsiteX29" fmla="*/ 16992600 w 35617975"/>
              <a:gd name="connsiteY29" fmla="*/ 34747200 h 37947600"/>
              <a:gd name="connsiteX30" fmla="*/ 18592800 w 35617975"/>
              <a:gd name="connsiteY30" fmla="*/ 37185600 h 37947600"/>
              <a:gd name="connsiteX31" fmla="*/ 17754600 w 35617975"/>
              <a:gd name="connsiteY31" fmla="*/ 37566600 h 37947600"/>
              <a:gd name="connsiteX32" fmla="*/ 17068800 w 35617975"/>
              <a:gd name="connsiteY32" fmla="*/ 37947600 h 37947600"/>
              <a:gd name="connsiteX33" fmla="*/ 16306800 w 35617975"/>
              <a:gd name="connsiteY33" fmla="*/ 37719000 h 37947600"/>
              <a:gd name="connsiteX34" fmla="*/ 16002000 w 35617975"/>
              <a:gd name="connsiteY34" fmla="*/ 37719000 h 37947600"/>
              <a:gd name="connsiteX35" fmla="*/ 15163800 w 35617975"/>
              <a:gd name="connsiteY35" fmla="*/ 36499800 h 37947600"/>
              <a:gd name="connsiteX36" fmla="*/ 14173200 w 35617975"/>
              <a:gd name="connsiteY36" fmla="*/ 36423600 h 37947600"/>
              <a:gd name="connsiteX37" fmla="*/ 13944600 w 35617975"/>
              <a:gd name="connsiteY37" fmla="*/ 35890200 h 37947600"/>
              <a:gd name="connsiteX38" fmla="*/ 14478000 w 35617975"/>
              <a:gd name="connsiteY38" fmla="*/ 34213800 h 37947600"/>
              <a:gd name="connsiteX39" fmla="*/ 13868400 w 35617975"/>
              <a:gd name="connsiteY39" fmla="*/ 33680400 h 37947600"/>
              <a:gd name="connsiteX40" fmla="*/ 14782800 w 35617975"/>
              <a:gd name="connsiteY40" fmla="*/ 28651200 h 37947600"/>
              <a:gd name="connsiteX41" fmla="*/ 14630400 w 35617975"/>
              <a:gd name="connsiteY41" fmla="*/ 28041600 h 37947600"/>
              <a:gd name="connsiteX42" fmla="*/ 14935200 w 35617975"/>
              <a:gd name="connsiteY42" fmla="*/ 25450800 h 37947600"/>
              <a:gd name="connsiteX43" fmla="*/ 14325600 w 35617975"/>
              <a:gd name="connsiteY43" fmla="*/ 27432000 h 37947600"/>
              <a:gd name="connsiteX44" fmla="*/ 13716000 w 35617975"/>
              <a:gd name="connsiteY44" fmla="*/ 28575000 h 37947600"/>
              <a:gd name="connsiteX45" fmla="*/ 13944600 w 35617975"/>
              <a:gd name="connsiteY45" fmla="*/ 30022800 h 37947600"/>
              <a:gd name="connsiteX46" fmla="*/ 13944600 w 35617975"/>
              <a:gd name="connsiteY46" fmla="*/ 30556200 h 37947600"/>
              <a:gd name="connsiteX47" fmla="*/ 12877800 w 35617975"/>
              <a:gd name="connsiteY47" fmla="*/ 30937200 h 37947600"/>
              <a:gd name="connsiteX48" fmla="*/ 12115800 w 35617975"/>
              <a:gd name="connsiteY48" fmla="*/ 30784800 h 37947600"/>
              <a:gd name="connsiteX49" fmla="*/ 10591800 w 35617975"/>
              <a:gd name="connsiteY49" fmla="*/ 29337000 h 37947600"/>
              <a:gd name="connsiteX50" fmla="*/ 10972800 w 35617975"/>
              <a:gd name="connsiteY50" fmla="*/ 28956000 h 37947600"/>
              <a:gd name="connsiteX51" fmla="*/ 10439400 w 35617975"/>
              <a:gd name="connsiteY51" fmla="*/ 28422600 h 37947600"/>
              <a:gd name="connsiteX52" fmla="*/ 11353800 w 35617975"/>
              <a:gd name="connsiteY52" fmla="*/ 25374600 h 37947600"/>
              <a:gd name="connsiteX53" fmla="*/ 11963400 w 35617975"/>
              <a:gd name="connsiteY53" fmla="*/ 24917400 h 37947600"/>
              <a:gd name="connsiteX54" fmla="*/ 11963400 w 35617975"/>
              <a:gd name="connsiteY54" fmla="*/ 23926800 h 37947600"/>
              <a:gd name="connsiteX55" fmla="*/ 13258800 w 35617975"/>
              <a:gd name="connsiteY55" fmla="*/ 19050000 h 37947600"/>
              <a:gd name="connsiteX56" fmla="*/ 9982200 w 35617975"/>
              <a:gd name="connsiteY56" fmla="*/ 14630400 h 37947600"/>
              <a:gd name="connsiteX57" fmla="*/ 9753600 w 35617975"/>
              <a:gd name="connsiteY57" fmla="*/ 12801600 h 37947600"/>
              <a:gd name="connsiteX58" fmla="*/ 10515600 w 35617975"/>
              <a:gd name="connsiteY58" fmla="*/ 11811000 h 37947600"/>
              <a:gd name="connsiteX59" fmla="*/ 9906000 w 35617975"/>
              <a:gd name="connsiteY59" fmla="*/ 10591800 h 37947600"/>
              <a:gd name="connsiteX60" fmla="*/ 14325600 w 35617975"/>
              <a:gd name="connsiteY60" fmla="*/ 7391400 h 37947600"/>
              <a:gd name="connsiteX61" fmla="*/ 13563600 w 35617975"/>
              <a:gd name="connsiteY61" fmla="*/ 6934200 h 37947600"/>
              <a:gd name="connsiteX62" fmla="*/ 10439400 w 35617975"/>
              <a:gd name="connsiteY62" fmla="*/ 5486400 h 37947600"/>
              <a:gd name="connsiteX63" fmla="*/ 6096000 w 35617975"/>
              <a:gd name="connsiteY63" fmla="*/ 4191000 h 37947600"/>
              <a:gd name="connsiteX64" fmla="*/ 1219200 w 35617975"/>
              <a:gd name="connsiteY64" fmla="*/ 2209800 h 37947600"/>
              <a:gd name="connsiteX65" fmla="*/ 1371600 w 35617975"/>
              <a:gd name="connsiteY65" fmla="*/ 1828800 h 37947600"/>
              <a:gd name="connsiteX66" fmla="*/ 2514600 w 35617975"/>
              <a:gd name="connsiteY66" fmla="*/ 2209800 h 37947600"/>
              <a:gd name="connsiteX67" fmla="*/ 1828800 w 35617975"/>
              <a:gd name="connsiteY67" fmla="*/ 1371600 h 37947600"/>
              <a:gd name="connsiteX68" fmla="*/ 0 w 35617975"/>
              <a:gd name="connsiteY68" fmla="*/ 1066800 h 37947600"/>
              <a:gd name="connsiteX69" fmla="*/ 1295400 w 35617975"/>
              <a:gd name="connsiteY69" fmla="*/ 914400 h 37947600"/>
              <a:gd name="connsiteX70" fmla="*/ 457200 w 35617975"/>
              <a:gd name="connsiteY70" fmla="*/ 457200 h 37947600"/>
              <a:gd name="connsiteX71" fmla="*/ 0 w 35617975"/>
              <a:gd name="connsiteY71" fmla="*/ 533400 h 37947600"/>
              <a:gd name="connsiteX72" fmla="*/ 152400 w 35617975"/>
              <a:gd name="connsiteY72" fmla="*/ 76200 h 37947600"/>
              <a:gd name="connsiteX73" fmla="*/ 1066800 w 35617975"/>
              <a:gd name="connsiteY73" fmla="*/ 0 h 37947600"/>
              <a:gd name="connsiteX74" fmla="*/ 2895600 w 35617975"/>
              <a:gd name="connsiteY74" fmla="*/ 990600 h 37947600"/>
              <a:gd name="connsiteX75" fmla="*/ 3962400 w 35617975"/>
              <a:gd name="connsiteY75" fmla="*/ 1752600 h 37947600"/>
              <a:gd name="connsiteX76" fmla="*/ 9525000 w 35617975"/>
              <a:gd name="connsiteY76" fmla="*/ 2133600 h 37947600"/>
              <a:gd name="connsiteX77" fmla="*/ 13106400 w 35617975"/>
              <a:gd name="connsiteY77" fmla="*/ 3048000 h 37947600"/>
              <a:gd name="connsiteX78" fmla="*/ 14097000 w 35617975"/>
              <a:gd name="connsiteY78" fmla="*/ 3048000 h 37947600"/>
              <a:gd name="connsiteX79" fmla="*/ 16230600 w 35617975"/>
              <a:gd name="connsiteY79" fmla="*/ 3810000 h 37947600"/>
              <a:gd name="connsiteX80" fmla="*/ 18364200 w 35617975"/>
              <a:gd name="connsiteY80" fmla="*/ 3581400 h 37947600"/>
              <a:gd name="connsiteX81" fmla="*/ 20421600 w 35617975"/>
              <a:gd name="connsiteY81" fmla="*/ 4953000 h 37947600"/>
              <a:gd name="connsiteX82" fmla="*/ 21107400 w 35617975"/>
              <a:gd name="connsiteY82" fmla="*/ 5029200 h 37947600"/>
              <a:gd name="connsiteX83" fmla="*/ 22555200 w 35617975"/>
              <a:gd name="connsiteY83" fmla="*/ 5867400 h 37947600"/>
              <a:gd name="connsiteX84" fmla="*/ 22555200 w 35617975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9906000 w 35876003"/>
              <a:gd name="connsiteY59" fmla="*/ 10591800 h 37947600"/>
              <a:gd name="connsiteX60" fmla="*/ 14325600 w 35876003"/>
              <a:gd name="connsiteY60" fmla="*/ 7391400 h 37947600"/>
              <a:gd name="connsiteX61" fmla="*/ 13563600 w 35876003"/>
              <a:gd name="connsiteY61" fmla="*/ 69342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9906000 w 35876003"/>
              <a:gd name="connsiteY59" fmla="*/ 10591800 h 37947600"/>
              <a:gd name="connsiteX60" fmla="*/ 14325600 w 35876003"/>
              <a:gd name="connsiteY60" fmla="*/ 7391400 h 37947600"/>
              <a:gd name="connsiteX61" fmla="*/ 13563600 w 35876003"/>
              <a:gd name="connsiteY61" fmla="*/ 69342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9906000 w 35876003"/>
              <a:gd name="connsiteY59" fmla="*/ 10591800 h 37947600"/>
              <a:gd name="connsiteX60" fmla="*/ 14325600 w 35876003"/>
              <a:gd name="connsiteY60" fmla="*/ 7391400 h 37947600"/>
              <a:gd name="connsiteX61" fmla="*/ 13563600 w 35876003"/>
              <a:gd name="connsiteY61" fmla="*/ 69342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9906000 w 35876003"/>
              <a:gd name="connsiteY59" fmla="*/ 10591800 h 37947600"/>
              <a:gd name="connsiteX60" fmla="*/ 14325600 w 35876003"/>
              <a:gd name="connsiteY60" fmla="*/ 7391400 h 37947600"/>
              <a:gd name="connsiteX61" fmla="*/ 13563600 w 35876003"/>
              <a:gd name="connsiteY61" fmla="*/ 69342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9906000 w 35876003"/>
              <a:gd name="connsiteY59" fmla="*/ 10591800 h 37947600"/>
              <a:gd name="connsiteX60" fmla="*/ 14325600 w 35876003"/>
              <a:gd name="connsiteY60" fmla="*/ 7391400 h 37947600"/>
              <a:gd name="connsiteX61" fmla="*/ 13563600 w 35876003"/>
              <a:gd name="connsiteY61" fmla="*/ 69342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9906000 w 35876003"/>
              <a:gd name="connsiteY59" fmla="*/ 10591800 h 37947600"/>
              <a:gd name="connsiteX60" fmla="*/ 14325600 w 35876003"/>
              <a:gd name="connsiteY60" fmla="*/ 7391400 h 37947600"/>
              <a:gd name="connsiteX61" fmla="*/ 13563600 w 35876003"/>
              <a:gd name="connsiteY61" fmla="*/ 69342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9906000 w 35876003"/>
              <a:gd name="connsiteY59" fmla="*/ 10591800 h 37947600"/>
              <a:gd name="connsiteX60" fmla="*/ 14325600 w 35876003"/>
              <a:gd name="connsiteY60" fmla="*/ 7391400 h 37947600"/>
              <a:gd name="connsiteX61" fmla="*/ 13563600 w 35876003"/>
              <a:gd name="connsiteY61" fmla="*/ 69342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9906000 w 35876003"/>
              <a:gd name="connsiteY59" fmla="*/ 10591800 h 37947600"/>
              <a:gd name="connsiteX60" fmla="*/ 14325600 w 35876003"/>
              <a:gd name="connsiteY60" fmla="*/ 7391400 h 37947600"/>
              <a:gd name="connsiteX61" fmla="*/ 13563600 w 35876003"/>
              <a:gd name="connsiteY61" fmla="*/ 69342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9906000 w 35876003"/>
              <a:gd name="connsiteY59" fmla="*/ 10591800 h 37947600"/>
              <a:gd name="connsiteX60" fmla="*/ 14325600 w 35876003"/>
              <a:gd name="connsiteY60" fmla="*/ 7391400 h 37947600"/>
              <a:gd name="connsiteX61" fmla="*/ 13563600 w 35876003"/>
              <a:gd name="connsiteY61" fmla="*/ 69342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9906000 w 35876003"/>
              <a:gd name="connsiteY59" fmla="*/ 10591800 h 37947600"/>
              <a:gd name="connsiteX60" fmla="*/ 14325600 w 35876003"/>
              <a:gd name="connsiteY60" fmla="*/ 7391400 h 37947600"/>
              <a:gd name="connsiteX61" fmla="*/ 13563600 w 35876003"/>
              <a:gd name="connsiteY61" fmla="*/ 69342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9906000 w 35876003"/>
              <a:gd name="connsiteY59" fmla="*/ 10591800 h 37947600"/>
              <a:gd name="connsiteX60" fmla="*/ 14325600 w 35876003"/>
              <a:gd name="connsiteY60" fmla="*/ 7391400 h 37947600"/>
              <a:gd name="connsiteX61" fmla="*/ 13563600 w 35876003"/>
              <a:gd name="connsiteY61" fmla="*/ 69342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9906000 w 35876003"/>
              <a:gd name="connsiteY59" fmla="*/ 10591800 h 37947600"/>
              <a:gd name="connsiteX60" fmla="*/ 14325600 w 35876003"/>
              <a:gd name="connsiteY60" fmla="*/ 7391400 h 37947600"/>
              <a:gd name="connsiteX61" fmla="*/ 13563600 w 35876003"/>
              <a:gd name="connsiteY61" fmla="*/ 69342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9906000 w 35876003"/>
              <a:gd name="connsiteY59" fmla="*/ 10591800 h 37947600"/>
              <a:gd name="connsiteX60" fmla="*/ 14325600 w 35876003"/>
              <a:gd name="connsiteY60" fmla="*/ 7391400 h 37947600"/>
              <a:gd name="connsiteX61" fmla="*/ 13563600 w 35876003"/>
              <a:gd name="connsiteY61" fmla="*/ 69342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9906000 w 35876003"/>
              <a:gd name="connsiteY59" fmla="*/ 10591800 h 37947600"/>
              <a:gd name="connsiteX60" fmla="*/ 14325600 w 35876003"/>
              <a:gd name="connsiteY60" fmla="*/ 7391400 h 37947600"/>
              <a:gd name="connsiteX61" fmla="*/ 13563600 w 35876003"/>
              <a:gd name="connsiteY61" fmla="*/ 69342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9906000 w 35876003"/>
              <a:gd name="connsiteY59" fmla="*/ 10591800 h 37947600"/>
              <a:gd name="connsiteX60" fmla="*/ 14325600 w 35876003"/>
              <a:gd name="connsiteY60" fmla="*/ 7391400 h 37947600"/>
              <a:gd name="connsiteX61" fmla="*/ 13563600 w 35876003"/>
              <a:gd name="connsiteY61" fmla="*/ 69342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9906000 w 35876003"/>
              <a:gd name="connsiteY59" fmla="*/ 10591800 h 37947600"/>
              <a:gd name="connsiteX60" fmla="*/ 14325600 w 35876003"/>
              <a:gd name="connsiteY60" fmla="*/ 7391400 h 37947600"/>
              <a:gd name="connsiteX61" fmla="*/ 13563600 w 35876003"/>
              <a:gd name="connsiteY61" fmla="*/ 69342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9906000 w 35876003"/>
              <a:gd name="connsiteY59" fmla="*/ 10591800 h 37947600"/>
              <a:gd name="connsiteX60" fmla="*/ 14325600 w 35876003"/>
              <a:gd name="connsiteY60" fmla="*/ 7391400 h 37947600"/>
              <a:gd name="connsiteX61" fmla="*/ 13563600 w 35876003"/>
              <a:gd name="connsiteY61" fmla="*/ 69342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9906000 w 35876003"/>
              <a:gd name="connsiteY59" fmla="*/ 10591800 h 37947600"/>
              <a:gd name="connsiteX60" fmla="*/ 14325600 w 35876003"/>
              <a:gd name="connsiteY60" fmla="*/ 7391400 h 37947600"/>
              <a:gd name="connsiteX61" fmla="*/ 13563600 w 35876003"/>
              <a:gd name="connsiteY61" fmla="*/ 69342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9906000 w 35876003"/>
              <a:gd name="connsiteY59" fmla="*/ 10591800 h 37947600"/>
              <a:gd name="connsiteX60" fmla="*/ 14325600 w 35876003"/>
              <a:gd name="connsiteY60" fmla="*/ 7391400 h 37947600"/>
              <a:gd name="connsiteX61" fmla="*/ 13563600 w 35876003"/>
              <a:gd name="connsiteY61" fmla="*/ 69342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9906000 w 35876003"/>
              <a:gd name="connsiteY59" fmla="*/ 10591800 h 37947600"/>
              <a:gd name="connsiteX60" fmla="*/ 14325600 w 35876003"/>
              <a:gd name="connsiteY60" fmla="*/ 7391400 h 37947600"/>
              <a:gd name="connsiteX61" fmla="*/ 13563600 w 35876003"/>
              <a:gd name="connsiteY61" fmla="*/ 69342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9906000 w 35876003"/>
              <a:gd name="connsiteY59" fmla="*/ 10591800 h 37947600"/>
              <a:gd name="connsiteX60" fmla="*/ 14325600 w 35876003"/>
              <a:gd name="connsiteY60" fmla="*/ 7391400 h 37947600"/>
              <a:gd name="connsiteX61" fmla="*/ 13563600 w 35876003"/>
              <a:gd name="connsiteY61" fmla="*/ 69342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9906000 w 35876003"/>
              <a:gd name="connsiteY59" fmla="*/ 10591800 h 37947600"/>
              <a:gd name="connsiteX60" fmla="*/ 14325600 w 35876003"/>
              <a:gd name="connsiteY60" fmla="*/ 7391400 h 37947600"/>
              <a:gd name="connsiteX61" fmla="*/ 13563600 w 35876003"/>
              <a:gd name="connsiteY61" fmla="*/ 69342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9906000 w 35876003"/>
              <a:gd name="connsiteY59" fmla="*/ 10591800 h 37947600"/>
              <a:gd name="connsiteX60" fmla="*/ 14325600 w 35876003"/>
              <a:gd name="connsiteY60" fmla="*/ 7391400 h 37947600"/>
              <a:gd name="connsiteX61" fmla="*/ 13563600 w 35876003"/>
              <a:gd name="connsiteY61" fmla="*/ 69342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9906000 w 35876003"/>
              <a:gd name="connsiteY59" fmla="*/ 10591800 h 37947600"/>
              <a:gd name="connsiteX60" fmla="*/ 14325600 w 35876003"/>
              <a:gd name="connsiteY60" fmla="*/ 7391400 h 37947600"/>
              <a:gd name="connsiteX61" fmla="*/ 13563600 w 35876003"/>
              <a:gd name="connsiteY61" fmla="*/ 69342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9906000 w 35876003"/>
              <a:gd name="connsiteY59" fmla="*/ 10591800 h 37947600"/>
              <a:gd name="connsiteX60" fmla="*/ 14325600 w 35876003"/>
              <a:gd name="connsiteY60" fmla="*/ 7391400 h 37947600"/>
              <a:gd name="connsiteX61" fmla="*/ 13563600 w 35876003"/>
              <a:gd name="connsiteY61" fmla="*/ 69342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9906000 w 35876003"/>
              <a:gd name="connsiteY59" fmla="*/ 10591800 h 37947600"/>
              <a:gd name="connsiteX60" fmla="*/ 14325600 w 35876003"/>
              <a:gd name="connsiteY60" fmla="*/ 7391400 h 37947600"/>
              <a:gd name="connsiteX61" fmla="*/ 13563600 w 35876003"/>
              <a:gd name="connsiteY61" fmla="*/ 69342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9906000 w 35876003"/>
              <a:gd name="connsiteY59" fmla="*/ 10591800 h 37947600"/>
              <a:gd name="connsiteX60" fmla="*/ 14325600 w 35876003"/>
              <a:gd name="connsiteY60" fmla="*/ 7391400 h 37947600"/>
              <a:gd name="connsiteX61" fmla="*/ 13563600 w 35876003"/>
              <a:gd name="connsiteY61" fmla="*/ 69342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9906000 w 35876003"/>
              <a:gd name="connsiteY59" fmla="*/ 10591800 h 37947600"/>
              <a:gd name="connsiteX60" fmla="*/ 14325600 w 35876003"/>
              <a:gd name="connsiteY60" fmla="*/ 7391400 h 37947600"/>
              <a:gd name="connsiteX61" fmla="*/ 13563600 w 35876003"/>
              <a:gd name="connsiteY61" fmla="*/ 69342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9906000 w 35876003"/>
              <a:gd name="connsiteY59" fmla="*/ 10591800 h 37947600"/>
              <a:gd name="connsiteX60" fmla="*/ 14325600 w 35876003"/>
              <a:gd name="connsiteY60" fmla="*/ 7391400 h 37947600"/>
              <a:gd name="connsiteX61" fmla="*/ 13563600 w 35876003"/>
              <a:gd name="connsiteY61" fmla="*/ 69342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9906000 w 35876003"/>
              <a:gd name="connsiteY59" fmla="*/ 10591800 h 37947600"/>
              <a:gd name="connsiteX60" fmla="*/ 14325600 w 35876003"/>
              <a:gd name="connsiteY60" fmla="*/ 7391400 h 37947600"/>
              <a:gd name="connsiteX61" fmla="*/ 13563600 w 35876003"/>
              <a:gd name="connsiteY61" fmla="*/ 69342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9906000 w 35876003"/>
              <a:gd name="connsiteY59" fmla="*/ 10591800 h 37947600"/>
              <a:gd name="connsiteX60" fmla="*/ 14325600 w 35876003"/>
              <a:gd name="connsiteY60" fmla="*/ 7391400 h 37947600"/>
              <a:gd name="connsiteX61" fmla="*/ 13563600 w 35876003"/>
              <a:gd name="connsiteY61" fmla="*/ 69342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9906000 w 35876003"/>
              <a:gd name="connsiteY59" fmla="*/ 10591800 h 37947600"/>
              <a:gd name="connsiteX60" fmla="*/ 14325600 w 35876003"/>
              <a:gd name="connsiteY60" fmla="*/ 7391400 h 37947600"/>
              <a:gd name="connsiteX61" fmla="*/ 13563600 w 35876003"/>
              <a:gd name="connsiteY61" fmla="*/ 69342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9906000 w 35876003"/>
              <a:gd name="connsiteY59" fmla="*/ 10591800 h 37947600"/>
              <a:gd name="connsiteX60" fmla="*/ 14325600 w 35876003"/>
              <a:gd name="connsiteY60" fmla="*/ 7391400 h 37947600"/>
              <a:gd name="connsiteX61" fmla="*/ 13563600 w 35876003"/>
              <a:gd name="connsiteY61" fmla="*/ 69342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9906000 w 35876003"/>
              <a:gd name="connsiteY59" fmla="*/ 10591800 h 37947600"/>
              <a:gd name="connsiteX60" fmla="*/ 14325600 w 35876003"/>
              <a:gd name="connsiteY60" fmla="*/ 7391400 h 37947600"/>
              <a:gd name="connsiteX61" fmla="*/ 13563600 w 35876003"/>
              <a:gd name="connsiteY61" fmla="*/ 69342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9906000 w 35876003"/>
              <a:gd name="connsiteY59" fmla="*/ 10591800 h 37947600"/>
              <a:gd name="connsiteX60" fmla="*/ 14325600 w 35876003"/>
              <a:gd name="connsiteY60" fmla="*/ 7391400 h 37947600"/>
              <a:gd name="connsiteX61" fmla="*/ 13563600 w 35876003"/>
              <a:gd name="connsiteY61" fmla="*/ 69342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9906000 w 35876003"/>
              <a:gd name="connsiteY59" fmla="*/ 10591800 h 37947600"/>
              <a:gd name="connsiteX60" fmla="*/ 14325600 w 35876003"/>
              <a:gd name="connsiteY60" fmla="*/ 7391400 h 37947600"/>
              <a:gd name="connsiteX61" fmla="*/ 13563600 w 35876003"/>
              <a:gd name="connsiteY61" fmla="*/ 69342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9906000 w 35876003"/>
              <a:gd name="connsiteY59" fmla="*/ 10591800 h 37947600"/>
              <a:gd name="connsiteX60" fmla="*/ 14325600 w 35876003"/>
              <a:gd name="connsiteY60" fmla="*/ 7391400 h 37947600"/>
              <a:gd name="connsiteX61" fmla="*/ 13563600 w 35876003"/>
              <a:gd name="connsiteY61" fmla="*/ 69342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9906000 w 35876003"/>
              <a:gd name="connsiteY59" fmla="*/ 10591800 h 37947600"/>
              <a:gd name="connsiteX60" fmla="*/ 14325600 w 35876003"/>
              <a:gd name="connsiteY60" fmla="*/ 7391400 h 37947600"/>
              <a:gd name="connsiteX61" fmla="*/ 13563600 w 35876003"/>
              <a:gd name="connsiteY61" fmla="*/ 69342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9906000 w 35876003"/>
              <a:gd name="connsiteY59" fmla="*/ 10591800 h 37947600"/>
              <a:gd name="connsiteX60" fmla="*/ 14325600 w 35876003"/>
              <a:gd name="connsiteY60" fmla="*/ 7391400 h 37947600"/>
              <a:gd name="connsiteX61" fmla="*/ 13563600 w 35876003"/>
              <a:gd name="connsiteY61" fmla="*/ 69342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9906000 w 35876003"/>
              <a:gd name="connsiteY59" fmla="*/ 10591800 h 37947600"/>
              <a:gd name="connsiteX60" fmla="*/ 14325600 w 35876003"/>
              <a:gd name="connsiteY60" fmla="*/ 7391400 h 37947600"/>
              <a:gd name="connsiteX61" fmla="*/ 13563600 w 35876003"/>
              <a:gd name="connsiteY61" fmla="*/ 69342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9906000 w 35876003"/>
              <a:gd name="connsiteY59" fmla="*/ 10591800 h 37947600"/>
              <a:gd name="connsiteX60" fmla="*/ 14325600 w 35876003"/>
              <a:gd name="connsiteY60" fmla="*/ 7391400 h 37947600"/>
              <a:gd name="connsiteX61" fmla="*/ 13563600 w 35876003"/>
              <a:gd name="connsiteY61" fmla="*/ 69342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9906000 w 35876003"/>
              <a:gd name="connsiteY59" fmla="*/ 10591800 h 37947600"/>
              <a:gd name="connsiteX60" fmla="*/ 14325600 w 35876003"/>
              <a:gd name="connsiteY60" fmla="*/ 7391400 h 37947600"/>
              <a:gd name="connsiteX61" fmla="*/ 13563600 w 35876003"/>
              <a:gd name="connsiteY61" fmla="*/ 69342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9906000 w 35876003"/>
              <a:gd name="connsiteY59" fmla="*/ 10591800 h 37947600"/>
              <a:gd name="connsiteX60" fmla="*/ 14325600 w 35876003"/>
              <a:gd name="connsiteY60" fmla="*/ 7391400 h 37947600"/>
              <a:gd name="connsiteX61" fmla="*/ 13563600 w 35876003"/>
              <a:gd name="connsiteY61" fmla="*/ 69342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9906000 w 35876003"/>
              <a:gd name="connsiteY59" fmla="*/ 10591800 h 37947600"/>
              <a:gd name="connsiteX60" fmla="*/ 14325600 w 35876003"/>
              <a:gd name="connsiteY60" fmla="*/ 7391400 h 37947600"/>
              <a:gd name="connsiteX61" fmla="*/ 13563600 w 35876003"/>
              <a:gd name="connsiteY61" fmla="*/ 69342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9906000 w 35876003"/>
              <a:gd name="connsiteY59" fmla="*/ 10591800 h 37947600"/>
              <a:gd name="connsiteX60" fmla="*/ 14325600 w 35876003"/>
              <a:gd name="connsiteY60" fmla="*/ 7391400 h 37947600"/>
              <a:gd name="connsiteX61" fmla="*/ 13563600 w 35876003"/>
              <a:gd name="connsiteY61" fmla="*/ 69342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10439400 w 35876003"/>
              <a:gd name="connsiteY59" fmla="*/ 10210800 h 37947600"/>
              <a:gd name="connsiteX60" fmla="*/ 14325600 w 35876003"/>
              <a:gd name="connsiteY60" fmla="*/ 7391400 h 37947600"/>
              <a:gd name="connsiteX61" fmla="*/ 13563600 w 35876003"/>
              <a:gd name="connsiteY61" fmla="*/ 69342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10439400 w 35876003"/>
              <a:gd name="connsiteY59" fmla="*/ 10210800 h 37947600"/>
              <a:gd name="connsiteX60" fmla="*/ 14325600 w 35876003"/>
              <a:gd name="connsiteY60" fmla="*/ 7391400 h 37947600"/>
              <a:gd name="connsiteX61" fmla="*/ 13563600 w 35876003"/>
              <a:gd name="connsiteY61" fmla="*/ 69342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10439400 w 35876003"/>
              <a:gd name="connsiteY59" fmla="*/ 10210800 h 37947600"/>
              <a:gd name="connsiteX60" fmla="*/ 14325600 w 35876003"/>
              <a:gd name="connsiteY60" fmla="*/ 7391400 h 37947600"/>
              <a:gd name="connsiteX61" fmla="*/ 13563600 w 35876003"/>
              <a:gd name="connsiteY61" fmla="*/ 69342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10439400 w 35876003"/>
              <a:gd name="connsiteY59" fmla="*/ 10210800 h 37947600"/>
              <a:gd name="connsiteX60" fmla="*/ 14325600 w 35876003"/>
              <a:gd name="connsiteY60" fmla="*/ 7391400 h 37947600"/>
              <a:gd name="connsiteX61" fmla="*/ 13563600 w 35876003"/>
              <a:gd name="connsiteY61" fmla="*/ 69342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10439400 w 35876003"/>
              <a:gd name="connsiteY59" fmla="*/ 10210800 h 37947600"/>
              <a:gd name="connsiteX60" fmla="*/ 14325600 w 35876003"/>
              <a:gd name="connsiteY60" fmla="*/ 7391400 h 37947600"/>
              <a:gd name="connsiteX61" fmla="*/ 13182600 w 35876003"/>
              <a:gd name="connsiteY61" fmla="*/ 67818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10439400 w 35876003"/>
              <a:gd name="connsiteY59" fmla="*/ 10210800 h 37947600"/>
              <a:gd name="connsiteX60" fmla="*/ 14325600 w 35876003"/>
              <a:gd name="connsiteY60" fmla="*/ 7391400 h 37947600"/>
              <a:gd name="connsiteX61" fmla="*/ 13182600 w 35876003"/>
              <a:gd name="connsiteY61" fmla="*/ 67818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10439400 w 35876003"/>
              <a:gd name="connsiteY59" fmla="*/ 10210800 h 37947600"/>
              <a:gd name="connsiteX60" fmla="*/ 14325600 w 35876003"/>
              <a:gd name="connsiteY60" fmla="*/ 7391400 h 37947600"/>
              <a:gd name="connsiteX61" fmla="*/ 13182600 w 35876003"/>
              <a:gd name="connsiteY61" fmla="*/ 67818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10439400 w 35876003"/>
              <a:gd name="connsiteY59" fmla="*/ 10210800 h 37947600"/>
              <a:gd name="connsiteX60" fmla="*/ 14325600 w 35876003"/>
              <a:gd name="connsiteY60" fmla="*/ 7391400 h 37947600"/>
              <a:gd name="connsiteX61" fmla="*/ 13182600 w 35876003"/>
              <a:gd name="connsiteY61" fmla="*/ 67818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10439400 w 35876003"/>
              <a:gd name="connsiteY59" fmla="*/ 10210800 h 37947600"/>
              <a:gd name="connsiteX60" fmla="*/ 14325600 w 35876003"/>
              <a:gd name="connsiteY60" fmla="*/ 7391400 h 37947600"/>
              <a:gd name="connsiteX61" fmla="*/ 13182600 w 35876003"/>
              <a:gd name="connsiteY61" fmla="*/ 67818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10439400 w 35876003"/>
              <a:gd name="connsiteY59" fmla="*/ 10210800 h 37947600"/>
              <a:gd name="connsiteX60" fmla="*/ 14325600 w 35876003"/>
              <a:gd name="connsiteY60" fmla="*/ 7391400 h 37947600"/>
              <a:gd name="connsiteX61" fmla="*/ 13182600 w 35876003"/>
              <a:gd name="connsiteY61" fmla="*/ 67818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10439400 w 35876003"/>
              <a:gd name="connsiteY59" fmla="*/ 10210800 h 37947600"/>
              <a:gd name="connsiteX60" fmla="*/ 14325600 w 35876003"/>
              <a:gd name="connsiteY60" fmla="*/ 7391400 h 37947600"/>
              <a:gd name="connsiteX61" fmla="*/ 13182600 w 35876003"/>
              <a:gd name="connsiteY61" fmla="*/ 67818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10439400 w 35876003"/>
              <a:gd name="connsiteY59" fmla="*/ 10210800 h 37947600"/>
              <a:gd name="connsiteX60" fmla="*/ 14325600 w 35876003"/>
              <a:gd name="connsiteY60" fmla="*/ 7391400 h 37947600"/>
              <a:gd name="connsiteX61" fmla="*/ 13182600 w 35876003"/>
              <a:gd name="connsiteY61" fmla="*/ 67818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10439400 w 35876003"/>
              <a:gd name="connsiteY59" fmla="*/ 10210800 h 37947600"/>
              <a:gd name="connsiteX60" fmla="*/ 14325600 w 35876003"/>
              <a:gd name="connsiteY60" fmla="*/ 7391400 h 37947600"/>
              <a:gd name="connsiteX61" fmla="*/ 13182600 w 35876003"/>
              <a:gd name="connsiteY61" fmla="*/ 67818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10439400 w 35876003"/>
              <a:gd name="connsiteY59" fmla="*/ 10210800 h 37947600"/>
              <a:gd name="connsiteX60" fmla="*/ 14325600 w 35876003"/>
              <a:gd name="connsiteY60" fmla="*/ 7391400 h 37947600"/>
              <a:gd name="connsiteX61" fmla="*/ 13182600 w 35876003"/>
              <a:gd name="connsiteY61" fmla="*/ 67818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10439400 w 35876003"/>
              <a:gd name="connsiteY59" fmla="*/ 10210800 h 37947600"/>
              <a:gd name="connsiteX60" fmla="*/ 14325600 w 35876003"/>
              <a:gd name="connsiteY60" fmla="*/ 7391400 h 37947600"/>
              <a:gd name="connsiteX61" fmla="*/ 13182600 w 35876003"/>
              <a:gd name="connsiteY61" fmla="*/ 67818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10439400 w 35876003"/>
              <a:gd name="connsiteY59" fmla="*/ 10210800 h 37947600"/>
              <a:gd name="connsiteX60" fmla="*/ 14325600 w 35876003"/>
              <a:gd name="connsiteY60" fmla="*/ 7391400 h 37947600"/>
              <a:gd name="connsiteX61" fmla="*/ 13182600 w 35876003"/>
              <a:gd name="connsiteY61" fmla="*/ 67818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10439400 w 35876003"/>
              <a:gd name="connsiteY59" fmla="*/ 10210800 h 37947600"/>
              <a:gd name="connsiteX60" fmla="*/ 14325600 w 35876003"/>
              <a:gd name="connsiteY60" fmla="*/ 7391400 h 37947600"/>
              <a:gd name="connsiteX61" fmla="*/ 13182600 w 35876003"/>
              <a:gd name="connsiteY61" fmla="*/ 67818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867400 h 37947600"/>
              <a:gd name="connsiteX1" fmla="*/ 25450800 w 35876003"/>
              <a:gd name="connsiteY1" fmla="*/ 4191000 h 37947600"/>
              <a:gd name="connsiteX2" fmla="*/ 27508200 w 35876003"/>
              <a:gd name="connsiteY2" fmla="*/ 5029200 h 37947600"/>
              <a:gd name="connsiteX3" fmla="*/ 25908000 w 35876003"/>
              <a:gd name="connsiteY3" fmla="*/ 9525000 h 37947600"/>
              <a:gd name="connsiteX4" fmla="*/ 26746200 w 35876003"/>
              <a:gd name="connsiteY4" fmla="*/ 11201400 h 37947600"/>
              <a:gd name="connsiteX5" fmla="*/ 26746200 w 35876003"/>
              <a:gd name="connsiteY5" fmla="*/ 12192000 h 37947600"/>
              <a:gd name="connsiteX6" fmla="*/ 27584400 w 35876003"/>
              <a:gd name="connsiteY6" fmla="*/ 14478000 h 37947600"/>
              <a:gd name="connsiteX7" fmla="*/ 27965400 w 35876003"/>
              <a:gd name="connsiteY7" fmla="*/ 15392400 h 37947600"/>
              <a:gd name="connsiteX8" fmla="*/ 29337000 w 35876003"/>
              <a:gd name="connsiteY8" fmla="*/ 16916400 h 37947600"/>
              <a:gd name="connsiteX9" fmla="*/ 30861000 w 35876003"/>
              <a:gd name="connsiteY9" fmla="*/ 20193000 h 37947600"/>
              <a:gd name="connsiteX10" fmla="*/ 32232600 w 35876003"/>
              <a:gd name="connsiteY10" fmla="*/ 21869400 h 37947600"/>
              <a:gd name="connsiteX11" fmla="*/ 35433000 w 35876003"/>
              <a:gd name="connsiteY11" fmla="*/ 22326600 h 37947600"/>
              <a:gd name="connsiteX12" fmla="*/ 35204400 w 35876003"/>
              <a:gd name="connsiteY12" fmla="*/ 23088600 h 37947600"/>
              <a:gd name="connsiteX13" fmla="*/ 32232600 w 35876003"/>
              <a:gd name="connsiteY13" fmla="*/ 22783800 h 37947600"/>
              <a:gd name="connsiteX14" fmla="*/ 33451800 w 35876003"/>
              <a:gd name="connsiteY14" fmla="*/ 23774400 h 37947600"/>
              <a:gd name="connsiteX15" fmla="*/ 33223200 w 35876003"/>
              <a:gd name="connsiteY15" fmla="*/ 24079200 h 37947600"/>
              <a:gd name="connsiteX16" fmla="*/ 31927800 w 35876003"/>
              <a:gd name="connsiteY16" fmla="*/ 23469600 h 37947600"/>
              <a:gd name="connsiteX17" fmla="*/ 30861000 w 35876003"/>
              <a:gd name="connsiteY17" fmla="*/ 23164800 h 37947600"/>
              <a:gd name="connsiteX18" fmla="*/ 23393400 w 35876003"/>
              <a:gd name="connsiteY18" fmla="*/ 14325600 h 37947600"/>
              <a:gd name="connsiteX19" fmla="*/ 22250400 w 35876003"/>
              <a:gd name="connsiteY19" fmla="*/ 14020800 h 37947600"/>
              <a:gd name="connsiteX20" fmla="*/ 19659600 w 35876003"/>
              <a:gd name="connsiteY20" fmla="*/ 14554200 h 37947600"/>
              <a:gd name="connsiteX21" fmla="*/ 18669000 w 35876003"/>
              <a:gd name="connsiteY21" fmla="*/ 16078200 h 37947600"/>
              <a:gd name="connsiteX22" fmla="*/ 19354800 w 35876003"/>
              <a:gd name="connsiteY22" fmla="*/ 17907000 h 37947600"/>
              <a:gd name="connsiteX23" fmla="*/ 19431000 w 35876003"/>
              <a:gd name="connsiteY23" fmla="*/ 21640800 h 37947600"/>
              <a:gd name="connsiteX24" fmla="*/ 19964400 w 35876003"/>
              <a:gd name="connsiteY24" fmla="*/ 22936200 h 37947600"/>
              <a:gd name="connsiteX25" fmla="*/ 18440400 w 35876003"/>
              <a:gd name="connsiteY25" fmla="*/ 29108400 h 37947600"/>
              <a:gd name="connsiteX26" fmla="*/ 18440400 w 35876003"/>
              <a:gd name="connsiteY26" fmla="*/ 29870400 h 37947600"/>
              <a:gd name="connsiteX27" fmla="*/ 17297400 w 35876003"/>
              <a:gd name="connsiteY27" fmla="*/ 32080200 h 37947600"/>
              <a:gd name="connsiteX28" fmla="*/ 17907000 w 35876003"/>
              <a:gd name="connsiteY28" fmla="*/ 32766000 h 37947600"/>
              <a:gd name="connsiteX29" fmla="*/ 16992600 w 35876003"/>
              <a:gd name="connsiteY29" fmla="*/ 34747200 h 37947600"/>
              <a:gd name="connsiteX30" fmla="*/ 18592800 w 35876003"/>
              <a:gd name="connsiteY30" fmla="*/ 37185600 h 37947600"/>
              <a:gd name="connsiteX31" fmla="*/ 17754600 w 35876003"/>
              <a:gd name="connsiteY31" fmla="*/ 37566600 h 37947600"/>
              <a:gd name="connsiteX32" fmla="*/ 17068800 w 35876003"/>
              <a:gd name="connsiteY32" fmla="*/ 37947600 h 37947600"/>
              <a:gd name="connsiteX33" fmla="*/ 16306800 w 35876003"/>
              <a:gd name="connsiteY33" fmla="*/ 37719000 h 37947600"/>
              <a:gd name="connsiteX34" fmla="*/ 16002000 w 35876003"/>
              <a:gd name="connsiteY34" fmla="*/ 37719000 h 37947600"/>
              <a:gd name="connsiteX35" fmla="*/ 15163800 w 35876003"/>
              <a:gd name="connsiteY35" fmla="*/ 36499800 h 37947600"/>
              <a:gd name="connsiteX36" fmla="*/ 14173200 w 35876003"/>
              <a:gd name="connsiteY36" fmla="*/ 36423600 h 37947600"/>
              <a:gd name="connsiteX37" fmla="*/ 13944600 w 35876003"/>
              <a:gd name="connsiteY37" fmla="*/ 35890200 h 37947600"/>
              <a:gd name="connsiteX38" fmla="*/ 14478000 w 35876003"/>
              <a:gd name="connsiteY38" fmla="*/ 34213800 h 37947600"/>
              <a:gd name="connsiteX39" fmla="*/ 13868400 w 35876003"/>
              <a:gd name="connsiteY39" fmla="*/ 33680400 h 37947600"/>
              <a:gd name="connsiteX40" fmla="*/ 14782800 w 35876003"/>
              <a:gd name="connsiteY40" fmla="*/ 28651200 h 37947600"/>
              <a:gd name="connsiteX41" fmla="*/ 14630400 w 35876003"/>
              <a:gd name="connsiteY41" fmla="*/ 28041600 h 37947600"/>
              <a:gd name="connsiteX42" fmla="*/ 14935200 w 35876003"/>
              <a:gd name="connsiteY42" fmla="*/ 25450800 h 37947600"/>
              <a:gd name="connsiteX43" fmla="*/ 14325600 w 35876003"/>
              <a:gd name="connsiteY43" fmla="*/ 27432000 h 37947600"/>
              <a:gd name="connsiteX44" fmla="*/ 13716000 w 35876003"/>
              <a:gd name="connsiteY44" fmla="*/ 28575000 h 37947600"/>
              <a:gd name="connsiteX45" fmla="*/ 13944600 w 35876003"/>
              <a:gd name="connsiteY45" fmla="*/ 30022800 h 37947600"/>
              <a:gd name="connsiteX46" fmla="*/ 13944600 w 35876003"/>
              <a:gd name="connsiteY46" fmla="*/ 30556200 h 37947600"/>
              <a:gd name="connsiteX47" fmla="*/ 12877800 w 35876003"/>
              <a:gd name="connsiteY47" fmla="*/ 30937200 h 37947600"/>
              <a:gd name="connsiteX48" fmla="*/ 12115800 w 35876003"/>
              <a:gd name="connsiteY48" fmla="*/ 30784800 h 37947600"/>
              <a:gd name="connsiteX49" fmla="*/ 10591800 w 35876003"/>
              <a:gd name="connsiteY49" fmla="*/ 29337000 h 37947600"/>
              <a:gd name="connsiteX50" fmla="*/ 10972800 w 35876003"/>
              <a:gd name="connsiteY50" fmla="*/ 28956000 h 37947600"/>
              <a:gd name="connsiteX51" fmla="*/ 10439400 w 35876003"/>
              <a:gd name="connsiteY51" fmla="*/ 28422600 h 37947600"/>
              <a:gd name="connsiteX52" fmla="*/ 11353800 w 35876003"/>
              <a:gd name="connsiteY52" fmla="*/ 25374600 h 37947600"/>
              <a:gd name="connsiteX53" fmla="*/ 11963400 w 35876003"/>
              <a:gd name="connsiteY53" fmla="*/ 24917400 h 37947600"/>
              <a:gd name="connsiteX54" fmla="*/ 11963400 w 35876003"/>
              <a:gd name="connsiteY54" fmla="*/ 23926800 h 37947600"/>
              <a:gd name="connsiteX55" fmla="*/ 13258800 w 35876003"/>
              <a:gd name="connsiteY55" fmla="*/ 19050000 h 37947600"/>
              <a:gd name="connsiteX56" fmla="*/ 9982200 w 35876003"/>
              <a:gd name="connsiteY56" fmla="*/ 14630400 h 37947600"/>
              <a:gd name="connsiteX57" fmla="*/ 9753600 w 35876003"/>
              <a:gd name="connsiteY57" fmla="*/ 12801600 h 37947600"/>
              <a:gd name="connsiteX58" fmla="*/ 10515600 w 35876003"/>
              <a:gd name="connsiteY58" fmla="*/ 11811000 h 37947600"/>
              <a:gd name="connsiteX59" fmla="*/ 10439400 w 35876003"/>
              <a:gd name="connsiteY59" fmla="*/ 10210800 h 37947600"/>
              <a:gd name="connsiteX60" fmla="*/ 14325600 w 35876003"/>
              <a:gd name="connsiteY60" fmla="*/ 7391400 h 37947600"/>
              <a:gd name="connsiteX61" fmla="*/ 13182600 w 35876003"/>
              <a:gd name="connsiteY61" fmla="*/ 6781800 h 37947600"/>
              <a:gd name="connsiteX62" fmla="*/ 10439400 w 35876003"/>
              <a:gd name="connsiteY62" fmla="*/ 5486400 h 37947600"/>
              <a:gd name="connsiteX63" fmla="*/ 6096000 w 35876003"/>
              <a:gd name="connsiteY63" fmla="*/ 4191000 h 37947600"/>
              <a:gd name="connsiteX64" fmla="*/ 1219200 w 35876003"/>
              <a:gd name="connsiteY64" fmla="*/ 2209800 h 37947600"/>
              <a:gd name="connsiteX65" fmla="*/ 1371600 w 35876003"/>
              <a:gd name="connsiteY65" fmla="*/ 1828800 h 37947600"/>
              <a:gd name="connsiteX66" fmla="*/ 2514600 w 35876003"/>
              <a:gd name="connsiteY66" fmla="*/ 2209800 h 37947600"/>
              <a:gd name="connsiteX67" fmla="*/ 1828800 w 35876003"/>
              <a:gd name="connsiteY67" fmla="*/ 1371600 h 37947600"/>
              <a:gd name="connsiteX68" fmla="*/ 0 w 35876003"/>
              <a:gd name="connsiteY68" fmla="*/ 1066800 h 37947600"/>
              <a:gd name="connsiteX69" fmla="*/ 1295400 w 35876003"/>
              <a:gd name="connsiteY69" fmla="*/ 914400 h 37947600"/>
              <a:gd name="connsiteX70" fmla="*/ 457200 w 35876003"/>
              <a:gd name="connsiteY70" fmla="*/ 457200 h 37947600"/>
              <a:gd name="connsiteX71" fmla="*/ 0 w 35876003"/>
              <a:gd name="connsiteY71" fmla="*/ 533400 h 37947600"/>
              <a:gd name="connsiteX72" fmla="*/ 152400 w 35876003"/>
              <a:gd name="connsiteY72" fmla="*/ 76200 h 37947600"/>
              <a:gd name="connsiteX73" fmla="*/ 1066800 w 35876003"/>
              <a:gd name="connsiteY73" fmla="*/ 0 h 37947600"/>
              <a:gd name="connsiteX74" fmla="*/ 2895600 w 35876003"/>
              <a:gd name="connsiteY74" fmla="*/ 990600 h 37947600"/>
              <a:gd name="connsiteX75" fmla="*/ 3962400 w 35876003"/>
              <a:gd name="connsiteY75" fmla="*/ 1752600 h 37947600"/>
              <a:gd name="connsiteX76" fmla="*/ 9525000 w 35876003"/>
              <a:gd name="connsiteY76" fmla="*/ 2133600 h 37947600"/>
              <a:gd name="connsiteX77" fmla="*/ 13106400 w 35876003"/>
              <a:gd name="connsiteY77" fmla="*/ 3048000 h 37947600"/>
              <a:gd name="connsiteX78" fmla="*/ 14097000 w 35876003"/>
              <a:gd name="connsiteY78" fmla="*/ 3048000 h 37947600"/>
              <a:gd name="connsiteX79" fmla="*/ 16230600 w 35876003"/>
              <a:gd name="connsiteY79" fmla="*/ 3810000 h 37947600"/>
              <a:gd name="connsiteX80" fmla="*/ 18364200 w 35876003"/>
              <a:gd name="connsiteY80" fmla="*/ 3581400 h 37947600"/>
              <a:gd name="connsiteX81" fmla="*/ 20421600 w 35876003"/>
              <a:gd name="connsiteY81" fmla="*/ 4953000 h 37947600"/>
              <a:gd name="connsiteX82" fmla="*/ 21107400 w 35876003"/>
              <a:gd name="connsiteY82" fmla="*/ 5029200 h 37947600"/>
              <a:gd name="connsiteX83" fmla="*/ 22555200 w 35876003"/>
              <a:gd name="connsiteY83" fmla="*/ 5867400 h 37947600"/>
              <a:gd name="connsiteX84" fmla="*/ 22555200 w 35876003"/>
              <a:gd name="connsiteY84" fmla="*/ 5867400 h 37947600"/>
              <a:gd name="connsiteX0" fmla="*/ 22555200 w 35876003"/>
              <a:gd name="connsiteY0" fmla="*/ 5935208 h 38015408"/>
              <a:gd name="connsiteX1" fmla="*/ 25450800 w 35876003"/>
              <a:gd name="connsiteY1" fmla="*/ 4258808 h 38015408"/>
              <a:gd name="connsiteX2" fmla="*/ 27508200 w 35876003"/>
              <a:gd name="connsiteY2" fmla="*/ 5097008 h 38015408"/>
              <a:gd name="connsiteX3" fmla="*/ 25908000 w 35876003"/>
              <a:gd name="connsiteY3" fmla="*/ 9592808 h 38015408"/>
              <a:gd name="connsiteX4" fmla="*/ 26746200 w 35876003"/>
              <a:gd name="connsiteY4" fmla="*/ 11269208 h 38015408"/>
              <a:gd name="connsiteX5" fmla="*/ 26746200 w 35876003"/>
              <a:gd name="connsiteY5" fmla="*/ 12259808 h 38015408"/>
              <a:gd name="connsiteX6" fmla="*/ 27584400 w 35876003"/>
              <a:gd name="connsiteY6" fmla="*/ 14545808 h 38015408"/>
              <a:gd name="connsiteX7" fmla="*/ 27965400 w 35876003"/>
              <a:gd name="connsiteY7" fmla="*/ 15460208 h 38015408"/>
              <a:gd name="connsiteX8" fmla="*/ 29337000 w 35876003"/>
              <a:gd name="connsiteY8" fmla="*/ 16984208 h 38015408"/>
              <a:gd name="connsiteX9" fmla="*/ 30861000 w 35876003"/>
              <a:gd name="connsiteY9" fmla="*/ 20260808 h 38015408"/>
              <a:gd name="connsiteX10" fmla="*/ 32232600 w 35876003"/>
              <a:gd name="connsiteY10" fmla="*/ 21937208 h 38015408"/>
              <a:gd name="connsiteX11" fmla="*/ 35433000 w 35876003"/>
              <a:gd name="connsiteY11" fmla="*/ 22394408 h 38015408"/>
              <a:gd name="connsiteX12" fmla="*/ 35204400 w 35876003"/>
              <a:gd name="connsiteY12" fmla="*/ 23156408 h 38015408"/>
              <a:gd name="connsiteX13" fmla="*/ 32232600 w 35876003"/>
              <a:gd name="connsiteY13" fmla="*/ 22851608 h 38015408"/>
              <a:gd name="connsiteX14" fmla="*/ 33451800 w 35876003"/>
              <a:gd name="connsiteY14" fmla="*/ 23842208 h 38015408"/>
              <a:gd name="connsiteX15" fmla="*/ 33223200 w 35876003"/>
              <a:gd name="connsiteY15" fmla="*/ 24147008 h 38015408"/>
              <a:gd name="connsiteX16" fmla="*/ 31927800 w 35876003"/>
              <a:gd name="connsiteY16" fmla="*/ 23537408 h 38015408"/>
              <a:gd name="connsiteX17" fmla="*/ 30861000 w 35876003"/>
              <a:gd name="connsiteY17" fmla="*/ 23232608 h 38015408"/>
              <a:gd name="connsiteX18" fmla="*/ 23393400 w 35876003"/>
              <a:gd name="connsiteY18" fmla="*/ 14393408 h 38015408"/>
              <a:gd name="connsiteX19" fmla="*/ 22250400 w 35876003"/>
              <a:gd name="connsiteY19" fmla="*/ 14088608 h 38015408"/>
              <a:gd name="connsiteX20" fmla="*/ 19659600 w 35876003"/>
              <a:gd name="connsiteY20" fmla="*/ 14622008 h 38015408"/>
              <a:gd name="connsiteX21" fmla="*/ 18669000 w 35876003"/>
              <a:gd name="connsiteY21" fmla="*/ 16146008 h 38015408"/>
              <a:gd name="connsiteX22" fmla="*/ 19354800 w 35876003"/>
              <a:gd name="connsiteY22" fmla="*/ 17974808 h 38015408"/>
              <a:gd name="connsiteX23" fmla="*/ 19431000 w 35876003"/>
              <a:gd name="connsiteY23" fmla="*/ 21708608 h 38015408"/>
              <a:gd name="connsiteX24" fmla="*/ 19964400 w 35876003"/>
              <a:gd name="connsiteY24" fmla="*/ 23004008 h 38015408"/>
              <a:gd name="connsiteX25" fmla="*/ 18440400 w 35876003"/>
              <a:gd name="connsiteY25" fmla="*/ 29176208 h 38015408"/>
              <a:gd name="connsiteX26" fmla="*/ 18440400 w 35876003"/>
              <a:gd name="connsiteY26" fmla="*/ 29938208 h 38015408"/>
              <a:gd name="connsiteX27" fmla="*/ 17297400 w 35876003"/>
              <a:gd name="connsiteY27" fmla="*/ 32148008 h 38015408"/>
              <a:gd name="connsiteX28" fmla="*/ 17907000 w 35876003"/>
              <a:gd name="connsiteY28" fmla="*/ 32833808 h 38015408"/>
              <a:gd name="connsiteX29" fmla="*/ 16992600 w 35876003"/>
              <a:gd name="connsiteY29" fmla="*/ 34815008 h 38015408"/>
              <a:gd name="connsiteX30" fmla="*/ 18592800 w 35876003"/>
              <a:gd name="connsiteY30" fmla="*/ 37253408 h 38015408"/>
              <a:gd name="connsiteX31" fmla="*/ 17754600 w 35876003"/>
              <a:gd name="connsiteY31" fmla="*/ 37634408 h 38015408"/>
              <a:gd name="connsiteX32" fmla="*/ 17068800 w 35876003"/>
              <a:gd name="connsiteY32" fmla="*/ 38015408 h 38015408"/>
              <a:gd name="connsiteX33" fmla="*/ 16306800 w 35876003"/>
              <a:gd name="connsiteY33" fmla="*/ 37786808 h 38015408"/>
              <a:gd name="connsiteX34" fmla="*/ 16002000 w 35876003"/>
              <a:gd name="connsiteY34" fmla="*/ 37786808 h 38015408"/>
              <a:gd name="connsiteX35" fmla="*/ 15163800 w 35876003"/>
              <a:gd name="connsiteY35" fmla="*/ 36567608 h 38015408"/>
              <a:gd name="connsiteX36" fmla="*/ 14173200 w 35876003"/>
              <a:gd name="connsiteY36" fmla="*/ 36491408 h 38015408"/>
              <a:gd name="connsiteX37" fmla="*/ 13944600 w 35876003"/>
              <a:gd name="connsiteY37" fmla="*/ 35958008 h 38015408"/>
              <a:gd name="connsiteX38" fmla="*/ 14478000 w 35876003"/>
              <a:gd name="connsiteY38" fmla="*/ 34281608 h 38015408"/>
              <a:gd name="connsiteX39" fmla="*/ 13868400 w 35876003"/>
              <a:gd name="connsiteY39" fmla="*/ 33748208 h 38015408"/>
              <a:gd name="connsiteX40" fmla="*/ 14782800 w 35876003"/>
              <a:gd name="connsiteY40" fmla="*/ 28719008 h 38015408"/>
              <a:gd name="connsiteX41" fmla="*/ 14630400 w 35876003"/>
              <a:gd name="connsiteY41" fmla="*/ 28109408 h 38015408"/>
              <a:gd name="connsiteX42" fmla="*/ 14935200 w 35876003"/>
              <a:gd name="connsiteY42" fmla="*/ 25518608 h 38015408"/>
              <a:gd name="connsiteX43" fmla="*/ 14325600 w 35876003"/>
              <a:gd name="connsiteY43" fmla="*/ 27499808 h 38015408"/>
              <a:gd name="connsiteX44" fmla="*/ 13716000 w 35876003"/>
              <a:gd name="connsiteY44" fmla="*/ 28642808 h 38015408"/>
              <a:gd name="connsiteX45" fmla="*/ 13944600 w 35876003"/>
              <a:gd name="connsiteY45" fmla="*/ 30090608 h 38015408"/>
              <a:gd name="connsiteX46" fmla="*/ 13944600 w 35876003"/>
              <a:gd name="connsiteY46" fmla="*/ 30624008 h 38015408"/>
              <a:gd name="connsiteX47" fmla="*/ 12877800 w 35876003"/>
              <a:gd name="connsiteY47" fmla="*/ 31005008 h 38015408"/>
              <a:gd name="connsiteX48" fmla="*/ 12115800 w 35876003"/>
              <a:gd name="connsiteY48" fmla="*/ 30852608 h 38015408"/>
              <a:gd name="connsiteX49" fmla="*/ 10591800 w 35876003"/>
              <a:gd name="connsiteY49" fmla="*/ 29404808 h 38015408"/>
              <a:gd name="connsiteX50" fmla="*/ 10972800 w 35876003"/>
              <a:gd name="connsiteY50" fmla="*/ 29023808 h 38015408"/>
              <a:gd name="connsiteX51" fmla="*/ 10439400 w 35876003"/>
              <a:gd name="connsiteY51" fmla="*/ 28490408 h 38015408"/>
              <a:gd name="connsiteX52" fmla="*/ 11353800 w 35876003"/>
              <a:gd name="connsiteY52" fmla="*/ 25442408 h 38015408"/>
              <a:gd name="connsiteX53" fmla="*/ 11963400 w 35876003"/>
              <a:gd name="connsiteY53" fmla="*/ 24985208 h 38015408"/>
              <a:gd name="connsiteX54" fmla="*/ 11963400 w 35876003"/>
              <a:gd name="connsiteY54" fmla="*/ 23994608 h 38015408"/>
              <a:gd name="connsiteX55" fmla="*/ 13258800 w 35876003"/>
              <a:gd name="connsiteY55" fmla="*/ 19117808 h 38015408"/>
              <a:gd name="connsiteX56" fmla="*/ 9982200 w 35876003"/>
              <a:gd name="connsiteY56" fmla="*/ 14698208 h 38015408"/>
              <a:gd name="connsiteX57" fmla="*/ 9753600 w 35876003"/>
              <a:gd name="connsiteY57" fmla="*/ 12869408 h 38015408"/>
              <a:gd name="connsiteX58" fmla="*/ 10515600 w 35876003"/>
              <a:gd name="connsiteY58" fmla="*/ 11878808 h 38015408"/>
              <a:gd name="connsiteX59" fmla="*/ 10439400 w 35876003"/>
              <a:gd name="connsiteY59" fmla="*/ 10278608 h 38015408"/>
              <a:gd name="connsiteX60" fmla="*/ 14325600 w 35876003"/>
              <a:gd name="connsiteY60" fmla="*/ 7459208 h 38015408"/>
              <a:gd name="connsiteX61" fmla="*/ 13182600 w 35876003"/>
              <a:gd name="connsiteY61" fmla="*/ 6849608 h 38015408"/>
              <a:gd name="connsiteX62" fmla="*/ 10439400 w 35876003"/>
              <a:gd name="connsiteY62" fmla="*/ 5554208 h 38015408"/>
              <a:gd name="connsiteX63" fmla="*/ 6096000 w 35876003"/>
              <a:gd name="connsiteY63" fmla="*/ 4258808 h 38015408"/>
              <a:gd name="connsiteX64" fmla="*/ 1219200 w 35876003"/>
              <a:gd name="connsiteY64" fmla="*/ 2277608 h 38015408"/>
              <a:gd name="connsiteX65" fmla="*/ 1371600 w 35876003"/>
              <a:gd name="connsiteY65" fmla="*/ 1896608 h 38015408"/>
              <a:gd name="connsiteX66" fmla="*/ 2514600 w 35876003"/>
              <a:gd name="connsiteY66" fmla="*/ 2277608 h 38015408"/>
              <a:gd name="connsiteX67" fmla="*/ 1828800 w 35876003"/>
              <a:gd name="connsiteY67" fmla="*/ 1439408 h 38015408"/>
              <a:gd name="connsiteX68" fmla="*/ 0 w 35876003"/>
              <a:gd name="connsiteY68" fmla="*/ 1134608 h 38015408"/>
              <a:gd name="connsiteX69" fmla="*/ 1295400 w 35876003"/>
              <a:gd name="connsiteY69" fmla="*/ 982208 h 38015408"/>
              <a:gd name="connsiteX70" fmla="*/ 457200 w 35876003"/>
              <a:gd name="connsiteY70" fmla="*/ 525008 h 38015408"/>
              <a:gd name="connsiteX71" fmla="*/ 0 w 35876003"/>
              <a:gd name="connsiteY71" fmla="*/ 601208 h 38015408"/>
              <a:gd name="connsiteX72" fmla="*/ 152400 w 35876003"/>
              <a:gd name="connsiteY72" fmla="*/ 144008 h 38015408"/>
              <a:gd name="connsiteX73" fmla="*/ 1066800 w 35876003"/>
              <a:gd name="connsiteY73" fmla="*/ 67808 h 38015408"/>
              <a:gd name="connsiteX74" fmla="*/ 2895600 w 35876003"/>
              <a:gd name="connsiteY74" fmla="*/ 1058408 h 38015408"/>
              <a:gd name="connsiteX75" fmla="*/ 3962400 w 35876003"/>
              <a:gd name="connsiteY75" fmla="*/ 1820408 h 38015408"/>
              <a:gd name="connsiteX76" fmla="*/ 9525000 w 35876003"/>
              <a:gd name="connsiteY76" fmla="*/ 2201408 h 38015408"/>
              <a:gd name="connsiteX77" fmla="*/ 13106400 w 35876003"/>
              <a:gd name="connsiteY77" fmla="*/ 3115808 h 38015408"/>
              <a:gd name="connsiteX78" fmla="*/ 14097000 w 35876003"/>
              <a:gd name="connsiteY78" fmla="*/ 3115808 h 38015408"/>
              <a:gd name="connsiteX79" fmla="*/ 16230600 w 35876003"/>
              <a:gd name="connsiteY79" fmla="*/ 3877808 h 38015408"/>
              <a:gd name="connsiteX80" fmla="*/ 18364200 w 35876003"/>
              <a:gd name="connsiteY80" fmla="*/ 3649208 h 38015408"/>
              <a:gd name="connsiteX81" fmla="*/ 20421600 w 35876003"/>
              <a:gd name="connsiteY81" fmla="*/ 5020808 h 38015408"/>
              <a:gd name="connsiteX82" fmla="*/ 21107400 w 35876003"/>
              <a:gd name="connsiteY82" fmla="*/ 5097008 h 38015408"/>
              <a:gd name="connsiteX83" fmla="*/ 22555200 w 35876003"/>
              <a:gd name="connsiteY83" fmla="*/ 5935208 h 38015408"/>
              <a:gd name="connsiteX84" fmla="*/ 22555200 w 35876003"/>
              <a:gd name="connsiteY84" fmla="*/ 5935208 h 38015408"/>
              <a:gd name="connsiteX0" fmla="*/ 22578312 w 35899115"/>
              <a:gd name="connsiteY0" fmla="*/ 5935208 h 38015408"/>
              <a:gd name="connsiteX1" fmla="*/ 25473912 w 35899115"/>
              <a:gd name="connsiteY1" fmla="*/ 4258808 h 38015408"/>
              <a:gd name="connsiteX2" fmla="*/ 27531312 w 35899115"/>
              <a:gd name="connsiteY2" fmla="*/ 5097008 h 38015408"/>
              <a:gd name="connsiteX3" fmla="*/ 25931112 w 35899115"/>
              <a:gd name="connsiteY3" fmla="*/ 9592808 h 38015408"/>
              <a:gd name="connsiteX4" fmla="*/ 26769312 w 35899115"/>
              <a:gd name="connsiteY4" fmla="*/ 11269208 h 38015408"/>
              <a:gd name="connsiteX5" fmla="*/ 26769312 w 35899115"/>
              <a:gd name="connsiteY5" fmla="*/ 12259808 h 38015408"/>
              <a:gd name="connsiteX6" fmla="*/ 27607512 w 35899115"/>
              <a:gd name="connsiteY6" fmla="*/ 14545808 h 38015408"/>
              <a:gd name="connsiteX7" fmla="*/ 27988512 w 35899115"/>
              <a:gd name="connsiteY7" fmla="*/ 15460208 h 38015408"/>
              <a:gd name="connsiteX8" fmla="*/ 29360112 w 35899115"/>
              <a:gd name="connsiteY8" fmla="*/ 16984208 h 38015408"/>
              <a:gd name="connsiteX9" fmla="*/ 30884112 w 35899115"/>
              <a:gd name="connsiteY9" fmla="*/ 20260808 h 38015408"/>
              <a:gd name="connsiteX10" fmla="*/ 32255712 w 35899115"/>
              <a:gd name="connsiteY10" fmla="*/ 21937208 h 38015408"/>
              <a:gd name="connsiteX11" fmla="*/ 35456112 w 35899115"/>
              <a:gd name="connsiteY11" fmla="*/ 22394408 h 38015408"/>
              <a:gd name="connsiteX12" fmla="*/ 35227512 w 35899115"/>
              <a:gd name="connsiteY12" fmla="*/ 23156408 h 38015408"/>
              <a:gd name="connsiteX13" fmla="*/ 32255712 w 35899115"/>
              <a:gd name="connsiteY13" fmla="*/ 22851608 h 38015408"/>
              <a:gd name="connsiteX14" fmla="*/ 33474912 w 35899115"/>
              <a:gd name="connsiteY14" fmla="*/ 23842208 h 38015408"/>
              <a:gd name="connsiteX15" fmla="*/ 33246312 w 35899115"/>
              <a:gd name="connsiteY15" fmla="*/ 24147008 h 38015408"/>
              <a:gd name="connsiteX16" fmla="*/ 31950912 w 35899115"/>
              <a:gd name="connsiteY16" fmla="*/ 23537408 h 38015408"/>
              <a:gd name="connsiteX17" fmla="*/ 30884112 w 35899115"/>
              <a:gd name="connsiteY17" fmla="*/ 23232608 h 38015408"/>
              <a:gd name="connsiteX18" fmla="*/ 23416512 w 35899115"/>
              <a:gd name="connsiteY18" fmla="*/ 14393408 h 38015408"/>
              <a:gd name="connsiteX19" fmla="*/ 22273512 w 35899115"/>
              <a:gd name="connsiteY19" fmla="*/ 14088608 h 38015408"/>
              <a:gd name="connsiteX20" fmla="*/ 19682712 w 35899115"/>
              <a:gd name="connsiteY20" fmla="*/ 14622008 h 38015408"/>
              <a:gd name="connsiteX21" fmla="*/ 18692112 w 35899115"/>
              <a:gd name="connsiteY21" fmla="*/ 16146008 h 38015408"/>
              <a:gd name="connsiteX22" fmla="*/ 19377912 w 35899115"/>
              <a:gd name="connsiteY22" fmla="*/ 17974808 h 38015408"/>
              <a:gd name="connsiteX23" fmla="*/ 19454112 w 35899115"/>
              <a:gd name="connsiteY23" fmla="*/ 21708608 h 38015408"/>
              <a:gd name="connsiteX24" fmla="*/ 19987512 w 35899115"/>
              <a:gd name="connsiteY24" fmla="*/ 23004008 h 38015408"/>
              <a:gd name="connsiteX25" fmla="*/ 18463512 w 35899115"/>
              <a:gd name="connsiteY25" fmla="*/ 29176208 h 38015408"/>
              <a:gd name="connsiteX26" fmla="*/ 18463512 w 35899115"/>
              <a:gd name="connsiteY26" fmla="*/ 29938208 h 38015408"/>
              <a:gd name="connsiteX27" fmla="*/ 17320512 w 35899115"/>
              <a:gd name="connsiteY27" fmla="*/ 32148008 h 38015408"/>
              <a:gd name="connsiteX28" fmla="*/ 17930112 w 35899115"/>
              <a:gd name="connsiteY28" fmla="*/ 32833808 h 38015408"/>
              <a:gd name="connsiteX29" fmla="*/ 17015712 w 35899115"/>
              <a:gd name="connsiteY29" fmla="*/ 34815008 h 38015408"/>
              <a:gd name="connsiteX30" fmla="*/ 18615912 w 35899115"/>
              <a:gd name="connsiteY30" fmla="*/ 37253408 h 38015408"/>
              <a:gd name="connsiteX31" fmla="*/ 17777712 w 35899115"/>
              <a:gd name="connsiteY31" fmla="*/ 37634408 h 38015408"/>
              <a:gd name="connsiteX32" fmla="*/ 17091912 w 35899115"/>
              <a:gd name="connsiteY32" fmla="*/ 38015408 h 38015408"/>
              <a:gd name="connsiteX33" fmla="*/ 16329912 w 35899115"/>
              <a:gd name="connsiteY33" fmla="*/ 37786808 h 38015408"/>
              <a:gd name="connsiteX34" fmla="*/ 16025112 w 35899115"/>
              <a:gd name="connsiteY34" fmla="*/ 37786808 h 38015408"/>
              <a:gd name="connsiteX35" fmla="*/ 15186912 w 35899115"/>
              <a:gd name="connsiteY35" fmla="*/ 36567608 h 38015408"/>
              <a:gd name="connsiteX36" fmla="*/ 14196312 w 35899115"/>
              <a:gd name="connsiteY36" fmla="*/ 36491408 h 38015408"/>
              <a:gd name="connsiteX37" fmla="*/ 13967712 w 35899115"/>
              <a:gd name="connsiteY37" fmla="*/ 35958008 h 38015408"/>
              <a:gd name="connsiteX38" fmla="*/ 14501112 w 35899115"/>
              <a:gd name="connsiteY38" fmla="*/ 34281608 h 38015408"/>
              <a:gd name="connsiteX39" fmla="*/ 13891512 w 35899115"/>
              <a:gd name="connsiteY39" fmla="*/ 33748208 h 38015408"/>
              <a:gd name="connsiteX40" fmla="*/ 14805912 w 35899115"/>
              <a:gd name="connsiteY40" fmla="*/ 28719008 h 38015408"/>
              <a:gd name="connsiteX41" fmla="*/ 14653512 w 35899115"/>
              <a:gd name="connsiteY41" fmla="*/ 28109408 h 38015408"/>
              <a:gd name="connsiteX42" fmla="*/ 14958312 w 35899115"/>
              <a:gd name="connsiteY42" fmla="*/ 25518608 h 38015408"/>
              <a:gd name="connsiteX43" fmla="*/ 14348712 w 35899115"/>
              <a:gd name="connsiteY43" fmla="*/ 27499808 h 38015408"/>
              <a:gd name="connsiteX44" fmla="*/ 13739112 w 35899115"/>
              <a:gd name="connsiteY44" fmla="*/ 28642808 h 38015408"/>
              <a:gd name="connsiteX45" fmla="*/ 13967712 w 35899115"/>
              <a:gd name="connsiteY45" fmla="*/ 30090608 h 38015408"/>
              <a:gd name="connsiteX46" fmla="*/ 13967712 w 35899115"/>
              <a:gd name="connsiteY46" fmla="*/ 30624008 h 38015408"/>
              <a:gd name="connsiteX47" fmla="*/ 12900912 w 35899115"/>
              <a:gd name="connsiteY47" fmla="*/ 31005008 h 38015408"/>
              <a:gd name="connsiteX48" fmla="*/ 12138912 w 35899115"/>
              <a:gd name="connsiteY48" fmla="*/ 30852608 h 38015408"/>
              <a:gd name="connsiteX49" fmla="*/ 10614912 w 35899115"/>
              <a:gd name="connsiteY49" fmla="*/ 29404808 h 38015408"/>
              <a:gd name="connsiteX50" fmla="*/ 10995912 w 35899115"/>
              <a:gd name="connsiteY50" fmla="*/ 29023808 h 38015408"/>
              <a:gd name="connsiteX51" fmla="*/ 10462512 w 35899115"/>
              <a:gd name="connsiteY51" fmla="*/ 28490408 h 38015408"/>
              <a:gd name="connsiteX52" fmla="*/ 11376912 w 35899115"/>
              <a:gd name="connsiteY52" fmla="*/ 25442408 h 38015408"/>
              <a:gd name="connsiteX53" fmla="*/ 11986512 w 35899115"/>
              <a:gd name="connsiteY53" fmla="*/ 24985208 h 38015408"/>
              <a:gd name="connsiteX54" fmla="*/ 11986512 w 35899115"/>
              <a:gd name="connsiteY54" fmla="*/ 23994608 h 38015408"/>
              <a:gd name="connsiteX55" fmla="*/ 13281912 w 35899115"/>
              <a:gd name="connsiteY55" fmla="*/ 19117808 h 38015408"/>
              <a:gd name="connsiteX56" fmla="*/ 10005312 w 35899115"/>
              <a:gd name="connsiteY56" fmla="*/ 14698208 h 38015408"/>
              <a:gd name="connsiteX57" fmla="*/ 9776712 w 35899115"/>
              <a:gd name="connsiteY57" fmla="*/ 12869408 h 38015408"/>
              <a:gd name="connsiteX58" fmla="*/ 10538712 w 35899115"/>
              <a:gd name="connsiteY58" fmla="*/ 11878808 h 38015408"/>
              <a:gd name="connsiteX59" fmla="*/ 10462512 w 35899115"/>
              <a:gd name="connsiteY59" fmla="*/ 10278608 h 38015408"/>
              <a:gd name="connsiteX60" fmla="*/ 14348712 w 35899115"/>
              <a:gd name="connsiteY60" fmla="*/ 7459208 h 38015408"/>
              <a:gd name="connsiteX61" fmla="*/ 13205712 w 35899115"/>
              <a:gd name="connsiteY61" fmla="*/ 6849608 h 38015408"/>
              <a:gd name="connsiteX62" fmla="*/ 10462512 w 35899115"/>
              <a:gd name="connsiteY62" fmla="*/ 5554208 h 38015408"/>
              <a:gd name="connsiteX63" fmla="*/ 6119112 w 35899115"/>
              <a:gd name="connsiteY63" fmla="*/ 4258808 h 38015408"/>
              <a:gd name="connsiteX64" fmla="*/ 1242312 w 35899115"/>
              <a:gd name="connsiteY64" fmla="*/ 2277608 h 38015408"/>
              <a:gd name="connsiteX65" fmla="*/ 1394712 w 35899115"/>
              <a:gd name="connsiteY65" fmla="*/ 1896608 h 38015408"/>
              <a:gd name="connsiteX66" fmla="*/ 2537712 w 35899115"/>
              <a:gd name="connsiteY66" fmla="*/ 2277608 h 38015408"/>
              <a:gd name="connsiteX67" fmla="*/ 1851912 w 35899115"/>
              <a:gd name="connsiteY67" fmla="*/ 1439408 h 38015408"/>
              <a:gd name="connsiteX68" fmla="*/ 23112 w 35899115"/>
              <a:gd name="connsiteY68" fmla="*/ 1134608 h 38015408"/>
              <a:gd name="connsiteX69" fmla="*/ 1318512 w 35899115"/>
              <a:gd name="connsiteY69" fmla="*/ 982208 h 38015408"/>
              <a:gd name="connsiteX70" fmla="*/ 480312 w 35899115"/>
              <a:gd name="connsiteY70" fmla="*/ 525008 h 38015408"/>
              <a:gd name="connsiteX71" fmla="*/ 23112 w 35899115"/>
              <a:gd name="connsiteY71" fmla="*/ 601208 h 38015408"/>
              <a:gd name="connsiteX72" fmla="*/ 175512 w 35899115"/>
              <a:gd name="connsiteY72" fmla="*/ 144008 h 38015408"/>
              <a:gd name="connsiteX73" fmla="*/ 1089912 w 35899115"/>
              <a:gd name="connsiteY73" fmla="*/ 67808 h 38015408"/>
              <a:gd name="connsiteX74" fmla="*/ 2918712 w 35899115"/>
              <a:gd name="connsiteY74" fmla="*/ 1058408 h 38015408"/>
              <a:gd name="connsiteX75" fmla="*/ 3985512 w 35899115"/>
              <a:gd name="connsiteY75" fmla="*/ 1820408 h 38015408"/>
              <a:gd name="connsiteX76" fmla="*/ 9548112 w 35899115"/>
              <a:gd name="connsiteY76" fmla="*/ 2201408 h 38015408"/>
              <a:gd name="connsiteX77" fmla="*/ 13129512 w 35899115"/>
              <a:gd name="connsiteY77" fmla="*/ 3115808 h 38015408"/>
              <a:gd name="connsiteX78" fmla="*/ 14120112 w 35899115"/>
              <a:gd name="connsiteY78" fmla="*/ 3115808 h 38015408"/>
              <a:gd name="connsiteX79" fmla="*/ 16253712 w 35899115"/>
              <a:gd name="connsiteY79" fmla="*/ 3877808 h 38015408"/>
              <a:gd name="connsiteX80" fmla="*/ 18387312 w 35899115"/>
              <a:gd name="connsiteY80" fmla="*/ 3649208 h 38015408"/>
              <a:gd name="connsiteX81" fmla="*/ 20444712 w 35899115"/>
              <a:gd name="connsiteY81" fmla="*/ 5020808 h 38015408"/>
              <a:gd name="connsiteX82" fmla="*/ 21130512 w 35899115"/>
              <a:gd name="connsiteY82" fmla="*/ 5097008 h 38015408"/>
              <a:gd name="connsiteX83" fmla="*/ 22578312 w 35899115"/>
              <a:gd name="connsiteY83" fmla="*/ 5935208 h 38015408"/>
              <a:gd name="connsiteX84" fmla="*/ 22578312 w 35899115"/>
              <a:gd name="connsiteY84" fmla="*/ 5935208 h 38015408"/>
              <a:gd name="connsiteX0" fmla="*/ 22578312 w 35899115"/>
              <a:gd name="connsiteY0" fmla="*/ 5935208 h 38015408"/>
              <a:gd name="connsiteX1" fmla="*/ 25473912 w 35899115"/>
              <a:gd name="connsiteY1" fmla="*/ 4258808 h 38015408"/>
              <a:gd name="connsiteX2" fmla="*/ 27531312 w 35899115"/>
              <a:gd name="connsiteY2" fmla="*/ 5097008 h 38015408"/>
              <a:gd name="connsiteX3" fmla="*/ 25931112 w 35899115"/>
              <a:gd name="connsiteY3" fmla="*/ 9592808 h 38015408"/>
              <a:gd name="connsiteX4" fmla="*/ 26769312 w 35899115"/>
              <a:gd name="connsiteY4" fmla="*/ 11269208 h 38015408"/>
              <a:gd name="connsiteX5" fmla="*/ 26769312 w 35899115"/>
              <a:gd name="connsiteY5" fmla="*/ 12259808 h 38015408"/>
              <a:gd name="connsiteX6" fmla="*/ 27607512 w 35899115"/>
              <a:gd name="connsiteY6" fmla="*/ 14545808 h 38015408"/>
              <a:gd name="connsiteX7" fmla="*/ 27988512 w 35899115"/>
              <a:gd name="connsiteY7" fmla="*/ 15460208 h 38015408"/>
              <a:gd name="connsiteX8" fmla="*/ 29360112 w 35899115"/>
              <a:gd name="connsiteY8" fmla="*/ 16984208 h 38015408"/>
              <a:gd name="connsiteX9" fmla="*/ 30884112 w 35899115"/>
              <a:gd name="connsiteY9" fmla="*/ 20260808 h 38015408"/>
              <a:gd name="connsiteX10" fmla="*/ 32255712 w 35899115"/>
              <a:gd name="connsiteY10" fmla="*/ 21937208 h 38015408"/>
              <a:gd name="connsiteX11" fmla="*/ 35456112 w 35899115"/>
              <a:gd name="connsiteY11" fmla="*/ 22394408 h 38015408"/>
              <a:gd name="connsiteX12" fmla="*/ 35227512 w 35899115"/>
              <a:gd name="connsiteY12" fmla="*/ 23156408 h 38015408"/>
              <a:gd name="connsiteX13" fmla="*/ 32255712 w 35899115"/>
              <a:gd name="connsiteY13" fmla="*/ 22851608 h 38015408"/>
              <a:gd name="connsiteX14" fmla="*/ 33474912 w 35899115"/>
              <a:gd name="connsiteY14" fmla="*/ 23842208 h 38015408"/>
              <a:gd name="connsiteX15" fmla="*/ 33246312 w 35899115"/>
              <a:gd name="connsiteY15" fmla="*/ 24147008 h 38015408"/>
              <a:gd name="connsiteX16" fmla="*/ 31950912 w 35899115"/>
              <a:gd name="connsiteY16" fmla="*/ 23537408 h 38015408"/>
              <a:gd name="connsiteX17" fmla="*/ 30884112 w 35899115"/>
              <a:gd name="connsiteY17" fmla="*/ 23232608 h 38015408"/>
              <a:gd name="connsiteX18" fmla="*/ 23416512 w 35899115"/>
              <a:gd name="connsiteY18" fmla="*/ 14393408 h 38015408"/>
              <a:gd name="connsiteX19" fmla="*/ 22273512 w 35899115"/>
              <a:gd name="connsiteY19" fmla="*/ 14088608 h 38015408"/>
              <a:gd name="connsiteX20" fmla="*/ 19682712 w 35899115"/>
              <a:gd name="connsiteY20" fmla="*/ 14622008 h 38015408"/>
              <a:gd name="connsiteX21" fmla="*/ 18692112 w 35899115"/>
              <a:gd name="connsiteY21" fmla="*/ 16146008 h 38015408"/>
              <a:gd name="connsiteX22" fmla="*/ 19377912 w 35899115"/>
              <a:gd name="connsiteY22" fmla="*/ 17974808 h 38015408"/>
              <a:gd name="connsiteX23" fmla="*/ 19454112 w 35899115"/>
              <a:gd name="connsiteY23" fmla="*/ 21708608 h 38015408"/>
              <a:gd name="connsiteX24" fmla="*/ 19987512 w 35899115"/>
              <a:gd name="connsiteY24" fmla="*/ 23004008 h 38015408"/>
              <a:gd name="connsiteX25" fmla="*/ 18463512 w 35899115"/>
              <a:gd name="connsiteY25" fmla="*/ 29176208 h 38015408"/>
              <a:gd name="connsiteX26" fmla="*/ 18463512 w 35899115"/>
              <a:gd name="connsiteY26" fmla="*/ 29938208 h 38015408"/>
              <a:gd name="connsiteX27" fmla="*/ 17320512 w 35899115"/>
              <a:gd name="connsiteY27" fmla="*/ 32148008 h 38015408"/>
              <a:gd name="connsiteX28" fmla="*/ 17930112 w 35899115"/>
              <a:gd name="connsiteY28" fmla="*/ 32833808 h 38015408"/>
              <a:gd name="connsiteX29" fmla="*/ 17015712 w 35899115"/>
              <a:gd name="connsiteY29" fmla="*/ 34815008 h 38015408"/>
              <a:gd name="connsiteX30" fmla="*/ 18615912 w 35899115"/>
              <a:gd name="connsiteY30" fmla="*/ 37253408 h 38015408"/>
              <a:gd name="connsiteX31" fmla="*/ 17777712 w 35899115"/>
              <a:gd name="connsiteY31" fmla="*/ 37634408 h 38015408"/>
              <a:gd name="connsiteX32" fmla="*/ 17091912 w 35899115"/>
              <a:gd name="connsiteY32" fmla="*/ 38015408 h 38015408"/>
              <a:gd name="connsiteX33" fmla="*/ 16329912 w 35899115"/>
              <a:gd name="connsiteY33" fmla="*/ 37786808 h 38015408"/>
              <a:gd name="connsiteX34" fmla="*/ 16025112 w 35899115"/>
              <a:gd name="connsiteY34" fmla="*/ 37786808 h 38015408"/>
              <a:gd name="connsiteX35" fmla="*/ 15186912 w 35899115"/>
              <a:gd name="connsiteY35" fmla="*/ 36567608 h 38015408"/>
              <a:gd name="connsiteX36" fmla="*/ 14196312 w 35899115"/>
              <a:gd name="connsiteY36" fmla="*/ 36491408 h 38015408"/>
              <a:gd name="connsiteX37" fmla="*/ 13967712 w 35899115"/>
              <a:gd name="connsiteY37" fmla="*/ 35958008 h 38015408"/>
              <a:gd name="connsiteX38" fmla="*/ 14501112 w 35899115"/>
              <a:gd name="connsiteY38" fmla="*/ 34281608 h 38015408"/>
              <a:gd name="connsiteX39" fmla="*/ 13891512 w 35899115"/>
              <a:gd name="connsiteY39" fmla="*/ 33748208 h 38015408"/>
              <a:gd name="connsiteX40" fmla="*/ 14805912 w 35899115"/>
              <a:gd name="connsiteY40" fmla="*/ 28719008 h 38015408"/>
              <a:gd name="connsiteX41" fmla="*/ 14653512 w 35899115"/>
              <a:gd name="connsiteY41" fmla="*/ 28109408 h 38015408"/>
              <a:gd name="connsiteX42" fmla="*/ 14958312 w 35899115"/>
              <a:gd name="connsiteY42" fmla="*/ 25518608 h 38015408"/>
              <a:gd name="connsiteX43" fmla="*/ 14348712 w 35899115"/>
              <a:gd name="connsiteY43" fmla="*/ 27499808 h 38015408"/>
              <a:gd name="connsiteX44" fmla="*/ 13739112 w 35899115"/>
              <a:gd name="connsiteY44" fmla="*/ 28642808 h 38015408"/>
              <a:gd name="connsiteX45" fmla="*/ 13967712 w 35899115"/>
              <a:gd name="connsiteY45" fmla="*/ 30090608 h 38015408"/>
              <a:gd name="connsiteX46" fmla="*/ 13967712 w 35899115"/>
              <a:gd name="connsiteY46" fmla="*/ 30624008 h 38015408"/>
              <a:gd name="connsiteX47" fmla="*/ 12900912 w 35899115"/>
              <a:gd name="connsiteY47" fmla="*/ 31005008 h 38015408"/>
              <a:gd name="connsiteX48" fmla="*/ 12138912 w 35899115"/>
              <a:gd name="connsiteY48" fmla="*/ 30852608 h 38015408"/>
              <a:gd name="connsiteX49" fmla="*/ 10614912 w 35899115"/>
              <a:gd name="connsiteY49" fmla="*/ 29404808 h 38015408"/>
              <a:gd name="connsiteX50" fmla="*/ 10995912 w 35899115"/>
              <a:gd name="connsiteY50" fmla="*/ 29023808 h 38015408"/>
              <a:gd name="connsiteX51" fmla="*/ 10462512 w 35899115"/>
              <a:gd name="connsiteY51" fmla="*/ 28490408 h 38015408"/>
              <a:gd name="connsiteX52" fmla="*/ 11376912 w 35899115"/>
              <a:gd name="connsiteY52" fmla="*/ 25442408 h 38015408"/>
              <a:gd name="connsiteX53" fmla="*/ 11986512 w 35899115"/>
              <a:gd name="connsiteY53" fmla="*/ 24985208 h 38015408"/>
              <a:gd name="connsiteX54" fmla="*/ 11986512 w 35899115"/>
              <a:gd name="connsiteY54" fmla="*/ 23994608 h 38015408"/>
              <a:gd name="connsiteX55" fmla="*/ 13281912 w 35899115"/>
              <a:gd name="connsiteY55" fmla="*/ 19117808 h 38015408"/>
              <a:gd name="connsiteX56" fmla="*/ 10005312 w 35899115"/>
              <a:gd name="connsiteY56" fmla="*/ 14698208 h 38015408"/>
              <a:gd name="connsiteX57" fmla="*/ 9776712 w 35899115"/>
              <a:gd name="connsiteY57" fmla="*/ 12869408 h 38015408"/>
              <a:gd name="connsiteX58" fmla="*/ 10538712 w 35899115"/>
              <a:gd name="connsiteY58" fmla="*/ 11878808 h 38015408"/>
              <a:gd name="connsiteX59" fmla="*/ 10462512 w 35899115"/>
              <a:gd name="connsiteY59" fmla="*/ 10278608 h 38015408"/>
              <a:gd name="connsiteX60" fmla="*/ 14348712 w 35899115"/>
              <a:gd name="connsiteY60" fmla="*/ 7459208 h 38015408"/>
              <a:gd name="connsiteX61" fmla="*/ 13205712 w 35899115"/>
              <a:gd name="connsiteY61" fmla="*/ 6849608 h 38015408"/>
              <a:gd name="connsiteX62" fmla="*/ 10462512 w 35899115"/>
              <a:gd name="connsiteY62" fmla="*/ 5554208 h 38015408"/>
              <a:gd name="connsiteX63" fmla="*/ 6119112 w 35899115"/>
              <a:gd name="connsiteY63" fmla="*/ 4258808 h 38015408"/>
              <a:gd name="connsiteX64" fmla="*/ 1242312 w 35899115"/>
              <a:gd name="connsiteY64" fmla="*/ 2277608 h 38015408"/>
              <a:gd name="connsiteX65" fmla="*/ 1394712 w 35899115"/>
              <a:gd name="connsiteY65" fmla="*/ 1896608 h 38015408"/>
              <a:gd name="connsiteX66" fmla="*/ 2537712 w 35899115"/>
              <a:gd name="connsiteY66" fmla="*/ 2277608 h 38015408"/>
              <a:gd name="connsiteX67" fmla="*/ 1851912 w 35899115"/>
              <a:gd name="connsiteY67" fmla="*/ 1439408 h 38015408"/>
              <a:gd name="connsiteX68" fmla="*/ 23112 w 35899115"/>
              <a:gd name="connsiteY68" fmla="*/ 1134608 h 38015408"/>
              <a:gd name="connsiteX69" fmla="*/ 1318512 w 35899115"/>
              <a:gd name="connsiteY69" fmla="*/ 982208 h 38015408"/>
              <a:gd name="connsiteX70" fmla="*/ 480312 w 35899115"/>
              <a:gd name="connsiteY70" fmla="*/ 525008 h 38015408"/>
              <a:gd name="connsiteX71" fmla="*/ 23112 w 35899115"/>
              <a:gd name="connsiteY71" fmla="*/ 601208 h 38015408"/>
              <a:gd name="connsiteX72" fmla="*/ 175512 w 35899115"/>
              <a:gd name="connsiteY72" fmla="*/ 144008 h 38015408"/>
              <a:gd name="connsiteX73" fmla="*/ 1089912 w 35899115"/>
              <a:gd name="connsiteY73" fmla="*/ 67808 h 38015408"/>
              <a:gd name="connsiteX74" fmla="*/ 2918712 w 35899115"/>
              <a:gd name="connsiteY74" fmla="*/ 1058408 h 38015408"/>
              <a:gd name="connsiteX75" fmla="*/ 3985512 w 35899115"/>
              <a:gd name="connsiteY75" fmla="*/ 1820408 h 38015408"/>
              <a:gd name="connsiteX76" fmla="*/ 9548112 w 35899115"/>
              <a:gd name="connsiteY76" fmla="*/ 2201408 h 38015408"/>
              <a:gd name="connsiteX77" fmla="*/ 13129512 w 35899115"/>
              <a:gd name="connsiteY77" fmla="*/ 3115808 h 38015408"/>
              <a:gd name="connsiteX78" fmla="*/ 14120112 w 35899115"/>
              <a:gd name="connsiteY78" fmla="*/ 3115808 h 38015408"/>
              <a:gd name="connsiteX79" fmla="*/ 16253712 w 35899115"/>
              <a:gd name="connsiteY79" fmla="*/ 3877808 h 38015408"/>
              <a:gd name="connsiteX80" fmla="*/ 18387312 w 35899115"/>
              <a:gd name="connsiteY80" fmla="*/ 3649208 h 38015408"/>
              <a:gd name="connsiteX81" fmla="*/ 20444712 w 35899115"/>
              <a:gd name="connsiteY81" fmla="*/ 5020808 h 38015408"/>
              <a:gd name="connsiteX82" fmla="*/ 21130512 w 35899115"/>
              <a:gd name="connsiteY82" fmla="*/ 5097008 h 38015408"/>
              <a:gd name="connsiteX83" fmla="*/ 22578312 w 35899115"/>
              <a:gd name="connsiteY83" fmla="*/ 5935208 h 38015408"/>
              <a:gd name="connsiteX84" fmla="*/ 22578312 w 35899115"/>
              <a:gd name="connsiteY84" fmla="*/ 5935208 h 38015408"/>
              <a:gd name="connsiteX0" fmla="*/ 22578312 w 35899115"/>
              <a:gd name="connsiteY0" fmla="*/ 5935208 h 38015408"/>
              <a:gd name="connsiteX1" fmla="*/ 25473912 w 35899115"/>
              <a:gd name="connsiteY1" fmla="*/ 4258808 h 38015408"/>
              <a:gd name="connsiteX2" fmla="*/ 27531312 w 35899115"/>
              <a:gd name="connsiteY2" fmla="*/ 5097008 h 38015408"/>
              <a:gd name="connsiteX3" fmla="*/ 25931112 w 35899115"/>
              <a:gd name="connsiteY3" fmla="*/ 9592808 h 38015408"/>
              <a:gd name="connsiteX4" fmla="*/ 26769312 w 35899115"/>
              <a:gd name="connsiteY4" fmla="*/ 11269208 h 38015408"/>
              <a:gd name="connsiteX5" fmla="*/ 26769312 w 35899115"/>
              <a:gd name="connsiteY5" fmla="*/ 12259808 h 38015408"/>
              <a:gd name="connsiteX6" fmla="*/ 27607512 w 35899115"/>
              <a:gd name="connsiteY6" fmla="*/ 14545808 h 38015408"/>
              <a:gd name="connsiteX7" fmla="*/ 27988512 w 35899115"/>
              <a:gd name="connsiteY7" fmla="*/ 15460208 h 38015408"/>
              <a:gd name="connsiteX8" fmla="*/ 29360112 w 35899115"/>
              <a:gd name="connsiteY8" fmla="*/ 16984208 h 38015408"/>
              <a:gd name="connsiteX9" fmla="*/ 30884112 w 35899115"/>
              <a:gd name="connsiteY9" fmla="*/ 20260808 h 38015408"/>
              <a:gd name="connsiteX10" fmla="*/ 32255712 w 35899115"/>
              <a:gd name="connsiteY10" fmla="*/ 21937208 h 38015408"/>
              <a:gd name="connsiteX11" fmla="*/ 35456112 w 35899115"/>
              <a:gd name="connsiteY11" fmla="*/ 22394408 h 38015408"/>
              <a:gd name="connsiteX12" fmla="*/ 35227512 w 35899115"/>
              <a:gd name="connsiteY12" fmla="*/ 23156408 h 38015408"/>
              <a:gd name="connsiteX13" fmla="*/ 32255712 w 35899115"/>
              <a:gd name="connsiteY13" fmla="*/ 22851608 h 38015408"/>
              <a:gd name="connsiteX14" fmla="*/ 33474912 w 35899115"/>
              <a:gd name="connsiteY14" fmla="*/ 23842208 h 38015408"/>
              <a:gd name="connsiteX15" fmla="*/ 33246312 w 35899115"/>
              <a:gd name="connsiteY15" fmla="*/ 24147008 h 38015408"/>
              <a:gd name="connsiteX16" fmla="*/ 31950912 w 35899115"/>
              <a:gd name="connsiteY16" fmla="*/ 23537408 h 38015408"/>
              <a:gd name="connsiteX17" fmla="*/ 30884112 w 35899115"/>
              <a:gd name="connsiteY17" fmla="*/ 23232608 h 38015408"/>
              <a:gd name="connsiteX18" fmla="*/ 23416512 w 35899115"/>
              <a:gd name="connsiteY18" fmla="*/ 14393408 h 38015408"/>
              <a:gd name="connsiteX19" fmla="*/ 22273512 w 35899115"/>
              <a:gd name="connsiteY19" fmla="*/ 14088608 h 38015408"/>
              <a:gd name="connsiteX20" fmla="*/ 19682712 w 35899115"/>
              <a:gd name="connsiteY20" fmla="*/ 14622008 h 38015408"/>
              <a:gd name="connsiteX21" fmla="*/ 18692112 w 35899115"/>
              <a:gd name="connsiteY21" fmla="*/ 16146008 h 38015408"/>
              <a:gd name="connsiteX22" fmla="*/ 19377912 w 35899115"/>
              <a:gd name="connsiteY22" fmla="*/ 17974808 h 38015408"/>
              <a:gd name="connsiteX23" fmla="*/ 19454112 w 35899115"/>
              <a:gd name="connsiteY23" fmla="*/ 21708608 h 38015408"/>
              <a:gd name="connsiteX24" fmla="*/ 19987512 w 35899115"/>
              <a:gd name="connsiteY24" fmla="*/ 23004008 h 38015408"/>
              <a:gd name="connsiteX25" fmla="*/ 18463512 w 35899115"/>
              <a:gd name="connsiteY25" fmla="*/ 29176208 h 38015408"/>
              <a:gd name="connsiteX26" fmla="*/ 18463512 w 35899115"/>
              <a:gd name="connsiteY26" fmla="*/ 29938208 h 38015408"/>
              <a:gd name="connsiteX27" fmla="*/ 17320512 w 35899115"/>
              <a:gd name="connsiteY27" fmla="*/ 32148008 h 38015408"/>
              <a:gd name="connsiteX28" fmla="*/ 17930112 w 35899115"/>
              <a:gd name="connsiteY28" fmla="*/ 32833808 h 38015408"/>
              <a:gd name="connsiteX29" fmla="*/ 17015712 w 35899115"/>
              <a:gd name="connsiteY29" fmla="*/ 34815008 h 38015408"/>
              <a:gd name="connsiteX30" fmla="*/ 18615912 w 35899115"/>
              <a:gd name="connsiteY30" fmla="*/ 37253408 h 38015408"/>
              <a:gd name="connsiteX31" fmla="*/ 17777712 w 35899115"/>
              <a:gd name="connsiteY31" fmla="*/ 37634408 h 38015408"/>
              <a:gd name="connsiteX32" fmla="*/ 17091912 w 35899115"/>
              <a:gd name="connsiteY32" fmla="*/ 38015408 h 38015408"/>
              <a:gd name="connsiteX33" fmla="*/ 16329912 w 35899115"/>
              <a:gd name="connsiteY33" fmla="*/ 37786808 h 38015408"/>
              <a:gd name="connsiteX34" fmla="*/ 16025112 w 35899115"/>
              <a:gd name="connsiteY34" fmla="*/ 37786808 h 38015408"/>
              <a:gd name="connsiteX35" fmla="*/ 15186912 w 35899115"/>
              <a:gd name="connsiteY35" fmla="*/ 36567608 h 38015408"/>
              <a:gd name="connsiteX36" fmla="*/ 14196312 w 35899115"/>
              <a:gd name="connsiteY36" fmla="*/ 36491408 h 38015408"/>
              <a:gd name="connsiteX37" fmla="*/ 13967712 w 35899115"/>
              <a:gd name="connsiteY37" fmla="*/ 35958008 h 38015408"/>
              <a:gd name="connsiteX38" fmla="*/ 14501112 w 35899115"/>
              <a:gd name="connsiteY38" fmla="*/ 34281608 h 38015408"/>
              <a:gd name="connsiteX39" fmla="*/ 13891512 w 35899115"/>
              <a:gd name="connsiteY39" fmla="*/ 33748208 h 38015408"/>
              <a:gd name="connsiteX40" fmla="*/ 14805912 w 35899115"/>
              <a:gd name="connsiteY40" fmla="*/ 28719008 h 38015408"/>
              <a:gd name="connsiteX41" fmla="*/ 14653512 w 35899115"/>
              <a:gd name="connsiteY41" fmla="*/ 28109408 h 38015408"/>
              <a:gd name="connsiteX42" fmla="*/ 14958312 w 35899115"/>
              <a:gd name="connsiteY42" fmla="*/ 25518608 h 38015408"/>
              <a:gd name="connsiteX43" fmla="*/ 14348712 w 35899115"/>
              <a:gd name="connsiteY43" fmla="*/ 27499808 h 38015408"/>
              <a:gd name="connsiteX44" fmla="*/ 13739112 w 35899115"/>
              <a:gd name="connsiteY44" fmla="*/ 28642808 h 38015408"/>
              <a:gd name="connsiteX45" fmla="*/ 13967712 w 35899115"/>
              <a:gd name="connsiteY45" fmla="*/ 30090608 h 38015408"/>
              <a:gd name="connsiteX46" fmla="*/ 13967712 w 35899115"/>
              <a:gd name="connsiteY46" fmla="*/ 30624008 h 38015408"/>
              <a:gd name="connsiteX47" fmla="*/ 12900912 w 35899115"/>
              <a:gd name="connsiteY47" fmla="*/ 31005008 h 38015408"/>
              <a:gd name="connsiteX48" fmla="*/ 12138912 w 35899115"/>
              <a:gd name="connsiteY48" fmla="*/ 30852608 h 38015408"/>
              <a:gd name="connsiteX49" fmla="*/ 10614912 w 35899115"/>
              <a:gd name="connsiteY49" fmla="*/ 29404808 h 38015408"/>
              <a:gd name="connsiteX50" fmla="*/ 10995912 w 35899115"/>
              <a:gd name="connsiteY50" fmla="*/ 29023808 h 38015408"/>
              <a:gd name="connsiteX51" fmla="*/ 10462512 w 35899115"/>
              <a:gd name="connsiteY51" fmla="*/ 28490408 h 38015408"/>
              <a:gd name="connsiteX52" fmla="*/ 11376912 w 35899115"/>
              <a:gd name="connsiteY52" fmla="*/ 25442408 h 38015408"/>
              <a:gd name="connsiteX53" fmla="*/ 11986512 w 35899115"/>
              <a:gd name="connsiteY53" fmla="*/ 24985208 h 38015408"/>
              <a:gd name="connsiteX54" fmla="*/ 11986512 w 35899115"/>
              <a:gd name="connsiteY54" fmla="*/ 23994608 h 38015408"/>
              <a:gd name="connsiteX55" fmla="*/ 13281912 w 35899115"/>
              <a:gd name="connsiteY55" fmla="*/ 19117808 h 38015408"/>
              <a:gd name="connsiteX56" fmla="*/ 10005312 w 35899115"/>
              <a:gd name="connsiteY56" fmla="*/ 14698208 h 38015408"/>
              <a:gd name="connsiteX57" fmla="*/ 9776712 w 35899115"/>
              <a:gd name="connsiteY57" fmla="*/ 12869408 h 38015408"/>
              <a:gd name="connsiteX58" fmla="*/ 10538712 w 35899115"/>
              <a:gd name="connsiteY58" fmla="*/ 11878808 h 38015408"/>
              <a:gd name="connsiteX59" fmla="*/ 10462512 w 35899115"/>
              <a:gd name="connsiteY59" fmla="*/ 10278608 h 38015408"/>
              <a:gd name="connsiteX60" fmla="*/ 14348712 w 35899115"/>
              <a:gd name="connsiteY60" fmla="*/ 7459208 h 38015408"/>
              <a:gd name="connsiteX61" fmla="*/ 13205712 w 35899115"/>
              <a:gd name="connsiteY61" fmla="*/ 6849608 h 38015408"/>
              <a:gd name="connsiteX62" fmla="*/ 10462512 w 35899115"/>
              <a:gd name="connsiteY62" fmla="*/ 5554208 h 38015408"/>
              <a:gd name="connsiteX63" fmla="*/ 6119112 w 35899115"/>
              <a:gd name="connsiteY63" fmla="*/ 4258808 h 38015408"/>
              <a:gd name="connsiteX64" fmla="*/ 1242312 w 35899115"/>
              <a:gd name="connsiteY64" fmla="*/ 2277608 h 38015408"/>
              <a:gd name="connsiteX65" fmla="*/ 1394712 w 35899115"/>
              <a:gd name="connsiteY65" fmla="*/ 1896608 h 38015408"/>
              <a:gd name="connsiteX66" fmla="*/ 2537712 w 35899115"/>
              <a:gd name="connsiteY66" fmla="*/ 2277608 h 38015408"/>
              <a:gd name="connsiteX67" fmla="*/ 1851912 w 35899115"/>
              <a:gd name="connsiteY67" fmla="*/ 1439408 h 38015408"/>
              <a:gd name="connsiteX68" fmla="*/ 23112 w 35899115"/>
              <a:gd name="connsiteY68" fmla="*/ 1134608 h 38015408"/>
              <a:gd name="connsiteX69" fmla="*/ 1318512 w 35899115"/>
              <a:gd name="connsiteY69" fmla="*/ 982208 h 38015408"/>
              <a:gd name="connsiteX70" fmla="*/ 480312 w 35899115"/>
              <a:gd name="connsiteY70" fmla="*/ 525008 h 38015408"/>
              <a:gd name="connsiteX71" fmla="*/ 23112 w 35899115"/>
              <a:gd name="connsiteY71" fmla="*/ 601208 h 38015408"/>
              <a:gd name="connsiteX72" fmla="*/ 175512 w 35899115"/>
              <a:gd name="connsiteY72" fmla="*/ 144008 h 38015408"/>
              <a:gd name="connsiteX73" fmla="*/ 1089912 w 35899115"/>
              <a:gd name="connsiteY73" fmla="*/ 67808 h 38015408"/>
              <a:gd name="connsiteX74" fmla="*/ 2918712 w 35899115"/>
              <a:gd name="connsiteY74" fmla="*/ 1058408 h 38015408"/>
              <a:gd name="connsiteX75" fmla="*/ 3985512 w 35899115"/>
              <a:gd name="connsiteY75" fmla="*/ 1820408 h 38015408"/>
              <a:gd name="connsiteX76" fmla="*/ 9548112 w 35899115"/>
              <a:gd name="connsiteY76" fmla="*/ 2201408 h 38015408"/>
              <a:gd name="connsiteX77" fmla="*/ 13129512 w 35899115"/>
              <a:gd name="connsiteY77" fmla="*/ 3115808 h 38015408"/>
              <a:gd name="connsiteX78" fmla="*/ 14120112 w 35899115"/>
              <a:gd name="connsiteY78" fmla="*/ 3115808 h 38015408"/>
              <a:gd name="connsiteX79" fmla="*/ 16253712 w 35899115"/>
              <a:gd name="connsiteY79" fmla="*/ 3877808 h 38015408"/>
              <a:gd name="connsiteX80" fmla="*/ 18387312 w 35899115"/>
              <a:gd name="connsiteY80" fmla="*/ 3649208 h 38015408"/>
              <a:gd name="connsiteX81" fmla="*/ 20444712 w 35899115"/>
              <a:gd name="connsiteY81" fmla="*/ 5020808 h 38015408"/>
              <a:gd name="connsiteX82" fmla="*/ 21130512 w 35899115"/>
              <a:gd name="connsiteY82" fmla="*/ 5097008 h 38015408"/>
              <a:gd name="connsiteX83" fmla="*/ 22578312 w 35899115"/>
              <a:gd name="connsiteY83" fmla="*/ 5935208 h 38015408"/>
              <a:gd name="connsiteX84" fmla="*/ 22578312 w 35899115"/>
              <a:gd name="connsiteY84" fmla="*/ 5935208 h 38015408"/>
              <a:gd name="connsiteX0" fmla="*/ 22578312 w 35899115"/>
              <a:gd name="connsiteY0" fmla="*/ 5935208 h 38015408"/>
              <a:gd name="connsiteX1" fmla="*/ 25473912 w 35899115"/>
              <a:gd name="connsiteY1" fmla="*/ 4258808 h 38015408"/>
              <a:gd name="connsiteX2" fmla="*/ 27531312 w 35899115"/>
              <a:gd name="connsiteY2" fmla="*/ 5097008 h 38015408"/>
              <a:gd name="connsiteX3" fmla="*/ 25931112 w 35899115"/>
              <a:gd name="connsiteY3" fmla="*/ 9592808 h 38015408"/>
              <a:gd name="connsiteX4" fmla="*/ 26769312 w 35899115"/>
              <a:gd name="connsiteY4" fmla="*/ 11269208 h 38015408"/>
              <a:gd name="connsiteX5" fmla="*/ 26769312 w 35899115"/>
              <a:gd name="connsiteY5" fmla="*/ 12259808 h 38015408"/>
              <a:gd name="connsiteX6" fmla="*/ 27607512 w 35899115"/>
              <a:gd name="connsiteY6" fmla="*/ 14545808 h 38015408"/>
              <a:gd name="connsiteX7" fmla="*/ 27988512 w 35899115"/>
              <a:gd name="connsiteY7" fmla="*/ 15460208 h 38015408"/>
              <a:gd name="connsiteX8" fmla="*/ 29360112 w 35899115"/>
              <a:gd name="connsiteY8" fmla="*/ 16984208 h 38015408"/>
              <a:gd name="connsiteX9" fmla="*/ 30884112 w 35899115"/>
              <a:gd name="connsiteY9" fmla="*/ 20260808 h 38015408"/>
              <a:gd name="connsiteX10" fmla="*/ 32255712 w 35899115"/>
              <a:gd name="connsiteY10" fmla="*/ 21937208 h 38015408"/>
              <a:gd name="connsiteX11" fmla="*/ 35456112 w 35899115"/>
              <a:gd name="connsiteY11" fmla="*/ 22394408 h 38015408"/>
              <a:gd name="connsiteX12" fmla="*/ 35227512 w 35899115"/>
              <a:gd name="connsiteY12" fmla="*/ 23156408 h 38015408"/>
              <a:gd name="connsiteX13" fmla="*/ 32255712 w 35899115"/>
              <a:gd name="connsiteY13" fmla="*/ 22851608 h 38015408"/>
              <a:gd name="connsiteX14" fmla="*/ 33474912 w 35899115"/>
              <a:gd name="connsiteY14" fmla="*/ 23842208 h 38015408"/>
              <a:gd name="connsiteX15" fmla="*/ 33246312 w 35899115"/>
              <a:gd name="connsiteY15" fmla="*/ 24147008 h 38015408"/>
              <a:gd name="connsiteX16" fmla="*/ 31950912 w 35899115"/>
              <a:gd name="connsiteY16" fmla="*/ 23537408 h 38015408"/>
              <a:gd name="connsiteX17" fmla="*/ 30884112 w 35899115"/>
              <a:gd name="connsiteY17" fmla="*/ 23232608 h 38015408"/>
              <a:gd name="connsiteX18" fmla="*/ 23416512 w 35899115"/>
              <a:gd name="connsiteY18" fmla="*/ 14393408 h 38015408"/>
              <a:gd name="connsiteX19" fmla="*/ 22273512 w 35899115"/>
              <a:gd name="connsiteY19" fmla="*/ 14088608 h 38015408"/>
              <a:gd name="connsiteX20" fmla="*/ 19682712 w 35899115"/>
              <a:gd name="connsiteY20" fmla="*/ 14622008 h 38015408"/>
              <a:gd name="connsiteX21" fmla="*/ 18692112 w 35899115"/>
              <a:gd name="connsiteY21" fmla="*/ 16146008 h 38015408"/>
              <a:gd name="connsiteX22" fmla="*/ 19377912 w 35899115"/>
              <a:gd name="connsiteY22" fmla="*/ 17974808 h 38015408"/>
              <a:gd name="connsiteX23" fmla="*/ 19454112 w 35899115"/>
              <a:gd name="connsiteY23" fmla="*/ 21708608 h 38015408"/>
              <a:gd name="connsiteX24" fmla="*/ 19987512 w 35899115"/>
              <a:gd name="connsiteY24" fmla="*/ 23004008 h 38015408"/>
              <a:gd name="connsiteX25" fmla="*/ 18463512 w 35899115"/>
              <a:gd name="connsiteY25" fmla="*/ 29176208 h 38015408"/>
              <a:gd name="connsiteX26" fmla="*/ 18463512 w 35899115"/>
              <a:gd name="connsiteY26" fmla="*/ 29938208 h 38015408"/>
              <a:gd name="connsiteX27" fmla="*/ 17320512 w 35899115"/>
              <a:gd name="connsiteY27" fmla="*/ 32148008 h 38015408"/>
              <a:gd name="connsiteX28" fmla="*/ 17930112 w 35899115"/>
              <a:gd name="connsiteY28" fmla="*/ 32833808 h 38015408"/>
              <a:gd name="connsiteX29" fmla="*/ 17015712 w 35899115"/>
              <a:gd name="connsiteY29" fmla="*/ 34815008 h 38015408"/>
              <a:gd name="connsiteX30" fmla="*/ 18615912 w 35899115"/>
              <a:gd name="connsiteY30" fmla="*/ 37253408 h 38015408"/>
              <a:gd name="connsiteX31" fmla="*/ 17777712 w 35899115"/>
              <a:gd name="connsiteY31" fmla="*/ 37634408 h 38015408"/>
              <a:gd name="connsiteX32" fmla="*/ 17091912 w 35899115"/>
              <a:gd name="connsiteY32" fmla="*/ 38015408 h 38015408"/>
              <a:gd name="connsiteX33" fmla="*/ 16329912 w 35899115"/>
              <a:gd name="connsiteY33" fmla="*/ 37786808 h 38015408"/>
              <a:gd name="connsiteX34" fmla="*/ 16025112 w 35899115"/>
              <a:gd name="connsiteY34" fmla="*/ 37786808 h 38015408"/>
              <a:gd name="connsiteX35" fmla="*/ 15186912 w 35899115"/>
              <a:gd name="connsiteY35" fmla="*/ 36567608 h 38015408"/>
              <a:gd name="connsiteX36" fmla="*/ 14196312 w 35899115"/>
              <a:gd name="connsiteY36" fmla="*/ 36491408 h 38015408"/>
              <a:gd name="connsiteX37" fmla="*/ 13967712 w 35899115"/>
              <a:gd name="connsiteY37" fmla="*/ 35958008 h 38015408"/>
              <a:gd name="connsiteX38" fmla="*/ 14501112 w 35899115"/>
              <a:gd name="connsiteY38" fmla="*/ 34281608 h 38015408"/>
              <a:gd name="connsiteX39" fmla="*/ 13891512 w 35899115"/>
              <a:gd name="connsiteY39" fmla="*/ 33748208 h 38015408"/>
              <a:gd name="connsiteX40" fmla="*/ 14805912 w 35899115"/>
              <a:gd name="connsiteY40" fmla="*/ 28719008 h 38015408"/>
              <a:gd name="connsiteX41" fmla="*/ 14653512 w 35899115"/>
              <a:gd name="connsiteY41" fmla="*/ 28109408 h 38015408"/>
              <a:gd name="connsiteX42" fmla="*/ 14958312 w 35899115"/>
              <a:gd name="connsiteY42" fmla="*/ 25518608 h 38015408"/>
              <a:gd name="connsiteX43" fmla="*/ 14348712 w 35899115"/>
              <a:gd name="connsiteY43" fmla="*/ 27499808 h 38015408"/>
              <a:gd name="connsiteX44" fmla="*/ 13739112 w 35899115"/>
              <a:gd name="connsiteY44" fmla="*/ 28642808 h 38015408"/>
              <a:gd name="connsiteX45" fmla="*/ 13967712 w 35899115"/>
              <a:gd name="connsiteY45" fmla="*/ 30090608 h 38015408"/>
              <a:gd name="connsiteX46" fmla="*/ 13967712 w 35899115"/>
              <a:gd name="connsiteY46" fmla="*/ 30624008 h 38015408"/>
              <a:gd name="connsiteX47" fmla="*/ 12900912 w 35899115"/>
              <a:gd name="connsiteY47" fmla="*/ 31005008 h 38015408"/>
              <a:gd name="connsiteX48" fmla="*/ 12138912 w 35899115"/>
              <a:gd name="connsiteY48" fmla="*/ 30852608 h 38015408"/>
              <a:gd name="connsiteX49" fmla="*/ 10614912 w 35899115"/>
              <a:gd name="connsiteY49" fmla="*/ 29404808 h 38015408"/>
              <a:gd name="connsiteX50" fmla="*/ 10995912 w 35899115"/>
              <a:gd name="connsiteY50" fmla="*/ 29023808 h 38015408"/>
              <a:gd name="connsiteX51" fmla="*/ 10462512 w 35899115"/>
              <a:gd name="connsiteY51" fmla="*/ 28490408 h 38015408"/>
              <a:gd name="connsiteX52" fmla="*/ 11376912 w 35899115"/>
              <a:gd name="connsiteY52" fmla="*/ 25442408 h 38015408"/>
              <a:gd name="connsiteX53" fmla="*/ 11986512 w 35899115"/>
              <a:gd name="connsiteY53" fmla="*/ 24985208 h 38015408"/>
              <a:gd name="connsiteX54" fmla="*/ 11986512 w 35899115"/>
              <a:gd name="connsiteY54" fmla="*/ 23994608 h 38015408"/>
              <a:gd name="connsiteX55" fmla="*/ 13281912 w 35899115"/>
              <a:gd name="connsiteY55" fmla="*/ 19117808 h 38015408"/>
              <a:gd name="connsiteX56" fmla="*/ 10005312 w 35899115"/>
              <a:gd name="connsiteY56" fmla="*/ 14698208 h 38015408"/>
              <a:gd name="connsiteX57" fmla="*/ 9776712 w 35899115"/>
              <a:gd name="connsiteY57" fmla="*/ 12869408 h 38015408"/>
              <a:gd name="connsiteX58" fmla="*/ 10538712 w 35899115"/>
              <a:gd name="connsiteY58" fmla="*/ 11878808 h 38015408"/>
              <a:gd name="connsiteX59" fmla="*/ 10462512 w 35899115"/>
              <a:gd name="connsiteY59" fmla="*/ 10278608 h 38015408"/>
              <a:gd name="connsiteX60" fmla="*/ 14348712 w 35899115"/>
              <a:gd name="connsiteY60" fmla="*/ 7459208 h 38015408"/>
              <a:gd name="connsiteX61" fmla="*/ 13205712 w 35899115"/>
              <a:gd name="connsiteY61" fmla="*/ 6849608 h 38015408"/>
              <a:gd name="connsiteX62" fmla="*/ 10462512 w 35899115"/>
              <a:gd name="connsiteY62" fmla="*/ 5554208 h 38015408"/>
              <a:gd name="connsiteX63" fmla="*/ 6119112 w 35899115"/>
              <a:gd name="connsiteY63" fmla="*/ 4258808 h 38015408"/>
              <a:gd name="connsiteX64" fmla="*/ 1242312 w 35899115"/>
              <a:gd name="connsiteY64" fmla="*/ 2277608 h 38015408"/>
              <a:gd name="connsiteX65" fmla="*/ 1394712 w 35899115"/>
              <a:gd name="connsiteY65" fmla="*/ 1896608 h 38015408"/>
              <a:gd name="connsiteX66" fmla="*/ 2537712 w 35899115"/>
              <a:gd name="connsiteY66" fmla="*/ 2277608 h 38015408"/>
              <a:gd name="connsiteX67" fmla="*/ 1851912 w 35899115"/>
              <a:gd name="connsiteY67" fmla="*/ 1439408 h 38015408"/>
              <a:gd name="connsiteX68" fmla="*/ 23112 w 35899115"/>
              <a:gd name="connsiteY68" fmla="*/ 1134608 h 38015408"/>
              <a:gd name="connsiteX69" fmla="*/ 1318512 w 35899115"/>
              <a:gd name="connsiteY69" fmla="*/ 982208 h 38015408"/>
              <a:gd name="connsiteX70" fmla="*/ 480312 w 35899115"/>
              <a:gd name="connsiteY70" fmla="*/ 525008 h 38015408"/>
              <a:gd name="connsiteX71" fmla="*/ 23112 w 35899115"/>
              <a:gd name="connsiteY71" fmla="*/ 601208 h 38015408"/>
              <a:gd name="connsiteX72" fmla="*/ 175512 w 35899115"/>
              <a:gd name="connsiteY72" fmla="*/ 144008 h 38015408"/>
              <a:gd name="connsiteX73" fmla="*/ 1089912 w 35899115"/>
              <a:gd name="connsiteY73" fmla="*/ 67808 h 38015408"/>
              <a:gd name="connsiteX74" fmla="*/ 2918712 w 35899115"/>
              <a:gd name="connsiteY74" fmla="*/ 1058408 h 38015408"/>
              <a:gd name="connsiteX75" fmla="*/ 3985512 w 35899115"/>
              <a:gd name="connsiteY75" fmla="*/ 1820408 h 38015408"/>
              <a:gd name="connsiteX76" fmla="*/ 9548112 w 35899115"/>
              <a:gd name="connsiteY76" fmla="*/ 2201408 h 38015408"/>
              <a:gd name="connsiteX77" fmla="*/ 13129512 w 35899115"/>
              <a:gd name="connsiteY77" fmla="*/ 3115808 h 38015408"/>
              <a:gd name="connsiteX78" fmla="*/ 14120112 w 35899115"/>
              <a:gd name="connsiteY78" fmla="*/ 3115808 h 38015408"/>
              <a:gd name="connsiteX79" fmla="*/ 16253712 w 35899115"/>
              <a:gd name="connsiteY79" fmla="*/ 3877808 h 38015408"/>
              <a:gd name="connsiteX80" fmla="*/ 18387312 w 35899115"/>
              <a:gd name="connsiteY80" fmla="*/ 3649208 h 38015408"/>
              <a:gd name="connsiteX81" fmla="*/ 20444712 w 35899115"/>
              <a:gd name="connsiteY81" fmla="*/ 5020808 h 38015408"/>
              <a:gd name="connsiteX82" fmla="*/ 21130512 w 35899115"/>
              <a:gd name="connsiteY82" fmla="*/ 5097008 h 38015408"/>
              <a:gd name="connsiteX83" fmla="*/ 22578312 w 35899115"/>
              <a:gd name="connsiteY83" fmla="*/ 5935208 h 38015408"/>
              <a:gd name="connsiteX84" fmla="*/ 22578312 w 35899115"/>
              <a:gd name="connsiteY84" fmla="*/ 5935208 h 38015408"/>
              <a:gd name="connsiteX0" fmla="*/ 22578312 w 35899115"/>
              <a:gd name="connsiteY0" fmla="*/ 5935208 h 38015408"/>
              <a:gd name="connsiteX1" fmla="*/ 25473912 w 35899115"/>
              <a:gd name="connsiteY1" fmla="*/ 4258808 h 38015408"/>
              <a:gd name="connsiteX2" fmla="*/ 27531312 w 35899115"/>
              <a:gd name="connsiteY2" fmla="*/ 5097008 h 38015408"/>
              <a:gd name="connsiteX3" fmla="*/ 25931112 w 35899115"/>
              <a:gd name="connsiteY3" fmla="*/ 9592808 h 38015408"/>
              <a:gd name="connsiteX4" fmla="*/ 26769312 w 35899115"/>
              <a:gd name="connsiteY4" fmla="*/ 11269208 h 38015408"/>
              <a:gd name="connsiteX5" fmla="*/ 26769312 w 35899115"/>
              <a:gd name="connsiteY5" fmla="*/ 12259808 h 38015408"/>
              <a:gd name="connsiteX6" fmla="*/ 27607512 w 35899115"/>
              <a:gd name="connsiteY6" fmla="*/ 14545808 h 38015408"/>
              <a:gd name="connsiteX7" fmla="*/ 27988512 w 35899115"/>
              <a:gd name="connsiteY7" fmla="*/ 15460208 h 38015408"/>
              <a:gd name="connsiteX8" fmla="*/ 29360112 w 35899115"/>
              <a:gd name="connsiteY8" fmla="*/ 16984208 h 38015408"/>
              <a:gd name="connsiteX9" fmla="*/ 30884112 w 35899115"/>
              <a:gd name="connsiteY9" fmla="*/ 20260808 h 38015408"/>
              <a:gd name="connsiteX10" fmla="*/ 32255712 w 35899115"/>
              <a:gd name="connsiteY10" fmla="*/ 21937208 h 38015408"/>
              <a:gd name="connsiteX11" fmla="*/ 35456112 w 35899115"/>
              <a:gd name="connsiteY11" fmla="*/ 22394408 h 38015408"/>
              <a:gd name="connsiteX12" fmla="*/ 35227512 w 35899115"/>
              <a:gd name="connsiteY12" fmla="*/ 23156408 h 38015408"/>
              <a:gd name="connsiteX13" fmla="*/ 32255712 w 35899115"/>
              <a:gd name="connsiteY13" fmla="*/ 22851608 h 38015408"/>
              <a:gd name="connsiteX14" fmla="*/ 33474912 w 35899115"/>
              <a:gd name="connsiteY14" fmla="*/ 23842208 h 38015408"/>
              <a:gd name="connsiteX15" fmla="*/ 33246312 w 35899115"/>
              <a:gd name="connsiteY15" fmla="*/ 24147008 h 38015408"/>
              <a:gd name="connsiteX16" fmla="*/ 31950912 w 35899115"/>
              <a:gd name="connsiteY16" fmla="*/ 23537408 h 38015408"/>
              <a:gd name="connsiteX17" fmla="*/ 30884112 w 35899115"/>
              <a:gd name="connsiteY17" fmla="*/ 23232608 h 38015408"/>
              <a:gd name="connsiteX18" fmla="*/ 23416512 w 35899115"/>
              <a:gd name="connsiteY18" fmla="*/ 14393408 h 38015408"/>
              <a:gd name="connsiteX19" fmla="*/ 22273512 w 35899115"/>
              <a:gd name="connsiteY19" fmla="*/ 14088608 h 38015408"/>
              <a:gd name="connsiteX20" fmla="*/ 19682712 w 35899115"/>
              <a:gd name="connsiteY20" fmla="*/ 14622008 h 38015408"/>
              <a:gd name="connsiteX21" fmla="*/ 18692112 w 35899115"/>
              <a:gd name="connsiteY21" fmla="*/ 16146008 h 38015408"/>
              <a:gd name="connsiteX22" fmla="*/ 19377912 w 35899115"/>
              <a:gd name="connsiteY22" fmla="*/ 17974808 h 38015408"/>
              <a:gd name="connsiteX23" fmla="*/ 19454112 w 35899115"/>
              <a:gd name="connsiteY23" fmla="*/ 21708608 h 38015408"/>
              <a:gd name="connsiteX24" fmla="*/ 19987512 w 35899115"/>
              <a:gd name="connsiteY24" fmla="*/ 23004008 h 38015408"/>
              <a:gd name="connsiteX25" fmla="*/ 18463512 w 35899115"/>
              <a:gd name="connsiteY25" fmla="*/ 29176208 h 38015408"/>
              <a:gd name="connsiteX26" fmla="*/ 18463512 w 35899115"/>
              <a:gd name="connsiteY26" fmla="*/ 29938208 h 38015408"/>
              <a:gd name="connsiteX27" fmla="*/ 17320512 w 35899115"/>
              <a:gd name="connsiteY27" fmla="*/ 32148008 h 38015408"/>
              <a:gd name="connsiteX28" fmla="*/ 17930112 w 35899115"/>
              <a:gd name="connsiteY28" fmla="*/ 32833808 h 38015408"/>
              <a:gd name="connsiteX29" fmla="*/ 17015712 w 35899115"/>
              <a:gd name="connsiteY29" fmla="*/ 34815008 h 38015408"/>
              <a:gd name="connsiteX30" fmla="*/ 18615912 w 35899115"/>
              <a:gd name="connsiteY30" fmla="*/ 37253408 h 38015408"/>
              <a:gd name="connsiteX31" fmla="*/ 17777712 w 35899115"/>
              <a:gd name="connsiteY31" fmla="*/ 37634408 h 38015408"/>
              <a:gd name="connsiteX32" fmla="*/ 17091912 w 35899115"/>
              <a:gd name="connsiteY32" fmla="*/ 38015408 h 38015408"/>
              <a:gd name="connsiteX33" fmla="*/ 16329912 w 35899115"/>
              <a:gd name="connsiteY33" fmla="*/ 37786808 h 38015408"/>
              <a:gd name="connsiteX34" fmla="*/ 16025112 w 35899115"/>
              <a:gd name="connsiteY34" fmla="*/ 37786808 h 38015408"/>
              <a:gd name="connsiteX35" fmla="*/ 15186912 w 35899115"/>
              <a:gd name="connsiteY35" fmla="*/ 36567608 h 38015408"/>
              <a:gd name="connsiteX36" fmla="*/ 14196312 w 35899115"/>
              <a:gd name="connsiteY36" fmla="*/ 36491408 h 38015408"/>
              <a:gd name="connsiteX37" fmla="*/ 13967712 w 35899115"/>
              <a:gd name="connsiteY37" fmla="*/ 35958008 h 38015408"/>
              <a:gd name="connsiteX38" fmla="*/ 14501112 w 35899115"/>
              <a:gd name="connsiteY38" fmla="*/ 34281608 h 38015408"/>
              <a:gd name="connsiteX39" fmla="*/ 13891512 w 35899115"/>
              <a:gd name="connsiteY39" fmla="*/ 33748208 h 38015408"/>
              <a:gd name="connsiteX40" fmla="*/ 14805912 w 35899115"/>
              <a:gd name="connsiteY40" fmla="*/ 28719008 h 38015408"/>
              <a:gd name="connsiteX41" fmla="*/ 14653512 w 35899115"/>
              <a:gd name="connsiteY41" fmla="*/ 28109408 h 38015408"/>
              <a:gd name="connsiteX42" fmla="*/ 14958312 w 35899115"/>
              <a:gd name="connsiteY42" fmla="*/ 25518608 h 38015408"/>
              <a:gd name="connsiteX43" fmla="*/ 14348712 w 35899115"/>
              <a:gd name="connsiteY43" fmla="*/ 27499808 h 38015408"/>
              <a:gd name="connsiteX44" fmla="*/ 13739112 w 35899115"/>
              <a:gd name="connsiteY44" fmla="*/ 28642808 h 38015408"/>
              <a:gd name="connsiteX45" fmla="*/ 13967712 w 35899115"/>
              <a:gd name="connsiteY45" fmla="*/ 30090608 h 38015408"/>
              <a:gd name="connsiteX46" fmla="*/ 13967712 w 35899115"/>
              <a:gd name="connsiteY46" fmla="*/ 30624008 h 38015408"/>
              <a:gd name="connsiteX47" fmla="*/ 12900912 w 35899115"/>
              <a:gd name="connsiteY47" fmla="*/ 31005008 h 38015408"/>
              <a:gd name="connsiteX48" fmla="*/ 12138912 w 35899115"/>
              <a:gd name="connsiteY48" fmla="*/ 30852608 h 38015408"/>
              <a:gd name="connsiteX49" fmla="*/ 10614912 w 35899115"/>
              <a:gd name="connsiteY49" fmla="*/ 29404808 h 38015408"/>
              <a:gd name="connsiteX50" fmla="*/ 10995912 w 35899115"/>
              <a:gd name="connsiteY50" fmla="*/ 29023808 h 38015408"/>
              <a:gd name="connsiteX51" fmla="*/ 10462512 w 35899115"/>
              <a:gd name="connsiteY51" fmla="*/ 28490408 h 38015408"/>
              <a:gd name="connsiteX52" fmla="*/ 11376912 w 35899115"/>
              <a:gd name="connsiteY52" fmla="*/ 25442408 h 38015408"/>
              <a:gd name="connsiteX53" fmla="*/ 11986512 w 35899115"/>
              <a:gd name="connsiteY53" fmla="*/ 24985208 h 38015408"/>
              <a:gd name="connsiteX54" fmla="*/ 11986512 w 35899115"/>
              <a:gd name="connsiteY54" fmla="*/ 23994608 h 38015408"/>
              <a:gd name="connsiteX55" fmla="*/ 13281912 w 35899115"/>
              <a:gd name="connsiteY55" fmla="*/ 19117808 h 38015408"/>
              <a:gd name="connsiteX56" fmla="*/ 10005312 w 35899115"/>
              <a:gd name="connsiteY56" fmla="*/ 14698208 h 38015408"/>
              <a:gd name="connsiteX57" fmla="*/ 9776712 w 35899115"/>
              <a:gd name="connsiteY57" fmla="*/ 12869408 h 38015408"/>
              <a:gd name="connsiteX58" fmla="*/ 10538712 w 35899115"/>
              <a:gd name="connsiteY58" fmla="*/ 11878808 h 38015408"/>
              <a:gd name="connsiteX59" fmla="*/ 10462512 w 35899115"/>
              <a:gd name="connsiteY59" fmla="*/ 10278608 h 38015408"/>
              <a:gd name="connsiteX60" fmla="*/ 14348712 w 35899115"/>
              <a:gd name="connsiteY60" fmla="*/ 7459208 h 38015408"/>
              <a:gd name="connsiteX61" fmla="*/ 13205712 w 35899115"/>
              <a:gd name="connsiteY61" fmla="*/ 6849608 h 38015408"/>
              <a:gd name="connsiteX62" fmla="*/ 10462512 w 35899115"/>
              <a:gd name="connsiteY62" fmla="*/ 5554208 h 38015408"/>
              <a:gd name="connsiteX63" fmla="*/ 6119112 w 35899115"/>
              <a:gd name="connsiteY63" fmla="*/ 4258808 h 38015408"/>
              <a:gd name="connsiteX64" fmla="*/ 1242312 w 35899115"/>
              <a:gd name="connsiteY64" fmla="*/ 2277608 h 38015408"/>
              <a:gd name="connsiteX65" fmla="*/ 1394712 w 35899115"/>
              <a:gd name="connsiteY65" fmla="*/ 1896608 h 38015408"/>
              <a:gd name="connsiteX66" fmla="*/ 2537712 w 35899115"/>
              <a:gd name="connsiteY66" fmla="*/ 2277608 h 38015408"/>
              <a:gd name="connsiteX67" fmla="*/ 1851912 w 35899115"/>
              <a:gd name="connsiteY67" fmla="*/ 1439408 h 38015408"/>
              <a:gd name="connsiteX68" fmla="*/ 23112 w 35899115"/>
              <a:gd name="connsiteY68" fmla="*/ 1134608 h 38015408"/>
              <a:gd name="connsiteX69" fmla="*/ 1318512 w 35899115"/>
              <a:gd name="connsiteY69" fmla="*/ 982208 h 38015408"/>
              <a:gd name="connsiteX70" fmla="*/ 480312 w 35899115"/>
              <a:gd name="connsiteY70" fmla="*/ 525008 h 38015408"/>
              <a:gd name="connsiteX71" fmla="*/ 23112 w 35899115"/>
              <a:gd name="connsiteY71" fmla="*/ 601208 h 38015408"/>
              <a:gd name="connsiteX72" fmla="*/ 175512 w 35899115"/>
              <a:gd name="connsiteY72" fmla="*/ 144008 h 38015408"/>
              <a:gd name="connsiteX73" fmla="*/ 1089912 w 35899115"/>
              <a:gd name="connsiteY73" fmla="*/ 67808 h 38015408"/>
              <a:gd name="connsiteX74" fmla="*/ 2918712 w 35899115"/>
              <a:gd name="connsiteY74" fmla="*/ 1058408 h 38015408"/>
              <a:gd name="connsiteX75" fmla="*/ 3985512 w 35899115"/>
              <a:gd name="connsiteY75" fmla="*/ 1820408 h 38015408"/>
              <a:gd name="connsiteX76" fmla="*/ 9548112 w 35899115"/>
              <a:gd name="connsiteY76" fmla="*/ 2201408 h 38015408"/>
              <a:gd name="connsiteX77" fmla="*/ 13129512 w 35899115"/>
              <a:gd name="connsiteY77" fmla="*/ 3115808 h 38015408"/>
              <a:gd name="connsiteX78" fmla="*/ 14120112 w 35899115"/>
              <a:gd name="connsiteY78" fmla="*/ 3115808 h 38015408"/>
              <a:gd name="connsiteX79" fmla="*/ 16253712 w 35899115"/>
              <a:gd name="connsiteY79" fmla="*/ 3877808 h 38015408"/>
              <a:gd name="connsiteX80" fmla="*/ 18387312 w 35899115"/>
              <a:gd name="connsiteY80" fmla="*/ 3649208 h 38015408"/>
              <a:gd name="connsiteX81" fmla="*/ 20444712 w 35899115"/>
              <a:gd name="connsiteY81" fmla="*/ 5020808 h 38015408"/>
              <a:gd name="connsiteX82" fmla="*/ 21130512 w 35899115"/>
              <a:gd name="connsiteY82" fmla="*/ 5097008 h 38015408"/>
              <a:gd name="connsiteX83" fmla="*/ 22578312 w 35899115"/>
              <a:gd name="connsiteY83" fmla="*/ 5935208 h 38015408"/>
              <a:gd name="connsiteX84" fmla="*/ 22578312 w 35899115"/>
              <a:gd name="connsiteY84" fmla="*/ 5935208 h 38015408"/>
              <a:gd name="connsiteX0" fmla="*/ 22578312 w 35899115"/>
              <a:gd name="connsiteY0" fmla="*/ 5935208 h 38015408"/>
              <a:gd name="connsiteX1" fmla="*/ 25473912 w 35899115"/>
              <a:gd name="connsiteY1" fmla="*/ 4258808 h 38015408"/>
              <a:gd name="connsiteX2" fmla="*/ 27531312 w 35899115"/>
              <a:gd name="connsiteY2" fmla="*/ 5097008 h 38015408"/>
              <a:gd name="connsiteX3" fmla="*/ 25931112 w 35899115"/>
              <a:gd name="connsiteY3" fmla="*/ 9592808 h 38015408"/>
              <a:gd name="connsiteX4" fmla="*/ 26769312 w 35899115"/>
              <a:gd name="connsiteY4" fmla="*/ 11269208 h 38015408"/>
              <a:gd name="connsiteX5" fmla="*/ 26769312 w 35899115"/>
              <a:gd name="connsiteY5" fmla="*/ 12259808 h 38015408"/>
              <a:gd name="connsiteX6" fmla="*/ 27607512 w 35899115"/>
              <a:gd name="connsiteY6" fmla="*/ 14545808 h 38015408"/>
              <a:gd name="connsiteX7" fmla="*/ 27988512 w 35899115"/>
              <a:gd name="connsiteY7" fmla="*/ 15460208 h 38015408"/>
              <a:gd name="connsiteX8" fmla="*/ 29360112 w 35899115"/>
              <a:gd name="connsiteY8" fmla="*/ 16984208 h 38015408"/>
              <a:gd name="connsiteX9" fmla="*/ 30884112 w 35899115"/>
              <a:gd name="connsiteY9" fmla="*/ 20260808 h 38015408"/>
              <a:gd name="connsiteX10" fmla="*/ 32255712 w 35899115"/>
              <a:gd name="connsiteY10" fmla="*/ 21937208 h 38015408"/>
              <a:gd name="connsiteX11" fmla="*/ 35456112 w 35899115"/>
              <a:gd name="connsiteY11" fmla="*/ 22394408 h 38015408"/>
              <a:gd name="connsiteX12" fmla="*/ 35227512 w 35899115"/>
              <a:gd name="connsiteY12" fmla="*/ 23156408 h 38015408"/>
              <a:gd name="connsiteX13" fmla="*/ 32255712 w 35899115"/>
              <a:gd name="connsiteY13" fmla="*/ 22851608 h 38015408"/>
              <a:gd name="connsiteX14" fmla="*/ 33474912 w 35899115"/>
              <a:gd name="connsiteY14" fmla="*/ 23842208 h 38015408"/>
              <a:gd name="connsiteX15" fmla="*/ 33246312 w 35899115"/>
              <a:gd name="connsiteY15" fmla="*/ 24147008 h 38015408"/>
              <a:gd name="connsiteX16" fmla="*/ 31950912 w 35899115"/>
              <a:gd name="connsiteY16" fmla="*/ 23537408 h 38015408"/>
              <a:gd name="connsiteX17" fmla="*/ 30884112 w 35899115"/>
              <a:gd name="connsiteY17" fmla="*/ 23232608 h 38015408"/>
              <a:gd name="connsiteX18" fmla="*/ 23416512 w 35899115"/>
              <a:gd name="connsiteY18" fmla="*/ 14393408 h 38015408"/>
              <a:gd name="connsiteX19" fmla="*/ 22273512 w 35899115"/>
              <a:gd name="connsiteY19" fmla="*/ 14088608 h 38015408"/>
              <a:gd name="connsiteX20" fmla="*/ 19682712 w 35899115"/>
              <a:gd name="connsiteY20" fmla="*/ 14622008 h 38015408"/>
              <a:gd name="connsiteX21" fmla="*/ 18692112 w 35899115"/>
              <a:gd name="connsiteY21" fmla="*/ 16146008 h 38015408"/>
              <a:gd name="connsiteX22" fmla="*/ 19377912 w 35899115"/>
              <a:gd name="connsiteY22" fmla="*/ 17974808 h 38015408"/>
              <a:gd name="connsiteX23" fmla="*/ 19454112 w 35899115"/>
              <a:gd name="connsiteY23" fmla="*/ 21708608 h 38015408"/>
              <a:gd name="connsiteX24" fmla="*/ 19987512 w 35899115"/>
              <a:gd name="connsiteY24" fmla="*/ 23004008 h 38015408"/>
              <a:gd name="connsiteX25" fmla="*/ 18463512 w 35899115"/>
              <a:gd name="connsiteY25" fmla="*/ 29176208 h 38015408"/>
              <a:gd name="connsiteX26" fmla="*/ 18463512 w 35899115"/>
              <a:gd name="connsiteY26" fmla="*/ 29938208 h 38015408"/>
              <a:gd name="connsiteX27" fmla="*/ 17320512 w 35899115"/>
              <a:gd name="connsiteY27" fmla="*/ 32148008 h 38015408"/>
              <a:gd name="connsiteX28" fmla="*/ 17930112 w 35899115"/>
              <a:gd name="connsiteY28" fmla="*/ 32833808 h 38015408"/>
              <a:gd name="connsiteX29" fmla="*/ 17015712 w 35899115"/>
              <a:gd name="connsiteY29" fmla="*/ 34815008 h 38015408"/>
              <a:gd name="connsiteX30" fmla="*/ 18615912 w 35899115"/>
              <a:gd name="connsiteY30" fmla="*/ 37253408 h 38015408"/>
              <a:gd name="connsiteX31" fmla="*/ 17777712 w 35899115"/>
              <a:gd name="connsiteY31" fmla="*/ 37634408 h 38015408"/>
              <a:gd name="connsiteX32" fmla="*/ 17091912 w 35899115"/>
              <a:gd name="connsiteY32" fmla="*/ 38015408 h 38015408"/>
              <a:gd name="connsiteX33" fmla="*/ 16329912 w 35899115"/>
              <a:gd name="connsiteY33" fmla="*/ 37786808 h 38015408"/>
              <a:gd name="connsiteX34" fmla="*/ 16025112 w 35899115"/>
              <a:gd name="connsiteY34" fmla="*/ 37786808 h 38015408"/>
              <a:gd name="connsiteX35" fmla="*/ 15186912 w 35899115"/>
              <a:gd name="connsiteY35" fmla="*/ 36567608 h 38015408"/>
              <a:gd name="connsiteX36" fmla="*/ 14196312 w 35899115"/>
              <a:gd name="connsiteY36" fmla="*/ 36491408 h 38015408"/>
              <a:gd name="connsiteX37" fmla="*/ 13967712 w 35899115"/>
              <a:gd name="connsiteY37" fmla="*/ 35958008 h 38015408"/>
              <a:gd name="connsiteX38" fmla="*/ 14501112 w 35899115"/>
              <a:gd name="connsiteY38" fmla="*/ 34281608 h 38015408"/>
              <a:gd name="connsiteX39" fmla="*/ 13891512 w 35899115"/>
              <a:gd name="connsiteY39" fmla="*/ 33748208 h 38015408"/>
              <a:gd name="connsiteX40" fmla="*/ 14805912 w 35899115"/>
              <a:gd name="connsiteY40" fmla="*/ 28719008 h 38015408"/>
              <a:gd name="connsiteX41" fmla="*/ 14653512 w 35899115"/>
              <a:gd name="connsiteY41" fmla="*/ 28109408 h 38015408"/>
              <a:gd name="connsiteX42" fmla="*/ 14958312 w 35899115"/>
              <a:gd name="connsiteY42" fmla="*/ 25518608 h 38015408"/>
              <a:gd name="connsiteX43" fmla="*/ 14348712 w 35899115"/>
              <a:gd name="connsiteY43" fmla="*/ 27499808 h 38015408"/>
              <a:gd name="connsiteX44" fmla="*/ 13739112 w 35899115"/>
              <a:gd name="connsiteY44" fmla="*/ 28642808 h 38015408"/>
              <a:gd name="connsiteX45" fmla="*/ 13967712 w 35899115"/>
              <a:gd name="connsiteY45" fmla="*/ 30090608 h 38015408"/>
              <a:gd name="connsiteX46" fmla="*/ 13967712 w 35899115"/>
              <a:gd name="connsiteY46" fmla="*/ 30624008 h 38015408"/>
              <a:gd name="connsiteX47" fmla="*/ 12900912 w 35899115"/>
              <a:gd name="connsiteY47" fmla="*/ 31005008 h 38015408"/>
              <a:gd name="connsiteX48" fmla="*/ 12138912 w 35899115"/>
              <a:gd name="connsiteY48" fmla="*/ 30852608 h 38015408"/>
              <a:gd name="connsiteX49" fmla="*/ 10614912 w 35899115"/>
              <a:gd name="connsiteY49" fmla="*/ 29404808 h 38015408"/>
              <a:gd name="connsiteX50" fmla="*/ 10995912 w 35899115"/>
              <a:gd name="connsiteY50" fmla="*/ 29023808 h 38015408"/>
              <a:gd name="connsiteX51" fmla="*/ 10462512 w 35899115"/>
              <a:gd name="connsiteY51" fmla="*/ 28490408 h 38015408"/>
              <a:gd name="connsiteX52" fmla="*/ 11376912 w 35899115"/>
              <a:gd name="connsiteY52" fmla="*/ 25442408 h 38015408"/>
              <a:gd name="connsiteX53" fmla="*/ 11986512 w 35899115"/>
              <a:gd name="connsiteY53" fmla="*/ 24985208 h 38015408"/>
              <a:gd name="connsiteX54" fmla="*/ 11986512 w 35899115"/>
              <a:gd name="connsiteY54" fmla="*/ 23994608 h 38015408"/>
              <a:gd name="connsiteX55" fmla="*/ 13281912 w 35899115"/>
              <a:gd name="connsiteY55" fmla="*/ 19117808 h 38015408"/>
              <a:gd name="connsiteX56" fmla="*/ 10005312 w 35899115"/>
              <a:gd name="connsiteY56" fmla="*/ 14698208 h 38015408"/>
              <a:gd name="connsiteX57" fmla="*/ 9776712 w 35899115"/>
              <a:gd name="connsiteY57" fmla="*/ 12869408 h 38015408"/>
              <a:gd name="connsiteX58" fmla="*/ 10538712 w 35899115"/>
              <a:gd name="connsiteY58" fmla="*/ 11878808 h 38015408"/>
              <a:gd name="connsiteX59" fmla="*/ 10462512 w 35899115"/>
              <a:gd name="connsiteY59" fmla="*/ 10278608 h 38015408"/>
              <a:gd name="connsiteX60" fmla="*/ 14348712 w 35899115"/>
              <a:gd name="connsiteY60" fmla="*/ 7459208 h 38015408"/>
              <a:gd name="connsiteX61" fmla="*/ 13205712 w 35899115"/>
              <a:gd name="connsiteY61" fmla="*/ 6849608 h 38015408"/>
              <a:gd name="connsiteX62" fmla="*/ 10462512 w 35899115"/>
              <a:gd name="connsiteY62" fmla="*/ 5554208 h 38015408"/>
              <a:gd name="connsiteX63" fmla="*/ 6119112 w 35899115"/>
              <a:gd name="connsiteY63" fmla="*/ 4258808 h 38015408"/>
              <a:gd name="connsiteX64" fmla="*/ 1242312 w 35899115"/>
              <a:gd name="connsiteY64" fmla="*/ 2277608 h 38015408"/>
              <a:gd name="connsiteX65" fmla="*/ 1394712 w 35899115"/>
              <a:gd name="connsiteY65" fmla="*/ 1896608 h 38015408"/>
              <a:gd name="connsiteX66" fmla="*/ 2537712 w 35899115"/>
              <a:gd name="connsiteY66" fmla="*/ 2277608 h 38015408"/>
              <a:gd name="connsiteX67" fmla="*/ 1851912 w 35899115"/>
              <a:gd name="connsiteY67" fmla="*/ 1569758 h 38015408"/>
              <a:gd name="connsiteX68" fmla="*/ 23112 w 35899115"/>
              <a:gd name="connsiteY68" fmla="*/ 1134608 h 38015408"/>
              <a:gd name="connsiteX69" fmla="*/ 1318512 w 35899115"/>
              <a:gd name="connsiteY69" fmla="*/ 982208 h 38015408"/>
              <a:gd name="connsiteX70" fmla="*/ 480312 w 35899115"/>
              <a:gd name="connsiteY70" fmla="*/ 525008 h 38015408"/>
              <a:gd name="connsiteX71" fmla="*/ 23112 w 35899115"/>
              <a:gd name="connsiteY71" fmla="*/ 601208 h 38015408"/>
              <a:gd name="connsiteX72" fmla="*/ 175512 w 35899115"/>
              <a:gd name="connsiteY72" fmla="*/ 144008 h 38015408"/>
              <a:gd name="connsiteX73" fmla="*/ 1089912 w 35899115"/>
              <a:gd name="connsiteY73" fmla="*/ 67808 h 38015408"/>
              <a:gd name="connsiteX74" fmla="*/ 2918712 w 35899115"/>
              <a:gd name="connsiteY74" fmla="*/ 1058408 h 38015408"/>
              <a:gd name="connsiteX75" fmla="*/ 3985512 w 35899115"/>
              <a:gd name="connsiteY75" fmla="*/ 1820408 h 38015408"/>
              <a:gd name="connsiteX76" fmla="*/ 9548112 w 35899115"/>
              <a:gd name="connsiteY76" fmla="*/ 2201408 h 38015408"/>
              <a:gd name="connsiteX77" fmla="*/ 13129512 w 35899115"/>
              <a:gd name="connsiteY77" fmla="*/ 3115808 h 38015408"/>
              <a:gd name="connsiteX78" fmla="*/ 14120112 w 35899115"/>
              <a:gd name="connsiteY78" fmla="*/ 3115808 h 38015408"/>
              <a:gd name="connsiteX79" fmla="*/ 16253712 w 35899115"/>
              <a:gd name="connsiteY79" fmla="*/ 3877808 h 38015408"/>
              <a:gd name="connsiteX80" fmla="*/ 18387312 w 35899115"/>
              <a:gd name="connsiteY80" fmla="*/ 3649208 h 38015408"/>
              <a:gd name="connsiteX81" fmla="*/ 20444712 w 35899115"/>
              <a:gd name="connsiteY81" fmla="*/ 5020808 h 38015408"/>
              <a:gd name="connsiteX82" fmla="*/ 21130512 w 35899115"/>
              <a:gd name="connsiteY82" fmla="*/ 5097008 h 38015408"/>
              <a:gd name="connsiteX83" fmla="*/ 22578312 w 35899115"/>
              <a:gd name="connsiteY83" fmla="*/ 5935208 h 38015408"/>
              <a:gd name="connsiteX84" fmla="*/ 22578312 w 35899115"/>
              <a:gd name="connsiteY84" fmla="*/ 5935208 h 38015408"/>
              <a:gd name="connsiteX0" fmla="*/ 22606989 w 35927792"/>
              <a:gd name="connsiteY0" fmla="*/ 5935208 h 38015408"/>
              <a:gd name="connsiteX1" fmla="*/ 25502589 w 35927792"/>
              <a:gd name="connsiteY1" fmla="*/ 4258808 h 38015408"/>
              <a:gd name="connsiteX2" fmla="*/ 27559989 w 35927792"/>
              <a:gd name="connsiteY2" fmla="*/ 5097008 h 38015408"/>
              <a:gd name="connsiteX3" fmla="*/ 25959789 w 35927792"/>
              <a:gd name="connsiteY3" fmla="*/ 9592808 h 38015408"/>
              <a:gd name="connsiteX4" fmla="*/ 26797989 w 35927792"/>
              <a:gd name="connsiteY4" fmla="*/ 11269208 h 38015408"/>
              <a:gd name="connsiteX5" fmla="*/ 26797989 w 35927792"/>
              <a:gd name="connsiteY5" fmla="*/ 12259808 h 38015408"/>
              <a:gd name="connsiteX6" fmla="*/ 27636189 w 35927792"/>
              <a:gd name="connsiteY6" fmla="*/ 14545808 h 38015408"/>
              <a:gd name="connsiteX7" fmla="*/ 28017189 w 35927792"/>
              <a:gd name="connsiteY7" fmla="*/ 15460208 h 38015408"/>
              <a:gd name="connsiteX8" fmla="*/ 29388789 w 35927792"/>
              <a:gd name="connsiteY8" fmla="*/ 16984208 h 38015408"/>
              <a:gd name="connsiteX9" fmla="*/ 30912789 w 35927792"/>
              <a:gd name="connsiteY9" fmla="*/ 20260808 h 38015408"/>
              <a:gd name="connsiteX10" fmla="*/ 32284389 w 35927792"/>
              <a:gd name="connsiteY10" fmla="*/ 21937208 h 38015408"/>
              <a:gd name="connsiteX11" fmla="*/ 35484789 w 35927792"/>
              <a:gd name="connsiteY11" fmla="*/ 22394408 h 38015408"/>
              <a:gd name="connsiteX12" fmla="*/ 35256189 w 35927792"/>
              <a:gd name="connsiteY12" fmla="*/ 23156408 h 38015408"/>
              <a:gd name="connsiteX13" fmla="*/ 32284389 w 35927792"/>
              <a:gd name="connsiteY13" fmla="*/ 22851608 h 38015408"/>
              <a:gd name="connsiteX14" fmla="*/ 33503589 w 35927792"/>
              <a:gd name="connsiteY14" fmla="*/ 23842208 h 38015408"/>
              <a:gd name="connsiteX15" fmla="*/ 33274989 w 35927792"/>
              <a:gd name="connsiteY15" fmla="*/ 24147008 h 38015408"/>
              <a:gd name="connsiteX16" fmla="*/ 31979589 w 35927792"/>
              <a:gd name="connsiteY16" fmla="*/ 23537408 h 38015408"/>
              <a:gd name="connsiteX17" fmla="*/ 30912789 w 35927792"/>
              <a:gd name="connsiteY17" fmla="*/ 23232608 h 38015408"/>
              <a:gd name="connsiteX18" fmla="*/ 23445189 w 35927792"/>
              <a:gd name="connsiteY18" fmla="*/ 14393408 h 38015408"/>
              <a:gd name="connsiteX19" fmla="*/ 22302189 w 35927792"/>
              <a:gd name="connsiteY19" fmla="*/ 14088608 h 38015408"/>
              <a:gd name="connsiteX20" fmla="*/ 19711389 w 35927792"/>
              <a:gd name="connsiteY20" fmla="*/ 14622008 h 38015408"/>
              <a:gd name="connsiteX21" fmla="*/ 18720789 w 35927792"/>
              <a:gd name="connsiteY21" fmla="*/ 16146008 h 38015408"/>
              <a:gd name="connsiteX22" fmla="*/ 19406589 w 35927792"/>
              <a:gd name="connsiteY22" fmla="*/ 17974808 h 38015408"/>
              <a:gd name="connsiteX23" fmla="*/ 19482789 w 35927792"/>
              <a:gd name="connsiteY23" fmla="*/ 21708608 h 38015408"/>
              <a:gd name="connsiteX24" fmla="*/ 20016189 w 35927792"/>
              <a:gd name="connsiteY24" fmla="*/ 23004008 h 38015408"/>
              <a:gd name="connsiteX25" fmla="*/ 18492189 w 35927792"/>
              <a:gd name="connsiteY25" fmla="*/ 29176208 h 38015408"/>
              <a:gd name="connsiteX26" fmla="*/ 18492189 w 35927792"/>
              <a:gd name="connsiteY26" fmla="*/ 29938208 h 38015408"/>
              <a:gd name="connsiteX27" fmla="*/ 17349189 w 35927792"/>
              <a:gd name="connsiteY27" fmla="*/ 32148008 h 38015408"/>
              <a:gd name="connsiteX28" fmla="*/ 17958789 w 35927792"/>
              <a:gd name="connsiteY28" fmla="*/ 32833808 h 38015408"/>
              <a:gd name="connsiteX29" fmla="*/ 17044389 w 35927792"/>
              <a:gd name="connsiteY29" fmla="*/ 34815008 h 38015408"/>
              <a:gd name="connsiteX30" fmla="*/ 18644589 w 35927792"/>
              <a:gd name="connsiteY30" fmla="*/ 37253408 h 38015408"/>
              <a:gd name="connsiteX31" fmla="*/ 17806389 w 35927792"/>
              <a:gd name="connsiteY31" fmla="*/ 37634408 h 38015408"/>
              <a:gd name="connsiteX32" fmla="*/ 17120589 w 35927792"/>
              <a:gd name="connsiteY32" fmla="*/ 38015408 h 38015408"/>
              <a:gd name="connsiteX33" fmla="*/ 16358589 w 35927792"/>
              <a:gd name="connsiteY33" fmla="*/ 37786808 h 38015408"/>
              <a:gd name="connsiteX34" fmla="*/ 16053789 w 35927792"/>
              <a:gd name="connsiteY34" fmla="*/ 37786808 h 38015408"/>
              <a:gd name="connsiteX35" fmla="*/ 15215589 w 35927792"/>
              <a:gd name="connsiteY35" fmla="*/ 36567608 h 38015408"/>
              <a:gd name="connsiteX36" fmla="*/ 14224989 w 35927792"/>
              <a:gd name="connsiteY36" fmla="*/ 36491408 h 38015408"/>
              <a:gd name="connsiteX37" fmla="*/ 13996389 w 35927792"/>
              <a:gd name="connsiteY37" fmla="*/ 35958008 h 38015408"/>
              <a:gd name="connsiteX38" fmla="*/ 14529789 w 35927792"/>
              <a:gd name="connsiteY38" fmla="*/ 34281608 h 38015408"/>
              <a:gd name="connsiteX39" fmla="*/ 13920189 w 35927792"/>
              <a:gd name="connsiteY39" fmla="*/ 33748208 h 38015408"/>
              <a:gd name="connsiteX40" fmla="*/ 14834589 w 35927792"/>
              <a:gd name="connsiteY40" fmla="*/ 28719008 h 38015408"/>
              <a:gd name="connsiteX41" fmla="*/ 14682189 w 35927792"/>
              <a:gd name="connsiteY41" fmla="*/ 28109408 h 38015408"/>
              <a:gd name="connsiteX42" fmla="*/ 14986989 w 35927792"/>
              <a:gd name="connsiteY42" fmla="*/ 25518608 h 38015408"/>
              <a:gd name="connsiteX43" fmla="*/ 14377389 w 35927792"/>
              <a:gd name="connsiteY43" fmla="*/ 27499808 h 38015408"/>
              <a:gd name="connsiteX44" fmla="*/ 13767789 w 35927792"/>
              <a:gd name="connsiteY44" fmla="*/ 28642808 h 38015408"/>
              <a:gd name="connsiteX45" fmla="*/ 13996389 w 35927792"/>
              <a:gd name="connsiteY45" fmla="*/ 30090608 h 38015408"/>
              <a:gd name="connsiteX46" fmla="*/ 13996389 w 35927792"/>
              <a:gd name="connsiteY46" fmla="*/ 30624008 h 38015408"/>
              <a:gd name="connsiteX47" fmla="*/ 12929589 w 35927792"/>
              <a:gd name="connsiteY47" fmla="*/ 31005008 h 38015408"/>
              <a:gd name="connsiteX48" fmla="*/ 12167589 w 35927792"/>
              <a:gd name="connsiteY48" fmla="*/ 30852608 h 38015408"/>
              <a:gd name="connsiteX49" fmla="*/ 10643589 w 35927792"/>
              <a:gd name="connsiteY49" fmla="*/ 29404808 h 38015408"/>
              <a:gd name="connsiteX50" fmla="*/ 11024589 w 35927792"/>
              <a:gd name="connsiteY50" fmla="*/ 29023808 h 38015408"/>
              <a:gd name="connsiteX51" fmla="*/ 10491189 w 35927792"/>
              <a:gd name="connsiteY51" fmla="*/ 28490408 h 38015408"/>
              <a:gd name="connsiteX52" fmla="*/ 11405589 w 35927792"/>
              <a:gd name="connsiteY52" fmla="*/ 25442408 h 38015408"/>
              <a:gd name="connsiteX53" fmla="*/ 12015189 w 35927792"/>
              <a:gd name="connsiteY53" fmla="*/ 24985208 h 38015408"/>
              <a:gd name="connsiteX54" fmla="*/ 12015189 w 35927792"/>
              <a:gd name="connsiteY54" fmla="*/ 23994608 h 38015408"/>
              <a:gd name="connsiteX55" fmla="*/ 13310589 w 35927792"/>
              <a:gd name="connsiteY55" fmla="*/ 19117808 h 38015408"/>
              <a:gd name="connsiteX56" fmla="*/ 10033989 w 35927792"/>
              <a:gd name="connsiteY56" fmla="*/ 14698208 h 38015408"/>
              <a:gd name="connsiteX57" fmla="*/ 9805389 w 35927792"/>
              <a:gd name="connsiteY57" fmla="*/ 12869408 h 38015408"/>
              <a:gd name="connsiteX58" fmla="*/ 10567389 w 35927792"/>
              <a:gd name="connsiteY58" fmla="*/ 11878808 h 38015408"/>
              <a:gd name="connsiteX59" fmla="*/ 10491189 w 35927792"/>
              <a:gd name="connsiteY59" fmla="*/ 10278608 h 38015408"/>
              <a:gd name="connsiteX60" fmla="*/ 14377389 w 35927792"/>
              <a:gd name="connsiteY60" fmla="*/ 7459208 h 38015408"/>
              <a:gd name="connsiteX61" fmla="*/ 13234389 w 35927792"/>
              <a:gd name="connsiteY61" fmla="*/ 6849608 h 38015408"/>
              <a:gd name="connsiteX62" fmla="*/ 10491189 w 35927792"/>
              <a:gd name="connsiteY62" fmla="*/ 5554208 h 38015408"/>
              <a:gd name="connsiteX63" fmla="*/ 6147789 w 35927792"/>
              <a:gd name="connsiteY63" fmla="*/ 4258808 h 38015408"/>
              <a:gd name="connsiteX64" fmla="*/ 1270989 w 35927792"/>
              <a:gd name="connsiteY64" fmla="*/ 2277608 h 38015408"/>
              <a:gd name="connsiteX65" fmla="*/ 1423389 w 35927792"/>
              <a:gd name="connsiteY65" fmla="*/ 1896608 h 38015408"/>
              <a:gd name="connsiteX66" fmla="*/ 2566389 w 35927792"/>
              <a:gd name="connsiteY66" fmla="*/ 2277608 h 38015408"/>
              <a:gd name="connsiteX67" fmla="*/ 1880589 w 35927792"/>
              <a:gd name="connsiteY67" fmla="*/ 1569758 h 38015408"/>
              <a:gd name="connsiteX68" fmla="*/ 416053 w 35927792"/>
              <a:gd name="connsiteY68" fmla="*/ 1514153 h 38015408"/>
              <a:gd name="connsiteX69" fmla="*/ 51789 w 35927792"/>
              <a:gd name="connsiteY69" fmla="*/ 1134608 h 38015408"/>
              <a:gd name="connsiteX70" fmla="*/ 1347189 w 35927792"/>
              <a:gd name="connsiteY70" fmla="*/ 982208 h 38015408"/>
              <a:gd name="connsiteX71" fmla="*/ 508989 w 35927792"/>
              <a:gd name="connsiteY71" fmla="*/ 525008 h 38015408"/>
              <a:gd name="connsiteX72" fmla="*/ 51789 w 35927792"/>
              <a:gd name="connsiteY72" fmla="*/ 601208 h 38015408"/>
              <a:gd name="connsiteX73" fmla="*/ 204189 w 35927792"/>
              <a:gd name="connsiteY73" fmla="*/ 144008 h 38015408"/>
              <a:gd name="connsiteX74" fmla="*/ 1118589 w 35927792"/>
              <a:gd name="connsiteY74" fmla="*/ 67808 h 38015408"/>
              <a:gd name="connsiteX75" fmla="*/ 2947389 w 35927792"/>
              <a:gd name="connsiteY75" fmla="*/ 1058408 h 38015408"/>
              <a:gd name="connsiteX76" fmla="*/ 4014189 w 35927792"/>
              <a:gd name="connsiteY76" fmla="*/ 1820408 h 38015408"/>
              <a:gd name="connsiteX77" fmla="*/ 9576789 w 35927792"/>
              <a:gd name="connsiteY77" fmla="*/ 2201408 h 38015408"/>
              <a:gd name="connsiteX78" fmla="*/ 13158189 w 35927792"/>
              <a:gd name="connsiteY78" fmla="*/ 3115808 h 38015408"/>
              <a:gd name="connsiteX79" fmla="*/ 14148789 w 35927792"/>
              <a:gd name="connsiteY79" fmla="*/ 3115808 h 38015408"/>
              <a:gd name="connsiteX80" fmla="*/ 16282389 w 35927792"/>
              <a:gd name="connsiteY80" fmla="*/ 3877808 h 38015408"/>
              <a:gd name="connsiteX81" fmla="*/ 18415989 w 35927792"/>
              <a:gd name="connsiteY81" fmla="*/ 3649208 h 38015408"/>
              <a:gd name="connsiteX82" fmla="*/ 20473389 w 35927792"/>
              <a:gd name="connsiteY82" fmla="*/ 5020808 h 38015408"/>
              <a:gd name="connsiteX83" fmla="*/ 21159189 w 35927792"/>
              <a:gd name="connsiteY83" fmla="*/ 5097008 h 38015408"/>
              <a:gd name="connsiteX84" fmla="*/ 22606989 w 35927792"/>
              <a:gd name="connsiteY84" fmla="*/ 5935208 h 38015408"/>
              <a:gd name="connsiteX85" fmla="*/ 22606989 w 35927792"/>
              <a:gd name="connsiteY85" fmla="*/ 5935208 h 38015408"/>
              <a:gd name="connsiteX0" fmla="*/ 22606989 w 35927792"/>
              <a:gd name="connsiteY0" fmla="*/ 5935208 h 38015408"/>
              <a:gd name="connsiteX1" fmla="*/ 25502589 w 35927792"/>
              <a:gd name="connsiteY1" fmla="*/ 4258808 h 38015408"/>
              <a:gd name="connsiteX2" fmla="*/ 27559989 w 35927792"/>
              <a:gd name="connsiteY2" fmla="*/ 5097008 h 38015408"/>
              <a:gd name="connsiteX3" fmla="*/ 25959789 w 35927792"/>
              <a:gd name="connsiteY3" fmla="*/ 9592808 h 38015408"/>
              <a:gd name="connsiteX4" fmla="*/ 26797989 w 35927792"/>
              <a:gd name="connsiteY4" fmla="*/ 11269208 h 38015408"/>
              <a:gd name="connsiteX5" fmla="*/ 26797989 w 35927792"/>
              <a:gd name="connsiteY5" fmla="*/ 12259808 h 38015408"/>
              <a:gd name="connsiteX6" fmla="*/ 27636189 w 35927792"/>
              <a:gd name="connsiteY6" fmla="*/ 14545808 h 38015408"/>
              <a:gd name="connsiteX7" fmla="*/ 28017189 w 35927792"/>
              <a:gd name="connsiteY7" fmla="*/ 15460208 h 38015408"/>
              <a:gd name="connsiteX8" fmla="*/ 29388789 w 35927792"/>
              <a:gd name="connsiteY8" fmla="*/ 16984208 h 38015408"/>
              <a:gd name="connsiteX9" fmla="*/ 30912789 w 35927792"/>
              <a:gd name="connsiteY9" fmla="*/ 20260808 h 38015408"/>
              <a:gd name="connsiteX10" fmla="*/ 32284389 w 35927792"/>
              <a:gd name="connsiteY10" fmla="*/ 21937208 h 38015408"/>
              <a:gd name="connsiteX11" fmla="*/ 35484789 w 35927792"/>
              <a:gd name="connsiteY11" fmla="*/ 22394408 h 38015408"/>
              <a:gd name="connsiteX12" fmla="*/ 35256189 w 35927792"/>
              <a:gd name="connsiteY12" fmla="*/ 23156408 h 38015408"/>
              <a:gd name="connsiteX13" fmla="*/ 32284389 w 35927792"/>
              <a:gd name="connsiteY13" fmla="*/ 22851608 h 38015408"/>
              <a:gd name="connsiteX14" fmla="*/ 33503589 w 35927792"/>
              <a:gd name="connsiteY14" fmla="*/ 23842208 h 38015408"/>
              <a:gd name="connsiteX15" fmla="*/ 33274989 w 35927792"/>
              <a:gd name="connsiteY15" fmla="*/ 24147008 h 38015408"/>
              <a:gd name="connsiteX16" fmla="*/ 31979589 w 35927792"/>
              <a:gd name="connsiteY16" fmla="*/ 23537408 h 38015408"/>
              <a:gd name="connsiteX17" fmla="*/ 30912789 w 35927792"/>
              <a:gd name="connsiteY17" fmla="*/ 23232608 h 38015408"/>
              <a:gd name="connsiteX18" fmla="*/ 23445189 w 35927792"/>
              <a:gd name="connsiteY18" fmla="*/ 14393408 h 38015408"/>
              <a:gd name="connsiteX19" fmla="*/ 22302189 w 35927792"/>
              <a:gd name="connsiteY19" fmla="*/ 14088608 h 38015408"/>
              <a:gd name="connsiteX20" fmla="*/ 19711389 w 35927792"/>
              <a:gd name="connsiteY20" fmla="*/ 14622008 h 38015408"/>
              <a:gd name="connsiteX21" fmla="*/ 18720789 w 35927792"/>
              <a:gd name="connsiteY21" fmla="*/ 16146008 h 38015408"/>
              <a:gd name="connsiteX22" fmla="*/ 19406589 w 35927792"/>
              <a:gd name="connsiteY22" fmla="*/ 17974808 h 38015408"/>
              <a:gd name="connsiteX23" fmla="*/ 19482789 w 35927792"/>
              <a:gd name="connsiteY23" fmla="*/ 21708608 h 38015408"/>
              <a:gd name="connsiteX24" fmla="*/ 20016189 w 35927792"/>
              <a:gd name="connsiteY24" fmla="*/ 23004008 h 38015408"/>
              <a:gd name="connsiteX25" fmla="*/ 18492189 w 35927792"/>
              <a:gd name="connsiteY25" fmla="*/ 29176208 h 38015408"/>
              <a:gd name="connsiteX26" fmla="*/ 18492189 w 35927792"/>
              <a:gd name="connsiteY26" fmla="*/ 29938208 h 38015408"/>
              <a:gd name="connsiteX27" fmla="*/ 17349189 w 35927792"/>
              <a:gd name="connsiteY27" fmla="*/ 32148008 h 38015408"/>
              <a:gd name="connsiteX28" fmla="*/ 17958789 w 35927792"/>
              <a:gd name="connsiteY28" fmla="*/ 32833808 h 38015408"/>
              <a:gd name="connsiteX29" fmla="*/ 17044389 w 35927792"/>
              <a:gd name="connsiteY29" fmla="*/ 34815008 h 38015408"/>
              <a:gd name="connsiteX30" fmla="*/ 18644589 w 35927792"/>
              <a:gd name="connsiteY30" fmla="*/ 37253408 h 38015408"/>
              <a:gd name="connsiteX31" fmla="*/ 17806389 w 35927792"/>
              <a:gd name="connsiteY31" fmla="*/ 37634408 h 38015408"/>
              <a:gd name="connsiteX32" fmla="*/ 17120589 w 35927792"/>
              <a:gd name="connsiteY32" fmla="*/ 38015408 h 38015408"/>
              <a:gd name="connsiteX33" fmla="*/ 16358589 w 35927792"/>
              <a:gd name="connsiteY33" fmla="*/ 37786808 h 38015408"/>
              <a:gd name="connsiteX34" fmla="*/ 16053789 w 35927792"/>
              <a:gd name="connsiteY34" fmla="*/ 37786808 h 38015408"/>
              <a:gd name="connsiteX35" fmla="*/ 15215589 w 35927792"/>
              <a:gd name="connsiteY35" fmla="*/ 36567608 h 38015408"/>
              <a:gd name="connsiteX36" fmla="*/ 14224989 w 35927792"/>
              <a:gd name="connsiteY36" fmla="*/ 36491408 h 38015408"/>
              <a:gd name="connsiteX37" fmla="*/ 13996389 w 35927792"/>
              <a:gd name="connsiteY37" fmla="*/ 35958008 h 38015408"/>
              <a:gd name="connsiteX38" fmla="*/ 14529789 w 35927792"/>
              <a:gd name="connsiteY38" fmla="*/ 34281608 h 38015408"/>
              <a:gd name="connsiteX39" fmla="*/ 13920189 w 35927792"/>
              <a:gd name="connsiteY39" fmla="*/ 33748208 h 38015408"/>
              <a:gd name="connsiteX40" fmla="*/ 14834589 w 35927792"/>
              <a:gd name="connsiteY40" fmla="*/ 28719008 h 38015408"/>
              <a:gd name="connsiteX41" fmla="*/ 14682189 w 35927792"/>
              <a:gd name="connsiteY41" fmla="*/ 28109408 h 38015408"/>
              <a:gd name="connsiteX42" fmla="*/ 14986989 w 35927792"/>
              <a:gd name="connsiteY42" fmla="*/ 25518608 h 38015408"/>
              <a:gd name="connsiteX43" fmla="*/ 14377389 w 35927792"/>
              <a:gd name="connsiteY43" fmla="*/ 27499808 h 38015408"/>
              <a:gd name="connsiteX44" fmla="*/ 13767789 w 35927792"/>
              <a:gd name="connsiteY44" fmla="*/ 28642808 h 38015408"/>
              <a:gd name="connsiteX45" fmla="*/ 13996389 w 35927792"/>
              <a:gd name="connsiteY45" fmla="*/ 30090608 h 38015408"/>
              <a:gd name="connsiteX46" fmla="*/ 13996389 w 35927792"/>
              <a:gd name="connsiteY46" fmla="*/ 30624008 h 38015408"/>
              <a:gd name="connsiteX47" fmla="*/ 12929589 w 35927792"/>
              <a:gd name="connsiteY47" fmla="*/ 31005008 h 38015408"/>
              <a:gd name="connsiteX48" fmla="*/ 12167589 w 35927792"/>
              <a:gd name="connsiteY48" fmla="*/ 30852608 h 38015408"/>
              <a:gd name="connsiteX49" fmla="*/ 10643589 w 35927792"/>
              <a:gd name="connsiteY49" fmla="*/ 29404808 h 38015408"/>
              <a:gd name="connsiteX50" fmla="*/ 11024589 w 35927792"/>
              <a:gd name="connsiteY50" fmla="*/ 29023808 h 38015408"/>
              <a:gd name="connsiteX51" fmla="*/ 10491189 w 35927792"/>
              <a:gd name="connsiteY51" fmla="*/ 28490408 h 38015408"/>
              <a:gd name="connsiteX52" fmla="*/ 11405589 w 35927792"/>
              <a:gd name="connsiteY52" fmla="*/ 25442408 h 38015408"/>
              <a:gd name="connsiteX53" fmla="*/ 12015189 w 35927792"/>
              <a:gd name="connsiteY53" fmla="*/ 24985208 h 38015408"/>
              <a:gd name="connsiteX54" fmla="*/ 12015189 w 35927792"/>
              <a:gd name="connsiteY54" fmla="*/ 23994608 h 38015408"/>
              <a:gd name="connsiteX55" fmla="*/ 13310589 w 35927792"/>
              <a:gd name="connsiteY55" fmla="*/ 19117808 h 38015408"/>
              <a:gd name="connsiteX56" fmla="*/ 10033989 w 35927792"/>
              <a:gd name="connsiteY56" fmla="*/ 14698208 h 38015408"/>
              <a:gd name="connsiteX57" fmla="*/ 9805389 w 35927792"/>
              <a:gd name="connsiteY57" fmla="*/ 12869408 h 38015408"/>
              <a:gd name="connsiteX58" fmla="*/ 10567389 w 35927792"/>
              <a:gd name="connsiteY58" fmla="*/ 11878808 h 38015408"/>
              <a:gd name="connsiteX59" fmla="*/ 10491189 w 35927792"/>
              <a:gd name="connsiteY59" fmla="*/ 10278608 h 38015408"/>
              <a:gd name="connsiteX60" fmla="*/ 14377389 w 35927792"/>
              <a:gd name="connsiteY60" fmla="*/ 7459208 h 38015408"/>
              <a:gd name="connsiteX61" fmla="*/ 13234389 w 35927792"/>
              <a:gd name="connsiteY61" fmla="*/ 6849608 h 38015408"/>
              <a:gd name="connsiteX62" fmla="*/ 10491189 w 35927792"/>
              <a:gd name="connsiteY62" fmla="*/ 5554208 h 38015408"/>
              <a:gd name="connsiteX63" fmla="*/ 6147789 w 35927792"/>
              <a:gd name="connsiteY63" fmla="*/ 4258808 h 38015408"/>
              <a:gd name="connsiteX64" fmla="*/ 1270989 w 35927792"/>
              <a:gd name="connsiteY64" fmla="*/ 2277608 h 38015408"/>
              <a:gd name="connsiteX65" fmla="*/ 1423389 w 35927792"/>
              <a:gd name="connsiteY65" fmla="*/ 1896608 h 38015408"/>
              <a:gd name="connsiteX66" fmla="*/ 2566389 w 35927792"/>
              <a:gd name="connsiteY66" fmla="*/ 2277608 h 38015408"/>
              <a:gd name="connsiteX67" fmla="*/ 1880589 w 35927792"/>
              <a:gd name="connsiteY67" fmla="*/ 1569758 h 38015408"/>
              <a:gd name="connsiteX68" fmla="*/ 416053 w 35927792"/>
              <a:gd name="connsiteY68" fmla="*/ 1514153 h 38015408"/>
              <a:gd name="connsiteX69" fmla="*/ 51789 w 35927792"/>
              <a:gd name="connsiteY69" fmla="*/ 1134608 h 38015408"/>
              <a:gd name="connsiteX70" fmla="*/ 1347189 w 35927792"/>
              <a:gd name="connsiteY70" fmla="*/ 982208 h 38015408"/>
              <a:gd name="connsiteX71" fmla="*/ 733631 w 35927792"/>
              <a:gd name="connsiteY71" fmla="*/ 568458 h 38015408"/>
              <a:gd name="connsiteX72" fmla="*/ 51789 w 35927792"/>
              <a:gd name="connsiteY72" fmla="*/ 601208 h 38015408"/>
              <a:gd name="connsiteX73" fmla="*/ 204189 w 35927792"/>
              <a:gd name="connsiteY73" fmla="*/ 144008 h 38015408"/>
              <a:gd name="connsiteX74" fmla="*/ 1118589 w 35927792"/>
              <a:gd name="connsiteY74" fmla="*/ 67808 h 38015408"/>
              <a:gd name="connsiteX75" fmla="*/ 2947389 w 35927792"/>
              <a:gd name="connsiteY75" fmla="*/ 1058408 h 38015408"/>
              <a:gd name="connsiteX76" fmla="*/ 4014189 w 35927792"/>
              <a:gd name="connsiteY76" fmla="*/ 1820408 h 38015408"/>
              <a:gd name="connsiteX77" fmla="*/ 9576789 w 35927792"/>
              <a:gd name="connsiteY77" fmla="*/ 2201408 h 38015408"/>
              <a:gd name="connsiteX78" fmla="*/ 13158189 w 35927792"/>
              <a:gd name="connsiteY78" fmla="*/ 3115808 h 38015408"/>
              <a:gd name="connsiteX79" fmla="*/ 14148789 w 35927792"/>
              <a:gd name="connsiteY79" fmla="*/ 3115808 h 38015408"/>
              <a:gd name="connsiteX80" fmla="*/ 16282389 w 35927792"/>
              <a:gd name="connsiteY80" fmla="*/ 3877808 h 38015408"/>
              <a:gd name="connsiteX81" fmla="*/ 18415989 w 35927792"/>
              <a:gd name="connsiteY81" fmla="*/ 3649208 h 38015408"/>
              <a:gd name="connsiteX82" fmla="*/ 20473389 w 35927792"/>
              <a:gd name="connsiteY82" fmla="*/ 5020808 h 38015408"/>
              <a:gd name="connsiteX83" fmla="*/ 21159189 w 35927792"/>
              <a:gd name="connsiteY83" fmla="*/ 5097008 h 38015408"/>
              <a:gd name="connsiteX84" fmla="*/ 22606989 w 35927792"/>
              <a:gd name="connsiteY84" fmla="*/ 5935208 h 38015408"/>
              <a:gd name="connsiteX85" fmla="*/ 22606989 w 35927792"/>
              <a:gd name="connsiteY85" fmla="*/ 5935208 h 38015408"/>
              <a:gd name="connsiteX0" fmla="*/ 22683798 w 36004601"/>
              <a:gd name="connsiteY0" fmla="*/ 5922802 h 38003002"/>
              <a:gd name="connsiteX1" fmla="*/ 25579398 w 36004601"/>
              <a:gd name="connsiteY1" fmla="*/ 4246402 h 38003002"/>
              <a:gd name="connsiteX2" fmla="*/ 27636798 w 36004601"/>
              <a:gd name="connsiteY2" fmla="*/ 5084602 h 38003002"/>
              <a:gd name="connsiteX3" fmla="*/ 26036598 w 36004601"/>
              <a:gd name="connsiteY3" fmla="*/ 9580402 h 38003002"/>
              <a:gd name="connsiteX4" fmla="*/ 26874798 w 36004601"/>
              <a:gd name="connsiteY4" fmla="*/ 11256802 h 38003002"/>
              <a:gd name="connsiteX5" fmla="*/ 26874798 w 36004601"/>
              <a:gd name="connsiteY5" fmla="*/ 12247402 h 38003002"/>
              <a:gd name="connsiteX6" fmla="*/ 27712998 w 36004601"/>
              <a:gd name="connsiteY6" fmla="*/ 14533402 h 38003002"/>
              <a:gd name="connsiteX7" fmla="*/ 28093998 w 36004601"/>
              <a:gd name="connsiteY7" fmla="*/ 15447802 h 38003002"/>
              <a:gd name="connsiteX8" fmla="*/ 29465598 w 36004601"/>
              <a:gd name="connsiteY8" fmla="*/ 16971802 h 38003002"/>
              <a:gd name="connsiteX9" fmla="*/ 30989598 w 36004601"/>
              <a:gd name="connsiteY9" fmla="*/ 20248402 h 38003002"/>
              <a:gd name="connsiteX10" fmla="*/ 32361198 w 36004601"/>
              <a:gd name="connsiteY10" fmla="*/ 21924802 h 38003002"/>
              <a:gd name="connsiteX11" fmla="*/ 35561598 w 36004601"/>
              <a:gd name="connsiteY11" fmla="*/ 22382002 h 38003002"/>
              <a:gd name="connsiteX12" fmla="*/ 35332998 w 36004601"/>
              <a:gd name="connsiteY12" fmla="*/ 23144002 h 38003002"/>
              <a:gd name="connsiteX13" fmla="*/ 32361198 w 36004601"/>
              <a:gd name="connsiteY13" fmla="*/ 22839202 h 38003002"/>
              <a:gd name="connsiteX14" fmla="*/ 33580398 w 36004601"/>
              <a:gd name="connsiteY14" fmla="*/ 23829802 h 38003002"/>
              <a:gd name="connsiteX15" fmla="*/ 33351798 w 36004601"/>
              <a:gd name="connsiteY15" fmla="*/ 24134602 h 38003002"/>
              <a:gd name="connsiteX16" fmla="*/ 32056398 w 36004601"/>
              <a:gd name="connsiteY16" fmla="*/ 23525002 h 38003002"/>
              <a:gd name="connsiteX17" fmla="*/ 30989598 w 36004601"/>
              <a:gd name="connsiteY17" fmla="*/ 23220202 h 38003002"/>
              <a:gd name="connsiteX18" fmla="*/ 23521998 w 36004601"/>
              <a:gd name="connsiteY18" fmla="*/ 14381002 h 38003002"/>
              <a:gd name="connsiteX19" fmla="*/ 22378998 w 36004601"/>
              <a:gd name="connsiteY19" fmla="*/ 14076202 h 38003002"/>
              <a:gd name="connsiteX20" fmla="*/ 19788198 w 36004601"/>
              <a:gd name="connsiteY20" fmla="*/ 14609602 h 38003002"/>
              <a:gd name="connsiteX21" fmla="*/ 18797598 w 36004601"/>
              <a:gd name="connsiteY21" fmla="*/ 16133602 h 38003002"/>
              <a:gd name="connsiteX22" fmla="*/ 19483398 w 36004601"/>
              <a:gd name="connsiteY22" fmla="*/ 17962402 h 38003002"/>
              <a:gd name="connsiteX23" fmla="*/ 19559598 w 36004601"/>
              <a:gd name="connsiteY23" fmla="*/ 21696202 h 38003002"/>
              <a:gd name="connsiteX24" fmla="*/ 20092998 w 36004601"/>
              <a:gd name="connsiteY24" fmla="*/ 22991602 h 38003002"/>
              <a:gd name="connsiteX25" fmla="*/ 18568998 w 36004601"/>
              <a:gd name="connsiteY25" fmla="*/ 29163802 h 38003002"/>
              <a:gd name="connsiteX26" fmla="*/ 18568998 w 36004601"/>
              <a:gd name="connsiteY26" fmla="*/ 29925802 h 38003002"/>
              <a:gd name="connsiteX27" fmla="*/ 17425998 w 36004601"/>
              <a:gd name="connsiteY27" fmla="*/ 32135602 h 38003002"/>
              <a:gd name="connsiteX28" fmla="*/ 18035598 w 36004601"/>
              <a:gd name="connsiteY28" fmla="*/ 32821402 h 38003002"/>
              <a:gd name="connsiteX29" fmla="*/ 17121198 w 36004601"/>
              <a:gd name="connsiteY29" fmla="*/ 34802602 h 38003002"/>
              <a:gd name="connsiteX30" fmla="*/ 18721398 w 36004601"/>
              <a:gd name="connsiteY30" fmla="*/ 37241002 h 38003002"/>
              <a:gd name="connsiteX31" fmla="*/ 17883198 w 36004601"/>
              <a:gd name="connsiteY31" fmla="*/ 37622002 h 38003002"/>
              <a:gd name="connsiteX32" fmla="*/ 17197398 w 36004601"/>
              <a:gd name="connsiteY32" fmla="*/ 38003002 h 38003002"/>
              <a:gd name="connsiteX33" fmla="*/ 16435398 w 36004601"/>
              <a:gd name="connsiteY33" fmla="*/ 37774402 h 38003002"/>
              <a:gd name="connsiteX34" fmla="*/ 16130598 w 36004601"/>
              <a:gd name="connsiteY34" fmla="*/ 37774402 h 38003002"/>
              <a:gd name="connsiteX35" fmla="*/ 15292398 w 36004601"/>
              <a:gd name="connsiteY35" fmla="*/ 36555202 h 38003002"/>
              <a:gd name="connsiteX36" fmla="*/ 14301798 w 36004601"/>
              <a:gd name="connsiteY36" fmla="*/ 36479002 h 38003002"/>
              <a:gd name="connsiteX37" fmla="*/ 14073198 w 36004601"/>
              <a:gd name="connsiteY37" fmla="*/ 35945602 h 38003002"/>
              <a:gd name="connsiteX38" fmla="*/ 14606598 w 36004601"/>
              <a:gd name="connsiteY38" fmla="*/ 34269202 h 38003002"/>
              <a:gd name="connsiteX39" fmla="*/ 13996998 w 36004601"/>
              <a:gd name="connsiteY39" fmla="*/ 33735802 h 38003002"/>
              <a:gd name="connsiteX40" fmla="*/ 14911398 w 36004601"/>
              <a:gd name="connsiteY40" fmla="*/ 28706602 h 38003002"/>
              <a:gd name="connsiteX41" fmla="*/ 14758998 w 36004601"/>
              <a:gd name="connsiteY41" fmla="*/ 28097002 h 38003002"/>
              <a:gd name="connsiteX42" fmla="*/ 15063798 w 36004601"/>
              <a:gd name="connsiteY42" fmla="*/ 25506202 h 38003002"/>
              <a:gd name="connsiteX43" fmla="*/ 14454198 w 36004601"/>
              <a:gd name="connsiteY43" fmla="*/ 27487402 h 38003002"/>
              <a:gd name="connsiteX44" fmla="*/ 13844598 w 36004601"/>
              <a:gd name="connsiteY44" fmla="*/ 28630402 h 38003002"/>
              <a:gd name="connsiteX45" fmla="*/ 14073198 w 36004601"/>
              <a:gd name="connsiteY45" fmla="*/ 30078202 h 38003002"/>
              <a:gd name="connsiteX46" fmla="*/ 14073198 w 36004601"/>
              <a:gd name="connsiteY46" fmla="*/ 30611602 h 38003002"/>
              <a:gd name="connsiteX47" fmla="*/ 13006398 w 36004601"/>
              <a:gd name="connsiteY47" fmla="*/ 30992602 h 38003002"/>
              <a:gd name="connsiteX48" fmla="*/ 12244398 w 36004601"/>
              <a:gd name="connsiteY48" fmla="*/ 30840202 h 38003002"/>
              <a:gd name="connsiteX49" fmla="*/ 10720398 w 36004601"/>
              <a:gd name="connsiteY49" fmla="*/ 29392402 h 38003002"/>
              <a:gd name="connsiteX50" fmla="*/ 11101398 w 36004601"/>
              <a:gd name="connsiteY50" fmla="*/ 29011402 h 38003002"/>
              <a:gd name="connsiteX51" fmla="*/ 10567998 w 36004601"/>
              <a:gd name="connsiteY51" fmla="*/ 28478002 h 38003002"/>
              <a:gd name="connsiteX52" fmla="*/ 11482398 w 36004601"/>
              <a:gd name="connsiteY52" fmla="*/ 25430002 h 38003002"/>
              <a:gd name="connsiteX53" fmla="*/ 12091998 w 36004601"/>
              <a:gd name="connsiteY53" fmla="*/ 24972802 h 38003002"/>
              <a:gd name="connsiteX54" fmla="*/ 12091998 w 36004601"/>
              <a:gd name="connsiteY54" fmla="*/ 23982202 h 38003002"/>
              <a:gd name="connsiteX55" fmla="*/ 13387398 w 36004601"/>
              <a:gd name="connsiteY55" fmla="*/ 19105402 h 38003002"/>
              <a:gd name="connsiteX56" fmla="*/ 10110798 w 36004601"/>
              <a:gd name="connsiteY56" fmla="*/ 14685802 h 38003002"/>
              <a:gd name="connsiteX57" fmla="*/ 9882198 w 36004601"/>
              <a:gd name="connsiteY57" fmla="*/ 12857002 h 38003002"/>
              <a:gd name="connsiteX58" fmla="*/ 10644198 w 36004601"/>
              <a:gd name="connsiteY58" fmla="*/ 11866402 h 38003002"/>
              <a:gd name="connsiteX59" fmla="*/ 10567998 w 36004601"/>
              <a:gd name="connsiteY59" fmla="*/ 10266202 h 38003002"/>
              <a:gd name="connsiteX60" fmla="*/ 14454198 w 36004601"/>
              <a:gd name="connsiteY60" fmla="*/ 7446802 h 38003002"/>
              <a:gd name="connsiteX61" fmla="*/ 13311198 w 36004601"/>
              <a:gd name="connsiteY61" fmla="*/ 6837202 h 38003002"/>
              <a:gd name="connsiteX62" fmla="*/ 10567998 w 36004601"/>
              <a:gd name="connsiteY62" fmla="*/ 5541802 h 38003002"/>
              <a:gd name="connsiteX63" fmla="*/ 6224598 w 36004601"/>
              <a:gd name="connsiteY63" fmla="*/ 4246402 h 38003002"/>
              <a:gd name="connsiteX64" fmla="*/ 1347798 w 36004601"/>
              <a:gd name="connsiteY64" fmla="*/ 2265202 h 38003002"/>
              <a:gd name="connsiteX65" fmla="*/ 1500198 w 36004601"/>
              <a:gd name="connsiteY65" fmla="*/ 1884202 h 38003002"/>
              <a:gd name="connsiteX66" fmla="*/ 2643198 w 36004601"/>
              <a:gd name="connsiteY66" fmla="*/ 2265202 h 38003002"/>
              <a:gd name="connsiteX67" fmla="*/ 1957398 w 36004601"/>
              <a:gd name="connsiteY67" fmla="*/ 1557352 h 38003002"/>
              <a:gd name="connsiteX68" fmla="*/ 492862 w 36004601"/>
              <a:gd name="connsiteY68" fmla="*/ 1501747 h 38003002"/>
              <a:gd name="connsiteX69" fmla="*/ 128598 w 36004601"/>
              <a:gd name="connsiteY69" fmla="*/ 1122202 h 38003002"/>
              <a:gd name="connsiteX70" fmla="*/ 1423998 w 36004601"/>
              <a:gd name="connsiteY70" fmla="*/ 969802 h 38003002"/>
              <a:gd name="connsiteX71" fmla="*/ 810440 w 36004601"/>
              <a:gd name="connsiteY71" fmla="*/ 556052 h 38003002"/>
              <a:gd name="connsiteX72" fmla="*/ 128598 w 36004601"/>
              <a:gd name="connsiteY72" fmla="*/ 588802 h 38003002"/>
              <a:gd name="connsiteX73" fmla="*/ 101284 w 36004601"/>
              <a:gd name="connsiteY73" fmla="*/ 175052 h 38003002"/>
              <a:gd name="connsiteX74" fmla="*/ 1195398 w 36004601"/>
              <a:gd name="connsiteY74" fmla="*/ 55402 h 38003002"/>
              <a:gd name="connsiteX75" fmla="*/ 3024198 w 36004601"/>
              <a:gd name="connsiteY75" fmla="*/ 1046002 h 38003002"/>
              <a:gd name="connsiteX76" fmla="*/ 4090998 w 36004601"/>
              <a:gd name="connsiteY76" fmla="*/ 1808002 h 38003002"/>
              <a:gd name="connsiteX77" fmla="*/ 9653598 w 36004601"/>
              <a:gd name="connsiteY77" fmla="*/ 2189002 h 38003002"/>
              <a:gd name="connsiteX78" fmla="*/ 13234998 w 36004601"/>
              <a:gd name="connsiteY78" fmla="*/ 3103402 h 38003002"/>
              <a:gd name="connsiteX79" fmla="*/ 14225598 w 36004601"/>
              <a:gd name="connsiteY79" fmla="*/ 3103402 h 38003002"/>
              <a:gd name="connsiteX80" fmla="*/ 16359198 w 36004601"/>
              <a:gd name="connsiteY80" fmla="*/ 3865402 h 38003002"/>
              <a:gd name="connsiteX81" fmla="*/ 18492798 w 36004601"/>
              <a:gd name="connsiteY81" fmla="*/ 3636802 h 38003002"/>
              <a:gd name="connsiteX82" fmla="*/ 20550198 w 36004601"/>
              <a:gd name="connsiteY82" fmla="*/ 5008402 h 38003002"/>
              <a:gd name="connsiteX83" fmla="*/ 21235998 w 36004601"/>
              <a:gd name="connsiteY83" fmla="*/ 5084602 h 38003002"/>
              <a:gd name="connsiteX84" fmla="*/ 22683798 w 36004601"/>
              <a:gd name="connsiteY84" fmla="*/ 5922802 h 38003002"/>
              <a:gd name="connsiteX85" fmla="*/ 22683798 w 36004601"/>
              <a:gd name="connsiteY85" fmla="*/ 5922802 h 38003002"/>
              <a:gd name="connsiteX0" fmla="*/ 22683798 w 36004601"/>
              <a:gd name="connsiteY0" fmla="*/ 5922802 h 38003002"/>
              <a:gd name="connsiteX1" fmla="*/ 25579398 w 36004601"/>
              <a:gd name="connsiteY1" fmla="*/ 4246402 h 38003002"/>
              <a:gd name="connsiteX2" fmla="*/ 27636798 w 36004601"/>
              <a:gd name="connsiteY2" fmla="*/ 5084602 h 38003002"/>
              <a:gd name="connsiteX3" fmla="*/ 26036598 w 36004601"/>
              <a:gd name="connsiteY3" fmla="*/ 9580402 h 38003002"/>
              <a:gd name="connsiteX4" fmla="*/ 26874798 w 36004601"/>
              <a:gd name="connsiteY4" fmla="*/ 11256802 h 38003002"/>
              <a:gd name="connsiteX5" fmla="*/ 26874798 w 36004601"/>
              <a:gd name="connsiteY5" fmla="*/ 12247402 h 38003002"/>
              <a:gd name="connsiteX6" fmla="*/ 27712998 w 36004601"/>
              <a:gd name="connsiteY6" fmla="*/ 14533402 h 38003002"/>
              <a:gd name="connsiteX7" fmla="*/ 28093998 w 36004601"/>
              <a:gd name="connsiteY7" fmla="*/ 15447802 h 38003002"/>
              <a:gd name="connsiteX8" fmla="*/ 29465598 w 36004601"/>
              <a:gd name="connsiteY8" fmla="*/ 16971802 h 38003002"/>
              <a:gd name="connsiteX9" fmla="*/ 30989598 w 36004601"/>
              <a:gd name="connsiteY9" fmla="*/ 20248402 h 38003002"/>
              <a:gd name="connsiteX10" fmla="*/ 32361198 w 36004601"/>
              <a:gd name="connsiteY10" fmla="*/ 21924802 h 38003002"/>
              <a:gd name="connsiteX11" fmla="*/ 35561598 w 36004601"/>
              <a:gd name="connsiteY11" fmla="*/ 22382002 h 38003002"/>
              <a:gd name="connsiteX12" fmla="*/ 35332998 w 36004601"/>
              <a:gd name="connsiteY12" fmla="*/ 23144002 h 38003002"/>
              <a:gd name="connsiteX13" fmla="*/ 32361198 w 36004601"/>
              <a:gd name="connsiteY13" fmla="*/ 22839202 h 38003002"/>
              <a:gd name="connsiteX14" fmla="*/ 33580398 w 36004601"/>
              <a:gd name="connsiteY14" fmla="*/ 23829802 h 38003002"/>
              <a:gd name="connsiteX15" fmla="*/ 33351798 w 36004601"/>
              <a:gd name="connsiteY15" fmla="*/ 24134602 h 38003002"/>
              <a:gd name="connsiteX16" fmla="*/ 32056398 w 36004601"/>
              <a:gd name="connsiteY16" fmla="*/ 23525002 h 38003002"/>
              <a:gd name="connsiteX17" fmla="*/ 30989598 w 36004601"/>
              <a:gd name="connsiteY17" fmla="*/ 23220202 h 38003002"/>
              <a:gd name="connsiteX18" fmla="*/ 23521998 w 36004601"/>
              <a:gd name="connsiteY18" fmla="*/ 14381002 h 38003002"/>
              <a:gd name="connsiteX19" fmla="*/ 22378998 w 36004601"/>
              <a:gd name="connsiteY19" fmla="*/ 14076202 h 38003002"/>
              <a:gd name="connsiteX20" fmla="*/ 19788198 w 36004601"/>
              <a:gd name="connsiteY20" fmla="*/ 14609602 h 38003002"/>
              <a:gd name="connsiteX21" fmla="*/ 18797598 w 36004601"/>
              <a:gd name="connsiteY21" fmla="*/ 16133602 h 38003002"/>
              <a:gd name="connsiteX22" fmla="*/ 19483398 w 36004601"/>
              <a:gd name="connsiteY22" fmla="*/ 17962402 h 38003002"/>
              <a:gd name="connsiteX23" fmla="*/ 19559598 w 36004601"/>
              <a:gd name="connsiteY23" fmla="*/ 21696202 h 38003002"/>
              <a:gd name="connsiteX24" fmla="*/ 20092998 w 36004601"/>
              <a:gd name="connsiteY24" fmla="*/ 22991602 h 38003002"/>
              <a:gd name="connsiteX25" fmla="*/ 18568998 w 36004601"/>
              <a:gd name="connsiteY25" fmla="*/ 29163802 h 38003002"/>
              <a:gd name="connsiteX26" fmla="*/ 18568998 w 36004601"/>
              <a:gd name="connsiteY26" fmla="*/ 29925802 h 38003002"/>
              <a:gd name="connsiteX27" fmla="*/ 17425998 w 36004601"/>
              <a:gd name="connsiteY27" fmla="*/ 32135602 h 38003002"/>
              <a:gd name="connsiteX28" fmla="*/ 18035598 w 36004601"/>
              <a:gd name="connsiteY28" fmla="*/ 32821402 h 38003002"/>
              <a:gd name="connsiteX29" fmla="*/ 17121198 w 36004601"/>
              <a:gd name="connsiteY29" fmla="*/ 34802602 h 38003002"/>
              <a:gd name="connsiteX30" fmla="*/ 18721398 w 36004601"/>
              <a:gd name="connsiteY30" fmla="*/ 37241002 h 38003002"/>
              <a:gd name="connsiteX31" fmla="*/ 17883198 w 36004601"/>
              <a:gd name="connsiteY31" fmla="*/ 37622002 h 38003002"/>
              <a:gd name="connsiteX32" fmla="*/ 17197398 w 36004601"/>
              <a:gd name="connsiteY32" fmla="*/ 38003002 h 38003002"/>
              <a:gd name="connsiteX33" fmla="*/ 16435398 w 36004601"/>
              <a:gd name="connsiteY33" fmla="*/ 37774402 h 38003002"/>
              <a:gd name="connsiteX34" fmla="*/ 16130598 w 36004601"/>
              <a:gd name="connsiteY34" fmla="*/ 37774402 h 38003002"/>
              <a:gd name="connsiteX35" fmla="*/ 15292398 w 36004601"/>
              <a:gd name="connsiteY35" fmla="*/ 36555202 h 38003002"/>
              <a:gd name="connsiteX36" fmla="*/ 14301798 w 36004601"/>
              <a:gd name="connsiteY36" fmla="*/ 36479002 h 38003002"/>
              <a:gd name="connsiteX37" fmla="*/ 14073198 w 36004601"/>
              <a:gd name="connsiteY37" fmla="*/ 35945602 h 38003002"/>
              <a:gd name="connsiteX38" fmla="*/ 14606598 w 36004601"/>
              <a:gd name="connsiteY38" fmla="*/ 34269202 h 38003002"/>
              <a:gd name="connsiteX39" fmla="*/ 13996998 w 36004601"/>
              <a:gd name="connsiteY39" fmla="*/ 33735802 h 38003002"/>
              <a:gd name="connsiteX40" fmla="*/ 14911398 w 36004601"/>
              <a:gd name="connsiteY40" fmla="*/ 28706602 h 38003002"/>
              <a:gd name="connsiteX41" fmla="*/ 14758998 w 36004601"/>
              <a:gd name="connsiteY41" fmla="*/ 28097002 h 38003002"/>
              <a:gd name="connsiteX42" fmla="*/ 15063798 w 36004601"/>
              <a:gd name="connsiteY42" fmla="*/ 25506202 h 38003002"/>
              <a:gd name="connsiteX43" fmla="*/ 14454198 w 36004601"/>
              <a:gd name="connsiteY43" fmla="*/ 27487402 h 38003002"/>
              <a:gd name="connsiteX44" fmla="*/ 13844598 w 36004601"/>
              <a:gd name="connsiteY44" fmla="*/ 28630402 h 38003002"/>
              <a:gd name="connsiteX45" fmla="*/ 14073198 w 36004601"/>
              <a:gd name="connsiteY45" fmla="*/ 30078202 h 38003002"/>
              <a:gd name="connsiteX46" fmla="*/ 14073198 w 36004601"/>
              <a:gd name="connsiteY46" fmla="*/ 30611602 h 38003002"/>
              <a:gd name="connsiteX47" fmla="*/ 13006398 w 36004601"/>
              <a:gd name="connsiteY47" fmla="*/ 30992602 h 38003002"/>
              <a:gd name="connsiteX48" fmla="*/ 12244398 w 36004601"/>
              <a:gd name="connsiteY48" fmla="*/ 30840202 h 38003002"/>
              <a:gd name="connsiteX49" fmla="*/ 10720398 w 36004601"/>
              <a:gd name="connsiteY49" fmla="*/ 29392402 h 38003002"/>
              <a:gd name="connsiteX50" fmla="*/ 11101398 w 36004601"/>
              <a:gd name="connsiteY50" fmla="*/ 29011402 h 38003002"/>
              <a:gd name="connsiteX51" fmla="*/ 10567998 w 36004601"/>
              <a:gd name="connsiteY51" fmla="*/ 28478002 h 38003002"/>
              <a:gd name="connsiteX52" fmla="*/ 11482398 w 36004601"/>
              <a:gd name="connsiteY52" fmla="*/ 25430002 h 38003002"/>
              <a:gd name="connsiteX53" fmla="*/ 12091998 w 36004601"/>
              <a:gd name="connsiteY53" fmla="*/ 24972802 h 38003002"/>
              <a:gd name="connsiteX54" fmla="*/ 12091998 w 36004601"/>
              <a:gd name="connsiteY54" fmla="*/ 23982202 h 38003002"/>
              <a:gd name="connsiteX55" fmla="*/ 13387398 w 36004601"/>
              <a:gd name="connsiteY55" fmla="*/ 19105402 h 38003002"/>
              <a:gd name="connsiteX56" fmla="*/ 10110798 w 36004601"/>
              <a:gd name="connsiteY56" fmla="*/ 14685802 h 38003002"/>
              <a:gd name="connsiteX57" fmla="*/ 9882198 w 36004601"/>
              <a:gd name="connsiteY57" fmla="*/ 12857002 h 38003002"/>
              <a:gd name="connsiteX58" fmla="*/ 10644198 w 36004601"/>
              <a:gd name="connsiteY58" fmla="*/ 11866402 h 38003002"/>
              <a:gd name="connsiteX59" fmla="*/ 10567998 w 36004601"/>
              <a:gd name="connsiteY59" fmla="*/ 10266202 h 38003002"/>
              <a:gd name="connsiteX60" fmla="*/ 14454198 w 36004601"/>
              <a:gd name="connsiteY60" fmla="*/ 7446802 h 38003002"/>
              <a:gd name="connsiteX61" fmla="*/ 13311198 w 36004601"/>
              <a:gd name="connsiteY61" fmla="*/ 6837202 h 38003002"/>
              <a:gd name="connsiteX62" fmla="*/ 10567998 w 36004601"/>
              <a:gd name="connsiteY62" fmla="*/ 5541802 h 38003002"/>
              <a:gd name="connsiteX63" fmla="*/ 6224598 w 36004601"/>
              <a:gd name="connsiteY63" fmla="*/ 4246402 h 38003002"/>
              <a:gd name="connsiteX64" fmla="*/ 1347798 w 36004601"/>
              <a:gd name="connsiteY64" fmla="*/ 2265202 h 38003002"/>
              <a:gd name="connsiteX65" fmla="*/ 1500198 w 36004601"/>
              <a:gd name="connsiteY65" fmla="*/ 1884202 h 38003002"/>
              <a:gd name="connsiteX66" fmla="*/ 2643198 w 36004601"/>
              <a:gd name="connsiteY66" fmla="*/ 2265202 h 38003002"/>
              <a:gd name="connsiteX67" fmla="*/ 1957398 w 36004601"/>
              <a:gd name="connsiteY67" fmla="*/ 1557352 h 38003002"/>
              <a:gd name="connsiteX68" fmla="*/ 492862 w 36004601"/>
              <a:gd name="connsiteY68" fmla="*/ 1501747 h 38003002"/>
              <a:gd name="connsiteX69" fmla="*/ 128598 w 36004601"/>
              <a:gd name="connsiteY69" fmla="*/ 1122202 h 38003002"/>
              <a:gd name="connsiteX70" fmla="*/ 762433 w 36004601"/>
              <a:gd name="connsiteY70" fmla="*/ 893449 h 38003002"/>
              <a:gd name="connsiteX71" fmla="*/ 1423998 w 36004601"/>
              <a:gd name="connsiteY71" fmla="*/ 969802 h 38003002"/>
              <a:gd name="connsiteX72" fmla="*/ 810440 w 36004601"/>
              <a:gd name="connsiteY72" fmla="*/ 556052 h 38003002"/>
              <a:gd name="connsiteX73" fmla="*/ 128598 w 36004601"/>
              <a:gd name="connsiteY73" fmla="*/ 588802 h 38003002"/>
              <a:gd name="connsiteX74" fmla="*/ 101284 w 36004601"/>
              <a:gd name="connsiteY74" fmla="*/ 175052 h 38003002"/>
              <a:gd name="connsiteX75" fmla="*/ 1195398 w 36004601"/>
              <a:gd name="connsiteY75" fmla="*/ 55402 h 38003002"/>
              <a:gd name="connsiteX76" fmla="*/ 3024198 w 36004601"/>
              <a:gd name="connsiteY76" fmla="*/ 1046002 h 38003002"/>
              <a:gd name="connsiteX77" fmla="*/ 4090998 w 36004601"/>
              <a:gd name="connsiteY77" fmla="*/ 1808002 h 38003002"/>
              <a:gd name="connsiteX78" fmla="*/ 9653598 w 36004601"/>
              <a:gd name="connsiteY78" fmla="*/ 2189002 h 38003002"/>
              <a:gd name="connsiteX79" fmla="*/ 13234998 w 36004601"/>
              <a:gd name="connsiteY79" fmla="*/ 3103402 h 38003002"/>
              <a:gd name="connsiteX80" fmla="*/ 14225598 w 36004601"/>
              <a:gd name="connsiteY80" fmla="*/ 3103402 h 38003002"/>
              <a:gd name="connsiteX81" fmla="*/ 16359198 w 36004601"/>
              <a:gd name="connsiteY81" fmla="*/ 3865402 h 38003002"/>
              <a:gd name="connsiteX82" fmla="*/ 18492798 w 36004601"/>
              <a:gd name="connsiteY82" fmla="*/ 3636802 h 38003002"/>
              <a:gd name="connsiteX83" fmla="*/ 20550198 w 36004601"/>
              <a:gd name="connsiteY83" fmla="*/ 5008402 h 38003002"/>
              <a:gd name="connsiteX84" fmla="*/ 21235998 w 36004601"/>
              <a:gd name="connsiteY84" fmla="*/ 5084602 h 38003002"/>
              <a:gd name="connsiteX85" fmla="*/ 22683798 w 36004601"/>
              <a:gd name="connsiteY85" fmla="*/ 5922802 h 38003002"/>
              <a:gd name="connsiteX86" fmla="*/ 22683798 w 36004601"/>
              <a:gd name="connsiteY86" fmla="*/ 5922802 h 38003002"/>
              <a:gd name="connsiteX0" fmla="*/ 22683798 w 36004601"/>
              <a:gd name="connsiteY0" fmla="*/ 5922802 h 38003002"/>
              <a:gd name="connsiteX1" fmla="*/ 25579398 w 36004601"/>
              <a:gd name="connsiteY1" fmla="*/ 4246402 h 38003002"/>
              <a:gd name="connsiteX2" fmla="*/ 27636798 w 36004601"/>
              <a:gd name="connsiteY2" fmla="*/ 5084602 h 38003002"/>
              <a:gd name="connsiteX3" fmla="*/ 26036598 w 36004601"/>
              <a:gd name="connsiteY3" fmla="*/ 9580402 h 38003002"/>
              <a:gd name="connsiteX4" fmla="*/ 26874798 w 36004601"/>
              <a:gd name="connsiteY4" fmla="*/ 11256802 h 38003002"/>
              <a:gd name="connsiteX5" fmla="*/ 26874798 w 36004601"/>
              <a:gd name="connsiteY5" fmla="*/ 12247402 h 38003002"/>
              <a:gd name="connsiteX6" fmla="*/ 27712998 w 36004601"/>
              <a:gd name="connsiteY6" fmla="*/ 14533402 h 38003002"/>
              <a:gd name="connsiteX7" fmla="*/ 28093998 w 36004601"/>
              <a:gd name="connsiteY7" fmla="*/ 15447802 h 38003002"/>
              <a:gd name="connsiteX8" fmla="*/ 29465598 w 36004601"/>
              <a:gd name="connsiteY8" fmla="*/ 16971802 h 38003002"/>
              <a:gd name="connsiteX9" fmla="*/ 30989598 w 36004601"/>
              <a:gd name="connsiteY9" fmla="*/ 20248402 h 38003002"/>
              <a:gd name="connsiteX10" fmla="*/ 32361198 w 36004601"/>
              <a:gd name="connsiteY10" fmla="*/ 21924802 h 38003002"/>
              <a:gd name="connsiteX11" fmla="*/ 35561598 w 36004601"/>
              <a:gd name="connsiteY11" fmla="*/ 22382002 h 38003002"/>
              <a:gd name="connsiteX12" fmla="*/ 35332998 w 36004601"/>
              <a:gd name="connsiteY12" fmla="*/ 23144002 h 38003002"/>
              <a:gd name="connsiteX13" fmla="*/ 32361198 w 36004601"/>
              <a:gd name="connsiteY13" fmla="*/ 22839202 h 38003002"/>
              <a:gd name="connsiteX14" fmla="*/ 33580398 w 36004601"/>
              <a:gd name="connsiteY14" fmla="*/ 23829802 h 38003002"/>
              <a:gd name="connsiteX15" fmla="*/ 33351798 w 36004601"/>
              <a:gd name="connsiteY15" fmla="*/ 24134602 h 38003002"/>
              <a:gd name="connsiteX16" fmla="*/ 32056398 w 36004601"/>
              <a:gd name="connsiteY16" fmla="*/ 23525002 h 38003002"/>
              <a:gd name="connsiteX17" fmla="*/ 30989598 w 36004601"/>
              <a:gd name="connsiteY17" fmla="*/ 23220202 h 38003002"/>
              <a:gd name="connsiteX18" fmla="*/ 23521998 w 36004601"/>
              <a:gd name="connsiteY18" fmla="*/ 14381002 h 38003002"/>
              <a:gd name="connsiteX19" fmla="*/ 22378998 w 36004601"/>
              <a:gd name="connsiteY19" fmla="*/ 14076202 h 38003002"/>
              <a:gd name="connsiteX20" fmla="*/ 19788198 w 36004601"/>
              <a:gd name="connsiteY20" fmla="*/ 14609602 h 38003002"/>
              <a:gd name="connsiteX21" fmla="*/ 18797598 w 36004601"/>
              <a:gd name="connsiteY21" fmla="*/ 16133602 h 38003002"/>
              <a:gd name="connsiteX22" fmla="*/ 19483398 w 36004601"/>
              <a:gd name="connsiteY22" fmla="*/ 17962402 h 38003002"/>
              <a:gd name="connsiteX23" fmla="*/ 19559598 w 36004601"/>
              <a:gd name="connsiteY23" fmla="*/ 21696202 h 38003002"/>
              <a:gd name="connsiteX24" fmla="*/ 20092998 w 36004601"/>
              <a:gd name="connsiteY24" fmla="*/ 22991602 h 38003002"/>
              <a:gd name="connsiteX25" fmla="*/ 18568998 w 36004601"/>
              <a:gd name="connsiteY25" fmla="*/ 29163802 h 38003002"/>
              <a:gd name="connsiteX26" fmla="*/ 18568998 w 36004601"/>
              <a:gd name="connsiteY26" fmla="*/ 29925802 h 38003002"/>
              <a:gd name="connsiteX27" fmla="*/ 17425998 w 36004601"/>
              <a:gd name="connsiteY27" fmla="*/ 32135602 h 38003002"/>
              <a:gd name="connsiteX28" fmla="*/ 18035598 w 36004601"/>
              <a:gd name="connsiteY28" fmla="*/ 32821402 h 38003002"/>
              <a:gd name="connsiteX29" fmla="*/ 17121198 w 36004601"/>
              <a:gd name="connsiteY29" fmla="*/ 34802602 h 38003002"/>
              <a:gd name="connsiteX30" fmla="*/ 18721398 w 36004601"/>
              <a:gd name="connsiteY30" fmla="*/ 37241002 h 38003002"/>
              <a:gd name="connsiteX31" fmla="*/ 17883198 w 36004601"/>
              <a:gd name="connsiteY31" fmla="*/ 37622002 h 38003002"/>
              <a:gd name="connsiteX32" fmla="*/ 17197398 w 36004601"/>
              <a:gd name="connsiteY32" fmla="*/ 38003002 h 38003002"/>
              <a:gd name="connsiteX33" fmla="*/ 16435398 w 36004601"/>
              <a:gd name="connsiteY33" fmla="*/ 37774402 h 38003002"/>
              <a:gd name="connsiteX34" fmla="*/ 16130598 w 36004601"/>
              <a:gd name="connsiteY34" fmla="*/ 37774402 h 38003002"/>
              <a:gd name="connsiteX35" fmla="*/ 15292398 w 36004601"/>
              <a:gd name="connsiteY35" fmla="*/ 36555202 h 38003002"/>
              <a:gd name="connsiteX36" fmla="*/ 14301798 w 36004601"/>
              <a:gd name="connsiteY36" fmla="*/ 36479002 h 38003002"/>
              <a:gd name="connsiteX37" fmla="*/ 14073198 w 36004601"/>
              <a:gd name="connsiteY37" fmla="*/ 35945602 h 38003002"/>
              <a:gd name="connsiteX38" fmla="*/ 14606598 w 36004601"/>
              <a:gd name="connsiteY38" fmla="*/ 34269202 h 38003002"/>
              <a:gd name="connsiteX39" fmla="*/ 13996998 w 36004601"/>
              <a:gd name="connsiteY39" fmla="*/ 33735802 h 38003002"/>
              <a:gd name="connsiteX40" fmla="*/ 14911398 w 36004601"/>
              <a:gd name="connsiteY40" fmla="*/ 28706602 h 38003002"/>
              <a:gd name="connsiteX41" fmla="*/ 14758998 w 36004601"/>
              <a:gd name="connsiteY41" fmla="*/ 28097002 h 38003002"/>
              <a:gd name="connsiteX42" fmla="*/ 15063798 w 36004601"/>
              <a:gd name="connsiteY42" fmla="*/ 25506202 h 38003002"/>
              <a:gd name="connsiteX43" fmla="*/ 14454198 w 36004601"/>
              <a:gd name="connsiteY43" fmla="*/ 27487402 h 38003002"/>
              <a:gd name="connsiteX44" fmla="*/ 13844598 w 36004601"/>
              <a:gd name="connsiteY44" fmla="*/ 28630402 h 38003002"/>
              <a:gd name="connsiteX45" fmla="*/ 14073198 w 36004601"/>
              <a:gd name="connsiteY45" fmla="*/ 30078202 h 38003002"/>
              <a:gd name="connsiteX46" fmla="*/ 14073198 w 36004601"/>
              <a:gd name="connsiteY46" fmla="*/ 30611602 h 38003002"/>
              <a:gd name="connsiteX47" fmla="*/ 13006398 w 36004601"/>
              <a:gd name="connsiteY47" fmla="*/ 30992602 h 38003002"/>
              <a:gd name="connsiteX48" fmla="*/ 12244398 w 36004601"/>
              <a:gd name="connsiteY48" fmla="*/ 30840202 h 38003002"/>
              <a:gd name="connsiteX49" fmla="*/ 10720398 w 36004601"/>
              <a:gd name="connsiteY49" fmla="*/ 29392402 h 38003002"/>
              <a:gd name="connsiteX50" fmla="*/ 11101398 w 36004601"/>
              <a:gd name="connsiteY50" fmla="*/ 29011402 h 38003002"/>
              <a:gd name="connsiteX51" fmla="*/ 10567998 w 36004601"/>
              <a:gd name="connsiteY51" fmla="*/ 28478002 h 38003002"/>
              <a:gd name="connsiteX52" fmla="*/ 11482398 w 36004601"/>
              <a:gd name="connsiteY52" fmla="*/ 25430002 h 38003002"/>
              <a:gd name="connsiteX53" fmla="*/ 12091998 w 36004601"/>
              <a:gd name="connsiteY53" fmla="*/ 24972802 h 38003002"/>
              <a:gd name="connsiteX54" fmla="*/ 12091998 w 36004601"/>
              <a:gd name="connsiteY54" fmla="*/ 23982202 h 38003002"/>
              <a:gd name="connsiteX55" fmla="*/ 13387398 w 36004601"/>
              <a:gd name="connsiteY55" fmla="*/ 19105402 h 38003002"/>
              <a:gd name="connsiteX56" fmla="*/ 10110798 w 36004601"/>
              <a:gd name="connsiteY56" fmla="*/ 14685802 h 38003002"/>
              <a:gd name="connsiteX57" fmla="*/ 9882198 w 36004601"/>
              <a:gd name="connsiteY57" fmla="*/ 12857002 h 38003002"/>
              <a:gd name="connsiteX58" fmla="*/ 10644198 w 36004601"/>
              <a:gd name="connsiteY58" fmla="*/ 11866402 h 38003002"/>
              <a:gd name="connsiteX59" fmla="*/ 10567998 w 36004601"/>
              <a:gd name="connsiteY59" fmla="*/ 10266202 h 38003002"/>
              <a:gd name="connsiteX60" fmla="*/ 14454198 w 36004601"/>
              <a:gd name="connsiteY60" fmla="*/ 7446802 h 38003002"/>
              <a:gd name="connsiteX61" fmla="*/ 13311198 w 36004601"/>
              <a:gd name="connsiteY61" fmla="*/ 6837202 h 38003002"/>
              <a:gd name="connsiteX62" fmla="*/ 10567998 w 36004601"/>
              <a:gd name="connsiteY62" fmla="*/ 5541802 h 38003002"/>
              <a:gd name="connsiteX63" fmla="*/ 6224598 w 36004601"/>
              <a:gd name="connsiteY63" fmla="*/ 4246402 h 38003002"/>
              <a:gd name="connsiteX64" fmla="*/ 1347798 w 36004601"/>
              <a:gd name="connsiteY64" fmla="*/ 2265202 h 38003002"/>
              <a:gd name="connsiteX65" fmla="*/ 1455269 w 36004601"/>
              <a:gd name="connsiteY65" fmla="*/ 1710403 h 38003002"/>
              <a:gd name="connsiteX66" fmla="*/ 2643198 w 36004601"/>
              <a:gd name="connsiteY66" fmla="*/ 2265202 h 38003002"/>
              <a:gd name="connsiteX67" fmla="*/ 1957398 w 36004601"/>
              <a:gd name="connsiteY67" fmla="*/ 1557352 h 38003002"/>
              <a:gd name="connsiteX68" fmla="*/ 492862 w 36004601"/>
              <a:gd name="connsiteY68" fmla="*/ 1501747 h 38003002"/>
              <a:gd name="connsiteX69" fmla="*/ 128598 w 36004601"/>
              <a:gd name="connsiteY69" fmla="*/ 1122202 h 38003002"/>
              <a:gd name="connsiteX70" fmla="*/ 762433 w 36004601"/>
              <a:gd name="connsiteY70" fmla="*/ 893449 h 38003002"/>
              <a:gd name="connsiteX71" fmla="*/ 1423998 w 36004601"/>
              <a:gd name="connsiteY71" fmla="*/ 969802 h 38003002"/>
              <a:gd name="connsiteX72" fmla="*/ 810440 w 36004601"/>
              <a:gd name="connsiteY72" fmla="*/ 556052 h 38003002"/>
              <a:gd name="connsiteX73" fmla="*/ 128598 w 36004601"/>
              <a:gd name="connsiteY73" fmla="*/ 588802 h 38003002"/>
              <a:gd name="connsiteX74" fmla="*/ 101284 w 36004601"/>
              <a:gd name="connsiteY74" fmla="*/ 175052 h 38003002"/>
              <a:gd name="connsiteX75" fmla="*/ 1195398 w 36004601"/>
              <a:gd name="connsiteY75" fmla="*/ 55402 h 38003002"/>
              <a:gd name="connsiteX76" fmla="*/ 3024198 w 36004601"/>
              <a:gd name="connsiteY76" fmla="*/ 1046002 h 38003002"/>
              <a:gd name="connsiteX77" fmla="*/ 4090998 w 36004601"/>
              <a:gd name="connsiteY77" fmla="*/ 1808002 h 38003002"/>
              <a:gd name="connsiteX78" fmla="*/ 9653598 w 36004601"/>
              <a:gd name="connsiteY78" fmla="*/ 2189002 h 38003002"/>
              <a:gd name="connsiteX79" fmla="*/ 13234998 w 36004601"/>
              <a:gd name="connsiteY79" fmla="*/ 3103402 h 38003002"/>
              <a:gd name="connsiteX80" fmla="*/ 14225598 w 36004601"/>
              <a:gd name="connsiteY80" fmla="*/ 3103402 h 38003002"/>
              <a:gd name="connsiteX81" fmla="*/ 16359198 w 36004601"/>
              <a:gd name="connsiteY81" fmla="*/ 3865402 h 38003002"/>
              <a:gd name="connsiteX82" fmla="*/ 18492798 w 36004601"/>
              <a:gd name="connsiteY82" fmla="*/ 3636802 h 38003002"/>
              <a:gd name="connsiteX83" fmla="*/ 20550198 w 36004601"/>
              <a:gd name="connsiteY83" fmla="*/ 5008402 h 38003002"/>
              <a:gd name="connsiteX84" fmla="*/ 21235998 w 36004601"/>
              <a:gd name="connsiteY84" fmla="*/ 5084602 h 38003002"/>
              <a:gd name="connsiteX85" fmla="*/ 22683798 w 36004601"/>
              <a:gd name="connsiteY85" fmla="*/ 5922802 h 38003002"/>
              <a:gd name="connsiteX86" fmla="*/ 22683798 w 36004601"/>
              <a:gd name="connsiteY86" fmla="*/ 5922802 h 38003002"/>
              <a:gd name="connsiteX0" fmla="*/ 22683798 w 36004601"/>
              <a:gd name="connsiteY0" fmla="*/ 5922802 h 38003002"/>
              <a:gd name="connsiteX1" fmla="*/ 25579398 w 36004601"/>
              <a:gd name="connsiteY1" fmla="*/ 4246402 h 38003002"/>
              <a:gd name="connsiteX2" fmla="*/ 27636798 w 36004601"/>
              <a:gd name="connsiteY2" fmla="*/ 5084602 h 38003002"/>
              <a:gd name="connsiteX3" fmla="*/ 26036598 w 36004601"/>
              <a:gd name="connsiteY3" fmla="*/ 9580402 h 38003002"/>
              <a:gd name="connsiteX4" fmla="*/ 26874798 w 36004601"/>
              <a:gd name="connsiteY4" fmla="*/ 11256802 h 38003002"/>
              <a:gd name="connsiteX5" fmla="*/ 26874798 w 36004601"/>
              <a:gd name="connsiteY5" fmla="*/ 12247402 h 38003002"/>
              <a:gd name="connsiteX6" fmla="*/ 27712998 w 36004601"/>
              <a:gd name="connsiteY6" fmla="*/ 14533402 h 38003002"/>
              <a:gd name="connsiteX7" fmla="*/ 28093998 w 36004601"/>
              <a:gd name="connsiteY7" fmla="*/ 15447802 h 38003002"/>
              <a:gd name="connsiteX8" fmla="*/ 29465598 w 36004601"/>
              <a:gd name="connsiteY8" fmla="*/ 16971802 h 38003002"/>
              <a:gd name="connsiteX9" fmla="*/ 30989598 w 36004601"/>
              <a:gd name="connsiteY9" fmla="*/ 20248402 h 38003002"/>
              <a:gd name="connsiteX10" fmla="*/ 32361198 w 36004601"/>
              <a:gd name="connsiteY10" fmla="*/ 21924802 h 38003002"/>
              <a:gd name="connsiteX11" fmla="*/ 35561598 w 36004601"/>
              <a:gd name="connsiteY11" fmla="*/ 22382002 h 38003002"/>
              <a:gd name="connsiteX12" fmla="*/ 35332998 w 36004601"/>
              <a:gd name="connsiteY12" fmla="*/ 23144002 h 38003002"/>
              <a:gd name="connsiteX13" fmla="*/ 32361198 w 36004601"/>
              <a:gd name="connsiteY13" fmla="*/ 22839202 h 38003002"/>
              <a:gd name="connsiteX14" fmla="*/ 33580398 w 36004601"/>
              <a:gd name="connsiteY14" fmla="*/ 23829802 h 38003002"/>
              <a:gd name="connsiteX15" fmla="*/ 33351798 w 36004601"/>
              <a:gd name="connsiteY15" fmla="*/ 24134602 h 38003002"/>
              <a:gd name="connsiteX16" fmla="*/ 32056398 w 36004601"/>
              <a:gd name="connsiteY16" fmla="*/ 23525002 h 38003002"/>
              <a:gd name="connsiteX17" fmla="*/ 30989598 w 36004601"/>
              <a:gd name="connsiteY17" fmla="*/ 23220202 h 38003002"/>
              <a:gd name="connsiteX18" fmla="*/ 23521998 w 36004601"/>
              <a:gd name="connsiteY18" fmla="*/ 14381002 h 38003002"/>
              <a:gd name="connsiteX19" fmla="*/ 22378998 w 36004601"/>
              <a:gd name="connsiteY19" fmla="*/ 14076202 h 38003002"/>
              <a:gd name="connsiteX20" fmla="*/ 19788198 w 36004601"/>
              <a:gd name="connsiteY20" fmla="*/ 14609602 h 38003002"/>
              <a:gd name="connsiteX21" fmla="*/ 18797598 w 36004601"/>
              <a:gd name="connsiteY21" fmla="*/ 16133602 h 38003002"/>
              <a:gd name="connsiteX22" fmla="*/ 19483398 w 36004601"/>
              <a:gd name="connsiteY22" fmla="*/ 17962402 h 38003002"/>
              <a:gd name="connsiteX23" fmla="*/ 19559598 w 36004601"/>
              <a:gd name="connsiteY23" fmla="*/ 21696202 h 38003002"/>
              <a:gd name="connsiteX24" fmla="*/ 20092998 w 36004601"/>
              <a:gd name="connsiteY24" fmla="*/ 22991602 h 38003002"/>
              <a:gd name="connsiteX25" fmla="*/ 18568998 w 36004601"/>
              <a:gd name="connsiteY25" fmla="*/ 29163802 h 38003002"/>
              <a:gd name="connsiteX26" fmla="*/ 18568998 w 36004601"/>
              <a:gd name="connsiteY26" fmla="*/ 29925802 h 38003002"/>
              <a:gd name="connsiteX27" fmla="*/ 17425998 w 36004601"/>
              <a:gd name="connsiteY27" fmla="*/ 32135602 h 38003002"/>
              <a:gd name="connsiteX28" fmla="*/ 18035598 w 36004601"/>
              <a:gd name="connsiteY28" fmla="*/ 32821402 h 38003002"/>
              <a:gd name="connsiteX29" fmla="*/ 17121198 w 36004601"/>
              <a:gd name="connsiteY29" fmla="*/ 34802602 h 38003002"/>
              <a:gd name="connsiteX30" fmla="*/ 18721398 w 36004601"/>
              <a:gd name="connsiteY30" fmla="*/ 37241002 h 38003002"/>
              <a:gd name="connsiteX31" fmla="*/ 17883198 w 36004601"/>
              <a:gd name="connsiteY31" fmla="*/ 37622002 h 38003002"/>
              <a:gd name="connsiteX32" fmla="*/ 17197398 w 36004601"/>
              <a:gd name="connsiteY32" fmla="*/ 38003002 h 38003002"/>
              <a:gd name="connsiteX33" fmla="*/ 16435398 w 36004601"/>
              <a:gd name="connsiteY33" fmla="*/ 37774402 h 38003002"/>
              <a:gd name="connsiteX34" fmla="*/ 16130598 w 36004601"/>
              <a:gd name="connsiteY34" fmla="*/ 37774402 h 38003002"/>
              <a:gd name="connsiteX35" fmla="*/ 15292398 w 36004601"/>
              <a:gd name="connsiteY35" fmla="*/ 36555202 h 38003002"/>
              <a:gd name="connsiteX36" fmla="*/ 14301798 w 36004601"/>
              <a:gd name="connsiteY36" fmla="*/ 36479002 h 38003002"/>
              <a:gd name="connsiteX37" fmla="*/ 14073198 w 36004601"/>
              <a:gd name="connsiteY37" fmla="*/ 35945602 h 38003002"/>
              <a:gd name="connsiteX38" fmla="*/ 14606598 w 36004601"/>
              <a:gd name="connsiteY38" fmla="*/ 34269202 h 38003002"/>
              <a:gd name="connsiteX39" fmla="*/ 13996998 w 36004601"/>
              <a:gd name="connsiteY39" fmla="*/ 33735802 h 38003002"/>
              <a:gd name="connsiteX40" fmla="*/ 14911398 w 36004601"/>
              <a:gd name="connsiteY40" fmla="*/ 28706602 h 38003002"/>
              <a:gd name="connsiteX41" fmla="*/ 14758998 w 36004601"/>
              <a:gd name="connsiteY41" fmla="*/ 28097002 h 38003002"/>
              <a:gd name="connsiteX42" fmla="*/ 15063798 w 36004601"/>
              <a:gd name="connsiteY42" fmla="*/ 25506202 h 38003002"/>
              <a:gd name="connsiteX43" fmla="*/ 14454198 w 36004601"/>
              <a:gd name="connsiteY43" fmla="*/ 27487402 h 38003002"/>
              <a:gd name="connsiteX44" fmla="*/ 13844598 w 36004601"/>
              <a:gd name="connsiteY44" fmla="*/ 28630402 h 38003002"/>
              <a:gd name="connsiteX45" fmla="*/ 14073198 w 36004601"/>
              <a:gd name="connsiteY45" fmla="*/ 30078202 h 38003002"/>
              <a:gd name="connsiteX46" fmla="*/ 14073198 w 36004601"/>
              <a:gd name="connsiteY46" fmla="*/ 30611602 h 38003002"/>
              <a:gd name="connsiteX47" fmla="*/ 13006398 w 36004601"/>
              <a:gd name="connsiteY47" fmla="*/ 30992602 h 38003002"/>
              <a:gd name="connsiteX48" fmla="*/ 12244398 w 36004601"/>
              <a:gd name="connsiteY48" fmla="*/ 30840202 h 38003002"/>
              <a:gd name="connsiteX49" fmla="*/ 10720398 w 36004601"/>
              <a:gd name="connsiteY49" fmla="*/ 29392402 h 38003002"/>
              <a:gd name="connsiteX50" fmla="*/ 11101398 w 36004601"/>
              <a:gd name="connsiteY50" fmla="*/ 29011402 h 38003002"/>
              <a:gd name="connsiteX51" fmla="*/ 10567998 w 36004601"/>
              <a:gd name="connsiteY51" fmla="*/ 28478002 h 38003002"/>
              <a:gd name="connsiteX52" fmla="*/ 11482398 w 36004601"/>
              <a:gd name="connsiteY52" fmla="*/ 25430002 h 38003002"/>
              <a:gd name="connsiteX53" fmla="*/ 12091998 w 36004601"/>
              <a:gd name="connsiteY53" fmla="*/ 24972802 h 38003002"/>
              <a:gd name="connsiteX54" fmla="*/ 12091998 w 36004601"/>
              <a:gd name="connsiteY54" fmla="*/ 23982202 h 38003002"/>
              <a:gd name="connsiteX55" fmla="*/ 13387398 w 36004601"/>
              <a:gd name="connsiteY55" fmla="*/ 19105402 h 38003002"/>
              <a:gd name="connsiteX56" fmla="*/ 10110798 w 36004601"/>
              <a:gd name="connsiteY56" fmla="*/ 14685802 h 38003002"/>
              <a:gd name="connsiteX57" fmla="*/ 9882198 w 36004601"/>
              <a:gd name="connsiteY57" fmla="*/ 12857002 h 38003002"/>
              <a:gd name="connsiteX58" fmla="*/ 10644198 w 36004601"/>
              <a:gd name="connsiteY58" fmla="*/ 11866402 h 38003002"/>
              <a:gd name="connsiteX59" fmla="*/ 10567998 w 36004601"/>
              <a:gd name="connsiteY59" fmla="*/ 10266202 h 38003002"/>
              <a:gd name="connsiteX60" fmla="*/ 14454198 w 36004601"/>
              <a:gd name="connsiteY60" fmla="*/ 7446802 h 38003002"/>
              <a:gd name="connsiteX61" fmla="*/ 13311198 w 36004601"/>
              <a:gd name="connsiteY61" fmla="*/ 6837202 h 38003002"/>
              <a:gd name="connsiteX62" fmla="*/ 10567998 w 36004601"/>
              <a:gd name="connsiteY62" fmla="*/ 5541802 h 38003002"/>
              <a:gd name="connsiteX63" fmla="*/ 6224598 w 36004601"/>
              <a:gd name="connsiteY63" fmla="*/ 4246402 h 38003002"/>
              <a:gd name="connsiteX64" fmla="*/ 1213013 w 36004601"/>
              <a:gd name="connsiteY64" fmla="*/ 2525901 h 38003002"/>
              <a:gd name="connsiteX65" fmla="*/ 1455269 w 36004601"/>
              <a:gd name="connsiteY65" fmla="*/ 1710403 h 38003002"/>
              <a:gd name="connsiteX66" fmla="*/ 2643198 w 36004601"/>
              <a:gd name="connsiteY66" fmla="*/ 2265202 h 38003002"/>
              <a:gd name="connsiteX67" fmla="*/ 1957398 w 36004601"/>
              <a:gd name="connsiteY67" fmla="*/ 1557352 h 38003002"/>
              <a:gd name="connsiteX68" fmla="*/ 492862 w 36004601"/>
              <a:gd name="connsiteY68" fmla="*/ 1501747 h 38003002"/>
              <a:gd name="connsiteX69" fmla="*/ 128598 w 36004601"/>
              <a:gd name="connsiteY69" fmla="*/ 1122202 h 38003002"/>
              <a:gd name="connsiteX70" fmla="*/ 762433 w 36004601"/>
              <a:gd name="connsiteY70" fmla="*/ 893449 h 38003002"/>
              <a:gd name="connsiteX71" fmla="*/ 1423998 w 36004601"/>
              <a:gd name="connsiteY71" fmla="*/ 969802 h 38003002"/>
              <a:gd name="connsiteX72" fmla="*/ 810440 w 36004601"/>
              <a:gd name="connsiteY72" fmla="*/ 556052 h 38003002"/>
              <a:gd name="connsiteX73" fmla="*/ 128598 w 36004601"/>
              <a:gd name="connsiteY73" fmla="*/ 588802 h 38003002"/>
              <a:gd name="connsiteX74" fmla="*/ 101284 w 36004601"/>
              <a:gd name="connsiteY74" fmla="*/ 175052 h 38003002"/>
              <a:gd name="connsiteX75" fmla="*/ 1195398 w 36004601"/>
              <a:gd name="connsiteY75" fmla="*/ 55402 h 38003002"/>
              <a:gd name="connsiteX76" fmla="*/ 3024198 w 36004601"/>
              <a:gd name="connsiteY76" fmla="*/ 1046002 h 38003002"/>
              <a:gd name="connsiteX77" fmla="*/ 4090998 w 36004601"/>
              <a:gd name="connsiteY77" fmla="*/ 1808002 h 38003002"/>
              <a:gd name="connsiteX78" fmla="*/ 9653598 w 36004601"/>
              <a:gd name="connsiteY78" fmla="*/ 2189002 h 38003002"/>
              <a:gd name="connsiteX79" fmla="*/ 13234998 w 36004601"/>
              <a:gd name="connsiteY79" fmla="*/ 3103402 h 38003002"/>
              <a:gd name="connsiteX80" fmla="*/ 14225598 w 36004601"/>
              <a:gd name="connsiteY80" fmla="*/ 3103402 h 38003002"/>
              <a:gd name="connsiteX81" fmla="*/ 16359198 w 36004601"/>
              <a:gd name="connsiteY81" fmla="*/ 3865402 h 38003002"/>
              <a:gd name="connsiteX82" fmla="*/ 18492798 w 36004601"/>
              <a:gd name="connsiteY82" fmla="*/ 3636802 h 38003002"/>
              <a:gd name="connsiteX83" fmla="*/ 20550198 w 36004601"/>
              <a:gd name="connsiteY83" fmla="*/ 5008402 h 38003002"/>
              <a:gd name="connsiteX84" fmla="*/ 21235998 w 36004601"/>
              <a:gd name="connsiteY84" fmla="*/ 5084602 h 38003002"/>
              <a:gd name="connsiteX85" fmla="*/ 22683798 w 36004601"/>
              <a:gd name="connsiteY85" fmla="*/ 5922802 h 38003002"/>
              <a:gd name="connsiteX86" fmla="*/ 22683798 w 36004601"/>
              <a:gd name="connsiteY86" fmla="*/ 5922802 h 38003002"/>
              <a:gd name="connsiteX0" fmla="*/ 22683798 w 36004601"/>
              <a:gd name="connsiteY0" fmla="*/ 5922802 h 38003002"/>
              <a:gd name="connsiteX1" fmla="*/ 25579398 w 36004601"/>
              <a:gd name="connsiteY1" fmla="*/ 4246402 h 38003002"/>
              <a:gd name="connsiteX2" fmla="*/ 27636798 w 36004601"/>
              <a:gd name="connsiteY2" fmla="*/ 5084602 h 38003002"/>
              <a:gd name="connsiteX3" fmla="*/ 26036598 w 36004601"/>
              <a:gd name="connsiteY3" fmla="*/ 9580402 h 38003002"/>
              <a:gd name="connsiteX4" fmla="*/ 26874798 w 36004601"/>
              <a:gd name="connsiteY4" fmla="*/ 11256802 h 38003002"/>
              <a:gd name="connsiteX5" fmla="*/ 26874798 w 36004601"/>
              <a:gd name="connsiteY5" fmla="*/ 12247402 h 38003002"/>
              <a:gd name="connsiteX6" fmla="*/ 27712998 w 36004601"/>
              <a:gd name="connsiteY6" fmla="*/ 14533402 h 38003002"/>
              <a:gd name="connsiteX7" fmla="*/ 28093998 w 36004601"/>
              <a:gd name="connsiteY7" fmla="*/ 15447802 h 38003002"/>
              <a:gd name="connsiteX8" fmla="*/ 29465598 w 36004601"/>
              <a:gd name="connsiteY8" fmla="*/ 16971802 h 38003002"/>
              <a:gd name="connsiteX9" fmla="*/ 30989598 w 36004601"/>
              <a:gd name="connsiteY9" fmla="*/ 20248402 h 38003002"/>
              <a:gd name="connsiteX10" fmla="*/ 32361198 w 36004601"/>
              <a:gd name="connsiteY10" fmla="*/ 21924802 h 38003002"/>
              <a:gd name="connsiteX11" fmla="*/ 35561598 w 36004601"/>
              <a:gd name="connsiteY11" fmla="*/ 22382002 h 38003002"/>
              <a:gd name="connsiteX12" fmla="*/ 35332998 w 36004601"/>
              <a:gd name="connsiteY12" fmla="*/ 23144002 h 38003002"/>
              <a:gd name="connsiteX13" fmla="*/ 32361198 w 36004601"/>
              <a:gd name="connsiteY13" fmla="*/ 22839202 h 38003002"/>
              <a:gd name="connsiteX14" fmla="*/ 33580398 w 36004601"/>
              <a:gd name="connsiteY14" fmla="*/ 23829802 h 38003002"/>
              <a:gd name="connsiteX15" fmla="*/ 33351798 w 36004601"/>
              <a:gd name="connsiteY15" fmla="*/ 24134602 h 38003002"/>
              <a:gd name="connsiteX16" fmla="*/ 32056398 w 36004601"/>
              <a:gd name="connsiteY16" fmla="*/ 23525002 h 38003002"/>
              <a:gd name="connsiteX17" fmla="*/ 30989598 w 36004601"/>
              <a:gd name="connsiteY17" fmla="*/ 23220202 h 38003002"/>
              <a:gd name="connsiteX18" fmla="*/ 23521998 w 36004601"/>
              <a:gd name="connsiteY18" fmla="*/ 14381002 h 38003002"/>
              <a:gd name="connsiteX19" fmla="*/ 22378998 w 36004601"/>
              <a:gd name="connsiteY19" fmla="*/ 14076202 h 38003002"/>
              <a:gd name="connsiteX20" fmla="*/ 19788198 w 36004601"/>
              <a:gd name="connsiteY20" fmla="*/ 14609602 h 38003002"/>
              <a:gd name="connsiteX21" fmla="*/ 18797598 w 36004601"/>
              <a:gd name="connsiteY21" fmla="*/ 16133602 h 38003002"/>
              <a:gd name="connsiteX22" fmla="*/ 19483398 w 36004601"/>
              <a:gd name="connsiteY22" fmla="*/ 17962402 h 38003002"/>
              <a:gd name="connsiteX23" fmla="*/ 19559598 w 36004601"/>
              <a:gd name="connsiteY23" fmla="*/ 21696202 h 38003002"/>
              <a:gd name="connsiteX24" fmla="*/ 20092998 w 36004601"/>
              <a:gd name="connsiteY24" fmla="*/ 22991602 h 38003002"/>
              <a:gd name="connsiteX25" fmla="*/ 18568998 w 36004601"/>
              <a:gd name="connsiteY25" fmla="*/ 29163802 h 38003002"/>
              <a:gd name="connsiteX26" fmla="*/ 18568998 w 36004601"/>
              <a:gd name="connsiteY26" fmla="*/ 29925802 h 38003002"/>
              <a:gd name="connsiteX27" fmla="*/ 17425998 w 36004601"/>
              <a:gd name="connsiteY27" fmla="*/ 32135602 h 38003002"/>
              <a:gd name="connsiteX28" fmla="*/ 18035598 w 36004601"/>
              <a:gd name="connsiteY28" fmla="*/ 32821402 h 38003002"/>
              <a:gd name="connsiteX29" fmla="*/ 17121198 w 36004601"/>
              <a:gd name="connsiteY29" fmla="*/ 34802602 h 38003002"/>
              <a:gd name="connsiteX30" fmla="*/ 18721398 w 36004601"/>
              <a:gd name="connsiteY30" fmla="*/ 37241002 h 38003002"/>
              <a:gd name="connsiteX31" fmla="*/ 17883198 w 36004601"/>
              <a:gd name="connsiteY31" fmla="*/ 37622002 h 38003002"/>
              <a:gd name="connsiteX32" fmla="*/ 17197398 w 36004601"/>
              <a:gd name="connsiteY32" fmla="*/ 38003002 h 38003002"/>
              <a:gd name="connsiteX33" fmla="*/ 16435398 w 36004601"/>
              <a:gd name="connsiteY33" fmla="*/ 37774402 h 38003002"/>
              <a:gd name="connsiteX34" fmla="*/ 16130598 w 36004601"/>
              <a:gd name="connsiteY34" fmla="*/ 37774402 h 38003002"/>
              <a:gd name="connsiteX35" fmla="*/ 15292398 w 36004601"/>
              <a:gd name="connsiteY35" fmla="*/ 36555202 h 38003002"/>
              <a:gd name="connsiteX36" fmla="*/ 14301798 w 36004601"/>
              <a:gd name="connsiteY36" fmla="*/ 36479002 h 38003002"/>
              <a:gd name="connsiteX37" fmla="*/ 14073198 w 36004601"/>
              <a:gd name="connsiteY37" fmla="*/ 35945602 h 38003002"/>
              <a:gd name="connsiteX38" fmla="*/ 14606598 w 36004601"/>
              <a:gd name="connsiteY38" fmla="*/ 34269202 h 38003002"/>
              <a:gd name="connsiteX39" fmla="*/ 13996998 w 36004601"/>
              <a:gd name="connsiteY39" fmla="*/ 33735802 h 38003002"/>
              <a:gd name="connsiteX40" fmla="*/ 14911398 w 36004601"/>
              <a:gd name="connsiteY40" fmla="*/ 28706602 h 38003002"/>
              <a:gd name="connsiteX41" fmla="*/ 14758998 w 36004601"/>
              <a:gd name="connsiteY41" fmla="*/ 28097002 h 38003002"/>
              <a:gd name="connsiteX42" fmla="*/ 15063798 w 36004601"/>
              <a:gd name="connsiteY42" fmla="*/ 25506202 h 38003002"/>
              <a:gd name="connsiteX43" fmla="*/ 14454198 w 36004601"/>
              <a:gd name="connsiteY43" fmla="*/ 27487402 h 38003002"/>
              <a:gd name="connsiteX44" fmla="*/ 13844598 w 36004601"/>
              <a:gd name="connsiteY44" fmla="*/ 28630402 h 38003002"/>
              <a:gd name="connsiteX45" fmla="*/ 14073198 w 36004601"/>
              <a:gd name="connsiteY45" fmla="*/ 30078202 h 38003002"/>
              <a:gd name="connsiteX46" fmla="*/ 14073198 w 36004601"/>
              <a:gd name="connsiteY46" fmla="*/ 30611602 h 38003002"/>
              <a:gd name="connsiteX47" fmla="*/ 13006398 w 36004601"/>
              <a:gd name="connsiteY47" fmla="*/ 30992602 h 38003002"/>
              <a:gd name="connsiteX48" fmla="*/ 12244398 w 36004601"/>
              <a:gd name="connsiteY48" fmla="*/ 30840202 h 38003002"/>
              <a:gd name="connsiteX49" fmla="*/ 10720398 w 36004601"/>
              <a:gd name="connsiteY49" fmla="*/ 29392402 h 38003002"/>
              <a:gd name="connsiteX50" fmla="*/ 11101398 w 36004601"/>
              <a:gd name="connsiteY50" fmla="*/ 29011402 h 38003002"/>
              <a:gd name="connsiteX51" fmla="*/ 10567998 w 36004601"/>
              <a:gd name="connsiteY51" fmla="*/ 28478002 h 38003002"/>
              <a:gd name="connsiteX52" fmla="*/ 11482398 w 36004601"/>
              <a:gd name="connsiteY52" fmla="*/ 25430002 h 38003002"/>
              <a:gd name="connsiteX53" fmla="*/ 12091998 w 36004601"/>
              <a:gd name="connsiteY53" fmla="*/ 24972802 h 38003002"/>
              <a:gd name="connsiteX54" fmla="*/ 12091998 w 36004601"/>
              <a:gd name="connsiteY54" fmla="*/ 23982202 h 38003002"/>
              <a:gd name="connsiteX55" fmla="*/ 13387398 w 36004601"/>
              <a:gd name="connsiteY55" fmla="*/ 19105402 h 38003002"/>
              <a:gd name="connsiteX56" fmla="*/ 10110798 w 36004601"/>
              <a:gd name="connsiteY56" fmla="*/ 14685802 h 38003002"/>
              <a:gd name="connsiteX57" fmla="*/ 9882198 w 36004601"/>
              <a:gd name="connsiteY57" fmla="*/ 12857002 h 38003002"/>
              <a:gd name="connsiteX58" fmla="*/ 10644198 w 36004601"/>
              <a:gd name="connsiteY58" fmla="*/ 11866402 h 38003002"/>
              <a:gd name="connsiteX59" fmla="*/ 10567998 w 36004601"/>
              <a:gd name="connsiteY59" fmla="*/ 10266202 h 38003002"/>
              <a:gd name="connsiteX60" fmla="*/ 14454198 w 36004601"/>
              <a:gd name="connsiteY60" fmla="*/ 7446802 h 38003002"/>
              <a:gd name="connsiteX61" fmla="*/ 13311198 w 36004601"/>
              <a:gd name="connsiteY61" fmla="*/ 6837202 h 38003002"/>
              <a:gd name="connsiteX62" fmla="*/ 10567998 w 36004601"/>
              <a:gd name="connsiteY62" fmla="*/ 5541802 h 38003002"/>
              <a:gd name="connsiteX63" fmla="*/ 6224598 w 36004601"/>
              <a:gd name="connsiteY63" fmla="*/ 4246402 h 38003002"/>
              <a:gd name="connsiteX64" fmla="*/ 1213013 w 36004601"/>
              <a:gd name="connsiteY64" fmla="*/ 2525901 h 38003002"/>
              <a:gd name="connsiteX65" fmla="*/ 1455269 w 36004601"/>
              <a:gd name="connsiteY65" fmla="*/ 1710403 h 38003002"/>
              <a:gd name="connsiteX66" fmla="*/ 2643198 w 36004601"/>
              <a:gd name="connsiteY66" fmla="*/ 2265202 h 38003002"/>
              <a:gd name="connsiteX67" fmla="*/ 1957398 w 36004601"/>
              <a:gd name="connsiteY67" fmla="*/ 1557352 h 38003002"/>
              <a:gd name="connsiteX68" fmla="*/ 492862 w 36004601"/>
              <a:gd name="connsiteY68" fmla="*/ 1501747 h 38003002"/>
              <a:gd name="connsiteX69" fmla="*/ 128598 w 36004601"/>
              <a:gd name="connsiteY69" fmla="*/ 1122202 h 38003002"/>
              <a:gd name="connsiteX70" fmla="*/ 762433 w 36004601"/>
              <a:gd name="connsiteY70" fmla="*/ 893449 h 38003002"/>
              <a:gd name="connsiteX71" fmla="*/ 1423998 w 36004601"/>
              <a:gd name="connsiteY71" fmla="*/ 969802 h 38003002"/>
              <a:gd name="connsiteX72" fmla="*/ 810440 w 36004601"/>
              <a:gd name="connsiteY72" fmla="*/ 556052 h 38003002"/>
              <a:gd name="connsiteX73" fmla="*/ 128598 w 36004601"/>
              <a:gd name="connsiteY73" fmla="*/ 588802 h 38003002"/>
              <a:gd name="connsiteX74" fmla="*/ 101284 w 36004601"/>
              <a:gd name="connsiteY74" fmla="*/ 175052 h 38003002"/>
              <a:gd name="connsiteX75" fmla="*/ 1195398 w 36004601"/>
              <a:gd name="connsiteY75" fmla="*/ 55402 h 38003002"/>
              <a:gd name="connsiteX76" fmla="*/ 3024198 w 36004601"/>
              <a:gd name="connsiteY76" fmla="*/ 1046002 h 38003002"/>
              <a:gd name="connsiteX77" fmla="*/ 4090998 w 36004601"/>
              <a:gd name="connsiteY77" fmla="*/ 1808002 h 38003002"/>
              <a:gd name="connsiteX78" fmla="*/ 9653598 w 36004601"/>
              <a:gd name="connsiteY78" fmla="*/ 2189002 h 38003002"/>
              <a:gd name="connsiteX79" fmla="*/ 13234998 w 36004601"/>
              <a:gd name="connsiteY79" fmla="*/ 3103402 h 38003002"/>
              <a:gd name="connsiteX80" fmla="*/ 14225598 w 36004601"/>
              <a:gd name="connsiteY80" fmla="*/ 3103402 h 38003002"/>
              <a:gd name="connsiteX81" fmla="*/ 16359198 w 36004601"/>
              <a:gd name="connsiteY81" fmla="*/ 3865402 h 38003002"/>
              <a:gd name="connsiteX82" fmla="*/ 18492798 w 36004601"/>
              <a:gd name="connsiteY82" fmla="*/ 3636802 h 38003002"/>
              <a:gd name="connsiteX83" fmla="*/ 20550198 w 36004601"/>
              <a:gd name="connsiteY83" fmla="*/ 5008402 h 38003002"/>
              <a:gd name="connsiteX84" fmla="*/ 21235998 w 36004601"/>
              <a:gd name="connsiteY84" fmla="*/ 5084602 h 38003002"/>
              <a:gd name="connsiteX85" fmla="*/ 22683798 w 36004601"/>
              <a:gd name="connsiteY85" fmla="*/ 5922802 h 38003002"/>
              <a:gd name="connsiteX86" fmla="*/ 22683798 w 36004601"/>
              <a:gd name="connsiteY86" fmla="*/ 5922802 h 38003002"/>
              <a:gd name="connsiteX0" fmla="*/ 22683798 w 36004601"/>
              <a:gd name="connsiteY0" fmla="*/ 5922802 h 38003002"/>
              <a:gd name="connsiteX1" fmla="*/ 25579398 w 36004601"/>
              <a:gd name="connsiteY1" fmla="*/ 4246402 h 38003002"/>
              <a:gd name="connsiteX2" fmla="*/ 27636798 w 36004601"/>
              <a:gd name="connsiteY2" fmla="*/ 5084602 h 38003002"/>
              <a:gd name="connsiteX3" fmla="*/ 26036598 w 36004601"/>
              <a:gd name="connsiteY3" fmla="*/ 9580402 h 38003002"/>
              <a:gd name="connsiteX4" fmla="*/ 26874798 w 36004601"/>
              <a:gd name="connsiteY4" fmla="*/ 11256802 h 38003002"/>
              <a:gd name="connsiteX5" fmla="*/ 26874798 w 36004601"/>
              <a:gd name="connsiteY5" fmla="*/ 12247402 h 38003002"/>
              <a:gd name="connsiteX6" fmla="*/ 27712998 w 36004601"/>
              <a:gd name="connsiteY6" fmla="*/ 14533402 h 38003002"/>
              <a:gd name="connsiteX7" fmla="*/ 28093998 w 36004601"/>
              <a:gd name="connsiteY7" fmla="*/ 15447802 h 38003002"/>
              <a:gd name="connsiteX8" fmla="*/ 29465598 w 36004601"/>
              <a:gd name="connsiteY8" fmla="*/ 16971802 h 38003002"/>
              <a:gd name="connsiteX9" fmla="*/ 30989598 w 36004601"/>
              <a:gd name="connsiteY9" fmla="*/ 20248402 h 38003002"/>
              <a:gd name="connsiteX10" fmla="*/ 32361198 w 36004601"/>
              <a:gd name="connsiteY10" fmla="*/ 21924802 h 38003002"/>
              <a:gd name="connsiteX11" fmla="*/ 35561598 w 36004601"/>
              <a:gd name="connsiteY11" fmla="*/ 22382002 h 38003002"/>
              <a:gd name="connsiteX12" fmla="*/ 35332998 w 36004601"/>
              <a:gd name="connsiteY12" fmla="*/ 23144002 h 38003002"/>
              <a:gd name="connsiteX13" fmla="*/ 32361198 w 36004601"/>
              <a:gd name="connsiteY13" fmla="*/ 22839202 h 38003002"/>
              <a:gd name="connsiteX14" fmla="*/ 33580398 w 36004601"/>
              <a:gd name="connsiteY14" fmla="*/ 23829802 h 38003002"/>
              <a:gd name="connsiteX15" fmla="*/ 33351798 w 36004601"/>
              <a:gd name="connsiteY15" fmla="*/ 24134602 h 38003002"/>
              <a:gd name="connsiteX16" fmla="*/ 32056398 w 36004601"/>
              <a:gd name="connsiteY16" fmla="*/ 23525002 h 38003002"/>
              <a:gd name="connsiteX17" fmla="*/ 30989598 w 36004601"/>
              <a:gd name="connsiteY17" fmla="*/ 23220202 h 38003002"/>
              <a:gd name="connsiteX18" fmla="*/ 23521998 w 36004601"/>
              <a:gd name="connsiteY18" fmla="*/ 14381002 h 38003002"/>
              <a:gd name="connsiteX19" fmla="*/ 22378998 w 36004601"/>
              <a:gd name="connsiteY19" fmla="*/ 14076202 h 38003002"/>
              <a:gd name="connsiteX20" fmla="*/ 19788198 w 36004601"/>
              <a:gd name="connsiteY20" fmla="*/ 14609602 h 38003002"/>
              <a:gd name="connsiteX21" fmla="*/ 18797598 w 36004601"/>
              <a:gd name="connsiteY21" fmla="*/ 16133602 h 38003002"/>
              <a:gd name="connsiteX22" fmla="*/ 19483398 w 36004601"/>
              <a:gd name="connsiteY22" fmla="*/ 17962402 h 38003002"/>
              <a:gd name="connsiteX23" fmla="*/ 19559598 w 36004601"/>
              <a:gd name="connsiteY23" fmla="*/ 21696202 h 38003002"/>
              <a:gd name="connsiteX24" fmla="*/ 20092998 w 36004601"/>
              <a:gd name="connsiteY24" fmla="*/ 22991602 h 38003002"/>
              <a:gd name="connsiteX25" fmla="*/ 18568998 w 36004601"/>
              <a:gd name="connsiteY25" fmla="*/ 29163802 h 38003002"/>
              <a:gd name="connsiteX26" fmla="*/ 18568998 w 36004601"/>
              <a:gd name="connsiteY26" fmla="*/ 29925802 h 38003002"/>
              <a:gd name="connsiteX27" fmla="*/ 17425998 w 36004601"/>
              <a:gd name="connsiteY27" fmla="*/ 32135602 h 38003002"/>
              <a:gd name="connsiteX28" fmla="*/ 18035598 w 36004601"/>
              <a:gd name="connsiteY28" fmla="*/ 32821402 h 38003002"/>
              <a:gd name="connsiteX29" fmla="*/ 17121198 w 36004601"/>
              <a:gd name="connsiteY29" fmla="*/ 34802602 h 38003002"/>
              <a:gd name="connsiteX30" fmla="*/ 18721398 w 36004601"/>
              <a:gd name="connsiteY30" fmla="*/ 37241002 h 38003002"/>
              <a:gd name="connsiteX31" fmla="*/ 17883198 w 36004601"/>
              <a:gd name="connsiteY31" fmla="*/ 37622002 h 38003002"/>
              <a:gd name="connsiteX32" fmla="*/ 17197398 w 36004601"/>
              <a:gd name="connsiteY32" fmla="*/ 38003002 h 38003002"/>
              <a:gd name="connsiteX33" fmla="*/ 16435398 w 36004601"/>
              <a:gd name="connsiteY33" fmla="*/ 37774402 h 38003002"/>
              <a:gd name="connsiteX34" fmla="*/ 16130598 w 36004601"/>
              <a:gd name="connsiteY34" fmla="*/ 37774402 h 38003002"/>
              <a:gd name="connsiteX35" fmla="*/ 15292398 w 36004601"/>
              <a:gd name="connsiteY35" fmla="*/ 36555202 h 38003002"/>
              <a:gd name="connsiteX36" fmla="*/ 14301798 w 36004601"/>
              <a:gd name="connsiteY36" fmla="*/ 36479002 h 38003002"/>
              <a:gd name="connsiteX37" fmla="*/ 14073198 w 36004601"/>
              <a:gd name="connsiteY37" fmla="*/ 35945602 h 38003002"/>
              <a:gd name="connsiteX38" fmla="*/ 14606598 w 36004601"/>
              <a:gd name="connsiteY38" fmla="*/ 34269202 h 38003002"/>
              <a:gd name="connsiteX39" fmla="*/ 13996998 w 36004601"/>
              <a:gd name="connsiteY39" fmla="*/ 33735802 h 38003002"/>
              <a:gd name="connsiteX40" fmla="*/ 14911398 w 36004601"/>
              <a:gd name="connsiteY40" fmla="*/ 28706602 h 38003002"/>
              <a:gd name="connsiteX41" fmla="*/ 14758998 w 36004601"/>
              <a:gd name="connsiteY41" fmla="*/ 28097002 h 38003002"/>
              <a:gd name="connsiteX42" fmla="*/ 15063798 w 36004601"/>
              <a:gd name="connsiteY42" fmla="*/ 25506202 h 38003002"/>
              <a:gd name="connsiteX43" fmla="*/ 14454198 w 36004601"/>
              <a:gd name="connsiteY43" fmla="*/ 27487402 h 38003002"/>
              <a:gd name="connsiteX44" fmla="*/ 13844598 w 36004601"/>
              <a:gd name="connsiteY44" fmla="*/ 28630402 h 38003002"/>
              <a:gd name="connsiteX45" fmla="*/ 14073198 w 36004601"/>
              <a:gd name="connsiteY45" fmla="*/ 30078202 h 38003002"/>
              <a:gd name="connsiteX46" fmla="*/ 14073198 w 36004601"/>
              <a:gd name="connsiteY46" fmla="*/ 30611602 h 38003002"/>
              <a:gd name="connsiteX47" fmla="*/ 13006398 w 36004601"/>
              <a:gd name="connsiteY47" fmla="*/ 30992602 h 38003002"/>
              <a:gd name="connsiteX48" fmla="*/ 12244398 w 36004601"/>
              <a:gd name="connsiteY48" fmla="*/ 30840202 h 38003002"/>
              <a:gd name="connsiteX49" fmla="*/ 10720398 w 36004601"/>
              <a:gd name="connsiteY49" fmla="*/ 29392402 h 38003002"/>
              <a:gd name="connsiteX50" fmla="*/ 11101398 w 36004601"/>
              <a:gd name="connsiteY50" fmla="*/ 29011402 h 38003002"/>
              <a:gd name="connsiteX51" fmla="*/ 10567998 w 36004601"/>
              <a:gd name="connsiteY51" fmla="*/ 28478002 h 38003002"/>
              <a:gd name="connsiteX52" fmla="*/ 11482398 w 36004601"/>
              <a:gd name="connsiteY52" fmla="*/ 25430002 h 38003002"/>
              <a:gd name="connsiteX53" fmla="*/ 12091998 w 36004601"/>
              <a:gd name="connsiteY53" fmla="*/ 24972802 h 38003002"/>
              <a:gd name="connsiteX54" fmla="*/ 12091998 w 36004601"/>
              <a:gd name="connsiteY54" fmla="*/ 23982202 h 38003002"/>
              <a:gd name="connsiteX55" fmla="*/ 13387398 w 36004601"/>
              <a:gd name="connsiteY55" fmla="*/ 19105402 h 38003002"/>
              <a:gd name="connsiteX56" fmla="*/ 10110798 w 36004601"/>
              <a:gd name="connsiteY56" fmla="*/ 14685802 h 38003002"/>
              <a:gd name="connsiteX57" fmla="*/ 9882198 w 36004601"/>
              <a:gd name="connsiteY57" fmla="*/ 12857002 h 38003002"/>
              <a:gd name="connsiteX58" fmla="*/ 10644198 w 36004601"/>
              <a:gd name="connsiteY58" fmla="*/ 11866402 h 38003002"/>
              <a:gd name="connsiteX59" fmla="*/ 10567998 w 36004601"/>
              <a:gd name="connsiteY59" fmla="*/ 10266202 h 38003002"/>
              <a:gd name="connsiteX60" fmla="*/ 14454198 w 36004601"/>
              <a:gd name="connsiteY60" fmla="*/ 7446802 h 38003002"/>
              <a:gd name="connsiteX61" fmla="*/ 13311198 w 36004601"/>
              <a:gd name="connsiteY61" fmla="*/ 6837202 h 38003002"/>
              <a:gd name="connsiteX62" fmla="*/ 10567998 w 36004601"/>
              <a:gd name="connsiteY62" fmla="*/ 5541802 h 38003002"/>
              <a:gd name="connsiteX63" fmla="*/ 6224598 w 36004601"/>
              <a:gd name="connsiteY63" fmla="*/ 4246402 h 38003002"/>
              <a:gd name="connsiteX64" fmla="*/ 1437656 w 36004601"/>
              <a:gd name="connsiteY64" fmla="*/ 2525901 h 38003002"/>
              <a:gd name="connsiteX65" fmla="*/ 1455269 w 36004601"/>
              <a:gd name="connsiteY65" fmla="*/ 1710403 h 38003002"/>
              <a:gd name="connsiteX66" fmla="*/ 2643198 w 36004601"/>
              <a:gd name="connsiteY66" fmla="*/ 2265202 h 38003002"/>
              <a:gd name="connsiteX67" fmla="*/ 1957398 w 36004601"/>
              <a:gd name="connsiteY67" fmla="*/ 1557352 h 38003002"/>
              <a:gd name="connsiteX68" fmla="*/ 492862 w 36004601"/>
              <a:gd name="connsiteY68" fmla="*/ 1501747 h 38003002"/>
              <a:gd name="connsiteX69" fmla="*/ 128598 w 36004601"/>
              <a:gd name="connsiteY69" fmla="*/ 1122202 h 38003002"/>
              <a:gd name="connsiteX70" fmla="*/ 762433 w 36004601"/>
              <a:gd name="connsiteY70" fmla="*/ 893449 h 38003002"/>
              <a:gd name="connsiteX71" fmla="*/ 1423998 w 36004601"/>
              <a:gd name="connsiteY71" fmla="*/ 969802 h 38003002"/>
              <a:gd name="connsiteX72" fmla="*/ 810440 w 36004601"/>
              <a:gd name="connsiteY72" fmla="*/ 556052 h 38003002"/>
              <a:gd name="connsiteX73" fmla="*/ 128598 w 36004601"/>
              <a:gd name="connsiteY73" fmla="*/ 588802 h 38003002"/>
              <a:gd name="connsiteX74" fmla="*/ 101284 w 36004601"/>
              <a:gd name="connsiteY74" fmla="*/ 175052 h 38003002"/>
              <a:gd name="connsiteX75" fmla="*/ 1195398 w 36004601"/>
              <a:gd name="connsiteY75" fmla="*/ 55402 h 38003002"/>
              <a:gd name="connsiteX76" fmla="*/ 3024198 w 36004601"/>
              <a:gd name="connsiteY76" fmla="*/ 1046002 h 38003002"/>
              <a:gd name="connsiteX77" fmla="*/ 4090998 w 36004601"/>
              <a:gd name="connsiteY77" fmla="*/ 1808002 h 38003002"/>
              <a:gd name="connsiteX78" fmla="*/ 9653598 w 36004601"/>
              <a:gd name="connsiteY78" fmla="*/ 2189002 h 38003002"/>
              <a:gd name="connsiteX79" fmla="*/ 13234998 w 36004601"/>
              <a:gd name="connsiteY79" fmla="*/ 3103402 h 38003002"/>
              <a:gd name="connsiteX80" fmla="*/ 14225598 w 36004601"/>
              <a:gd name="connsiteY80" fmla="*/ 3103402 h 38003002"/>
              <a:gd name="connsiteX81" fmla="*/ 16359198 w 36004601"/>
              <a:gd name="connsiteY81" fmla="*/ 3865402 h 38003002"/>
              <a:gd name="connsiteX82" fmla="*/ 18492798 w 36004601"/>
              <a:gd name="connsiteY82" fmla="*/ 3636802 h 38003002"/>
              <a:gd name="connsiteX83" fmla="*/ 20550198 w 36004601"/>
              <a:gd name="connsiteY83" fmla="*/ 5008402 h 38003002"/>
              <a:gd name="connsiteX84" fmla="*/ 21235998 w 36004601"/>
              <a:gd name="connsiteY84" fmla="*/ 5084602 h 38003002"/>
              <a:gd name="connsiteX85" fmla="*/ 22683798 w 36004601"/>
              <a:gd name="connsiteY85" fmla="*/ 5922802 h 38003002"/>
              <a:gd name="connsiteX86" fmla="*/ 22683798 w 36004601"/>
              <a:gd name="connsiteY86" fmla="*/ 5922802 h 38003002"/>
              <a:gd name="connsiteX0" fmla="*/ 22683798 w 36004601"/>
              <a:gd name="connsiteY0" fmla="*/ 5922802 h 38003002"/>
              <a:gd name="connsiteX1" fmla="*/ 25579398 w 36004601"/>
              <a:gd name="connsiteY1" fmla="*/ 4246402 h 38003002"/>
              <a:gd name="connsiteX2" fmla="*/ 27636798 w 36004601"/>
              <a:gd name="connsiteY2" fmla="*/ 5084602 h 38003002"/>
              <a:gd name="connsiteX3" fmla="*/ 26036598 w 36004601"/>
              <a:gd name="connsiteY3" fmla="*/ 9580402 h 38003002"/>
              <a:gd name="connsiteX4" fmla="*/ 26874798 w 36004601"/>
              <a:gd name="connsiteY4" fmla="*/ 11256802 h 38003002"/>
              <a:gd name="connsiteX5" fmla="*/ 26874798 w 36004601"/>
              <a:gd name="connsiteY5" fmla="*/ 12247402 h 38003002"/>
              <a:gd name="connsiteX6" fmla="*/ 27712998 w 36004601"/>
              <a:gd name="connsiteY6" fmla="*/ 14533402 h 38003002"/>
              <a:gd name="connsiteX7" fmla="*/ 28093998 w 36004601"/>
              <a:gd name="connsiteY7" fmla="*/ 15447802 h 38003002"/>
              <a:gd name="connsiteX8" fmla="*/ 29465598 w 36004601"/>
              <a:gd name="connsiteY8" fmla="*/ 16971802 h 38003002"/>
              <a:gd name="connsiteX9" fmla="*/ 30989598 w 36004601"/>
              <a:gd name="connsiteY9" fmla="*/ 20248402 h 38003002"/>
              <a:gd name="connsiteX10" fmla="*/ 32361198 w 36004601"/>
              <a:gd name="connsiteY10" fmla="*/ 21924802 h 38003002"/>
              <a:gd name="connsiteX11" fmla="*/ 35561598 w 36004601"/>
              <a:gd name="connsiteY11" fmla="*/ 22382002 h 38003002"/>
              <a:gd name="connsiteX12" fmla="*/ 35332998 w 36004601"/>
              <a:gd name="connsiteY12" fmla="*/ 23144002 h 38003002"/>
              <a:gd name="connsiteX13" fmla="*/ 32361198 w 36004601"/>
              <a:gd name="connsiteY13" fmla="*/ 22839202 h 38003002"/>
              <a:gd name="connsiteX14" fmla="*/ 33580398 w 36004601"/>
              <a:gd name="connsiteY14" fmla="*/ 23829802 h 38003002"/>
              <a:gd name="connsiteX15" fmla="*/ 33351798 w 36004601"/>
              <a:gd name="connsiteY15" fmla="*/ 24134602 h 38003002"/>
              <a:gd name="connsiteX16" fmla="*/ 32056398 w 36004601"/>
              <a:gd name="connsiteY16" fmla="*/ 23525002 h 38003002"/>
              <a:gd name="connsiteX17" fmla="*/ 30989598 w 36004601"/>
              <a:gd name="connsiteY17" fmla="*/ 23220202 h 38003002"/>
              <a:gd name="connsiteX18" fmla="*/ 23521998 w 36004601"/>
              <a:gd name="connsiteY18" fmla="*/ 14381002 h 38003002"/>
              <a:gd name="connsiteX19" fmla="*/ 22378998 w 36004601"/>
              <a:gd name="connsiteY19" fmla="*/ 14076202 h 38003002"/>
              <a:gd name="connsiteX20" fmla="*/ 19788198 w 36004601"/>
              <a:gd name="connsiteY20" fmla="*/ 14609602 h 38003002"/>
              <a:gd name="connsiteX21" fmla="*/ 18797598 w 36004601"/>
              <a:gd name="connsiteY21" fmla="*/ 16133602 h 38003002"/>
              <a:gd name="connsiteX22" fmla="*/ 19483398 w 36004601"/>
              <a:gd name="connsiteY22" fmla="*/ 17962402 h 38003002"/>
              <a:gd name="connsiteX23" fmla="*/ 19559598 w 36004601"/>
              <a:gd name="connsiteY23" fmla="*/ 21696202 h 38003002"/>
              <a:gd name="connsiteX24" fmla="*/ 20092998 w 36004601"/>
              <a:gd name="connsiteY24" fmla="*/ 22991602 h 38003002"/>
              <a:gd name="connsiteX25" fmla="*/ 18568998 w 36004601"/>
              <a:gd name="connsiteY25" fmla="*/ 29163802 h 38003002"/>
              <a:gd name="connsiteX26" fmla="*/ 18568998 w 36004601"/>
              <a:gd name="connsiteY26" fmla="*/ 29925802 h 38003002"/>
              <a:gd name="connsiteX27" fmla="*/ 17425998 w 36004601"/>
              <a:gd name="connsiteY27" fmla="*/ 32135602 h 38003002"/>
              <a:gd name="connsiteX28" fmla="*/ 18035598 w 36004601"/>
              <a:gd name="connsiteY28" fmla="*/ 32821402 h 38003002"/>
              <a:gd name="connsiteX29" fmla="*/ 17121198 w 36004601"/>
              <a:gd name="connsiteY29" fmla="*/ 34802602 h 38003002"/>
              <a:gd name="connsiteX30" fmla="*/ 18721398 w 36004601"/>
              <a:gd name="connsiteY30" fmla="*/ 37241002 h 38003002"/>
              <a:gd name="connsiteX31" fmla="*/ 17883198 w 36004601"/>
              <a:gd name="connsiteY31" fmla="*/ 37622002 h 38003002"/>
              <a:gd name="connsiteX32" fmla="*/ 17197398 w 36004601"/>
              <a:gd name="connsiteY32" fmla="*/ 38003002 h 38003002"/>
              <a:gd name="connsiteX33" fmla="*/ 16435398 w 36004601"/>
              <a:gd name="connsiteY33" fmla="*/ 37774402 h 38003002"/>
              <a:gd name="connsiteX34" fmla="*/ 16130598 w 36004601"/>
              <a:gd name="connsiteY34" fmla="*/ 37774402 h 38003002"/>
              <a:gd name="connsiteX35" fmla="*/ 15292398 w 36004601"/>
              <a:gd name="connsiteY35" fmla="*/ 36555202 h 38003002"/>
              <a:gd name="connsiteX36" fmla="*/ 14301798 w 36004601"/>
              <a:gd name="connsiteY36" fmla="*/ 36479002 h 38003002"/>
              <a:gd name="connsiteX37" fmla="*/ 14073198 w 36004601"/>
              <a:gd name="connsiteY37" fmla="*/ 35945602 h 38003002"/>
              <a:gd name="connsiteX38" fmla="*/ 14606598 w 36004601"/>
              <a:gd name="connsiteY38" fmla="*/ 34269202 h 38003002"/>
              <a:gd name="connsiteX39" fmla="*/ 13996998 w 36004601"/>
              <a:gd name="connsiteY39" fmla="*/ 33735802 h 38003002"/>
              <a:gd name="connsiteX40" fmla="*/ 14911398 w 36004601"/>
              <a:gd name="connsiteY40" fmla="*/ 28706602 h 38003002"/>
              <a:gd name="connsiteX41" fmla="*/ 14758998 w 36004601"/>
              <a:gd name="connsiteY41" fmla="*/ 28097002 h 38003002"/>
              <a:gd name="connsiteX42" fmla="*/ 15063798 w 36004601"/>
              <a:gd name="connsiteY42" fmla="*/ 25506202 h 38003002"/>
              <a:gd name="connsiteX43" fmla="*/ 14454198 w 36004601"/>
              <a:gd name="connsiteY43" fmla="*/ 27487402 h 38003002"/>
              <a:gd name="connsiteX44" fmla="*/ 13844598 w 36004601"/>
              <a:gd name="connsiteY44" fmla="*/ 28630402 h 38003002"/>
              <a:gd name="connsiteX45" fmla="*/ 14073198 w 36004601"/>
              <a:gd name="connsiteY45" fmla="*/ 30078202 h 38003002"/>
              <a:gd name="connsiteX46" fmla="*/ 14073198 w 36004601"/>
              <a:gd name="connsiteY46" fmla="*/ 30611602 h 38003002"/>
              <a:gd name="connsiteX47" fmla="*/ 13006398 w 36004601"/>
              <a:gd name="connsiteY47" fmla="*/ 30992602 h 38003002"/>
              <a:gd name="connsiteX48" fmla="*/ 12244398 w 36004601"/>
              <a:gd name="connsiteY48" fmla="*/ 30840202 h 38003002"/>
              <a:gd name="connsiteX49" fmla="*/ 10720398 w 36004601"/>
              <a:gd name="connsiteY49" fmla="*/ 29392402 h 38003002"/>
              <a:gd name="connsiteX50" fmla="*/ 11101398 w 36004601"/>
              <a:gd name="connsiteY50" fmla="*/ 29011402 h 38003002"/>
              <a:gd name="connsiteX51" fmla="*/ 10567998 w 36004601"/>
              <a:gd name="connsiteY51" fmla="*/ 28478002 h 38003002"/>
              <a:gd name="connsiteX52" fmla="*/ 11482398 w 36004601"/>
              <a:gd name="connsiteY52" fmla="*/ 25430002 h 38003002"/>
              <a:gd name="connsiteX53" fmla="*/ 12091998 w 36004601"/>
              <a:gd name="connsiteY53" fmla="*/ 24972802 h 38003002"/>
              <a:gd name="connsiteX54" fmla="*/ 12091998 w 36004601"/>
              <a:gd name="connsiteY54" fmla="*/ 23982202 h 38003002"/>
              <a:gd name="connsiteX55" fmla="*/ 13387398 w 36004601"/>
              <a:gd name="connsiteY55" fmla="*/ 19105402 h 38003002"/>
              <a:gd name="connsiteX56" fmla="*/ 10110798 w 36004601"/>
              <a:gd name="connsiteY56" fmla="*/ 14685802 h 38003002"/>
              <a:gd name="connsiteX57" fmla="*/ 9882198 w 36004601"/>
              <a:gd name="connsiteY57" fmla="*/ 12857002 h 38003002"/>
              <a:gd name="connsiteX58" fmla="*/ 10644198 w 36004601"/>
              <a:gd name="connsiteY58" fmla="*/ 11866402 h 38003002"/>
              <a:gd name="connsiteX59" fmla="*/ 10567998 w 36004601"/>
              <a:gd name="connsiteY59" fmla="*/ 10266202 h 38003002"/>
              <a:gd name="connsiteX60" fmla="*/ 14454198 w 36004601"/>
              <a:gd name="connsiteY60" fmla="*/ 7446802 h 38003002"/>
              <a:gd name="connsiteX61" fmla="*/ 13311198 w 36004601"/>
              <a:gd name="connsiteY61" fmla="*/ 6837202 h 38003002"/>
              <a:gd name="connsiteX62" fmla="*/ 10567998 w 36004601"/>
              <a:gd name="connsiteY62" fmla="*/ 5541802 h 38003002"/>
              <a:gd name="connsiteX63" fmla="*/ 6224598 w 36004601"/>
              <a:gd name="connsiteY63" fmla="*/ 4246402 h 38003002"/>
              <a:gd name="connsiteX64" fmla="*/ 1437656 w 36004601"/>
              <a:gd name="connsiteY64" fmla="*/ 2525901 h 38003002"/>
              <a:gd name="connsiteX65" fmla="*/ 1455269 w 36004601"/>
              <a:gd name="connsiteY65" fmla="*/ 1710403 h 38003002"/>
              <a:gd name="connsiteX66" fmla="*/ 2643198 w 36004601"/>
              <a:gd name="connsiteY66" fmla="*/ 2265202 h 38003002"/>
              <a:gd name="connsiteX67" fmla="*/ 1957398 w 36004601"/>
              <a:gd name="connsiteY67" fmla="*/ 1557352 h 38003002"/>
              <a:gd name="connsiteX68" fmla="*/ 492862 w 36004601"/>
              <a:gd name="connsiteY68" fmla="*/ 1501747 h 38003002"/>
              <a:gd name="connsiteX69" fmla="*/ 128598 w 36004601"/>
              <a:gd name="connsiteY69" fmla="*/ 1122202 h 38003002"/>
              <a:gd name="connsiteX70" fmla="*/ 762433 w 36004601"/>
              <a:gd name="connsiteY70" fmla="*/ 893449 h 38003002"/>
              <a:gd name="connsiteX71" fmla="*/ 1423998 w 36004601"/>
              <a:gd name="connsiteY71" fmla="*/ 969802 h 38003002"/>
              <a:gd name="connsiteX72" fmla="*/ 810440 w 36004601"/>
              <a:gd name="connsiteY72" fmla="*/ 556052 h 38003002"/>
              <a:gd name="connsiteX73" fmla="*/ 128598 w 36004601"/>
              <a:gd name="connsiteY73" fmla="*/ 588802 h 38003002"/>
              <a:gd name="connsiteX74" fmla="*/ 101284 w 36004601"/>
              <a:gd name="connsiteY74" fmla="*/ 175052 h 38003002"/>
              <a:gd name="connsiteX75" fmla="*/ 1195398 w 36004601"/>
              <a:gd name="connsiteY75" fmla="*/ 55402 h 38003002"/>
              <a:gd name="connsiteX76" fmla="*/ 3024198 w 36004601"/>
              <a:gd name="connsiteY76" fmla="*/ 1046002 h 38003002"/>
              <a:gd name="connsiteX77" fmla="*/ 4090998 w 36004601"/>
              <a:gd name="connsiteY77" fmla="*/ 1808002 h 38003002"/>
              <a:gd name="connsiteX78" fmla="*/ 9653598 w 36004601"/>
              <a:gd name="connsiteY78" fmla="*/ 2189002 h 38003002"/>
              <a:gd name="connsiteX79" fmla="*/ 13234998 w 36004601"/>
              <a:gd name="connsiteY79" fmla="*/ 3103402 h 38003002"/>
              <a:gd name="connsiteX80" fmla="*/ 14225598 w 36004601"/>
              <a:gd name="connsiteY80" fmla="*/ 3103402 h 38003002"/>
              <a:gd name="connsiteX81" fmla="*/ 16359198 w 36004601"/>
              <a:gd name="connsiteY81" fmla="*/ 3865402 h 38003002"/>
              <a:gd name="connsiteX82" fmla="*/ 18492798 w 36004601"/>
              <a:gd name="connsiteY82" fmla="*/ 3636802 h 38003002"/>
              <a:gd name="connsiteX83" fmla="*/ 20550198 w 36004601"/>
              <a:gd name="connsiteY83" fmla="*/ 5008402 h 38003002"/>
              <a:gd name="connsiteX84" fmla="*/ 21235998 w 36004601"/>
              <a:gd name="connsiteY84" fmla="*/ 5084602 h 38003002"/>
              <a:gd name="connsiteX85" fmla="*/ 22683798 w 36004601"/>
              <a:gd name="connsiteY85" fmla="*/ 5922802 h 38003002"/>
              <a:gd name="connsiteX86" fmla="*/ 22683798 w 36004601"/>
              <a:gd name="connsiteY86" fmla="*/ 5922802 h 38003002"/>
              <a:gd name="connsiteX0" fmla="*/ 22683798 w 36004601"/>
              <a:gd name="connsiteY0" fmla="*/ 5922802 h 38003002"/>
              <a:gd name="connsiteX1" fmla="*/ 25579398 w 36004601"/>
              <a:gd name="connsiteY1" fmla="*/ 4246402 h 38003002"/>
              <a:gd name="connsiteX2" fmla="*/ 27636798 w 36004601"/>
              <a:gd name="connsiteY2" fmla="*/ 5084602 h 38003002"/>
              <a:gd name="connsiteX3" fmla="*/ 26036598 w 36004601"/>
              <a:gd name="connsiteY3" fmla="*/ 9580402 h 38003002"/>
              <a:gd name="connsiteX4" fmla="*/ 26874798 w 36004601"/>
              <a:gd name="connsiteY4" fmla="*/ 11256802 h 38003002"/>
              <a:gd name="connsiteX5" fmla="*/ 26874798 w 36004601"/>
              <a:gd name="connsiteY5" fmla="*/ 12247402 h 38003002"/>
              <a:gd name="connsiteX6" fmla="*/ 27712998 w 36004601"/>
              <a:gd name="connsiteY6" fmla="*/ 14533402 h 38003002"/>
              <a:gd name="connsiteX7" fmla="*/ 28093998 w 36004601"/>
              <a:gd name="connsiteY7" fmla="*/ 15447802 h 38003002"/>
              <a:gd name="connsiteX8" fmla="*/ 29465598 w 36004601"/>
              <a:gd name="connsiteY8" fmla="*/ 16971802 h 38003002"/>
              <a:gd name="connsiteX9" fmla="*/ 30989598 w 36004601"/>
              <a:gd name="connsiteY9" fmla="*/ 20248402 h 38003002"/>
              <a:gd name="connsiteX10" fmla="*/ 32361198 w 36004601"/>
              <a:gd name="connsiteY10" fmla="*/ 21924802 h 38003002"/>
              <a:gd name="connsiteX11" fmla="*/ 35561598 w 36004601"/>
              <a:gd name="connsiteY11" fmla="*/ 22382002 h 38003002"/>
              <a:gd name="connsiteX12" fmla="*/ 35332998 w 36004601"/>
              <a:gd name="connsiteY12" fmla="*/ 23144002 h 38003002"/>
              <a:gd name="connsiteX13" fmla="*/ 32361198 w 36004601"/>
              <a:gd name="connsiteY13" fmla="*/ 22839202 h 38003002"/>
              <a:gd name="connsiteX14" fmla="*/ 33580398 w 36004601"/>
              <a:gd name="connsiteY14" fmla="*/ 23829802 h 38003002"/>
              <a:gd name="connsiteX15" fmla="*/ 33351798 w 36004601"/>
              <a:gd name="connsiteY15" fmla="*/ 24134602 h 38003002"/>
              <a:gd name="connsiteX16" fmla="*/ 32056398 w 36004601"/>
              <a:gd name="connsiteY16" fmla="*/ 23525002 h 38003002"/>
              <a:gd name="connsiteX17" fmla="*/ 30989598 w 36004601"/>
              <a:gd name="connsiteY17" fmla="*/ 23220202 h 38003002"/>
              <a:gd name="connsiteX18" fmla="*/ 23521998 w 36004601"/>
              <a:gd name="connsiteY18" fmla="*/ 14381002 h 38003002"/>
              <a:gd name="connsiteX19" fmla="*/ 22378998 w 36004601"/>
              <a:gd name="connsiteY19" fmla="*/ 14076202 h 38003002"/>
              <a:gd name="connsiteX20" fmla="*/ 19788198 w 36004601"/>
              <a:gd name="connsiteY20" fmla="*/ 14609602 h 38003002"/>
              <a:gd name="connsiteX21" fmla="*/ 18797598 w 36004601"/>
              <a:gd name="connsiteY21" fmla="*/ 16133602 h 38003002"/>
              <a:gd name="connsiteX22" fmla="*/ 19483398 w 36004601"/>
              <a:gd name="connsiteY22" fmla="*/ 17962402 h 38003002"/>
              <a:gd name="connsiteX23" fmla="*/ 19559598 w 36004601"/>
              <a:gd name="connsiteY23" fmla="*/ 21696202 h 38003002"/>
              <a:gd name="connsiteX24" fmla="*/ 20092998 w 36004601"/>
              <a:gd name="connsiteY24" fmla="*/ 22991602 h 38003002"/>
              <a:gd name="connsiteX25" fmla="*/ 18568998 w 36004601"/>
              <a:gd name="connsiteY25" fmla="*/ 29163802 h 38003002"/>
              <a:gd name="connsiteX26" fmla="*/ 18568998 w 36004601"/>
              <a:gd name="connsiteY26" fmla="*/ 29925802 h 38003002"/>
              <a:gd name="connsiteX27" fmla="*/ 17425998 w 36004601"/>
              <a:gd name="connsiteY27" fmla="*/ 32135602 h 38003002"/>
              <a:gd name="connsiteX28" fmla="*/ 18035598 w 36004601"/>
              <a:gd name="connsiteY28" fmla="*/ 32821402 h 38003002"/>
              <a:gd name="connsiteX29" fmla="*/ 17121198 w 36004601"/>
              <a:gd name="connsiteY29" fmla="*/ 34802602 h 38003002"/>
              <a:gd name="connsiteX30" fmla="*/ 18721398 w 36004601"/>
              <a:gd name="connsiteY30" fmla="*/ 37241002 h 38003002"/>
              <a:gd name="connsiteX31" fmla="*/ 17883198 w 36004601"/>
              <a:gd name="connsiteY31" fmla="*/ 37622002 h 38003002"/>
              <a:gd name="connsiteX32" fmla="*/ 17197398 w 36004601"/>
              <a:gd name="connsiteY32" fmla="*/ 38003002 h 38003002"/>
              <a:gd name="connsiteX33" fmla="*/ 16435398 w 36004601"/>
              <a:gd name="connsiteY33" fmla="*/ 37774402 h 38003002"/>
              <a:gd name="connsiteX34" fmla="*/ 16130598 w 36004601"/>
              <a:gd name="connsiteY34" fmla="*/ 37774402 h 38003002"/>
              <a:gd name="connsiteX35" fmla="*/ 15292398 w 36004601"/>
              <a:gd name="connsiteY35" fmla="*/ 36555202 h 38003002"/>
              <a:gd name="connsiteX36" fmla="*/ 14301798 w 36004601"/>
              <a:gd name="connsiteY36" fmla="*/ 36479002 h 38003002"/>
              <a:gd name="connsiteX37" fmla="*/ 14073198 w 36004601"/>
              <a:gd name="connsiteY37" fmla="*/ 35945602 h 38003002"/>
              <a:gd name="connsiteX38" fmla="*/ 14606598 w 36004601"/>
              <a:gd name="connsiteY38" fmla="*/ 34269202 h 38003002"/>
              <a:gd name="connsiteX39" fmla="*/ 13996998 w 36004601"/>
              <a:gd name="connsiteY39" fmla="*/ 33735802 h 38003002"/>
              <a:gd name="connsiteX40" fmla="*/ 14911398 w 36004601"/>
              <a:gd name="connsiteY40" fmla="*/ 28706602 h 38003002"/>
              <a:gd name="connsiteX41" fmla="*/ 14758998 w 36004601"/>
              <a:gd name="connsiteY41" fmla="*/ 28097002 h 38003002"/>
              <a:gd name="connsiteX42" fmla="*/ 15063798 w 36004601"/>
              <a:gd name="connsiteY42" fmla="*/ 25506202 h 38003002"/>
              <a:gd name="connsiteX43" fmla="*/ 14454198 w 36004601"/>
              <a:gd name="connsiteY43" fmla="*/ 27487402 h 38003002"/>
              <a:gd name="connsiteX44" fmla="*/ 13844598 w 36004601"/>
              <a:gd name="connsiteY44" fmla="*/ 28630402 h 38003002"/>
              <a:gd name="connsiteX45" fmla="*/ 14073198 w 36004601"/>
              <a:gd name="connsiteY45" fmla="*/ 30078202 h 38003002"/>
              <a:gd name="connsiteX46" fmla="*/ 14073198 w 36004601"/>
              <a:gd name="connsiteY46" fmla="*/ 30611602 h 38003002"/>
              <a:gd name="connsiteX47" fmla="*/ 13006398 w 36004601"/>
              <a:gd name="connsiteY47" fmla="*/ 30992602 h 38003002"/>
              <a:gd name="connsiteX48" fmla="*/ 12244398 w 36004601"/>
              <a:gd name="connsiteY48" fmla="*/ 30840202 h 38003002"/>
              <a:gd name="connsiteX49" fmla="*/ 10720398 w 36004601"/>
              <a:gd name="connsiteY49" fmla="*/ 29392402 h 38003002"/>
              <a:gd name="connsiteX50" fmla="*/ 11101398 w 36004601"/>
              <a:gd name="connsiteY50" fmla="*/ 29011402 h 38003002"/>
              <a:gd name="connsiteX51" fmla="*/ 10567998 w 36004601"/>
              <a:gd name="connsiteY51" fmla="*/ 28478002 h 38003002"/>
              <a:gd name="connsiteX52" fmla="*/ 11482398 w 36004601"/>
              <a:gd name="connsiteY52" fmla="*/ 25430002 h 38003002"/>
              <a:gd name="connsiteX53" fmla="*/ 12091998 w 36004601"/>
              <a:gd name="connsiteY53" fmla="*/ 24972802 h 38003002"/>
              <a:gd name="connsiteX54" fmla="*/ 12091998 w 36004601"/>
              <a:gd name="connsiteY54" fmla="*/ 23982202 h 38003002"/>
              <a:gd name="connsiteX55" fmla="*/ 13387398 w 36004601"/>
              <a:gd name="connsiteY55" fmla="*/ 19105402 h 38003002"/>
              <a:gd name="connsiteX56" fmla="*/ 10110798 w 36004601"/>
              <a:gd name="connsiteY56" fmla="*/ 14685802 h 38003002"/>
              <a:gd name="connsiteX57" fmla="*/ 9882198 w 36004601"/>
              <a:gd name="connsiteY57" fmla="*/ 12857002 h 38003002"/>
              <a:gd name="connsiteX58" fmla="*/ 10644198 w 36004601"/>
              <a:gd name="connsiteY58" fmla="*/ 11866402 h 38003002"/>
              <a:gd name="connsiteX59" fmla="*/ 10567998 w 36004601"/>
              <a:gd name="connsiteY59" fmla="*/ 10266202 h 38003002"/>
              <a:gd name="connsiteX60" fmla="*/ 14454198 w 36004601"/>
              <a:gd name="connsiteY60" fmla="*/ 7446802 h 38003002"/>
              <a:gd name="connsiteX61" fmla="*/ 13311198 w 36004601"/>
              <a:gd name="connsiteY61" fmla="*/ 6837202 h 38003002"/>
              <a:gd name="connsiteX62" fmla="*/ 10567998 w 36004601"/>
              <a:gd name="connsiteY62" fmla="*/ 5541802 h 38003002"/>
              <a:gd name="connsiteX63" fmla="*/ 6224598 w 36004601"/>
              <a:gd name="connsiteY63" fmla="*/ 4246402 h 38003002"/>
              <a:gd name="connsiteX64" fmla="*/ 1437656 w 36004601"/>
              <a:gd name="connsiteY64" fmla="*/ 2525901 h 38003002"/>
              <a:gd name="connsiteX65" fmla="*/ 1455269 w 36004601"/>
              <a:gd name="connsiteY65" fmla="*/ 1710403 h 38003002"/>
              <a:gd name="connsiteX66" fmla="*/ 2643198 w 36004601"/>
              <a:gd name="connsiteY66" fmla="*/ 2265202 h 38003002"/>
              <a:gd name="connsiteX67" fmla="*/ 1957398 w 36004601"/>
              <a:gd name="connsiteY67" fmla="*/ 1557352 h 38003002"/>
              <a:gd name="connsiteX68" fmla="*/ 492862 w 36004601"/>
              <a:gd name="connsiteY68" fmla="*/ 1501747 h 38003002"/>
              <a:gd name="connsiteX69" fmla="*/ 128598 w 36004601"/>
              <a:gd name="connsiteY69" fmla="*/ 1122202 h 38003002"/>
              <a:gd name="connsiteX70" fmla="*/ 762433 w 36004601"/>
              <a:gd name="connsiteY70" fmla="*/ 893449 h 38003002"/>
              <a:gd name="connsiteX71" fmla="*/ 1423998 w 36004601"/>
              <a:gd name="connsiteY71" fmla="*/ 969802 h 38003002"/>
              <a:gd name="connsiteX72" fmla="*/ 810440 w 36004601"/>
              <a:gd name="connsiteY72" fmla="*/ 556052 h 38003002"/>
              <a:gd name="connsiteX73" fmla="*/ 128598 w 36004601"/>
              <a:gd name="connsiteY73" fmla="*/ 588802 h 38003002"/>
              <a:gd name="connsiteX74" fmla="*/ 101284 w 36004601"/>
              <a:gd name="connsiteY74" fmla="*/ 175052 h 38003002"/>
              <a:gd name="connsiteX75" fmla="*/ 1195398 w 36004601"/>
              <a:gd name="connsiteY75" fmla="*/ 55402 h 38003002"/>
              <a:gd name="connsiteX76" fmla="*/ 3024198 w 36004601"/>
              <a:gd name="connsiteY76" fmla="*/ 1046002 h 38003002"/>
              <a:gd name="connsiteX77" fmla="*/ 4090998 w 36004601"/>
              <a:gd name="connsiteY77" fmla="*/ 1808002 h 38003002"/>
              <a:gd name="connsiteX78" fmla="*/ 9653598 w 36004601"/>
              <a:gd name="connsiteY78" fmla="*/ 2189002 h 38003002"/>
              <a:gd name="connsiteX79" fmla="*/ 13234998 w 36004601"/>
              <a:gd name="connsiteY79" fmla="*/ 3103402 h 38003002"/>
              <a:gd name="connsiteX80" fmla="*/ 14225598 w 36004601"/>
              <a:gd name="connsiteY80" fmla="*/ 3103402 h 38003002"/>
              <a:gd name="connsiteX81" fmla="*/ 16359198 w 36004601"/>
              <a:gd name="connsiteY81" fmla="*/ 3865402 h 38003002"/>
              <a:gd name="connsiteX82" fmla="*/ 18492798 w 36004601"/>
              <a:gd name="connsiteY82" fmla="*/ 3636802 h 38003002"/>
              <a:gd name="connsiteX83" fmla="*/ 20550198 w 36004601"/>
              <a:gd name="connsiteY83" fmla="*/ 5008402 h 38003002"/>
              <a:gd name="connsiteX84" fmla="*/ 21235998 w 36004601"/>
              <a:gd name="connsiteY84" fmla="*/ 5084602 h 38003002"/>
              <a:gd name="connsiteX85" fmla="*/ 22683798 w 36004601"/>
              <a:gd name="connsiteY85" fmla="*/ 5922802 h 38003002"/>
              <a:gd name="connsiteX86" fmla="*/ 22683798 w 36004601"/>
              <a:gd name="connsiteY86" fmla="*/ 5922802 h 38003002"/>
              <a:gd name="connsiteX0" fmla="*/ 22683798 w 36004601"/>
              <a:gd name="connsiteY0" fmla="*/ 5922802 h 38003002"/>
              <a:gd name="connsiteX1" fmla="*/ 25579398 w 36004601"/>
              <a:gd name="connsiteY1" fmla="*/ 4246402 h 38003002"/>
              <a:gd name="connsiteX2" fmla="*/ 27636798 w 36004601"/>
              <a:gd name="connsiteY2" fmla="*/ 5084602 h 38003002"/>
              <a:gd name="connsiteX3" fmla="*/ 26036598 w 36004601"/>
              <a:gd name="connsiteY3" fmla="*/ 9580402 h 38003002"/>
              <a:gd name="connsiteX4" fmla="*/ 26874798 w 36004601"/>
              <a:gd name="connsiteY4" fmla="*/ 11256802 h 38003002"/>
              <a:gd name="connsiteX5" fmla="*/ 26874798 w 36004601"/>
              <a:gd name="connsiteY5" fmla="*/ 12247402 h 38003002"/>
              <a:gd name="connsiteX6" fmla="*/ 27712998 w 36004601"/>
              <a:gd name="connsiteY6" fmla="*/ 14533402 h 38003002"/>
              <a:gd name="connsiteX7" fmla="*/ 28093998 w 36004601"/>
              <a:gd name="connsiteY7" fmla="*/ 15447802 h 38003002"/>
              <a:gd name="connsiteX8" fmla="*/ 29465598 w 36004601"/>
              <a:gd name="connsiteY8" fmla="*/ 16971802 h 38003002"/>
              <a:gd name="connsiteX9" fmla="*/ 30989598 w 36004601"/>
              <a:gd name="connsiteY9" fmla="*/ 20248402 h 38003002"/>
              <a:gd name="connsiteX10" fmla="*/ 32361198 w 36004601"/>
              <a:gd name="connsiteY10" fmla="*/ 21924802 h 38003002"/>
              <a:gd name="connsiteX11" fmla="*/ 35561598 w 36004601"/>
              <a:gd name="connsiteY11" fmla="*/ 22382002 h 38003002"/>
              <a:gd name="connsiteX12" fmla="*/ 35332998 w 36004601"/>
              <a:gd name="connsiteY12" fmla="*/ 23144002 h 38003002"/>
              <a:gd name="connsiteX13" fmla="*/ 32361198 w 36004601"/>
              <a:gd name="connsiteY13" fmla="*/ 22839202 h 38003002"/>
              <a:gd name="connsiteX14" fmla="*/ 33580398 w 36004601"/>
              <a:gd name="connsiteY14" fmla="*/ 23829802 h 38003002"/>
              <a:gd name="connsiteX15" fmla="*/ 33351798 w 36004601"/>
              <a:gd name="connsiteY15" fmla="*/ 24134602 h 38003002"/>
              <a:gd name="connsiteX16" fmla="*/ 32056398 w 36004601"/>
              <a:gd name="connsiteY16" fmla="*/ 23525002 h 38003002"/>
              <a:gd name="connsiteX17" fmla="*/ 30989598 w 36004601"/>
              <a:gd name="connsiteY17" fmla="*/ 23220202 h 38003002"/>
              <a:gd name="connsiteX18" fmla="*/ 23521998 w 36004601"/>
              <a:gd name="connsiteY18" fmla="*/ 14381002 h 38003002"/>
              <a:gd name="connsiteX19" fmla="*/ 22378998 w 36004601"/>
              <a:gd name="connsiteY19" fmla="*/ 14076202 h 38003002"/>
              <a:gd name="connsiteX20" fmla="*/ 19788198 w 36004601"/>
              <a:gd name="connsiteY20" fmla="*/ 14609602 h 38003002"/>
              <a:gd name="connsiteX21" fmla="*/ 18797598 w 36004601"/>
              <a:gd name="connsiteY21" fmla="*/ 16133602 h 38003002"/>
              <a:gd name="connsiteX22" fmla="*/ 19483398 w 36004601"/>
              <a:gd name="connsiteY22" fmla="*/ 17962402 h 38003002"/>
              <a:gd name="connsiteX23" fmla="*/ 19559598 w 36004601"/>
              <a:gd name="connsiteY23" fmla="*/ 21696202 h 38003002"/>
              <a:gd name="connsiteX24" fmla="*/ 20092998 w 36004601"/>
              <a:gd name="connsiteY24" fmla="*/ 22991602 h 38003002"/>
              <a:gd name="connsiteX25" fmla="*/ 18568998 w 36004601"/>
              <a:gd name="connsiteY25" fmla="*/ 29163802 h 38003002"/>
              <a:gd name="connsiteX26" fmla="*/ 18568998 w 36004601"/>
              <a:gd name="connsiteY26" fmla="*/ 29925802 h 38003002"/>
              <a:gd name="connsiteX27" fmla="*/ 17425998 w 36004601"/>
              <a:gd name="connsiteY27" fmla="*/ 32135602 h 38003002"/>
              <a:gd name="connsiteX28" fmla="*/ 18035598 w 36004601"/>
              <a:gd name="connsiteY28" fmla="*/ 32821402 h 38003002"/>
              <a:gd name="connsiteX29" fmla="*/ 17121198 w 36004601"/>
              <a:gd name="connsiteY29" fmla="*/ 34802602 h 38003002"/>
              <a:gd name="connsiteX30" fmla="*/ 18721398 w 36004601"/>
              <a:gd name="connsiteY30" fmla="*/ 37241002 h 38003002"/>
              <a:gd name="connsiteX31" fmla="*/ 17883198 w 36004601"/>
              <a:gd name="connsiteY31" fmla="*/ 37622002 h 38003002"/>
              <a:gd name="connsiteX32" fmla="*/ 17197398 w 36004601"/>
              <a:gd name="connsiteY32" fmla="*/ 38003002 h 38003002"/>
              <a:gd name="connsiteX33" fmla="*/ 16435398 w 36004601"/>
              <a:gd name="connsiteY33" fmla="*/ 37774402 h 38003002"/>
              <a:gd name="connsiteX34" fmla="*/ 16130598 w 36004601"/>
              <a:gd name="connsiteY34" fmla="*/ 37774402 h 38003002"/>
              <a:gd name="connsiteX35" fmla="*/ 15292398 w 36004601"/>
              <a:gd name="connsiteY35" fmla="*/ 36555202 h 38003002"/>
              <a:gd name="connsiteX36" fmla="*/ 14301798 w 36004601"/>
              <a:gd name="connsiteY36" fmla="*/ 36479002 h 38003002"/>
              <a:gd name="connsiteX37" fmla="*/ 14073198 w 36004601"/>
              <a:gd name="connsiteY37" fmla="*/ 35945602 h 38003002"/>
              <a:gd name="connsiteX38" fmla="*/ 14606598 w 36004601"/>
              <a:gd name="connsiteY38" fmla="*/ 34269202 h 38003002"/>
              <a:gd name="connsiteX39" fmla="*/ 13996998 w 36004601"/>
              <a:gd name="connsiteY39" fmla="*/ 33735802 h 38003002"/>
              <a:gd name="connsiteX40" fmla="*/ 14911398 w 36004601"/>
              <a:gd name="connsiteY40" fmla="*/ 28706602 h 38003002"/>
              <a:gd name="connsiteX41" fmla="*/ 14758998 w 36004601"/>
              <a:gd name="connsiteY41" fmla="*/ 28097002 h 38003002"/>
              <a:gd name="connsiteX42" fmla="*/ 15063798 w 36004601"/>
              <a:gd name="connsiteY42" fmla="*/ 25506202 h 38003002"/>
              <a:gd name="connsiteX43" fmla="*/ 14454198 w 36004601"/>
              <a:gd name="connsiteY43" fmla="*/ 27487402 h 38003002"/>
              <a:gd name="connsiteX44" fmla="*/ 13844598 w 36004601"/>
              <a:gd name="connsiteY44" fmla="*/ 28630402 h 38003002"/>
              <a:gd name="connsiteX45" fmla="*/ 14073198 w 36004601"/>
              <a:gd name="connsiteY45" fmla="*/ 30078202 h 38003002"/>
              <a:gd name="connsiteX46" fmla="*/ 14073198 w 36004601"/>
              <a:gd name="connsiteY46" fmla="*/ 30611602 h 38003002"/>
              <a:gd name="connsiteX47" fmla="*/ 13006398 w 36004601"/>
              <a:gd name="connsiteY47" fmla="*/ 30992602 h 38003002"/>
              <a:gd name="connsiteX48" fmla="*/ 12244398 w 36004601"/>
              <a:gd name="connsiteY48" fmla="*/ 30840202 h 38003002"/>
              <a:gd name="connsiteX49" fmla="*/ 10720398 w 36004601"/>
              <a:gd name="connsiteY49" fmla="*/ 29392402 h 38003002"/>
              <a:gd name="connsiteX50" fmla="*/ 11101398 w 36004601"/>
              <a:gd name="connsiteY50" fmla="*/ 29011402 h 38003002"/>
              <a:gd name="connsiteX51" fmla="*/ 10567998 w 36004601"/>
              <a:gd name="connsiteY51" fmla="*/ 28478002 h 38003002"/>
              <a:gd name="connsiteX52" fmla="*/ 11482398 w 36004601"/>
              <a:gd name="connsiteY52" fmla="*/ 25430002 h 38003002"/>
              <a:gd name="connsiteX53" fmla="*/ 12091998 w 36004601"/>
              <a:gd name="connsiteY53" fmla="*/ 24972802 h 38003002"/>
              <a:gd name="connsiteX54" fmla="*/ 12091998 w 36004601"/>
              <a:gd name="connsiteY54" fmla="*/ 23982202 h 38003002"/>
              <a:gd name="connsiteX55" fmla="*/ 13387398 w 36004601"/>
              <a:gd name="connsiteY55" fmla="*/ 19105402 h 38003002"/>
              <a:gd name="connsiteX56" fmla="*/ 10110798 w 36004601"/>
              <a:gd name="connsiteY56" fmla="*/ 14685802 h 38003002"/>
              <a:gd name="connsiteX57" fmla="*/ 9882198 w 36004601"/>
              <a:gd name="connsiteY57" fmla="*/ 12857002 h 38003002"/>
              <a:gd name="connsiteX58" fmla="*/ 10644198 w 36004601"/>
              <a:gd name="connsiteY58" fmla="*/ 11866402 h 38003002"/>
              <a:gd name="connsiteX59" fmla="*/ 10567998 w 36004601"/>
              <a:gd name="connsiteY59" fmla="*/ 10266202 h 38003002"/>
              <a:gd name="connsiteX60" fmla="*/ 14454198 w 36004601"/>
              <a:gd name="connsiteY60" fmla="*/ 7446802 h 38003002"/>
              <a:gd name="connsiteX61" fmla="*/ 13311198 w 36004601"/>
              <a:gd name="connsiteY61" fmla="*/ 6837202 h 38003002"/>
              <a:gd name="connsiteX62" fmla="*/ 10567998 w 36004601"/>
              <a:gd name="connsiteY62" fmla="*/ 5541802 h 38003002"/>
              <a:gd name="connsiteX63" fmla="*/ 6224598 w 36004601"/>
              <a:gd name="connsiteY63" fmla="*/ 4246402 h 38003002"/>
              <a:gd name="connsiteX64" fmla="*/ 1437656 w 36004601"/>
              <a:gd name="connsiteY64" fmla="*/ 2525901 h 38003002"/>
              <a:gd name="connsiteX65" fmla="*/ 1455269 w 36004601"/>
              <a:gd name="connsiteY65" fmla="*/ 1710403 h 38003002"/>
              <a:gd name="connsiteX66" fmla="*/ 2643198 w 36004601"/>
              <a:gd name="connsiteY66" fmla="*/ 2265202 h 38003002"/>
              <a:gd name="connsiteX67" fmla="*/ 1957398 w 36004601"/>
              <a:gd name="connsiteY67" fmla="*/ 1557352 h 38003002"/>
              <a:gd name="connsiteX68" fmla="*/ 537791 w 36004601"/>
              <a:gd name="connsiteY68" fmla="*/ 1675547 h 38003002"/>
              <a:gd name="connsiteX69" fmla="*/ 128598 w 36004601"/>
              <a:gd name="connsiteY69" fmla="*/ 1122202 h 38003002"/>
              <a:gd name="connsiteX70" fmla="*/ 762433 w 36004601"/>
              <a:gd name="connsiteY70" fmla="*/ 893449 h 38003002"/>
              <a:gd name="connsiteX71" fmla="*/ 1423998 w 36004601"/>
              <a:gd name="connsiteY71" fmla="*/ 969802 h 38003002"/>
              <a:gd name="connsiteX72" fmla="*/ 810440 w 36004601"/>
              <a:gd name="connsiteY72" fmla="*/ 556052 h 38003002"/>
              <a:gd name="connsiteX73" fmla="*/ 128598 w 36004601"/>
              <a:gd name="connsiteY73" fmla="*/ 588802 h 38003002"/>
              <a:gd name="connsiteX74" fmla="*/ 101284 w 36004601"/>
              <a:gd name="connsiteY74" fmla="*/ 175052 h 38003002"/>
              <a:gd name="connsiteX75" fmla="*/ 1195398 w 36004601"/>
              <a:gd name="connsiteY75" fmla="*/ 55402 h 38003002"/>
              <a:gd name="connsiteX76" fmla="*/ 3024198 w 36004601"/>
              <a:gd name="connsiteY76" fmla="*/ 1046002 h 38003002"/>
              <a:gd name="connsiteX77" fmla="*/ 4090998 w 36004601"/>
              <a:gd name="connsiteY77" fmla="*/ 1808002 h 38003002"/>
              <a:gd name="connsiteX78" fmla="*/ 9653598 w 36004601"/>
              <a:gd name="connsiteY78" fmla="*/ 2189002 h 38003002"/>
              <a:gd name="connsiteX79" fmla="*/ 13234998 w 36004601"/>
              <a:gd name="connsiteY79" fmla="*/ 3103402 h 38003002"/>
              <a:gd name="connsiteX80" fmla="*/ 14225598 w 36004601"/>
              <a:gd name="connsiteY80" fmla="*/ 3103402 h 38003002"/>
              <a:gd name="connsiteX81" fmla="*/ 16359198 w 36004601"/>
              <a:gd name="connsiteY81" fmla="*/ 3865402 h 38003002"/>
              <a:gd name="connsiteX82" fmla="*/ 18492798 w 36004601"/>
              <a:gd name="connsiteY82" fmla="*/ 3636802 h 38003002"/>
              <a:gd name="connsiteX83" fmla="*/ 20550198 w 36004601"/>
              <a:gd name="connsiteY83" fmla="*/ 5008402 h 38003002"/>
              <a:gd name="connsiteX84" fmla="*/ 21235998 w 36004601"/>
              <a:gd name="connsiteY84" fmla="*/ 5084602 h 38003002"/>
              <a:gd name="connsiteX85" fmla="*/ 22683798 w 36004601"/>
              <a:gd name="connsiteY85" fmla="*/ 5922802 h 38003002"/>
              <a:gd name="connsiteX86" fmla="*/ 22683798 w 36004601"/>
              <a:gd name="connsiteY86" fmla="*/ 5922802 h 38003002"/>
              <a:gd name="connsiteX0" fmla="*/ 22683798 w 36004601"/>
              <a:gd name="connsiteY0" fmla="*/ 5922802 h 38003002"/>
              <a:gd name="connsiteX1" fmla="*/ 25579398 w 36004601"/>
              <a:gd name="connsiteY1" fmla="*/ 4246402 h 38003002"/>
              <a:gd name="connsiteX2" fmla="*/ 27636798 w 36004601"/>
              <a:gd name="connsiteY2" fmla="*/ 5084602 h 38003002"/>
              <a:gd name="connsiteX3" fmla="*/ 26036598 w 36004601"/>
              <a:gd name="connsiteY3" fmla="*/ 9580402 h 38003002"/>
              <a:gd name="connsiteX4" fmla="*/ 26874798 w 36004601"/>
              <a:gd name="connsiteY4" fmla="*/ 11256802 h 38003002"/>
              <a:gd name="connsiteX5" fmla="*/ 26874798 w 36004601"/>
              <a:gd name="connsiteY5" fmla="*/ 12247402 h 38003002"/>
              <a:gd name="connsiteX6" fmla="*/ 27712998 w 36004601"/>
              <a:gd name="connsiteY6" fmla="*/ 14533402 h 38003002"/>
              <a:gd name="connsiteX7" fmla="*/ 28093998 w 36004601"/>
              <a:gd name="connsiteY7" fmla="*/ 15447802 h 38003002"/>
              <a:gd name="connsiteX8" fmla="*/ 29465598 w 36004601"/>
              <a:gd name="connsiteY8" fmla="*/ 16971802 h 38003002"/>
              <a:gd name="connsiteX9" fmla="*/ 30989598 w 36004601"/>
              <a:gd name="connsiteY9" fmla="*/ 20248402 h 38003002"/>
              <a:gd name="connsiteX10" fmla="*/ 32361198 w 36004601"/>
              <a:gd name="connsiteY10" fmla="*/ 21924802 h 38003002"/>
              <a:gd name="connsiteX11" fmla="*/ 35561598 w 36004601"/>
              <a:gd name="connsiteY11" fmla="*/ 22382002 h 38003002"/>
              <a:gd name="connsiteX12" fmla="*/ 35332998 w 36004601"/>
              <a:gd name="connsiteY12" fmla="*/ 23144002 h 38003002"/>
              <a:gd name="connsiteX13" fmla="*/ 32361198 w 36004601"/>
              <a:gd name="connsiteY13" fmla="*/ 22839202 h 38003002"/>
              <a:gd name="connsiteX14" fmla="*/ 33580398 w 36004601"/>
              <a:gd name="connsiteY14" fmla="*/ 23829802 h 38003002"/>
              <a:gd name="connsiteX15" fmla="*/ 33351798 w 36004601"/>
              <a:gd name="connsiteY15" fmla="*/ 24134602 h 38003002"/>
              <a:gd name="connsiteX16" fmla="*/ 32056398 w 36004601"/>
              <a:gd name="connsiteY16" fmla="*/ 23525002 h 38003002"/>
              <a:gd name="connsiteX17" fmla="*/ 30989598 w 36004601"/>
              <a:gd name="connsiteY17" fmla="*/ 23220202 h 38003002"/>
              <a:gd name="connsiteX18" fmla="*/ 23521998 w 36004601"/>
              <a:gd name="connsiteY18" fmla="*/ 14381002 h 38003002"/>
              <a:gd name="connsiteX19" fmla="*/ 22378998 w 36004601"/>
              <a:gd name="connsiteY19" fmla="*/ 14076202 h 38003002"/>
              <a:gd name="connsiteX20" fmla="*/ 19788198 w 36004601"/>
              <a:gd name="connsiteY20" fmla="*/ 14609602 h 38003002"/>
              <a:gd name="connsiteX21" fmla="*/ 18797598 w 36004601"/>
              <a:gd name="connsiteY21" fmla="*/ 16133602 h 38003002"/>
              <a:gd name="connsiteX22" fmla="*/ 19483398 w 36004601"/>
              <a:gd name="connsiteY22" fmla="*/ 17962402 h 38003002"/>
              <a:gd name="connsiteX23" fmla="*/ 19559598 w 36004601"/>
              <a:gd name="connsiteY23" fmla="*/ 21696202 h 38003002"/>
              <a:gd name="connsiteX24" fmla="*/ 20092998 w 36004601"/>
              <a:gd name="connsiteY24" fmla="*/ 22991602 h 38003002"/>
              <a:gd name="connsiteX25" fmla="*/ 18568998 w 36004601"/>
              <a:gd name="connsiteY25" fmla="*/ 29163802 h 38003002"/>
              <a:gd name="connsiteX26" fmla="*/ 18568998 w 36004601"/>
              <a:gd name="connsiteY26" fmla="*/ 29925802 h 38003002"/>
              <a:gd name="connsiteX27" fmla="*/ 17425998 w 36004601"/>
              <a:gd name="connsiteY27" fmla="*/ 32135602 h 38003002"/>
              <a:gd name="connsiteX28" fmla="*/ 18035598 w 36004601"/>
              <a:gd name="connsiteY28" fmla="*/ 32821402 h 38003002"/>
              <a:gd name="connsiteX29" fmla="*/ 17121198 w 36004601"/>
              <a:gd name="connsiteY29" fmla="*/ 34802602 h 38003002"/>
              <a:gd name="connsiteX30" fmla="*/ 18721398 w 36004601"/>
              <a:gd name="connsiteY30" fmla="*/ 37241002 h 38003002"/>
              <a:gd name="connsiteX31" fmla="*/ 17883198 w 36004601"/>
              <a:gd name="connsiteY31" fmla="*/ 37622002 h 38003002"/>
              <a:gd name="connsiteX32" fmla="*/ 17197398 w 36004601"/>
              <a:gd name="connsiteY32" fmla="*/ 38003002 h 38003002"/>
              <a:gd name="connsiteX33" fmla="*/ 16435398 w 36004601"/>
              <a:gd name="connsiteY33" fmla="*/ 37774402 h 38003002"/>
              <a:gd name="connsiteX34" fmla="*/ 16130598 w 36004601"/>
              <a:gd name="connsiteY34" fmla="*/ 37774402 h 38003002"/>
              <a:gd name="connsiteX35" fmla="*/ 15292398 w 36004601"/>
              <a:gd name="connsiteY35" fmla="*/ 36555202 h 38003002"/>
              <a:gd name="connsiteX36" fmla="*/ 14301798 w 36004601"/>
              <a:gd name="connsiteY36" fmla="*/ 36479002 h 38003002"/>
              <a:gd name="connsiteX37" fmla="*/ 14073198 w 36004601"/>
              <a:gd name="connsiteY37" fmla="*/ 35945602 h 38003002"/>
              <a:gd name="connsiteX38" fmla="*/ 14606598 w 36004601"/>
              <a:gd name="connsiteY38" fmla="*/ 34269202 h 38003002"/>
              <a:gd name="connsiteX39" fmla="*/ 13996998 w 36004601"/>
              <a:gd name="connsiteY39" fmla="*/ 33735802 h 38003002"/>
              <a:gd name="connsiteX40" fmla="*/ 14911398 w 36004601"/>
              <a:gd name="connsiteY40" fmla="*/ 28706602 h 38003002"/>
              <a:gd name="connsiteX41" fmla="*/ 14758998 w 36004601"/>
              <a:gd name="connsiteY41" fmla="*/ 28097002 h 38003002"/>
              <a:gd name="connsiteX42" fmla="*/ 15063798 w 36004601"/>
              <a:gd name="connsiteY42" fmla="*/ 25506202 h 38003002"/>
              <a:gd name="connsiteX43" fmla="*/ 14454198 w 36004601"/>
              <a:gd name="connsiteY43" fmla="*/ 27487402 h 38003002"/>
              <a:gd name="connsiteX44" fmla="*/ 13844598 w 36004601"/>
              <a:gd name="connsiteY44" fmla="*/ 28630402 h 38003002"/>
              <a:gd name="connsiteX45" fmla="*/ 14073198 w 36004601"/>
              <a:gd name="connsiteY45" fmla="*/ 30078202 h 38003002"/>
              <a:gd name="connsiteX46" fmla="*/ 14073198 w 36004601"/>
              <a:gd name="connsiteY46" fmla="*/ 30611602 h 38003002"/>
              <a:gd name="connsiteX47" fmla="*/ 13006398 w 36004601"/>
              <a:gd name="connsiteY47" fmla="*/ 30992602 h 38003002"/>
              <a:gd name="connsiteX48" fmla="*/ 12244398 w 36004601"/>
              <a:gd name="connsiteY48" fmla="*/ 30840202 h 38003002"/>
              <a:gd name="connsiteX49" fmla="*/ 10720398 w 36004601"/>
              <a:gd name="connsiteY49" fmla="*/ 29392402 h 38003002"/>
              <a:gd name="connsiteX50" fmla="*/ 11101398 w 36004601"/>
              <a:gd name="connsiteY50" fmla="*/ 29011402 h 38003002"/>
              <a:gd name="connsiteX51" fmla="*/ 10567998 w 36004601"/>
              <a:gd name="connsiteY51" fmla="*/ 28478002 h 38003002"/>
              <a:gd name="connsiteX52" fmla="*/ 11482398 w 36004601"/>
              <a:gd name="connsiteY52" fmla="*/ 25430002 h 38003002"/>
              <a:gd name="connsiteX53" fmla="*/ 12091998 w 36004601"/>
              <a:gd name="connsiteY53" fmla="*/ 24972802 h 38003002"/>
              <a:gd name="connsiteX54" fmla="*/ 12091998 w 36004601"/>
              <a:gd name="connsiteY54" fmla="*/ 23982202 h 38003002"/>
              <a:gd name="connsiteX55" fmla="*/ 13387398 w 36004601"/>
              <a:gd name="connsiteY55" fmla="*/ 19105402 h 38003002"/>
              <a:gd name="connsiteX56" fmla="*/ 10110798 w 36004601"/>
              <a:gd name="connsiteY56" fmla="*/ 14685802 h 38003002"/>
              <a:gd name="connsiteX57" fmla="*/ 9882198 w 36004601"/>
              <a:gd name="connsiteY57" fmla="*/ 12857002 h 38003002"/>
              <a:gd name="connsiteX58" fmla="*/ 10644198 w 36004601"/>
              <a:gd name="connsiteY58" fmla="*/ 11866402 h 38003002"/>
              <a:gd name="connsiteX59" fmla="*/ 10567998 w 36004601"/>
              <a:gd name="connsiteY59" fmla="*/ 10266202 h 38003002"/>
              <a:gd name="connsiteX60" fmla="*/ 14454198 w 36004601"/>
              <a:gd name="connsiteY60" fmla="*/ 7446802 h 38003002"/>
              <a:gd name="connsiteX61" fmla="*/ 13311198 w 36004601"/>
              <a:gd name="connsiteY61" fmla="*/ 6837202 h 38003002"/>
              <a:gd name="connsiteX62" fmla="*/ 10567998 w 36004601"/>
              <a:gd name="connsiteY62" fmla="*/ 5541802 h 38003002"/>
              <a:gd name="connsiteX63" fmla="*/ 6224598 w 36004601"/>
              <a:gd name="connsiteY63" fmla="*/ 4246402 h 38003002"/>
              <a:gd name="connsiteX64" fmla="*/ 1437656 w 36004601"/>
              <a:gd name="connsiteY64" fmla="*/ 2525901 h 38003002"/>
              <a:gd name="connsiteX65" fmla="*/ 1455269 w 36004601"/>
              <a:gd name="connsiteY65" fmla="*/ 1710403 h 38003002"/>
              <a:gd name="connsiteX66" fmla="*/ 2643198 w 36004601"/>
              <a:gd name="connsiteY66" fmla="*/ 2265202 h 38003002"/>
              <a:gd name="connsiteX67" fmla="*/ 1957398 w 36004601"/>
              <a:gd name="connsiteY67" fmla="*/ 1557352 h 38003002"/>
              <a:gd name="connsiteX68" fmla="*/ 897218 w 36004601"/>
              <a:gd name="connsiteY68" fmla="*/ 1501747 h 38003002"/>
              <a:gd name="connsiteX69" fmla="*/ 537791 w 36004601"/>
              <a:gd name="connsiteY69" fmla="*/ 1675547 h 38003002"/>
              <a:gd name="connsiteX70" fmla="*/ 128598 w 36004601"/>
              <a:gd name="connsiteY70" fmla="*/ 1122202 h 38003002"/>
              <a:gd name="connsiteX71" fmla="*/ 762433 w 36004601"/>
              <a:gd name="connsiteY71" fmla="*/ 893449 h 38003002"/>
              <a:gd name="connsiteX72" fmla="*/ 1423998 w 36004601"/>
              <a:gd name="connsiteY72" fmla="*/ 969802 h 38003002"/>
              <a:gd name="connsiteX73" fmla="*/ 810440 w 36004601"/>
              <a:gd name="connsiteY73" fmla="*/ 556052 h 38003002"/>
              <a:gd name="connsiteX74" fmla="*/ 128598 w 36004601"/>
              <a:gd name="connsiteY74" fmla="*/ 588802 h 38003002"/>
              <a:gd name="connsiteX75" fmla="*/ 101284 w 36004601"/>
              <a:gd name="connsiteY75" fmla="*/ 175052 h 38003002"/>
              <a:gd name="connsiteX76" fmla="*/ 1195398 w 36004601"/>
              <a:gd name="connsiteY76" fmla="*/ 55402 h 38003002"/>
              <a:gd name="connsiteX77" fmla="*/ 3024198 w 36004601"/>
              <a:gd name="connsiteY77" fmla="*/ 1046002 h 38003002"/>
              <a:gd name="connsiteX78" fmla="*/ 4090998 w 36004601"/>
              <a:gd name="connsiteY78" fmla="*/ 1808002 h 38003002"/>
              <a:gd name="connsiteX79" fmla="*/ 9653598 w 36004601"/>
              <a:gd name="connsiteY79" fmla="*/ 2189002 h 38003002"/>
              <a:gd name="connsiteX80" fmla="*/ 13234998 w 36004601"/>
              <a:gd name="connsiteY80" fmla="*/ 3103402 h 38003002"/>
              <a:gd name="connsiteX81" fmla="*/ 14225598 w 36004601"/>
              <a:gd name="connsiteY81" fmla="*/ 3103402 h 38003002"/>
              <a:gd name="connsiteX82" fmla="*/ 16359198 w 36004601"/>
              <a:gd name="connsiteY82" fmla="*/ 3865402 h 38003002"/>
              <a:gd name="connsiteX83" fmla="*/ 18492798 w 36004601"/>
              <a:gd name="connsiteY83" fmla="*/ 3636802 h 38003002"/>
              <a:gd name="connsiteX84" fmla="*/ 20550198 w 36004601"/>
              <a:gd name="connsiteY84" fmla="*/ 5008402 h 38003002"/>
              <a:gd name="connsiteX85" fmla="*/ 21235998 w 36004601"/>
              <a:gd name="connsiteY85" fmla="*/ 5084602 h 38003002"/>
              <a:gd name="connsiteX86" fmla="*/ 22683798 w 36004601"/>
              <a:gd name="connsiteY86" fmla="*/ 5922802 h 38003002"/>
              <a:gd name="connsiteX87" fmla="*/ 22683798 w 36004601"/>
              <a:gd name="connsiteY87" fmla="*/ 5922802 h 38003002"/>
              <a:gd name="connsiteX0" fmla="*/ 537791 w 36004601"/>
              <a:gd name="connsiteY0" fmla="*/ 1675547 h 38003002"/>
              <a:gd name="connsiteX1" fmla="*/ 128598 w 36004601"/>
              <a:gd name="connsiteY1" fmla="*/ 1122202 h 38003002"/>
              <a:gd name="connsiteX2" fmla="*/ 762433 w 36004601"/>
              <a:gd name="connsiteY2" fmla="*/ 893449 h 38003002"/>
              <a:gd name="connsiteX3" fmla="*/ 1423998 w 36004601"/>
              <a:gd name="connsiteY3" fmla="*/ 969802 h 38003002"/>
              <a:gd name="connsiteX4" fmla="*/ 810440 w 36004601"/>
              <a:gd name="connsiteY4" fmla="*/ 556052 h 38003002"/>
              <a:gd name="connsiteX5" fmla="*/ 128598 w 36004601"/>
              <a:gd name="connsiteY5" fmla="*/ 588802 h 38003002"/>
              <a:gd name="connsiteX6" fmla="*/ 101284 w 36004601"/>
              <a:gd name="connsiteY6" fmla="*/ 175052 h 38003002"/>
              <a:gd name="connsiteX7" fmla="*/ 1195398 w 36004601"/>
              <a:gd name="connsiteY7" fmla="*/ 55402 h 38003002"/>
              <a:gd name="connsiteX8" fmla="*/ 3024198 w 36004601"/>
              <a:gd name="connsiteY8" fmla="*/ 1046002 h 38003002"/>
              <a:gd name="connsiteX9" fmla="*/ 4090998 w 36004601"/>
              <a:gd name="connsiteY9" fmla="*/ 1808002 h 38003002"/>
              <a:gd name="connsiteX10" fmla="*/ 9653598 w 36004601"/>
              <a:gd name="connsiteY10" fmla="*/ 2189002 h 38003002"/>
              <a:gd name="connsiteX11" fmla="*/ 13234998 w 36004601"/>
              <a:gd name="connsiteY11" fmla="*/ 3103402 h 38003002"/>
              <a:gd name="connsiteX12" fmla="*/ 14225598 w 36004601"/>
              <a:gd name="connsiteY12" fmla="*/ 3103402 h 38003002"/>
              <a:gd name="connsiteX13" fmla="*/ 16359198 w 36004601"/>
              <a:gd name="connsiteY13" fmla="*/ 3865402 h 38003002"/>
              <a:gd name="connsiteX14" fmla="*/ 18492798 w 36004601"/>
              <a:gd name="connsiteY14" fmla="*/ 3636802 h 38003002"/>
              <a:gd name="connsiteX15" fmla="*/ 20550198 w 36004601"/>
              <a:gd name="connsiteY15" fmla="*/ 5008402 h 38003002"/>
              <a:gd name="connsiteX16" fmla="*/ 21235998 w 36004601"/>
              <a:gd name="connsiteY16" fmla="*/ 5084602 h 38003002"/>
              <a:gd name="connsiteX17" fmla="*/ 22683798 w 36004601"/>
              <a:gd name="connsiteY17" fmla="*/ 5922802 h 38003002"/>
              <a:gd name="connsiteX18" fmla="*/ 22683798 w 36004601"/>
              <a:gd name="connsiteY18" fmla="*/ 5922802 h 38003002"/>
              <a:gd name="connsiteX19" fmla="*/ 25579398 w 36004601"/>
              <a:gd name="connsiteY19" fmla="*/ 4246402 h 38003002"/>
              <a:gd name="connsiteX20" fmla="*/ 27636798 w 36004601"/>
              <a:gd name="connsiteY20" fmla="*/ 5084602 h 38003002"/>
              <a:gd name="connsiteX21" fmla="*/ 26036598 w 36004601"/>
              <a:gd name="connsiteY21" fmla="*/ 9580402 h 38003002"/>
              <a:gd name="connsiteX22" fmla="*/ 26874798 w 36004601"/>
              <a:gd name="connsiteY22" fmla="*/ 11256802 h 38003002"/>
              <a:gd name="connsiteX23" fmla="*/ 26874798 w 36004601"/>
              <a:gd name="connsiteY23" fmla="*/ 12247402 h 38003002"/>
              <a:gd name="connsiteX24" fmla="*/ 27712998 w 36004601"/>
              <a:gd name="connsiteY24" fmla="*/ 14533402 h 38003002"/>
              <a:gd name="connsiteX25" fmla="*/ 28093998 w 36004601"/>
              <a:gd name="connsiteY25" fmla="*/ 15447802 h 38003002"/>
              <a:gd name="connsiteX26" fmla="*/ 29465598 w 36004601"/>
              <a:gd name="connsiteY26" fmla="*/ 16971802 h 38003002"/>
              <a:gd name="connsiteX27" fmla="*/ 30989598 w 36004601"/>
              <a:gd name="connsiteY27" fmla="*/ 20248402 h 38003002"/>
              <a:gd name="connsiteX28" fmla="*/ 32361198 w 36004601"/>
              <a:gd name="connsiteY28" fmla="*/ 21924802 h 38003002"/>
              <a:gd name="connsiteX29" fmla="*/ 35561598 w 36004601"/>
              <a:gd name="connsiteY29" fmla="*/ 22382002 h 38003002"/>
              <a:gd name="connsiteX30" fmla="*/ 35332998 w 36004601"/>
              <a:gd name="connsiteY30" fmla="*/ 23144002 h 38003002"/>
              <a:gd name="connsiteX31" fmla="*/ 32361198 w 36004601"/>
              <a:gd name="connsiteY31" fmla="*/ 22839202 h 38003002"/>
              <a:gd name="connsiteX32" fmla="*/ 33580398 w 36004601"/>
              <a:gd name="connsiteY32" fmla="*/ 23829802 h 38003002"/>
              <a:gd name="connsiteX33" fmla="*/ 33351798 w 36004601"/>
              <a:gd name="connsiteY33" fmla="*/ 24134602 h 38003002"/>
              <a:gd name="connsiteX34" fmla="*/ 32056398 w 36004601"/>
              <a:gd name="connsiteY34" fmla="*/ 23525002 h 38003002"/>
              <a:gd name="connsiteX35" fmla="*/ 30989598 w 36004601"/>
              <a:gd name="connsiteY35" fmla="*/ 23220202 h 38003002"/>
              <a:gd name="connsiteX36" fmla="*/ 23521998 w 36004601"/>
              <a:gd name="connsiteY36" fmla="*/ 14381002 h 38003002"/>
              <a:gd name="connsiteX37" fmla="*/ 22378998 w 36004601"/>
              <a:gd name="connsiteY37" fmla="*/ 14076202 h 38003002"/>
              <a:gd name="connsiteX38" fmla="*/ 19788198 w 36004601"/>
              <a:gd name="connsiteY38" fmla="*/ 14609602 h 38003002"/>
              <a:gd name="connsiteX39" fmla="*/ 18797598 w 36004601"/>
              <a:gd name="connsiteY39" fmla="*/ 16133602 h 38003002"/>
              <a:gd name="connsiteX40" fmla="*/ 19483398 w 36004601"/>
              <a:gd name="connsiteY40" fmla="*/ 17962402 h 38003002"/>
              <a:gd name="connsiteX41" fmla="*/ 19559598 w 36004601"/>
              <a:gd name="connsiteY41" fmla="*/ 21696202 h 38003002"/>
              <a:gd name="connsiteX42" fmla="*/ 20092998 w 36004601"/>
              <a:gd name="connsiteY42" fmla="*/ 22991602 h 38003002"/>
              <a:gd name="connsiteX43" fmla="*/ 18568998 w 36004601"/>
              <a:gd name="connsiteY43" fmla="*/ 29163802 h 38003002"/>
              <a:gd name="connsiteX44" fmla="*/ 18568998 w 36004601"/>
              <a:gd name="connsiteY44" fmla="*/ 29925802 h 38003002"/>
              <a:gd name="connsiteX45" fmla="*/ 17425998 w 36004601"/>
              <a:gd name="connsiteY45" fmla="*/ 32135602 h 38003002"/>
              <a:gd name="connsiteX46" fmla="*/ 18035598 w 36004601"/>
              <a:gd name="connsiteY46" fmla="*/ 32821402 h 38003002"/>
              <a:gd name="connsiteX47" fmla="*/ 17121198 w 36004601"/>
              <a:gd name="connsiteY47" fmla="*/ 34802602 h 38003002"/>
              <a:gd name="connsiteX48" fmla="*/ 18721398 w 36004601"/>
              <a:gd name="connsiteY48" fmla="*/ 37241002 h 38003002"/>
              <a:gd name="connsiteX49" fmla="*/ 17883198 w 36004601"/>
              <a:gd name="connsiteY49" fmla="*/ 37622002 h 38003002"/>
              <a:gd name="connsiteX50" fmla="*/ 17197398 w 36004601"/>
              <a:gd name="connsiteY50" fmla="*/ 38003002 h 38003002"/>
              <a:gd name="connsiteX51" fmla="*/ 16435398 w 36004601"/>
              <a:gd name="connsiteY51" fmla="*/ 37774402 h 38003002"/>
              <a:gd name="connsiteX52" fmla="*/ 16130598 w 36004601"/>
              <a:gd name="connsiteY52" fmla="*/ 37774402 h 38003002"/>
              <a:gd name="connsiteX53" fmla="*/ 15292398 w 36004601"/>
              <a:gd name="connsiteY53" fmla="*/ 36555202 h 38003002"/>
              <a:gd name="connsiteX54" fmla="*/ 14301798 w 36004601"/>
              <a:gd name="connsiteY54" fmla="*/ 36479002 h 38003002"/>
              <a:gd name="connsiteX55" fmla="*/ 14073198 w 36004601"/>
              <a:gd name="connsiteY55" fmla="*/ 35945602 h 38003002"/>
              <a:gd name="connsiteX56" fmla="*/ 14606598 w 36004601"/>
              <a:gd name="connsiteY56" fmla="*/ 34269202 h 38003002"/>
              <a:gd name="connsiteX57" fmla="*/ 13996998 w 36004601"/>
              <a:gd name="connsiteY57" fmla="*/ 33735802 h 38003002"/>
              <a:gd name="connsiteX58" fmla="*/ 14911398 w 36004601"/>
              <a:gd name="connsiteY58" fmla="*/ 28706602 h 38003002"/>
              <a:gd name="connsiteX59" fmla="*/ 14758998 w 36004601"/>
              <a:gd name="connsiteY59" fmla="*/ 28097002 h 38003002"/>
              <a:gd name="connsiteX60" fmla="*/ 15063798 w 36004601"/>
              <a:gd name="connsiteY60" fmla="*/ 25506202 h 38003002"/>
              <a:gd name="connsiteX61" fmla="*/ 14454198 w 36004601"/>
              <a:gd name="connsiteY61" fmla="*/ 27487402 h 38003002"/>
              <a:gd name="connsiteX62" fmla="*/ 13844598 w 36004601"/>
              <a:gd name="connsiteY62" fmla="*/ 28630402 h 38003002"/>
              <a:gd name="connsiteX63" fmla="*/ 14073198 w 36004601"/>
              <a:gd name="connsiteY63" fmla="*/ 30078202 h 38003002"/>
              <a:gd name="connsiteX64" fmla="*/ 14073198 w 36004601"/>
              <a:gd name="connsiteY64" fmla="*/ 30611602 h 38003002"/>
              <a:gd name="connsiteX65" fmla="*/ 13006398 w 36004601"/>
              <a:gd name="connsiteY65" fmla="*/ 30992602 h 38003002"/>
              <a:gd name="connsiteX66" fmla="*/ 12244398 w 36004601"/>
              <a:gd name="connsiteY66" fmla="*/ 30840202 h 38003002"/>
              <a:gd name="connsiteX67" fmla="*/ 10720398 w 36004601"/>
              <a:gd name="connsiteY67" fmla="*/ 29392402 h 38003002"/>
              <a:gd name="connsiteX68" fmla="*/ 11101398 w 36004601"/>
              <a:gd name="connsiteY68" fmla="*/ 29011402 h 38003002"/>
              <a:gd name="connsiteX69" fmla="*/ 10567998 w 36004601"/>
              <a:gd name="connsiteY69" fmla="*/ 28478002 h 38003002"/>
              <a:gd name="connsiteX70" fmla="*/ 11482398 w 36004601"/>
              <a:gd name="connsiteY70" fmla="*/ 25430002 h 38003002"/>
              <a:gd name="connsiteX71" fmla="*/ 12091998 w 36004601"/>
              <a:gd name="connsiteY71" fmla="*/ 24972802 h 38003002"/>
              <a:gd name="connsiteX72" fmla="*/ 12091998 w 36004601"/>
              <a:gd name="connsiteY72" fmla="*/ 23982202 h 38003002"/>
              <a:gd name="connsiteX73" fmla="*/ 13387398 w 36004601"/>
              <a:gd name="connsiteY73" fmla="*/ 19105402 h 38003002"/>
              <a:gd name="connsiteX74" fmla="*/ 10110798 w 36004601"/>
              <a:gd name="connsiteY74" fmla="*/ 14685802 h 38003002"/>
              <a:gd name="connsiteX75" fmla="*/ 9882198 w 36004601"/>
              <a:gd name="connsiteY75" fmla="*/ 12857002 h 38003002"/>
              <a:gd name="connsiteX76" fmla="*/ 10644198 w 36004601"/>
              <a:gd name="connsiteY76" fmla="*/ 11866402 h 38003002"/>
              <a:gd name="connsiteX77" fmla="*/ 10567998 w 36004601"/>
              <a:gd name="connsiteY77" fmla="*/ 10266202 h 38003002"/>
              <a:gd name="connsiteX78" fmla="*/ 14454198 w 36004601"/>
              <a:gd name="connsiteY78" fmla="*/ 7446802 h 38003002"/>
              <a:gd name="connsiteX79" fmla="*/ 13311198 w 36004601"/>
              <a:gd name="connsiteY79" fmla="*/ 6837202 h 38003002"/>
              <a:gd name="connsiteX80" fmla="*/ 10567998 w 36004601"/>
              <a:gd name="connsiteY80" fmla="*/ 5541802 h 38003002"/>
              <a:gd name="connsiteX81" fmla="*/ 6224598 w 36004601"/>
              <a:gd name="connsiteY81" fmla="*/ 4246402 h 38003002"/>
              <a:gd name="connsiteX82" fmla="*/ 1437656 w 36004601"/>
              <a:gd name="connsiteY82" fmla="*/ 2525901 h 38003002"/>
              <a:gd name="connsiteX83" fmla="*/ 1455269 w 36004601"/>
              <a:gd name="connsiteY83" fmla="*/ 1710403 h 38003002"/>
              <a:gd name="connsiteX84" fmla="*/ 2643198 w 36004601"/>
              <a:gd name="connsiteY84" fmla="*/ 2265202 h 38003002"/>
              <a:gd name="connsiteX85" fmla="*/ 1957398 w 36004601"/>
              <a:gd name="connsiteY85" fmla="*/ 1557352 h 38003002"/>
              <a:gd name="connsiteX86" fmla="*/ 897218 w 36004601"/>
              <a:gd name="connsiteY86" fmla="*/ 1501747 h 38003002"/>
              <a:gd name="connsiteX87" fmla="*/ 591705 w 36004601"/>
              <a:gd name="connsiteY87" fmla="*/ 1727687 h 38003002"/>
              <a:gd name="connsiteX0" fmla="*/ 537791 w 36004601"/>
              <a:gd name="connsiteY0" fmla="*/ 1675547 h 38003002"/>
              <a:gd name="connsiteX1" fmla="*/ 128598 w 36004601"/>
              <a:gd name="connsiteY1" fmla="*/ 1122202 h 38003002"/>
              <a:gd name="connsiteX2" fmla="*/ 762433 w 36004601"/>
              <a:gd name="connsiteY2" fmla="*/ 893449 h 38003002"/>
              <a:gd name="connsiteX3" fmla="*/ 1423998 w 36004601"/>
              <a:gd name="connsiteY3" fmla="*/ 969802 h 38003002"/>
              <a:gd name="connsiteX4" fmla="*/ 810440 w 36004601"/>
              <a:gd name="connsiteY4" fmla="*/ 556052 h 38003002"/>
              <a:gd name="connsiteX5" fmla="*/ 128598 w 36004601"/>
              <a:gd name="connsiteY5" fmla="*/ 588802 h 38003002"/>
              <a:gd name="connsiteX6" fmla="*/ 101284 w 36004601"/>
              <a:gd name="connsiteY6" fmla="*/ 175052 h 38003002"/>
              <a:gd name="connsiteX7" fmla="*/ 1195398 w 36004601"/>
              <a:gd name="connsiteY7" fmla="*/ 55402 h 38003002"/>
              <a:gd name="connsiteX8" fmla="*/ 3024198 w 36004601"/>
              <a:gd name="connsiteY8" fmla="*/ 1046002 h 38003002"/>
              <a:gd name="connsiteX9" fmla="*/ 4090998 w 36004601"/>
              <a:gd name="connsiteY9" fmla="*/ 1808002 h 38003002"/>
              <a:gd name="connsiteX10" fmla="*/ 9653598 w 36004601"/>
              <a:gd name="connsiteY10" fmla="*/ 2189002 h 38003002"/>
              <a:gd name="connsiteX11" fmla="*/ 13234998 w 36004601"/>
              <a:gd name="connsiteY11" fmla="*/ 3103402 h 38003002"/>
              <a:gd name="connsiteX12" fmla="*/ 14225598 w 36004601"/>
              <a:gd name="connsiteY12" fmla="*/ 3103402 h 38003002"/>
              <a:gd name="connsiteX13" fmla="*/ 16359198 w 36004601"/>
              <a:gd name="connsiteY13" fmla="*/ 3865402 h 38003002"/>
              <a:gd name="connsiteX14" fmla="*/ 18492798 w 36004601"/>
              <a:gd name="connsiteY14" fmla="*/ 3636802 h 38003002"/>
              <a:gd name="connsiteX15" fmla="*/ 20550198 w 36004601"/>
              <a:gd name="connsiteY15" fmla="*/ 5008402 h 38003002"/>
              <a:gd name="connsiteX16" fmla="*/ 21235998 w 36004601"/>
              <a:gd name="connsiteY16" fmla="*/ 5084602 h 38003002"/>
              <a:gd name="connsiteX17" fmla="*/ 22683798 w 36004601"/>
              <a:gd name="connsiteY17" fmla="*/ 5922802 h 38003002"/>
              <a:gd name="connsiteX18" fmla="*/ 22683798 w 36004601"/>
              <a:gd name="connsiteY18" fmla="*/ 5922802 h 38003002"/>
              <a:gd name="connsiteX19" fmla="*/ 25579398 w 36004601"/>
              <a:gd name="connsiteY19" fmla="*/ 4246402 h 38003002"/>
              <a:gd name="connsiteX20" fmla="*/ 27636798 w 36004601"/>
              <a:gd name="connsiteY20" fmla="*/ 5084602 h 38003002"/>
              <a:gd name="connsiteX21" fmla="*/ 26036598 w 36004601"/>
              <a:gd name="connsiteY21" fmla="*/ 9580402 h 38003002"/>
              <a:gd name="connsiteX22" fmla="*/ 26874798 w 36004601"/>
              <a:gd name="connsiteY22" fmla="*/ 11256802 h 38003002"/>
              <a:gd name="connsiteX23" fmla="*/ 26874798 w 36004601"/>
              <a:gd name="connsiteY23" fmla="*/ 12247402 h 38003002"/>
              <a:gd name="connsiteX24" fmla="*/ 27712998 w 36004601"/>
              <a:gd name="connsiteY24" fmla="*/ 14533402 h 38003002"/>
              <a:gd name="connsiteX25" fmla="*/ 28093998 w 36004601"/>
              <a:gd name="connsiteY25" fmla="*/ 15447802 h 38003002"/>
              <a:gd name="connsiteX26" fmla="*/ 29465598 w 36004601"/>
              <a:gd name="connsiteY26" fmla="*/ 16971802 h 38003002"/>
              <a:gd name="connsiteX27" fmla="*/ 30989598 w 36004601"/>
              <a:gd name="connsiteY27" fmla="*/ 20248402 h 38003002"/>
              <a:gd name="connsiteX28" fmla="*/ 32361198 w 36004601"/>
              <a:gd name="connsiteY28" fmla="*/ 21924802 h 38003002"/>
              <a:gd name="connsiteX29" fmla="*/ 35561598 w 36004601"/>
              <a:gd name="connsiteY29" fmla="*/ 22382002 h 38003002"/>
              <a:gd name="connsiteX30" fmla="*/ 35332998 w 36004601"/>
              <a:gd name="connsiteY30" fmla="*/ 23144002 h 38003002"/>
              <a:gd name="connsiteX31" fmla="*/ 32361198 w 36004601"/>
              <a:gd name="connsiteY31" fmla="*/ 22839202 h 38003002"/>
              <a:gd name="connsiteX32" fmla="*/ 33580398 w 36004601"/>
              <a:gd name="connsiteY32" fmla="*/ 23829802 h 38003002"/>
              <a:gd name="connsiteX33" fmla="*/ 33351798 w 36004601"/>
              <a:gd name="connsiteY33" fmla="*/ 24134602 h 38003002"/>
              <a:gd name="connsiteX34" fmla="*/ 32056398 w 36004601"/>
              <a:gd name="connsiteY34" fmla="*/ 23525002 h 38003002"/>
              <a:gd name="connsiteX35" fmla="*/ 30989598 w 36004601"/>
              <a:gd name="connsiteY35" fmla="*/ 23220202 h 38003002"/>
              <a:gd name="connsiteX36" fmla="*/ 23521998 w 36004601"/>
              <a:gd name="connsiteY36" fmla="*/ 14381002 h 38003002"/>
              <a:gd name="connsiteX37" fmla="*/ 22378998 w 36004601"/>
              <a:gd name="connsiteY37" fmla="*/ 14076202 h 38003002"/>
              <a:gd name="connsiteX38" fmla="*/ 19788198 w 36004601"/>
              <a:gd name="connsiteY38" fmla="*/ 14609602 h 38003002"/>
              <a:gd name="connsiteX39" fmla="*/ 18797598 w 36004601"/>
              <a:gd name="connsiteY39" fmla="*/ 16133602 h 38003002"/>
              <a:gd name="connsiteX40" fmla="*/ 19483398 w 36004601"/>
              <a:gd name="connsiteY40" fmla="*/ 17962402 h 38003002"/>
              <a:gd name="connsiteX41" fmla="*/ 19559598 w 36004601"/>
              <a:gd name="connsiteY41" fmla="*/ 21696202 h 38003002"/>
              <a:gd name="connsiteX42" fmla="*/ 20092998 w 36004601"/>
              <a:gd name="connsiteY42" fmla="*/ 22991602 h 38003002"/>
              <a:gd name="connsiteX43" fmla="*/ 18568998 w 36004601"/>
              <a:gd name="connsiteY43" fmla="*/ 29163802 h 38003002"/>
              <a:gd name="connsiteX44" fmla="*/ 18568998 w 36004601"/>
              <a:gd name="connsiteY44" fmla="*/ 29925802 h 38003002"/>
              <a:gd name="connsiteX45" fmla="*/ 17425998 w 36004601"/>
              <a:gd name="connsiteY45" fmla="*/ 32135602 h 38003002"/>
              <a:gd name="connsiteX46" fmla="*/ 18035598 w 36004601"/>
              <a:gd name="connsiteY46" fmla="*/ 32821402 h 38003002"/>
              <a:gd name="connsiteX47" fmla="*/ 17121198 w 36004601"/>
              <a:gd name="connsiteY47" fmla="*/ 34802602 h 38003002"/>
              <a:gd name="connsiteX48" fmla="*/ 18721398 w 36004601"/>
              <a:gd name="connsiteY48" fmla="*/ 37241002 h 38003002"/>
              <a:gd name="connsiteX49" fmla="*/ 17883198 w 36004601"/>
              <a:gd name="connsiteY49" fmla="*/ 37622002 h 38003002"/>
              <a:gd name="connsiteX50" fmla="*/ 17197398 w 36004601"/>
              <a:gd name="connsiteY50" fmla="*/ 38003002 h 38003002"/>
              <a:gd name="connsiteX51" fmla="*/ 16435398 w 36004601"/>
              <a:gd name="connsiteY51" fmla="*/ 37774402 h 38003002"/>
              <a:gd name="connsiteX52" fmla="*/ 16130598 w 36004601"/>
              <a:gd name="connsiteY52" fmla="*/ 37774402 h 38003002"/>
              <a:gd name="connsiteX53" fmla="*/ 15292398 w 36004601"/>
              <a:gd name="connsiteY53" fmla="*/ 36555202 h 38003002"/>
              <a:gd name="connsiteX54" fmla="*/ 14301798 w 36004601"/>
              <a:gd name="connsiteY54" fmla="*/ 36479002 h 38003002"/>
              <a:gd name="connsiteX55" fmla="*/ 14073198 w 36004601"/>
              <a:gd name="connsiteY55" fmla="*/ 35945602 h 38003002"/>
              <a:gd name="connsiteX56" fmla="*/ 14606598 w 36004601"/>
              <a:gd name="connsiteY56" fmla="*/ 34269202 h 38003002"/>
              <a:gd name="connsiteX57" fmla="*/ 13996998 w 36004601"/>
              <a:gd name="connsiteY57" fmla="*/ 33735802 h 38003002"/>
              <a:gd name="connsiteX58" fmla="*/ 14911398 w 36004601"/>
              <a:gd name="connsiteY58" fmla="*/ 28706602 h 38003002"/>
              <a:gd name="connsiteX59" fmla="*/ 14758998 w 36004601"/>
              <a:gd name="connsiteY59" fmla="*/ 28097002 h 38003002"/>
              <a:gd name="connsiteX60" fmla="*/ 15063798 w 36004601"/>
              <a:gd name="connsiteY60" fmla="*/ 25506202 h 38003002"/>
              <a:gd name="connsiteX61" fmla="*/ 14454198 w 36004601"/>
              <a:gd name="connsiteY61" fmla="*/ 27487402 h 38003002"/>
              <a:gd name="connsiteX62" fmla="*/ 13844598 w 36004601"/>
              <a:gd name="connsiteY62" fmla="*/ 28630402 h 38003002"/>
              <a:gd name="connsiteX63" fmla="*/ 14073198 w 36004601"/>
              <a:gd name="connsiteY63" fmla="*/ 30078202 h 38003002"/>
              <a:gd name="connsiteX64" fmla="*/ 14073198 w 36004601"/>
              <a:gd name="connsiteY64" fmla="*/ 30611602 h 38003002"/>
              <a:gd name="connsiteX65" fmla="*/ 13006398 w 36004601"/>
              <a:gd name="connsiteY65" fmla="*/ 30992602 h 38003002"/>
              <a:gd name="connsiteX66" fmla="*/ 12244398 w 36004601"/>
              <a:gd name="connsiteY66" fmla="*/ 30840202 h 38003002"/>
              <a:gd name="connsiteX67" fmla="*/ 10720398 w 36004601"/>
              <a:gd name="connsiteY67" fmla="*/ 29392402 h 38003002"/>
              <a:gd name="connsiteX68" fmla="*/ 11101398 w 36004601"/>
              <a:gd name="connsiteY68" fmla="*/ 29011402 h 38003002"/>
              <a:gd name="connsiteX69" fmla="*/ 10567998 w 36004601"/>
              <a:gd name="connsiteY69" fmla="*/ 28478002 h 38003002"/>
              <a:gd name="connsiteX70" fmla="*/ 11482398 w 36004601"/>
              <a:gd name="connsiteY70" fmla="*/ 25430002 h 38003002"/>
              <a:gd name="connsiteX71" fmla="*/ 12091998 w 36004601"/>
              <a:gd name="connsiteY71" fmla="*/ 24972802 h 38003002"/>
              <a:gd name="connsiteX72" fmla="*/ 12091998 w 36004601"/>
              <a:gd name="connsiteY72" fmla="*/ 23982202 h 38003002"/>
              <a:gd name="connsiteX73" fmla="*/ 13387398 w 36004601"/>
              <a:gd name="connsiteY73" fmla="*/ 19105402 h 38003002"/>
              <a:gd name="connsiteX74" fmla="*/ 10110798 w 36004601"/>
              <a:gd name="connsiteY74" fmla="*/ 14685802 h 38003002"/>
              <a:gd name="connsiteX75" fmla="*/ 9882198 w 36004601"/>
              <a:gd name="connsiteY75" fmla="*/ 12857002 h 38003002"/>
              <a:gd name="connsiteX76" fmla="*/ 10644198 w 36004601"/>
              <a:gd name="connsiteY76" fmla="*/ 11866402 h 38003002"/>
              <a:gd name="connsiteX77" fmla="*/ 10567998 w 36004601"/>
              <a:gd name="connsiteY77" fmla="*/ 10266202 h 38003002"/>
              <a:gd name="connsiteX78" fmla="*/ 14454198 w 36004601"/>
              <a:gd name="connsiteY78" fmla="*/ 7446802 h 38003002"/>
              <a:gd name="connsiteX79" fmla="*/ 13311198 w 36004601"/>
              <a:gd name="connsiteY79" fmla="*/ 6837202 h 38003002"/>
              <a:gd name="connsiteX80" fmla="*/ 10567998 w 36004601"/>
              <a:gd name="connsiteY80" fmla="*/ 5541802 h 38003002"/>
              <a:gd name="connsiteX81" fmla="*/ 6224598 w 36004601"/>
              <a:gd name="connsiteY81" fmla="*/ 4246402 h 38003002"/>
              <a:gd name="connsiteX82" fmla="*/ 1437656 w 36004601"/>
              <a:gd name="connsiteY82" fmla="*/ 2525901 h 38003002"/>
              <a:gd name="connsiteX83" fmla="*/ 1455269 w 36004601"/>
              <a:gd name="connsiteY83" fmla="*/ 1710403 h 38003002"/>
              <a:gd name="connsiteX84" fmla="*/ 2643198 w 36004601"/>
              <a:gd name="connsiteY84" fmla="*/ 2265202 h 38003002"/>
              <a:gd name="connsiteX85" fmla="*/ 1957398 w 36004601"/>
              <a:gd name="connsiteY85" fmla="*/ 1557352 h 38003002"/>
              <a:gd name="connsiteX86" fmla="*/ 897218 w 36004601"/>
              <a:gd name="connsiteY86" fmla="*/ 1501747 h 38003002"/>
              <a:gd name="connsiteX0" fmla="*/ 128598 w 36004601"/>
              <a:gd name="connsiteY0" fmla="*/ 1122202 h 38003002"/>
              <a:gd name="connsiteX1" fmla="*/ 762433 w 36004601"/>
              <a:gd name="connsiteY1" fmla="*/ 893449 h 38003002"/>
              <a:gd name="connsiteX2" fmla="*/ 1423998 w 36004601"/>
              <a:gd name="connsiteY2" fmla="*/ 969802 h 38003002"/>
              <a:gd name="connsiteX3" fmla="*/ 810440 w 36004601"/>
              <a:gd name="connsiteY3" fmla="*/ 556052 h 38003002"/>
              <a:gd name="connsiteX4" fmla="*/ 128598 w 36004601"/>
              <a:gd name="connsiteY4" fmla="*/ 588802 h 38003002"/>
              <a:gd name="connsiteX5" fmla="*/ 101284 w 36004601"/>
              <a:gd name="connsiteY5" fmla="*/ 175052 h 38003002"/>
              <a:gd name="connsiteX6" fmla="*/ 1195398 w 36004601"/>
              <a:gd name="connsiteY6" fmla="*/ 55402 h 38003002"/>
              <a:gd name="connsiteX7" fmla="*/ 3024198 w 36004601"/>
              <a:gd name="connsiteY7" fmla="*/ 1046002 h 38003002"/>
              <a:gd name="connsiteX8" fmla="*/ 4090998 w 36004601"/>
              <a:gd name="connsiteY8" fmla="*/ 1808002 h 38003002"/>
              <a:gd name="connsiteX9" fmla="*/ 9653598 w 36004601"/>
              <a:gd name="connsiteY9" fmla="*/ 2189002 h 38003002"/>
              <a:gd name="connsiteX10" fmla="*/ 13234998 w 36004601"/>
              <a:gd name="connsiteY10" fmla="*/ 3103402 h 38003002"/>
              <a:gd name="connsiteX11" fmla="*/ 14225598 w 36004601"/>
              <a:gd name="connsiteY11" fmla="*/ 3103402 h 38003002"/>
              <a:gd name="connsiteX12" fmla="*/ 16359198 w 36004601"/>
              <a:gd name="connsiteY12" fmla="*/ 3865402 h 38003002"/>
              <a:gd name="connsiteX13" fmla="*/ 18492798 w 36004601"/>
              <a:gd name="connsiteY13" fmla="*/ 3636802 h 38003002"/>
              <a:gd name="connsiteX14" fmla="*/ 20550198 w 36004601"/>
              <a:gd name="connsiteY14" fmla="*/ 5008402 h 38003002"/>
              <a:gd name="connsiteX15" fmla="*/ 21235998 w 36004601"/>
              <a:gd name="connsiteY15" fmla="*/ 5084602 h 38003002"/>
              <a:gd name="connsiteX16" fmla="*/ 22683798 w 36004601"/>
              <a:gd name="connsiteY16" fmla="*/ 5922802 h 38003002"/>
              <a:gd name="connsiteX17" fmla="*/ 22683798 w 36004601"/>
              <a:gd name="connsiteY17" fmla="*/ 5922802 h 38003002"/>
              <a:gd name="connsiteX18" fmla="*/ 25579398 w 36004601"/>
              <a:gd name="connsiteY18" fmla="*/ 4246402 h 38003002"/>
              <a:gd name="connsiteX19" fmla="*/ 27636798 w 36004601"/>
              <a:gd name="connsiteY19" fmla="*/ 5084602 h 38003002"/>
              <a:gd name="connsiteX20" fmla="*/ 26036598 w 36004601"/>
              <a:gd name="connsiteY20" fmla="*/ 9580402 h 38003002"/>
              <a:gd name="connsiteX21" fmla="*/ 26874798 w 36004601"/>
              <a:gd name="connsiteY21" fmla="*/ 11256802 h 38003002"/>
              <a:gd name="connsiteX22" fmla="*/ 26874798 w 36004601"/>
              <a:gd name="connsiteY22" fmla="*/ 12247402 h 38003002"/>
              <a:gd name="connsiteX23" fmla="*/ 27712998 w 36004601"/>
              <a:gd name="connsiteY23" fmla="*/ 14533402 h 38003002"/>
              <a:gd name="connsiteX24" fmla="*/ 28093998 w 36004601"/>
              <a:gd name="connsiteY24" fmla="*/ 15447802 h 38003002"/>
              <a:gd name="connsiteX25" fmla="*/ 29465598 w 36004601"/>
              <a:gd name="connsiteY25" fmla="*/ 16971802 h 38003002"/>
              <a:gd name="connsiteX26" fmla="*/ 30989598 w 36004601"/>
              <a:gd name="connsiteY26" fmla="*/ 20248402 h 38003002"/>
              <a:gd name="connsiteX27" fmla="*/ 32361198 w 36004601"/>
              <a:gd name="connsiteY27" fmla="*/ 21924802 h 38003002"/>
              <a:gd name="connsiteX28" fmla="*/ 35561598 w 36004601"/>
              <a:gd name="connsiteY28" fmla="*/ 22382002 h 38003002"/>
              <a:gd name="connsiteX29" fmla="*/ 35332998 w 36004601"/>
              <a:gd name="connsiteY29" fmla="*/ 23144002 h 38003002"/>
              <a:gd name="connsiteX30" fmla="*/ 32361198 w 36004601"/>
              <a:gd name="connsiteY30" fmla="*/ 22839202 h 38003002"/>
              <a:gd name="connsiteX31" fmla="*/ 33580398 w 36004601"/>
              <a:gd name="connsiteY31" fmla="*/ 23829802 h 38003002"/>
              <a:gd name="connsiteX32" fmla="*/ 33351798 w 36004601"/>
              <a:gd name="connsiteY32" fmla="*/ 24134602 h 38003002"/>
              <a:gd name="connsiteX33" fmla="*/ 32056398 w 36004601"/>
              <a:gd name="connsiteY33" fmla="*/ 23525002 h 38003002"/>
              <a:gd name="connsiteX34" fmla="*/ 30989598 w 36004601"/>
              <a:gd name="connsiteY34" fmla="*/ 23220202 h 38003002"/>
              <a:gd name="connsiteX35" fmla="*/ 23521998 w 36004601"/>
              <a:gd name="connsiteY35" fmla="*/ 14381002 h 38003002"/>
              <a:gd name="connsiteX36" fmla="*/ 22378998 w 36004601"/>
              <a:gd name="connsiteY36" fmla="*/ 14076202 h 38003002"/>
              <a:gd name="connsiteX37" fmla="*/ 19788198 w 36004601"/>
              <a:gd name="connsiteY37" fmla="*/ 14609602 h 38003002"/>
              <a:gd name="connsiteX38" fmla="*/ 18797598 w 36004601"/>
              <a:gd name="connsiteY38" fmla="*/ 16133602 h 38003002"/>
              <a:gd name="connsiteX39" fmla="*/ 19483398 w 36004601"/>
              <a:gd name="connsiteY39" fmla="*/ 17962402 h 38003002"/>
              <a:gd name="connsiteX40" fmla="*/ 19559598 w 36004601"/>
              <a:gd name="connsiteY40" fmla="*/ 21696202 h 38003002"/>
              <a:gd name="connsiteX41" fmla="*/ 20092998 w 36004601"/>
              <a:gd name="connsiteY41" fmla="*/ 22991602 h 38003002"/>
              <a:gd name="connsiteX42" fmla="*/ 18568998 w 36004601"/>
              <a:gd name="connsiteY42" fmla="*/ 29163802 h 38003002"/>
              <a:gd name="connsiteX43" fmla="*/ 18568998 w 36004601"/>
              <a:gd name="connsiteY43" fmla="*/ 29925802 h 38003002"/>
              <a:gd name="connsiteX44" fmla="*/ 17425998 w 36004601"/>
              <a:gd name="connsiteY44" fmla="*/ 32135602 h 38003002"/>
              <a:gd name="connsiteX45" fmla="*/ 18035598 w 36004601"/>
              <a:gd name="connsiteY45" fmla="*/ 32821402 h 38003002"/>
              <a:gd name="connsiteX46" fmla="*/ 17121198 w 36004601"/>
              <a:gd name="connsiteY46" fmla="*/ 34802602 h 38003002"/>
              <a:gd name="connsiteX47" fmla="*/ 18721398 w 36004601"/>
              <a:gd name="connsiteY47" fmla="*/ 37241002 h 38003002"/>
              <a:gd name="connsiteX48" fmla="*/ 17883198 w 36004601"/>
              <a:gd name="connsiteY48" fmla="*/ 37622002 h 38003002"/>
              <a:gd name="connsiteX49" fmla="*/ 17197398 w 36004601"/>
              <a:gd name="connsiteY49" fmla="*/ 38003002 h 38003002"/>
              <a:gd name="connsiteX50" fmla="*/ 16435398 w 36004601"/>
              <a:gd name="connsiteY50" fmla="*/ 37774402 h 38003002"/>
              <a:gd name="connsiteX51" fmla="*/ 16130598 w 36004601"/>
              <a:gd name="connsiteY51" fmla="*/ 37774402 h 38003002"/>
              <a:gd name="connsiteX52" fmla="*/ 15292398 w 36004601"/>
              <a:gd name="connsiteY52" fmla="*/ 36555202 h 38003002"/>
              <a:gd name="connsiteX53" fmla="*/ 14301798 w 36004601"/>
              <a:gd name="connsiteY53" fmla="*/ 36479002 h 38003002"/>
              <a:gd name="connsiteX54" fmla="*/ 14073198 w 36004601"/>
              <a:gd name="connsiteY54" fmla="*/ 35945602 h 38003002"/>
              <a:gd name="connsiteX55" fmla="*/ 14606598 w 36004601"/>
              <a:gd name="connsiteY55" fmla="*/ 34269202 h 38003002"/>
              <a:gd name="connsiteX56" fmla="*/ 13996998 w 36004601"/>
              <a:gd name="connsiteY56" fmla="*/ 33735802 h 38003002"/>
              <a:gd name="connsiteX57" fmla="*/ 14911398 w 36004601"/>
              <a:gd name="connsiteY57" fmla="*/ 28706602 h 38003002"/>
              <a:gd name="connsiteX58" fmla="*/ 14758998 w 36004601"/>
              <a:gd name="connsiteY58" fmla="*/ 28097002 h 38003002"/>
              <a:gd name="connsiteX59" fmla="*/ 15063798 w 36004601"/>
              <a:gd name="connsiteY59" fmla="*/ 25506202 h 38003002"/>
              <a:gd name="connsiteX60" fmla="*/ 14454198 w 36004601"/>
              <a:gd name="connsiteY60" fmla="*/ 27487402 h 38003002"/>
              <a:gd name="connsiteX61" fmla="*/ 13844598 w 36004601"/>
              <a:gd name="connsiteY61" fmla="*/ 28630402 h 38003002"/>
              <a:gd name="connsiteX62" fmla="*/ 14073198 w 36004601"/>
              <a:gd name="connsiteY62" fmla="*/ 30078202 h 38003002"/>
              <a:gd name="connsiteX63" fmla="*/ 14073198 w 36004601"/>
              <a:gd name="connsiteY63" fmla="*/ 30611602 h 38003002"/>
              <a:gd name="connsiteX64" fmla="*/ 13006398 w 36004601"/>
              <a:gd name="connsiteY64" fmla="*/ 30992602 h 38003002"/>
              <a:gd name="connsiteX65" fmla="*/ 12244398 w 36004601"/>
              <a:gd name="connsiteY65" fmla="*/ 30840202 h 38003002"/>
              <a:gd name="connsiteX66" fmla="*/ 10720398 w 36004601"/>
              <a:gd name="connsiteY66" fmla="*/ 29392402 h 38003002"/>
              <a:gd name="connsiteX67" fmla="*/ 11101398 w 36004601"/>
              <a:gd name="connsiteY67" fmla="*/ 29011402 h 38003002"/>
              <a:gd name="connsiteX68" fmla="*/ 10567998 w 36004601"/>
              <a:gd name="connsiteY68" fmla="*/ 28478002 h 38003002"/>
              <a:gd name="connsiteX69" fmla="*/ 11482398 w 36004601"/>
              <a:gd name="connsiteY69" fmla="*/ 25430002 h 38003002"/>
              <a:gd name="connsiteX70" fmla="*/ 12091998 w 36004601"/>
              <a:gd name="connsiteY70" fmla="*/ 24972802 h 38003002"/>
              <a:gd name="connsiteX71" fmla="*/ 12091998 w 36004601"/>
              <a:gd name="connsiteY71" fmla="*/ 23982202 h 38003002"/>
              <a:gd name="connsiteX72" fmla="*/ 13387398 w 36004601"/>
              <a:gd name="connsiteY72" fmla="*/ 19105402 h 38003002"/>
              <a:gd name="connsiteX73" fmla="*/ 10110798 w 36004601"/>
              <a:gd name="connsiteY73" fmla="*/ 14685802 h 38003002"/>
              <a:gd name="connsiteX74" fmla="*/ 9882198 w 36004601"/>
              <a:gd name="connsiteY74" fmla="*/ 12857002 h 38003002"/>
              <a:gd name="connsiteX75" fmla="*/ 10644198 w 36004601"/>
              <a:gd name="connsiteY75" fmla="*/ 11866402 h 38003002"/>
              <a:gd name="connsiteX76" fmla="*/ 10567998 w 36004601"/>
              <a:gd name="connsiteY76" fmla="*/ 10266202 h 38003002"/>
              <a:gd name="connsiteX77" fmla="*/ 14454198 w 36004601"/>
              <a:gd name="connsiteY77" fmla="*/ 7446802 h 38003002"/>
              <a:gd name="connsiteX78" fmla="*/ 13311198 w 36004601"/>
              <a:gd name="connsiteY78" fmla="*/ 6837202 h 38003002"/>
              <a:gd name="connsiteX79" fmla="*/ 10567998 w 36004601"/>
              <a:gd name="connsiteY79" fmla="*/ 5541802 h 38003002"/>
              <a:gd name="connsiteX80" fmla="*/ 6224598 w 36004601"/>
              <a:gd name="connsiteY80" fmla="*/ 4246402 h 38003002"/>
              <a:gd name="connsiteX81" fmla="*/ 1437656 w 36004601"/>
              <a:gd name="connsiteY81" fmla="*/ 2525901 h 38003002"/>
              <a:gd name="connsiteX82" fmla="*/ 1455269 w 36004601"/>
              <a:gd name="connsiteY82" fmla="*/ 1710403 h 38003002"/>
              <a:gd name="connsiteX83" fmla="*/ 2643198 w 36004601"/>
              <a:gd name="connsiteY83" fmla="*/ 2265202 h 38003002"/>
              <a:gd name="connsiteX84" fmla="*/ 1957398 w 36004601"/>
              <a:gd name="connsiteY84" fmla="*/ 1557352 h 38003002"/>
              <a:gd name="connsiteX85" fmla="*/ 897218 w 36004601"/>
              <a:gd name="connsiteY85" fmla="*/ 1501747 h 38003002"/>
              <a:gd name="connsiteX0" fmla="*/ 128598 w 36004601"/>
              <a:gd name="connsiteY0" fmla="*/ 1122202 h 38003002"/>
              <a:gd name="connsiteX1" fmla="*/ 762433 w 36004601"/>
              <a:gd name="connsiteY1" fmla="*/ 893449 h 38003002"/>
              <a:gd name="connsiteX2" fmla="*/ 1423998 w 36004601"/>
              <a:gd name="connsiteY2" fmla="*/ 969802 h 38003002"/>
              <a:gd name="connsiteX3" fmla="*/ 810440 w 36004601"/>
              <a:gd name="connsiteY3" fmla="*/ 556052 h 38003002"/>
              <a:gd name="connsiteX4" fmla="*/ 128598 w 36004601"/>
              <a:gd name="connsiteY4" fmla="*/ 588802 h 38003002"/>
              <a:gd name="connsiteX5" fmla="*/ 101284 w 36004601"/>
              <a:gd name="connsiteY5" fmla="*/ 175052 h 38003002"/>
              <a:gd name="connsiteX6" fmla="*/ 1195398 w 36004601"/>
              <a:gd name="connsiteY6" fmla="*/ 55402 h 38003002"/>
              <a:gd name="connsiteX7" fmla="*/ 3024198 w 36004601"/>
              <a:gd name="connsiteY7" fmla="*/ 1046002 h 38003002"/>
              <a:gd name="connsiteX8" fmla="*/ 4090998 w 36004601"/>
              <a:gd name="connsiteY8" fmla="*/ 1808002 h 38003002"/>
              <a:gd name="connsiteX9" fmla="*/ 9653598 w 36004601"/>
              <a:gd name="connsiteY9" fmla="*/ 2189002 h 38003002"/>
              <a:gd name="connsiteX10" fmla="*/ 13234998 w 36004601"/>
              <a:gd name="connsiteY10" fmla="*/ 3103402 h 38003002"/>
              <a:gd name="connsiteX11" fmla="*/ 14225598 w 36004601"/>
              <a:gd name="connsiteY11" fmla="*/ 3103402 h 38003002"/>
              <a:gd name="connsiteX12" fmla="*/ 16359198 w 36004601"/>
              <a:gd name="connsiteY12" fmla="*/ 3865402 h 38003002"/>
              <a:gd name="connsiteX13" fmla="*/ 18492798 w 36004601"/>
              <a:gd name="connsiteY13" fmla="*/ 3636802 h 38003002"/>
              <a:gd name="connsiteX14" fmla="*/ 20550198 w 36004601"/>
              <a:gd name="connsiteY14" fmla="*/ 5008402 h 38003002"/>
              <a:gd name="connsiteX15" fmla="*/ 21235998 w 36004601"/>
              <a:gd name="connsiteY15" fmla="*/ 5084602 h 38003002"/>
              <a:gd name="connsiteX16" fmla="*/ 22683798 w 36004601"/>
              <a:gd name="connsiteY16" fmla="*/ 5922802 h 38003002"/>
              <a:gd name="connsiteX17" fmla="*/ 22683798 w 36004601"/>
              <a:gd name="connsiteY17" fmla="*/ 5922802 h 38003002"/>
              <a:gd name="connsiteX18" fmla="*/ 25579398 w 36004601"/>
              <a:gd name="connsiteY18" fmla="*/ 4246402 h 38003002"/>
              <a:gd name="connsiteX19" fmla="*/ 27636798 w 36004601"/>
              <a:gd name="connsiteY19" fmla="*/ 5084602 h 38003002"/>
              <a:gd name="connsiteX20" fmla="*/ 26036598 w 36004601"/>
              <a:gd name="connsiteY20" fmla="*/ 9580402 h 38003002"/>
              <a:gd name="connsiteX21" fmla="*/ 26874798 w 36004601"/>
              <a:gd name="connsiteY21" fmla="*/ 11256802 h 38003002"/>
              <a:gd name="connsiteX22" fmla="*/ 26874798 w 36004601"/>
              <a:gd name="connsiteY22" fmla="*/ 12247402 h 38003002"/>
              <a:gd name="connsiteX23" fmla="*/ 27712998 w 36004601"/>
              <a:gd name="connsiteY23" fmla="*/ 14533402 h 38003002"/>
              <a:gd name="connsiteX24" fmla="*/ 28093998 w 36004601"/>
              <a:gd name="connsiteY24" fmla="*/ 15447802 h 38003002"/>
              <a:gd name="connsiteX25" fmla="*/ 29465598 w 36004601"/>
              <a:gd name="connsiteY25" fmla="*/ 16971802 h 38003002"/>
              <a:gd name="connsiteX26" fmla="*/ 30989598 w 36004601"/>
              <a:gd name="connsiteY26" fmla="*/ 20248402 h 38003002"/>
              <a:gd name="connsiteX27" fmla="*/ 32361198 w 36004601"/>
              <a:gd name="connsiteY27" fmla="*/ 21924802 h 38003002"/>
              <a:gd name="connsiteX28" fmla="*/ 35561598 w 36004601"/>
              <a:gd name="connsiteY28" fmla="*/ 22382002 h 38003002"/>
              <a:gd name="connsiteX29" fmla="*/ 35332998 w 36004601"/>
              <a:gd name="connsiteY29" fmla="*/ 23144002 h 38003002"/>
              <a:gd name="connsiteX30" fmla="*/ 32361198 w 36004601"/>
              <a:gd name="connsiteY30" fmla="*/ 22839202 h 38003002"/>
              <a:gd name="connsiteX31" fmla="*/ 33580398 w 36004601"/>
              <a:gd name="connsiteY31" fmla="*/ 23829802 h 38003002"/>
              <a:gd name="connsiteX32" fmla="*/ 33351798 w 36004601"/>
              <a:gd name="connsiteY32" fmla="*/ 24134602 h 38003002"/>
              <a:gd name="connsiteX33" fmla="*/ 32056398 w 36004601"/>
              <a:gd name="connsiteY33" fmla="*/ 23525002 h 38003002"/>
              <a:gd name="connsiteX34" fmla="*/ 30989598 w 36004601"/>
              <a:gd name="connsiteY34" fmla="*/ 23220202 h 38003002"/>
              <a:gd name="connsiteX35" fmla="*/ 23521998 w 36004601"/>
              <a:gd name="connsiteY35" fmla="*/ 14381002 h 38003002"/>
              <a:gd name="connsiteX36" fmla="*/ 22378998 w 36004601"/>
              <a:gd name="connsiteY36" fmla="*/ 14076202 h 38003002"/>
              <a:gd name="connsiteX37" fmla="*/ 19788198 w 36004601"/>
              <a:gd name="connsiteY37" fmla="*/ 14609602 h 38003002"/>
              <a:gd name="connsiteX38" fmla="*/ 18797598 w 36004601"/>
              <a:gd name="connsiteY38" fmla="*/ 16133602 h 38003002"/>
              <a:gd name="connsiteX39" fmla="*/ 19483398 w 36004601"/>
              <a:gd name="connsiteY39" fmla="*/ 17962402 h 38003002"/>
              <a:gd name="connsiteX40" fmla="*/ 19559598 w 36004601"/>
              <a:gd name="connsiteY40" fmla="*/ 21696202 h 38003002"/>
              <a:gd name="connsiteX41" fmla="*/ 20092998 w 36004601"/>
              <a:gd name="connsiteY41" fmla="*/ 22991602 h 38003002"/>
              <a:gd name="connsiteX42" fmla="*/ 18568998 w 36004601"/>
              <a:gd name="connsiteY42" fmla="*/ 29163802 h 38003002"/>
              <a:gd name="connsiteX43" fmla="*/ 18568998 w 36004601"/>
              <a:gd name="connsiteY43" fmla="*/ 29925802 h 38003002"/>
              <a:gd name="connsiteX44" fmla="*/ 17425998 w 36004601"/>
              <a:gd name="connsiteY44" fmla="*/ 32135602 h 38003002"/>
              <a:gd name="connsiteX45" fmla="*/ 18035598 w 36004601"/>
              <a:gd name="connsiteY45" fmla="*/ 32821402 h 38003002"/>
              <a:gd name="connsiteX46" fmla="*/ 17121198 w 36004601"/>
              <a:gd name="connsiteY46" fmla="*/ 34802602 h 38003002"/>
              <a:gd name="connsiteX47" fmla="*/ 18721398 w 36004601"/>
              <a:gd name="connsiteY47" fmla="*/ 37241002 h 38003002"/>
              <a:gd name="connsiteX48" fmla="*/ 17883198 w 36004601"/>
              <a:gd name="connsiteY48" fmla="*/ 37622002 h 38003002"/>
              <a:gd name="connsiteX49" fmla="*/ 17197398 w 36004601"/>
              <a:gd name="connsiteY49" fmla="*/ 38003002 h 38003002"/>
              <a:gd name="connsiteX50" fmla="*/ 16435398 w 36004601"/>
              <a:gd name="connsiteY50" fmla="*/ 37774402 h 38003002"/>
              <a:gd name="connsiteX51" fmla="*/ 16130598 w 36004601"/>
              <a:gd name="connsiteY51" fmla="*/ 37774402 h 38003002"/>
              <a:gd name="connsiteX52" fmla="*/ 15292398 w 36004601"/>
              <a:gd name="connsiteY52" fmla="*/ 36555202 h 38003002"/>
              <a:gd name="connsiteX53" fmla="*/ 14301798 w 36004601"/>
              <a:gd name="connsiteY53" fmla="*/ 36479002 h 38003002"/>
              <a:gd name="connsiteX54" fmla="*/ 14073198 w 36004601"/>
              <a:gd name="connsiteY54" fmla="*/ 35945602 h 38003002"/>
              <a:gd name="connsiteX55" fmla="*/ 14606598 w 36004601"/>
              <a:gd name="connsiteY55" fmla="*/ 34269202 h 38003002"/>
              <a:gd name="connsiteX56" fmla="*/ 13996998 w 36004601"/>
              <a:gd name="connsiteY56" fmla="*/ 33735802 h 38003002"/>
              <a:gd name="connsiteX57" fmla="*/ 14911398 w 36004601"/>
              <a:gd name="connsiteY57" fmla="*/ 28706602 h 38003002"/>
              <a:gd name="connsiteX58" fmla="*/ 14758998 w 36004601"/>
              <a:gd name="connsiteY58" fmla="*/ 28097002 h 38003002"/>
              <a:gd name="connsiteX59" fmla="*/ 15063798 w 36004601"/>
              <a:gd name="connsiteY59" fmla="*/ 25506202 h 38003002"/>
              <a:gd name="connsiteX60" fmla="*/ 14454198 w 36004601"/>
              <a:gd name="connsiteY60" fmla="*/ 27487402 h 38003002"/>
              <a:gd name="connsiteX61" fmla="*/ 13844598 w 36004601"/>
              <a:gd name="connsiteY61" fmla="*/ 28630402 h 38003002"/>
              <a:gd name="connsiteX62" fmla="*/ 14073198 w 36004601"/>
              <a:gd name="connsiteY62" fmla="*/ 30078202 h 38003002"/>
              <a:gd name="connsiteX63" fmla="*/ 14073198 w 36004601"/>
              <a:gd name="connsiteY63" fmla="*/ 30611602 h 38003002"/>
              <a:gd name="connsiteX64" fmla="*/ 13006398 w 36004601"/>
              <a:gd name="connsiteY64" fmla="*/ 30992602 h 38003002"/>
              <a:gd name="connsiteX65" fmla="*/ 12244398 w 36004601"/>
              <a:gd name="connsiteY65" fmla="*/ 30840202 h 38003002"/>
              <a:gd name="connsiteX66" fmla="*/ 10720398 w 36004601"/>
              <a:gd name="connsiteY66" fmla="*/ 29392402 h 38003002"/>
              <a:gd name="connsiteX67" fmla="*/ 11101398 w 36004601"/>
              <a:gd name="connsiteY67" fmla="*/ 29011402 h 38003002"/>
              <a:gd name="connsiteX68" fmla="*/ 10567998 w 36004601"/>
              <a:gd name="connsiteY68" fmla="*/ 28478002 h 38003002"/>
              <a:gd name="connsiteX69" fmla="*/ 11482398 w 36004601"/>
              <a:gd name="connsiteY69" fmla="*/ 25430002 h 38003002"/>
              <a:gd name="connsiteX70" fmla="*/ 12091998 w 36004601"/>
              <a:gd name="connsiteY70" fmla="*/ 24972802 h 38003002"/>
              <a:gd name="connsiteX71" fmla="*/ 12091998 w 36004601"/>
              <a:gd name="connsiteY71" fmla="*/ 23982202 h 38003002"/>
              <a:gd name="connsiteX72" fmla="*/ 13387398 w 36004601"/>
              <a:gd name="connsiteY72" fmla="*/ 19105402 h 38003002"/>
              <a:gd name="connsiteX73" fmla="*/ 10110798 w 36004601"/>
              <a:gd name="connsiteY73" fmla="*/ 14685802 h 38003002"/>
              <a:gd name="connsiteX74" fmla="*/ 9882198 w 36004601"/>
              <a:gd name="connsiteY74" fmla="*/ 12857002 h 38003002"/>
              <a:gd name="connsiteX75" fmla="*/ 10644198 w 36004601"/>
              <a:gd name="connsiteY75" fmla="*/ 11866402 h 38003002"/>
              <a:gd name="connsiteX76" fmla="*/ 10567998 w 36004601"/>
              <a:gd name="connsiteY76" fmla="*/ 10266202 h 38003002"/>
              <a:gd name="connsiteX77" fmla="*/ 14454198 w 36004601"/>
              <a:gd name="connsiteY77" fmla="*/ 7446802 h 38003002"/>
              <a:gd name="connsiteX78" fmla="*/ 13311198 w 36004601"/>
              <a:gd name="connsiteY78" fmla="*/ 6837202 h 38003002"/>
              <a:gd name="connsiteX79" fmla="*/ 10567998 w 36004601"/>
              <a:gd name="connsiteY79" fmla="*/ 5541802 h 38003002"/>
              <a:gd name="connsiteX80" fmla="*/ 6224598 w 36004601"/>
              <a:gd name="connsiteY80" fmla="*/ 4246402 h 38003002"/>
              <a:gd name="connsiteX81" fmla="*/ 1437656 w 36004601"/>
              <a:gd name="connsiteY81" fmla="*/ 2525901 h 38003002"/>
              <a:gd name="connsiteX82" fmla="*/ 1455269 w 36004601"/>
              <a:gd name="connsiteY82" fmla="*/ 1710403 h 38003002"/>
              <a:gd name="connsiteX83" fmla="*/ 2643198 w 36004601"/>
              <a:gd name="connsiteY83" fmla="*/ 2265202 h 38003002"/>
              <a:gd name="connsiteX84" fmla="*/ 1957398 w 36004601"/>
              <a:gd name="connsiteY84" fmla="*/ 1557352 h 38003002"/>
              <a:gd name="connsiteX85" fmla="*/ 897218 w 36004601"/>
              <a:gd name="connsiteY85" fmla="*/ 1501747 h 38003002"/>
              <a:gd name="connsiteX0" fmla="*/ 0 w 37538358"/>
              <a:gd name="connsiteY0" fmla="*/ 1165652 h 38003002"/>
              <a:gd name="connsiteX1" fmla="*/ 2296190 w 37538358"/>
              <a:gd name="connsiteY1" fmla="*/ 893449 h 38003002"/>
              <a:gd name="connsiteX2" fmla="*/ 2957755 w 37538358"/>
              <a:gd name="connsiteY2" fmla="*/ 969802 h 38003002"/>
              <a:gd name="connsiteX3" fmla="*/ 2344197 w 37538358"/>
              <a:gd name="connsiteY3" fmla="*/ 556052 h 38003002"/>
              <a:gd name="connsiteX4" fmla="*/ 1662355 w 37538358"/>
              <a:gd name="connsiteY4" fmla="*/ 588802 h 38003002"/>
              <a:gd name="connsiteX5" fmla="*/ 1635041 w 37538358"/>
              <a:gd name="connsiteY5" fmla="*/ 175052 h 38003002"/>
              <a:gd name="connsiteX6" fmla="*/ 2729155 w 37538358"/>
              <a:gd name="connsiteY6" fmla="*/ 55402 h 38003002"/>
              <a:gd name="connsiteX7" fmla="*/ 4557955 w 37538358"/>
              <a:gd name="connsiteY7" fmla="*/ 1046002 h 38003002"/>
              <a:gd name="connsiteX8" fmla="*/ 5624755 w 37538358"/>
              <a:gd name="connsiteY8" fmla="*/ 1808002 h 38003002"/>
              <a:gd name="connsiteX9" fmla="*/ 11187355 w 37538358"/>
              <a:gd name="connsiteY9" fmla="*/ 2189002 h 38003002"/>
              <a:gd name="connsiteX10" fmla="*/ 14768755 w 37538358"/>
              <a:gd name="connsiteY10" fmla="*/ 3103402 h 38003002"/>
              <a:gd name="connsiteX11" fmla="*/ 15759355 w 37538358"/>
              <a:gd name="connsiteY11" fmla="*/ 3103402 h 38003002"/>
              <a:gd name="connsiteX12" fmla="*/ 17892955 w 37538358"/>
              <a:gd name="connsiteY12" fmla="*/ 3865402 h 38003002"/>
              <a:gd name="connsiteX13" fmla="*/ 20026555 w 37538358"/>
              <a:gd name="connsiteY13" fmla="*/ 3636802 h 38003002"/>
              <a:gd name="connsiteX14" fmla="*/ 22083955 w 37538358"/>
              <a:gd name="connsiteY14" fmla="*/ 5008402 h 38003002"/>
              <a:gd name="connsiteX15" fmla="*/ 22769755 w 37538358"/>
              <a:gd name="connsiteY15" fmla="*/ 5084602 h 38003002"/>
              <a:gd name="connsiteX16" fmla="*/ 24217555 w 37538358"/>
              <a:gd name="connsiteY16" fmla="*/ 5922802 h 38003002"/>
              <a:gd name="connsiteX17" fmla="*/ 24217555 w 37538358"/>
              <a:gd name="connsiteY17" fmla="*/ 5922802 h 38003002"/>
              <a:gd name="connsiteX18" fmla="*/ 27113155 w 37538358"/>
              <a:gd name="connsiteY18" fmla="*/ 4246402 h 38003002"/>
              <a:gd name="connsiteX19" fmla="*/ 29170555 w 37538358"/>
              <a:gd name="connsiteY19" fmla="*/ 5084602 h 38003002"/>
              <a:gd name="connsiteX20" fmla="*/ 27570355 w 37538358"/>
              <a:gd name="connsiteY20" fmla="*/ 9580402 h 38003002"/>
              <a:gd name="connsiteX21" fmla="*/ 28408555 w 37538358"/>
              <a:gd name="connsiteY21" fmla="*/ 11256802 h 38003002"/>
              <a:gd name="connsiteX22" fmla="*/ 28408555 w 37538358"/>
              <a:gd name="connsiteY22" fmla="*/ 12247402 h 38003002"/>
              <a:gd name="connsiteX23" fmla="*/ 29246755 w 37538358"/>
              <a:gd name="connsiteY23" fmla="*/ 14533402 h 38003002"/>
              <a:gd name="connsiteX24" fmla="*/ 29627755 w 37538358"/>
              <a:gd name="connsiteY24" fmla="*/ 15447802 h 38003002"/>
              <a:gd name="connsiteX25" fmla="*/ 30999355 w 37538358"/>
              <a:gd name="connsiteY25" fmla="*/ 16971802 h 38003002"/>
              <a:gd name="connsiteX26" fmla="*/ 32523355 w 37538358"/>
              <a:gd name="connsiteY26" fmla="*/ 20248402 h 38003002"/>
              <a:gd name="connsiteX27" fmla="*/ 33894955 w 37538358"/>
              <a:gd name="connsiteY27" fmla="*/ 21924802 h 38003002"/>
              <a:gd name="connsiteX28" fmla="*/ 37095355 w 37538358"/>
              <a:gd name="connsiteY28" fmla="*/ 22382002 h 38003002"/>
              <a:gd name="connsiteX29" fmla="*/ 36866755 w 37538358"/>
              <a:gd name="connsiteY29" fmla="*/ 23144002 h 38003002"/>
              <a:gd name="connsiteX30" fmla="*/ 33894955 w 37538358"/>
              <a:gd name="connsiteY30" fmla="*/ 22839202 h 38003002"/>
              <a:gd name="connsiteX31" fmla="*/ 35114155 w 37538358"/>
              <a:gd name="connsiteY31" fmla="*/ 23829802 h 38003002"/>
              <a:gd name="connsiteX32" fmla="*/ 34885555 w 37538358"/>
              <a:gd name="connsiteY32" fmla="*/ 24134602 h 38003002"/>
              <a:gd name="connsiteX33" fmla="*/ 33590155 w 37538358"/>
              <a:gd name="connsiteY33" fmla="*/ 23525002 h 38003002"/>
              <a:gd name="connsiteX34" fmla="*/ 32523355 w 37538358"/>
              <a:gd name="connsiteY34" fmla="*/ 23220202 h 38003002"/>
              <a:gd name="connsiteX35" fmla="*/ 25055755 w 37538358"/>
              <a:gd name="connsiteY35" fmla="*/ 14381002 h 38003002"/>
              <a:gd name="connsiteX36" fmla="*/ 23912755 w 37538358"/>
              <a:gd name="connsiteY36" fmla="*/ 14076202 h 38003002"/>
              <a:gd name="connsiteX37" fmla="*/ 21321955 w 37538358"/>
              <a:gd name="connsiteY37" fmla="*/ 14609602 h 38003002"/>
              <a:gd name="connsiteX38" fmla="*/ 20331355 w 37538358"/>
              <a:gd name="connsiteY38" fmla="*/ 16133602 h 38003002"/>
              <a:gd name="connsiteX39" fmla="*/ 21017155 w 37538358"/>
              <a:gd name="connsiteY39" fmla="*/ 17962402 h 38003002"/>
              <a:gd name="connsiteX40" fmla="*/ 21093355 w 37538358"/>
              <a:gd name="connsiteY40" fmla="*/ 21696202 h 38003002"/>
              <a:gd name="connsiteX41" fmla="*/ 21626755 w 37538358"/>
              <a:gd name="connsiteY41" fmla="*/ 22991602 h 38003002"/>
              <a:gd name="connsiteX42" fmla="*/ 20102755 w 37538358"/>
              <a:gd name="connsiteY42" fmla="*/ 29163802 h 38003002"/>
              <a:gd name="connsiteX43" fmla="*/ 20102755 w 37538358"/>
              <a:gd name="connsiteY43" fmla="*/ 29925802 h 38003002"/>
              <a:gd name="connsiteX44" fmla="*/ 18959755 w 37538358"/>
              <a:gd name="connsiteY44" fmla="*/ 32135602 h 38003002"/>
              <a:gd name="connsiteX45" fmla="*/ 19569355 w 37538358"/>
              <a:gd name="connsiteY45" fmla="*/ 32821402 h 38003002"/>
              <a:gd name="connsiteX46" fmla="*/ 18654955 w 37538358"/>
              <a:gd name="connsiteY46" fmla="*/ 34802602 h 38003002"/>
              <a:gd name="connsiteX47" fmla="*/ 20255155 w 37538358"/>
              <a:gd name="connsiteY47" fmla="*/ 37241002 h 38003002"/>
              <a:gd name="connsiteX48" fmla="*/ 19416955 w 37538358"/>
              <a:gd name="connsiteY48" fmla="*/ 37622002 h 38003002"/>
              <a:gd name="connsiteX49" fmla="*/ 18731155 w 37538358"/>
              <a:gd name="connsiteY49" fmla="*/ 38003002 h 38003002"/>
              <a:gd name="connsiteX50" fmla="*/ 17969155 w 37538358"/>
              <a:gd name="connsiteY50" fmla="*/ 37774402 h 38003002"/>
              <a:gd name="connsiteX51" fmla="*/ 17664355 w 37538358"/>
              <a:gd name="connsiteY51" fmla="*/ 37774402 h 38003002"/>
              <a:gd name="connsiteX52" fmla="*/ 16826155 w 37538358"/>
              <a:gd name="connsiteY52" fmla="*/ 36555202 h 38003002"/>
              <a:gd name="connsiteX53" fmla="*/ 15835555 w 37538358"/>
              <a:gd name="connsiteY53" fmla="*/ 36479002 h 38003002"/>
              <a:gd name="connsiteX54" fmla="*/ 15606955 w 37538358"/>
              <a:gd name="connsiteY54" fmla="*/ 35945602 h 38003002"/>
              <a:gd name="connsiteX55" fmla="*/ 16140355 w 37538358"/>
              <a:gd name="connsiteY55" fmla="*/ 34269202 h 38003002"/>
              <a:gd name="connsiteX56" fmla="*/ 15530755 w 37538358"/>
              <a:gd name="connsiteY56" fmla="*/ 33735802 h 38003002"/>
              <a:gd name="connsiteX57" fmla="*/ 16445155 w 37538358"/>
              <a:gd name="connsiteY57" fmla="*/ 28706602 h 38003002"/>
              <a:gd name="connsiteX58" fmla="*/ 16292755 w 37538358"/>
              <a:gd name="connsiteY58" fmla="*/ 28097002 h 38003002"/>
              <a:gd name="connsiteX59" fmla="*/ 16597555 w 37538358"/>
              <a:gd name="connsiteY59" fmla="*/ 25506202 h 38003002"/>
              <a:gd name="connsiteX60" fmla="*/ 15987955 w 37538358"/>
              <a:gd name="connsiteY60" fmla="*/ 27487402 h 38003002"/>
              <a:gd name="connsiteX61" fmla="*/ 15378355 w 37538358"/>
              <a:gd name="connsiteY61" fmla="*/ 28630402 h 38003002"/>
              <a:gd name="connsiteX62" fmla="*/ 15606955 w 37538358"/>
              <a:gd name="connsiteY62" fmla="*/ 30078202 h 38003002"/>
              <a:gd name="connsiteX63" fmla="*/ 15606955 w 37538358"/>
              <a:gd name="connsiteY63" fmla="*/ 30611602 h 38003002"/>
              <a:gd name="connsiteX64" fmla="*/ 14540155 w 37538358"/>
              <a:gd name="connsiteY64" fmla="*/ 30992602 h 38003002"/>
              <a:gd name="connsiteX65" fmla="*/ 13778155 w 37538358"/>
              <a:gd name="connsiteY65" fmla="*/ 30840202 h 38003002"/>
              <a:gd name="connsiteX66" fmla="*/ 12254155 w 37538358"/>
              <a:gd name="connsiteY66" fmla="*/ 29392402 h 38003002"/>
              <a:gd name="connsiteX67" fmla="*/ 12635155 w 37538358"/>
              <a:gd name="connsiteY67" fmla="*/ 29011402 h 38003002"/>
              <a:gd name="connsiteX68" fmla="*/ 12101755 w 37538358"/>
              <a:gd name="connsiteY68" fmla="*/ 28478002 h 38003002"/>
              <a:gd name="connsiteX69" fmla="*/ 13016155 w 37538358"/>
              <a:gd name="connsiteY69" fmla="*/ 25430002 h 38003002"/>
              <a:gd name="connsiteX70" fmla="*/ 13625755 w 37538358"/>
              <a:gd name="connsiteY70" fmla="*/ 24972802 h 38003002"/>
              <a:gd name="connsiteX71" fmla="*/ 13625755 w 37538358"/>
              <a:gd name="connsiteY71" fmla="*/ 23982202 h 38003002"/>
              <a:gd name="connsiteX72" fmla="*/ 14921155 w 37538358"/>
              <a:gd name="connsiteY72" fmla="*/ 19105402 h 38003002"/>
              <a:gd name="connsiteX73" fmla="*/ 11644555 w 37538358"/>
              <a:gd name="connsiteY73" fmla="*/ 14685802 h 38003002"/>
              <a:gd name="connsiteX74" fmla="*/ 11415955 w 37538358"/>
              <a:gd name="connsiteY74" fmla="*/ 12857002 h 38003002"/>
              <a:gd name="connsiteX75" fmla="*/ 12177955 w 37538358"/>
              <a:gd name="connsiteY75" fmla="*/ 11866402 h 38003002"/>
              <a:gd name="connsiteX76" fmla="*/ 12101755 w 37538358"/>
              <a:gd name="connsiteY76" fmla="*/ 10266202 h 38003002"/>
              <a:gd name="connsiteX77" fmla="*/ 15987955 w 37538358"/>
              <a:gd name="connsiteY77" fmla="*/ 7446802 h 38003002"/>
              <a:gd name="connsiteX78" fmla="*/ 14844955 w 37538358"/>
              <a:gd name="connsiteY78" fmla="*/ 6837202 h 38003002"/>
              <a:gd name="connsiteX79" fmla="*/ 12101755 w 37538358"/>
              <a:gd name="connsiteY79" fmla="*/ 5541802 h 38003002"/>
              <a:gd name="connsiteX80" fmla="*/ 7758355 w 37538358"/>
              <a:gd name="connsiteY80" fmla="*/ 4246402 h 38003002"/>
              <a:gd name="connsiteX81" fmla="*/ 2971413 w 37538358"/>
              <a:gd name="connsiteY81" fmla="*/ 2525901 h 38003002"/>
              <a:gd name="connsiteX82" fmla="*/ 2989026 w 37538358"/>
              <a:gd name="connsiteY82" fmla="*/ 1710403 h 38003002"/>
              <a:gd name="connsiteX83" fmla="*/ 4176955 w 37538358"/>
              <a:gd name="connsiteY83" fmla="*/ 2265202 h 38003002"/>
              <a:gd name="connsiteX84" fmla="*/ 3491155 w 37538358"/>
              <a:gd name="connsiteY84" fmla="*/ 1557352 h 38003002"/>
              <a:gd name="connsiteX85" fmla="*/ 2430975 w 37538358"/>
              <a:gd name="connsiteY85" fmla="*/ 1501747 h 38003002"/>
              <a:gd name="connsiteX0" fmla="*/ 0 w 37538358"/>
              <a:gd name="connsiteY0" fmla="*/ 1165652 h 38003002"/>
              <a:gd name="connsiteX1" fmla="*/ 2296190 w 37538358"/>
              <a:gd name="connsiteY1" fmla="*/ 893449 h 38003002"/>
              <a:gd name="connsiteX2" fmla="*/ 2957755 w 37538358"/>
              <a:gd name="connsiteY2" fmla="*/ 969802 h 38003002"/>
              <a:gd name="connsiteX3" fmla="*/ 2344197 w 37538358"/>
              <a:gd name="connsiteY3" fmla="*/ 556052 h 38003002"/>
              <a:gd name="connsiteX4" fmla="*/ 1662355 w 37538358"/>
              <a:gd name="connsiteY4" fmla="*/ 588802 h 38003002"/>
              <a:gd name="connsiteX5" fmla="*/ 1635041 w 37538358"/>
              <a:gd name="connsiteY5" fmla="*/ 175052 h 38003002"/>
              <a:gd name="connsiteX6" fmla="*/ 2729155 w 37538358"/>
              <a:gd name="connsiteY6" fmla="*/ 55402 h 38003002"/>
              <a:gd name="connsiteX7" fmla="*/ 4557955 w 37538358"/>
              <a:gd name="connsiteY7" fmla="*/ 1046002 h 38003002"/>
              <a:gd name="connsiteX8" fmla="*/ 5624755 w 37538358"/>
              <a:gd name="connsiteY8" fmla="*/ 1808002 h 38003002"/>
              <a:gd name="connsiteX9" fmla="*/ 11187355 w 37538358"/>
              <a:gd name="connsiteY9" fmla="*/ 2189002 h 38003002"/>
              <a:gd name="connsiteX10" fmla="*/ 14768755 w 37538358"/>
              <a:gd name="connsiteY10" fmla="*/ 3103402 h 38003002"/>
              <a:gd name="connsiteX11" fmla="*/ 15759355 w 37538358"/>
              <a:gd name="connsiteY11" fmla="*/ 3103402 h 38003002"/>
              <a:gd name="connsiteX12" fmla="*/ 17892955 w 37538358"/>
              <a:gd name="connsiteY12" fmla="*/ 3865402 h 38003002"/>
              <a:gd name="connsiteX13" fmla="*/ 20026555 w 37538358"/>
              <a:gd name="connsiteY13" fmla="*/ 3636802 h 38003002"/>
              <a:gd name="connsiteX14" fmla="*/ 22083955 w 37538358"/>
              <a:gd name="connsiteY14" fmla="*/ 5008402 h 38003002"/>
              <a:gd name="connsiteX15" fmla="*/ 22769755 w 37538358"/>
              <a:gd name="connsiteY15" fmla="*/ 5084602 h 38003002"/>
              <a:gd name="connsiteX16" fmla="*/ 24217555 w 37538358"/>
              <a:gd name="connsiteY16" fmla="*/ 5922802 h 38003002"/>
              <a:gd name="connsiteX17" fmla="*/ 24217555 w 37538358"/>
              <a:gd name="connsiteY17" fmla="*/ 5922802 h 38003002"/>
              <a:gd name="connsiteX18" fmla="*/ 27113155 w 37538358"/>
              <a:gd name="connsiteY18" fmla="*/ 4246402 h 38003002"/>
              <a:gd name="connsiteX19" fmla="*/ 29170555 w 37538358"/>
              <a:gd name="connsiteY19" fmla="*/ 5084602 h 38003002"/>
              <a:gd name="connsiteX20" fmla="*/ 27570355 w 37538358"/>
              <a:gd name="connsiteY20" fmla="*/ 9580402 h 38003002"/>
              <a:gd name="connsiteX21" fmla="*/ 28408555 w 37538358"/>
              <a:gd name="connsiteY21" fmla="*/ 11256802 h 38003002"/>
              <a:gd name="connsiteX22" fmla="*/ 28408555 w 37538358"/>
              <a:gd name="connsiteY22" fmla="*/ 12247402 h 38003002"/>
              <a:gd name="connsiteX23" fmla="*/ 29246755 w 37538358"/>
              <a:gd name="connsiteY23" fmla="*/ 14533402 h 38003002"/>
              <a:gd name="connsiteX24" fmla="*/ 29627755 w 37538358"/>
              <a:gd name="connsiteY24" fmla="*/ 15447802 h 38003002"/>
              <a:gd name="connsiteX25" fmla="*/ 30999355 w 37538358"/>
              <a:gd name="connsiteY25" fmla="*/ 16971802 h 38003002"/>
              <a:gd name="connsiteX26" fmla="*/ 32523355 w 37538358"/>
              <a:gd name="connsiteY26" fmla="*/ 20248402 h 38003002"/>
              <a:gd name="connsiteX27" fmla="*/ 33894955 w 37538358"/>
              <a:gd name="connsiteY27" fmla="*/ 21924802 h 38003002"/>
              <a:gd name="connsiteX28" fmla="*/ 37095355 w 37538358"/>
              <a:gd name="connsiteY28" fmla="*/ 22382002 h 38003002"/>
              <a:gd name="connsiteX29" fmla="*/ 36866755 w 37538358"/>
              <a:gd name="connsiteY29" fmla="*/ 23144002 h 38003002"/>
              <a:gd name="connsiteX30" fmla="*/ 33894955 w 37538358"/>
              <a:gd name="connsiteY30" fmla="*/ 22839202 h 38003002"/>
              <a:gd name="connsiteX31" fmla="*/ 35114155 w 37538358"/>
              <a:gd name="connsiteY31" fmla="*/ 23829802 h 38003002"/>
              <a:gd name="connsiteX32" fmla="*/ 34885555 w 37538358"/>
              <a:gd name="connsiteY32" fmla="*/ 24134602 h 38003002"/>
              <a:gd name="connsiteX33" fmla="*/ 33590155 w 37538358"/>
              <a:gd name="connsiteY33" fmla="*/ 23525002 h 38003002"/>
              <a:gd name="connsiteX34" fmla="*/ 32523355 w 37538358"/>
              <a:gd name="connsiteY34" fmla="*/ 23220202 h 38003002"/>
              <a:gd name="connsiteX35" fmla="*/ 25055755 w 37538358"/>
              <a:gd name="connsiteY35" fmla="*/ 14381002 h 38003002"/>
              <a:gd name="connsiteX36" fmla="*/ 23912755 w 37538358"/>
              <a:gd name="connsiteY36" fmla="*/ 14076202 h 38003002"/>
              <a:gd name="connsiteX37" fmla="*/ 21321955 w 37538358"/>
              <a:gd name="connsiteY37" fmla="*/ 14609602 h 38003002"/>
              <a:gd name="connsiteX38" fmla="*/ 20331355 w 37538358"/>
              <a:gd name="connsiteY38" fmla="*/ 16133602 h 38003002"/>
              <a:gd name="connsiteX39" fmla="*/ 21017155 w 37538358"/>
              <a:gd name="connsiteY39" fmla="*/ 17962402 h 38003002"/>
              <a:gd name="connsiteX40" fmla="*/ 21093355 w 37538358"/>
              <a:gd name="connsiteY40" fmla="*/ 21696202 h 38003002"/>
              <a:gd name="connsiteX41" fmla="*/ 21626755 w 37538358"/>
              <a:gd name="connsiteY41" fmla="*/ 22991602 h 38003002"/>
              <a:gd name="connsiteX42" fmla="*/ 20102755 w 37538358"/>
              <a:gd name="connsiteY42" fmla="*/ 29163802 h 38003002"/>
              <a:gd name="connsiteX43" fmla="*/ 20102755 w 37538358"/>
              <a:gd name="connsiteY43" fmla="*/ 29925802 h 38003002"/>
              <a:gd name="connsiteX44" fmla="*/ 18959755 w 37538358"/>
              <a:gd name="connsiteY44" fmla="*/ 32135602 h 38003002"/>
              <a:gd name="connsiteX45" fmla="*/ 19569355 w 37538358"/>
              <a:gd name="connsiteY45" fmla="*/ 32821402 h 38003002"/>
              <a:gd name="connsiteX46" fmla="*/ 18654955 w 37538358"/>
              <a:gd name="connsiteY46" fmla="*/ 34802602 h 38003002"/>
              <a:gd name="connsiteX47" fmla="*/ 20255155 w 37538358"/>
              <a:gd name="connsiteY47" fmla="*/ 37241002 h 38003002"/>
              <a:gd name="connsiteX48" fmla="*/ 19416955 w 37538358"/>
              <a:gd name="connsiteY48" fmla="*/ 37622002 h 38003002"/>
              <a:gd name="connsiteX49" fmla="*/ 18731155 w 37538358"/>
              <a:gd name="connsiteY49" fmla="*/ 38003002 h 38003002"/>
              <a:gd name="connsiteX50" fmla="*/ 17969155 w 37538358"/>
              <a:gd name="connsiteY50" fmla="*/ 37774402 h 38003002"/>
              <a:gd name="connsiteX51" fmla="*/ 17664355 w 37538358"/>
              <a:gd name="connsiteY51" fmla="*/ 37774402 h 38003002"/>
              <a:gd name="connsiteX52" fmla="*/ 16826155 w 37538358"/>
              <a:gd name="connsiteY52" fmla="*/ 36555202 h 38003002"/>
              <a:gd name="connsiteX53" fmla="*/ 15835555 w 37538358"/>
              <a:gd name="connsiteY53" fmla="*/ 36479002 h 38003002"/>
              <a:gd name="connsiteX54" fmla="*/ 15606955 w 37538358"/>
              <a:gd name="connsiteY54" fmla="*/ 35945602 h 38003002"/>
              <a:gd name="connsiteX55" fmla="*/ 16140355 w 37538358"/>
              <a:gd name="connsiteY55" fmla="*/ 34269202 h 38003002"/>
              <a:gd name="connsiteX56" fmla="*/ 15530755 w 37538358"/>
              <a:gd name="connsiteY56" fmla="*/ 33735802 h 38003002"/>
              <a:gd name="connsiteX57" fmla="*/ 16445155 w 37538358"/>
              <a:gd name="connsiteY57" fmla="*/ 28706602 h 38003002"/>
              <a:gd name="connsiteX58" fmla="*/ 16292755 w 37538358"/>
              <a:gd name="connsiteY58" fmla="*/ 28097002 h 38003002"/>
              <a:gd name="connsiteX59" fmla="*/ 16597555 w 37538358"/>
              <a:gd name="connsiteY59" fmla="*/ 25506202 h 38003002"/>
              <a:gd name="connsiteX60" fmla="*/ 15987955 w 37538358"/>
              <a:gd name="connsiteY60" fmla="*/ 27487402 h 38003002"/>
              <a:gd name="connsiteX61" fmla="*/ 15378355 w 37538358"/>
              <a:gd name="connsiteY61" fmla="*/ 28630402 h 38003002"/>
              <a:gd name="connsiteX62" fmla="*/ 15606955 w 37538358"/>
              <a:gd name="connsiteY62" fmla="*/ 30078202 h 38003002"/>
              <a:gd name="connsiteX63" fmla="*/ 15606955 w 37538358"/>
              <a:gd name="connsiteY63" fmla="*/ 30611602 h 38003002"/>
              <a:gd name="connsiteX64" fmla="*/ 14540155 w 37538358"/>
              <a:gd name="connsiteY64" fmla="*/ 30992602 h 38003002"/>
              <a:gd name="connsiteX65" fmla="*/ 13778155 w 37538358"/>
              <a:gd name="connsiteY65" fmla="*/ 30840202 h 38003002"/>
              <a:gd name="connsiteX66" fmla="*/ 12254155 w 37538358"/>
              <a:gd name="connsiteY66" fmla="*/ 29392402 h 38003002"/>
              <a:gd name="connsiteX67" fmla="*/ 12635155 w 37538358"/>
              <a:gd name="connsiteY67" fmla="*/ 29011402 h 38003002"/>
              <a:gd name="connsiteX68" fmla="*/ 12101755 w 37538358"/>
              <a:gd name="connsiteY68" fmla="*/ 28478002 h 38003002"/>
              <a:gd name="connsiteX69" fmla="*/ 13016155 w 37538358"/>
              <a:gd name="connsiteY69" fmla="*/ 25430002 h 38003002"/>
              <a:gd name="connsiteX70" fmla="*/ 13625755 w 37538358"/>
              <a:gd name="connsiteY70" fmla="*/ 24972802 h 38003002"/>
              <a:gd name="connsiteX71" fmla="*/ 13625755 w 37538358"/>
              <a:gd name="connsiteY71" fmla="*/ 23982202 h 38003002"/>
              <a:gd name="connsiteX72" fmla="*/ 14921155 w 37538358"/>
              <a:gd name="connsiteY72" fmla="*/ 19105402 h 38003002"/>
              <a:gd name="connsiteX73" fmla="*/ 11644555 w 37538358"/>
              <a:gd name="connsiteY73" fmla="*/ 14685802 h 38003002"/>
              <a:gd name="connsiteX74" fmla="*/ 11415955 w 37538358"/>
              <a:gd name="connsiteY74" fmla="*/ 12857002 h 38003002"/>
              <a:gd name="connsiteX75" fmla="*/ 12177955 w 37538358"/>
              <a:gd name="connsiteY75" fmla="*/ 11866402 h 38003002"/>
              <a:gd name="connsiteX76" fmla="*/ 12101755 w 37538358"/>
              <a:gd name="connsiteY76" fmla="*/ 10266202 h 38003002"/>
              <a:gd name="connsiteX77" fmla="*/ 15987955 w 37538358"/>
              <a:gd name="connsiteY77" fmla="*/ 7446802 h 38003002"/>
              <a:gd name="connsiteX78" fmla="*/ 14844955 w 37538358"/>
              <a:gd name="connsiteY78" fmla="*/ 6837202 h 38003002"/>
              <a:gd name="connsiteX79" fmla="*/ 12101755 w 37538358"/>
              <a:gd name="connsiteY79" fmla="*/ 5541802 h 38003002"/>
              <a:gd name="connsiteX80" fmla="*/ 7758355 w 37538358"/>
              <a:gd name="connsiteY80" fmla="*/ 4246402 h 38003002"/>
              <a:gd name="connsiteX81" fmla="*/ 2971413 w 37538358"/>
              <a:gd name="connsiteY81" fmla="*/ 2525901 h 38003002"/>
              <a:gd name="connsiteX82" fmla="*/ 2989026 w 37538358"/>
              <a:gd name="connsiteY82" fmla="*/ 1710403 h 38003002"/>
              <a:gd name="connsiteX83" fmla="*/ 4176955 w 37538358"/>
              <a:gd name="connsiteY83" fmla="*/ 2265202 h 38003002"/>
              <a:gd name="connsiteX84" fmla="*/ 3491155 w 37538358"/>
              <a:gd name="connsiteY84" fmla="*/ 1557352 h 38003002"/>
              <a:gd name="connsiteX85" fmla="*/ 2430975 w 37538358"/>
              <a:gd name="connsiteY85" fmla="*/ 1501747 h 38003002"/>
              <a:gd name="connsiteX0" fmla="*/ 0 w 37673144"/>
              <a:gd name="connsiteY0" fmla="*/ 1991199 h 38003002"/>
              <a:gd name="connsiteX1" fmla="*/ 2430976 w 37673144"/>
              <a:gd name="connsiteY1" fmla="*/ 893449 h 38003002"/>
              <a:gd name="connsiteX2" fmla="*/ 3092541 w 37673144"/>
              <a:gd name="connsiteY2" fmla="*/ 969802 h 38003002"/>
              <a:gd name="connsiteX3" fmla="*/ 2478983 w 37673144"/>
              <a:gd name="connsiteY3" fmla="*/ 556052 h 38003002"/>
              <a:gd name="connsiteX4" fmla="*/ 1797141 w 37673144"/>
              <a:gd name="connsiteY4" fmla="*/ 588802 h 38003002"/>
              <a:gd name="connsiteX5" fmla="*/ 1769827 w 37673144"/>
              <a:gd name="connsiteY5" fmla="*/ 175052 h 38003002"/>
              <a:gd name="connsiteX6" fmla="*/ 2863941 w 37673144"/>
              <a:gd name="connsiteY6" fmla="*/ 55402 h 38003002"/>
              <a:gd name="connsiteX7" fmla="*/ 4692741 w 37673144"/>
              <a:gd name="connsiteY7" fmla="*/ 1046002 h 38003002"/>
              <a:gd name="connsiteX8" fmla="*/ 5759541 w 37673144"/>
              <a:gd name="connsiteY8" fmla="*/ 1808002 h 38003002"/>
              <a:gd name="connsiteX9" fmla="*/ 11322141 w 37673144"/>
              <a:gd name="connsiteY9" fmla="*/ 2189002 h 38003002"/>
              <a:gd name="connsiteX10" fmla="*/ 14903541 w 37673144"/>
              <a:gd name="connsiteY10" fmla="*/ 3103402 h 38003002"/>
              <a:gd name="connsiteX11" fmla="*/ 15894141 w 37673144"/>
              <a:gd name="connsiteY11" fmla="*/ 3103402 h 38003002"/>
              <a:gd name="connsiteX12" fmla="*/ 18027741 w 37673144"/>
              <a:gd name="connsiteY12" fmla="*/ 3865402 h 38003002"/>
              <a:gd name="connsiteX13" fmla="*/ 20161341 w 37673144"/>
              <a:gd name="connsiteY13" fmla="*/ 3636802 h 38003002"/>
              <a:gd name="connsiteX14" fmla="*/ 22218741 w 37673144"/>
              <a:gd name="connsiteY14" fmla="*/ 5008402 h 38003002"/>
              <a:gd name="connsiteX15" fmla="*/ 22904541 w 37673144"/>
              <a:gd name="connsiteY15" fmla="*/ 5084602 h 38003002"/>
              <a:gd name="connsiteX16" fmla="*/ 24352341 w 37673144"/>
              <a:gd name="connsiteY16" fmla="*/ 5922802 h 38003002"/>
              <a:gd name="connsiteX17" fmla="*/ 24352341 w 37673144"/>
              <a:gd name="connsiteY17" fmla="*/ 5922802 h 38003002"/>
              <a:gd name="connsiteX18" fmla="*/ 27247941 w 37673144"/>
              <a:gd name="connsiteY18" fmla="*/ 4246402 h 38003002"/>
              <a:gd name="connsiteX19" fmla="*/ 29305341 w 37673144"/>
              <a:gd name="connsiteY19" fmla="*/ 5084602 h 38003002"/>
              <a:gd name="connsiteX20" fmla="*/ 27705141 w 37673144"/>
              <a:gd name="connsiteY20" fmla="*/ 9580402 h 38003002"/>
              <a:gd name="connsiteX21" fmla="*/ 28543341 w 37673144"/>
              <a:gd name="connsiteY21" fmla="*/ 11256802 h 38003002"/>
              <a:gd name="connsiteX22" fmla="*/ 28543341 w 37673144"/>
              <a:gd name="connsiteY22" fmla="*/ 12247402 h 38003002"/>
              <a:gd name="connsiteX23" fmla="*/ 29381541 w 37673144"/>
              <a:gd name="connsiteY23" fmla="*/ 14533402 h 38003002"/>
              <a:gd name="connsiteX24" fmla="*/ 29762541 w 37673144"/>
              <a:gd name="connsiteY24" fmla="*/ 15447802 h 38003002"/>
              <a:gd name="connsiteX25" fmla="*/ 31134141 w 37673144"/>
              <a:gd name="connsiteY25" fmla="*/ 16971802 h 38003002"/>
              <a:gd name="connsiteX26" fmla="*/ 32658141 w 37673144"/>
              <a:gd name="connsiteY26" fmla="*/ 20248402 h 38003002"/>
              <a:gd name="connsiteX27" fmla="*/ 34029741 w 37673144"/>
              <a:gd name="connsiteY27" fmla="*/ 21924802 h 38003002"/>
              <a:gd name="connsiteX28" fmla="*/ 37230141 w 37673144"/>
              <a:gd name="connsiteY28" fmla="*/ 22382002 h 38003002"/>
              <a:gd name="connsiteX29" fmla="*/ 37001541 w 37673144"/>
              <a:gd name="connsiteY29" fmla="*/ 23144002 h 38003002"/>
              <a:gd name="connsiteX30" fmla="*/ 34029741 w 37673144"/>
              <a:gd name="connsiteY30" fmla="*/ 22839202 h 38003002"/>
              <a:gd name="connsiteX31" fmla="*/ 35248941 w 37673144"/>
              <a:gd name="connsiteY31" fmla="*/ 23829802 h 38003002"/>
              <a:gd name="connsiteX32" fmla="*/ 35020341 w 37673144"/>
              <a:gd name="connsiteY32" fmla="*/ 24134602 h 38003002"/>
              <a:gd name="connsiteX33" fmla="*/ 33724941 w 37673144"/>
              <a:gd name="connsiteY33" fmla="*/ 23525002 h 38003002"/>
              <a:gd name="connsiteX34" fmla="*/ 32658141 w 37673144"/>
              <a:gd name="connsiteY34" fmla="*/ 23220202 h 38003002"/>
              <a:gd name="connsiteX35" fmla="*/ 25190541 w 37673144"/>
              <a:gd name="connsiteY35" fmla="*/ 14381002 h 38003002"/>
              <a:gd name="connsiteX36" fmla="*/ 24047541 w 37673144"/>
              <a:gd name="connsiteY36" fmla="*/ 14076202 h 38003002"/>
              <a:gd name="connsiteX37" fmla="*/ 21456741 w 37673144"/>
              <a:gd name="connsiteY37" fmla="*/ 14609602 h 38003002"/>
              <a:gd name="connsiteX38" fmla="*/ 20466141 w 37673144"/>
              <a:gd name="connsiteY38" fmla="*/ 16133602 h 38003002"/>
              <a:gd name="connsiteX39" fmla="*/ 21151941 w 37673144"/>
              <a:gd name="connsiteY39" fmla="*/ 17962402 h 38003002"/>
              <a:gd name="connsiteX40" fmla="*/ 21228141 w 37673144"/>
              <a:gd name="connsiteY40" fmla="*/ 21696202 h 38003002"/>
              <a:gd name="connsiteX41" fmla="*/ 21761541 w 37673144"/>
              <a:gd name="connsiteY41" fmla="*/ 22991602 h 38003002"/>
              <a:gd name="connsiteX42" fmla="*/ 20237541 w 37673144"/>
              <a:gd name="connsiteY42" fmla="*/ 29163802 h 38003002"/>
              <a:gd name="connsiteX43" fmla="*/ 20237541 w 37673144"/>
              <a:gd name="connsiteY43" fmla="*/ 29925802 h 38003002"/>
              <a:gd name="connsiteX44" fmla="*/ 19094541 w 37673144"/>
              <a:gd name="connsiteY44" fmla="*/ 32135602 h 38003002"/>
              <a:gd name="connsiteX45" fmla="*/ 19704141 w 37673144"/>
              <a:gd name="connsiteY45" fmla="*/ 32821402 h 38003002"/>
              <a:gd name="connsiteX46" fmla="*/ 18789741 w 37673144"/>
              <a:gd name="connsiteY46" fmla="*/ 34802602 h 38003002"/>
              <a:gd name="connsiteX47" fmla="*/ 20389941 w 37673144"/>
              <a:gd name="connsiteY47" fmla="*/ 37241002 h 38003002"/>
              <a:gd name="connsiteX48" fmla="*/ 19551741 w 37673144"/>
              <a:gd name="connsiteY48" fmla="*/ 37622002 h 38003002"/>
              <a:gd name="connsiteX49" fmla="*/ 18865941 w 37673144"/>
              <a:gd name="connsiteY49" fmla="*/ 38003002 h 38003002"/>
              <a:gd name="connsiteX50" fmla="*/ 18103941 w 37673144"/>
              <a:gd name="connsiteY50" fmla="*/ 37774402 h 38003002"/>
              <a:gd name="connsiteX51" fmla="*/ 17799141 w 37673144"/>
              <a:gd name="connsiteY51" fmla="*/ 37774402 h 38003002"/>
              <a:gd name="connsiteX52" fmla="*/ 16960941 w 37673144"/>
              <a:gd name="connsiteY52" fmla="*/ 36555202 h 38003002"/>
              <a:gd name="connsiteX53" fmla="*/ 15970341 w 37673144"/>
              <a:gd name="connsiteY53" fmla="*/ 36479002 h 38003002"/>
              <a:gd name="connsiteX54" fmla="*/ 15741741 w 37673144"/>
              <a:gd name="connsiteY54" fmla="*/ 35945602 h 38003002"/>
              <a:gd name="connsiteX55" fmla="*/ 16275141 w 37673144"/>
              <a:gd name="connsiteY55" fmla="*/ 34269202 h 38003002"/>
              <a:gd name="connsiteX56" fmla="*/ 15665541 w 37673144"/>
              <a:gd name="connsiteY56" fmla="*/ 33735802 h 38003002"/>
              <a:gd name="connsiteX57" fmla="*/ 16579941 w 37673144"/>
              <a:gd name="connsiteY57" fmla="*/ 28706602 h 38003002"/>
              <a:gd name="connsiteX58" fmla="*/ 16427541 w 37673144"/>
              <a:gd name="connsiteY58" fmla="*/ 28097002 h 38003002"/>
              <a:gd name="connsiteX59" fmla="*/ 16732341 w 37673144"/>
              <a:gd name="connsiteY59" fmla="*/ 25506202 h 38003002"/>
              <a:gd name="connsiteX60" fmla="*/ 16122741 w 37673144"/>
              <a:gd name="connsiteY60" fmla="*/ 27487402 h 38003002"/>
              <a:gd name="connsiteX61" fmla="*/ 15513141 w 37673144"/>
              <a:gd name="connsiteY61" fmla="*/ 28630402 h 38003002"/>
              <a:gd name="connsiteX62" fmla="*/ 15741741 w 37673144"/>
              <a:gd name="connsiteY62" fmla="*/ 30078202 h 38003002"/>
              <a:gd name="connsiteX63" fmla="*/ 15741741 w 37673144"/>
              <a:gd name="connsiteY63" fmla="*/ 30611602 h 38003002"/>
              <a:gd name="connsiteX64" fmla="*/ 14674941 w 37673144"/>
              <a:gd name="connsiteY64" fmla="*/ 30992602 h 38003002"/>
              <a:gd name="connsiteX65" fmla="*/ 13912941 w 37673144"/>
              <a:gd name="connsiteY65" fmla="*/ 30840202 h 38003002"/>
              <a:gd name="connsiteX66" fmla="*/ 12388941 w 37673144"/>
              <a:gd name="connsiteY66" fmla="*/ 29392402 h 38003002"/>
              <a:gd name="connsiteX67" fmla="*/ 12769941 w 37673144"/>
              <a:gd name="connsiteY67" fmla="*/ 29011402 h 38003002"/>
              <a:gd name="connsiteX68" fmla="*/ 12236541 w 37673144"/>
              <a:gd name="connsiteY68" fmla="*/ 28478002 h 38003002"/>
              <a:gd name="connsiteX69" fmla="*/ 13150941 w 37673144"/>
              <a:gd name="connsiteY69" fmla="*/ 25430002 h 38003002"/>
              <a:gd name="connsiteX70" fmla="*/ 13760541 w 37673144"/>
              <a:gd name="connsiteY70" fmla="*/ 24972802 h 38003002"/>
              <a:gd name="connsiteX71" fmla="*/ 13760541 w 37673144"/>
              <a:gd name="connsiteY71" fmla="*/ 23982202 h 38003002"/>
              <a:gd name="connsiteX72" fmla="*/ 15055941 w 37673144"/>
              <a:gd name="connsiteY72" fmla="*/ 19105402 h 38003002"/>
              <a:gd name="connsiteX73" fmla="*/ 11779341 w 37673144"/>
              <a:gd name="connsiteY73" fmla="*/ 14685802 h 38003002"/>
              <a:gd name="connsiteX74" fmla="*/ 11550741 w 37673144"/>
              <a:gd name="connsiteY74" fmla="*/ 12857002 h 38003002"/>
              <a:gd name="connsiteX75" fmla="*/ 12312741 w 37673144"/>
              <a:gd name="connsiteY75" fmla="*/ 11866402 h 38003002"/>
              <a:gd name="connsiteX76" fmla="*/ 12236541 w 37673144"/>
              <a:gd name="connsiteY76" fmla="*/ 10266202 h 38003002"/>
              <a:gd name="connsiteX77" fmla="*/ 16122741 w 37673144"/>
              <a:gd name="connsiteY77" fmla="*/ 7446802 h 38003002"/>
              <a:gd name="connsiteX78" fmla="*/ 14979741 w 37673144"/>
              <a:gd name="connsiteY78" fmla="*/ 6837202 h 38003002"/>
              <a:gd name="connsiteX79" fmla="*/ 12236541 w 37673144"/>
              <a:gd name="connsiteY79" fmla="*/ 5541802 h 38003002"/>
              <a:gd name="connsiteX80" fmla="*/ 7893141 w 37673144"/>
              <a:gd name="connsiteY80" fmla="*/ 4246402 h 38003002"/>
              <a:gd name="connsiteX81" fmla="*/ 3106199 w 37673144"/>
              <a:gd name="connsiteY81" fmla="*/ 2525901 h 38003002"/>
              <a:gd name="connsiteX82" fmla="*/ 3123812 w 37673144"/>
              <a:gd name="connsiteY82" fmla="*/ 1710403 h 38003002"/>
              <a:gd name="connsiteX83" fmla="*/ 4311741 w 37673144"/>
              <a:gd name="connsiteY83" fmla="*/ 2265202 h 38003002"/>
              <a:gd name="connsiteX84" fmla="*/ 3625941 w 37673144"/>
              <a:gd name="connsiteY84" fmla="*/ 1557352 h 38003002"/>
              <a:gd name="connsiteX85" fmla="*/ 2565761 w 37673144"/>
              <a:gd name="connsiteY85" fmla="*/ 1501747 h 38003002"/>
              <a:gd name="connsiteX0" fmla="*/ 581916 w 38255060"/>
              <a:gd name="connsiteY0" fmla="*/ 1991199 h 38003002"/>
              <a:gd name="connsiteX1" fmla="*/ 3012892 w 38255060"/>
              <a:gd name="connsiteY1" fmla="*/ 893449 h 38003002"/>
              <a:gd name="connsiteX2" fmla="*/ 3674457 w 38255060"/>
              <a:gd name="connsiteY2" fmla="*/ 969802 h 38003002"/>
              <a:gd name="connsiteX3" fmla="*/ 3060899 w 38255060"/>
              <a:gd name="connsiteY3" fmla="*/ 556052 h 38003002"/>
              <a:gd name="connsiteX4" fmla="*/ 2379057 w 38255060"/>
              <a:gd name="connsiteY4" fmla="*/ 588802 h 38003002"/>
              <a:gd name="connsiteX5" fmla="*/ 2351743 w 38255060"/>
              <a:gd name="connsiteY5" fmla="*/ 175052 h 38003002"/>
              <a:gd name="connsiteX6" fmla="*/ 3445857 w 38255060"/>
              <a:gd name="connsiteY6" fmla="*/ 55402 h 38003002"/>
              <a:gd name="connsiteX7" fmla="*/ 5274657 w 38255060"/>
              <a:gd name="connsiteY7" fmla="*/ 1046002 h 38003002"/>
              <a:gd name="connsiteX8" fmla="*/ 6341457 w 38255060"/>
              <a:gd name="connsiteY8" fmla="*/ 1808002 h 38003002"/>
              <a:gd name="connsiteX9" fmla="*/ 11904057 w 38255060"/>
              <a:gd name="connsiteY9" fmla="*/ 2189002 h 38003002"/>
              <a:gd name="connsiteX10" fmla="*/ 15485457 w 38255060"/>
              <a:gd name="connsiteY10" fmla="*/ 3103402 h 38003002"/>
              <a:gd name="connsiteX11" fmla="*/ 16476057 w 38255060"/>
              <a:gd name="connsiteY11" fmla="*/ 3103402 h 38003002"/>
              <a:gd name="connsiteX12" fmla="*/ 18609657 w 38255060"/>
              <a:gd name="connsiteY12" fmla="*/ 3865402 h 38003002"/>
              <a:gd name="connsiteX13" fmla="*/ 20743257 w 38255060"/>
              <a:gd name="connsiteY13" fmla="*/ 3636802 h 38003002"/>
              <a:gd name="connsiteX14" fmla="*/ 22800657 w 38255060"/>
              <a:gd name="connsiteY14" fmla="*/ 5008402 h 38003002"/>
              <a:gd name="connsiteX15" fmla="*/ 23486457 w 38255060"/>
              <a:gd name="connsiteY15" fmla="*/ 5084602 h 38003002"/>
              <a:gd name="connsiteX16" fmla="*/ 24934257 w 38255060"/>
              <a:gd name="connsiteY16" fmla="*/ 5922802 h 38003002"/>
              <a:gd name="connsiteX17" fmla="*/ 24934257 w 38255060"/>
              <a:gd name="connsiteY17" fmla="*/ 5922802 h 38003002"/>
              <a:gd name="connsiteX18" fmla="*/ 27829857 w 38255060"/>
              <a:gd name="connsiteY18" fmla="*/ 4246402 h 38003002"/>
              <a:gd name="connsiteX19" fmla="*/ 29887257 w 38255060"/>
              <a:gd name="connsiteY19" fmla="*/ 5084602 h 38003002"/>
              <a:gd name="connsiteX20" fmla="*/ 28287057 w 38255060"/>
              <a:gd name="connsiteY20" fmla="*/ 9580402 h 38003002"/>
              <a:gd name="connsiteX21" fmla="*/ 29125257 w 38255060"/>
              <a:gd name="connsiteY21" fmla="*/ 11256802 h 38003002"/>
              <a:gd name="connsiteX22" fmla="*/ 29125257 w 38255060"/>
              <a:gd name="connsiteY22" fmla="*/ 12247402 h 38003002"/>
              <a:gd name="connsiteX23" fmla="*/ 29963457 w 38255060"/>
              <a:gd name="connsiteY23" fmla="*/ 14533402 h 38003002"/>
              <a:gd name="connsiteX24" fmla="*/ 30344457 w 38255060"/>
              <a:gd name="connsiteY24" fmla="*/ 15447802 h 38003002"/>
              <a:gd name="connsiteX25" fmla="*/ 31716057 w 38255060"/>
              <a:gd name="connsiteY25" fmla="*/ 16971802 h 38003002"/>
              <a:gd name="connsiteX26" fmla="*/ 33240057 w 38255060"/>
              <a:gd name="connsiteY26" fmla="*/ 20248402 h 38003002"/>
              <a:gd name="connsiteX27" fmla="*/ 34611657 w 38255060"/>
              <a:gd name="connsiteY27" fmla="*/ 21924802 h 38003002"/>
              <a:gd name="connsiteX28" fmla="*/ 37812057 w 38255060"/>
              <a:gd name="connsiteY28" fmla="*/ 22382002 h 38003002"/>
              <a:gd name="connsiteX29" fmla="*/ 37583457 w 38255060"/>
              <a:gd name="connsiteY29" fmla="*/ 23144002 h 38003002"/>
              <a:gd name="connsiteX30" fmla="*/ 34611657 w 38255060"/>
              <a:gd name="connsiteY30" fmla="*/ 22839202 h 38003002"/>
              <a:gd name="connsiteX31" fmla="*/ 35830857 w 38255060"/>
              <a:gd name="connsiteY31" fmla="*/ 23829802 h 38003002"/>
              <a:gd name="connsiteX32" fmla="*/ 35602257 w 38255060"/>
              <a:gd name="connsiteY32" fmla="*/ 24134602 h 38003002"/>
              <a:gd name="connsiteX33" fmla="*/ 34306857 w 38255060"/>
              <a:gd name="connsiteY33" fmla="*/ 23525002 h 38003002"/>
              <a:gd name="connsiteX34" fmla="*/ 33240057 w 38255060"/>
              <a:gd name="connsiteY34" fmla="*/ 23220202 h 38003002"/>
              <a:gd name="connsiteX35" fmla="*/ 25772457 w 38255060"/>
              <a:gd name="connsiteY35" fmla="*/ 14381002 h 38003002"/>
              <a:gd name="connsiteX36" fmla="*/ 24629457 w 38255060"/>
              <a:gd name="connsiteY36" fmla="*/ 14076202 h 38003002"/>
              <a:gd name="connsiteX37" fmla="*/ 22038657 w 38255060"/>
              <a:gd name="connsiteY37" fmla="*/ 14609602 h 38003002"/>
              <a:gd name="connsiteX38" fmla="*/ 21048057 w 38255060"/>
              <a:gd name="connsiteY38" fmla="*/ 16133602 h 38003002"/>
              <a:gd name="connsiteX39" fmla="*/ 21733857 w 38255060"/>
              <a:gd name="connsiteY39" fmla="*/ 17962402 h 38003002"/>
              <a:gd name="connsiteX40" fmla="*/ 21810057 w 38255060"/>
              <a:gd name="connsiteY40" fmla="*/ 21696202 h 38003002"/>
              <a:gd name="connsiteX41" fmla="*/ 22343457 w 38255060"/>
              <a:gd name="connsiteY41" fmla="*/ 22991602 h 38003002"/>
              <a:gd name="connsiteX42" fmla="*/ 20819457 w 38255060"/>
              <a:gd name="connsiteY42" fmla="*/ 29163802 h 38003002"/>
              <a:gd name="connsiteX43" fmla="*/ 20819457 w 38255060"/>
              <a:gd name="connsiteY43" fmla="*/ 29925802 h 38003002"/>
              <a:gd name="connsiteX44" fmla="*/ 19676457 w 38255060"/>
              <a:gd name="connsiteY44" fmla="*/ 32135602 h 38003002"/>
              <a:gd name="connsiteX45" fmla="*/ 20286057 w 38255060"/>
              <a:gd name="connsiteY45" fmla="*/ 32821402 h 38003002"/>
              <a:gd name="connsiteX46" fmla="*/ 19371657 w 38255060"/>
              <a:gd name="connsiteY46" fmla="*/ 34802602 h 38003002"/>
              <a:gd name="connsiteX47" fmla="*/ 20971857 w 38255060"/>
              <a:gd name="connsiteY47" fmla="*/ 37241002 h 38003002"/>
              <a:gd name="connsiteX48" fmla="*/ 20133657 w 38255060"/>
              <a:gd name="connsiteY48" fmla="*/ 37622002 h 38003002"/>
              <a:gd name="connsiteX49" fmla="*/ 19447857 w 38255060"/>
              <a:gd name="connsiteY49" fmla="*/ 38003002 h 38003002"/>
              <a:gd name="connsiteX50" fmla="*/ 18685857 w 38255060"/>
              <a:gd name="connsiteY50" fmla="*/ 37774402 h 38003002"/>
              <a:gd name="connsiteX51" fmla="*/ 18381057 w 38255060"/>
              <a:gd name="connsiteY51" fmla="*/ 37774402 h 38003002"/>
              <a:gd name="connsiteX52" fmla="*/ 17542857 w 38255060"/>
              <a:gd name="connsiteY52" fmla="*/ 36555202 h 38003002"/>
              <a:gd name="connsiteX53" fmla="*/ 16552257 w 38255060"/>
              <a:gd name="connsiteY53" fmla="*/ 36479002 h 38003002"/>
              <a:gd name="connsiteX54" fmla="*/ 16323657 w 38255060"/>
              <a:gd name="connsiteY54" fmla="*/ 35945602 h 38003002"/>
              <a:gd name="connsiteX55" fmla="*/ 16857057 w 38255060"/>
              <a:gd name="connsiteY55" fmla="*/ 34269202 h 38003002"/>
              <a:gd name="connsiteX56" fmla="*/ 16247457 w 38255060"/>
              <a:gd name="connsiteY56" fmla="*/ 33735802 h 38003002"/>
              <a:gd name="connsiteX57" fmla="*/ 17161857 w 38255060"/>
              <a:gd name="connsiteY57" fmla="*/ 28706602 h 38003002"/>
              <a:gd name="connsiteX58" fmla="*/ 17009457 w 38255060"/>
              <a:gd name="connsiteY58" fmla="*/ 28097002 h 38003002"/>
              <a:gd name="connsiteX59" fmla="*/ 17314257 w 38255060"/>
              <a:gd name="connsiteY59" fmla="*/ 25506202 h 38003002"/>
              <a:gd name="connsiteX60" fmla="*/ 16704657 w 38255060"/>
              <a:gd name="connsiteY60" fmla="*/ 27487402 h 38003002"/>
              <a:gd name="connsiteX61" fmla="*/ 16095057 w 38255060"/>
              <a:gd name="connsiteY61" fmla="*/ 28630402 h 38003002"/>
              <a:gd name="connsiteX62" fmla="*/ 16323657 w 38255060"/>
              <a:gd name="connsiteY62" fmla="*/ 30078202 h 38003002"/>
              <a:gd name="connsiteX63" fmla="*/ 16323657 w 38255060"/>
              <a:gd name="connsiteY63" fmla="*/ 30611602 h 38003002"/>
              <a:gd name="connsiteX64" fmla="*/ 15256857 w 38255060"/>
              <a:gd name="connsiteY64" fmla="*/ 30992602 h 38003002"/>
              <a:gd name="connsiteX65" fmla="*/ 14494857 w 38255060"/>
              <a:gd name="connsiteY65" fmla="*/ 30840202 h 38003002"/>
              <a:gd name="connsiteX66" fmla="*/ 12970857 w 38255060"/>
              <a:gd name="connsiteY66" fmla="*/ 29392402 h 38003002"/>
              <a:gd name="connsiteX67" fmla="*/ 13351857 w 38255060"/>
              <a:gd name="connsiteY67" fmla="*/ 29011402 h 38003002"/>
              <a:gd name="connsiteX68" fmla="*/ 12818457 w 38255060"/>
              <a:gd name="connsiteY68" fmla="*/ 28478002 h 38003002"/>
              <a:gd name="connsiteX69" fmla="*/ 13732857 w 38255060"/>
              <a:gd name="connsiteY69" fmla="*/ 25430002 h 38003002"/>
              <a:gd name="connsiteX70" fmla="*/ 14342457 w 38255060"/>
              <a:gd name="connsiteY70" fmla="*/ 24972802 h 38003002"/>
              <a:gd name="connsiteX71" fmla="*/ 14342457 w 38255060"/>
              <a:gd name="connsiteY71" fmla="*/ 23982202 h 38003002"/>
              <a:gd name="connsiteX72" fmla="*/ 15637857 w 38255060"/>
              <a:gd name="connsiteY72" fmla="*/ 19105402 h 38003002"/>
              <a:gd name="connsiteX73" fmla="*/ 12361257 w 38255060"/>
              <a:gd name="connsiteY73" fmla="*/ 14685802 h 38003002"/>
              <a:gd name="connsiteX74" fmla="*/ 12132657 w 38255060"/>
              <a:gd name="connsiteY74" fmla="*/ 12857002 h 38003002"/>
              <a:gd name="connsiteX75" fmla="*/ 12894657 w 38255060"/>
              <a:gd name="connsiteY75" fmla="*/ 11866402 h 38003002"/>
              <a:gd name="connsiteX76" fmla="*/ 12818457 w 38255060"/>
              <a:gd name="connsiteY76" fmla="*/ 10266202 h 38003002"/>
              <a:gd name="connsiteX77" fmla="*/ 16704657 w 38255060"/>
              <a:gd name="connsiteY77" fmla="*/ 7446802 h 38003002"/>
              <a:gd name="connsiteX78" fmla="*/ 15561657 w 38255060"/>
              <a:gd name="connsiteY78" fmla="*/ 6837202 h 38003002"/>
              <a:gd name="connsiteX79" fmla="*/ 12818457 w 38255060"/>
              <a:gd name="connsiteY79" fmla="*/ 5541802 h 38003002"/>
              <a:gd name="connsiteX80" fmla="*/ 8475057 w 38255060"/>
              <a:gd name="connsiteY80" fmla="*/ 4246402 h 38003002"/>
              <a:gd name="connsiteX81" fmla="*/ 3688115 w 38255060"/>
              <a:gd name="connsiteY81" fmla="*/ 2525901 h 38003002"/>
              <a:gd name="connsiteX82" fmla="*/ 3705728 w 38255060"/>
              <a:gd name="connsiteY82" fmla="*/ 1710403 h 38003002"/>
              <a:gd name="connsiteX83" fmla="*/ 4893657 w 38255060"/>
              <a:gd name="connsiteY83" fmla="*/ 2265202 h 38003002"/>
              <a:gd name="connsiteX84" fmla="*/ 4207857 w 38255060"/>
              <a:gd name="connsiteY84" fmla="*/ 1557352 h 38003002"/>
              <a:gd name="connsiteX85" fmla="*/ 3147677 w 38255060"/>
              <a:gd name="connsiteY85" fmla="*/ 1501747 h 38003002"/>
              <a:gd name="connsiteX0" fmla="*/ 595671 w 38134029"/>
              <a:gd name="connsiteY0" fmla="*/ 2425697 h 38003002"/>
              <a:gd name="connsiteX1" fmla="*/ 2891861 w 38134029"/>
              <a:gd name="connsiteY1" fmla="*/ 893449 h 38003002"/>
              <a:gd name="connsiteX2" fmla="*/ 3553426 w 38134029"/>
              <a:gd name="connsiteY2" fmla="*/ 969802 h 38003002"/>
              <a:gd name="connsiteX3" fmla="*/ 2939868 w 38134029"/>
              <a:gd name="connsiteY3" fmla="*/ 556052 h 38003002"/>
              <a:gd name="connsiteX4" fmla="*/ 2258026 w 38134029"/>
              <a:gd name="connsiteY4" fmla="*/ 588802 h 38003002"/>
              <a:gd name="connsiteX5" fmla="*/ 2230712 w 38134029"/>
              <a:gd name="connsiteY5" fmla="*/ 175052 h 38003002"/>
              <a:gd name="connsiteX6" fmla="*/ 3324826 w 38134029"/>
              <a:gd name="connsiteY6" fmla="*/ 55402 h 38003002"/>
              <a:gd name="connsiteX7" fmla="*/ 5153626 w 38134029"/>
              <a:gd name="connsiteY7" fmla="*/ 1046002 h 38003002"/>
              <a:gd name="connsiteX8" fmla="*/ 6220426 w 38134029"/>
              <a:gd name="connsiteY8" fmla="*/ 1808002 h 38003002"/>
              <a:gd name="connsiteX9" fmla="*/ 11783026 w 38134029"/>
              <a:gd name="connsiteY9" fmla="*/ 2189002 h 38003002"/>
              <a:gd name="connsiteX10" fmla="*/ 15364426 w 38134029"/>
              <a:gd name="connsiteY10" fmla="*/ 3103402 h 38003002"/>
              <a:gd name="connsiteX11" fmla="*/ 16355026 w 38134029"/>
              <a:gd name="connsiteY11" fmla="*/ 3103402 h 38003002"/>
              <a:gd name="connsiteX12" fmla="*/ 18488626 w 38134029"/>
              <a:gd name="connsiteY12" fmla="*/ 3865402 h 38003002"/>
              <a:gd name="connsiteX13" fmla="*/ 20622226 w 38134029"/>
              <a:gd name="connsiteY13" fmla="*/ 3636802 h 38003002"/>
              <a:gd name="connsiteX14" fmla="*/ 22679626 w 38134029"/>
              <a:gd name="connsiteY14" fmla="*/ 5008402 h 38003002"/>
              <a:gd name="connsiteX15" fmla="*/ 23365426 w 38134029"/>
              <a:gd name="connsiteY15" fmla="*/ 5084602 h 38003002"/>
              <a:gd name="connsiteX16" fmla="*/ 24813226 w 38134029"/>
              <a:gd name="connsiteY16" fmla="*/ 5922802 h 38003002"/>
              <a:gd name="connsiteX17" fmla="*/ 24813226 w 38134029"/>
              <a:gd name="connsiteY17" fmla="*/ 5922802 h 38003002"/>
              <a:gd name="connsiteX18" fmla="*/ 27708826 w 38134029"/>
              <a:gd name="connsiteY18" fmla="*/ 4246402 h 38003002"/>
              <a:gd name="connsiteX19" fmla="*/ 29766226 w 38134029"/>
              <a:gd name="connsiteY19" fmla="*/ 5084602 h 38003002"/>
              <a:gd name="connsiteX20" fmla="*/ 28166026 w 38134029"/>
              <a:gd name="connsiteY20" fmla="*/ 9580402 h 38003002"/>
              <a:gd name="connsiteX21" fmla="*/ 29004226 w 38134029"/>
              <a:gd name="connsiteY21" fmla="*/ 11256802 h 38003002"/>
              <a:gd name="connsiteX22" fmla="*/ 29004226 w 38134029"/>
              <a:gd name="connsiteY22" fmla="*/ 12247402 h 38003002"/>
              <a:gd name="connsiteX23" fmla="*/ 29842426 w 38134029"/>
              <a:gd name="connsiteY23" fmla="*/ 14533402 h 38003002"/>
              <a:gd name="connsiteX24" fmla="*/ 30223426 w 38134029"/>
              <a:gd name="connsiteY24" fmla="*/ 15447802 h 38003002"/>
              <a:gd name="connsiteX25" fmla="*/ 31595026 w 38134029"/>
              <a:gd name="connsiteY25" fmla="*/ 16971802 h 38003002"/>
              <a:gd name="connsiteX26" fmla="*/ 33119026 w 38134029"/>
              <a:gd name="connsiteY26" fmla="*/ 20248402 h 38003002"/>
              <a:gd name="connsiteX27" fmla="*/ 34490626 w 38134029"/>
              <a:gd name="connsiteY27" fmla="*/ 21924802 h 38003002"/>
              <a:gd name="connsiteX28" fmla="*/ 37691026 w 38134029"/>
              <a:gd name="connsiteY28" fmla="*/ 22382002 h 38003002"/>
              <a:gd name="connsiteX29" fmla="*/ 37462426 w 38134029"/>
              <a:gd name="connsiteY29" fmla="*/ 23144002 h 38003002"/>
              <a:gd name="connsiteX30" fmla="*/ 34490626 w 38134029"/>
              <a:gd name="connsiteY30" fmla="*/ 22839202 h 38003002"/>
              <a:gd name="connsiteX31" fmla="*/ 35709826 w 38134029"/>
              <a:gd name="connsiteY31" fmla="*/ 23829802 h 38003002"/>
              <a:gd name="connsiteX32" fmla="*/ 35481226 w 38134029"/>
              <a:gd name="connsiteY32" fmla="*/ 24134602 h 38003002"/>
              <a:gd name="connsiteX33" fmla="*/ 34185826 w 38134029"/>
              <a:gd name="connsiteY33" fmla="*/ 23525002 h 38003002"/>
              <a:gd name="connsiteX34" fmla="*/ 33119026 w 38134029"/>
              <a:gd name="connsiteY34" fmla="*/ 23220202 h 38003002"/>
              <a:gd name="connsiteX35" fmla="*/ 25651426 w 38134029"/>
              <a:gd name="connsiteY35" fmla="*/ 14381002 h 38003002"/>
              <a:gd name="connsiteX36" fmla="*/ 24508426 w 38134029"/>
              <a:gd name="connsiteY36" fmla="*/ 14076202 h 38003002"/>
              <a:gd name="connsiteX37" fmla="*/ 21917626 w 38134029"/>
              <a:gd name="connsiteY37" fmla="*/ 14609602 h 38003002"/>
              <a:gd name="connsiteX38" fmla="*/ 20927026 w 38134029"/>
              <a:gd name="connsiteY38" fmla="*/ 16133602 h 38003002"/>
              <a:gd name="connsiteX39" fmla="*/ 21612826 w 38134029"/>
              <a:gd name="connsiteY39" fmla="*/ 17962402 h 38003002"/>
              <a:gd name="connsiteX40" fmla="*/ 21689026 w 38134029"/>
              <a:gd name="connsiteY40" fmla="*/ 21696202 h 38003002"/>
              <a:gd name="connsiteX41" fmla="*/ 22222426 w 38134029"/>
              <a:gd name="connsiteY41" fmla="*/ 22991602 h 38003002"/>
              <a:gd name="connsiteX42" fmla="*/ 20698426 w 38134029"/>
              <a:gd name="connsiteY42" fmla="*/ 29163802 h 38003002"/>
              <a:gd name="connsiteX43" fmla="*/ 20698426 w 38134029"/>
              <a:gd name="connsiteY43" fmla="*/ 29925802 h 38003002"/>
              <a:gd name="connsiteX44" fmla="*/ 19555426 w 38134029"/>
              <a:gd name="connsiteY44" fmla="*/ 32135602 h 38003002"/>
              <a:gd name="connsiteX45" fmla="*/ 20165026 w 38134029"/>
              <a:gd name="connsiteY45" fmla="*/ 32821402 h 38003002"/>
              <a:gd name="connsiteX46" fmla="*/ 19250626 w 38134029"/>
              <a:gd name="connsiteY46" fmla="*/ 34802602 h 38003002"/>
              <a:gd name="connsiteX47" fmla="*/ 20850826 w 38134029"/>
              <a:gd name="connsiteY47" fmla="*/ 37241002 h 38003002"/>
              <a:gd name="connsiteX48" fmla="*/ 20012626 w 38134029"/>
              <a:gd name="connsiteY48" fmla="*/ 37622002 h 38003002"/>
              <a:gd name="connsiteX49" fmla="*/ 19326826 w 38134029"/>
              <a:gd name="connsiteY49" fmla="*/ 38003002 h 38003002"/>
              <a:gd name="connsiteX50" fmla="*/ 18564826 w 38134029"/>
              <a:gd name="connsiteY50" fmla="*/ 37774402 h 38003002"/>
              <a:gd name="connsiteX51" fmla="*/ 18260026 w 38134029"/>
              <a:gd name="connsiteY51" fmla="*/ 37774402 h 38003002"/>
              <a:gd name="connsiteX52" fmla="*/ 17421826 w 38134029"/>
              <a:gd name="connsiteY52" fmla="*/ 36555202 h 38003002"/>
              <a:gd name="connsiteX53" fmla="*/ 16431226 w 38134029"/>
              <a:gd name="connsiteY53" fmla="*/ 36479002 h 38003002"/>
              <a:gd name="connsiteX54" fmla="*/ 16202626 w 38134029"/>
              <a:gd name="connsiteY54" fmla="*/ 35945602 h 38003002"/>
              <a:gd name="connsiteX55" fmla="*/ 16736026 w 38134029"/>
              <a:gd name="connsiteY55" fmla="*/ 34269202 h 38003002"/>
              <a:gd name="connsiteX56" fmla="*/ 16126426 w 38134029"/>
              <a:gd name="connsiteY56" fmla="*/ 33735802 h 38003002"/>
              <a:gd name="connsiteX57" fmla="*/ 17040826 w 38134029"/>
              <a:gd name="connsiteY57" fmla="*/ 28706602 h 38003002"/>
              <a:gd name="connsiteX58" fmla="*/ 16888426 w 38134029"/>
              <a:gd name="connsiteY58" fmla="*/ 28097002 h 38003002"/>
              <a:gd name="connsiteX59" fmla="*/ 17193226 w 38134029"/>
              <a:gd name="connsiteY59" fmla="*/ 25506202 h 38003002"/>
              <a:gd name="connsiteX60" fmla="*/ 16583626 w 38134029"/>
              <a:gd name="connsiteY60" fmla="*/ 27487402 h 38003002"/>
              <a:gd name="connsiteX61" fmla="*/ 15974026 w 38134029"/>
              <a:gd name="connsiteY61" fmla="*/ 28630402 h 38003002"/>
              <a:gd name="connsiteX62" fmla="*/ 16202626 w 38134029"/>
              <a:gd name="connsiteY62" fmla="*/ 30078202 h 38003002"/>
              <a:gd name="connsiteX63" fmla="*/ 16202626 w 38134029"/>
              <a:gd name="connsiteY63" fmla="*/ 30611602 h 38003002"/>
              <a:gd name="connsiteX64" fmla="*/ 15135826 w 38134029"/>
              <a:gd name="connsiteY64" fmla="*/ 30992602 h 38003002"/>
              <a:gd name="connsiteX65" fmla="*/ 14373826 w 38134029"/>
              <a:gd name="connsiteY65" fmla="*/ 30840202 h 38003002"/>
              <a:gd name="connsiteX66" fmla="*/ 12849826 w 38134029"/>
              <a:gd name="connsiteY66" fmla="*/ 29392402 h 38003002"/>
              <a:gd name="connsiteX67" fmla="*/ 13230826 w 38134029"/>
              <a:gd name="connsiteY67" fmla="*/ 29011402 h 38003002"/>
              <a:gd name="connsiteX68" fmla="*/ 12697426 w 38134029"/>
              <a:gd name="connsiteY68" fmla="*/ 28478002 h 38003002"/>
              <a:gd name="connsiteX69" fmla="*/ 13611826 w 38134029"/>
              <a:gd name="connsiteY69" fmla="*/ 25430002 h 38003002"/>
              <a:gd name="connsiteX70" fmla="*/ 14221426 w 38134029"/>
              <a:gd name="connsiteY70" fmla="*/ 24972802 h 38003002"/>
              <a:gd name="connsiteX71" fmla="*/ 14221426 w 38134029"/>
              <a:gd name="connsiteY71" fmla="*/ 23982202 h 38003002"/>
              <a:gd name="connsiteX72" fmla="*/ 15516826 w 38134029"/>
              <a:gd name="connsiteY72" fmla="*/ 19105402 h 38003002"/>
              <a:gd name="connsiteX73" fmla="*/ 12240226 w 38134029"/>
              <a:gd name="connsiteY73" fmla="*/ 14685802 h 38003002"/>
              <a:gd name="connsiteX74" fmla="*/ 12011626 w 38134029"/>
              <a:gd name="connsiteY74" fmla="*/ 12857002 h 38003002"/>
              <a:gd name="connsiteX75" fmla="*/ 12773626 w 38134029"/>
              <a:gd name="connsiteY75" fmla="*/ 11866402 h 38003002"/>
              <a:gd name="connsiteX76" fmla="*/ 12697426 w 38134029"/>
              <a:gd name="connsiteY76" fmla="*/ 10266202 h 38003002"/>
              <a:gd name="connsiteX77" fmla="*/ 16583626 w 38134029"/>
              <a:gd name="connsiteY77" fmla="*/ 7446802 h 38003002"/>
              <a:gd name="connsiteX78" fmla="*/ 15440626 w 38134029"/>
              <a:gd name="connsiteY78" fmla="*/ 6837202 h 38003002"/>
              <a:gd name="connsiteX79" fmla="*/ 12697426 w 38134029"/>
              <a:gd name="connsiteY79" fmla="*/ 5541802 h 38003002"/>
              <a:gd name="connsiteX80" fmla="*/ 8354026 w 38134029"/>
              <a:gd name="connsiteY80" fmla="*/ 4246402 h 38003002"/>
              <a:gd name="connsiteX81" fmla="*/ 3567084 w 38134029"/>
              <a:gd name="connsiteY81" fmla="*/ 2525901 h 38003002"/>
              <a:gd name="connsiteX82" fmla="*/ 3584697 w 38134029"/>
              <a:gd name="connsiteY82" fmla="*/ 1710403 h 38003002"/>
              <a:gd name="connsiteX83" fmla="*/ 4772626 w 38134029"/>
              <a:gd name="connsiteY83" fmla="*/ 2265202 h 38003002"/>
              <a:gd name="connsiteX84" fmla="*/ 4086826 w 38134029"/>
              <a:gd name="connsiteY84" fmla="*/ 1557352 h 38003002"/>
              <a:gd name="connsiteX85" fmla="*/ 3026646 w 38134029"/>
              <a:gd name="connsiteY85" fmla="*/ 1501747 h 38003002"/>
              <a:gd name="connsiteX0" fmla="*/ 848364 w 36679438"/>
              <a:gd name="connsiteY0" fmla="*/ 1339451 h 38003002"/>
              <a:gd name="connsiteX1" fmla="*/ 1437270 w 36679438"/>
              <a:gd name="connsiteY1" fmla="*/ 893449 h 38003002"/>
              <a:gd name="connsiteX2" fmla="*/ 2098835 w 36679438"/>
              <a:gd name="connsiteY2" fmla="*/ 969802 h 38003002"/>
              <a:gd name="connsiteX3" fmla="*/ 1485277 w 36679438"/>
              <a:gd name="connsiteY3" fmla="*/ 556052 h 38003002"/>
              <a:gd name="connsiteX4" fmla="*/ 803435 w 36679438"/>
              <a:gd name="connsiteY4" fmla="*/ 588802 h 38003002"/>
              <a:gd name="connsiteX5" fmla="*/ 776121 w 36679438"/>
              <a:gd name="connsiteY5" fmla="*/ 175052 h 38003002"/>
              <a:gd name="connsiteX6" fmla="*/ 1870235 w 36679438"/>
              <a:gd name="connsiteY6" fmla="*/ 55402 h 38003002"/>
              <a:gd name="connsiteX7" fmla="*/ 3699035 w 36679438"/>
              <a:gd name="connsiteY7" fmla="*/ 1046002 h 38003002"/>
              <a:gd name="connsiteX8" fmla="*/ 4765835 w 36679438"/>
              <a:gd name="connsiteY8" fmla="*/ 1808002 h 38003002"/>
              <a:gd name="connsiteX9" fmla="*/ 10328435 w 36679438"/>
              <a:gd name="connsiteY9" fmla="*/ 2189002 h 38003002"/>
              <a:gd name="connsiteX10" fmla="*/ 13909835 w 36679438"/>
              <a:gd name="connsiteY10" fmla="*/ 3103402 h 38003002"/>
              <a:gd name="connsiteX11" fmla="*/ 14900435 w 36679438"/>
              <a:gd name="connsiteY11" fmla="*/ 3103402 h 38003002"/>
              <a:gd name="connsiteX12" fmla="*/ 17034035 w 36679438"/>
              <a:gd name="connsiteY12" fmla="*/ 3865402 h 38003002"/>
              <a:gd name="connsiteX13" fmla="*/ 19167635 w 36679438"/>
              <a:gd name="connsiteY13" fmla="*/ 3636802 h 38003002"/>
              <a:gd name="connsiteX14" fmla="*/ 21225035 w 36679438"/>
              <a:gd name="connsiteY14" fmla="*/ 5008402 h 38003002"/>
              <a:gd name="connsiteX15" fmla="*/ 21910835 w 36679438"/>
              <a:gd name="connsiteY15" fmla="*/ 5084602 h 38003002"/>
              <a:gd name="connsiteX16" fmla="*/ 23358635 w 36679438"/>
              <a:gd name="connsiteY16" fmla="*/ 5922802 h 38003002"/>
              <a:gd name="connsiteX17" fmla="*/ 23358635 w 36679438"/>
              <a:gd name="connsiteY17" fmla="*/ 5922802 h 38003002"/>
              <a:gd name="connsiteX18" fmla="*/ 26254235 w 36679438"/>
              <a:gd name="connsiteY18" fmla="*/ 4246402 h 38003002"/>
              <a:gd name="connsiteX19" fmla="*/ 28311635 w 36679438"/>
              <a:gd name="connsiteY19" fmla="*/ 5084602 h 38003002"/>
              <a:gd name="connsiteX20" fmla="*/ 26711435 w 36679438"/>
              <a:gd name="connsiteY20" fmla="*/ 9580402 h 38003002"/>
              <a:gd name="connsiteX21" fmla="*/ 27549635 w 36679438"/>
              <a:gd name="connsiteY21" fmla="*/ 11256802 h 38003002"/>
              <a:gd name="connsiteX22" fmla="*/ 27549635 w 36679438"/>
              <a:gd name="connsiteY22" fmla="*/ 12247402 h 38003002"/>
              <a:gd name="connsiteX23" fmla="*/ 28387835 w 36679438"/>
              <a:gd name="connsiteY23" fmla="*/ 14533402 h 38003002"/>
              <a:gd name="connsiteX24" fmla="*/ 28768835 w 36679438"/>
              <a:gd name="connsiteY24" fmla="*/ 15447802 h 38003002"/>
              <a:gd name="connsiteX25" fmla="*/ 30140435 w 36679438"/>
              <a:gd name="connsiteY25" fmla="*/ 16971802 h 38003002"/>
              <a:gd name="connsiteX26" fmla="*/ 31664435 w 36679438"/>
              <a:gd name="connsiteY26" fmla="*/ 20248402 h 38003002"/>
              <a:gd name="connsiteX27" fmla="*/ 33036035 w 36679438"/>
              <a:gd name="connsiteY27" fmla="*/ 21924802 h 38003002"/>
              <a:gd name="connsiteX28" fmla="*/ 36236435 w 36679438"/>
              <a:gd name="connsiteY28" fmla="*/ 22382002 h 38003002"/>
              <a:gd name="connsiteX29" fmla="*/ 36007835 w 36679438"/>
              <a:gd name="connsiteY29" fmla="*/ 23144002 h 38003002"/>
              <a:gd name="connsiteX30" fmla="*/ 33036035 w 36679438"/>
              <a:gd name="connsiteY30" fmla="*/ 22839202 h 38003002"/>
              <a:gd name="connsiteX31" fmla="*/ 34255235 w 36679438"/>
              <a:gd name="connsiteY31" fmla="*/ 23829802 h 38003002"/>
              <a:gd name="connsiteX32" fmla="*/ 34026635 w 36679438"/>
              <a:gd name="connsiteY32" fmla="*/ 24134602 h 38003002"/>
              <a:gd name="connsiteX33" fmla="*/ 32731235 w 36679438"/>
              <a:gd name="connsiteY33" fmla="*/ 23525002 h 38003002"/>
              <a:gd name="connsiteX34" fmla="*/ 31664435 w 36679438"/>
              <a:gd name="connsiteY34" fmla="*/ 23220202 h 38003002"/>
              <a:gd name="connsiteX35" fmla="*/ 24196835 w 36679438"/>
              <a:gd name="connsiteY35" fmla="*/ 14381002 h 38003002"/>
              <a:gd name="connsiteX36" fmla="*/ 23053835 w 36679438"/>
              <a:gd name="connsiteY36" fmla="*/ 14076202 h 38003002"/>
              <a:gd name="connsiteX37" fmla="*/ 20463035 w 36679438"/>
              <a:gd name="connsiteY37" fmla="*/ 14609602 h 38003002"/>
              <a:gd name="connsiteX38" fmla="*/ 19472435 w 36679438"/>
              <a:gd name="connsiteY38" fmla="*/ 16133602 h 38003002"/>
              <a:gd name="connsiteX39" fmla="*/ 20158235 w 36679438"/>
              <a:gd name="connsiteY39" fmla="*/ 17962402 h 38003002"/>
              <a:gd name="connsiteX40" fmla="*/ 20234435 w 36679438"/>
              <a:gd name="connsiteY40" fmla="*/ 21696202 h 38003002"/>
              <a:gd name="connsiteX41" fmla="*/ 20767835 w 36679438"/>
              <a:gd name="connsiteY41" fmla="*/ 22991602 h 38003002"/>
              <a:gd name="connsiteX42" fmla="*/ 19243835 w 36679438"/>
              <a:gd name="connsiteY42" fmla="*/ 29163802 h 38003002"/>
              <a:gd name="connsiteX43" fmla="*/ 19243835 w 36679438"/>
              <a:gd name="connsiteY43" fmla="*/ 29925802 h 38003002"/>
              <a:gd name="connsiteX44" fmla="*/ 18100835 w 36679438"/>
              <a:gd name="connsiteY44" fmla="*/ 32135602 h 38003002"/>
              <a:gd name="connsiteX45" fmla="*/ 18710435 w 36679438"/>
              <a:gd name="connsiteY45" fmla="*/ 32821402 h 38003002"/>
              <a:gd name="connsiteX46" fmla="*/ 17796035 w 36679438"/>
              <a:gd name="connsiteY46" fmla="*/ 34802602 h 38003002"/>
              <a:gd name="connsiteX47" fmla="*/ 19396235 w 36679438"/>
              <a:gd name="connsiteY47" fmla="*/ 37241002 h 38003002"/>
              <a:gd name="connsiteX48" fmla="*/ 18558035 w 36679438"/>
              <a:gd name="connsiteY48" fmla="*/ 37622002 h 38003002"/>
              <a:gd name="connsiteX49" fmla="*/ 17872235 w 36679438"/>
              <a:gd name="connsiteY49" fmla="*/ 38003002 h 38003002"/>
              <a:gd name="connsiteX50" fmla="*/ 17110235 w 36679438"/>
              <a:gd name="connsiteY50" fmla="*/ 37774402 h 38003002"/>
              <a:gd name="connsiteX51" fmla="*/ 16805435 w 36679438"/>
              <a:gd name="connsiteY51" fmla="*/ 37774402 h 38003002"/>
              <a:gd name="connsiteX52" fmla="*/ 15967235 w 36679438"/>
              <a:gd name="connsiteY52" fmla="*/ 36555202 h 38003002"/>
              <a:gd name="connsiteX53" fmla="*/ 14976635 w 36679438"/>
              <a:gd name="connsiteY53" fmla="*/ 36479002 h 38003002"/>
              <a:gd name="connsiteX54" fmla="*/ 14748035 w 36679438"/>
              <a:gd name="connsiteY54" fmla="*/ 35945602 h 38003002"/>
              <a:gd name="connsiteX55" fmla="*/ 15281435 w 36679438"/>
              <a:gd name="connsiteY55" fmla="*/ 34269202 h 38003002"/>
              <a:gd name="connsiteX56" fmla="*/ 14671835 w 36679438"/>
              <a:gd name="connsiteY56" fmla="*/ 33735802 h 38003002"/>
              <a:gd name="connsiteX57" fmla="*/ 15586235 w 36679438"/>
              <a:gd name="connsiteY57" fmla="*/ 28706602 h 38003002"/>
              <a:gd name="connsiteX58" fmla="*/ 15433835 w 36679438"/>
              <a:gd name="connsiteY58" fmla="*/ 28097002 h 38003002"/>
              <a:gd name="connsiteX59" fmla="*/ 15738635 w 36679438"/>
              <a:gd name="connsiteY59" fmla="*/ 25506202 h 38003002"/>
              <a:gd name="connsiteX60" fmla="*/ 15129035 w 36679438"/>
              <a:gd name="connsiteY60" fmla="*/ 27487402 h 38003002"/>
              <a:gd name="connsiteX61" fmla="*/ 14519435 w 36679438"/>
              <a:gd name="connsiteY61" fmla="*/ 28630402 h 38003002"/>
              <a:gd name="connsiteX62" fmla="*/ 14748035 w 36679438"/>
              <a:gd name="connsiteY62" fmla="*/ 30078202 h 38003002"/>
              <a:gd name="connsiteX63" fmla="*/ 14748035 w 36679438"/>
              <a:gd name="connsiteY63" fmla="*/ 30611602 h 38003002"/>
              <a:gd name="connsiteX64" fmla="*/ 13681235 w 36679438"/>
              <a:gd name="connsiteY64" fmla="*/ 30992602 h 38003002"/>
              <a:gd name="connsiteX65" fmla="*/ 12919235 w 36679438"/>
              <a:gd name="connsiteY65" fmla="*/ 30840202 h 38003002"/>
              <a:gd name="connsiteX66" fmla="*/ 11395235 w 36679438"/>
              <a:gd name="connsiteY66" fmla="*/ 29392402 h 38003002"/>
              <a:gd name="connsiteX67" fmla="*/ 11776235 w 36679438"/>
              <a:gd name="connsiteY67" fmla="*/ 29011402 h 38003002"/>
              <a:gd name="connsiteX68" fmla="*/ 11242835 w 36679438"/>
              <a:gd name="connsiteY68" fmla="*/ 28478002 h 38003002"/>
              <a:gd name="connsiteX69" fmla="*/ 12157235 w 36679438"/>
              <a:gd name="connsiteY69" fmla="*/ 25430002 h 38003002"/>
              <a:gd name="connsiteX70" fmla="*/ 12766835 w 36679438"/>
              <a:gd name="connsiteY70" fmla="*/ 24972802 h 38003002"/>
              <a:gd name="connsiteX71" fmla="*/ 12766835 w 36679438"/>
              <a:gd name="connsiteY71" fmla="*/ 23982202 h 38003002"/>
              <a:gd name="connsiteX72" fmla="*/ 14062235 w 36679438"/>
              <a:gd name="connsiteY72" fmla="*/ 19105402 h 38003002"/>
              <a:gd name="connsiteX73" fmla="*/ 10785635 w 36679438"/>
              <a:gd name="connsiteY73" fmla="*/ 14685802 h 38003002"/>
              <a:gd name="connsiteX74" fmla="*/ 10557035 w 36679438"/>
              <a:gd name="connsiteY74" fmla="*/ 12857002 h 38003002"/>
              <a:gd name="connsiteX75" fmla="*/ 11319035 w 36679438"/>
              <a:gd name="connsiteY75" fmla="*/ 11866402 h 38003002"/>
              <a:gd name="connsiteX76" fmla="*/ 11242835 w 36679438"/>
              <a:gd name="connsiteY76" fmla="*/ 10266202 h 38003002"/>
              <a:gd name="connsiteX77" fmla="*/ 15129035 w 36679438"/>
              <a:gd name="connsiteY77" fmla="*/ 7446802 h 38003002"/>
              <a:gd name="connsiteX78" fmla="*/ 13986035 w 36679438"/>
              <a:gd name="connsiteY78" fmla="*/ 6837202 h 38003002"/>
              <a:gd name="connsiteX79" fmla="*/ 11242835 w 36679438"/>
              <a:gd name="connsiteY79" fmla="*/ 5541802 h 38003002"/>
              <a:gd name="connsiteX80" fmla="*/ 6899435 w 36679438"/>
              <a:gd name="connsiteY80" fmla="*/ 4246402 h 38003002"/>
              <a:gd name="connsiteX81" fmla="*/ 2112493 w 36679438"/>
              <a:gd name="connsiteY81" fmla="*/ 2525901 h 38003002"/>
              <a:gd name="connsiteX82" fmla="*/ 2130106 w 36679438"/>
              <a:gd name="connsiteY82" fmla="*/ 1710403 h 38003002"/>
              <a:gd name="connsiteX83" fmla="*/ 3318035 w 36679438"/>
              <a:gd name="connsiteY83" fmla="*/ 2265202 h 38003002"/>
              <a:gd name="connsiteX84" fmla="*/ 2632235 w 36679438"/>
              <a:gd name="connsiteY84" fmla="*/ 1557352 h 38003002"/>
              <a:gd name="connsiteX85" fmla="*/ 1572055 w 36679438"/>
              <a:gd name="connsiteY85" fmla="*/ 1501747 h 38003002"/>
              <a:gd name="connsiteX0" fmla="*/ 749683 w 36580757"/>
              <a:gd name="connsiteY0" fmla="*/ 1339451 h 38003002"/>
              <a:gd name="connsiteX1" fmla="*/ 1338589 w 36580757"/>
              <a:gd name="connsiteY1" fmla="*/ 893449 h 38003002"/>
              <a:gd name="connsiteX2" fmla="*/ 2000154 w 36580757"/>
              <a:gd name="connsiteY2" fmla="*/ 969802 h 38003002"/>
              <a:gd name="connsiteX3" fmla="*/ 1386596 w 36580757"/>
              <a:gd name="connsiteY3" fmla="*/ 556052 h 38003002"/>
              <a:gd name="connsiteX4" fmla="*/ 704754 w 36580757"/>
              <a:gd name="connsiteY4" fmla="*/ 588802 h 38003002"/>
              <a:gd name="connsiteX5" fmla="*/ 677440 w 36580757"/>
              <a:gd name="connsiteY5" fmla="*/ 175052 h 38003002"/>
              <a:gd name="connsiteX6" fmla="*/ 1771554 w 36580757"/>
              <a:gd name="connsiteY6" fmla="*/ 55402 h 38003002"/>
              <a:gd name="connsiteX7" fmla="*/ 3600354 w 36580757"/>
              <a:gd name="connsiteY7" fmla="*/ 1046002 h 38003002"/>
              <a:gd name="connsiteX8" fmla="*/ 4667154 w 36580757"/>
              <a:gd name="connsiteY8" fmla="*/ 1808002 h 38003002"/>
              <a:gd name="connsiteX9" fmla="*/ 10229754 w 36580757"/>
              <a:gd name="connsiteY9" fmla="*/ 2189002 h 38003002"/>
              <a:gd name="connsiteX10" fmla="*/ 13811154 w 36580757"/>
              <a:gd name="connsiteY10" fmla="*/ 3103402 h 38003002"/>
              <a:gd name="connsiteX11" fmla="*/ 14801754 w 36580757"/>
              <a:gd name="connsiteY11" fmla="*/ 3103402 h 38003002"/>
              <a:gd name="connsiteX12" fmla="*/ 16935354 w 36580757"/>
              <a:gd name="connsiteY12" fmla="*/ 3865402 h 38003002"/>
              <a:gd name="connsiteX13" fmla="*/ 19068954 w 36580757"/>
              <a:gd name="connsiteY13" fmla="*/ 3636802 h 38003002"/>
              <a:gd name="connsiteX14" fmla="*/ 21126354 w 36580757"/>
              <a:gd name="connsiteY14" fmla="*/ 5008402 h 38003002"/>
              <a:gd name="connsiteX15" fmla="*/ 21812154 w 36580757"/>
              <a:gd name="connsiteY15" fmla="*/ 5084602 h 38003002"/>
              <a:gd name="connsiteX16" fmla="*/ 23259954 w 36580757"/>
              <a:gd name="connsiteY16" fmla="*/ 5922802 h 38003002"/>
              <a:gd name="connsiteX17" fmla="*/ 23259954 w 36580757"/>
              <a:gd name="connsiteY17" fmla="*/ 5922802 h 38003002"/>
              <a:gd name="connsiteX18" fmla="*/ 26155554 w 36580757"/>
              <a:gd name="connsiteY18" fmla="*/ 4246402 h 38003002"/>
              <a:gd name="connsiteX19" fmla="*/ 28212954 w 36580757"/>
              <a:gd name="connsiteY19" fmla="*/ 5084602 h 38003002"/>
              <a:gd name="connsiteX20" fmla="*/ 26612754 w 36580757"/>
              <a:gd name="connsiteY20" fmla="*/ 9580402 h 38003002"/>
              <a:gd name="connsiteX21" fmla="*/ 27450954 w 36580757"/>
              <a:gd name="connsiteY21" fmla="*/ 11256802 h 38003002"/>
              <a:gd name="connsiteX22" fmla="*/ 27450954 w 36580757"/>
              <a:gd name="connsiteY22" fmla="*/ 12247402 h 38003002"/>
              <a:gd name="connsiteX23" fmla="*/ 28289154 w 36580757"/>
              <a:gd name="connsiteY23" fmla="*/ 14533402 h 38003002"/>
              <a:gd name="connsiteX24" fmla="*/ 28670154 w 36580757"/>
              <a:gd name="connsiteY24" fmla="*/ 15447802 h 38003002"/>
              <a:gd name="connsiteX25" fmla="*/ 30041754 w 36580757"/>
              <a:gd name="connsiteY25" fmla="*/ 16971802 h 38003002"/>
              <a:gd name="connsiteX26" fmla="*/ 31565754 w 36580757"/>
              <a:gd name="connsiteY26" fmla="*/ 20248402 h 38003002"/>
              <a:gd name="connsiteX27" fmla="*/ 32937354 w 36580757"/>
              <a:gd name="connsiteY27" fmla="*/ 21924802 h 38003002"/>
              <a:gd name="connsiteX28" fmla="*/ 36137754 w 36580757"/>
              <a:gd name="connsiteY28" fmla="*/ 22382002 h 38003002"/>
              <a:gd name="connsiteX29" fmla="*/ 35909154 w 36580757"/>
              <a:gd name="connsiteY29" fmla="*/ 23144002 h 38003002"/>
              <a:gd name="connsiteX30" fmla="*/ 32937354 w 36580757"/>
              <a:gd name="connsiteY30" fmla="*/ 22839202 h 38003002"/>
              <a:gd name="connsiteX31" fmla="*/ 34156554 w 36580757"/>
              <a:gd name="connsiteY31" fmla="*/ 23829802 h 38003002"/>
              <a:gd name="connsiteX32" fmla="*/ 33927954 w 36580757"/>
              <a:gd name="connsiteY32" fmla="*/ 24134602 h 38003002"/>
              <a:gd name="connsiteX33" fmla="*/ 32632554 w 36580757"/>
              <a:gd name="connsiteY33" fmla="*/ 23525002 h 38003002"/>
              <a:gd name="connsiteX34" fmla="*/ 31565754 w 36580757"/>
              <a:gd name="connsiteY34" fmla="*/ 23220202 h 38003002"/>
              <a:gd name="connsiteX35" fmla="*/ 24098154 w 36580757"/>
              <a:gd name="connsiteY35" fmla="*/ 14381002 h 38003002"/>
              <a:gd name="connsiteX36" fmla="*/ 22955154 w 36580757"/>
              <a:gd name="connsiteY36" fmla="*/ 14076202 h 38003002"/>
              <a:gd name="connsiteX37" fmla="*/ 20364354 w 36580757"/>
              <a:gd name="connsiteY37" fmla="*/ 14609602 h 38003002"/>
              <a:gd name="connsiteX38" fmla="*/ 19373754 w 36580757"/>
              <a:gd name="connsiteY38" fmla="*/ 16133602 h 38003002"/>
              <a:gd name="connsiteX39" fmla="*/ 20059554 w 36580757"/>
              <a:gd name="connsiteY39" fmla="*/ 17962402 h 38003002"/>
              <a:gd name="connsiteX40" fmla="*/ 20135754 w 36580757"/>
              <a:gd name="connsiteY40" fmla="*/ 21696202 h 38003002"/>
              <a:gd name="connsiteX41" fmla="*/ 20669154 w 36580757"/>
              <a:gd name="connsiteY41" fmla="*/ 22991602 h 38003002"/>
              <a:gd name="connsiteX42" fmla="*/ 19145154 w 36580757"/>
              <a:gd name="connsiteY42" fmla="*/ 29163802 h 38003002"/>
              <a:gd name="connsiteX43" fmla="*/ 19145154 w 36580757"/>
              <a:gd name="connsiteY43" fmla="*/ 29925802 h 38003002"/>
              <a:gd name="connsiteX44" fmla="*/ 18002154 w 36580757"/>
              <a:gd name="connsiteY44" fmla="*/ 32135602 h 38003002"/>
              <a:gd name="connsiteX45" fmla="*/ 18611754 w 36580757"/>
              <a:gd name="connsiteY45" fmla="*/ 32821402 h 38003002"/>
              <a:gd name="connsiteX46" fmla="*/ 17697354 w 36580757"/>
              <a:gd name="connsiteY46" fmla="*/ 34802602 h 38003002"/>
              <a:gd name="connsiteX47" fmla="*/ 19297554 w 36580757"/>
              <a:gd name="connsiteY47" fmla="*/ 37241002 h 38003002"/>
              <a:gd name="connsiteX48" fmla="*/ 18459354 w 36580757"/>
              <a:gd name="connsiteY48" fmla="*/ 37622002 h 38003002"/>
              <a:gd name="connsiteX49" fmla="*/ 17773554 w 36580757"/>
              <a:gd name="connsiteY49" fmla="*/ 38003002 h 38003002"/>
              <a:gd name="connsiteX50" fmla="*/ 17011554 w 36580757"/>
              <a:gd name="connsiteY50" fmla="*/ 37774402 h 38003002"/>
              <a:gd name="connsiteX51" fmla="*/ 16706754 w 36580757"/>
              <a:gd name="connsiteY51" fmla="*/ 37774402 h 38003002"/>
              <a:gd name="connsiteX52" fmla="*/ 15868554 w 36580757"/>
              <a:gd name="connsiteY52" fmla="*/ 36555202 h 38003002"/>
              <a:gd name="connsiteX53" fmla="*/ 14877954 w 36580757"/>
              <a:gd name="connsiteY53" fmla="*/ 36479002 h 38003002"/>
              <a:gd name="connsiteX54" fmla="*/ 14649354 w 36580757"/>
              <a:gd name="connsiteY54" fmla="*/ 35945602 h 38003002"/>
              <a:gd name="connsiteX55" fmla="*/ 15182754 w 36580757"/>
              <a:gd name="connsiteY55" fmla="*/ 34269202 h 38003002"/>
              <a:gd name="connsiteX56" fmla="*/ 14573154 w 36580757"/>
              <a:gd name="connsiteY56" fmla="*/ 33735802 h 38003002"/>
              <a:gd name="connsiteX57" fmla="*/ 15487554 w 36580757"/>
              <a:gd name="connsiteY57" fmla="*/ 28706602 h 38003002"/>
              <a:gd name="connsiteX58" fmla="*/ 15335154 w 36580757"/>
              <a:gd name="connsiteY58" fmla="*/ 28097002 h 38003002"/>
              <a:gd name="connsiteX59" fmla="*/ 15639954 w 36580757"/>
              <a:gd name="connsiteY59" fmla="*/ 25506202 h 38003002"/>
              <a:gd name="connsiteX60" fmla="*/ 15030354 w 36580757"/>
              <a:gd name="connsiteY60" fmla="*/ 27487402 h 38003002"/>
              <a:gd name="connsiteX61" fmla="*/ 14420754 w 36580757"/>
              <a:gd name="connsiteY61" fmla="*/ 28630402 h 38003002"/>
              <a:gd name="connsiteX62" fmla="*/ 14649354 w 36580757"/>
              <a:gd name="connsiteY62" fmla="*/ 30078202 h 38003002"/>
              <a:gd name="connsiteX63" fmla="*/ 14649354 w 36580757"/>
              <a:gd name="connsiteY63" fmla="*/ 30611602 h 38003002"/>
              <a:gd name="connsiteX64" fmla="*/ 13582554 w 36580757"/>
              <a:gd name="connsiteY64" fmla="*/ 30992602 h 38003002"/>
              <a:gd name="connsiteX65" fmla="*/ 12820554 w 36580757"/>
              <a:gd name="connsiteY65" fmla="*/ 30840202 h 38003002"/>
              <a:gd name="connsiteX66" fmla="*/ 11296554 w 36580757"/>
              <a:gd name="connsiteY66" fmla="*/ 29392402 h 38003002"/>
              <a:gd name="connsiteX67" fmla="*/ 11677554 w 36580757"/>
              <a:gd name="connsiteY67" fmla="*/ 29011402 h 38003002"/>
              <a:gd name="connsiteX68" fmla="*/ 11144154 w 36580757"/>
              <a:gd name="connsiteY68" fmla="*/ 28478002 h 38003002"/>
              <a:gd name="connsiteX69" fmla="*/ 12058554 w 36580757"/>
              <a:gd name="connsiteY69" fmla="*/ 25430002 h 38003002"/>
              <a:gd name="connsiteX70" fmla="*/ 12668154 w 36580757"/>
              <a:gd name="connsiteY70" fmla="*/ 24972802 h 38003002"/>
              <a:gd name="connsiteX71" fmla="*/ 12668154 w 36580757"/>
              <a:gd name="connsiteY71" fmla="*/ 23982202 h 38003002"/>
              <a:gd name="connsiteX72" fmla="*/ 13963554 w 36580757"/>
              <a:gd name="connsiteY72" fmla="*/ 19105402 h 38003002"/>
              <a:gd name="connsiteX73" fmla="*/ 10686954 w 36580757"/>
              <a:gd name="connsiteY73" fmla="*/ 14685802 h 38003002"/>
              <a:gd name="connsiteX74" fmla="*/ 10458354 w 36580757"/>
              <a:gd name="connsiteY74" fmla="*/ 12857002 h 38003002"/>
              <a:gd name="connsiteX75" fmla="*/ 11220354 w 36580757"/>
              <a:gd name="connsiteY75" fmla="*/ 11866402 h 38003002"/>
              <a:gd name="connsiteX76" fmla="*/ 11144154 w 36580757"/>
              <a:gd name="connsiteY76" fmla="*/ 10266202 h 38003002"/>
              <a:gd name="connsiteX77" fmla="*/ 15030354 w 36580757"/>
              <a:gd name="connsiteY77" fmla="*/ 7446802 h 38003002"/>
              <a:gd name="connsiteX78" fmla="*/ 13887354 w 36580757"/>
              <a:gd name="connsiteY78" fmla="*/ 6837202 h 38003002"/>
              <a:gd name="connsiteX79" fmla="*/ 11144154 w 36580757"/>
              <a:gd name="connsiteY79" fmla="*/ 5541802 h 38003002"/>
              <a:gd name="connsiteX80" fmla="*/ 6800754 w 36580757"/>
              <a:gd name="connsiteY80" fmla="*/ 4246402 h 38003002"/>
              <a:gd name="connsiteX81" fmla="*/ 2013812 w 36580757"/>
              <a:gd name="connsiteY81" fmla="*/ 2525901 h 38003002"/>
              <a:gd name="connsiteX82" fmla="*/ 2031425 w 36580757"/>
              <a:gd name="connsiteY82" fmla="*/ 1710403 h 38003002"/>
              <a:gd name="connsiteX83" fmla="*/ 3219354 w 36580757"/>
              <a:gd name="connsiteY83" fmla="*/ 2265202 h 38003002"/>
              <a:gd name="connsiteX84" fmla="*/ 2533554 w 36580757"/>
              <a:gd name="connsiteY84" fmla="*/ 1557352 h 38003002"/>
              <a:gd name="connsiteX85" fmla="*/ 1473374 w 36580757"/>
              <a:gd name="connsiteY85" fmla="*/ 1501747 h 38003002"/>
              <a:gd name="connsiteX0" fmla="*/ 173528 w 36004602"/>
              <a:gd name="connsiteY0" fmla="*/ 1339451 h 38003002"/>
              <a:gd name="connsiteX1" fmla="*/ 762434 w 36004602"/>
              <a:gd name="connsiteY1" fmla="*/ 893449 h 38003002"/>
              <a:gd name="connsiteX2" fmla="*/ 1423999 w 36004602"/>
              <a:gd name="connsiteY2" fmla="*/ 969802 h 38003002"/>
              <a:gd name="connsiteX3" fmla="*/ 810441 w 36004602"/>
              <a:gd name="connsiteY3" fmla="*/ 556052 h 38003002"/>
              <a:gd name="connsiteX4" fmla="*/ 128599 w 36004602"/>
              <a:gd name="connsiteY4" fmla="*/ 588802 h 38003002"/>
              <a:gd name="connsiteX5" fmla="*/ 101285 w 36004602"/>
              <a:gd name="connsiteY5" fmla="*/ 175052 h 38003002"/>
              <a:gd name="connsiteX6" fmla="*/ 1195399 w 36004602"/>
              <a:gd name="connsiteY6" fmla="*/ 55402 h 38003002"/>
              <a:gd name="connsiteX7" fmla="*/ 3024199 w 36004602"/>
              <a:gd name="connsiteY7" fmla="*/ 1046002 h 38003002"/>
              <a:gd name="connsiteX8" fmla="*/ 4090999 w 36004602"/>
              <a:gd name="connsiteY8" fmla="*/ 1808002 h 38003002"/>
              <a:gd name="connsiteX9" fmla="*/ 9653599 w 36004602"/>
              <a:gd name="connsiteY9" fmla="*/ 2189002 h 38003002"/>
              <a:gd name="connsiteX10" fmla="*/ 13234999 w 36004602"/>
              <a:gd name="connsiteY10" fmla="*/ 3103402 h 38003002"/>
              <a:gd name="connsiteX11" fmla="*/ 14225599 w 36004602"/>
              <a:gd name="connsiteY11" fmla="*/ 3103402 h 38003002"/>
              <a:gd name="connsiteX12" fmla="*/ 16359199 w 36004602"/>
              <a:gd name="connsiteY12" fmla="*/ 3865402 h 38003002"/>
              <a:gd name="connsiteX13" fmla="*/ 18492799 w 36004602"/>
              <a:gd name="connsiteY13" fmla="*/ 3636802 h 38003002"/>
              <a:gd name="connsiteX14" fmla="*/ 20550199 w 36004602"/>
              <a:gd name="connsiteY14" fmla="*/ 5008402 h 38003002"/>
              <a:gd name="connsiteX15" fmla="*/ 21235999 w 36004602"/>
              <a:gd name="connsiteY15" fmla="*/ 5084602 h 38003002"/>
              <a:gd name="connsiteX16" fmla="*/ 22683799 w 36004602"/>
              <a:gd name="connsiteY16" fmla="*/ 5922802 h 38003002"/>
              <a:gd name="connsiteX17" fmla="*/ 22683799 w 36004602"/>
              <a:gd name="connsiteY17" fmla="*/ 5922802 h 38003002"/>
              <a:gd name="connsiteX18" fmla="*/ 25579399 w 36004602"/>
              <a:gd name="connsiteY18" fmla="*/ 4246402 h 38003002"/>
              <a:gd name="connsiteX19" fmla="*/ 27636799 w 36004602"/>
              <a:gd name="connsiteY19" fmla="*/ 5084602 h 38003002"/>
              <a:gd name="connsiteX20" fmla="*/ 26036599 w 36004602"/>
              <a:gd name="connsiteY20" fmla="*/ 9580402 h 38003002"/>
              <a:gd name="connsiteX21" fmla="*/ 26874799 w 36004602"/>
              <a:gd name="connsiteY21" fmla="*/ 11256802 h 38003002"/>
              <a:gd name="connsiteX22" fmla="*/ 26874799 w 36004602"/>
              <a:gd name="connsiteY22" fmla="*/ 12247402 h 38003002"/>
              <a:gd name="connsiteX23" fmla="*/ 27712999 w 36004602"/>
              <a:gd name="connsiteY23" fmla="*/ 14533402 h 38003002"/>
              <a:gd name="connsiteX24" fmla="*/ 28093999 w 36004602"/>
              <a:gd name="connsiteY24" fmla="*/ 15447802 h 38003002"/>
              <a:gd name="connsiteX25" fmla="*/ 29465599 w 36004602"/>
              <a:gd name="connsiteY25" fmla="*/ 16971802 h 38003002"/>
              <a:gd name="connsiteX26" fmla="*/ 30989599 w 36004602"/>
              <a:gd name="connsiteY26" fmla="*/ 20248402 h 38003002"/>
              <a:gd name="connsiteX27" fmla="*/ 32361199 w 36004602"/>
              <a:gd name="connsiteY27" fmla="*/ 21924802 h 38003002"/>
              <a:gd name="connsiteX28" fmla="*/ 35561599 w 36004602"/>
              <a:gd name="connsiteY28" fmla="*/ 22382002 h 38003002"/>
              <a:gd name="connsiteX29" fmla="*/ 35332999 w 36004602"/>
              <a:gd name="connsiteY29" fmla="*/ 23144002 h 38003002"/>
              <a:gd name="connsiteX30" fmla="*/ 32361199 w 36004602"/>
              <a:gd name="connsiteY30" fmla="*/ 22839202 h 38003002"/>
              <a:gd name="connsiteX31" fmla="*/ 33580399 w 36004602"/>
              <a:gd name="connsiteY31" fmla="*/ 23829802 h 38003002"/>
              <a:gd name="connsiteX32" fmla="*/ 33351799 w 36004602"/>
              <a:gd name="connsiteY32" fmla="*/ 24134602 h 38003002"/>
              <a:gd name="connsiteX33" fmla="*/ 32056399 w 36004602"/>
              <a:gd name="connsiteY33" fmla="*/ 23525002 h 38003002"/>
              <a:gd name="connsiteX34" fmla="*/ 30989599 w 36004602"/>
              <a:gd name="connsiteY34" fmla="*/ 23220202 h 38003002"/>
              <a:gd name="connsiteX35" fmla="*/ 23521999 w 36004602"/>
              <a:gd name="connsiteY35" fmla="*/ 14381002 h 38003002"/>
              <a:gd name="connsiteX36" fmla="*/ 22378999 w 36004602"/>
              <a:gd name="connsiteY36" fmla="*/ 14076202 h 38003002"/>
              <a:gd name="connsiteX37" fmla="*/ 19788199 w 36004602"/>
              <a:gd name="connsiteY37" fmla="*/ 14609602 h 38003002"/>
              <a:gd name="connsiteX38" fmla="*/ 18797599 w 36004602"/>
              <a:gd name="connsiteY38" fmla="*/ 16133602 h 38003002"/>
              <a:gd name="connsiteX39" fmla="*/ 19483399 w 36004602"/>
              <a:gd name="connsiteY39" fmla="*/ 17962402 h 38003002"/>
              <a:gd name="connsiteX40" fmla="*/ 19559599 w 36004602"/>
              <a:gd name="connsiteY40" fmla="*/ 21696202 h 38003002"/>
              <a:gd name="connsiteX41" fmla="*/ 20092999 w 36004602"/>
              <a:gd name="connsiteY41" fmla="*/ 22991602 h 38003002"/>
              <a:gd name="connsiteX42" fmla="*/ 18568999 w 36004602"/>
              <a:gd name="connsiteY42" fmla="*/ 29163802 h 38003002"/>
              <a:gd name="connsiteX43" fmla="*/ 18568999 w 36004602"/>
              <a:gd name="connsiteY43" fmla="*/ 29925802 h 38003002"/>
              <a:gd name="connsiteX44" fmla="*/ 17425999 w 36004602"/>
              <a:gd name="connsiteY44" fmla="*/ 32135602 h 38003002"/>
              <a:gd name="connsiteX45" fmla="*/ 18035599 w 36004602"/>
              <a:gd name="connsiteY45" fmla="*/ 32821402 h 38003002"/>
              <a:gd name="connsiteX46" fmla="*/ 17121199 w 36004602"/>
              <a:gd name="connsiteY46" fmla="*/ 34802602 h 38003002"/>
              <a:gd name="connsiteX47" fmla="*/ 18721399 w 36004602"/>
              <a:gd name="connsiteY47" fmla="*/ 37241002 h 38003002"/>
              <a:gd name="connsiteX48" fmla="*/ 17883199 w 36004602"/>
              <a:gd name="connsiteY48" fmla="*/ 37622002 h 38003002"/>
              <a:gd name="connsiteX49" fmla="*/ 17197399 w 36004602"/>
              <a:gd name="connsiteY49" fmla="*/ 38003002 h 38003002"/>
              <a:gd name="connsiteX50" fmla="*/ 16435399 w 36004602"/>
              <a:gd name="connsiteY50" fmla="*/ 37774402 h 38003002"/>
              <a:gd name="connsiteX51" fmla="*/ 16130599 w 36004602"/>
              <a:gd name="connsiteY51" fmla="*/ 37774402 h 38003002"/>
              <a:gd name="connsiteX52" fmla="*/ 15292399 w 36004602"/>
              <a:gd name="connsiteY52" fmla="*/ 36555202 h 38003002"/>
              <a:gd name="connsiteX53" fmla="*/ 14301799 w 36004602"/>
              <a:gd name="connsiteY53" fmla="*/ 36479002 h 38003002"/>
              <a:gd name="connsiteX54" fmla="*/ 14073199 w 36004602"/>
              <a:gd name="connsiteY54" fmla="*/ 35945602 h 38003002"/>
              <a:gd name="connsiteX55" fmla="*/ 14606599 w 36004602"/>
              <a:gd name="connsiteY55" fmla="*/ 34269202 h 38003002"/>
              <a:gd name="connsiteX56" fmla="*/ 13996999 w 36004602"/>
              <a:gd name="connsiteY56" fmla="*/ 33735802 h 38003002"/>
              <a:gd name="connsiteX57" fmla="*/ 14911399 w 36004602"/>
              <a:gd name="connsiteY57" fmla="*/ 28706602 h 38003002"/>
              <a:gd name="connsiteX58" fmla="*/ 14758999 w 36004602"/>
              <a:gd name="connsiteY58" fmla="*/ 28097002 h 38003002"/>
              <a:gd name="connsiteX59" fmla="*/ 15063799 w 36004602"/>
              <a:gd name="connsiteY59" fmla="*/ 25506202 h 38003002"/>
              <a:gd name="connsiteX60" fmla="*/ 14454199 w 36004602"/>
              <a:gd name="connsiteY60" fmla="*/ 27487402 h 38003002"/>
              <a:gd name="connsiteX61" fmla="*/ 13844599 w 36004602"/>
              <a:gd name="connsiteY61" fmla="*/ 28630402 h 38003002"/>
              <a:gd name="connsiteX62" fmla="*/ 14073199 w 36004602"/>
              <a:gd name="connsiteY62" fmla="*/ 30078202 h 38003002"/>
              <a:gd name="connsiteX63" fmla="*/ 14073199 w 36004602"/>
              <a:gd name="connsiteY63" fmla="*/ 30611602 h 38003002"/>
              <a:gd name="connsiteX64" fmla="*/ 13006399 w 36004602"/>
              <a:gd name="connsiteY64" fmla="*/ 30992602 h 38003002"/>
              <a:gd name="connsiteX65" fmla="*/ 12244399 w 36004602"/>
              <a:gd name="connsiteY65" fmla="*/ 30840202 h 38003002"/>
              <a:gd name="connsiteX66" fmla="*/ 10720399 w 36004602"/>
              <a:gd name="connsiteY66" fmla="*/ 29392402 h 38003002"/>
              <a:gd name="connsiteX67" fmla="*/ 11101399 w 36004602"/>
              <a:gd name="connsiteY67" fmla="*/ 29011402 h 38003002"/>
              <a:gd name="connsiteX68" fmla="*/ 10567999 w 36004602"/>
              <a:gd name="connsiteY68" fmla="*/ 28478002 h 38003002"/>
              <a:gd name="connsiteX69" fmla="*/ 11482399 w 36004602"/>
              <a:gd name="connsiteY69" fmla="*/ 25430002 h 38003002"/>
              <a:gd name="connsiteX70" fmla="*/ 12091999 w 36004602"/>
              <a:gd name="connsiteY70" fmla="*/ 24972802 h 38003002"/>
              <a:gd name="connsiteX71" fmla="*/ 12091999 w 36004602"/>
              <a:gd name="connsiteY71" fmla="*/ 23982202 h 38003002"/>
              <a:gd name="connsiteX72" fmla="*/ 13387399 w 36004602"/>
              <a:gd name="connsiteY72" fmla="*/ 19105402 h 38003002"/>
              <a:gd name="connsiteX73" fmla="*/ 10110799 w 36004602"/>
              <a:gd name="connsiteY73" fmla="*/ 14685802 h 38003002"/>
              <a:gd name="connsiteX74" fmla="*/ 9882199 w 36004602"/>
              <a:gd name="connsiteY74" fmla="*/ 12857002 h 38003002"/>
              <a:gd name="connsiteX75" fmla="*/ 10644199 w 36004602"/>
              <a:gd name="connsiteY75" fmla="*/ 11866402 h 38003002"/>
              <a:gd name="connsiteX76" fmla="*/ 10567999 w 36004602"/>
              <a:gd name="connsiteY76" fmla="*/ 10266202 h 38003002"/>
              <a:gd name="connsiteX77" fmla="*/ 14454199 w 36004602"/>
              <a:gd name="connsiteY77" fmla="*/ 7446802 h 38003002"/>
              <a:gd name="connsiteX78" fmla="*/ 13311199 w 36004602"/>
              <a:gd name="connsiteY78" fmla="*/ 6837202 h 38003002"/>
              <a:gd name="connsiteX79" fmla="*/ 10567999 w 36004602"/>
              <a:gd name="connsiteY79" fmla="*/ 5541802 h 38003002"/>
              <a:gd name="connsiteX80" fmla="*/ 6224599 w 36004602"/>
              <a:gd name="connsiteY80" fmla="*/ 4246402 h 38003002"/>
              <a:gd name="connsiteX81" fmla="*/ 1437657 w 36004602"/>
              <a:gd name="connsiteY81" fmla="*/ 2525901 h 38003002"/>
              <a:gd name="connsiteX82" fmla="*/ 1455270 w 36004602"/>
              <a:gd name="connsiteY82" fmla="*/ 1710403 h 38003002"/>
              <a:gd name="connsiteX83" fmla="*/ 2643199 w 36004602"/>
              <a:gd name="connsiteY83" fmla="*/ 2265202 h 38003002"/>
              <a:gd name="connsiteX84" fmla="*/ 1957399 w 36004602"/>
              <a:gd name="connsiteY84" fmla="*/ 1557352 h 38003002"/>
              <a:gd name="connsiteX85" fmla="*/ 897219 w 36004602"/>
              <a:gd name="connsiteY85" fmla="*/ 1501747 h 38003002"/>
              <a:gd name="connsiteX0" fmla="*/ 173528 w 36004602"/>
              <a:gd name="connsiteY0" fmla="*/ 1339451 h 38003002"/>
              <a:gd name="connsiteX1" fmla="*/ 762434 w 36004602"/>
              <a:gd name="connsiteY1" fmla="*/ 893449 h 38003002"/>
              <a:gd name="connsiteX2" fmla="*/ 1423999 w 36004602"/>
              <a:gd name="connsiteY2" fmla="*/ 969802 h 38003002"/>
              <a:gd name="connsiteX3" fmla="*/ 810441 w 36004602"/>
              <a:gd name="connsiteY3" fmla="*/ 556052 h 38003002"/>
              <a:gd name="connsiteX4" fmla="*/ 128599 w 36004602"/>
              <a:gd name="connsiteY4" fmla="*/ 588802 h 38003002"/>
              <a:gd name="connsiteX5" fmla="*/ 101285 w 36004602"/>
              <a:gd name="connsiteY5" fmla="*/ 175052 h 38003002"/>
              <a:gd name="connsiteX6" fmla="*/ 1195399 w 36004602"/>
              <a:gd name="connsiteY6" fmla="*/ 55402 h 38003002"/>
              <a:gd name="connsiteX7" fmla="*/ 3024199 w 36004602"/>
              <a:gd name="connsiteY7" fmla="*/ 1046002 h 38003002"/>
              <a:gd name="connsiteX8" fmla="*/ 4090999 w 36004602"/>
              <a:gd name="connsiteY8" fmla="*/ 1808002 h 38003002"/>
              <a:gd name="connsiteX9" fmla="*/ 9788701 w 36004602"/>
              <a:gd name="connsiteY9" fmla="*/ 2517488 h 38003002"/>
              <a:gd name="connsiteX10" fmla="*/ 13234999 w 36004602"/>
              <a:gd name="connsiteY10" fmla="*/ 3103402 h 38003002"/>
              <a:gd name="connsiteX11" fmla="*/ 14225599 w 36004602"/>
              <a:gd name="connsiteY11" fmla="*/ 3103402 h 38003002"/>
              <a:gd name="connsiteX12" fmla="*/ 16359199 w 36004602"/>
              <a:gd name="connsiteY12" fmla="*/ 3865402 h 38003002"/>
              <a:gd name="connsiteX13" fmla="*/ 18492799 w 36004602"/>
              <a:gd name="connsiteY13" fmla="*/ 3636802 h 38003002"/>
              <a:gd name="connsiteX14" fmla="*/ 20550199 w 36004602"/>
              <a:gd name="connsiteY14" fmla="*/ 5008402 h 38003002"/>
              <a:gd name="connsiteX15" fmla="*/ 21235999 w 36004602"/>
              <a:gd name="connsiteY15" fmla="*/ 5084602 h 38003002"/>
              <a:gd name="connsiteX16" fmla="*/ 22683799 w 36004602"/>
              <a:gd name="connsiteY16" fmla="*/ 5922802 h 38003002"/>
              <a:gd name="connsiteX17" fmla="*/ 22683799 w 36004602"/>
              <a:gd name="connsiteY17" fmla="*/ 5922802 h 38003002"/>
              <a:gd name="connsiteX18" fmla="*/ 25579399 w 36004602"/>
              <a:gd name="connsiteY18" fmla="*/ 4246402 h 38003002"/>
              <a:gd name="connsiteX19" fmla="*/ 27636799 w 36004602"/>
              <a:gd name="connsiteY19" fmla="*/ 5084602 h 38003002"/>
              <a:gd name="connsiteX20" fmla="*/ 26036599 w 36004602"/>
              <a:gd name="connsiteY20" fmla="*/ 9580402 h 38003002"/>
              <a:gd name="connsiteX21" fmla="*/ 26874799 w 36004602"/>
              <a:gd name="connsiteY21" fmla="*/ 11256802 h 38003002"/>
              <a:gd name="connsiteX22" fmla="*/ 26874799 w 36004602"/>
              <a:gd name="connsiteY22" fmla="*/ 12247402 h 38003002"/>
              <a:gd name="connsiteX23" fmla="*/ 27712999 w 36004602"/>
              <a:gd name="connsiteY23" fmla="*/ 14533402 h 38003002"/>
              <a:gd name="connsiteX24" fmla="*/ 28093999 w 36004602"/>
              <a:gd name="connsiteY24" fmla="*/ 15447802 h 38003002"/>
              <a:gd name="connsiteX25" fmla="*/ 29465599 w 36004602"/>
              <a:gd name="connsiteY25" fmla="*/ 16971802 h 38003002"/>
              <a:gd name="connsiteX26" fmla="*/ 30989599 w 36004602"/>
              <a:gd name="connsiteY26" fmla="*/ 20248402 h 38003002"/>
              <a:gd name="connsiteX27" fmla="*/ 32361199 w 36004602"/>
              <a:gd name="connsiteY27" fmla="*/ 21924802 h 38003002"/>
              <a:gd name="connsiteX28" fmla="*/ 35561599 w 36004602"/>
              <a:gd name="connsiteY28" fmla="*/ 22382002 h 38003002"/>
              <a:gd name="connsiteX29" fmla="*/ 35332999 w 36004602"/>
              <a:gd name="connsiteY29" fmla="*/ 23144002 h 38003002"/>
              <a:gd name="connsiteX30" fmla="*/ 32361199 w 36004602"/>
              <a:gd name="connsiteY30" fmla="*/ 22839202 h 38003002"/>
              <a:gd name="connsiteX31" fmla="*/ 33580399 w 36004602"/>
              <a:gd name="connsiteY31" fmla="*/ 23829802 h 38003002"/>
              <a:gd name="connsiteX32" fmla="*/ 33351799 w 36004602"/>
              <a:gd name="connsiteY32" fmla="*/ 24134602 h 38003002"/>
              <a:gd name="connsiteX33" fmla="*/ 32056399 w 36004602"/>
              <a:gd name="connsiteY33" fmla="*/ 23525002 h 38003002"/>
              <a:gd name="connsiteX34" fmla="*/ 30989599 w 36004602"/>
              <a:gd name="connsiteY34" fmla="*/ 23220202 h 38003002"/>
              <a:gd name="connsiteX35" fmla="*/ 23521999 w 36004602"/>
              <a:gd name="connsiteY35" fmla="*/ 14381002 h 38003002"/>
              <a:gd name="connsiteX36" fmla="*/ 22378999 w 36004602"/>
              <a:gd name="connsiteY36" fmla="*/ 14076202 h 38003002"/>
              <a:gd name="connsiteX37" fmla="*/ 19788199 w 36004602"/>
              <a:gd name="connsiteY37" fmla="*/ 14609602 h 38003002"/>
              <a:gd name="connsiteX38" fmla="*/ 18797599 w 36004602"/>
              <a:gd name="connsiteY38" fmla="*/ 16133602 h 38003002"/>
              <a:gd name="connsiteX39" fmla="*/ 19483399 w 36004602"/>
              <a:gd name="connsiteY39" fmla="*/ 17962402 h 38003002"/>
              <a:gd name="connsiteX40" fmla="*/ 19559599 w 36004602"/>
              <a:gd name="connsiteY40" fmla="*/ 21696202 h 38003002"/>
              <a:gd name="connsiteX41" fmla="*/ 20092999 w 36004602"/>
              <a:gd name="connsiteY41" fmla="*/ 22991602 h 38003002"/>
              <a:gd name="connsiteX42" fmla="*/ 18568999 w 36004602"/>
              <a:gd name="connsiteY42" fmla="*/ 29163802 h 38003002"/>
              <a:gd name="connsiteX43" fmla="*/ 18568999 w 36004602"/>
              <a:gd name="connsiteY43" fmla="*/ 29925802 h 38003002"/>
              <a:gd name="connsiteX44" fmla="*/ 17425999 w 36004602"/>
              <a:gd name="connsiteY44" fmla="*/ 32135602 h 38003002"/>
              <a:gd name="connsiteX45" fmla="*/ 18035599 w 36004602"/>
              <a:gd name="connsiteY45" fmla="*/ 32821402 h 38003002"/>
              <a:gd name="connsiteX46" fmla="*/ 17121199 w 36004602"/>
              <a:gd name="connsiteY46" fmla="*/ 34802602 h 38003002"/>
              <a:gd name="connsiteX47" fmla="*/ 18721399 w 36004602"/>
              <a:gd name="connsiteY47" fmla="*/ 37241002 h 38003002"/>
              <a:gd name="connsiteX48" fmla="*/ 17883199 w 36004602"/>
              <a:gd name="connsiteY48" fmla="*/ 37622002 h 38003002"/>
              <a:gd name="connsiteX49" fmla="*/ 17197399 w 36004602"/>
              <a:gd name="connsiteY49" fmla="*/ 38003002 h 38003002"/>
              <a:gd name="connsiteX50" fmla="*/ 16435399 w 36004602"/>
              <a:gd name="connsiteY50" fmla="*/ 37774402 h 38003002"/>
              <a:gd name="connsiteX51" fmla="*/ 16130599 w 36004602"/>
              <a:gd name="connsiteY51" fmla="*/ 37774402 h 38003002"/>
              <a:gd name="connsiteX52" fmla="*/ 15292399 w 36004602"/>
              <a:gd name="connsiteY52" fmla="*/ 36555202 h 38003002"/>
              <a:gd name="connsiteX53" fmla="*/ 14301799 w 36004602"/>
              <a:gd name="connsiteY53" fmla="*/ 36479002 h 38003002"/>
              <a:gd name="connsiteX54" fmla="*/ 14073199 w 36004602"/>
              <a:gd name="connsiteY54" fmla="*/ 35945602 h 38003002"/>
              <a:gd name="connsiteX55" fmla="*/ 14606599 w 36004602"/>
              <a:gd name="connsiteY55" fmla="*/ 34269202 h 38003002"/>
              <a:gd name="connsiteX56" fmla="*/ 13996999 w 36004602"/>
              <a:gd name="connsiteY56" fmla="*/ 33735802 h 38003002"/>
              <a:gd name="connsiteX57" fmla="*/ 14911399 w 36004602"/>
              <a:gd name="connsiteY57" fmla="*/ 28706602 h 38003002"/>
              <a:gd name="connsiteX58" fmla="*/ 14758999 w 36004602"/>
              <a:gd name="connsiteY58" fmla="*/ 28097002 h 38003002"/>
              <a:gd name="connsiteX59" fmla="*/ 15063799 w 36004602"/>
              <a:gd name="connsiteY59" fmla="*/ 25506202 h 38003002"/>
              <a:gd name="connsiteX60" fmla="*/ 14454199 w 36004602"/>
              <a:gd name="connsiteY60" fmla="*/ 27487402 h 38003002"/>
              <a:gd name="connsiteX61" fmla="*/ 13844599 w 36004602"/>
              <a:gd name="connsiteY61" fmla="*/ 28630402 h 38003002"/>
              <a:gd name="connsiteX62" fmla="*/ 14073199 w 36004602"/>
              <a:gd name="connsiteY62" fmla="*/ 30078202 h 38003002"/>
              <a:gd name="connsiteX63" fmla="*/ 14073199 w 36004602"/>
              <a:gd name="connsiteY63" fmla="*/ 30611602 h 38003002"/>
              <a:gd name="connsiteX64" fmla="*/ 13006399 w 36004602"/>
              <a:gd name="connsiteY64" fmla="*/ 30992602 h 38003002"/>
              <a:gd name="connsiteX65" fmla="*/ 12244399 w 36004602"/>
              <a:gd name="connsiteY65" fmla="*/ 30840202 h 38003002"/>
              <a:gd name="connsiteX66" fmla="*/ 10720399 w 36004602"/>
              <a:gd name="connsiteY66" fmla="*/ 29392402 h 38003002"/>
              <a:gd name="connsiteX67" fmla="*/ 11101399 w 36004602"/>
              <a:gd name="connsiteY67" fmla="*/ 29011402 h 38003002"/>
              <a:gd name="connsiteX68" fmla="*/ 10567999 w 36004602"/>
              <a:gd name="connsiteY68" fmla="*/ 28478002 h 38003002"/>
              <a:gd name="connsiteX69" fmla="*/ 11482399 w 36004602"/>
              <a:gd name="connsiteY69" fmla="*/ 25430002 h 38003002"/>
              <a:gd name="connsiteX70" fmla="*/ 12091999 w 36004602"/>
              <a:gd name="connsiteY70" fmla="*/ 24972802 h 38003002"/>
              <a:gd name="connsiteX71" fmla="*/ 12091999 w 36004602"/>
              <a:gd name="connsiteY71" fmla="*/ 23982202 h 38003002"/>
              <a:gd name="connsiteX72" fmla="*/ 13387399 w 36004602"/>
              <a:gd name="connsiteY72" fmla="*/ 19105402 h 38003002"/>
              <a:gd name="connsiteX73" fmla="*/ 10110799 w 36004602"/>
              <a:gd name="connsiteY73" fmla="*/ 14685802 h 38003002"/>
              <a:gd name="connsiteX74" fmla="*/ 9882199 w 36004602"/>
              <a:gd name="connsiteY74" fmla="*/ 12857002 h 38003002"/>
              <a:gd name="connsiteX75" fmla="*/ 10644199 w 36004602"/>
              <a:gd name="connsiteY75" fmla="*/ 11866402 h 38003002"/>
              <a:gd name="connsiteX76" fmla="*/ 10567999 w 36004602"/>
              <a:gd name="connsiteY76" fmla="*/ 10266202 h 38003002"/>
              <a:gd name="connsiteX77" fmla="*/ 14454199 w 36004602"/>
              <a:gd name="connsiteY77" fmla="*/ 7446802 h 38003002"/>
              <a:gd name="connsiteX78" fmla="*/ 13311199 w 36004602"/>
              <a:gd name="connsiteY78" fmla="*/ 6837202 h 38003002"/>
              <a:gd name="connsiteX79" fmla="*/ 10567999 w 36004602"/>
              <a:gd name="connsiteY79" fmla="*/ 5541802 h 38003002"/>
              <a:gd name="connsiteX80" fmla="*/ 6224599 w 36004602"/>
              <a:gd name="connsiteY80" fmla="*/ 4246402 h 38003002"/>
              <a:gd name="connsiteX81" fmla="*/ 1437657 w 36004602"/>
              <a:gd name="connsiteY81" fmla="*/ 2525901 h 38003002"/>
              <a:gd name="connsiteX82" fmla="*/ 1455270 w 36004602"/>
              <a:gd name="connsiteY82" fmla="*/ 1710403 h 38003002"/>
              <a:gd name="connsiteX83" fmla="*/ 2643199 w 36004602"/>
              <a:gd name="connsiteY83" fmla="*/ 2265202 h 38003002"/>
              <a:gd name="connsiteX84" fmla="*/ 1957399 w 36004602"/>
              <a:gd name="connsiteY84" fmla="*/ 1557352 h 38003002"/>
              <a:gd name="connsiteX85" fmla="*/ 897219 w 36004602"/>
              <a:gd name="connsiteY85" fmla="*/ 1501747 h 38003002"/>
              <a:gd name="connsiteX0" fmla="*/ 173528 w 36004602"/>
              <a:gd name="connsiteY0" fmla="*/ 1339451 h 38003002"/>
              <a:gd name="connsiteX1" fmla="*/ 762434 w 36004602"/>
              <a:gd name="connsiteY1" fmla="*/ 893449 h 38003002"/>
              <a:gd name="connsiteX2" fmla="*/ 1423999 w 36004602"/>
              <a:gd name="connsiteY2" fmla="*/ 969802 h 38003002"/>
              <a:gd name="connsiteX3" fmla="*/ 810441 w 36004602"/>
              <a:gd name="connsiteY3" fmla="*/ 556052 h 38003002"/>
              <a:gd name="connsiteX4" fmla="*/ 128599 w 36004602"/>
              <a:gd name="connsiteY4" fmla="*/ 588802 h 38003002"/>
              <a:gd name="connsiteX5" fmla="*/ 101285 w 36004602"/>
              <a:gd name="connsiteY5" fmla="*/ 175052 h 38003002"/>
              <a:gd name="connsiteX6" fmla="*/ 1195399 w 36004602"/>
              <a:gd name="connsiteY6" fmla="*/ 55402 h 38003002"/>
              <a:gd name="connsiteX7" fmla="*/ 3024199 w 36004602"/>
              <a:gd name="connsiteY7" fmla="*/ 1046002 h 38003002"/>
              <a:gd name="connsiteX8" fmla="*/ 4090999 w 36004602"/>
              <a:gd name="connsiteY8" fmla="*/ 1808002 h 38003002"/>
              <a:gd name="connsiteX9" fmla="*/ 9788701 w 36004602"/>
              <a:gd name="connsiteY9" fmla="*/ 2517488 h 38003002"/>
              <a:gd name="connsiteX10" fmla="*/ 13234999 w 36004602"/>
              <a:gd name="connsiteY10" fmla="*/ 3103402 h 38003002"/>
              <a:gd name="connsiteX11" fmla="*/ 14225599 w 36004602"/>
              <a:gd name="connsiteY11" fmla="*/ 3103402 h 38003002"/>
              <a:gd name="connsiteX12" fmla="*/ 16359199 w 36004602"/>
              <a:gd name="connsiteY12" fmla="*/ 3865402 h 38003002"/>
              <a:gd name="connsiteX13" fmla="*/ 18492799 w 36004602"/>
              <a:gd name="connsiteY13" fmla="*/ 3636802 h 38003002"/>
              <a:gd name="connsiteX14" fmla="*/ 20550199 w 36004602"/>
              <a:gd name="connsiteY14" fmla="*/ 5008402 h 38003002"/>
              <a:gd name="connsiteX15" fmla="*/ 21235999 w 36004602"/>
              <a:gd name="connsiteY15" fmla="*/ 5084602 h 38003002"/>
              <a:gd name="connsiteX16" fmla="*/ 22683799 w 36004602"/>
              <a:gd name="connsiteY16" fmla="*/ 5922802 h 38003002"/>
              <a:gd name="connsiteX17" fmla="*/ 22683799 w 36004602"/>
              <a:gd name="connsiteY17" fmla="*/ 5922802 h 38003002"/>
              <a:gd name="connsiteX18" fmla="*/ 25579399 w 36004602"/>
              <a:gd name="connsiteY18" fmla="*/ 4246402 h 38003002"/>
              <a:gd name="connsiteX19" fmla="*/ 27636799 w 36004602"/>
              <a:gd name="connsiteY19" fmla="*/ 5084602 h 38003002"/>
              <a:gd name="connsiteX20" fmla="*/ 26036599 w 36004602"/>
              <a:gd name="connsiteY20" fmla="*/ 9580402 h 38003002"/>
              <a:gd name="connsiteX21" fmla="*/ 26874799 w 36004602"/>
              <a:gd name="connsiteY21" fmla="*/ 11256802 h 38003002"/>
              <a:gd name="connsiteX22" fmla="*/ 26874799 w 36004602"/>
              <a:gd name="connsiteY22" fmla="*/ 12247402 h 38003002"/>
              <a:gd name="connsiteX23" fmla="*/ 27712999 w 36004602"/>
              <a:gd name="connsiteY23" fmla="*/ 14533402 h 38003002"/>
              <a:gd name="connsiteX24" fmla="*/ 28093999 w 36004602"/>
              <a:gd name="connsiteY24" fmla="*/ 15447802 h 38003002"/>
              <a:gd name="connsiteX25" fmla="*/ 29465599 w 36004602"/>
              <a:gd name="connsiteY25" fmla="*/ 16971802 h 38003002"/>
              <a:gd name="connsiteX26" fmla="*/ 30989599 w 36004602"/>
              <a:gd name="connsiteY26" fmla="*/ 20248402 h 38003002"/>
              <a:gd name="connsiteX27" fmla="*/ 32361199 w 36004602"/>
              <a:gd name="connsiteY27" fmla="*/ 21924802 h 38003002"/>
              <a:gd name="connsiteX28" fmla="*/ 35561599 w 36004602"/>
              <a:gd name="connsiteY28" fmla="*/ 22382002 h 38003002"/>
              <a:gd name="connsiteX29" fmla="*/ 35332999 w 36004602"/>
              <a:gd name="connsiteY29" fmla="*/ 23144002 h 38003002"/>
              <a:gd name="connsiteX30" fmla="*/ 32361199 w 36004602"/>
              <a:gd name="connsiteY30" fmla="*/ 22839202 h 38003002"/>
              <a:gd name="connsiteX31" fmla="*/ 33580399 w 36004602"/>
              <a:gd name="connsiteY31" fmla="*/ 23829802 h 38003002"/>
              <a:gd name="connsiteX32" fmla="*/ 33351799 w 36004602"/>
              <a:gd name="connsiteY32" fmla="*/ 24134602 h 38003002"/>
              <a:gd name="connsiteX33" fmla="*/ 32056399 w 36004602"/>
              <a:gd name="connsiteY33" fmla="*/ 23525002 h 38003002"/>
              <a:gd name="connsiteX34" fmla="*/ 30989599 w 36004602"/>
              <a:gd name="connsiteY34" fmla="*/ 23220202 h 38003002"/>
              <a:gd name="connsiteX35" fmla="*/ 23521999 w 36004602"/>
              <a:gd name="connsiteY35" fmla="*/ 14381002 h 38003002"/>
              <a:gd name="connsiteX36" fmla="*/ 22378999 w 36004602"/>
              <a:gd name="connsiteY36" fmla="*/ 14076202 h 38003002"/>
              <a:gd name="connsiteX37" fmla="*/ 19788199 w 36004602"/>
              <a:gd name="connsiteY37" fmla="*/ 14609602 h 38003002"/>
              <a:gd name="connsiteX38" fmla="*/ 18797599 w 36004602"/>
              <a:gd name="connsiteY38" fmla="*/ 16133602 h 38003002"/>
              <a:gd name="connsiteX39" fmla="*/ 19483399 w 36004602"/>
              <a:gd name="connsiteY39" fmla="*/ 17962402 h 38003002"/>
              <a:gd name="connsiteX40" fmla="*/ 19559599 w 36004602"/>
              <a:gd name="connsiteY40" fmla="*/ 21696202 h 38003002"/>
              <a:gd name="connsiteX41" fmla="*/ 20092999 w 36004602"/>
              <a:gd name="connsiteY41" fmla="*/ 22991602 h 38003002"/>
              <a:gd name="connsiteX42" fmla="*/ 18568999 w 36004602"/>
              <a:gd name="connsiteY42" fmla="*/ 29163802 h 38003002"/>
              <a:gd name="connsiteX43" fmla="*/ 18568999 w 36004602"/>
              <a:gd name="connsiteY43" fmla="*/ 29925802 h 38003002"/>
              <a:gd name="connsiteX44" fmla="*/ 17425999 w 36004602"/>
              <a:gd name="connsiteY44" fmla="*/ 32135602 h 38003002"/>
              <a:gd name="connsiteX45" fmla="*/ 18035599 w 36004602"/>
              <a:gd name="connsiteY45" fmla="*/ 32821402 h 38003002"/>
              <a:gd name="connsiteX46" fmla="*/ 17121199 w 36004602"/>
              <a:gd name="connsiteY46" fmla="*/ 34802602 h 38003002"/>
              <a:gd name="connsiteX47" fmla="*/ 18721399 w 36004602"/>
              <a:gd name="connsiteY47" fmla="*/ 37241002 h 38003002"/>
              <a:gd name="connsiteX48" fmla="*/ 17883199 w 36004602"/>
              <a:gd name="connsiteY48" fmla="*/ 37622002 h 38003002"/>
              <a:gd name="connsiteX49" fmla="*/ 17197399 w 36004602"/>
              <a:gd name="connsiteY49" fmla="*/ 38003002 h 38003002"/>
              <a:gd name="connsiteX50" fmla="*/ 16435399 w 36004602"/>
              <a:gd name="connsiteY50" fmla="*/ 37774402 h 38003002"/>
              <a:gd name="connsiteX51" fmla="*/ 16130599 w 36004602"/>
              <a:gd name="connsiteY51" fmla="*/ 37774402 h 38003002"/>
              <a:gd name="connsiteX52" fmla="*/ 15292399 w 36004602"/>
              <a:gd name="connsiteY52" fmla="*/ 36555202 h 38003002"/>
              <a:gd name="connsiteX53" fmla="*/ 14301799 w 36004602"/>
              <a:gd name="connsiteY53" fmla="*/ 36479002 h 38003002"/>
              <a:gd name="connsiteX54" fmla="*/ 14073199 w 36004602"/>
              <a:gd name="connsiteY54" fmla="*/ 35945602 h 38003002"/>
              <a:gd name="connsiteX55" fmla="*/ 14606599 w 36004602"/>
              <a:gd name="connsiteY55" fmla="*/ 34269202 h 38003002"/>
              <a:gd name="connsiteX56" fmla="*/ 13996999 w 36004602"/>
              <a:gd name="connsiteY56" fmla="*/ 33735802 h 38003002"/>
              <a:gd name="connsiteX57" fmla="*/ 14911399 w 36004602"/>
              <a:gd name="connsiteY57" fmla="*/ 28706602 h 38003002"/>
              <a:gd name="connsiteX58" fmla="*/ 14758999 w 36004602"/>
              <a:gd name="connsiteY58" fmla="*/ 28097002 h 38003002"/>
              <a:gd name="connsiteX59" fmla="*/ 15063799 w 36004602"/>
              <a:gd name="connsiteY59" fmla="*/ 25506202 h 38003002"/>
              <a:gd name="connsiteX60" fmla="*/ 14454199 w 36004602"/>
              <a:gd name="connsiteY60" fmla="*/ 27487402 h 38003002"/>
              <a:gd name="connsiteX61" fmla="*/ 13844599 w 36004602"/>
              <a:gd name="connsiteY61" fmla="*/ 28630402 h 38003002"/>
              <a:gd name="connsiteX62" fmla="*/ 14073199 w 36004602"/>
              <a:gd name="connsiteY62" fmla="*/ 30078202 h 38003002"/>
              <a:gd name="connsiteX63" fmla="*/ 14073199 w 36004602"/>
              <a:gd name="connsiteY63" fmla="*/ 30611602 h 38003002"/>
              <a:gd name="connsiteX64" fmla="*/ 13006399 w 36004602"/>
              <a:gd name="connsiteY64" fmla="*/ 30992602 h 38003002"/>
              <a:gd name="connsiteX65" fmla="*/ 12244399 w 36004602"/>
              <a:gd name="connsiteY65" fmla="*/ 30840202 h 38003002"/>
              <a:gd name="connsiteX66" fmla="*/ 10720399 w 36004602"/>
              <a:gd name="connsiteY66" fmla="*/ 29392402 h 38003002"/>
              <a:gd name="connsiteX67" fmla="*/ 11101399 w 36004602"/>
              <a:gd name="connsiteY67" fmla="*/ 29011402 h 38003002"/>
              <a:gd name="connsiteX68" fmla="*/ 10567999 w 36004602"/>
              <a:gd name="connsiteY68" fmla="*/ 28478002 h 38003002"/>
              <a:gd name="connsiteX69" fmla="*/ 11482399 w 36004602"/>
              <a:gd name="connsiteY69" fmla="*/ 25430002 h 38003002"/>
              <a:gd name="connsiteX70" fmla="*/ 12091999 w 36004602"/>
              <a:gd name="connsiteY70" fmla="*/ 24972802 h 38003002"/>
              <a:gd name="connsiteX71" fmla="*/ 12091999 w 36004602"/>
              <a:gd name="connsiteY71" fmla="*/ 23982202 h 38003002"/>
              <a:gd name="connsiteX72" fmla="*/ 13387399 w 36004602"/>
              <a:gd name="connsiteY72" fmla="*/ 19105402 h 38003002"/>
              <a:gd name="connsiteX73" fmla="*/ 10110799 w 36004602"/>
              <a:gd name="connsiteY73" fmla="*/ 14685802 h 38003002"/>
              <a:gd name="connsiteX74" fmla="*/ 9882199 w 36004602"/>
              <a:gd name="connsiteY74" fmla="*/ 12857002 h 38003002"/>
              <a:gd name="connsiteX75" fmla="*/ 10644199 w 36004602"/>
              <a:gd name="connsiteY75" fmla="*/ 11866402 h 38003002"/>
              <a:gd name="connsiteX76" fmla="*/ 10567999 w 36004602"/>
              <a:gd name="connsiteY76" fmla="*/ 10266202 h 38003002"/>
              <a:gd name="connsiteX77" fmla="*/ 14454199 w 36004602"/>
              <a:gd name="connsiteY77" fmla="*/ 7446802 h 38003002"/>
              <a:gd name="connsiteX78" fmla="*/ 13311199 w 36004602"/>
              <a:gd name="connsiteY78" fmla="*/ 6837202 h 38003002"/>
              <a:gd name="connsiteX79" fmla="*/ 10567999 w 36004602"/>
              <a:gd name="connsiteY79" fmla="*/ 5541802 h 38003002"/>
              <a:gd name="connsiteX80" fmla="*/ 6494803 w 36004602"/>
              <a:gd name="connsiteY80" fmla="*/ 3972663 h 38003002"/>
              <a:gd name="connsiteX81" fmla="*/ 1437657 w 36004602"/>
              <a:gd name="connsiteY81" fmla="*/ 2525901 h 38003002"/>
              <a:gd name="connsiteX82" fmla="*/ 1455270 w 36004602"/>
              <a:gd name="connsiteY82" fmla="*/ 1710403 h 38003002"/>
              <a:gd name="connsiteX83" fmla="*/ 2643199 w 36004602"/>
              <a:gd name="connsiteY83" fmla="*/ 2265202 h 38003002"/>
              <a:gd name="connsiteX84" fmla="*/ 1957399 w 36004602"/>
              <a:gd name="connsiteY84" fmla="*/ 1557352 h 38003002"/>
              <a:gd name="connsiteX85" fmla="*/ 897219 w 36004602"/>
              <a:gd name="connsiteY85" fmla="*/ 1501747 h 38003002"/>
              <a:gd name="connsiteX0" fmla="*/ 173528 w 36004602"/>
              <a:gd name="connsiteY0" fmla="*/ 1339451 h 38003002"/>
              <a:gd name="connsiteX1" fmla="*/ 762434 w 36004602"/>
              <a:gd name="connsiteY1" fmla="*/ 893449 h 38003002"/>
              <a:gd name="connsiteX2" fmla="*/ 1423999 w 36004602"/>
              <a:gd name="connsiteY2" fmla="*/ 969802 h 38003002"/>
              <a:gd name="connsiteX3" fmla="*/ 810441 w 36004602"/>
              <a:gd name="connsiteY3" fmla="*/ 556052 h 38003002"/>
              <a:gd name="connsiteX4" fmla="*/ 128599 w 36004602"/>
              <a:gd name="connsiteY4" fmla="*/ 588802 h 38003002"/>
              <a:gd name="connsiteX5" fmla="*/ 101285 w 36004602"/>
              <a:gd name="connsiteY5" fmla="*/ 175052 h 38003002"/>
              <a:gd name="connsiteX6" fmla="*/ 1195399 w 36004602"/>
              <a:gd name="connsiteY6" fmla="*/ 55402 h 38003002"/>
              <a:gd name="connsiteX7" fmla="*/ 3024199 w 36004602"/>
              <a:gd name="connsiteY7" fmla="*/ 1046002 h 38003002"/>
              <a:gd name="connsiteX8" fmla="*/ 4090999 w 36004602"/>
              <a:gd name="connsiteY8" fmla="*/ 1808002 h 38003002"/>
              <a:gd name="connsiteX9" fmla="*/ 9788701 w 36004602"/>
              <a:gd name="connsiteY9" fmla="*/ 2517488 h 38003002"/>
              <a:gd name="connsiteX10" fmla="*/ 13234999 w 36004602"/>
              <a:gd name="connsiteY10" fmla="*/ 3103402 h 38003002"/>
              <a:gd name="connsiteX11" fmla="*/ 14225599 w 36004602"/>
              <a:gd name="connsiteY11" fmla="*/ 3103402 h 38003002"/>
              <a:gd name="connsiteX12" fmla="*/ 16359199 w 36004602"/>
              <a:gd name="connsiteY12" fmla="*/ 3865402 h 38003002"/>
              <a:gd name="connsiteX13" fmla="*/ 18492799 w 36004602"/>
              <a:gd name="connsiteY13" fmla="*/ 3636802 h 38003002"/>
              <a:gd name="connsiteX14" fmla="*/ 20550199 w 36004602"/>
              <a:gd name="connsiteY14" fmla="*/ 5008402 h 38003002"/>
              <a:gd name="connsiteX15" fmla="*/ 21235999 w 36004602"/>
              <a:gd name="connsiteY15" fmla="*/ 5084602 h 38003002"/>
              <a:gd name="connsiteX16" fmla="*/ 22683799 w 36004602"/>
              <a:gd name="connsiteY16" fmla="*/ 5922802 h 38003002"/>
              <a:gd name="connsiteX17" fmla="*/ 22683799 w 36004602"/>
              <a:gd name="connsiteY17" fmla="*/ 5922802 h 38003002"/>
              <a:gd name="connsiteX18" fmla="*/ 25579399 w 36004602"/>
              <a:gd name="connsiteY18" fmla="*/ 4246402 h 38003002"/>
              <a:gd name="connsiteX19" fmla="*/ 27636799 w 36004602"/>
              <a:gd name="connsiteY19" fmla="*/ 5084602 h 38003002"/>
              <a:gd name="connsiteX20" fmla="*/ 26036599 w 36004602"/>
              <a:gd name="connsiteY20" fmla="*/ 9580402 h 38003002"/>
              <a:gd name="connsiteX21" fmla="*/ 26874799 w 36004602"/>
              <a:gd name="connsiteY21" fmla="*/ 11256802 h 38003002"/>
              <a:gd name="connsiteX22" fmla="*/ 26874799 w 36004602"/>
              <a:gd name="connsiteY22" fmla="*/ 12247402 h 38003002"/>
              <a:gd name="connsiteX23" fmla="*/ 27712999 w 36004602"/>
              <a:gd name="connsiteY23" fmla="*/ 14533402 h 38003002"/>
              <a:gd name="connsiteX24" fmla="*/ 28093999 w 36004602"/>
              <a:gd name="connsiteY24" fmla="*/ 15447802 h 38003002"/>
              <a:gd name="connsiteX25" fmla="*/ 29465599 w 36004602"/>
              <a:gd name="connsiteY25" fmla="*/ 16971802 h 38003002"/>
              <a:gd name="connsiteX26" fmla="*/ 30989599 w 36004602"/>
              <a:gd name="connsiteY26" fmla="*/ 20248402 h 38003002"/>
              <a:gd name="connsiteX27" fmla="*/ 32361199 w 36004602"/>
              <a:gd name="connsiteY27" fmla="*/ 21924802 h 38003002"/>
              <a:gd name="connsiteX28" fmla="*/ 35561599 w 36004602"/>
              <a:gd name="connsiteY28" fmla="*/ 22382002 h 38003002"/>
              <a:gd name="connsiteX29" fmla="*/ 35332999 w 36004602"/>
              <a:gd name="connsiteY29" fmla="*/ 23144002 h 38003002"/>
              <a:gd name="connsiteX30" fmla="*/ 32361199 w 36004602"/>
              <a:gd name="connsiteY30" fmla="*/ 22839202 h 38003002"/>
              <a:gd name="connsiteX31" fmla="*/ 33580399 w 36004602"/>
              <a:gd name="connsiteY31" fmla="*/ 23829802 h 38003002"/>
              <a:gd name="connsiteX32" fmla="*/ 33351799 w 36004602"/>
              <a:gd name="connsiteY32" fmla="*/ 24134602 h 38003002"/>
              <a:gd name="connsiteX33" fmla="*/ 32056399 w 36004602"/>
              <a:gd name="connsiteY33" fmla="*/ 23525002 h 38003002"/>
              <a:gd name="connsiteX34" fmla="*/ 30989599 w 36004602"/>
              <a:gd name="connsiteY34" fmla="*/ 23220202 h 38003002"/>
              <a:gd name="connsiteX35" fmla="*/ 23521999 w 36004602"/>
              <a:gd name="connsiteY35" fmla="*/ 14381002 h 38003002"/>
              <a:gd name="connsiteX36" fmla="*/ 22378999 w 36004602"/>
              <a:gd name="connsiteY36" fmla="*/ 14076202 h 38003002"/>
              <a:gd name="connsiteX37" fmla="*/ 19788199 w 36004602"/>
              <a:gd name="connsiteY37" fmla="*/ 14609602 h 38003002"/>
              <a:gd name="connsiteX38" fmla="*/ 18797599 w 36004602"/>
              <a:gd name="connsiteY38" fmla="*/ 16133602 h 38003002"/>
              <a:gd name="connsiteX39" fmla="*/ 19483399 w 36004602"/>
              <a:gd name="connsiteY39" fmla="*/ 17962402 h 38003002"/>
              <a:gd name="connsiteX40" fmla="*/ 19559599 w 36004602"/>
              <a:gd name="connsiteY40" fmla="*/ 21696202 h 38003002"/>
              <a:gd name="connsiteX41" fmla="*/ 20092999 w 36004602"/>
              <a:gd name="connsiteY41" fmla="*/ 22991602 h 38003002"/>
              <a:gd name="connsiteX42" fmla="*/ 18568999 w 36004602"/>
              <a:gd name="connsiteY42" fmla="*/ 29163802 h 38003002"/>
              <a:gd name="connsiteX43" fmla="*/ 18568999 w 36004602"/>
              <a:gd name="connsiteY43" fmla="*/ 29925802 h 38003002"/>
              <a:gd name="connsiteX44" fmla="*/ 17425999 w 36004602"/>
              <a:gd name="connsiteY44" fmla="*/ 32135602 h 38003002"/>
              <a:gd name="connsiteX45" fmla="*/ 18035599 w 36004602"/>
              <a:gd name="connsiteY45" fmla="*/ 32821402 h 38003002"/>
              <a:gd name="connsiteX46" fmla="*/ 17121199 w 36004602"/>
              <a:gd name="connsiteY46" fmla="*/ 34802602 h 38003002"/>
              <a:gd name="connsiteX47" fmla="*/ 18721399 w 36004602"/>
              <a:gd name="connsiteY47" fmla="*/ 37241002 h 38003002"/>
              <a:gd name="connsiteX48" fmla="*/ 17883199 w 36004602"/>
              <a:gd name="connsiteY48" fmla="*/ 37622002 h 38003002"/>
              <a:gd name="connsiteX49" fmla="*/ 17197399 w 36004602"/>
              <a:gd name="connsiteY49" fmla="*/ 38003002 h 38003002"/>
              <a:gd name="connsiteX50" fmla="*/ 16435399 w 36004602"/>
              <a:gd name="connsiteY50" fmla="*/ 37774402 h 38003002"/>
              <a:gd name="connsiteX51" fmla="*/ 16130599 w 36004602"/>
              <a:gd name="connsiteY51" fmla="*/ 37774402 h 38003002"/>
              <a:gd name="connsiteX52" fmla="*/ 15292399 w 36004602"/>
              <a:gd name="connsiteY52" fmla="*/ 36555202 h 38003002"/>
              <a:gd name="connsiteX53" fmla="*/ 14301799 w 36004602"/>
              <a:gd name="connsiteY53" fmla="*/ 36479002 h 38003002"/>
              <a:gd name="connsiteX54" fmla="*/ 14073199 w 36004602"/>
              <a:gd name="connsiteY54" fmla="*/ 35945602 h 38003002"/>
              <a:gd name="connsiteX55" fmla="*/ 14606599 w 36004602"/>
              <a:gd name="connsiteY55" fmla="*/ 34269202 h 38003002"/>
              <a:gd name="connsiteX56" fmla="*/ 13996999 w 36004602"/>
              <a:gd name="connsiteY56" fmla="*/ 33735802 h 38003002"/>
              <a:gd name="connsiteX57" fmla="*/ 14911399 w 36004602"/>
              <a:gd name="connsiteY57" fmla="*/ 28706602 h 38003002"/>
              <a:gd name="connsiteX58" fmla="*/ 14758999 w 36004602"/>
              <a:gd name="connsiteY58" fmla="*/ 28097002 h 38003002"/>
              <a:gd name="connsiteX59" fmla="*/ 15063799 w 36004602"/>
              <a:gd name="connsiteY59" fmla="*/ 25506202 h 38003002"/>
              <a:gd name="connsiteX60" fmla="*/ 14454199 w 36004602"/>
              <a:gd name="connsiteY60" fmla="*/ 27487402 h 38003002"/>
              <a:gd name="connsiteX61" fmla="*/ 13844599 w 36004602"/>
              <a:gd name="connsiteY61" fmla="*/ 28630402 h 38003002"/>
              <a:gd name="connsiteX62" fmla="*/ 14073199 w 36004602"/>
              <a:gd name="connsiteY62" fmla="*/ 30078202 h 38003002"/>
              <a:gd name="connsiteX63" fmla="*/ 14073199 w 36004602"/>
              <a:gd name="connsiteY63" fmla="*/ 30611602 h 38003002"/>
              <a:gd name="connsiteX64" fmla="*/ 13006399 w 36004602"/>
              <a:gd name="connsiteY64" fmla="*/ 30992602 h 38003002"/>
              <a:gd name="connsiteX65" fmla="*/ 12244399 w 36004602"/>
              <a:gd name="connsiteY65" fmla="*/ 30840202 h 38003002"/>
              <a:gd name="connsiteX66" fmla="*/ 10720399 w 36004602"/>
              <a:gd name="connsiteY66" fmla="*/ 29392402 h 38003002"/>
              <a:gd name="connsiteX67" fmla="*/ 11101399 w 36004602"/>
              <a:gd name="connsiteY67" fmla="*/ 29011402 h 38003002"/>
              <a:gd name="connsiteX68" fmla="*/ 10567999 w 36004602"/>
              <a:gd name="connsiteY68" fmla="*/ 28478002 h 38003002"/>
              <a:gd name="connsiteX69" fmla="*/ 11482399 w 36004602"/>
              <a:gd name="connsiteY69" fmla="*/ 25430002 h 38003002"/>
              <a:gd name="connsiteX70" fmla="*/ 12091999 w 36004602"/>
              <a:gd name="connsiteY70" fmla="*/ 24972802 h 38003002"/>
              <a:gd name="connsiteX71" fmla="*/ 12091999 w 36004602"/>
              <a:gd name="connsiteY71" fmla="*/ 23982202 h 38003002"/>
              <a:gd name="connsiteX72" fmla="*/ 13387399 w 36004602"/>
              <a:gd name="connsiteY72" fmla="*/ 19105402 h 38003002"/>
              <a:gd name="connsiteX73" fmla="*/ 10110799 w 36004602"/>
              <a:gd name="connsiteY73" fmla="*/ 14685802 h 38003002"/>
              <a:gd name="connsiteX74" fmla="*/ 9882199 w 36004602"/>
              <a:gd name="connsiteY74" fmla="*/ 12857002 h 38003002"/>
              <a:gd name="connsiteX75" fmla="*/ 10644199 w 36004602"/>
              <a:gd name="connsiteY75" fmla="*/ 11866402 h 38003002"/>
              <a:gd name="connsiteX76" fmla="*/ 10567999 w 36004602"/>
              <a:gd name="connsiteY76" fmla="*/ 10266202 h 38003002"/>
              <a:gd name="connsiteX77" fmla="*/ 14454199 w 36004602"/>
              <a:gd name="connsiteY77" fmla="*/ 7446802 h 38003002"/>
              <a:gd name="connsiteX78" fmla="*/ 13311199 w 36004602"/>
              <a:gd name="connsiteY78" fmla="*/ 6837202 h 38003002"/>
              <a:gd name="connsiteX79" fmla="*/ 10567999 w 36004602"/>
              <a:gd name="connsiteY79" fmla="*/ 5541802 h 38003002"/>
              <a:gd name="connsiteX80" fmla="*/ 6494803 w 36004602"/>
              <a:gd name="connsiteY80" fmla="*/ 3972663 h 38003002"/>
              <a:gd name="connsiteX81" fmla="*/ 1437657 w 36004602"/>
              <a:gd name="connsiteY81" fmla="*/ 2525901 h 38003002"/>
              <a:gd name="connsiteX82" fmla="*/ 1455270 w 36004602"/>
              <a:gd name="connsiteY82" fmla="*/ 1710403 h 38003002"/>
              <a:gd name="connsiteX83" fmla="*/ 2643199 w 36004602"/>
              <a:gd name="connsiteY83" fmla="*/ 2265202 h 38003002"/>
              <a:gd name="connsiteX84" fmla="*/ 1957399 w 36004602"/>
              <a:gd name="connsiteY84" fmla="*/ 1557352 h 38003002"/>
              <a:gd name="connsiteX85" fmla="*/ 897219 w 36004602"/>
              <a:gd name="connsiteY85" fmla="*/ 1501747 h 38003002"/>
              <a:gd name="connsiteX0" fmla="*/ 173528 w 36004602"/>
              <a:gd name="connsiteY0" fmla="*/ 1339451 h 38003002"/>
              <a:gd name="connsiteX1" fmla="*/ 762434 w 36004602"/>
              <a:gd name="connsiteY1" fmla="*/ 893449 h 38003002"/>
              <a:gd name="connsiteX2" fmla="*/ 1423999 w 36004602"/>
              <a:gd name="connsiteY2" fmla="*/ 969802 h 38003002"/>
              <a:gd name="connsiteX3" fmla="*/ 810441 w 36004602"/>
              <a:gd name="connsiteY3" fmla="*/ 556052 h 38003002"/>
              <a:gd name="connsiteX4" fmla="*/ 128599 w 36004602"/>
              <a:gd name="connsiteY4" fmla="*/ 588802 h 38003002"/>
              <a:gd name="connsiteX5" fmla="*/ 101285 w 36004602"/>
              <a:gd name="connsiteY5" fmla="*/ 175052 h 38003002"/>
              <a:gd name="connsiteX6" fmla="*/ 1195399 w 36004602"/>
              <a:gd name="connsiteY6" fmla="*/ 55402 h 38003002"/>
              <a:gd name="connsiteX7" fmla="*/ 3024199 w 36004602"/>
              <a:gd name="connsiteY7" fmla="*/ 1046002 h 38003002"/>
              <a:gd name="connsiteX8" fmla="*/ 4090999 w 36004602"/>
              <a:gd name="connsiteY8" fmla="*/ 1808002 h 38003002"/>
              <a:gd name="connsiteX9" fmla="*/ 9788701 w 36004602"/>
              <a:gd name="connsiteY9" fmla="*/ 2517488 h 38003002"/>
              <a:gd name="connsiteX10" fmla="*/ 13234999 w 36004602"/>
              <a:gd name="connsiteY10" fmla="*/ 3103402 h 38003002"/>
              <a:gd name="connsiteX11" fmla="*/ 14225599 w 36004602"/>
              <a:gd name="connsiteY11" fmla="*/ 3103402 h 38003002"/>
              <a:gd name="connsiteX12" fmla="*/ 16359199 w 36004602"/>
              <a:gd name="connsiteY12" fmla="*/ 3865402 h 38003002"/>
              <a:gd name="connsiteX13" fmla="*/ 18492799 w 36004602"/>
              <a:gd name="connsiteY13" fmla="*/ 3636802 h 38003002"/>
              <a:gd name="connsiteX14" fmla="*/ 20550199 w 36004602"/>
              <a:gd name="connsiteY14" fmla="*/ 5008402 h 38003002"/>
              <a:gd name="connsiteX15" fmla="*/ 21235999 w 36004602"/>
              <a:gd name="connsiteY15" fmla="*/ 5084602 h 38003002"/>
              <a:gd name="connsiteX16" fmla="*/ 22683799 w 36004602"/>
              <a:gd name="connsiteY16" fmla="*/ 5922802 h 38003002"/>
              <a:gd name="connsiteX17" fmla="*/ 22683799 w 36004602"/>
              <a:gd name="connsiteY17" fmla="*/ 5922802 h 38003002"/>
              <a:gd name="connsiteX18" fmla="*/ 25579399 w 36004602"/>
              <a:gd name="connsiteY18" fmla="*/ 4246402 h 38003002"/>
              <a:gd name="connsiteX19" fmla="*/ 27636799 w 36004602"/>
              <a:gd name="connsiteY19" fmla="*/ 5084602 h 38003002"/>
              <a:gd name="connsiteX20" fmla="*/ 26036599 w 36004602"/>
              <a:gd name="connsiteY20" fmla="*/ 9580402 h 38003002"/>
              <a:gd name="connsiteX21" fmla="*/ 26874799 w 36004602"/>
              <a:gd name="connsiteY21" fmla="*/ 11256802 h 38003002"/>
              <a:gd name="connsiteX22" fmla="*/ 26874799 w 36004602"/>
              <a:gd name="connsiteY22" fmla="*/ 12247402 h 38003002"/>
              <a:gd name="connsiteX23" fmla="*/ 27712999 w 36004602"/>
              <a:gd name="connsiteY23" fmla="*/ 14533402 h 38003002"/>
              <a:gd name="connsiteX24" fmla="*/ 28093999 w 36004602"/>
              <a:gd name="connsiteY24" fmla="*/ 15447802 h 38003002"/>
              <a:gd name="connsiteX25" fmla="*/ 29465599 w 36004602"/>
              <a:gd name="connsiteY25" fmla="*/ 16971802 h 38003002"/>
              <a:gd name="connsiteX26" fmla="*/ 30989599 w 36004602"/>
              <a:gd name="connsiteY26" fmla="*/ 20248402 h 38003002"/>
              <a:gd name="connsiteX27" fmla="*/ 32361199 w 36004602"/>
              <a:gd name="connsiteY27" fmla="*/ 21924802 h 38003002"/>
              <a:gd name="connsiteX28" fmla="*/ 35561599 w 36004602"/>
              <a:gd name="connsiteY28" fmla="*/ 22382002 h 38003002"/>
              <a:gd name="connsiteX29" fmla="*/ 35332999 w 36004602"/>
              <a:gd name="connsiteY29" fmla="*/ 23144002 h 38003002"/>
              <a:gd name="connsiteX30" fmla="*/ 32361199 w 36004602"/>
              <a:gd name="connsiteY30" fmla="*/ 22839202 h 38003002"/>
              <a:gd name="connsiteX31" fmla="*/ 33580399 w 36004602"/>
              <a:gd name="connsiteY31" fmla="*/ 23829802 h 38003002"/>
              <a:gd name="connsiteX32" fmla="*/ 33351799 w 36004602"/>
              <a:gd name="connsiteY32" fmla="*/ 24134602 h 38003002"/>
              <a:gd name="connsiteX33" fmla="*/ 32056399 w 36004602"/>
              <a:gd name="connsiteY33" fmla="*/ 23525002 h 38003002"/>
              <a:gd name="connsiteX34" fmla="*/ 30989599 w 36004602"/>
              <a:gd name="connsiteY34" fmla="*/ 23220202 h 38003002"/>
              <a:gd name="connsiteX35" fmla="*/ 23521999 w 36004602"/>
              <a:gd name="connsiteY35" fmla="*/ 14381002 h 38003002"/>
              <a:gd name="connsiteX36" fmla="*/ 22378999 w 36004602"/>
              <a:gd name="connsiteY36" fmla="*/ 14076202 h 38003002"/>
              <a:gd name="connsiteX37" fmla="*/ 19788199 w 36004602"/>
              <a:gd name="connsiteY37" fmla="*/ 14609602 h 38003002"/>
              <a:gd name="connsiteX38" fmla="*/ 18797599 w 36004602"/>
              <a:gd name="connsiteY38" fmla="*/ 16133602 h 38003002"/>
              <a:gd name="connsiteX39" fmla="*/ 19483399 w 36004602"/>
              <a:gd name="connsiteY39" fmla="*/ 17962402 h 38003002"/>
              <a:gd name="connsiteX40" fmla="*/ 19559599 w 36004602"/>
              <a:gd name="connsiteY40" fmla="*/ 21696202 h 38003002"/>
              <a:gd name="connsiteX41" fmla="*/ 20092999 w 36004602"/>
              <a:gd name="connsiteY41" fmla="*/ 22991602 h 38003002"/>
              <a:gd name="connsiteX42" fmla="*/ 18568999 w 36004602"/>
              <a:gd name="connsiteY42" fmla="*/ 29163802 h 38003002"/>
              <a:gd name="connsiteX43" fmla="*/ 18568999 w 36004602"/>
              <a:gd name="connsiteY43" fmla="*/ 29925802 h 38003002"/>
              <a:gd name="connsiteX44" fmla="*/ 17425999 w 36004602"/>
              <a:gd name="connsiteY44" fmla="*/ 32135602 h 38003002"/>
              <a:gd name="connsiteX45" fmla="*/ 18035599 w 36004602"/>
              <a:gd name="connsiteY45" fmla="*/ 32821402 h 38003002"/>
              <a:gd name="connsiteX46" fmla="*/ 17121199 w 36004602"/>
              <a:gd name="connsiteY46" fmla="*/ 34802602 h 38003002"/>
              <a:gd name="connsiteX47" fmla="*/ 18721399 w 36004602"/>
              <a:gd name="connsiteY47" fmla="*/ 37241002 h 38003002"/>
              <a:gd name="connsiteX48" fmla="*/ 17883199 w 36004602"/>
              <a:gd name="connsiteY48" fmla="*/ 37622002 h 38003002"/>
              <a:gd name="connsiteX49" fmla="*/ 17197399 w 36004602"/>
              <a:gd name="connsiteY49" fmla="*/ 38003002 h 38003002"/>
              <a:gd name="connsiteX50" fmla="*/ 16435399 w 36004602"/>
              <a:gd name="connsiteY50" fmla="*/ 37774402 h 38003002"/>
              <a:gd name="connsiteX51" fmla="*/ 16130599 w 36004602"/>
              <a:gd name="connsiteY51" fmla="*/ 37774402 h 38003002"/>
              <a:gd name="connsiteX52" fmla="*/ 15292399 w 36004602"/>
              <a:gd name="connsiteY52" fmla="*/ 36555202 h 38003002"/>
              <a:gd name="connsiteX53" fmla="*/ 14301799 w 36004602"/>
              <a:gd name="connsiteY53" fmla="*/ 36479002 h 38003002"/>
              <a:gd name="connsiteX54" fmla="*/ 14073199 w 36004602"/>
              <a:gd name="connsiteY54" fmla="*/ 35945602 h 38003002"/>
              <a:gd name="connsiteX55" fmla="*/ 14606599 w 36004602"/>
              <a:gd name="connsiteY55" fmla="*/ 34269202 h 38003002"/>
              <a:gd name="connsiteX56" fmla="*/ 13996999 w 36004602"/>
              <a:gd name="connsiteY56" fmla="*/ 33735802 h 38003002"/>
              <a:gd name="connsiteX57" fmla="*/ 14911399 w 36004602"/>
              <a:gd name="connsiteY57" fmla="*/ 28706602 h 38003002"/>
              <a:gd name="connsiteX58" fmla="*/ 14758999 w 36004602"/>
              <a:gd name="connsiteY58" fmla="*/ 28097002 h 38003002"/>
              <a:gd name="connsiteX59" fmla="*/ 15063799 w 36004602"/>
              <a:gd name="connsiteY59" fmla="*/ 25506202 h 38003002"/>
              <a:gd name="connsiteX60" fmla="*/ 14454199 w 36004602"/>
              <a:gd name="connsiteY60" fmla="*/ 27487402 h 38003002"/>
              <a:gd name="connsiteX61" fmla="*/ 13844599 w 36004602"/>
              <a:gd name="connsiteY61" fmla="*/ 28630402 h 38003002"/>
              <a:gd name="connsiteX62" fmla="*/ 14073199 w 36004602"/>
              <a:gd name="connsiteY62" fmla="*/ 30078202 h 38003002"/>
              <a:gd name="connsiteX63" fmla="*/ 14073199 w 36004602"/>
              <a:gd name="connsiteY63" fmla="*/ 30611602 h 38003002"/>
              <a:gd name="connsiteX64" fmla="*/ 13006399 w 36004602"/>
              <a:gd name="connsiteY64" fmla="*/ 30992602 h 38003002"/>
              <a:gd name="connsiteX65" fmla="*/ 12244399 w 36004602"/>
              <a:gd name="connsiteY65" fmla="*/ 30840202 h 38003002"/>
              <a:gd name="connsiteX66" fmla="*/ 10720399 w 36004602"/>
              <a:gd name="connsiteY66" fmla="*/ 29392402 h 38003002"/>
              <a:gd name="connsiteX67" fmla="*/ 11101399 w 36004602"/>
              <a:gd name="connsiteY67" fmla="*/ 29011402 h 38003002"/>
              <a:gd name="connsiteX68" fmla="*/ 10567999 w 36004602"/>
              <a:gd name="connsiteY68" fmla="*/ 28478002 h 38003002"/>
              <a:gd name="connsiteX69" fmla="*/ 11482399 w 36004602"/>
              <a:gd name="connsiteY69" fmla="*/ 25430002 h 38003002"/>
              <a:gd name="connsiteX70" fmla="*/ 12091999 w 36004602"/>
              <a:gd name="connsiteY70" fmla="*/ 24972802 h 38003002"/>
              <a:gd name="connsiteX71" fmla="*/ 12091999 w 36004602"/>
              <a:gd name="connsiteY71" fmla="*/ 23982202 h 38003002"/>
              <a:gd name="connsiteX72" fmla="*/ 13387399 w 36004602"/>
              <a:gd name="connsiteY72" fmla="*/ 19105402 h 38003002"/>
              <a:gd name="connsiteX73" fmla="*/ 10110799 w 36004602"/>
              <a:gd name="connsiteY73" fmla="*/ 14685802 h 38003002"/>
              <a:gd name="connsiteX74" fmla="*/ 9882199 w 36004602"/>
              <a:gd name="connsiteY74" fmla="*/ 12857002 h 38003002"/>
              <a:gd name="connsiteX75" fmla="*/ 10644199 w 36004602"/>
              <a:gd name="connsiteY75" fmla="*/ 11866402 h 38003002"/>
              <a:gd name="connsiteX76" fmla="*/ 10567999 w 36004602"/>
              <a:gd name="connsiteY76" fmla="*/ 10266202 h 38003002"/>
              <a:gd name="connsiteX77" fmla="*/ 14454199 w 36004602"/>
              <a:gd name="connsiteY77" fmla="*/ 7446802 h 38003002"/>
              <a:gd name="connsiteX78" fmla="*/ 13176097 w 36004602"/>
              <a:gd name="connsiteY78" fmla="*/ 6399220 h 38003002"/>
              <a:gd name="connsiteX79" fmla="*/ 10567999 w 36004602"/>
              <a:gd name="connsiteY79" fmla="*/ 5541802 h 38003002"/>
              <a:gd name="connsiteX80" fmla="*/ 6494803 w 36004602"/>
              <a:gd name="connsiteY80" fmla="*/ 3972663 h 38003002"/>
              <a:gd name="connsiteX81" fmla="*/ 1437657 w 36004602"/>
              <a:gd name="connsiteY81" fmla="*/ 2525901 h 38003002"/>
              <a:gd name="connsiteX82" fmla="*/ 1455270 w 36004602"/>
              <a:gd name="connsiteY82" fmla="*/ 1710403 h 38003002"/>
              <a:gd name="connsiteX83" fmla="*/ 2643199 w 36004602"/>
              <a:gd name="connsiteY83" fmla="*/ 2265202 h 38003002"/>
              <a:gd name="connsiteX84" fmla="*/ 1957399 w 36004602"/>
              <a:gd name="connsiteY84" fmla="*/ 1557352 h 38003002"/>
              <a:gd name="connsiteX85" fmla="*/ 897219 w 36004602"/>
              <a:gd name="connsiteY85" fmla="*/ 1501747 h 38003002"/>
              <a:gd name="connsiteX0" fmla="*/ 173528 w 36004602"/>
              <a:gd name="connsiteY0" fmla="*/ 1339451 h 38003002"/>
              <a:gd name="connsiteX1" fmla="*/ 762434 w 36004602"/>
              <a:gd name="connsiteY1" fmla="*/ 893449 h 38003002"/>
              <a:gd name="connsiteX2" fmla="*/ 1423999 w 36004602"/>
              <a:gd name="connsiteY2" fmla="*/ 969802 h 38003002"/>
              <a:gd name="connsiteX3" fmla="*/ 810441 w 36004602"/>
              <a:gd name="connsiteY3" fmla="*/ 556052 h 38003002"/>
              <a:gd name="connsiteX4" fmla="*/ 128599 w 36004602"/>
              <a:gd name="connsiteY4" fmla="*/ 588802 h 38003002"/>
              <a:gd name="connsiteX5" fmla="*/ 101285 w 36004602"/>
              <a:gd name="connsiteY5" fmla="*/ 175052 h 38003002"/>
              <a:gd name="connsiteX6" fmla="*/ 1195399 w 36004602"/>
              <a:gd name="connsiteY6" fmla="*/ 55402 h 38003002"/>
              <a:gd name="connsiteX7" fmla="*/ 3024199 w 36004602"/>
              <a:gd name="connsiteY7" fmla="*/ 1046002 h 38003002"/>
              <a:gd name="connsiteX8" fmla="*/ 4090999 w 36004602"/>
              <a:gd name="connsiteY8" fmla="*/ 1808002 h 38003002"/>
              <a:gd name="connsiteX9" fmla="*/ 9788701 w 36004602"/>
              <a:gd name="connsiteY9" fmla="*/ 2517488 h 38003002"/>
              <a:gd name="connsiteX10" fmla="*/ 13234999 w 36004602"/>
              <a:gd name="connsiteY10" fmla="*/ 3103402 h 38003002"/>
              <a:gd name="connsiteX11" fmla="*/ 14225599 w 36004602"/>
              <a:gd name="connsiteY11" fmla="*/ 3103402 h 38003002"/>
              <a:gd name="connsiteX12" fmla="*/ 16359199 w 36004602"/>
              <a:gd name="connsiteY12" fmla="*/ 3865402 h 38003002"/>
              <a:gd name="connsiteX13" fmla="*/ 18492799 w 36004602"/>
              <a:gd name="connsiteY13" fmla="*/ 3636802 h 38003002"/>
              <a:gd name="connsiteX14" fmla="*/ 20550199 w 36004602"/>
              <a:gd name="connsiteY14" fmla="*/ 5008402 h 38003002"/>
              <a:gd name="connsiteX15" fmla="*/ 21235999 w 36004602"/>
              <a:gd name="connsiteY15" fmla="*/ 5084602 h 38003002"/>
              <a:gd name="connsiteX16" fmla="*/ 22683799 w 36004602"/>
              <a:gd name="connsiteY16" fmla="*/ 5922802 h 38003002"/>
              <a:gd name="connsiteX17" fmla="*/ 22683799 w 36004602"/>
              <a:gd name="connsiteY17" fmla="*/ 5922802 h 38003002"/>
              <a:gd name="connsiteX18" fmla="*/ 25579399 w 36004602"/>
              <a:gd name="connsiteY18" fmla="*/ 4246402 h 38003002"/>
              <a:gd name="connsiteX19" fmla="*/ 27636799 w 36004602"/>
              <a:gd name="connsiteY19" fmla="*/ 5084602 h 38003002"/>
              <a:gd name="connsiteX20" fmla="*/ 26036599 w 36004602"/>
              <a:gd name="connsiteY20" fmla="*/ 9580402 h 38003002"/>
              <a:gd name="connsiteX21" fmla="*/ 26874799 w 36004602"/>
              <a:gd name="connsiteY21" fmla="*/ 11256802 h 38003002"/>
              <a:gd name="connsiteX22" fmla="*/ 26874799 w 36004602"/>
              <a:gd name="connsiteY22" fmla="*/ 12247402 h 38003002"/>
              <a:gd name="connsiteX23" fmla="*/ 27712999 w 36004602"/>
              <a:gd name="connsiteY23" fmla="*/ 14533402 h 38003002"/>
              <a:gd name="connsiteX24" fmla="*/ 28093999 w 36004602"/>
              <a:gd name="connsiteY24" fmla="*/ 15447802 h 38003002"/>
              <a:gd name="connsiteX25" fmla="*/ 29465599 w 36004602"/>
              <a:gd name="connsiteY25" fmla="*/ 16971802 h 38003002"/>
              <a:gd name="connsiteX26" fmla="*/ 30989599 w 36004602"/>
              <a:gd name="connsiteY26" fmla="*/ 20248402 h 38003002"/>
              <a:gd name="connsiteX27" fmla="*/ 32361199 w 36004602"/>
              <a:gd name="connsiteY27" fmla="*/ 21924802 h 38003002"/>
              <a:gd name="connsiteX28" fmla="*/ 35561599 w 36004602"/>
              <a:gd name="connsiteY28" fmla="*/ 22382002 h 38003002"/>
              <a:gd name="connsiteX29" fmla="*/ 35332999 w 36004602"/>
              <a:gd name="connsiteY29" fmla="*/ 23144002 h 38003002"/>
              <a:gd name="connsiteX30" fmla="*/ 32361199 w 36004602"/>
              <a:gd name="connsiteY30" fmla="*/ 22839202 h 38003002"/>
              <a:gd name="connsiteX31" fmla="*/ 33580399 w 36004602"/>
              <a:gd name="connsiteY31" fmla="*/ 23829802 h 38003002"/>
              <a:gd name="connsiteX32" fmla="*/ 33351799 w 36004602"/>
              <a:gd name="connsiteY32" fmla="*/ 24134602 h 38003002"/>
              <a:gd name="connsiteX33" fmla="*/ 32056399 w 36004602"/>
              <a:gd name="connsiteY33" fmla="*/ 23525002 h 38003002"/>
              <a:gd name="connsiteX34" fmla="*/ 30989599 w 36004602"/>
              <a:gd name="connsiteY34" fmla="*/ 23220202 h 38003002"/>
              <a:gd name="connsiteX35" fmla="*/ 23521999 w 36004602"/>
              <a:gd name="connsiteY35" fmla="*/ 14381002 h 38003002"/>
              <a:gd name="connsiteX36" fmla="*/ 22378999 w 36004602"/>
              <a:gd name="connsiteY36" fmla="*/ 14076202 h 38003002"/>
              <a:gd name="connsiteX37" fmla="*/ 19788199 w 36004602"/>
              <a:gd name="connsiteY37" fmla="*/ 14609602 h 38003002"/>
              <a:gd name="connsiteX38" fmla="*/ 18797599 w 36004602"/>
              <a:gd name="connsiteY38" fmla="*/ 16133602 h 38003002"/>
              <a:gd name="connsiteX39" fmla="*/ 19483399 w 36004602"/>
              <a:gd name="connsiteY39" fmla="*/ 17962402 h 38003002"/>
              <a:gd name="connsiteX40" fmla="*/ 19559599 w 36004602"/>
              <a:gd name="connsiteY40" fmla="*/ 21696202 h 38003002"/>
              <a:gd name="connsiteX41" fmla="*/ 20092999 w 36004602"/>
              <a:gd name="connsiteY41" fmla="*/ 22991602 h 38003002"/>
              <a:gd name="connsiteX42" fmla="*/ 18568999 w 36004602"/>
              <a:gd name="connsiteY42" fmla="*/ 29163802 h 38003002"/>
              <a:gd name="connsiteX43" fmla="*/ 18568999 w 36004602"/>
              <a:gd name="connsiteY43" fmla="*/ 29925802 h 38003002"/>
              <a:gd name="connsiteX44" fmla="*/ 17425999 w 36004602"/>
              <a:gd name="connsiteY44" fmla="*/ 32135602 h 38003002"/>
              <a:gd name="connsiteX45" fmla="*/ 18035599 w 36004602"/>
              <a:gd name="connsiteY45" fmla="*/ 32821402 h 38003002"/>
              <a:gd name="connsiteX46" fmla="*/ 17121199 w 36004602"/>
              <a:gd name="connsiteY46" fmla="*/ 34802602 h 38003002"/>
              <a:gd name="connsiteX47" fmla="*/ 18721399 w 36004602"/>
              <a:gd name="connsiteY47" fmla="*/ 37241002 h 38003002"/>
              <a:gd name="connsiteX48" fmla="*/ 17883199 w 36004602"/>
              <a:gd name="connsiteY48" fmla="*/ 37622002 h 38003002"/>
              <a:gd name="connsiteX49" fmla="*/ 17197399 w 36004602"/>
              <a:gd name="connsiteY49" fmla="*/ 38003002 h 38003002"/>
              <a:gd name="connsiteX50" fmla="*/ 16435399 w 36004602"/>
              <a:gd name="connsiteY50" fmla="*/ 37774402 h 38003002"/>
              <a:gd name="connsiteX51" fmla="*/ 16130599 w 36004602"/>
              <a:gd name="connsiteY51" fmla="*/ 37774402 h 38003002"/>
              <a:gd name="connsiteX52" fmla="*/ 15292399 w 36004602"/>
              <a:gd name="connsiteY52" fmla="*/ 36555202 h 38003002"/>
              <a:gd name="connsiteX53" fmla="*/ 14301799 w 36004602"/>
              <a:gd name="connsiteY53" fmla="*/ 36479002 h 38003002"/>
              <a:gd name="connsiteX54" fmla="*/ 14073199 w 36004602"/>
              <a:gd name="connsiteY54" fmla="*/ 35945602 h 38003002"/>
              <a:gd name="connsiteX55" fmla="*/ 14606599 w 36004602"/>
              <a:gd name="connsiteY55" fmla="*/ 34269202 h 38003002"/>
              <a:gd name="connsiteX56" fmla="*/ 13996999 w 36004602"/>
              <a:gd name="connsiteY56" fmla="*/ 33735802 h 38003002"/>
              <a:gd name="connsiteX57" fmla="*/ 14911399 w 36004602"/>
              <a:gd name="connsiteY57" fmla="*/ 28706602 h 38003002"/>
              <a:gd name="connsiteX58" fmla="*/ 14758999 w 36004602"/>
              <a:gd name="connsiteY58" fmla="*/ 28097002 h 38003002"/>
              <a:gd name="connsiteX59" fmla="*/ 15063799 w 36004602"/>
              <a:gd name="connsiteY59" fmla="*/ 25506202 h 38003002"/>
              <a:gd name="connsiteX60" fmla="*/ 14454199 w 36004602"/>
              <a:gd name="connsiteY60" fmla="*/ 27487402 h 38003002"/>
              <a:gd name="connsiteX61" fmla="*/ 13844599 w 36004602"/>
              <a:gd name="connsiteY61" fmla="*/ 28630402 h 38003002"/>
              <a:gd name="connsiteX62" fmla="*/ 14073199 w 36004602"/>
              <a:gd name="connsiteY62" fmla="*/ 30078202 h 38003002"/>
              <a:gd name="connsiteX63" fmla="*/ 14073199 w 36004602"/>
              <a:gd name="connsiteY63" fmla="*/ 30611602 h 38003002"/>
              <a:gd name="connsiteX64" fmla="*/ 13006399 w 36004602"/>
              <a:gd name="connsiteY64" fmla="*/ 30992602 h 38003002"/>
              <a:gd name="connsiteX65" fmla="*/ 12244399 w 36004602"/>
              <a:gd name="connsiteY65" fmla="*/ 30840202 h 38003002"/>
              <a:gd name="connsiteX66" fmla="*/ 10720399 w 36004602"/>
              <a:gd name="connsiteY66" fmla="*/ 29392402 h 38003002"/>
              <a:gd name="connsiteX67" fmla="*/ 11101399 w 36004602"/>
              <a:gd name="connsiteY67" fmla="*/ 29011402 h 38003002"/>
              <a:gd name="connsiteX68" fmla="*/ 10567999 w 36004602"/>
              <a:gd name="connsiteY68" fmla="*/ 28478002 h 38003002"/>
              <a:gd name="connsiteX69" fmla="*/ 11482399 w 36004602"/>
              <a:gd name="connsiteY69" fmla="*/ 25430002 h 38003002"/>
              <a:gd name="connsiteX70" fmla="*/ 12091999 w 36004602"/>
              <a:gd name="connsiteY70" fmla="*/ 24972802 h 38003002"/>
              <a:gd name="connsiteX71" fmla="*/ 12091999 w 36004602"/>
              <a:gd name="connsiteY71" fmla="*/ 23982202 h 38003002"/>
              <a:gd name="connsiteX72" fmla="*/ 13387399 w 36004602"/>
              <a:gd name="connsiteY72" fmla="*/ 19105402 h 38003002"/>
              <a:gd name="connsiteX73" fmla="*/ 10110799 w 36004602"/>
              <a:gd name="connsiteY73" fmla="*/ 14685802 h 38003002"/>
              <a:gd name="connsiteX74" fmla="*/ 9882199 w 36004602"/>
              <a:gd name="connsiteY74" fmla="*/ 12857002 h 38003002"/>
              <a:gd name="connsiteX75" fmla="*/ 10644199 w 36004602"/>
              <a:gd name="connsiteY75" fmla="*/ 11866402 h 38003002"/>
              <a:gd name="connsiteX76" fmla="*/ 10567999 w 36004602"/>
              <a:gd name="connsiteY76" fmla="*/ 10266202 h 38003002"/>
              <a:gd name="connsiteX77" fmla="*/ 14454199 w 36004602"/>
              <a:gd name="connsiteY77" fmla="*/ 7446802 h 38003002"/>
              <a:gd name="connsiteX78" fmla="*/ 13176097 w 36004602"/>
              <a:gd name="connsiteY78" fmla="*/ 6399220 h 38003002"/>
              <a:gd name="connsiteX79" fmla="*/ 10567999 w 36004602"/>
              <a:gd name="connsiteY79" fmla="*/ 5213316 h 38003002"/>
              <a:gd name="connsiteX80" fmla="*/ 6494803 w 36004602"/>
              <a:gd name="connsiteY80" fmla="*/ 3972663 h 38003002"/>
              <a:gd name="connsiteX81" fmla="*/ 1437657 w 36004602"/>
              <a:gd name="connsiteY81" fmla="*/ 2525901 h 38003002"/>
              <a:gd name="connsiteX82" fmla="*/ 1455270 w 36004602"/>
              <a:gd name="connsiteY82" fmla="*/ 1710403 h 38003002"/>
              <a:gd name="connsiteX83" fmla="*/ 2643199 w 36004602"/>
              <a:gd name="connsiteY83" fmla="*/ 2265202 h 38003002"/>
              <a:gd name="connsiteX84" fmla="*/ 1957399 w 36004602"/>
              <a:gd name="connsiteY84" fmla="*/ 1557352 h 38003002"/>
              <a:gd name="connsiteX85" fmla="*/ 897219 w 36004602"/>
              <a:gd name="connsiteY85" fmla="*/ 1501747 h 38003002"/>
              <a:gd name="connsiteX0" fmla="*/ 173528 w 36004602"/>
              <a:gd name="connsiteY0" fmla="*/ 1339451 h 38003002"/>
              <a:gd name="connsiteX1" fmla="*/ 762434 w 36004602"/>
              <a:gd name="connsiteY1" fmla="*/ 893449 h 38003002"/>
              <a:gd name="connsiteX2" fmla="*/ 1423999 w 36004602"/>
              <a:gd name="connsiteY2" fmla="*/ 969802 h 38003002"/>
              <a:gd name="connsiteX3" fmla="*/ 810441 w 36004602"/>
              <a:gd name="connsiteY3" fmla="*/ 556052 h 38003002"/>
              <a:gd name="connsiteX4" fmla="*/ 128599 w 36004602"/>
              <a:gd name="connsiteY4" fmla="*/ 588802 h 38003002"/>
              <a:gd name="connsiteX5" fmla="*/ 101285 w 36004602"/>
              <a:gd name="connsiteY5" fmla="*/ 175052 h 38003002"/>
              <a:gd name="connsiteX6" fmla="*/ 1195399 w 36004602"/>
              <a:gd name="connsiteY6" fmla="*/ 55402 h 38003002"/>
              <a:gd name="connsiteX7" fmla="*/ 3024199 w 36004602"/>
              <a:gd name="connsiteY7" fmla="*/ 1046002 h 38003002"/>
              <a:gd name="connsiteX8" fmla="*/ 4090999 w 36004602"/>
              <a:gd name="connsiteY8" fmla="*/ 1808002 h 38003002"/>
              <a:gd name="connsiteX9" fmla="*/ 9788701 w 36004602"/>
              <a:gd name="connsiteY9" fmla="*/ 2517488 h 38003002"/>
              <a:gd name="connsiteX10" fmla="*/ 12694591 w 36004602"/>
              <a:gd name="connsiteY10" fmla="*/ 3103402 h 38003002"/>
              <a:gd name="connsiteX11" fmla="*/ 14225599 w 36004602"/>
              <a:gd name="connsiteY11" fmla="*/ 3103402 h 38003002"/>
              <a:gd name="connsiteX12" fmla="*/ 16359199 w 36004602"/>
              <a:gd name="connsiteY12" fmla="*/ 3865402 h 38003002"/>
              <a:gd name="connsiteX13" fmla="*/ 18492799 w 36004602"/>
              <a:gd name="connsiteY13" fmla="*/ 3636802 h 38003002"/>
              <a:gd name="connsiteX14" fmla="*/ 20550199 w 36004602"/>
              <a:gd name="connsiteY14" fmla="*/ 5008402 h 38003002"/>
              <a:gd name="connsiteX15" fmla="*/ 21235999 w 36004602"/>
              <a:gd name="connsiteY15" fmla="*/ 5084602 h 38003002"/>
              <a:gd name="connsiteX16" fmla="*/ 22683799 w 36004602"/>
              <a:gd name="connsiteY16" fmla="*/ 5922802 h 38003002"/>
              <a:gd name="connsiteX17" fmla="*/ 22683799 w 36004602"/>
              <a:gd name="connsiteY17" fmla="*/ 5922802 h 38003002"/>
              <a:gd name="connsiteX18" fmla="*/ 25579399 w 36004602"/>
              <a:gd name="connsiteY18" fmla="*/ 4246402 h 38003002"/>
              <a:gd name="connsiteX19" fmla="*/ 27636799 w 36004602"/>
              <a:gd name="connsiteY19" fmla="*/ 5084602 h 38003002"/>
              <a:gd name="connsiteX20" fmla="*/ 26036599 w 36004602"/>
              <a:gd name="connsiteY20" fmla="*/ 9580402 h 38003002"/>
              <a:gd name="connsiteX21" fmla="*/ 26874799 w 36004602"/>
              <a:gd name="connsiteY21" fmla="*/ 11256802 h 38003002"/>
              <a:gd name="connsiteX22" fmla="*/ 26874799 w 36004602"/>
              <a:gd name="connsiteY22" fmla="*/ 12247402 h 38003002"/>
              <a:gd name="connsiteX23" fmla="*/ 27712999 w 36004602"/>
              <a:gd name="connsiteY23" fmla="*/ 14533402 h 38003002"/>
              <a:gd name="connsiteX24" fmla="*/ 28093999 w 36004602"/>
              <a:gd name="connsiteY24" fmla="*/ 15447802 h 38003002"/>
              <a:gd name="connsiteX25" fmla="*/ 29465599 w 36004602"/>
              <a:gd name="connsiteY25" fmla="*/ 16971802 h 38003002"/>
              <a:gd name="connsiteX26" fmla="*/ 30989599 w 36004602"/>
              <a:gd name="connsiteY26" fmla="*/ 20248402 h 38003002"/>
              <a:gd name="connsiteX27" fmla="*/ 32361199 w 36004602"/>
              <a:gd name="connsiteY27" fmla="*/ 21924802 h 38003002"/>
              <a:gd name="connsiteX28" fmla="*/ 35561599 w 36004602"/>
              <a:gd name="connsiteY28" fmla="*/ 22382002 h 38003002"/>
              <a:gd name="connsiteX29" fmla="*/ 35332999 w 36004602"/>
              <a:gd name="connsiteY29" fmla="*/ 23144002 h 38003002"/>
              <a:gd name="connsiteX30" fmla="*/ 32361199 w 36004602"/>
              <a:gd name="connsiteY30" fmla="*/ 22839202 h 38003002"/>
              <a:gd name="connsiteX31" fmla="*/ 33580399 w 36004602"/>
              <a:gd name="connsiteY31" fmla="*/ 23829802 h 38003002"/>
              <a:gd name="connsiteX32" fmla="*/ 33351799 w 36004602"/>
              <a:gd name="connsiteY32" fmla="*/ 24134602 h 38003002"/>
              <a:gd name="connsiteX33" fmla="*/ 32056399 w 36004602"/>
              <a:gd name="connsiteY33" fmla="*/ 23525002 h 38003002"/>
              <a:gd name="connsiteX34" fmla="*/ 30989599 w 36004602"/>
              <a:gd name="connsiteY34" fmla="*/ 23220202 h 38003002"/>
              <a:gd name="connsiteX35" fmla="*/ 23521999 w 36004602"/>
              <a:gd name="connsiteY35" fmla="*/ 14381002 h 38003002"/>
              <a:gd name="connsiteX36" fmla="*/ 22378999 w 36004602"/>
              <a:gd name="connsiteY36" fmla="*/ 14076202 h 38003002"/>
              <a:gd name="connsiteX37" fmla="*/ 19788199 w 36004602"/>
              <a:gd name="connsiteY37" fmla="*/ 14609602 h 38003002"/>
              <a:gd name="connsiteX38" fmla="*/ 18797599 w 36004602"/>
              <a:gd name="connsiteY38" fmla="*/ 16133602 h 38003002"/>
              <a:gd name="connsiteX39" fmla="*/ 19483399 w 36004602"/>
              <a:gd name="connsiteY39" fmla="*/ 17962402 h 38003002"/>
              <a:gd name="connsiteX40" fmla="*/ 19559599 w 36004602"/>
              <a:gd name="connsiteY40" fmla="*/ 21696202 h 38003002"/>
              <a:gd name="connsiteX41" fmla="*/ 20092999 w 36004602"/>
              <a:gd name="connsiteY41" fmla="*/ 22991602 h 38003002"/>
              <a:gd name="connsiteX42" fmla="*/ 18568999 w 36004602"/>
              <a:gd name="connsiteY42" fmla="*/ 29163802 h 38003002"/>
              <a:gd name="connsiteX43" fmla="*/ 18568999 w 36004602"/>
              <a:gd name="connsiteY43" fmla="*/ 29925802 h 38003002"/>
              <a:gd name="connsiteX44" fmla="*/ 17425999 w 36004602"/>
              <a:gd name="connsiteY44" fmla="*/ 32135602 h 38003002"/>
              <a:gd name="connsiteX45" fmla="*/ 18035599 w 36004602"/>
              <a:gd name="connsiteY45" fmla="*/ 32821402 h 38003002"/>
              <a:gd name="connsiteX46" fmla="*/ 17121199 w 36004602"/>
              <a:gd name="connsiteY46" fmla="*/ 34802602 h 38003002"/>
              <a:gd name="connsiteX47" fmla="*/ 18721399 w 36004602"/>
              <a:gd name="connsiteY47" fmla="*/ 37241002 h 38003002"/>
              <a:gd name="connsiteX48" fmla="*/ 17883199 w 36004602"/>
              <a:gd name="connsiteY48" fmla="*/ 37622002 h 38003002"/>
              <a:gd name="connsiteX49" fmla="*/ 17197399 w 36004602"/>
              <a:gd name="connsiteY49" fmla="*/ 38003002 h 38003002"/>
              <a:gd name="connsiteX50" fmla="*/ 16435399 w 36004602"/>
              <a:gd name="connsiteY50" fmla="*/ 37774402 h 38003002"/>
              <a:gd name="connsiteX51" fmla="*/ 16130599 w 36004602"/>
              <a:gd name="connsiteY51" fmla="*/ 37774402 h 38003002"/>
              <a:gd name="connsiteX52" fmla="*/ 15292399 w 36004602"/>
              <a:gd name="connsiteY52" fmla="*/ 36555202 h 38003002"/>
              <a:gd name="connsiteX53" fmla="*/ 14301799 w 36004602"/>
              <a:gd name="connsiteY53" fmla="*/ 36479002 h 38003002"/>
              <a:gd name="connsiteX54" fmla="*/ 14073199 w 36004602"/>
              <a:gd name="connsiteY54" fmla="*/ 35945602 h 38003002"/>
              <a:gd name="connsiteX55" fmla="*/ 14606599 w 36004602"/>
              <a:gd name="connsiteY55" fmla="*/ 34269202 h 38003002"/>
              <a:gd name="connsiteX56" fmla="*/ 13996999 w 36004602"/>
              <a:gd name="connsiteY56" fmla="*/ 33735802 h 38003002"/>
              <a:gd name="connsiteX57" fmla="*/ 14911399 w 36004602"/>
              <a:gd name="connsiteY57" fmla="*/ 28706602 h 38003002"/>
              <a:gd name="connsiteX58" fmla="*/ 14758999 w 36004602"/>
              <a:gd name="connsiteY58" fmla="*/ 28097002 h 38003002"/>
              <a:gd name="connsiteX59" fmla="*/ 15063799 w 36004602"/>
              <a:gd name="connsiteY59" fmla="*/ 25506202 h 38003002"/>
              <a:gd name="connsiteX60" fmla="*/ 14454199 w 36004602"/>
              <a:gd name="connsiteY60" fmla="*/ 27487402 h 38003002"/>
              <a:gd name="connsiteX61" fmla="*/ 13844599 w 36004602"/>
              <a:gd name="connsiteY61" fmla="*/ 28630402 h 38003002"/>
              <a:gd name="connsiteX62" fmla="*/ 14073199 w 36004602"/>
              <a:gd name="connsiteY62" fmla="*/ 30078202 h 38003002"/>
              <a:gd name="connsiteX63" fmla="*/ 14073199 w 36004602"/>
              <a:gd name="connsiteY63" fmla="*/ 30611602 h 38003002"/>
              <a:gd name="connsiteX64" fmla="*/ 13006399 w 36004602"/>
              <a:gd name="connsiteY64" fmla="*/ 30992602 h 38003002"/>
              <a:gd name="connsiteX65" fmla="*/ 12244399 w 36004602"/>
              <a:gd name="connsiteY65" fmla="*/ 30840202 h 38003002"/>
              <a:gd name="connsiteX66" fmla="*/ 10720399 w 36004602"/>
              <a:gd name="connsiteY66" fmla="*/ 29392402 h 38003002"/>
              <a:gd name="connsiteX67" fmla="*/ 11101399 w 36004602"/>
              <a:gd name="connsiteY67" fmla="*/ 29011402 h 38003002"/>
              <a:gd name="connsiteX68" fmla="*/ 10567999 w 36004602"/>
              <a:gd name="connsiteY68" fmla="*/ 28478002 h 38003002"/>
              <a:gd name="connsiteX69" fmla="*/ 11482399 w 36004602"/>
              <a:gd name="connsiteY69" fmla="*/ 25430002 h 38003002"/>
              <a:gd name="connsiteX70" fmla="*/ 12091999 w 36004602"/>
              <a:gd name="connsiteY70" fmla="*/ 24972802 h 38003002"/>
              <a:gd name="connsiteX71" fmla="*/ 12091999 w 36004602"/>
              <a:gd name="connsiteY71" fmla="*/ 23982202 h 38003002"/>
              <a:gd name="connsiteX72" fmla="*/ 13387399 w 36004602"/>
              <a:gd name="connsiteY72" fmla="*/ 19105402 h 38003002"/>
              <a:gd name="connsiteX73" fmla="*/ 10110799 w 36004602"/>
              <a:gd name="connsiteY73" fmla="*/ 14685802 h 38003002"/>
              <a:gd name="connsiteX74" fmla="*/ 9882199 w 36004602"/>
              <a:gd name="connsiteY74" fmla="*/ 12857002 h 38003002"/>
              <a:gd name="connsiteX75" fmla="*/ 10644199 w 36004602"/>
              <a:gd name="connsiteY75" fmla="*/ 11866402 h 38003002"/>
              <a:gd name="connsiteX76" fmla="*/ 10567999 w 36004602"/>
              <a:gd name="connsiteY76" fmla="*/ 10266202 h 38003002"/>
              <a:gd name="connsiteX77" fmla="*/ 14454199 w 36004602"/>
              <a:gd name="connsiteY77" fmla="*/ 7446802 h 38003002"/>
              <a:gd name="connsiteX78" fmla="*/ 13176097 w 36004602"/>
              <a:gd name="connsiteY78" fmla="*/ 6399220 h 38003002"/>
              <a:gd name="connsiteX79" fmla="*/ 10567999 w 36004602"/>
              <a:gd name="connsiteY79" fmla="*/ 5213316 h 38003002"/>
              <a:gd name="connsiteX80" fmla="*/ 6494803 w 36004602"/>
              <a:gd name="connsiteY80" fmla="*/ 3972663 h 38003002"/>
              <a:gd name="connsiteX81" fmla="*/ 1437657 w 36004602"/>
              <a:gd name="connsiteY81" fmla="*/ 2525901 h 38003002"/>
              <a:gd name="connsiteX82" fmla="*/ 1455270 w 36004602"/>
              <a:gd name="connsiteY82" fmla="*/ 1710403 h 38003002"/>
              <a:gd name="connsiteX83" fmla="*/ 2643199 w 36004602"/>
              <a:gd name="connsiteY83" fmla="*/ 2265202 h 38003002"/>
              <a:gd name="connsiteX84" fmla="*/ 1957399 w 36004602"/>
              <a:gd name="connsiteY84" fmla="*/ 1557352 h 38003002"/>
              <a:gd name="connsiteX85" fmla="*/ 897219 w 36004602"/>
              <a:gd name="connsiteY85" fmla="*/ 1501747 h 38003002"/>
              <a:gd name="connsiteX0" fmla="*/ 173528 w 36004602"/>
              <a:gd name="connsiteY0" fmla="*/ 1339451 h 38003002"/>
              <a:gd name="connsiteX1" fmla="*/ 762434 w 36004602"/>
              <a:gd name="connsiteY1" fmla="*/ 893449 h 38003002"/>
              <a:gd name="connsiteX2" fmla="*/ 1423999 w 36004602"/>
              <a:gd name="connsiteY2" fmla="*/ 969802 h 38003002"/>
              <a:gd name="connsiteX3" fmla="*/ 810441 w 36004602"/>
              <a:gd name="connsiteY3" fmla="*/ 556052 h 38003002"/>
              <a:gd name="connsiteX4" fmla="*/ 128599 w 36004602"/>
              <a:gd name="connsiteY4" fmla="*/ 588802 h 38003002"/>
              <a:gd name="connsiteX5" fmla="*/ 101285 w 36004602"/>
              <a:gd name="connsiteY5" fmla="*/ 175052 h 38003002"/>
              <a:gd name="connsiteX6" fmla="*/ 1195399 w 36004602"/>
              <a:gd name="connsiteY6" fmla="*/ 55402 h 38003002"/>
              <a:gd name="connsiteX7" fmla="*/ 3024199 w 36004602"/>
              <a:gd name="connsiteY7" fmla="*/ 1046002 h 38003002"/>
              <a:gd name="connsiteX8" fmla="*/ 4090999 w 36004602"/>
              <a:gd name="connsiteY8" fmla="*/ 1808002 h 38003002"/>
              <a:gd name="connsiteX9" fmla="*/ 9788701 w 36004602"/>
              <a:gd name="connsiteY9" fmla="*/ 2517488 h 38003002"/>
              <a:gd name="connsiteX10" fmla="*/ 12694591 w 36004602"/>
              <a:gd name="connsiteY10" fmla="*/ 3103402 h 38003002"/>
              <a:gd name="connsiteX11" fmla="*/ 14428251 w 36004602"/>
              <a:gd name="connsiteY11" fmla="*/ 3431888 h 38003002"/>
              <a:gd name="connsiteX12" fmla="*/ 16359199 w 36004602"/>
              <a:gd name="connsiteY12" fmla="*/ 3865402 h 38003002"/>
              <a:gd name="connsiteX13" fmla="*/ 18492799 w 36004602"/>
              <a:gd name="connsiteY13" fmla="*/ 3636802 h 38003002"/>
              <a:gd name="connsiteX14" fmla="*/ 20550199 w 36004602"/>
              <a:gd name="connsiteY14" fmla="*/ 5008402 h 38003002"/>
              <a:gd name="connsiteX15" fmla="*/ 21235999 w 36004602"/>
              <a:gd name="connsiteY15" fmla="*/ 5084602 h 38003002"/>
              <a:gd name="connsiteX16" fmla="*/ 22683799 w 36004602"/>
              <a:gd name="connsiteY16" fmla="*/ 5922802 h 38003002"/>
              <a:gd name="connsiteX17" fmla="*/ 22683799 w 36004602"/>
              <a:gd name="connsiteY17" fmla="*/ 5922802 h 38003002"/>
              <a:gd name="connsiteX18" fmla="*/ 25579399 w 36004602"/>
              <a:gd name="connsiteY18" fmla="*/ 4246402 h 38003002"/>
              <a:gd name="connsiteX19" fmla="*/ 27636799 w 36004602"/>
              <a:gd name="connsiteY19" fmla="*/ 5084602 h 38003002"/>
              <a:gd name="connsiteX20" fmla="*/ 26036599 w 36004602"/>
              <a:gd name="connsiteY20" fmla="*/ 9580402 h 38003002"/>
              <a:gd name="connsiteX21" fmla="*/ 26874799 w 36004602"/>
              <a:gd name="connsiteY21" fmla="*/ 11256802 h 38003002"/>
              <a:gd name="connsiteX22" fmla="*/ 26874799 w 36004602"/>
              <a:gd name="connsiteY22" fmla="*/ 12247402 h 38003002"/>
              <a:gd name="connsiteX23" fmla="*/ 27712999 w 36004602"/>
              <a:gd name="connsiteY23" fmla="*/ 14533402 h 38003002"/>
              <a:gd name="connsiteX24" fmla="*/ 28093999 w 36004602"/>
              <a:gd name="connsiteY24" fmla="*/ 15447802 h 38003002"/>
              <a:gd name="connsiteX25" fmla="*/ 29465599 w 36004602"/>
              <a:gd name="connsiteY25" fmla="*/ 16971802 h 38003002"/>
              <a:gd name="connsiteX26" fmla="*/ 30989599 w 36004602"/>
              <a:gd name="connsiteY26" fmla="*/ 20248402 h 38003002"/>
              <a:gd name="connsiteX27" fmla="*/ 32361199 w 36004602"/>
              <a:gd name="connsiteY27" fmla="*/ 21924802 h 38003002"/>
              <a:gd name="connsiteX28" fmla="*/ 35561599 w 36004602"/>
              <a:gd name="connsiteY28" fmla="*/ 22382002 h 38003002"/>
              <a:gd name="connsiteX29" fmla="*/ 35332999 w 36004602"/>
              <a:gd name="connsiteY29" fmla="*/ 23144002 h 38003002"/>
              <a:gd name="connsiteX30" fmla="*/ 32361199 w 36004602"/>
              <a:gd name="connsiteY30" fmla="*/ 22839202 h 38003002"/>
              <a:gd name="connsiteX31" fmla="*/ 33580399 w 36004602"/>
              <a:gd name="connsiteY31" fmla="*/ 23829802 h 38003002"/>
              <a:gd name="connsiteX32" fmla="*/ 33351799 w 36004602"/>
              <a:gd name="connsiteY32" fmla="*/ 24134602 h 38003002"/>
              <a:gd name="connsiteX33" fmla="*/ 32056399 w 36004602"/>
              <a:gd name="connsiteY33" fmla="*/ 23525002 h 38003002"/>
              <a:gd name="connsiteX34" fmla="*/ 30989599 w 36004602"/>
              <a:gd name="connsiteY34" fmla="*/ 23220202 h 38003002"/>
              <a:gd name="connsiteX35" fmla="*/ 23521999 w 36004602"/>
              <a:gd name="connsiteY35" fmla="*/ 14381002 h 38003002"/>
              <a:gd name="connsiteX36" fmla="*/ 22378999 w 36004602"/>
              <a:gd name="connsiteY36" fmla="*/ 14076202 h 38003002"/>
              <a:gd name="connsiteX37" fmla="*/ 19788199 w 36004602"/>
              <a:gd name="connsiteY37" fmla="*/ 14609602 h 38003002"/>
              <a:gd name="connsiteX38" fmla="*/ 18797599 w 36004602"/>
              <a:gd name="connsiteY38" fmla="*/ 16133602 h 38003002"/>
              <a:gd name="connsiteX39" fmla="*/ 19483399 w 36004602"/>
              <a:gd name="connsiteY39" fmla="*/ 17962402 h 38003002"/>
              <a:gd name="connsiteX40" fmla="*/ 19559599 w 36004602"/>
              <a:gd name="connsiteY40" fmla="*/ 21696202 h 38003002"/>
              <a:gd name="connsiteX41" fmla="*/ 20092999 w 36004602"/>
              <a:gd name="connsiteY41" fmla="*/ 22991602 h 38003002"/>
              <a:gd name="connsiteX42" fmla="*/ 18568999 w 36004602"/>
              <a:gd name="connsiteY42" fmla="*/ 29163802 h 38003002"/>
              <a:gd name="connsiteX43" fmla="*/ 18568999 w 36004602"/>
              <a:gd name="connsiteY43" fmla="*/ 29925802 h 38003002"/>
              <a:gd name="connsiteX44" fmla="*/ 17425999 w 36004602"/>
              <a:gd name="connsiteY44" fmla="*/ 32135602 h 38003002"/>
              <a:gd name="connsiteX45" fmla="*/ 18035599 w 36004602"/>
              <a:gd name="connsiteY45" fmla="*/ 32821402 h 38003002"/>
              <a:gd name="connsiteX46" fmla="*/ 17121199 w 36004602"/>
              <a:gd name="connsiteY46" fmla="*/ 34802602 h 38003002"/>
              <a:gd name="connsiteX47" fmla="*/ 18721399 w 36004602"/>
              <a:gd name="connsiteY47" fmla="*/ 37241002 h 38003002"/>
              <a:gd name="connsiteX48" fmla="*/ 17883199 w 36004602"/>
              <a:gd name="connsiteY48" fmla="*/ 37622002 h 38003002"/>
              <a:gd name="connsiteX49" fmla="*/ 17197399 w 36004602"/>
              <a:gd name="connsiteY49" fmla="*/ 38003002 h 38003002"/>
              <a:gd name="connsiteX50" fmla="*/ 16435399 w 36004602"/>
              <a:gd name="connsiteY50" fmla="*/ 37774402 h 38003002"/>
              <a:gd name="connsiteX51" fmla="*/ 16130599 w 36004602"/>
              <a:gd name="connsiteY51" fmla="*/ 37774402 h 38003002"/>
              <a:gd name="connsiteX52" fmla="*/ 15292399 w 36004602"/>
              <a:gd name="connsiteY52" fmla="*/ 36555202 h 38003002"/>
              <a:gd name="connsiteX53" fmla="*/ 14301799 w 36004602"/>
              <a:gd name="connsiteY53" fmla="*/ 36479002 h 38003002"/>
              <a:gd name="connsiteX54" fmla="*/ 14073199 w 36004602"/>
              <a:gd name="connsiteY54" fmla="*/ 35945602 h 38003002"/>
              <a:gd name="connsiteX55" fmla="*/ 14606599 w 36004602"/>
              <a:gd name="connsiteY55" fmla="*/ 34269202 h 38003002"/>
              <a:gd name="connsiteX56" fmla="*/ 13996999 w 36004602"/>
              <a:gd name="connsiteY56" fmla="*/ 33735802 h 38003002"/>
              <a:gd name="connsiteX57" fmla="*/ 14911399 w 36004602"/>
              <a:gd name="connsiteY57" fmla="*/ 28706602 h 38003002"/>
              <a:gd name="connsiteX58" fmla="*/ 14758999 w 36004602"/>
              <a:gd name="connsiteY58" fmla="*/ 28097002 h 38003002"/>
              <a:gd name="connsiteX59" fmla="*/ 15063799 w 36004602"/>
              <a:gd name="connsiteY59" fmla="*/ 25506202 h 38003002"/>
              <a:gd name="connsiteX60" fmla="*/ 14454199 w 36004602"/>
              <a:gd name="connsiteY60" fmla="*/ 27487402 h 38003002"/>
              <a:gd name="connsiteX61" fmla="*/ 13844599 w 36004602"/>
              <a:gd name="connsiteY61" fmla="*/ 28630402 h 38003002"/>
              <a:gd name="connsiteX62" fmla="*/ 14073199 w 36004602"/>
              <a:gd name="connsiteY62" fmla="*/ 30078202 h 38003002"/>
              <a:gd name="connsiteX63" fmla="*/ 14073199 w 36004602"/>
              <a:gd name="connsiteY63" fmla="*/ 30611602 h 38003002"/>
              <a:gd name="connsiteX64" fmla="*/ 13006399 w 36004602"/>
              <a:gd name="connsiteY64" fmla="*/ 30992602 h 38003002"/>
              <a:gd name="connsiteX65" fmla="*/ 12244399 w 36004602"/>
              <a:gd name="connsiteY65" fmla="*/ 30840202 h 38003002"/>
              <a:gd name="connsiteX66" fmla="*/ 10720399 w 36004602"/>
              <a:gd name="connsiteY66" fmla="*/ 29392402 h 38003002"/>
              <a:gd name="connsiteX67" fmla="*/ 11101399 w 36004602"/>
              <a:gd name="connsiteY67" fmla="*/ 29011402 h 38003002"/>
              <a:gd name="connsiteX68" fmla="*/ 10567999 w 36004602"/>
              <a:gd name="connsiteY68" fmla="*/ 28478002 h 38003002"/>
              <a:gd name="connsiteX69" fmla="*/ 11482399 w 36004602"/>
              <a:gd name="connsiteY69" fmla="*/ 25430002 h 38003002"/>
              <a:gd name="connsiteX70" fmla="*/ 12091999 w 36004602"/>
              <a:gd name="connsiteY70" fmla="*/ 24972802 h 38003002"/>
              <a:gd name="connsiteX71" fmla="*/ 12091999 w 36004602"/>
              <a:gd name="connsiteY71" fmla="*/ 23982202 h 38003002"/>
              <a:gd name="connsiteX72" fmla="*/ 13387399 w 36004602"/>
              <a:gd name="connsiteY72" fmla="*/ 19105402 h 38003002"/>
              <a:gd name="connsiteX73" fmla="*/ 10110799 w 36004602"/>
              <a:gd name="connsiteY73" fmla="*/ 14685802 h 38003002"/>
              <a:gd name="connsiteX74" fmla="*/ 9882199 w 36004602"/>
              <a:gd name="connsiteY74" fmla="*/ 12857002 h 38003002"/>
              <a:gd name="connsiteX75" fmla="*/ 10644199 w 36004602"/>
              <a:gd name="connsiteY75" fmla="*/ 11866402 h 38003002"/>
              <a:gd name="connsiteX76" fmla="*/ 10567999 w 36004602"/>
              <a:gd name="connsiteY76" fmla="*/ 10266202 h 38003002"/>
              <a:gd name="connsiteX77" fmla="*/ 14454199 w 36004602"/>
              <a:gd name="connsiteY77" fmla="*/ 7446802 h 38003002"/>
              <a:gd name="connsiteX78" fmla="*/ 13176097 w 36004602"/>
              <a:gd name="connsiteY78" fmla="*/ 6399220 h 38003002"/>
              <a:gd name="connsiteX79" fmla="*/ 10567999 w 36004602"/>
              <a:gd name="connsiteY79" fmla="*/ 5213316 h 38003002"/>
              <a:gd name="connsiteX80" fmla="*/ 6494803 w 36004602"/>
              <a:gd name="connsiteY80" fmla="*/ 3972663 h 38003002"/>
              <a:gd name="connsiteX81" fmla="*/ 1437657 w 36004602"/>
              <a:gd name="connsiteY81" fmla="*/ 2525901 h 38003002"/>
              <a:gd name="connsiteX82" fmla="*/ 1455270 w 36004602"/>
              <a:gd name="connsiteY82" fmla="*/ 1710403 h 38003002"/>
              <a:gd name="connsiteX83" fmla="*/ 2643199 w 36004602"/>
              <a:gd name="connsiteY83" fmla="*/ 2265202 h 38003002"/>
              <a:gd name="connsiteX84" fmla="*/ 1957399 w 36004602"/>
              <a:gd name="connsiteY84" fmla="*/ 1557352 h 38003002"/>
              <a:gd name="connsiteX85" fmla="*/ 897219 w 36004602"/>
              <a:gd name="connsiteY85" fmla="*/ 1501747 h 38003002"/>
              <a:gd name="connsiteX0" fmla="*/ 173528 w 36004602"/>
              <a:gd name="connsiteY0" fmla="*/ 1339451 h 38003002"/>
              <a:gd name="connsiteX1" fmla="*/ 762434 w 36004602"/>
              <a:gd name="connsiteY1" fmla="*/ 893449 h 38003002"/>
              <a:gd name="connsiteX2" fmla="*/ 1423999 w 36004602"/>
              <a:gd name="connsiteY2" fmla="*/ 969802 h 38003002"/>
              <a:gd name="connsiteX3" fmla="*/ 810441 w 36004602"/>
              <a:gd name="connsiteY3" fmla="*/ 556052 h 38003002"/>
              <a:gd name="connsiteX4" fmla="*/ 128599 w 36004602"/>
              <a:gd name="connsiteY4" fmla="*/ 588802 h 38003002"/>
              <a:gd name="connsiteX5" fmla="*/ 101285 w 36004602"/>
              <a:gd name="connsiteY5" fmla="*/ 175052 h 38003002"/>
              <a:gd name="connsiteX6" fmla="*/ 1195399 w 36004602"/>
              <a:gd name="connsiteY6" fmla="*/ 55402 h 38003002"/>
              <a:gd name="connsiteX7" fmla="*/ 3024199 w 36004602"/>
              <a:gd name="connsiteY7" fmla="*/ 1046002 h 38003002"/>
              <a:gd name="connsiteX8" fmla="*/ 4090999 w 36004602"/>
              <a:gd name="connsiteY8" fmla="*/ 1808002 h 38003002"/>
              <a:gd name="connsiteX9" fmla="*/ 9788701 w 36004602"/>
              <a:gd name="connsiteY9" fmla="*/ 2517488 h 38003002"/>
              <a:gd name="connsiteX10" fmla="*/ 12694591 w 36004602"/>
              <a:gd name="connsiteY10" fmla="*/ 3103402 h 38003002"/>
              <a:gd name="connsiteX11" fmla="*/ 14428251 w 36004602"/>
              <a:gd name="connsiteY11" fmla="*/ 3431888 h 38003002"/>
              <a:gd name="connsiteX12" fmla="*/ 16359199 w 36004602"/>
              <a:gd name="connsiteY12" fmla="*/ 3865402 h 38003002"/>
              <a:gd name="connsiteX13" fmla="*/ 18763003 w 36004602"/>
              <a:gd name="connsiteY13" fmla="*/ 4129531 h 38003002"/>
              <a:gd name="connsiteX14" fmla="*/ 20550199 w 36004602"/>
              <a:gd name="connsiteY14" fmla="*/ 5008402 h 38003002"/>
              <a:gd name="connsiteX15" fmla="*/ 21235999 w 36004602"/>
              <a:gd name="connsiteY15" fmla="*/ 5084602 h 38003002"/>
              <a:gd name="connsiteX16" fmla="*/ 22683799 w 36004602"/>
              <a:gd name="connsiteY16" fmla="*/ 5922802 h 38003002"/>
              <a:gd name="connsiteX17" fmla="*/ 22683799 w 36004602"/>
              <a:gd name="connsiteY17" fmla="*/ 5922802 h 38003002"/>
              <a:gd name="connsiteX18" fmla="*/ 25579399 w 36004602"/>
              <a:gd name="connsiteY18" fmla="*/ 4246402 h 38003002"/>
              <a:gd name="connsiteX19" fmla="*/ 27636799 w 36004602"/>
              <a:gd name="connsiteY19" fmla="*/ 5084602 h 38003002"/>
              <a:gd name="connsiteX20" fmla="*/ 26036599 w 36004602"/>
              <a:gd name="connsiteY20" fmla="*/ 9580402 h 38003002"/>
              <a:gd name="connsiteX21" fmla="*/ 26874799 w 36004602"/>
              <a:gd name="connsiteY21" fmla="*/ 11256802 h 38003002"/>
              <a:gd name="connsiteX22" fmla="*/ 26874799 w 36004602"/>
              <a:gd name="connsiteY22" fmla="*/ 12247402 h 38003002"/>
              <a:gd name="connsiteX23" fmla="*/ 27712999 w 36004602"/>
              <a:gd name="connsiteY23" fmla="*/ 14533402 h 38003002"/>
              <a:gd name="connsiteX24" fmla="*/ 28093999 w 36004602"/>
              <a:gd name="connsiteY24" fmla="*/ 15447802 h 38003002"/>
              <a:gd name="connsiteX25" fmla="*/ 29465599 w 36004602"/>
              <a:gd name="connsiteY25" fmla="*/ 16971802 h 38003002"/>
              <a:gd name="connsiteX26" fmla="*/ 30989599 w 36004602"/>
              <a:gd name="connsiteY26" fmla="*/ 20248402 h 38003002"/>
              <a:gd name="connsiteX27" fmla="*/ 32361199 w 36004602"/>
              <a:gd name="connsiteY27" fmla="*/ 21924802 h 38003002"/>
              <a:gd name="connsiteX28" fmla="*/ 35561599 w 36004602"/>
              <a:gd name="connsiteY28" fmla="*/ 22382002 h 38003002"/>
              <a:gd name="connsiteX29" fmla="*/ 35332999 w 36004602"/>
              <a:gd name="connsiteY29" fmla="*/ 23144002 h 38003002"/>
              <a:gd name="connsiteX30" fmla="*/ 32361199 w 36004602"/>
              <a:gd name="connsiteY30" fmla="*/ 22839202 h 38003002"/>
              <a:gd name="connsiteX31" fmla="*/ 33580399 w 36004602"/>
              <a:gd name="connsiteY31" fmla="*/ 23829802 h 38003002"/>
              <a:gd name="connsiteX32" fmla="*/ 33351799 w 36004602"/>
              <a:gd name="connsiteY32" fmla="*/ 24134602 h 38003002"/>
              <a:gd name="connsiteX33" fmla="*/ 32056399 w 36004602"/>
              <a:gd name="connsiteY33" fmla="*/ 23525002 h 38003002"/>
              <a:gd name="connsiteX34" fmla="*/ 30989599 w 36004602"/>
              <a:gd name="connsiteY34" fmla="*/ 23220202 h 38003002"/>
              <a:gd name="connsiteX35" fmla="*/ 23521999 w 36004602"/>
              <a:gd name="connsiteY35" fmla="*/ 14381002 h 38003002"/>
              <a:gd name="connsiteX36" fmla="*/ 22378999 w 36004602"/>
              <a:gd name="connsiteY36" fmla="*/ 14076202 h 38003002"/>
              <a:gd name="connsiteX37" fmla="*/ 19788199 w 36004602"/>
              <a:gd name="connsiteY37" fmla="*/ 14609602 h 38003002"/>
              <a:gd name="connsiteX38" fmla="*/ 18797599 w 36004602"/>
              <a:gd name="connsiteY38" fmla="*/ 16133602 h 38003002"/>
              <a:gd name="connsiteX39" fmla="*/ 19483399 w 36004602"/>
              <a:gd name="connsiteY39" fmla="*/ 17962402 h 38003002"/>
              <a:gd name="connsiteX40" fmla="*/ 19559599 w 36004602"/>
              <a:gd name="connsiteY40" fmla="*/ 21696202 h 38003002"/>
              <a:gd name="connsiteX41" fmla="*/ 20092999 w 36004602"/>
              <a:gd name="connsiteY41" fmla="*/ 22991602 h 38003002"/>
              <a:gd name="connsiteX42" fmla="*/ 18568999 w 36004602"/>
              <a:gd name="connsiteY42" fmla="*/ 29163802 h 38003002"/>
              <a:gd name="connsiteX43" fmla="*/ 18568999 w 36004602"/>
              <a:gd name="connsiteY43" fmla="*/ 29925802 h 38003002"/>
              <a:gd name="connsiteX44" fmla="*/ 17425999 w 36004602"/>
              <a:gd name="connsiteY44" fmla="*/ 32135602 h 38003002"/>
              <a:gd name="connsiteX45" fmla="*/ 18035599 w 36004602"/>
              <a:gd name="connsiteY45" fmla="*/ 32821402 h 38003002"/>
              <a:gd name="connsiteX46" fmla="*/ 17121199 w 36004602"/>
              <a:gd name="connsiteY46" fmla="*/ 34802602 h 38003002"/>
              <a:gd name="connsiteX47" fmla="*/ 18721399 w 36004602"/>
              <a:gd name="connsiteY47" fmla="*/ 37241002 h 38003002"/>
              <a:gd name="connsiteX48" fmla="*/ 17883199 w 36004602"/>
              <a:gd name="connsiteY48" fmla="*/ 37622002 h 38003002"/>
              <a:gd name="connsiteX49" fmla="*/ 17197399 w 36004602"/>
              <a:gd name="connsiteY49" fmla="*/ 38003002 h 38003002"/>
              <a:gd name="connsiteX50" fmla="*/ 16435399 w 36004602"/>
              <a:gd name="connsiteY50" fmla="*/ 37774402 h 38003002"/>
              <a:gd name="connsiteX51" fmla="*/ 16130599 w 36004602"/>
              <a:gd name="connsiteY51" fmla="*/ 37774402 h 38003002"/>
              <a:gd name="connsiteX52" fmla="*/ 15292399 w 36004602"/>
              <a:gd name="connsiteY52" fmla="*/ 36555202 h 38003002"/>
              <a:gd name="connsiteX53" fmla="*/ 14301799 w 36004602"/>
              <a:gd name="connsiteY53" fmla="*/ 36479002 h 38003002"/>
              <a:gd name="connsiteX54" fmla="*/ 14073199 w 36004602"/>
              <a:gd name="connsiteY54" fmla="*/ 35945602 h 38003002"/>
              <a:gd name="connsiteX55" fmla="*/ 14606599 w 36004602"/>
              <a:gd name="connsiteY55" fmla="*/ 34269202 h 38003002"/>
              <a:gd name="connsiteX56" fmla="*/ 13996999 w 36004602"/>
              <a:gd name="connsiteY56" fmla="*/ 33735802 h 38003002"/>
              <a:gd name="connsiteX57" fmla="*/ 14911399 w 36004602"/>
              <a:gd name="connsiteY57" fmla="*/ 28706602 h 38003002"/>
              <a:gd name="connsiteX58" fmla="*/ 14758999 w 36004602"/>
              <a:gd name="connsiteY58" fmla="*/ 28097002 h 38003002"/>
              <a:gd name="connsiteX59" fmla="*/ 15063799 w 36004602"/>
              <a:gd name="connsiteY59" fmla="*/ 25506202 h 38003002"/>
              <a:gd name="connsiteX60" fmla="*/ 14454199 w 36004602"/>
              <a:gd name="connsiteY60" fmla="*/ 27487402 h 38003002"/>
              <a:gd name="connsiteX61" fmla="*/ 13844599 w 36004602"/>
              <a:gd name="connsiteY61" fmla="*/ 28630402 h 38003002"/>
              <a:gd name="connsiteX62" fmla="*/ 14073199 w 36004602"/>
              <a:gd name="connsiteY62" fmla="*/ 30078202 h 38003002"/>
              <a:gd name="connsiteX63" fmla="*/ 14073199 w 36004602"/>
              <a:gd name="connsiteY63" fmla="*/ 30611602 h 38003002"/>
              <a:gd name="connsiteX64" fmla="*/ 13006399 w 36004602"/>
              <a:gd name="connsiteY64" fmla="*/ 30992602 h 38003002"/>
              <a:gd name="connsiteX65" fmla="*/ 12244399 w 36004602"/>
              <a:gd name="connsiteY65" fmla="*/ 30840202 h 38003002"/>
              <a:gd name="connsiteX66" fmla="*/ 10720399 w 36004602"/>
              <a:gd name="connsiteY66" fmla="*/ 29392402 h 38003002"/>
              <a:gd name="connsiteX67" fmla="*/ 11101399 w 36004602"/>
              <a:gd name="connsiteY67" fmla="*/ 29011402 h 38003002"/>
              <a:gd name="connsiteX68" fmla="*/ 10567999 w 36004602"/>
              <a:gd name="connsiteY68" fmla="*/ 28478002 h 38003002"/>
              <a:gd name="connsiteX69" fmla="*/ 11482399 w 36004602"/>
              <a:gd name="connsiteY69" fmla="*/ 25430002 h 38003002"/>
              <a:gd name="connsiteX70" fmla="*/ 12091999 w 36004602"/>
              <a:gd name="connsiteY70" fmla="*/ 24972802 h 38003002"/>
              <a:gd name="connsiteX71" fmla="*/ 12091999 w 36004602"/>
              <a:gd name="connsiteY71" fmla="*/ 23982202 h 38003002"/>
              <a:gd name="connsiteX72" fmla="*/ 13387399 w 36004602"/>
              <a:gd name="connsiteY72" fmla="*/ 19105402 h 38003002"/>
              <a:gd name="connsiteX73" fmla="*/ 10110799 w 36004602"/>
              <a:gd name="connsiteY73" fmla="*/ 14685802 h 38003002"/>
              <a:gd name="connsiteX74" fmla="*/ 9882199 w 36004602"/>
              <a:gd name="connsiteY74" fmla="*/ 12857002 h 38003002"/>
              <a:gd name="connsiteX75" fmla="*/ 10644199 w 36004602"/>
              <a:gd name="connsiteY75" fmla="*/ 11866402 h 38003002"/>
              <a:gd name="connsiteX76" fmla="*/ 10567999 w 36004602"/>
              <a:gd name="connsiteY76" fmla="*/ 10266202 h 38003002"/>
              <a:gd name="connsiteX77" fmla="*/ 14454199 w 36004602"/>
              <a:gd name="connsiteY77" fmla="*/ 7446802 h 38003002"/>
              <a:gd name="connsiteX78" fmla="*/ 13176097 w 36004602"/>
              <a:gd name="connsiteY78" fmla="*/ 6399220 h 38003002"/>
              <a:gd name="connsiteX79" fmla="*/ 10567999 w 36004602"/>
              <a:gd name="connsiteY79" fmla="*/ 5213316 h 38003002"/>
              <a:gd name="connsiteX80" fmla="*/ 6494803 w 36004602"/>
              <a:gd name="connsiteY80" fmla="*/ 3972663 h 38003002"/>
              <a:gd name="connsiteX81" fmla="*/ 1437657 w 36004602"/>
              <a:gd name="connsiteY81" fmla="*/ 2525901 h 38003002"/>
              <a:gd name="connsiteX82" fmla="*/ 1455270 w 36004602"/>
              <a:gd name="connsiteY82" fmla="*/ 1710403 h 38003002"/>
              <a:gd name="connsiteX83" fmla="*/ 2643199 w 36004602"/>
              <a:gd name="connsiteY83" fmla="*/ 2265202 h 38003002"/>
              <a:gd name="connsiteX84" fmla="*/ 1957399 w 36004602"/>
              <a:gd name="connsiteY84" fmla="*/ 1557352 h 38003002"/>
              <a:gd name="connsiteX85" fmla="*/ 897219 w 36004602"/>
              <a:gd name="connsiteY85" fmla="*/ 1501747 h 38003002"/>
              <a:gd name="connsiteX0" fmla="*/ 173528 w 36004602"/>
              <a:gd name="connsiteY0" fmla="*/ 1339451 h 38003002"/>
              <a:gd name="connsiteX1" fmla="*/ 762434 w 36004602"/>
              <a:gd name="connsiteY1" fmla="*/ 893449 h 38003002"/>
              <a:gd name="connsiteX2" fmla="*/ 1423999 w 36004602"/>
              <a:gd name="connsiteY2" fmla="*/ 969802 h 38003002"/>
              <a:gd name="connsiteX3" fmla="*/ 810441 w 36004602"/>
              <a:gd name="connsiteY3" fmla="*/ 556052 h 38003002"/>
              <a:gd name="connsiteX4" fmla="*/ 128599 w 36004602"/>
              <a:gd name="connsiteY4" fmla="*/ 588802 h 38003002"/>
              <a:gd name="connsiteX5" fmla="*/ 101285 w 36004602"/>
              <a:gd name="connsiteY5" fmla="*/ 175052 h 38003002"/>
              <a:gd name="connsiteX6" fmla="*/ 1195399 w 36004602"/>
              <a:gd name="connsiteY6" fmla="*/ 55402 h 38003002"/>
              <a:gd name="connsiteX7" fmla="*/ 3024199 w 36004602"/>
              <a:gd name="connsiteY7" fmla="*/ 1046002 h 38003002"/>
              <a:gd name="connsiteX8" fmla="*/ 4090999 w 36004602"/>
              <a:gd name="connsiteY8" fmla="*/ 1808002 h 38003002"/>
              <a:gd name="connsiteX9" fmla="*/ 9788701 w 36004602"/>
              <a:gd name="connsiteY9" fmla="*/ 2517488 h 38003002"/>
              <a:gd name="connsiteX10" fmla="*/ 12694591 w 36004602"/>
              <a:gd name="connsiteY10" fmla="*/ 3103402 h 38003002"/>
              <a:gd name="connsiteX11" fmla="*/ 14428251 w 36004602"/>
              <a:gd name="connsiteY11" fmla="*/ 3431888 h 38003002"/>
              <a:gd name="connsiteX12" fmla="*/ 16359199 w 36004602"/>
              <a:gd name="connsiteY12" fmla="*/ 3865402 h 38003002"/>
              <a:gd name="connsiteX13" fmla="*/ 18763003 w 36004602"/>
              <a:gd name="connsiteY13" fmla="*/ 4129531 h 38003002"/>
              <a:gd name="connsiteX14" fmla="*/ 20144894 w 36004602"/>
              <a:gd name="connsiteY14" fmla="*/ 4789411 h 38003002"/>
              <a:gd name="connsiteX15" fmla="*/ 21235999 w 36004602"/>
              <a:gd name="connsiteY15" fmla="*/ 5084602 h 38003002"/>
              <a:gd name="connsiteX16" fmla="*/ 22683799 w 36004602"/>
              <a:gd name="connsiteY16" fmla="*/ 5922802 h 38003002"/>
              <a:gd name="connsiteX17" fmla="*/ 22683799 w 36004602"/>
              <a:gd name="connsiteY17" fmla="*/ 5922802 h 38003002"/>
              <a:gd name="connsiteX18" fmla="*/ 25579399 w 36004602"/>
              <a:gd name="connsiteY18" fmla="*/ 4246402 h 38003002"/>
              <a:gd name="connsiteX19" fmla="*/ 27636799 w 36004602"/>
              <a:gd name="connsiteY19" fmla="*/ 5084602 h 38003002"/>
              <a:gd name="connsiteX20" fmla="*/ 26036599 w 36004602"/>
              <a:gd name="connsiteY20" fmla="*/ 9580402 h 38003002"/>
              <a:gd name="connsiteX21" fmla="*/ 26874799 w 36004602"/>
              <a:gd name="connsiteY21" fmla="*/ 11256802 h 38003002"/>
              <a:gd name="connsiteX22" fmla="*/ 26874799 w 36004602"/>
              <a:gd name="connsiteY22" fmla="*/ 12247402 h 38003002"/>
              <a:gd name="connsiteX23" fmla="*/ 27712999 w 36004602"/>
              <a:gd name="connsiteY23" fmla="*/ 14533402 h 38003002"/>
              <a:gd name="connsiteX24" fmla="*/ 28093999 w 36004602"/>
              <a:gd name="connsiteY24" fmla="*/ 15447802 h 38003002"/>
              <a:gd name="connsiteX25" fmla="*/ 29465599 w 36004602"/>
              <a:gd name="connsiteY25" fmla="*/ 16971802 h 38003002"/>
              <a:gd name="connsiteX26" fmla="*/ 30989599 w 36004602"/>
              <a:gd name="connsiteY26" fmla="*/ 20248402 h 38003002"/>
              <a:gd name="connsiteX27" fmla="*/ 32361199 w 36004602"/>
              <a:gd name="connsiteY27" fmla="*/ 21924802 h 38003002"/>
              <a:gd name="connsiteX28" fmla="*/ 35561599 w 36004602"/>
              <a:gd name="connsiteY28" fmla="*/ 22382002 h 38003002"/>
              <a:gd name="connsiteX29" fmla="*/ 35332999 w 36004602"/>
              <a:gd name="connsiteY29" fmla="*/ 23144002 h 38003002"/>
              <a:gd name="connsiteX30" fmla="*/ 32361199 w 36004602"/>
              <a:gd name="connsiteY30" fmla="*/ 22839202 h 38003002"/>
              <a:gd name="connsiteX31" fmla="*/ 33580399 w 36004602"/>
              <a:gd name="connsiteY31" fmla="*/ 23829802 h 38003002"/>
              <a:gd name="connsiteX32" fmla="*/ 33351799 w 36004602"/>
              <a:gd name="connsiteY32" fmla="*/ 24134602 h 38003002"/>
              <a:gd name="connsiteX33" fmla="*/ 32056399 w 36004602"/>
              <a:gd name="connsiteY33" fmla="*/ 23525002 h 38003002"/>
              <a:gd name="connsiteX34" fmla="*/ 30989599 w 36004602"/>
              <a:gd name="connsiteY34" fmla="*/ 23220202 h 38003002"/>
              <a:gd name="connsiteX35" fmla="*/ 23521999 w 36004602"/>
              <a:gd name="connsiteY35" fmla="*/ 14381002 h 38003002"/>
              <a:gd name="connsiteX36" fmla="*/ 22378999 w 36004602"/>
              <a:gd name="connsiteY36" fmla="*/ 14076202 h 38003002"/>
              <a:gd name="connsiteX37" fmla="*/ 19788199 w 36004602"/>
              <a:gd name="connsiteY37" fmla="*/ 14609602 h 38003002"/>
              <a:gd name="connsiteX38" fmla="*/ 18797599 w 36004602"/>
              <a:gd name="connsiteY38" fmla="*/ 16133602 h 38003002"/>
              <a:gd name="connsiteX39" fmla="*/ 19483399 w 36004602"/>
              <a:gd name="connsiteY39" fmla="*/ 17962402 h 38003002"/>
              <a:gd name="connsiteX40" fmla="*/ 19559599 w 36004602"/>
              <a:gd name="connsiteY40" fmla="*/ 21696202 h 38003002"/>
              <a:gd name="connsiteX41" fmla="*/ 20092999 w 36004602"/>
              <a:gd name="connsiteY41" fmla="*/ 22991602 h 38003002"/>
              <a:gd name="connsiteX42" fmla="*/ 18568999 w 36004602"/>
              <a:gd name="connsiteY42" fmla="*/ 29163802 h 38003002"/>
              <a:gd name="connsiteX43" fmla="*/ 18568999 w 36004602"/>
              <a:gd name="connsiteY43" fmla="*/ 29925802 h 38003002"/>
              <a:gd name="connsiteX44" fmla="*/ 17425999 w 36004602"/>
              <a:gd name="connsiteY44" fmla="*/ 32135602 h 38003002"/>
              <a:gd name="connsiteX45" fmla="*/ 18035599 w 36004602"/>
              <a:gd name="connsiteY45" fmla="*/ 32821402 h 38003002"/>
              <a:gd name="connsiteX46" fmla="*/ 17121199 w 36004602"/>
              <a:gd name="connsiteY46" fmla="*/ 34802602 h 38003002"/>
              <a:gd name="connsiteX47" fmla="*/ 18721399 w 36004602"/>
              <a:gd name="connsiteY47" fmla="*/ 37241002 h 38003002"/>
              <a:gd name="connsiteX48" fmla="*/ 17883199 w 36004602"/>
              <a:gd name="connsiteY48" fmla="*/ 37622002 h 38003002"/>
              <a:gd name="connsiteX49" fmla="*/ 17197399 w 36004602"/>
              <a:gd name="connsiteY49" fmla="*/ 38003002 h 38003002"/>
              <a:gd name="connsiteX50" fmla="*/ 16435399 w 36004602"/>
              <a:gd name="connsiteY50" fmla="*/ 37774402 h 38003002"/>
              <a:gd name="connsiteX51" fmla="*/ 16130599 w 36004602"/>
              <a:gd name="connsiteY51" fmla="*/ 37774402 h 38003002"/>
              <a:gd name="connsiteX52" fmla="*/ 15292399 w 36004602"/>
              <a:gd name="connsiteY52" fmla="*/ 36555202 h 38003002"/>
              <a:gd name="connsiteX53" fmla="*/ 14301799 w 36004602"/>
              <a:gd name="connsiteY53" fmla="*/ 36479002 h 38003002"/>
              <a:gd name="connsiteX54" fmla="*/ 14073199 w 36004602"/>
              <a:gd name="connsiteY54" fmla="*/ 35945602 h 38003002"/>
              <a:gd name="connsiteX55" fmla="*/ 14606599 w 36004602"/>
              <a:gd name="connsiteY55" fmla="*/ 34269202 h 38003002"/>
              <a:gd name="connsiteX56" fmla="*/ 13996999 w 36004602"/>
              <a:gd name="connsiteY56" fmla="*/ 33735802 h 38003002"/>
              <a:gd name="connsiteX57" fmla="*/ 14911399 w 36004602"/>
              <a:gd name="connsiteY57" fmla="*/ 28706602 h 38003002"/>
              <a:gd name="connsiteX58" fmla="*/ 14758999 w 36004602"/>
              <a:gd name="connsiteY58" fmla="*/ 28097002 h 38003002"/>
              <a:gd name="connsiteX59" fmla="*/ 15063799 w 36004602"/>
              <a:gd name="connsiteY59" fmla="*/ 25506202 h 38003002"/>
              <a:gd name="connsiteX60" fmla="*/ 14454199 w 36004602"/>
              <a:gd name="connsiteY60" fmla="*/ 27487402 h 38003002"/>
              <a:gd name="connsiteX61" fmla="*/ 13844599 w 36004602"/>
              <a:gd name="connsiteY61" fmla="*/ 28630402 h 38003002"/>
              <a:gd name="connsiteX62" fmla="*/ 14073199 w 36004602"/>
              <a:gd name="connsiteY62" fmla="*/ 30078202 h 38003002"/>
              <a:gd name="connsiteX63" fmla="*/ 14073199 w 36004602"/>
              <a:gd name="connsiteY63" fmla="*/ 30611602 h 38003002"/>
              <a:gd name="connsiteX64" fmla="*/ 13006399 w 36004602"/>
              <a:gd name="connsiteY64" fmla="*/ 30992602 h 38003002"/>
              <a:gd name="connsiteX65" fmla="*/ 12244399 w 36004602"/>
              <a:gd name="connsiteY65" fmla="*/ 30840202 h 38003002"/>
              <a:gd name="connsiteX66" fmla="*/ 10720399 w 36004602"/>
              <a:gd name="connsiteY66" fmla="*/ 29392402 h 38003002"/>
              <a:gd name="connsiteX67" fmla="*/ 11101399 w 36004602"/>
              <a:gd name="connsiteY67" fmla="*/ 29011402 h 38003002"/>
              <a:gd name="connsiteX68" fmla="*/ 10567999 w 36004602"/>
              <a:gd name="connsiteY68" fmla="*/ 28478002 h 38003002"/>
              <a:gd name="connsiteX69" fmla="*/ 11482399 w 36004602"/>
              <a:gd name="connsiteY69" fmla="*/ 25430002 h 38003002"/>
              <a:gd name="connsiteX70" fmla="*/ 12091999 w 36004602"/>
              <a:gd name="connsiteY70" fmla="*/ 24972802 h 38003002"/>
              <a:gd name="connsiteX71" fmla="*/ 12091999 w 36004602"/>
              <a:gd name="connsiteY71" fmla="*/ 23982202 h 38003002"/>
              <a:gd name="connsiteX72" fmla="*/ 13387399 w 36004602"/>
              <a:gd name="connsiteY72" fmla="*/ 19105402 h 38003002"/>
              <a:gd name="connsiteX73" fmla="*/ 10110799 w 36004602"/>
              <a:gd name="connsiteY73" fmla="*/ 14685802 h 38003002"/>
              <a:gd name="connsiteX74" fmla="*/ 9882199 w 36004602"/>
              <a:gd name="connsiteY74" fmla="*/ 12857002 h 38003002"/>
              <a:gd name="connsiteX75" fmla="*/ 10644199 w 36004602"/>
              <a:gd name="connsiteY75" fmla="*/ 11866402 h 38003002"/>
              <a:gd name="connsiteX76" fmla="*/ 10567999 w 36004602"/>
              <a:gd name="connsiteY76" fmla="*/ 10266202 h 38003002"/>
              <a:gd name="connsiteX77" fmla="*/ 14454199 w 36004602"/>
              <a:gd name="connsiteY77" fmla="*/ 7446802 h 38003002"/>
              <a:gd name="connsiteX78" fmla="*/ 13176097 w 36004602"/>
              <a:gd name="connsiteY78" fmla="*/ 6399220 h 38003002"/>
              <a:gd name="connsiteX79" fmla="*/ 10567999 w 36004602"/>
              <a:gd name="connsiteY79" fmla="*/ 5213316 h 38003002"/>
              <a:gd name="connsiteX80" fmla="*/ 6494803 w 36004602"/>
              <a:gd name="connsiteY80" fmla="*/ 3972663 h 38003002"/>
              <a:gd name="connsiteX81" fmla="*/ 1437657 w 36004602"/>
              <a:gd name="connsiteY81" fmla="*/ 2525901 h 38003002"/>
              <a:gd name="connsiteX82" fmla="*/ 1455270 w 36004602"/>
              <a:gd name="connsiteY82" fmla="*/ 1710403 h 38003002"/>
              <a:gd name="connsiteX83" fmla="*/ 2643199 w 36004602"/>
              <a:gd name="connsiteY83" fmla="*/ 2265202 h 38003002"/>
              <a:gd name="connsiteX84" fmla="*/ 1957399 w 36004602"/>
              <a:gd name="connsiteY84" fmla="*/ 1557352 h 38003002"/>
              <a:gd name="connsiteX85" fmla="*/ 897219 w 36004602"/>
              <a:gd name="connsiteY85" fmla="*/ 1501747 h 38003002"/>
              <a:gd name="connsiteX0" fmla="*/ 173528 w 36004602"/>
              <a:gd name="connsiteY0" fmla="*/ 1339451 h 38003002"/>
              <a:gd name="connsiteX1" fmla="*/ 762434 w 36004602"/>
              <a:gd name="connsiteY1" fmla="*/ 893449 h 38003002"/>
              <a:gd name="connsiteX2" fmla="*/ 1423999 w 36004602"/>
              <a:gd name="connsiteY2" fmla="*/ 969802 h 38003002"/>
              <a:gd name="connsiteX3" fmla="*/ 810441 w 36004602"/>
              <a:gd name="connsiteY3" fmla="*/ 556052 h 38003002"/>
              <a:gd name="connsiteX4" fmla="*/ 128599 w 36004602"/>
              <a:gd name="connsiteY4" fmla="*/ 588802 h 38003002"/>
              <a:gd name="connsiteX5" fmla="*/ 101285 w 36004602"/>
              <a:gd name="connsiteY5" fmla="*/ 175052 h 38003002"/>
              <a:gd name="connsiteX6" fmla="*/ 1195399 w 36004602"/>
              <a:gd name="connsiteY6" fmla="*/ 55402 h 38003002"/>
              <a:gd name="connsiteX7" fmla="*/ 3024199 w 36004602"/>
              <a:gd name="connsiteY7" fmla="*/ 1046002 h 38003002"/>
              <a:gd name="connsiteX8" fmla="*/ 4090999 w 36004602"/>
              <a:gd name="connsiteY8" fmla="*/ 1808002 h 38003002"/>
              <a:gd name="connsiteX9" fmla="*/ 9788701 w 36004602"/>
              <a:gd name="connsiteY9" fmla="*/ 2517488 h 38003002"/>
              <a:gd name="connsiteX10" fmla="*/ 12694591 w 36004602"/>
              <a:gd name="connsiteY10" fmla="*/ 3103402 h 38003002"/>
              <a:gd name="connsiteX11" fmla="*/ 14428251 w 36004602"/>
              <a:gd name="connsiteY11" fmla="*/ 3431888 h 38003002"/>
              <a:gd name="connsiteX12" fmla="*/ 16359199 w 36004602"/>
              <a:gd name="connsiteY12" fmla="*/ 3865402 h 38003002"/>
              <a:gd name="connsiteX13" fmla="*/ 18763003 w 36004602"/>
              <a:gd name="connsiteY13" fmla="*/ 4129531 h 38003002"/>
              <a:gd name="connsiteX14" fmla="*/ 20144894 w 36004602"/>
              <a:gd name="connsiteY14" fmla="*/ 4789411 h 38003002"/>
              <a:gd name="connsiteX15" fmla="*/ 21235999 w 36004602"/>
              <a:gd name="connsiteY15" fmla="*/ 5084602 h 38003002"/>
              <a:gd name="connsiteX16" fmla="*/ 22683799 w 36004602"/>
              <a:gd name="connsiteY16" fmla="*/ 5922802 h 38003002"/>
              <a:gd name="connsiteX17" fmla="*/ 22683799 w 36004602"/>
              <a:gd name="connsiteY17" fmla="*/ 5922802 h 38003002"/>
              <a:gd name="connsiteX18" fmla="*/ 25579399 w 36004602"/>
              <a:gd name="connsiteY18" fmla="*/ 4246402 h 38003002"/>
              <a:gd name="connsiteX19" fmla="*/ 27636799 w 36004602"/>
              <a:gd name="connsiteY19" fmla="*/ 5084602 h 38003002"/>
              <a:gd name="connsiteX20" fmla="*/ 26036599 w 36004602"/>
              <a:gd name="connsiteY20" fmla="*/ 9580402 h 38003002"/>
              <a:gd name="connsiteX21" fmla="*/ 26874799 w 36004602"/>
              <a:gd name="connsiteY21" fmla="*/ 11256802 h 38003002"/>
              <a:gd name="connsiteX22" fmla="*/ 26874799 w 36004602"/>
              <a:gd name="connsiteY22" fmla="*/ 12247402 h 38003002"/>
              <a:gd name="connsiteX23" fmla="*/ 27712999 w 36004602"/>
              <a:gd name="connsiteY23" fmla="*/ 14533402 h 38003002"/>
              <a:gd name="connsiteX24" fmla="*/ 28093999 w 36004602"/>
              <a:gd name="connsiteY24" fmla="*/ 15447802 h 38003002"/>
              <a:gd name="connsiteX25" fmla="*/ 29465599 w 36004602"/>
              <a:gd name="connsiteY25" fmla="*/ 16971802 h 38003002"/>
              <a:gd name="connsiteX26" fmla="*/ 30989599 w 36004602"/>
              <a:gd name="connsiteY26" fmla="*/ 20248402 h 38003002"/>
              <a:gd name="connsiteX27" fmla="*/ 32361199 w 36004602"/>
              <a:gd name="connsiteY27" fmla="*/ 21924802 h 38003002"/>
              <a:gd name="connsiteX28" fmla="*/ 35561599 w 36004602"/>
              <a:gd name="connsiteY28" fmla="*/ 22382002 h 38003002"/>
              <a:gd name="connsiteX29" fmla="*/ 35332999 w 36004602"/>
              <a:gd name="connsiteY29" fmla="*/ 23144002 h 38003002"/>
              <a:gd name="connsiteX30" fmla="*/ 32361199 w 36004602"/>
              <a:gd name="connsiteY30" fmla="*/ 22839202 h 38003002"/>
              <a:gd name="connsiteX31" fmla="*/ 33580399 w 36004602"/>
              <a:gd name="connsiteY31" fmla="*/ 23829802 h 38003002"/>
              <a:gd name="connsiteX32" fmla="*/ 33351799 w 36004602"/>
              <a:gd name="connsiteY32" fmla="*/ 24134602 h 38003002"/>
              <a:gd name="connsiteX33" fmla="*/ 32056399 w 36004602"/>
              <a:gd name="connsiteY33" fmla="*/ 23525002 h 38003002"/>
              <a:gd name="connsiteX34" fmla="*/ 30989599 w 36004602"/>
              <a:gd name="connsiteY34" fmla="*/ 23220202 h 38003002"/>
              <a:gd name="connsiteX35" fmla="*/ 23521999 w 36004602"/>
              <a:gd name="connsiteY35" fmla="*/ 14381002 h 38003002"/>
              <a:gd name="connsiteX36" fmla="*/ 22378999 w 36004602"/>
              <a:gd name="connsiteY36" fmla="*/ 14076202 h 38003002"/>
              <a:gd name="connsiteX37" fmla="*/ 19788199 w 36004602"/>
              <a:gd name="connsiteY37" fmla="*/ 14609602 h 38003002"/>
              <a:gd name="connsiteX38" fmla="*/ 18797599 w 36004602"/>
              <a:gd name="connsiteY38" fmla="*/ 16133602 h 38003002"/>
              <a:gd name="connsiteX39" fmla="*/ 19483399 w 36004602"/>
              <a:gd name="connsiteY39" fmla="*/ 17962402 h 38003002"/>
              <a:gd name="connsiteX40" fmla="*/ 19559599 w 36004602"/>
              <a:gd name="connsiteY40" fmla="*/ 21696202 h 38003002"/>
              <a:gd name="connsiteX41" fmla="*/ 20092999 w 36004602"/>
              <a:gd name="connsiteY41" fmla="*/ 22991602 h 38003002"/>
              <a:gd name="connsiteX42" fmla="*/ 18568999 w 36004602"/>
              <a:gd name="connsiteY42" fmla="*/ 29163802 h 38003002"/>
              <a:gd name="connsiteX43" fmla="*/ 18568999 w 36004602"/>
              <a:gd name="connsiteY43" fmla="*/ 29925802 h 38003002"/>
              <a:gd name="connsiteX44" fmla="*/ 17425999 w 36004602"/>
              <a:gd name="connsiteY44" fmla="*/ 32135602 h 38003002"/>
              <a:gd name="connsiteX45" fmla="*/ 18035599 w 36004602"/>
              <a:gd name="connsiteY45" fmla="*/ 32821402 h 38003002"/>
              <a:gd name="connsiteX46" fmla="*/ 17121199 w 36004602"/>
              <a:gd name="connsiteY46" fmla="*/ 34802602 h 38003002"/>
              <a:gd name="connsiteX47" fmla="*/ 18721399 w 36004602"/>
              <a:gd name="connsiteY47" fmla="*/ 37241002 h 38003002"/>
              <a:gd name="connsiteX48" fmla="*/ 17883199 w 36004602"/>
              <a:gd name="connsiteY48" fmla="*/ 37622002 h 38003002"/>
              <a:gd name="connsiteX49" fmla="*/ 17197399 w 36004602"/>
              <a:gd name="connsiteY49" fmla="*/ 38003002 h 38003002"/>
              <a:gd name="connsiteX50" fmla="*/ 16435399 w 36004602"/>
              <a:gd name="connsiteY50" fmla="*/ 37774402 h 38003002"/>
              <a:gd name="connsiteX51" fmla="*/ 16130599 w 36004602"/>
              <a:gd name="connsiteY51" fmla="*/ 37774402 h 38003002"/>
              <a:gd name="connsiteX52" fmla="*/ 15292399 w 36004602"/>
              <a:gd name="connsiteY52" fmla="*/ 36555202 h 38003002"/>
              <a:gd name="connsiteX53" fmla="*/ 14301799 w 36004602"/>
              <a:gd name="connsiteY53" fmla="*/ 36479002 h 38003002"/>
              <a:gd name="connsiteX54" fmla="*/ 14073199 w 36004602"/>
              <a:gd name="connsiteY54" fmla="*/ 35945602 h 38003002"/>
              <a:gd name="connsiteX55" fmla="*/ 14606599 w 36004602"/>
              <a:gd name="connsiteY55" fmla="*/ 34269202 h 38003002"/>
              <a:gd name="connsiteX56" fmla="*/ 13996999 w 36004602"/>
              <a:gd name="connsiteY56" fmla="*/ 33735802 h 38003002"/>
              <a:gd name="connsiteX57" fmla="*/ 14911399 w 36004602"/>
              <a:gd name="connsiteY57" fmla="*/ 28706602 h 38003002"/>
              <a:gd name="connsiteX58" fmla="*/ 14758999 w 36004602"/>
              <a:gd name="connsiteY58" fmla="*/ 28097002 h 38003002"/>
              <a:gd name="connsiteX59" fmla="*/ 15063799 w 36004602"/>
              <a:gd name="connsiteY59" fmla="*/ 25506202 h 38003002"/>
              <a:gd name="connsiteX60" fmla="*/ 14454199 w 36004602"/>
              <a:gd name="connsiteY60" fmla="*/ 27487402 h 38003002"/>
              <a:gd name="connsiteX61" fmla="*/ 13844599 w 36004602"/>
              <a:gd name="connsiteY61" fmla="*/ 28630402 h 38003002"/>
              <a:gd name="connsiteX62" fmla="*/ 14073199 w 36004602"/>
              <a:gd name="connsiteY62" fmla="*/ 30078202 h 38003002"/>
              <a:gd name="connsiteX63" fmla="*/ 14073199 w 36004602"/>
              <a:gd name="connsiteY63" fmla="*/ 30611602 h 38003002"/>
              <a:gd name="connsiteX64" fmla="*/ 13006399 w 36004602"/>
              <a:gd name="connsiteY64" fmla="*/ 30992602 h 38003002"/>
              <a:gd name="connsiteX65" fmla="*/ 12244399 w 36004602"/>
              <a:gd name="connsiteY65" fmla="*/ 30840202 h 38003002"/>
              <a:gd name="connsiteX66" fmla="*/ 10720399 w 36004602"/>
              <a:gd name="connsiteY66" fmla="*/ 29392402 h 38003002"/>
              <a:gd name="connsiteX67" fmla="*/ 11101399 w 36004602"/>
              <a:gd name="connsiteY67" fmla="*/ 29011402 h 38003002"/>
              <a:gd name="connsiteX68" fmla="*/ 10567999 w 36004602"/>
              <a:gd name="connsiteY68" fmla="*/ 28478002 h 38003002"/>
              <a:gd name="connsiteX69" fmla="*/ 11482399 w 36004602"/>
              <a:gd name="connsiteY69" fmla="*/ 25430002 h 38003002"/>
              <a:gd name="connsiteX70" fmla="*/ 12091999 w 36004602"/>
              <a:gd name="connsiteY70" fmla="*/ 24972802 h 38003002"/>
              <a:gd name="connsiteX71" fmla="*/ 12091999 w 36004602"/>
              <a:gd name="connsiteY71" fmla="*/ 23982202 h 38003002"/>
              <a:gd name="connsiteX72" fmla="*/ 13387399 w 36004602"/>
              <a:gd name="connsiteY72" fmla="*/ 19105402 h 38003002"/>
              <a:gd name="connsiteX73" fmla="*/ 10110799 w 36004602"/>
              <a:gd name="connsiteY73" fmla="*/ 14685802 h 38003002"/>
              <a:gd name="connsiteX74" fmla="*/ 9882199 w 36004602"/>
              <a:gd name="connsiteY74" fmla="*/ 12857002 h 38003002"/>
              <a:gd name="connsiteX75" fmla="*/ 10644199 w 36004602"/>
              <a:gd name="connsiteY75" fmla="*/ 11866402 h 38003002"/>
              <a:gd name="connsiteX76" fmla="*/ 10567999 w 36004602"/>
              <a:gd name="connsiteY76" fmla="*/ 10266202 h 38003002"/>
              <a:gd name="connsiteX77" fmla="*/ 14454199 w 36004602"/>
              <a:gd name="connsiteY77" fmla="*/ 7446802 h 38003002"/>
              <a:gd name="connsiteX78" fmla="*/ 13176097 w 36004602"/>
              <a:gd name="connsiteY78" fmla="*/ 6399220 h 38003002"/>
              <a:gd name="connsiteX79" fmla="*/ 10567999 w 36004602"/>
              <a:gd name="connsiteY79" fmla="*/ 5213316 h 38003002"/>
              <a:gd name="connsiteX80" fmla="*/ 6494803 w 36004602"/>
              <a:gd name="connsiteY80" fmla="*/ 3972663 h 38003002"/>
              <a:gd name="connsiteX81" fmla="*/ 1437657 w 36004602"/>
              <a:gd name="connsiteY81" fmla="*/ 2525901 h 38003002"/>
              <a:gd name="connsiteX82" fmla="*/ 1455270 w 36004602"/>
              <a:gd name="connsiteY82" fmla="*/ 1710403 h 38003002"/>
              <a:gd name="connsiteX83" fmla="*/ 2643199 w 36004602"/>
              <a:gd name="connsiteY83" fmla="*/ 2265202 h 38003002"/>
              <a:gd name="connsiteX84" fmla="*/ 1957399 w 36004602"/>
              <a:gd name="connsiteY84" fmla="*/ 1557352 h 38003002"/>
              <a:gd name="connsiteX85" fmla="*/ 897219 w 36004602"/>
              <a:gd name="connsiteY85" fmla="*/ 1501747 h 38003002"/>
              <a:gd name="connsiteX0" fmla="*/ 173528 w 36004602"/>
              <a:gd name="connsiteY0" fmla="*/ 1339451 h 38003002"/>
              <a:gd name="connsiteX1" fmla="*/ 762434 w 36004602"/>
              <a:gd name="connsiteY1" fmla="*/ 893449 h 38003002"/>
              <a:gd name="connsiteX2" fmla="*/ 1423999 w 36004602"/>
              <a:gd name="connsiteY2" fmla="*/ 969802 h 38003002"/>
              <a:gd name="connsiteX3" fmla="*/ 810441 w 36004602"/>
              <a:gd name="connsiteY3" fmla="*/ 556052 h 38003002"/>
              <a:gd name="connsiteX4" fmla="*/ 128599 w 36004602"/>
              <a:gd name="connsiteY4" fmla="*/ 588802 h 38003002"/>
              <a:gd name="connsiteX5" fmla="*/ 101285 w 36004602"/>
              <a:gd name="connsiteY5" fmla="*/ 175052 h 38003002"/>
              <a:gd name="connsiteX6" fmla="*/ 1195399 w 36004602"/>
              <a:gd name="connsiteY6" fmla="*/ 55402 h 38003002"/>
              <a:gd name="connsiteX7" fmla="*/ 3024199 w 36004602"/>
              <a:gd name="connsiteY7" fmla="*/ 1046002 h 38003002"/>
              <a:gd name="connsiteX8" fmla="*/ 4090999 w 36004602"/>
              <a:gd name="connsiteY8" fmla="*/ 1808002 h 38003002"/>
              <a:gd name="connsiteX9" fmla="*/ 9788701 w 36004602"/>
              <a:gd name="connsiteY9" fmla="*/ 2517488 h 38003002"/>
              <a:gd name="connsiteX10" fmla="*/ 12694591 w 36004602"/>
              <a:gd name="connsiteY10" fmla="*/ 3103402 h 38003002"/>
              <a:gd name="connsiteX11" fmla="*/ 14428251 w 36004602"/>
              <a:gd name="connsiteY11" fmla="*/ 3431888 h 38003002"/>
              <a:gd name="connsiteX12" fmla="*/ 16359199 w 36004602"/>
              <a:gd name="connsiteY12" fmla="*/ 3865402 h 38003002"/>
              <a:gd name="connsiteX13" fmla="*/ 18763003 w 36004602"/>
              <a:gd name="connsiteY13" fmla="*/ 4129531 h 38003002"/>
              <a:gd name="connsiteX14" fmla="*/ 20144894 w 36004602"/>
              <a:gd name="connsiteY14" fmla="*/ 4789411 h 38003002"/>
              <a:gd name="connsiteX15" fmla="*/ 21235999 w 36004602"/>
              <a:gd name="connsiteY15" fmla="*/ 5084602 h 38003002"/>
              <a:gd name="connsiteX16" fmla="*/ 22683799 w 36004602"/>
              <a:gd name="connsiteY16" fmla="*/ 5922802 h 38003002"/>
              <a:gd name="connsiteX17" fmla="*/ 22683799 w 36004602"/>
              <a:gd name="connsiteY17" fmla="*/ 5922802 h 38003002"/>
              <a:gd name="connsiteX18" fmla="*/ 25579399 w 36004602"/>
              <a:gd name="connsiteY18" fmla="*/ 4246402 h 38003002"/>
              <a:gd name="connsiteX19" fmla="*/ 27636799 w 36004602"/>
              <a:gd name="connsiteY19" fmla="*/ 5084602 h 38003002"/>
              <a:gd name="connsiteX20" fmla="*/ 26036599 w 36004602"/>
              <a:gd name="connsiteY20" fmla="*/ 9580402 h 38003002"/>
              <a:gd name="connsiteX21" fmla="*/ 26874799 w 36004602"/>
              <a:gd name="connsiteY21" fmla="*/ 11256802 h 38003002"/>
              <a:gd name="connsiteX22" fmla="*/ 26874799 w 36004602"/>
              <a:gd name="connsiteY22" fmla="*/ 12247402 h 38003002"/>
              <a:gd name="connsiteX23" fmla="*/ 27712999 w 36004602"/>
              <a:gd name="connsiteY23" fmla="*/ 14533402 h 38003002"/>
              <a:gd name="connsiteX24" fmla="*/ 28093999 w 36004602"/>
              <a:gd name="connsiteY24" fmla="*/ 15447802 h 38003002"/>
              <a:gd name="connsiteX25" fmla="*/ 29465599 w 36004602"/>
              <a:gd name="connsiteY25" fmla="*/ 16971802 h 38003002"/>
              <a:gd name="connsiteX26" fmla="*/ 30989599 w 36004602"/>
              <a:gd name="connsiteY26" fmla="*/ 20248402 h 38003002"/>
              <a:gd name="connsiteX27" fmla="*/ 32361199 w 36004602"/>
              <a:gd name="connsiteY27" fmla="*/ 21924802 h 38003002"/>
              <a:gd name="connsiteX28" fmla="*/ 35561599 w 36004602"/>
              <a:gd name="connsiteY28" fmla="*/ 22382002 h 38003002"/>
              <a:gd name="connsiteX29" fmla="*/ 35332999 w 36004602"/>
              <a:gd name="connsiteY29" fmla="*/ 23144002 h 38003002"/>
              <a:gd name="connsiteX30" fmla="*/ 32361199 w 36004602"/>
              <a:gd name="connsiteY30" fmla="*/ 22839202 h 38003002"/>
              <a:gd name="connsiteX31" fmla="*/ 33580399 w 36004602"/>
              <a:gd name="connsiteY31" fmla="*/ 23829802 h 38003002"/>
              <a:gd name="connsiteX32" fmla="*/ 33351799 w 36004602"/>
              <a:gd name="connsiteY32" fmla="*/ 24134602 h 38003002"/>
              <a:gd name="connsiteX33" fmla="*/ 32056399 w 36004602"/>
              <a:gd name="connsiteY33" fmla="*/ 23525002 h 38003002"/>
              <a:gd name="connsiteX34" fmla="*/ 30989599 w 36004602"/>
              <a:gd name="connsiteY34" fmla="*/ 23220202 h 38003002"/>
              <a:gd name="connsiteX35" fmla="*/ 23521999 w 36004602"/>
              <a:gd name="connsiteY35" fmla="*/ 14381002 h 38003002"/>
              <a:gd name="connsiteX36" fmla="*/ 22378999 w 36004602"/>
              <a:gd name="connsiteY36" fmla="*/ 14076202 h 38003002"/>
              <a:gd name="connsiteX37" fmla="*/ 19788199 w 36004602"/>
              <a:gd name="connsiteY37" fmla="*/ 14609602 h 38003002"/>
              <a:gd name="connsiteX38" fmla="*/ 18797599 w 36004602"/>
              <a:gd name="connsiteY38" fmla="*/ 16133602 h 38003002"/>
              <a:gd name="connsiteX39" fmla="*/ 19483399 w 36004602"/>
              <a:gd name="connsiteY39" fmla="*/ 17962402 h 38003002"/>
              <a:gd name="connsiteX40" fmla="*/ 19559599 w 36004602"/>
              <a:gd name="connsiteY40" fmla="*/ 21696202 h 38003002"/>
              <a:gd name="connsiteX41" fmla="*/ 20092999 w 36004602"/>
              <a:gd name="connsiteY41" fmla="*/ 22991602 h 38003002"/>
              <a:gd name="connsiteX42" fmla="*/ 18568999 w 36004602"/>
              <a:gd name="connsiteY42" fmla="*/ 29163802 h 38003002"/>
              <a:gd name="connsiteX43" fmla="*/ 18568999 w 36004602"/>
              <a:gd name="connsiteY43" fmla="*/ 29925802 h 38003002"/>
              <a:gd name="connsiteX44" fmla="*/ 17425999 w 36004602"/>
              <a:gd name="connsiteY44" fmla="*/ 32135602 h 38003002"/>
              <a:gd name="connsiteX45" fmla="*/ 18035599 w 36004602"/>
              <a:gd name="connsiteY45" fmla="*/ 32821402 h 38003002"/>
              <a:gd name="connsiteX46" fmla="*/ 17121199 w 36004602"/>
              <a:gd name="connsiteY46" fmla="*/ 34802602 h 38003002"/>
              <a:gd name="connsiteX47" fmla="*/ 18721399 w 36004602"/>
              <a:gd name="connsiteY47" fmla="*/ 37241002 h 38003002"/>
              <a:gd name="connsiteX48" fmla="*/ 17883199 w 36004602"/>
              <a:gd name="connsiteY48" fmla="*/ 37622002 h 38003002"/>
              <a:gd name="connsiteX49" fmla="*/ 17197399 w 36004602"/>
              <a:gd name="connsiteY49" fmla="*/ 38003002 h 38003002"/>
              <a:gd name="connsiteX50" fmla="*/ 16435399 w 36004602"/>
              <a:gd name="connsiteY50" fmla="*/ 37774402 h 38003002"/>
              <a:gd name="connsiteX51" fmla="*/ 16130599 w 36004602"/>
              <a:gd name="connsiteY51" fmla="*/ 37774402 h 38003002"/>
              <a:gd name="connsiteX52" fmla="*/ 15292399 w 36004602"/>
              <a:gd name="connsiteY52" fmla="*/ 36555202 h 38003002"/>
              <a:gd name="connsiteX53" fmla="*/ 14301799 w 36004602"/>
              <a:gd name="connsiteY53" fmla="*/ 36479002 h 38003002"/>
              <a:gd name="connsiteX54" fmla="*/ 14073199 w 36004602"/>
              <a:gd name="connsiteY54" fmla="*/ 35945602 h 38003002"/>
              <a:gd name="connsiteX55" fmla="*/ 14606599 w 36004602"/>
              <a:gd name="connsiteY55" fmla="*/ 34269202 h 38003002"/>
              <a:gd name="connsiteX56" fmla="*/ 13996999 w 36004602"/>
              <a:gd name="connsiteY56" fmla="*/ 33735802 h 38003002"/>
              <a:gd name="connsiteX57" fmla="*/ 14911399 w 36004602"/>
              <a:gd name="connsiteY57" fmla="*/ 28706602 h 38003002"/>
              <a:gd name="connsiteX58" fmla="*/ 14758999 w 36004602"/>
              <a:gd name="connsiteY58" fmla="*/ 28097002 h 38003002"/>
              <a:gd name="connsiteX59" fmla="*/ 15063799 w 36004602"/>
              <a:gd name="connsiteY59" fmla="*/ 25506202 h 38003002"/>
              <a:gd name="connsiteX60" fmla="*/ 14454199 w 36004602"/>
              <a:gd name="connsiteY60" fmla="*/ 27487402 h 38003002"/>
              <a:gd name="connsiteX61" fmla="*/ 13844599 w 36004602"/>
              <a:gd name="connsiteY61" fmla="*/ 28630402 h 38003002"/>
              <a:gd name="connsiteX62" fmla="*/ 14073199 w 36004602"/>
              <a:gd name="connsiteY62" fmla="*/ 30078202 h 38003002"/>
              <a:gd name="connsiteX63" fmla="*/ 14073199 w 36004602"/>
              <a:gd name="connsiteY63" fmla="*/ 30611602 h 38003002"/>
              <a:gd name="connsiteX64" fmla="*/ 13006399 w 36004602"/>
              <a:gd name="connsiteY64" fmla="*/ 30992602 h 38003002"/>
              <a:gd name="connsiteX65" fmla="*/ 12244399 w 36004602"/>
              <a:gd name="connsiteY65" fmla="*/ 30840202 h 38003002"/>
              <a:gd name="connsiteX66" fmla="*/ 10720399 w 36004602"/>
              <a:gd name="connsiteY66" fmla="*/ 29392402 h 38003002"/>
              <a:gd name="connsiteX67" fmla="*/ 11101399 w 36004602"/>
              <a:gd name="connsiteY67" fmla="*/ 29011402 h 38003002"/>
              <a:gd name="connsiteX68" fmla="*/ 10567999 w 36004602"/>
              <a:gd name="connsiteY68" fmla="*/ 28478002 h 38003002"/>
              <a:gd name="connsiteX69" fmla="*/ 11482399 w 36004602"/>
              <a:gd name="connsiteY69" fmla="*/ 25430002 h 38003002"/>
              <a:gd name="connsiteX70" fmla="*/ 12091999 w 36004602"/>
              <a:gd name="connsiteY70" fmla="*/ 24972802 h 38003002"/>
              <a:gd name="connsiteX71" fmla="*/ 12091999 w 36004602"/>
              <a:gd name="connsiteY71" fmla="*/ 23982202 h 38003002"/>
              <a:gd name="connsiteX72" fmla="*/ 13387399 w 36004602"/>
              <a:gd name="connsiteY72" fmla="*/ 19105402 h 38003002"/>
              <a:gd name="connsiteX73" fmla="*/ 10110799 w 36004602"/>
              <a:gd name="connsiteY73" fmla="*/ 14685802 h 38003002"/>
              <a:gd name="connsiteX74" fmla="*/ 9882199 w 36004602"/>
              <a:gd name="connsiteY74" fmla="*/ 12857002 h 38003002"/>
              <a:gd name="connsiteX75" fmla="*/ 10644199 w 36004602"/>
              <a:gd name="connsiteY75" fmla="*/ 11866402 h 38003002"/>
              <a:gd name="connsiteX76" fmla="*/ 10567999 w 36004602"/>
              <a:gd name="connsiteY76" fmla="*/ 10266202 h 38003002"/>
              <a:gd name="connsiteX77" fmla="*/ 14454199 w 36004602"/>
              <a:gd name="connsiteY77" fmla="*/ 7446802 h 38003002"/>
              <a:gd name="connsiteX78" fmla="*/ 13176097 w 36004602"/>
              <a:gd name="connsiteY78" fmla="*/ 6399220 h 38003002"/>
              <a:gd name="connsiteX79" fmla="*/ 10567999 w 36004602"/>
              <a:gd name="connsiteY79" fmla="*/ 5213316 h 38003002"/>
              <a:gd name="connsiteX80" fmla="*/ 6494803 w 36004602"/>
              <a:gd name="connsiteY80" fmla="*/ 3972663 h 38003002"/>
              <a:gd name="connsiteX81" fmla="*/ 1437657 w 36004602"/>
              <a:gd name="connsiteY81" fmla="*/ 2525901 h 38003002"/>
              <a:gd name="connsiteX82" fmla="*/ 1455270 w 36004602"/>
              <a:gd name="connsiteY82" fmla="*/ 1710403 h 38003002"/>
              <a:gd name="connsiteX83" fmla="*/ 2643199 w 36004602"/>
              <a:gd name="connsiteY83" fmla="*/ 2265202 h 38003002"/>
              <a:gd name="connsiteX84" fmla="*/ 1957399 w 36004602"/>
              <a:gd name="connsiteY84" fmla="*/ 1557352 h 38003002"/>
              <a:gd name="connsiteX85" fmla="*/ 897219 w 36004602"/>
              <a:gd name="connsiteY85" fmla="*/ 1501747 h 38003002"/>
              <a:gd name="connsiteX0" fmla="*/ 173528 w 36004602"/>
              <a:gd name="connsiteY0" fmla="*/ 1339451 h 38003002"/>
              <a:gd name="connsiteX1" fmla="*/ 762434 w 36004602"/>
              <a:gd name="connsiteY1" fmla="*/ 893449 h 38003002"/>
              <a:gd name="connsiteX2" fmla="*/ 1423999 w 36004602"/>
              <a:gd name="connsiteY2" fmla="*/ 969802 h 38003002"/>
              <a:gd name="connsiteX3" fmla="*/ 810441 w 36004602"/>
              <a:gd name="connsiteY3" fmla="*/ 556052 h 38003002"/>
              <a:gd name="connsiteX4" fmla="*/ 128599 w 36004602"/>
              <a:gd name="connsiteY4" fmla="*/ 588802 h 38003002"/>
              <a:gd name="connsiteX5" fmla="*/ 101285 w 36004602"/>
              <a:gd name="connsiteY5" fmla="*/ 175052 h 38003002"/>
              <a:gd name="connsiteX6" fmla="*/ 1195399 w 36004602"/>
              <a:gd name="connsiteY6" fmla="*/ 55402 h 38003002"/>
              <a:gd name="connsiteX7" fmla="*/ 3024199 w 36004602"/>
              <a:gd name="connsiteY7" fmla="*/ 1046002 h 38003002"/>
              <a:gd name="connsiteX8" fmla="*/ 4090999 w 36004602"/>
              <a:gd name="connsiteY8" fmla="*/ 1808002 h 38003002"/>
              <a:gd name="connsiteX9" fmla="*/ 9788701 w 36004602"/>
              <a:gd name="connsiteY9" fmla="*/ 2517488 h 38003002"/>
              <a:gd name="connsiteX10" fmla="*/ 12694591 w 36004602"/>
              <a:gd name="connsiteY10" fmla="*/ 3103402 h 38003002"/>
              <a:gd name="connsiteX11" fmla="*/ 14428251 w 36004602"/>
              <a:gd name="connsiteY11" fmla="*/ 3431888 h 38003002"/>
              <a:gd name="connsiteX12" fmla="*/ 16359199 w 36004602"/>
              <a:gd name="connsiteY12" fmla="*/ 3865402 h 38003002"/>
              <a:gd name="connsiteX13" fmla="*/ 18763003 w 36004602"/>
              <a:gd name="connsiteY13" fmla="*/ 4129531 h 38003002"/>
              <a:gd name="connsiteX14" fmla="*/ 20144894 w 36004602"/>
              <a:gd name="connsiteY14" fmla="*/ 4789411 h 38003002"/>
              <a:gd name="connsiteX15" fmla="*/ 21235999 w 36004602"/>
              <a:gd name="connsiteY15" fmla="*/ 5084602 h 38003002"/>
              <a:gd name="connsiteX16" fmla="*/ 22683799 w 36004602"/>
              <a:gd name="connsiteY16" fmla="*/ 5922802 h 38003002"/>
              <a:gd name="connsiteX17" fmla="*/ 22683799 w 36004602"/>
              <a:gd name="connsiteY17" fmla="*/ 5922802 h 38003002"/>
              <a:gd name="connsiteX18" fmla="*/ 25579399 w 36004602"/>
              <a:gd name="connsiteY18" fmla="*/ 4246402 h 38003002"/>
              <a:gd name="connsiteX19" fmla="*/ 27636799 w 36004602"/>
              <a:gd name="connsiteY19" fmla="*/ 5084602 h 38003002"/>
              <a:gd name="connsiteX20" fmla="*/ 26036599 w 36004602"/>
              <a:gd name="connsiteY20" fmla="*/ 9580402 h 38003002"/>
              <a:gd name="connsiteX21" fmla="*/ 26874799 w 36004602"/>
              <a:gd name="connsiteY21" fmla="*/ 11256802 h 38003002"/>
              <a:gd name="connsiteX22" fmla="*/ 26874799 w 36004602"/>
              <a:gd name="connsiteY22" fmla="*/ 12247402 h 38003002"/>
              <a:gd name="connsiteX23" fmla="*/ 27712999 w 36004602"/>
              <a:gd name="connsiteY23" fmla="*/ 14533402 h 38003002"/>
              <a:gd name="connsiteX24" fmla="*/ 28093999 w 36004602"/>
              <a:gd name="connsiteY24" fmla="*/ 15447802 h 38003002"/>
              <a:gd name="connsiteX25" fmla="*/ 29465599 w 36004602"/>
              <a:gd name="connsiteY25" fmla="*/ 16971802 h 38003002"/>
              <a:gd name="connsiteX26" fmla="*/ 30989599 w 36004602"/>
              <a:gd name="connsiteY26" fmla="*/ 20248402 h 38003002"/>
              <a:gd name="connsiteX27" fmla="*/ 32361199 w 36004602"/>
              <a:gd name="connsiteY27" fmla="*/ 21924802 h 38003002"/>
              <a:gd name="connsiteX28" fmla="*/ 35561599 w 36004602"/>
              <a:gd name="connsiteY28" fmla="*/ 22382002 h 38003002"/>
              <a:gd name="connsiteX29" fmla="*/ 35332999 w 36004602"/>
              <a:gd name="connsiteY29" fmla="*/ 23144002 h 38003002"/>
              <a:gd name="connsiteX30" fmla="*/ 32361199 w 36004602"/>
              <a:gd name="connsiteY30" fmla="*/ 22839202 h 38003002"/>
              <a:gd name="connsiteX31" fmla="*/ 33580399 w 36004602"/>
              <a:gd name="connsiteY31" fmla="*/ 23829802 h 38003002"/>
              <a:gd name="connsiteX32" fmla="*/ 33351799 w 36004602"/>
              <a:gd name="connsiteY32" fmla="*/ 24134602 h 38003002"/>
              <a:gd name="connsiteX33" fmla="*/ 32056399 w 36004602"/>
              <a:gd name="connsiteY33" fmla="*/ 23525002 h 38003002"/>
              <a:gd name="connsiteX34" fmla="*/ 30989599 w 36004602"/>
              <a:gd name="connsiteY34" fmla="*/ 23220202 h 38003002"/>
              <a:gd name="connsiteX35" fmla="*/ 23521999 w 36004602"/>
              <a:gd name="connsiteY35" fmla="*/ 14381002 h 38003002"/>
              <a:gd name="connsiteX36" fmla="*/ 22378999 w 36004602"/>
              <a:gd name="connsiteY36" fmla="*/ 14076202 h 38003002"/>
              <a:gd name="connsiteX37" fmla="*/ 19788199 w 36004602"/>
              <a:gd name="connsiteY37" fmla="*/ 14609602 h 38003002"/>
              <a:gd name="connsiteX38" fmla="*/ 18797599 w 36004602"/>
              <a:gd name="connsiteY38" fmla="*/ 16133602 h 38003002"/>
              <a:gd name="connsiteX39" fmla="*/ 19483399 w 36004602"/>
              <a:gd name="connsiteY39" fmla="*/ 17962402 h 38003002"/>
              <a:gd name="connsiteX40" fmla="*/ 19559599 w 36004602"/>
              <a:gd name="connsiteY40" fmla="*/ 21696202 h 38003002"/>
              <a:gd name="connsiteX41" fmla="*/ 20092999 w 36004602"/>
              <a:gd name="connsiteY41" fmla="*/ 22991602 h 38003002"/>
              <a:gd name="connsiteX42" fmla="*/ 18568999 w 36004602"/>
              <a:gd name="connsiteY42" fmla="*/ 29163802 h 38003002"/>
              <a:gd name="connsiteX43" fmla="*/ 18568999 w 36004602"/>
              <a:gd name="connsiteY43" fmla="*/ 29925802 h 38003002"/>
              <a:gd name="connsiteX44" fmla="*/ 17425999 w 36004602"/>
              <a:gd name="connsiteY44" fmla="*/ 32135602 h 38003002"/>
              <a:gd name="connsiteX45" fmla="*/ 18035599 w 36004602"/>
              <a:gd name="connsiteY45" fmla="*/ 32821402 h 38003002"/>
              <a:gd name="connsiteX46" fmla="*/ 17121199 w 36004602"/>
              <a:gd name="connsiteY46" fmla="*/ 34802602 h 38003002"/>
              <a:gd name="connsiteX47" fmla="*/ 18721399 w 36004602"/>
              <a:gd name="connsiteY47" fmla="*/ 37241002 h 38003002"/>
              <a:gd name="connsiteX48" fmla="*/ 17883199 w 36004602"/>
              <a:gd name="connsiteY48" fmla="*/ 37622002 h 38003002"/>
              <a:gd name="connsiteX49" fmla="*/ 17197399 w 36004602"/>
              <a:gd name="connsiteY49" fmla="*/ 38003002 h 38003002"/>
              <a:gd name="connsiteX50" fmla="*/ 16435399 w 36004602"/>
              <a:gd name="connsiteY50" fmla="*/ 37774402 h 38003002"/>
              <a:gd name="connsiteX51" fmla="*/ 16130599 w 36004602"/>
              <a:gd name="connsiteY51" fmla="*/ 37774402 h 38003002"/>
              <a:gd name="connsiteX52" fmla="*/ 15292399 w 36004602"/>
              <a:gd name="connsiteY52" fmla="*/ 36555202 h 38003002"/>
              <a:gd name="connsiteX53" fmla="*/ 14301799 w 36004602"/>
              <a:gd name="connsiteY53" fmla="*/ 36479002 h 38003002"/>
              <a:gd name="connsiteX54" fmla="*/ 14073199 w 36004602"/>
              <a:gd name="connsiteY54" fmla="*/ 35945602 h 38003002"/>
              <a:gd name="connsiteX55" fmla="*/ 14606599 w 36004602"/>
              <a:gd name="connsiteY55" fmla="*/ 34269202 h 38003002"/>
              <a:gd name="connsiteX56" fmla="*/ 13996999 w 36004602"/>
              <a:gd name="connsiteY56" fmla="*/ 33735802 h 38003002"/>
              <a:gd name="connsiteX57" fmla="*/ 14911399 w 36004602"/>
              <a:gd name="connsiteY57" fmla="*/ 28706602 h 38003002"/>
              <a:gd name="connsiteX58" fmla="*/ 14758999 w 36004602"/>
              <a:gd name="connsiteY58" fmla="*/ 28097002 h 38003002"/>
              <a:gd name="connsiteX59" fmla="*/ 15063799 w 36004602"/>
              <a:gd name="connsiteY59" fmla="*/ 25506202 h 38003002"/>
              <a:gd name="connsiteX60" fmla="*/ 14454199 w 36004602"/>
              <a:gd name="connsiteY60" fmla="*/ 27487402 h 38003002"/>
              <a:gd name="connsiteX61" fmla="*/ 13844599 w 36004602"/>
              <a:gd name="connsiteY61" fmla="*/ 28630402 h 38003002"/>
              <a:gd name="connsiteX62" fmla="*/ 14073199 w 36004602"/>
              <a:gd name="connsiteY62" fmla="*/ 30078202 h 38003002"/>
              <a:gd name="connsiteX63" fmla="*/ 14073199 w 36004602"/>
              <a:gd name="connsiteY63" fmla="*/ 30611602 h 38003002"/>
              <a:gd name="connsiteX64" fmla="*/ 13006399 w 36004602"/>
              <a:gd name="connsiteY64" fmla="*/ 30992602 h 38003002"/>
              <a:gd name="connsiteX65" fmla="*/ 12244399 w 36004602"/>
              <a:gd name="connsiteY65" fmla="*/ 30840202 h 38003002"/>
              <a:gd name="connsiteX66" fmla="*/ 10720399 w 36004602"/>
              <a:gd name="connsiteY66" fmla="*/ 29392402 h 38003002"/>
              <a:gd name="connsiteX67" fmla="*/ 11101399 w 36004602"/>
              <a:gd name="connsiteY67" fmla="*/ 29011402 h 38003002"/>
              <a:gd name="connsiteX68" fmla="*/ 10567999 w 36004602"/>
              <a:gd name="connsiteY68" fmla="*/ 28478002 h 38003002"/>
              <a:gd name="connsiteX69" fmla="*/ 11482399 w 36004602"/>
              <a:gd name="connsiteY69" fmla="*/ 25430002 h 38003002"/>
              <a:gd name="connsiteX70" fmla="*/ 12091999 w 36004602"/>
              <a:gd name="connsiteY70" fmla="*/ 24972802 h 38003002"/>
              <a:gd name="connsiteX71" fmla="*/ 12091999 w 36004602"/>
              <a:gd name="connsiteY71" fmla="*/ 23982202 h 38003002"/>
              <a:gd name="connsiteX72" fmla="*/ 13387399 w 36004602"/>
              <a:gd name="connsiteY72" fmla="*/ 19105402 h 38003002"/>
              <a:gd name="connsiteX73" fmla="*/ 10110799 w 36004602"/>
              <a:gd name="connsiteY73" fmla="*/ 14685802 h 38003002"/>
              <a:gd name="connsiteX74" fmla="*/ 9882199 w 36004602"/>
              <a:gd name="connsiteY74" fmla="*/ 12857002 h 38003002"/>
              <a:gd name="connsiteX75" fmla="*/ 10644199 w 36004602"/>
              <a:gd name="connsiteY75" fmla="*/ 11866402 h 38003002"/>
              <a:gd name="connsiteX76" fmla="*/ 10567999 w 36004602"/>
              <a:gd name="connsiteY76" fmla="*/ 10266202 h 38003002"/>
              <a:gd name="connsiteX77" fmla="*/ 14454199 w 36004602"/>
              <a:gd name="connsiteY77" fmla="*/ 7446802 h 38003002"/>
              <a:gd name="connsiteX78" fmla="*/ 13176097 w 36004602"/>
              <a:gd name="connsiteY78" fmla="*/ 6399220 h 38003002"/>
              <a:gd name="connsiteX79" fmla="*/ 10567999 w 36004602"/>
              <a:gd name="connsiteY79" fmla="*/ 5213316 h 38003002"/>
              <a:gd name="connsiteX80" fmla="*/ 6494803 w 36004602"/>
              <a:gd name="connsiteY80" fmla="*/ 3972663 h 38003002"/>
              <a:gd name="connsiteX81" fmla="*/ 1437657 w 36004602"/>
              <a:gd name="connsiteY81" fmla="*/ 2525901 h 38003002"/>
              <a:gd name="connsiteX82" fmla="*/ 1455270 w 36004602"/>
              <a:gd name="connsiteY82" fmla="*/ 1710403 h 38003002"/>
              <a:gd name="connsiteX83" fmla="*/ 2643199 w 36004602"/>
              <a:gd name="connsiteY83" fmla="*/ 2265202 h 38003002"/>
              <a:gd name="connsiteX84" fmla="*/ 1957399 w 36004602"/>
              <a:gd name="connsiteY84" fmla="*/ 1557352 h 38003002"/>
              <a:gd name="connsiteX85" fmla="*/ 897219 w 36004602"/>
              <a:gd name="connsiteY85" fmla="*/ 1501747 h 38003002"/>
              <a:gd name="connsiteX0" fmla="*/ 173528 w 36004602"/>
              <a:gd name="connsiteY0" fmla="*/ 1339451 h 38003002"/>
              <a:gd name="connsiteX1" fmla="*/ 762434 w 36004602"/>
              <a:gd name="connsiteY1" fmla="*/ 893449 h 38003002"/>
              <a:gd name="connsiteX2" fmla="*/ 1423999 w 36004602"/>
              <a:gd name="connsiteY2" fmla="*/ 969802 h 38003002"/>
              <a:gd name="connsiteX3" fmla="*/ 810441 w 36004602"/>
              <a:gd name="connsiteY3" fmla="*/ 556052 h 38003002"/>
              <a:gd name="connsiteX4" fmla="*/ 128599 w 36004602"/>
              <a:gd name="connsiteY4" fmla="*/ 588802 h 38003002"/>
              <a:gd name="connsiteX5" fmla="*/ 101285 w 36004602"/>
              <a:gd name="connsiteY5" fmla="*/ 175052 h 38003002"/>
              <a:gd name="connsiteX6" fmla="*/ 1195399 w 36004602"/>
              <a:gd name="connsiteY6" fmla="*/ 55402 h 38003002"/>
              <a:gd name="connsiteX7" fmla="*/ 3024199 w 36004602"/>
              <a:gd name="connsiteY7" fmla="*/ 1046002 h 38003002"/>
              <a:gd name="connsiteX8" fmla="*/ 4090999 w 36004602"/>
              <a:gd name="connsiteY8" fmla="*/ 1808002 h 38003002"/>
              <a:gd name="connsiteX9" fmla="*/ 9788701 w 36004602"/>
              <a:gd name="connsiteY9" fmla="*/ 2517488 h 38003002"/>
              <a:gd name="connsiteX10" fmla="*/ 12694591 w 36004602"/>
              <a:gd name="connsiteY10" fmla="*/ 3103402 h 38003002"/>
              <a:gd name="connsiteX11" fmla="*/ 14428251 w 36004602"/>
              <a:gd name="connsiteY11" fmla="*/ 3431888 h 38003002"/>
              <a:gd name="connsiteX12" fmla="*/ 16359199 w 36004602"/>
              <a:gd name="connsiteY12" fmla="*/ 3865402 h 38003002"/>
              <a:gd name="connsiteX13" fmla="*/ 18763003 w 36004602"/>
              <a:gd name="connsiteY13" fmla="*/ 4129531 h 38003002"/>
              <a:gd name="connsiteX14" fmla="*/ 20144894 w 36004602"/>
              <a:gd name="connsiteY14" fmla="*/ 4789411 h 38003002"/>
              <a:gd name="connsiteX15" fmla="*/ 21235999 w 36004602"/>
              <a:gd name="connsiteY15" fmla="*/ 5084602 h 38003002"/>
              <a:gd name="connsiteX16" fmla="*/ 22683799 w 36004602"/>
              <a:gd name="connsiteY16" fmla="*/ 5922802 h 38003002"/>
              <a:gd name="connsiteX17" fmla="*/ 22683799 w 36004602"/>
              <a:gd name="connsiteY17" fmla="*/ 5922802 h 38003002"/>
              <a:gd name="connsiteX18" fmla="*/ 25579399 w 36004602"/>
              <a:gd name="connsiteY18" fmla="*/ 4246402 h 38003002"/>
              <a:gd name="connsiteX19" fmla="*/ 27636799 w 36004602"/>
              <a:gd name="connsiteY19" fmla="*/ 5084602 h 38003002"/>
              <a:gd name="connsiteX20" fmla="*/ 26036599 w 36004602"/>
              <a:gd name="connsiteY20" fmla="*/ 9580402 h 38003002"/>
              <a:gd name="connsiteX21" fmla="*/ 26874799 w 36004602"/>
              <a:gd name="connsiteY21" fmla="*/ 11256802 h 38003002"/>
              <a:gd name="connsiteX22" fmla="*/ 26874799 w 36004602"/>
              <a:gd name="connsiteY22" fmla="*/ 12247402 h 38003002"/>
              <a:gd name="connsiteX23" fmla="*/ 27712999 w 36004602"/>
              <a:gd name="connsiteY23" fmla="*/ 14533402 h 38003002"/>
              <a:gd name="connsiteX24" fmla="*/ 28093999 w 36004602"/>
              <a:gd name="connsiteY24" fmla="*/ 15447802 h 38003002"/>
              <a:gd name="connsiteX25" fmla="*/ 29465599 w 36004602"/>
              <a:gd name="connsiteY25" fmla="*/ 16971802 h 38003002"/>
              <a:gd name="connsiteX26" fmla="*/ 30989599 w 36004602"/>
              <a:gd name="connsiteY26" fmla="*/ 20248402 h 38003002"/>
              <a:gd name="connsiteX27" fmla="*/ 32361199 w 36004602"/>
              <a:gd name="connsiteY27" fmla="*/ 21924802 h 38003002"/>
              <a:gd name="connsiteX28" fmla="*/ 35561599 w 36004602"/>
              <a:gd name="connsiteY28" fmla="*/ 22382002 h 38003002"/>
              <a:gd name="connsiteX29" fmla="*/ 35332999 w 36004602"/>
              <a:gd name="connsiteY29" fmla="*/ 23144002 h 38003002"/>
              <a:gd name="connsiteX30" fmla="*/ 32361199 w 36004602"/>
              <a:gd name="connsiteY30" fmla="*/ 22839202 h 38003002"/>
              <a:gd name="connsiteX31" fmla="*/ 33580399 w 36004602"/>
              <a:gd name="connsiteY31" fmla="*/ 23829802 h 38003002"/>
              <a:gd name="connsiteX32" fmla="*/ 33351799 w 36004602"/>
              <a:gd name="connsiteY32" fmla="*/ 24134602 h 38003002"/>
              <a:gd name="connsiteX33" fmla="*/ 32056399 w 36004602"/>
              <a:gd name="connsiteY33" fmla="*/ 23525002 h 38003002"/>
              <a:gd name="connsiteX34" fmla="*/ 30989599 w 36004602"/>
              <a:gd name="connsiteY34" fmla="*/ 23220202 h 38003002"/>
              <a:gd name="connsiteX35" fmla="*/ 23521999 w 36004602"/>
              <a:gd name="connsiteY35" fmla="*/ 14381002 h 38003002"/>
              <a:gd name="connsiteX36" fmla="*/ 22378999 w 36004602"/>
              <a:gd name="connsiteY36" fmla="*/ 14076202 h 38003002"/>
              <a:gd name="connsiteX37" fmla="*/ 19788199 w 36004602"/>
              <a:gd name="connsiteY37" fmla="*/ 14609602 h 38003002"/>
              <a:gd name="connsiteX38" fmla="*/ 18797599 w 36004602"/>
              <a:gd name="connsiteY38" fmla="*/ 16133602 h 38003002"/>
              <a:gd name="connsiteX39" fmla="*/ 19483399 w 36004602"/>
              <a:gd name="connsiteY39" fmla="*/ 17962402 h 38003002"/>
              <a:gd name="connsiteX40" fmla="*/ 19559599 w 36004602"/>
              <a:gd name="connsiteY40" fmla="*/ 21696202 h 38003002"/>
              <a:gd name="connsiteX41" fmla="*/ 20092999 w 36004602"/>
              <a:gd name="connsiteY41" fmla="*/ 22991602 h 38003002"/>
              <a:gd name="connsiteX42" fmla="*/ 18568999 w 36004602"/>
              <a:gd name="connsiteY42" fmla="*/ 29163802 h 38003002"/>
              <a:gd name="connsiteX43" fmla="*/ 18568999 w 36004602"/>
              <a:gd name="connsiteY43" fmla="*/ 29925802 h 38003002"/>
              <a:gd name="connsiteX44" fmla="*/ 17425999 w 36004602"/>
              <a:gd name="connsiteY44" fmla="*/ 32135602 h 38003002"/>
              <a:gd name="connsiteX45" fmla="*/ 18035599 w 36004602"/>
              <a:gd name="connsiteY45" fmla="*/ 32821402 h 38003002"/>
              <a:gd name="connsiteX46" fmla="*/ 17121199 w 36004602"/>
              <a:gd name="connsiteY46" fmla="*/ 34802602 h 38003002"/>
              <a:gd name="connsiteX47" fmla="*/ 18721399 w 36004602"/>
              <a:gd name="connsiteY47" fmla="*/ 37241002 h 38003002"/>
              <a:gd name="connsiteX48" fmla="*/ 17883199 w 36004602"/>
              <a:gd name="connsiteY48" fmla="*/ 37622002 h 38003002"/>
              <a:gd name="connsiteX49" fmla="*/ 17197399 w 36004602"/>
              <a:gd name="connsiteY49" fmla="*/ 38003002 h 38003002"/>
              <a:gd name="connsiteX50" fmla="*/ 16435399 w 36004602"/>
              <a:gd name="connsiteY50" fmla="*/ 37774402 h 38003002"/>
              <a:gd name="connsiteX51" fmla="*/ 16130599 w 36004602"/>
              <a:gd name="connsiteY51" fmla="*/ 37774402 h 38003002"/>
              <a:gd name="connsiteX52" fmla="*/ 15292399 w 36004602"/>
              <a:gd name="connsiteY52" fmla="*/ 36555202 h 38003002"/>
              <a:gd name="connsiteX53" fmla="*/ 14301799 w 36004602"/>
              <a:gd name="connsiteY53" fmla="*/ 36479002 h 38003002"/>
              <a:gd name="connsiteX54" fmla="*/ 14073199 w 36004602"/>
              <a:gd name="connsiteY54" fmla="*/ 35945602 h 38003002"/>
              <a:gd name="connsiteX55" fmla="*/ 14606599 w 36004602"/>
              <a:gd name="connsiteY55" fmla="*/ 34269202 h 38003002"/>
              <a:gd name="connsiteX56" fmla="*/ 13996999 w 36004602"/>
              <a:gd name="connsiteY56" fmla="*/ 33735802 h 38003002"/>
              <a:gd name="connsiteX57" fmla="*/ 14911399 w 36004602"/>
              <a:gd name="connsiteY57" fmla="*/ 28706602 h 38003002"/>
              <a:gd name="connsiteX58" fmla="*/ 14758999 w 36004602"/>
              <a:gd name="connsiteY58" fmla="*/ 28097002 h 38003002"/>
              <a:gd name="connsiteX59" fmla="*/ 15063799 w 36004602"/>
              <a:gd name="connsiteY59" fmla="*/ 25506202 h 38003002"/>
              <a:gd name="connsiteX60" fmla="*/ 14454199 w 36004602"/>
              <a:gd name="connsiteY60" fmla="*/ 27487402 h 38003002"/>
              <a:gd name="connsiteX61" fmla="*/ 13844599 w 36004602"/>
              <a:gd name="connsiteY61" fmla="*/ 28630402 h 38003002"/>
              <a:gd name="connsiteX62" fmla="*/ 14073199 w 36004602"/>
              <a:gd name="connsiteY62" fmla="*/ 30078202 h 38003002"/>
              <a:gd name="connsiteX63" fmla="*/ 14073199 w 36004602"/>
              <a:gd name="connsiteY63" fmla="*/ 30611602 h 38003002"/>
              <a:gd name="connsiteX64" fmla="*/ 13006399 w 36004602"/>
              <a:gd name="connsiteY64" fmla="*/ 30992602 h 38003002"/>
              <a:gd name="connsiteX65" fmla="*/ 12244399 w 36004602"/>
              <a:gd name="connsiteY65" fmla="*/ 30840202 h 38003002"/>
              <a:gd name="connsiteX66" fmla="*/ 10720399 w 36004602"/>
              <a:gd name="connsiteY66" fmla="*/ 29392402 h 38003002"/>
              <a:gd name="connsiteX67" fmla="*/ 11101399 w 36004602"/>
              <a:gd name="connsiteY67" fmla="*/ 29011402 h 38003002"/>
              <a:gd name="connsiteX68" fmla="*/ 10567999 w 36004602"/>
              <a:gd name="connsiteY68" fmla="*/ 28478002 h 38003002"/>
              <a:gd name="connsiteX69" fmla="*/ 11482399 w 36004602"/>
              <a:gd name="connsiteY69" fmla="*/ 25430002 h 38003002"/>
              <a:gd name="connsiteX70" fmla="*/ 12091999 w 36004602"/>
              <a:gd name="connsiteY70" fmla="*/ 24972802 h 38003002"/>
              <a:gd name="connsiteX71" fmla="*/ 12091999 w 36004602"/>
              <a:gd name="connsiteY71" fmla="*/ 23982202 h 38003002"/>
              <a:gd name="connsiteX72" fmla="*/ 13387399 w 36004602"/>
              <a:gd name="connsiteY72" fmla="*/ 19105402 h 38003002"/>
              <a:gd name="connsiteX73" fmla="*/ 10110799 w 36004602"/>
              <a:gd name="connsiteY73" fmla="*/ 14685802 h 38003002"/>
              <a:gd name="connsiteX74" fmla="*/ 9882199 w 36004602"/>
              <a:gd name="connsiteY74" fmla="*/ 12857002 h 38003002"/>
              <a:gd name="connsiteX75" fmla="*/ 10644199 w 36004602"/>
              <a:gd name="connsiteY75" fmla="*/ 11866402 h 38003002"/>
              <a:gd name="connsiteX76" fmla="*/ 10567999 w 36004602"/>
              <a:gd name="connsiteY76" fmla="*/ 10266202 h 38003002"/>
              <a:gd name="connsiteX77" fmla="*/ 14454199 w 36004602"/>
              <a:gd name="connsiteY77" fmla="*/ 7446802 h 38003002"/>
              <a:gd name="connsiteX78" fmla="*/ 13176097 w 36004602"/>
              <a:gd name="connsiteY78" fmla="*/ 6399220 h 38003002"/>
              <a:gd name="connsiteX79" fmla="*/ 10567999 w 36004602"/>
              <a:gd name="connsiteY79" fmla="*/ 5213316 h 38003002"/>
              <a:gd name="connsiteX80" fmla="*/ 6494803 w 36004602"/>
              <a:gd name="connsiteY80" fmla="*/ 3972663 h 38003002"/>
              <a:gd name="connsiteX81" fmla="*/ 1437657 w 36004602"/>
              <a:gd name="connsiteY81" fmla="*/ 2525901 h 38003002"/>
              <a:gd name="connsiteX82" fmla="*/ 1455270 w 36004602"/>
              <a:gd name="connsiteY82" fmla="*/ 1710403 h 38003002"/>
              <a:gd name="connsiteX83" fmla="*/ 2643199 w 36004602"/>
              <a:gd name="connsiteY83" fmla="*/ 2265202 h 38003002"/>
              <a:gd name="connsiteX84" fmla="*/ 1957399 w 36004602"/>
              <a:gd name="connsiteY84" fmla="*/ 1557352 h 38003002"/>
              <a:gd name="connsiteX85" fmla="*/ 897219 w 36004602"/>
              <a:gd name="connsiteY85" fmla="*/ 1501747 h 38003002"/>
              <a:gd name="connsiteX0" fmla="*/ 173528 w 36004602"/>
              <a:gd name="connsiteY0" fmla="*/ 1339451 h 38003002"/>
              <a:gd name="connsiteX1" fmla="*/ 762434 w 36004602"/>
              <a:gd name="connsiteY1" fmla="*/ 893449 h 38003002"/>
              <a:gd name="connsiteX2" fmla="*/ 1423999 w 36004602"/>
              <a:gd name="connsiteY2" fmla="*/ 969802 h 38003002"/>
              <a:gd name="connsiteX3" fmla="*/ 810441 w 36004602"/>
              <a:gd name="connsiteY3" fmla="*/ 556052 h 38003002"/>
              <a:gd name="connsiteX4" fmla="*/ 128599 w 36004602"/>
              <a:gd name="connsiteY4" fmla="*/ 588802 h 38003002"/>
              <a:gd name="connsiteX5" fmla="*/ 101285 w 36004602"/>
              <a:gd name="connsiteY5" fmla="*/ 175052 h 38003002"/>
              <a:gd name="connsiteX6" fmla="*/ 1195399 w 36004602"/>
              <a:gd name="connsiteY6" fmla="*/ 55402 h 38003002"/>
              <a:gd name="connsiteX7" fmla="*/ 3024199 w 36004602"/>
              <a:gd name="connsiteY7" fmla="*/ 1046002 h 38003002"/>
              <a:gd name="connsiteX8" fmla="*/ 4090999 w 36004602"/>
              <a:gd name="connsiteY8" fmla="*/ 1808002 h 38003002"/>
              <a:gd name="connsiteX9" fmla="*/ 9788701 w 36004602"/>
              <a:gd name="connsiteY9" fmla="*/ 2517488 h 38003002"/>
              <a:gd name="connsiteX10" fmla="*/ 12694591 w 36004602"/>
              <a:gd name="connsiteY10" fmla="*/ 3103402 h 38003002"/>
              <a:gd name="connsiteX11" fmla="*/ 14428251 w 36004602"/>
              <a:gd name="connsiteY11" fmla="*/ 3431888 h 38003002"/>
              <a:gd name="connsiteX12" fmla="*/ 16359199 w 36004602"/>
              <a:gd name="connsiteY12" fmla="*/ 3865402 h 38003002"/>
              <a:gd name="connsiteX13" fmla="*/ 18763003 w 36004602"/>
              <a:gd name="connsiteY13" fmla="*/ 4129531 h 38003002"/>
              <a:gd name="connsiteX14" fmla="*/ 20144894 w 36004602"/>
              <a:gd name="connsiteY14" fmla="*/ 4789411 h 38003002"/>
              <a:gd name="connsiteX15" fmla="*/ 21235999 w 36004602"/>
              <a:gd name="connsiteY15" fmla="*/ 5084602 h 38003002"/>
              <a:gd name="connsiteX16" fmla="*/ 22683799 w 36004602"/>
              <a:gd name="connsiteY16" fmla="*/ 5922802 h 38003002"/>
              <a:gd name="connsiteX17" fmla="*/ 22683799 w 36004602"/>
              <a:gd name="connsiteY17" fmla="*/ 5922802 h 38003002"/>
              <a:gd name="connsiteX18" fmla="*/ 25579399 w 36004602"/>
              <a:gd name="connsiteY18" fmla="*/ 4246402 h 38003002"/>
              <a:gd name="connsiteX19" fmla="*/ 27636799 w 36004602"/>
              <a:gd name="connsiteY19" fmla="*/ 5084602 h 38003002"/>
              <a:gd name="connsiteX20" fmla="*/ 26036599 w 36004602"/>
              <a:gd name="connsiteY20" fmla="*/ 9580402 h 38003002"/>
              <a:gd name="connsiteX21" fmla="*/ 26874799 w 36004602"/>
              <a:gd name="connsiteY21" fmla="*/ 11256802 h 38003002"/>
              <a:gd name="connsiteX22" fmla="*/ 26874799 w 36004602"/>
              <a:gd name="connsiteY22" fmla="*/ 12247402 h 38003002"/>
              <a:gd name="connsiteX23" fmla="*/ 27712999 w 36004602"/>
              <a:gd name="connsiteY23" fmla="*/ 14533402 h 38003002"/>
              <a:gd name="connsiteX24" fmla="*/ 28093999 w 36004602"/>
              <a:gd name="connsiteY24" fmla="*/ 15447802 h 38003002"/>
              <a:gd name="connsiteX25" fmla="*/ 29465599 w 36004602"/>
              <a:gd name="connsiteY25" fmla="*/ 16971802 h 38003002"/>
              <a:gd name="connsiteX26" fmla="*/ 30989599 w 36004602"/>
              <a:gd name="connsiteY26" fmla="*/ 20248402 h 38003002"/>
              <a:gd name="connsiteX27" fmla="*/ 32361199 w 36004602"/>
              <a:gd name="connsiteY27" fmla="*/ 21924802 h 38003002"/>
              <a:gd name="connsiteX28" fmla="*/ 35561599 w 36004602"/>
              <a:gd name="connsiteY28" fmla="*/ 22382002 h 38003002"/>
              <a:gd name="connsiteX29" fmla="*/ 35332999 w 36004602"/>
              <a:gd name="connsiteY29" fmla="*/ 23144002 h 38003002"/>
              <a:gd name="connsiteX30" fmla="*/ 32361199 w 36004602"/>
              <a:gd name="connsiteY30" fmla="*/ 22839202 h 38003002"/>
              <a:gd name="connsiteX31" fmla="*/ 33580399 w 36004602"/>
              <a:gd name="connsiteY31" fmla="*/ 23829802 h 38003002"/>
              <a:gd name="connsiteX32" fmla="*/ 33351799 w 36004602"/>
              <a:gd name="connsiteY32" fmla="*/ 24134602 h 38003002"/>
              <a:gd name="connsiteX33" fmla="*/ 32056399 w 36004602"/>
              <a:gd name="connsiteY33" fmla="*/ 23525002 h 38003002"/>
              <a:gd name="connsiteX34" fmla="*/ 30989599 w 36004602"/>
              <a:gd name="connsiteY34" fmla="*/ 23220202 h 38003002"/>
              <a:gd name="connsiteX35" fmla="*/ 23521999 w 36004602"/>
              <a:gd name="connsiteY35" fmla="*/ 14381002 h 38003002"/>
              <a:gd name="connsiteX36" fmla="*/ 22378999 w 36004602"/>
              <a:gd name="connsiteY36" fmla="*/ 14076202 h 38003002"/>
              <a:gd name="connsiteX37" fmla="*/ 19788199 w 36004602"/>
              <a:gd name="connsiteY37" fmla="*/ 14609602 h 38003002"/>
              <a:gd name="connsiteX38" fmla="*/ 18797599 w 36004602"/>
              <a:gd name="connsiteY38" fmla="*/ 16133602 h 38003002"/>
              <a:gd name="connsiteX39" fmla="*/ 19483399 w 36004602"/>
              <a:gd name="connsiteY39" fmla="*/ 17962402 h 38003002"/>
              <a:gd name="connsiteX40" fmla="*/ 19559599 w 36004602"/>
              <a:gd name="connsiteY40" fmla="*/ 21696202 h 38003002"/>
              <a:gd name="connsiteX41" fmla="*/ 20092999 w 36004602"/>
              <a:gd name="connsiteY41" fmla="*/ 22991602 h 38003002"/>
              <a:gd name="connsiteX42" fmla="*/ 18568999 w 36004602"/>
              <a:gd name="connsiteY42" fmla="*/ 29163802 h 38003002"/>
              <a:gd name="connsiteX43" fmla="*/ 18568999 w 36004602"/>
              <a:gd name="connsiteY43" fmla="*/ 29925802 h 38003002"/>
              <a:gd name="connsiteX44" fmla="*/ 17425999 w 36004602"/>
              <a:gd name="connsiteY44" fmla="*/ 32135602 h 38003002"/>
              <a:gd name="connsiteX45" fmla="*/ 18035599 w 36004602"/>
              <a:gd name="connsiteY45" fmla="*/ 32821402 h 38003002"/>
              <a:gd name="connsiteX46" fmla="*/ 17121199 w 36004602"/>
              <a:gd name="connsiteY46" fmla="*/ 34802602 h 38003002"/>
              <a:gd name="connsiteX47" fmla="*/ 18721399 w 36004602"/>
              <a:gd name="connsiteY47" fmla="*/ 37241002 h 38003002"/>
              <a:gd name="connsiteX48" fmla="*/ 17883199 w 36004602"/>
              <a:gd name="connsiteY48" fmla="*/ 37622002 h 38003002"/>
              <a:gd name="connsiteX49" fmla="*/ 17197399 w 36004602"/>
              <a:gd name="connsiteY49" fmla="*/ 38003002 h 38003002"/>
              <a:gd name="connsiteX50" fmla="*/ 16435399 w 36004602"/>
              <a:gd name="connsiteY50" fmla="*/ 37774402 h 38003002"/>
              <a:gd name="connsiteX51" fmla="*/ 16130599 w 36004602"/>
              <a:gd name="connsiteY51" fmla="*/ 37774402 h 38003002"/>
              <a:gd name="connsiteX52" fmla="*/ 15292399 w 36004602"/>
              <a:gd name="connsiteY52" fmla="*/ 36555202 h 38003002"/>
              <a:gd name="connsiteX53" fmla="*/ 14301799 w 36004602"/>
              <a:gd name="connsiteY53" fmla="*/ 36479002 h 38003002"/>
              <a:gd name="connsiteX54" fmla="*/ 14073199 w 36004602"/>
              <a:gd name="connsiteY54" fmla="*/ 35945602 h 38003002"/>
              <a:gd name="connsiteX55" fmla="*/ 14606599 w 36004602"/>
              <a:gd name="connsiteY55" fmla="*/ 34269202 h 38003002"/>
              <a:gd name="connsiteX56" fmla="*/ 13996999 w 36004602"/>
              <a:gd name="connsiteY56" fmla="*/ 33735802 h 38003002"/>
              <a:gd name="connsiteX57" fmla="*/ 14911399 w 36004602"/>
              <a:gd name="connsiteY57" fmla="*/ 28706602 h 38003002"/>
              <a:gd name="connsiteX58" fmla="*/ 14758999 w 36004602"/>
              <a:gd name="connsiteY58" fmla="*/ 28097002 h 38003002"/>
              <a:gd name="connsiteX59" fmla="*/ 15063799 w 36004602"/>
              <a:gd name="connsiteY59" fmla="*/ 25506202 h 38003002"/>
              <a:gd name="connsiteX60" fmla="*/ 14454199 w 36004602"/>
              <a:gd name="connsiteY60" fmla="*/ 27487402 h 38003002"/>
              <a:gd name="connsiteX61" fmla="*/ 13844599 w 36004602"/>
              <a:gd name="connsiteY61" fmla="*/ 28630402 h 38003002"/>
              <a:gd name="connsiteX62" fmla="*/ 14073199 w 36004602"/>
              <a:gd name="connsiteY62" fmla="*/ 30078202 h 38003002"/>
              <a:gd name="connsiteX63" fmla="*/ 14073199 w 36004602"/>
              <a:gd name="connsiteY63" fmla="*/ 30611602 h 38003002"/>
              <a:gd name="connsiteX64" fmla="*/ 13006399 w 36004602"/>
              <a:gd name="connsiteY64" fmla="*/ 30992602 h 38003002"/>
              <a:gd name="connsiteX65" fmla="*/ 12244399 w 36004602"/>
              <a:gd name="connsiteY65" fmla="*/ 30840202 h 38003002"/>
              <a:gd name="connsiteX66" fmla="*/ 10720399 w 36004602"/>
              <a:gd name="connsiteY66" fmla="*/ 29392402 h 38003002"/>
              <a:gd name="connsiteX67" fmla="*/ 11101399 w 36004602"/>
              <a:gd name="connsiteY67" fmla="*/ 29011402 h 38003002"/>
              <a:gd name="connsiteX68" fmla="*/ 10567999 w 36004602"/>
              <a:gd name="connsiteY68" fmla="*/ 28478002 h 38003002"/>
              <a:gd name="connsiteX69" fmla="*/ 11482399 w 36004602"/>
              <a:gd name="connsiteY69" fmla="*/ 25430002 h 38003002"/>
              <a:gd name="connsiteX70" fmla="*/ 12091999 w 36004602"/>
              <a:gd name="connsiteY70" fmla="*/ 24972802 h 38003002"/>
              <a:gd name="connsiteX71" fmla="*/ 12091999 w 36004602"/>
              <a:gd name="connsiteY71" fmla="*/ 23982202 h 38003002"/>
              <a:gd name="connsiteX72" fmla="*/ 13387399 w 36004602"/>
              <a:gd name="connsiteY72" fmla="*/ 19105402 h 38003002"/>
              <a:gd name="connsiteX73" fmla="*/ 10110799 w 36004602"/>
              <a:gd name="connsiteY73" fmla="*/ 14685802 h 38003002"/>
              <a:gd name="connsiteX74" fmla="*/ 9882199 w 36004602"/>
              <a:gd name="connsiteY74" fmla="*/ 12857002 h 38003002"/>
              <a:gd name="connsiteX75" fmla="*/ 10644199 w 36004602"/>
              <a:gd name="connsiteY75" fmla="*/ 11866402 h 38003002"/>
              <a:gd name="connsiteX76" fmla="*/ 10567999 w 36004602"/>
              <a:gd name="connsiteY76" fmla="*/ 10266202 h 38003002"/>
              <a:gd name="connsiteX77" fmla="*/ 14454199 w 36004602"/>
              <a:gd name="connsiteY77" fmla="*/ 7446802 h 38003002"/>
              <a:gd name="connsiteX78" fmla="*/ 13176097 w 36004602"/>
              <a:gd name="connsiteY78" fmla="*/ 6399220 h 38003002"/>
              <a:gd name="connsiteX79" fmla="*/ 10567999 w 36004602"/>
              <a:gd name="connsiteY79" fmla="*/ 5213316 h 38003002"/>
              <a:gd name="connsiteX80" fmla="*/ 6494803 w 36004602"/>
              <a:gd name="connsiteY80" fmla="*/ 3972663 h 38003002"/>
              <a:gd name="connsiteX81" fmla="*/ 1437657 w 36004602"/>
              <a:gd name="connsiteY81" fmla="*/ 2525901 h 38003002"/>
              <a:gd name="connsiteX82" fmla="*/ 1455270 w 36004602"/>
              <a:gd name="connsiteY82" fmla="*/ 1710403 h 38003002"/>
              <a:gd name="connsiteX83" fmla="*/ 2643199 w 36004602"/>
              <a:gd name="connsiteY83" fmla="*/ 2265202 h 38003002"/>
              <a:gd name="connsiteX84" fmla="*/ 1957399 w 36004602"/>
              <a:gd name="connsiteY84" fmla="*/ 1557352 h 38003002"/>
              <a:gd name="connsiteX85" fmla="*/ 897219 w 36004602"/>
              <a:gd name="connsiteY85" fmla="*/ 1501747 h 38003002"/>
              <a:gd name="connsiteX0" fmla="*/ 173528 w 36004602"/>
              <a:gd name="connsiteY0" fmla="*/ 1339451 h 38003002"/>
              <a:gd name="connsiteX1" fmla="*/ 762434 w 36004602"/>
              <a:gd name="connsiteY1" fmla="*/ 893449 h 38003002"/>
              <a:gd name="connsiteX2" fmla="*/ 1423999 w 36004602"/>
              <a:gd name="connsiteY2" fmla="*/ 969802 h 38003002"/>
              <a:gd name="connsiteX3" fmla="*/ 810441 w 36004602"/>
              <a:gd name="connsiteY3" fmla="*/ 556052 h 38003002"/>
              <a:gd name="connsiteX4" fmla="*/ 128599 w 36004602"/>
              <a:gd name="connsiteY4" fmla="*/ 588802 h 38003002"/>
              <a:gd name="connsiteX5" fmla="*/ 101285 w 36004602"/>
              <a:gd name="connsiteY5" fmla="*/ 175052 h 38003002"/>
              <a:gd name="connsiteX6" fmla="*/ 1195399 w 36004602"/>
              <a:gd name="connsiteY6" fmla="*/ 55402 h 38003002"/>
              <a:gd name="connsiteX7" fmla="*/ 3024199 w 36004602"/>
              <a:gd name="connsiteY7" fmla="*/ 1046002 h 38003002"/>
              <a:gd name="connsiteX8" fmla="*/ 4090999 w 36004602"/>
              <a:gd name="connsiteY8" fmla="*/ 1808002 h 38003002"/>
              <a:gd name="connsiteX9" fmla="*/ 9788701 w 36004602"/>
              <a:gd name="connsiteY9" fmla="*/ 2517488 h 38003002"/>
              <a:gd name="connsiteX10" fmla="*/ 12694591 w 36004602"/>
              <a:gd name="connsiteY10" fmla="*/ 3103402 h 38003002"/>
              <a:gd name="connsiteX11" fmla="*/ 14428251 w 36004602"/>
              <a:gd name="connsiteY11" fmla="*/ 3431888 h 38003002"/>
              <a:gd name="connsiteX12" fmla="*/ 16359199 w 36004602"/>
              <a:gd name="connsiteY12" fmla="*/ 3865402 h 38003002"/>
              <a:gd name="connsiteX13" fmla="*/ 18763003 w 36004602"/>
              <a:gd name="connsiteY13" fmla="*/ 4129531 h 38003002"/>
              <a:gd name="connsiteX14" fmla="*/ 20144894 w 36004602"/>
              <a:gd name="connsiteY14" fmla="*/ 4789411 h 38003002"/>
              <a:gd name="connsiteX15" fmla="*/ 21235999 w 36004602"/>
              <a:gd name="connsiteY15" fmla="*/ 5084602 h 38003002"/>
              <a:gd name="connsiteX16" fmla="*/ 22683799 w 36004602"/>
              <a:gd name="connsiteY16" fmla="*/ 5922802 h 38003002"/>
              <a:gd name="connsiteX17" fmla="*/ 22683799 w 36004602"/>
              <a:gd name="connsiteY17" fmla="*/ 5922802 h 38003002"/>
              <a:gd name="connsiteX18" fmla="*/ 25579399 w 36004602"/>
              <a:gd name="connsiteY18" fmla="*/ 4246402 h 38003002"/>
              <a:gd name="connsiteX19" fmla="*/ 27636799 w 36004602"/>
              <a:gd name="connsiteY19" fmla="*/ 5084602 h 38003002"/>
              <a:gd name="connsiteX20" fmla="*/ 26036599 w 36004602"/>
              <a:gd name="connsiteY20" fmla="*/ 9580402 h 38003002"/>
              <a:gd name="connsiteX21" fmla="*/ 26874799 w 36004602"/>
              <a:gd name="connsiteY21" fmla="*/ 11256802 h 38003002"/>
              <a:gd name="connsiteX22" fmla="*/ 26874799 w 36004602"/>
              <a:gd name="connsiteY22" fmla="*/ 12247402 h 38003002"/>
              <a:gd name="connsiteX23" fmla="*/ 27712999 w 36004602"/>
              <a:gd name="connsiteY23" fmla="*/ 14533402 h 38003002"/>
              <a:gd name="connsiteX24" fmla="*/ 28093999 w 36004602"/>
              <a:gd name="connsiteY24" fmla="*/ 15447802 h 38003002"/>
              <a:gd name="connsiteX25" fmla="*/ 29465599 w 36004602"/>
              <a:gd name="connsiteY25" fmla="*/ 16971802 h 38003002"/>
              <a:gd name="connsiteX26" fmla="*/ 30989599 w 36004602"/>
              <a:gd name="connsiteY26" fmla="*/ 20248402 h 38003002"/>
              <a:gd name="connsiteX27" fmla="*/ 32361199 w 36004602"/>
              <a:gd name="connsiteY27" fmla="*/ 21924802 h 38003002"/>
              <a:gd name="connsiteX28" fmla="*/ 35561599 w 36004602"/>
              <a:gd name="connsiteY28" fmla="*/ 22382002 h 38003002"/>
              <a:gd name="connsiteX29" fmla="*/ 35332999 w 36004602"/>
              <a:gd name="connsiteY29" fmla="*/ 23144002 h 38003002"/>
              <a:gd name="connsiteX30" fmla="*/ 32361199 w 36004602"/>
              <a:gd name="connsiteY30" fmla="*/ 22839202 h 38003002"/>
              <a:gd name="connsiteX31" fmla="*/ 33580399 w 36004602"/>
              <a:gd name="connsiteY31" fmla="*/ 23829802 h 38003002"/>
              <a:gd name="connsiteX32" fmla="*/ 33351799 w 36004602"/>
              <a:gd name="connsiteY32" fmla="*/ 24134602 h 38003002"/>
              <a:gd name="connsiteX33" fmla="*/ 32056399 w 36004602"/>
              <a:gd name="connsiteY33" fmla="*/ 23525002 h 38003002"/>
              <a:gd name="connsiteX34" fmla="*/ 30989599 w 36004602"/>
              <a:gd name="connsiteY34" fmla="*/ 23220202 h 38003002"/>
              <a:gd name="connsiteX35" fmla="*/ 23521999 w 36004602"/>
              <a:gd name="connsiteY35" fmla="*/ 14381002 h 38003002"/>
              <a:gd name="connsiteX36" fmla="*/ 22378999 w 36004602"/>
              <a:gd name="connsiteY36" fmla="*/ 14076202 h 38003002"/>
              <a:gd name="connsiteX37" fmla="*/ 19788199 w 36004602"/>
              <a:gd name="connsiteY37" fmla="*/ 14609602 h 38003002"/>
              <a:gd name="connsiteX38" fmla="*/ 18797599 w 36004602"/>
              <a:gd name="connsiteY38" fmla="*/ 16133602 h 38003002"/>
              <a:gd name="connsiteX39" fmla="*/ 19483399 w 36004602"/>
              <a:gd name="connsiteY39" fmla="*/ 17962402 h 38003002"/>
              <a:gd name="connsiteX40" fmla="*/ 19559599 w 36004602"/>
              <a:gd name="connsiteY40" fmla="*/ 21696202 h 38003002"/>
              <a:gd name="connsiteX41" fmla="*/ 20092999 w 36004602"/>
              <a:gd name="connsiteY41" fmla="*/ 22991602 h 38003002"/>
              <a:gd name="connsiteX42" fmla="*/ 18568999 w 36004602"/>
              <a:gd name="connsiteY42" fmla="*/ 29163802 h 38003002"/>
              <a:gd name="connsiteX43" fmla="*/ 18568999 w 36004602"/>
              <a:gd name="connsiteY43" fmla="*/ 29925802 h 38003002"/>
              <a:gd name="connsiteX44" fmla="*/ 17425999 w 36004602"/>
              <a:gd name="connsiteY44" fmla="*/ 32135602 h 38003002"/>
              <a:gd name="connsiteX45" fmla="*/ 18035599 w 36004602"/>
              <a:gd name="connsiteY45" fmla="*/ 32821402 h 38003002"/>
              <a:gd name="connsiteX46" fmla="*/ 17121199 w 36004602"/>
              <a:gd name="connsiteY46" fmla="*/ 34802602 h 38003002"/>
              <a:gd name="connsiteX47" fmla="*/ 18721399 w 36004602"/>
              <a:gd name="connsiteY47" fmla="*/ 37241002 h 38003002"/>
              <a:gd name="connsiteX48" fmla="*/ 17883199 w 36004602"/>
              <a:gd name="connsiteY48" fmla="*/ 37622002 h 38003002"/>
              <a:gd name="connsiteX49" fmla="*/ 17197399 w 36004602"/>
              <a:gd name="connsiteY49" fmla="*/ 38003002 h 38003002"/>
              <a:gd name="connsiteX50" fmla="*/ 16435399 w 36004602"/>
              <a:gd name="connsiteY50" fmla="*/ 37774402 h 38003002"/>
              <a:gd name="connsiteX51" fmla="*/ 16130599 w 36004602"/>
              <a:gd name="connsiteY51" fmla="*/ 37774402 h 38003002"/>
              <a:gd name="connsiteX52" fmla="*/ 15292399 w 36004602"/>
              <a:gd name="connsiteY52" fmla="*/ 36555202 h 38003002"/>
              <a:gd name="connsiteX53" fmla="*/ 14301799 w 36004602"/>
              <a:gd name="connsiteY53" fmla="*/ 36479002 h 38003002"/>
              <a:gd name="connsiteX54" fmla="*/ 14073199 w 36004602"/>
              <a:gd name="connsiteY54" fmla="*/ 35945602 h 38003002"/>
              <a:gd name="connsiteX55" fmla="*/ 14606599 w 36004602"/>
              <a:gd name="connsiteY55" fmla="*/ 34269202 h 38003002"/>
              <a:gd name="connsiteX56" fmla="*/ 13996999 w 36004602"/>
              <a:gd name="connsiteY56" fmla="*/ 33735802 h 38003002"/>
              <a:gd name="connsiteX57" fmla="*/ 14911399 w 36004602"/>
              <a:gd name="connsiteY57" fmla="*/ 28706602 h 38003002"/>
              <a:gd name="connsiteX58" fmla="*/ 14758999 w 36004602"/>
              <a:gd name="connsiteY58" fmla="*/ 28097002 h 38003002"/>
              <a:gd name="connsiteX59" fmla="*/ 15063799 w 36004602"/>
              <a:gd name="connsiteY59" fmla="*/ 25506202 h 38003002"/>
              <a:gd name="connsiteX60" fmla="*/ 14454199 w 36004602"/>
              <a:gd name="connsiteY60" fmla="*/ 27487402 h 38003002"/>
              <a:gd name="connsiteX61" fmla="*/ 13844599 w 36004602"/>
              <a:gd name="connsiteY61" fmla="*/ 28630402 h 38003002"/>
              <a:gd name="connsiteX62" fmla="*/ 14073199 w 36004602"/>
              <a:gd name="connsiteY62" fmla="*/ 30078202 h 38003002"/>
              <a:gd name="connsiteX63" fmla="*/ 14073199 w 36004602"/>
              <a:gd name="connsiteY63" fmla="*/ 30611602 h 38003002"/>
              <a:gd name="connsiteX64" fmla="*/ 13006399 w 36004602"/>
              <a:gd name="connsiteY64" fmla="*/ 30992602 h 38003002"/>
              <a:gd name="connsiteX65" fmla="*/ 12244399 w 36004602"/>
              <a:gd name="connsiteY65" fmla="*/ 30840202 h 38003002"/>
              <a:gd name="connsiteX66" fmla="*/ 10720399 w 36004602"/>
              <a:gd name="connsiteY66" fmla="*/ 29392402 h 38003002"/>
              <a:gd name="connsiteX67" fmla="*/ 11101399 w 36004602"/>
              <a:gd name="connsiteY67" fmla="*/ 29011402 h 38003002"/>
              <a:gd name="connsiteX68" fmla="*/ 10567999 w 36004602"/>
              <a:gd name="connsiteY68" fmla="*/ 28478002 h 38003002"/>
              <a:gd name="connsiteX69" fmla="*/ 11482399 w 36004602"/>
              <a:gd name="connsiteY69" fmla="*/ 25430002 h 38003002"/>
              <a:gd name="connsiteX70" fmla="*/ 12091999 w 36004602"/>
              <a:gd name="connsiteY70" fmla="*/ 24972802 h 38003002"/>
              <a:gd name="connsiteX71" fmla="*/ 12091999 w 36004602"/>
              <a:gd name="connsiteY71" fmla="*/ 23982202 h 38003002"/>
              <a:gd name="connsiteX72" fmla="*/ 13387399 w 36004602"/>
              <a:gd name="connsiteY72" fmla="*/ 19105402 h 38003002"/>
              <a:gd name="connsiteX73" fmla="*/ 10110799 w 36004602"/>
              <a:gd name="connsiteY73" fmla="*/ 14685802 h 38003002"/>
              <a:gd name="connsiteX74" fmla="*/ 9882199 w 36004602"/>
              <a:gd name="connsiteY74" fmla="*/ 12857002 h 38003002"/>
              <a:gd name="connsiteX75" fmla="*/ 10644199 w 36004602"/>
              <a:gd name="connsiteY75" fmla="*/ 11866402 h 38003002"/>
              <a:gd name="connsiteX76" fmla="*/ 10567999 w 36004602"/>
              <a:gd name="connsiteY76" fmla="*/ 10266202 h 38003002"/>
              <a:gd name="connsiteX77" fmla="*/ 14454199 w 36004602"/>
              <a:gd name="connsiteY77" fmla="*/ 7446802 h 38003002"/>
              <a:gd name="connsiteX78" fmla="*/ 13176097 w 36004602"/>
              <a:gd name="connsiteY78" fmla="*/ 6399220 h 38003002"/>
              <a:gd name="connsiteX79" fmla="*/ 10567999 w 36004602"/>
              <a:gd name="connsiteY79" fmla="*/ 5213316 h 38003002"/>
              <a:gd name="connsiteX80" fmla="*/ 6494803 w 36004602"/>
              <a:gd name="connsiteY80" fmla="*/ 3972663 h 38003002"/>
              <a:gd name="connsiteX81" fmla="*/ 1437657 w 36004602"/>
              <a:gd name="connsiteY81" fmla="*/ 2525901 h 38003002"/>
              <a:gd name="connsiteX82" fmla="*/ 1455270 w 36004602"/>
              <a:gd name="connsiteY82" fmla="*/ 1710403 h 38003002"/>
              <a:gd name="connsiteX83" fmla="*/ 2643199 w 36004602"/>
              <a:gd name="connsiteY83" fmla="*/ 2265202 h 38003002"/>
              <a:gd name="connsiteX84" fmla="*/ 1957399 w 36004602"/>
              <a:gd name="connsiteY84" fmla="*/ 1557352 h 38003002"/>
              <a:gd name="connsiteX85" fmla="*/ 897219 w 36004602"/>
              <a:gd name="connsiteY85" fmla="*/ 1501747 h 38003002"/>
              <a:gd name="connsiteX0" fmla="*/ 173528 w 36004602"/>
              <a:gd name="connsiteY0" fmla="*/ 1339451 h 38003002"/>
              <a:gd name="connsiteX1" fmla="*/ 762434 w 36004602"/>
              <a:gd name="connsiteY1" fmla="*/ 893449 h 38003002"/>
              <a:gd name="connsiteX2" fmla="*/ 1423999 w 36004602"/>
              <a:gd name="connsiteY2" fmla="*/ 969802 h 38003002"/>
              <a:gd name="connsiteX3" fmla="*/ 810441 w 36004602"/>
              <a:gd name="connsiteY3" fmla="*/ 556052 h 38003002"/>
              <a:gd name="connsiteX4" fmla="*/ 128599 w 36004602"/>
              <a:gd name="connsiteY4" fmla="*/ 588802 h 38003002"/>
              <a:gd name="connsiteX5" fmla="*/ 101285 w 36004602"/>
              <a:gd name="connsiteY5" fmla="*/ 175052 h 38003002"/>
              <a:gd name="connsiteX6" fmla="*/ 1195399 w 36004602"/>
              <a:gd name="connsiteY6" fmla="*/ 55402 h 38003002"/>
              <a:gd name="connsiteX7" fmla="*/ 3024199 w 36004602"/>
              <a:gd name="connsiteY7" fmla="*/ 1046002 h 38003002"/>
              <a:gd name="connsiteX8" fmla="*/ 4090999 w 36004602"/>
              <a:gd name="connsiteY8" fmla="*/ 1808002 h 38003002"/>
              <a:gd name="connsiteX9" fmla="*/ 9788701 w 36004602"/>
              <a:gd name="connsiteY9" fmla="*/ 2517488 h 38003002"/>
              <a:gd name="connsiteX10" fmla="*/ 12694591 w 36004602"/>
              <a:gd name="connsiteY10" fmla="*/ 3103402 h 38003002"/>
              <a:gd name="connsiteX11" fmla="*/ 14428251 w 36004602"/>
              <a:gd name="connsiteY11" fmla="*/ 3431888 h 38003002"/>
              <a:gd name="connsiteX12" fmla="*/ 16359199 w 36004602"/>
              <a:gd name="connsiteY12" fmla="*/ 3865402 h 38003002"/>
              <a:gd name="connsiteX13" fmla="*/ 18763003 w 36004602"/>
              <a:gd name="connsiteY13" fmla="*/ 4129531 h 38003002"/>
              <a:gd name="connsiteX14" fmla="*/ 20144894 w 36004602"/>
              <a:gd name="connsiteY14" fmla="*/ 4789411 h 38003002"/>
              <a:gd name="connsiteX15" fmla="*/ 21235999 w 36004602"/>
              <a:gd name="connsiteY15" fmla="*/ 5084602 h 38003002"/>
              <a:gd name="connsiteX16" fmla="*/ 22683799 w 36004602"/>
              <a:gd name="connsiteY16" fmla="*/ 5922802 h 38003002"/>
              <a:gd name="connsiteX17" fmla="*/ 22683799 w 36004602"/>
              <a:gd name="connsiteY17" fmla="*/ 5922802 h 38003002"/>
              <a:gd name="connsiteX18" fmla="*/ 25579399 w 36004602"/>
              <a:gd name="connsiteY18" fmla="*/ 4246402 h 38003002"/>
              <a:gd name="connsiteX19" fmla="*/ 27636799 w 36004602"/>
              <a:gd name="connsiteY19" fmla="*/ 5084602 h 38003002"/>
              <a:gd name="connsiteX20" fmla="*/ 26036599 w 36004602"/>
              <a:gd name="connsiteY20" fmla="*/ 9580402 h 38003002"/>
              <a:gd name="connsiteX21" fmla="*/ 26874799 w 36004602"/>
              <a:gd name="connsiteY21" fmla="*/ 11256802 h 38003002"/>
              <a:gd name="connsiteX22" fmla="*/ 26874799 w 36004602"/>
              <a:gd name="connsiteY22" fmla="*/ 12247402 h 38003002"/>
              <a:gd name="connsiteX23" fmla="*/ 27712999 w 36004602"/>
              <a:gd name="connsiteY23" fmla="*/ 14533402 h 38003002"/>
              <a:gd name="connsiteX24" fmla="*/ 28093999 w 36004602"/>
              <a:gd name="connsiteY24" fmla="*/ 15447802 h 38003002"/>
              <a:gd name="connsiteX25" fmla="*/ 29465599 w 36004602"/>
              <a:gd name="connsiteY25" fmla="*/ 16971802 h 38003002"/>
              <a:gd name="connsiteX26" fmla="*/ 30989599 w 36004602"/>
              <a:gd name="connsiteY26" fmla="*/ 20248402 h 38003002"/>
              <a:gd name="connsiteX27" fmla="*/ 32361199 w 36004602"/>
              <a:gd name="connsiteY27" fmla="*/ 21924802 h 38003002"/>
              <a:gd name="connsiteX28" fmla="*/ 35561599 w 36004602"/>
              <a:gd name="connsiteY28" fmla="*/ 22382002 h 38003002"/>
              <a:gd name="connsiteX29" fmla="*/ 35332999 w 36004602"/>
              <a:gd name="connsiteY29" fmla="*/ 23144002 h 38003002"/>
              <a:gd name="connsiteX30" fmla="*/ 32361199 w 36004602"/>
              <a:gd name="connsiteY30" fmla="*/ 22839202 h 38003002"/>
              <a:gd name="connsiteX31" fmla="*/ 33580399 w 36004602"/>
              <a:gd name="connsiteY31" fmla="*/ 23829802 h 38003002"/>
              <a:gd name="connsiteX32" fmla="*/ 33351799 w 36004602"/>
              <a:gd name="connsiteY32" fmla="*/ 24134602 h 38003002"/>
              <a:gd name="connsiteX33" fmla="*/ 32056399 w 36004602"/>
              <a:gd name="connsiteY33" fmla="*/ 23525002 h 38003002"/>
              <a:gd name="connsiteX34" fmla="*/ 30989599 w 36004602"/>
              <a:gd name="connsiteY34" fmla="*/ 23220202 h 38003002"/>
              <a:gd name="connsiteX35" fmla="*/ 23521999 w 36004602"/>
              <a:gd name="connsiteY35" fmla="*/ 14381002 h 38003002"/>
              <a:gd name="connsiteX36" fmla="*/ 22378999 w 36004602"/>
              <a:gd name="connsiteY36" fmla="*/ 14076202 h 38003002"/>
              <a:gd name="connsiteX37" fmla="*/ 19788199 w 36004602"/>
              <a:gd name="connsiteY37" fmla="*/ 14609602 h 38003002"/>
              <a:gd name="connsiteX38" fmla="*/ 18797599 w 36004602"/>
              <a:gd name="connsiteY38" fmla="*/ 16133602 h 38003002"/>
              <a:gd name="connsiteX39" fmla="*/ 19483399 w 36004602"/>
              <a:gd name="connsiteY39" fmla="*/ 17962402 h 38003002"/>
              <a:gd name="connsiteX40" fmla="*/ 19559599 w 36004602"/>
              <a:gd name="connsiteY40" fmla="*/ 21696202 h 38003002"/>
              <a:gd name="connsiteX41" fmla="*/ 20092999 w 36004602"/>
              <a:gd name="connsiteY41" fmla="*/ 22991602 h 38003002"/>
              <a:gd name="connsiteX42" fmla="*/ 18568999 w 36004602"/>
              <a:gd name="connsiteY42" fmla="*/ 29163802 h 38003002"/>
              <a:gd name="connsiteX43" fmla="*/ 18568999 w 36004602"/>
              <a:gd name="connsiteY43" fmla="*/ 29925802 h 38003002"/>
              <a:gd name="connsiteX44" fmla="*/ 17425999 w 36004602"/>
              <a:gd name="connsiteY44" fmla="*/ 32135602 h 38003002"/>
              <a:gd name="connsiteX45" fmla="*/ 18035599 w 36004602"/>
              <a:gd name="connsiteY45" fmla="*/ 32821402 h 38003002"/>
              <a:gd name="connsiteX46" fmla="*/ 17121199 w 36004602"/>
              <a:gd name="connsiteY46" fmla="*/ 34802602 h 38003002"/>
              <a:gd name="connsiteX47" fmla="*/ 18721399 w 36004602"/>
              <a:gd name="connsiteY47" fmla="*/ 37241002 h 38003002"/>
              <a:gd name="connsiteX48" fmla="*/ 17883199 w 36004602"/>
              <a:gd name="connsiteY48" fmla="*/ 37622002 h 38003002"/>
              <a:gd name="connsiteX49" fmla="*/ 17197399 w 36004602"/>
              <a:gd name="connsiteY49" fmla="*/ 38003002 h 38003002"/>
              <a:gd name="connsiteX50" fmla="*/ 16435399 w 36004602"/>
              <a:gd name="connsiteY50" fmla="*/ 37774402 h 38003002"/>
              <a:gd name="connsiteX51" fmla="*/ 16130599 w 36004602"/>
              <a:gd name="connsiteY51" fmla="*/ 37774402 h 38003002"/>
              <a:gd name="connsiteX52" fmla="*/ 15292399 w 36004602"/>
              <a:gd name="connsiteY52" fmla="*/ 36555202 h 38003002"/>
              <a:gd name="connsiteX53" fmla="*/ 14301799 w 36004602"/>
              <a:gd name="connsiteY53" fmla="*/ 36479002 h 38003002"/>
              <a:gd name="connsiteX54" fmla="*/ 14073199 w 36004602"/>
              <a:gd name="connsiteY54" fmla="*/ 35945602 h 38003002"/>
              <a:gd name="connsiteX55" fmla="*/ 14606599 w 36004602"/>
              <a:gd name="connsiteY55" fmla="*/ 34269202 h 38003002"/>
              <a:gd name="connsiteX56" fmla="*/ 13996999 w 36004602"/>
              <a:gd name="connsiteY56" fmla="*/ 33735802 h 38003002"/>
              <a:gd name="connsiteX57" fmla="*/ 14911399 w 36004602"/>
              <a:gd name="connsiteY57" fmla="*/ 28706602 h 38003002"/>
              <a:gd name="connsiteX58" fmla="*/ 14758999 w 36004602"/>
              <a:gd name="connsiteY58" fmla="*/ 28097002 h 38003002"/>
              <a:gd name="connsiteX59" fmla="*/ 15063799 w 36004602"/>
              <a:gd name="connsiteY59" fmla="*/ 25506202 h 38003002"/>
              <a:gd name="connsiteX60" fmla="*/ 14454199 w 36004602"/>
              <a:gd name="connsiteY60" fmla="*/ 27487402 h 38003002"/>
              <a:gd name="connsiteX61" fmla="*/ 13844599 w 36004602"/>
              <a:gd name="connsiteY61" fmla="*/ 28630402 h 38003002"/>
              <a:gd name="connsiteX62" fmla="*/ 14073199 w 36004602"/>
              <a:gd name="connsiteY62" fmla="*/ 30078202 h 38003002"/>
              <a:gd name="connsiteX63" fmla="*/ 14073199 w 36004602"/>
              <a:gd name="connsiteY63" fmla="*/ 30611602 h 38003002"/>
              <a:gd name="connsiteX64" fmla="*/ 13006399 w 36004602"/>
              <a:gd name="connsiteY64" fmla="*/ 30992602 h 38003002"/>
              <a:gd name="connsiteX65" fmla="*/ 12244399 w 36004602"/>
              <a:gd name="connsiteY65" fmla="*/ 30840202 h 38003002"/>
              <a:gd name="connsiteX66" fmla="*/ 10720399 w 36004602"/>
              <a:gd name="connsiteY66" fmla="*/ 29392402 h 38003002"/>
              <a:gd name="connsiteX67" fmla="*/ 11101399 w 36004602"/>
              <a:gd name="connsiteY67" fmla="*/ 29011402 h 38003002"/>
              <a:gd name="connsiteX68" fmla="*/ 10567999 w 36004602"/>
              <a:gd name="connsiteY68" fmla="*/ 28478002 h 38003002"/>
              <a:gd name="connsiteX69" fmla="*/ 11482399 w 36004602"/>
              <a:gd name="connsiteY69" fmla="*/ 25430002 h 38003002"/>
              <a:gd name="connsiteX70" fmla="*/ 12091999 w 36004602"/>
              <a:gd name="connsiteY70" fmla="*/ 24972802 h 38003002"/>
              <a:gd name="connsiteX71" fmla="*/ 12091999 w 36004602"/>
              <a:gd name="connsiteY71" fmla="*/ 23982202 h 38003002"/>
              <a:gd name="connsiteX72" fmla="*/ 13387399 w 36004602"/>
              <a:gd name="connsiteY72" fmla="*/ 19105402 h 38003002"/>
              <a:gd name="connsiteX73" fmla="*/ 10110799 w 36004602"/>
              <a:gd name="connsiteY73" fmla="*/ 14685802 h 38003002"/>
              <a:gd name="connsiteX74" fmla="*/ 9882199 w 36004602"/>
              <a:gd name="connsiteY74" fmla="*/ 12857002 h 38003002"/>
              <a:gd name="connsiteX75" fmla="*/ 10644199 w 36004602"/>
              <a:gd name="connsiteY75" fmla="*/ 11866402 h 38003002"/>
              <a:gd name="connsiteX76" fmla="*/ 10567999 w 36004602"/>
              <a:gd name="connsiteY76" fmla="*/ 10266202 h 38003002"/>
              <a:gd name="connsiteX77" fmla="*/ 14454199 w 36004602"/>
              <a:gd name="connsiteY77" fmla="*/ 7446802 h 38003002"/>
              <a:gd name="connsiteX78" fmla="*/ 13176097 w 36004602"/>
              <a:gd name="connsiteY78" fmla="*/ 6399220 h 38003002"/>
              <a:gd name="connsiteX79" fmla="*/ 10567999 w 36004602"/>
              <a:gd name="connsiteY79" fmla="*/ 5213316 h 38003002"/>
              <a:gd name="connsiteX80" fmla="*/ 6494803 w 36004602"/>
              <a:gd name="connsiteY80" fmla="*/ 3972663 h 38003002"/>
              <a:gd name="connsiteX81" fmla="*/ 1437657 w 36004602"/>
              <a:gd name="connsiteY81" fmla="*/ 2525901 h 38003002"/>
              <a:gd name="connsiteX82" fmla="*/ 1455270 w 36004602"/>
              <a:gd name="connsiteY82" fmla="*/ 1710403 h 38003002"/>
              <a:gd name="connsiteX83" fmla="*/ 2643199 w 36004602"/>
              <a:gd name="connsiteY83" fmla="*/ 2265202 h 38003002"/>
              <a:gd name="connsiteX84" fmla="*/ 1957399 w 36004602"/>
              <a:gd name="connsiteY84" fmla="*/ 1557352 h 38003002"/>
              <a:gd name="connsiteX85" fmla="*/ 897219 w 36004602"/>
              <a:gd name="connsiteY85" fmla="*/ 1501747 h 38003002"/>
              <a:gd name="connsiteX0" fmla="*/ 173528 w 36004602"/>
              <a:gd name="connsiteY0" fmla="*/ 1339451 h 38003002"/>
              <a:gd name="connsiteX1" fmla="*/ 762434 w 36004602"/>
              <a:gd name="connsiteY1" fmla="*/ 893449 h 38003002"/>
              <a:gd name="connsiteX2" fmla="*/ 1423999 w 36004602"/>
              <a:gd name="connsiteY2" fmla="*/ 969802 h 38003002"/>
              <a:gd name="connsiteX3" fmla="*/ 810441 w 36004602"/>
              <a:gd name="connsiteY3" fmla="*/ 556052 h 38003002"/>
              <a:gd name="connsiteX4" fmla="*/ 128599 w 36004602"/>
              <a:gd name="connsiteY4" fmla="*/ 588802 h 38003002"/>
              <a:gd name="connsiteX5" fmla="*/ 101285 w 36004602"/>
              <a:gd name="connsiteY5" fmla="*/ 175052 h 38003002"/>
              <a:gd name="connsiteX6" fmla="*/ 1195399 w 36004602"/>
              <a:gd name="connsiteY6" fmla="*/ 55402 h 38003002"/>
              <a:gd name="connsiteX7" fmla="*/ 3024199 w 36004602"/>
              <a:gd name="connsiteY7" fmla="*/ 1046002 h 38003002"/>
              <a:gd name="connsiteX8" fmla="*/ 4090999 w 36004602"/>
              <a:gd name="connsiteY8" fmla="*/ 1808002 h 38003002"/>
              <a:gd name="connsiteX9" fmla="*/ 9788701 w 36004602"/>
              <a:gd name="connsiteY9" fmla="*/ 2517488 h 38003002"/>
              <a:gd name="connsiteX10" fmla="*/ 12694591 w 36004602"/>
              <a:gd name="connsiteY10" fmla="*/ 3103402 h 38003002"/>
              <a:gd name="connsiteX11" fmla="*/ 14428251 w 36004602"/>
              <a:gd name="connsiteY11" fmla="*/ 3431888 h 38003002"/>
              <a:gd name="connsiteX12" fmla="*/ 16359199 w 36004602"/>
              <a:gd name="connsiteY12" fmla="*/ 3865402 h 38003002"/>
              <a:gd name="connsiteX13" fmla="*/ 18763003 w 36004602"/>
              <a:gd name="connsiteY13" fmla="*/ 4129531 h 38003002"/>
              <a:gd name="connsiteX14" fmla="*/ 20144894 w 36004602"/>
              <a:gd name="connsiteY14" fmla="*/ 4789411 h 38003002"/>
              <a:gd name="connsiteX15" fmla="*/ 21235999 w 36004602"/>
              <a:gd name="connsiteY15" fmla="*/ 5084602 h 38003002"/>
              <a:gd name="connsiteX16" fmla="*/ 22683799 w 36004602"/>
              <a:gd name="connsiteY16" fmla="*/ 5922802 h 38003002"/>
              <a:gd name="connsiteX17" fmla="*/ 22683799 w 36004602"/>
              <a:gd name="connsiteY17" fmla="*/ 5922802 h 38003002"/>
              <a:gd name="connsiteX18" fmla="*/ 25579399 w 36004602"/>
              <a:gd name="connsiteY18" fmla="*/ 4246402 h 38003002"/>
              <a:gd name="connsiteX19" fmla="*/ 27636799 w 36004602"/>
              <a:gd name="connsiteY19" fmla="*/ 5084602 h 38003002"/>
              <a:gd name="connsiteX20" fmla="*/ 26036599 w 36004602"/>
              <a:gd name="connsiteY20" fmla="*/ 9580402 h 38003002"/>
              <a:gd name="connsiteX21" fmla="*/ 26874799 w 36004602"/>
              <a:gd name="connsiteY21" fmla="*/ 11256802 h 38003002"/>
              <a:gd name="connsiteX22" fmla="*/ 26874799 w 36004602"/>
              <a:gd name="connsiteY22" fmla="*/ 12247402 h 38003002"/>
              <a:gd name="connsiteX23" fmla="*/ 27712999 w 36004602"/>
              <a:gd name="connsiteY23" fmla="*/ 14533402 h 38003002"/>
              <a:gd name="connsiteX24" fmla="*/ 28093999 w 36004602"/>
              <a:gd name="connsiteY24" fmla="*/ 15447802 h 38003002"/>
              <a:gd name="connsiteX25" fmla="*/ 29465599 w 36004602"/>
              <a:gd name="connsiteY25" fmla="*/ 16971802 h 38003002"/>
              <a:gd name="connsiteX26" fmla="*/ 30989599 w 36004602"/>
              <a:gd name="connsiteY26" fmla="*/ 20248402 h 38003002"/>
              <a:gd name="connsiteX27" fmla="*/ 32361199 w 36004602"/>
              <a:gd name="connsiteY27" fmla="*/ 21924802 h 38003002"/>
              <a:gd name="connsiteX28" fmla="*/ 35561599 w 36004602"/>
              <a:gd name="connsiteY28" fmla="*/ 22382002 h 38003002"/>
              <a:gd name="connsiteX29" fmla="*/ 35332999 w 36004602"/>
              <a:gd name="connsiteY29" fmla="*/ 23144002 h 38003002"/>
              <a:gd name="connsiteX30" fmla="*/ 32361199 w 36004602"/>
              <a:gd name="connsiteY30" fmla="*/ 22839202 h 38003002"/>
              <a:gd name="connsiteX31" fmla="*/ 33580399 w 36004602"/>
              <a:gd name="connsiteY31" fmla="*/ 23829802 h 38003002"/>
              <a:gd name="connsiteX32" fmla="*/ 33351799 w 36004602"/>
              <a:gd name="connsiteY32" fmla="*/ 24134602 h 38003002"/>
              <a:gd name="connsiteX33" fmla="*/ 32056399 w 36004602"/>
              <a:gd name="connsiteY33" fmla="*/ 23525002 h 38003002"/>
              <a:gd name="connsiteX34" fmla="*/ 30989599 w 36004602"/>
              <a:gd name="connsiteY34" fmla="*/ 23220202 h 38003002"/>
              <a:gd name="connsiteX35" fmla="*/ 23521999 w 36004602"/>
              <a:gd name="connsiteY35" fmla="*/ 14381002 h 38003002"/>
              <a:gd name="connsiteX36" fmla="*/ 22378999 w 36004602"/>
              <a:gd name="connsiteY36" fmla="*/ 14076202 h 38003002"/>
              <a:gd name="connsiteX37" fmla="*/ 19788199 w 36004602"/>
              <a:gd name="connsiteY37" fmla="*/ 14609602 h 38003002"/>
              <a:gd name="connsiteX38" fmla="*/ 18797599 w 36004602"/>
              <a:gd name="connsiteY38" fmla="*/ 16133602 h 38003002"/>
              <a:gd name="connsiteX39" fmla="*/ 19483399 w 36004602"/>
              <a:gd name="connsiteY39" fmla="*/ 17962402 h 38003002"/>
              <a:gd name="connsiteX40" fmla="*/ 19559599 w 36004602"/>
              <a:gd name="connsiteY40" fmla="*/ 21696202 h 38003002"/>
              <a:gd name="connsiteX41" fmla="*/ 20092999 w 36004602"/>
              <a:gd name="connsiteY41" fmla="*/ 22991602 h 38003002"/>
              <a:gd name="connsiteX42" fmla="*/ 18568999 w 36004602"/>
              <a:gd name="connsiteY42" fmla="*/ 29163802 h 38003002"/>
              <a:gd name="connsiteX43" fmla="*/ 18568999 w 36004602"/>
              <a:gd name="connsiteY43" fmla="*/ 29925802 h 38003002"/>
              <a:gd name="connsiteX44" fmla="*/ 17425999 w 36004602"/>
              <a:gd name="connsiteY44" fmla="*/ 32135602 h 38003002"/>
              <a:gd name="connsiteX45" fmla="*/ 18035599 w 36004602"/>
              <a:gd name="connsiteY45" fmla="*/ 32821402 h 38003002"/>
              <a:gd name="connsiteX46" fmla="*/ 17121199 w 36004602"/>
              <a:gd name="connsiteY46" fmla="*/ 34802602 h 38003002"/>
              <a:gd name="connsiteX47" fmla="*/ 18721399 w 36004602"/>
              <a:gd name="connsiteY47" fmla="*/ 37241002 h 38003002"/>
              <a:gd name="connsiteX48" fmla="*/ 17883199 w 36004602"/>
              <a:gd name="connsiteY48" fmla="*/ 37622002 h 38003002"/>
              <a:gd name="connsiteX49" fmla="*/ 17197399 w 36004602"/>
              <a:gd name="connsiteY49" fmla="*/ 38003002 h 38003002"/>
              <a:gd name="connsiteX50" fmla="*/ 16435399 w 36004602"/>
              <a:gd name="connsiteY50" fmla="*/ 37774402 h 38003002"/>
              <a:gd name="connsiteX51" fmla="*/ 16130599 w 36004602"/>
              <a:gd name="connsiteY51" fmla="*/ 37774402 h 38003002"/>
              <a:gd name="connsiteX52" fmla="*/ 15292399 w 36004602"/>
              <a:gd name="connsiteY52" fmla="*/ 36555202 h 38003002"/>
              <a:gd name="connsiteX53" fmla="*/ 14301799 w 36004602"/>
              <a:gd name="connsiteY53" fmla="*/ 36479002 h 38003002"/>
              <a:gd name="connsiteX54" fmla="*/ 14073199 w 36004602"/>
              <a:gd name="connsiteY54" fmla="*/ 35945602 h 38003002"/>
              <a:gd name="connsiteX55" fmla="*/ 14606599 w 36004602"/>
              <a:gd name="connsiteY55" fmla="*/ 34269202 h 38003002"/>
              <a:gd name="connsiteX56" fmla="*/ 13996999 w 36004602"/>
              <a:gd name="connsiteY56" fmla="*/ 33735802 h 38003002"/>
              <a:gd name="connsiteX57" fmla="*/ 14911399 w 36004602"/>
              <a:gd name="connsiteY57" fmla="*/ 28706602 h 38003002"/>
              <a:gd name="connsiteX58" fmla="*/ 14758999 w 36004602"/>
              <a:gd name="connsiteY58" fmla="*/ 28097002 h 38003002"/>
              <a:gd name="connsiteX59" fmla="*/ 15063799 w 36004602"/>
              <a:gd name="connsiteY59" fmla="*/ 25506202 h 38003002"/>
              <a:gd name="connsiteX60" fmla="*/ 14454199 w 36004602"/>
              <a:gd name="connsiteY60" fmla="*/ 27487402 h 38003002"/>
              <a:gd name="connsiteX61" fmla="*/ 13844599 w 36004602"/>
              <a:gd name="connsiteY61" fmla="*/ 28630402 h 38003002"/>
              <a:gd name="connsiteX62" fmla="*/ 14073199 w 36004602"/>
              <a:gd name="connsiteY62" fmla="*/ 30078202 h 38003002"/>
              <a:gd name="connsiteX63" fmla="*/ 14073199 w 36004602"/>
              <a:gd name="connsiteY63" fmla="*/ 30611602 h 38003002"/>
              <a:gd name="connsiteX64" fmla="*/ 13006399 w 36004602"/>
              <a:gd name="connsiteY64" fmla="*/ 30992602 h 38003002"/>
              <a:gd name="connsiteX65" fmla="*/ 12244399 w 36004602"/>
              <a:gd name="connsiteY65" fmla="*/ 30840202 h 38003002"/>
              <a:gd name="connsiteX66" fmla="*/ 10720399 w 36004602"/>
              <a:gd name="connsiteY66" fmla="*/ 29392402 h 38003002"/>
              <a:gd name="connsiteX67" fmla="*/ 11101399 w 36004602"/>
              <a:gd name="connsiteY67" fmla="*/ 29011402 h 38003002"/>
              <a:gd name="connsiteX68" fmla="*/ 10567999 w 36004602"/>
              <a:gd name="connsiteY68" fmla="*/ 28478002 h 38003002"/>
              <a:gd name="connsiteX69" fmla="*/ 11482399 w 36004602"/>
              <a:gd name="connsiteY69" fmla="*/ 25430002 h 38003002"/>
              <a:gd name="connsiteX70" fmla="*/ 12091999 w 36004602"/>
              <a:gd name="connsiteY70" fmla="*/ 24972802 h 38003002"/>
              <a:gd name="connsiteX71" fmla="*/ 12091999 w 36004602"/>
              <a:gd name="connsiteY71" fmla="*/ 23982202 h 38003002"/>
              <a:gd name="connsiteX72" fmla="*/ 13387399 w 36004602"/>
              <a:gd name="connsiteY72" fmla="*/ 19105402 h 38003002"/>
              <a:gd name="connsiteX73" fmla="*/ 10110799 w 36004602"/>
              <a:gd name="connsiteY73" fmla="*/ 14685802 h 38003002"/>
              <a:gd name="connsiteX74" fmla="*/ 9882199 w 36004602"/>
              <a:gd name="connsiteY74" fmla="*/ 12857002 h 38003002"/>
              <a:gd name="connsiteX75" fmla="*/ 10644199 w 36004602"/>
              <a:gd name="connsiteY75" fmla="*/ 11866402 h 38003002"/>
              <a:gd name="connsiteX76" fmla="*/ 10567999 w 36004602"/>
              <a:gd name="connsiteY76" fmla="*/ 10266202 h 38003002"/>
              <a:gd name="connsiteX77" fmla="*/ 14454199 w 36004602"/>
              <a:gd name="connsiteY77" fmla="*/ 7446802 h 38003002"/>
              <a:gd name="connsiteX78" fmla="*/ 13176097 w 36004602"/>
              <a:gd name="connsiteY78" fmla="*/ 6399220 h 38003002"/>
              <a:gd name="connsiteX79" fmla="*/ 10567999 w 36004602"/>
              <a:gd name="connsiteY79" fmla="*/ 5213316 h 38003002"/>
              <a:gd name="connsiteX80" fmla="*/ 6494803 w 36004602"/>
              <a:gd name="connsiteY80" fmla="*/ 3972663 h 38003002"/>
              <a:gd name="connsiteX81" fmla="*/ 1437657 w 36004602"/>
              <a:gd name="connsiteY81" fmla="*/ 2525901 h 38003002"/>
              <a:gd name="connsiteX82" fmla="*/ 1455270 w 36004602"/>
              <a:gd name="connsiteY82" fmla="*/ 1710403 h 38003002"/>
              <a:gd name="connsiteX83" fmla="*/ 2643199 w 36004602"/>
              <a:gd name="connsiteY83" fmla="*/ 2265202 h 38003002"/>
              <a:gd name="connsiteX84" fmla="*/ 1957399 w 36004602"/>
              <a:gd name="connsiteY84" fmla="*/ 1557352 h 38003002"/>
              <a:gd name="connsiteX85" fmla="*/ 897219 w 36004602"/>
              <a:gd name="connsiteY85" fmla="*/ 1501747 h 38003002"/>
              <a:gd name="connsiteX0" fmla="*/ 173528 w 36004602"/>
              <a:gd name="connsiteY0" fmla="*/ 1339451 h 38003002"/>
              <a:gd name="connsiteX1" fmla="*/ 762434 w 36004602"/>
              <a:gd name="connsiteY1" fmla="*/ 893449 h 38003002"/>
              <a:gd name="connsiteX2" fmla="*/ 1423999 w 36004602"/>
              <a:gd name="connsiteY2" fmla="*/ 969802 h 38003002"/>
              <a:gd name="connsiteX3" fmla="*/ 810441 w 36004602"/>
              <a:gd name="connsiteY3" fmla="*/ 556052 h 38003002"/>
              <a:gd name="connsiteX4" fmla="*/ 128599 w 36004602"/>
              <a:gd name="connsiteY4" fmla="*/ 588802 h 38003002"/>
              <a:gd name="connsiteX5" fmla="*/ 101285 w 36004602"/>
              <a:gd name="connsiteY5" fmla="*/ 175052 h 38003002"/>
              <a:gd name="connsiteX6" fmla="*/ 1195399 w 36004602"/>
              <a:gd name="connsiteY6" fmla="*/ 55402 h 38003002"/>
              <a:gd name="connsiteX7" fmla="*/ 3024199 w 36004602"/>
              <a:gd name="connsiteY7" fmla="*/ 1046002 h 38003002"/>
              <a:gd name="connsiteX8" fmla="*/ 4090999 w 36004602"/>
              <a:gd name="connsiteY8" fmla="*/ 1808002 h 38003002"/>
              <a:gd name="connsiteX9" fmla="*/ 9788701 w 36004602"/>
              <a:gd name="connsiteY9" fmla="*/ 2517488 h 38003002"/>
              <a:gd name="connsiteX10" fmla="*/ 12694591 w 36004602"/>
              <a:gd name="connsiteY10" fmla="*/ 3103402 h 38003002"/>
              <a:gd name="connsiteX11" fmla="*/ 14428251 w 36004602"/>
              <a:gd name="connsiteY11" fmla="*/ 3431888 h 38003002"/>
              <a:gd name="connsiteX12" fmla="*/ 16359199 w 36004602"/>
              <a:gd name="connsiteY12" fmla="*/ 3865402 h 38003002"/>
              <a:gd name="connsiteX13" fmla="*/ 18763003 w 36004602"/>
              <a:gd name="connsiteY13" fmla="*/ 4129531 h 38003002"/>
              <a:gd name="connsiteX14" fmla="*/ 20144894 w 36004602"/>
              <a:gd name="connsiteY14" fmla="*/ 4789411 h 38003002"/>
              <a:gd name="connsiteX15" fmla="*/ 21235999 w 36004602"/>
              <a:gd name="connsiteY15" fmla="*/ 5084602 h 38003002"/>
              <a:gd name="connsiteX16" fmla="*/ 22683799 w 36004602"/>
              <a:gd name="connsiteY16" fmla="*/ 5922802 h 38003002"/>
              <a:gd name="connsiteX17" fmla="*/ 22683799 w 36004602"/>
              <a:gd name="connsiteY17" fmla="*/ 5922802 h 38003002"/>
              <a:gd name="connsiteX18" fmla="*/ 25579399 w 36004602"/>
              <a:gd name="connsiteY18" fmla="*/ 4246402 h 38003002"/>
              <a:gd name="connsiteX19" fmla="*/ 27636799 w 36004602"/>
              <a:gd name="connsiteY19" fmla="*/ 5084602 h 38003002"/>
              <a:gd name="connsiteX20" fmla="*/ 26036599 w 36004602"/>
              <a:gd name="connsiteY20" fmla="*/ 9580402 h 38003002"/>
              <a:gd name="connsiteX21" fmla="*/ 26874799 w 36004602"/>
              <a:gd name="connsiteY21" fmla="*/ 11256802 h 38003002"/>
              <a:gd name="connsiteX22" fmla="*/ 26874799 w 36004602"/>
              <a:gd name="connsiteY22" fmla="*/ 12247402 h 38003002"/>
              <a:gd name="connsiteX23" fmla="*/ 27712999 w 36004602"/>
              <a:gd name="connsiteY23" fmla="*/ 14533402 h 38003002"/>
              <a:gd name="connsiteX24" fmla="*/ 28093999 w 36004602"/>
              <a:gd name="connsiteY24" fmla="*/ 15447802 h 38003002"/>
              <a:gd name="connsiteX25" fmla="*/ 29465599 w 36004602"/>
              <a:gd name="connsiteY25" fmla="*/ 16971802 h 38003002"/>
              <a:gd name="connsiteX26" fmla="*/ 30989599 w 36004602"/>
              <a:gd name="connsiteY26" fmla="*/ 20248402 h 38003002"/>
              <a:gd name="connsiteX27" fmla="*/ 32361199 w 36004602"/>
              <a:gd name="connsiteY27" fmla="*/ 21924802 h 38003002"/>
              <a:gd name="connsiteX28" fmla="*/ 35561599 w 36004602"/>
              <a:gd name="connsiteY28" fmla="*/ 22382002 h 38003002"/>
              <a:gd name="connsiteX29" fmla="*/ 35332999 w 36004602"/>
              <a:gd name="connsiteY29" fmla="*/ 23144002 h 38003002"/>
              <a:gd name="connsiteX30" fmla="*/ 32361199 w 36004602"/>
              <a:gd name="connsiteY30" fmla="*/ 22839202 h 38003002"/>
              <a:gd name="connsiteX31" fmla="*/ 33580399 w 36004602"/>
              <a:gd name="connsiteY31" fmla="*/ 23829802 h 38003002"/>
              <a:gd name="connsiteX32" fmla="*/ 33351799 w 36004602"/>
              <a:gd name="connsiteY32" fmla="*/ 24134602 h 38003002"/>
              <a:gd name="connsiteX33" fmla="*/ 32056399 w 36004602"/>
              <a:gd name="connsiteY33" fmla="*/ 23525002 h 38003002"/>
              <a:gd name="connsiteX34" fmla="*/ 30989599 w 36004602"/>
              <a:gd name="connsiteY34" fmla="*/ 23220202 h 38003002"/>
              <a:gd name="connsiteX35" fmla="*/ 23521999 w 36004602"/>
              <a:gd name="connsiteY35" fmla="*/ 14381002 h 38003002"/>
              <a:gd name="connsiteX36" fmla="*/ 22378999 w 36004602"/>
              <a:gd name="connsiteY36" fmla="*/ 14076202 h 38003002"/>
              <a:gd name="connsiteX37" fmla="*/ 19788199 w 36004602"/>
              <a:gd name="connsiteY37" fmla="*/ 14609602 h 38003002"/>
              <a:gd name="connsiteX38" fmla="*/ 18797599 w 36004602"/>
              <a:gd name="connsiteY38" fmla="*/ 16133602 h 38003002"/>
              <a:gd name="connsiteX39" fmla="*/ 19483399 w 36004602"/>
              <a:gd name="connsiteY39" fmla="*/ 17962402 h 38003002"/>
              <a:gd name="connsiteX40" fmla="*/ 19559599 w 36004602"/>
              <a:gd name="connsiteY40" fmla="*/ 21696202 h 38003002"/>
              <a:gd name="connsiteX41" fmla="*/ 20092999 w 36004602"/>
              <a:gd name="connsiteY41" fmla="*/ 22991602 h 38003002"/>
              <a:gd name="connsiteX42" fmla="*/ 18568999 w 36004602"/>
              <a:gd name="connsiteY42" fmla="*/ 29163802 h 38003002"/>
              <a:gd name="connsiteX43" fmla="*/ 18568999 w 36004602"/>
              <a:gd name="connsiteY43" fmla="*/ 29925802 h 38003002"/>
              <a:gd name="connsiteX44" fmla="*/ 17425999 w 36004602"/>
              <a:gd name="connsiteY44" fmla="*/ 32135602 h 38003002"/>
              <a:gd name="connsiteX45" fmla="*/ 18035599 w 36004602"/>
              <a:gd name="connsiteY45" fmla="*/ 32821402 h 38003002"/>
              <a:gd name="connsiteX46" fmla="*/ 17121199 w 36004602"/>
              <a:gd name="connsiteY46" fmla="*/ 34802602 h 38003002"/>
              <a:gd name="connsiteX47" fmla="*/ 18721399 w 36004602"/>
              <a:gd name="connsiteY47" fmla="*/ 37241002 h 38003002"/>
              <a:gd name="connsiteX48" fmla="*/ 17883199 w 36004602"/>
              <a:gd name="connsiteY48" fmla="*/ 37622002 h 38003002"/>
              <a:gd name="connsiteX49" fmla="*/ 17197399 w 36004602"/>
              <a:gd name="connsiteY49" fmla="*/ 38003002 h 38003002"/>
              <a:gd name="connsiteX50" fmla="*/ 16435399 w 36004602"/>
              <a:gd name="connsiteY50" fmla="*/ 37774402 h 38003002"/>
              <a:gd name="connsiteX51" fmla="*/ 16130599 w 36004602"/>
              <a:gd name="connsiteY51" fmla="*/ 37774402 h 38003002"/>
              <a:gd name="connsiteX52" fmla="*/ 15292399 w 36004602"/>
              <a:gd name="connsiteY52" fmla="*/ 36555202 h 38003002"/>
              <a:gd name="connsiteX53" fmla="*/ 14301799 w 36004602"/>
              <a:gd name="connsiteY53" fmla="*/ 36479002 h 38003002"/>
              <a:gd name="connsiteX54" fmla="*/ 14073199 w 36004602"/>
              <a:gd name="connsiteY54" fmla="*/ 35945602 h 38003002"/>
              <a:gd name="connsiteX55" fmla="*/ 14606599 w 36004602"/>
              <a:gd name="connsiteY55" fmla="*/ 34269202 h 38003002"/>
              <a:gd name="connsiteX56" fmla="*/ 13996999 w 36004602"/>
              <a:gd name="connsiteY56" fmla="*/ 33735802 h 38003002"/>
              <a:gd name="connsiteX57" fmla="*/ 14911399 w 36004602"/>
              <a:gd name="connsiteY57" fmla="*/ 28706602 h 38003002"/>
              <a:gd name="connsiteX58" fmla="*/ 14758999 w 36004602"/>
              <a:gd name="connsiteY58" fmla="*/ 28097002 h 38003002"/>
              <a:gd name="connsiteX59" fmla="*/ 15063799 w 36004602"/>
              <a:gd name="connsiteY59" fmla="*/ 25506202 h 38003002"/>
              <a:gd name="connsiteX60" fmla="*/ 14454199 w 36004602"/>
              <a:gd name="connsiteY60" fmla="*/ 27487402 h 38003002"/>
              <a:gd name="connsiteX61" fmla="*/ 13844599 w 36004602"/>
              <a:gd name="connsiteY61" fmla="*/ 28630402 h 38003002"/>
              <a:gd name="connsiteX62" fmla="*/ 14073199 w 36004602"/>
              <a:gd name="connsiteY62" fmla="*/ 30078202 h 38003002"/>
              <a:gd name="connsiteX63" fmla="*/ 14073199 w 36004602"/>
              <a:gd name="connsiteY63" fmla="*/ 30611602 h 38003002"/>
              <a:gd name="connsiteX64" fmla="*/ 13006399 w 36004602"/>
              <a:gd name="connsiteY64" fmla="*/ 30992602 h 38003002"/>
              <a:gd name="connsiteX65" fmla="*/ 12244399 w 36004602"/>
              <a:gd name="connsiteY65" fmla="*/ 30840202 h 38003002"/>
              <a:gd name="connsiteX66" fmla="*/ 10720399 w 36004602"/>
              <a:gd name="connsiteY66" fmla="*/ 29392402 h 38003002"/>
              <a:gd name="connsiteX67" fmla="*/ 11101399 w 36004602"/>
              <a:gd name="connsiteY67" fmla="*/ 29011402 h 38003002"/>
              <a:gd name="connsiteX68" fmla="*/ 10567999 w 36004602"/>
              <a:gd name="connsiteY68" fmla="*/ 28478002 h 38003002"/>
              <a:gd name="connsiteX69" fmla="*/ 11482399 w 36004602"/>
              <a:gd name="connsiteY69" fmla="*/ 25430002 h 38003002"/>
              <a:gd name="connsiteX70" fmla="*/ 12091999 w 36004602"/>
              <a:gd name="connsiteY70" fmla="*/ 24972802 h 38003002"/>
              <a:gd name="connsiteX71" fmla="*/ 12091999 w 36004602"/>
              <a:gd name="connsiteY71" fmla="*/ 23982202 h 38003002"/>
              <a:gd name="connsiteX72" fmla="*/ 13387399 w 36004602"/>
              <a:gd name="connsiteY72" fmla="*/ 19105402 h 38003002"/>
              <a:gd name="connsiteX73" fmla="*/ 10110799 w 36004602"/>
              <a:gd name="connsiteY73" fmla="*/ 14685802 h 38003002"/>
              <a:gd name="connsiteX74" fmla="*/ 9882199 w 36004602"/>
              <a:gd name="connsiteY74" fmla="*/ 12857002 h 38003002"/>
              <a:gd name="connsiteX75" fmla="*/ 10644199 w 36004602"/>
              <a:gd name="connsiteY75" fmla="*/ 11866402 h 38003002"/>
              <a:gd name="connsiteX76" fmla="*/ 10567999 w 36004602"/>
              <a:gd name="connsiteY76" fmla="*/ 10266202 h 38003002"/>
              <a:gd name="connsiteX77" fmla="*/ 14454199 w 36004602"/>
              <a:gd name="connsiteY77" fmla="*/ 7446802 h 38003002"/>
              <a:gd name="connsiteX78" fmla="*/ 13176097 w 36004602"/>
              <a:gd name="connsiteY78" fmla="*/ 6399220 h 38003002"/>
              <a:gd name="connsiteX79" fmla="*/ 10567999 w 36004602"/>
              <a:gd name="connsiteY79" fmla="*/ 5213316 h 38003002"/>
              <a:gd name="connsiteX80" fmla="*/ 6494803 w 36004602"/>
              <a:gd name="connsiteY80" fmla="*/ 3972663 h 38003002"/>
              <a:gd name="connsiteX81" fmla="*/ 1437657 w 36004602"/>
              <a:gd name="connsiteY81" fmla="*/ 2525901 h 38003002"/>
              <a:gd name="connsiteX82" fmla="*/ 1455270 w 36004602"/>
              <a:gd name="connsiteY82" fmla="*/ 1710403 h 38003002"/>
              <a:gd name="connsiteX83" fmla="*/ 2643199 w 36004602"/>
              <a:gd name="connsiteY83" fmla="*/ 2265202 h 38003002"/>
              <a:gd name="connsiteX84" fmla="*/ 1957399 w 36004602"/>
              <a:gd name="connsiteY84" fmla="*/ 1557352 h 38003002"/>
              <a:gd name="connsiteX85" fmla="*/ 897219 w 36004602"/>
              <a:gd name="connsiteY85" fmla="*/ 1501747 h 38003002"/>
              <a:gd name="connsiteX0" fmla="*/ 173528 w 36004602"/>
              <a:gd name="connsiteY0" fmla="*/ 1339451 h 38003002"/>
              <a:gd name="connsiteX1" fmla="*/ 762434 w 36004602"/>
              <a:gd name="connsiteY1" fmla="*/ 893449 h 38003002"/>
              <a:gd name="connsiteX2" fmla="*/ 1423999 w 36004602"/>
              <a:gd name="connsiteY2" fmla="*/ 969802 h 38003002"/>
              <a:gd name="connsiteX3" fmla="*/ 810441 w 36004602"/>
              <a:gd name="connsiteY3" fmla="*/ 556052 h 38003002"/>
              <a:gd name="connsiteX4" fmla="*/ 128599 w 36004602"/>
              <a:gd name="connsiteY4" fmla="*/ 588802 h 38003002"/>
              <a:gd name="connsiteX5" fmla="*/ 101285 w 36004602"/>
              <a:gd name="connsiteY5" fmla="*/ 175052 h 38003002"/>
              <a:gd name="connsiteX6" fmla="*/ 1195399 w 36004602"/>
              <a:gd name="connsiteY6" fmla="*/ 55402 h 38003002"/>
              <a:gd name="connsiteX7" fmla="*/ 3024199 w 36004602"/>
              <a:gd name="connsiteY7" fmla="*/ 1046002 h 38003002"/>
              <a:gd name="connsiteX8" fmla="*/ 4090999 w 36004602"/>
              <a:gd name="connsiteY8" fmla="*/ 1808002 h 38003002"/>
              <a:gd name="connsiteX9" fmla="*/ 9788701 w 36004602"/>
              <a:gd name="connsiteY9" fmla="*/ 2517488 h 38003002"/>
              <a:gd name="connsiteX10" fmla="*/ 12694591 w 36004602"/>
              <a:gd name="connsiteY10" fmla="*/ 3103402 h 38003002"/>
              <a:gd name="connsiteX11" fmla="*/ 14428251 w 36004602"/>
              <a:gd name="connsiteY11" fmla="*/ 3431888 h 38003002"/>
              <a:gd name="connsiteX12" fmla="*/ 16359199 w 36004602"/>
              <a:gd name="connsiteY12" fmla="*/ 3865402 h 38003002"/>
              <a:gd name="connsiteX13" fmla="*/ 18763003 w 36004602"/>
              <a:gd name="connsiteY13" fmla="*/ 4129531 h 38003002"/>
              <a:gd name="connsiteX14" fmla="*/ 20144894 w 36004602"/>
              <a:gd name="connsiteY14" fmla="*/ 4789411 h 38003002"/>
              <a:gd name="connsiteX15" fmla="*/ 21235999 w 36004602"/>
              <a:gd name="connsiteY15" fmla="*/ 5084602 h 38003002"/>
              <a:gd name="connsiteX16" fmla="*/ 22683799 w 36004602"/>
              <a:gd name="connsiteY16" fmla="*/ 5922802 h 38003002"/>
              <a:gd name="connsiteX17" fmla="*/ 22683799 w 36004602"/>
              <a:gd name="connsiteY17" fmla="*/ 5922802 h 38003002"/>
              <a:gd name="connsiteX18" fmla="*/ 25579399 w 36004602"/>
              <a:gd name="connsiteY18" fmla="*/ 4246402 h 38003002"/>
              <a:gd name="connsiteX19" fmla="*/ 27636799 w 36004602"/>
              <a:gd name="connsiteY19" fmla="*/ 5084602 h 38003002"/>
              <a:gd name="connsiteX20" fmla="*/ 26036599 w 36004602"/>
              <a:gd name="connsiteY20" fmla="*/ 9580402 h 38003002"/>
              <a:gd name="connsiteX21" fmla="*/ 26874799 w 36004602"/>
              <a:gd name="connsiteY21" fmla="*/ 11256802 h 38003002"/>
              <a:gd name="connsiteX22" fmla="*/ 26874799 w 36004602"/>
              <a:gd name="connsiteY22" fmla="*/ 12247402 h 38003002"/>
              <a:gd name="connsiteX23" fmla="*/ 27712999 w 36004602"/>
              <a:gd name="connsiteY23" fmla="*/ 14533402 h 38003002"/>
              <a:gd name="connsiteX24" fmla="*/ 28093999 w 36004602"/>
              <a:gd name="connsiteY24" fmla="*/ 15447802 h 38003002"/>
              <a:gd name="connsiteX25" fmla="*/ 29465599 w 36004602"/>
              <a:gd name="connsiteY25" fmla="*/ 16971802 h 38003002"/>
              <a:gd name="connsiteX26" fmla="*/ 30989599 w 36004602"/>
              <a:gd name="connsiteY26" fmla="*/ 20248402 h 38003002"/>
              <a:gd name="connsiteX27" fmla="*/ 32361199 w 36004602"/>
              <a:gd name="connsiteY27" fmla="*/ 21924802 h 38003002"/>
              <a:gd name="connsiteX28" fmla="*/ 35561599 w 36004602"/>
              <a:gd name="connsiteY28" fmla="*/ 22382002 h 38003002"/>
              <a:gd name="connsiteX29" fmla="*/ 35332999 w 36004602"/>
              <a:gd name="connsiteY29" fmla="*/ 23144002 h 38003002"/>
              <a:gd name="connsiteX30" fmla="*/ 32361199 w 36004602"/>
              <a:gd name="connsiteY30" fmla="*/ 22839202 h 38003002"/>
              <a:gd name="connsiteX31" fmla="*/ 33580399 w 36004602"/>
              <a:gd name="connsiteY31" fmla="*/ 23829802 h 38003002"/>
              <a:gd name="connsiteX32" fmla="*/ 33351799 w 36004602"/>
              <a:gd name="connsiteY32" fmla="*/ 24134602 h 38003002"/>
              <a:gd name="connsiteX33" fmla="*/ 32056399 w 36004602"/>
              <a:gd name="connsiteY33" fmla="*/ 23525002 h 38003002"/>
              <a:gd name="connsiteX34" fmla="*/ 30989599 w 36004602"/>
              <a:gd name="connsiteY34" fmla="*/ 23220202 h 38003002"/>
              <a:gd name="connsiteX35" fmla="*/ 23521999 w 36004602"/>
              <a:gd name="connsiteY35" fmla="*/ 14381002 h 38003002"/>
              <a:gd name="connsiteX36" fmla="*/ 22378999 w 36004602"/>
              <a:gd name="connsiteY36" fmla="*/ 14076202 h 38003002"/>
              <a:gd name="connsiteX37" fmla="*/ 19788199 w 36004602"/>
              <a:gd name="connsiteY37" fmla="*/ 14609602 h 38003002"/>
              <a:gd name="connsiteX38" fmla="*/ 18797599 w 36004602"/>
              <a:gd name="connsiteY38" fmla="*/ 16133602 h 38003002"/>
              <a:gd name="connsiteX39" fmla="*/ 19483399 w 36004602"/>
              <a:gd name="connsiteY39" fmla="*/ 17962402 h 38003002"/>
              <a:gd name="connsiteX40" fmla="*/ 19559599 w 36004602"/>
              <a:gd name="connsiteY40" fmla="*/ 21696202 h 38003002"/>
              <a:gd name="connsiteX41" fmla="*/ 20092999 w 36004602"/>
              <a:gd name="connsiteY41" fmla="*/ 22991602 h 38003002"/>
              <a:gd name="connsiteX42" fmla="*/ 18568999 w 36004602"/>
              <a:gd name="connsiteY42" fmla="*/ 29163802 h 38003002"/>
              <a:gd name="connsiteX43" fmla="*/ 18568999 w 36004602"/>
              <a:gd name="connsiteY43" fmla="*/ 29925802 h 38003002"/>
              <a:gd name="connsiteX44" fmla="*/ 17425999 w 36004602"/>
              <a:gd name="connsiteY44" fmla="*/ 32135602 h 38003002"/>
              <a:gd name="connsiteX45" fmla="*/ 18035599 w 36004602"/>
              <a:gd name="connsiteY45" fmla="*/ 32821402 h 38003002"/>
              <a:gd name="connsiteX46" fmla="*/ 17121199 w 36004602"/>
              <a:gd name="connsiteY46" fmla="*/ 34802602 h 38003002"/>
              <a:gd name="connsiteX47" fmla="*/ 18721399 w 36004602"/>
              <a:gd name="connsiteY47" fmla="*/ 37241002 h 38003002"/>
              <a:gd name="connsiteX48" fmla="*/ 17883199 w 36004602"/>
              <a:gd name="connsiteY48" fmla="*/ 37622002 h 38003002"/>
              <a:gd name="connsiteX49" fmla="*/ 17197399 w 36004602"/>
              <a:gd name="connsiteY49" fmla="*/ 38003002 h 38003002"/>
              <a:gd name="connsiteX50" fmla="*/ 16435399 w 36004602"/>
              <a:gd name="connsiteY50" fmla="*/ 37774402 h 38003002"/>
              <a:gd name="connsiteX51" fmla="*/ 16130599 w 36004602"/>
              <a:gd name="connsiteY51" fmla="*/ 37774402 h 38003002"/>
              <a:gd name="connsiteX52" fmla="*/ 15292399 w 36004602"/>
              <a:gd name="connsiteY52" fmla="*/ 36555202 h 38003002"/>
              <a:gd name="connsiteX53" fmla="*/ 14301799 w 36004602"/>
              <a:gd name="connsiteY53" fmla="*/ 36479002 h 38003002"/>
              <a:gd name="connsiteX54" fmla="*/ 14073199 w 36004602"/>
              <a:gd name="connsiteY54" fmla="*/ 35945602 h 38003002"/>
              <a:gd name="connsiteX55" fmla="*/ 14606599 w 36004602"/>
              <a:gd name="connsiteY55" fmla="*/ 34269202 h 38003002"/>
              <a:gd name="connsiteX56" fmla="*/ 13996999 w 36004602"/>
              <a:gd name="connsiteY56" fmla="*/ 33735802 h 38003002"/>
              <a:gd name="connsiteX57" fmla="*/ 14911399 w 36004602"/>
              <a:gd name="connsiteY57" fmla="*/ 28706602 h 38003002"/>
              <a:gd name="connsiteX58" fmla="*/ 14758999 w 36004602"/>
              <a:gd name="connsiteY58" fmla="*/ 28097002 h 38003002"/>
              <a:gd name="connsiteX59" fmla="*/ 15063799 w 36004602"/>
              <a:gd name="connsiteY59" fmla="*/ 25506202 h 38003002"/>
              <a:gd name="connsiteX60" fmla="*/ 14454199 w 36004602"/>
              <a:gd name="connsiteY60" fmla="*/ 27487402 h 38003002"/>
              <a:gd name="connsiteX61" fmla="*/ 13844599 w 36004602"/>
              <a:gd name="connsiteY61" fmla="*/ 28630402 h 38003002"/>
              <a:gd name="connsiteX62" fmla="*/ 14073199 w 36004602"/>
              <a:gd name="connsiteY62" fmla="*/ 30078202 h 38003002"/>
              <a:gd name="connsiteX63" fmla="*/ 14073199 w 36004602"/>
              <a:gd name="connsiteY63" fmla="*/ 30611602 h 38003002"/>
              <a:gd name="connsiteX64" fmla="*/ 13006399 w 36004602"/>
              <a:gd name="connsiteY64" fmla="*/ 30992602 h 38003002"/>
              <a:gd name="connsiteX65" fmla="*/ 12244399 w 36004602"/>
              <a:gd name="connsiteY65" fmla="*/ 30840202 h 38003002"/>
              <a:gd name="connsiteX66" fmla="*/ 10720399 w 36004602"/>
              <a:gd name="connsiteY66" fmla="*/ 29392402 h 38003002"/>
              <a:gd name="connsiteX67" fmla="*/ 11101399 w 36004602"/>
              <a:gd name="connsiteY67" fmla="*/ 29011402 h 38003002"/>
              <a:gd name="connsiteX68" fmla="*/ 10567999 w 36004602"/>
              <a:gd name="connsiteY68" fmla="*/ 28478002 h 38003002"/>
              <a:gd name="connsiteX69" fmla="*/ 11482399 w 36004602"/>
              <a:gd name="connsiteY69" fmla="*/ 25430002 h 38003002"/>
              <a:gd name="connsiteX70" fmla="*/ 12091999 w 36004602"/>
              <a:gd name="connsiteY70" fmla="*/ 24972802 h 38003002"/>
              <a:gd name="connsiteX71" fmla="*/ 12091999 w 36004602"/>
              <a:gd name="connsiteY71" fmla="*/ 23982202 h 38003002"/>
              <a:gd name="connsiteX72" fmla="*/ 13387399 w 36004602"/>
              <a:gd name="connsiteY72" fmla="*/ 19105402 h 38003002"/>
              <a:gd name="connsiteX73" fmla="*/ 10110799 w 36004602"/>
              <a:gd name="connsiteY73" fmla="*/ 14685802 h 38003002"/>
              <a:gd name="connsiteX74" fmla="*/ 9882199 w 36004602"/>
              <a:gd name="connsiteY74" fmla="*/ 12857002 h 38003002"/>
              <a:gd name="connsiteX75" fmla="*/ 10644199 w 36004602"/>
              <a:gd name="connsiteY75" fmla="*/ 11866402 h 38003002"/>
              <a:gd name="connsiteX76" fmla="*/ 10567999 w 36004602"/>
              <a:gd name="connsiteY76" fmla="*/ 10266202 h 38003002"/>
              <a:gd name="connsiteX77" fmla="*/ 14454199 w 36004602"/>
              <a:gd name="connsiteY77" fmla="*/ 7446802 h 38003002"/>
              <a:gd name="connsiteX78" fmla="*/ 13176097 w 36004602"/>
              <a:gd name="connsiteY78" fmla="*/ 6399220 h 38003002"/>
              <a:gd name="connsiteX79" fmla="*/ 10567999 w 36004602"/>
              <a:gd name="connsiteY79" fmla="*/ 5213316 h 38003002"/>
              <a:gd name="connsiteX80" fmla="*/ 6494803 w 36004602"/>
              <a:gd name="connsiteY80" fmla="*/ 3972663 h 38003002"/>
              <a:gd name="connsiteX81" fmla="*/ 1437657 w 36004602"/>
              <a:gd name="connsiteY81" fmla="*/ 2525901 h 38003002"/>
              <a:gd name="connsiteX82" fmla="*/ 1455270 w 36004602"/>
              <a:gd name="connsiteY82" fmla="*/ 1710403 h 38003002"/>
              <a:gd name="connsiteX83" fmla="*/ 2643199 w 36004602"/>
              <a:gd name="connsiteY83" fmla="*/ 2265202 h 38003002"/>
              <a:gd name="connsiteX84" fmla="*/ 1957399 w 36004602"/>
              <a:gd name="connsiteY84" fmla="*/ 1557352 h 38003002"/>
              <a:gd name="connsiteX85" fmla="*/ 897219 w 36004602"/>
              <a:gd name="connsiteY85" fmla="*/ 1501747 h 38003002"/>
              <a:gd name="connsiteX0" fmla="*/ 173528 w 36004602"/>
              <a:gd name="connsiteY0" fmla="*/ 1339451 h 38003002"/>
              <a:gd name="connsiteX1" fmla="*/ 762434 w 36004602"/>
              <a:gd name="connsiteY1" fmla="*/ 893449 h 38003002"/>
              <a:gd name="connsiteX2" fmla="*/ 1423999 w 36004602"/>
              <a:gd name="connsiteY2" fmla="*/ 969802 h 38003002"/>
              <a:gd name="connsiteX3" fmla="*/ 810441 w 36004602"/>
              <a:gd name="connsiteY3" fmla="*/ 556052 h 38003002"/>
              <a:gd name="connsiteX4" fmla="*/ 128599 w 36004602"/>
              <a:gd name="connsiteY4" fmla="*/ 588802 h 38003002"/>
              <a:gd name="connsiteX5" fmla="*/ 101285 w 36004602"/>
              <a:gd name="connsiteY5" fmla="*/ 175052 h 38003002"/>
              <a:gd name="connsiteX6" fmla="*/ 1195399 w 36004602"/>
              <a:gd name="connsiteY6" fmla="*/ 55402 h 38003002"/>
              <a:gd name="connsiteX7" fmla="*/ 3024199 w 36004602"/>
              <a:gd name="connsiteY7" fmla="*/ 1046002 h 38003002"/>
              <a:gd name="connsiteX8" fmla="*/ 4090999 w 36004602"/>
              <a:gd name="connsiteY8" fmla="*/ 1808002 h 38003002"/>
              <a:gd name="connsiteX9" fmla="*/ 9788701 w 36004602"/>
              <a:gd name="connsiteY9" fmla="*/ 2517488 h 38003002"/>
              <a:gd name="connsiteX10" fmla="*/ 12694591 w 36004602"/>
              <a:gd name="connsiteY10" fmla="*/ 3103402 h 38003002"/>
              <a:gd name="connsiteX11" fmla="*/ 14428251 w 36004602"/>
              <a:gd name="connsiteY11" fmla="*/ 3431888 h 38003002"/>
              <a:gd name="connsiteX12" fmla="*/ 16359199 w 36004602"/>
              <a:gd name="connsiteY12" fmla="*/ 3865402 h 38003002"/>
              <a:gd name="connsiteX13" fmla="*/ 18763003 w 36004602"/>
              <a:gd name="connsiteY13" fmla="*/ 4129531 h 38003002"/>
              <a:gd name="connsiteX14" fmla="*/ 20144894 w 36004602"/>
              <a:gd name="connsiteY14" fmla="*/ 4789411 h 38003002"/>
              <a:gd name="connsiteX15" fmla="*/ 21235999 w 36004602"/>
              <a:gd name="connsiteY15" fmla="*/ 5084602 h 38003002"/>
              <a:gd name="connsiteX16" fmla="*/ 22683799 w 36004602"/>
              <a:gd name="connsiteY16" fmla="*/ 5922802 h 38003002"/>
              <a:gd name="connsiteX17" fmla="*/ 22683799 w 36004602"/>
              <a:gd name="connsiteY17" fmla="*/ 5922802 h 38003002"/>
              <a:gd name="connsiteX18" fmla="*/ 24045393 w 36004602"/>
              <a:gd name="connsiteY18" fmla="*/ 4624894 h 38003002"/>
              <a:gd name="connsiteX19" fmla="*/ 25579399 w 36004602"/>
              <a:gd name="connsiteY19" fmla="*/ 4246402 h 38003002"/>
              <a:gd name="connsiteX20" fmla="*/ 27636799 w 36004602"/>
              <a:gd name="connsiteY20" fmla="*/ 5084602 h 38003002"/>
              <a:gd name="connsiteX21" fmla="*/ 26036599 w 36004602"/>
              <a:gd name="connsiteY21" fmla="*/ 9580402 h 38003002"/>
              <a:gd name="connsiteX22" fmla="*/ 26874799 w 36004602"/>
              <a:gd name="connsiteY22" fmla="*/ 11256802 h 38003002"/>
              <a:gd name="connsiteX23" fmla="*/ 26874799 w 36004602"/>
              <a:gd name="connsiteY23" fmla="*/ 12247402 h 38003002"/>
              <a:gd name="connsiteX24" fmla="*/ 27712999 w 36004602"/>
              <a:gd name="connsiteY24" fmla="*/ 14533402 h 38003002"/>
              <a:gd name="connsiteX25" fmla="*/ 28093999 w 36004602"/>
              <a:gd name="connsiteY25" fmla="*/ 15447802 h 38003002"/>
              <a:gd name="connsiteX26" fmla="*/ 29465599 w 36004602"/>
              <a:gd name="connsiteY26" fmla="*/ 16971802 h 38003002"/>
              <a:gd name="connsiteX27" fmla="*/ 30989599 w 36004602"/>
              <a:gd name="connsiteY27" fmla="*/ 20248402 h 38003002"/>
              <a:gd name="connsiteX28" fmla="*/ 32361199 w 36004602"/>
              <a:gd name="connsiteY28" fmla="*/ 21924802 h 38003002"/>
              <a:gd name="connsiteX29" fmla="*/ 35561599 w 36004602"/>
              <a:gd name="connsiteY29" fmla="*/ 22382002 h 38003002"/>
              <a:gd name="connsiteX30" fmla="*/ 35332999 w 36004602"/>
              <a:gd name="connsiteY30" fmla="*/ 23144002 h 38003002"/>
              <a:gd name="connsiteX31" fmla="*/ 32361199 w 36004602"/>
              <a:gd name="connsiteY31" fmla="*/ 22839202 h 38003002"/>
              <a:gd name="connsiteX32" fmla="*/ 33580399 w 36004602"/>
              <a:gd name="connsiteY32" fmla="*/ 23829802 h 38003002"/>
              <a:gd name="connsiteX33" fmla="*/ 33351799 w 36004602"/>
              <a:gd name="connsiteY33" fmla="*/ 24134602 h 38003002"/>
              <a:gd name="connsiteX34" fmla="*/ 32056399 w 36004602"/>
              <a:gd name="connsiteY34" fmla="*/ 23525002 h 38003002"/>
              <a:gd name="connsiteX35" fmla="*/ 30989599 w 36004602"/>
              <a:gd name="connsiteY35" fmla="*/ 23220202 h 38003002"/>
              <a:gd name="connsiteX36" fmla="*/ 23521999 w 36004602"/>
              <a:gd name="connsiteY36" fmla="*/ 14381002 h 38003002"/>
              <a:gd name="connsiteX37" fmla="*/ 22378999 w 36004602"/>
              <a:gd name="connsiteY37" fmla="*/ 14076202 h 38003002"/>
              <a:gd name="connsiteX38" fmla="*/ 19788199 w 36004602"/>
              <a:gd name="connsiteY38" fmla="*/ 14609602 h 38003002"/>
              <a:gd name="connsiteX39" fmla="*/ 18797599 w 36004602"/>
              <a:gd name="connsiteY39" fmla="*/ 16133602 h 38003002"/>
              <a:gd name="connsiteX40" fmla="*/ 19483399 w 36004602"/>
              <a:gd name="connsiteY40" fmla="*/ 17962402 h 38003002"/>
              <a:gd name="connsiteX41" fmla="*/ 19559599 w 36004602"/>
              <a:gd name="connsiteY41" fmla="*/ 21696202 h 38003002"/>
              <a:gd name="connsiteX42" fmla="*/ 20092999 w 36004602"/>
              <a:gd name="connsiteY42" fmla="*/ 22991602 h 38003002"/>
              <a:gd name="connsiteX43" fmla="*/ 18568999 w 36004602"/>
              <a:gd name="connsiteY43" fmla="*/ 29163802 h 38003002"/>
              <a:gd name="connsiteX44" fmla="*/ 18568999 w 36004602"/>
              <a:gd name="connsiteY44" fmla="*/ 29925802 h 38003002"/>
              <a:gd name="connsiteX45" fmla="*/ 17425999 w 36004602"/>
              <a:gd name="connsiteY45" fmla="*/ 32135602 h 38003002"/>
              <a:gd name="connsiteX46" fmla="*/ 18035599 w 36004602"/>
              <a:gd name="connsiteY46" fmla="*/ 32821402 h 38003002"/>
              <a:gd name="connsiteX47" fmla="*/ 17121199 w 36004602"/>
              <a:gd name="connsiteY47" fmla="*/ 34802602 h 38003002"/>
              <a:gd name="connsiteX48" fmla="*/ 18721399 w 36004602"/>
              <a:gd name="connsiteY48" fmla="*/ 37241002 h 38003002"/>
              <a:gd name="connsiteX49" fmla="*/ 17883199 w 36004602"/>
              <a:gd name="connsiteY49" fmla="*/ 37622002 h 38003002"/>
              <a:gd name="connsiteX50" fmla="*/ 17197399 w 36004602"/>
              <a:gd name="connsiteY50" fmla="*/ 38003002 h 38003002"/>
              <a:gd name="connsiteX51" fmla="*/ 16435399 w 36004602"/>
              <a:gd name="connsiteY51" fmla="*/ 37774402 h 38003002"/>
              <a:gd name="connsiteX52" fmla="*/ 16130599 w 36004602"/>
              <a:gd name="connsiteY52" fmla="*/ 37774402 h 38003002"/>
              <a:gd name="connsiteX53" fmla="*/ 15292399 w 36004602"/>
              <a:gd name="connsiteY53" fmla="*/ 36555202 h 38003002"/>
              <a:gd name="connsiteX54" fmla="*/ 14301799 w 36004602"/>
              <a:gd name="connsiteY54" fmla="*/ 36479002 h 38003002"/>
              <a:gd name="connsiteX55" fmla="*/ 14073199 w 36004602"/>
              <a:gd name="connsiteY55" fmla="*/ 35945602 h 38003002"/>
              <a:gd name="connsiteX56" fmla="*/ 14606599 w 36004602"/>
              <a:gd name="connsiteY56" fmla="*/ 34269202 h 38003002"/>
              <a:gd name="connsiteX57" fmla="*/ 13996999 w 36004602"/>
              <a:gd name="connsiteY57" fmla="*/ 33735802 h 38003002"/>
              <a:gd name="connsiteX58" fmla="*/ 14911399 w 36004602"/>
              <a:gd name="connsiteY58" fmla="*/ 28706602 h 38003002"/>
              <a:gd name="connsiteX59" fmla="*/ 14758999 w 36004602"/>
              <a:gd name="connsiteY59" fmla="*/ 28097002 h 38003002"/>
              <a:gd name="connsiteX60" fmla="*/ 15063799 w 36004602"/>
              <a:gd name="connsiteY60" fmla="*/ 25506202 h 38003002"/>
              <a:gd name="connsiteX61" fmla="*/ 14454199 w 36004602"/>
              <a:gd name="connsiteY61" fmla="*/ 27487402 h 38003002"/>
              <a:gd name="connsiteX62" fmla="*/ 13844599 w 36004602"/>
              <a:gd name="connsiteY62" fmla="*/ 28630402 h 38003002"/>
              <a:gd name="connsiteX63" fmla="*/ 14073199 w 36004602"/>
              <a:gd name="connsiteY63" fmla="*/ 30078202 h 38003002"/>
              <a:gd name="connsiteX64" fmla="*/ 14073199 w 36004602"/>
              <a:gd name="connsiteY64" fmla="*/ 30611602 h 38003002"/>
              <a:gd name="connsiteX65" fmla="*/ 13006399 w 36004602"/>
              <a:gd name="connsiteY65" fmla="*/ 30992602 h 38003002"/>
              <a:gd name="connsiteX66" fmla="*/ 12244399 w 36004602"/>
              <a:gd name="connsiteY66" fmla="*/ 30840202 h 38003002"/>
              <a:gd name="connsiteX67" fmla="*/ 10720399 w 36004602"/>
              <a:gd name="connsiteY67" fmla="*/ 29392402 h 38003002"/>
              <a:gd name="connsiteX68" fmla="*/ 11101399 w 36004602"/>
              <a:gd name="connsiteY68" fmla="*/ 29011402 h 38003002"/>
              <a:gd name="connsiteX69" fmla="*/ 10567999 w 36004602"/>
              <a:gd name="connsiteY69" fmla="*/ 28478002 h 38003002"/>
              <a:gd name="connsiteX70" fmla="*/ 11482399 w 36004602"/>
              <a:gd name="connsiteY70" fmla="*/ 25430002 h 38003002"/>
              <a:gd name="connsiteX71" fmla="*/ 12091999 w 36004602"/>
              <a:gd name="connsiteY71" fmla="*/ 24972802 h 38003002"/>
              <a:gd name="connsiteX72" fmla="*/ 12091999 w 36004602"/>
              <a:gd name="connsiteY72" fmla="*/ 23982202 h 38003002"/>
              <a:gd name="connsiteX73" fmla="*/ 13387399 w 36004602"/>
              <a:gd name="connsiteY73" fmla="*/ 19105402 h 38003002"/>
              <a:gd name="connsiteX74" fmla="*/ 10110799 w 36004602"/>
              <a:gd name="connsiteY74" fmla="*/ 14685802 h 38003002"/>
              <a:gd name="connsiteX75" fmla="*/ 9882199 w 36004602"/>
              <a:gd name="connsiteY75" fmla="*/ 12857002 h 38003002"/>
              <a:gd name="connsiteX76" fmla="*/ 10644199 w 36004602"/>
              <a:gd name="connsiteY76" fmla="*/ 11866402 h 38003002"/>
              <a:gd name="connsiteX77" fmla="*/ 10567999 w 36004602"/>
              <a:gd name="connsiteY77" fmla="*/ 10266202 h 38003002"/>
              <a:gd name="connsiteX78" fmla="*/ 14454199 w 36004602"/>
              <a:gd name="connsiteY78" fmla="*/ 7446802 h 38003002"/>
              <a:gd name="connsiteX79" fmla="*/ 13176097 w 36004602"/>
              <a:gd name="connsiteY79" fmla="*/ 6399220 h 38003002"/>
              <a:gd name="connsiteX80" fmla="*/ 10567999 w 36004602"/>
              <a:gd name="connsiteY80" fmla="*/ 5213316 h 38003002"/>
              <a:gd name="connsiteX81" fmla="*/ 6494803 w 36004602"/>
              <a:gd name="connsiteY81" fmla="*/ 3972663 h 38003002"/>
              <a:gd name="connsiteX82" fmla="*/ 1437657 w 36004602"/>
              <a:gd name="connsiteY82" fmla="*/ 2525901 h 38003002"/>
              <a:gd name="connsiteX83" fmla="*/ 1455270 w 36004602"/>
              <a:gd name="connsiteY83" fmla="*/ 1710403 h 38003002"/>
              <a:gd name="connsiteX84" fmla="*/ 2643199 w 36004602"/>
              <a:gd name="connsiteY84" fmla="*/ 2265202 h 38003002"/>
              <a:gd name="connsiteX85" fmla="*/ 1957399 w 36004602"/>
              <a:gd name="connsiteY85" fmla="*/ 1557352 h 38003002"/>
              <a:gd name="connsiteX86" fmla="*/ 897219 w 36004602"/>
              <a:gd name="connsiteY86" fmla="*/ 1501747 h 38003002"/>
              <a:gd name="connsiteX0" fmla="*/ 173528 w 36004602"/>
              <a:gd name="connsiteY0" fmla="*/ 1339451 h 38003002"/>
              <a:gd name="connsiteX1" fmla="*/ 762434 w 36004602"/>
              <a:gd name="connsiteY1" fmla="*/ 893449 h 38003002"/>
              <a:gd name="connsiteX2" fmla="*/ 1423999 w 36004602"/>
              <a:gd name="connsiteY2" fmla="*/ 969802 h 38003002"/>
              <a:gd name="connsiteX3" fmla="*/ 810441 w 36004602"/>
              <a:gd name="connsiteY3" fmla="*/ 556052 h 38003002"/>
              <a:gd name="connsiteX4" fmla="*/ 128599 w 36004602"/>
              <a:gd name="connsiteY4" fmla="*/ 588802 h 38003002"/>
              <a:gd name="connsiteX5" fmla="*/ 101285 w 36004602"/>
              <a:gd name="connsiteY5" fmla="*/ 175052 h 38003002"/>
              <a:gd name="connsiteX6" fmla="*/ 1195399 w 36004602"/>
              <a:gd name="connsiteY6" fmla="*/ 55402 h 38003002"/>
              <a:gd name="connsiteX7" fmla="*/ 3024199 w 36004602"/>
              <a:gd name="connsiteY7" fmla="*/ 1046002 h 38003002"/>
              <a:gd name="connsiteX8" fmla="*/ 4090999 w 36004602"/>
              <a:gd name="connsiteY8" fmla="*/ 1808002 h 38003002"/>
              <a:gd name="connsiteX9" fmla="*/ 9788701 w 36004602"/>
              <a:gd name="connsiteY9" fmla="*/ 2517488 h 38003002"/>
              <a:gd name="connsiteX10" fmla="*/ 12694591 w 36004602"/>
              <a:gd name="connsiteY10" fmla="*/ 3103402 h 38003002"/>
              <a:gd name="connsiteX11" fmla="*/ 14428251 w 36004602"/>
              <a:gd name="connsiteY11" fmla="*/ 3431888 h 38003002"/>
              <a:gd name="connsiteX12" fmla="*/ 16359199 w 36004602"/>
              <a:gd name="connsiteY12" fmla="*/ 3865402 h 38003002"/>
              <a:gd name="connsiteX13" fmla="*/ 18763003 w 36004602"/>
              <a:gd name="connsiteY13" fmla="*/ 4129531 h 38003002"/>
              <a:gd name="connsiteX14" fmla="*/ 20144894 w 36004602"/>
              <a:gd name="connsiteY14" fmla="*/ 4789411 h 38003002"/>
              <a:gd name="connsiteX15" fmla="*/ 21235999 w 36004602"/>
              <a:gd name="connsiteY15" fmla="*/ 5084602 h 38003002"/>
              <a:gd name="connsiteX16" fmla="*/ 22683799 w 36004602"/>
              <a:gd name="connsiteY16" fmla="*/ 5922802 h 38003002"/>
              <a:gd name="connsiteX17" fmla="*/ 22683799 w 36004602"/>
              <a:gd name="connsiteY17" fmla="*/ 5922802 h 38003002"/>
              <a:gd name="connsiteX18" fmla="*/ 24045393 w 36004602"/>
              <a:gd name="connsiteY18" fmla="*/ 4624894 h 38003002"/>
              <a:gd name="connsiteX19" fmla="*/ 25579399 w 36004602"/>
              <a:gd name="connsiteY19" fmla="*/ 4246402 h 38003002"/>
              <a:gd name="connsiteX20" fmla="*/ 27636799 w 36004602"/>
              <a:gd name="connsiteY20" fmla="*/ 5084602 h 38003002"/>
              <a:gd name="connsiteX21" fmla="*/ 27625595 w 36004602"/>
              <a:gd name="connsiteY21" fmla="*/ 6869548 h 38003002"/>
              <a:gd name="connsiteX22" fmla="*/ 26036599 w 36004602"/>
              <a:gd name="connsiteY22" fmla="*/ 9580402 h 38003002"/>
              <a:gd name="connsiteX23" fmla="*/ 26874799 w 36004602"/>
              <a:gd name="connsiteY23" fmla="*/ 11256802 h 38003002"/>
              <a:gd name="connsiteX24" fmla="*/ 26874799 w 36004602"/>
              <a:gd name="connsiteY24" fmla="*/ 12247402 h 38003002"/>
              <a:gd name="connsiteX25" fmla="*/ 27712999 w 36004602"/>
              <a:gd name="connsiteY25" fmla="*/ 14533402 h 38003002"/>
              <a:gd name="connsiteX26" fmla="*/ 28093999 w 36004602"/>
              <a:gd name="connsiteY26" fmla="*/ 15447802 h 38003002"/>
              <a:gd name="connsiteX27" fmla="*/ 29465599 w 36004602"/>
              <a:gd name="connsiteY27" fmla="*/ 16971802 h 38003002"/>
              <a:gd name="connsiteX28" fmla="*/ 30989599 w 36004602"/>
              <a:gd name="connsiteY28" fmla="*/ 20248402 h 38003002"/>
              <a:gd name="connsiteX29" fmla="*/ 32361199 w 36004602"/>
              <a:gd name="connsiteY29" fmla="*/ 21924802 h 38003002"/>
              <a:gd name="connsiteX30" fmla="*/ 35561599 w 36004602"/>
              <a:gd name="connsiteY30" fmla="*/ 22382002 h 38003002"/>
              <a:gd name="connsiteX31" fmla="*/ 35332999 w 36004602"/>
              <a:gd name="connsiteY31" fmla="*/ 23144002 h 38003002"/>
              <a:gd name="connsiteX32" fmla="*/ 32361199 w 36004602"/>
              <a:gd name="connsiteY32" fmla="*/ 22839202 h 38003002"/>
              <a:gd name="connsiteX33" fmla="*/ 33580399 w 36004602"/>
              <a:gd name="connsiteY33" fmla="*/ 23829802 h 38003002"/>
              <a:gd name="connsiteX34" fmla="*/ 33351799 w 36004602"/>
              <a:gd name="connsiteY34" fmla="*/ 24134602 h 38003002"/>
              <a:gd name="connsiteX35" fmla="*/ 32056399 w 36004602"/>
              <a:gd name="connsiteY35" fmla="*/ 23525002 h 38003002"/>
              <a:gd name="connsiteX36" fmla="*/ 30989599 w 36004602"/>
              <a:gd name="connsiteY36" fmla="*/ 23220202 h 38003002"/>
              <a:gd name="connsiteX37" fmla="*/ 23521999 w 36004602"/>
              <a:gd name="connsiteY37" fmla="*/ 14381002 h 38003002"/>
              <a:gd name="connsiteX38" fmla="*/ 22378999 w 36004602"/>
              <a:gd name="connsiteY38" fmla="*/ 14076202 h 38003002"/>
              <a:gd name="connsiteX39" fmla="*/ 19788199 w 36004602"/>
              <a:gd name="connsiteY39" fmla="*/ 14609602 h 38003002"/>
              <a:gd name="connsiteX40" fmla="*/ 18797599 w 36004602"/>
              <a:gd name="connsiteY40" fmla="*/ 16133602 h 38003002"/>
              <a:gd name="connsiteX41" fmla="*/ 19483399 w 36004602"/>
              <a:gd name="connsiteY41" fmla="*/ 17962402 h 38003002"/>
              <a:gd name="connsiteX42" fmla="*/ 19559599 w 36004602"/>
              <a:gd name="connsiteY42" fmla="*/ 21696202 h 38003002"/>
              <a:gd name="connsiteX43" fmla="*/ 20092999 w 36004602"/>
              <a:gd name="connsiteY43" fmla="*/ 22991602 h 38003002"/>
              <a:gd name="connsiteX44" fmla="*/ 18568999 w 36004602"/>
              <a:gd name="connsiteY44" fmla="*/ 29163802 h 38003002"/>
              <a:gd name="connsiteX45" fmla="*/ 18568999 w 36004602"/>
              <a:gd name="connsiteY45" fmla="*/ 29925802 h 38003002"/>
              <a:gd name="connsiteX46" fmla="*/ 17425999 w 36004602"/>
              <a:gd name="connsiteY46" fmla="*/ 32135602 h 38003002"/>
              <a:gd name="connsiteX47" fmla="*/ 18035599 w 36004602"/>
              <a:gd name="connsiteY47" fmla="*/ 32821402 h 38003002"/>
              <a:gd name="connsiteX48" fmla="*/ 17121199 w 36004602"/>
              <a:gd name="connsiteY48" fmla="*/ 34802602 h 38003002"/>
              <a:gd name="connsiteX49" fmla="*/ 18721399 w 36004602"/>
              <a:gd name="connsiteY49" fmla="*/ 37241002 h 38003002"/>
              <a:gd name="connsiteX50" fmla="*/ 17883199 w 36004602"/>
              <a:gd name="connsiteY50" fmla="*/ 37622002 h 38003002"/>
              <a:gd name="connsiteX51" fmla="*/ 17197399 w 36004602"/>
              <a:gd name="connsiteY51" fmla="*/ 38003002 h 38003002"/>
              <a:gd name="connsiteX52" fmla="*/ 16435399 w 36004602"/>
              <a:gd name="connsiteY52" fmla="*/ 37774402 h 38003002"/>
              <a:gd name="connsiteX53" fmla="*/ 16130599 w 36004602"/>
              <a:gd name="connsiteY53" fmla="*/ 37774402 h 38003002"/>
              <a:gd name="connsiteX54" fmla="*/ 15292399 w 36004602"/>
              <a:gd name="connsiteY54" fmla="*/ 36555202 h 38003002"/>
              <a:gd name="connsiteX55" fmla="*/ 14301799 w 36004602"/>
              <a:gd name="connsiteY55" fmla="*/ 36479002 h 38003002"/>
              <a:gd name="connsiteX56" fmla="*/ 14073199 w 36004602"/>
              <a:gd name="connsiteY56" fmla="*/ 35945602 h 38003002"/>
              <a:gd name="connsiteX57" fmla="*/ 14606599 w 36004602"/>
              <a:gd name="connsiteY57" fmla="*/ 34269202 h 38003002"/>
              <a:gd name="connsiteX58" fmla="*/ 13996999 w 36004602"/>
              <a:gd name="connsiteY58" fmla="*/ 33735802 h 38003002"/>
              <a:gd name="connsiteX59" fmla="*/ 14911399 w 36004602"/>
              <a:gd name="connsiteY59" fmla="*/ 28706602 h 38003002"/>
              <a:gd name="connsiteX60" fmla="*/ 14758999 w 36004602"/>
              <a:gd name="connsiteY60" fmla="*/ 28097002 h 38003002"/>
              <a:gd name="connsiteX61" fmla="*/ 15063799 w 36004602"/>
              <a:gd name="connsiteY61" fmla="*/ 25506202 h 38003002"/>
              <a:gd name="connsiteX62" fmla="*/ 14454199 w 36004602"/>
              <a:gd name="connsiteY62" fmla="*/ 27487402 h 38003002"/>
              <a:gd name="connsiteX63" fmla="*/ 13844599 w 36004602"/>
              <a:gd name="connsiteY63" fmla="*/ 28630402 h 38003002"/>
              <a:gd name="connsiteX64" fmla="*/ 14073199 w 36004602"/>
              <a:gd name="connsiteY64" fmla="*/ 30078202 h 38003002"/>
              <a:gd name="connsiteX65" fmla="*/ 14073199 w 36004602"/>
              <a:gd name="connsiteY65" fmla="*/ 30611602 h 38003002"/>
              <a:gd name="connsiteX66" fmla="*/ 13006399 w 36004602"/>
              <a:gd name="connsiteY66" fmla="*/ 30992602 h 38003002"/>
              <a:gd name="connsiteX67" fmla="*/ 12244399 w 36004602"/>
              <a:gd name="connsiteY67" fmla="*/ 30840202 h 38003002"/>
              <a:gd name="connsiteX68" fmla="*/ 10720399 w 36004602"/>
              <a:gd name="connsiteY68" fmla="*/ 29392402 h 38003002"/>
              <a:gd name="connsiteX69" fmla="*/ 11101399 w 36004602"/>
              <a:gd name="connsiteY69" fmla="*/ 29011402 h 38003002"/>
              <a:gd name="connsiteX70" fmla="*/ 10567999 w 36004602"/>
              <a:gd name="connsiteY70" fmla="*/ 28478002 h 38003002"/>
              <a:gd name="connsiteX71" fmla="*/ 11482399 w 36004602"/>
              <a:gd name="connsiteY71" fmla="*/ 25430002 h 38003002"/>
              <a:gd name="connsiteX72" fmla="*/ 12091999 w 36004602"/>
              <a:gd name="connsiteY72" fmla="*/ 24972802 h 38003002"/>
              <a:gd name="connsiteX73" fmla="*/ 12091999 w 36004602"/>
              <a:gd name="connsiteY73" fmla="*/ 23982202 h 38003002"/>
              <a:gd name="connsiteX74" fmla="*/ 13387399 w 36004602"/>
              <a:gd name="connsiteY74" fmla="*/ 19105402 h 38003002"/>
              <a:gd name="connsiteX75" fmla="*/ 10110799 w 36004602"/>
              <a:gd name="connsiteY75" fmla="*/ 14685802 h 38003002"/>
              <a:gd name="connsiteX76" fmla="*/ 9882199 w 36004602"/>
              <a:gd name="connsiteY76" fmla="*/ 12857002 h 38003002"/>
              <a:gd name="connsiteX77" fmla="*/ 10644199 w 36004602"/>
              <a:gd name="connsiteY77" fmla="*/ 11866402 h 38003002"/>
              <a:gd name="connsiteX78" fmla="*/ 10567999 w 36004602"/>
              <a:gd name="connsiteY78" fmla="*/ 10266202 h 38003002"/>
              <a:gd name="connsiteX79" fmla="*/ 14454199 w 36004602"/>
              <a:gd name="connsiteY79" fmla="*/ 7446802 h 38003002"/>
              <a:gd name="connsiteX80" fmla="*/ 13176097 w 36004602"/>
              <a:gd name="connsiteY80" fmla="*/ 6399220 h 38003002"/>
              <a:gd name="connsiteX81" fmla="*/ 10567999 w 36004602"/>
              <a:gd name="connsiteY81" fmla="*/ 5213316 h 38003002"/>
              <a:gd name="connsiteX82" fmla="*/ 6494803 w 36004602"/>
              <a:gd name="connsiteY82" fmla="*/ 3972663 h 38003002"/>
              <a:gd name="connsiteX83" fmla="*/ 1437657 w 36004602"/>
              <a:gd name="connsiteY83" fmla="*/ 2525901 h 38003002"/>
              <a:gd name="connsiteX84" fmla="*/ 1455270 w 36004602"/>
              <a:gd name="connsiteY84" fmla="*/ 1710403 h 38003002"/>
              <a:gd name="connsiteX85" fmla="*/ 2643199 w 36004602"/>
              <a:gd name="connsiteY85" fmla="*/ 2265202 h 38003002"/>
              <a:gd name="connsiteX86" fmla="*/ 1957399 w 36004602"/>
              <a:gd name="connsiteY86" fmla="*/ 1557352 h 38003002"/>
              <a:gd name="connsiteX87" fmla="*/ 897219 w 36004602"/>
              <a:gd name="connsiteY87" fmla="*/ 1501747 h 38003002"/>
              <a:gd name="connsiteX0" fmla="*/ 173528 w 36004602"/>
              <a:gd name="connsiteY0" fmla="*/ 1339451 h 38003002"/>
              <a:gd name="connsiteX1" fmla="*/ 762434 w 36004602"/>
              <a:gd name="connsiteY1" fmla="*/ 893449 h 38003002"/>
              <a:gd name="connsiteX2" fmla="*/ 1423999 w 36004602"/>
              <a:gd name="connsiteY2" fmla="*/ 969802 h 38003002"/>
              <a:gd name="connsiteX3" fmla="*/ 810441 w 36004602"/>
              <a:gd name="connsiteY3" fmla="*/ 556052 h 38003002"/>
              <a:gd name="connsiteX4" fmla="*/ 128599 w 36004602"/>
              <a:gd name="connsiteY4" fmla="*/ 588802 h 38003002"/>
              <a:gd name="connsiteX5" fmla="*/ 101285 w 36004602"/>
              <a:gd name="connsiteY5" fmla="*/ 175052 h 38003002"/>
              <a:gd name="connsiteX6" fmla="*/ 1195399 w 36004602"/>
              <a:gd name="connsiteY6" fmla="*/ 55402 h 38003002"/>
              <a:gd name="connsiteX7" fmla="*/ 3024199 w 36004602"/>
              <a:gd name="connsiteY7" fmla="*/ 1046002 h 38003002"/>
              <a:gd name="connsiteX8" fmla="*/ 4090999 w 36004602"/>
              <a:gd name="connsiteY8" fmla="*/ 1808002 h 38003002"/>
              <a:gd name="connsiteX9" fmla="*/ 9788701 w 36004602"/>
              <a:gd name="connsiteY9" fmla="*/ 2517488 h 38003002"/>
              <a:gd name="connsiteX10" fmla="*/ 12694591 w 36004602"/>
              <a:gd name="connsiteY10" fmla="*/ 3103402 h 38003002"/>
              <a:gd name="connsiteX11" fmla="*/ 14428251 w 36004602"/>
              <a:gd name="connsiteY11" fmla="*/ 3431888 h 38003002"/>
              <a:gd name="connsiteX12" fmla="*/ 16359199 w 36004602"/>
              <a:gd name="connsiteY12" fmla="*/ 3865402 h 38003002"/>
              <a:gd name="connsiteX13" fmla="*/ 18763003 w 36004602"/>
              <a:gd name="connsiteY13" fmla="*/ 4129531 h 38003002"/>
              <a:gd name="connsiteX14" fmla="*/ 20144894 w 36004602"/>
              <a:gd name="connsiteY14" fmla="*/ 4789411 h 38003002"/>
              <a:gd name="connsiteX15" fmla="*/ 21235999 w 36004602"/>
              <a:gd name="connsiteY15" fmla="*/ 5084602 h 38003002"/>
              <a:gd name="connsiteX16" fmla="*/ 22683799 w 36004602"/>
              <a:gd name="connsiteY16" fmla="*/ 5922802 h 38003002"/>
              <a:gd name="connsiteX17" fmla="*/ 22683799 w 36004602"/>
              <a:gd name="connsiteY17" fmla="*/ 5922802 h 38003002"/>
              <a:gd name="connsiteX18" fmla="*/ 24045393 w 36004602"/>
              <a:gd name="connsiteY18" fmla="*/ 4624894 h 38003002"/>
              <a:gd name="connsiteX19" fmla="*/ 25579399 w 36004602"/>
              <a:gd name="connsiteY19" fmla="*/ 4246402 h 38003002"/>
              <a:gd name="connsiteX20" fmla="*/ 27636799 w 36004602"/>
              <a:gd name="connsiteY20" fmla="*/ 5084602 h 38003002"/>
              <a:gd name="connsiteX21" fmla="*/ 27625595 w 36004602"/>
              <a:gd name="connsiteY21" fmla="*/ 6869548 h 38003002"/>
              <a:gd name="connsiteX22" fmla="*/ 26036599 w 36004602"/>
              <a:gd name="connsiteY22" fmla="*/ 9580402 h 38003002"/>
              <a:gd name="connsiteX23" fmla="*/ 26874799 w 36004602"/>
              <a:gd name="connsiteY23" fmla="*/ 11256802 h 38003002"/>
              <a:gd name="connsiteX24" fmla="*/ 26874799 w 36004602"/>
              <a:gd name="connsiteY24" fmla="*/ 12247402 h 38003002"/>
              <a:gd name="connsiteX25" fmla="*/ 27712999 w 36004602"/>
              <a:gd name="connsiteY25" fmla="*/ 14533402 h 38003002"/>
              <a:gd name="connsiteX26" fmla="*/ 28093999 w 36004602"/>
              <a:gd name="connsiteY26" fmla="*/ 15447802 h 38003002"/>
              <a:gd name="connsiteX27" fmla="*/ 29465599 w 36004602"/>
              <a:gd name="connsiteY27" fmla="*/ 16971802 h 38003002"/>
              <a:gd name="connsiteX28" fmla="*/ 30989599 w 36004602"/>
              <a:gd name="connsiteY28" fmla="*/ 20248402 h 38003002"/>
              <a:gd name="connsiteX29" fmla="*/ 32361199 w 36004602"/>
              <a:gd name="connsiteY29" fmla="*/ 21924802 h 38003002"/>
              <a:gd name="connsiteX30" fmla="*/ 35561599 w 36004602"/>
              <a:gd name="connsiteY30" fmla="*/ 22382002 h 38003002"/>
              <a:gd name="connsiteX31" fmla="*/ 35332999 w 36004602"/>
              <a:gd name="connsiteY31" fmla="*/ 23144002 h 38003002"/>
              <a:gd name="connsiteX32" fmla="*/ 32361199 w 36004602"/>
              <a:gd name="connsiteY32" fmla="*/ 22839202 h 38003002"/>
              <a:gd name="connsiteX33" fmla="*/ 33580399 w 36004602"/>
              <a:gd name="connsiteY33" fmla="*/ 23829802 h 38003002"/>
              <a:gd name="connsiteX34" fmla="*/ 33351799 w 36004602"/>
              <a:gd name="connsiteY34" fmla="*/ 24134602 h 38003002"/>
              <a:gd name="connsiteX35" fmla="*/ 32056399 w 36004602"/>
              <a:gd name="connsiteY35" fmla="*/ 23525002 h 38003002"/>
              <a:gd name="connsiteX36" fmla="*/ 30989599 w 36004602"/>
              <a:gd name="connsiteY36" fmla="*/ 23220202 h 38003002"/>
              <a:gd name="connsiteX37" fmla="*/ 23521999 w 36004602"/>
              <a:gd name="connsiteY37" fmla="*/ 14381002 h 38003002"/>
              <a:gd name="connsiteX38" fmla="*/ 22378999 w 36004602"/>
              <a:gd name="connsiteY38" fmla="*/ 14076202 h 38003002"/>
              <a:gd name="connsiteX39" fmla="*/ 19788199 w 36004602"/>
              <a:gd name="connsiteY39" fmla="*/ 14609602 h 38003002"/>
              <a:gd name="connsiteX40" fmla="*/ 18797599 w 36004602"/>
              <a:gd name="connsiteY40" fmla="*/ 16133602 h 38003002"/>
              <a:gd name="connsiteX41" fmla="*/ 19483399 w 36004602"/>
              <a:gd name="connsiteY41" fmla="*/ 17962402 h 38003002"/>
              <a:gd name="connsiteX42" fmla="*/ 19559599 w 36004602"/>
              <a:gd name="connsiteY42" fmla="*/ 21696202 h 38003002"/>
              <a:gd name="connsiteX43" fmla="*/ 20092999 w 36004602"/>
              <a:gd name="connsiteY43" fmla="*/ 22991602 h 38003002"/>
              <a:gd name="connsiteX44" fmla="*/ 18568999 w 36004602"/>
              <a:gd name="connsiteY44" fmla="*/ 29163802 h 38003002"/>
              <a:gd name="connsiteX45" fmla="*/ 18568999 w 36004602"/>
              <a:gd name="connsiteY45" fmla="*/ 29925802 h 38003002"/>
              <a:gd name="connsiteX46" fmla="*/ 17425999 w 36004602"/>
              <a:gd name="connsiteY46" fmla="*/ 32135602 h 38003002"/>
              <a:gd name="connsiteX47" fmla="*/ 18035599 w 36004602"/>
              <a:gd name="connsiteY47" fmla="*/ 32821402 h 38003002"/>
              <a:gd name="connsiteX48" fmla="*/ 17121199 w 36004602"/>
              <a:gd name="connsiteY48" fmla="*/ 34802602 h 38003002"/>
              <a:gd name="connsiteX49" fmla="*/ 18721399 w 36004602"/>
              <a:gd name="connsiteY49" fmla="*/ 37241002 h 38003002"/>
              <a:gd name="connsiteX50" fmla="*/ 17883199 w 36004602"/>
              <a:gd name="connsiteY50" fmla="*/ 37622002 h 38003002"/>
              <a:gd name="connsiteX51" fmla="*/ 17197399 w 36004602"/>
              <a:gd name="connsiteY51" fmla="*/ 38003002 h 38003002"/>
              <a:gd name="connsiteX52" fmla="*/ 16435399 w 36004602"/>
              <a:gd name="connsiteY52" fmla="*/ 37774402 h 38003002"/>
              <a:gd name="connsiteX53" fmla="*/ 16130599 w 36004602"/>
              <a:gd name="connsiteY53" fmla="*/ 37774402 h 38003002"/>
              <a:gd name="connsiteX54" fmla="*/ 15292399 w 36004602"/>
              <a:gd name="connsiteY54" fmla="*/ 36555202 h 38003002"/>
              <a:gd name="connsiteX55" fmla="*/ 14301799 w 36004602"/>
              <a:gd name="connsiteY55" fmla="*/ 36479002 h 38003002"/>
              <a:gd name="connsiteX56" fmla="*/ 14073199 w 36004602"/>
              <a:gd name="connsiteY56" fmla="*/ 35945602 h 38003002"/>
              <a:gd name="connsiteX57" fmla="*/ 14606599 w 36004602"/>
              <a:gd name="connsiteY57" fmla="*/ 34269202 h 38003002"/>
              <a:gd name="connsiteX58" fmla="*/ 13996999 w 36004602"/>
              <a:gd name="connsiteY58" fmla="*/ 33735802 h 38003002"/>
              <a:gd name="connsiteX59" fmla="*/ 14911399 w 36004602"/>
              <a:gd name="connsiteY59" fmla="*/ 28706602 h 38003002"/>
              <a:gd name="connsiteX60" fmla="*/ 14758999 w 36004602"/>
              <a:gd name="connsiteY60" fmla="*/ 28097002 h 38003002"/>
              <a:gd name="connsiteX61" fmla="*/ 15063799 w 36004602"/>
              <a:gd name="connsiteY61" fmla="*/ 25506202 h 38003002"/>
              <a:gd name="connsiteX62" fmla="*/ 14454199 w 36004602"/>
              <a:gd name="connsiteY62" fmla="*/ 27487402 h 38003002"/>
              <a:gd name="connsiteX63" fmla="*/ 13844599 w 36004602"/>
              <a:gd name="connsiteY63" fmla="*/ 28630402 h 38003002"/>
              <a:gd name="connsiteX64" fmla="*/ 14073199 w 36004602"/>
              <a:gd name="connsiteY64" fmla="*/ 30078202 h 38003002"/>
              <a:gd name="connsiteX65" fmla="*/ 14073199 w 36004602"/>
              <a:gd name="connsiteY65" fmla="*/ 30611602 h 38003002"/>
              <a:gd name="connsiteX66" fmla="*/ 13006399 w 36004602"/>
              <a:gd name="connsiteY66" fmla="*/ 30992602 h 38003002"/>
              <a:gd name="connsiteX67" fmla="*/ 12244399 w 36004602"/>
              <a:gd name="connsiteY67" fmla="*/ 30840202 h 38003002"/>
              <a:gd name="connsiteX68" fmla="*/ 10720399 w 36004602"/>
              <a:gd name="connsiteY68" fmla="*/ 29392402 h 38003002"/>
              <a:gd name="connsiteX69" fmla="*/ 11101399 w 36004602"/>
              <a:gd name="connsiteY69" fmla="*/ 29011402 h 38003002"/>
              <a:gd name="connsiteX70" fmla="*/ 10567999 w 36004602"/>
              <a:gd name="connsiteY70" fmla="*/ 28478002 h 38003002"/>
              <a:gd name="connsiteX71" fmla="*/ 11482399 w 36004602"/>
              <a:gd name="connsiteY71" fmla="*/ 25430002 h 38003002"/>
              <a:gd name="connsiteX72" fmla="*/ 12091999 w 36004602"/>
              <a:gd name="connsiteY72" fmla="*/ 24972802 h 38003002"/>
              <a:gd name="connsiteX73" fmla="*/ 12091999 w 36004602"/>
              <a:gd name="connsiteY73" fmla="*/ 23982202 h 38003002"/>
              <a:gd name="connsiteX74" fmla="*/ 13387399 w 36004602"/>
              <a:gd name="connsiteY74" fmla="*/ 19105402 h 38003002"/>
              <a:gd name="connsiteX75" fmla="*/ 10110799 w 36004602"/>
              <a:gd name="connsiteY75" fmla="*/ 14685802 h 38003002"/>
              <a:gd name="connsiteX76" fmla="*/ 9882199 w 36004602"/>
              <a:gd name="connsiteY76" fmla="*/ 12857002 h 38003002"/>
              <a:gd name="connsiteX77" fmla="*/ 10644199 w 36004602"/>
              <a:gd name="connsiteY77" fmla="*/ 11866402 h 38003002"/>
              <a:gd name="connsiteX78" fmla="*/ 10567999 w 36004602"/>
              <a:gd name="connsiteY78" fmla="*/ 10266202 h 38003002"/>
              <a:gd name="connsiteX79" fmla="*/ 14454199 w 36004602"/>
              <a:gd name="connsiteY79" fmla="*/ 7446802 h 38003002"/>
              <a:gd name="connsiteX80" fmla="*/ 13176097 w 36004602"/>
              <a:gd name="connsiteY80" fmla="*/ 6399220 h 38003002"/>
              <a:gd name="connsiteX81" fmla="*/ 10567999 w 36004602"/>
              <a:gd name="connsiteY81" fmla="*/ 5213316 h 38003002"/>
              <a:gd name="connsiteX82" fmla="*/ 6494803 w 36004602"/>
              <a:gd name="connsiteY82" fmla="*/ 3972663 h 38003002"/>
              <a:gd name="connsiteX83" fmla="*/ 1437657 w 36004602"/>
              <a:gd name="connsiteY83" fmla="*/ 2525901 h 38003002"/>
              <a:gd name="connsiteX84" fmla="*/ 1455270 w 36004602"/>
              <a:gd name="connsiteY84" fmla="*/ 1710403 h 38003002"/>
              <a:gd name="connsiteX85" fmla="*/ 2643199 w 36004602"/>
              <a:gd name="connsiteY85" fmla="*/ 2265202 h 38003002"/>
              <a:gd name="connsiteX86" fmla="*/ 1957399 w 36004602"/>
              <a:gd name="connsiteY86" fmla="*/ 1557352 h 38003002"/>
              <a:gd name="connsiteX87" fmla="*/ 897219 w 36004602"/>
              <a:gd name="connsiteY87" fmla="*/ 1501747 h 38003002"/>
              <a:gd name="connsiteX0" fmla="*/ 173528 w 36004602"/>
              <a:gd name="connsiteY0" fmla="*/ 1339451 h 38003002"/>
              <a:gd name="connsiteX1" fmla="*/ 762434 w 36004602"/>
              <a:gd name="connsiteY1" fmla="*/ 893449 h 38003002"/>
              <a:gd name="connsiteX2" fmla="*/ 1423999 w 36004602"/>
              <a:gd name="connsiteY2" fmla="*/ 969802 h 38003002"/>
              <a:gd name="connsiteX3" fmla="*/ 810441 w 36004602"/>
              <a:gd name="connsiteY3" fmla="*/ 556052 h 38003002"/>
              <a:gd name="connsiteX4" fmla="*/ 128599 w 36004602"/>
              <a:gd name="connsiteY4" fmla="*/ 588802 h 38003002"/>
              <a:gd name="connsiteX5" fmla="*/ 101285 w 36004602"/>
              <a:gd name="connsiteY5" fmla="*/ 175052 h 38003002"/>
              <a:gd name="connsiteX6" fmla="*/ 1195399 w 36004602"/>
              <a:gd name="connsiteY6" fmla="*/ 55402 h 38003002"/>
              <a:gd name="connsiteX7" fmla="*/ 3024199 w 36004602"/>
              <a:gd name="connsiteY7" fmla="*/ 1046002 h 38003002"/>
              <a:gd name="connsiteX8" fmla="*/ 4090999 w 36004602"/>
              <a:gd name="connsiteY8" fmla="*/ 1808002 h 38003002"/>
              <a:gd name="connsiteX9" fmla="*/ 9788701 w 36004602"/>
              <a:gd name="connsiteY9" fmla="*/ 2517488 h 38003002"/>
              <a:gd name="connsiteX10" fmla="*/ 12694591 w 36004602"/>
              <a:gd name="connsiteY10" fmla="*/ 3103402 h 38003002"/>
              <a:gd name="connsiteX11" fmla="*/ 14428251 w 36004602"/>
              <a:gd name="connsiteY11" fmla="*/ 3431888 h 38003002"/>
              <a:gd name="connsiteX12" fmla="*/ 16359199 w 36004602"/>
              <a:gd name="connsiteY12" fmla="*/ 3865402 h 38003002"/>
              <a:gd name="connsiteX13" fmla="*/ 18763003 w 36004602"/>
              <a:gd name="connsiteY13" fmla="*/ 4129531 h 38003002"/>
              <a:gd name="connsiteX14" fmla="*/ 20144894 w 36004602"/>
              <a:gd name="connsiteY14" fmla="*/ 4789411 h 38003002"/>
              <a:gd name="connsiteX15" fmla="*/ 21235999 w 36004602"/>
              <a:gd name="connsiteY15" fmla="*/ 5084602 h 38003002"/>
              <a:gd name="connsiteX16" fmla="*/ 22683799 w 36004602"/>
              <a:gd name="connsiteY16" fmla="*/ 5922802 h 38003002"/>
              <a:gd name="connsiteX17" fmla="*/ 22683799 w 36004602"/>
              <a:gd name="connsiteY17" fmla="*/ 5922802 h 38003002"/>
              <a:gd name="connsiteX18" fmla="*/ 24045393 w 36004602"/>
              <a:gd name="connsiteY18" fmla="*/ 4624894 h 38003002"/>
              <a:gd name="connsiteX19" fmla="*/ 25579399 w 36004602"/>
              <a:gd name="connsiteY19" fmla="*/ 4246402 h 38003002"/>
              <a:gd name="connsiteX20" fmla="*/ 27636799 w 36004602"/>
              <a:gd name="connsiteY20" fmla="*/ 5084602 h 38003002"/>
              <a:gd name="connsiteX21" fmla="*/ 27625595 w 36004602"/>
              <a:gd name="connsiteY21" fmla="*/ 6869548 h 38003002"/>
              <a:gd name="connsiteX22" fmla="*/ 26036599 w 36004602"/>
              <a:gd name="connsiteY22" fmla="*/ 9580402 h 38003002"/>
              <a:gd name="connsiteX23" fmla="*/ 26874799 w 36004602"/>
              <a:gd name="connsiteY23" fmla="*/ 11256802 h 38003002"/>
              <a:gd name="connsiteX24" fmla="*/ 26874799 w 36004602"/>
              <a:gd name="connsiteY24" fmla="*/ 12247402 h 38003002"/>
              <a:gd name="connsiteX25" fmla="*/ 27712999 w 36004602"/>
              <a:gd name="connsiteY25" fmla="*/ 14533402 h 38003002"/>
              <a:gd name="connsiteX26" fmla="*/ 28093999 w 36004602"/>
              <a:gd name="connsiteY26" fmla="*/ 15447802 h 38003002"/>
              <a:gd name="connsiteX27" fmla="*/ 29465599 w 36004602"/>
              <a:gd name="connsiteY27" fmla="*/ 16971802 h 38003002"/>
              <a:gd name="connsiteX28" fmla="*/ 30989599 w 36004602"/>
              <a:gd name="connsiteY28" fmla="*/ 20248402 h 38003002"/>
              <a:gd name="connsiteX29" fmla="*/ 32361199 w 36004602"/>
              <a:gd name="connsiteY29" fmla="*/ 21924802 h 38003002"/>
              <a:gd name="connsiteX30" fmla="*/ 35561599 w 36004602"/>
              <a:gd name="connsiteY30" fmla="*/ 22382002 h 38003002"/>
              <a:gd name="connsiteX31" fmla="*/ 35332999 w 36004602"/>
              <a:gd name="connsiteY31" fmla="*/ 23144002 h 38003002"/>
              <a:gd name="connsiteX32" fmla="*/ 32361199 w 36004602"/>
              <a:gd name="connsiteY32" fmla="*/ 22839202 h 38003002"/>
              <a:gd name="connsiteX33" fmla="*/ 33580399 w 36004602"/>
              <a:gd name="connsiteY33" fmla="*/ 23829802 h 38003002"/>
              <a:gd name="connsiteX34" fmla="*/ 33351799 w 36004602"/>
              <a:gd name="connsiteY34" fmla="*/ 24134602 h 38003002"/>
              <a:gd name="connsiteX35" fmla="*/ 32056399 w 36004602"/>
              <a:gd name="connsiteY35" fmla="*/ 23525002 h 38003002"/>
              <a:gd name="connsiteX36" fmla="*/ 30989599 w 36004602"/>
              <a:gd name="connsiteY36" fmla="*/ 23220202 h 38003002"/>
              <a:gd name="connsiteX37" fmla="*/ 23521999 w 36004602"/>
              <a:gd name="connsiteY37" fmla="*/ 14381002 h 38003002"/>
              <a:gd name="connsiteX38" fmla="*/ 22378999 w 36004602"/>
              <a:gd name="connsiteY38" fmla="*/ 14076202 h 38003002"/>
              <a:gd name="connsiteX39" fmla="*/ 19788199 w 36004602"/>
              <a:gd name="connsiteY39" fmla="*/ 14609602 h 38003002"/>
              <a:gd name="connsiteX40" fmla="*/ 18797599 w 36004602"/>
              <a:gd name="connsiteY40" fmla="*/ 16133602 h 38003002"/>
              <a:gd name="connsiteX41" fmla="*/ 19483399 w 36004602"/>
              <a:gd name="connsiteY41" fmla="*/ 17962402 h 38003002"/>
              <a:gd name="connsiteX42" fmla="*/ 19559599 w 36004602"/>
              <a:gd name="connsiteY42" fmla="*/ 21696202 h 38003002"/>
              <a:gd name="connsiteX43" fmla="*/ 20092999 w 36004602"/>
              <a:gd name="connsiteY43" fmla="*/ 22991602 h 38003002"/>
              <a:gd name="connsiteX44" fmla="*/ 18568999 w 36004602"/>
              <a:gd name="connsiteY44" fmla="*/ 29163802 h 38003002"/>
              <a:gd name="connsiteX45" fmla="*/ 18568999 w 36004602"/>
              <a:gd name="connsiteY45" fmla="*/ 29925802 h 38003002"/>
              <a:gd name="connsiteX46" fmla="*/ 17425999 w 36004602"/>
              <a:gd name="connsiteY46" fmla="*/ 32135602 h 38003002"/>
              <a:gd name="connsiteX47" fmla="*/ 18035599 w 36004602"/>
              <a:gd name="connsiteY47" fmla="*/ 32821402 h 38003002"/>
              <a:gd name="connsiteX48" fmla="*/ 17121199 w 36004602"/>
              <a:gd name="connsiteY48" fmla="*/ 34802602 h 38003002"/>
              <a:gd name="connsiteX49" fmla="*/ 18721399 w 36004602"/>
              <a:gd name="connsiteY49" fmla="*/ 37241002 h 38003002"/>
              <a:gd name="connsiteX50" fmla="*/ 17883199 w 36004602"/>
              <a:gd name="connsiteY50" fmla="*/ 37622002 h 38003002"/>
              <a:gd name="connsiteX51" fmla="*/ 17197399 w 36004602"/>
              <a:gd name="connsiteY51" fmla="*/ 38003002 h 38003002"/>
              <a:gd name="connsiteX52" fmla="*/ 16435399 w 36004602"/>
              <a:gd name="connsiteY52" fmla="*/ 37774402 h 38003002"/>
              <a:gd name="connsiteX53" fmla="*/ 16130599 w 36004602"/>
              <a:gd name="connsiteY53" fmla="*/ 37774402 h 38003002"/>
              <a:gd name="connsiteX54" fmla="*/ 15292399 w 36004602"/>
              <a:gd name="connsiteY54" fmla="*/ 36555202 h 38003002"/>
              <a:gd name="connsiteX55" fmla="*/ 14301799 w 36004602"/>
              <a:gd name="connsiteY55" fmla="*/ 36479002 h 38003002"/>
              <a:gd name="connsiteX56" fmla="*/ 14073199 w 36004602"/>
              <a:gd name="connsiteY56" fmla="*/ 35945602 h 38003002"/>
              <a:gd name="connsiteX57" fmla="*/ 14606599 w 36004602"/>
              <a:gd name="connsiteY57" fmla="*/ 34269202 h 38003002"/>
              <a:gd name="connsiteX58" fmla="*/ 13996999 w 36004602"/>
              <a:gd name="connsiteY58" fmla="*/ 33735802 h 38003002"/>
              <a:gd name="connsiteX59" fmla="*/ 14911399 w 36004602"/>
              <a:gd name="connsiteY59" fmla="*/ 28706602 h 38003002"/>
              <a:gd name="connsiteX60" fmla="*/ 14758999 w 36004602"/>
              <a:gd name="connsiteY60" fmla="*/ 28097002 h 38003002"/>
              <a:gd name="connsiteX61" fmla="*/ 15063799 w 36004602"/>
              <a:gd name="connsiteY61" fmla="*/ 25506202 h 38003002"/>
              <a:gd name="connsiteX62" fmla="*/ 14454199 w 36004602"/>
              <a:gd name="connsiteY62" fmla="*/ 27487402 h 38003002"/>
              <a:gd name="connsiteX63" fmla="*/ 13844599 w 36004602"/>
              <a:gd name="connsiteY63" fmla="*/ 28630402 h 38003002"/>
              <a:gd name="connsiteX64" fmla="*/ 14073199 w 36004602"/>
              <a:gd name="connsiteY64" fmla="*/ 30078202 h 38003002"/>
              <a:gd name="connsiteX65" fmla="*/ 14073199 w 36004602"/>
              <a:gd name="connsiteY65" fmla="*/ 30611602 h 38003002"/>
              <a:gd name="connsiteX66" fmla="*/ 13006399 w 36004602"/>
              <a:gd name="connsiteY66" fmla="*/ 30992602 h 38003002"/>
              <a:gd name="connsiteX67" fmla="*/ 12244399 w 36004602"/>
              <a:gd name="connsiteY67" fmla="*/ 30840202 h 38003002"/>
              <a:gd name="connsiteX68" fmla="*/ 10720399 w 36004602"/>
              <a:gd name="connsiteY68" fmla="*/ 29392402 h 38003002"/>
              <a:gd name="connsiteX69" fmla="*/ 11101399 w 36004602"/>
              <a:gd name="connsiteY69" fmla="*/ 29011402 h 38003002"/>
              <a:gd name="connsiteX70" fmla="*/ 10567999 w 36004602"/>
              <a:gd name="connsiteY70" fmla="*/ 28478002 h 38003002"/>
              <a:gd name="connsiteX71" fmla="*/ 11482399 w 36004602"/>
              <a:gd name="connsiteY71" fmla="*/ 25430002 h 38003002"/>
              <a:gd name="connsiteX72" fmla="*/ 12091999 w 36004602"/>
              <a:gd name="connsiteY72" fmla="*/ 24972802 h 38003002"/>
              <a:gd name="connsiteX73" fmla="*/ 12091999 w 36004602"/>
              <a:gd name="connsiteY73" fmla="*/ 23982202 h 38003002"/>
              <a:gd name="connsiteX74" fmla="*/ 13387399 w 36004602"/>
              <a:gd name="connsiteY74" fmla="*/ 19105402 h 38003002"/>
              <a:gd name="connsiteX75" fmla="*/ 10110799 w 36004602"/>
              <a:gd name="connsiteY75" fmla="*/ 14685802 h 38003002"/>
              <a:gd name="connsiteX76" fmla="*/ 9882199 w 36004602"/>
              <a:gd name="connsiteY76" fmla="*/ 12857002 h 38003002"/>
              <a:gd name="connsiteX77" fmla="*/ 10644199 w 36004602"/>
              <a:gd name="connsiteY77" fmla="*/ 11866402 h 38003002"/>
              <a:gd name="connsiteX78" fmla="*/ 10567999 w 36004602"/>
              <a:gd name="connsiteY78" fmla="*/ 10266202 h 38003002"/>
              <a:gd name="connsiteX79" fmla="*/ 14454199 w 36004602"/>
              <a:gd name="connsiteY79" fmla="*/ 7446802 h 38003002"/>
              <a:gd name="connsiteX80" fmla="*/ 13176097 w 36004602"/>
              <a:gd name="connsiteY80" fmla="*/ 6399220 h 38003002"/>
              <a:gd name="connsiteX81" fmla="*/ 10567999 w 36004602"/>
              <a:gd name="connsiteY81" fmla="*/ 5213316 h 38003002"/>
              <a:gd name="connsiteX82" fmla="*/ 6494803 w 36004602"/>
              <a:gd name="connsiteY82" fmla="*/ 3972663 h 38003002"/>
              <a:gd name="connsiteX83" fmla="*/ 1437657 w 36004602"/>
              <a:gd name="connsiteY83" fmla="*/ 2525901 h 38003002"/>
              <a:gd name="connsiteX84" fmla="*/ 1455270 w 36004602"/>
              <a:gd name="connsiteY84" fmla="*/ 1710403 h 38003002"/>
              <a:gd name="connsiteX85" fmla="*/ 2643199 w 36004602"/>
              <a:gd name="connsiteY85" fmla="*/ 2265202 h 38003002"/>
              <a:gd name="connsiteX86" fmla="*/ 1957399 w 36004602"/>
              <a:gd name="connsiteY86" fmla="*/ 1557352 h 38003002"/>
              <a:gd name="connsiteX87" fmla="*/ 897219 w 36004602"/>
              <a:gd name="connsiteY87" fmla="*/ 1501747 h 38003002"/>
              <a:gd name="connsiteX0" fmla="*/ 173528 w 36004602"/>
              <a:gd name="connsiteY0" fmla="*/ 1339451 h 38003002"/>
              <a:gd name="connsiteX1" fmla="*/ 762434 w 36004602"/>
              <a:gd name="connsiteY1" fmla="*/ 893449 h 38003002"/>
              <a:gd name="connsiteX2" fmla="*/ 1423999 w 36004602"/>
              <a:gd name="connsiteY2" fmla="*/ 969802 h 38003002"/>
              <a:gd name="connsiteX3" fmla="*/ 810441 w 36004602"/>
              <a:gd name="connsiteY3" fmla="*/ 556052 h 38003002"/>
              <a:gd name="connsiteX4" fmla="*/ 128599 w 36004602"/>
              <a:gd name="connsiteY4" fmla="*/ 588802 h 38003002"/>
              <a:gd name="connsiteX5" fmla="*/ 101285 w 36004602"/>
              <a:gd name="connsiteY5" fmla="*/ 175052 h 38003002"/>
              <a:gd name="connsiteX6" fmla="*/ 1195399 w 36004602"/>
              <a:gd name="connsiteY6" fmla="*/ 55402 h 38003002"/>
              <a:gd name="connsiteX7" fmla="*/ 3024199 w 36004602"/>
              <a:gd name="connsiteY7" fmla="*/ 1046002 h 38003002"/>
              <a:gd name="connsiteX8" fmla="*/ 4090999 w 36004602"/>
              <a:gd name="connsiteY8" fmla="*/ 1808002 h 38003002"/>
              <a:gd name="connsiteX9" fmla="*/ 9788701 w 36004602"/>
              <a:gd name="connsiteY9" fmla="*/ 2517488 h 38003002"/>
              <a:gd name="connsiteX10" fmla="*/ 12694591 w 36004602"/>
              <a:gd name="connsiteY10" fmla="*/ 3103402 h 38003002"/>
              <a:gd name="connsiteX11" fmla="*/ 14428251 w 36004602"/>
              <a:gd name="connsiteY11" fmla="*/ 3431888 h 38003002"/>
              <a:gd name="connsiteX12" fmla="*/ 16359199 w 36004602"/>
              <a:gd name="connsiteY12" fmla="*/ 3865402 h 38003002"/>
              <a:gd name="connsiteX13" fmla="*/ 18763003 w 36004602"/>
              <a:gd name="connsiteY13" fmla="*/ 4129531 h 38003002"/>
              <a:gd name="connsiteX14" fmla="*/ 20144894 w 36004602"/>
              <a:gd name="connsiteY14" fmla="*/ 4789411 h 38003002"/>
              <a:gd name="connsiteX15" fmla="*/ 21235999 w 36004602"/>
              <a:gd name="connsiteY15" fmla="*/ 5084602 h 38003002"/>
              <a:gd name="connsiteX16" fmla="*/ 22683799 w 36004602"/>
              <a:gd name="connsiteY16" fmla="*/ 5922802 h 38003002"/>
              <a:gd name="connsiteX17" fmla="*/ 22683799 w 36004602"/>
              <a:gd name="connsiteY17" fmla="*/ 5922802 h 38003002"/>
              <a:gd name="connsiteX18" fmla="*/ 24045393 w 36004602"/>
              <a:gd name="connsiteY18" fmla="*/ 4624894 h 38003002"/>
              <a:gd name="connsiteX19" fmla="*/ 25579399 w 36004602"/>
              <a:gd name="connsiteY19" fmla="*/ 4246402 h 38003002"/>
              <a:gd name="connsiteX20" fmla="*/ 27636799 w 36004602"/>
              <a:gd name="connsiteY20" fmla="*/ 5084602 h 38003002"/>
              <a:gd name="connsiteX21" fmla="*/ 27625595 w 36004602"/>
              <a:gd name="connsiteY21" fmla="*/ 6869548 h 38003002"/>
              <a:gd name="connsiteX22" fmla="*/ 26036599 w 36004602"/>
              <a:gd name="connsiteY22" fmla="*/ 9580402 h 38003002"/>
              <a:gd name="connsiteX23" fmla="*/ 26874799 w 36004602"/>
              <a:gd name="connsiteY23" fmla="*/ 11256802 h 38003002"/>
              <a:gd name="connsiteX24" fmla="*/ 26874799 w 36004602"/>
              <a:gd name="connsiteY24" fmla="*/ 12247402 h 38003002"/>
              <a:gd name="connsiteX25" fmla="*/ 27712999 w 36004602"/>
              <a:gd name="connsiteY25" fmla="*/ 14533402 h 38003002"/>
              <a:gd name="connsiteX26" fmla="*/ 28093999 w 36004602"/>
              <a:gd name="connsiteY26" fmla="*/ 15447802 h 38003002"/>
              <a:gd name="connsiteX27" fmla="*/ 29465599 w 36004602"/>
              <a:gd name="connsiteY27" fmla="*/ 16971802 h 38003002"/>
              <a:gd name="connsiteX28" fmla="*/ 30989599 w 36004602"/>
              <a:gd name="connsiteY28" fmla="*/ 20248402 h 38003002"/>
              <a:gd name="connsiteX29" fmla="*/ 32361199 w 36004602"/>
              <a:gd name="connsiteY29" fmla="*/ 21924802 h 38003002"/>
              <a:gd name="connsiteX30" fmla="*/ 35561599 w 36004602"/>
              <a:gd name="connsiteY30" fmla="*/ 22382002 h 38003002"/>
              <a:gd name="connsiteX31" fmla="*/ 35332999 w 36004602"/>
              <a:gd name="connsiteY31" fmla="*/ 23144002 h 38003002"/>
              <a:gd name="connsiteX32" fmla="*/ 32361199 w 36004602"/>
              <a:gd name="connsiteY32" fmla="*/ 22839202 h 38003002"/>
              <a:gd name="connsiteX33" fmla="*/ 33580399 w 36004602"/>
              <a:gd name="connsiteY33" fmla="*/ 23829802 h 38003002"/>
              <a:gd name="connsiteX34" fmla="*/ 33351799 w 36004602"/>
              <a:gd name="connsiteY34" fmla="*/ 24134602 h 38003002"/>
              <a:gd name="connsiteX35" fmla="*/ 32056399 w 36004602"/>
              <a:gd name="connsiteY35" fmla="*/ 23525002 h 38003002"/>
              <a:gd name="connsiteX36" fmla="*/ 30989599 w 36004602"/>
              <a:gd name="connsiteY36" fmla="*/ 23220202 h 38003002"/>
              <a:gd name="connsiteX37" fmla="*/ 23521999 w 36004602"/>
              <a:gd name="connsiteY37" fmla="*/ 14381002 h 38003002"/>
              <a:gd name="connsiteX38" fmla="*/ 22378999 w 36004602"/>
              <a:gd name="connsiteY38" fmla="*/ 14076202 h 38003002"/>
              <a:gd name="connsiteX39" fmla="*/ 19788199 w 36004602"/>
              <a:gd name="connsiteY39" fmla="*/ 14609602 h 38003002"/>
              <a:gd name="connsiteX40" fmla="*/ 18797599 w 36004602"/>
              <a:gd name="connsiteY40" fmla="*/ 16133602 h 38003002"/>
              <a:gd name="connsiteX41" fmla="*/ 19483399 w 36004602"/>
              <a:gd name="connsiteY41" fmla="*/ 17962402 h 38003002"/>
              <a:gd name="connsiteX42" fmla="*/ 19559599 w 36004602"/>
              <a:gd name="connsiteY42" fmla="*/ 21696202 h 38003002"/>
              <a:gd name="connsiteX43" fmla="*/ 20092999 w 36004602"/>
              <a:gd name="connsiteY43" fmla="*/ 22991602 h 38003002"/>
              <a:gd name="connsiteX44" fmla="*/ 18568999 w 36004602"/>
              <a:gd name="connsiteY44" fmla="*/ 29163802 h 38003002"/>
              <a:gd name="connsiteX45" fmla="*/ 18568999 w 36004602"/>
              <a:gd name="connsiteY45" fmla="*/ 29925802 h 38003002"/>
              <a:gd name="connsiteX46" fmla="*/ 17425999 w 36004602"/>
              <a:gd name="connsiteY46" fmla="*/ 32135602 h 38003002"/>
              <a:gd name="connsiteX47" fmla="*/ 18035599 w 36004602"/>
              <a:gd name="connsiteY47" fmla="*/ 32821402 h 38003002"/>
              <a:gd name="connsiteX48" fmla="*/ 17121199 w 36004602"/>
              <a:gd name="connsiteY48" fmla="*/ 34802602 h 38003002"/>
              <a:gd name="connsiteX49" fmla="*/ 18721399 w 36004602"/>
              <a:gd name="connsiteY49" fmla="*/ 37241002 h 38003002"/>
              <a:gd name="connsiteX50" fmla="*/ 17883199 w 36004602"/>
              <a:gd name="connsiteY50" fmla="*/ 37622002 h 38003002"/>
              <a:gd name="connsiteX51" fmla="*/ 17197399 w 36004602"/>
              <a:gd name="connsiteY51" fmla="*/ 38003002 h 38003002"/>
              <a:gd name="connsiteX52" fmla="*/ 16435399 w 36004602"/>
              <a:gd name="connsiteY52" fmla="*/ 37774402 h 38003002"/>
              <a:gd name="connsiteX53" fmla="*/ 16130599 w 36004602"/>
              <a:gd name="connsiteY53" fmla="*/ 37774402 h 38003002"/>
              <a:gd name="connsiteX54" fmla="*/ 15292399 w 36004602"/>
              <a:gd name="connsiteY54" fmla="*/ 36555202 h 38003002"/>
              <a:gd name="connsiteX55" fmla="*/ 14301799 w 36004602"/>
              <a:gd name="connsiteY55" fmla="*/ 36479002 h 38003002"/>
              <a:gd name="connsiteX56" fmla="*/ 14073199 w 36004602"/>
              <a:gd name="connsiteY56" fmla="*/ 35945602 h 38003002"/>
              <a:gd name="connsiteX57" fmla="*/ 14606599 w 36004602"/>
              <a:gd name="connsiteY57" fmla="*/ 34269202 h 38003002"/>
              <a:gd name="connsiteX58" fmla="*/ 13996999 w 36004602"/>
              <a:gd name="connsiteY58" fmla="*/ 33735802 h 38003002"/>
              <a:gd name="connsiteX59" fmla="*/ 14911399 w 36004602"/>
              <a:gd name="connsiteY59" fmla="*/ 28706602 h 38003002"/>
              <a:gd name="connsiteX60" fmla="*/ 14758999 w 36004602"/>
              <a:gd name="connsiteY60" fmla="*/ 28097002 h 38003002"/>
              <a:gd name="connsiteX61" fmla="*/ 15063799 w 36004602"/>
              <a:gd name="connsiteY61" fmla="*/ 25506202 h 38003002"/>
              <a:gd name="connsiteX62" fmla="*/ 14454199 w 36004602"/>
              <a:gd name="connsiteY62" fmla="*/ 27487402 h 38003002"/>
              <a:gd name="connsiteX63" fmla="*/ 13844599 w 36004602"/>
              <a:gd name="connsiteY63" fmla="*/ 28630402 h 38003002"/>
              <a:gd name="connsiteX64" fmla="*/ 14073199 w 36004602"/>
              <a:gd name="connsiteY64" fmla="*/ 30078202 h 38003002"/>
              <a:gd name="connsiteX65" fmla="*/ 14073199 w 36004602"/>
              <a:gd name="connsiteY65" fmla="*/ 30611602 h 38003002"/>
              <a:gd name="connsiteX66" fmla="*/ 13006399 w 36004602"/>
              <a:gd name="connsiteY66" fmla="*/ 30992602 h 38003002"/>
              <a:gd name="connsiteX67" fmla="*/ 12244399 w 36004602"/>
              <a:gd name="connsiteY67" fmla="*/ 30840202 h 38003002"/>
              <a:gd name="connsiteX68" fmla="*/ 10720399 w 36004602"/>
              <a:gd name="connsiteY68" fmla="*/ 29392402 h 38003002"/>
              <a:gd name="connsiteX69" fmla="*/ 11101399 w 36004602"/>
              <a:gd name="connsiteY69" fmla="*/ 29011402 h 38003002"/>
              <a:gd name="connsiteX70" fmla="*/ 10567999 w 36004602"/>
              <a:gd name="connsiteY70" fmla="*/ 28478002 h 38003002"/>
              <a:gd name="connsiteX71" fmla="*/ 11482399 w 36004602"/>
              <a:gd name="connsiteY71" fmla="*/ 25430002 h 38003002"/>
              <a:gd name="connsiteX72" fmla="*/ 12091999 w 36004602"/>
              <a:gd name="connsiteY72" fmla="*/ 24972802 h 38003002"/>
              <a:gd name="connsiteX73" fmla="*/ 12091999 w 36004602"/>
              <a:gd name="connsiteY73" fmla="*/ 23982202 h 38003002"/>
              <a:gd name="connsiteX74" fmla="*/ 13387399 w 36004602"/>
              <a:gd name="connsiteY74" fmla="*/ 19105402 h 38003002"/>
              <a:gd name="connsiteX75" fmla="*/ 10110799 w 36004602"/>
              <a:gd name="connsiteY75" fmla="*/ 14685802 h 38003002"/>
              <a:gd name="connsiteX76" fmla="*/ 9882199 w 36004602"/>
              <a:gd name="connsiteY76" fmla="*/ 12857002 h 38003002"/>
              <a:gd name="connsiteX77" fmla="*/ 10644199 w 36004602"/>
              <a:gd name="connsiteY77" fmla="*/ 11866402 h 38003002"/>
              <a:gd name="connsiteX78" fmla="*/ 10567999 w 36004602"/>
              <a:gd name="connsiteY78" fmla="*/ 10266202 h 38003002"/>
              <a:gd name="connsiteX79" fmla="*/ 14454199 w 36004602"/>
              <a:gd name="connsiteY79" fmla="*/ 7446802 h 38003002"/>
              <a:gd name="connsiteX80" fmla="*/ 13176097 w 36004602"/>
              <a:gd name="connsiteY80" fmla="*/ 6399220 h 38003002"/>
              <a:gd name="connsiteX81" fmla="*/ 10567999 w 36004602"/>
              <a:gd name="connsiteY81" fmla="*/ 5213316 h 38003002"/>
              <a:gd name="connsiteX82" fmla="*/ 6494803 w 36004602"/>
              <a:gd name="connsiteY82" fmla="*/ 3972663 h 38003002"/>
              <a:gd name="connsiteX83" fmla="*/ 1437657 w 36004602"/>
              <a:gd name="connsiteY83" fmla="*/ 2525901 h 38003002"/>
              <a:gd name="connsiteX84" fmla="*/ 1455270 w 36004602"/>
              <a:gd name="connsiteY84" fmla="*/ 1710403 h 38003002"/>
              <a:gd name="connsiteX85" fmla="*/ 2643199 w 36004602"/>
              <a:gd name="connsiteY85" fmla="*/ 2265202 h 38003002"/>
              <a:gd name="connsiteX86" fmla="*/ 1957399 w 36004602"/>
              <a:gd name="connsiteY86" fmla="*/ 1557352 h 38003002"/>
              <a:gd name="connsiteX87" fmla="*/ 897219 w 36004602"/>
              <a:gd name="connsiteY87" fmla="*/ 1501747 h 38003002"/>
              <a:gd name="connsiteX0" fmla="*/ 173528 w 36004602"/>
              <a:gd name="connsiteY0" fmla="*/ 1339451 h 38003002"/>
              <a:gd name="connsiteX1" fmla="*/ 762434 w 36004602"/>
              <a:gd name="connsiteY1" fmla="*/ 893449 h 38003002"/>
              <a:gd name="connsiteX2" fmla="*/ 1423999 w 36004602"/>
              <a:gd name="connsiteY2" fmla="*/ 969802 h 38003002"/>
              <a:gd name="connsiteX3" fmla="*/ 810441 w 36004602"/>
              <a:gd name="connsiteY3" fmla="*/ 556052 h 38003002"/>
              <a:gd name="connsiteX4" fmla="*/ 128599 w 36004602"/>
              <a:gd name="connsiteY4" fmla="*/ 588802 h 38003002"/>
              <a:gd name="connsiteX5" fmla="*/ 101285 w 36004602"/>
              <a:gd name="connsiteY5" fmla="*/ 175052 h 38003002"/>
              <a:gd name="connsiteX6" fmla="*/ 1195399 w 36004602"/>
              <a:gd name="connsiteY6" fmla="*/ 55402 h 38003002"/>
              <a:gd name="connsiteX7" fmla="*/ 3024199 w 36004602"/>
              <a:gd name="connsiteY7" fmla="*/ 1046002 h 38003002"/>
              <a:gd name="connsiteX8" fmla="*/ 4090999 w 36004602"/>
              <a:gd name="connsiteY8" fmla="*/ 1808002 h 38003002"/>
              <a:gd name="connsiteX9" fmla="*/ 9788701 w 36004602"/>
              <a:gd name="connsiteY9" fmla="*/ 2517488 h 38003002"/>
              <a:gd name="connsiteX10" fmla="*/ 12694591 w 36004602"/>
              <a:gd name="connsiteY10" fmla="*/ 3103402 h 38003002"/>
              <a:gd name="connsiteX11" fmla="*/ 14428251 w 36004602"/>
              <a:gd name="connsiteY11" fmla="*/ 3431888 h 38003002"/>
              <a:gd name="connsiteX12" fmla="*/ 16359199 w 36004602"/>
              <a:gd name="connsiteY12" fmla="*/ 3865402 h 38003002"/>
              <a:gd name="connsiteX13" fmla="*/ 18763003 w 36004602"/>
              <a:gd name="connsiteY13" fmla="*/ 4129531 h 38003002"/>
              <a:gd name="connsiteX14" fmla="*/ 20144894 w 36004602"/>
              <a:gd name="connsiteY14" fmla="*/ 4789411 h 38003002"/>
              <a:gd name="connsiteX15" fmla="*/ 21235999 w 36004602"/>
              <a:gd name="connsiteY15" fmla="*/ 5084602 h 38003002"/>
              <a:gd name="connsiteX16" fmla="*/ 22683799 w 36004602"/>
              <a:gd name="connsiteY16" fmla="*/ 5922802 h 38003002"/>
              <a:gd name="connsiteX17" fmla="*/ 22683799 w 36004602"/>
              <a:gd name="connsiteY17" fmla="*/ 5922802 h 38003002"/>
              <a:gd name="connsiteX18" fmla="*/ 24045393 w 36004602"/>
              <a:gd name="connsiteY18" fmla="*/ 4624894 h 38003002"/>
              <a:gd name="connsiteX19" fmla="*/ 25579399 w 36004602"/>
              <a:gd name="connsiteY19" fmla="*/ 4246402 h 38003002"/>
              <a:gd name="connsiteX20" fmla="*/ 27636799 w 36004602"/>
              <a:gd name="connsiteY20" fmla="*/ 5084602 h 38003002"/>
              <a:gd name="connsiteX21" fmla="*/ 27625595 w 36004602"/>
              <a:gd name="connsiteY21" fmla="*/ 6869548 h 38003002"/>
              <a:gd name="connsiteX22" fmla="*/ 27085187 w 36004602"/>
              <a:gd name="connsiteY22" fmla="*/ 8019249 h 38003002"/>
              <a:gd name="connsiteX23" fmla="*/ 26036599 w 36004602"/>
              <a:gd name="connsiteY23" fmla="*/ 9580402 h 38003002"/>
              <a:gd name="connsiteX24" fmla="*/ 26874799 w 36004602"/>
              <a:gd name="connsiteY24" fmla="*/ 11256802 h 38003002"/>
              <a:gd name="connsiteX25" fmla="*/ 26874799 w 36004602"/>
              <a:gd name="connsiteY25" fmla="*/ 12247402 h 38003002"/>
              <a:gd name="connsiteX26" fmla="*/ 27712999 w 36004602"/>
              <a:gd name="connsiteY26" fmla="*/ 14533402 h 38003002"/>
              <a:gd name="connsiteX27" fmla="*/ 28093999 w 36004602"/>
              <a:gd name="connsiteY27" fmla="*/ 15447802 h 38003002"/>
              <a:gd name="connsiteX28" fmla="*/ 29465599 w 36004602"/>
              <a:gd name="connsiteY28" fmla="*/ 16971802 h 38003002"/>
              <a:gd name="connsiteX29" fmla="*/ 30989599 w 36004602"/>
              <a:gd name="connsiteY29" fmla="*/ 20248402 h 38003002"/>
              <a:gd name="connsiteX30" fmla="*/ 32361199 w 36004602"/>
              <a:gd name="connsiteY30" fmla="*/ 21924802 h 38003002"/>
              <a:gd name="connsiteX31" fmla="*/ 35561599 w 36004602"/>
              <a:gd name="connsiteY31" fmla="*/ 22382002 h 38003002"/>
              <a:gd name="connsiteX32" fmla="*/ 35332999 w 36004602"/>
              <a:gd name="connsiteY32" fmla="*/ 23144002 h 38003002"/>
              <a:gd name="connsiteX33" fmla="*/ 32361199 w 36004602"/>
              <a:gd name="connsiteY33" fmla="*/ 22839202 h 38003002"/>
              <a:gd name="connsiteX34" fmla="*/ 33580399 w 36004602"/>
              <a:gd name="connsiteY34" fmla="*/ 23829802 h 38003002"/>
              <a:gd name="connsiteX35" fmla="*/ 33351799 w 36004602"/>
              <a:gd name="connsiteY35" fmla="*/ 24134602 h 38003002"/>
              <a:gd name="connsiteX36" fmla="*/ 32056399 w 36004602"/>
              <a:gd name="connsiteY36" fmla="*/ 23525002 h 38003002"/>
              <a:gd name="connsiteX37" fmla="*/ 30989599 w 36004602"/>
              <a:gd name="connsiteY37" fmla="*/ 23220202 h 38003002"/>
              <a:gd name="connsiteX38" fmla="*/ 23521999 w 36004602"/>
              <a:gd name="connsiteY38" fmla="*/ 14381002 h 38003002"/>
              <a:gd name="connsiteX39" fmla="*/ 22378999 w 36004602"/>
              <a:gd name="connsiteY39" fmla="*/ 14076202 h 38003002"/>
              <a:gd name="connsiteX40" fmla="*/ 19788199 w 36004602"/>
              <a:gd name="connsiteY40" fmla="*/ 14609602 h 38003002"/>
              <a:gd name="connsiteX41" fmla="*/ 18797599 w 36004602"/>
              <a:gd name="connsiteY41" fmla="*/ 16133602 h 38003002"/>
              <a:gd name="connsiteX42" fmla="*/ 19483399 w 36004602"/>
              <a:gd name="connsiteY42" fmla="*/ 17962402 h 38003002"/>
              <a:gd name="connsiteX43" fmla="*/ 19559599 w 36004602"/>
              <a:gd name="connsiteY43" fmla="*/ 21696202 h 38003002"/>
              <a:gd name="connsiteX44" fmla="*/ 20092999 w 36004602"/>
              <a:gd name="connsiteY44" fmla="*/ 22991602 h 38003002"/>
              <a:gd name="connsiteX45" fmla="*/ 18568999 w 36004602"/>
              <a:gd name="connsiteY45" fmla="*/ 29163802 h 38003002"/>
              <a:gd name="connsiteX46" fmla="*/ 18568999 w 36004602"/>
              <a:gd name="connsiteY46" fmla="*/ 29925802 h 38003002"/>
              <a:gd name="connsiteX47" fmla="*/ 17425999 w 36004602"/>
              <a:gd name="connsiteY47" fmla="*/ 32135602 h 38003002"/>
              <a:gd name="connsiteX48" fmla="*/ 18035599 w 36004602"/>
              <a:gd name="connsiteY48" fmla="*/ 32821402 h 38003002"/>
              <a:gd name="connsiteX49" fmla="*/ 17121199 w 36004602"/>
              <a:gd name="connsiteY49" fmla="*/ 34802602 h 38003002"/>
              <a:gd name="connsiteX50" fmla="*/ 18721399 w 36004602"/>
              <a:gd name="connsiteY50" fmla="*/ 37241002 h 38003002"/>
              <a:gd name="connsiteX51" fmla="*/ 17883199 w 36004602"/>
              <a:gd name="connsiteY51" fmla="*/ 37622002 h 38003002"/>
              <a:gd name="connsiteX52" fmla="*/ 17197399 w 36004602"/>
              <a:gd name="connsiteY52" fmla="*/ 38003002 h 38003002"/>
              <a:gd name="connsiteX53" fmla="*/ 16435399 w 36004602"/>
              <a:gd name="connsiteY53" fmla="*/ 37774402 h 38003002"/>
              <a:gd name="connsiteX54" fmla="*/ 16130599 w 36004602"/>
              <a:gd name="connsiteY54" fmla="*/ 37774402 h 38003002"/>
              <a:gd name="connsiteX55" fmla="*/ 15292399 w 36004602"/>
              <a:gd name="connsiteY55" fmla="*/ 36555202 h 38003002"/>
              <a:gd name="connsiteX56" fmla="*/ 14301799 w 36004602"/>
              <a:gd name="connsiteY56" fmla="*/ 36479002 h 38003002"/>
              <a:gd name="connsiteX57" fmla="*/ 14073199 w 36004602"/>
              <a:gd name="connsiteY57" fmla="*/ 35945602 h 38003002"/>
              <a:gd name="connsiteX58" fmla="*/ 14606599 w 36004602"/>
              <a:gd name="connsiteY58" fmla="*/ 34269202 h 38003002"/>
              <a:gd name="connsiteX59" fmla="*/ 13996999 w 36004602"/>
              <a:gd name="connsiteY59" fmla="*/ 33735802 h 38003002"/>
              <a:gd name="connsiteX60" fmla="*/ 14911399 w 36004602"/>
              <a:gd name="connsiteY60" fmla="*/ 28706602 h 38003002"/>
              <a:gd name="connsiteX61" fmla="*/ 14758999 w 36004602"/>
              <a:gd name="connsiteY61" fmla="*/ 28097002 h 38003002"/>
              <a:gd name="connsiteX62" fmla="*/ 15063799 w 36004602"/>
              <a:gd name="connsiteY62" fmla="*/ 25506202 h 38003002"/>
              <a:gd name="connsiteX63" fmla="*/ 14454199 w 36004602"/>
              <a:gd name="connsiteY63" fmla="*/ 27487402 h 38003002"/>
              <a:gd name="connsiteX64" fmla="*/ 13844599 w 36004602"/>
              <a:gd name="connsiteY64" fmla="*/ 28630402 h 38003002"/>
              <a:gd name="connsiteX65" fmla="*/ 14073199 w 36004602"/>
              <a:gd name="connsiteY65" fmla="*/ 30078202 h 38003002"/>
              <a:gd name="connsiteX66" fmla="*/ 14073199 w 36004602"/>
              <a:gd name="connsiteY66" fmla="*/ 30611602 h 38003002"/>
              <a:gd name="connsiteX67" fmla="*/ 13006399 w 36004602"/>
              <a:gd name="connsiteY67" fmla="*/ 30992602 h 38003002"/>
              <a:gd name="connsiteX68" fmla="*/ 12244399 w 36004602"/>
              <a:gd name="connsiteY68" fmla="*/ 30840202 h 38003002"/>
              <a:gd name="connsiteX69" fmla="*/ 10720399 w 36004602"/>
              <a:gd name="connsiteY69" fmla="*/ 29392402 h 38003002"/>
              <a:gd name="connsiteX70" fmla="*/ 11101399 w 36004602"/>
              <a:gd name="connsiteY70" fmla="*/ 29011402 h 38003002"/>
              <a:gd name="connsiteX71" fmla="*/ 10567999 w 36004602"/>
              <a:gd name="connsiteY71" fmla="*/ 28478002 h 38003002"/>
              <a:gd name="connsiteX72" fmla="*/ 11482399 w 36004602"/>
              <a:gd name="connsiteY72" fmla="*/ 25430002 h 38003002"/>
              <a:gd name="connsiteX73" fmla="*/ 12091999 w 36004602"/>
              <a:gd name="connsiteY73" fmla="*/ 24972802 h 38003002"/>
              <a:gd name="connsiteX74" fmla="*/ 12091999 w 36004602"/>
              <a:gd name="connsiteY74" fmla="*/ 23982202 h 38003002"/>
              <a:gd name="connsiteX75" fmla="*/ 13387399 w 36004602"/>
              <a:gd name="connsiteY75" fmla="*/ 19105402 h 38003002"/>
              <a:gd name="connsiteX76" fmla="*/ 10110799 w 36004602"/>
              <a:gd name="connsiteY76" fmla="*/ 14685802 h 38003002"/>
              <a:gd name="connsiteX77" fmla="*/ 9882199 w 36004602"/>
              <a:gd name="connsiteY77" fmla="*/ 12857002 h 38003002"/>
              <a:gd name="connsiteX78" fmla="*/ 10644199 w 36004602"/>
              <a:gd name="connsiteY78" fmla="*/ 11866402 h 38003002"/>
              <a:gd name="connsiteX79" fmla="*/ 10567999 w 36004602"/>
              <a:gd name="connsiteY79" fmla="*/ 10266202 h 38003002"/>
              <a:gd name="connsiteX80" fmla="*/ 14454199 w 36004602"/>
              <a:gd name="connsiteY80" fmla="*/ 7446802 h 38003002"/>
              <a:gd name="connsiteX81" fmla="*/ 13176097 w 36004602"/>
              <a:gd name="connsiteY81" fmla="*/ 6399220 h 38003002"/>
              <a:gd name="connsiteX82" fmla="*/ 10567999 w 36004602"/>
              <a:gd name="connsiteY82" fmla="*/ 5213316 h 38003002"/>
              <a:gd name="connsiteX83" fmla="*/ 6494803 w 36004602"/>
              <a:gd name="connsiteY83" fmla="*/ 3972663 h 38003002"/>
              <a:gd name="connsiteX84" fmla="*/ 1437657 w 36004602"/>
              <a:gd name="connsiteY84" fmla="*/ 2525901 h 38003002"/>
              <a:gd name="connsiteX85" fmla="*/ 1455270 w 36004602"/>
              <a:gd name="connsiteY85" fmla="*/ 1710403 h 38003002"/>
              <a:gd name="connsiteX86" fmla="*/ 2643199 w 36004602"/>
              <a:gd name="connsiteY86" fmla="*/ 2265202 h 38003002"/>
              <a:gd name="connsiteX87" fmla="*/ 1957399 w 36004602"/>
              <a:gd name="connsiteY87" fmla="*/ 1557352 h 38003002"/>
              <a:gd name="connsiteX88" fmla="*/ 897219 w 36004602"/>
              <a:gd name="connsiteY88" fmla="*/ 1501747 h 38003002"/>
              <a:gd name="connsiteX0" fmla="*/ 173528 w 36004602"/>
              <a:gd name="connsiteY0" fmla="*/ 1339451 h 38003002"/>
              <a:gd name="connsiteX1" fmla="*/ 762434 w 36004602"/>
              <a:gd name="connsiteY1" fmla="*/ 893449 h 38003002"/>
              <a:gd name="connsiteX2" fmla="*/ 1423999 w 36004602"/>
              <a:gd name="connsiteY2" fmla="*/ 969802 h 38003002"/>
              <a:gd name="connsiteX3" fmla="*/ 810441 w 36004602"/>
              <a:gd name="connsiteY3" fmla="*/ 556052 h 38003002"/>
              <a:gd name="connsiteX4" fmla="*/ 128599 w 36004602"/>
              <a:gd name="connsiteY4" fmla="*/ 588802 h 38003002"/>
              <a:gd name="connsiteX5" fmla="*/ 101285 w 36004602"/>
              <a:gd name="connsiteY5" fmla="*/ 175052 h 38003002"/>
              <a:gd name="connsiteX6" fmla="*/ 1195399 w 36004602"/>
              <a:gd name="connsiteY6" fmla="*/ 55402 h 38003002"/>
              <a:gd name="connsiteX7" fmla="*/ 3024199 w 36004602"/>
              <a:gd name="connsiteY7" fmla="*/ 1046002 h 38003002"/>
              <a:gd name="connsiteX8" fmla="*/ 4090999 w 36004602"/>
              <a:gd name="connsiteY8" fmla="*/ 1808002 h 38003002"/>
              <a:gd name="connsiteX9" fmla="*/ 9788701 w 36004602"/>
              <a:gd name="connsiteY9" fmla="*/ 2517488 h 38003002"/>
              <a:gd name="connsiteX10" fmla="*/ 12694591 w 36004602"/>
              <a:gd name="connsiteY10" fmla="*/ 3103402 h 38003002"/>
              <a:gd name="connsiteX11" fmla="*/ 14428251 w 36004602"/>
              <a:gd name="connsiteY11" fmla="*/ 3431888 h 38003002"/>
              <a:gd name="connsiteX12" fmla="*/ 16359199 w 36004602"/>
              <a:gd name="connsiteY12" fmla="*/ 3865402 h 38003002"/>
              <a:gd name="connsiteX13" fmla="*/ 18763003 w 36004602"/>
              <a:gd name="connsiteY13" fmla="*/ 4129531 h 38003002"/>
              <a:gd name="connsiteX14" fmla="*/ 20144894 w 36004602"/>
              <a:gd name="connsiteY14" fmla="*/ 4789411 h 38003002"/>
              <a:gd name="connsiteX15" fmla="*/ 21235999 w 36004602"/>
              <a:gd name="connsiteY15" fmla="*/ 5084602 h 38003002"/>
              <a:gd name="connsiteX16" fmla="*/ 22683799 w 36004602"/>
              <a:gd name="connsiteY16" fmla="*/ 5922802 h 38003002"/>
              <a:gd name="connsiteX17" fmla="*/ 22683799 w 36004602"/>
              <a:gd name="connsiteY17" fmla="*/ 5922802 h 38003002"/>
              <a:gd name="connsiteX18" fmla="*/ 24045393 w 36004602"/>
              <a:gd name="connsiteY18" fmla="*/ 4624894 h 38003002"/>
              <a:gd name="connsiteX19" fmla="*/ 25579399 w 36004602"/>
              <a:gd name="connsiteY19" fmla="*/ 4246402 h 38003002"/>
              <a:gd name="connsiteX20" fmla="*/ 27636799 w 36004602"/>
              <a:gd name="connsiteY20" fmla="*/ 5084602 h 38003002"/>
              <a:gd name="connsiteX21" fmla="*/ 27625595 w 36004602"/>
              <a:gd name="connsiteY21" fmla="*/ 6869548 h 38003002"/>
              <a:gd name="connsiteX22" fmla="*/ 27085187 w 36004602"/>
              <a:gd name="connsiteY22" fmla="*/ 8019249 h 38003002"/>
              <a:gd name="connsiteX23" fmla="*/ 26036599 w 36004602"/>
              <a:gd name="connsiteY23" fmla="*/ 9580402 h 38003002"/>
              <a:gd name="connsiteX24" fmla="*/ 26874799 w 36004602"/>
              <a:gd name="connsiteY24" fmla="*/ 11256802 h 38003002"/>
              <a:gd name="connsiteX25" fmla="*/ 26874799 w 36004602"/>
              <a:gd name="connsiteY25" fmla="*/ 12247402 h 38003002"/>
              <a:gd name="connsiteX26" fmla="*/ 27712999 w 36004602"/>
              <a:gd name="connsiteY26" fmla="*/ 14533402 h 38003002"/>
              <a:gd name="connsiteX27" fmla="*/ 28093999 w 36004602"/>
              <a:gd name="connsiteY27" fmla="*/ 15447802 h 38003002"/>
              <a:gd name="connsiteX28" fmla="*/ 29465599 w 36004602"/>
              <a:gd name="connsiteY28" fmla="*/ 16971802 h 38003002"/>
              <a:gd name="connsiteX29" fmla="*/ 30989599 w 36004602"/>
              <a:gd name="connsiteY29" fmla="*/ 20248402 h 38003002"/>
              <a:gd name="connsiteX30" fmla="*/ 32361199 w 36004602"/>
              <a:gd name="connsiteY30" fmla="*/ 21924802 h 38003002"/>
              <a:gd name="connsiteX31" fmla="*/ 35561599 w 36004602"/>
              <a:gd name="connsiteY31" fmla="*/ 22382002 h 38003002"/>
              <a:gd name="connsiteX32" fmla="*/ 35332999 w 36004602"/>
              <a:gd name="connsiteY32" fmla="*/ 23144002 h 38003002"/>
              <a:gd name="connsiteX33" fmla="*/ 32361199 w 36004602"/>
              <a:gd name="connsiteY33" fmla="*/ 22839202 h 38003002"/>
              <a:gd name="connsiteX34" fmla="*/ 33580399 w 36004602"/>
              <a:gd name="connsiteY34" fmla="*/ 23829802 h 38003002"/>
              <a:gd name="connsiteX35" fmla="*/ 33351799 w 36004602"/>
              <a:gd name="connsiteY35" fmla="*/ 24134602 h 38003002"/>
              <a:gd name="connsiteX36" fmla="*/ 32056399 w 36004602"/>
              <a:gd name="connsiteY36" fmla="*/ 23525002 h 38003002"/>
              <a:gd name="connsiteX37" fmla="*/ 30989599 w 36004602"/>
              <a:gd name="connsiteY37" fmla="*/ 23220202 h 38003002"/>
              <a:gd name="connsiteX38" fmla="*/ 23521999 w 36004602"/>
              <a:gd name="connsiteY38" fmla="*/ 14381002 h 38003002"/>
              <a:gd name="connsiteX39" fmla="*/ 22243898 w 36004602"/>
              <a:gd name="connsiteY39" fmla="*/ 13802463 h 38003002"/>
              <a:gd name="connsiteX40" fmla="*/ 19788199 w 36004602"/>
              <a:gd name="connsiteY40" fmla="*/ 14609602 h 38003002"/>
              <a:gd name="connsiteX41" fmla="*/ 18797599 w 36004602"/>
              <a:gd name="connsiteY41" fmla="*/ 16133602 h 38003002"/>
              <a:gd name="connsiteX42" fmla="*/ 19483399 w 36004602"/>
              <a:gd name="connsiteY42" fmla="*/ 17962402 h 38003002"/>
              <a:gd name="connsiteX43" fmla="*/ 19559599 w 36004602"/>
              <a:gd name="connsiteY43" fmla="*/ 21696202 h 38003002"/>
              <a:gd name="connsiteX44" fmla="*/ 20092999 w 36004602"/>
              <a:gd name="connsiteY44" fmla="*/ 22991602 h 38003002"/>
              <a:gd name="connsiteX45" fmla="*/ 18568999 w 36004602"/>
              <a:gd name="connsiteY45" fmla="*/ 29163802 h 38003002"/>
              <a:gd name="connsiteX46" fmla="*/ 18568999 w 36004602"/>
              <a:gd name="connsiteY46" fmla="*/ 29925802 h 38003002"/>
              <a:gd name="connsiteX47" fmla="*/ 17425999 w 36004602"/>
              <a:gd name="connsiteY47" fmla="*/ 32135602 h 38003002"/>
              <a:gd name="connsiteX48" fmla="*/ 18035599 w 36004602"/>
              <a:gd name="connsiteY48" fmla="*/ 32821402 h 38003002"/>
              <a:gd name="connsiteX49" fmla="*/ 17121199 w 36004602"/>
              <a:gd name="connsiteY49" fmla="*/ 34802602 h 38003002"/>
              <a:gd name="connsiteX50" fmla="*/ 18721399 w 36004602"/>
              <a:gd name="connsiteY50" fmla="*/ 37241002 h 38003002"/>
              <a:gd name="connsiteX51" fmla="*/ 17883199 w 36004602"/>
              <a:gd name="connsiteY51" fmla="*/ 37622002 h 38003002"/>
              <a:gd name="connsiteX52" fmla="*/ 17197399 w 36004602"/>
              <a:gd name="connsiteY52" fmla="*/ 38003002 h 38003002"/>
              <a:gd name="connsiteX53" fmla="*/ 16435399 w 36004602"/>
              <a:gd name="connsiteY53" fmla="*/ 37774402 h 38003002"/>
              <a:gd name="connsiteX54" fmla="*/ 16130599 w 36004602"/>
              <a:gd name="connsiteY54" fmla="*/ 37774402 h 38003002"/>
              <a:gd name="connsiteX55" fmla="*/ 15292399 w 36004602"/>
              <a:gd name="connsiteY55" fmla="*/ 36555202 h 38003002"/>
              <a:gd name="connsiteX56" fmla="*/ 14301799 w 36004602"/>
              <a:gd name="connsiteY56" fmla="*/ 36479002 h 38003002"/>
              <a:gd name="connsiteX57" fmla="*/ 14073199 w 36004602"/>
              <a:gd name="connsiteY57" fmla="*/ 35945602 h 38003002"/>
              <a:gd name="connsiteX58" fmla="*/ 14606599 w 36004602"/>
              <a:gd name="connsiteY58" fmla="*/ 34269202 h 38003002"/>
              <a:gd name="connsiteX59" fmla="*/ 13996999 w 36004602"/>
              <a:gd name="connsiteY59" fmla="*/ 33735802 h 38003002"/>
              <a:gd name="connsiteX60" fmla="*/ 14911399 w 36004602"/>
              <a:gd name="connsiteY60" fmla="*/ 28706602 h 38003002"/>
              <a:gd name="connsiteX61" fmla="*/ 14758999 w 36004602"/>
              <a:gd name="connsiteY61" fmla="*/ 28097002 h 38003002"/>
              <a:gd name="connsiteX62" fmla="*/ 15063799 w 36004602"/>
              <a:gd name="connsiteY62" fmla="*/ 25506202 h 38003002"/>
              <a:gd name="connsiteX63" fmla="*/ 14454199 w 36004602"/>
              <a:gd name="connsiteY63" fmla="*/ 27487402 h 38003002"/>
              <a:gd name="connsiteX64" fmla="*/ 13844599 w 36004602"/>
              <a:gd name="connsiteY64" fmla="*/ 28630402 h 38003002"/>
              <a:gd name="connsiteX65" fmla="*/ 14073199 w 36004602"/>
              <a:gd name="connsiteY65" fmla="*/ 30078202 h 38003002"/>
              <a:gd name="connsiteX66" fmla="*/ 14073199 w 36004602"/>
              <a:gd name="connsiteY66" fmla="*/ 30611602 h 38003002"/>
              <a:gd name="connsiteX67" fmla="*/ 13006399 w 36004602"/>
              <a:gd name="connsiteY67" fmla="*/ 30992602 h 38003002"/>
              <a:gd name="connsiteX68" fmla="*/ 12244399 w 36004602"/>
              <a:gd name="connsiteY68" fmla="*/ 30840202 h 38003002"/>
              <a:gd name="connsiteX69" fmla="*/ 10720399 w 36004602"/>
              <a:gd name="connsiteY69" fmla="*/ 29392402 h 38003002"/>
              <a:gd name="connsiteX70" fmla="*/ 11101399 w 36004602"/>
              <a:gd name="connsiteY70" fmla="*/ 29011402 h 38003002"/>
              <a:gd name="connsiteX71" fmla="*/ 10567999 w 36004602"/>
              <a:gd name="connsiteY71" fmla="*/ 28478002 h 38003002"/>
              <a:gd name="connsiteX72" fmla="*/ 11482399 w 36004602"/>
              <a:gd name="connsiteY72" fmla="*/ 25430002 h 38003002"/>
              <a:gd name="connsiteX73" fmla="*/ 12091999 w 36004602"/>
              <a:gd name="connsiteY73" fmla="*/ 24972802 h 38003002"/>
              <a:gd name="connsiteX74" fmla="*/ 12091999 w 36004602"/>
              <a:gd name="connsiteY74" fmla="*/ 23982202 h 38003002"/>
              <a:gd name="connsiteX75" fmla="*/ 13387399 w 36004602"/>
              <a:gd name="connsiteY75" fmla="*/ 19105402 h 38003002"/>
              <a:gd name="connsiteX76" fmla="*/ 10110799 w 36004602"/>
              <a:gd name="connsiteY76" fmla="*/ 14685802 h 38003002"/>
              <a:gd name="connsiteX77" fmla="*/ 9882199 w 36004602"/>
              <a:gd name="connsiteY77" fmla="*/ 12857002 h 38003002"/>
              <a:gd name="connsiteX78" fmla="*/ 10644199 w 36004602"/>
              <a:gd name="connsiteY78" fmla="*/ 11866402 h 38003002"/>
              <a:gd name="connsiteX79" fmla="*/ 10567999 w 36004602"/>
              <a:gd name="connsiteY79" fmla="*/ 10266202 h 38003002"/>
              <a:gd name="connsiteX80" fmla="*/ 14454199 w 36004602"/>
              <a:gd name="connsiteY80" fmla="*/ 7446802 h 38003002"/>
              <a:gd name="connsiteX81" fmla="*/ 13176097 w 36004602"/>
              <a:gd name="connsiteY81" fmla="*/ 6399220 h 38003002"/>
              <a:gd name="connsiteX82" fmla="*/ 10567999 w 36004602"/>
              <a:gd name="connsiteY82" fmla="*/ 5213316 h 38003002"/>
              <a:gd name="connsiteX83" fmla="*/ 6494803 w 36004602"/>
              <a:gd name="connsiteY83" fmla="*/ 3972663 h 38003002"/>
              <a:gd name="connsiteX84" fmla="*/ 1437657 w 36004602"/>
              <a:gd name="connsiteY84" fmla="*/ 2525901 h 38003002"/>
              <a:gd name="connsiteX85" fmla="*/ 1455270 w 36004602"/>
              <a:gd name="connsiteY85" fmla="*/ 1710403 h 38003002"/>
              <a:gd name="connsiteX86" fmla="*/ 2643199 w 36004602"/>
              <a:gd name="connsiteY86" fmla="*/ 2265202 h 38003002"/>
              <a:gd name="connsiteX87" fmla="*/ 1957399 w 36004602"/>
              <a:gd name="connsiteY87" fmla="*/ 1557352 h 38003002"/>
              <a:gd name="connsiteX88" fmla="*/ 897219 w 36004602"/>
              <a:gd name="connsiteY88" fmla="*/ 1501747 h 38003002"/>
              <a:gd name="connsiteX0" fmla="*/ 173528 w 36004602"/>
              <a:gd name="connsiteY0" fmla="*/ 1339451 h 38003002"/>
              <a:gd name="connsiteX1" fmla="*/ 762434 w 36004602"/>
              <a:gd name="connsiteY1" fmla="*/ 893449 h 38003002"/>
              <a:gd name="connsiteX2" fmla="*/ 1423999 w 36004602"/>
              <a:gd name="connsiteY2" fmla="*/ 969802 h 38003002"/>
              <a:gd name="connsiteX3" fmla="*/ 810441 w 36004602"/>
              <a:gd name="connsiteY3" fmla="*/ 556052 h 38003002"/>
              <a:gd name="connsiteX4" fmla="*/ 128599 w 36004602"/>
              <a:gd name="connsiteY4" fmla="*/ 588802 h 38003002"/>
              <a:gd name="connsiteX5" fmla="*/ 101285 w 36004602"/>
              <a:gd name="connsiteY5" fmla="*/ 175052 h 38003002"/>
              <a:gd name="connsiteX6" fmla="*/ 1195399 w 36004602"/>
              <a:gd name="connsiteY6" fmla="*/ 55402 h 38003002"/>
              <a:gd name="connsiteX7" fmla="*/ 3024199 w 36004602"/>
              <a:gd name="connsiteY7" fmla="*/ 1046002 h 38003002"/>
              <a:gd name="connsiteX8" fmla="*/ 4090999 w 36004602"/>
              <a:gd name="connsiteY8" fmla="*/ 1808002 h 38003002"/>
              <a:gd name="connsiteX9" fmla="*/ 9788701 w 36004602"/>
              <a:gd name="connsiteY9" fmla="*/ 2517488 h 38003002"/>
              <a:gd name="connsiteX10" fmla="*/ 12694591 w 36004602"/>
              <a:gd name="connsiteY10" fmla="*/ 3103402 h 38003002"/>
              <a:gd name="connsiteX11" fmla="*/ 14428251 w 36004602"/>
              <a:gd name="connsiteY11" fmla="*/ 3431888 h 38003002"/>
              <a:gd name="connsiteX12" fmla="*/ 16359199 w 36004602"/>
              <a:gd name="connsiteY12" fmla="*/ 3865402 h 38003002"/>
              <a:gd name="connsiteX13" fmla="*/ 18763003 w 36004602"/>
              <a:gd name="connsiteY13" fmla="*/ 4129531 h 38003002"/>
              <a:gd name="connsiteX14" fmla="*/ 20144894 w 36004602"/>
              <a:gd name="connsiteY14" fmla="*/ 4789411 h 38003002"/>
              <a:gd name="connsiteX15" fmla="*/ 21235999 w 36004602"/>
              <a:gd name="connsiteY15" fmla="*/ 5084602 h 38003002"/>
              <a:gd name="connsiteX16" fmla="*/ 22683799 w 36004602"/>
              <a:gd name="connsiteY16" fmla="*/ 5922802 h 38003002"/>
              <a:gd name="connsiteX17" fmla="*/ 22683799 w 36004602"/>
              <a:gd name="connsiteY17" fmla="*/ 5922802 h 38003002"/>
              <a:gd name="connsiteX18" fmla="*/ 24045393 w 36004602"/>
              <a:gd name="connsiteY18" fmla="*/ 4624894 h 38003002"/>
              <a:gd name="connsiteX19" fmla="*/ 25579399 w 36004602"/>
              <a:gd name="connsiteY19" fmla="*/ 4246402 h 38003002"/>
              <a:gd name="connsiteX20" fmla="*/ 27636799 w 36004602"/>
              <a:gd name="connsiteY20" fmla="*/ 5084602 h 38003002"/>
              <a:gd name="connsiteX21" fmla="*/ 27625595 w 36004602"/>
              <a:gd name="connsiteY21" fmla="*/ 6869548 h 38003002"/>
              <a:gd name="connsiteX22" fmla="*/ 27085187 w 36004602"/>
              <a:gd name="connsiteY22" fmla="*/ 8019249 h 38003002"/>
              <a:gd name="connsiteX23" fmla="*/ 26036599 w 36004602"/>
              <a:gd name="connsiteY23" fmla="*/ 9580402 h 38003002"/>
              <a:gd name="connsiteX24" fmla="*/ 26604596 w 36004602"/>
              <a:gd name="connsiteY24" fmla="*/ 11311549 h 38003002"/>
              <a:gd name="connsiteX25" fmla="*/ 26874799 w 36004602"/>
              <a:gd name="connsiteY25" fmla="*/ 12247402 h 38003002"/>
              <a:gd name="connsiteX26" fmla="*/ 27712999 w 36004602"/>
              <a:gd name="connsiteY26" fmla="*/ 14533402 h 38003002"/>
              <a:gd name="connsiteX27" fmla="*/ 28093999 w 36004602"/>
              <a:gd name="connsiteY27" fmla="*/ 15447802 h 38003002"/>
              <a:gd name="connsiteX28" fmla="*/ 29465599 w 36004602"/>
              <a:gd name="connsiteY28" fmla="*/ 16971802 h 38003002"/>
              <a:gd name="connsiteX29" fmla="*/ 30989599 w 36004602"/>
              <a:gd name="connsiteY29" fmla="*/ 20248402 h 38003002"/>
              <a:gd name="connsiteX30" fmla="*/ 32361199 w 36004602"/>
              <a:gd name="connsiteY30" fmla="*/ 21924802 h 38003002"/>
              <a:gd name="connsiteX31" fmla="*/ 35561599 w 36004602"/>
              <a:gd name="connsiteY31" fmla="*/ 22382002 h 38003002"/>
              <a:gd name="connsiteX32" fmla="*/ 35332999 w 36004602"/>
              <a:gd name="connsiteY32" fmla="*/ 23144002 h 38003002"/>
              <a:gd name="connsiteX33" fmla="*/ 32361199 w 36004602"/>
              <a:gd name="connsiteY33" fmla="*/ 22839202 h 38003002"/>
              <a:gd name="connsiteX34" fmla="*/ 33580399 w 36004602"/>
              <a:gd name="connsiteY34" fmla="*/ 23829802 h 38003002"/>
              <a:gd name="connsiteX35" fmla="*/ 33351799 w 36004602"/>
              <a:gd name="connsiteY35" fmla="*/ 24134602 h 38003002"/>
              <a:gd name="connsiteX36" fmla="*/ 32056399 w 36004602"/>
              <a:gd name="connsiteY36" fmla="*/ 23525002 h 38003002"/>
              <a:gd name="connsiteX37" fmla="*/ 30989599 w 36004602"/>
              <a:gd name="connsiteY37" fmla="*/ 23220202 h 38003002"/>
              <a:gd name="connsiteX38" fmla="*/ 23521999 w 36004602"/>
              <a:gd name="connsiteY38" fmla="*/ 14381002 h 38003002"/>
              <a:gd name="connsiteX39" fmla="*/ 22243898 w 36004602"/>
              <a:gd name="connsiteY39" fmla="*/ 13802463 h 38003002"/>
              <a:gd name="connsiteX40" fmla="*/ 19788199 w 36004602"/>
              <a:gd name="connsiteY40" fmla="*/ 14609602 h 38003002"/>
              <a:gd name="connsiteX41" fmla="*/ 18797599 w 36004602"/>
              <a:gd name="connsiteY41" fmla="*/ 16133602 h 38003002"/>
              <a:gd name="connsiteX42" fmla="*/ 19483399 w 36004602"/>
              <a:gd name="connsiteY42" fmla="*/ 17962402 h 38003002"/>
              <a:gd name="connsiteX43" fmla="*/ 19559599 w 36004602"/>
              <a:gd name="connsiteY43" fmla="*/ 21696202 h 38003002"/>
              <a:gd name="connsiteX44" fmla="*/ 20092999 w 36004602"/>
              <a:gd name="connsiteY44" fmla="*/ 22991602 h 38003002"/>
              <a:gd name="connsiteX45" fmla="*/ 18568999 w 36004602"/>
              <a:gd name="connsiteY45" fmla="*/ 29163802 h 38003002"/>
              <a:gd name="connsiteX46" fmla="*/ 18568999 w 36004602"/>
              <a:gd name="connsiteY46" fmla="*/ 29925802 h 38003002"/>
              <a:gd name="connsiteX47" fmla="*/ 17425999 w 36004602"/>
              <a:gd name="connsiteY47" fmla="*/ 32135602 h 38003002"/>
              <a:gd name="connsiteX48" fmla="*/ 18035599 w 36004602"/>
              <a:gd name="connsiteY48" fmla="*/ 32821402 h 38003002"/>
              <a:gd name="connsiteX49" fmla="*/ 17121199 w 36004602"/>
              <a:gd name="connsiteY49" fmla="*/ 34802602 h 38003002"/>
              <a:gd name="connsiteX50" fmla="*/ 18721399 w 36004602"/>
              <a:gd name="connsiteY50" fmla="*/ 37241002 h 38003002"/>
              <a:gd name="connsiteX51" fmla="*/ 17883199 w 36004602"/>
              <a:gd name="connsiteY51" fmla="*/ 37622002 h 38003002"/>
              <a:gd name="connsiteX52" fmla="*/ 17197399 w 36004602"/>
              <a:gd name="connsiteY52" fmla="*/ 38003002 h 38003002"/>
              <a:gd name="connsiteX53" fmla="*/ 16435399 w 36004602"/>
              <a:gd name="connsiteY53" fmla="*/ 37774402 h 38003002"/>
              <a:gd name="connsiteX54" fmla="*/ 16130599 w 36004602"/>
              <a:gd name="connsiteY54" fmla="*/ 37774402 h 38003002"/>
              <a:gd name="connsiteX55" fmla="*/ 15292399 w 36004602"/>
              <a:gd name="connsiteY55" fmla="*/ 36555202 h 38003002"/>
              <a:gd name="connsiteX56" fmla="*/ 14301799 w 36004602"/>
              <a:gd name="connsiteY56" fmla="*/ 36479002 h 38003002"/>
              <a:gd name="connsiteX57" fmla="*/ 14073199 w 36004602"/>
              <a:gd name="connsiteY57" fmla="*/ 35945602 h 38003002"/>
              <a:gd name="connsiteX58" fmla="*/ 14606599 w 36004602"/>
              <a:gd name="connsiteY58" fmla="*/ 34269202 h 38003002"/>
              <a:gd name="connsiteX59" fmla="*/ 13996999 w 36004602"/>
              <a:gd name="connsiteY59" fmla="*/ 33735802 h 38003002"/>
              <a:gd name="connsiteX60" fmla="*/ 14911399 w 36004602"/>
              <a:gd name="connsiteY60" fmla="*/ 28706602 h 38003002"/>
              <a:gd name="connsiteX61" fmla="*/ 14758999 w 36004602"/>
              <a:gd name="connsiteY61" fmla="*/ 28097002 h 38003002"/>
              <a:gd name="connsiteX62" fmla="*/ 15063799 w 36004602"/>
              <a:gd name="connsiteY62" fmla="*/ 25506202 h 38003002"/>
              <a:gd name="connsiteX63" fmla="*/ 14454199 w 36004602"/>
              <a:gd name="connsiteY63" fmla="*/ 27487402 h 38003002"/>
              <a:gd name="connsiteX64" fmla="*/ 13844599 w 36004602"/>
              <a:gd name="connsiteY64" fmla="*/ 28630402 h 38003002"/>
              <a:gd name="connsiteX65" fmla="*/ 14073199 w 36004602"/>
              <a:gd name="connsiteY65" fmla="*/ 30078202 h 38003002"/>
              <a:gd name="connsiteX66" fmla="*/ 14073199 w 36004602"/>
              <a:gd name="connsiteY66" fmla="*/ 30611602 h 38003002"/>
              <a:gd name="connsiteX67" fmla="*/ 13006399 w 36004602"/>
              <a:gd name="connsiteY67" fmla="*/ 30992602 h 38003002"/>
              <a:gd name="connsiteX68" fmla="*/ 12244399 w 36004602"/>
              <a:gd name="connsiteY68" fmla="*/ 30840202 h 38003002"/>
              <a:gd name="connsiteX69" fmla="*/ 10720399 w 36004602"/>
              <a:gd name="connsiteY69" fmla="*/ 29392402 h 38003002"/>
              <a:gd name="connsiteX70" fmla="*/ 11101399 w 36004602"/>
              <a:gd name="connsiteY70" fmla="*/ 29011402 h 38003002"/>
              <a:gd name="connsiteX71" fmla="*/ 10567999 w 36004602"/>
              <a:gd name="connsiteY71" fmla="*/ 28478002 h 38003002"/>
              <a:gd name="connsiteX72" fmla="*/ 11482399 w 36004602"/>
              <a:gd name="connsiteY72" fmla="*/ 25430002 h 38003002"/>
              <a:gd name="connsiteX73" fmla="*/ 12091999 w 36004602"/>
              <a:gd name="connsiteY73" fmla="*/ 24972802 h 38003002"/>
              <a:gd name="connsiteX74" fmla="*/ 12091999 w 36004602"/>
              <a:gd name="connsiteY74" fmla="*/ 23982202 h 38003002"/>
              <a:gd name="connsiteX75" fmla="*/ 13387399 w 36004602"/>
              <a:gd name="connsiteY75" fmla="*/ 19105402 h 38003002"/>
              <a:gd name="connsiteX76" fmla="*/ 10110799 w 36004602"/>
              <a:gd name="connsiteY76" fmla="*/ 14685802 h 38003002"/>
              <a:gd name="connsiteX77" fmla="*/ 9882199 w 36004602"/>
              <a:gd name="connsiteY77" fmla="*/ 12857002 h 38003002"/>
              <a:gd name="connsiteX78" fmla="*/ 10644199 w 36004602"/>
              <a:gd name="connsiteY78" fmla="*/ 11866402 h 38003002"/>
              <a:gd name="connsiteX79" fmla="*/ 10567999 w 36004602"/>
              <a:gd name="connsiteY79" fmla="*/ 10266202 h 38003002"/>
              <a:gd name="connsiteX80" fmla="*/ 14454199 w 36004602"/>
              <a:gd name="connsiteY80" fmla="*/ 7446802 h 38003002"/>
              <a:gd name="connsiteX81" fmla="*/ 13176097 w 36004602"/>
              <a:gd name="connsiteY81" fmla="*/ 6399220 h 38003002"/>
              <a:gd name="connsiteX82" fmla="*/ 10567999 w 36004602"/>
              <a:gd name="connsiteY82" fmla="*/ 5213316 h 38003002"/>
              <a:gd name="connsiteX83" fmla="*/ 6494803 w 36004602"/>
              <a:gd name="connsiteY83" fmla="*/ 3972663 h 38003002"/>
              <a:gd name="connsiteX84" fmla="*/ 1437657 w 36004602"/>
              <a:gd name="connsiteY84" fmla="*/ 2525901 h 38003002"/>
              <a:gd name="connsiteX85" fmla="*/ 1455270 w 36004602"/>
              <a:gd name="connsiteY85" fmla="*/ 1710403 h 38003002"/>
              <a:gd name="connsiteX86" fmla="*/ 2643199 w 36004602"/>
              <a:gd name="connsiteY86" fmla="*/ 2265202 h 38003002"/>
              <a:gd name="connsiteX87" fmla="*/ 1957399 w 36004602"/>
              <a:gd name="connsiteY87" fmla="*/ 1557352 h 38003002"/>
              <a:gd name="connsiteX88" fmla="*/ 897219 w 36004602"/>
              <a:gd name="connsiteY88" fmla="*/ 1501747 h 38003002"/>
              <a:gd name="connsiteX0" fmla="*/ 173528 w 36004602"/>
              <a:gd name="connsiteY0" fmla="*/ 1339451 h 38003002"/>
              <a:gd name="connsiteX1" fmla="*/ 762434 w 36004602"/>
              <a:gd name="connsiteY1" fmla="*/ 893449 h 38003002"/>
              <a:gd name="connsiteX2" fmla="*/ 1423999 w 36004602"/>
              <a:gd name="connsiteY2" fmla="*/ 969802 h 38003002"/>
              <a:gd name="connsiteX3" fmla="*/ 810441 w 36004602"/>
              <a:gd name="connsiteY3" fmla="*/ 556052 h 38003002"/>
              <a:gd name="connsiteX4" fmla="*/ 128599 w 36004602"/>
              <a:gd name="connsiteY4" fmla="*/ 588802 h 38003002"/>
              <a:gd name="connsiteX5" fmla="*/ 101285 w 36004602"/>
              <a:gd name="connsiteY5" fmla="*/ 175052 h 38003002"/>
              <a:gd name="connsiteX6" fmla="*/ 1195399 w 36004602"/>
              <a:gd name="connsiteY6" fmla="*/ 55402 h 38003002"/>
              <a:gd name="connsiteX7" fmla="*/ 3024199 w 36004602"/>
              <a:gd name="connsiteY7" fmla="*/ 1046002 h 38003002"/>
              <a:gd name="connsiteX8" fmla="*/ 4090999 w 36004602"/>
              <a:gd name="connsiteY8" fmla="*/ 1808002 h 38003002"/>
              <a:gd name="connsiteX9" fmla="*/ 9788701 w 36004602"/>
              <a:gd name="connsiteY9" fmla="*/ 2517488 h 38003002"/>
              <a:gd name="connsiteX10" fmla="*/ 12694591 w 36004602"/>
              <a:gd name="connsiteY10" fmla="*/ 3103402 h 38003002"/>
              <a:gd name="connsiteX11" fmla="*/ 14428251 w 36004602"/>
              <a:gd name="connsiteY11" fmla="*/ 3431888 h 38003002"/>
              <a:gd name="connsiteX12" fmla="*/ 16359199 w 36004602"/>
              <a:gd name="connsiteY12" fmla="*/ 3865402 h 38003002"/>
              <a:gd name="connsiteX13" fmla="*/ 18763003 w 36004602"/>
              <a:gd name="connsiteY13" fmla="*/ 4129531 h 38003002"/>
              <a:gd name="connsiteX14" fmla="*/ 20144894 w 36004602"/>
              <a:gd name="connsiteY14" fmla="*/ 4789411 h 38003002"/>
              <a:gd name="connsiteX15" fmla="*/ 21235999 w 36004602"/>
              <a:gd name="connsiteY15" fmla="*/ 5084602 h 38003002"/>
              <a:gd name="connsiteX16" fmla="*/ 22683799 w 36004602"/>
              <a:gd name="connsiteY16" fmla="*/ 5922802 h 38003002"/>
              <a:gd name="connsiteX17" fmla="*/ 22683799 w 36004602"/>
              <a:gd name="connsiteY17" fmla="*/ 5922802 h 38003002"/>
              <a:gd name="connsiteX18" fmla="*/ 24045393 w 36004602"/>
              <a:gd name="connsiteY18" fmla="*/ 4624894 h 38003002"/>
              <a:gd name="connsiteX19" fmla="*/ 25579399 w 36004602"/>
              <a:gd name="connsiteY19" fmla="*/ 4246402 h 38003002"/>
              <a:gd name="connsiteX20" fmla="*/ 27636799 w 36004602"/>
              <a:gd name="connsiteY20" fmla="*/ 5084602 h 38003002"/>
              <a:gd name="connsiteX21" fmla="*/ 27625595 w 36004602"/>
              <a:gd name="connsiteY21" fmla="*/ 6869548 h 38003002"/>
              <a:gd name="connsiteX22" fmla="*/ 27085187 w 36004602"/>
              <a:gd name="connsiteY22" fmla="*/ 8019249 h 38003002"/>
              <a:gd name="connsiteX23" fmla="*/ 26036599 w 36004602"/>
              <a:gd name="connsiteY23" fmla="*/ 9580402 h 38003002"/>
              <a:gd name="connsiteX24" fmla="*/ 26604596 w 36004602"/>
              <a:gd name="connsiteY24" fmla="*/ 11311549 h 38003002"/>
              <a:gd name="connsiteX25" fmla="*/ 26942351 w 36004602"/>
              <a:gd name="connsiteY25" fmla="*/ 12630636 h 38003002"/>
              <a:gd name="connsiteX26" fmla="*/ 27712999 w 36004602"/>
              <a:gd name="connsiteY26" fmla="*/ 14533402 h 38003002"/>
              <a:gd name="connsiteX27" fmla="*/ 28093999 w 36004602"/>
              <a:gd name="connsiteY27" fmla="*/ 15447802 h 38003002"/>
              <a:gd name="connsiteX28" fmla="*/ 29465599 w 36004602"/>
              <a:gd name="connsiteY28" fmla="*/ 16971802 h 38003002"/>
              <a:gd name="connsiteX29" fmla="*/ 30989599 w 36004602"/>
              <a:gd name="connsiteY29" fmla="*/ 20248402 h 38003002"/>
              <a:gd name="connsiteX30" fmla="*/ 32361199 w 36004602"/>
              <a:gd name="connsiteY30" fmla="*/ 21924802 h 38003002"/>
              <a:gd name="connsiteX31" fmla="*/ 35561599 w 36004602"/>
              <a:gd name="connsiteY31" fmla="*/ 22382002 h 38003002"/>
              <a:gd name="connsiteX32" fmla="*/ 35332999 w 36004602"/>
              <a:gd name="connsiteY32" fmla="*/ 23144002 h 38003002"/>
              <a:gd name="connsiteX33" fmla="*/ 32361199 w 36004602"/>
              <a:gd name="connsiteY33" fmla="*/ 22839202 h 38003002"/>
              <a:gd name="connsiteX34" fmla="*/ 33580399 w 36004602"/>
              <a:gd name="connsiteY34" fmla="*/ 23829802 h 38003002"/>
              <a:gd name="connsiteX35" fmla="*/ 33351799 w 36004602"/>
              <a:gd name="connsiteY35" fmla="*/ 24134602 h 38003002"/>
              <a:gd name="connsiteX36" fmla="*/ 32056399 w 36004602"/>
              <a:gd name="connsiteY36" fmla="*/ 23525002 h 38003002"/>
              <a:gd name="connsiteX37" fmla="*/ 30989599 w 36004602"/>
              <a:gd name="connsiteY37" fmla="*/ 23220202 h 38003002"/>
              <a:gd name="connsiteX38" fmla="*/ 23521999 w 36004602"/>
              <a:gd name="connsiteY38" fmla="*/ 14381002 h 38003002"/>
              <a:gd name="connsiteX39" fmla="*/ 22243898 w 36004602"/>
              <a:gd name="connsiteY39" fmla="*/ 13802463 h 38003002"/>
              <a:gd name="connsiteX40" fmla="*/ 19788199 w 36004602"/>
              <a:gd name="connsiteY40" fmla="*/ 14609602 h 38003002"/>
              <a:gd name="connsiteX41" fmla="*/ 18797599 w 36004602"/>
              <a:gd name="connsiteY41" fmla="*/ 16133602 h 38003002"/>
              <a:gd name="connsiteX42" fmla="*/ 19483399 w 36004602"/>
              <a:gd name="connsiteY42" fmla="*/ 17962402 h 38003002"/>
              <a:gd name="connsiteX43" fmla="*/ 19559599 w 36004602"/>
              <a:gd name="connsiteY43" fmla="*/ 21696202 h 38003002"/>
              <a:gd name="connsiteX44" fmla="*/ 20092999 w 36004602"/>
              <a:gd name="connsiteY44" fmla="*/ 22991602 h 38003002"/>
              <a:gd name="connsiteX45" fmla="*/ 18568999 w 36004602"/>
              <a:gd name="connsiteY45" fmla="*/ 29163802 h 38003002"/>
              <a:gd name="connsiteX46" fmla="*/ 18568999 w 36004602"/>
              <a:gd name="connsiteY46" fmla="*/ 29925802 h 38003002"/>
              <a:gd name="connsiteX47" fmla="*/ 17425999 w 36004602"/>
              <a:gd name="connsiteY47" fmla="*/ 32135602 h 38003002"/>
              <a:gd name="connsiteX48" fmla="*/ 18035599 w 36004602"/>
              <a:gd name="connsiteY48" fmla="*/ 32821402 h 38003002"/>
              <a:gd name="connsiteX49" fmla="*/ 17121199 w 36004602"/>
              <a:gd name="connsiteY49" fmla="*/ 34802602 h 38003002"/>
              <a:gd name="connsiteX50" fmla="*/ 18721399 w 36004602"/>
              <a:gd name="connsiteY50" fmla="*/ 37241002 h 38003002"/>
              <a:gd name="connsiteX51" fmla="*/ 17883199 w 36004602"/>
              <a:gd name="connsiteY51" fmla="*/ 37622002 h 38003002"/>
              <a:gd name="connsiteX52" fmla="*/ 17197399 w 36004602"/>
              <a:gd name="connsiteY52" fmla="*/ 38003002 h 38003002"/>
              <a:gd name="connsiteX53" fmla="*/ 16435399 w 36004602"/>
              <a:gd name="connsiteY53" fmla="*/ 37774402 h 38003002"/>
              <a:gd name="connsiteX54" fmla="*/ 16130599 w 36004602"/>
              <a:gd name="connsiteY54" fmla="*/ 37774402 h 38003002"/>
              <a:gd name="connsiteX55" fmla="*/ 15292399 w 36004602"/>
              <a:gd name="connsiteY55" fmla="*/ 36555202 h 38003002"/>
              <a:gd name="connsiteX56" fmla="*/ 14301799 w 36004602"/>
              <a:gd name="connsiteY56" fmla="*/ 36479002 h 38003002"/>
              <a:gd name="connsiteX57" fmla="*/ 14073199 w 36004602"/>
              <a:gd name="connsiteY57" fmla="*/ 35945602 h 38003002"/>
              <a:gd name="connsiteX58" fmla="*/ 14606599 w 36004602"/>
              <a:gd name="connsiteY58" fmla="*/ 34269202 h 38003002"/>
              <a:gd name="connsiteX59" fmla="*/ 13996999 w 36004602"/>
              <a:gd name="connsiteY59" fmla="*/ 33735802 h 38003002"/>
              <a:gd name="connsiteX60" fmla="*/ 14911399 w 36004602"/>
              <a:gd name="connsiteY60" fmla="*/ 28706602 h 38003002"/>
              <a:gd name="connsiteX61" fmla="*/ 14758999 w 36004602"/>
              <a:gd name="connsiteY61" fmla="*/ 28097002 h 38003002"/>
              <a:gd name="connsiteX62" fmla="*/ 15063799 w 36004602"/>
              <a:gd name="connsiteY62" fmla="*/ 25506202 h 38003002"/>
              <a:gd name="connsiteX63" fmla="*/ 14454199 w 36004602"/>
              <a:gd name="connsiteY63" fmla="*/ 27487402 h 38003002"/>
              <a:gd name="connsiteX64" fmla="*/ 13844599 w 36004602"/>
              <a:gd name="connsiteY64" fmla="*/ 28630402 h 38003002"/>
              <a:gd name="connsiteX65" fmla="*/ 14073199 w 36004602"/>
              <a:gd name="connsiteY65" fmla="*/ 30078202 h 38003002"/>
              <a:gd name="connsiteX66" fmla="*/ 14073199 w 36004602"/>
              <a:gd name="connsiteY66" fmla="*/ 30611602 h 38003002"/>
              <a:gd name="connsiteX67" fmla="*/ 13006399 w 36004602"/>
              <a:gd name="connsiteY67" fmla="*/ 30992602 h 38003002"/>
              <a:gd name="connsiteX68" fmla="*/ 12244399 w 36004602"/>
              <a:gd name="connsiteY68" fmla="*/ 30840202 h 38003002"/>
              <a:gd name="connsiteX69" fmla="*/ 10720399 w 36004602"/>
              <a:gd name="connsiteY69" fmla="*/ 29392402 h 38003002"/>
              <a:gd name="connsiteX70" fmla="*/ 11101399 w 36004602"/>
              <a:gd name="connsiteY70" fmla="*/ 29011402 h 38003002"/>
              <a:gd name="connsiteX71" fmla="*/ 10567999 w 36004602"/>
              <a:gd name="connsiteY71" fmla="*/ 28478002 h 38003002"/>
              <a:gd name="connsiteX72" fmla="*/ 11482399 w 36004602"/>
              <a:gd name="connsiteY72" fmla="*/ 25430002 h 38003002"/>
              <a:gd name="connsiteX73" fmla="*/ 12091999 w 36004602"/>
              <a:gd name="connsiteY73" fmla="*/ 24972802 h 38003002"/>
              <a:gd name="connsiteX74" fmla="*/ 12091999 w 36004602"/>
              <a:gd name="connsiteY74" fmla="*/ 23982202 h 38003002"/>
              <a:gd name="connsiteX75" fmla="*/ 13387399 w 36004602"/>
              <a:gd name="connsiteY75" fmla="*/ 19105402 h 38003002"/>
              <a:gd name="connsiteX76" fmla="*/ 10110799 w 36004602"/>
              <a:gd name="connsiteY76" fmla="*/ 14685802 h 38003002"/>
              <a:gd name="connsiteX77" fmla="*/ 9882199 w 36004602"/>
              <a:gd name="connsiteY77" fmla="*/ 12857002 h 38003002"/>
              <a:gd name="connsiteX78" fmla="*/ 10644199 w 36004602"/>
              <a:gd name="connsiteY78" fmla="*/ 11866402 h 38003002"/>
              <a:gd name="connsiteX79" fmla="*/ 10567999 w 36004602"/>
              <a:gd name="connsiteY79" fmla="*/ 10266202 h 38003002"/>
              <a:gd name="connsiteX80" fmla="*/ 14454199 w 36004602"/>
              <a:gd name="connsiteY80" fmla="*/ 7446802 h 38003002"/>
              <a:gd name="connsiteX81" fmla="*/ 13176097 w 36004602"/>
              <a:gd name="connsiteY81" fmla="*/ 6399220 h 38003002"/>
              <a:gd name="connsiteX82" fmla="*/ 10567999 w 36004602"/>
              <a:gd name="connsiteY82" fmla="*/ 5213316 h 38003002"/>
              <a:gd name="connsiteX83" fmla="*/ 6494803 w 36004602"/>
              <a:gd name="connsiteY83" fmla="*/ 3972663 h 38003002"/>
              <a:gd name="connsiteX84" fmla="*/ 1437657 w 36004602"/>
              <a:gd name="connsiteY84" fmla="*/ 2525901 h 38003002"/>
              <a:gd name="connsiteX85" fmla="*/ 1455270 w 36004602"/>
              <a:gd name="connsiteY85" fmla="*/ 1710403 h 38003002"/>
              <a:gd name="connsiteX86" fmla="*/ 2643199 w 36004602"/>
              <a:gd name="connsiteY86" fmla="*/ 2265202 h 38003002"/>
              <a:gd name="connsiteX87" fmla="*/ 1957399 w 36004602"/>
              <a:gd name="connsiteY87" fmla="*/ 1557352 h 38003002"/>
              <a:gd name="connsiteX88" fmla="*/ 897219 w 36004602"/>
              <a:gd name="connsiteY88" fmla="*/ 1501747 h 38003002"/>
              <a:gd name="connsiteX0" fmla="*/ 173528 w 36004602"/>
              <a:gd name="connsiteY0" fmla="*/ 1339451 h 38003002"/>
              <a:gd name="connsiteX1" fmla="*/ 762434 w 36004602"/>
              <a:gd name="connsiteY1" fmla="*/ 893449 h 38003002"/>
              <a:gd name="connsiteX2" fmla="*/ 1423999 w 36004602"/>
              <a:gd name="connsiteY2" fmla="*/ 969802 h 38003002"/>
              <a:gd name="connsiteX3" fmla="*/ 810441 w 36004602"/>
              <a:gd name="connsiteY3" fmla="*/ 556052 h 38003002"/>
              <a:gd name="connsiteX4" fmla="*/ 128599 w 36004602"/>
              <a:gd name="connsiteY4" fmla="*/ 588802 h 38003002"/>
              <a:gd name="connsiteX5" fmla="*/ 101285 w 36004602"/>
              <a:gd name="connsiteY5" fmla="*/ 175052 h 38003002"/>
              <a:gd name="connsiteX6" fmla="*/ 1195399 w 36004602"/>
              <a:gd name="connsiteY6" fmla="*/ 55402 h 38003002"/>
              <a:gd name="connsiteX7" fmla="*/ 3024199 w 36004602"/>
              <a:gd name="connsiteY7" fmla="*/ 1046002 h 38003002"/>
              <a:gd name="connsiteX8" fmla="*/ 4090999 w 36004602"/>
              <a:gd name="connsiteY8" fmla="*/ 1808002 h 38003002"/>
              <a:gd name="connsiteX9" fmla="*/ 9788701 w 36004602"/>
              <a:gd name="connsiteY9" fmla="*/ 2517488 h 38003002"/>
              <a:gd name="connsiteX10" fmla="*/ 12694591 w 36004602"/>
              <a:gd name="connsiteY10" fmla="*/ 3103402 h 38003002"/>
              <a:gd name="connsiteX11" fmla="*/ 14428251 w 36004602"/>
              <a:gd name="connsiteY11" fmla="*/ 3431888 h 38003002"/>
              <a:gd name="connsiteX12" fmla="*/ 16359199 w 36004602"/>
              <a:gd name="connsiteY12" fmla="*/ 3865402 h 38003002"/>
              <a:gd name="connsiteX13" fmla="*/ 18763003 w 36004602"/>
              <a:gd name="connsiteY13" fmla="*/ 4129531 h 38003002"/>
              <a:gd name="connsiteX14" fmla="*/ 20144894 w 36004602"/>
              <a:gd name="connsiteY14" fmla="*/ 4789411 h 38003002"/>
              <a:gd name="connsiteX15" fmla="*/ 21235999 w 36004602"/>
              <a:gd name="connsiteY15" fmla="*/ 5084602 h 38003002"/>
              <a:gd name="connsiteX16" fmla="*/ 22683799 w 36004602"/>
              <a:gd name="connsiteY16" fmla="*/ 5922802 h 38003002"/>
              <a:gd name="connsiteX17" fmla="*/ 22683799 w 36004602"/>
              <a:gd name="connsiteY17" fmla="*/ 5922802 h 38003002"/>
              <a:gd name="connsiteX18" fmla="*/ 24045393 w 36004602"/>
              <a:gd name="connsiteY18" fmla="*/ 4624894 h 38003002"/>
              <a:gd name="connsiteX19" fmla="*/ 25579399 w 36004602"/>
              <a:gd name="connsiteY19" fmla="*/ 4246402 h 38003002"/>
              <a:gd name="connsiteX20" fmla="*/ 27636799 w 36004602"/>
              <a:gd name="connsiteY20" fmla="*/ 5084602 h 38003002"/>
              <a:gd name="connsiteX21" fmla="*/ 27625595 w 36004602"/>
              <a:gd name="connsiteY21" fmla="*/ 6869548 h 38003002"/>
              <a:gd name="connsiteX22" fmla="*/ 27085187 w 36004602"/>
              <a:gd name="connsiteY22" fmla="*/ 8019249 h 38003002"/>
              <a:gd name="connsiteX23" fmla="*/ 26036599 w 36004602"/>
              <a:gd name="connsiteY23" fmla="*/ 9580402 h 38003002"/>
              <a:gd name="connsiteX24" fmla="*/ 26604596 w 36004602"/>
              <a:gd name="connsiteY24" fmla="*/ 11311549 h 38003002"/>
              <a:gd name="connsiteX25" fmla="*/ 26942351 w 36004602"/>
              <a:gd name="connsiteY25" fmla="*/ 12630636 h 38003002"/>
              <a:gd name="connsiteX26" fmla="*/ 27712999 w 36004602"/>
              <a:gd name="connsiteY26" fmla="*/ 14533402 h 38003002"/>
              <a:gd name="connsiteX27" fmla="*/ 28093999 w 36004602"/>
              <a:gd name="connsiteY27" fmla="*/ 15447802 h 38003002"/>
              <a:gd name="connsiteX28" fmla="*/ 29465599 w 36004602"/>
              <a:gd name="connsiteY28" fmla="*/ 16971802 h 38003002"/>
              <a:gd name="connsiteX29" fmla="*/ 30989599 w 36004602"/>
              <a:gd name="connsiteY29" fmla="*/ 20248402 h 38003002"/>
              <a:gd name="connsiteX30" fmla="*/ 32361199 w 36004602"/>
              <a:gd name="connsiteY30" fmla="*/ 21924802 h 38003002"/>
              <a:gd name="connsiteX31" fmla="*/ 35561599 w 36004602"/>
              <a:gd name="connsiteY31" fmla="*/ 22382002 h 38003002"/>
              <a:gd name="connsiteX32" fmla="*/ 35332999 w 36004602"/>
              <a:gd name="connsiteY32" fmla="*/ 23144002 h 38003002"/>
              <a:gd name="connsiteX33" fmla="*/ 32361199 w 36004602"/>
              <a:gd name="connsiteY33" fmla="*/ 22839202 h 38003002"/>
              <a:gd name="connsiteX34" fmla="*/ 33580399 w 36004602"/>
              <a:gd name="connsiteY34" fmla="*/ 23829802 h 38003002"/>
              <a:gd name="connsiteX35" fmla="*/ 33351799 w 36004602"/>
              <a:gd name="connsiteY35" fmla="*/ 24134602 h 38003002"/>
              <a:gd name="connsiteX36" fmla="*/ 32056399 w 36004602"/>
              <a:gd name="connsiteY36" fmla="*/ 23525002 h 38003002"/>
              <a:gd name="connsiteX37" fmla="*/ 30989599 w 36004602"/>
              <a:gd name="connsiteY37" fmla="*/ 23220202 h 38003002"/>
              <a:gd name="connsiteX38" fmla="*/ 23521999 w 36004602"/>
              <a:gd name="connsiteY38" fmla="*/ 14381002 h 38003002"/>
              <a:gd name="connsiteX39" fmla="*/ 22243898 w 36004602"/>
              <a:gd name="connsiteY39" fmla="*/ 13802463 h 38003002"/>
              <a:gd name="connsiteX40" fmla="*/ 19788199 w 36004602"/>
              <a:gd name="connsiteY40" fmla="*/ 14609602 h 38003002"/>
              <a:gd name="connsiteX41" fmla="*/ 18797599 w 36004602"/>
              <a:gd name="connsiteY41" fmla="*/ 16133602 h 38003002"/>
              <a:gd name="connsiteX42" fmla="*/ 19483399 w 36004602"/>
              <a:gd name="connsiteY42" fmla="*/ 17962402 h 38003002"/>
              <a:gd name="connsiteX43" fmla="*/ 19559599 w 36004602"/>
              <a:gd name="connsiteY43" fmla="*/ 21696202 h 38003002"/>
              <a:gd name="connsiteX44" fmla="*/ 20092999 w 36004602"/>
              <a:gd name="connsiteY44" fmla="*/ 22991602 h 38003002"/>
              <a:gd name="connsiteX45" fmla="*/ 18568999 w 36004602"/>
              <a:gd name="connsiteY45" fmla="*/ 29163802 h 38003002"/>
              <a:gd name="connsiteX46" fmla="*/ 18568999 w 36004602"/>
              <a:gd name="connsiteY46" fmla="*/ 29925802 h 38003002"/>
              <a:gd name="connsiteX47" fmla="*/ 17425999 w 36004602"/>
              <a:gd name="connsiteY47" fmla="*/ 32135602 h 38003002"/>
              <a:gd name="connsiteX48" fmla="*/ 18035599 w 36004602"/>
              <a:gd name="connsiteY48" fmla="*/ 32821402 h 38003002"/>
              <a:gd name="connsiteX49" fmla="*/ 17121199 w 36004602"/>
              <a:gd name="connsiteY49" fmla="*/ 34802602 h 38003002"/>
              <a:gd name="connsiteX50" fmla="*/ 18721399 w 36004602"/>
              <a:gd name="connsiteY50" fmla="*/ 37241002 h 38003002"/>
              <a:gd name="connsiteX51" fmla="*/ 17883199 w 36004602"/>
              <a:gd name="connsiteY51" fmla="*/ 37622002 h 38003002"/>
              <a:gd name="connsiteX52" fmla="*/ 17197399 w 36004602"/>
              <a:gd name="connsiteY52" fmla="*/ 38003002 h 38003002"/>
              <a:gd name="connsiteX53" fmla="*/ 16435399 w 36004602"/>
              <a:gd name="connsiteY53" fmla="*/ 37774402 h 38003002"/>
              <a:gd name="connsiteX54" fmla="*/ 16130599 w 36004602"/>
              <a:gd name="connsiteY54" fmla="*/ 37774402 h 38003002"/>
              <a:gd name="connsiteX55" fmla="*/ 15292399 w 36004602"/>
              <a:gd name="connsiteY55" fmla="*/ 36555202 h 38003002"/>
              <a:gd name="connsiteX56" fmla="*/ 14301799 w 36004602"/>
              <a:gd name="connsiteY56" fmla="*/ 36479002 h 38003002"/>
              <a:gd name="connsiteX57" fmla="*/ 14073199 w 36004602"/>
              <a:gd name="connsiteY57" fmla="*/ 35945602 h 38003002"/>
              <a:gd name="connsiteX58" fmla="*/ 14606599 w 36004602"/>
              <a:gd name="connsiteY58" fmla="*/ 34269202 h 38003002"/>
              <a:gd name="connsiteX59" fmla="*/ 13996999 w 36004602"/>
              <a:gd name="connsiteY59" fmla="*/ 33735802 h 38003002"/>
              <a:gd name="connsiteX60" fmla="*/ 14911399 w 36004602"/>
              <a:gd name="connsiteY60" fmla="*/ 28706602 h 38003002"/>
              <a:gd name="connsiteX61" fmla="*/ 14758999 w 36004602"/>
              <a:gd name="connsiteY61" fmla="*/ 28097002 h 38003002"/>
              <a:gd name="connsiteX62" fmla="*/ 15063799 w 36004602"/>
              <a:gd name="connsiteY62" fmla="*/ 25506202 h 38003002"/>
              <a:gd name="connsiteX63" fmla="*/ 14454199 w 36004602"/>
              <a:gd name="connsiteY63" fmla="*/ 27487402 h 38003002"/>
              <a:gd name="connsiteX64" fmla="*/ 13844599 w 36004602"/>
              <a:gd name="connsiteY64" fmla="*/ 28630402 h 38003002"/>
              <a:gd name="connsiteX65" fmla="*/ 14073199 w 36004602"/>
              <a:gd name="connsiteY65" fmla="*/ 30078202 h 38003002"/>
              <a:gd name="connsiteX66" fmla="*/ 14073199 w 36004602"/>
              <a:gd name="connsiteY66" fmla="*/ 30611602 h 38003002"/>
              <a:gd name="connsiteX67" fmla="*/ 13006399 w 36004602"/>
              <a:gd name="connsiteY67" fmla="*/ 30992602 h 38003002"/>
              <a:gd name="connsiteX68" fmla="*/ 12244399 w 36004602"/>
              <a:gd name="connsiteY68" fmla="*/ 30840202 h 38003002"/>
              <a:gd name="connsiteX69" fmla="*/ 10720399 w 36004602"/>
              <a:gd name="connsiteY69" fmla="*/ 29392402 h 38003002"/>
              <a:gd name="connsiteX70" fmla="*/ 11101399 w 36004602"/>
              <a:gd name="connsiteY70" fmla="*/ 29011402 h 38003002"/>
              <a:gd name="connsiteX71" fmla="*/ 10567999 w 36004602"/>
              <a:gd name="connsiteY71" fmla="*/ 28478002 h 38003002"/>
              <a:gd name="connsiteX72" fmla="*/ 11482399 w 36004602"/>
              <a:gd name="connsiteY72" fmla="*/ 25430002 h 38003002"/>
              <a:gd name="connsiteX73" fmla="*/ 12091999 w 36004602"/>
              <a:gd name="connsiteY73" fmla="*/ 24972802 h 38003002"/>
              <a:gd name="connsiteX74" fmla="*/ 12091999 w 36004602"/>
              <a:gd name="connsiteY74" fmla="*/ 23982202 h 38003002"/>
              <a:gd name="connsiteX75" fmla="*/ 13387399 w 36004602"/>
              <a:gd name="connsiteY75" fmla="*/ 19105402 h 38003002"/>
              <a:gd name="connsiteX76" fmla="*/ 10110799 w 36004602"/>
              <a:gd name="connsiteY76" fmla="*/ 14685802 h 38003002"/>
              <a:gd name="connsiteX77" fmla="*/ 9882199 w 36004602"/>
              <a:gd name="connsiteY77" fmla="*/ 12857002 h 38003002"/>
              <a:gd name="connsiteX78" fmla="*/ 10373995 w 36004602"/>
              <a:gd name="connsiteY78" fmla="*/ 11866402 h 38003002"/>
              <a:gd name="connsiteX79" fmla="*/ 10567999 w 36004602"/>
              <a:gd name="connsiteY79" fmla="*/ 10266202 h 38003002"/>
              <a:gd name="connsiteX80" fmla="*/ 14454199 w 36004602"/>
              <a:gd name="connsiteY80" fmla="*/ 7446802 h 38003002"/>
              <a:gd name="connsiteX81" fmla="*/ 13176097 w 36004602"/>
              <a:gd name="connsiteY81" fmla="*/ 6399220 h 38003002"/>
              <a:gd name="connsiteX82" fmla="*/ 10567999 w 36004602"/>
              <a:gd name="connsiteY82" fmla="*/ 5213316 h 38003002"/>
              <a:gd name="connsiteX83" fmla="*/ 6494803 w 36004602"/>
              <a:gd name="connsiteY83" fmla="*/ 3972663 h 38003002"/>
              <a:gd name="connsiteX84" fmla="*/ 1437657 w 36004602"/>
              <a:gd name="connsiteY84" fmla="*/ 2525901 h 38003002"/>
              <a:gd name="connsiteX85" fmla="*/ 1455270 w 36004602"/>
              <a:gd name="connsiteY85" fmla="*/ 1710403 h 38003002"/>
              <a:gd name="connsiteX86" fmla="*/ 2643199 w 36004602"/>
              <a:gd name="connsiteY86" fmla="*/ 2265202 h 38003002"/>
              <a:gd name="connsiteX87" fmla="*/ 1957399 w 36004602"/>
              <a:gd name="connsiteY87" fmla="*/ 1557352 h 38003002"/>
              <a:gd name="connsiteX88" fmla="*/ 897219 w 36004602"/>
              <a:gd name="connsiteY88" fmla="*/ 1501747 h 38003002"/>
              <a:gd name="connsiteX0" fmla="*/ 173528 w 36004602"/>
              <a:gd name="connsiteY0" fmla="*/ 1339451 h 38003002"/>
              <a:gd name="connsiteX1" fmla="*/ 762434 w 36004602"/>
              <a:gd name="connsiteY1" fmla="*/ 893449 h 38003002"/>
              <a:gd name="connsiteX2" fmla="*/ 1423999 w 36004602"/>
              <a:gd name="connsiteY2" fmla="*/ 969802 h 38003002"/>
              <a:gd name="connsiteX3" fmla="*/ 810441 w 36004602"/>
              <a:gd name="connsiteY3" fmla="*/ 556052 h 38003002"/>
              <a:gd name="connsiteX4" fmla="*/ 128599 w 36004602"/>
              <a:gd name="connsiteY4" fmla="*/ 588802 h 38003002"/>
              <a:gd name="connsiteX5" fmla="*/ 101285 w 36004602"/>
              <a:gd name="connsiteY5" fmla="*/ 175052 h 38003002"/>
              <a:gd name="connsiteX6" fmla="*/ 1195399 w 36004602"/>
              <a:gd name="connsiteY6" fmla="*/ 55402 h 38003002"/>
              <a:gd name="connsiteX7" fmla="*/ 3024199 w 36004602"/>
              <a:gd name="connsiteY7" fmla="*/ 1046002 h 38003002"/>
              <a:gd name="connsiteX8" fmla="*/ 4090999 w 36004602"/>
              <a:gd name="connsiteY8" fmla="*/ 1808002 h 38003002"/>
              <a:gd name="connsiteX9" fmla="*/ 9788701 w 36004602"/>
              <a:gd name="connsiteY9" fmla="*/ 2517488 h 38003002"/>
              <a:gd name="connsiteX10" fmla="*/ 12694591 w 36004602"/>
              <a:gd name="connsiteY10" fmla="*/ 3103402 h 38003002"/>
              <a:gd name="connsiteX11" fmla="*/ 14428251 w 36004602"/>
              <a:gd name="connsiteY11" fmla="*/ 3431888 h 38003002"/>
              <a:gd name="connsiteX12" fmla="*/ 16359199 w 36004602"/>
              <a:gd name="connsiteY12" fmla="*/ 3865402 h 38003002"/>
              <a:gd name="connsiteX13" fmla="*/ 18763003 w 36004602"/>
              <a:gd name="connsiteY13" fmla="*/ 4129531 h 38003002"/>
              <a:gd name="connsiteX14" fmla="*/ 20144894 w 36004602"/>
              <a:gd name="connsiteY14" fmla="*/ 4789411 h 38003002"/>
              <a:gd name="connsiteX15" fmla="*/ 21235999 w 36004602"/>
              <a:gd name="connsiteY15" fmla="*/ 5084602 h 38003002"/>
              <a:gd name="connsiteX16" fmla="*/ 22683799 w 36004602"/>
              <a:gd name="connsiteY16" fmla="*/ 5922802 h 38003002"/>
              <a:gd name="connsiteX17" fmla="*/ 22683799 w 36004602"/>
              <a:gd name="connsiteY17" fmla="*/ 5922802 h 38003002"/>
              <a:gd name="connsiteX18" fmla="*/ 24045393 w 36004602"/>
              <a:gd name="connsiteY18" fmla="*/ 4624894 h 38003002"/>
              <a:gd name="connsiteX19" fmla="*/ 25579399 w 36004602"/>
              <a:gd name="connsiteY19" fmla="*/ 4246402 h 38003002"/>
              <a:gd name="connsiteX20" fmla="*/ 27636799 w 36004602"/>
              <a:gd name="connsiteY20" fmla="*/ 5084602 h 38003002"/>
              <a:gd name="connsiteX21" fmla="*/ 27625595 w 36004602"/>
              <a:gd name="connsiteY21" fmla="*/ 6869548 h 38003002"/>
              <a:gd name="connsiteX22" fmla="*/ 27085187 w 36004602"/>
              <a:gd name="connsiteY22" fmla="*/ 8019249 h 38003002"/>
              <a:gd name="connsiteX23" fmla="*/ 26036599 w 36004602"/>
              <a:gd name="connsiteY23" fmla="*/ 9580402 h 38003002"/>
              <a:gd name="connsiteX24" fmla="*/ 26604596 w 36004602"/>
              <a:gd name="connsiteY24" fmla="*/ 11311549 h 38003002"/>
              <a:gd name="connsiteX25" fmla="*/ 26942351 w 36004602"/>
              <a:gd name="connsiteY25" fmla="*/ 12630636 h 38003002"/>
              <a:gd name="connsiteX26" fmla="*/ 27712999 w 36004602"/>
              <a:gd name="connsiteY26" fmla="*/ 14533402 h 38003002"/>
              <a:gd name="connsiteX27" fmla="*/ 28093999 w 36004602"/>
              <a:gd name="connsiteY27" fmla="*/ 15447802 h 38003002"/>
              <a:gd name="connsiteX28" fmla="*/ 29465599 w 36004602"/>
              <a:gd name="connsiteY28" fmla="*/ 16971802 h 38003002"/>
              <a:gd name="connsiteX29" fmla="*/ 30989599 w 36004602"/>
              <a:gd name="connsiteY29" fmla="*/ 20248402 h 38003002"/>
              <a:gd name="connsiteX30" fmla="*/ 32361199 w 36004602"/>
              <a:gd name="connsiteY30" fmla="*/ 21924802 h 38003002"/>
              <a:gd name="connsiteX31" fmla="*/ 35561599 w 36004602"/>
              <a:gd name="connsiteY31" fmla="*/ 22382002 h 38003002"/>
              <a:gd name="connsiteX32" fmla="*/ 35332999 w 36004602"/>
              <a:gd name="connsiteY32" fmla="*/ 23144002 h 38003002"/>
              <a:gd name="connsiteX33" fmla="*/ 32361199 w 36004602"/>
              <a:gd name="connsiteY33" fmla="*/ 22839202 h 38003002"/>
              <a:gd name="connsiteX34" fmla="*/ 33580399 w 36004602"/>
              <a:gd name="connsiteY34" fmla="*/ 23829802 h 38003002"/>
              <a:gd name="connsiteX35" fmla="*/ 33351799 w 36004602"/>
              <a:gd name="connsiteY35" fmla="*/ 24134602 h 38003002"/>
              <a:gd name="connsiteX36" fmla="*/ 32056399 w 36004602"/>
              <a:gd name="connsiteY36" fmla="*/ 23525002 h 38003002"/>
              <a:gd name="connsiteX37" fmla="*/ 30989599 w 36004602"/>
              <a:gd name="connsiteY37" fmla="*/ 23220202 h 38003002"/>
              <a:gd name="connsiteX38" fmla="*/ 23521999 w 36004602"/>
              <a:gd name="connsiteY38" fmla="*/ 14381002 h 38003002"/>
              <a:gd name="connsiteX39" fmla="*/ 22243898 w 36004602"/>
              <a:gd name="connsiteY39" fmla="*/ 13802463 h 38003002"/>
              <a:gd name="connsiteX40" fmla="*/ 19788199 w 36004602"/>
              <a:gd name="connsiteY40" fmla="*/ 14609602 h 38003002"/>
              <a:gd name="connsiteX41" fmla="*/ 18797599 w 36004602"/>
              <a:gd name="connsiteY41" fmla="*/ 16133602 h 38003002"/>
              <a:gd name="connsiteX42" fmla="*/ 19483399 w 36004602"/>
              <a:gd name="connsiteY42" fmla="*/ 17962402 h 38003002"/>
              <a:gd name="connsiteX43" fmla="*/ 19559599 w 36004602"/>
              <a:gd name="connsiteY43" fmla="*/ 21696202 h 38003002"/>
              <a:gd name="connsiteX44" fmla="*/ 20092999 w 36004602"/>
              <a:gd name="connsiteY44" fmla="*/ 22991602 h 38003002"/>
              <a:gd name="connsiteX45" fmla="*/ 18568999 w 36004602"/>
              <a:gd name="connsiteY45" fmla="*/ 29163802 h 38003002"/>
              <a:gd name="connsiteX46" fmla="*/ 18568999 w 36004602"/>
              <a:gd name="connsiteY46" fmla="*/ 29925802 h 38003002"/>
              <a:gd name="connsiteX47" fmla="*/ 17425999 w 36004602"/>
              <a:gd name="connsiteY47" fmla="*/ 32135602 h 38003002"/>
              <a:gd name="connsiteX48" fmla="*/ 18035599 w 36004602"/>
              <a:gd name="connsiteY48" fmla="*/ 32821402 h 38003002"/>
              <a:gd name="connsiteX49" fmla="*/ 17121199 w 36004602"/>
              <a:gd name="connsiteY49" fmla="*/ 34802602 h 38003002"/>
              <a:gd name="connsiteX50" fmla="*/ 18721399 w 36004602"/>
              <a:gd name="connsiteY50" fmla="*/ 37241002 h 38003002"/>
              <a:gd name="connsiteX51" fmla="*/ 17883199 w 36004602"/>
              <a:gd name="connsiteY51" fmla="*/ 37622002 h 38003002"/>
              <a:gd name="connsiteX52" fmla="*/ 17197399 w 36004602"/>
              <a:gd name="connsiteY52" fmla="*/ 38003002 h 38003002"/>
              <a:gd name="connsiteX53" fmla="*/ 16435399 w 36004602"/>
              <a:gd name="connsiteY53" fmla="*/ 37774402 h 38003002"/>
              <a:gd name="connsiteX54" fmla="*/ 16130599 w 36004602"/>
              <a:gd name="connsiteY54" fmla="*/ 37774402 h 38003002"/>
              <a:gd name="connsiteX55" fmla="*/ 15292399 w 36004602"/>
              <a:gd name="connsiteY55" fmla="*/ 36555202 h 38003002"/>
              <a:gd name="connsiteX56" fmla="*/ 14301799 w 36004602"/>
              <a:gd name="connsiteY56" fmla="*/ 36479002 h 38003002"/>
              <a:gd name="connsiteX57" fmla="*/ 14073199 w 36004602"/>
              <a:gd name="connsiteY57" fmla="*/ 35945602 h 38003002"/>
              <a:gd name="connsiteX58" fmla="*/ 14606599 w 36004602"/>
              <a:gd name="connsiteY58" fmla="*/ 34269202 h 38003002"/>
              <a:gd name="connsiteX59" fmla="*/ 13996999 w 36004602"/>
              <a:gd name="connsiteY59" fmla="*/ 33735802 h 38003002"/>
              <a:gd name="connsiteX60" fmla="*/ 14911399 w 36004602"/>
              <a:gd name="connsiteY60" fmla="*/ 28706602 h 38003002"/>
              <a:gd name="connsiteX61" fmla="*/ 14758999 w 36004602"/>
              <a:gd name="connsiteY61" fmla="*/ 28097002 h 38003002"/>
              <a:gd name="connsiteX62" fmla="*/ 15063799 w 36004602"/>
              <a:gd name="connsiteY62" fmla="*/ 25506202 h 38003002"/>
              <a:gd name="connsiteX63" fmla="*/ 14454199 w 36004602"/>
              <a:gd name="connsiteY63" fmla="*/ 27487402 h 38003002"/>
              <a:gd name="connsiteX64" fmla="*/ 13844599 w 36004602"/>
              <a:gd name="connsiteY64" fmla="*/ 28630402 h 38003002"/>
              <a:gd name="connsiteX65" fmla="*/ 14073199 w 36004602"/>
              <a:gd name="connsiteY65" fmla="*/ 30078202 h 38003002"/>
              <a:gd name="connsiteX66" fmla="*/ 14073199 w 36004602"/>
              <a:gd name="connsiteY66" fmla="*/ 30611602 h 38003002"/>
              <a:gd name="connsiteX67" fmla="*/ 13006399 w 36004602"/>
              <a:gd name="connsiteY67" fmla="*/ 30992602 h 38003002"/>
              <a:gd name="connsiteX68" fmla="*/ 12244399 w 36004602"/>
              <a:gd name="connsiteY68" fmla="*/ 30840202 h 38003002"/>
              <a:gd name="connsiteX69" fmla="*/ 10720399 w 36004602"/>
              <a:gd name="connsiteY69" fmla="*/ 29392402 h 38003002"/>
              <a:gd name="connsiteX70" fmla="*/ 11101399 w 36004602"/>
              <a:gd name="connsiteY70" fmla="*/ 29011402 h 38003002"/>
              <a:gd name="connsiteX71" fmla="*/ 10567999 w 36004602"/>
              <a:gd name="connsiteY71" fmla="*/ 28478002 h 38003002"/>
              <a:gd name="connsiteX72" fmla="*/ 11482399 w 36004602"/>
              <a:gd name="connsiteY72" fmla="*/ 25430002 h 38003002"/>
              <a:gd name="connsiteX73" fmla="*/ 12091999 w 36004602"/>
              <a:gd name="connsiteY73" fmla="*/ 24972802 h 38003002"/>
              <a:gd name="connsiteX74" fmla="*/ 12091999 w 36004602"/>
              <a:gd name="connsiteY74" fmla="*/ 23982202 h 38003002"/>
              <a:gd name="connsiteX75" fmla="*/ 13387399 w 36004602"/>
              <a:gd name="connsiteY75" fmla="*/ 19105402 h 38003002"/>
              <a:gd name="connsiteX76" fmla="*/ 10110799 w 36004602"/>
              <a:gd name="connsiteY76" fmla="*/ 14685802 h 38003002"/>
              <a:gd name="connsiteX77" fmla="*/ 9882199 w 36004602"/>
              <a:gd name="connsiteY77" fmla="*/ 12857002 h 38003002"/>
              <a:gd name="connsiteX78" fmla="*/ 10373995 w 36004602"/>
              <a:gd name="connsiteY78" fmla="*/ 11866402 h 38003002"/>
              <a:gd name="connsiteX79" fmla="*/ 10567999 w 36004602"/>
              <a:gd name="connsiteY79" fmla="*/ 10266202 h 38003002"/>
              <a:gd name="connsiteX80" fmla="*/ 14454199 w 36004602"/>
              <a:gd name="connsiteY80" fmla="*/ 7446802 h 38003002"/>
              <a:gd name="connsiteX81" fmla="*/ 13176097 w 36004602"/>
              <a:gd name="connsiteY81" fmla="*/ 6399220 h 38003002"/>
              <a:gd name="connsiteX82" fmla="*/ 10567999 w 36004602"/>
              <a:gd name="connsiteY82" fmla="*/ 5213316 h 38003002"/>
              <a:gd name="connsiteX83" fmla="*/ 6494803 w 36004602"/>
              <a:gd name="connsiteY83" fmla="*/ 3972663 h 38003002"/>
              <a:gd name="connsiteX84" fmla="*/ 1437657 w 36004602"/>
              <a:gd name="connsiteY84" fmla="*/ 2525901 h 38003002"/>
              <a:gd name="connsiteX85" fmla="*/ 1455270 w 36004602"/>
              <a:gd name="connsiteY85" fmla="*/ 1710403 h 38003002"/>
              <a:gd name="connsiteX86" fmla="*/ 2643199 w 36004602"/>
              <a:gd name="connsiteY86" fmla="*/ 2265202 h 38003002"/>
              <a:gd name="connsiteX87" fmla="*/ 1957399 w 36004602"/>
              <a:gd name="connsiteY87" fmla="*/ 1557352 h 38003002"/>
              <a:gd name="connsiteX88" fmla="*/ 897219 w 36004602"/>
              <a:gd name="connsiteY88" fmla="*/ 1501747 h 38003002"/>
              <a:gd name="connsiteX0" fmla="*/ 173528 w 36004602"/>
              <a:gd name="connsiteY0" fmla="*/ 1339451 h 38003002"/>
              <a:gd name="connsiteX1" fmla="*/ 762434 w 36004602"/>
              <a:gd name="connsiteY1" fmla="*/ 893449 h 38003002"/>
              <a:gd name="connsiteX2" fmla="*/ 1423999 w 36004602"/>
              <a:gd name="connsiteY2" fmla="*/ 969802 h 38003002"/>
              <a:gd name="connsiteX3" fmla="*/ 810441 w 36004602"/>
              <a:gd name="connsiteY3" fmla="*/ 556052 h 38003002"/>
              <a:gd name="connsiteX4" fmla="*/ 128599 w 36004602"/>
              <a:gd name="connsiteY4" fmla="*/ 588802 h 38003002"/>
              <a:gd name="connsiteX5" fmla="*/ 101285 w 36004602"/>
              <a:gd name="connsiteY5" fmla="*/ 175052 h 38003002"/>
              <a:gd name="connsiteX6" fmla="*/ 1195399 w 36004602"/>
              <a:gd name="connsiteY6" fmla="*/ 55402 h 38003002"/>
              <a:gd name="connsiteX7" fmla="*/ 3024199 w 36004602"/>
              <a:gd name="connsiteY7" fmla="*/ 1046002 h 38003002"/>
              <a:gd name="connsiteX8" fmla="*/ 4090999 w 36004602"/>
              <a:gd name="connsiteY8" fmla="*/ 1808002 h 38003002"/>
              <a:gd name="connsiteX9" fmla="*/ 9788701 w 36004602"/>
              <a:gd name="connsiteY9" fmla="*/ 2517488 h 38003002"/>
              <a:gd name="connsiteX10" fmla="*/ 12694591 w 36004602"/>
              <a:gd name="connsiteY10" fmla="*/ 3103402 h 38003002"/>
              <a:gd name="connsiteX11" fmla="*/ 14428251 w 36004602"/>
              <a:gd name="connsiteY11" fmla="*/ 3431888 h 38003002"/>
              <a:gd name="connsiteX12" fmla="*/ 16359199 w 36004602"/>
              <a:gd name="connsiteY12" fmla="*/ 3865402 h 38003002"/>
              <a:gd name="connsiteX13" fmla="*/ 18763003 w 36004602"/>
              <a:gd name="connsiteY13" fmla="*/ 4129531 h 38003002"/>
              <a:gd name="connsiteX14" fmla="*/ 20144894 w 36004602"/>
              <a:gd name="connsiteY14" fmla="*/ 4789411 h 38003002"/>
              <a:gd name="connsiteX15" fmla="*/ 21235999 w 36004602"/>
              <a:gd name="connsiteY15" fmla="*/ 5084602 h 38003002"/>
              <a:gd name="connsiteX16" fmla="*/ 22683799 w 36004602"/>
              <a:gd name="connsiteY16" fmla="*/ 5922802 h 38003002"/>
              <a:gd name="connsiteX17" fmla="*/ 22683799 w 36004602"/>
              <a:gd name="connsiteY17" fmla="*/ 5922802 h 38003002"/>
              <a:gd name="connsiteX18" fmla="*/ 24045393 w 36004602"/>
              <a:gd name="connsiteY18" fmla="*/ 4624894 h 38003002"/>
              <a:gd name="connsiteX19" fmla="*/ 25579399 w 36004602"/>
              <a:gd name="connsiteY19" fmla="*/ 4246402 h 38003002"/>
              <a:gd name="connsiteX20" fmla="*/ 27636799 w 36004602"/>
              <a:gd name="connsiteY20" fmla="*/ 5084602 h 38003002"/>
              <a:gd name="connsiteX21" fmla="*/ 27625595 w 36004602"/>
              <a:gd name="connsiteY21" fmla="*/ 6869548 h 38003002"/>
              <a:gd name="connsiteX22" fmla="*/ 27085187 w 36004602"/>
              <a:gd name="connsiteY22" fmla="*/ 8019249 h 38003002"/>
              <a:gd name="connsiteX23" fmla="*/ 26036599 w 36004602"/>
              <a:gd name="connsiteY23" fmla="*/ 9580402 h 38003002"/>
              <a:gd name="connsiteX24" fmla="*/ 26604596 w 36004602"/>
              <a:gd name="connsiteY24" fmla="*/ 11311549 h 38003002"/>
              <a:gd name="connsiteX25" fmla="*/ 26942351 w 36004602"/>
              <a:gd name="connsiteY25" fmla="*/ 12630636 h 38003002"/>
              <a:gd name="connsiteX26" fmla="*/ 27712999 w 36004602"/>
              <a:gd name="connsiteY26" fmla="*/ 14533402 h 38003002"/>
              <a:gd name="connsiteX27" fmla="*/ 28093999 w 36004602"/>
              <a:gd name="connsiteY27" fmla="*/ 15447802 h 38003002"/>
              <a:gd name="connsiteX28" fmla="*/ 29465599 w 36004602"/>
              <a:gd name="connsiteY28" fmla="*/ 16971802 h 38003002"/>
              <a:gd name="connsiteX29" fmla="*/ 30989599 w 36004602"/>
              <a:gd name="connsiteY29" fmla="*/ 20248402 h 38003002"/>
              <a:gd name="connsiteX30" fmla="*/ 32361199 w 36004602"/>
              <a:gd name="connsiteY30" fmla="*/ 21924802 h 38003002"/>
              <a:gd name="connsiteX31" fmla="*/ 35561599 w 36004602"/>
              <a:gd name="connsiteY31" fmla="*/ 22382002 h 38003002"/>
              <a:gd name="connsiteX32" fmla="*/ 35332999 w 36004602"/>
              <a:gd name="connsiteY32" fmla="*/ 23144002 h 38003002"/>
              <a:gd name="connsiteX33" fmla="*/ 32361199 w 36004602"/>
              <a:gd name="connsiteY33" fmla="*/ 22839202 h 38003002"/>
              <a:gd name="connsiteX34" fmla="*/ 33580399 w 36004602"/>
              <a:gd name="connsiteY34" fmla="*/ 23829802 h 38003002"/>
              <a:gd name="connsiteX35" fmla="*/ 33351799 w 36004602"/>
              <a:gd name="connsiteY35" fmla="*/ 24134602 h 38003002"/>
              <a:gd name="connsiteX36" fmla="*/ 32056399 w 36004602"/>
              <a:gd name="connsiteY36" fmla="*/ 23525002 h 38003002"/>
              <a:gd name="connsiteX37" fmla="*/ 30989599 w 36004602"/>
              <a:gd name="connsiteY37" fmla="*/ 23220202 h 38003002"/>
              <a:gd name="connsiteX38" fmla="*/ 23521999 w 36004602"/>
              <a:gd name="connsiteY38" fmla="*/ 14381002 h 38003002"/>
              <a:gd name="connsiteX39" fmla="*/ 22243898 w 36004602"/>
              <a:gd name="connsiteY39" fmla="*/ 13802463 h 38003002"/>
              <a:gd name="connsiteX40" fmla="*/ 19788199 w 36004602"/>
              <a:gd name="connsiteY40" fmla="*/ 14609602 h 38003002"/>
              <a:gd name="connsiteX41" fmla="*/ 18797599 w 36004602"/>
              <a:gd name="connsiteY41" fmla="*/ 16133602 h 38003002"/>
              <a:gd name="connsiteX42" fmla="*/ 19483399 w 36004602"/>
              <a:gd name="connsiteY42" fmla="*/ 17962402 h 38003002"/>
              <a:gd name="connsiteX43" fmla="*/ 19559599 w 36004602"/>
              <a:gd name="connsiteY43" fmla="*/ 21696202 h 38003002"/>
              <a:gd name="connsiteX44" fmla="*/ 20092999 w 36004602"/>
              <a:gd name="connsiteY44" fmla="*/ 22991602 h 38003002"/>
              <a:gd name="connsiteX45" fmla="*/ 18568999 w 36004602"/>
              <a:gd name="connsiteY45" fmla="*/ 29163802 h 38003002"/>
              <a:gd name="connsiteX46" fmla="*/ 18568999 w 36004602"/>
              <a:gd name="connsiteY46" fmla="*/ 29925802 h 38003002"/>
              <a:gd name="connsiteX47" fmla="*/ 17425999 w 36004602"/>
              <a:gd name="connsiteY47" fmla="*/ 32135602 h 38003002"/>
              <a:gd name="connsiteX48" fmla="*/ 18035599 w 36004602"/>
              <a:gd name="connsiteY48" fmla="*/ 32821402 h 38003002"/>
              <a:gd name="connsiteX49" fmla="*/ 17121199 w 36004602"/>
              <a:gd name="connsiteY49" fmla="*/ 34802602 h 38003002"/>
              <a:gd name="connsiteX50" fmla="*/ 18721399 w 36004602"/>
              <a:gd name="connsiteY50" fmla="*/ 37241002 h 38003002"/>
              <a:gd name="connsiteX51" fmla="*/ 17883199 w 36004602"/>
              <a:gd name="connsiteY51" fmla="*/ 37622002 h 38003002"/>
              <a:gd name="connsiteX52" fmla="*/ 17197399 w 36004602"/>
              <a:gd name="connsiteY52" fmla="*/ 38003002 h 38003002"/>
              <a:gd name="connsiteX53" fmla="*/ 16435399 w 36004602"/>
              <a:gd name="connsiteY53" fmla="*/ 37774402 h 38003002"/>
              <a:gd name="connsiteX54" fmla="*/ 16130599 w 36004602"/>
              <a:gd name="connsiteY54" fmla="*/ 37774402 h 38003002"/>
              <a:gd name="connsiteX55" fmla="*/ 15292399 w 36004602"/>
              <a:gd name="connsiteY55" fmla="*/ 36555202 h 38003002"/>
              <a:gd name="connsiteX56" fmla="*/ 14301799 w 36004602"/>
              <a:gd name="connsiteY56" fmla="*/ 36479002 h 38003002"/>
              <a:gd name="connsiteX57" fmla="*/ 14073199 w 36004602"/>
              <a:gd name="connsiteY57" fmla="*/ 35945602 h 38003002"/>
              <a:gd name="connsiteX58" fmla="*/ 14606599 w 36004602"/>
              <a:gd name="connsiteY58" fmla="*/ 34269202 h 38003002"/>
              <a:gd name="connsiteX59" fmla="*/ 13996999 w 36004602"/>
              <a:gd name="connsiteY59" fmla="*/ 33735802 h 38003002"/>
              <a:gd name="connsiteX60" fmla="*/ 14911399 w 36004602"/>
              <a:gd name="connsiteY60" fmla="*/ 28706602 h 38003002"/>
              <a:gd name="connsiteX61" fmla="*/ 14758999 w 36004602"/>
              <a:gd name="connsiteY61" fmla="*/ 28097002 h 38003002"/>
              <a:gd name="connsiteX62" fmla="*/ 15063799 w 36004602"/>
              <a:gd name="connsiteY62" fmla="*/ 25506202 h 38003002"/>
              <a:gd name="connsiteX63" fmla="*/ 14454199 w 36004602"/>
              <a:gd name="connsiteY63" fmla="*/ 27487402 h 38003002"/>
              <a:gd name="connsiteX64" fmla="*/ 13844599 w 36004602"/>
              <a:gd name="connsiteY64" fmla="*/ 28630402 h 38003002"/>
              <a:gd name="connsiteX65" fmla="*/ 14073199 w 36004602"/>
              <a:gd name="connsiteY65" fmla="*/ 30078202 h 38003002"/>
              <a:gd name="connsiteX66" fmla="*/ 14073199 w 36004602"/>
              <a:gd name="connsiteY66" fmla="*/ 30611602 h 38003002"/>
              <a:gd name="connsiteX67" fmla="*/ 13006399 w 36004602"/>
              <a:gd name="connsiteY67" fmla="*/ 30992602 h 38003002"/>
              <a:gd name="connsiteX68" fmla="*/ 12244399 w 36004602"/>
              <a:gd name="connsiteY68" fmla="*/ 30840202 h 38003002"/>
              <a:gd name="connsiteX69" fmla="*/ 10720399 w 36004602"/>
              <a:gd name="connsiteY69" fmla="*/ 29392402 h 38003002"/>
              <a:gd name="connsiteX70" fmla="*/ 11101399 w 36004602"/>
              <a:gd name="connsiteY70" fmla="*/ 29011402 h 38003002"/>
              <a:gd name="connsiteX71" fmla="*/ 10567999 w 36004602"/>
              <a:gd name="connsiteY71" fmla="*/ 28478002 h 38003002"/>
              <a:gd name="connsiteX72" fmla="*/ 11482399 w 36004602"/>
              <a:gd name="connsiteY72" fmla="*/ 25430002 h 38003002"/>
              <a:gd name="connsiteX73" fmla="*/ 12091999 w 36004602"/>
              <a:gd name="connsiteY73" fmla="*/ 24972802 h 38003002"/>
              <a:gd name="connsiteX74" fmla="*/ 12091999 w 36004602"/>
              <a:gd name="connsiteY74" fmla="*/ 23982202 h 38003002"/>
              <a:gd name="connsiteX75" fmla="*/ 13387399 w 36004602"/>
              <a:gd name="connsiteY75" fmla="*/ 19105402 h 38003002"/>
              <a:gd name="connsiteX76" fmla="*/ 10110799 w 36004602"/>
              <a:gd name="connsiteY76" fmla="*/ 14685802 h 38003002"/>
              <a:gd name="connsiteX77" fmla="*/ 9882199 w 36004602"/>
              <a:gd name="connsiteY77" fmla="*/ 12857002 h 38003002"/>
              <a:gd name="connsiteX78" fmla="*/ 10373995 w 36004602"/>
              <a:gd name="connsiteY78" fmla="*/ 11866402 h 38003002"/>
              <a:gd name="connsiteX79" fmla="*/ 10567999 w 36004602"/>
              <a:gd name="connsiteY79" fmla="*/ 10266202 h 38003002"/>
              <a:gd name="connsiteX80" fmla="*/ 14454199 w 36004602"/>
              <a:gd name="connsiteY80" fmla="*/ 7446802 h 38003002"/>
              <a:gd name="connsiteX81" fmla="*/ 13176097 w 36004602"/>
              <a:gd name="connsiteY81" fmla="*/ 6399220 h 38003002"/>
              <a:gd name="connsiteX82" fmla="*/ 10567999 w 36004602"/>
              <a:gd name="connsiteY82" fmla="*/ 5213316 h 38003002"/>
              <a:gd name="connsiteX83" fmla="*/ 6494803 w 36004602"/>
              <a:gd name="connsiteY83" fmla="*/ 3972663 h 38003002"/>
              <a:gd name="connsiteX84" fmla="*/ 1437657 w 36004602"/>
              <a:gd name="connsiteY84" fmla="*/ 2525901 h 38003002"/>
              <a:gd name="connsiteX85" fmla="*/ 1455270 w 36004602"/>
              <a:gd name="connsiteY85" fmla="*/ 1710403 h 38003002"/>
              <a:gd name="connsiteX86" fmla="*/ 2643199 w 36004602"/>
              <a:gd name="connsiteY86" fmla="*/ 2265202 h 38003002"/>
              <a:gd name="connsiteX87" fmla="*/ 1957399 w 36004602"/>
              <a:gd name="connsiteY87" fmla="*/ 1557352 h 38003002"/>
              <a:gd name="connsiteX88" fmla="*/ 897219 w 36004602"/>
              <a:gd name="connsiteY88" fmla="*/ 1501747 h 38003002"/>
              <a:gd name="connsiteX0" fmla="*/ 173528 w 36004602"/>
              <a:gd name="connsiteY0" fmla="*/ 1339451 h 38003002"/>
              <a:gd name="connsiteX1" fmla="*/ 762434 w 36004602"/>
              <a:gd name="connsiteY1" fmla="*/ 893449 h 38003002"/>
              <a:gd name="connsiteX2" fmla="*/ 1423999 w 36004602"/>
              <a:gd name="connsiteY2" fmla="*/ 969802 h 38003002"/>
              <a:gd name="connsiteX3" fmla="*/ 810441 w 36004602"/>
              <a:gd name="connsiteY3" fmla="*/ 556052 h 38003002"/>
              <a:gd name="connsiteX4" fmla="*/ 128599 w 36004602"/>
              <a:gd name="connsiteY4" fmla="*/ 588802 h 38003002"/>
              <a:gd name="connsiteX5" fmla="*/ 101285 w 36004602"/>
              <a:gd name="connsiteY5" fmla="*/ 175052 h 38003002"/>
              <a:gd name="connsiteX6" fmla="*/ 1195399 w 36004602"/>
              <a:gd name="connsiteY6" fmla="*/ 55402 h 38003002"/>
              <a:gd name="connsiteX7" fmla="*/ 3024199 w 36004602"/>
              <a:gd name="connsiteY7" fmla="*/ 1046002 h 38003002"/>
              <a:gd name="connsiteX8" fmla="*/ 4090999 w 36004602"/>
              <a:gd name="connsiteY8" fmla="*/ 1808002 h 38003002"/>
              <a:gd name="connsiteX9" fmla="*/ 9788701 w 36004602"/>
              <a:gd name="connsiteY9" fmla="*/ 2517488 h 38003002"/>
              <a:gd name="connsiteX10" fmla="*/ 12694591 w 36004602"/>
              <a:gd name="connsiteY10" fmla="*/ 3103402 h 38003002"/>
              <a:gd name="connsiteX11" fmla="*/ 14428251 w 36004602"/>
              <a:gd name="connsiteY11" fmla="*/ 3431888 h 38003002"/>
              <a:gd name="connsiteX12" fmla="*/ 16359199 w 36004602"/>
              <a:gd name="connsiteY12" fmla="*/ 3865402 h 38003002"/>
              <a:gd name="connsiteX13" fmla="*/ 18763003 w 36004602"/>
              <a:gd name="connsiteY13" fmla="*/ 4129531 h 38003002"/>
              <a:gd name="connsiteX14" fmla="*/ 20144894 w 36004602"/>
              <a:gd name="connsiteY14" fmla="*/ 4789411 h 38003002"/>
              <a:gd name="connsiteX15" fmla="*/ 21235999 w 36004602"/>
              <a:gd name="connsiteY15" fmla="*/ 5084602 h 38003002"/>
              <a:gd name="connsiteX16" fmla="*/ 22683799 w 36004602"/>
              <a:gd name="connsiteY16" fmla="*/ 5922802 h 38003002"/>
              <a:gd name="connsiteX17" fmla="*/ 22683799 w 36004602"/>
              <a:gd name="connsiteY17" fmla="*/ 5922802 h 38003002"/>
              <a:gd name="connsiteX18" fmla="*/ 24045393 w 36004602"/>
              <a:gd name="connsiteY18" fmla="*/ 4624894 h 38003002"/>
              <a:gd name="connsiteX19" fmla="*/ 25579399 w 36004602"/>
              <a:gd name="connsiteY19" fmla="*/ 4246402 h 38003002"/>
              <a:gd name="connsiteX20" fmla="*/ 27636799 w 36004602"/>
              <a:gd name="connsiteY20" fmla="*/ 5084602 h 38003002"/>
              <a:gd name="connsiteX21" fmla="*/ 27625595 w 36004602"/>
              <a:gd name="connsiteY21" fmla="*/ 6869548 h 38003002"/>
              <a:gd name="connsiteX22" fmla="*/ 27085187 w 36004602"/>
              <a:gd name="connsiteY22" fmla="*/ 8019249 h 38003002"/>
              <a:gd name="connsiteX23" fmla="*/ 26036599 w 36004602"/>
              <a:gd name="connsiteY23" fmla="*/ 9580402 h 38003002"/>
              <a:gd name="connsiteX24" fmla="*/ 26604596 w 36004602"/>
              <a:gd name="connsiteY24" fmla="*/ 11311549 h 38003002"/>
              <a:gd name="connsiteX25" fmla="*/ 26942351 w 36004602"/>
              <a:gd name="connsiteY25" fmla="*/ 12630636 h 38003002"/>
              <a:gd name="connsiteX26" fmla="*/ 27712999 w 36004602"/>
              <a:gd name="connsiteY26" fmla="*/ 14533402 h 38003002"/>
              <a:gd name="connsiteX27" fmla="*/ 28093999 w 36004602"/>
              <a:gd name="connsiteY27" fmla="*/ 15447802 h 38003002"/>
              <a:gd name="connsiteX28" fmla="*/ 29465599 w 36004602"/>
              <a:gd name="connsiteY28" fmla="*/ 16971802 h 38003002"/>
              <a:gd name="connsiteX29" fmla="*/ 30989599 w 36004602"/>
              <a:gd name="connsiteY29" fmla="*/ 20248402 h 38003002"/>
              <a:gd name="connsiteX30" fmla="*/ 32361199 w 36004602"/>
              <a:gd name="connsiteY30" fmla="*/ 21924802 h 38003002"/>
              <a:gd name="connsiteX31" fmla="*/ 35561599 w 36004602"/>
              <a:gd name="connsiteY31" fmla="*/ 22382002 h 38003002"/>
              <a:gd name="connsiteX32" fmla="*/ 35332999 w 36004602"/>
              <a:gd name="connsiteY32" fmla="*/ 23144002 h 38003002"/>
              <a:gd name="connsiteX33" fmla="*/ 32361199 w 36004602"/>
              <a:gd name="connsiteY33" fmla="*/ 22839202 h 38003002"/>
              <a:gd name="connsiteX34" fmla="*/ 33580399 w 36004602"/>
              <a:gd name="connsiteY34" fmla="*/ 23829802 h 38003002"/>
              <a:gd name="connsiteX35" fmla="*/ 33351799 w 36004602"/>
              <a:gd name="connsiteY35" fmla="*/ 24134602 h 38003002"/>
              <a:gd name="connsiteX36" fmla="*/ 32056399 w 36004602"/>
              <a:gd name="connsiteY36" fmla="*/ 23525002 h 38003002"/>
              <a:gd name="connsiteX37" fmla="*/ 30989599 w 36004602"/>
              <a:gd name="connsiteY37" fmla="*/ 23220202 h 38003002"/>
              <a:gd name="connsiteX38" fmla="*/ 23521999 w 36004602"/>
              <a:gd name="connsiteY38" fmla="*/ 14381002 h 38003002"/>
              <a:gd name="connsiteX39" fmla="*/ 22243898 w 36004602"/>
              <a:gd name="connsiteY39" fmla="*/ 13802463 h 38003002"/>
              <a:gd name="connsiteX40" fmla="*/ 19788199 w 36004602"/>
              <a:gd name="connsiteY40" fmla="*/ 14609602 h 38003002"/>
              <a:gd name="connsiteX41" fmla="*/ 18797599 w 36004602"/>
              <a:gd name="connsiteY41" fmla="*/ 16133602 h 38003002"/>
              <a:gd name="connsiteX42" fmla="*/ 19483399 w 36004602"/>
              <a:gd name="connsiteY42" fmla="*/ 17962402 h 38003002"/>
              <a:gd name="connsiteX43" fmla="*/ 19559599 w 36004602"/>
              <a:gd name="connsiteY43" fmla="*/ 21696202 h 38003002"/>
              <a:gd name="connsiteX44" fmla="*/ 20092999 w 36004602"/>
              <a:gd name="connsiteY44" fmla="*/ 22991602 h 38003002"/>
              <a:gd name="connsiteX45" fmla="*/ 18568999 w 36004602"/>
              <a:gd name="connsiteY45" fmla="*/ 29163802 h 38003002"/>
              <a:gd name="connsiteX46" fmla="*/ 18568999 w 36004602"/>
              <a:gd name="connsiteY46" fmla="*/ 29925802 h 38003002"/>
              <a:gd name="connsiteX47" fmla="*/ 17425999 w 36004602"/>
              <a:gd name="connsiteY47" fmla="*/ 32135602 h 38003002"/>
              <a:gd name="connsiteX48" fmla="*/ 18035599 w 36004602"/>
              <a:gd name="connsiteY48" fmla="*/ 32821402 h 38003002"/>
              <a:gd name="connsiteX49" fmla="*/ 17121199 w 36004602"/>
              <a:gd name="connsiteY49" fmla="*/ 34802602 h 38003002"/>
              <a:gd name="connsiteX50" fmla="*/ 18721399 w 36004602"/>
              <a:gd name="connsiteY50" fmla="*/ 37241002 h 38003002"/>
              <a:gd name="connsiteX51" fmla="*/ 17883199 w 36004602"/>
              <a:gd name="connsiteY51" fmla="*/ 37622002 h 38003002"/>
              <a:gd name="connsiteX52" fmla="*/ 17197399 w 36004602"/>
              <a:gd name="connsiteY52" fmla="*/ 38003002 h 38003002"/>
              <a:gd name="connsiteX53" fmla="*/ 16435399 w 36004602"/>
              <a:gd name="connsiteY53" fmla="*/ 37774402 h 38003002"/>
              <a:gd name="connsiteX54" fmla="*/ 16130599 w 36004602"/>
              <a:gd name="connsiteY54" fmla="*/ 37774402 h 38003002"/>
              <a:gd name="connsiteX55" fmla="*/ 15292399 w 36004602"/>
              <a:gd name="connsiteY55" fmla="*/ 36555202 h 38003002"/>
              <a:gd name="connsiteX56" fmla="*/ 14301799 w 36004602"/>
              <a:gd name="connsiteY56" fmla="*/ 36479002 h 38003002"/>
              <a:gd name="connsiteX57" fmla="*/ 14073199 w 36004602"/>
              <a:gd name="connsiteY57" fmla="*/ 35945602 h 38003002"/>
              <a:gd name="connsiteX58" fmla="*/ 14606599 w 36004602"/>
              <a:gd name="connsiteY58" fmla="*/ 34269202 h 38003002"/>
              <a:gd name="connsiteX59" fmla="*/ 13996999 w 36004602"/>
              <a:gd name="connsiteY59" fmla="*/ 33735802 h 38003002"/>
              <a:gd name="connsiteX60" fmla="*/ 14911399 w 36004602"/>
              <a:gd name="connsiteY60" fmla="*/ 28706602 h 38003002"/>
              <a:gd name="connsiteX61" fmla="*/ 14758999 w 36004602"/>
              <a:gd name="connsiteY61" fmla="*/ 28097002 h 38003002"/>
              <a:gd name="connsiteX62" fmla="*/ 15063799 w 36004602"/>
              <a:gd name="connsiteY62" fmla="*/ 25506202 h 38003002"/>
              <a:gd name="connsiteX63" fmla="*/ 14454199 w 36004602"/>
              <a:gd name="connsiteY63" fmla="*/ 27487402 h 38003002"/>
              <a:gd name="connsiteX64" fmla="*/ 13844599 w 36004602"/>
              <a:gd name="connsiteY64" fmla="*/ 28630402 h 38003002"/>
              <a:gd name="connsiteX65" fmla="*/ 14073199 w 36004602"/>
              <a:gd name="connsiteY65" fmla="*/ 30078202 h 38003002"/>
              <a:gd name="connsiteX66" fmla="*/ 14073199 w 36004602"/>
              <a:gd name="connsiteY66" fmla="*/ 30611602 h 38003002"/>
              <a:gd name="connsiteX67" fmla="*/ 13006399 w 36004602"/>
              <a:gd name="connsiteY67" fmla="*/ 30992602 h 38003002"/>
              <a:gd name="connsiteX68" fmla="*/ 12244399 w 36004602"/>
              <a:gd name="connsiteY68" fmla="*/ 30840202 h 38003002"/>
              <a:gd name="connsiteX69" fmla="*/ 10720399 w 36004602"/>
              <a:gd name="connsiteY69" fmla="*/ 29392402 h 38003002"/>
              <a:gd name="connsiteX70" fmla="*/ 11101399 w 36004602"/>
              <a:gd name="connsiteY70" fmla="*/ 29011402 h 38003002"/>
              <a:gd name="connsiteX71" fmla="*/ 10567999 w 36004602"/>
              <a:gd name="connsiteY71" fmla="*/ 28478002 h 38003002"/>
              <a:gd name="connsiteX72" fmla="*/ 11482399 w 36004602"/>
              <a:gd name="connsiteY72" fmla="*/ 25430002 h 38003002"/>
              <a:gd name="connsiteX73" fmla="*/ 12091999 w 36004602"/>
              <a:gd name="connsiteY73" fmla="*/ 24972802 h 38003002"/>
              <a:gd name="connsiteX74" fmla="*/ 12091999 w 36004602"/>
              <a:gd name="connsiteY74" fmla="*/ 23982202 h 38003002"/>
              <a:gd name="connsiteX75" fmla="*/ 13387399 w 36004602"/>
              <a:gd name="connsiteY75" fmla="*/ 19105402 h 38003002"/>
              <a:gd name="connsiteX76" fmla="*/ 9840595 w 36004602"/>
              <a:gd name="connsiteY76" fmla="*/ 14850044 h 38003002"/>
              <a:gd name="connsiteX77" fmla="*/ 9882199 w 36004602"/>
              <a:gd name="connsiteY77" fmla="*/ 12857002 h 38003002"/>
              <a:gd name="connsiteX78" fmla="*/ 10373995 w 36004602"/>
              <a:gd name="connsiteY78" fmla="*/ 11866402 h 38003002"/>
              <a:gd name="connsiteX79" fmla="*/ 10567999 w 36004602"/>
              <a:gd name="connsiteY79" fmla="*/ 10266202 h 38003002"/>
              <a:gd name="connsiteX80" fmla="*/ 14454199 w 36004602"/>
              <a:gd name="connsiteY80" fmla="*/ 7446802 h 38003002"/>
              <a:gd name="connsiteX81" fmla="*/ 13176097 w 36004602"/>
              <a:gd name="connsiteY81" fmla="*/ 6399220 h 38003002"/>
              <a:gd name="connsiteX82" fmla="*/ 10567999 w 36004602"/>
              <a:gd name="connsiteY82" fmla="*/ 5213316 h 38003002"/>
              <a:gd name="connsiteX83" fmla="*/ 6494803 w 36004602"/>
              <a:gd name="connsiteY83" fmla="*/ 3972663 h 38003002"/>
              <a:gd name="connsiteX84" fmla="*/ 1437657 w 36004602"/>
              <a:gd name="connsiteY84" fmla="*/ 2525901 h 38003002"/>
              <a:gd name="connsiteX85" fmla="*/ 1455270 w 36004602"/>
              <a:gd name="connsiteY85" fmla="*/ 1710403 h 38003002"/>
              <a:gd name="connsiteX86" fmla="*/ 2643199 w 36004602"/>
              <a:gd name="connsiteY86" fmla="*/ 2265202 h 38003002"/>
              <a:gd name="connsiteX87" fmla="*/ 1957399 w 36004602"/>
              <a:gd name="connsiteY87" fmla="*/ 1557352 h 38003002"/>
              <a:gd name="connsiteX88" fmla="*/ 897219 w 36004602"/>
              <a:gd name="connsiteY88" fmla="*/ 1501747 h 38003002"/>
              <a:gd name="connsiteX0" fmla="*/ 173528 w 36004602"/>
              <a:gd name="connsiteY0" fmla="*/ 1339451 h 38003002"/>
              <a:gd name="connsiteX1" fmla="*/ 762434 w 36004602"/>
              <a:gd name="connsiteY1" fmla="*/ 893449 h 38003002"/>
              <a:gd name="connsiteX2" fmla="*/ 1423999 w 36004602"/>
              <a:gd name="connsiteY2" fmla="*/ 969802 h 38003002"/>
              <a:gd name="connsiteX3" fmla="*/ 810441 w 36004602"/>
              <a:gd name="connsiteY3" fmla="*/ 556052 h 38003002"/>
              <a:gd name="connsiteX4" fmla="*/ 128599 w 36004602"/>
              <a:gd name="connsiteY4" fmla="*/ 588802 h 38003002"/>
              <a:gd name="connsiteX5" fmla="*/ 101285 w 36004602"/>
              <a:gd name="connsiteY5" fmla="*/ 175052 h 38003002"/>
              <a:gd name="connsiteX6" fmla="*/ 1195399 w 36004602"/>
              <a:gd name="connsiteY6" fmla="*/ 55402 h 38003002"/>
              <a:gd name="connsiteX7" fmla="*/ 3024199 w 36004602"/>
              <a:gd name="connsiteY7" fmla="*/ 1046002 h 38003002"/>
              <a:gd name="connsiteX8" fmla="*/ 4090999 w 36004602"/>
              <a:gd name="connsiteY8" fmla="*/ 1808002 h 38003002"/>
              <a:gd name="connsiteX9" fmla="*/ 9788701 w 36004602"/>
              <a:gd name="connsiteY9" fmla="*/ 2517488 h 38003002"/>
              <a:gd name="connsiteX10" fmla="*/ 12694591 w 36004602"/>
              <a:gd name="connsiteY10" fmla="*/ 3103402 h 38003002"/>
              <a:gd name="connsiteX11" fmla="*/ 14428251 w 36004602"/>
              <a:gd name="connsiteY11" fmla="*/ 3431888 h 38003002"/>
              <a:gd name="connsiteX12" fmla="*/ 16359199 w 36004602"/>
              <a:gd name="connsiteY12" fmla="*/ 3865402 h 38003002"/>
              <a:gd name="connsiteX13" fmla="*/ 18763003 w 36004602"/>
              <a:gd name="connsiteY13" fmla="*/ 4129531 h 38003002"/>
              <a:gd name="connsiteX14" fmla="*/ 20144894 w 36004602"/>
              <a:gd name="connsiteY14" fmla="*/ 4789411 h 38003002"/>
              <a:gd name="connsiteX15" fmla="*/ 21235999 w 36004602"/>
              <a:gd name="connsiteY15" fmla="*/ 5084602 h 38003002"/>
              <a:gd name="connsiteX16" fmla="*/ 22683799 w 36004602"/>
              <a:gd name="connsiteY16" fmla="*/ 5922802 h 38003002"/>
              <a:gd name="connsiteX17" fmla="*/ 22683799 w 36004602"/>
              <a:gd name="connsiteY17" fmla="*/ 5922802 h 38003002"/>
              <a:gd name="connsiteX18" fmla="*/ 24045393 w 36004602"/>
              <a:gd name="connsiteY18" fmla="*/ 4624894 h 38003002"/>
              <a:gd name="connsiteX19" fmla="*/ 25579399 w 36004602"/>
              <a:gd name="connsiteY19" fmla="*/ 4246402 h 38003002"/>
              <a:gd name="connsiteX20" fmla="*/ 27636799 w 36004602"/>
              <a:gd name="connsiteY20" fmla="*/ 5084602 h 38003002"/>
              <a:gd name="connsiteX21" fmla="*/ 27625595 w 36004602"/>
              <a:gd name="connsiteY21" fmla="*/ 6869548 h 38003002"/>
              <a:gd name="connsiteX22" fmla="*/ 27085187 w 36004602"/>
              <a:gd name="connsiteY22" fmla="*/ 8019249 h 38003002"/>
              <a:gd name="connsiteX23" fmla="*/ 26036599 w 36004602"/>
              <a:gd name="connsiteY23" fmla="*/ 9580402 h 38003002"/>
              <a:gd name="connsiteX24" fmla="*/ 26604596 w 36004602"/>
              <a:gd name="connsiteY24" fmla="*/ 11311549 h 38003002"/>
              <a:gd name="connsiteX25" fmla="*/ 26942351 w 36004602"/>
              <a:gd name="connsiteY25" fmla="*/ 12630636 h 38003002"/>
              <a:gd name="connsiteX26" fmla="*/ 27712999 w 36004602"/>
              <a:gd name="connsiteY26" fmla="*/ 14533402 h 38003002"/>
              <a:gd name="connsiteX27" fmla="*/ 28093999 w 36004602"/>
              <a:gd name="connsiteY27" fmla="*/ 15447802 h 38003002"/>
              <a:gd name="connsiteX28" fmla="*/ 29465599 w 36004602"/>
              <a:gd name="connsiteY28" fmla="*/ 16971802 h 38003002"/>
              <a:gd name="connsiteX29" fmla="*/ 30989599 w 36004602"/>
              <a:gd name="connsiteY29" fmla="*/ 20248402 h 38003002"/>
              <a:gd name="connsiteX30" fmla="*/ 32361199 w 36004602"/>
              <a:gd name="connsiteY30" fmla="*/ 21924802 h 38003002"/>
              <a:gd name="connsiteX31" fmla="*/ 35561599 w 36004602"/>
              <a:gd name="connsiteY31" fmla="*/ 22382002 h 38003002"/>
              <a:gd name="connsiteX32" fmla="*/ 35332999 w 36004602"/>
              <a:gd name="connsiteY32" fmla="*/ 23144002 h 38003002"/>
              <a:gd name="connsiteX33" fmla="*/ 32361199 w 36004602"/>
              <a:gd name="connsiteY33" fmla="*/ 22839202 h 38003002"/>
              <a:gd name="connsiteX34" fmla="*/ 33580399 w 36004602"/>
              <a:gd name="connsiteY34" fmla="*/ 23829802 h 38003002"/>
              <a:gd name="connsiteX35" fmla="*/ 33351799 w 36004602"/>
              <a:gd name="connsiteY35" fmla="*/ 24134602 h 38003002"/>
              <a:gd name="connsiteX36" fmla="*/ 32056399 w 36004602"/>
              <a:gd name="connsiteY36" fmla="*/ 23525002 h 38003002"/>
              <a:gd name="connsiteX37" fmla="*/ 30989599 w 36004602"/>
              <a:gd name="connsiteY37" fmla="*/ 23220202 h 38003002"/>
              <a:gd name="connsiteX38" fmla="*/ 23521999 w 36004602"/>
              <a:gd name="connsiteY38" fmla="*/ 14381002 h 38003002"/>
              <a:gd name="connsiteX39" fmla="*/ 22243898 w 36004602"/>
              <a:gd name="connsiteY39" fmla="*/ 13802463 h 38003002"/>
              <a:gd name="connsiteX40" fmla="*/ 19788199 w 36004602"/>
              <a:gd name="connsiteY40" fmla="*/ 14609602 h 38003002"/>
              <a:gd name="connsiteX41" fmla="*/ 18797599 w 36004602"/>
              <a:gd name="connsiteY41" fmla="*/ 16133602 h 38003002"/>
              <a:gd name="connsiteX42" fmla="*/ 19483399 w 36004602"/>
              <a:gd name="connsiteY42" fmla="*/ 17962402 h 38003002"/>
              <a:gd name="connsiteX43" fmla="*/ 19559599 w 36004602"/>
              <a:gd name="connsiteY43" fmla="*/ 21696202 h 38003002"/>
              <a:gd name="connsiteX44" fmla="*/ 20092999 w 36004602"/>
              <a:gd name="connsiteY44" fmla="*/ 22991602 h 38003002"/>
              <a:gd name="connsiteX45" fmla="*/ 18568999 w 36004602"/>
              <a:gd name="connsiteY45" fmla="*/ 29163802 h 38003002"/>
              <a:gd name="connsiteX46" fmla="*/ 18568999 w 36004602"/>
              <a:gd name="connsiteY46" fmla="*/ 29925802 h 38003002"/>
              <a:gd name="connsiteX47" fmla="*/ 17425999 w 36004602"/>
              <a:gd name="connsiteY47" fmla="*/ 32135602 h 38003002"/>
              <a:gd name="connsiteX48" fmla="*/ 18035599 w 36004602"/>
              <a:gd name="connsiteY48" fmla="*/ 32821402 h 38003002"/>
              <a:gd name="connsiteX49" fmla="*/ 17121199 w 36004602"/>
              <a:gd name="connsiteY49" fmla="*/ 34802602 h 38003002"/>
              <a:gd name="connsiteX50" fmla="*/ 18721399 w 36004602"/>
              <a:gd name="connsiteY50" fmla="*/ 37241002 h 38003002"/>
              <a:gd name="connsiteX51" fmla="*/ 17883199 w 36004602"/>
              <a:gd name="connsiteY51" fmla="*/ 37622002 h 38003002"/>
              <a:gd name="connsiteX52" fmla="*/ 17197399 w 36004602"/>
              <a:gd name="connsiteY52" fmla="*/ 38003002 h 38003002"/>
              <a:gd name="connsiteX53" fmla="*/ 16435399 w 36004602"/>
              <a:gd name="connsiteY53" fmla="*/ 37774402 h 38003002"/>
              <a:gd name="connsiteX54" fmla="*/ 16130599 w 36004602"/>
              <a:gd name="connsiteY54" fmla="*/ 37774402 h 38003002"/>
              <a:gd name="connsiteX55" fmla="*/ 15292399 w 36004602"/>
              <a:gd name="connsiteY55" fmla="*/ 36555202 h 38003002"/>
              <a:gd name="connsiteX56" fmla="*/ 14301799 w 36004602"/>
              <a:gd name="connsiteY56" fmla="*/ 36479002 h 38003002"/>
              <a:gd name="connsiteX57" fmla="*/ 14073199 w 36004602"/>
              <a:gd name="connsiteY57" fmla="*/ 35945602 h 38003002"/>
              <a:gd name="connsiteX58" fmla="*/ 14606599 w 36004602"/>
              <a:gd name="connsiteY58" fmla="*/ 34269202 h 38003002"/>
              <a:gd name="connsiteX59" fmla="*/ 13996999 w 36004602"/>
              <a:gd name="connsiteY59" fmla="*/ 33735802 h 38003002"/>
              <a:gd name="connsiteX60" fmla="*/ 14911399 w 36004602"/>
              <a:gd name="connsiteY60" fmla="*/ 28706602 h 38003002"/>
              <a:gd name="connsiteX61" fmla="*/ 14758999 w 36004602"/>
              <a:gd name="connsiteY61" fmla="*/ 28097002 h 38003002"/>
              <a:gd name="connsiteX62" fmla="*/ 15063799 w 36004602"/>
              <a:gd name="connsiteY62" fmla="*/ 25506202 h 38003002"/>
              <a:gd name="connsiteX63" fmla="*/ 14454199 w 36004602"/>
              <a:gd name="connsiteY63" fmla="*/ 27487402 h 38003002"/>
              <a:gd name="connsiteX64" fmla="*/ 13844599 w 36004602"/>
              <a:gd name="connsiteY64" fmla="*/ 28630402 h 38003002"/>
              <a:gd name="connsiteX65" fmla="*/ 14073199 w 36004602"/>
              <a:gd name="connsiteY65" fmla="*/ 30078202 h 38003002"/>
              <a:gd name="connsiteX66" fmla="*/ 14073199 w 36004602"/>
              <a:gd name="connsiteY66" fmla="*/ 30611602 h 38003002"/>
              <a:gd name="connsiteX67" fmla="*/ 13006399 w 36004602"/>
              <a:gd name="connsiteY67" fmla="*/ 30992602 h 38003002"/>
              <a:gd name="connsiteX68" fmla="*/ 12244399 w 36004602"/>
              <a:gd name="connsiteY68" fmla="*/ 30840202 h 38003002"/>
              <a:gd name="connsiteX69" fmla="*/ 10720399 w 36004602"/>
              <a:gd name="connsiteY69" fmla="*/ 29392402 h 38003002"/>
              <a:gd name="connsiteX70" fmla="*/ 11101399 w 36004602"/>
              <a:gd name="connsiteY70" fmla="*/ 29011402 h 38003002"/>
              <a:gd name="connsiteX71" fmla="*/ 10567999 w 36004602"/>
              <a:gd name="connsiteY71" fmla="*/ 28478002 h 38003002"/>
              <a:gd name="connsiteX72" fmla="*/ 11482399 w 36004602"/>
              <a:gd name="connsiteY72" fmla="*/ 25430002 h 38003002"/>
              <a:gd name="connsiteX73" fmla="*/ 12091999 w 36004602"/>
              <a:gd name="connsiteY73" fmla="*/ 24972802 h 38003002"/>
              <a:gd name="connsiteX74" fmla="*/ 12091999 w 36004602"/>
              <a:gd name="connsiteY74" fmla="*/ 23982202 h 38003002"/>
              <a:gd name="connsiteX75" fmla="*/ 13387399 w 36004602"/>
              <a:gd name="connsiteY75" fmla="*/ 19105402 h 38003002"/>
              <a:gd name="connsiteX76" fmla="*/ 9840595 w 36004602"/>
              <a:gd name="connsiteY76" fmla="*/ 14850044 h 38003002"/>
              <a:gd name="connsiteX77" fmla="*/ 9882199 w 36004602"/>
              <a:gd name="connsiteY77" fmla="*/ 12857002 h 38003002"/>
              <a:gd name="connsiteX78" fmla="*/ 10373995 w 36004602"/>
              <a:gd name="connsiteY78" fmla="*/ 11866402 h 38003002"/>
              <a:gd name="connsiteX79" fmla="*/ 10567999 w 36004602"/>
              <a:gd name="connsiteY79" fmla="*/ 10266202 h 38003002"/>
              <a:gd name="connsiteX80" fmla="*/ 14454199 w 36004602"/>
              <a:gd name="connsiteY80" fmla="*/ 7446802 h 38003002"/>
              <a:gd name="connsiteX81" fmla="*/ 13176097 w 36004602"/>
              <a:gd name="connsiteY81" fmla="*/ 6399220 h 38003002"/>
              <a:gd name="connsiteX82" fmla="*/ 10567999 w 36004602"/>
              <a:gd name="connsiteY82" fmla="*/ 5213316 h 38003002"/>
              <a:gd name="connsiteX83" fmla="*/ 6494803 w 36004602"/>
              <a:gd name="connsiteY83" fmla="*/ 3972663 h 38003002"/>
              <a:gd name="connsiteX84" fmla="*/ 1437657 w 36004602"/>
              <a:gd name="connsiteY84" fmla="*/ 2525901 h 38003002"/>
              <a:gd name="connsiteX85" fmla="*/ 1455270 w 36004602"/>
              <a:gd name="connsiteY85" fmla="*/ 1710403 h 38003002"/>
              <a:gd name="connsiteX86" fmla="*/ 2643199 w 36004602"/>
              <a:gd name="connsiteY86" fmla="*/ 2265202 h 38003002"/>
              <a:gd name="connsiteX87" fmla="*/ 1957399 w 36004602"/>
              <a:gd name="connsiteY87" fmla="*/ 1557352 h 38003002"/>
              <a:gd name="connsiteX88" fmla="*/ 897219 w 36004602"/>
              <a:gd name="connsiteY88" fmla="*/ 1501747 h 38003002"/>
              <a:gd name="connsiteX0" fmla="*/ 173528 w 36004602"/>
              <a:gd name="connsiteY0" fmla="*/ 1339451 h 38003002"/>
              <a:gd name="connsiteX1" fmla="*/ 762434 w 36004602"/>
              <a:gd name="connsiteY1" fmla="*/ 893449 h 38003002"/>
              <a:gd name="connsiteX2" fmla="*/ 1423999 w 36004602"/>
              <a:gd name="connsiteY2" fmla="*/ 969802 h 38003002"/>
              <a:gd name="connsiteX3" fmla="*/ 810441 w 36004602"/>
              <a:gd name="connsiteY3" fmla="*/ 556052 h 38003002"/>
              <a:gd name="connsiteX4" fmla="*/ 128599 w 36004602"/>
              <a:gd name="connsiteY4" fmla="*/ 588802 h 38003002"/>
              <a:gd name="connsiteX5" fmla="*/ 101285 w 36004602"/>
              <a:gd name="connsiteY5" fmla="*/ 175052 h 38003002"/>
              <a:gd name="connsiteX6" fmla="*/ 1195399 w 36004602"/>
              <a:gd name="connsiteY6" fmla="*/ 55402 h 38003002"/>
              <a:gd name="connsiteX7" fmla="*/ 3024199 w 36004602"/>
              <a:gd name="connsiteY7" fmla="*/ 1046002 h 38003002"/>
              <a:gd name="connsiteX8" fmla="*/ 4090999 w 36004602"/>
              <a:gd name="connsiteY8" fmla="*/ 1808002 h 38003002"/>
              <a:gd name="connsiteX9" fmla="*/ 9788701 w 36004602"/>
              <a:gd name="connsiteY9" fmla="*/ 2517488 h 38003002"/>
              <a:gd name="connsiteX10" fmla="*/ 12694591 w 36004602"/>
              <a:gd name="connsiteY10" fmla="*/ 3103402 h 38003002"/>
              <a:gd name="connsiteX11" fmla="*/ 14428251 w 36004602"/>
              <a:gd name="connsiteY11" fmla="*/ 3431888 h 38003002"/>
              <a:gd name="connsiteX12" fmla="*/ 16359199 w 36004602"/>
              <a:gd name="connsiteY12" fmla="*/ 3865402 h 38003002"/>
              <a:gd name="connsiteX13" fmla="*/ 18763003 w 36004602"/>
              <a:gd name="connsiteY13" fmla="*/ 4129531 h 38003002"/>
              <a:gd name="connsiteX14" fmla="*/ 20144894 w 36004602"/>
              <a:gd name="connsiteY14" fmla="*/ 4789411 h 38003002"/>
              <a:gd name="connsiteX15" fmla="*/ 21235999 w 36004602"/>
              <a:gd name="connsiteY15" fmla="*/ 5084602 h 38003002"/>
              <a:gd name="connsiteX16" fmla="*/ 22683799 w 36004602"/>
              <a:gd name="connsiteY16" fmla="*/ 5922802 h 38003002"/>
              <a:gd name="connsiteX17" fmla="*/ 22683799 w 36004602"/>
              <a:gd name="connsiteY17" fmla="*/ 5922802 h 38003002"/>
              <a:gd name="connsiteX18" fmla="*/ 24045393 w 36004602"/>
              <a:gd name="connsiteY18" fmla="*/ 4624894 h 38003002"/>
              <a:gd name="connsiteX19" fmla="*/ 25579399 w 36004602"/>
              <a:gd name="connsiteY19" fmla="*/ 4246402 h 38003002"/>
              <a:gd name="connsiteX20" fmla="*/ 27636799 w 36004602"/>
              <a:gd name="connsiteY20" fmla="*/ 5084602 h 38003002"/>
              <a:gd name="connsiteX21" fmla="*/ 27625595 w 36004602"/>
              <a:gd name="connsiteY21" fmla="*/ 6869548 h 38003002"/>
              <a:gd name="connsiteX22" fmla="*/ 27085187 w 36004602"/>
              <a:gd name="connsiteY22" fmla="*/ 8019249 h 38003002"/>
              <a:gd name="connsiteX23" fmla="*/ 26036599 w 36004602"/>
              <a:gd name="connsiteY23" fmla="*/ 9580402 h 38003002"/>
              <a:gd name="connsiteX24" fmla="*/ 26604596 w 36004602"/>
              <a:gd name="connsiteY24" fmla="*/ 11311549 h 38003002"/>
              <a:gd name="connsiteX25" fmla="*/ 26942351 w 36004602"/>
              <a:gd name="connsiteY25" fmla="*/ 12630636 h 38003002"/>
              <a:gd name="connsiteX26" fmla="*/ 27712999 w 36004602"/>
              <a:gd name="connsiteY26" fmla="*/ 14533402 h 38003002"/>
              <a:gd name="connsiteX27" fmla="*/ 28093999 w 36004602"/>
              <a:gd name="connsiteY27" fmla="*/ 15447802 h 38003002"/>
              <a:gd name="connsiteX28" fmla="*/ 29465599 w 36004602"/>
              <a:gd name="connsiteY28" fmla="*/ 16971802 h 38003002"/>
              <a:gd name="connsiteX29" fmla="*/ 30989599 w 36004602"/>
              <a:gd name="connsiteY29" fmla="*/ 20248402 h 38003002"/>
              <a:gd name="connsiteX30" fmla="*/ 32361199 w 36004602"/>
              <a:gd name="connsiteY30" fmla="*/ 21924802 h 38003002"/>
              <a:gd name="connsiteX31" fmla="*/ 35561599 w 36004602"/>
              <a:gd name="connsiteY31" fmla="*/ 22382002 h 38003002"/>
              <a:gd name="connsiteX32" fmla="*/ 35332999 w 36004602"/>
              <a:gd name="connsiteY32" fmla="*/ 23144002 h 38003002"/>
              <a:gd name="connsiteX33" fmla="*/ 32361199 w 36004602"/>
              <a:gd name="connsiteY33" fmla="*/ 22839202 h 38003002"/>
              <a:gd name="connsiteX34" fmla="*/ 33580399 w 36004602"/>
              <a:gd name="connsiteY34" fmla="*/ 23829802 h 38003002"/>
              <a:gd name="connsiteX35" fmla="*/ 33351799 w 36004602"/>
              <a:gd name="connsiteY35" fmla="*/ 24134602 h 38003002"/>
              <a:gd name="connsiteX36" fmla="*/ 32056399 w 36004602"/>
              <a:gd name="connsiteY36" fmla="*/ 23525002 h 38003002"/>
              <a:gd name="connsiteX37" fmla="*/ 30989599 w 36004602"/>
              <a:gd name="connsiteY37" fmla="*/ 23220202 h 38003002"/>
              <a:gd name="connsiteX38" fmla="*/ 23521999 w 36004602"/>
              <a:gd name="connsiteY38" fmla="*/ 14381002 h 38003002"/>
              <a:gd name="connsiteX39" fmla="*/ 22243898 w 36004602"/>
              <a:gd name="connsiteY39" fmla="*/ 13802463 h 38003002"/>
              <a:gd name="connsiteX40" fmla="*/ 19788199 w 36004602"/>
              <a:gd name="connsiteY40" fmla="*/ 14609602 h 38003002"/>
              <a:gd name="connsiteX41" fmla="*/ 18797599 w 36004602"/>
              <a:gd name="connsiteY41" fmla="*/ 16133602 h 38003002"/>
              <a:gd name="connsiteX42" fmla="*/ 19483399 w 36004602"/>
              <a:gd name="connsiteY42" fmla="*/ 17962402 h 38003002"/>
              <a:gd name="connsiteX43" fmla="*/ 19559599 w 36004602"/>
              <a:gd name="connsiteY43" fmla="*/ 21696202 h 38003002"/>
              <a:gd name="connsiteX44" fmla="*/ 20092999 w 36004602"/>
              <a:gd name="connsiteY44" fmla="*/ 22991602 h 38003002"/>
              <a:gd name="connsiteX45" fmla="*/ 18568999 w 36004602"/>
              <a:gd name="connsiteY45" fmla="*/ 29163802 h 38003002"/>
              <a:gd name="connsiteX46" fmla="*/ 18568999 w 36004602"/>
              <a:gd name="connsiteY46" fmla="*/ 29925802 h 38003002"/>
              <a:gd name="connsiteX47" fmla="*/ 17425999 w 36004602"/>
              <a:gd name="connsiteY47" fmla="*/ 32135602 h 38003002"/>
              <a:gd name="connsiteX48" fmla="*/ 18035599 w 36004602"/>
              <a:gd name="connsiteY48" fmla="*/ 32821402 h 38003002"/>
              <a:gd name="connsiteX49" fmla="*/ 17121199 w 36004602"/>
              <a:gd name="connsiteY49" fmla="*/ 34802602 h 38003002"/>
              <a:gd name="connsiteX50" fmla="*/ 18721399 w 36004602"/>
              <a:gd name="connsiteY50" fmla="*/ 37241002 h 38003002"/>
              <a:gd name="connsiteX51" fmla="*/ 17883199 w 36004602"/>
              <a:gd name="connsiteY51" fmla="*/ 37622002 h 38003002"/>
              <a:gd name="connsiteX52" fmla="*/ 17197399 w 36004602"/>
              <a:gd name="connsiteY52" fmla="*/ 38003002 h 38003002"/>
              <a:gd name="connsiteX53" fmla="*/ 16435399 w 36004602"/>
              <a:gd name="connsiteY53" fmla="*/ 37774402 h 38003002"/>
              <a:gd name="connsiteX54" fmla="*/ 16130599 w 36004602"/>
              <a:gd name="connsiteY54" fmla="*/ 37774402 h 38003002"/>
              <a:gd name="connsiteX55" fmla="*/ 15292399 w 36004602"/>
              <a:gd name="connsiteY55" fmla="*/ 36555202 h 38003002"/>
              <a:gd name="connsiteX56" fmla="*/ 14301799 w 36004602"/>
              <a:gd name="connsiteY56" fmla="*/ 36479002 h 38003002"/>
              <a:gd name="connsiteX57" fmla="*/ 14073199 w 36004602"/>
              <a:gd name="connsiteY57" fmla="*/ 35945602 h 38003002"/>
              <a:gd name="connsiteX58" fmla="*/ 14606599 w 36004602"/>
              <a:gd name="connsiteY58" fmla="*/ 34269202 h 38003002"/>
              <a:gd name="connsiteX59" fmla="*/ 13996999 w 36004602"/>
              <a:gd name="connsiteY59" fmla="*/ 33735802 h 38003002"/>
              <a:gd name="connsiteX60" fmla="*/ 14911399 w 36004602"/>
              <a:gd name="connsiteY60" fmla="*/ 28706602 h 38003002"/>
              <a:gd name="connsiteX61" fmla="*/ 14758999 w 36004602"/>
              <a:gd name="connsiteY61" fmla="*/ 28097002 h 38003002"/>
              <a:gd name="connsiteX62" fmla="*/ 15063799 w 36004602"/>
              <a:gd name="connsiteY62" fmla="*/ 25506202 h 38003002"/>
              <a:gd name="connsiteX63" fmla="*/ 14454199 w 36004602"/>
              <a:gd name="connsiteY63" fmla="*/ 27487402 h 38003002"/>
              <a:gd name="connsiteX64" fmla="*/ 13844599 w 36004602"/>
              <a:gd name="connsiteY64" fmla="*/ 28630402 h 38003002"/>
              <a:gd name="connsiteX65" fmla="*/ 14073199 w 36004602"/>
              <a:gd name="connsiteY65" fmla="*/ 30078202 h 38003002"/>
              <a:gd name="connsiteX66" fmla="*/ 14073199 w 36004602"/>
              <a:gd name="connsiteY66" fmla="*/ 30611602 h 38003002"/>
              <a:gd name="connsiteX67" fmla="*/ 13006399 w 36004602"/>
              <a:gd name="connsiteY67" fmla="*/ 30992602 h 38003002"/>
              <a:gd name="connsiteX68" fmla="*/ 12244399 w 36004602"/>
              <a:gd name="connsiteY68" fmla="*/ 30840202 h 38003002"/>
              <a:gd name="connsiteX69" fmla="*/ 10720399 w 36004602"/>
              <a:gd name="connsiteY69" fmla="*/ 29392402 h 38003002"/>
              <a:gd name="connsiteX70" fmla="*/ 11101399 w 36004602"/>
              <a:gd name="connsiteY70" fmla="*/ 29011402 h 38003002"/>
              <a:gd name="connsiteX71" fmla="*/ 10567999 w 36004602"/>
              <a:gd name="connsiteY71" fmla="*/ 28478002 h 38003002"/>
              <a:gd name="connsiteX72" fmla="*/ 11482399 w 36004602"/>
              <a:gd name="connsiteY72" fmla="*/ 25430002 h 38003002"/>
              <a:gd name="connsiteX73" fmla="*/ 12091999 w 36004602"/>
              <a:gd name="connsiteY73" fmla="*/ 24972802 h 38003002"/>
              <a:gd name="connsiteX74" fmla="*/ 12091999 w 36004602"/>
              <a:gd name="connsiteY74" fmla="*/ 23982202 h 38003002"/>
              <a:gd name="connsiteX75" fmla="*/ 13387399 w 36004602"/>
              <a:gd name="connsiteY75" fmla="*/ 19105402 h 38003002"/>
              <a:gd name="connsiteX76" fmla="*/ 9840595 w 36004602"/>
              <a:gd name="connsiteY76" fmla="*/ 14850044 h 38003002"/>
              <a:gd name="connsiteX77" fmla="*/ 9882199 w 36004602"/>
              <a:gd name="connsiteY77" fmla="*/ 12857002 h 38003002"/>
              <a:gd name="connsiteX78" fmla="*/ 10373995 w 36004602"/>
              <a:gd name="connsiteY78" fmla="*/ 11866402 h 38003002"/>
              <a:gd name="connsiteX79" fmla="*/ 10567999 w 36004602"/>
              <a:gd name="connsiteY79" fmla="*/ 10266202 h 38003002"/>
              <a:gd name="connsiteX80" fmla="*/ 14454199 w 36004602"/>
              <a:gd name="connsiteY80" fmla="*/ 7446802 h 38003002"/>
              <a:gd name="connsiteX81" fmla="*/ 13176097 w 36004602"/>
              <a:gd name="connsiteY81" fmla="*/ 6399220 h 38003002"/>
              <a:gd name="connsiteX82" fmla="*/ 10567999 w 36004602"/>
              <a:gd name="connsiteY82" fmla="*/ 5213316 h 38003002"/>
              <a:gd name="connsiteX83" fmla="*/ 6494803 w 36004602"/>
              <a:gd name="connsiteY83" fmla="*/ 3972663 h 38003002"/>
              <a:gd name="connsiteX84" fmla="*/ 1437657 w 36004602"/>
              <a:gd name="connsiteY84" fmla="*/ 2525901 h 38003002"/>
              <a:gd name="connsiteX85" fmla="*/ 1455270 w 36004602"/>
              <a:gd name="connsiteY85" fmla="*/ 1710403 h 38003002"/>
              <a:gd name="connsiteX86" fmla="*/ 2643199 w 36004602"/>
              <a:gd name="connsiteY86" fmla="*/ 2265202 h 38003002"/>
              <a:gd name="connsiteX87" fmla="*/ 1957399 w 36004602"/>
              <a:gd name="connsiteY87" fmla="*/ 1557352 h 38003002"/>
              <a:gd name="connsiteX88" fmla="*/ 897219 w 36004602"/>
              <a:gd name="connsiteY88" fmla="*/ 1501747 h 38003002"/>
              <a:gd name="connsiteX0" fmla="*/ 173528 w 36004602"/>
              <a:gd name="connsiteY0" fmla="*/ 1339451 h 38003002"/>
              <a:gd name="connsiteX1" fmla="*/ 762434 w 36004602"/>
              <a:gd name="connsiteY1" fmla="*/ 893449 h 38003002"/>
              <a:gd name="connsiteX2" fmla="*/ 1423999 w 36004602"/>
              <a:gd name="connsiteY2" fmla="*/ 969802 h 38003002"/>
              <a:gd name="connsiteX3" fmla="*/ 810441 w 36004602"/>
              <a:gd name="connsiteY3" fmla="*/ 556052 h 38003002"/>
              <a:gd name="connsiteX4" fmla="*/ 128599 w 36004602"/>
              <a:gd name="connsiteY4" fmla="*/ 588802 h 38003002"/>
              <a:gd name="connsiteX5" fmla="*/ 101285 w 36004602"/>
              <a:gd name="connsiteY5" fmla="*/ 175052 h 38003002"/>
              <a:gd name="connsiteX6" fmla="*/ 1195399 w 36004602"/>
              <a:gd name="connsiteY6" fmla="*/ 55402 h 38003002"/>
              <a:gd name="connsiteX7" fmla="*/ 3024199 w 36004602"/>
              <a:gd name="connsiteY7" fmla="*/ 1046002 h 38003002"/>
              <a:gd name="connsiteX8" fmla="*/ 4090999 w 36004602"/>
              <a:gd name="connsiteY8" fmla="*/ 1808002 h 38003002"/>
              <a:gd name="connsiteX9" fmla="*/ 9788701 w 36004602"/>
              <a:gd name="connsiteY9" fmla="*/ 2517488 h 38003002"/>
              <a:gd name="connsiteX10" fmla="*/ 12694591 w 36004602"/>
              <a:gd name="connsiteY10" fmla="*/ 3103402 h 38003002"/>
              <a:gd name="connsiteX11" fmla="*/ 14428251 w 36004602"/>
              <a:gd name="connsiteY11" fmla="*/ 3431888 h 38003002"/>
              <a:gd name="connsiteX12" fmla="*/ 16359199 w 36004602"/>
              <a:gd name="connsiteY12" fmla="*/ 3865402 h 38003002"/>
              <a:gd name="connsiteX13" fmla="*/ 18763003 w 36004602"/>
              <a:gd name="connsiteY13" fmla="*/ 4129531 h 38003002"/>
              <a:gd name="connsiteX14" fmla="*/ 20144894 w 36004602"/>
              <a:gd name="connsiteY14" fmla="*/ 4789411 h 38003002"/>
              <a:gd name="connsiteX15" fmla="*/ 21235999 w 36004602"/>
              <a:gd name="connsiteY15" fmla="*/ 5084602 h 38003002"/>
              <a:gd name="connsiteX16" fmla="*/ 22683799 w 36004602"/>
              <a:gd name="connsiteY16" fmla="*/ 5922802 h 38003002"/>
              <a:gd name="connsiteX17" fmla="*/ 22683799 w 36004602"/>
              <a:gd name="connsiteY17" fmla="*/ 5922802 h 38003002"/>
              <a:gd name="connsiteX18" fmla="*/ 24045393 w 36004602"/>
              <a:gd name="connsiteY18" fmla="*/ 4624894 h 38003002"/>
              <a:gd name="connsiteX19" fmla="*/ 25579399 w 36004602"/>
              <a:gd name="connsiteY19" fmla="*/ 4246402 h 38003002"/>
              <a:gd name="connsiteX20" fmla="*/ 27636799 w 36004602"/>
              <a:gd name="connsiteY20" fmla="*/ 5084602 h 38003002"/>
              <a:gd name="connsiteX21" fmla="*/ 27625595 w 36004602"/>
              <a:gd name="connsiteY21" fmla="*/ 6869548 h 38003002"/>
              <a:gd name="connsiteX22" fmla="*/ 27085187 w 36004602"/>
              <a:gd name="connsiteY22" fmla="*/ 8019249 h 38003002"/>
              <a:gd name="connsiteX23" fmla="*/ 26036599 w 36004602"/>
              <a:gd name="connsiteY23" fmla="*/ 9580402 h 38003002"/>
              <a:gd name="connsiteX24" fmla="*/ 26604596 w 36004602"/>
              <a:gd name="connsiteY24" fmla="*/ 11311549 h 38003002"/>
              <a:gd name="connsiteX25" fmla="*/ 26942351 w 36004602"/>
              <a:gd name="connsiteY25" fmla="*/ 12630636 h 38003002"/>
              <a:gd name="connsiteX26" fmla="*/ 27712999 w 36004602"/>
              <a:gd name="connsiteY26" fmla="*/ 14533402 h 38003002"/>
              <a:gd name="connsiteX27" fmla="*/ 28093999 w 36004602"/>
              <a:gd name="connsiteY27" fmla="*/ 15447802 h 38003002"/>
              <a:gd name="connsiteX28" fmla="*/ 29465599 w 36004602"/>
              <a:gd name="connsiteY28" fmla="*/ 16971802 h 38003002"/>
              <a:gd name="connsiteX29" fmla="*/ 30989599 w 36004602"/>
              <a:gd name="connsiteY29" fmla="*/ 20248402 h 38003002"/>
              <a:gd name="connsiteX30" fmla="*/ 32361199 w 36004602"/>
              <a:gd name="connsiteY30" fmla="*/ 21924802 h 38003002"/>
              <a:gd name="connsiteX31" fmla="*/ 35561599 w 36004602"/>
              <a:gd name="connsiteY31" fmla="*/ 22382002 h 38003002"/>
              <a:gd name="connsiteX32" fmla="*/ 35332999 w 36004602"/>
              <a:gd name="connsiteY32" fmla="*/ 23144002 h 38003002"/>
              <a:gd name="connsiteX33" fmla="*/ 32361199 w 36004602"/>
              <a:gd name="connsiteY33" fmla="*/ 22839202 h 38003002"/>
              <a:gd name="connsiteX34" fmla="*/ 33580399 w 36004602"/>
              <a:gd name="connsiteY34" fmla="*/ 23829802 h 38003002"/>
              <a:gd name="connsiteX35" fmla="*/ 33351799 w 36004602"/>
              <a:gd name="connsiteY35" fmla="*/ 24134602 h 38003002"/>
              <a:gd name="connsiteX36" fmla="*/ 32056399 w 36004602"/>
              <a:gd name="connsiteY36" fmla="*/ 23525002 h 38003002"/>
              <a:gd name="connsiteX37" fmla="*/ 30989599 w 36004602"/>
              <a:gd name="connsiteY37" fmla="*/ 23220202 h 38003002"/>
              <a:gd name="connsiteX38" fmla="*/ 23521999 w 36004602"/>
              <a:gd name="connsiteY38" fmla="*/ 14381002 h 38003002"/>
              <a:gd name="connsiteX39" fmla="*/ 22243898 w 36004602"/>
              <a:gd name="connsiteY39" fmla="*/ 13802463 h 38003002"/>
              <a:gd name="connsiteX40" fmla="*/ 19788199 w 36004602"/>
              <a:gd name="connsiteY40" fmla="*/ 14609602 h 38003002"/>
              <a:gd name="connsiteX41" fmla="*/ 18797599 w 36004602"/>
              <a:gd name="connsiteY41" fmla="*/ 16133602 h 38003002"/>
              <a:gd name="connsiteX42" fmla="*/ 19483399 w 36004602"/>
              <a:gd name="connsiteY42" fmla="*/ 17962402 h 38003002"/>
              <a:gd name="connsiteX43" fmla="*/ 19559599 w 36004602"/>
              <a:gd name="connsiteY43" fmla="*/ 21696202 h 38003002"/>
              <a:gd name="connsiteX44" fmla="*/ 20092999 w 36004602"/>
              <a:gd name="connsiteY44" fmla="*/ 22991602 h 38003002"/>
              <a:gd name="connsiteX45" fmla="*/ 18568999 w 36004602"/>
              <a:gd name="connsiteY45" fmla="*/ 29163802 h 38003002"/>
              <a:gd name="connsiteX46" fmla="*/ 18568999 w 36004602"/>
              <a:gd name="connsiteY46" fmla="*/ 29925802 h 38003002"/>
              <a:gd name="connsiteX47" fmla="*/ 17425999 w 36004602"/>
              <a:gd name="connsiteY47" fmla="*/ 32135602 h 38003002"/>
              <a:gd name="connsiteX48" fmla="*/ 18035599 w 36004602"/>
              <a:gd name="connsiteY48" fmla="*/ 32821402 h 38003002"/>
              <a:gd name="connsiteX49" fmla="*/ 17121199 w 36004602"/>
              <a:gd name="connsiteY49" fmla="*/ 34802602 h 38003002"/>
              <a:gd name="connsiteX50" fmla="*/ 18721399 w 36004602"/>
              <a:gd name="connsiteY50" fmla="*/ 37241002 h 38003002"/>
              <a:gd name="connsiteX51" fmla="*/ 17883199 w 36004602"/>
              <a:gd name="connsiteY51" fmla="*/ 37622002 h 38003002"/>
              <a:gd name="connsiteX52" fmla="*/ 17197399 w 36004602"/>
              <a:gd name="connsiteY52" fmla="*/ 38003002 h 38003002"/>
              <a:gd name="connsiteX53" fmla="*/ 16435399 w 36004602"/>
              <a:gd name="connsiteY53" fmla="*/ 37774402 h 38003002"/>
              <a:gd name="connsiteX54" fmla="*/ 16130599 w 36004602"/>
              <a:gd name="connsiteY54" fmla="*/ 37774402 h 38003002"/>
              <a:gd name="connsiteX55" fmla="*/ 15292399 w 36004602"/>
              <a:gd name="connsiteY55" fmla="*/ 36555202 h 38003002"/>
              <a:gd name="connsiteX56" fmla="*/ 14301799 w 36004602"/>
              <a:gd name="connsiteY56" fmla="*/ 36479002 h 38003002"/>
              <a:gd name="connsiteX57" fmla="*/ 14073199 w 36004602"/>
              <a:gd name="connsiteY57" fmla="*/ 35945602 h 38003002"/>
              <a:gd name="connsiteX58" fmla="*/ 14606599 w 36004602"/>
              <a:gd name="connsiteY58" fmla="*/ 34269202 h 38003002"/>
              <a:gd name="connsiteX59" fmla="*/ 13996999 w 36004602"/>
              <a:gd name="connsiteY59" fmla="*/ 33735802 h 38003002"/>
              <a:gd name="connsiteX60" fmla="*/ 14911399 w 36004602"/>
              <a:gd name="connsiteY60" fmla="*/ 28706602 h 38003002"/>
              <a:gd name="connsiteX61" fmla="*/ 14758999 w 36004602"/>
              <a:gd name="connsiteY61" fmla="*/ 28097002 h 38003002"/>
              <a:gd name="connsiteX62" fmla="*/ 15063799 w 36004602"/>
              <a:gd name="connsiteY62" fmla="*/ 25506202 h 38003002"/>
              <a:gd name="connsiteX63" fmla="*/ 14454199 w 36004602"/>
              <a:gd name="connsiteY63" fmla="*/ 27487402 h 38003002"/>
              <a:gd name="connsiteX64" fmla="*/ 13844599 w 36004602"/>
              <a:gd name="connsiteY64" fmla="*/ 28630402 h 38003002"/>
              <a:gd name="connsiteX65" fmla="*/ 14073199 w 36004602"/>
              <a:gd name="connsiteY65" fmla="*/ 30078202 h 38003002"/>
              <a:gd name="connsiteX66" fmla="*/ 14073199 w 36004602"/>
              <a:gd name="connsiteY66" fmla="*/ 30611602 h 38003002"/>
              <a:gd name="connsiteX67" fmla="*/ 13006399 w 36004602"/>
              <a:gd name="connsiteY67" fmla="*/ 30992602 h 38003002"/>
              <a:gd name="connsiteX68" fmla="*/ 12244399 w 36004602"/>
              <a:gd name="connsiteY68" fmla="*/ 30840202 h 38003002"/>
              <a:gd name="connsiteX69" fmla="*/ 10720399 w 36004602"/>
              <a:gd name="connsiteY69" fmla="*/ 29392402 h 38003002"/>
              <a:gd name="connsiteX70" fmla="*/ 11101399 w 36004602"/>
              <a:gd name="connsiteY70" fmla="*/ 29011402 h 38003002"/>
              <a:gd name="connsiteX71" fmla="*/ 10567999 w 36004602"/>
              <a:gd name="connsiteY71" fmla="*/ 28478002 h 38003002"/>
              <a:gd name="connsiteX72" fmla="*/ 11482399 w 36004602"/>
              <a:gd name="connsiteY72" fmla="*/ 25430002 h 38003002"/>
              <a:gd name="connsiteX73" fmla="*/ 12091999 w 36004602"/>
              <a:gd name="connsiteY73" fmla="*/ 24972802 h 38003002"/>
              <a:gd name="connsiteX74" fmla="*/ 12091999 w 36004602"/>
              <a:gd name="connsiteY74" fmla="*/ 23982202 h 38003002"/>
              <a:gd name="connsiteX75" fmla="*/ 13387399 w 36004602"/>
              <a:gd name="connsiteY75" fmla="*/ 19105402 h 38003002"/>
              <a:gd name="connsiteX76" fmla="*/ 9840595 w 36004602"/>
              <a:gd name="connsiteY76" fmla="*/ 14850044 h 38003002"/>
              <a:gd name="connsiteX77" fmla="*/ 9882199 w 36004602"/>
              <a:gd name="connsiteY77" fmla="*/ 12857002 h 38003002"/>
              <a:gd name="connsiteX78" fmla="*/ 10373995 w 36004602"/>
              <a:gd name="connsiteY78" fmla="*/ 11866402 h 38003002"/>
              <a:gd name="connsiteX79" fmla="*/ 10567999 w 36004602"/>
              <a:gd name="connsiteY79" fmla="*/ 10266202 h 38003002"/>
              <a:gd name="connsiteX80" fmla="*/ 14454199 w 36004602"/>
              <a:gd name="connsiteY80" fmla="*/ 7446802 h 38003002"/>
              <a:gd name="connsiteX81" fmla="*/ 13176097 w 36004602"/>
              <a:gd name="connsiteY81" fmla="*/ 6399220 h 38003002"/>
              <a:gd name="connsiteX82" fmla="*/ 10567999 w 36004602"/>
              <a:gd name="connsiteY82" fmla="*/ 5213316 h 38003002"/>
              <a:gd name="connsiteX83" fmla="*/ 6494803 w 36004602"/>
              <a:gd name="connsiteY83" fmla="*/ 3972663 h 38003002"/>
              <a:gd name="connsiteX84" fmla="*/ 1437657 w 36004602"/>
              <a:gd name="connsiteY84" fmla="*/ 2525901 h 38003002"/>
              <a:gd name="connsiteX85" fmla="*/ 1455270 w 36004602"/>
              <a:gd name="connsiteY85" fmla="*/ 1710403 h 38003002"/>
              <a:gd name="connsiteX86" fmla="*/ 2643199 w 36004602"/>
              <a:gd name="connsiteY86" fmla="*/ 2265202 h 38003002"/>
              <a:gd name="connsiteX87" fmla="*/ 1957399 w 36004602"/>
              <a:gd name="connsiteY87" fmla="*/ 1557352 h 38003002"/>
              <a:gd name="connsiteX88" fmla="*/ 897219 w 36004602"/>
              <a:gd name="connsiteY88" fmla="*/ 1501747 h 38003002"/>
              <a:gd name="connsiteX0" fmla="*/ 173528 w 36004602"/>
              <a:gd name="connsiteY0" fmla="*/ 1339451 h 38003002"/>
              <a:gd name="connsiteX1" fmla="*/ 762434 w 36004602"/>
              <a:gd name="connsiteY1" fmla="*/ 893449 h 38003002"/>
              <a:gd name="connsiteX2" fmla="*/ 1423999 w 36004602"/>
              <a:gd name="connsiteY2" fmla="*/ 969802 h 38003002"/>
              <a:gd name="connsiteX3" fmla="*/ 810441 w 36004602"/>
              <a:gd name="connsiteY3" fmla="*/ 556052 h 38003002"/>
              <a:gd name="connsiteX4" fmla="*/ 128599 w 36004602"/>
              <a:gd name="connsiteY4" fmla="*/ 588802 h 38003002"/>
              <a:gd name="connsiteX5" fmla="*/ 101285 w 36004602"/>
              <a:gd name="connsiteY5" fmla="*/ 175052 h 38003002"/>
              <a:gd name="connsiteX6" fmla="*/ 1195399 w 36004602"/>
              <a:gd name="connsiteY6" fmla="*/ 55402 h 38003002"/>
              <a:gd name="connsiteX7" fmla="*/ 3024199 w 36004602"/>
              <a:gd name="connsiteY7" fmla="*/ 1046002 h 38003002"/>
              <a:gd name="connsiteX8" fmla="*/ 4090999 w 36004602"/>
              <a:gd name="connsiteY8" fmla="*/ 1808002 h 38003002"/>
              <a:gd name="connsiteX9" fmla="*/ 9788701 w 36004602"/>
              <a:gd name="connsiteY9" fmla="*/ 2517488 h 38003002"/>
              <a:gd name="connsiteX10" fmla="*/ 12694591 w 36004602"/>
              <a:gd name="connsiteY10" fmla="*/ 3103402 h 38003002"/>
              <a:gd name="connsiteX11" fmla="*/ 14428251 w 36004602"/>
              <a:gd name="connsiteY11" fmla="*/ 3431888 h 38003002"/>
              <a:gd name="connsiteX12" fmla="*/ 16359199 w 36004602"/>
              <a:gd name="connsiteY12" fmla="*/ 3865402 h 38003002"/>
              <a:gd name="connsiteX13" fmla="*/ 18763003 w 36004602"/>
              <a:gd name="connsiteY13" fmla="*/ 4129531 h 38003002"/>
              <a:gd name="connsiteX14" fmla="*/ 20144894 w 36004602"/>
              <a:gd name="connsiteY14" fmla="*/ 4789411 h 38003002"/>
              <a:gd name="connsiteX15" fmla="*/ 21235999 w 36004602"/>
              <a:gd name="connsiteY15" fmla="*/ 5084602 h 38003002"/>
              <a:gd name="connsiteX16" fmla="*/ 22683799 w 36004602"/>
              <a:gd name="connsiteY16" fmla="*/ 5922802 h 38003002"/>
              <a:gd name="connsiteX17" fmla="*/ 22683799 w 36004602"/>
              <a:gd name="connsiteY17" fmla="*/ 5922802 h 38003002"/>
              <a:gd name="connsiteX18" fmla="*/ 24045393 w 36004602"/>
              <a:gd name="connsiteY18" fmla="*/ 4624894 h 38003002"/>
              <a:gd name="connsiteX19" fmla="*/ 25579399 w 36004602"/>
              <a:gd name="connsiteY19" fmla="*/ 4246402 h 38003002"/>
              <a:gd name="connsiteX20" fmla="*/ 27636799 w 36004602"/>
              <a:gd name="connsiteY20" fmla="*/ 5084602 h 38003002"/>
              <a:gd name="connsiteX21" fmla="*/ 27625595 w 36004602"/>
              <a:gd name="connsiteY21" fmla="*/ 6869548 h 38003002"/>
              <a:gd name="connsiteX22" fmla="*/ 27085187 w 36004602"/>
              <a:gd name="connsiteY22" fmla="*/ 8019249 h 38003002"/>
              <a:gd name="connsiteX23" fmla="*/ 26036599 w 36004602"/>
              <a:gd name="connsiteY23" fmla="*/ 9580402 h 38003002"/>
              <a:gd name="connsiteX24" fmla="*/ 26604596 w 36004602"/>
              <a:gd name="connsiteY24" fmla="*/ 11311549 h 38003002"/>
              <a:gd name="connsiteX25" fmla="*/ 26942351 w 36004602"/>
              <a:gd name="connsiteY25" fmla="*/ 12630636 h 38003002"/>
              <a:gd name="connsiteX26" fmla="*/ 27712999 w 36004602"/>
              <a:gd name="connsiteY26" fmla="*/ 14533402 h 38003002"/>
              <a:gd name="connsiteX27" fmla="*/ 28093999 w 36004602"/>
              <a:gd name="connsiteY27" fmla="*/ 15447802 h 38003002"/>
              <a:gd name="connsiteX28" fmla="*/ 29465599 w 36004602"/>
              <a:gd name="connsiteY28" fmla="*/ 16971802 h 38003002"/>
              <a:gd name="connsiteX29" fmla="*/ 30989599 w 36004602"/>
              <a:gd name="connsiteY29" fmla="*/ 20248402 h 38003002"/>
              <a:gd name="connsiteX30" fmla="*/ 32361199 w 36004602"/>
              <a:gd name="connsiteY30" fmla="*/ 21924802 h 38003002"/>
              <a:gd name="connsiteX31" fmla="*/ 35561599 w 36004602"/>
              <a:gd name="connsiteY31" fmla="*/ 22382002 h 38003002"/>
              <a:gd name="connsiteX32" fmla="*/ 35332999 w 36004602"/>
              <a:gd name="connsiteY32" fmla="*/ 23144002 h 38003002"/>
              <a:gd name="connsiteX33" fmla="*/ 32361199 w 36004602"/>
              <a:gd name="connsiteY33" fmla="*/ 22839202 h 38003002"/>
              <a:gd name="connsiteX34" fmla="*/ 33580399 w 36004602"/>
              <a:gd name="connsiteY34" fmla="*/ 23829802 h 38003002"/>
              <a:gd name="connsiteX35" fmla="*/ 33351799 w 36004602"/>
              <a:gd name="connsiteY35" fmla="*/ 24134602 h 38003002"/>
              <a:gd name="connsiteX36" fmla="*/ 32056399 w 36004602"/>
              <a:gd name="connsiteY36" fmla="*/ 23525002 h 38003002"/>
              <a:gd name="connsiteX37" fmla="*/ 30989599 w 36004602"/>
              <a:gd name="connsiteY37" fmla="*/ 23220202 h 38003002"/>
              <a:gd name="connsiteX38" fmla="*/ 23521999 w 36004602"/>
              <a:gd name="connsiteY38" fmla="*/ 14381002 h 38003002"/>
              <a:gd name="connsiteX39" fmla="*/ 22243898 w 36004602"/>
              <a:gd name="connsiteY39" fmla="*/ 13802463 h 38003002"/>
              <a:gd name="connsiteX40" fmla="*/ 19788199 w 36004602"/>
              <a:gd name="connsiteY40" fmla="*/ 14609602 h 38003002"/>
              <a:gd name="connsiteX41" fmla="*/ 18797599 w 36004602"/>
              <a:gd name="connsiteY41" fmla="*/ 16133602 h 38003002"/>
              <a:gd name="connsiteX42" fmla="*/ 19483399 w 36004602"/>
              <a:gd name="connsiteY42" fmla="*/ 17962402 h 38003002"/>
              <a:gd name="connsiteX43" fmla="*/ 19559599 w 36004602"/>
              <a:gd name="connsiteY43" fmla="*/ 21696202 h 38003002"/>
              <a:gd name="connsiteX44" fmla="*/ 20092999 w 36004602"/>
              <a:gd name="connsiteY44" fmla="*/ 22991602 h 38003002"/>
              <a:gd name="connsiteX45" fmla="*/ 18568999 w 36004602"/>
              <a:gd name="connsiteY45" fmla="*/ 29163802 h 38003002"/>
              <a:gd name="connsiteX46" fmla="*/ 18568999 w 36004602"/>
              <a:gd name="connsiteY46" fmla="*/ 29925802 h 38003002"/>
              <a:gd name="connsiteX47" fmla="*/ 17425999 w 36004602"/>
              <a:gd name="connsiteY47" fmla="*/ 32135602 h 38003002"/>
              <a:gd name="connsiteX48" fmla="*/ 18035599 w 36004602"/>
              <a:gd name="connsiteY48" fmla="*/ 32821402 h 38003002"/>
              <a:gd name="connsiteX49" fmla="*/ 17121199 w 36004602"/>
              <a:gd name="connsiteY49" fmla="*/ 34802602 h 38003002"/>
              <a:gd name="connsiteX50" fmla="*/ 18721399 w 36004602"/>
              <a:gd name="connsiteY50" fmla="*/ 37241002 h 38003002"/>
              <a:gd name="connsiteX51" fmla="*/ 17883199 w 36004602"/>
              <a:gd name="connsiteY51" fmla="*/ 37622002 h 38003002"/>
              <a:gd name="connsiteX52" fmla="*/ 17197399 w 36004602"/>
              <a:gd name="connsiteY52" fmla="*/ 38003002 h 38003002"/>
              <a:gd name="connsiteX53" fmla="*/ 16435399 w 36004602"/>
              <a:gd name="connsiteY53" fmla="*/ 37774402 h 38003002"/>
              <a:gd name="connsiteX54" fmla="*/ 16130599 w 36004602"/>
              <a:gd name="connsiteY54" fmla="*/ 37774402 h 38003002"/>
              <a:gd name="connsiteX55" fmla="*/ 15292399 w 36004602"/>
              <a:gd name="connsiteY55" fmla="*/ 36555202 h 38003002"/>
              <a:gd name="connsiteX56" fmla="*/ 14301799 w 36004602"/>
              <a:gd name="connsiteY56" fmla="*/ 36479002 h 38003002"/>
              <a:gd name="connsiteX57" fmla="*/ 14073199 w 36004602"/>
              <a:gd name="connsiteY57" fmla="*/ 35945602 h 38003002"/>
              <a:gd name="connsiteX58" fmla="*/ 14606599 w 36004602"/>
              <a:gd name="connsiteY58" fmla="*/ 34269202 h 38003002"/>
              <a:gd name="connsiteX59" fmla="*/ 13996999 w 36004602"/>
              <a:gd name="connsiteY59" fmla="*/ 33735802 h 38003002"/>
              <a:gd name="connsiteX60" fmla="*/ 14911399 w 36004602"/>
              <a:gd name="connsiteY60" fmla="*/ 28706602 h 38003002"/>
              <a:gd name="connsiteX61" fmla="*/ 14758999 w 36004602"/>
              <a:gd name="connsiteY61" fmla="*/ 28097002 h 38003002"/>
              <a:gd name="connsiteX62" fmla="*/ 15063799 w 36004602"/>
              <a:gd name="connsiteY62" fmla="*/ 25506202 h 38003002"/>
              <a:gd name="connsiteX63" fmla="*/ 14454199 w 36004602"/>
              <a:gd name="connsiteY63" fmla="*/ 27487402 h 38003002"/>
              <a:gd name="connsiteX64" fmla="*/ 13844599 w 36004602"/>
              <a:gd name="connsiteY64" fmla="*/ 28630402 h 38003002"/>
              <a:gd name="connsiteX65" fmla="*/ 14073199 w 36004602"/>
              <a:gd name="connsiteY65" fmla="*/ 30078202 h 38003002"/>
              <a:gd name="connsiteX66" fmla="*/ 14073199 w 36004602"/>
              <a:gd name="connsiteY66" fmla="*/ 30611602 h 38003002"/>
              <a:gd name="connsiteX67" fmla="*/ 13006399 w 36004602"/>
              <a:gd name="connsiteY67" fmla="*/ 30992602 h 38003002"/>
              <a:gd name="connsiteX68" fmla="*/ 12244399 w 36004602"/>
              <a:gd name="connsiteY68" fmla="*/ 30840202 h 38003002"/>
              <a:gd name="connsiteX69" fmla="*/ 10720399 w 36004602"/>
              <a:gd name="connsiteY69" fmla="*/ 29392402 h 38003002"/>
              <a:gd name="connsiteX70" fmla="*/ 11101399 w 36004602"/>
              <a:gd name="connsiteY70" fmla="*/ 29011402 h 38003002"/>
              <a:gd name="connsiteX71" fmla="*/ 10567999 w 36004602"/>
              <a:gd name="connsiteY71" fmla="*/ 28478002 h 38003002"/>
              <a:gd name="connsiteX72" fmla="*/ 11482399 w 36004602"/>
              <a:gd name="connsiteY72" fmla="*/ 25430002 h 38003002"/>
              <a:gd name="connsiteX73" fmla="*/ 12091999 w 36004602"/>
              <a:gd name="connsiteY73" fmla="*/ 24972802 h 38003002"/>
              <a:gd name="connsiteX74" fmla="*/ 12091999 w 36004602"/>
              <a:gd name="connsiteY74" fmla="*/ 23982202 h 38003002"/>
              <a:gd name="connsiteX75" fmla="*/ 13387399 w 36004602"/>
              <a:gd name="connsiteY75" fmla="*/ 19105402 h 38003002"/>
              <a:gd name="connsiteX76" fmla="*/ 9840595 w 36004602"/>
              <a:gd name="connsiteY76" fmla="*/ 14850044 h 38003002"/>
              <a:gd name="connsiteX77" fmla="*/ 9882199 w 36004602"/>
              <a:gd name="connsiteY77" fmla="*/ 12857002 h 38003002"/>
              <a:gd name="connsiteX78" fmla="*/ 10373995 w 36004602"/>
              <a:gd name="connsiteY78" fmla="*/ 11866402 h 38003002"/>
              <a:gd name="connsiteX79" fmla="*/ 10567999 w 36004602"/>
              <a:gd name="connsiteY79" fmla="*/ 10266202 h 38003002"/>
              <a:gd name="connsiteX80" fmla="*/ 14454199 w 36004602"/>
              <a:gd name="connsiteY80" fmla="*/ 7446802 h 38003002"/>
              <a:gd name="connsiteX81" fmla="*/ 13176097 w 36004602"/>
              <a:gd name="connsiteY81" fmla="*/ 6399220 h 38003002"/>
              <a:gd name="connsiteX82" fmla="*/ 10567999 w 36004602"/>
              <a:gd name="connsiteY82" fmla="*/ 5213316 h 38003002"/>
              <a:gd name="connsiteX83" fmla="*/ 6494803 w 36004602"/>
              <a:gd name="connsiteY83" fmla="*/ 3972663 h 38003002"/>
              <a:gd name="connsiteX84" fmla="*/ 1437657 w 36004602"/>
              <a:gd name="connsiteY84" fmla="*/ 2525901 h 38003002"/>
              <a:gd name="connsiteX85" fmla="*/ 1455270 w 36004602"/>
              <a:gd name="connsiteY85" fmla="*/ 1710403 h 38003002"/>
              <a:gd name="connsiteX86" fmla="*/ 2643199 w 36004602"/>
              <a:gd name="connsiteY86" fmla="*/ 2265202 h 38003002"/>
              <a:gd name="connsiteX87" fmla="*/ 1957399 w 36004602"/>
              <a:gd name="connsiteY87" fmla="*/ 1557352 h 38003002"/>
              <a:gd name="connsiteX88" fmla="*/ 897219 w 36004602"/>
              <a:gd name="connsiteY88" fmla="*/ 1501747 h 38003002"/>
              <a:gd name="connsiteX0" fmla="*/ 173528 w 36004602"/>
              <a:gd name="connsiteY0" fmla="*/ 1339451 h 38003002"/>
              <a:gd name="connsiteX1" fmla="*/ 762434 w 36004602"/>
              <a:gd name="connsiteY1" fmla="*/ 893449 h 38003002"/>
              <a:gd name="connsiteX2" fmla="*/ 1423999 w 36004602"/>
              <a:gd name="connsiteY2" fmla="*/ 969802 h 38003002"/>
              <a:gd name="connsiteX3" fmla="*/ 810441 w 36004602"/>
              <a:gd name="connsiteY3" fmla="*/ 556052 h 38003002"/>
              <a:gd name="connsiteX4" fmla="*/ 128599 w 36004602"/>
              <a:gd name="connsiteY4" fmla="*/ 588802 h 38003002"/>
              <a:gd name="connsiteX5" fmla="*/ 101285 w 36004602"/>
              <a:gd name="connsiteY5" fmla="*/ 175052 h 38003002"/>
              <a:gd name="connsiteX6" fmla="*/ 1195399 w 36004602"/>
              <a:gd name="connsiteY6" fmla="*/ 55402 h 38003002"/>
              <a:gd name="connsiteX7" fmla="*/ 3024199 w 36004602"/>
              <a:gd name="connsiteY7" fmla="*/ 1046002 h 38003002"/>
              <a:gd name="connsiteX8" fmla="*/ 4090999 w 36004602"/>
              <a:gd name="connsiteY8" fmla="*/ 1808002 h 38003002"/>
              <a:gd name="connsiteX9" fmla="*/ 9788701 w 36004602"/>
              <a:gd name="connsiteY9" fmla="*/ 2517488 h 38003002"/>
              <a:gd name="connsiteX10" fmla="*/ 12694591 w 36004602"/>
              <a:gd name="connsiteY10" fmla="*/ 3103402 h 38003002"/>
              <a:gd name="connsiteX11" fmla="*/ 14428251 w 36004602"/>
              <a:gd name="connsiteY11" fmla="*/ 3431888 h 38003002"/>
              <a:gd name="connsiteX12" fmla="*/ 16359199 w 36004602"/>
              <a:gd name="connsiteY12" fmla="*/ 3865402 h 38003002"/>
              <a:gd name="connsiteX13" fmla="*/ 18763003 w 36004602"/>
              <a:gd name="connsiteY13" fmla="*/ 4129531 h 38003002"/>
              <a:gd name="connsiteX14" fmla="*/ 20144894 w 36004602"/>
              <a:gd name="connsiteY14" fmla="*/ 4789411 h 38003002"/>
              <a:gd name="connsiteX15" fmla="*/ 21235999 w 36004602"/>
              <a:gd name="connsiteY15" fmla="*/ 5084602 h 38003002"/>
              <a:gd name="connsiteX16" fmla="*/ 22683799 w 36004602"/>
              <a:gd name="connsiteY16" fmla="*/ 5922802 h 38003002"/>
              <a:gd name="connsiteX17" fmla="*/ 22683799 w 36004602"/>
              <a:gd name="connsiteY17" fmla="*/ 5922802 h 38003002"/>
              <a:gd name="connsiteX18" fmla="*/ 24045393 w 36004602"/>
              <a:gd name="connsiteY18" fmla="*/ 4624894 h 38003002"/>
              <a:gd name="connsiteX19" fmla="*/ 25579399 w 36004602"/>
              <a:gd name="connsiteY19" fmla="*/ 4246402 h 38003002"/>
              <a:gd name="connsiteX20" fmla="*/ 27636799 w 36004602"/>
              <a:gd name="connsiteY20" fmla="*/ 5084602 h 38003002"/>
              <a:gd name="connsiteX21" fmla="*/ 27625595 w 36004602"/>
              <a:gd name="connsiteY21" fmla="*/ 6869548 h 38003002"/>
              <a:gd name="connsiteX22" fmla="*/ 27085187 w 36004602"/>
              <a:gd name="connsiteY22" fmla="*/ 8019249 h 38003002"/>
              <a:gd name="connsiteX23" fmla="*/ 26036599 w 36004602"/>
              <a:gd name="connsiteY23" fmla="*/ 9580402 h 38003002"/>
              <a:gd name="connsiteX24" fmla="*/ 26604596 w 36004602"/>
              <a:gd name="connsiteY24" fmla="*/ 11311549 h 38003002"/>
              <a:gd name="connsiteX25" fmla="*/ 26942351 w 36004602"/>
              <a:gd name="connsiteY25" fmla="*/ 12630636 h 38003002"/>
              <a:gd name="connsiteX26" fmla="*/ 27712999 w 36004602"/>
              <a:gd name="connsiteY26" fmla="*/ 14533402 h 38003002"/>
              <a:gd name="connsiteX27" fmla="*/ 28093999 w 36004602"/>
              <a:gd name="connsiteY27" fmla="*/ 15447802 h 38003002"/>
              <a:gd name="connsiteX28" fmla="*/ 29465599 w 36004602"/>
              <a:gd name="connsiteY28" fmla="*/ 16971802 h 38003002"/>
              <a:gd name="connsiteX29" fmla="*/ 30989599 w 36004602"/>
              <a:gd name="connsiteY29" fmla="*/ 20248402 h 38003002"/>
              <a:gd name="connsiteX30" fmla="*/ 32361199 w 36004602"/>
              <a:gd name="connsiteY30" fmla="*/ 21924802 h 38003002"/>
              <a:gd name="connsiteX31" fmla="*/ 35561599 w 36004602"/>
              <a:gd name="connsiteY31" fmla="*/ 22382002 h 38003002"/>
              <a:gd name="connsiteX32" fmla="*/ 35332999 w 36004602"/>
              <a:gd name="connsiteY32" fmla="*/ 23144002 h 38003002"/>
              <a:gd name="connsiteX33" fmla="*/ 32361199 w 36004602"/>
              <a:gd name="connsiteY33" fmla="*/ 22839202 h 38003002"/>
              <a:gd name="connsiteX34" fmla="*/ 33580399 w 36004602"/>
              <a:gd name="connsiteY34" fmla="*/ 23829802 h 38003002"/>
              <a:gd name="connsiteX35" fmla="*/ 33351799 w 36004602"/>
              <a:gd name="connsiteY35" fmla="*/ 24134602 h 38003002"/>
              <a:gd name="connsiteX36" fmla="*/ 32056399 w 36004602"/>
              <a:gd name="connsiteY36" fmla="*/ 23525002 h 38003002"/>
              <a:gd name="connsiteX37" fmla="*/ 30989599 w 36004602"/>
              <a:gd name="connsiteY37" fmla="*/ 23220202 h 38003002"/>
              <a:gd name="connsiteX38" fmla="*/ 23521999 w 36004602"/>
              <a:gd name="connsiteY38" fmla="*/ 14381002 h 38003002"/>
              <a:gd name="connsiteX39" fmla="*/ 22243898 w 36004602"/>
              <a:gd name="connsiteY39" fmla="*/ 13802463 h 38003002"/>
              <a:gd name="connsiteX40" fmla="*/ 19788199 w 36004602"/>
              <a:gd name="connsiteY40" fmla="*/ 14609602 h 38003002"/>
              <a:gd name="connsiteX41" fmla="*/ 18797599 w 36004602"/>
              <a:gd name="connsiteY41" fmla="*/ 16133602 h 38003002"/>
              <a:gd name="connsiteX42" fmla="*/ 19483399 w 36004602"/>
              <a:gd name="connsiteY42" fmla="*/ 17962402 h 38003002"/>
              <a:gd name="connsiteX43" fmla="*/ 19627150 w 36004602"/>
              <a:gd name="connsiteY43" fmla="*/ 21531959 h 38003002"/>
              <a:gd name="connsiteX44" fmla="*/ 20092999 w 36004602"/>
              <a:gd name="connsiteY44" fmla="*/ 22991602 h 38003002"/>
              <a:gd name="connsiteX45" fmla="*/ 18568999 w 36004602"/>
              <a:gd name="connsiteY45" fmla="*/ 29163802 h 38003002"/>
              <a:gd name="connsiteX46" fmla="*/ 18568999 w 36004602"/>
              <a:gd name="connsiteY46" fmla="*/ 29925802 h 38003002"/>
              <a:gd name="connsiteX47" fmla="*/ 17425999 w 36004602"/>
              <a:gd name="connsiteY47" fmla="*/ 32135602 h 38003002"/>
              <a:gd name="connsiteX48" fmla="*/ 18035599 w 36004602"/>
              <a:gd name="connsiteY48" fmla="*/ 32821402 h 38003002"/>
              <a:gd name="connsiteX49" fmla="*/ 17121199 w 36004602"/>
              <a:gd name="connsiteY49" fmla="*/ 34802602 h 38003002"/>
              <a:gd name="connsiteX50" fmla="*/ 18721399 w 36004602"/>
              <a:gd name="connsiteY50" fmla="*/ 37241002 h 38003002"/>
              <a:gd name="connsiteX51" fmla="*/ 17883199 w 36004602"/>
              <a:gd name="connsiteY51" fmla="*/ 37622002 h 38003002"/>
              <a:gd name="connsiteX52" fmla="*/ 17197399 w 36004602"/>
              <a:gd name="connsiteY52" fmla="*/ 38003002 h 38003002"/>
              <a:gd name="connsiteX53" fmla="*/ 16435399 w 36004602"/>
              <a:gd name="connsiteY53" fmla="*/ 37774402 h 38003002"/>
              <a:gd name="connsiteX54" fmla="*/ 16130599 w 36004602"/>
              <a:gd name="connsiteY54" fmla="*/ 37774402 h 38003002"/>
              <a:gd name="connsiteX55" fmla="*/ 15292399 w 36004602"/>
              <a:gd name="connsiteY55" fmla="*/ 36555202 h 38003002"/>
              <a:gd name="connsiteX56" fmla="*/ 14301799 w 36004602"/>
              <a:gd name="connsiteY56" fmla="*/ 36479002 h 38003002"/>
              <a:gd name="connsiteX57" fmla="*/ 14073199 w 36004602"/>
              <a:gd name="connsiteY57" fmla="*/ 35945602 h 38003002"/>
              <a:gd name="connsiteX58" fmla="*/ 14606599 w 36004602"/>
              <a:gd name="connsiteY58" fmla="*/ 34269202 h 38003002"/>
              <a:gd name="connsiteX59" fmla="*/ 13996999 w 36004602"/>
              <a:gd name="connsiteY59" fmla="*/ 33735802 h 38003002"/>
              <a:gd name="connsiteX60" fmla="*/ 14911399 w 36004602"/>
              <a:gd name="connsiteY60" fmla="*/ 28706602 h 38003002"/>
              <a:gd name="connsiteX61" fmla="*/ 14758999 w 36004602"/>
              <a:gd name="connsiteY61" fmla="*/ 28097002 h 38003002"/>
              <a:gd name="connsiteX62" fmla="*/ 15063799 w 36004602"/>
              <a:gd name="connsiteY62" fmla="*/ 25506202 h 38003002"/>
              <a:gd name="connsiteX63" fmla="*/ 14454199 w 36004602"/>
              <a:gd name="connsiteY63" fmla="*/ 27487402 h 38003002"/>
              <a:gd name="connsiteX64" fmla="*/ 13844599 w 36004602"/>
              <a:gd name="connsiteY64" fmla="*/ 28630402 h 38003002"/>
              <a:gd name="connsiteX65" fmla="*/ 14073199 w 36004602"/>
              <a:gd name="connsiteY65" fmla="*/ 30078202 h 38003002"/>
              <a:gd name="connsiteX66" fmla="*/ 14073199 w 36004602"/>
              <a:gd name="connsiteY66" fmla="*/ 30611602 h 38003002"/>
              <a:gd name="connsiteX67" fmla="*/ 13006399 w 36004602"/>
              <a:gd name="connsiteY67" fmla="*/ 30992602 h 38003002"/>
              <a:gd name="connsiteX68" fmla="*/ 12244399 w 36004602"/>
              <a:gd name="connsiteY68" fmla="*/ 30840202 h 38003002"/>
              <a:gd name="connsiteX69" fmla="*/ 10720399 w 36004602"/>
              <a:gd name="connsiteY69" fmla="*/ 29392402 h 38003002"/>
              <a:gd name="connsiteX70" fmla="*/ 11101399 w 36004602"/>
              <a:gd name="connsiteY70" fmla="*/ 29011402 h 38003002"/>
              <a:gd name="connsiteX71" fmla="*/ 10567999 w 36004602"/>
              <a:gd name="connsiteY71" fmla="*/ 28478002 h 38003002"/>
              <a:gd name="connsiteX72" fmla="*/ 11482399 w 36004602"/>
              <a:gd name="connsiteY72" fmla="*/ 25430002 h 38003002"/>
              <a:gd name="connsiteX73" fmla="*/ 12091999 w 36004602"/>
              <a:gd name="connsiteY73" fmla="*/ 24972802 h 38003002"/>
              <a:gd name="connsiteX74" fmla="*/ 12091999 w 36004602"/>
              <a:gd name="connsiteY74" fmla="*/ 23982202 h 38003002"/>
              <a:gd name="connsiteX75" fmla="*/ 13387399 w 36004602"/>
              <a:gd name="connsiteY75" fmla="*/ 19105402 h 38003002"/>
              <a:gd name="connsiteX76" fmla="*/ 9840595 w 36004602"/>
              <a:gd name="connsiteY76" fmla="*/ 14850044 h 38003002"/>
              <a:gd name="connsiteX77" fmla="*/ 9882199 w 36004602"/>
              <a:gd name="connsiteY77" fmla="*/ 12857002 h 38003002"/>
              <a:gd name="connsiteX78" fmla="*/ 10373995 w 36004602"/>
              <a:gd name="connsiteY78" fmla="*/ 11866402 h 38003002"/>
              <a:gd name="connsiteX79" fmla="*/ 10567999 w 36004602"/>
              <a:gd name="connsiteY79" fmla="*/ 10266202 h 38003002"/>
              <a:gd name="connsiteX80" fmla="*/ 14454199 w 36004602"/>
              <a:gd name="connsiteY80" fmla="*/ 7446802 h 38003002"/>
              <a:gd name="connsiteX81" fmla="*/ 13176097 w 36004602"/>
              <a:gd name="connsiteY81" fmla="*/ 6399220 h 38003002"/>
              <a:gd name="connsiteX82" fmla="*/ 10567999 w 36004602"/>
              <a:gd name="connsiteY82" fmla="*/ 5213316 h 38003002"/>
              <a:gd name="connsiteX83" fmla="*/ 6494803 w 36004602"/>
              <a:gd name="connsiteY83" fmla="*/ 3972663 h 38003002"/>
              <a:gd name="connsiteX84" fmla="*/ 1437657 w 36004602"/>
              <a:gd name="connsiteY84" fmla="*/ 2525901 h 38003002"/>
              <a:gd name="connsiteX85" fmla="*/ 1455270 w 36004602"/>
              <a:gd name="connsiteY85" fmla="*/ 1710403 h 38003002"/>
              <a:gd name="connsiteX86" fmla="*/ 2643199 w 36004602"/>
              <a:gd name="connsiteY86" fmla="*/ 2265202 h 38003002"/>
              <a:gd name="connsiteX87" fmla="*/ 1957399 w 36004602"/>
              <a:gd name="connsiteY87" fmla="*/ 1557352 h 38003002"/>
              <a:gd name="connsiteX88" fmla="*/ 897219 w 36004602"/>
              <a:gd name="connsiteY88" fmla="*/ 1501747 h 38003002"/>
              <a:gd name="connsiteX0" fmla="*/ 173528 w 36004602"/>
              <a:gd name="connsiteY0" fmla="*/ 1339451 h 38003002"/>
              <a:gd name="connsiteX1" fmla="*/ 762434 w 36004602"/>
              <a:gd name="connsiteY1" fmla="*/ 893449 h 38003002"/>
              <a:gd name="connsiteX2" fmla="*/ 1423999 w 36004602"/>
              <a:gd name="connsiteY2" fmla="*/ 969802 h 38003002"/>
              <a:gd name="connsiteX3" fmla="*/ 810441 w 36004602"/>
              <a:gd name="connsiteY3" fmla="*/ 556052 h 38003002"/>
              <a:gd name="connsiteX4" fmla="*/ 128599 w 36004602"/>
              <a:gd name="connsiteY4" fmla="*/ 588802 h 38003002"/>
              <a:gd name="connsiteX5" fmla="*/ 101285 w 36004602"/>
              <a:gd name="connsiteY5" fmla="*/ 175052 h 38003002"/>
              <a:gd name="connsiteX6" fmla="*/ 1195399 w 36004602"/>
              <a:gd name="connsiteY6" fmla="*/ 55402 h 38003002"/>
              <a:gd name="connsiteX7" fmla="*/ 3024199 w 36004602"/>
              <a:gd name="connsiteY7" fmla="*/ 1046002 h 38003002"/>
              <a:gd name="connsiteX8" fmla="*/ 4090999 w 36004602"/>
              <a:gd name="connsiteY8" fmla="*/ 1808002 h 38003002"/>
              <a:gd name="connsiteX9" fmla="*/ 9788701 w 36004602"/>
              <a:gd name="connsiteY9" fmla="*/ 2517488 h 38003002"/>
              <a:gd name="connsiteX10" fmla="*/ 12694591 w 36004602"/>
              <a:gd name="connsiteY10" fmla="*/ 3103402 h 38003002"/>
              <a:gd name="connsiteX11" fmla="*/ 14428251 w 36004602"/>
              <a:gd name="connsiteY11" fmla="*/ 3431888 h 38003002"/>
              <a:gd name="connsiteX12" fmla="*/ 16359199 w 36004602"/>
              <a:gd name="connsiteY12" fmla="*/ 3865402 h 38003002"/>
              <a:gd name="connsiteX13" fmla="*/ 18763003 w 36004602"/>
              <a:gd name="connsiteY13" fmla="*/ 4129531 h 38003002"/>
              <a:gd name="connsiteX14" fmla="*/ 20144894 w 36004602"/>
              <a:gd name="connsiteY14" fmla="*/ 4789411 h 38003002"/>
              <a:gd name="connsiteX15" fmla="*/ 21235999 w 36004602"/>
              <a:gd name="connsiteY15" fmla="*/ 5084602 h 38003002"/>
              <a:gd name="connsiteX16" fmla="*/ 22683799 w 36004602"/>
              <a:gd name="connsiteY16" fmla="*/ 5922802 h 38003002"/>
              <a:gd name="connsiteX17" fmla="*/ 22683799 w 36004602"/>
              <a:gd name="connsiteY17" fmla="*/ 5922802 h 38003002"/>
              <a:gd name="connsiteX18" fmla="*/ 24045393 w 36004602"/>
              <a:gd name="connsiteY18" fmla="*/ 4624894 h 38003002"/>
              <a:gd name="connsiteX19" fmla="*/ 25579399 w 36004602"/>
              <a:gd name="connsiteY19" fmla="*/ 4246402 h 38003002"/>
              <a:gd name="connsiteX20" fmla="*/ 27636799 w 36004602"/>
              <a:gd name="connsiteY20" fmla="*/ 5084602 h 38003002"/>
              <a:gd name="connsiteX21" fmla="*/ 27625595 w 36004602"/>
              <a:gd name="connsiteY21" fmla="*/ 6869548 h 38003002"/>
              <a:gd name="connsiteX22" fmla="*/ 27085187 w 36004602"/>
              <a:gd name="connsiteY22" fmla="*/ 8019249 h 38003002"/>
              <a:gd name="connsiteX23" fmla="*/ 26036599 w 36004602"/>
              <a:gd name="connsiteY23" fmla="*/ 9580402 h 38003002"/>
              <a:gd name="connsiteX24" fmla="*/ 26604596 w 36004602"/>
              <a:gd name="connsiteY24" fmla="*/ 11311549 h 38003002"/>
              <a:gd name="connsiteX25" fmla="*/ 26942351 w 36004602"/>
              <a:gd name="connsiteY25" fmla="*/ 12630636 h 38003002"/>
              <a:gd name="connsiteX26" fmla="*/ 27712999 w 36004602"/>
              <a:gd name="connsiteY26" fmla="*/ 14533402 h 38003002"/>
              <a:gd name="connsiteX27" fmla="*/ 28093999 w 36004602"/>
              <a:gd name="connsiteY27" fmla="*/ 15447802 h 38003002"/>
              <a:gd name="connsiteX28" fmla="*/ 29465599 w 36004602"/>
              <a:gd name="connsiteY28" fmla="*/ 16971802 h 38003002"/>
              <a:gd name="connsiteX29" fmla="*/ 30989599 w 36004602"/>
              <a:gd name="connsiteY29" fmla="*/ 20248402 h 38003002"/>
              <a:gd name="connsiteX30" fmla="*/ 32361199 w 36004602"/>
              <a:gd name="connsiteY30" fmla="*/ 21924802 h 38003002"/>
              <a:gd name="connsiteX31" fmla="*/ 35561599 w 36004602"/>
              <a:gd name="connsiteY31" fmla="*/ 22382002 h 38003002"/>
              <a:gd name="connsiteX32" fmla="*/ 35332999 w 36004602"/>
              <a:gd name="connsiteY32" fmla="*/ 23144002 h 38003002"/>
              <a:gd name="connsiteX33" fmla="*/ 32361199 w 36004602"/>
              <a:gd name="connsiteY33" fmla="*/ 22839202 h 38003002"/>
              <a:gd name="connsiteX34" fmla="*/ 33580399 w 36004602"/>
              <a:gd name="connsiteY34" fmla="*/ 23829802 h 38003002"/>
              <a:gd name="connsiteX35" fmla="*/ 33351799 w 36004602"/>
              <a:gd name="connsiteY35" fmla="*/ 24134602 h 38003002"/>
              <a:gd name="connsiteX36" fmla="*/ 32056399 w 36004602"/>
              <a:gd name="connsiteY36" fmla="*/ 23525002 h 38003002"/>
              <a:gd name="connsiteX37" fmla="*/ 30989599 w 36004602"/>
              <a:gd name="connsiteY37" fmla="*/ 23220202 h 38003002"/>
              <a:gd name="connsiteX38" fmla="*/ 23521999 w 36004602"/>
              <a:gd name="connsiteY38" fmla="*/ 14381002 h 38003002"/>
              <a:gd name="connsiteX39" fmla="*/ 22243898 w 36004602"/>
              <a:gd name="connsiteY39" fmla="*/ 13802463 h 38003002"/>
              <a:gd name="connsiteX40" fmla="*/ 19788199 w 36004602"/>
              <a:gd name="connsiteY40" fmla="*/ 14609602 h 38003002"/>
              <a:gd name="connsiteX41" fmla="*/ 18797599 w 36004602"/>
              <a:gd name="connsiteY41" fmla="*/ 16133602 h 38003002"/>
              <a:gd name="connsiteX42" fmla="*/ 19483399 w 36004602"/>
              <a:gd name="connsiteY42" fmla="*/ 17962402 h 38003002"/>
              <a:gd name="connsiteX43" fmla="*/ 19627150 w 36004602"/>
              <a:gd name="connsiteY43" fmla="*/ 21531959 h 38003002"/>
              <a:gd name="connsiteX44" fmla="*/ 20092999 w 36004602"/>
              <a:gd name="connsiteY44" fmla="*/ 22991602 h 38003002"/>
              <a:gd name="connsiteX45" fmla="*/ 18568999 w 36004602"/>
              <a:gd name="connsiteY45" fmla="*/ 29163802 h 38003002"/>
              <a:gd name="connsiteX46" fmla="*/ 18568999 w 36004602"/>
              <a:gd name="connsiteY46" fmla="*/ 29925802 h 38003002"/>
              <a:gd name="connsiteX47" fmla="*/ 17425999 w 36004602"/>
              <a:gd name="connsiteY47" fmla="*/ 32135602 h 38003002"/>
              <a:gd name="connsiteX48" fmla="*/ 18035599 w 36004602"/>
              <a:gd name="connsiteY48" fmla="*/ 32821402 h 38003002"/>
              <a:gd name="connsiteX49" fmla="*/ 17121199 w 36004602"/>
              <a:gd name="connsiteY49" fmla="*/ 34802602 h 38003002"/>
              <a:gd name="connsiteX50" fmla="*/ 18721399 w 36004602"/>
              <a:gd name="connsiteY50" fmla="*/ 37241002 h 38003002"/>
              <a:gd name="connsiteX51" fmla="*/ 17883199 w 36004602"/>
              <a:gd name="connsiteY51" fmla="*/ 37622002 h 38003002"/>
              <a:gd name="connsiteX52" fmla="*/ 17197399 w 36004602"/>
              <a:gd name="connsiteY52" fmla="*/ 38003002 h 38003002"/>
              <a:gd name="connsiteX53" fmla="*/ 16435399 w 36004602"/>
              <a:gd name="connsiteY53" fmla="*/ 37774402 h 38003002"/>
              <a:gd name="connsiteX54" fmla="*/ 16130599 w 36004602"/>
              <a:gd name="connsiteY54" fmla="*/ 37774402 h 38003002"/>
              <a:gd name="connsiteX55" fmla="*/ 15292399 w 36004602"/>
              <a:gd name="connsiteY55" fmla="*/ 36555202 h 38003002"/>
              <a:gd name="connsiteX56" fmla="*/ 14301799 w 36004602"/>
              <a:gd name="connsiteY56" fmla="*/ 36479002 h 38003002"/>
              <a:gd name="connsiteX57" fmla="*/ 14073199 w 36004602"/>
              <a:gd name="connsiteY57" fmla="*/ 35945602 h 38003002"/>
              <a:gd name="connsiteX58" fmla="*/ 14606599 w 36004602"/>
              <a:gd name="connsiteY58" fmla="*/ 34269202 h 38003002"/>
              <a:gd name="connsiteX59" fmla="*/ 13996999 w 36004602"/>
              <a:gd name="connsiteY59" fmla="*/ 33735802 h 38003002"/>
              <a:gd name="connsiteX60" fmla="*/ 14911399 w 36004602"/>
              <a:gd name="connsiteY60" fmla="*/ 28706602 h 38003002"/>
              <a:gd name="connsiteX61" fmla="*/ 14758999 w 36004602"/>
              <a:gd name="connsiteY61" fmla="*/ 28097002 h 38003002"/>
              <a:gd name="connsiteX62" fmla="*/ 15063799 w 36004602"/>
              <a:gd name="connsiteY62" fmla="*/ 25506202 h 38003002"/>
              <a:gd name="connsiteX63" fmla="*/ 14454199 w 36004602"/>
              <a:gd name="connsiteY63" fmla="*/ 27487402 h 38003002"/>
              <a:gd name="connsiteX64" fmla="*/ 13844599 w 36004602"/>
              <a:gd name="connsiteY64" fmla="*/ 28630402 h 38003002"/>
              <a:gd name="connsiteX65" fmla="*/ 14073199 w 36004602"/>
              <a:gd name="connsiteY65" fmla="*/ 30078202 h 38003002"/>
              <a:gd name="connsiteX66" fmla="*/ 14073199 w 36004602"/>
              <a:gd name="connsiteY66" fmla="*/ 30611602 h 38003002"/>
              <a:gd name="connsiteX67" fmla="*/ 13006399 w 36004602"/>
              <a:gd name="connsiteY67" fmla="*/ 30992602 h 38003002"/>
              <a:gd name="connsiteX68" fmla="*/ 12244399 w 36004602"/>
              <a:gd name="connsiteY68" fmla="*/ 30840202 h 38003002"/>
              <a:gd name="connsiteX69" fmla="*/ 10720399 w 36004602"/>
              <a:gd name="connsiteY69" fmla="*/ 29392402 h 38003002"/>
              <a:gd name="connsiteX70" fmla="*/ 11101399 w 36004602"/>
              <a:gd name="connsiteY70" fmla="*/ 29011402 h 38003002"/>
              <a:gd name="connsiteX71" fmla="*/ 10567999 w 36004602"/>
              <a:gd name="connsiteY71" fmla="*/ 28478002 h 38003002"/>
              <a:gd name="connsiteX72" fmla="*/ 11482399 w 36004602"/>
              <a:gd name="connsiteY72" fmla="*/ 25430002 h 38003002"/>
              <a:gd name="connsiteX73" fmla="*/ 12091999 w 36004602"/>
              <a:gd name="connsiteY73" fmla="*/ 24972802 h 38003002"/>
              <a:gd name="connsiteX74" fmla="*/ 12091999 w 36004602"/>
              <a:gd name="connsiteY74" fmla="*/ 23982202 h 38003002"/>
              <a:gd name="connsiteX75" fmla="*/ 13387399 w 36004602"/>
              <a:gd name="connsiteY75" fmla="*/ 19105402 h 38003002"/>
              <a:gd name="connsiteX76" fmla="*/ 9840595 w 36004602"/>
              <a:gd name="connsiteY76" fmla="*/ 14850044 h 38003002"/>
              <a:gd name="connsiteX77" fmla="*/ 9882199 w 36004602"/>
              <a:gd name="connsiteY77" fmla="*/ 12857002 h 38003002"/>
              <a:gd name="connsiteX78" fmla="*/ 10373995 w 36004602"/>
              <a:gd name="connsiteY78" fmla="*/ 11866402 h 38003002"/>
              <a:gd name="connsiteX79" fmla="*/ 10567999 w 36004602"/>
              <a:gd name="connsiteY79" fmla="*/ 10266202 h 38003002"/>
              <a:gd name="connsiteX80" fmla="*/ 14454199 w 36004602"/>
              <a:gd name="connsiteY80" fmla="*/ 7446802 h 38003002"/>
              <a:gd name="connsiteX81" fmla="*/ 13176097 w 36004602"/>
              <a:gd name="connsiteY81" fmla="*/ 6399220 h 38003002"/>
              <a:gd name="connsiteX82" fmla="*/ 10567999 w 36004602"/>
              <a:gd name="connsiteY82" fmla="*/ 5213316 h 38003002"/>
              <a:gd name="connsiteX83" fmla="*/ 6494803 w 36004602"/>
              <a:gd name="connsiteY83" fmla="*/ 3972663 h 38003002"/>
              <a:gd name="connsiteX84" fmla="*/ 1437657 w 36004602"/>
              <a:gd name="connsiteY84" fmla="*/ 2525901 h 38003002"/>
              <a:gd name="connsiteX85" fmla="*/ 1455270 w 36004602"/>
              <a:gd name="connsiteY85" fmla="*/ 1710403 h 38003002"/>
              <a:gd name="connsiteX86" fmla="*/ 2643199 w 36004602"/>
              <a:gd name="connsiteY86" fmla="*/ 2265202 h 38003002"/>
              <a:gd name="connsiteX87" fmla="*/ 1957399 w 36004602"/>
              <a:gd name="connsiteY87" fmla="*/ 1557352 h 38003002"/>
              <a:gd name="connsiteX88" fmla="*/ 897219 w 36004602"/>
              <a:gd name="connsiteY88" fmla="*/ 1501747 h 38003002"/>
              <a:gd name="connsiteX0" fmla="*/ 173528 w 36004602"/>
              <a:gd name="connsiteY0" fmla="*/ 1339451 h 38003002"/>
              <a:gd name="connsiteX1" fmla="*/ 762434 w 36004602"/>
              <a:gd name="connsiteY1" fmla="*/ 893449 h 38003002"/>
              <a:gd name="connsiteX2" fmla="*/ 1423999 w 36004602"/>
              <a:gd name="connsiteY2" fmla="*/ 969802 h 38003002"/>
              <a:gd name="connsiteX3" fmla="*/ 810441 w 36004602"/>
              <a:gd name="connsiteY3" fmla="*/ 556052 h 38003002"/>
              <a:gd name="connsiteX4" fmla="*/ 128599 w 36004602"/>
              <a:gd name="connsiteY4" fmla="*/ 588802 h 38003002"/>
              <a:gd name="connsiteX5" fmla="*/ 101285 w 36004602"/>
              <a:gd name="connsiteY5" fmla="*/ 175052 h 38003002"/>
              <a:gd name="connsiteX6" fmla="*/ 1195399 w 36004602"/>
              <a:gd name="connsiteY6" fmla="*/ 55402 h 38003002"/>
              <a:gd name="connsiteX7" fmla="*/ 3024199 w 36004602"/>
              <a:gd name="connsiteY7" fmla="*/ 1046002 h 38003002"/>
              <a:gd name="connsiteX8" fmla="*/ 4090999 w 36004602"/>
              <a:gd name="connsiteY8" fmla="*/ 1808002 h 38003002"/>
              <a:gd name="connsiteX9" fmla="*/ 9788701 w 36004602"/>
              <a:gd name="connsiteY9" fmla="*/ 2517488 h 38003002"/>
              <a:gd name="connsiteX10" fmla="*/ 12694591 w 36004602"/>
              <a:gd name="connsiteY10" fmla="*/ 3103402 h 38003002"/>
              <a:gd name="connsiteX11" fmla="*/ 14428251 w 36004602"/>
              <a:gd name="connsiteY11" fmla="*/ 3431888 h 38003002"/>
              <a:gd name="connsiteX12" fmla="*/ 16359199 w 36004602"/>
              <a:gd name="connsiteY12" fmla="*/ 3865402 h 38003002"/>
              <a:gd name="connsiteX13" fmla="*/ 18763003 w 36004602"/>
              <a:gd name="connsiteY13" fmla="*/ 4129531 h 38003002"/>
              <a:gd name="connsiteX14" fmla="*/ 20144894 w 36004602"/>
              <a:gd name="connsiteY14" fmla="*/ 4789411 h 38003002"/>
              <a:gd name="connsiteX15" fmla="*/ 21235999 w 36004602"/>
              <a:gd name="connsiteY15" fmla="*/ 5084602 h 38003002"/>
              <a:gd name="connsiteX16" fmla="*/ 22683799 w 36004602"/>
              <a:gd name="connsiteY16" fmla="*/ 5922802 h 38003002"/>
              <a:gd name="connsiteX17" fmla="*/ 22683799 w 36004602"/>
              <a:gd name="connsiteY17" fmla="*/ 5922802 h 38003002"/>
              <a:gd name="connsiteX18" fmla="*/ 24045393 w 36004602"/>
              <a:gd name="connsiteY18" fmla="*/ 4624894 h 38003002"/>
              <a:gd name="connsiteX19" fmla="*/ 25579399 w 36004602"/>
              <a:gd name="connsiteY19" fmla="*/ 4246402 h 38003002"/>
              <a:gd name="connsiteX20" fmla="*/ 27636799 w 36004602"/>
              <a:gd name="connsiteY20" fmla="*/ 5084602 h 38003002"/>
              <a:gd name="connsiteX21" fmla="*/ 27625595 w 36004602"/>
              <a:gd name="connsiteY21" fmla="*/ 6869548 h 38003002"/>
              <a:gd name="connsiteX22" fmla="*/ 27085187 w 36004602"/>
              <a:gd name="connsiteY22" fmla="*/ 8019249 h 38003002"/>
              <a:gd name="connsiteX23" fmla="*/ 26036599 w 36004602"/>
              <a:gd name="connsiteY23" fmla="*/ 9580402 h 38003002"/>
              <a:gd name="connsiteX24" fmla="*/ 26604596 w 36004602"/>
              <a:gd name="connsiteY24" fmla="*/ 11311549 h 38003002"/>
              <a:gd name="connsiteX25" fmla="*/ 26942351 w 36004602"/>
              <a:gd name="connsiteY25" fmla="*/ 12630636 h 38003002"/>
              <a:gd name="connsiteX26" fmla="*/ 27712999 w 36004602"/>
              <a:gd name="connsiteY26" fmla="*/ 14533402 h 38003002"/>
              <a:gd name="connsiteX27" fmla="*/ 28093999 w 36004602"/>
              <a:gd name="connsiteY27" fmla="*/ 15447802 h 38003002"/>
              <a:gd name="connsiteX28" fmla="*/ 29465599 w 36004602"/>
              <a:gd name="connsiteY28" fmla="*/ 16971802 h 38003002"/>
              <a:gd name="connsiteX29" fmla="*/ 30989599 w 36004602"/>
              <a:gd name="connsiteY29" fmla="*/ 20248402 h 38003002"/>
              <a:gd name="connsiteX30" fmla="*/ 32361199 w 36004602"/>
              <a:gd name="connsiteY30" fmla="*/ 21924802 h 38003002"/>
              <a:gd name="connsiteX31" fmla="*/ 35561599 w 36004602"/>
              <a:gd name="connsiteY31" fmla="*/ 22382002 h 38003002"/>
              <a:gd name="connsiteX32" fmla="*/ 35332999 w 36004602"/>
              <a:gd name="connsiteY32" fmla="*/ 23144002 h 38003002"/>
              <a:gd name="connsiteX33" fmla="*/ 32361199 w 36004602"/>
              <a:gd name="connsiteY33" fmla="*/ 22839202 h 38003002"/>
              <a:gd name="connsiteX34" fmla="*/ 33580399 w 36004602"/>
              <a:gd name="connsiteY34" fmla="*/ 23829802 h 38003002"/>
              <a:gd name="connsiteX35" fmla="*/ 33351799 w 36004602"/>
              <a:gd name="connsiteY35" fmla="*/ 24134602 h 38003002"/>
              <a:gd name="connsiteX36" fmla="*/ 32056399 w 36004602"/>
              <a:gd name="connsiteY36" fmla="*/ 23525002 h 38003002"/>
              <a:gd name="connsiteX37" fmla="*/ 30989599 w 36004602"/>
              <a:gd name="connsiteY37" fmla="*/ 23220202 h 38003002"/>
              <a:gd name="connsiteX38" fmla="*/ 23521999 w 36004602"/>
              <a:gd name="connsiteY38" fmla="*/ 14381002 h 38003002"/>
              <a:gd name="connsiteX39" fmla="*/ 22243898 w 36004602"/>
              <a:gd name="connsiteY39" fmla="*/ 13802463 h 38003002"/>
              <a:gd name="connsiteX40" fmla="*/ 19788199 w 36004602"/>
              <a:gd name="connsiteY40" fmla="*/ 14609602 h 38003002"/>
              <a:gd name="connsiteX41" fmla="*/ 18797599 w 36004602"/>
              <a:gd name="connsiteY41" fmla="*/ 16133602 h 38003002"/>
              <a:gd name="connsiteX42" fmla="*/ 19483399 w 36004602"/>
              <a:gd name="connsiteY42" fmla="*/ 17962402 h 38003002"/>
              <a:gd name="connsiteX43" fmla="*/ 19627150 w 36004602"/>
              <a:gd name="connsiteY43" fmla="*/ 21531959 h 38003002"/>
              <a:gd name="connsiteX44" fmla="*/ 19822797 w 36004602"/>
              <a:gd name="connsiteY44" fmla="*/ 23320087 h 38003002"/>
              <a:gd name="connsiteX45" fmla="*/ 18568999 w 36004602"/>
              <a:gd name="connsiteY45" fmla="*/ 29163802 h 38003002"/>
              <a:gd name="connsiteX46" fmla="*/ 18568999 w 36004602"/>
              <a:gd name="connsiteY46" fmla="*/ 29925802 h 38003002"/>
              <a:gd name="connsiteX47" fmla="*/ 17425999 w 36004602"/>
              <a:gd name="connsiteY47" fmla="*/ 32135602 h 38003002"/>
              <a:gd name="connsiteX48" fmla="*/ 18035599 w 36004602"/>
              <a:gd name="connsiteY48" fmla="*/ 32821402 h 38003002"/>
              <a:gd name="connsiteX49" fmla="*/ 17121199 w 36004602"/>
              <a:gd name="connsiteY49" fmla="*/ 34802602 h 38003002"/>
              <a:gd name="connsiteX50" fmla="*/ 18721399 w 36004602"/>
              <a:gd name="connsiteY50" fmla="*/ 37241002 h 38003002"/>
              <a:gd name="connsiteX51" fmla="*/ 17883199 w 36004602"/>
              <a:gd name="connsiteY51" fmla="*/ 37622002 h 38003002"/>
              <a:gd name="connsiteX52" fmla="*/ 17197399 w 36004602"/>
              <a:gd name="connsiteY52" fmla="*/ 38003002 h 38003002"/>
              <a:gd name="connsiteX53" fmla="*/ 16435399 w 36004602"/>
              <a:gd name="connsiteY53" fmla="*/ 37774402 h 38003002"/>
              <a:gd name="connsiteX54" fmla="*/ 16130599 w 36004602"/>
              <a:gd name="connsiteY54" fmla="*/ 37774402 h 38003002"/>
              <a:gd name="connsiteX55" fmla="*/ 15292399 w 36004602"/>
              <a:gd name="connsiteY55" fmla="*/ 36555202 h 38003002"/>
              <a:gd name="connsiteX56" fmla="*/ 14301799 w 36004602"/>
              <a:gd name="connsiteY56" fmla="*/ 36479002 h 38003002"/>
              <a:gd name="connsiteX57" fmla="*/ 14073199 w 36004602"/>
              <a:gd name="connsiteY57" fmla="*/ 35945602 h 38003002"/>
              <a:gd name="connsiteX58" fmla="*/ 14606599 w 36004602"/>
              <a:gd name="connsiteY58" fmla="*/ 34269202 h 38003002"/>
              <a:gd name="connsiteX59" fmla="*/ 13996999 w 36004602"/>
              <a:gd name="connsiteY59" fmla="*/ 33735802 h 38003002"/>
              <a:gd name="connsiteX60" fmla="*/ 14911399 w 36004602"/>
              <a:gd name="connsiteY60" fmla="*/ 28706602 h 38003002"/>
              <a:gd name="connsiteX61" fmla="*/ 14758999 w 36004602"/>
              <a:gd name="connsiteY61" fmla="*/ 28097002 h 38003002"/>
              <a:gd name="connsiteX62" fmla="*/ 15063799 w 36004602"/>
              <a:gd name="connsiteY62" fmla="*/ 25506202 h 38003002"/>
              <a:gd name="connsiteX63" fmla="*/ 14454199 w 36004602"/>
              <a:gd name="connsiteY63" fmla="*/ 27487402 h 38003002"/>
              <a:gd name="connsiteX64" fmla="*/ 13844599 w 36004602"/>
              <a:gd name="connsiteY64" fmla="*/ 28630402 h 38003002"/>
              <a:gd name="connsiteX65" fmla="*/ 14073199 w 36004602"/>
              <a:gd name="connsiteY65" fmla="*/ 30078202 h 38003002"/>
              <a:gd name="connsiteX66" fmla="*/ 14073199 w 36004602"/>
              <a:gd name="connsiteY66" fmla="*/ 30611602 h 38003002"/>
              <a:gd name="connsiteX67" fmla="*/ 13006399 w 36004602"/>
              <a:gd name="connsiteY67" fmla="*/ 30992602 h 38003002"/>
              <a:gd name="connsiteX68" fmla="*/ 12244399 w 36004602"/>
              <a:gd name="connsiteY68" fmla="*/ 30840202 h 38003002"/>
              <a:gd name="connsiteX69" fmla="*/ 10720399 w 36004602"/>
              <a:gd name="connsiteY69" fmla="*/ 29392402 h 38003002"/>
              <a:gd name="connsiteX70" fmla="*/ 11101399 w 36004602"/>
              <a:gd name="connsiteY70" fmla="*/ 29011402 h 38003002"/>
              <a:gd name="connsiteX71" fmla="*/ 10567999 w 36004602"/>
              <a:gd name="connsiteY71" fmla="*/ 28478002 h 38003002"/>
              <a:gd name="connsiteX72" fmla="*/ 11482399 w 36004602"/>
              <a:gd name="connsiteY72" fmla="*/ 25430002 h 38003002"/>
              <a:gd name="connsiteX73" fmla="*/ 12091999 w 36004602"/>
              <a:gd name="connsiteY73" fmla="*/ 24972802 h 38003002"/>
              <a:gd name="connsiteX74" fmla="*/ 12091999 w 36004602"/>
              <a:gd name="connsiteY74" fmla="*/ 23982202 h 38003002"/>
              <a:gd name="connsiteX75" fmla="*/ 13387399 w 36004602"/>
              <a:gd name="connsiteY75" fmla="*/ 19105402 h 38003002"/>
              <a:gd name="connsiteX76" fmla="*/ 9840595 w 36004602"/>
              <a:gd name="connsiteY76" fmla="*/ 14850044 h 38003002"/>
              <a:gd name="connsiteX77" fmla="*/ 9882199 w 36004602"/>
              <a:gd name="connsiteY77" fmla="*/ 12857002 h 38003002"/>
              <a:gd name="connsiteX78" fmla="*/ 10373995 w 36004602"/>
              <a:gd name="connsiteY78" fmla="*/ 11866402 h 38003002"/>
              <a:gd name="connsiteX79" fmla="*/ 10567999 w 36004602"/>
              <a:gd name="connsiteY79" fmla="*/ 10266202 h 38003002"/>
              <a:gd name="connsiteX80" fmla="*/ 14454199 w 36004602"/>
              <a:gd name="connsiteY80" fmla="*/ 7446802 h 38003002"/>
              <a:gd name="connsiteX81" fmla="*/ 13176097 w 36004602"/>
              <a:gd name="connsiteY81" fmla="*/ 6399220 h 38003002"/>
              <a:gd name="connsiteX82" fmla="*/ 10567999 w 36004602"/>
              <a:gd name="connsiteY82" fmla="*/ 5213316 h 38003002"/>
              <a:gd name="connsiteX83" fmla="*/ 6494803 w 36004602"/>
              <a:gd name="connsiteY83" fmla="*/ 3972663 h 38003002"/>
              <a:gd name="connsiteX84" fmla="*/ 1437657 w 36004602"/>
              <a:gd name="connsiteY84" fmla="*/ 2525901 h 38003002"/>
              <a:gd name="connsiteX85" fmla="*/ 1455270 w 36004602"/>
              <a:gd name="connsiteY85" fmla="*/ 1710403 h 38003002"/>
              <a:gd name="connsiteX86" fmla="*/ 2643199 w 36004602"/>
              <a:gd name="connsiteY86" fmla="*/ 2265202 h 38003002"/>
              <a:gd name="connsiteX87" fmla="*/ 1957399 w 36004602"/>
              <a:gd name="connsiteY87" fmla="*/ 1557352 h 38003002"/>
              <a:gd name="connsiteX88" fmla="*/ 897219 w 36004602"/>
              <a:gd name="connsiteY88" fmla="*/ 1501747 h 38003002"/>
              <a:gd name="connsiteX0" fmla="*/ 173528 w 35848723"/>
              <a:gd name="connsiteY0" fmla="*/ 1339451 h 38003002"/>
              <a:gd name="connsiteX1" fmla="*/ 762434 w 35848723"/>
              <a:gd name="connsiteY1" fmla="*/ 893449 h 38003002"/>
              <a:gd name="connsiteX2" fmla="*/ 1423999 w 35848723"/>
              <a:gd name="connsiteY2" fmla="*/ 969802 h 38003002"/>
              <a:gd name="connsiteX3" fmla="*/ 810441 w 35848723"/>
              <a:gd name="connsiteY3" fmla="*/ 556052 h 38003002"/>
              <a:gd name="connsiteX4" fmla="*/ 128599 w 35848723"/>
              <a:gd name="connsiteY4" fmla="*/ 588802 h 38003002"/>
              <a:gd name="connsiteX5" fmla="*/ 101285 w 35848723"/>
              <a:gd name="connsiteY5" fmla="*/ 175052 h 38003002"/>
              <a:gd name="connsiteX6" fmla="*/ 1195399 w 35848723"/>
              <a:gd name="connsiteY6" fmla="*/ 55402 h 38003002"/>
              <a:gd name="connsiteX7" fmla="*/ 3024199 w 35848723"/>
              <a:gd name="connsiteY7" fmla="*/ 1046002 h 38003002"/>
              <a:gd name="connsiteX8" fmla="*/ 4090999 w 35848723"/>
              <a:gd name="connsiteY8" fmla="*/ 1808002 h 38003002"/>
              <a:gd name="connsiteX9" fmla="*/ 9788701 w 35848723"/>
              <a:gd name="connsiteY9" fmla="*/ 2517488 h 38003002"/>
              <a:gd name="connsiteX10" fmla="*/ 12694591 w 35848723"/>
              <a:gd name="connsiteY10" fmla="*/ 3103402 h 38003002"/>
              <a:gd name="connsiteX11" fmla="*/ 14428251 w 35848723"/>
              <a:gd name="connsiteY11" fmla="*/ 3431888 h 38003002"/>
              <a:gd name="connsiteX12" fmla="*/ 16359199 w 35848723"/>
              <a:gd name="connsiteY12" fmla="*/ 3865402 h 38003002"/>
              <a:gd name="connsiteX13" fmla="*/ 18763003 w 35848723"/>
              <a:gd name="connsiteY13" fmla="*/ 4129531 h 38003002"/>
              <a:gd name="connsiteX14" fmla="*/ 20144894 w 35848723"/>
              <a:gd name="connsiteY14" fmla="*/ 4789411 h 38003002"/>
              <a:gd name="connsiteX15" fmla="*/ 21235999 w 35848723"/>
              <a:gd name="connsiteY15" fmla="*/ 5084602 h 38003002"/>
              <a:gd name="connsiteX16" fmla="*/ 22683799 w 35848723"/>
              <a:gd name="connsiteY16" fmla="*/ 5922802 h 38003002"/>
              <a:gd name="connsiteX17" fmla="*/ 22683799 w 35848723"/>
              <a:gd name="connsiteY17" fmla="*/ 5922802 h 38003002"/>
              <a:gd name="connsiteX18" fmla="*/ 24045393 w 35848723"/>
              <a:gd name="connsiteY18" fmla="*/ 4624894 h 38003002"/>
              <a:gd name="connsiteX19" fmla="*/ 25579399 w 35848723"/>
              <a:gd name="connsiteY19" fmla="*/ 4246402 h 38003002"/>
              <a:gd name="connsiteX20" fmla="*/ 27636799 w 35848723"/>
              <a:gd name="connsiteY20" fmla="*/ 5084602 h 38003002"/>
              <a:gd name="connsiteX21" fmla="*/ 27625595 w 35848723"/>
              <a:gd name="connsiteY21" fmla="*/ 6869548 h 38003002"/>
              <a:gd name="connsiteX22" fmla="*/ 27085187 w 35848723"/>
              <a:gd name="connsiteY22" fmla="*/ 8019249 h 38003002"/>
              <a:gd name="connsiteX23" fmla="*/ 26036599 w 35848723"/>
              <a:gd name="connsiteY23" fmla="*/ 9580402 h 38003002"/>
              <a:gd name="connsiteX24" fmla="*/ 26604596 w 35848723"/>
              <a:gd name="connsiteY24" fmla="*/ 11311549 h 38003002"/>
              <a:gd name="connsiteX25" fmla="*/ 26942351 w 35848723"/>
              <a:gd name="connsiteY25" fmla="*/ 12630636 h 38003002"/>
              <a:gd name="connsiteX26" fmla="*/ 27712999 w 35848723"/>
              <a:gd name="connsiteY26" fmla="*/ 14533402 h 38003002"/>
              <a:gd name="connsiteX27" fmla="*/ 28093999 w 35848723"/>
              <a:gd name="connsiteY27" fmla="*/ 15447802 h 38003002"/>
              <a:gd name="connsiteX28" fmla="*/ 29465599 w 35848723"/>
              <a:gd name="connsiteY28" fmla="*/ 16971802 h 38003002"/>
              <a:gd name="connsiteX29" fmla="*/ 30989599 w 35848723"/>
              <a:gd name="connsiteY29" fmla="*/ 20248402 h 38003002"/>
              <a:gd name="connsiteX30" fmla="*/ 32361199 w 35848723"/>
              <a:gd name="connsiteY30" fmla="*/ 21924802 h 38003002"/>
              <a:gd name="connsiteX31" fmla="*/ 35561599 w 35848723"/>
              <a:gd name="connsiteY31" fmla="*/ 22382002 h 38003002"/>
              <a:gd name="connsiteX32" fmla="*/ 35332999 w 35848723"/>
              <a:gd name="connsiteY32" fmla="*/ 23144002 h 38003002"/>
              <a:gd name="connsiteX33" fmla="*/ 32361201 w 35848723"/>
              <a:gd name="connsiteY33" fmla="*/ 23058192 h 38003002"/>
              <a:gd name="connsiteX34" fmla="*/ 33580399 w 35848723"/>
              <a:gd name="connsiteY34" fmla="*/ 23829802 h 38003002"/>
              <a:gd name="connsiteX35" fmla="*/ 33351799 w 35848723"/>
              <a:gd name="connsiteY35" fmla="*/ 24134602 h 38003002"/>
              <a:gd name="connsiteX36" fmla="*/ 32056399 w 35848723"/>
              <a:gd name="connsiteY36" fmla="*/ 23525002 h 38003002"/>
              <a:gd name="connsiteX37" fmla="*/ 30989599 w 35848723"/>
              <a:gd name="connsiteY37" fmla="*/ 23220202 h 38003002"/>
              <a:gd name="connsiteX38" fmla="*/ 23521999 w 35848723"/>
              <a:gd name="connsiteY38" fmla="*/ 14381002 h 38003002"/>
              <a:gd name="connsiteX39" fmla="*/ 22243898 w 35848723"/>
              <a:gd name="connsiteY39" fmla="*/ 13802463 h 38003002"/>
              <a:gd name="connsiteX40" fmla="*/ 19788199 w 35848723"/>
              <a:gd name="connsiteY40" fmla="*/ 14609602 h 38003002"/>
              <a:gd name="connsiteX41" fmla="*/ 18797599 w 35848723"/>
              <a:gd name="connsiteY41" fmla="*/ 16133602 h 38003002"/>
              <a:gd name="connsiteX42" fmla="*/ 19483399 w 35848723"/>
              <a:gd name="connsiteY42" fmla="*/ 17962402 h 38003002"/>
              <a:gd name="connsiteX43" fmla="*/ 19627150 w 35848723"/>
              <a:gd name="connsiteY43" fmla="*/ 21531959 h 38003002"/>
              <a:gd name="connsiteX44" fmla="*/ 19822797 w 35848723"/>
              <a:gd name="connsiteY44" fmla="*/ 23320087 h 38003002"/>
              <a:gd name="connsiteX45" fmla="*/ 18568999 w 35848723"/>
              <a:gd name="connsiteY45" fmla="*/ 29163802 h 38003002"/>
              <a:gd name="connsiteX46" fmla="*/ 18568999 w 35848723"/>
              <a:gd name="connsiteY46" fmla="*/ 29925802 h 38003002"/>
              <a:gd name="connsiteX47" fmla="*/ 17425999 w 35848723"/>
              <a:gd name="connsiteY47" fmla="*/ 32135602 h 38003002"/>
              <a:gd name="connsiteX48" fmla="*/ 18035599 w 35848723"/>
              <a:gd name="connsiteY48" fmla="*/ 32821402 h 38003002"/>
              <a:gd name="connsiteX49" fmla="*/ 17121199 w 35848723"/>
              <a:gd name="connsiteY49" fmla="*/ 34802602 h 38003002"/>
              <a:gd name="connsiteX50" fmla="*/ 18721399 w 35848723"/>
              <a:gd name="connsiteY50" fmla="*/ 37241002 h 38003002"/>
              <a:gd name="connsiteX51" fmla="*/ 17883199 w 35848723"/>
              <a:gd name="connsiteY51" fmla="*/ 37622002 h 38003002"/>
              <a:gd name="connsiteX52" fmla="*/ 17197399 w 35848723"/>
              <a:gd name="connsiteY52" fmla="*/ 38003002 h 38003002"/>
              <a:gd name="connsiteX53" fmla="*/ 16435399 w 35848723"/>
              <a:gd name="connsiteY53" fmla="*/ 37774402 h 38003002"/>
              <a:gd name="connsiteX54" fmla="*/ 16130599 w 35848723"/>
              <a:gd name="connsiteY54" fmla="*/ 37774402 h 38003002"/>
              <a:gd name="connsiteX55" fmla="*/ 15292399 w 35848723"/>
              <a:gd name="connsiteY55" fmla="*/ 36555202 h 38003002"/>
              <a:gd name="connsiteX56" fmla="*/ 14301799 w 35848723"/>
              <a:gd name="connsiteY56" fmla="*/ 36479002 h 38003002"/>
              <a:gd name="connsiteX57" fmla="*/ 14073199 w 35848723"/>
              <a:gd name="connsiteY57" fmla="*/ 35945602 h 38003002"/>
              <a:gd name="connsiteX58" fmla="*/ 14606599 w 35848723"/>
              <a:gd name="connsiteY58" fmla="*/ 34269202 h 38003002"/>
              <a:gd name="connsiteX59" fmla="*/ 13996999 w 35848723"/>
              <a:gd name="connsiteY59" fmla="*/ 33735802 h 38003002"/>
              <a:gd name="connsiteX60" fmla="*/ 14911399 w 35848723"/>
              <a:gd name="connsiteY60" fmla="*/ 28706602 h 38003002"/>
              <a:gd name="connsiteX61" fmla="*/ 14758999 w 35848723"/>
              <a:gd name="connsiteY61" fmla="*/ 28097002 h 38003002"/>
              <a:gd name="connsiteX62" fmla="*/ 15063799 w 35848723"/>
              <a:gd name="connsiteY62" fmla="*/ 25506202 h 38003002"/>
              <a:gd name="connsiteX63" fmla="*/ 14454199 w 35848723"/>
              <a:gd name="connsiteY63" fmla="*/ 27487402 h 38003002"/>
              <a:gd name="connsiteX64" fmla="*/ 13844599 w 35848723"/>
              <a:gd name="connsiteY64" fmla="*/ 28630402 h 38003002"/>
              <a:gd name="connsiteX65" fmla="*/ 14073199 w 35848723"/>
              <a:gd name="connsiteY65" fmla="*/ 30078202 h 38003002"/>
              <a:gd name="connsiteX66" fmla="*/ 14073199 w 35848723"/>
              <a:gd name="connsiteY66" fmla="*/ 30611602 h 38003002"/>
              <a:gd name="connsiteX67" fmla="*/ 13006399 w 35848723"/>
              <a:gd name="connsiteY67" fmla="*/ 30992602 h 38003002"/>
              <a:gd name="connsiteX68" fmla="*/ 12244399 w 35848723"/>
              <a:gd name="connsiteY68" fmla="*/ 30840202 h 38003002"/>
              <a:gd name="connsiteX69" fmla="*/ 10720399 w 35848723"/>
              <a:gd name="connsiteY69" fmla="*/ 29392402 h 38003002"/>
              <a:gd name="connsiteX70" fmla="*/ 11101399 w 35848723"/>
              <a:gd name="connsiteY70" fmla="*/ 29011402 h 38003002"/>
              <a:gd name="connsiteX71" fmla="*/ 10567999 w 35848723"/>
              <a:gd name="connsiteY71" fmla="*/ 28478002 h 38003002"/>
              <a:gd name="connsiteX72" fmla="*/ 11482399 w 35848723"/>
              <a:gd name="connsiteY72" fmla="*/ 25430002 h 38003002"/>
              <a:gd name="connsiteX73" fmla="*/ 12091999 w 35848723"/>
              <a:gd name="connsiteY73" fmla="*/ 24972802 h 38003002"/>
              <a:gd name="connsiteX74" fmla="*/ 12091999 w 35848723"/>
              <a:gd name="connsiteY74" fmla="*/ 23982202 h 38003002"/>
              <a:gd name="connsiteX75" fmla="*/ 13387399 w 35848723"/>
              <a:gd name="connsiteY75" fmla="*/ 19105402 h 38003002"/>
              <a:gd name="connsiteX76" fmla="*/ 9840595 w 35848723"/>
              <a:gd name="connsiteY76" fmla="*/ 14850044 h 38003002"/>
              <a:gd name="connsiteX77" fmla="*/ 9882199 w 35848723"/>
              <a:gd name="connsiteY77" fmla="*/ 12857002 h 38003002"/>
              <a:gd name="connsiteX78" fmla="*/ 10373995 w 35848723"/>
              <a:gd name="connsiteY78" fmla="*/ 11866402 h 38003002"/>
              <a:gd name="connsiteX79" fmla="*/ 10567999 w 35848723"/>
              <a:gd name="connsiteY79" fmla="*/ 10266202 h 38003002"/>
              <a:gd name="connsiteX80" fmla="*/ 14454199 w 35848723"/>
              <a:gd name="connsiteY80" fmla="*/ 7446802 h 38003002"/>
              <a:gd name="connsiteX81" fmla="*/ 13176097 w 35848723"/>
              <a:gd name="connsiteY81" fmla="*/ 6399220 h 38003002"/>
              <a:gd name="connsiteX82" fmla="*/ 10567999 w 35848723"/>
              <a:gd name="connsiteY82" fmla="*/ 5213316 h 38003002"/>
              <a:gd name="connsiteX83" fmla="*/ 6494803 w 35848723"/>
              <a:gd name="connsiteY83" fmla="*/ 3972663 h 38003002"/>
              <a:gd name="connsiteX84" fmla="*/ 1437657 w 35848723"/>
              <a:gd name="connsiteY84" fmla="*/ 2525901 h 38003002"/>
              <a:gd name="connsiteX85" fmla="*/ 1455270 w 35848723"/>
              <a:gd name="connsiteY85" fmla="*/ 1710403 h 38003002"/>
              <a:gd name="connsiteX86" fmla="*/ 2643199 w 35848723"/>
              <a:gd name="connsiteY86" fmla="*/ 2265202 h 38003002"/>
              <a:gd name="connsiteX87" fmla="*/ 1957399 w 35848723"/>
              <a:gd name="connsiteY87" fmla="*/ 1557352 h 38003002"/>
              <a:gd name="connsiteX88" fmla="*/ 897219 w 35848723"/>
              <a:gd name="connsiteY88" fmla="*/ 1501747 h 38003002"/>
              <a:gd name="connsiteX0" fmla="*/ 173528 w 35734777"/>
              <a:gd name="connsiteY0" fmla="*/ 1339451 h 38003002"/>
              <a:gd name="connsiteX1" fmla="*/ 762434 w 35734777"/>
              <a:gd name="connsiteY1" fmla="*/ 893449 h 38003002"/>
              <a:gd name="connsiteX2" fmla="*/ 1423999 w 35734777"/>
              <a:gd name="connsiteY2" fmla="*/ 969802 h 38003002"/>
              <a:gd name="connsiteX3" fmla="*/ 810441 w 35734777"/>
              <a:gd name="connsiteY3" fmla="*/ 556052 h 38003002"/>
              <a:gd name="connsiteX4" fmla="*/ 128599 w 35734777"/>
              <a:gd name="connsiteY4" fmla="*/ 588802 h 38003002"/>
              <a:gd name="connsiteX5" fmla="*/ 101285 w 35734777"/>
              <a:gd name="connsiteY5" fmla="*/ 175052 h 38003002"/>
              <a:gd name="connsiteX6" fmla="*/ 1195399 w 35734777"/>
              <a:gd name="connsiteY6" fmla="*/ 55402 h 38003002"/>
              <a:gd name="connsiteX7" fmla="*/ 3024199 w 35734777"/>
              <a:gd name="connsiteY7" fmla="*/ 1046002 h 38003002"/>
              <a:gd name="connsiteX8" fmla="*/ 4090999 w 35734777"/>
              <a:gd name="connsiteY8" fmla="*/ 1808002 h 38003002"/>
              <a:gd name="connsiteX9" fmla="*/ 9788701 w 35734777"/>
              <a:gd name="connsiteY9" fmla="*/ 2517488 h 38003002"/>
              <a:gd name="connsiteX10" fmla="*/ 12694591 w 35734777"/>
              <a:gd name="connsiteY10" fmla="*/ 3103402 h 38003002"/>
              <a:gd name="connsiteX11" fmla="*/ 14428251 w 35734777"/>
              <a:gd name="connsiteY11" fmla="*/ 3431888 h 38003002"/>
              <a:gd name="connsiteX12" fmla="*/ 16359199 w 35734777"/>
              <a:gd name="connsiteY12" fmla="*/ 3865402 h 38003002"/>
              <a:gd name="connsiteX13" fmla="*/ 18763003 w 35734777"/>
              <a:gd name="connsiteY13" fmla="*/ 4129531 h 38003002"/>
              <a:gd name="connsiteX14" fmla="*/ 20144894 w 35734777"/>
              <a:gd name="connsiteY14" fmla="*/ 4789411 h 38003002"/>
              <a:gd name="connsiteX15" fmla="*/ 21235999 w 35734777"/>
              <a:gd name="connsiteY15" fmla="*/ 5084602 h 38003002"/>
              <a:gd name="connsiteX16" fmla="*/ 22683799 w 35734777"/>
              <a:gd name="connsiteY16" fmla="*/ 5922802 h 38003002"/>
              <a:gd name="connsiteX17" fmla="*/ 22683799 w 35734777"/>
              <a:gd name="connsiteY17" fmla="*/ 5922802 h 38003002"/>
              <a:gd name="connsiteX18" fmla="*/ 24045393 w 35734777"/>
              <a:gd name="connsiteY18" fmla="*/ 4624894 h 38003002"/>
              <a:gd name="connsiteX19" fmla="*/ 25579399 w 35734777"/>
              <a:gd name="connsiteY19" fmla="*/ 4246402 h 38003002"/>
              <a:gd name="connsiteX20" fmla="*/ 27636799 w 35734777"/>
              <a:gd name="connsiteY20" fmla="*/ 5084602 h 38003002"/>
              <a:gd name="connsiteX21" fmla="*/ 27625595 w 35734777"/>
              <a:gd name="connsiteY21" fmla="*/ 6869548 h 38003002"/>
              <a:gd name="connsiteX22" fmla="*/ 27085187 w 35734777"/>
              <a:gd name="connsiteY22" fmla="*/ 8019249 h 38003002"/>
              <a:gd name="connsiteX23" fmla="*/ 26036599 w 35734777"/>
              <a:gd name="connsiteY23" fmla="*/ 9580402 h 38003002"/>
              <a:gd name="connsiteX24" fmla="*/ 26604596 w 35734777"/>
              <a:gd name="connsiteY24" fmla="*/ 11311549 h 38003002"/>
              <a:gd name="connsiteX25" fmla="*/ 26942351 w 35734777"/>
              <a:gd name="connsiteY25" fmla="*/ 12630636 h 38003002"/>
              <a:gd name="connsiteX26" fmla="*/ 27712999 w 35734777"/>
              <a:gd name="connsiteY26" fmla="*/ 14533402 h 38003002"/>
              <a:gd name="connsiteX27" fmla="*/ 28093999 w 35734777"/>
              <a:gd name="connsiteY27" fmla="*/ 15447802 h 38003002"/>
              <a:gd name="connsiteX28" fmla="*/ 29465599 w 35734777"/>
              <a:gd name="connsiteY28" fmla="*/ 16971802 h 38003002"/>
              <a:gd name="connsiteX29" fmla="*/ 30989599 w 35734777"/>
              <a:gd name="connsiteY29" fmla="*/ 20248402 h 38003002"/>
              <a:gd name="connsiteX30" fmla="*/ 32361199 w 35734777"/>
              <a:gd name="connsiteY30" fmla="*/ 21924802 h 38003002"/>
              <a:gd name="connsiteX31" fmla="*/ 35561599 w 35734777"/>
              <a:gd name="connsiteY31" fmla="*/ 22382002 h 38003002"/>
              <a:gd name="connsiteX32" fmla="*/ 34995246 w 35734777"/>
              <a:gd name="connsiteY32" fmla="*/ 23253497 h 38003002"/>
              <a:gd name="connsiteX33" fmla="*/ 32361201 w 35734777"/>
              <a:gd name="connsiteY33" fmla="*/ 23058192 h 38003002"/>
              <a:gd name="connsiteX34" fmla="*/ 33580399 w 35734777"/>
              <a:gd name="connsiteY34" fmla="*/ 23829802 h 38003002"/>
              <a:gd name="connsiteX35" fmla="*/ 33351799 w 35734777"/>
              <a:gd name="connsiteY35" fmla="*/ 24134602 h 38003002"/>
              <a:gd name="connsiteX36" fmla="*/ 32056399 w 35734777"/>
              <a:gd name="connsiteY36" fmla="*/ 23525002 h 38003002"/>
              <a:gd name="connsiteX37" fmla="*/ 30989599 w 35734777"/>
              <a:gd name="connsiteY37" fmla="*/ 23220202 h 38003002"/>
              <a:gd name="connsiteX38" fmla="*/ 23521999 w 35734777"/>
              <a:gd name="connsiteY38" fmla="*/ 14381002 h 38003002"/>
              <a:gd name="connsiteX39" fmla="*/ 22243898 w 35734777"/>
              <a:gd name="connsiteY39" fmla="*/ 13802463 h 38003002"/>
              <a:gd name="connsiteX40" fmla="*/ 19788199 w 35734777"/>
              <a:gd name="connsiteY40" fmla="*/ 14609602 h 38003002"/>
              <a:gd name="connsiteX41" fmla="*/ 18797599 w 35734777"/>
              <a:gd name="connsiteY41" fmla="*/ 16133602 h 38003002"/>
              <a:gd name="connsiteX42" fmla="*/ 19483399 w 35734777"/>
              <a:gd name="connsiteY42" fmla="*/ 17962402 h 38003002"/>
              <a:gd name="connsiteX43" fmla="*/ 19627150 w 35734777"/>
              <a:gd name="connsiteY43" fmla="*/ 21531959 h 38003002"/>
              <a:gd name="connsiteX44" fmla="*/ 19822797 w 35734777"/>
              <a:gd name="connsiteY44" fmla="*/ 23320087 h 38003002"/>
              <a:gd name="connsiteX45" fmla="*/ 18568999 w 35734777"/>
              <a:gd name="connsiteY45" fmla="*/ 29163802 h 38003002"/>
              <a:gd name="connsiteX46" fmla="*/ 18568999 w 35734777"/>
              <a:gd name="connsiteY46" fmla="*/ 29925802 h 38003002"/>
              <a:gd name="connsiteX47" fmla="*/ 17425999 w 35734777"/>
              <a:gd name="connsiteY47" fmla="*/ 32135602 h 38003002"/>
              <a:gd name="connsiteX48" fmla="*/ 18035599 w 35734777"/>
              <a:gd name="connsiteY48" fmla="*/ 32821402 h 38003002"/>
              <a:gd name="connsiteX49" fmla="*/ 17121199 w 35734777"/>
              <a:gd name="connsiteY49" fmla="*/ 34802602 h 38003002"/>
              <a:gd name="connsiteX50" fmla="*/ 18721399 w 35734777"/>
              <a:gd name="connsiteY50" fmla="*/ 37241002 h 38003002"/>
              <a:gd name="connsiteX51" fmla="*/ 17883199 w 35734777"/>
              <a:gd name="connsiteY51" fmla="*/ 37622002 h 38003002"/>
              <a:gd name="connsiteX52" fmla="*/ 17197399 w 35734777"/>
              <a:gd name="connsiteY52" fmla="*/ 38003002 h 38003002"/>
              <a:gd name="connsiteX53" fmla="*/ 16435399 w 35734777"/>
              <a:gd name="connsiteY53" fmla="*/ 37774402 h 38003002"/>
              <a:gd name="connsiteX54" fmla="*/ 16130599 w 35734777"/>
              <a:gd name="connsiteY54" fmla="*/ 37774402 h 38003002"/>
              <a:gd name="connsiteX55" fmla="*/ 15292399 w 35734777"/>
              <a:gd name="connsiteY55" fmla="*/ 36555202 h 38003002"/>
              <a:gd name="connsiteX56" fmla="*/ 14301799 w 35734777"/>
              <a:gd name="connsiteY56" fmla="*/ 36479002 h 38003002"/>
              <a:gd name="connsiteX57" fmla="*/ 14073199 w 35734777"/>
              <a:gd name="connsiteY57" fmla="*/ 35945602 h 38003002"/>
              <a:gd name="connsiteX58" fmla="*/ 14606599 w 35734777"/>
              <a:gd name="connsiteY58" fmla="*/ 34269202 h 38003002"/>
              <a:gd name="connsiteX59" fmla="*/ 13996999 w 35734777"/>
              <a:gd name="connsiteY59" fmla="*/ 33735802 h 38003002"/>
              <a:gd name="connsiteX60" fmla="*/ 14911399 w 35734777"/>
              <a:gd name="connsiteY60" fmla="*/ 28706602 h 38003002"/>
              <a:gd name="connsiteX61" fmla="*/ 14758999 w 35734777"/>
              <a:gd name="connsiteY61" fmla="*/ 28097002 h 38003002"/>
              <a:gd name="connsiteX62" fmla="*/ 15063799 w 35734777"/>
              <a:gd name="connsiteY62" fmla="*/ 25506202 h 38003002"/>
              <a:gd name="connsiteX63" fmla="*/ 14454199 w 35734777"/>
              <a:gd name="connsiteY63" fmla="*/ 27487402 h 38003002"/>
              <a:gd name="connsiteX64" fmla="*/ 13844599 w 35734777"/>
              <a:gd name="connsiteY64" fmla="*/ 28630402 h 38003002"/>
              <a:gd name="connsiteX65" fmla="*/ 14073199 w 35734777"/>
              <a:gd name="connsiteY65" fmla="*/ 30078202 h 38003002"/>
              <a:gd name="connsiteX66" fmla="*/ 14073199 w 35734777"/>
              <a:gd name="connsiteY66" fmla="*/ 30611602 h 38003002"/>
              <a:gd name="connsiteX67" fmla="*/ 13006399 w 35734777"/>
              <a:gd name="connsiteY67" fmla="*/ 30992602 h 38003002"/>
              <a:gd name="connsiteX68" fmla="*/ 12244399 w 35734777"/>
              <a:gd name="connsiteY68" fmla="*/ 30840202 h 38003002"/>
              <a:gd name="connsiteX69" fmla="*/ 10720399 w 35734777"/>
              <a:gd name="connsiteY69" fmla="*/ 29392402 h 38003002"/>
              <a:gd name="connsiteX70" fmla="*/ 11101399 w 35734777"/>
              <a:gd name="connsiteY70" fmla="*/ 29011402 h 38003002"/>
              <a:gd name="connsiteX71" fmla="*/ 10567999 w 35734777"/>
              <a:gd name="connsiteY71" fmla="*/ 28478002 h 38003002"/>
              <a:gd name="connsiteX72" fmla="*/ 11482399 w 35734777"/>
              <a:gd name="connsiteY72" fmla="*/ 25430002 h 38003002"/>
              <a:gd name="connsiteX73" fmla="*/ 12091999 w 35734777"/>
              <a:gd name="connsiteY73" fmla="*/ 24972802 h 38003002"/>
              <a:gd name="connsiteX74" fmla="*/ 12091999 w 35734777"/>
              <a:gd name="connsiteY74" fmla="*/ 23982202 h 38003002"/>
              <a:gd name="connsiteX75" fmla="*/ 13387399 w 35734777"/>
              <a:gd name="connsiteY75" fmla="*/ 19105402 h 38003002"/>
              <a:gd name="connsiteX76" fmla="*/ 9840595 w 35734777"/>
              <a:gd name="connsiteY76" fmla="*/ 14850044 h 38003002"/>
              <a:gd name="connsiteX77" fmla="*/ 9882199 w 35734777"/>
              <a:gd name="connsiteY77" fmla="*/ 12857002 h 38003002"/>
              <a:gd name="connsiteX78" fmla="*/ 10373995 w 35734777"/>
              <a:gd name="connsiteY78" fmla="*/ 11866402 h 38003002"/>
              <a:gd name="connsiteX79" fmla="*/ 10567999 w 35734777"/>
              <a:gd name="connsiteY79" fmla="*/ 10266202 h 38003002"/>
              <a:gd name="connsiteX80" fmla="*/ 14454199 w 35734777"/>
              <a:gd name="connsiteY80" fmla="*/ 7446802 h 38003002"/>
              <a:gd name="connsiteX81" fmla="*/ 13176097 w 35734777"/>
              <a:gd name="connsiteY81" fmla="*/ 6399220 h 38003002"/>
              <a:gd name="connsiteX82" fmla="*/ 10567999 w 35734777"/>
              <a:gd name="connsiteY82" fmla="*/ 5213316 h 38003002"/>
              <a:gd name="connsiteX83" fmla="*/ 6494803 w 35734777"/>
              <a:gd name="connsiteY83" fmla="*/ 3972663 h 38003002"/>
              <a:gd name="connsiteX84" fmla="*/ 1437657 w 35734777"/>
              <a:gd name="connsiteY84" fmla="*/ 2525901 h 38003002"/>
              <a:gd name="connsiteX85" fmla="*/ 1455270 w 35734777"/>
              <a:gd name="connsiteY85" fmla="*/ 1710403 h 38003002"/>
              <a:gd name="connsiteX86" fmla="*/ 2643199 w 35734777"/>
              <a:gd name="connsiteY86" fmla="*/ 2265202 h 38003002"/>
              <a:gd name="connsiteX87" fmla="*/ 1957399 w 35734777"/>
              <a:gd name="connsiteY87" fmla="*/ 1557352 h 38003002"/>
              <a:gd name="connsiteX88" fmla="*/ 897219 w 35734777"/>
              <a:gd name="connsiteY88" fmla="*/ 1501747 h 38003002"/>
              <a:gd name="connsiteX0" fmla="*/ 173528 w 35666004"/>
              <a:gd name="connsiteY0" fmla="*/ 1339451 h 38003002"/>
              <a:gd name="connsiteX1" fmla="*/ 762434 w 35666004"/>
              <a:gd name="connsiteY1" fmla="*/ 893449 h 38003002"/>
              <a:gd name="connsiteX2" fmla="*/ 1423999 w 35666004"/>
              <a:gd name="connsiteY2" fmla="*/ 969802 h 38003002"/>
              <a:gd name="connsiteX3" fmla="*/ 810441 w 35666004"/>
              <a:gd name="connsiteY3" fmla="*/ 556052 h 38003002"/>
              <a:gd name="connsiteX4" fmla="*/ 128599 w 35666004"/>
              <a:gd name="connsiteY4" fmla="*/ 588802 h 38003002"/>
              <a:gd name="connsiteX5" fmla="*/ 101285 w 35666004"/>
              <a:gd name="connsiteY5" fmla="*/ 175052 h 38003002"/>
              <a:gd name="connsiteX6" fmla="*/ 1195399 w 35666004"/>
              <a:gd name="connsiteY6" fmla="*/ 55402 h 38003002"/>
              <a:gd name="connsiteX7" fmla="*/ 3024199 w 35666004"/>
              <a:gd name="connsiteY7" fmla="*/ 1046002 h 38003002"/>
              <a:gd name="connsiteX8" fmla="*/ 4090999 w 35666004"/>
              <a:gd name="connsiteY8" fmla="*/ 1808002 h 38003002"/>
              <a:gd name="connsiteX9" fmla="*/ 9788701 w 35666004"/>
              <a:gd name="connsiteY9" fmla="*/ 2517488 h 38003002"/>
              <a:gd name="connsiteX10" fmla="*/ 12694591 w 35666004"/>
              <a:gd name="connsiteY10" fmla="*/ 3103402 h 38003002"/>
              <a:gd name="connsiteX11" fmla="*/ 14428251 w 35666004"/>
              <a:gd name="connsiteY11" fmla="*/ 3431888 h 38003002"/>
              <a:gd name="connsiteX12" fmla="*/ 16359199 w 35666004"/>
              <a:gd name="connsiteY12" fmla="*/ 3865402 h 38003002"/>
              <a:gd name="connsiteX13" fmla="*/ 18763003 w 35666004"/>
              <a:gd name="connsiteY13" fmla="*/ 4129531 h 38003002"/>
              <a:gd name="connsiteX14" fmla="*/ 20144894 w 35666004"/>
              <a:gd name="connsiteY14" fmla="*/ 4789411 h 38003002"/>
              <a:gd name="connsiteX15" fmla="*/ 21235999 w 35666004"/>
              <a:gd name="connsiteY15" fmla="*/ 5084602 h 38003002"/>
              <a:gd name="connsiteX16" fmla="*/ 22683799 w 35666004"/>
              <a:gd name="connsiteY16" fmla="*/ 5922802 h 38003002"/>
              <a:gd name="connsiteX17" fmla="*/ 22683799 w 35666004"/>
              <a:gd name="connsiteY17" fmla="*/ 5922802 h 38003002"/>
              <a:gd name="connsiteX18" fmla="*/ 24045393 w 35666004"/>
              <a:gd name="connsiteY18" fmla="*/ 4624894 h 38003002"/>
              <a:gd name="connsiteX19" fmla="*/ 25579399 w 35666004"/>
              <a:gd name="connsiteY19" fmla="*/ 4246402 h 38003002"/>
              <a:gd name="connsiteX20" fmla="*/ 27636799 w 35666004"/>
              <a:gd name="connsiteY20" fmla="*/ 5084602 h 38003002"/>
              <a:gd name="connsiteX21" fmla="*/ 27625595 w 35666004"/>
              <a:gd name="connsiteY21" fmla="*/ 6869548 h 38003002"/>
              <a:gd name="connsiteX22" fmla="*/ 27085187 w 35666004"/>
              <a:gd name="connsiteY22" fmla="*/ 8019249 h 38003002"/>
              <a:gd name="connsiteX23" fmla="*/ 26036599 w 35666004"/>
              <a:gd name="connsiteY23" fmla="*/ 9580402 h 38003002"/>
              <a:gd name="connsiteX24" fmla="*/ 26604596 w 35666004"/>
              <a:gd name="connsiteY24" fmla="*/ 11311549 h 38003002"/>
              <a:gd name="connsiteX25" fmla="*/ 26942351 w 35666004"/>
              <a:gd name="connsiteY25" fmla="*/ 12630636 h 38003002"/>
              <a:gd name="connsiteX26" fmla="*/ 27712999 w 35666004"/>
              <a:gd name="connsiteY26" fmla="*/ 14533402 h 38003002"/>
              <a:gd name="connsiteX27" fmla="*/ 28093999 w 35666004"/>
              <a:gd name="connsiteY27" fmla="*/ 15447802 h 38003002"/>
              <a:gd name="connsiteX28" fmla="*/ 29465599 w 35666004"/>
              <a:gd name="connsiteY28" fmla="*/ 16971802 h 38003002"/>
              <a:gd name="connsiteX29" fmla="*/ 30989599 w 35666004"/>
              <a:gd name="connsiteY29" fmla="*/ 20248402 h 38003002"/>
              <a:gd name="connsiteX30" fmla="*/ 32361199 w 35666004"/>
              <a:gd name="connsiteY30" fmla="*/ 21924802 h 38003002"/>
              <a:gd name="connsiteX31" fmla="*/ 35561599 w 35666004"/>
              <a:gd name="connsiteY31" fmla="*/ 22382002 h 38003002"/>
              <a:gd name="connsiteX32" fmla="*/ 34657491 w 35666004"/>
              <a:gd name="connsiteY32" fmla="*/ 23144000 h 38003002"/>
              <a:gd name="connsiteX33" fmla="*/ 32361201 w 35666004"/>
              <a:gd name="connsiteY33" fmla="*/ 23058192 h 38003002"/>
              <a:gd name="connsiteX34" fmla="*/ 33580399 w 35666004"/>
              <a:gd name="connsiteY34" fmla="*/ 23829802 h 38003002"/>
              <a:gd name="connsiteX35" fmla="*/ 33351799 w 35666004"/>
              <a:gd name="connsiteY35" fmla="*/ 24134602 h 38003002"/>
              <a:gd name="connsiteX36" fmla="*/ 32056399 w 35666004"/>
              <a:gd name="connsiteY36" fmla="*/ 23525002 h 38003002"/>
              <a:gd name="connsiteX37" fmla="*/ 30989599 w 35666004"/>
              <a:gd name="connsiteY37" fmla="*/ 23220202 h 38003002"/>
              <a:gd name="connsiteX38" fmla="*/ 23521999 w 35666004"/>
              <a:gd name="connsiteY38" fmla="*/ 14381002 h 38003002"/>
              <a:gd name="connsiteX39" fmla="*/ 22243898 w 35666004"/>
              <a:gd name="connsiteY39" fmla="*/ 13802463 h 38003002"/>
              <a:gd name="connsiteX40" fmla="*/ 19788199 w 35666004"/>
              <a:gd name="connsiteY40" fmla="*/ 14609602 h 38003002"/>
              <a:gd name="connsiteX41" fmla="*/ 18797599 w 35666004"/>
              <a:gd name="connsiteY41" fmla="*/ 16133602 h 38003002"/>
              <a:gd name="connsiteX42" fmla="*/ 19483399 w 35666004"/>
              <a:gd name="connsiteY42" fmla="*/ 17962402 h 38003002"/>
              <a:gd name="connsiteX43" fmla="*/ 19627150 w 35666004"/>
              <a:gd name="connsiteY43" fmla="*/ 21531959 h 38003002"/>
              <a:gd name="connsiteX44" fmla="*/ 19822797 w 35666004"/>
              <a:gd name="connsiteY44" fmla="*/ 23320087 h 38003002"/>
              <a:gd name="connsiteX45" fmla="*/ 18568999 w 35666004"/>
              <a:gd name="connsiteY45" fmla="*/ 29163802 h 38003002"/>
              <a:gd name="connsiteX46" fmla="*/ 18568999 w 35666004"/>
              <a:gd name="connsiteY46" fmla="*/ 29925802 h 38003002"/>
              <a:gd name="connsiteX47" fmla="*/ 17425999 w 35666004"/>
              <a:gd name="connsiteY47" fmla="*/ 32135602 h 38003002"/>
              <a:gd name="connsiteX48" fmla="*/ 18035599 w 35666004"/>
              <a:gd name="connsiteY48" fmla="*/ 32821402 h 38003002"/>
              <a:gd name="connsiteX49" fmla="*/ 17121199 w 35666004"/>
              <a:gd name="connsiteY49" fmla="*/ 34802602 h 38003002"/>
              <a:gd name="connsiteX50" fmla="*/ 18721399 w 35666004"/>
              <a:gd name="connsiteY50" fmla="*/ 37241002 h 38003002"/>
              <a:gd name="connsiteX51" fmla="*/ 17883199 w 35666004"/>
              <a:gd name="connsiteY51" fmla="*/ 37622002 h 38003002"/>
              <a:gd name="connsiteX52" fmla="*/ 17197399 w 35666004"/>
              <a:gd name="connsiteY52" fmla="*/ 38003002 h 38003002"/>
              <a:gd name="connsiteX53" fmla="*/ 16435399 w 35666004"/>
              <a:gd name="connsiteY53" fmla="*/ 37774402 h 38003002"/>
              <a:gd name="connsiteX54" fmla="*/ 16130599 w 35666004"/>
              <a:gd name="connsiteY54" fmla="*/ 37774402 h 38003002"/>
              <a:gd name="connsiteX55" fmla="*/ 15292399 w 35666004"/>
              <a:gd name="connsiteY55" fmla="*/ 36555202 h 38003002"/>
              <a:gd name="connsiteX56" fmla="*/ 14301799 w 35666004"/>
              <a:gd name="connsiteY56" fmla="*/ 36479002 h 38003002"/>
              <a:gd name="connsiteX57" fmla="*/ 14073199 w 35666004"/>
              <a:gd name="connsiteY57" fmla="*/ 35945602 h 38003002"/>
              <a:gd name="connsiteX58" fmla="*/ 14606599 w 35666004"/>
              <a:gd name="connsiteY58" fmla="*/ 34269202 h 38003002"/>
              <a:gd name="connsiteX59" fmla="*/ 13996999 w 35666004"/>
              <a:gd name="connsiteY59" fmla="*/ 33735802 h 38003002"/>
              <a:gd name="connsiteX60" fmla="*/ 14911399 w 35666004"/>
              <a:gd name="connsiteY60" fmla="*/ 28706602 h 38003002"/>
              <a:gd name="connsiteX61" fmla="*/ 14758999 w 35666004"/>
              <a:gd name="connsiteY61" fmla="*/ 28097002 h 38003002"/>
              <a:gd name="connsiteX62" fmla="*/ 15063799 w 35666004"/>
              <a:gd name="connsiteY62" fmla="*/ 25506202 h 38003002"/>
              <a:gd name="connsiteX63" fmla="*/ 14454199 w 35666004"/>
              <a:gd name="connsiteY63" fmla="*/ 27487402 h 38003002"/>
              <a:gd name="connsiteX64" fmla="*/ 13844599 w 35666004"/>
              <a:gd name="connsiteY64" fmla="*/ 28630402 h 38003002"/>
              <a:gd name="connsiteX65" fmla="*/ 14073199 w 35666004"/>
              <a:gd name="connsiteY65" fmla="*/ 30078202 h 38003002"/>
              <a:gd name="connsiteX66" fmla="*/ 14073199 w 35666004"/>
              <a:gd name="connsiteY66" fmla="*/ 30611602 h 38003002"/>
              <a:gd name="connsiteX67" fmla="*/ 13006399 w 35666004"/>
              <a:gd name="connsiteY67" fmla="*/ 30992602 h 38003002"/>
              <a:gd name="connsiteX68" fmla="*/ 12244399 w 35666004"/>
              <a:gd name="connsiteY68" fmla="*/ 30840202 h 38003002"/>
              <a:gd name="connsiteX69" fmla="*/ 10720399 w 35666004"/>
              <a:gd name="connsiteY69" fmla="*/ 29392402 h 38003002"/>
              <a:gd name="connsiteX70" fmla="*/ 11101399 w 35666004"/>
              <a:gd name="connsiteY70" fmla="*/ 29011402 h 38003002"/>
              <a:gd name="connsiteX71" fmla="*/ 10567999 w 35666004"/>
              <a:gd name="connsiteY71" fmla="*/ 28478002 h 38003002"/>
              <a:gd name="connsiteX72" fmla="*/ 11482399 w 35666004"/>
              <a:gd name="connsiteY72" fmla="*/ 25430002 h 38003002"/>
              <a:gd name="connsiteX73" fmla="*/ 12091999 w 35666004"/>
              <a:gd name="connsiteY73" fmla="*/ 24972802 h 38003002"/>
              <a:gd name="connsiteX74" fmla="*/ 12091999 w 35666004"/>
              <a:gd name="connsiteY74" fmla="*/ 23982202 h 38003002"/>
              <a:gd name="connsiteX75" fmla="*/ 13387399 w 35666004"/>
              <a:gd name="connsiteY75" fmla="*/ 19105402 h 38003002"/>
              <a:gd name="connsiteX76" fmla="*/ 9840595 w 35666004"/>
              <a:gd name="connsiteY76" fmla="*/ 14850044 h 38003002"/>
              <a:gd name="connsiteX77" fmla="*/ 9882199 w 35666004"/>
              <a:gd name="connsiteY77" fmla="*/ 12857002 h 38003002"/>
              <a:gd name="connsiteX78" fmla="*/ 10373995 w 35666004"/>
              <a:gd name="connsiteY78" fmla="*/ 11866402 h 38003002"/>
              <a:gd name="connsiteX79" fmla="*/ 10567999 w 35666004"/>
              <a:gd name="connsiteY79" fmla="*/ 10266202 h 38003002"/>
              <a:gd name="connsiteX80" fmla="*/ 14454199 w 35666004"/>
              <a:gd name="connsiteY80" fmla="*/ 7446802 h 38003002"/>
              <a:gd name="connsiteX81" fmla="*/ 13176097 w 35666004"/>
              <a:gd name="connsiteY81" fmla="*/ 6399220 h 38003002"/>
              <a:gd name="connsiteX82" fmla="*/ 10567999 w 35666004"/>
              <a:gd name="connsiteY82" fmla="*/ 5213316 h 38003002"/>
              <a:gd name="connsiteX83" fmla="*/ 6494803 w 35666004"/>
              <a:gd name="connsiteY83" fmla="*/ 3972663 h 38003002"/>
              <a:gd name="connsiteX84" fmla="*/ 1437657 w 35666004"/>
              <a:gd name="connsiteY84" fmla="*/ 2525901 h 38003002"/>
              <a:gd name="connsiteX85" fmla="*/ 1455270 w 35666004"/>
              <a:gd name="connsiteY85" fmla="*/ 1710403 h 38003002"/>
              <a:gd name="connsiteX86" fmla="*/ 2643199 w 35666004"/>
              <a:gd name="connsiteY86" fmla="*/ 2265202 h 38003002"/>
              <a:gd name="connsiteX87" fmla="*/ 1957399 w 35666004"/>
              <a:gd name="connsiteY87" fmla="*/ 1557352 h 38003002"/>
              <a:gd name="connsiteX88" fmla="*/ 897219 w 35666004"/>
              <a:gd name="connsiteY88" fmla="*/ 1501747 h 38003002"/>
              <a:gd name="connsiteX0" fmla="*/ 173528 w 35666004"/>
              <a:gd name="connsiteY0" fmla="*/ 1339451 h 38003002"/>
              <a:gd name="connsiteX1" fmla="*/ 762434 w 35666004"/>
              <a:gd name="connsiteY1" fmla="*/ 893449 h 38003002"/>
              <a:gd name="connsiteX2" fmla="*/ 1423999 w 35666004"/>
              <a:gd name="connsiteY2" fmla="*/ 969802 h 38003002"/>
              <a:gd name="connsiteX3" fmla="*/ 810441 w 35666004"/>
              <a:gd name="connsiteY3" fmla="*/ 556052 h 38003002"/>
              <a:gd name="connsiteX4" fmla="*/ 128599 w 35666004"/>
              <a:gd name="connsiteY4" fmla="*/ 588802 h 38003002"/>
              <a:gd name="connsiteX5" fmla="*/ 101285 w 35666004"/>
              <a:gd name="connsiteY5" fmla="*/ 175052 h 38003002"/>
              <a:gd name="connsiteX6" fmla="*/ 1195399 w 35666004"/>
              <a:gd name="connsiteY6" fmla="*/ 55402 h 38003002"/>
              <a:gd name="connsiteX7" fmla="*/ 3024199 w 35666004"/>
              <a:gd name="connsiteY7" fmla="*/ 1046002 h 38003002"/>
              <a:gd name="connsiteX8" fmla="*/ 4090999 w 35666004"/>
              <a:gd name="connsiteY8" fmla="*/ 1808002 h 38003002"/>
              <a:gd name="connsiteX9" fmla="*/ 9788701 w 35666004"/>
              <a:gd name="connsiteY9" fmla="*/ 2517488 h 38003002"/>
              <a:gd name="connsiteX10" fmla="*/ 12694591 w 35666004"/>
              <a:gd name="connsiteY10" fmla="*/ 3103402 h 38003002"/>
              <a:gd name="connsiteX11" fmla="*/ 14428251 w 35666004"/>
              <a:gd name="connsiteY11" fmla="*/ 3431888 h 38003002"/>
              <a:gd name="connsiteX12" fmla="*/ 16359199 w 35666004"/>
              <a:gd name="connsiteY12" fmla="*/ 3865402 h 38003002"/>
              <a:gd name="connsiteX13" fmla="*/ 18763003 w 35666004"/>
              <a:gd name="connsiteY13" fmla="*/ 4129531 h 38003002"/>
              <a:gd name="connsiteX14" fmla="*/ 20144894 w 35666004"/>
              <a:gd name="connsiteY14" fmla="*/ 4789411 h 38003002"/>
              <a:gd name="connsiteX15" fmla="*/ 21235999 w 35666004"/>
              <a:gd name="connsiteY15" fmla="*/ 5084602 h 38003002"/>
              <a:gd name="connsiteX16" fmla="*/ 22683799 w 35666004"/>
              <a:gd name="connsiteY16" fmla="*/ 5922802 h 38003002"/>
              <a:gd name="connsiteX17" fmla="*/ 22683799 w 35666004"/>
              <a:gd name="connsiteY17" fmla="*/ 5922802 h 38003002"/>
              <a:gd name="connsiteX18" fmla="*/ 24045393 w 35666004"/>
              <a:gd name="connsiteY18" fmla="*/ 4624894 h 38003002"/>
              <a:gd name="connsiteX19" fmla="*/ 25579399 w 35666004"/>
              <a:gd name="connsiteY19" fmla="*/ 4246402 h 38003002"/>
              <a:gd name="connsiteX20" fmla="*/ 27636799 w 35666004"/>
              <a:gd name="connsiteY20" fmla="*/ 5084602 h 38003002"/>
              <a:gd name="connsiteX21" fmla="*/ 27625595 w 35666004"/>
              <a:gd name="connsiteY21" fmla="*/ 6869548 h 38003002"/>
              <a:gd name="connsiteX22" fmla="*/ 27085187 w 35666004"/>
              <a:gd name="connsiteY22" fmla="*/ 8019249 h 38003002"/>
              <a:gd name="connsiteX23" fmla="*/ 26036599 w 35666004"/>
              <a:gd name="connsiteY23" fmla="*/ 9580402 h 38003002"/>
              <a:gd name="connsiteX24" fmla="*/ 26604596 w 35666004"/>
              <a:gd name="connsiteY24" fmla="*/ 11311549 h 38003002"/>
              <a:gd name="connsiteX25" fmla="*/ 26942351 w 35666004"/>
              <a:gd name="connsiteY25" fmla="*/ 12630636 h 38003002"/>
              <a:gd name="connsiteX26" fmla="*/ 27712999 w 35666004"/>
              <a:gd name="connsiteY26" fmla="*/ 14533402 h 38003002"/>
              <a:gd name="connsiteX27" fmla="*/ 28093999 w 35666004"/>
              <a:gd name="connsiteY27" fmla="*/ 15447802 h 38003002"/>
              <a:gd name="connsiteX28" fmla="*/ 29465599 w 35666004"/>
              <a:gd name="connsiteY28" fmla="*/ 16971802 h 38003002"/>
              <a:gd name="connsiteX29" fmla="*/ 30989599 w 35666004"/>
              <a:gd name="connsiteY29" fmla="*/ 20248402 h 38003002"/>
              <a:gd name="connsiteX30" fmla="*/ 32361199 w 35666004"/>
              <a:gd name="connsiteY30" fmla="*/ 21924802 h 38003002"/>
              <a:gd name="connsiteX31" fmla="*/ 35561599 w 35666004"/>
              <a:gd name="connsiteY31" fmla="*/ 22382002 h 38003002"/>
              <a:gd name="connsiteX32" fmla="*/ 34657491 w 35666004"/>
              <a:gd name="connsiteY32" fmla="*/ 23144000 h 38003002"/>
              <a:gd name="connsiteX33" fmla="*/ 32361201 w 35666004"/>
              <a:gd name="connsiteY33" fmla="*/ 23058192 h 38003002"/>
              <a:gd name="connsiteX34" fmla="*/ 33580399 w 35666004"/>
              <a:gd name="connsiteY34" fmla="*/ 23829802 h 38003002"/>
              <a:gd name="connsiteX35" fmla="*/ 33351799 w 35666004"/>
              <a:gd name="connsiteY35" fmla="*/ 24134602 h 38003002"/>
              <a:gd name="connsiteX36" fmla="*/ 32056399 w 35666004"/>
              <a:gd name="connsiteY36" fmla="*/ 23525002 h 38003002"/>
              <a:gd name="connsiteX37" fmla="*/ 30989599 w 35666004"/>
              <a:gd name="connsiteY37" fmla="*/ 23220202 h 38003002"/>
              <a:gd name="connsiteX38" fmla="*/ 23521999 w 35666004"/>
              <a:gd name="connsiteY38" fmla="*/ 14381002 h 38003002"/>
              <a:gd name="connsiteX39" fmla="*/ 22243898 w 35666004"/>
              <a:gd name="connsiteY39" fmla="*/ 13802463 h 38003002"/>
              <a:gd name="connsiteX40" fmla="*/ 19788199 w 35666004"/>
              <a:gd name="connsiteY40" fmla="*/ 14609602 h 38003002"/>
              <a:gd name="connsiteX41" fmla="*/ 18797599 w 35666004"/>
              <a:gd name="connsiteY41" fmla="*/ 16133602 h 38003002"/>
              <a:gd name="connsiteX42" fmla="*/ 19483399 w 35666004"/>
              <a:gd name="connsiteY42" fmla="*/ 17962402 h 38003002"/>
              <a:gd name="connsiteX43" fmla="*/ 19627150 w 35666004"/>
              <a:gd name="connsiteY43" fmla="*/ 21531959 h 38003002"/>
              <a:gd name="connsiteX44" fmla="*/ 19822797 w 35666004"/>
              <a:gd name="connsiteY44" fmla="*/ 23320087 h 38003002"/>
              <a:gd name="connsiteX45" fmla="*/ 18568999 w 35666004"/>
              <a:gd name="connsiteY45" fmla="*/ 29163802 h 38003002"/>
              <a:gd name="connsiteX46" fmla="*/ 18568999 w 35666004"/>
              <a:gd name="connsiteY46" fmla="*/ 29925802 h 38003002"/>
              <a:gd name="connsiteX47" fmla="*/ 17425999 w 35666004"/>
              <a:gd name="connsiteY47" fmla="*/ 32135602 h 38003002"/>
              <a:gd name="connsiteX48" fmla="*/ 18035599 w 35666004"/>
              <a:gd name="connsiteY48" fmla="*/ 32821402 h 38003002"/>
              <a:gd name="connsiteX49" fmla="*/ 17121199 w 35666004"/>
              <a:gd name="connsiteY49" fmla="*/ 34802602 h 38003002"/>
              <a:gd name="connsiteX50" fmla="*/ 18721399 w 35666004"/>
              <a:gd name="connsiteY50" fmla="*/ 37241002 h 38003002"/>
              <a:gd name="connsiteX51" fmla="*/ 17883199 w 35666004"/>
              <a:gd name="connsiteY51" fmla="*/ 37622002 h 38003002"/>
              <a:gd name="connsiteX52" fmla="*/ 17197399 w 35666004"/>
              <a:gd name="connsiteY52" fmla="*/ 38003002 h 38003002"/>
              <a:gd name="connsiteX53" fmla="*/ 16435399 w 35666004"/>
              <a:gd name="connsiteY53" fmla="*/ 37774402 h 38003002"/>
              <a:gd name="connsiteX54" fmla="*/ 16130599 w 35666004"/>
              <a:gd name="connsiteY54" fmla="*/ 37774402 h 38003002"/>
              <a:gd name="connsiteX55" fmla="*/ 15292399 w 35666004"/>
              <a:gd name="connsiteY55" fmla="*/ 36555202 h 38003002"/>
              <a:gd name="connsiteX56" fmla="*/ 14301799 w 35666004"/>
              <a:gd name="connsiteY56" fmla="*/ 36479002 h 38003002"/>
              <a:gd name="connsiteX57" fmla="*/ 14073199 w 35666004"/>
              <a:gd name="connsiteY57" fmla="*/ 35945602 h 38003002"/>
              <a:gd name="connsiteX58" fmla="*/ 14606599 w 35666004"/>
              <a:gd name="connsiteY58" fmla="*/ 34269202 h 38003002"/>
              <a:gd name="connsiteX59" fmla="*/ 13996999 w 35666004"/>
              <a:gd name="connsiteY59" fmla="*/ 33735802 h 38003002"/>
              <a:gd name="connsiteX60" fmla="*/ 14911399 w 35666004"/>
              <a:gd name="connsiteY60" fmla="*/ 28706602 h 38003002"/>
              <a:gd name="connsiteX61" fmla="*/ 14758999 w 35666004"/>
              <a:gd name="connsiteY61" fmla="*/ 28097002 h 38003002"/>
              <a:gd name="connsiteX62" fmla="*/ 15063799 w 35666004"/>
              <a:gd name="connsiteY62" fmla="*/ 25506202 h 38003002"/>
              <a:gd name="connsiteX63" fmla="*/ 14454199 w 35666004"/>
              <a:gd name="connsiteY63" fmla="*/ 27487402 h 38003002"/>
              <a:gd name="connsiteX64" fmla="*/ 13844599 w 35666004"/>
              <a:gd name="connsiteY64" fmla="*/ 28630402 h 38003002"/>
              <a:gd name="connsiteX65" fmla="*/ 14073199 w 35666004"/>
              <a:gd name="connsiteY65" fmla="*/ 30078202 h 38003002"/>
              <a:gd name="connsiteX66" fmla="*/ 14073199 w 35666004"/>
              <a:gd name="connsiteY66" fmla="*/ 30611602 h 38003002"/>
              <a:gd name="connsiteX67" fmla="*/ 13006399 w 35666004"/>
              <a:gd name="connsiteY67" fmla="*/ 30992602 h 38003002"/>
              <a:gd name="connsiteX68" fmla="*/ 12244399 w 35666004"/>
              <a:gd name="connsiteY68" fmla="*/ 30840202 h 38003002"/>
              <a:gd name="connsiteX69" fmla="*/ 10720399 w 35666004"/>
              <a:gd name="connsiteY69" fmla="*/ 29392402 h 38003002"/>
              <a:gd name="connsiteX70" fmla="*/ 11101399 w 35666004"/>
              <a:gd name="connsiteY70" fmla="*/ 29011402 h 38003002"/>
              <a:gd name="connsiteX71" fmla="*/ 10567999 w 35666004"/>
              <a:gd name="connsiteY71" fmla="*/ 28478002 h 38003002"/>
              <a:gd name="connsiteX72" fmla="*/ 11482399 w 35666004"/>
              <a:gd name="connsiteY72" fmla="*/ 25430002 h 38003002"/>
              <a:gd name="connsiteX73" fmla="*/ 12091999 w 35666004"/>
              <a:gd name="connsiteY73" fmla="*/ 24972802 h 38003002"/>
              <a:gd name="connsiteX74" fmla="*/ 12091999 w 35666004"/>
              <a:gd name="connsiteY74" fmla="*/ 23982202 h 38003002"/>
              <a:gd name="connsiteX75" fmla="*/ 13387399 w 35666004"/>
              <a:gd name="connsiteY75" fmla="*/ 19105402 h 38003002"/>
              <a:gd name="connsiteX76" fmla="*/ 9840595 w 35666004"/>
              <a:gd name="connsiteY76" fmla="*/ 14850044 h 38003002"/>
              <a:gd name="connsiteX77" fmla="*/ 9882199 w 35666004"/>
              <a:gd name="connsiteY77" fmla="*/ 12857002 h 38003002"/>
              <a:gd name="connsiteX78" fmla="*/ 10373995 w 35666004"/>
              <a:gd name="connsiteY78" fmla="*/ 11866402 h 38003002"/>
              <a:gd name="connsiteX79" fmla="*/ 10567999 w 35666004"/>
              <a:gd name="connsiteY79" fmla="*/ 10266202 h 38003002"/>
              <a:gd name="connsiteX80" fmla="*/ 14454199 w 35666004"/>
              <a:gd name="connsiteY80" fmla="*/ 7446802 h 38003002"/>
              <a:gd name="connsiteX81" fmla="*/ 13176097 w 35666004"/>
              <a:gd name="connsiteY81" fmla="*/ 6399220 h 38003002"/>
              <a:gd name="connsiteX82" fmla="*/ 10567999 w 35666004"/>
              <a:gd name="connsiteY82" fmla="*/ 5213316 h 38003002"/>
              <a:gd name="connsiteX83" fmla="*/ 6494803 w 35666004"/>
              <a:gd name="connsiteY83" fmla="*/ 3972663 h 38003002"/>
              <a:gd name="connsiteX84" fmla="*/ 1437657 w 35666004"/>
              <a:gd name="connsiteY84" fmla="*/ 2525901 h 38003002"/>
              <a:gd name="connsiteX85" fmla="*/ 1455270 w 35666004"/>
              <a:gd name="connsiteY85" fmla="*/ 1710403 h 38003002"/>
              <a:gd name="connsiteX86" fmla="*/ 2643199 w 35666004"/>
              <a:gd name="connsiteY86" fmla="*/ 2265202 h 38003002"/>
              <a:gd name="connsiteX87" fmla="*/ 1957399 w 35666004"/>
              <a:gd name="connsiteY87" fmla="*/ 1557352 h 38003002"/>
              <a:gd name="connsiteX88" fmla="*/ 897219 w 35666004"/>
              <a:gd name="connsiteY88" fmla="*/ 1501747 h 38003002"/>
              <a:gd name="connsiteX0" fmla="*/ 173528 w 35666004"/>
              <a:gd name="connsiteY0" fmla="*/ 1339451 h 38003002"/>
              <a:gd name="connsiteX1" fmla="*/ 762434 w 35666004"/>
              <a:gd name="connsiteY1" fmla="*/ 893449 h 38003002"/>
              <a:gd name="connsiteX2" fmla="*/ 1423999 w 35666004"/>
              <a:gd name="connsiteY2" fmla="*/ 969802 h 38003002"/>
              <a:gd name="connsiteX3" fmla="*/ 810441 w 35666004"/>
              <a:gd name="connsiteY3" fmla="*/ 556052 h 38003002"/>
              <a:gd name="connsiteX4" fmla="*/ 128599 w 35666004"/>
              <a:gd name="connsiteY4" fmla="*/ 588802 h 38003002"/>
              <a:gd name="connsiteX5" fmla="*/ 101285 w 35666004"/>
              <a:gd name="connsiteY5" fmla="*/ 175052 h 38003002"/>
              <a:gd name="connsiteX6" fmla="*/ 1195399 w 35666004"/>
              <a:gd name="connsiteY6" fmla="*/ 55402 h 38003002"/>
              <a:gd name="connsiteX7" fmla="*/ 3024199 w 35666004"/>
              <a:gd name="connsiteY7" fmla="*/ 1046002 h 38003002"/>
              <a:gd name="connsiteX8" fmla="*/ 4090999 w 35666004"/>
              <a:gd name="connsiteY8" fmla="*/ 1808002 h 38003002"/>
              <a:gd name="connsiteX9" fmla="*/ 9788701 w 35666004"/>
              <a:gd name="connsiteY9" fmla="*/ 2517488 h 38003002"/>
              <a:gd name="connsiteX10" fmla="*/ 12694591 w 35666004"/>
              <a:gd name="connsiteY10" fmla="*/ 3103402 h 38003002"/>
              <a:gd name="connsiteX11" fmla="*/ 14428251 w 35666004"/>
              <a:gd name="connsiteY11" fmla="*/ 3431888 h 38003002"/>
              <a:gd name="connsiteX12" fmla="*/ 16359199 w 35666004"/>
              <a:gd name="connsiteY12" fmla="*/ 3865402 h 38003002"/>
              <a:gd name="connsiteX13" fmla="*/ 18763003 w 35666004"/>
              <a:gd name="connsiteY13" fmla="*/ 4129531 h 38003002"/>
              <a:gd name="connsiteX14" fmla="*/ 20144894 w 35666004"/>
              <a:gd name="connsiteY14" fmla="*/ 4789411 h 38003002"/>
              <a:gd name="connsiteX15" fmla="*/ 21235999 w 35666004"/>
              <a:gd name="connsiteY15" fmla="*/ 5084602 h 38003002"/>
              <a:gd name="connsiteX16" fmla="*/ 22683799 w 35666004"/>
              <a:gd name="connsiteY16" fmla="*/ 5922802 h 38003002"/>
              <a:gd name="connsiteX17" fmla="*/ 22683799 w 35666004"/>
              <a:gd name="connsiteY17" fmla="*/ 5922802 h 38003002"/>
              <a:gd name="connsiteX18" fmla="*/ 24045393 w 35666004"/>
              <a:gd name="connsiteY18" fmla="*/ 4624894 h 38003002"/>
              <a:gd name="connsiteX19" fmla="*/ 25579399 w 35666004"/>
              <a:gd name="connsiteY19" fmla="*/ 4246402 h 38003002"/>
              <a:gd name="connsiteX20" fmla="*/ 27636799 w 35666004"/>
              <a:gd name="connsiteY20" fmla="*/ 5084602 h 38003002"/>
              <a:gd name="connsiteX21" fmla="*/ 27625595 w 35666004"/>
              <a:gd name="connsiteY21" fmla="*/ 6869548 h 38003002"/>
              <a:gd name="connsiteX22" fmla="*/ 27085187 w 35666004"/>
              <a:gd name="connsiteY22" fmla="*/ 8019249 h 38003002"/>
              <a:gd name="connsiteX23" fmla="*/ 26036599 w 35666004"/>
              <a:gd name="connsiteY23" fmla="*/ 9580402 h 38003002"/>
              <a:gd name="connsiteX24" fmla="*/ 26604596 w 35666004"/>
              <a:gd name="connsiteY24" fmla="*/ 11311549 h 38003002"/>
              <a:gd name="connsiteX25" fmla="*/ 26942351 w 35666004"/>
              <a:gd name="connsiteY25" fmla="*/ 12630636 h 38003002"/>
              <a:gd name="connsiteX26" fmla="*/ 27712999 w 35666004"/>
              <a:gd name="connsiteY26" fmla="*/ 14533402 h 38003002"/>
              <a:gd name="connsiteX27" fmla="*/ 28093999 w 35666004"/>
              <a:gd name="connsiteY27" fmla="*/ 15447802 h 38003002"/>
              <a:gd name="connsiteX28" fmla="*/ 29465599 w 35666004"/>
              <a:gd name="connsiteY28" fmla="*/ 16971802 h 38003002"/>
              <a:gd name="connsiteX29" fmla="*/ 30989599 w 35666004"/>
              <a:gd name="connsiteY29" fmla="*/ 20248402 h 38003002"/>
              <a:gd name="connsiteX30" fmla="*/ 32361199 w 35666004"/>
              <a:gd name="connsiteY30" fmla="*/ 21924802 h 38003002"/>
              <a:gd name="connsiteX31" fmla="*/ 35561599 w 35666004"/>
              <a:gd name="connsiteY31" fmla="*/ 22382002 h 38003002"/>
              <a:gd name="connsiteX32" fmla="*/ 34657491 w 35666004"/>
              <a:gd name="connsiteY32" fmla="*/ 23144000 h 38003002"/>
              <a:gd name="connsiteX33" fmla="*/ 32361201 w 35666004"/>
              <a:gd name="connsiteY33" fmla="*/ 23058192 h 38003002"/>
              <a:gd name="connsiteX34" fmla="*/ 33580399 w 35666004"/>
              <a:gd name="connsiteY34" fmla="*/ 23829802 h 38003002"/>
              <a:gd name="connsiteX35" fmla="*/ 33351799 w 35666004"/>
              <a:gd name="connsiteY35" fmla="*/ 24134602 h 38003002"/>
              <a:gd name="connsiteX36" fmla="*/ 32056399 w 35666004"/>
              <a:gd name="connsiteY36" fmla="*/ 23525002 h 38003002"/>
              <a:gd name="connsiteX37" fmla="*/ 30989599 w 35666004"/>
              <a:gd name="connsiteY37" fmla="*/ 23220202 h 38003002"/>
              <a:gd name="connsiteX38" fmla="*/ 23521999 w 35666004"/>
              <a:gd name="connsiteY38" fmla="*/ 14381002 h 38003002"/>
              <a:gd name="connsiteX39" fmla="*/ 22243898 w 35666004"/>
              <a:gd name="connsiteY39" fmla="*/ 13802463 h 38003002"/>
              <a:gd name="connsiteX40" fmla="*/ 19788199 w 35666004"/>
              <a:gd name="connsiteY40" fmla="*/ 14609602 h 38003002"/>
              <a:gd name="connsiteX41" fmla="*/ 18797599 w 35666004"/>
              <a:gd name="connsiteY41" fmla="*/ 16133602 h 38003002"/>
              <a:gd name="connsiteX42" fmla="*/ 19483399 w 35666004"/>
              <a:gd name="connsiteY42" fmla="*/ 17962402 h 38003002"/>
              <a:gd name="connsiteX43" fmla="*/ 19627150 w 35666004"/>
              <a:gd name="connsiteY43" fmla="*/ 21531959 h 38003002"/>
              <a:gd name="connsiteX44" fmla="*/ 19822797 w 35666004"/>
              <a:gd name="connsiteY44" fmla="*/ 23320087 h 38003002"/>
              <a:gd name="connsiteX45" fmla="*/ 18568999 w 35666004"/>
              <a:gd name="connsiteY45" fmla="*/ 29163802 h 38003002"/>
              <a:gd name="connsiteX46" fmla="*/ 18568999 w 35666004"/>
              <a:gd name="connsiteY46" fmla="*/ 29925802 h 38003002"/>
              <a:gd name="connsiteX47" fmla="*/ 17425999 w 35666004"/>
              <a:gd name="connsiteY47" fmla="*/ 32135602 h 38003002"/>
              <a:gd name="connsiteX48" fmla="*/ 18035599 w 35666004"/>
              <a:gd name="connsiteY48" fmla="*/ 32821402 h 38003002"/>
              <a:gd name="connsiteX49" fmla="*/ 17121199 w 35666004"/>
              <a:gd name="connsiteY49" fmla="*/ 34802602 h 38003002"/>
              <a:gd name="connsiteX50" fmla="*/ 18721399 w 35666004"/>
              <a:gd name="connsiteY50" fmla="*/ 37241002 h 38003002"/>
              <a:gd name="connsiteX51" fmla="*/ 17883199 w 35666004"/>
              <a:gd name="connsiteY51" fmla="*/ 37622002 h 38003002"/>
              <a:gd name="connsiteX52" fmla="*/ 17197399 w 35666004"/>
              <a:gd name="connsiteY52" fmla="*/ 38003002 h 38003002"/>
              <a:gd name="connsiteX53" fmla="*/ 16435399 w 35666004"/>
              <a:gd name="connsiteY53" fmla="*/ 37774402 h 38003002"/>
              <a:gd name="connsiteX54" fmla="*/ 16130599 w 35666004"/>
              <a:gd name="connsiteY54" fmla="*/ 37774402 h 38003002"/>
              <a:gd name="connsiteX55" fmla="*/ 15292399 w 35666004"/>
              <a:gd name="connsiteY55" fmla="*/ 36555202 h 38003002"/>
              <a:gd name="connsiteX56" fmla="*/ 14301799 w 35666004"/>
              <a:gd name="connsiteY56" fmla="*/ 36479002 h 38003002"/>
              <a:gd name="connsiteX57" fmla="*/ 14073199 w 35666004"/>
              <a:gd name="connsiteY57" fmla="*/ 35945602 h 38003002"/>
              <a:gd name="connsiteX58" fmla="*/ 14606599 w 35666004"/>
              <a:gd name="connsiteY58" fmla="*/ 34269202 h 38003002"/>
              <a:gd name="connsiteX59" fmla="*/ 13996999 w 35666004"/>
              <a:gd name="connsiteY59" fmla="*/ 33735802 h 38003002"/>
              <a:gd name="connsiteX60" fmla="*/ 14911399 w 35666004"/>
              <a:gd name="connsiteY60" fmla="*/ 28706602 h 38003002"/>
              <a:gd name="connsiteX61" fmla="*/ 14758999 w 35666004"/>
              <a:gd name="connsiteY61" fmla="*/ 28097002 h 38003002"/>
              <a:gd name="connsiteX62" fmla="*/ 15063799 w 35666004"/>
              <a:gd name="connsiteY62" fmla="*/ 25506202 h 38003002"/>
              <a:gd name="connsiteX63" fmla="*/ 14454199 w 35666004"/>
              <a:gd name="connsiteY63" fmla="*/ 27487402 h 38003002"/>
              <a:gd name="connsiteX64" fmla="*/ 13844599 w 35666004"/>
              <a:gd name="connsiteY64" fmla="*/ 28630402 h 38003002"/>
              <a:gd name="connsiteX65" fmla="*/ 14073199 w 35666004"/>
              <a:gd name="connsiteY65" fmla="*/ 30078202 h 38003002"/>
              <a:gd name="connsiteX66" fmla="*/ 14073199 w 35666004"/>
              <a:gd name="connsiteY66" fmla="*/ 30611602 h 38003002"/>
              <a:gd name="connsiteX67" fmla="*/ 13006399 w 35666004"/>
              <a:gd name="connsiteY67" fmla="*/ 30992602 h 38003002"/>
              <a:gd name="connsiteX68" fmla="*/ 12244399 w 35666004"/>
              <a:gd name="connsiteY68" fmla="*/ 30840202 h 38003002"/>
              <a:gd name="connsiteX69" fmla="*/ 10720399 w 35666004"/>
              <a:gd name="connsiteY69" fmla="*/ 29392402 h 38003002"/>
              <a:gd name="connsiteX70" fmla="*/ 11101399 w 35666004"/>
              <a:gd name="connsiteY70" fmla="*/ 29011402 h 38003002"/>
              <a:gd name="connsiteX71" fmla="*/ 10567999 w 35666004"/>
              <a:gd name="connsiteY71" fmla="*/ 28478002 h 38003002"/>
              <a:gd name="connsiteX72" fmla="*/ 11482399 w 35666004"/>
              <a:gd name="connsiteY72" fmla="*/ 25430002 h 38003002"/>
              <a:gd name="connsiteX73" fmla="*/ 12091999 w 35666004"/>
              <a:gd name="connsiteY73" fmla="*/ 24972802 h 38003002"/>
              <a:gd name="connsiteX74" fmla="*/ 12091999 w 35666004"/>
              <a:gd name="connsiteY74" fmla="*/ 23982202 h 38003002"/>
              <a:gd name="connsiteX75" fmla="*/ 13387399 w 35666004"/>
              <a:gd name="connsiteY75" fmla="*/ 19105402 h 38003002"/>
              <a:gd name="connsiteX76" fmla="*/ 9840595 w 35666004"/>
              <a:gd name="connsiteY76" fmla="*/ 14850044 h 38003002"/>
              <a:gd name="connsiteX77" fmla="*/ 9882199 w 35666004"/>
              <a:gd name="connsiteY77" fmla="*/ 12857002 h 38003002"/>
              <a:gd name="connsiteX78" fmla="*/ 10373995 w 35666004"/>
              <a:gd name="connsiteY78" fmla="*/ 11866402 h 38003002"/>
              <a:gd name="connsiteX79" fmla="*/ 10567999 w 35666004"/>
              <a:gd name="connsiteY79" fmla="*/ 10266202 h 38003002"/>
              <a:gd name="connsiteX80" fmla="*/ 14454199 w 35666004"/>
              <a:gd name="connsiteY80" fmla="*/ 7446802 h 38003002"/>
              <a:gd name="connsiteX81" fmla="*/ 13176097 w 35666004"/>
              <a:gd name="connsiteY81" fmla="*/ 6399220 h 38003002"/>
              <a:gd name="connsiteX82" fmla="*/ 10567999 w 35666004"/>
              <a:gd name="connsiteY82" fmla="*/ 5213316 h 38003002"/>
              <a:gd name="connsiteX83" fmla="*/ 6494803 w 35666004"/>
              <a:gd name="connsiteY83" fmla="*/ 3972663 h 38003002"/>
              <a:gd name="connsiteX84" fmla="*/ 1437657 w 35666004"/>
              <a:gd name="connsiteY84" fmla="*/ 2525901 h 38003002"/>
              <a:gd name="connsiteX85" fmla="*/ 1455270 w 35666004"/>
              <a:gd name="connsiteY85" fmla="*/ 1710403 h 38003002"/>
              <a:gd name="connsiteX86" fmla="*/ 2643199 w 35666004"/>
              <a:gd name="connsiteY86" fmla="*/ 2265202 h 38003002"/>
              <a:gd name="connsiteX87" fmla="*/ 1957399 w 35666004"/>
              <a:gd name="connsiteY87" fmla="*/ 1557352 h 38003002"/>
              <a:gd name="connsiteX88" fmla="*/ 897219 w 35666004"/>
              <a:gd name="connsiteY88" fmla="*/ 1501747 h 38003002"/>
              <a:gd name="connsiteX0" fmla="*/ 173528 w 35666004"/>
              <a:gd name="connsiteY0" fmla="*/ 1339451 h 38003002"/>
              <a:gd name="connsiteX1" fmla="*/ 762434 w 35666004"/>
              <a:gd name="connsiteY1" fmla="*/ 893449 h 38003002"/>
              <a:gd name="connsiteX2" fmla="*/ 1423999 w 35666004"/>
              <a:gd name="connsiteY2" fmla="*/ 969802 h 38003002"/>
              <a:gd name="connsiteX3" fmla="*/ 810441 w 35666004"/>
              <a:gd name="connsiteY3" fmla="*/ 556052 h 38003002"/>
              <a:gd name="connsiteX4" fmla="*/ 128599 w 35666004"/>
              <a:gd name="connsiteY4" fmla="*/ 588802 h 38003002"/>
              <a:gd name="connsiteX5" fmla="*/ 101285 w 35666004"/>
              <a:gd name="connsiteY5" fmla="*/ 175052 h 38003002"/>
              <a:gd name="connsiteX6" fmla="*/ 1195399 w 35666004"/>
              <a:gd name="connsiteY6" fmla="*/ 55402 h 38003002"/>
              <a:gd name="connsiteX7" fmla="*/ 3024199 w 35666004"/>
              <a:gd name="connsiteY7" fmla="*/ 1046002 h 38003002"/>
              <a:gd name="connsiteX8" fmla="*/ 4090999 w 35666004"/>
              <a:gd name="connsiteY8" fmla="*/ 1808002 h 38003002"/>
              <a:gd name="connsiteX9" fmla="*/ 9788701 w 35666004"/>
              <a:gd name="connsiteY9" fmla="*/ 2517488 h 38003002"/>
              <a:gd name="connsiteX10" fmla="*/ 12694591 w 35666004"/>
              <a:gd name="connsiteY10" fmla="*/ 3103402 h 38003002"/>
              <a:gd name="connsiteX11" fmla="*/ 14428251 w 35666004"/>
              <a:gd name="connsiteY11" fmla="*/ 3431888 h 38003002"/>
              <a:gd name="connsiteX12" fmla="*/ 16359199 w 35666004"/>
              <a:gd name="connsiteY12" fmla="*/ 3865402 h 38003002"/>
              <a:gd name="connsiteX13" fmla="*/ 18763003 w 35666004"/>
              <a:gd name="connsiteY13" fmla="*/ 4129531 h 38003002"/>
              <a:gd name="connsiteX14" fmla="*/ 20144894 w 35666004"/>
              <a:gd name="connsiteY14" fmla="*/ 4789411 h 38003002"/>
              <a:gd name="connsiteX15" fmla="*/ 21235999 w 35666004"/>
              <a:gd name="connsiteY15" fmla="*/ 5084602 h 38003002"/>
              <a:gd name="connsiteX16" fmla="*/ 22683799 w 35666004"/>
              <a:gd name="connsiteY16" fmla="*/ 5922802 h 38003002"/>
              <a:gd name="connsiteX17" fmla="*/ 22683799 w 35666004"/>
              <a:gd name="connsiteY17" fmla="*/ 5922802 h 38003002"/>
              <a:gd name="connsiteX18" fmla="*/ 24045393 w 35666004"/>
              <a:gd name="connsiteY18" fmla="*/ 4624894 h 38003002"/>
              <a:gd name="connsiteX19" fmla="*/ 25579399 w 35666004"/>
              <a:gd name="connsiteY19" fmla="*/ 4246402 h 38003002"/>
              <a:gd name="connsiteX20" fmla="*/ 27636799 w 35666004"/>
              <a:gd name="connsiteY20" fmla="*/ 5084602 h 38003002"/>
              <a:gd name="connsiteX21" fmla="*/ 27625595 w 35666004"/>
              <a:gd name="connsiteY21" fmla="*/ 6869548 h 38003002"/>
              <a:gd name="connsiteX22" fmla="*/ 27085187 w 35666004"/>
              <a:gd name="connsiteY22" fmla="*/ 8019249 h 38003002"/>
              <a:gd name="connsiteX23" fmla="*/ 26036599 w 35666004"/>
              <a:gd name="connsiteY23" fmla="*/ 9580402 h 38003002"/>
              <a:gd name="connsiteX24" fmla="*/ 26604596 w 35666004"/>
              <a:gd name="connsiteY24" fmla="*/ 11311549 h 38003002"/>
              <a:gd name="connsiteX25" fmla="*/ 26942351 w 35666004"/>
              <a:gd name="connsiteY25" fmla="*/ 12630636 h 38003002"/>
              <a:gd name="connsiteX26" fmla="*/ 27712999 w 35666004"/>
              <a:gd name="connsiteY26" fmla="*/ 14533402 h 38003002"/>
              <a:gd name="connsiteX27" fmla="*/ 28093999 w 35666004"/>
              <a:gd name="connsiteY27" fmla="*/ 15447802 h 38003002"/>
              <a:gd name="connsiteX28" fmla="*/ 29465599 w 35666004"/>
              <a:gd name="connsiteY28" fmla="*/ 16971802 h 38003002"/>
              <a:gd name="connsiteX29" fmla="*/ 30989599 w 35666004"/>
              <a:gd name="connsiteY29" fmla="*/ 20248402 h 38003002"/>
              <a:gd name="connsiteX30" fmla="*/ 32361199 w 35666004"/>
              <a:gd name="connsiteY30" fmla="*/ 21924802 h 38003002"/>
              <a:gd name="connsiteX31" fmla="*/ 35561599 w 35666004"/>
              <a:gd name="connsiteY31" fmla="*/ 22382002 h 38003002"/>
              <a:gd name="connsiteX32" fmla="*/ 34657491 w 35666004"/>
              <a:gd name="connsiteY32" fmla="*/ 23144000 h 38003002"/>
              <a:gd name="connsiteX33" fmla="*/ 32361201 w 35666004"/>
              <a:gd name="connsiteY33" fmla="*/ 23058192 h 38003002"/>
              <a:gd name="connsiteX34" fmla="*/ 33580399 w 35666004"/>
              <a:gd name="connsiteY34" fmla="*/ 23829802 h 38003002"/>
              <a:gd name="connsiteX35" fmla="*/ 33351799 w 35666004"/>
              <a:gd name="connsiteY35" fmla="*/ 24134602 h 38003002"/>
              <a:gd name="connsiteX36" fmla="*/ 32056399 w 35666004"/>
              <a:gd name="connsiteY36" fmla="*/ 23525002 h 38003002"/>
              <a:gd name="connsiteX37" fmla="*/ 30989599 w 35666004"/>
              <a:gd name="connsiteY37" fmla="*/ 23220202 h 38003002"/>
              <a:gd name="connsiteX38" fmla="*/ 23521999 w 35666004"/>
              <a:gd name="connsiteY38" fmla="*/ 14381002 h 38003002"/>
              <a:gd name="connsiteX39" fmla="*/ 22243898 w 35666004"/>
              <a:gd name="connsiteY39" fmla="*/ 13802463 h 38003002"/>
              <a:gd name="connsiteX40" fmla="*/ 19788199 w 35666004"/>
              <a:gd name="connsiteY40" fmla="*/ 14609602 h 38003002"/>
              <a:gd name="connsiteX41" fmla="*/ 18797599 w 35666004"/>
              <a:gd name="connsiteY41" fmla="*/ 16133602 h 38003002"/>
              <a:gd name="connsiteX42" fmla="*/ 19483399 w 35666004"/>
              <a:gd name="connsiteY42" fmla="*/ 17962402 h 38003002"/>
              <a:gd name="connsiteX43" fmla="*/ 19627150 w 35666004"/>
              <a:gd name="connsiteY43" fmla="*/ 21531959 h 38003002"/>
              <a:gd name="connsiteX44" fmla="*/ 19822797 w 35666004"/>
              <a:gd name="connsiteY44" fmla="*/ 23320087 h 38003002"/>
              <a:gd name="connsiteX45" fmla="*/ 18568999 w 35666004"/>
              <a:gd name="connsiteY45" fmla="*/ 29163802 h 38003002"/>
              <a:gd name="connsiteX46" fmla="*/ 18568999 w 35666004"/>
              <a:gd name="connsiteY46" fmla="*/ 29925802 h 38003002"/>
              <a:gd name="connsiteX47" fmla="*/ 17425999 w 35666004"/>
              <a:gd name="connsiteY47" fmla="*/ 32135602 h 38003002"/>
              <a:gd name="connsiteX48" fmla="*/ 18035599 w 35666004"/>
              <a:gd name="connsiteY48" fmla="*/ 32821402 h 38003002"/>
              <a:gd name="connsiteX49" fmla="*/ 17121199 w 35666004"/>
              <a:gd name="connsiteY49" fmla="*/ 34802602 h 38003002"/>
              <a:gd name="connsiteX50" fmla="*/ 18721399 w 35666004"/>
              <a:gd name="connsiteY50" fmla="*/ 37241002 h 38003002"/>
              <a:gd name="connsiteX51" fmla="*/ 17883199 w 35666004"/>
              <a:gd name="connsiteY51" fmla="*/ 37622002 h 38003002"/>
              <a:gd name="connsiteX52" fmla="*/ 17197399 w 35666004"/>
              <a:gd name="connsiteY52" fmla="*/ 38003002 h 38003002"/>
              <a:gd name="connsiteX53" fmla="*/ 16435399 w 35666004"/>
              <a:gd name="connsiteY53" fmla="*/ 37774402 h 38003002"/>
              <a:gd name="connsiteX54" fmla="*/ 16130599 w 35666004"/>
              <a:gd name="connsiteY54" fmla="*/ 37774402 h 38003002"/>
              <a:gd name="connsiteX55" fmla="*/ 15292399 w 35666004"/>
              <a:gd name="connsiteY55" fmla="*/ 36555202 h 38003002"/>
              <a:gd name="connsiteX56" fmla="*/ 14301799 w 35666004"/>
              <a:gd name="connsiteY56" fmla="*/ 36479002 h 38003002"/>
              <a:gd name="connsiteX57" fmla="*/ 14073199 w 35666004"/>
              <a:gd name="connsiteY57" fmla="*/ 35945602 h 38003002"/>
              <a:gd name="connsiteX58" fmla="*/ 14606599 w 35666004"/>
              <a:gd name="connsiteY58" fmla="*/ 34269202 h 38003002"/>
              <a:gd name="connsiteX59" fmla="*/ 13996999 w 35666004"/>
              <a:gd name="connsiteY59" fmla="*/ 33735802 h 38003002"/>
              <a:gd name="connsiteX60" fmla="*/ 14911399 w 35666004"/>
              <a:gd name="connsiteY60" fmla="*/ 28706602 h 38003002"/>
              <a:gd name="connsiteX61" fmla="*/ 14758999 w 35666004"/>
              <a:gd name="connsiteY61" fmla="*/ 28097002 h 38003002"/>
              <a:gd name="connsiteX62" fmla="*/ 15063799 w 35666004"/>
              <a:gd name="connsiteY62" fmla="*/ 25506202 h 38003002"/>
              <a:gd name="connsiteX63" fmla="*/ 14454199 w 35666004"/>
              <a:gd name="connsiteY63" fmla="*/ 27487402 h 38003002"/>
              <a:gd name="connsiteX64" fmla="*/ 13844599 w 35666004"/>
              <a:gd name="connsiteY64" fmla="*/ 28630402 h 38003002"/>
              <a:gd name="connsiteX65" fmla="*/ 14073199 w 35666004"/>
              <a:gd name="connsiteY65" fmla="*/ 30078202 h 38003002"/>
              <a:gd name="connsiteX66" fmla="*/ 14073199 w 35666004"/>
              <a:gd name="connsiteY66" fmla="*/ 30611602 h 38003002"/>
              <a:gd name="connsiteX67" fmla="*/ 13006399 w 35666004"/>
              <a:gd name="connsiteY67" fmla="*/ 30992602 h 38003002"/>
              <a:gd name="connsiteX68" fmla="*/ 12244399 w 35666004"/>
              <a:gd name="connsiteY68" fmla="*/ 30840202 h 38003002"/>
              <a:gd name="connsiteX69" fmla="*/ 10720399 w 35666004"/>
              <a:gd name="connsiteY69" fmla="*/ 29392402 h 38003002"/>
              <a:gd name="connsiteX70" fmla="*/ 11101399 w 35666004"/>
              <a:gd name="connsiteY70" fmla="*/ 29011402 h 38003002"/>
              <a:gd name="connsiteX71" fmla="*/ 10567999 w 35666004"/>
              <a:gd name="connsiteY71" fmla="*/ 28478002 h 38003002"/>
              <a:gd name="connsiteX72" fmla="*/ 11482399 w 35666004"/>
              <a:gd name="connsiteY72" fmla="*/ 25430002 h 38003002"/>
              <a:gd name="connsiteX73" fmla="*/ 12227100 w 35666004"/>
              <a:gd name="connsiteY73" fmla="*/ 24753810 h 38003002"/>
              <a:gd name="connsiteX74" fmla="*/ 12091999 w 35666004"/>
              <a:gd name="connsiteY74" fmla="*/ 23982202 h 38003002"/>
              <a:gd name="connsiteX75" fmla="*/ 13387399 w 35666004"/>
              <a:gd name="connsiteY75" fmla="*/ 19105402 h 38003002"/>
              <a:gd name="connsiteX76" fmla="*/ 9840595 w 35666004"/>
              <a:gd name="connsiteY76" fmla="*/ 14850044 h 38003002"/>
              <a:gd name="connsiteX77" fmla="*/ 9882199 w 35666004"/>
              <a:gd name="connsiteY77" fmla="*/ 12857002 h 38003002"/>
              <a:gd name="connsiteX78" fmla="*/ 10373995 w 35666004"/>
              <a:gd name="connsiteY78" fmla="*/ 11866402 h 38003002"/>
              <a:gd name="connsiteX79" fmla="*/ 10567999 w 35666004"/>
              <a:gd name="connsiteY79" fmla="*/ 10266202 h 38003002"/>
              <a:gd name="connsiteX80" fmla="*/ 14454199 w 35666004"/>
              <a:gd name="connsiteY80" fmla="*/ 7446802 h 38003002"/>
              <a:gd name="connsiteX81" fmla="*/ 13176097 w 35666004"/>
              <a:gd name="connsiteY81" fmla="*/ 6399220 h 38003002"/>
              <a:gd name="connsiteX82" fmla="*/ 10567999 w 35666004"/>
              <a:gd name="connsiteY82" fmla="*/ 5213316 h 38003002"/>
              <a:gd name="connsiteX83" fmla="*/ 6494803 w 35666004"/>
              <a:gd name="connsiteY83" fmla="*/ 3972663 h 38003002"/>
              <a:gd name="connsiteX84" fmla="*/ 1437657 w 35666004"/>
              <a:gd name="connsiteY84" fmla="*/ 2525901 h 38003002"/>
              <a:gd name="connsiteX85" fmla="*/ 1455270 w 35666004"/>
              <a:gd name="connsiteY85" fmla="*/ 1710403 h 38003002"/>
              <a:gd name="connsiteX86" fmla="*/ 2643199 w 35666004"/>
              <a:gd name="connsiteY86" fmla="*/ 2265202 h 38003002"/>
              <a:gd name="connsiteX87" fmla="*/ 1957399 w 35666004"/>
              <a:gd name="connsiteY87" fmla="*/ 1557352 h 38003002"/>
              <a:gd name="connsiteX88" fmla="*/ 897219 w 35666004"/>
              <a:gd name="connsiteY88" fmla="*/ 1501747 h 38003002"/>
              <a:gd name="connsiteX0" fmla="*/ 173528 w 35666004"/>
              <a:gd name="connsiteY0" fmla="*/ 1339451 h 38003002"/>
              <a:gd name="connsiteX1" fmla="*/ 762434 w 35666004"/>
              <a:gd name="connsiteY1" fmla="*/ 893449 h 38003002"/>
              <a:gd name="connsiteX2" fmla="*/ 1423999 w 35666004"/>
              <a:gd name="connsiteY2" fmla="*/ 969802 h 38003002"/>
              <a:gd name="connsiteX3" fmla="*/ 810441 w 35666004"/>
              <a:gd name="connsiteY3" fmla="*/ 556052 h 38003002"/>
              <a:gd name="connsiteX4" fmla="*/ 128599 w 35666004"/>
              <a:gd name="connsiteY4" fmla="*/ 588802 h 38003002"/>
              <a:gd name="connsiteX5" fmla="*/ 101285 w 35666004"/>
              <a:gd name="connsiteY5" fmla="*/ 175052 h 38003002"/>
              <a:gd name="connsiteX6" fmla="*/ 1195399 w 35666004"/>
              <a:gd name="connsiteY6" fmla="*/ 55402 h 38003002"/>
              <a:gd name="connsiteX7" fmla="*/ 3024199 w 35666004"/>
              <a:gd name="connsiteY7" fmla="*/ 1046002 h 38003002"/>
              <a:gd name="connsiteX8" fmla="*/ 4090999 w 35666004"/>
              <a:gd name="connsiteY8" fmla="*/ 1808002 h 38003002"/>
              <a:gd name="connsiteX9" fmla="*/ 9788701 w 35666004"/>
              <a:gd name="connsiteY9" fmla="*/ 2517488 h 38003002"/>
              <a:gd name="connsiteX10" fmla="*/ 12694591 w 35666004"/>
              <a:gd name="connsiteY10" fmla="*/ 3103402 h 38003002"/>
              <a:gd name="connsiteX11" fmla="*/ 14428251 w 35666004"/>
              <a:gd name="connsiteY11" fmla="*/ 3431888 h 38003002"/>
              <a:gd name="connsiteX12" fmla="*/ 16359199 w 35666004"/>
              <a:gd name="connsiteY12" fmla="*/ 3865402 h 38003002"/>
              <a:gd name="connsiteX13" fmla="*/ 18763003 w 35666004"/>
              <a:gd name="connsiteY13" fmla="*/ 4129531 h 38003002"/>
              <a:gd name="connsiteX14" fmla="*/ 20144894 w 35666004"/>
              <a:gd name="connsiteY14" fmla="*/ 4789411 h 38003002"/>
              <a:gd name="connsiteX15" fmla="*/ 21235999 w 35666004"/>
              <a:gd name="connsiteY15" fmla="*/ 5084602 h 38003002"/>
              <a:gd name="connsiteX16" fmla="*/ 22683799 w 35666004"/>
              <a:gd name="connsiteY16" fmla="*/ 5922802 h 38003002"/>
              <a:gd name="connsiteX17" fmla="*/ 22683799 w 35666004"/>
              <a:gd name="connsiteY17" fmla="*/ 5922802 h 38003002"/>
              <a:gd name="connsiteX18" fmla="*/ 24045393 w 35666004"/>
              <a:gd name="connsiteY18" fmla="*/ 4624894 h 38003002"/>
              <a:gd name="connsiteX19" fmla="*/ 25579399 w 35666004"/>
              <a:gd name="connsiteY19" fmla="*/ 4246402 h 38003002"/>
              <a:gd name="connsiteX20" fmla="*/ 27636799 w 35666004"/>
              <a:gd name="connsiteY20" fmla="*/ 5084602 h 38003002"/>
              <a:gd name="connsiteX21" fmla="*/ 27625595 w 35666004"/>
              <a:gd name="connsiteY21" fmla="*/ 6869548 h 38003002"/>
              <a:gd name="connsiteX22" fmla="*/ 27085187 w 35666004"/>
              <a:gd name="connsiteY22" fmla="*/ 8019249 h 38003002"/>
              <a:gd name="connsiteX23" fmla="*/ 26036599 w 35666004"/>
              <a:gd name="connsiteY23" fmla="*/ 9580402 h 38003002"/>
              <a:gd name="connsiteX24" fmla="*/ 26604596 w 35666004"/>
              <a:gd name="connsiteY24" fmla="*/ 11311549 h 38003002"/>
              <a:gd name="connsiteX25" fmla="*/ 26942351 w 35666004"/>
              <a:gd name="connsiteY25" fmla="*/ 12630636 h 38003002"/>
              <a:gd name="connsiteX26" fmla="*/ 27712999 w 35666004"/>
              <a:gd name="connsiteY26" fmla="*/ 14533402 h 38003002"/>
              <a:gd name="connsiteX27" fmla="*/ 28093999 w 35666004"/>
              <a:gd name="connsiteY27" fmla="*/ 15447802 h 38003002"/>
              <a:gd name="connsiteX28" fmla="*/ 29465599 w 35666004"/>
              <a:gd name="connsiteY28" fmla="*/ 16971802 h 38003002"/>
              <a:gd name="connsiteX29" fmla="*/ 30989599 w 35666004"/>
              <a:gd name="connsiteY29" fmla="*/ 20248402 h 38003002"/>
              <a:gd name="connsiteX30" fmla="*/ 32361199 w 35666004"/>
              <a:gd name="connsiteY30" fmla="*/ 21924802 h 38003002"/>
              <a:gd name="connsiteX31" fmla="*/ 35561599 w 35666004"/>
              <a:gd name="connsiteY31" fmla="*/ 22382002 h 38003002"/>
              <a:gd name="connsiteX32" fmla="*/ 34657491 w 35666004"/>
              <a:gd name="connsiteY32" fmla="*/ 23144000 h 38003002"/>
              <a:gd name="connsiteX33" fmla="*/ 32361201 w 35666004"/>
              <a:gd name="connsiteY33" fmla="*/ 23058192 h 38003002"/>
              <a:gd name="connsiteX34" fmla="*/ 33580399 w 35666004"/>
              <a:gd name="connsiteY34" fmla="*/ 23829802 h 38003002"/>
              <a:gd name="connsiteX35" fmla="*/ 33351799 w 35666004"/>
              <a:gd name="connsiteY35" fmla="*/ 24134602 h 38003002"/>
              <a:gd name="connsiteX36" fmla="*/ 32056399 w 35666004"/>
              <a:gd name="connsiteY36" fmla="*/ 23525002 h 38003002"/>
              <a:gd name="connsiteX37" fmla="*/ 30989599 w 35666004"/>
              <a:gd name="connsiteY37" fmla="*/ 23220202 h 38003002"/>
              <a:gd name="connsiteX38" fmla="*/ 23521999 w 35666004"/>
              <a:gd name="connsiteY38" fmla="*/ 14381002 h 38003002"/>
              <a:gd name="connsiteX39" fmla="*/ 22243898 w 35666004"/>
              <a:gd name="connsiteY39" fmla="*/ 13802463 h 38003002"/>
              <a:gd name="connsiteX40" fmla="*/ 19788199 w 35666004"/>
              <a:gd name="connsiteY40" fmla="*/ 14609602 h 38003002"/>
              <a:gd name="connsiteX41" fmla="*/ 18797599 w 35666004"/>
              <a:gd name="connsiteY41" fmla="*/ 16133602 h 38003002"/>
              <a:gd name="connsiteX42" fmla="*/ 19483399 w 35666004"/>
              <a:gd name="connsiteY42" fmla="*/ 17962402 h 38003002"/>
              <a:gd name="connsiteX43" fmla="*/ 19627150 w 35666004"/>
              <a:gd name="connsiteY43" fmla="*/ 21531959 h 38003002"/>
              <a:gd name="connsiteX44" fmla="*/ 19822797 w 35666004"/>
              <a:gd name="connsiteY44" fmla="*/ 23320087 h 38003002"/>
              <a:gd name="connsiteX45" fmla="*/ 18568999 w 35666004"/>
              <a:gd name="connsiteY45" fmla="*/ 29163802 h 38003002"/>
              <a:gd name="connsiteX46" fmla="*/ 18568999 w 35666004"/>
              <a:gd name="connsiteY46" fmla="*/ 29925802 h 38003002"/>
              <a:gd name="connsiteX47" fmla="*/ 17425999 w 35666004"/>
              <a:gd name="connsiteY47" fmla="*/ 32135602 h 38003002"/>
              <a:gd name="connsiteX48" fmla="*/ 18035599 w 35666004"/>
              <a:gd name="connsiteY48" fmla="*/ 32821402 h 38003002"/>
              <a:gd name="connsiteX49" fmla="*/ 17121199 w 35666004"/>
              <a:gd name="connsiteY49" fmla="*/ 34802602 h 38003002"/>
              <a:gd name="connsiteX50" fmla="*/ 18721399 w 35666004"/>
              <a:gd name="connsiteY50" fmla="*/ 37241002 h 38003002"/>
              <a:gd name="connsiteX51" fmla="*/ 17883199 w 35666004"/>
              <a:gd name="connsiteY51" fmla="*/ 37622002 h 38003002"/>
              <a:gd name="connsiteX52" fmla="*/ 17197399 w 35666004"/>
              <a:gd name="connsiteY52" fmla="*/ 38003002 h 38003002"/>
              <a:gd name="connsiteX53" fmla="*/ 16435399 w 35666004"/>
              <a:gd name="connsiteY53" fmla="*/ 37774402 h 38003002"/>
              <a:gd name="connsiteX54" fmla="*/ 16130599 w 35666004"/>
              <a:gd name="connsiteY54" fmla="*/ 37774402 h 38003002"/>
              <a:gd name="connsiteX55" fmla="*/ 15292399 w 35666004"/>
              <a:gd name="connsiteY55" fmla="*/ 36555202 h 38003002"/>
              <a:gd name="connsiteX56" fmla="*/ 14301799 w 35666004"/>
              <a:gd name="connsiteY56" fmla="*/ 36479002 h 38003002"/>
              <a:gd name="connsiteX57" fmla="*/ 14073199 w 35666004"/>
              <a:gd name="connsiteY57" fmla="*/ 35945602 h 38003002"/>
              <a:gd name="connsiteX58" fmla="*/ 14606599 w 35666004"/>
              <a:gd name="connsiteY58" fmla="*/ 34269202 h 38003002"/>
              <a:gd name="connsiteX59" fmla="*/ 13996999 w 35666004"/>
              <a:gd name="connsiteY59" fmla="*/ 33735802 h 38003002"/>
              <a:gd name="connsiteX60" fmla="*/ 14911399 w 35666004"/>
              <a:gd name="connsiteY60" fmla="*/ 28706602 h 38003002"/>
              <a:gd name="connsiteX61" fmla="*/ 14758999 w 35666004"/>
              <a:gd name="connsiteY61" fmla="*/ 28097002 h 38003002"/>
              <a:gd name="connsiteX62" fmla="*/ 15063799 w 35666004"/>
              <a:gd name="connsiteY62" fmla="*/ 25506202 h 38003002"/>
              <a:gd name="connsiteX63" fmla="*/ 14454199 w 35666004"/>
              <a:gd name="connsiteY63" fmla="*/ 27487402 h 38003002"/>
              <a:gd name="connsiteX64" fmla="*/ 13844599 w 35666004"/>
              <a:gd name="connsiteY64" fmla="*/ 28630402 h 38003002"/>
              <a:gd name="connsiteX65" fmla="*/ 14073199 w 35666004"/>
              <a:gd name="connsiteY65" fmla="*/ 30078202 h 38003002"/>
              <a:gd name="connsiteX66" fmla="*/ 14073199 w 35666004"/>
              <a:gd name="connsiteY66" fmla="*/ 30611602 h 38003002"/>
              <a:gd name="connsiteX67" fmla="*/ 13006399 w 35666004"/>
              <a:gd name="connsiteY67" fmla="*/ 30992602 h 38003002"/>
              <a:gd name="connsiteX68" fmla="*/ 12244399 w 35666004"/>
              <a:gd name="connsiteY68" fmla="*/ 30840202 h 38003002"/>
              <a:gd name="connsiteX69" fmla="*/ 10720399 w 35666004"/>
              <a:gd name="connsiteY69" fmla="*/ 29392402 h 38003002"/>
              <a:gd name="connsiteX70" fmla="*/ 11101399 w 35666004"/>
              <a:gd name="connsiteY70" fmla="*/ 29011402 h 38003002"/>
              <a:gd name="connsiteX71" fmla="*/ 10567999 w 35666004"/>
              <a:gd name="connsiteY71" fmla="*/ 28478002 h 38003002"/>
              <a:gd name="connsiteX72" fmla="*/ 11482399 w 35666004"/>
              <a:gd name="connsiteY72" fmla="*/ 25430002 h 38003002"/>
              <a:gd name="connsiteX73" fmla="*/ 12227100 w 35666004"/>
              <a:gd name="connsiteY73" fmla="*/ 24753810 h 38003002"/>
              <a:gd name="connsiteX74" fmla="*/ 12294651 w 35666004"/>
              <a:gd name="connsiteY74" fmla="*/ 23708463 h 38003002"/>
              <a:gd name="connsiteX75" fmla="*/ 13387399 w 35666004"/>
              <a:gd name="connsiteY75" fmla="*/ 19105402 h 38003002"/>
              <a:gd name="connsiteX76" fmla="*/ 9840595 w 35666004"/>
              <a:gd name="connsiteY76" fmla="*/ 14850044 h 38003002"/>
              <a:gd name="connsiteX77" fmla="*/ 9882199 w 35666004"/>
              <a:gd name="connsiteY77" fmla="*/ 12857002 h 38003002"/>
              <a:gd name="connsiteX78" fmla="*/ 10373995 w 35666004"/>
              <a:gd name="connsiteY78" fmla="*/ 11866402 h 38003002"/>
              <a:gd name="connsiteX79" fmla="*/ 10567999 w 35666004"/>
              <a:gd name="connsiteY79" fmla="*/ 10266202 h 38003002"/>
              <a:gd name="connsiteX80" fmla="*/ 14454199 w 35666004"/>
              <a:gd name="connsiteY80" fmla="*/ 7446802 h 38003002"/>
              <a:gd name="connsiteX81" fmla="*/ 13176097 w 35666004"/>
              <a:gd name="connsiteY81" fmla="*/ 6399220 h 38003002"/>
              <a:gd name="connsiteX82" fmla="*/ 10567999 w 35666004"/>
              <a:gd name="connsiteY82" fmla="*/ 5213316 h 38003002"/>
              <a:gd name="connsiteX83" fmla="*/ 6494803 w 35666004"/>
              <a:gd name="connsiteY83" fmla="*/ 3972663 h 38003002"/>
              <a:gd name="connsiteX84" fmla="*/ 1437657 w 35666004"/>
              <a:gd name="connsiteY84" fmla="*/ 2525901 h 38003002"/>
              <a:gd name="connsiteX85" fmla="*/ 1455270 w 35666004"/>
              <a:gd name="connsiteY85" fmla="*/ 1710403 h 38003002"/>
              <a:gd name="connsiteX86" fmla="*/ 2643199 w 35666004"/>
              <a:gd name="connsiteY86" fmla="*/ 2265202 h 38003002"/>
              <a:gd name="connsiteX87" fmla="*/ 1957399 w 35666004"/>
              <a:gd name="connsiteY87" fmla="*/ 1557352 h 38003002"/>
              <a:gd name="connsiteX88" fmla="*/ 897219 w 35666004"/>
              <a:gd name="connsiteY88" fmla="*/ 1501747 h 38003002"/>
              <a:gd name="connsiteX0" fmla="*/ 173528 w 35666004"/>
              <a:gd name="connsiteY0" fmla="*/ 1339451 h 38003002"/>
              <a:gd name="connsiteX1" fmla="*/ 762434 w 35666004"/>
              <a:gd name="connsiteY1" fmla="*/ 893449 h 38003002"/>
              <a:gd name="connsiteX2" fmla="*/ 1423999 w 35666004"/>
              <a:gd name="connsiteY2" fmla="*/ 969802 h 38003002"/>
              <a:gd name="connsiteX3" fmla="*/ 810441 w 35666004"/>
              <a:gd name="connsiteY3" fmla="*/ 556052 h 38003002"/>
              <a:gd name="connsiteX4" fmla="*/ 128599 w 35666004"/>
              <a:gd name="connsiteY4" fmla="*/ 588802 h 38003002"/>
              <a:gd name="connsiteX5" fmla="*/ 101285 w 35666004"/>
              <a:gd name="connsiteY5" fmla="*/ 175052 h 38003002"/>
              <a:gd name="connsiteX6" fmla="*/ 1195399 w 35666004"/>
              <a:gd name="connsiteY6" fmla="*/ 55402 h 38003002"/>
              <a:gd name="connsiteX7" fmla="*/ 3024199 w 35666004"/>
              <a:gd name="connsiteY7" fmla="*/ 1046002 h 38003002"/>
              <a:gd name="connsiteX8" fmla="*/ 4090999 w 35666004"/>
              <a:gd name="connsiteY8" fmla="*/ 1808002 h 38003002"/>
              <a:gd name="connsiteX9" fmla="*/ 9788701 w 35666004"/>
              <a:gd name="connsiteY9" fmla="*/ 2517488 h 38003002"/>
              <a:gd name="connsiteX10" fmla="*/ 12694591 w 35666004"/>
              <a:gd name="connsiteY10" fmla="*/ 3103402 h 38003002"/>
              <a:gd name="connsiteX11" fmla="*/ 14428251 w 35666004"/>
              <a:gd name="connsiteY11" fmla="*/ 3431888 h 38003002"/>
              <a:gd name="connsiteX12" fmla="*/ 16359199 w 35666004"/>
              <a:gd name="connsiteY12" fmla="*/ 3865402 h 38003002"/>
              <a:gd name="connsiteX13" fmla="*/ 18763003 w 35666004"/>
              <a:gd name="connsiteY13" fmla="*/ 4129531 h 38003002"/>
              <a:gd name="connsiteX14" fmla="*/ 20144894 w 35666004"/>
              <a:gd name="connsiteY14" fmla="*/ 4789411 h 38003002"/>
              <a:gd name="connsiteX15" fmla="*/ 21235999 w 35666004"/>
              <a:gd name="connsiteY15" fmla="*/ 5084602 h 38003002"/>
              <a:gd name="connsiteX16" fmla="*/ 22683799 w 35666004"/>
              <a:gd name="connsiteY16" fmla="*/ 5922802 h 38003002"/>
              <a:gd name="connsiteX17" fmla="*/ 22683799 w 35666004"/>
              <a:gd name="connsiteY17" fmla="*/ 5922802 h 38003002"/>
              <a:gd name="connsiteX18" fmla="*/ 24045393 w 35666004"/>
              <a:gd name="connsiteY18" fmla="*/ 4624894 h 38003002"/>
              <a:gd name="connsiteX19" fmla="*/ 25579399 w 35666004"/>
              <a:gd name="connsiteY19" fmla="*/ 4246402 h 38003002"/>
              <a:gd name="connsiteX20" fmla="*/ 27636799 w 35666004"/>
              <a:gd name="connsiteY20" fmla="*/ 5084602 h 38003002"/>
              <a:gd name="connsiteX21" fmla="*/ 27625595 w 35666004"/>
              <a:gd name="connsiteY21" fmla="*/ 6869548 h 38003002"/>
              <a:gd name="connsiteX22" fmla="*/ 27085187 w 35666004"/>
              <a:gd name="connsiteY22" fmla="*/ 8019249 h 38003002"/>
              <a:gd name="connsiteX23" fmla="*/ 26036599 w 35666004"/>
              <a:gd name="connsiteY23" fmla="*/ 9580402 h 38003002"/>
              <a:gd name="connsiteX24" fmla="*/ 26604596 w 35666004"/>
              <a:gd name="connsiteY24" fmla="*/ 11311549 h 38003002"/>
              <a:gd name="connsiteX25" fmla="*/ 26942351 w 35666004"/>
              <a:gd name="connsiteY25" fmla="*/ 12630636 h 38003002"/>
              <a:gd name="connsiteX26" fmla="*/ 27712999 w 35666004"/>
              <a:gd name="connsiteY26" fmla="*/ 14533402 h 38003002"/>
              <a:gd name="connsiteX27" fmla="*/ 28093999 w 35666004"/>
              <a:gd name="connsiteY27" fmla="*/ 15447802 h 38003002"/>
              <a:gd name="connsiteX28" fmla="*/ 29465599 w 35666004"/>
              <a:gd name="connsiteY28" fmla="*/ 16971802 h 38003002"/>
              <a:gd name="connsiteX29" fmla="*/ 30989599 w 35666004"/>
              <a:gd name="connsiteY29" fmla="*/ 20248402 h 38003002"/>
              <a:gd name="connsiteX30" fmla="*/ 32361199 w 35666004"/>
              <a:gd name="connsiteY30" fmla="*/ 21924802 h 38003002"/>
              <a:gd name="connsiteX31" fmla="*/ 35561599 w 35666004"/>
              <a:gd name="connsiteY31" fmla="*/ 22382002 h 38003002"/>
              <a:gd name="connsiteX32" fmla="*/ 34657491 w 35666004"/>
              <a:gd name="connsiteY32" fmla="*/ 23144000 h 38003002"/>
              <a:gd name="connsiteX33" fmla="*/ 32361201 w 35666004"/>
              <a:gd name="connsiteY33" fmla="*/ 23058192 h 38003002"/>
              <a:gd name="connsiteX34" fmla="*/ 33580399 w 35666004"/>
              <a:gd name="connsiteY34" fmla="*/ 23829802 h 38003002"/>
              <a:gd name="connsiteX35" fmla="*/ 33351799 w 35666004"/>
              <a:gd name="connsiteY35" fmla="*/ 24134602 h 38003002"/>
              <a:gd name="connsiteX36" fmla="*/ 32056399 w 35666004"/>
              <a:gd name="connsiteY36" fmla="*/ 23525002 h 38003002"/>
              <a:gd name="connsiteX37" fmla="*/ 30989599 w 35666004"/>
              <a:gd name="connsiteY37" fmla="*/ 23220202 h 38003002"/>
              <a:gd name="connsiteX38" fmla="*/ 23521999 w 35666004"/>
              <a:gd name="connsiteY38" fmla="*/ 14381002 h 38003002"/>
              <a:gd name="connsiteX39" fmla="*/ 22243898 w 35666004"/>
              <a:gd name="connsiteY39" fmla="*/ 13802463 h 38003002"/>
              <a:gd name="connsiteX40" fmla="*/ 19788199 w 35666004"/>
              <a:gd name="connsiteY40" fmla="*/ 14609602 h 38003002"/>
              <a:gd name="connsiteX41" fmla="*/ 18797599 w 35666004"/>
              <a:gd name="connsiteY41" fmla="*/ 16133602 h 38003002"/>
              <a:gd name="connsiteX42" fmla="*/ 19483399 w 35666004"/>
              <a:gd name="connsiteY42" fmla="*/ 17962402 h 38003002"/>
              <a:gd name="connsiteX43" fmla="*/ 19627150 w 35666004"/>
              <a:gd name="connsiteY43" fmla="*/ 21531959 h 38003002"/>
              <a:gd name="connsiteX44" fmla="*/ 19822797 w 35666004"/>
              <a:gd name="connsiteY44" fmla="*/ 23320087 h 38003002"/>
              <a:gd name="connsiteX45" fmla="*/ 18568999 w 35666004"/>
              <a:gd name="connsiteY45" fmla="*/ 29163802 h 38003002"/>
              <a:gd name="connsiteX46" fmla="*/ 18568999 w 35666004"/>
              <a:gd name="connsiteY46" fmla="*/ 29925802 h 38003002"/>
              <a:gd name="connsiteX47" fmla="*/ 17425999 w 35666004"/>
              <a:gd name="connsiteY47" fmla="*/ 32135602 h 38003002"/>
              <a:gd name="connsiteX48" fmla="*/ 18035599 w 35666004"/>
              <a:gd name="connsiteY48" fmla="*/ 32821402 h 38003002"/>
              <a:gd name="connsiteX49" fmla="*/ 17121199 w 35666004"/>
              <a:gd name="connsiteY49" fmla="*/ 34802602 h 38003002"/>
              <a:gd name="connsiteX50" fmla="*/ 18721399 w 35666004"/>
              <a:gd name="connsiteY50" fmla="*/ 37241002 h 38003002"/>
              <a:gd name="connsiteX51" fmla="*/ 17883199 w 35666004"/>
              <a:gd name="connsiteY51" fmla="*/ 37622002 h 38003002"/>
              <a:gd name="connsiteX52" fmla="*/ 17197399 w 35666004"/>
              <a:gd name="connsiteY52" fmla="*/ 38003002 h 38003002"/>
              <a:gd name="connsiteX53" fmla="*/ 16435399 w 35666004"/>
              <a:gd name="connsiteY53" fmla="*/ 37774402 h 38003002"/>
              <a:gd name="connsiteX54" fmla="*/ 16130599 w 35666004"/>
              <a:gd name="connsiteY54" fmla="*/ 37774402 h 38003002"/>
              <a:gd name="connsiteX55" fmla="*/ 15292399 w 35666004"/>
              <a:gd name="connsiteY55" fmla="*/ 36555202 h 38003002"/>
              <a:gd name="connsiteX56" fmla="*/ 14301799 w 35666004"/>
              <a:gd name="connsiteY56" fmla="*/ 36479002 h 38003002"/>
              <a:gd name="connsiteX57" fmla="*/ 14073199 w 35666004"/>
              <a:gd name="connsiteY57" fmla="*/ 35945602 h 38003002"/>
              <a:gd name="connsiteX58" fmla="*/ 14606599 w 35666004"/>
              <a:gd name="connsiteY58" fmla="*/ 34269202 h 38003002"/>
              <a:gd name="connsiteX59" fmla="*/ 13996999 w 35666004"/>
              <a:gd name="connsiteY59" fmla="*/ 33735802 h 38003002"/>
              <a:gd name="connsiteX60" fmla="*/ 14911399 w 35666004"/>
              <a:gd name="connsiteY60" fmla="*/ 28706602 h 38003002"/>
              <a:gd name="connsiteX61" fmla="*/ 14758999 w 35666004"/>
              <a:gd name="connsiteY61" fmla="*/ 28097002 h 38003002"/>
              <a:gd name="connsiteX62" fmla="*/ 15063799 w 35666004"/>
              <a:gd name="connsiteY62" fmla="*/ 25506202 h 38003002"/>
              <a:gd name="connsiteX63" fmla="*/ 14454199 w 35666004"/>
              <a:gd name="connsiteY63" fmla="*/ 27487402 h 38003002"/>
              <a:gd name="connsiteX64" fmla="*/ 13844599 w 35666004"/>
              <a:gd name="connsiteY64" fmla="*/ 28630402 h 38003002"/>
              <a:gd name="connsiteX65" fmla="*/ 14073199 w 35666004"/>
              <a:gd name="connsiteY65" fmla="*/ 30078202 h 38003002"/>
              <a:gd name="connsiteX66" fmla="*/ 14073199 w 35666004"/>
              <a:gd name="connsiteY66" fmla="*/ 30611602 h 38003002"/>
              <a:gd name="connsiteX67" fmla="*/ 13006399 w 35666004"/>
              <a:gd name="connsiteY67" fmla="*/ 30992602 h 38003002"/>
              <a:gd name="connsiteX68" fmla="*/ 12244399 w 35666004"/>
              <a:gd name="connsiteY68" fmla="*/ 30840202 h 38003002"/>
              <a:gd name="connsiteX69" fmla="*/ 10720399 w 35666004"/>
              <a:gd name="connsiteY69" fmla="*/ 29392402 h 38003002"/>
              <a:gd name="connsiteX70" fmla="*/ 11101399 w 35666004"/>
              <a:gd name="connsiteY70" fmla="*/ 29011402 h 38003002"/>
              <a:gd name="connsiteX71" fmla="*/ 10567999 w 35666004"/>
              <a:gd name="connsiteY71" fmla="*/ 28478002 h 38003002"/>
              <a:gd name="connsiteX72" fmla="*/ 11482399 w 35666004"/>
              <a:gd name="connsiteY72" fmla="*/ 25430002 h 38003002"/>
              <a:gd name="connsiteX73" fmla="*/ 12227100 w 35666004"/>
              <a:gd name="connsiteY73" fmla="*/ 24753810 h 38003002"/>
              <a:gd name="connsiteX74" fmla="*/ 12294651 w 35666004"/>
              <a:gd name="connsiteY74" fmla="*/ 23708463 h 38003002"/>
              <a:gd name="connsiteX75" fmla="*/ 13387399 w 35666004"/>
              <a:gd name="connsiteY75" fmla="*/ 19105402 h 38003002"/>
              <a:gd name="connsiteX76" fmla="*/ 9840595 w 35666004"/>
              <a:gd name="connsiteY76" fmla="*/ 14850044 h 38003002"/>
              <a:gd name="connsiteX77" fmla="*/ 9882199 w 35666004"/>
              <a:gd name="connsiteY77" fmla="*/ 12857002 h 38003002"/>
              <a:gd name="connsiteX78" fmla="*/ 10373995 w 35666004"/>
              <a:gd name="connsiteY78" fmla="*/ 11866402 h 38003002"/>
              <a:gd name="connsiteX79" fmla="*/ 10567999 w 35666004"/>
              <a:gd name="connsiteY79" fmla="*/ 10266202 h 38003002"/>
              <a:gd name="connsiteX80" fmla="*/ 14454199 w 35666004"/>
              <a:gd name="connsiteY80" fmla="*/ 7446802 h 38003002"/>
              <a:gd name="connsiteX81" fmla="*/ 13176097 w 35666004"/>
              <a:gd name="connsiteY81" fmla="*/ 6399220 h 38003002"/>
              <a:gd name="connsiteX82" fmla="*/ 10567999 w 35666004"/>
              <a:gd name="connsiteY82" fmla="*/ 5213316 h 38003002"/>
              <a:gd name="connsiteX83" fmla="*/ 6494803 w 35666004"/>
              <a:gd name="connsiteY83" fmla="*/ 3972663 h 38003002"/>
              <a:gd name="connsiteX84" fmla="*/ 1437657 w 35666004"/>
              <a:gd name="connsiteY84" fmla="*/ 2525901 h 38003002"/>
              <a:gd name="connsiteX85" fmla="*/ 1455270 w 35666004"/>
              <a:gd name="connsiteY85" fmla="*/ 1710403 h 38003002"/>
              <a:gd name="connsiteX86" fmla="*/ 2643199 w 35666004"/>
              <a:gd name="connsiteY86" fmla="*/ 2265202 h 38003002"/>
              <a:gd name="connsiteX87" fmla="*/ 1957399 w 35666004"/>
              <a:gd name="connsiteY87" fmla="*/ 1557352 h 38003002"/>
              <a:gd name="connsiteX88" fmla="*/ 897219 w 35666004"/>
              <a:gd name="connsiteY88" fmla="*/ 1501747 h 38003002"/>
              <a:gd name="connsiteX0" fmla="*/ 173528 w 35666004"/>
              <a:gd name="connsiteY0" fmla="*/ 1339451 h 38003002"/>
              <a:gd name="connsiteX1" fmla="*/ 762434 w 35666004"/>
              <a:gd name="connsiteY1" fmla="*/ 893449 h 38003002"/>
              <a:gd name="connsiteX2" fmla="*/ 1423999 w 35666004"/>
              <a:gd name="connsiteY2" fmla="*/ 969802 h 38003002"/>
              <a:gd name="connsiteX3" fmla="*/ 810441 w 35666004"/>
              <a:gd name="connsiteY3" fmla="*/ 556052 h 38003002"/>
              <a:gd name="connsiteX4" fmla="*/ 128599 w 35666004"/>
              <a:gd name="connsiteY4" fmla="*/ 588802 h 38003002"/>
              <a:gd name="connsiteX5" fmla="*/ 101285 w 35666004"/>
              <a:gd name="connsiteY5" fmla="*/ 175052 h 38003002"/>
              <a:gd name="connsiteX6" fmla="*/ 1195399 w 35666004"/>
              <a:gd name="connsiteY6" fmla="*/ 55402 h 38003002"/>
              <a:gd name="connsiteX7" fmla="*/ 3024199 w 35666004"/>
              <a:gd name="connsiteY7" fmla="*/ 1046002 h 38003002"/>
              <a:gd name="connsiteX8" fmla="*/ 4090999 w 35666004"/>
              <a:gd name="connsiteY8" fmla="*/ 1808002 h 38003002"/>
              <a:gd name="connsiteX9" fmla="*/ 9788701 w 35666004"/>
              <a:gd name="connsiteY9" fmla="*/ 2517488 h 38003002"/>
              <a:gd name="connsiteX10" fmla="*/ 12694591 w 35666004"/>
              <a:gd name="connsiteY10" fmla="*/ 3103402 h 38003002"/>
              <a:gd name="connsiteX11" fmla="*/ 14428251 w 35666004"/>
              <a:gd name="connsiteY11" fmla="*/ 3431888 h 38003002"/>
              <a:gd name="connsiteX12" fmla="*/ 16359199 w 35666004"/>
              <a:gd name="connsiteY12" fmla="*/ 3865402 h 38003002"/>
              <a:gd name="connsiteX13" fmla="*/ 18763003 w 35666004"/>
              <a:gd name="connsiteY13" fmla="*/ 4129531 h 38003002"/>
              <a:gd name="connsiteX14" fmla="*/ 20144894 w 35666004"/>
              <a:gd name="connsiteY14" fmla="*/ 4789411 h 38003002"/>
              <a:gd name="connsiteX15" fmla="*/ 21235999 w 35666004"/>
              <a:gd name="connsiteY15" fmla="*/ 5084602 h 38003002"/>
              <a:gd name="connsiteX16" fmla="*/ 22683799 w 35666004"/>
              <a:gd name="connsiteY16" fmla="*/ 5922802 h 38003002"/>
              <a:gd name="connsiteX17" fmla="*/ 22683799 w 35666004"/>
              <a:gd name="connsiteY17" fmla="*/ 5922802 h 38003002"/>
              <a:gd name="connsiteX18" fmla="*/ 24045393 w 35666004"/>
              <a:gd name="connsiteY18" fmla="*/ 4624894 h 38003002"/>
              <a:gd name="connsiteX19" fmla="*/ 25579399 w 35666004"/>
              <a:gd name="connsiteY19" fmla="*/ 4246402 h 38003002"/>
              <a:gd name="connsiteX20" fmla="*/ 27636799 w 35666004"/>
              <a:gd name="connsiteY20" fmla="*/ 5084602 h 38003002"/>
              <a:gd name="connsiteX21" fmla="*/ 27625595 w 35666004"/>
              <a:gd name="connsiteY21" fmla="*/ 6869548 h 38003002"/>
              <a:gd name="connsiteX22" fmla="*/ 27085187 w 35666004"/>
              <a:gd name="connsiteY22" fmla="*/ 8019249 h 38003002"/>
              <a:gd name="connsiteX23" fmla="*/ 26036599 w 35666004"/>
              <a:gd name="connsiteY23" fmla="*/ 9580402 h 38003002"/>
              <a:gd name="connsiteX24" fmla="*/ 26604596 w 35666004"/>
              <a:gd name="connsiteY24" fmla="*/ 11311549 h 38003002"/>
              <a:gd name="connsiteX25" fmla="*/ 26942351 w 35666004"/>
              <a:gd name="connsiteY25" fmla="*/ 12630636 h 38003002"/>
              <a:gd name="connsiteX26" fmla="*/ 27712999 w 35666004"/>
              <a:gd name="connsiteY26" fmla="*/ 14533402 h 38003002"/>
              <a:gd name="connsiteX27" fmla="*/ 28093999 w 35666004"/>
              <a:gd name="connsiteY27" fmla="*/ 15447802 h 38003002"/>
              <a:gd name="connsiteX28" fmla="*/ 29465599 w 35666004"/>
              <a:gd name="connsiteY28" fmla="*/ 16971802 h 38003002"/>
              <a:gd name="connsiteX29" fmla="*/ 30989599 w 35666004"/>
              <a:gd name="connsiteY29" fmla="*/ 20248402 h 38003002"/>
              <a:gd name="connsiteX30" fmla="*/ 32361199 w 35666004"/>
              <a:gd name="connsiteY30" fmla="*/ 21924802 h 38003002"/>
              <a:gd name="connsiteX31" fmla="*/ 35561599 w 35666004"/>
              <a:gd name="connsiteY31" fmla="*/ 22382002 h 38003002"/>
              <a:gd name="connsiteX32" fmla="*/ 34657491 w 35666004"/>
              <a:gd name="connsiteY32" fmla="*/ 23144000 h 38003002"/>
              <a:gd name="connsiteX33" fmla="*/ 32361201 w 35666004"/>
              <a:gd name="connsiteY33" fmla="*/ 23058192 h 38003002"/>
              <a:gd name="connsiteX34" fmla="*/ 33580399 w 35666004"/>
              <a:gd name="connsiteY34" fmla="*/ 23829802 h 38003002"/>
              <a:gd name="connsiteX35" fmla="*/ 33351799 w 35666004"/>
              <a:gd name="connsiteY35" fmla="*/ 24134602 h 38003002"/>
              <a:gd name="connsiteX36" fmla="*/ 32056399 w 35666004"/>
              <a:gd name="connsiteY36" fmla="*/ 23525002 h 38003002"/>
              <a:gd name="connsiteX37" fmla="*/ 30989599 w 35666004"/>
              <a:gd name="connsiteY37" fmla="*/ 23220202 h 38003002"/>
              <a:gd name="connsiteX38" fmla="*/ 23521999 w 35666004"/>
              <a:gd name="connsiteY38" fmla="*/ 14381002 h 38003002"/>
              <a:gd name="connsiteX39" fmla="*/ 22243898 w 35666004"/>
              <a:gd name="connsiteY39" fmla="*/ 13802463 h 38003002"/>
              <a:gd name="connsiteX40" fmla="*/ 19788199 w 35666004"/>
              <a:gd name="connsiteY40" fmla="*/ 14609602 h 38003002"/>
              <a:gd name="connsiteX41" fmla="*/ 18797599 w 35666004"/>
              <a:gd name="connsiteY41" fmla="*/ 16133602 h 38003002"/>
              <a:gd name="connsiteX42" fmla="*/ 19483399 w 35666004"/>
              <a:gd name="connsiteY42" fmla="*/ 17962402 h 38003002"/>
              <a:gd name="connsiteX43" fmla="*/ 19627150 w 35666004"/>
              <a:gd name="connsiteY43" fmla="*/ 21531959 h 38003002"/>
              <a:gd name="connsiteX44" fmla="*/ 19822797 w 35666004"/>
              <a:gd name="connsiteY44" fmla="*/ 23320087 h 38003002"/>
              <a:gd name="connsiteX45" fmla="*/ 18568999 w 35666004"/>
              <a:gd name="connsiteY45" fmla="*/ 29163802 h 38003002"/>
              <a:gd name="connsiteX46" fmla="*/ 18568999 w 35666004"/>
              <a:gd name="connsiteY46" fmla="*/ 29925802 h 38003002"/>
              <a:gd name="connsiteX47" fmla="*/ 17425999 w 35666004"/>
              <a:gd name="connsiteY47" fmla="*/ 32135602 h 38003002"/>
              <a:gd name="connsiteX48" fmla="*/ 18035599 w 35666004"/>
              <a:gd name="connsiteY48" fmla="*/ 32821402 h 38003002"/>
              <a:gd name="connsiteX49" fmla="*/ 17121199 w 35666004"/>
              <a:gd name="connsiteY49" fmla="*/ 34802602 h 38003002"/>
              <a:gd name="connsiteX50" fmla="*/ 18721399 w 35666004"/>
              <a:gd name="connsiteY50" fmla="*/ 37241002 h 38003002"/>
              <a:gd name="connsiteX51" fmla="*/ 17883199 w 35666004"/>
              <a:gd name="connsiteY51" fmla="*/ 37622002 h 38003002"/>
              <a:gd name="connsiteX52" fmla="*/ 17197399 w 35666004"/>
              <a:gd name="connsiteY52" fmla="*/ 38003002 h 38003002"/>
              <a:gd name="connsiteX53" fmla="*/ 16435399 w 35666004"/>
              <a:gd name="connsiteY53" fmla="*/ 37774402 h 38003002"/>
              <a:gd name="connsiteX54" fmla="*/ 16130599 w 35666004"/>
              <a:gd name="connsiteY54" fmla="*/ 37774402 h 38003002"/>
              <a:gd name="connsiteX55" fmla="*/ 15292399 w 35666004"/>
              <a:gd name="connsiteY55" fmla="*/ 36555202 h 38003002"/>
              <a:gd name="connsiteX56" fmla="*/ 14301799 w 35666004"/>
              <a:gd name="connsiteY56" fmla="*/ 36479002 h 38003002"/>
              <a:gd name="connsiteX57" fmla="*/ 14073199 w 35666004"/>
              <a:gd name="connsiteY57" fmla="*/ 35945602 h 38003002"/>
              <a:gd name="connsiteX58" fmla="*/ 14606599 w 35666004"/>
              <a:gd name="connsiteY58" fmla="*/ 34269202 h 38003002"/>
              <a:gd name="connsiteX59" fmla="*/ 13996999 w 35666004"/>
              <a:gd name="connsiteY59" fmla="*/ 33735802 h 38003002"/>
              <a:gd name="connsiteX60" fmla="*/ 14911399 w 35666004"/>
              <a:gd name="connsiteY60" fmla="*/ 28706602 h 38003002"/>
              <a:gd name="connsiteX61" fmla="*/ 14758999 w 35666004"/>
              <a:gd name="connsiteY61" fmla="*/ 28097002 h 38003002"/>
              <a:gd name="connsiteX62" fmla="*/ 15063799 w 35666004"/>
              <a:gd name="connsiteY62" fmla="*/ 25506202 h 38003002"/>
              <a:gd name="connsiteX63" fmla="*/ 14454199 w 35666004"/>
              <a:gd name="connsiteY63" fmla="*/ 27487402 h 38003002"/>
              <a:gd name="connsiteX64" fmla="*/ 13844599 w 35666004"/>
              <a:gd name="connsiteY64" fmla="*/ 28630402 h 38003002"/>
              <a:gd name="connsiteX65" fmla="*/ 14073199 w 35666004"/>
              <a:gd name="connsiteY65" fmla="*/ 30078202 h 38003002"/>
              <a:gd name="connsiteX66" fmla="*/ 14073199 w 35666004"/>
              <a:gd name="connsiteY66" fmla="*/ 30611602 h 38003002"/>
              <a:gd name="connsiteX67" fmla="*/ 13006399 w 35666004"/>
              <a:gd name="connsiteY67" fmla="*/ 30992602 h 38003002"/>
              <a:gd name="connsiteX68" fmla="*/ 12244399 w 35666004"/>
              <a:gd name="connsiteY68" fmla="*/ 30840202 h 38003002"/>
              <a:gd name="connsiteX69" fmla="*/ 10720399 w 35666004"/>
              <a:gd name="connsiteY69" fmla="*/ 29392402 h 38003002"/>
              <a:gd name="connsiteX70" fmla="*/ 11101399 w 35666004"/>
              <a:gd name="connsiteY70" fmla="*/ 29011402 h 38003002"/>
              <a:gd name="connsiteX71" fmla="*/ 10973305 w 35666004"/>
              <a:gd name="connsiteY71" fmla="*/ 28259009 h 38003002"/>
              <a:gd name="connsiteX72" fmla="*/ 11482399 w 35666004"/>
              <a:gd name="connsiteY72" fmla="*/ 25430002 h 38003002"/>
              <a:gd name="connsiteX73" fmla="*/ 12227100 w 35666004"/>
              <a:gd name="connsiteY73" fmla="*/ 24753810 h 38003002"/>
              <a:gd name="connsiteX74" fmla="*/ 12294651 w 35666004"/>
              <a:gd name="connsiteY74" fmla="*/ 23708463 h 38003002"/>
              <a:gd name="connsiteX75" fmla="*/ 13387399 w 35666004"/>
              <a:gd name="connsiteY75" fmla="*/ 19105402 h 38003002"/>
              <a:gd name="connsiteX76" fmla="*/ 9840595 w 35666004"/>
              <a:gd name="connsiteY76" fmla="*/ 14850044 h 38003002"/>
              <a:gd name="connsiteX77" fmla="*/ 9882199 w 35666004"/>
              <a:gd name="connsiteY77" fmla="*/ 12857002 h 38003002"/>
              <a:gd name="connsiteX78" fmla="*/ 10373995 w 35666004"/>
              <a:gd name="connsiteY78" fmla="*/ 11866402 h 38003002"/>
              <a:gd name="connsiteX79" fmla="*/ 10567999 w 35666004"/>
              <a:gd name="connsiteY79" fmla="*/ 10266202 h 38003002"/>
              <a:gd name="connsiteX80" fmla="*/ 14454199 w 35666004"/>
              <a:gd name="connsiteY80" fmla="*/ 7446802 h 38003002"/>
              <a:gd name="connsiteX81" fmla="*/ 13176097 w 35666004"/>
              <a:gd name="connsiteY81" fmla="*/ 6399220 h 38003002"/>
              <a:gd name="connsiteX82" fmla="*/ 10567999 w 35666004"/>
              <a:gd name="connsiteY82" fmla="*/ 5213316 h 38003002"/>
              <a:gd name="connsiteX83" fmla="*/ 6494803 w 35666004"/>
              <a:gd name="connsiteY83" fmla="*/ 3972663 h 38003002"/>
              <a:gd name="connsiteX84" fmla="*/ 1437657 w 35666004"/>
              <a:gd name="connsiteY84" fmla="*/ 2525901 h 38003002"/>
              <a:gd name="connsiteX85" fmla="*/ 1455270 w 35666004"/>
              <a:gd name="connsiteY85" fmla="*/ 1710403 h 38003002"/>
              <a:gd name="connsiteX86" fmla="*/ 2643199 w 35666004"/>
              <a:gd name="connsiteY86" fmla="*/ 2265202 h 38003002"/>
              <a:gd name="connsiteX87" fmla="*/ 1957399 w 35666004"/>
              <a:gd name="connsiteY87" fmla="*/ 1557352 h 38003002"/>
              <a:gd name="connsiteX88" fmla="*/ 897219 w 35666004"/>
              <a:gd name="connsiteY88" fmla="*/ 1501747 h 38003002"/>
              <a:gd name="connsiteX0" fmla="*/ 173528 w 35666004"/>
              <a:gd name="connsiteY0" fmla="*/ 1339451 h 38003002"/>
              <a:gd name="connsiteX1" fmla="*/ 762434 w 35666004"/>
              <a:gd name="connsiteY1" fmla="*/ 893449 h 38003002"/>
              <a:gd name="connsiteX2" fmla="*/ 1423999 w 35666004"/>
              <a:gd name="connsiteY2" fmla="*/ 969802 h 38003002"/>
              <a:gd name="connsiteX3" fmla="*/ 810441 w 35666004"/>
              <a:gd name="connsiteY3" fmla="*/ 556052 h 38003002"/>
              <a:gd name="connsiteX4" fmla="*/ 128599 w 35666004"/>
              <a:gd name="connsiteY4" fmla="*/ 588802 h 38003002"/>
              <a:gd name="connsiteX5" fmla="*/ 101285 w 35666004"/>
              <a:gd name="connsiteY5" fmla="*/ 175052 h 38003002"/>
              <a:gd name="connsiteX6" fmla="*/ 1195399 w 35666004"/>
              <a:gd name="connsiteY6" fmla="*/ 55402 h 38003002"/>
              <a:gd name="connsiteX7" fmla="*/ 3024199 w 35666004"/>
              <a:gd name="connsiteY7" fmla="*/ 1046002 h 38003002"/>
              <a:gd name="connsiteX8" fmla="*/ 4090999 w 35666004"/>
              <a:gd name="connsiteY8" fmla="*/ 1808002 h 38003002"/>
              <a:gd name="connsiteX9" fmla="*/ 9788701 w 35666004"/>
              <a:gd name="connsiteY9" fmla="*/ 2517488 h 38003002"/>
              <a:gd name="connsiteX10" fmla="*/ 12694591 w 35666004"/>
              <a:gd name="connsiteY10" fmla="*/ 3103402 h 38003002"/>
              <a:gd name="connsiteX11" fmla="*/ 14428251 w 35666004"/>
              <a:gd name="connsiteY11" fmla="*/ 3431888 h 38003002"/>
              <a:gd name="connsiteX12" fmla="*/ 16359199 w 35666004"/>
              <a:gd name="connsiteY12" fmla="*/ 3865402 h 38003002"/>
              <a:gd name="connsiteX13" fmla="*/ 18763003 w 35666004"/>
              <a:gd name="connsiteY13" fmla="*/ 4129531 h 38003002"/>
              <a:gd name="connsiteX14" fmla="*/ 20144894 w 35666004"/>
              <a:gd name="connsiteY14" fmla="*/ 4789411 h 38003002"/>
              <a:gd name="connsiteX15" fmla="*/ 21235999 w 35666004"/>
              <a:gd name="connsiteY15" fmla="*/ 5084602 h 38003002"/>
              <a:gd name="connsiteX16" fmla="*/ 22683799 w 35666004"/>
              <a:gd name="connsiteY16" fmla="*/ 5922802 h 38003002"/>
              <a:gd name="connsiteX17" fmla="*/ 22683799 w 35666004"/>
              <a:gd name="connsiteY17" fmla="*/ 5922802 h 38003002"/>
              <a:gd name="connsiteX18" fmla="*/ 24045393 w 35666004"/>
              <a:gd name="connsiteY18" fmla="*/ 4624894 h 38003002"/>
              <a:gd name="connsiteX19" fmla="*/ 25579399 w 35666004"/>
              <a:gd name="connsiteY19" fmla="*/ 4246402 h 38003002"/>
              <a:gd name="connsiteX20" fmla="*/ 27636799 w 35666004"/>
              <a:gd name="connsiteY20" fmla="*/ 5084602 h 38003002"/>
              <a:gd name="connsiteX21" fmla="*/ 27625595 w 35666004"/>
              <a:gd name="connsiteY21" fmla="*/ 6869548 h 38003002"/>
              <a:gd name="connsiteX22" fmla="*/ 27085187 w 35666004"/>
              <a:gd name="connsiteY22" fmla="*/ 8019249 h 38003002"/>
              <a:gd name="connsiteX23" fmla="*/ 26036599 w 35666004"/>
              <a:gd name="connsiteY23" fmla="*/ 9580402 h 38003002"/>
              <a:gd name="connsiteX24" fmla="*/ 26604596 w 35666004"/>
              <a:gd name="connsiteY24" fmla="*/ 11311549 h 38003002"/>
              <a:gd name="connsiteX25" fmla="*/ 26942351 w 35666004"/>
              <a:gd name="connsiteY25" fmla="*/ 12630636 h 38003002"/>
              <a:gd name="connsiteX26" fmla="*/ 27712999 w 35666004"/>
              <a:gd name="connsiteY26" fmla="*/ 14533402 h 38003002"/>
              <a:gd name="connsiteX27" fmla="*/ 28093999 w 35666004"/>
              <a:gd name="connsiteY27" fmla="*/ 15447802 h 38003002"/>
              <a:gd name="connsiteX28" fmla="*/ 29465599 w 35666004"/>
              <a:gd name="connsiteY28" fmla="*/ 16971802 h 38003002"/>
              <a:gd name="connsiteX29" fmla="*/ 30989599 w 35666004"/>
              <a:gd name="connsiteY29" fmla="*/ 20248402 h 38003002"/>
              <a:gd name="connsiteX30" fmla="*/ 32361199 w 35666004"/>
              <a:gd name="connsiteY30" fmla="*/ 21924802 h 38003002"/>
              <a:gd name="connsiteX31" fmla="*/ 35561599 w 35666004"/>
              <a:gd name="connsiteY31" fmla="*/ 22382002 h 38003002"/>
              <a:gd name="connsiteX32" fmla="*/ 34657491 w 35666004"/>
              <a:gd name="connsiteY32" fmla="*/ 23144000 h 38003002"/>
              <a:gd name="connsiteX33" fmla="*/ 32361201 w 35666004"/>
              <a:gd name="connsiteY33" fmla="*/ 23058192 h 38003002"/>
              <a:gd name="connsiteX34" fmla="*/ 33580399 w 35666004"/>
              <a:gd name="connsiteY34" fmla="*/ 23829802 h 38003002"/>
              <a:gd name="connsiteX35" fmla="*/ 33351799 w 35666004"/>
              <a:gd name="connsiteY35" fmla="*/ 24134602 h 38003002"/>
              <a:gd name="connsiteX36" fmla="*/ 32056399 w 35666004"/>
              <a:gd name="connsiteY36" fmla="*/ 23525002 h 38003002"/>
              <a:gd name="connsiteX37" fmla="*/ 30989599 w 35666004"/>
              <a:gd name="connsiteY37" fmla="*/ 23220202 h 38003002"/>
              <a:gd name="connsiteX38" fmla="*/ 23521999 w 35666004"/>
              <a:gd name="connsiteY38" fmla="*/ 14381002 h 38003002"/>
              <a:gd name="connsiteX39" fmla="*/ 22243898 w 35666004"/>
              <a:gd name="connsiteY39" fmla="*/ 13802463 h 38003002"/>
              <a:gd name="connsiteX40" fmla="*/ 19788199 w 35666004"/>
              <a:gd name="connsiteY40" fmla="*/ 14609602 h 38003002"/>
              <a:gd name="connsiteX41" fmla="*/ 18797599 w 35666004"/>
              <a:gd name="connsiteY41" fmla="*/ 16133602 h 38003002"/>
              <a:gd name="connsiteX42" fmla="*/ 19483399 w 35666004"/>
              <a:gd name="connsiteY42" fmla="*/ 17962402 h 38003002"/>
              <a:gd name="connsiteX43" fmla="*/ 19627150 w 35666004"/>
              <a:gd name="connsiteY43" fmla="*/ 21531959 h 38003002"/>
              <a:gd name="connsiteX44" fmla="*/ 19822797 w 35666004"/>
              <a:gd name="connsiteY44" fmla="*/ 23320087 h 38003002"/>
              <a:gd name="connsiteX45" fmla="*/ 18568999 w 35666004"/>
              <a:gd name="connsiteY45" fmla="*/ 29163802 h 38003002"/>
              <a:gd name="connsiteX46" fmla="*/ 18568999 w 35666004"/>
              <a:gd name="connsiteY46" fmla="*/ 29925802 h 38003002"/>
              <a:gd name="connsiteX47" fmla="*/ 17425999 w 35666004"/>
              <a:gd name="connsiteY47" fmla="*/ 32135602 h 38003002"/>
              <a:gd name="connsiteX48" fmla="*/ 18035599 w 35666004"/>
              <a:gd name="connsiteY48" fmla="*/ 32821402 h 38003002"/>
              <a:gd name="connsiteX49" fmla="*/ 17121199 w 35666004"/>
              <a:gd name="connsiteY49" fmla="*/ 34802602 h 38003002"/>
              <a:gd name="connsiteX50" fmla="*/ 18721399 w 35666004"/>
              <a:gd name="connsiteY50" fmla="*/ 37241002 h 38003002"/>
              <a:gd name="connsiteX51" fmla="*/ 17883199 w 35666004"/>
              <a:gd name="connsiteY51" fmla="*/ 37622002 h 38003002"/>
              <a:gd name="connsiteX52" fmla="*/ 17197399 w 35666004"/>
              <a:gd name="connsiteY52" fmla="*/ 38003002 h 38003002"/>
              <a:gd name="connsiteX53" fmla="*/ 16435399 w 35666004"/>
              <a:gd name="connsiteY53" fmla="*/ 37774402 h 38003002"/>
              <a:gd name="connsiteX54" fmla="*/ 16130599 w 35666004"/>
              <a:gd name="connsiteY54" fmla="*/ 37774402 h 38003002"/>
              <a:gd name="connsiteX55" fmla="*/ 15292399 w 35666004"/>
              <a:gd name="connsiteY55" fmla="*/ 36555202 h 38003002"/>
              <a:gd name="connsiteX56" fmla="*/ 14301799 w 35666004"/>
              <a:gd name="connsiteY56" fmla="*/ 36479002 h 38003002"/>
              <a:gd name="connsiteX57" fmla="*/ 14073199 w 35666004"/>
              <a:gd name="connsiteY57" fmla="*/ 35945602 h 38003002"/>
              <a:gd name="connsiteX58" fmla="*/ 14606599 w 35666004"/>
              <a:gd name="connsiteY58" fmla="*/ 34269202 h 38003002"/>
              <a:gd name="connsiteX59" fmla="*/ 13996999 w 35666004"/>
              <a:gd name="connsiteY59" fmla="*/ 33735802 h 38003002"/>
              <a:gd name="connsiteX60" fmla="*/ 14911399 w 35666004"/>
              <a:gd name="connsiteY60" fmla="*/ 28706602 h 38003002"/>
              <a:gd name="connsiteX61" fmla="*/ 14758999 w 35666004"/>
              <a:gd name="connsiteY61" fmla="*/ 28097002 h 38003002"/>
              <a:gd name="connsiteX62" fmla="*/ 15063799 w 35666004"/>
              <a:gd name="connsiteY62" fmla="*/ 25506202 h 38003002"/>
              <a:gd name="connsiteX63" fmla="*/ 14454199 w 35666004"/>
              <a:gd name="connsiteY63" fmla="*/ 27487402 h 38003002"/>
              <a:gd name="connsiteX64" fmla="*/ 13844599 w 35666004"/>
              <a:gd name="connsiteY64" fmla="*/ 28630402 h 38003002"/>
              <a:gd name="connsiteX65" fmla="*/ 14073199 w 35666004"/>
              <a:gd name="connsiteY65" fmla="*/ 30078202 h 38003002"/>
              <a:gd name="connsiteX66" fmla="*/ 14073199 w 35666004"/>
              <a:gd name="connsiteY66" fmla="*/ 30611602 h 38003002"/>
              <a:gd name="connsiteX67" fmla="*/ 13006399 w 35666004"/>
              <a:gd name="connsiteY67" fmla="*/ 30992602 h 38003002"/>
              <a:gd name="connsiteX68" fmla="*/ 12244399 w 35666004"/>
              <a:gd name="connsiteY68" fmla="*/ 30840202 h 38003002"/>
              <a:gd name="connsiteX69" fmla="*/ 10855501 w 35666004"/>
              <a:gd name="connsiteY69" fmla="*/ 29720887 h 38003002"/>
              <a:gd name="connsiteX70" fmla="*/ 11101399 w 35666004"/>
              <a:gd name="connsiteY70" fmla="*/ 29011402 h 38003002"/>
              <a:gd name="connsiteX71" fmla="*/ 10973305 w 35666004"/>
              <a:gd name="connsiteY71" fmla="*/ 28259009 h 38003002"/>
              <a:gd name="connsiteX72" fmla="*/ 11482399 w 35666004"/>
              <a:gd name="connsiteY72" fmla="*/ 25430002 h 38003002"/>
              <a:gd name="connsiteX73" fmla="*/ 12227100 w 35666004"/>
              <a:gd name="connsiteY73" fmla="*/ 24753810 h 38003002"/>
              <a:gd name="connsiteX74" fmla="*/ 12294651 w 35666004"/>
              <a:gd name="connsiteY74" fmla="*/ 23708463 h 38003002"/>
              <a:gd name="connsiteX75" fmla="*/ 13387399 w 35666004"/>
              <a:gd name="connsiteY75" fmla="*/ 19105402 h 38003002"/>
              <a:gd name="connsiteX76" fmla="*/ 9840595 w 35666004"/>
              <a:gd name="connsiteY76" fmla="*/ 14850044 h 38003002"/>
              <a:gd name="connsiteX77" fmla="*/ 9882199 w 35666004"/>
              <a:gd name="connsiteY77" fmla="*/ 12857002 h 38003002"/>
              <a:gd name="connsiteX78" fmla="*/ 10373995 w 35666004"/>
              <a:gd name="connsiteY78" fmla="*/ 11866402 h 38003002"/>
              <a:gd name="connsiteX79" fmla="*/ 10567999 w 35666004"/>
              <a:gd name="connsiteY79" fmla="*/ 10266202 h 38003002"/>
              <a:gd name="connsiteX80" fmla="*/ 14454199 w 35666004"/>
              <a:gd name="connsiteY80" fmla="*/ 7446802 h 38003002"/>
              <a:gd name="connsiteX81" fmla="*/ 13176097 w 35666004"/>
              <a:gd name="connsiteY81" fmla="*/ 6399220 h 38003002"/>
              <a:gd name="connsiteX82" fmla="*/ 10567999 w 35666004"/>
              <a:gd name="connsiteY82" fmla="*/ 5213316 h 38003002"/>
              <a:gd name="connsiteX83" fmla="*/ 6494803 w 35666004"/>
              <a:gd name="connsiteY83" fmla="*/ 3972663 h 38003002"/>
              <a:gd name="connsiteX84" fmla="*/ 1437657 w 35666004"/>
              <a:gd name="connsiteY84" fmla="*/ 2525901 h 38003002"/>
              <a:gd name="connsiteX85" fmla="*/ 1455270 w 35666004"/>
              <a:gd name="connsiteY85" fmla="*/ 1710403 h 38003002"/>
              <a:gd name="connsiteX86" fmla="*/ 2643199 w 35666004"/>
              <a:gd name="connsiteY86" fmla="*/ 2265202 h 38003002"/>
              <a:gd name="connsiteX87" fmla="*/ 1957399 w 35666004"/>
              <a:gd name="connsiteY87" fmla="*/ 1557352 h 38003002"/>
              <a:gd name="connsiteX88" fmla="*/ 897219 w 35666004"/>
              <a:gd name="connsiteY88" fmla="*/ 1501747 h 38003002"/>
              <a:gd name="connsiteX0" fmla="*/ 173528 w 35666004"/>
              <a:gd name="connsiteY0" fmla="*/ 1339451 h 38003002"/>
              <a:gd name="connsiteX1" fmla="*/ 762434 w 35666004"/>
              <a:gd name="connsiteY1" fmla="*/ 893449 h 38003002"/>
              <a:gd name="connsiteX2" fmla="*/ 1423999 w 35666004"/>
              <a:gd name="connsiteY2" fmla="*/ 969802 h 38003002"/>
              <a:gd name="connsiteX3" fmla="*/ 810441 w 35666004"/>
              <a:gd name="connsiteY3" fmla="*/ 556052 h 38003002"/>
              <a:gd name="connsiteX4" fmla="*/ 128599 w 35666004"/>
              <a:gd name="connsiteY4" fmla="*/ 588802 h 38003002"/>
              <a:gd name="connsiteX5" fmla="*/ 101285 w 35666004"/>
              <a:gd name="connsiteY5" fmla="*/ 175052 h 38003002"/>
              <a:gd name="connsiteX6" fmla="*/ 1195399 w 35666004"/>
              <a:gd name="connsiteY6" fmla="*/ 55402 h 38003002"/>
              <a:gd name="connsiteX7" fmla="*/ 3024199 w 35666004"/>
              <a:gd name="connsiteY7" fmla="*/ 1046002 h 38003002"/>
              <a:gd name="connsiteX8" fmla="*/ 4090999 w 35666004"/>
              <a:gd name="connsiteY8" fmla="*/ 1808002 h 38003002"/>
              <a:gd name="connsiteX9" fmla="*/ 9788701 w 35666004"/>
              <a:gd name="connsiteY9" fmla="*/ 2517488 h 38003002"/>
              <a:gd name="connsiteX10" fmla="*/ 12694591 w 35666004"/>
              <a:gd name="connsiteY10" fmla="*/ 3103402 h 38003002"/>
              <a:gd name="connsiteX11" fmla="*/ 14428251 w 35666004"/>
              <a:gd name="connsiteY11" fmla="*/ 3431888 h 38003002"/>
              <a:gd name="connsiteX12" fmla="*/ 16359199 w 35666004"/>
              <a:gd name="connsiteY12" fmla="*/ 3865402 h 38003002"/>
              <a:gd name="connsiteX13" fmla="*/ 18763003 w 35666004"/>
              <a:gd name="connsiteY13" fmla="*/ 4129531 h 38003002"/>
              <a:gd name="connsiteX14" fmla="*/ 20144894 w 35666004"/>
              <a:gd name="connsiteY14" fmla="*/ 4789411 h 38003002"/>
              <a:gd name="connsiteX15" fmla="*/ 21235999 w 35666004"/>
              <a:gd name="connsiteY15" fmla="*/ 5084602 h 38003002"/>
              <a:gd name="connsiteX16" fmla="*/ 22683799 w 35666004"/>
              <a:gd name="connsiteY16" fmla="*/ 5922802 h 38003002"/>
              <a:gd name="connsiteX17" fmla="*/ 22683799 w 35666004"/>
              <a:gd name="connsiteY17" fmla="*/ 5922802 h 38003002"/>
              <a:gd name="connsiteX18" fmla="*/ 24045393 w 35666004"/>
              <a:gd name="connsiteY18" fmla="*/ 4624894 h 38003002"/>
              <a:gd name="connsiteX19" fmla="*/ 25579399 w 35666004"/>
              <a:gd name="connsiteY19" fmla="*/ 4246402 h 38003002"/>
              <a:gd name="connsiteX20" fmla="*/ 27636799 w 35666004"/>
              <a:gd name="connsiteY20" fmla="*/ 5084602 h 38003002"/>
              <a:gd name="connsiteX21" fmla="*/ 27625595 w 35666004"/>
              <a:gd name="connsiteY21" fmla="*/ 6869548 h 38003002"/>
              <a:gd name="connsiteX22" fmla="*/ 27085187 w 35666004"/>
              <a:gd name="connsiteY22" fmla="*/ 8019249 h 38003002"/>
              <a:gd name="connsiteX23" fmla="*/ 26036599 w 35666004"/>
              <a:gd name="connsiteY23" fmla="*/ 9580402 h 38003002"/>
              <a:gd name="connsiteX24" fmla="*/ 26604596 w 35666004"/>
              <a:gd name="connsiteY24" fmla="*/ 11311549 h 38003002"/>
              <a:gd name="connsiteX25" fmla="*/ 26942351 w 35666004"/>
              <a:gd name="connsiteY25" fmla="*/ 12630636 h 38003002"/>
              <a:gd name="connsiteX26" fmla="*/ 27712999 w 35666004"/>
              <a:gd name="connsiteY26" fmla="*/ 14533402 h 38003002"/>
              <a:gd name="connsiteX27" fmla="*/ 28093999 w 35666004"/>
              <a:gd name="connsiteY27" fmla="*/ 15447802 h 38003002"/>
              <a:gd name="connsiteX28" fmla="*/ 29465599 w 35666004"/>
              <a:gd name="connsiteY28" fmla="*/ 16971802 h 38003002"/>
              <a:gd name="connsiteX29" fmla="*/ 30989599 w 35666004"/>
              <a:gd name="connsiteY29" fmla="*/ 20248402 h 38003002"/>
              <a:gd name="connsiteX30" fmla="*/ 32361199 w 35666004"/>
              <a:gd name="connsiteY30" fmla="*/ 21924802 h 38003002"/>
              <a:gd name="connsiteX31" fmla="*/ 35561599 w 35666004"/>
              <a:gd name="connsiteY31" fmla="*/ 22382002 h 38003002"/>
              <a:gd name="connsiteX32" fmla="*/ 34657491 w 35666004"/>
              <a:gd name="connsiteY32" fmla="*/ 23144000 h 38003002"/>
              <a:gd name="connsiteX33" fmla="*/ 32361201 w 35666004"/>
              <a:gd name="connsiteY33" fmla="*/ 23058192 h 38003002"/>
              <a:gd name="connsiteX34" fmla="*/ 33580399 w 35666004"/>
              <a:gd name="connsiteY34" fmla="*/ 23829802 h 38003002"/>
              <a:gd name="connsiteX35" fmla="*/ 33351799 w 35666004"/>
              <a:gd name="connsiteY35" fmla="*/ 24134602 h 38003002"/>
              <a:gd name="connsiteX36" fmla="*/ 32056399 w 35666004"/>
              <a:gd name="connsiteY36" fmla="*/ 23525002 h 38003002"/>
              <a:gd name="connsiteX37" fmla="*/ 30989599 w 35666004"/>
              <a:gd name="connsiteY37" fmla="*/ 23220202 h 38003002"/>
              <a:gd name="connsiteX38" fmla="*/ 23521999 w 35666004"/>
              <a:gd name="connsiteY38" fmla="*/ 14381002 h 38003002"/>
              <a:gd name="connsiteX39" fmla="*/ 22243898 w 35666004"/>
              <a:gd name="connsiteY39" fmla="*/ 13802463 h 38003002"/>
              <a:gd name="connsiteX40" fmla="*/ 19788199 w 35666004"/>
              <a:gd name="connsiteY40" fmla="*/ 14609602 h 38003002"/>
              <a:gd name="connsiteX41" fmla="*/ 18797599 w 35666004"/>
              <a:gd name="connsiteY41" fmla="*/ 16133602 h 38003002"/>
              <a:gd name="connsiteX42" fmla="*/ 19483399 w 35666004"/>
              <a:gd name="connsiteY42" fmla="*/ 17962402 h 38003002"/>
              <a:gd name="connsiteX43" fmla="*/ 19627150 w 35666004"/>
              <a:gd name="connsiteY43" fmla="*/ 21531959 h 38003002"/>
              <a:gd name="connsiteX44" fmla="*/ 19822797 w 35666004"/>
              <a:gd name="connsiteY44" fmla="*/ 23320087 h 38003002"/>
              <a:gd name="connsiteX45" fmla="*/ 18568999 w 35666004"/>
              <a:gd name="connsiteY45" fmla="*/ 29163802 h 38003002"/>
              <a:gd name="connsiteX46" fmla="*/ 18568999 w 35666004"/>
              <a:gd name="connsiteY46" fmla="*/ 29925802 h 38003002"/>
              <a:gd name="connsiteX47" fmla="*/ 17425999 w 35666004"/>
              <a:gd name="connsiteY47" fmla="*/ 32135602 h 38003002"/>
              <a:gd name="connsiteX48" fmla="*/ 18035599 w 35666004"/>
              <a:gd name="connsiteY48" fmla="*/ 32821402 h 38003002"/>
              <a:gd name="connsiteX49" fmla="*/ 17121199 w 35666004"/>
              <a:gd name="connsiteY49" fmla="*/ 34802602 h 38003002"/>
              <a:gd name="connsiteX50" fmla="*/ 18721399 w 35666004"/>
              <a:gd name="connsiteY50" fmla="*/ 37241002 h 38003002"/>
              <a:gd name="connsiteX51" fmla="*/ 17883199 w 35666004"/>
              <a:gd name="connsiteY51" fmla="*/ 37622002 h 38003002"/>
              <a:gd name="connsiteX52" fmla="*/ 17197399 w 35666004"/>
              <a:gd name="connsiteY52" fmla="*/ 38003002 h 38003002"/>
              <a:gd name="connsiteX53" fmla="*/ 16435399 w 35666004"/>
              <a:gd name="connsiteY53" fmla="*/ 37774402 h 38003002"/>
              <a:gd name="connsiteX54" fmla="*/ 16130599 w 35666004"/>
              <a:gd name="connsiteY54" fmla="*/ 37774402 h 38003002"/>
              <a:gd name="connsiteX55" fmla="*/ 15292399 w 35666004"/>
              <a:gd name="connsiteY55" fmla="*/ 36555202 h 38003002"/>
              <a:gd name="connsiteX56" fmla="*/ 14301799 w 35666004"/>
              <a:gd name="connsiteY56" fmla="*/ 36479002 h 38003002"/>
              <a:gd name="connsiteX57" fmla="*/ 14073199 w 35666004"/>
              <a:gd name="connsiteY57" fmla="*/ 35945602 h 38003002"/>
              <a:gd name="connsiteX58" fmla="*/ 14606599 w 35666004"/>
              <a:gd name="connsiteY58" fmla="*/ 34269202 h 38003002"/>
              <a:gd name="connsiteX59" fmla="*/ 13996999 w 35666004"/>
              <a:gd name="connsiteY59" fmla="*/ 33735802 h 38003002"/>
              <a:gd name="connsiteX60" fmla="*/ 14911399 w 35666004"/>
              <a:gd name="connsiteY60" fmla="*/ 28706602 h 38003002"/>
              <a:gd name="connsiteX61" fmla="*/ 14758999 w 35666004"/>
              <a:gd name="connsiteY61" fmla="*/ 28097002 h 38003002"/>
              <a:gd name="connsiteX62" fmla="*/ 15063799 w 35666004"/>
              <a:gd name="connsiteY62" fmla="*/ 25506202 h 38003002"/>
              <a:gd name="connsiteX63" fmla="*/ 14454199 w 35666004"/>
              <a:gd name="connsiteY63" fmla="*/ 27487402 h 38003002"/>
              <a:gd name="connsiteX64" fmla="*/ 13844599 w 35666004"/>
              <a:gd name="connsiteY64" fmla="*/ 28630402 h 38003002"/>
              <a:gd name="connsiteX65" fmla="*/ 14073199 w 35666004"/>
              <a:gd name="connsiteY65" fmla="*/ 30078202 h 38003002"/>
              <a:gd name="connsiteX66" fmla="*/ 14073199 w 35666004"/>
              <a:gd name="connsiteY66" fmla="*/ 30611602 h 38003002"/>
              <a:gd name="connsiteX67" fmla="*/ 13006399 w 35666004"/>
              <a:gd name="connsiteY67" fmla="*/ 30992602 h 38003002"/>
              <a:gd name="connsiteX68" fmla="*/ 12244399 w 35666004"/>
              <a:gd name="connsiteY68" fmla="*/ 30840202 h 38003002"/>
              <a:gd name="connsiteX69" fmla="*/ 10915741 w 35666004"/>
              <a:gd name="connsiteY69" fmla="*/ 30146539 h 38003002"/>
              <a:gd name="connsiteX70" fmla="*/ 10855501 w 35666004"/>
              <a:gd name="connsiteY70" fmla="*/ 29720887 h 38003002"/>
              <a:gd name="connsiteX71" fmla="*/ 11101399 w 35666004"/>
              <a:gd name="connsiteY71" fmla="*/ 29011402 h 38003002"/>
              <a:gd name="connsiteX72" fmla="*/ 10973305 w 35666004"/>
              <a:gd name="connsiteY72" fmla="*/ 28259009 h 38003002"/>
              <a:gd name="connsiteX73" fmla="*/ 11482399 w 35666004"/>
              <a:gd name="connsiteY73" fmla="*/ 25430002 h 38003002"/>
              <a:gd name="connsiteX74" fmla="*/ 12227100 w 35666004"/>
              <a:gd name="connsiteY74" fmla="*/ 24753810 h 38003002"/>
              <a:gd name="connsiteX75" fmla="*/ 12294651 w 35666004"/>
              <a:gd name="connsiteY75" fmla="*/ 23708463 h 38003002"/>
              <a:gd name="connsiteX76" fmla="*/ 13387399 w 35666004"/>
              <a:gd name="connsiteY76" fmla="*/ 19105402 h 38003002"/>
              <a:gd name="connsiteX77" fmla="*/ 9840595 w 35666004"/>
              <a:gd name="connsiteY77" fmla="*/ 14850044 h 38003002"/>
              <a:gd name="connsiteX78" fmla="*/ 9882199 w 35666004"/>
              <a:gd name="connsiteY78" fmla="*/ 12857002 h 38003002"/>
              <a:gd name="connsiteX79" fmla="*/ 10373995 w 35666004"/>
              <a:gd name="connsiteY79" fmla="*/ 11866402 h 38003002"/>
              <a:gd name="connsiteX80" fmla="*/ 10567999 w 35666004"/>
              <a:gd name="connsiteY80" fmla="*/ 10266202 h 38003002"/>
              <a:gd name="connsiteX81" fmla="*/ 14454199 w 35666004"/>
              <a:gd name="connsiteY81" fmla="*/ 7446802 h 38003002"/>
              <a:gd name="connsiteX82" fmla="*/ 13176097 w 35666004"/>
              <a:gd name="connsiteY82" fmla="*/ 6399220 h 38003002"/>
              <a:gd name="connsiteX83" fmla="*/ 10567999 w 35666004"/>
              <a:gd name="connsiteY83" fmla="*/ 5213316 h 38003002"/>
              <a:gd name="connsiteX84" fmla="*/ 6494803 w 35666004"/>
              <a:gd name="connsiteY84" fmla="*/ 3972663 h 38003002"/>
              <a:gd name="connsiteX85" fmla="*/ 1437657 w 35666004"/>
              <a:gd name="connsiteY85" fmla="*/ 2525901 h 38003002"/>
              <a:gd name="connsiteX86" fmla="*/ 1455270 w 35666004"/>
              <a:gd name="connsiteY86" fmla="*/ 1710403 h 38003002"/>
              <a:gd name="connsiteX87" fmla="*/ 2643199 w 35666004"/>
              <a:gd name="connsiteY87" fmla="*/ 2265202 h 38003002"/>
              <a:gd name="connsiteX88" fmla="*/ 1957399 w 35666004"/>
              <a:gd name="connsiteY88" fmla="*/ 1557352 h 38003002"/>
              <a:gd name="connsiteX89" fmla="*/ 897219 w 35666004"/>
              <a:gd name="connsiteY89" fmla="*/ 1501747 h 38003002"/>
              <a:gd name="connsiteX0" fmla="*/ 173528 w 35666004"/>
              <a:gd name="connsiteY0" fmla="*/ 1339451 h 38003002"/>
              <a:gd name="connsiteX1" fmla="*/ 762434 w 35666004"/>
              <a:gd name="connsiteY1" fmla="*/ 893449 h 38003002"/>
              <a:gd name="connsiteX2" fmla="*/ 1423999 w 35666004"/>
              <a:gd name="connsiteY2" fmla="*/ 969802 h 38003002"/>
              <a:gd name="connsiteX3" fmla="*/ 810441 w 35666004"/>
              <a:gd name="connsiteY3" fmla="*/ 556052 h 38003002"/>
              <a:gd name="connsiteX4" fmla="*/ 128599 w 35666004"/>
              <a:gd name="connsiteY4" fmla="*/ 588802 h 38003002"/>
              <a:gd name="connsiteX5" fmla="*/ 101285 w 35666004"/>
              <a:gd name="connsiteY5" fmla="*/ 175052 h 38003002"/>
              <a:gd name="connsiteX6" fmla="*/ 1195399 w 35666004"/>
              <a:gd name="connsiteY6" fmla="*/ 55402 h 38003002"/>
              <a:gd name="connsiteX7" fmla="*/ 3024199 w 35666004"/>
              <a:gd name="connsiteY7" fmla="*/ 1046002 h 38003002"/>
              <a:gd name="connsiteX8" fmla="*/ 4090999 w 35666004"/>
              <a:gd name="connsiteY8" fmla="*/ 1808002 h 38003002"/>
              <a:gd name="connsiteX9" fmla="*/ 9788701 w 35666004"/>
              <a:gd name="connsiteY9" fmla="*/ 2517488 h 38003002"/>
              <a:gd name="connsiteX10" fmla="*/ 12694591 w 35666004"/>
              <a:gd name="connsiteY10" fmla="*/ 3103402 h 38003002"/>
              <a:gd name="connsiteX11" fmla="*/ 14428251 w 35666004"/>
              <a:gd name="connsiteY11" fmla="*/ 3431888 h 38003002"/>
              <a:gd name="connsiteX12" fmla="*/ 16359199 w 35666004"/>
              <a:gd name="connsiteY12" fmla="*/ 3865402 h 38003002"/>
              <a:gd name="connsiteX13" fmla="*/ 18763003 w 35666004"/>
              <a:gd name="connsiteY13" fmla="*/ 4129531 h 38003002"/>
              <a:gd name="connsiteX14" fmla="*/ 20144894 w 35666004"/>
              <a:gd name="connsiteY14" fmla="*/ 4789411 h 38003002"/>
              <a:gd name="connsiteX15" fmla="*/ 21235999 w 35666004"/>
              <a:gd name="connsiteY15" fmla="*/ 5084602 h 38003002"/>
              <a:gd name="connsiteX16" fmla="*/ 22683799 w 35666004"/>
              <a:gd name="connsiteY16" fmla="*/ 5922802 h 38003002"/>
              <a:gd name="connsiteX17" fmla="*/ 22683799 w 35666004"/>
              <a:gd name="connsiteY17" fmla="*/ 5922802 h 38003002"/>
              <a:gd name="connsiteX18" fmla="*/ 24045393 w 35666004"/>
              <a:gd name="connsiteY18" fmla="*/ 4624894 h 38003002"/>
              <a:gd name="connsiteX19" fmla="*/ 25579399 w 35666004"/>
              <a:gd name="connsiteY19" fmla="*/ 4246402 h 38003002"/>
              <a:gd name="connsiteX20" fmla="*/ 27636799 w 35666004"/>
              <a:gd name="connsiteY20" fmla="*/ 5084602 h 38003002"/>
              <a:gd name="connsiteX21" fmla="*/ 27625595 w 35666004"/>
              <a:gd name="connsiteY21" fmla="*/ 6869548 h 38003002"/>
              <a:gd name="connsiteX22" fmla="*/ 27085187 w 35666004"/>
              <a:gd name="connsiteY22" fmla="*/ 8019249 h 38003002"/>
              <a:gd name="connsiteX23" fmla="*/ 26036599 w 35666004"/>
              <a:gd name="connsiteY23" fmla="*/ 9580402 h 38003002"/>
              <a:gd name="connsiteX24" fmla="*/ 26604596 w 35666004"/>
              <a:gd name="connsiteY24" fmla="*/ 11311549 h 38003002"/>
              <a:gd name="connsiteX25" fmla="*/ 26942351 w 35666004"/>
              <a:gd name="connsiteY25" fmla="*/ 12630636 h 38003002"/>
              <a:gd name="connsiteX26" fmla="*/ 27712999 w 35666004"/>
              <a:gd name="connsiteY26" fmla="*/ 14533402 h 38003002"/>
              <a:gd name="connsiteX27" fmla="*/ 28093999 w 35666004"/>
              <a:gd name="connsiteY27" fmla="*/ 15447802 h 38003002"/>
              <a:gd name="connsiteX28" fmla="*/ 29465599 w 35666004"/>
              <a:gd name="connsiteY28" fmla="*/ 16971802 h 38003002"/>
              <a:gd name="connsiteX29" fmla="*/ 30989599 w 35666004"/>
              <a:gd name="connsiteY29" fmla="*/ 20248402 h 38003002"/>
              <a:gd name="connsiteX30" fmla="*/ 32361199 w 35666004"/>
              <a:gd name="connsiteY30" fmla="*/ 21924802 h 38003002"/>
              <a:gd name="connsiteX31" fmla="*/ 35561599 w 35666004"/>
              <a:gd name="connsiteY31" fmla="*/ 22382002 h 38003002"/>
              <a:gd name="connsiteX32" fmla="*/ 34657491 w 35666004"/>
              <a:gd name="connsiteY32" fmla="*/ 23144000 h 38003002"/>
              <a:gd name="connsiteX33" fmla="*/ 32361201 w 35666004"/>
              <a:gd name="connsiteY33" fmla="*/ 23058192 h 38003002"/>
              <a:gd name="connsiteX34" fmla="*/ 33580399 w 35666004"/>
              <a:gd name="connsiteY34" fmla="*/ 23829802 h 38003002"/>
              <a:gd name="connsiteX35" fmla="*/ 33351799 w 35666004"/>
              <a:gd name="connsiteY35" fmla="*/ 24134602 h 38003002"/>
              <a:gd name="connsiteX36" fmla="*/ 32056399 w 35666004"/>
              <a:gd name="connsiteY36" fmla="*/ 23525002 h 38003002"/>
              <a:gd name="connsiteX37" fmla="*/ 30989599 w 35666004"/>
              <a:gd name="connsiteY37" fmla="*/ 23220202 h 38003002"/>
              <a:gd name="connsiteX38" fmla="*/ 23521999 w 35666004"/>
              <a:gd name="connsiteY38" fmla="*/ 14381002 h 38003002"/>
              <a:gd name="connsiteX39" fmla="*/ 22243898 w 35666004"/>
              <a:gd name="connsiteY39" fmla="*/ 13802463 h 38003002"/>
              <a:gd name="connsiteX40" fmla="*/ 19788199 w 35666004"/>
              <a:gd name="connsiteY40" fmla="*/ 14609602 h 38003002"/>
              <a:gd name="connsiteX41" fmla="*/ 18797599 w 35666004"/>
              <a:gd name="connsiteY41" fmla="*/ 16133602 h 38003002"/>
              <a:gd name="connsiteX42" fmla="*/ 19483399 w 35666004"/>
              <a:gd name="connsiteY42" fmla="*/ 17962402 h 38003002"/>
              <a:gd name="connsiteX43" fmla="*/ 19627150 w 35666004"/>
              <a:gd name="connsiteY43" fmla="*/ 21531959 h 38003002"/>
              <a:gd name="connsiteX44" fmla="*/ 19822797 w 35666004"/>
              <a:gd name="connsiteY44" fmla="*/ 23320087 h 38003002"/>
              <a:gd name="connsiteX45" fmla="*/ 18568999 w 35666004"/>
              <a:gd name="connsiteY45" fmla="*/ 29163802 h 38003002"/>
              <a:gd name="connsiteX46" fmla="*/ 18568999 w 35666004"/>
              <a:gd name="connsiteY46" fmla="*/ 29925802 h 38003002"/>
              <a:gd name="connsiteX47" fmla="*/ 17425999 w 35666004"/>
              <a:gd name="connsiteY47" fmla="*/ 32135602 h 38003002"/>
              <a:gd name="connsiteX48" fmla="*/ 18035599 w 35666004"/>
              <a:gd name="connsiteY48" fmla="*/ 32821402 h 38003002"/>
              <a:gd name="connsiteX49" fmla="*/ 17121199 w 35666004"/>
              <a:gd name="connsiteY49" fmla="*/ 34802602 h 38003002"/>
              <a:gd name="connsiteX50" fmla="*/ 18721399 w 35666004"/>
              <a:gd name="connsiteY50" fmla="*/ 37241002 h 38003002"/>
              <a:gd name="connsiteX51" fmla="*/ 17883199 w 35666004"/>
              <a:gd name="connsiteY51" fmla="*/ 37622002 h 38003002"/>
              <a:gd name="connsiteX52" fmla="*/ 17197399 w 35666004"/>
              <a:gd name="connsiteY52" fmla="*/ 38003002 h 38003002"/>
              <a:gd name="connsiteX53" fmla="*/ 16435399 w 35666004"/>
              <a:gd name="connsiteY53" fmla="*/ 37774402 h 38003002"/>
              <a:gd name="connsiteX54" fmla="*/ 16130599 w 35666004"/>
              <a:gd name="connsiteY54" fmla="*/ 37774402 h 38003002"/>
              <a:gd name="connsiteX55" fmla="*/ 15292399 w 35666004"/>
              <a:gd name="connsiteY55" fmla="*/ 36555202 h 38003002"/>
              <a:gd name="connsiteX56" fmla="*/ 14301799 w 35666004"/>
              <a:gd name="connsiteY56" fmla="*/ 36479002 h 38003002"/>
              <a:gd name="connsiteX57" fmla="*/ 14073199 w 35666004"/>
              <a:gd name="connsiteY57" fmla="*/ 35945602 h 38003002"/>
              <a:gd name="connsiteX58" fmla="*/ 14606599 w 35666004"/>
              <a:gd name="connsiteY58" fmla="*/ 34269202 h 38003002"/>
              <a:gd name="connsiteX59" fmla="*/ 13996999 w 35666004"/>
              <a:gd name="connsiteY59" fmla="*/ 33735802 h 38003002"/>
              <a:gd name="connsiteX60" fmla="*/ 14911399 w 35666004"/>
              <a:gd name="connsiteY60" fmla="*/ 28706602 h 38003002"/>
              <a:gd name="connsiteX61" fmla="*/ 14758999 w 35666004"/>
              <a:gd name="connsiteY61" fmla="*/ 28097002 h 38003002"/>
              <a:gd name="connsiteX62" fmla="*/ 15063799 w 35666004"/>
              <a:gd name="connsiteY62" fmla="*/ 25506202 h 38003002"/>
              <a:gd name="connsiteX63" fmla="*/ 14454199 w 35666004"/>
              <a:gd name="connsiteY63" fmla="*/ 27487402 h 38003002"/>
              <a:gd name="connsiteX64" fmla="*/ 13844599 w 35666004"/>
              <a:gd name="connsiteY64" fmla="*/ 28630402 h 38003002"/>
              <a:gd name="connsiteX65" fmla="*/ 14073199 w 35666004"/>
              <a:gd name="connsiteY65" fmla="*/ 30078202 h 38003002"/>
              <a:gd name="connsiteX66" fmla="*/ 14073199 w 35666004"/>
              <a:gd name="connsiteY66" fmla="*/ 30611602 h 38003002"/>
              <a:gd name="connsiteX67" fmla="*/ 13006399 w 35666004"/>
              <a:gd name="connsiteY67" fmla="*/ 30992602 h 38003002"/>
              <a:gd name="connsiteX68" fmla="*/ 12244399 w 35666004"/>
              <a:gd name="connsiteY68" fmla="*/ 30840202 h 38003002"/>
              <a:gd name="connsiteX69" fmla="*/ 10915741 w 35666004"/>
              <a:gd name="connsiteY69" fmla="*/ 30146539 h 38003002"/>
              <a:gd name="connsiteX70" fmla="*/ 10855501 w 35666004"/>
              <a:gd name="connsiteY70" fmla="*/ 29720887 h 38003002"/>
              <a:gd name="connsiteX71" fmla="*/ 11101399 w 35666004"/>
              <a:gd name="connsiteY71" fmla="*/ 29011402 h 38003002"/>
              <a:gd name="connsiteX72" fmla="*/ 10973305 w 35666004"/>
              <a:gd name="connsiteY72" fmla="*/ 28259009 h 38003002"/>
              <a:gd name="connsiteX73" fmla="*/ 11482399 w 35666004"/>
              <a:gd name="connsiteY73" fmla="*/ 25430002 h 38003002"/>
              <a:gd name="connsiteX74" fmla="*/ 12227100 w 35666004"/>
              <a:gd name="connsiteY74" fmla="*/ 24753810 h 38003002"/>
              <a:gd name="connsiteX75" fmla="*/ 12294651 w 35666004"/>
              <a:gd name="connsiteY75" fmla="*/ 23708463 h 38003002"/>
              <a:gd name="connsiteX76" fmla="*/ 13387399 w 35666004"/>
              <a:gd name="connsiteY76" fmla="*/ 19105402 h 38003002"/>
              <a:gd name="connsiteX77" fmla="*/ 9840595 w 35666004"/>
              <a:gd name="connsiteY77" fmla="*/ 14850044 h 38003002"/>
              <a:gd name="connsiteX78" fmla="*/ 9882199 w 35666004"/>
              <a:gd name="connsiteY78" fmla="*/ 12857002 h 38003002"/>
              <a:gd name="connsiteX79" fmla="*/ 10373995 w 35666004"/>
              <a:gd name="connsiteY79" fmla="*/ 11866402 h 38003002"/>
              <a:gd name="connsiteX80" fmla="*/ 10567999 w 35666004"/>
              <a:gd name="connsiteY80" fmla="*/ 10266202 h 38003002"/>
              <a:gd name="connsiteX81" fmla="*/ 14454199 w 35666004"/>
              <a:gd name="connsiteY81" fmla="*/ 7446802 h 38003002"/>
              <a:gd name="connsiteX82" fmla="*/ 13176097 w 35666004"/>
              <a:gd name="connsiteY82" fmla="*/ 6399220 h 38003002"/>
              <a:gd name="connsiteX83" fmla="*/ 10567999 w 35666004"/>
              <a:gd name="connsiteY83" fmla="*/ 5213316 h 38003002"/>
              <a:gd name="connsiteX84" fmla="*/ 6494803 w 35666004"/>
              <a:gd name="connsiteY84" fmla="*/ 3972663 h 38003002"/>
              <a:gd name="connsiteX85" fmla="*/ 1437657 w 35666004"/>
              <a:gd name="connsiteY85" fmla="*/ 2525901 h 38003002"/>
              <a:gd name="connsiteX86" fmla="*/ 1455270 w 35666004"/>
              <a:gd name="connsiteY86" fmla="*/ 1710403 h 38003002"/>
              <a:gd name="connsiteX87" fmla="*/ 2643199 w 35666004"/>
              <a:gd name="connsiteY87" fmla="*/ 2265202 h 38003002"/>
              <a:gd name="connsiteX88" fmla="*/ 1957399 w 35666004"/>
              <a:gd name="connsiteY88" fmla="*/ 1557352 h 38003002"/>
              <a:gd name="connsiteX89" fmla="*/ 897219 w 35666004"/>
              <a:gd name="connsiteY89" fmla="*/ 1501747 h 38003002"/>
              <a:gd name="connsiteX0" fmla="*/ 173528 w 35666004"/>
              <a:gd name="connsiteY0" fmla="*/ 1339451 h 38003002"/>
              <a:gd name="connsiteX1" fmla="*/ 762434 w 35666004"/>
              <a:gd name="connsiteY1" fmla="*/ 893449 h 38003002"/>
              <a:gd name="connsiteX2" fmla="*/ 1423999 w 35666004"/>
              <a:gd name="connsiteY2" fmla="*/ 969802 h 38003002"/>
              <a:gd name="connsiteX3" fmla="*/ 810441 w 35666004"/>
              <a:gd name="connsiteY3" fmla="*/ 556052 h 38003002"/>
              <a:gd name="connsiteX4" fmla="*/ 128599 w 35666004"/>
              <a:gd name="connsiteY4" fmla="*/ 588802 h 38003002"/>
              <a:gd name="connsiteX5" fmla="*/ 101285 w 35666004"/>
              <a:gd name="connsiteY5" fmla="*/ 175052 h 38003002"/>
              <a:gd name="connsiteX6" fmla="*/ 1195399 w 35666004"/>
              <a:gd name="connsiteY6" fmla="*/ 55402 h 38003002"/>
              <a:gd name="connsiteX7" fmla="*/ 3024199 w 35666004"/>
              <a:gd name="connsiteY7" fmla="*/ 1046002 h 38003002"/>
              <a:gd name="connsiteX8" fmla="*/ 4090999 w 35666004"/>
              <a:gd name="connsiteY8" fmla="*/ 1808002 h 38003002"/>
              <a:gd name="connsiteX9" fmla="*/ 9788701 w 35666004"/>
              <a:gd name="connsiteY9" fmla="*/ 2517488 h 38003002"/>
              <a:gd name="connsiteX10" fmla="*/ 12694591 w 35666004"/>
              <a:gd name="connsiteY10" fmla="*/ 3103402 h 38003002"/>
              <a:gd name="connsiteX11" fmla="*/ 14428251 w 35666004"/>
              <a:gd name="connsiteY11" fmla="*/ 3431888 h 38003002"/>
              <a:gd name="connsiteX12" fmla="*/ 16359199 w 35666004"/>
              <a:gd name="connsiteY12" fmla="*/ 3865402 h 38003002"/>
              <a:gd name="connsiteX13" fmla="*/ 18763003 w 35666004"/>
              <a:gd name="connsiteY13" fmla="*/ 4129531 h 38003002"/>
              <a:gd name="connsiteX14" fmla="*/ 20144894 w 35666004"/>
              <a:gd name="connsiteY14" fmla="*/ 4789411 h 38003002"/>
              <a:gd name="connsiteX15" fmla="*/ 21235999 w 35666004"/>
              <a:gd name="connsiteY15" fmla="*/ 5084602 h 38003002"/>
              <a:gd name="connsiteX16" fmla="*/ 22683799 w 35666004"/>
              <a:gd name="connsiteY16" fmla="*/ 5922802 h 38003002"/>
              <a:gd name="connsiteX17" fmla="*/ 22683799 w 35666004"/>
              <a:gd name="connsiteY17" fmla="*/ 5922802 h 38003002"/>
              <a:gd name="connsiteX18" fmla="*/ 24045393 w 35666004"/>
              <a:gd name="connsiteY18" fmla="*/ 4624894 h 38003002"/>
              <a:gd name="connsiteX19" fmla="*/ 25579399 w 35666004"/>
              <a:gd name="connsiteY19" fmla="*/ 4246402 h 38003002"/>
              <a:gd name="connsiteX20" fmla="*/ 27636799 w 35666004"/>
              <a:gd name="connsiteY20" fmla="*/ 5084602 h 38003002"/>
              <a:gd name="connsiteX21" fmla="*/ 27625595 w 35666004"/>
              <a:gd name="connsiteY21" fmla="*/ 6869548 h 38003002"/>
              <a:gd name="connsiteX22" fmla="*/ 27085187 w 35666004"/>
              <a:gd name="connsiteY22" fmla="*/ 8019249 h 38003002"/>
              <a:gd name="connsiteX23" fmla="*/ 26036599 w 35666004"/>
              <a:gd name="connsiteY23" fmla="*/ 9580402 h 38003002"/>
              <a:gd name="connsiteX24" fmla="*/ 26604596 w 35666004"/>
              <a:gd name="connsiteY24" fmla="*/ 11311549 h 38003002"/>
              <a:gd name="connsiteX25" fmla="*/ 26942351 w 35666004"/>
              <a:gd name="connsiteY25" fmla="*/ 12630636 h 38003002"/>
              <a:gd name="connsiteX26" fmla="*/ 27712999 w 35666004"/>
              <a:gd name="connsiteY26" fmla="*/ 14533402 h 38003002"/>
              <a:gd name="connsiteX27" fmla="*/ 28093999 w 35666004"/>
              <a:gd name="connsiteY27" fmla="*/ 15447802 h 38003002"/>
              <a:gd name="connsiteX28" fmla="*/ 29465599 w 35666004"/>
              <a:gd name="connsiteY28" fmla="*/ 16971802 h 38003002"/>
              <a:gd name="connsiteX29" fmla="*/ 30989599 w 35666004"/>
              <a:gd name="connsiteY29" fmla="*/ 20248402 h 38003002"/>
              <a:gd name="connsiteX30" fmla="*/ 32361199 w 35666004"/>
              <a:gd name="connsiteY30" fmla="*/ 21924802 h 38003002"/>
              <a:gd name="connsiteX31" fmla="*/ 35561599 w 35666004"/>
              <a:gd name="connsiteY31" fmla="*/ 22382002 h 38003002"/>
              <a:gd name="connsiteX32" fmla="*/ 34657491 w 35666004"/>
              <a:gd name="connsiteY32" fmla="*/ 23144000 h 38003002"/>
              <a:gd name="connsiteX33" fmla="*/ 32361201 w 35666004"/>
              <a:gd name="connsiteY33" fmla="*/ 23058192 h 38003002"/>
              <a:gd name="connsiteX34" fmla="*/ 33580399 w 35666004"/>
              <a:gd name="connsiteY34" fmla="*/ 23829802 h 38003002"/>
              <a:gd name="connsiteX35" fmla="*/ 33351799 w 35666004"/>
              <a:gd name="connsiteY35" fmla="*/ 24134602 h 38003002"/>
              <a:gd name="connsiteX36" fmla="*/ 32056399 w 35666004"/>
              <a:gd name="connsiteY36" fmla="*/ 23525002 h 38003002"/>
              <a:gd name="connsiteX37" fmla="*/ 30989599 w 35666004"/>
              <a:gd name="connsiteY37" fmla="*/ 23220202 h 38003002"/>
              <a:gd name="connsiteX38" fmla="*/ 23521999 w 35666004"/>
              <a:gd name="connsiteY38" fmla="*/ 14381002 h 38003002"/>
              <a:gd name="connsiteX39" fmla="*/ 22243898 w 35666004"/>
              <a:gd name="connsiteY39" fmla="*/ 13802463 h 38003002"/>
              <a:gd name="connsiteX40" fmla="*/ 19788199 w 35666004"/>
              <a:gd name="connsiteY40" fmla="*/ 14609602 h 38003002"/>
              <a:gd name="connsiteX41" fmla="*/ 18797599 w 35666004"/>
              <a:gd name="connsiteY41" fmla="*/ 16133602 h 38003002"/>
              <a:gd name="connsiteX42" fmla="*/ 19483399 w 35666004"/>
              <a:gd name="connsiteY42" fmla="*/ 17962402 h 38003002"/>
              <a:gd name="connsiteX43" fmla="*/ 19627150 w 35666004"/>
              <a:gd name="connsiteY43" fmla="*/ 21531959 h 38003002"/>
              <a:gd name="connsiteX44" fmla="*/ 19822797 w 35666004"/>
              <a:gd name="connsiteY44" fmla="*/ 23320087 h 38003002"/>
              <a:gd name="connsiteX45" fmla="*/ 18568999 w 35666004"/>
              <a:gd name="connsiteY45" fmla="*/ 29163802 h 38003002"/>
              <a:gd name="connsiteX46" fmla="*/ 18568999 w 35666004"/>
              <a:gd name="connsiteY46" fmla="*/ 29925802 h 38003002"/>
              <a:gd name="connsiteX47" fmla="*/ 17425999 w 35666004"/>
              <a:gd name="connsiteY47" fmla="*/ 32135602 h 38003002"/>
              <a:gd name="connsiteX48" fmla="*/ 18035599 w 35666004"/>
              <a:gd name="connsiteY48" fmla="*/ 32821402 h 38003002"/>
              <a:gd name="connsiteX49" fmla="*/ 17121199 w 35666004"/>
              <a:gd name="connsiteY49" fmla="*/ 34802602 h 38003002"/>
              <a:gd name="connsiteX50" fmla="*/ 18721399 w 35666004"/>
              <a:gd name="connsiteY50" fmla="*/ 37241002 h 38003002"/>
              <a:gd name="connsiteX51" fmla="*/ 17883199 w 35666004"/>
              <a:gd name="connsiteY51" fmla="*/ 37622002 h 38003002"/>
              <a:gd name="connsiteX52" fmla="*/ 17197399 w 35666004"/>
              <a:gd name="connsiteY52" fmla="*/ 38003002 h 38003002"/>
              <a:gd name="connsiteX53" fmla="*/ 16435399 w 35666004"/>
              <a:gd name="connsiteY53" fmla="*/ 37774402 h 38003002"/>
              <a:gd name="connsiteX54" fmla="*/ 16130599 w 35666004"/>
              <a:gd name="connsiteY54" fmla="*/ 37774402 h 38003002"/>
              <a:gd name="connsiteX55" fmla="*/ 15292399 w 35666004"/>
              <a:gd name="connsiteY55" fmla="*/ 36555202 h 38003002"/>
              <a:gd name="connsiteX56" fmla="*/ 14301799 w 35666004"/>
              <a:gd name="connsiteY56" fmla="*/ 36479002 h 38003002"/>
              <a:gd name="connsiteX57" fmla="*/ 14073199 w 35666004"/>
              <a:gd name="connsiteY57" fmla="*/ 35945602 h 38003002"/>
              <a:gd name="connsiteX58" fmla="*/ 14606599 w 35666004"/>
              <a:gd name="connsiteY58" fmla="*/ 34269202 h 38003002"/>
              <a:gd name="connsiteX59" fmla="*/ 13996999 w 35666004"/>
              <a:gd name="connsiteY59" fmla="*/ 33735802 h 38003002"/>
              <a:gd name="connsiteX60" fmla="*/ 14911399 w 35666004"/>
              <a:gd name="connsiteY60" fmla="*/ 28706602 h 38003002"/>
              <a:gd name="connsiteX61" fmla="*/ 14758999 w 35666004"/>
              <a:gd name="connsiteY61" fmla="*/ 28097002 h 38003002"/>
              <a:gd name="connsiteX62" fmla="*/ 15063799 w 35666004"/>
              <a:gd name="connsiteY62" fmla="*/ 25506202 h 38003002"/>
              <a:gd name="connsiteX63" fmla="*/ 14454199 w 35666004"/>
              <a:gd name="connsiteY63" fmla="*/ 27487402 h 38003002"/>
              <a:gd name="connsiteX64" fmla="*/ 13844599 w 35666004"/>
              <a:gd name="connsiteY64" fmla="*/ 28630402 h 38003002"/>
              <a:gd name="connsiteX65" fmla="*/ 14073199 w 35666004"/>
              <a:gd name="connsiteY65" fmla="*/ 30078202 h 38003002"/>
              <a:gd name="connsiteX66" fmla="*/ 14073199 w 35666004"/>
              <a:gd name="connsiteY66" fmla="*/ 30611602 h 38003002"/>
              <a:gd name="connsiteX67" fmla="*/ 13006399 w 35666004"/>
              <a:gd name="connsiteY67" fmla="*/ 30992602 h 38003002"/>
              <a:gd name="connsiteX68" fmla="*/ 12244399 w 35666004"/>
              <a:gd name="connsiteY68" fmla="*/ 30840202 h 38003002"/>
              <a:gd name="connsiteX69" fmla="*/ 10915741 w 35666004"/>
              <a:gd name="connsiteY69" fmla="*/ 30146539 h 38003002"/>
              <a:gd name="connsiteX70" fmla="*/ 10855501 w 35666004"/>
              <a:gd name="connsiteY70" fmla="*/ 29720887 h 38003002"/>
              <a:gd name="connsiteX71" fmla="*/ 11101399 w 35666004"/>
              <a:gd name="connsiteY71" fmla="*/ 29011402 h 38003002"/>
              <a:gd name="connsiteX72" fmla="*/ 10973305 w 35666004"/>
              <a:gd name="connsiteY72" fmla="*/ 28259009 h 38003002"/>
              <a:gd name="connsiteX73" fmla="*/ 11482399 w 35666004"/>
              <a:gd name="connsiteY73" fmla="*/ 25430002 h 38003002"/>
              <a:gd name="connsiteX74" fmla="*/ 12227100 w 35666004"/>
              <a:gd name="connsiteY74" fmla="*/ 24753810 h 38003002"/>
              <a:gd name="connsiteX75" fmla="*/ 12294651 w 35666004"/>
              <a:gd name="connsiteY75" fmla="*/ 23708463 h 38003002"/>
              <a:gd name="connsiteX76" fmla="*/ 13387399 w 35666004"/>
              <a:gd name="connsiteY76" fmla="*/ 19105402 h 38003002"/>
              <a:gd name="connsiteX77" fmla="*/ 9840595 w 35666004"/>
              <a:gd name="connsiteY77" fmla="*/ 14850044 h 38003002"/>
              <a:gd name="connsiteX78" fmla="*/ 9882199 w 35666004"/>
              <a:gd name="connsiteY78" fmla="*/ 12857002 h 38003002"/>
              <a:gd name="connsiteX79" fmla="*/ 10373995 w 35666004"/>
              <a:gd name="connsiteY79" fmla="*/ 11866402 h 38003002"/>
              <a:gd name="connsiteX80" fmla="*/ 10567999 w 35666004"/>
              <a:gd name="connsiteY80" fmla="*/ 10266202 h 38003002"/>
              <a:gd name="connsiteX81" fmla="*/ 14454199 w 35666004"/>
              <a:gd name="connsiteY81" fmla="*/ 7446802 h 38003002"/>
              <a:gd name="connsiteX82" fmla="*/ 13176097 w 35666004"/>
              <a:gd name="connsiteY82" fmla="*/ 6399220 h 38003002"/>
              <a:gd name="connsiteX83" fmla="*/ 10567999 w 35666004"/>
              <a:gd name="connsiteY83" fmla="*/ 5213316 h 38003002"/>
              <a:gd name="connsiteX84" fmla="*/ 6494803 w 35666004"/>
              <a:gd name="connsiteY84" fmla="*/ 3972663 h 38003002"/>
              <a:gd name="connsiteX85" fmla="*/ 1437657 w 35666004"/>
              <a:gd name="connsiteY85" fmla="*/ 2525901 h 38003002"/>
              <a:gd name="connsiteX86" fmla="*/ 1455270 w 35666004"/>
              <a:gd name="connsiteY86" fmla="*/ 1710403 h 38003002"/>
              <a:gd name="connsiteX87" fmla="*/ 2643199 w 35666004"/>
              <a:gd name="connsiteY87" fmla="*/ 2265202 h 38003002"/>
              <a:gd name="connsiteX88" fmla="*/ 1957399 w 35666004"/>
              <a:gd name="connsiteY88" fmla="*/ 1557352 h 38003002"/>
              <a:gd name="connsiteX89" fmla="*/ 897219 w 35666004"/>
              <a:gd name="connsiteY89" fmla="*/ 1501747 h 38003002"/>
              <a:gd name="connsiteX0" fmla="*/ 173528 w 35666004"/>
              <a:gd name="connsiteY0" fmla="*/ 1339451 h 38003002"/>
              <a:gd name="connsiteX1" fmla="*/ 762434 w 35666004"/>
              <a:gd name="connsiteY1" fmla="*/ 893449 h 38003002"/>
              <a:gd name="connsiteX2" fmla="*/ 1423999 w 35666004"/>
              <a:gd name="connsiteY2" fmla="*/ 969802 h 38003002"/>
              <a:gd name="connsiteX3" fmla="*/ 810441 w 35666004"/>
              <a:gd name="connsiteY3" fmla="*/ 556052 h 38003002"/>
              <a:gd name="connsiteX4" fmla="*/ 128599 w 35666004"/>
              <a:gd name="connsiteY4" fmla="*/ 588802 h 38003002"/>
              <a:gd name="connsiteX5" fmla="*/ 101285 w 35666004"/>
              <a:gd name="connsiteY5" fmla="*/ 175052 h 38003002"/>
              <a:gd name="connsiteX6" fmla="*/ 1195399 w 35666004"/>
              <a:gd name="connsiteY6" fmla="*/ 55402 h 38003002"/>
              <a:gd name="connsiteX7" fmla="*/ 3024199 w 35666004"/>
              <a:gd name="connsiteY7" fmla="*/ 1046002 h 38003002"/>
              <a:gd name="connsiteX8" fmla="*/ 4090999 w 35666004"/>
              <a:gd name="connsiteY8" fmla="*/ 1808002 h 38003002"/>
              <a:gd name="connsiteX9" fmla="*/ 9788701 w 35666004"/>
              <a:gd name="connsiteY9" fmla="*/ 2517488 h 38003002"/>
              <a:gd name="connsiteX10" fmla="*/ 12694591 w 35666004"/>
              <a:gd name="connsiteY10" fmla="*/ 3103402 h 38003002"/>
              <a:gd name="connsiteX11" fmla="*/ 14428251 w 35666004"/>
              <a:gd name="connsiteY11" fmla="*/ 3431888 h 38003002"/>
              <a:gd name="connsiteX12" fmla="*/ 16359199 w 35666004"/>
              <a:gd name="connsiteY12" fmla="*/ 3865402 h 38003002"/>
              <a:gd name="connsiteX13" fmla="*/ 18763003 w 35666004"/>
              <a:gd name="connsiteY13" fmla="*/ 4129531 h 38003002"/>
              <a:gd name="connsiteX14" fmla="*/ 20144894 w 35666004"/>
              <a:gd name="connsiteY14" fmla="*/ 4789411 h 38003002"/>
              <a:gd name="connsiteX15" fmla="*/ 21235999 w 35666004"/>
              <a:gd name="connsiteY15" fmla="*/ 5084602 h 38003002"/>
              <a:gd name="connsiteX16" fmla="*/ 22683799 w 35666004"/>
              <a:gd name="connsiteY16" fmla="*/ 5922802 h 38003002"/>
              <a:gd name="connsiteX17" fmla="*/ 22683799 w 35666004"/>
              <a:gd name="connsiteY17" fmla="*/ 5922802 h 38003002"/>
              <a:gd name="connsiteX18" fmla="*/ 24045393 w 35666004"/>
              <a:gd name="connsiteY18" fmla="*/ 4624894 h 38003002"/>
              <a:gd name="connsiteX19" fmla="*/ 25579399 w 35666004"/>
              <a:gd name="connsiteY19" fmla="*/ 4246402 h 38003002"/>
              <a:gd name="connsiteX20" fmla="*/ 27636799 w 35666004"/>
              <a:gd name="connsiteY20" fmla="*/ 5084602 h 38003002"/>
              <a:gd name="connsiteX21" fmla="*/ 27625595 w 35666004"/>
              <a:gd name="connsiteY21" fmla="*/ 6869548 h 38003002"/>
              <a:gd name="connsiteX22" fmla="*/ 27085187 w 35666004"/>
              <a:gd name="connsiteY22" fmla="*/ 8019249 h 38003002"/>
              <a:gd name="connsiteX23" fmla="*/ 26036599 w 35666004"/>
              <a:gd name="connsiteY23" fmla="*/ 9580402 h 38003002"/>
              <a:gd name="connsiteX24" fmla="*/ 26604596 w 35666004"/>
              <a:gd name="connsiteY24" fmla="*/ 11311549 h 38003002"/>
              <a:gd name="connsiteX25" fmla="*/ 26942351 w 35666004"/>
              <a:gd name="connsiteY25" fmla="*/ 12630636 h 38003002"/>
              <a:gd name="connsiteX26" fmla="*/ 27712999 w 35666004"/>
              <a:gd name="connsiteY26" fmla="*/ 14533402 h 38003002"/>
              <a:gd name="connsiteX27" fmla="*/ 28093999 w 35666004"/>
              <a:gd name="connsiteY27" fmla="*/ 15447802 h 38003002"/>
              <a:gd name="connsiteX28" fmla="*/ 29465599 w 35666004"/>
              <a:gd name="connsiteY28" fmla="*/ 16971802 h 38003002"/>
              <a:gd name="connsiteX29" fmla="*/ 30989599 w 35666004"/>
              <a:gd name="connsiteY29" fmla="*/ 20248402 h 38003002"/>
              <a:gd name="connsiteX30" fmla="*/ 32361199 w 35666004"/>
              <a:gd name="connsiteY30" fmla="*/ 21924802 h 38003002"/>
              <a:gd name="connsiteX31" fmla="*/ 35561599 w 35666004"/>
              <a:gd name="connsiteY31" fmla="*/ 22382002 h 38003002"/>
              <a:gd name="connsiteX32" fmla="*/ 34657491 w 35666004"/>
              <a:gd name="connsiteY32" fmla="*/ 23144000 h 38003002"/>
              <a:gd name="connsiteX33" fmla="*/ 32361201 w 35666004"/>
              <a:gd name="connsiteY33" fmla="*/ 23058192 h 38003002"/>
              <a:gd name="connsiteX34" fmla="*/ 33580399 w 35666004"/>
              <a:gd name="connsiteY34" fmla="*/ 23829802 h 38003002"/>
              <a:gd name="connsiteX35" fmla="*/ 33351799 w 35666004"/>
              <a:gd name="connsiteY35" fmla="*/ 24134602 h 38003002"/>
              <a:gd name="connsiteX36" fmla="*/ 32056399 w 35666004"/>
              <a:gd name="connsiteY36" fmla="*/ 23525002 h 38003002"/>
              <a:gd name="connsiteX37" fmla="*/ 30989599 w 35666004"/>
              <a:gd name="connsiteY37" fmla="*/ 23220202 h 38003002"/>
              <a:gd name="connsiteX38" fmla="*/ 23521999 w 35666004"/>
              <a:gd name="connsiteY38" fmla="*/ 14381002 h 38003002"/>
              <a:gd name="connsiteX39" fmla="*/ 22243898 w 35666004"/>
              <a:gd name="connsiteY39" fmla="*/ 13802463 h 38003002"/>
              <a:gd name="connsiteX40" fmla="*/ 19788199 w 35666004"/>
              <a:gd name="connsiteY40" fmla="*/ 14609602 h 38003002"/>
              <a:gd name="connsiteX41" fmla="*/ 18797599 w 35666004"/>
              <a:gd name="connsiteY41" fmla="*/ 16133602 h 38003002"/>
              <a:gd name="connsiteX42" fmla="*/ 19483399 w 35666004"/>
              <a:gd name="connsiteY42" fmla="*/ 17962402 h 38003002"/>
              <a:gd name="connsiteX43" fmla="*/ 19627150 w 35666004"/>
              <a:gd name="connsiteY43" fmla="*/ 21531959 h 38003002"/>
              <a:gd name="connsiteX44" fmla="*/ 19822797 w 35666004"/>
              <a:gd name="connsiteY44" fmla="*/ 23320087 h 38003002"/>
              <a:gd name="connsiteX45" fmla="*/ 18433897 w 35666004"/>
              <a:gd name="connsiteY45" fmla="*/ 28944809 h 38003002"/>
              <a:gd name="connsiteX46" fmla="*/ 18568999 w 35666004"/>
              <a:gd name="connsiteY46" fmla="*/ 29925802 h 38003002"/>
              <a:gd name="connsiteX47" fmla="*/ 17425999 w 35666004"/>
              <a:gd name="connsiteY47" fmla="*/ 32135602 h 38003002"/>
              <a:gd name="connsiteX48" fmla="*/ 18035599 w 35666004"/>
              <a:gd name="connsiteY48" fmla="*/ 32821402 h 38003002"/>
              <a:gd name="connsiteX49" fmla="*/ 17121199 w 35666004"/>
              <a:gd name="connsiteY49" fmla="*/ 34802602 h 38003002"/>
              <a:gd name="connsiteX50" fmla="*/ 18721399 w 35666004"/>
              <a:gd name="connsiteY50" fmla="*/ 37241002 h 38003002"/>
              <a:gd name="connsiteX51" fmla="*/ 17883199 w 35666004"/>
              <a:gd name="connsiteY51" fmla="*/ 37622002 h 38003002"/>
              <a:gd name="connsiteX52" fmla="*/ 17197399 w 35666004"/>
              <a:gd name="connsiteY52" fmla="*/ 38003002 h 38003002"/>
              <a:gd name="connsiteX53" fmla="*/ 16435399 w 35666004"/>
              <a:gd name="connsiteY53" fmla="*/ 37774402 h 38003002"/>
              <a:gd name="connsiteX54" fmla="*/ 16130599 w 35666004"/>
              <a:gd name="connsiteY54" fmla="*/ 37774402 h 38003002"/>
              <a:gd name="connsiteX55" fmla="*/ 15292399 w 35666004"/>
              <a:gd name="connsiteY55" fmla="*/ 36555202 h 38003002"/>
              <a:gd name="connsiteX56" fmla="*/ 14301799 w 35666004"/>
              <a:gd name="connsiteY56" fmla="*/ 36479002 h 38003002"/>
              <a:gd name="connsiteX57" fmla="*/ 14073199 w 35666004"/>
              <a:gd name="connsiteY57" fmla="*/ 35945602 h 38003002"/>
              <a:gd name="connsiteX58" fmla="*/ 14606599 w 35666004"/>
              <a:gd name="connsiteY58" fmla="*/ 34269202 h 38003002"/>
              <a:gd name="connsiteX59" fmla="*/ 13996999 w 35666004"/>
              <a:gd name="connsiteY59" fmla="*/ 33735802 h 38003002"/>
              <a:gd name="connsiteX60" fmla="*/ 14911399 w 35666004"/>
              <a:gd name="connsiteY60" fmla="*/ 28706602 h 38003002"/>
              <a:gd name="connsiteX61" fmla="*/ 14758999 w 35666004"/>
              <a:gd name="connsiteY61" fmla="*/ 28097002 h 38003002"/>
              <a:gd name="connsiteX62" fmla="*/ 15063799 w 35666004"/>
              <a:gd name="connsiteY62" fmla="*/ 25506202 h 38003002"/>
              <a:gd name="connsiteX63" fmla="*/ 14454199 w 35666004"/>
              <a:gd name="connsiteY63" fmla="*/ 27487402 h 38003002"/>
              <a:gd name="connsiteX64" fmla="*/ 13844599 w 35666004"/>
              <a:gd name="connsiteY64" fmla="*/ 28630402 h 38003002"/>
              <a:gd name="connsiteX65" fmla="*/ 14073199 w 35666004"/>
              <a:gd name="connsiteY65" fmla="*/ 30078202 h 38003002"/>
              <a:gd name="connsiteX66" fmla="*/ 14073199 w 35666004"/>
              <a:gd name="connsiteY66" fmla="*/ 30611602 h 38003002"/>
              <a:gd name="connsiteX67" fmla="*/ 13006399 w 35666004"/>
              <a:gd name="connsiteY67" fmla="*/ 30992602 h 38003002"/>
              <a:gd name="connsiteX68" fmla="*/ 12244399 w 35666004"/>
              <a:gd name="connsiteY68" fmla="*/ 30840202 h 38003002"/>
              <a:gd name="connsiteX69" fmla="*/ 10915741 w 35666004"/>
              <a:gd name="connsiteY69" fmla="*/ 30146539 h 38003002"/>
              <a:gd name="connsiteX70" fmla="*/ 10855501 w 35666004"/>
              <a:gd name="connsiteY70" fmla="*/ 29720887 h 38003002"/>
              <a:gd name="connsiteX71" fmla="*/ 11101399 w 35666004"/>
              <a:gd name="connsiteY71" fmla="*/ 29011402 h 38003002"/>
              <a:gd name="connsiteX72" fmla="*/ 10973305 w 35666004"/>
              <a:gd name="connsiteY72" fmla="*/ 28259009 h 38003002"/>
              <a:gd name="connsiteX73" fmla="*/ 11482399 w 35666004"/>
              <a:gd name="connsiteY73" fmla="*/ 25430002 h 38003002"/>
              <a:gd name="connsiteX74" fmla="*/ 12227100 w 35666004"/>
              <a:gd name="connsiteY74" fmla="*/ 24753810 h 38003002"/>
              <a:gd name="connsiteX75" fmla="*/ 12294651 w 35666004"/>
              <a:gd name="connsiteY75" fmla="*/ 23708463 h 38003002"/>
              <a:gd name="connsiteX76" fmla="*/ 13387399 w 35666004"/>
              <a:gd name="connsiteY76" fmla="*/ 19105402 h 38003002"/>
              <a:gd name="connsiteX77" fmla="*/ 9840595 w 35666004"/>
              <a:gd name="connsiteY77" fmla="*/ 14850044 h 38003002"/>
              <a:gd name="connsiteX78" fmla="*/ 9882199 w 35666004"/>
              <a:gd name="connsiteY78" fmla="*/ 12857002 h 38003002"/>
              <a:gd name="connsiteX79" fmla="*/ 10373995 w 35666004"/>
              <a:gd name="connsiteY79" fmla="*/ 11866402 h 38003002"/>
              <a:gd name="connsiteX80" fmla="*/ 10567999 w 35666004"/>
              <a:gd name="connsiteY80" fmla="*/ 10266202 h 38003002"/>
              <a:gd name="connsiteX81" fmla="*/ 14454199 w 35666004"/>
              <a:gd name="connsiteY81" fmla="*/ 7446802 h 38003002"/>
              <a:gd name="connsiteX82" fmla="*/ 13176097 w 35666004"/>
              <a:gd name="connsiteY82" fmla="*/ 6399220 h 38003002"/>
              <a:gd name="connsiteX83" fmla="*/ 10567999 w 35666004"/>
              <a:gd name="connsiteY83" fmla="*/ 5213316 h 38003002"/>
              <a:gd name="connsiteX84" fmla="*/ 6494803 w 35666004"/>
              <a:gd name="connsiteY84" fmla="*/ 3972663 h 38003002"/>
              <a:gd name="connsiteX85" fmla="*/ 1437657 w 35666004"/>
              <a:gd name="connsiteY85" fmla="*/ 2525901 h 38003002"/>
              <a:gd name="connsiteX86" fmla="*/ 1455270 w 35666004"/>
              <a:gd name="connsiteY86" fmla="*/ 1710403 h 38003002"/>
              <a:gd name="connsiteX87" fmla="*/ 2643199 w 35666004"/>
              <a:gd name="connsiteY87" fmla="*/ 2265202 h 38003002"/>
              <a:gd name="connsiteX88" fmla="*/ 1957399 w 35666004"/>
              <a:gd name="connsiteY88" fmla="*/ 1557352 h 38003002"/>
              <a:gd name="connsiteX89" fmla="*/ 897219 w 35666004"/>
              <a:gd name="connsiteY89" fmla="*/ 1501747 h 38003002"/>
              <a:gd name="connsiteX0" fmla="*/ 173528 w 35666004"/>
              <a:gd name="connsiteY0" fmla="*/ 1339451 h 38003002"/>
              <a:gd name="connsiteX1" fmla="*/ 762434 w 35666004"/>
              <a:gd name="connsiteY1" fmla="*/ 893449 h 38003002"/>
              <a:gd name="connsiteX2" fmla="*/ 1423999 w 35666004"/>
              <a:gd name="connsiteY2" fmla="*/ 969802 h 38003002"/>
              <a:gd name="connsiteX3" fmla="*/ 810441 w 35666004"/>
              <a:gd name="connsiteY3" fmla="*/ 556052 h 38003002"/>
              <a:gd name="connsiteX4" fmla="*/ 128599 w 35666004"/>
              <a:gd name="connsiteY4" fmla="*/ 588802 h 38003002"/>
              <a:gd name="connsiteX5" fmla="*/ 101285 w 35666004"/>
              <a:gd name="connsiteY5" fmla="*/ 175052 h 38003002"/>
              <a:gd name="connsiteX6" fmla="*/ 1195399 w 35666004"/>
              <a:gd name="connsiteY6" fmla="*/ 55402 h 38003002"/>
              <a:gd name="connsiteX7" fmla="*/ 3024199 w 35666004"/>
              <a:gd name="connsiteY7" fmla="*/ 1046002 h 38003002"/>
              <a:gd name="connsiteX8" fmla="*/ 4090999 w 35666004"/>
              <a:gd name="connsiteY8" fmla="*/ 1808002 h 38003002"/>
              <a:gd name="connsiteX9" fmla="*/ 9788701 w 35666004"/>
              <a:gd name="connsiteY9" fmla="*/ 2517488 h 38003002"/>
              <a:gd name="connsiteX10" fmla="*/ 12694591 w 35666004"/>
              <a:gd name="connsiteY10" fmla="*/ 3103402 h 38003002"/>
              <a:gd name="connsiteX11" fmla="*/ 14428251 w 35666004"/>
              <a:gd name="connsiteY11" fmla="*/ 3431888 h 38003002"/>
              <a:gd name="connsiteX12" fmla="*/ 16359199 w 35666004"/>
              <a:gd name="connsiteY12" fmla="*/ 3865402 h 38003002"/>
              <a:gd name="connsiteX13" fmla="*/ 18763003 w 35666004"/>
              <a:gd name="connsiteY13" fmla="*/ 4129531 h 38003002"/>
              <a:gd name="connsiteX14" fmla="*/ 20144894 w 35666004"/>
              <a:gd name="connsiteY14" fmla="*/ 4789411 h 38003002"/>
              <a:gd name="connsiteX15" fmla="*/ 21235999 w 35666004"/>
              <a:gd name="connsiteY15" fmla="*/ 5084602 h 38003002"/>
              <a:gd name="connsiteX16" fmla="*/ 22683799 w 35666004"/>
              <a:gd name="connsiteY16" fmla="*/ 5922802 h 38003002"/>
              <a:gd name="connsiteX17" fmla="*/ 22683799 w 35666004"/>
              <a:gd name="connsiteY17" fmla="*/ 5922802 h 38003002"/>
              <a:gd name="connsiteX18" fmla="*/ 24045393 w 35666004"/>
              <a:gd name="connsiteY18" fmla="*/ 4624894 h 38003002"/>
              <a:gd name="connsiteX19" fmla="*/ 25579399 w 35666004"/>
              <a:gd name="connsiteY19" fmla="*/ 4246402 h 38003002"/>
              <a:gd name="connsiteX20" fmla="*/ 27636799 w 35666004"/>
              <a:gd name="connsiteY20" fmla="*/ 5084602 h 38003002"/>
              <a:gd name="connsiteX21" fmla="*/ 27625595 w 35666004"/>
              <a:gd name="connsiteY21" fmla="*/ 6869548 h 38003002"/>
              <a:gd name="connsiteX22" fmla="*/ 27085187 w 35666004"/>
              <a:gd name="connsiteY22" fmla="*/ 8019249 h 38003002"/>
              <a:gd name="connsiteX23" fmla="*/ 26036599 w 35666004"/>
              <a:gd name="connsiteY23" fmla="*/ 9580402 h 38003002"/>
              <a:gd name="connsiteX24" fmla="*/ 26604596 w 35666004"/>
              <a:gd name="connsiteY24" fmla="*/ 11311549 h 38003002"/>
              <a:gd name="connsiteX25" fmla="*/ 26942351 w 35666004"/>
              <a:gd name="connsiteY25" fmla="*/ 12630636 h 38003002"/>
              <a:gd name="connsiteX26" fmla="*/ 27712999 w 35666004"/>
              <a:gd name="connsiteY26" fmla="*/ 14533402 h 38003002"/>
              <a:gd name="connsiteX27" fmla="*/ 28093999 w 35666004"/>
              <a:gd name="connsiteY27" fmla="*/ 15447802 h 38003002"/>
              <a:gd name="connsiteX28" fmla="*/ 29465599 w 35666004"/>
              <a:gd name="connsiteY28" fmla="*/ 16971802 h 38003002"/>
              <a:gd name="connsiteX29" fmla="*/ 30989599 w 35666004"/>
              <a:gd name="connsiteY29" fmla="*/ 20248402 h 38003002"/>
              <a:gd name="connsiteX30" fmla="*/ 32361199 w 35666004"/>
              <a:gd name="connsiteY30" fmla="*/ 21924802 h 38003002"/>
              <a:gd name="connsiteX31" fmla="*/ 35561599 w 35666004"/>
              <a:gd name="connsiteY31" fmla="*/ 22382002 h 38003002"/>
              <a:gd name="connsiteX32" fmla="*/ 34657491 w 35666004"/>
              <a:gd name="connsiteY32" fmla="*/ 23144000 h 38003002"/>
              <a:gd name="connsiteX33" fmla="*/ 32361201 w 35666004"/>
              <a:gd name="connsiteY33" fmla="*/ 23058192 h 38003002"/>
              <a:gd name="connsiteX34" fmla="*/ 33580399 w 35666004"/>
              <a:gd name="connsiteY34" fmla="*/ 23829802 h 38003002"/>
              <a:gd name="connsiteX35" fmla="*/ 33351799 w 35666004"/>
              <a:gd name="connsiteY35" fmla="*/ 24134602 h 38003002"/>
              <a:gd name="connsiteX36" fmla="*/ 32056399 w 35666004"/>
              <a:gd name="connsiteY36" fmla="*/ 23525002 h 38003002"/>
              <a:gd name="connsiteX37" fmla="*/ 30989599 w 35666004"/>
              <a:gd name="connsiteY37" fmla="*/ 23220202 h 38003002"/>
              <a:gd name="connsiteX38" fmla="*/ 23521999 w 35666004"/>
              <a:gd name="connsiteY38" fmla="*/ 14381002 h 38003002"/>
              <a:gd name="connsiteX39" fmla="*/ 22243898 w 35666004"/>
              <a:gd name="connsiteY39" fmla="*/ 13802463 h 38003002"/>
              <a:gd name="connsiteX40" fmla="*/ 19788199 w 35666004"/>
              <a:gd name="connsiteY40" fmla="*/ 14609602 h 38003002"/>
              <a:gd name="connsiteX41" fmla="*/ 18797599 w 35666004"/>
              <a:gd name="connsiteY41" fmla="*/ 16133602 h 38003002"/>
              <a:gd name="connsiteX42" fmla="*/ 19483399 w 35666004"/>
              <a:gd name="connsiteY42" fmla="*/ 17962402 h 38003002"/>
              <a:gd name="connsiteX43" fmla="*/ 19627150 w 35666004"/>
              <a:gd name="connsiteY43" fmla="*/ 21531959 h 38003002"/>
              <a:gd name="connsiteX44" fmla="*/ 19822797 w 35666004"/>
              <a:gd name="connsiteY44" fmla="*/ 23320087 h 38003002"/>
              <a:gd name="connsiteX45" fmla="*/ 18433897 w 35666004"/>
              <a:gd name="connsiteY45" fmla="*/ 28944809 h 38003002"/>
              <a:gd name="connsiteX46" fmla="*/ 18231244 w 35666004"/>
              <a:gd name="connsiteY46" fmla="*/ 30144792 h 38003002"/>
              <a:gd name="connsiteX47" fmla="*/ 17425999 w 35666004"/>
              <a:gd name="connsiteY47" fmla="*/ 32135602 h 38003002"/>
              <a:gd name="connsiteX48" fmla="*/ 18035599 w 35666004"/>
              <a:gd name="connsiteY48" fmla="*/ 32821402 h 38003002"/>
              <a:gd name="connsiteX49" fmla="*/ 17121199 w 35666004"/>
              <a:gd name="connsiteY49" fmla="*/ 34802602 h 38003002"/>
              <a:gd name="connsiteX50" fmla="*/ 18721399 w 35666004"/>
              <a:gd name="connsiteY50" fmla="*/ 37241002 h 38003002"/>
              <a:gd name="connsiteX51" fmla="*/ 17883199 w 35666004"/>
              <a:gd name="connsiteY51" fmla="*/ 37622002 h 38003002"/>
              <a:gd name="connsiteX52" fmla="*/ 17197399 w 35666004"/>
              <a:gd name="connsiteY52" fmla="*/ 38003002 h 38003002"/>
              <a:gd name="connsiteX53" fmla="*/ 16435399 w 35666004"/>
              <a:gd name="connsiteY53" fmla="*/ 37774402 h 38003002"/>
              <a:gd name="connsiteX54" fmla="*/ 16130599 w 35666004"/>
              <a:gd name="connsiteY54" fmla="*/ 37774402 h 38003002"/>
              <a:gd name="connsiteX55" fmla="*/ 15292399 w 35666004"/>
              <a:gd name="connsiteY55" fmla="*/ 36555202 h 38003002"/>
              <a:gd name="connsiteX56" fmla="*/ 14301799 w 35666004"/>
              <a:gd name="connsiteY56" fmla="*/ 36479002 h 38003002"/>
              <a:gd name="connsiteX57" fmla="*/ 14073199 w 35666004"/>
              <a:gd name="connsiteY57" fmla="*/ 35945602 h 38003002"/>
              <a:gd name="connsiteX58" fmla="*/ 14606599 w 35666004"/>
              <a:gd name="connsiteY58" fmla="*/ 34269202 h 38003002"/>
              <a:gd name="connsiteX59" fmla="*/ 13996999 w 35666004"/>
              <a:gd name="connsiteY59" fmla="*/ 33735802 h 38003002"/>
              <a:gd name="connsiteX60" fmla="*/ 14911399 w 35666004"/>
              <a:gd name="connsiteY60" fmla="*/ 28706602 h 38003002"/>
              <a:gd name="connsiteX61" fmla="*/ 14758999 w 35666004"/>
              <a:gd name="connsiteY61" fmla="*/ 28097002 h 38003002"/>
              <a:gd name="connsiteX62" fmla="*/ 15063799 w 35666004"/>
              <a:gd name="connsiteY62" fmla="*/ 25506202 h 38003002"/>
              <a:gd name="connsiteX63" fmla="*/ 14454199 w 35666004"/>
              <a:gd name="connsiteY63" fmla="*/ 27487402 h 38003002"/>
              <a:gd name="connsiteX64" fmla="*/ 13844599 w 35666004"/>
              <a:gd name="connsiteY64" fmla="*/ 28630402 h 38003002"/>
              <a:gd name="connsiteX65" fmla="*/ 14073199 w 35666004"/>
              <a:gd name="connsiteY65" fmla="*/ 30078202 h 38003002"/>
              <a:gd name="connsiteX66" fmla="*/ 14073199 w 35666004"/>
              <a:gd name="connsiteY66" fmla="*/ 30611602 h 38003002"/>
              <a:gd name="connsiteX67" fmla="*/ 13006399 w 35666004"/>
              <a:gd name="connsiteY67" fmla="*/ 30992602 h 38003002"/>
              <a:gd name="connsiteX68" fmla="*/ 12244399 w 35666004"/>
              <a:gd name="connsiteY68" fmla="*/ 30840202 h 38003002"/>
              <a:gd name="connsiteX69" fmla="*/ 10915741 w 35666004"/>
              <a:gd name="connsiteY69" fmla="*/ 30146539 h 38003002"/>
              <a:gd name="connsiteX70" fmla="*/ 10855501 w 35666004"/>
              <a:gd name="connsiteY70" fmla="*/ 29720887 h 38003002"/>
              <a:gd name="connsiteX71" fmla="*/ 11101399 w 35666004"/>
              <a:gd name="connsiteY71" fmla="*/ 29011402 h 38003002"/>
              <a:gd name="connsiteX72" fmla="*/ 10973305 w 35666004"/>
              <a:gd name="connsiteY72" fmla="*/ 28259009 h 38003002"/>
              <a:gd name="connsiteX73" fmla="*/ 11482399 w 35666004"/>
              <a:gd name="connsiteY73" fmla="*/ 25430002 h 38003002"/>
              <a:gd name="connsiteX74" fmla="*/ 12227100 w 35666004"/>
              <a:gd name="connsiteY74" fmla="*/ 24753810 h 38003002"/>
              <a:gd name="connsiteX75" fmla="*/ 12294651 w 35666004"/>
              <a:gd name="connsiteY75" fmla="*/ 23708463 h 38003002"/>
              <a:gd name="connsiteX76" fmla="*/ 13387399 w 35666004"/>
              <a:gd name="connsiteY76" fmla="*/ 19105402 h 38003002"/>
              <a:gd name="connsiteX77" fmla="*/ 9840595 w 35666004"/>
              <a:gd name="connsiteY77" fmla="*/ 14850044 h 38003002"/>
              <a:gd name="connsiteX78" fmla="*/ 9882199 w 35666004"/>
              <a:gd name="connsiteY78" fmla="*/ 12857002 h 38003002"/>
              <a:gd name="connsiteX79" fmla="*/ 10373995 w 35666004"/>
              <a:gd name="connsiteY79" fmla="*/ 11866402 h 38003002"/>
              <a:gd name="connsiteX80" fmla="*/ 10567999 w 35666004"/>
              <a:gd name="connsiteY80" fmla="*/ 10266202 h 38003002"/>
              <a:gd name="connsiteX81" fmla="*/ 14454199 w 35666004"/>
              <a:gd name="connsiteY81" fmla="*/ 7446802 h 38003002"/>
              <a:gd name="connsiteX82" fmla="*/ 13176097 w 35666004"/>
              <a:gd name="connsiteY82" fmla="*/ 6399220 h 38003002"/>
              <a:gd name="connsiteX83" fmla="*/ 10567999 w 35666004"/>
              <a:gd name="connsiteY83" fmla="*/ 5213316 h 38003002"/>
              <a:gd name="connsiteX84" fmla="*/ 6494803 w 35666004"/>
              <a:gd name="connsiteY84" fmla="*/ 3972663 h 38003002"/>
              <a:gd name="connsiteX85" fmla="*/ 1437657 w 35666004"/>
              <a:gd name="connsiteY85" fmla="*/ 2525901 h 38003002"/>
              <a:gd name="connsiteX86" fmla="*/ 1455270 w 35666004"/>
              <a:gd name="connsiteY86" fmla="*/ 1710403 h 38003002"/>
              <a:gd name="connsiteX87" fmla="*/ 2643199 w 35666004"/>
              <a:gd name="connsiteY87" fmla="*/ 2265202 h 38003002"/>
              <a:gd name="connsiteX88" fmla="*/ 1957399 w 35666004"/>
              <a:gd name="connsiteY88" fmla="*/ 1557352 h 38003002"/>
              <a:gd name="connsiteX89" fmla="*/ 897219 w 35666004"/>
              <a:gd name="connsiteY89" fmla="*/ 1501747 h 38003002"/>
              <a:gd name="connsiteX0" fmla="*/ 173528 w 35666004"/>
              <a:gd name="connsiteY0" fmla="*/ 1339451 h 38003002"/>
              <a:gd name="connsiteX1" fmla="*/ 762434 w 35666004"/>
              <a:gd name="connsiteY1" fmla="*/ 893449 h 38003002"/>
              <a:gd name="connsiteX2" fmla="*/ 1423999 w 35666004"/>
              <a:gd name="connsiteY2" fmla="*/ 969802 h 38003002"/>
              <a:gd name="connsiteX3" fmla="*/ 810441 w 35666004"/>
              <a:gd name="connsiteY3" fmla="*/ 556052 h 38003002"/>
              <a:gd name="connsiteX4" fmla="*/ 128599 w 35666004"/>
              <a:gd name="connsiteY4" fmla="*/ 588802 h 38003002"/>
              <a:gd name="connsiteX5" fmla="*/ 101285 w 35666004"/>
              <a:gd name="connsiteY5" fmla="*/ 175052 h 38003002"/>
              <a:gd name="connsiteX6" fmla="*/ 1195399 w 35666004"/>
              <a:gd name="connsiteY6" fmla="*/ 55402 h 38003002"/>
              <a:gd name="connsiteX7" fmla="*/ 3024199 w 35666004"/>
              <a:gd name="connsiteY7" fmla="*/ 1046002 h 38003002"/>
              <a:gd name="connsiteX8" fmla="*/ 4090999 w 35666004"/>
              <a:gd name="connsiteY8" fmla="*/ 1808002 h 38003002"/>
              <a:gd name="connsiteX9" fmla="*/ 9788701 w 35666004"/>
              <a:gd name="connsiteY9" fmla="*/ 2517488 h 38003002"/>
              <a:gd name="connsiteX10" fmla="*/ 12694591 w 35666004"/>
              <a:gd name="connsiteY10" fmla="*/ 3103402 h 38003002"/>
              <a:gd name="connsiteX11" fmla="*/ 14428251 w 35666004"/>
              <a:gd name="connsiteY11" fmla="*/ 3431888 h 38003002"/>
              <a:gd name="connsiteX12" fmla="*/ 16359199 w 35666004"/>
              <a:gd name="connsiteY12" fmla="*/ 3865402 h 38003002"/>
              <a:gd name="connsiteX13" fmla="*/ 18763003 w 35666004"/>
              <a:gd name="connsiteY13" fmla="*/ 4129531 h 38003002"/>
              <a:gd name="connsiteX14" fmla="*/ 20144894 w 35666004"/>
              <a:gd name="connsiteY14" fmla="*/ 4789411 h 38003002"/>
              <a:gd name="connsiteX15" fmla="*/ 21235999 w 35666004"/>
              <a:gd name="connsiteY15" fmla="*/ 5084602 h 38003002"/>
              <a:gd name="connsiteX16" fmla="*/ 22683799 w 35666004"/>
              <a:gd name="connsiteY16" fmla="*/ 5922802 h 38003002"/>
              <a:gd name="connsiteX17" fmla="*/ 22683799 w 35666004"/>
              <a:gd name="connsiteY17" fmla="*/ 5922802 h 38003002"/>
              <a:gd name="connsiteX18" fmla="*/ 24045393 w 35666004"/>
              <a:gd name="connsiteY18" fmla="*/ 4624894 h 38003002"/>
              <a:gd name="connsiteX19" fmla="*/ 25579399 w 35666004"/>
              <a:gd name="connsiteY19" fmla="*/ 4246402 h 38003002"/>
              <a:gd name="connsiteX20" fmla="*/ 27636799 w 35666004"/>
              <a:gd name="connsiteY20" fmla="*/ 5084602 h 38003002"/>
              <a:gd name="connsiteX21" fmla="*/ 27625595 w 35666004"/>
              <a:gd name="connsiteY21" fmla="*/ 6869548 h 38003002"/>
              <a:gd name="connsiteX22" fmla="*/ 27085187 w 35666004"/>
              <a:gd name="connsiteY22" fmla="*/ 8019249 h 38003002"/>
              <a:gd name="connsiteX23" fmla="*/ 26036599 w 35666004"/>
              <a:gd name="connsiteY23" fmla="*/ 9580402 h 38003002"/>
              <a:gd name="connsiteX24" fmla="*/ 26604596 w 35666004"/>
              <a:gd name="connsiteY24" fmla="*/ 11311549 h 38003002"/>
              <a:gd name="connsiteX25" fmla="*/ 26942351 w 35666004"/>
              <a:gd name="connsiteY25" fmla="*/ 12630636 h 38003002"/>
              <a:gd name="connsiteX26" fmla="*/ 27712999 w 35666004"/>
              <a:gd name="connsiteY26" fmla="*/ 14533402 h 38003002"/>
              <a:gd name="connsiteX27" fmla="*/ 28093999 w 35666004"/>
              <a:gd name="connsiteY27" fmla="*/ 15447802 h 38003002"/>
              <a:gd name="connsiteX28" fmla="*/ 29465599 w 35666004"/>
              <a:gd name="connsiteY28" fmla="*/ 16971802 h 38003002"/>
              <a:gd name="connsiteX29" fmla="*/ 30989599 w 35666004"/>
              <a:gd name="connsiteY29" fmla="*/ 20248402 h 38003002"/>
              <a:gd name="connsiteX30" fmla="*/ 32361199 w 35666004"/>
              <a:gd name="connsiteY30" fmla="*/ 21924802 h 38003002"/>
              <a:gd name="connsiteX31" fmla="*/ 35561599 w 35666004"/>
              <a:gd name="connsiteY31" fmla="*/ 22382002 h 38003002"/>
              <a:gd name="connsiteX32" fmla="*/ 34657491 w 35666004"/>
              <a:gd name="connsiteY32" fmla="*/ 23144000 h 38003002"/>
              <a:gd name="connsiteX33" fmla="*/ 32361201 w 35666004"/>
              <a:gd name="connsiteY33" fmla="*/ 23058192 h 38003002"/>
              <a:gd name="connsiteX34" fmla="*/ 33580399 w 35666004"/>
              <a:gd name="connsiteY34" fmla="*/ 23829802 h 38003002"/>
              <a:gd name="connsiteX35" fmla="*/ 33351799 w 35666004"/>
              <a:gd name="connsiteY35" fmla="*/ 24134602 h 38003002"/>
              <a:gd name="connsiteX36" fmla="*/ 32056399 w 35666004"/>
              <a:gd name="connsiteY36" fmla="*/ 23525002 h 38003002"/>
              <a:gd name="connsiteX37" fmla="*/ 30989599 w 35666004"/>
              <a:gd name="connsiteY37" fmla="*/ 23220202 h 38003002"/>
              <a:gd name="connsiteX38" fmla="*/ 23521999 w 35666004"/>
              <a:gd name="connsiteY38" fmla="*/ 14381002 h 38003002"/>
              <a:gd name="connsiteX39" fmla="*/ 22243898 w 35666004"/>
              <a:gd name="connsiteY39" fmla="*/ 13802463 h 38003002"/>
              <a:gd name="connsiteX40" fmla="*/ 19788199 w 35666004"/>
              <a:gd name="connsiteY40" fmla="*/ 14609602 h 38003002"/>
              <a:gd name="connsiteX41" fmla="*/ 18797599 w 35666004"/>
              <a:gd name="connsiteY41" fmla="*/ 16133602 h 38003002"/>
              <a:gd name="connsiteX42" fmla="*/ 19483399 w 35666004"/>
              <a:gd name="connsiteY42" fmla="*/ 17962402 h 38003002"/>
              <a:gd name="connsiteX43" fmla="*/ 19627150 w 35666004"/>
              <a:gd name="connsiteY43" fmla="*/ 21531959 h 38003002"/>
              <a:gd name="connsiteX44" fmla="*/ 19822797 w 35666004"/>
              <a:gd name="connsiteY44" fmla="*/ 23320087 h 38003002"/>
              <a:gd name="connsiteX45" fmla="*/ 18433897 w 35666004"/>
              <a:gd name="connsiteY45" fmla="*/ 28944809 h 38003002"/>
              <a:gd name="connsiteX46" fmla="*/ 18231244 w 35666004"/>
              <a:gd name="connsiteY46" fmla="*/ 30144792 h 38003002"/>
              <a:gd name="connsiteX47" fmla="*/ 17425999 w 35666004"/>
              <a:gd name="connsiteY47" fmla="*/ 32135602 h 38003002"/>
              <a:gd name="connsiteX48" fmla="*/ 17765396 w 35666004"/>
              <a:gd name="connsiteY48" fmla="*/ 33095140 h 38003002"/>
              <a:gd name="connsiteX49" fmla="*/ 17121199 w 35666004"/>
              <a:gd name="connsiteY49" fmla="*/ 34802602 h 38003002"/>
              <a:gd name="connsiteX50" fmla="*/ 18721399 w 35666004"/>
              <a:gd name="connsiteY50" fmla="*/ 37241002 h 38003002"/>
              <a:gd name="connsiteX51" fmla="*/ 17883199 w 35666004"/>
              <a:gd name="connsiteY51" fmla="*/ 37622002 h 38003002"/>
              <a:gd name="connsiteX52" fmla="*/ 17197399 w 35666004"/>
              <a:gd name="connsiteY52" fmla="*/ 38003002 h 38003002"/>
              <a:gd name="connsiteX53" fmla="*/ 16435399 w 35666004"/>
              <a:gd name="connsiteY53" fmla="*/ 37774402 h 38003002"/>
              <a:gd name="connsiteX54" fmla="*/ 16130599 w 35666004"/>
              <a:gd name="connsiteY54" fmla="*/ 37774402 h 38003002"/>
              <a:gd name="connsiteX55" fmla="*/ 15292399 w 35666004"/>
              <a:gd name="connsiteY55" fmla="*/ 36555202 h 38003002"/>
              <a:gd name="connsiteX56" fmla="*/ 14301799 w 35666004"/>
              <a:gd name="connsiteY56" fmla="*/ 36479002 h 38003002"/>
              <a:gd name="connsiteX57" fmla="*/ 14073199 w 35666004"/>
              <a:gd name="connsiteY57" fmla="*/ 35945602 h 38003002"/>
              <a:gd name="connsiteX58" fmla="*/ 14606599 w 35666004"/>
              <a:gd name="connsiteY58" fmla="*/ 34269202 h 38003002"/>
              <a:gd name="connsiteX59" fmla="*/ 13996999 w 35666004"/>
              <a:gd name="connsiteY59" fmla="*/ 33735802 h 38003002"/>
              <a:gd name="connsiteX60" fmla="*/ 14911399 w 35666004"/>
              <a:gd name="connsiteY60" fmla="*/ 28706602 h 38003002"/>
              <a:gd name="connsiteX61" fmla="*/ 14758999 w 35666004"/>
              <a:gd name="connsiteY61" fmla="*/ 28097002 h 38003002"/>
              <a:gd name="connsiteX62" fmla="*/ 15063799 w 35666004"/>
              <a:gd name="connsiteY62" fmla="*/ 25506202 h 38003002"/>
              <a:gd name="connsiteX63" fmla="*/ 14454199 w 35666004"/>
              <a:gd name="connsiteY63" fmla="*/ 27487402 h 38003002"/>
              <a:gd name="connsiteX64" fmla="*/ 13844599 w 35666004"/>
              <a:gd name="connsiteY64" fmla="*/ 28630402 h 38003002"/>
              <a:gd name="connsiteX65" fmla="*/ 14073199 w 35666004"/>
              <a:gd name="connsiteY65" fmla="*/ 30078202 h 38003002"/>
              <a:gd name="connsiteX66" fmla="*/ 14073199 w 35666004"/>
              <a:gd name="connsiteY66" fmla="*/ 30611602 h 38003002"/>
              <a:gd name="connsiteX67" fmla="*/ 13006399 w 35666004"/>
              <a:gd name="connsiteY67" fmla="*/ 30992602 h 38003002"/>
              <a:gd name="connsiteX68" fmla="*/ 12244399 w 35666004"/>
              <a:gd name="connsiteY68" fmla="*/ 30840202 h 38003002"/>
              <a:gd name="connsiteX69" fmla="*/ 10915741 w 35666004"/>
              <a:gd name="connsiteY69" fmla="*/ 30146539 h 38003002"/>
              <a:gd name="connsiteX70" fmla="*/ 10855501 w 35666004"/>
              <a:gd name="connsiteY70" fmla="*/ 29720887 h 38003002"/>
              <a:gd name="connsiteX71" fmla="*/ 11101399 w 35666004"/>
              <a:gd name="connsiteY71" fmla="*/ 29011402 h 38003002"/>
              <a:gd name="connsiteX72" fmla="*/ 10973305 w 35666004"/>
              <a:gd name="connsiteY72" fmla="*/ 28259009 h 38003002"/>
              <a:gd name="connsiteX73" fmla="*/ 11482399 w 35666004"/>
              <a:gd name="connsiteY73" fmla="*/ 25430002 h 38003002"/>
              <a:gd name="connsiteX74" fmla="*/ 12227100 w 35666004"/>
              <a:gd name="connsiteY74" fmla="*/ 24753810 h 38003002"/>
              <a:gd name="connsiteX75" fmla="*/ 12294651 w 35666004"/>
              <a:gd name="connsiteY75" fmla="*/ 23708463 h 38003002"/>
              <a:gd name="connsiteX76" fmla="*/ 13387399 w 35666004"/>
              <a:gd name="connsiteY76" fmla="*/ 19105402 h 38003002"/>
              <a:gd name="connsiteX77" fmla="*/ 9840595 w 35666004"/>
              <a:gd name="connsiteY77" fmla="*/ 14850044 h 38003002"/>
              <a:gd name="connsiteX78" fmla="*/ 9882199 w 35666004"/>
              <a:gd name="connsiteY78" fmla="*/ 12857002 h 38003002"/>
              <a:gd name="connsiteX79" fmla="*/ 10373995 w 35666004"/>
              <a:gd name="connsiteY79" fmla="*/ 11866402 h 38003002"/>
              <a:gd name="connsiteX80" fmla="*/ 10567999 w 35666004"/>
              <a:gd name="connsiteY80" fmla="*/ 10266202 h 38003002"/>
              <a:gd name="connsiteX81" fmla="*/ 14454199 w 35666004"/>
              <a:gd name="connsiteY81" fmla="*/ 7446802 h 38003002"/>
              <a:gd name="connsiteX82" fmla="*/ 13176097 w 35666004"/>
              <a:gd name="connsiteY82" fmla="*/ 6399220 h 38003002"/>
              <a:gd name="connsiteX83" fmla="*/ 10567999 w 35666004"/>
              <a:gd name="connsiteY83" fmla="*/ 5213316 h 38003002"/>
              <a:gd name="connsiteX84" fmla="*/ 6494803 w 35666004"/>
              <a:gd name="connsiteY84" fmla="*/ 3972663 h 38003002"/>
              <a:gd name="connsiteX85" fmla="*/ 1437657 w 35666004"/>
              <a:gd name="connsiteY85" fmla="*/ 2525901 h 38003002"/>
              <a:gd name="connsiteX86" fmla="*/ 1455270 w 35666004"/>
              <a:gd name="connsiteY86" fmla="*/ 1710403 h 38003002"/>
              <a:gd name="connsiteX87" fmla="*/ 2643199 w 35666004"/>
              <a:gd name="connsiteY87" fmla="*/ 2265202 h 38003002"/>
              <a:gd name="connsiteX88" fmla="*/ 1957399 w 35666004"/>
              <a:gd name="connsiteY88" fmla="*/ 1557352 h 38003002"/>
              <a:gd name="connsiteX89" fmla="*/ 897219 w 35666004"/>
              <a:gd name="connsiteY89" fmla="*/ 1501747 h 38003002"/>
              <a:gd name="connsiteX0" fmla="*/ 173528 w 35666004"/>
              <a:gd name="connsiteY0" fmla="*/ 1339451 h 38003002"/>
              <a:gd name="connsiteX1" fmla="*/ 762434 w 35666004"/>
              <a:gd name="connsiteY1" fmla="*/ 893449 h 38003002"/>
              <a:gd name="connsiteX2" fmla="*/ 1423999 w 35666004"/>
              <a:gd name="connsiteY2" fmla="*/ 969802 h 38003002"/>
              <a:gd name="connsiteX3" fmla="*/ 810441 w 35666004"/>
              <a:gd name="connsiteY3" fmla="*/ 556052 h 38003002"/>
              <a:gd name="connsiteX4" fmla="*/ 128599 w 35666004"/>
              <a:gd name="connsiteY4" fmla="*/ 588802 h 38003002"/>
              <a:gd name="connsiteX5" fmla="*/ 101285 w 35666004"/>
              <a:gd name="connsiteY5" fmla="*/ 175052 h 38003002"/>
              <a:gd name="connsiteX6" fmla="*/ 1195399 w 35666004"/>
              <a:gd name="connsiteY6" fmla="*/ 55402 h 38003002"/>
              <a:gd name="connsiteX7" fmla="*/ 3024199 w 35666004"/>
              <a:gd name="connsiteY7" fmla="*/ 1046002 h 38003002"/>
              <a:gd name="connsiteX8" fmla="*/ 4090999 w 35666004"/>
              <a:gd name="connsiteY8" fmla="*/ 1808002 h 38003002"/>
              <a:gd name="connsiteX9" fmla="*/ 9788701 w 35666004"/>
              <a:gd name="connsiteY9" fmla="*/ 2517488 h 38003002"/>
              <a:gd name="connsiteX10" fmla="*/ 12694591 w 35666004"/>
              <a:gd name="connsiteY10" fmla="*/ 3103402 h 38003002"/>
              <a:gd name="connsiteX11" fmla="*/ 14428251 w 35666004"/>
              <a:gd name="connsiteY11" fmla="*/ 3431888 h 38003002"/>
              <a:gd name="connsiteX12" fmla="*/ 16359199 w 35666004"/>
              <a:gd name="connsiteY12" fmla="*/ 3865402 h 38003002"/>
              <a:gd name="connsiteX13" fmla="*/ 18763003 w 35666004"/>
              <a:gd name="connsiteY13" fmla="*/ 4129531 h 38003002"/>
              <a:gd name="connsiteX14" fmla="*/ 20144894 w 35666004"/>
              <a:gd name="connsiteY14" fmla="*/ 4789411 h 38003002"/>
              <a:gd name="connsiteX15" fmla="*/ 21235999 w 35666004"/>
              <a:gd name="connsiteY15" fmla="*/ 5084602 h 38003002"/>
              <a:gd name="connsiteX16" fmla="*/ 22683799 w 35666004"/>
              <a:gd name="connsiteY16" fmla="*/ 5922802 h 38003002"/>
              <a:gd name="connsiteX17" fmla="*/ 22683799 w 35666004"/>
              <a:gd name="connsiteY17" fmla="*/ 5922802 h 38003002"/>
              <a:gd name="connsiteX18" fmla="*/ 24045393 w 35666004"/>
              <a:gd name="connsiteY18" fmla="*/ 4624894 h 38003002"/>
              <a:gd name="connsiteX19" fmla="*/ 25579399 w 35666004"/>
              <a:gd name="connsiteY19" fmla="*/ 4246402 h 38003002"/>
              <a:gd name="connsiteX20" fmla="*/ 27636799 w 35666004"/>
              <a:gd name="connsiteY20" fmla="*/ 5084602 h 38003002"/>
              <a:gd name="connsiteX21" fmla="*/ 27625595 w 35666004"/>
              <a:gd name="connsiteY21" fmla="*/ 6869548 h 38003002"/>
              <a:gd name="connsiteX22" fmla="*/ 27085187 w 35666004"/>
              <a:gd name="connsiteY22" fmla="*/ 8019249 h 38003002"/>
              <a:gd name="connsiteX23" fmla="*/ 26036599 w 35666004"/>
              <a:gd name="connsiteY23" fmla="*/ 9580402 h 38003002"/>
              <a:gd name="connsiteX24" fmla="*/ 26604596 w 35666004"/>
              <a:gd name="connsiteY24" fmla="*/ 11311549 h 38003002"/>
              <a:gd name="connsiteX25" fmla="*/ 26942351 w 35666004"/>
              <a:gd name="connsiteY25" fmla="*/ 12630636 h 38003002"/>
              <a:gd name="connsiteX26" fmla="*/ 27712999 w 35666004"/>
              <a:gd name="connsiteY26" fmla="*/ 14533402 h 38003002"/>
              <a:gd name="connsiteX27" fmla="*/ 28093999 w 35666004"/>
              <a:gd name="connsiteY27" fmla="*/ 15447802 h 38003002"/>
              <a:gd name="connsiteX28" fmla="*/ 29465599 w 35666004"/>
              <a:gd name="connsiteY28" fmla="*/ 16971802 h 38003002"/>
              <a:gd name="connsiteX29" fmla="*/ 30989599 w 35666004"/>
              <a:gd name="connsiteY29" fmla="*/ 20248402 h 38003002"/>
              <a:gd name="connsiteX30" fmla="*/ 32361199 w 35666004"/>
              <a:gd name="connsiteY30" fmla="*/ 21924802 h 38003002"/>
              <a:gd name="connsiteX31" fmla="*/ 35561599 w 35666004"/>
              <a:gd name="connsiteY31" fmla="*/ 22382002 h 38003002"/>
              <a:gd name="connsiteX32" fmla="*/ 34657491 w 35666004"/>
              <a:gd name="connsiteY32" fmla="*/ 23144000 h 38003002"/>
              <a:gd name="connsiteX33" fmla="*/ 32361201 w 35666004"/>
              <a:gd name="connsiteY33" fmla="*/ 23058192 h 38003002"/>
              <a:gd name="connsiteX34" fmla="*/ 33580399 w 35666004"/>
              <a:gd name="connsiteY34" fmla="*/ 23829802 h 38003002"/>
              <a:gd name="connsiteX35" fmla="*/ 33351799 w 35666004"/>
              <a:gd name="connsiteY35" fmla="*/ 24134602 h 38003002"/>
              <a:gd name="connsiteX36" fmla="*/ 32056399 w 35666004"/>
              <a:gd name="connsiteY36" fmla="*/ 23525002 h 38003002"/>
              <a:gd name="connsiteX37" fmla="*/ 30989599 w 35666004"/>
              <a:gd name="connsiteY37" fmla="*/ 23220202 h 38003002"/>
              <a:gd name="connsiteX38" fmla="*/ 23521999 w 35666004"/>
              <a:gd name="connsiteY38" fmla="*/ 14381002 h 38003002"/>
              <a:gd name="connsiteX39" fmla="*/ 22243898 w 35666004"/>
              <a:gd name="connsiteY39" fmla="*/ 13802463 h 38003002"/>
              <a:gd name="connsiteX40" fmla="*/ 19788199 w 35666004"/>
              <a:gd name="connsiteY40" fmla="*/ 14609602 h 38003002"/>
              <a:gd name="connsiteX41" fmla="*/ 18797599 w 35666004"/>
              <a:gd name="connsiteY41" fmla="*/ 16133602 h 38003002"/>
              <a:gd name="connsiteX42" fmla="*/ 19483399 w 35666004"/>
              <a:gd name="connsiteY42" fmla="*/ 17962402 h 38003002"/>
              <a:gd name="connsiteX43" fmla="*/ 19627150 w 35666004"/>
              <a:gd name="connsiteY43" fmla="*/ 21531959 h 38003002"/>
              <a:gd name="connsiteX44" fmla="*/ 19822797 w 35666004"/>
              <a:gd name="connsiteY44" fmla="*/ 23320087 h 38003002"/>
              <a:gd name="connsiteX45" fmla="*/ 18433897 w 35666004"/>
              <a:gd name="connsiteY45" fmla="*/ 28944809 h 38003002"/>
              <a:gd name="connsiteX46" fmla="*/ 18231244 w 35666004"/>
              <a:gd name="connsiteY46" fmla="*/ 30144792 h 38003002"/>
              <a:gd name="connsiteX47" fmla="*/ 17425999 w 35666004"/>
              <a:gd name="connsiteY47" fmla="*/ 32135602 h 38003002"/>
              <a:gd name="connsiteX48" fmla="*/ 17765396 w 35666004"/>
              <a:gd name="connsiteY48" fmla="*/ 33095140 h 38003002"/>
              <a:gd name="connsiteX49" fmla="*/ 17121199 w 35666004"/>
              <a:gd name="connsiteY49" fmla="*/ 34802602 h 38003002"/>
              <a:gd name="connsiteX50" fmla="*/ 18721399 w 35666004"/>
              <a:gd name="connsiteY50" fmla="*/ 37241002 h 38003002"/>
              <a:gd name="connsiteX51" fmla="*/ 17883199 w 35666004"/>
              <a:gd name="connsiteY51" fmla="*/ 37622002 h 38003002"/>
              <a:gd name="connsiteX52" fmla="*/ 17197399 w 35666004"/>
              <a:gd name="connsiteY52" fmla="*/ 38003002 h 38003002"/>
              <a:gd name="connsiteX53" fmla="*/ 16435399 w 35666004"/>
              <a:gd name="connsiteY53" fmla="*/ 37774402 h 38003002"/>
              <a:gd name="connsiteX54" fmla="*/ 16130599 w 35666004"/>
              <a:gd name="connsiteY54" fmla="*/ 37774402 h 38003002"/>
              <a:gd name="connsiteX55" fmla="*/ 15292399 w 35666004"/>
              <a:gd name="connsiteY55" fmla="*/ 36555202 h 38003002"/>
              <a:gd name="connsiteX56" fmla="*/ 14301799 w 35666004"/>
              <a:gd name="connsiteY56" fmla="*/ 36479002 h 38003002"/>
              <a:gd name="connsiteX57" fmla="*/ 14073199 w 35666004"/>
              <a:gd name="connsiteY57" fmla="*/ 35945602 h 38003002"/>
              <a:gd name="connsiteX58" fmla="*/ 14606599 w 35666004"/>
              <a:gd name="connsiteY58" fmla="*/ 34269202 h 38003002"/>
              <a:gd name="connsiteX59" fmla="*/ 13996999 w 35666004"/>
              <a:gd name="connsiteY59" fmla="*/ 33735802 h 38003002"/>
              <a:gd name="connsiteX60" fmla="*/ 14911399 w 35666004"/>
              <a:gd name="connsiteY60" fmla="*/ 28706602 h 38003002"/>
              <a:gd name="connsiteX61" fmla="*/ 14758999 w 35666004"/>
              <a:gd name="connsiteY61" fmla="*/ 28097002 h 38003002"/>
              <a:gd name="connsiteX62" fmla="*/ 15063799 w 35666004"/>
              <a:gd name="connsiteY62" fmla="*/ 25506202 h 38003002"/>
              <a:gd name="connsiteX63" fmla="*/ 14454199 w 35666004"/>
              <a:gd name="connsiteY63" fmla="*/ 27487402 h 38003002"/>
              <a:gd name="connsiteX64" fmla="*/ 13844599 w 35666004"/>
              <a:gd name="connsiteY64" fmla="*/ 28630402 h 38003002"/>
              <a:gd name="connsiteX65" fmla="*/ 14073199 w 35666004"/>
              <a:gd name="connsiteY65" fmla="*/ 30078202 h 38003002"/>
              <a:gd name="connsiteX66" fmla="*/ 14073199 w 35666004"/>
              <a:gd name="connsiteY66" fmla="*/ 30611602 h 38003002"/>
              <a:gd name="connsiteX67" fmla="*/ 13006399 w 35666004"/>
              <a:gd name="connsiteY67" fmla="*/ 30992602 h 38003002"/>
              <a:gd name="connsiteX68" fmla="*/ 12244399 w 35666004"/>
              <a:gd name="connsiteY68" fmla="*/ 30840202 h 38003002"/>
              <a:gd name="connsiteX69" fmla="*/ 10915741 w 35666004"/>
              <a:gd name="connsiteY69" fmla="*/ 30146539 h 38003002"/>
              <a:gd name="connsiteX70" fmla="*/ 10855501 w 35666004"/>
              <a:gd name="connsiteY70" fmla="*/ 29720887 h 38003002"/>
              <a:gd name="connsiteX71" fmla="*/ 11101399 w 35666004"/>
              <a:gd name="connsiteY71" fmla="*/ 29011402 h 38003002"/>
              <a:gd name="connsiteX72" fmla="*/ 10973305 w 35666004"/>
              <a:gd name="connsiteY72" fmla="*/ 28259009 h 38003002"/>
              <a:gd name="connsiteX73" fmla="*/ 11482399 w 35666004"/>
              <a:gd name="connsiteY73" fmla="*/ 25430002 h 38003002"/>
              <a:gd name="connsiteX74" fmla="*/ 12227100 w 35666004"/>
              <a:gd name="connsiteY74" fmla="*/ 24753810 h 38003002"/>
              <a:gd name="connsiteX75" fmla="*/ 12294651 w 35666004"/>
              <a:gd name="connsiteY75" fmla="*/ 23708463 h 38003002"/>
              <a:gd name="connsiteX76" fmla="*/ 13387399 w 35666004"/>
              <a:gd name="connsiteY76" fmla="*/ 19105402 h 38003002"/>
              <a:gd name="connsiteX77" fmla="*/ 9840595 w 35666004"/>
              <a:gd name="connsiteY77" fmla="*/ 14850044 h 38003002"/>
              <a:gd name="connsiteX78" fmla="*/ 9882199 w 35666004"/>
              <a:gd name="connsiteY78" fmla="*/ 12857002 h 38003002"/>
              <a:gd name="connsiteX79" fmla="*/ 10373995 w 35666004"/>
              <a:gd name="connsiteY79" fmla="*/ 11866402 h 38003002"/>
              <a:gd name="connsiteX80" fmla="*/ 10567999 w 35666004"/>
              <a:gd name="connsiteY80" fmla="*/ 10266202 h 38003002"/>
              <a:gd name="connsiteX81" fmla="*/ 14454199 w 35666004"/>
              <a:gd name="connsiteY81" fmla="*/ 7446802 h 38003002"/>
              <a:gd name="connsiteX82" fmla="*/ 13176097 w 35666004"/>
              <a:gd name="connsiteY82" fmla="*/ 6399220 h 38003002"/>
              <a:gd name="connsiteX83" fmla="*/ 10567999 w 35666004"/>
              <a:gd name="connsiteY83" fmla="*/ 5213316 h 38003002"/>
              <a:gd name="connsiteX84" fmla="*/ 6494803 w 35666004"/>
              <a:gd name="connsiteY84" fmla="*/ 3972663 h 38003002"/>
              <a:gd name="connsiteX85" fmla="*/ 1437657 w 35666004"/>
              <a:gd name="connsiteY85" fmla="*/ 2525901 h 38003002"/>
              <a:gd name="connsiteX86" fmla="*/ 1455270 w 35666004"/>
              <a:gd name="connsiteY86" fmla="*/ 1710403 h 38003002"/>
              <a:gd name="connsiteX87" fmla="*/ 2643199 w 35666004"/>
              <a:gd name="connsiteY87" fmla="*/ 2265202 h 38003002"/>
              <a:gd name="connsiteX88" fmla="*/ 1957399 w 35666004"/>
              <a:gd name="connsiteY88" fmla="*/ 1557352 h 38003002"/>
              <a:gd name="connsiteX89" fmla="*/ 897219 w 35666004"/>
              <a:gd name="connsiteY89" fmla="*/ 1501747 h 38003002"/>
              <a:gd name="connsiteX0" fmla="*/ 173528 w 35666004"/>
              <a:gd name="connsiteY0" fmla="*/ 1339451 h 38003002"/>
              <a:gd name="connsiteX1" fmla="*/ 762434 w 35666004"/>
              <a:gd name="connsiteY1" fmla="*/ 893449 h 38003002"/>
              <a:gd name="connsiteX2" fmla="*/ 1423999 w 35666004"/>
              <a:gd name="connsiteY2" fmla="*/ 969802 h 38003002"/>
              <a:gd name="connsiteX3" fmla="*/ 810441 w 35666004"/>
              <a:gd name="connsiteY3" fmla="*/ 556052 h 38003002"/>
              <a:gd name="connsiteX4" fmla="*/ 128599 w 35666004"/>
              <a:gd name="connsiteY4" fmla="*/ 588802 h 38003002"/>
              <a:gd name="connsiteX5" fmla="*/ 101285 w 35666004"/>
              <a:gd name="connsiteY5" fmla="*/ 175052 h 38003002"/>
              <a:gd name="connsiteX6" fmla="*/ 1195399 w 35666004"/>
              <a:gd name="connsiteY6" fmla="*/ 55402 h 38003002"/>
              <a:gd name="connsiteX7" fmla="*/ 3024199 w 35666004"/>
              <a:gd name="connsiteY7" fmla="*/ 1046002 h 38003002"/>
              <a:gd name="connsiteX8" fmla="*/ 4090999 w 35666004"/>
              <a:gd name="connsiteY8" fmla="*/ 1808002 h 38003002"/>
              <a:gd name="connsiteX9" fmla="*/ 9788701 w 35666004"/>
              <a:gd name="connsiteY9" fmla="*/ 2517488 h 38003002"/>
              <a:gd name="connsiteX10" fmla="*/ 12694591 w 35666004"/>
              <a:gd name="connsiteY10" fmla="*/ 3103402 h 38003002"/>
              <a:gd name="connsiteX11" fmla="*/ 14428251 w 35666004"/>
              <a:gd name="connsiteY11" fmla="*/ 3431888 h 38003002"/>
              <a:gd name="connsiteX12" fmla="*/ 16359199 w 35666004"/>
              <a:gd name="connsiteY12" fmla="*/ 3865402 h 38003002"/>
              <a:gd name="connsiteX13" fmla="*/ 18763003 w 35666004"/>
              <a:gd name="connsiteY13" fmla="*/ 4129531 h 38003002"/>
              <a:gd name="connsiteX14" fmla="*/ 20144894 w 35666004"/>
              <a:gd name="connsiteY14" fmla="*/ 4789411 h 38003002"/>
              <a:gd name="connsiteX15" fmla="*/ 21235999 w 35666004"/>
              <a:gd name="connsiteY15" fmla="*/ 5084602 h 38003002"/>
              <a:gd name="connsiteX16" fmla="*/ 22683799 w 35666004"/>
              <a:gd name="connsiteY16" fmla="*/ 5922802 h 38003002"/>
              <a:gd name="connsiteX17" fmla="*/ 22683799 w 35666004"/>
              <a:gd name="connsiteY17" fmla="*/ 5922802 h 38003002"/>
              <a:gd name="connsiteX18" fmla="*/ 24045393 w 35666004"/>
              <a:gd name="connsiteY18" fmla="*/ 4624894 h 38003002"/>
              <a:gd name="connsiteX19" fmla="*/ 25579399 w 35666004"/>
              <a:gd name="connsiteY19" fmla="*/ 4246402 h 38003002"/>
              <a:gd name="connsiteX20" fmla="*/ 27636799 w 35666004"/>
              <a:gd name="connsiteY20" fmla="*/ 5084602 h 38003002"/>
              <a:gd name="connsiteX21" fmla="*/ 27625595 w 35666004"/>
              <a:gd name="connsiteY21" fmla="*/ 6869548 h 38003002"/>
              <a:gd name="connsiteX22" fmla="*/ 27085187 w 35666004"/>
              <a:gd name="connsiteY22" fmla="*/ 8019249 h 38003002"/>
              <a:gd name="connsiteX23" fmla="*/ 26036599 w 35666004"/>
              <a:gd name="connsiteY23" fmla="*/ 9580402 h 38003002"/>
              <a:gd name="connsiteX24" fmla="*/ 26604596 w 35666004"/>
              <a:gd name="connsiteY24" fmla="*/ 11311549 h 38003002"/>
              <a:gd name="connsiteX25" fmla="*/ 26942351 w 35666004"/>
              <a:gd name="connsiteY25" fmla="*/ 12630636 h 38003002"/>
              <a:gd name="connsiteX26" fmla="*/ 27712999 w 35666004"/>
              <a:gd name="connsiteY26" fmla="*/ 14533402 h 38003002"/>
              <a:gd name="connsiteX27" fmla="*/ 28093999 w 35666004"/>
              <a:gd name="connsiteY27" fmla="*/ 15447802 h 38003002"/>
              <a:gd name="connsiteX28" fmla="*/ 29465599 w 35666004"/>
              <a:gd name="connsiteY28" fmla="*/ 16971802 h 38003002"/>
              <a:gd name="connsiteX29" fmla="*/ 30989599 w 35666004"/>
              <a:gd name="connsiteY29" fmla="*/ 20248402 h 38003002"/>
              <a:gd name="connsiteX30" fmla="*/ 32361199 w 35666004"/>
              <a:gd name="connsiteY30" fmla="*/ 21924802 h 38003002"/>
              <a:gd name="connsiteX31" fmla="*/ 35561599 w 35666004"/>
              <a:gd name="connsiteY31" fmla="*/ 22382002 h 38003002"/>
              <a:gd name="connsiteX32" fmla="*/ 34657491 w 35666004"/>
              <a:gd name="connsiteY32" fmla="*/ 23144000 h 38003002"/>
              <a:gd name="connsiteX33" fmla="*/ 32361201 w 35666004"/>
              <a:gd name="connsiteY33" fmla="*/ 23058192 h 38003002"/>
              <a:gd name="connsiteX34" fmla="*/ 33580399 w 35666004"/>
              <a:gd name="connsiteY34" fmla="*/ 23829802 h 38003002"/>
              <a:gd name="connsiteX35" fmla="*/ 33351799 w 35666004"/>
              <a:gd name="connsiteY35" fmla="*/ 24134602 h 38003002"/>
              <a:gd name="connsiteX36" fmla="*/ 32056399 w 35666004"/>
              <a:gd name="connsiteY36" fmla="*/ 23525002 h 38003002"/>
              <a:gd name="connsiteX37" fmla="*/ 30989599 w 35666004"/>
              <a:gd name="connsiteY37" fmla="*/ 23220202 h 38003002"/>
              <a:gd name="connsiteX38" fmla="*/ 23521999 w 35666004"/>
              <a:gd name="connsiteY38" fmla="*/ 14381002 h 38003002"/>
              <a:gd name="connsiteX39" fmla="*/ 22243898 w 35666004"/>
              <a:gd name="connsiteY39" fmla="*/ 13802463 h 38003002"/>
              <a:gd name="connsiteX40" fmla="*/ 19788199 w 35666004"/>
              <a:gd name="connsiteY40" fmla="*/ 14609602 h 38003002"/>
              <a:gd name="connsiteX41" fmla="*/ 18797599 w 35666004"/>
              <a:gd name="connsiteY41" fmla="*/ 16133602 h 38003002"/>
              <a:gd name="connsiteX42" fmla="*/ 19483399 w 35666004"/>
              <a:gd name="connsiteY42" fmla="*/ 17962402 h 38003002"/>
              <a:gd name="connsiteX43" fmla="*/ 19627150 w 35666004"/>
              <a:gd name="connsiteY43" fmla="*/ 21531959 h 38003002"/>
              <a:gd name="connsiteX44" fmla="*/ 19822797 w 35666004"/>
              <a:gd name="connsiteY44" fmla="*/ 23320087 h 38003002"/>
              <a:gd name="connsiteX45" fmla="*/ 18433897 w 35666004"/>
              <a:gd name="connsiteY45" fmla="*/ 28944809 h 38003002"/>
              <a:gd name="connsiteX46" fmla="*/ 18231244 w 35666004"/>
              <a:gd name="connsiteY46" fmla="*/ 30144792 h 38003002"/>
              <a:gd name="connsiteX47" fmla="*/ 17425999 w 35666004"/>
              <a:gd name="connsiteY47" fmla="*/ 32135602 h 38003002"/>
              <a:gd name="connsiteX48" fmla="*/ 17765396 w 35666004"/>
              <a:gd name="connsiteY48" fmla="*/ 33095140 h 38003002"/>
              <a:gd name="connsiteX49" fmla="*/ 17121199 w 35666004"/>
              <a:gd name="connsiteY49" fmla="*/ 34802602 h 38003002"/>
              <a:gd name="connsiteX50" fmla="*/ 18721399 w 35666004"/>
              <a:gd name="connsiteY50" fmla="*/ 37241002 h 38003002"/>
              <a:gd name="connsiteX51" fmla="*/ 17883199 w 35666004"/>
              <a:gd name="connsiteY51" fmla="*/ 37622002 h 38003002"/>
              <a:gd name="connsiteX52" fmla="*/ 17197399 w 35666004"/>
              <a:gd name="connsiteY52" fmla="*/ 38003002 h 38003002"/>
              <a:gd name="connsiteX53" fmla="*/ 16435399 w 35666004"/>
              <a:gd name="connsiteY53" fmla="*/ 37774402 h 38003002"/>
              <a:gd name="connsiteX54" fmla="*/ 16130599 w 35666004"/>
              <a:gd name="connsiteY54" fmla="*/ 37774402 h 38003002"/>
              <a:gd name="connsiteX55" fmla="*/ 15292399 w 35666004"/>
              <a:gd name="connsiteY55" fmla="*/ 36555202 h 38003002"/>
              <a:gd name="connsiteX56" fmla="*/ 14301799 w 35666004"/>
              <a:gd name="connsiteY56" fmla="*/ 36479002 h 38003002"/>
              <a:gd name="connsiteX57" fmla="*/ 14073199 w 35666004"/>
              <a:gd name="connsiteY57" fmla="*/ 35945602 h 38003002"/>
              <a:gd name="connsiteX58" fmla="*/ 14606599 w 35666004"/>
              <a:gd name="connsiteY58" fmla="*/ 34269202 h 38003002"/>
              <a:gd name="connsiteX59" fmla="*/ 13996999 w 35666004"/>
              <a:gd name="connsiteY59" fmla="*/ 33735802 h 38003002"/>
              <a:gd name="connsiteX60" fmla="*/ 14911399 w 35666004"/>
              <a:gd name="connsiteY60" fmla="*/ 28706602 h 38003002"/>
              <a:gd name="connsiteX61" fmla="*/ 14758999 w 35666004"/>
              <a:gd name="connsiteY61" fmla="*/ 28097002 h 38003002"/>
              <a:gd name="connsiteX62" fmla="*/ 15063799 w 35666004"/>
              <a:gd name="connsiteY62" fmla="*/ 25506202 h 38003002"/>
              <a:gd name="connsiteX63" fmla="*/ 14454199 w 35666004"/>
              <a:gd name="connsiteY63" fmla="*/ 27487402 h 38003002"/>
              <a:gd name="connsiteX64" fmla="*/ 13844599 w 35666004"/>
              <a:gd name="connsiteY64" fmla="*/ 28630402 h 38003002"/>
              <a:gd name="connsiteX65" fmla="*/ 14073199 w 35666004"/>
              <a:gd name="connsiteY65" fmla="*/ 30078202 h 38003002"/>
              <a:gd name="connsiteX66" fmla="*/ 14073199 w 35666004"/>
              <a:gd name="connsiteY66" fmla="*/ 30611602 h 38003002"/>
              <a:gd name="connsiteX67" fmla="*/ 13006399 w 35666004"/>
              <a:gd name="connsiteY67" fmla="*/ 30992602 h 38003002"/>
              <a:gd name="connsiteX68" fmla="*/ 12244399 w 35666004"/>
              <a:gd name="connsiteY68" fmla="*/ 30840202 h 38003002"/>
              <a:gd name="connsiteX69" fmla="*/ 10915741 w 35666004"/>
              <a:gd name="connsiteY69" fmla="*/ 30146539 h 38003002"/>
              <a:gd name="connsiteX70" fmla="*/ 10855501 w 35666004"/>
              <a:gd name="connsiteY70" fmla="*/ 29720887 h 38003002"/>
              <a:gd name="connsiteX71" fmla="*/ 11101399 w 35666004"/>
              <a:gd name="connsiteY71" fmla="*/ 29011402 h 38003002"/>
              <a:gd name="connsiteX72" fmla="*/ 10973305 w 35666004"/>
              <a:gd name="connsiteY72" fmla="*/ 28259009 h 38003002"/>
              <a:gd name="connsiteX73" fmla="*/ 11482399 w 35666004"/>
              <a:gd name="connsiteY73" fmla="*/ 25430002 h 38003002"/>
              <a:gd name="connsiteX74" fmla="*/ 12227100 w 35666004"/>
              <a:gd name="connsiteY74" fmla="*/ 24753810 h 38003002"/>
              <a:gd name="connsiteX75" fmla="*/ 12294651 w 35666004"/>
              <a:gd name="connsiteY75" fmla="*/ 23708463 h 38003002"/>
              <a:gd name="connsiteX76" fmla="*/ 13387399 w 35666004"/>
              <a:gd name="connsiteY76" fmla="*/ 19105402 h 38003002"/>
              <a:gd name="connsiteX77" fmla="*/ 9840595 w 35666004"/>
              <a:gd name="connsiteY77" fmla="*/ 14850044 h 38003002"/>
              <a:gd name="connsiteX78" fmla="*/ 9882199 w 35666004"/>
              <a:gd name="connsiteY78" fmla="*/ 12857002 h 38003002"/>
              <a:gd name="connsiteX79" fmla="*/ 10373995 w 35666004"/>
              <a:gd name="connsiteY79" fmla="*/ 11866402 h 38003002"/>
              <a:gd name="connsiteX80" fmla="*/ 10567999 w 35666004"/>
              <a:gd name="connsiteY80" fmla="*/ 10266202 h 38003002"/>
              <a:gd name="connsiteX81" fmla="*/ 14454199 w 35666004"/>
              <a:gd name="connsiteY81" fmla="*/ 7446802 h 38003002"/>
              <a:gd name="connsiteX82" fmla="*/ 13176097 w 35666004"/>
              <a:gd name="connsiteY82" fmla="*/ 6399220 h 38003002"/>
              <a:gd name="connsiteX83" fmla="*/ 10567999 w 35666004"/>
              <a:gd name="connsiteY83" fmla="*/ 5213316 h 38003002"/>
              <a:gd name="connsiteX84" fmla="*/ 6494803 w 35666004"/>
              <a:gd name="connsiteY84" fmla="*/ 3972663 h 38003002"/>
              <a:gd name="connsiteX85" fmla="*/ 1437657 w 35666004"/>
              <a:gd name="connsiteY85" fmla="*/ 2525901 h 38003002"/>
              <a:gd name="connsiteX86" fmla="*/ 1455270 w 35666004"/>
              <a:gd name="connsiteY86" fmla="*/ 1710403 h 38003002"/>
              <a:gd name="connsiteX87" fmla="*/ 2643199 w 35666004"/>
              <a:gd name="connsiteY87" fmla="*/ 2265202 h 38003002"/>
              <a:gd name="connsiteX88" fmla="*/ 1957399 w 35666004"/>
              <a:gd name="connsiteY88" fmla="*/ 1557352 h 38003002"/>
              <a:gd name="connsiteX89" fmla="*/ 897219 w 35666004"/>
              <a:gd name="connsiteY89" fmla="*/ 1501747 h 38003002"/>
              <a:gd name="connsiteX0" fmla="*/ 173528 w 35666004"/>
              <a:gd name="connsiteY0" fmla="*/ 1339451 h 38003002"/>
              <a:gd name="connsiteX1" fmla="*/ 762434 w 35666004"/>
              <a:gd name="connsiteY1" fmla="*/ 893449 h 38003002"/>
              <a:gd name="connsiteX2" fmla="*/ 1423999 w 35666004"/>
              <a:gd name="connsiteY2" fmla="*/ 969802 h 38003002"/>
              <a:gd name="connsiteX3" fmla="*/ 810441 w 35666004"/>
              <a:gd name="connsiteY3" fmla="*/ 556052 h 38003002"/>
              <a:gd name="connsiteX4" fmla="*/ 128599 w 35666004"/>
              <a:gd name="connsiteY4" fmla="*/ 588802 h 38003002"/>
              <a:gd name="connsiteX5" fmla="*/ 101285 w 35666004"/>
              <a:gd name="connsiteY5" fmla="*/ 175052 h 38003002"/>
              <a:gd name="connsiteX6" fmla="*/ 1195399 w 35666004"/>
              <a:gd name="connsiteY6" fmla="*/ 55402 h 38003002"/>
              <a:gd name="connsiteX7" fmla="*/ 3024199 w 35666004"/>
              <a:gd name="connsiteY7" fmla="*/ 1046002 h 38003002"/>
              <a:gd name="connsiteX8" fmla="*/ 4090999 w 35666004"/>
              <a:gd name="connsiteY8" fmla="*/ 1808002 h 38003002"/>
              <a:gd name="connsiteX9" fmla="*/ 9788701 w 35666004"/>
              <a:gd name="connsiteY9" fmla="*/ 2517488 h 38003002"/>
              <a:gd name="connsiteX10" fmla="*/ 12694591 w 35666004"/>
              <a:gd name="connsiteY10" fmla="*/ 3103402 h 38003002"/>
              <a:gd name="connsiteX11" fmla="*/ 14428251 w 35666004"/>
              <a:gd name="connsiteY11" fmla="*/ 3431888 h 38003002"/>
              <a:gd name="connsiteX12" fmla="*/ 16359199 w 35666004"/>
              <a:gd name="connsiteY12" fmla="*/ 3865402 h 38003002"/>
              <a:gd name="connsiteX13" fmla="*/ 18763003 w 35666004"/>
              <a:gd name="connsiteY13" fmla="*/ 4129531 h 38003002"/>
              <a:gd name="connsiteX14" fmla="*/ 20144894 w 35666004"/>
              <a:gd name="connsiteY14" fmla="*/ 4789411 h 38003002"/>
              <a:gd name="connsiteX15" fmla="*/ 21235999 w 35666004"/>
              <a:gd name="connsiteY15" fmla="*/ 5084602 h 38003002"/>
              <a:gd name="connsiteX16" fmla="*/ 22683799 w 35666004"/>
              <a:gd name="connsiteY16" fmla="*/ 5922802 h 38003002"/>
              <a:gd name="connsiteX17" fmla="*/ 22683799 w 35666004"/>
              <a:gd name="connsiteY17" fmla="*/ 5922802 h 38003002"/>
              <a:gd name="connsiteX18" fmla="*/ 24045393 w 35666004"/>
              <a:gd name="connsiteY18" fmla="*/ 4624894 h 38003002"/>
              <a:gd name="connsiteX19" fmla="*/ 25579399 w 35666004"/>
              <a:gd name="connsiteY19" fmla="*/ 4246402 h 38003002"/>
              <a:gd name="connsiteX20" fmla="*/ 27636799 w 35666004"/>
              <a:gd name="connsiteY20" fmla="*/ 5084602 h 38003002"/>
              <a:gd name="connsiteX21" fmla="*/ 27625595 w 35666004"/>
              <a:gd name="connsiteY21" fmla="*/ 6869548 h 38003002"/>
              <a:gd name="connsiteX22" fmla="*/ 27085187 w 35666004"/>
              <a:gd name="connsiteY22" fmla="*/ 8019249 h 38003002"/>
              <a:gd name="connsiteX23" fmla="*/ 26036599 w 35666004"/>
              <a:gd name="connsiteY23" fmla="*/ 9580402 h 38003002"/>
              <a:gd name="connsiteX24" fmla="*/ 26604596 w 35666004"/>
              <a:gd name="connsiteY24" fmla="*/ 11311549 h 38003002"/>
              <a:gd name="connsiteX25" fmla="*/ 26942351 w 35666004"/>
              <a:gd name="connsiteY25" fmla="*/ 12630636 h 38003002"/>
              <a:gd name="connsiteX26" fmla="*/ 27712999 w 35666004"/>
              <a:gd name="connsiteY26" fmla="*/ 14533402 h 38003002"/>
              <a:gd name="connsiteX27" fmla="*/ 28093999 w 35666004"/>
              <a:gd name="connsiteY27" fmla="*/ 15447802 h 38003002"/>
              <a:gd name="connsiteX28" fmla="*/ 29465599 w 35666004"/>
              <a:gd name="connsiteY28" fmla="*/ 16971802 h 38003002"/>
              <a:gd name="connsiteX29" fmla="*/ 30989599 w 35666004"/>
              <a:gd name="connsiteY29" fmla="*/ 20248402 h 38003002"/>
              <a:gd name="connsiteX30" fmla="*/ 32361199 w 35666004"/>
              <a:gd name="connsiteY30" fmla="*/ 21924802 h 38003002"/>
              <a:gd name="connsiteX31" fmla="*/ 35561599 w 35666004"/>
              <a:gd name="connsiteY31" fmla="*/ 22382002 h 38003002"/>
              <a:gd name="connsiteX32" fmla="*/ 34657491 w 35666004"/>
              <a:gd name="connsiteY32" fmla="*/ 23144000 h 38003002"/>
              <a:gd name="connsiteX33" fmla="*/ 32361201 w 35666004"/>
              <a:gd name="connsiteY33" fmla="*/ 23058192 h 38003002"/>
              <a:gd name="connsiteX34" fmla="*/ 33580399 w 35666004"/>
              <a:gd name="connsiteY34" fmla="*/ 23829802 h 38003002"/>
              <a:gd name="connsiteX35" fmla="*/ 33351799 w 35666004"/>
              <a:gd name="connsiteY35" fmla="*/ 24134602 h 38003002"/>
              <a:gd name="connsiteX36" fmla="*/ 32056399 w 35666004"/>
              <a:gd name="connsiteY36" fmla="*/ 23525002 h 38003002"/>
              <a:gd name="connsiteX37" fmla="*/ 30989599 w 35666004"/>
              <a:gd name="connsiteY37" fmla="*/ 23220202 h 38003002"/>
              <a:gd name="connsiteX38" fmla="*/ 23521999 w 35666004"/>
              <a:gd name="connsiteY38" fmla="*/ 14381002 h 38003002"/>
              <a:gd name="connsiteX39" fmla="*/ 22243898 w 35666004"/>
              <a:gd name="connsiteY39" fmla="*/ 13802463 h 38003002"/>
              <a:gd name="connsiteX40" fmla="*/ 19788199 w 35666004"/>
              <a:gd name="connsiteY40" fmla="*/ 14609602 h 38003002"/>
              <a:gd name="connsiteX41" fmla="*/ 18797599 w 35666004"/>
              <a:gd name="connsiteY41" fmla="*/ 16133602 h 38003002"/>
              <a:gd name="connsiteX42" fmla="*/ 19483399 w 35666004"/>
              <a:gd name="connsiteY42" fmla="*/ 17962402 h 38003002"/>
              <a:gd name="connsiteX43" fmla="*/ 19627150 w 35666004"/>
              <a:gd name="connsiteY43" fmla="*/ 21531959 h 38003002"/>
              <a:gd name="connsiteX44" fmla="*/ 19822797 w 35666004"/>
              <a:gd name="connsiteY44" fmla="*/ 23320087 h 38003002"/>
              <a:gd name="connsiteX45" fmla="*/ 18433897 w 35666004"/>
              <a:gd name="connsiteY45" fmla="*/ 28944809 h 38003002"/>
              <a:gd name="connsiteX46" fmla="*/ 18231244 w 35666004"/>
              <a:gd name="connsiteY46" fmla="*/ 30144792 h 38003002"/>
              <a:gd name="connsiteX47" fmla="*/ 17425999 w 35666004"/>
              <a:gd name="connsiteY47" fmla="*/ 32135602 h 38003002"/>
              <a:gd name="connsiteX48" fmla="*/ 17765396 w 35666004"/>
              <a:gd name="connsiteY48" fmla="*/ 33095140 h 38003002"/>
              <a:gd name="connsiteX49" fmla="*/ 17121199 w 35666004"/>
              <a:gd name="connsiteY49" fmla="*/ 34802602 h 38003002"/>
              <a:gd name="connsiteX50" fmla="*/ 18721399 w 35666004"/>
              <a:gd name="connsiteY50" fmla="*/ 37241002 h 38003002"/>
              <a:gd name="connsiteX51" fmla="*/ 17883199 w 35666004"/>
              <a:gd name="connsiteY51" fmla="*/ 37622002 h 38003002"/>
              <a:gd name="connsiteX52" fmla="*/ 17197399 w 35666004"/>
              <a:gd name="connsiteY52" fmla="*/ 38003002 h 38003002"/>
              <a:gd name="connsiteX53" fmla="*/ 16435399 w 35666004"/>
              <a:gd name="connsiteY53" fmla="*/ 37774402 h 38003002"/>
              <a:gd name="connsiteX54" fmla="*/ 16130599 w 35666004"/>
              <a:gd name="connsiteY54" fmla="*/ 37774402 h 38003002"/>
              <a:gd name="connsiteX55" fmla="*/ 15292399 w 35666004"/>
              <a:gd name="connsiteY55" fmla="*/ 36555202 h 38003002"/>
              <a:gd name="connsiteX56" fmla="*/ 14301799 w 35666004"/>
              <a:gd name="connsiteY56" fmla="*/ 36479002 h 38003002"/>
              <a:gd name="connsiteX57" fmla="*/ 14073199 w 35666004"/>
              <a:gd name="connsiteY57" fmla="*/ 35945602 h 38003002"/>
              <a:gd name="connsiteX58" fmla="*/ 14606599 w 35666004"/>
              <a:gd name="connsiteY58" fmla="*/ 34269202 h 38003002"/>
              <a:gd name="connsiteX59" fmla="*/ 13996999 w 35666004"/>
              <a:gd name="connsiteY59" fmla="*/ 33735802 h 38003002"/>
              <a:gd name="connsiteX60" fmla="*/ 14911399 w 35666004"/>
              <a:gd name="connsiteY60" fmla="*/ 28706602 h 38003002"/>
              <a:gd name="connsiteX61" fmla="*/ 14758999 w 35666004"/>
              <a:gd name="connsiteY61" fmla="*/ 28097002 h 38003002"/>
              <a:gd name="connsiteX62" fmla="*/ 15063799 w 35666004"/>
              <a:gd name="connsiteY62" fmla="*/ 25506202 h 38003002"/>
              <a:gd name="connsiteX63" fmla="*/ 14454199 w 35666004"/>
              <a:gd name="connsiteY63" fmla="*/ 27487402 h 38003002"/>
              <a:gd name="connsiteX64" fmla="*/ 13844599 w 35666004"/>
              <a:gd name="connsiteY64" fmla="*/ 28630402 h 38003002"/>
              <a:gd name="connsiteX65" fmla="*/ 14073199 w 35666004"/>
              <a:gd name="connsiteY65" fmla="*/ 30078202 h 38003002"/>
              <a:gd name="connsiteX66" fmla="*/ 14073199 w 35666004"/>
              <a:gd name="connsiteY66" fmla="*/ 30611602 h 38003002"/>
              <a:gd name="connsiteX67" fmla="*/ 13006399 w 35666004"/>
              <a:gd name="connsiteY67" fmla="*/ 30992602 h 38003002"/>
              <a:gd name="connsiteX68" fmla="*/ 12244399 w 35666004"/>
              <a:gd name="connsiteY68" fmla="*/ 30840202 h 38003002"/>
              <a:gd name="connsiteX69" fmla="*/ 10915741 w 35666004"/>
              <a:gd name="connsiteY69" fmla="*/ 30146539 h 38003002"/>
              <a:gd name="connsiteX70" fmla="*/ 10855501 w 35666004"/>
              <a:gd name="connsiteY70" fmla="*/ 29720887 h 38003002"/>
              <a:gd name="connsiteX71" fmla="*/ 11101399 w 35666004"/>
              <a:gd name="connsiteY71" fmla="*/ 29011402 h 38003002"/>
              <a:gd name="connsiteX72" fmla="*/ 10973305 w 35666004"/>
              <a:gd name="connsiteY72" fmla="*/ 28259009 h 38003002"/>
              <a:gd name="connsiteX73" fmla="*/ 11482399 w 35666004"/>
              <a:gd name="connsiteY73" fmla="*/ 25430002 h 38003002"/>
              <a:gd name="connsiteX74" fmla="*/ 12227100 w 35666004"/>
              <a:gd name="connsiteY74" fmla="*/ 24753810 h 38003002"/>
              <a:gd name="connsiteX75" fmla="*/ 12294651 w 35666004"/>
              <a:gd name="connsiteY75" fmla="*/ 23708463 h 38003002"/>
              <a:gd name="connsiteX76" fmla="*/ 13387399 w 35666004"/>
              <a:gd name="connsiteY76" fmla="*/ 19105402 h 38003002"/>
              <a:gd name="connsiteX77" fmla="*/ 9840595 w 35666004"/>
              <a:gd name="connsiteY77" fmla="*/ 14850044 h 38003002"/>
              <a:gd name="connsiteX78" fmla="*/ 9882199 w 35666004"/>
              <a:gd name="connsiteY78" fmla="*/ 12857002 h 38003002"/>
              <a:gd name="connsiteX79" fmla="*/ 10373995 w 35666004"/>
              <a:gd name="connsiteY79" fmla="*/ 11866402 h 38003002"/>
              <a:gd name="connsiteX80" fmla="*/ 10567999 w 35666004"/>
              <a:gd name="connsiteY80" fmla="*/ 10266202 h 38003002"/>
              <a:gd name="connsiteX81" fmla="*/ 14454199 w 35666004"/>
              <a:gd name="connsiteY81" fmla="*/ 7446802 h 38003002"/>
              <a:gd name="connsiteX82" fmla="*/ 13176097 w 35666004"/>
              <a:gd name="connsiteY82" fmla="*/ 6399220 h 38003002"/>
              <a:gd name="connsiteX83" fmla="*/ 10567999 w 35666004"/>
              <a:gd name="connsiteY83" fmla="*/ 5213316 h 38003002"/>
              <a:gd name="connsiteX84" fmla="*/ 6494803 w 35666004"/>
              <a:gd name="connsiteY84" fmla="*/ 3972663 h 38003002"/>
              <a:gd name="connsiteX85" fmla="*/ 1437657 w 35666004"/>
              <a:gd name="connsiteY85" fmla="*/ 2525901 h 38003002"/>
              <a:gd name="connsiteX86" fmla="*/ 1455270 w 35666004"/>
              <a:gd name="connsiteY86" fmla="*/ 1710403 h 38003002"/>
              <a:gd name="connsiteX87" fmla="*/ 2643199 w 35666004"/>
              <a:gd name="connsiteY87" fmla="*/ 2265202 h 38003002"/>
              <a:gd name="connsiteX88" fmla="*/ 1957399 w 35666004"/>
              <a:gd name="connsiteY88" fmla="*/ 1557352 h 38003002"/>
              <a:gd name="connsiteX89" fmla="*/ 897219 w 35666004"/>
              <a:gd name="connsiteY89" fmla="*/ 1501747 h 38003002"/>
              <a:gd name="connsiteX0" fmla="*/ 173528 w 35666004"/>
              <a:gd name="connsiteY0" fmla="*/ 1339451 h 38003002"/>
              <a:gd name="connsiteX1" fmla="*/ 762434 w 35666004"/>
              <a:gd name="connsiteY1" fmla="*/ 893449 h 38003002"/>
              <a:gd name="connsiteX2" fmla="*/ 1423999 w 35666004"/>
              <a:gd name="connsiteY2" fmla="*/ 969802 h 38003002"/>
              <a:gd name="connsiteX3" fmla="*/ 810441 w 35666004"/>
              <a:gd name="connsiteY3" fmla="*/ 556052 h 38003002"/>
              <a:gd name="connsiteX4" fmla="*/ 128599 w 35666004"/>
              <a:gd name="connsiteY4" fmla="*/ 588802 h 38003002"/>
              <a:gd name="connsiteX5" fmla="*/ 101285 w 35666004"/>
              <a:gd name="connsiteY5" fmla="*/ 175052 h 38003002"/>
              <a:gd name="connsiteX6" fmla="*/ 1195399 w 35666004"/>
              <a:gd name="connsiteY6" fmla="*/ 55402 h 38003002"/>
              <a:gd name="connsiteX7" fmla="*/ 3024199 w 35666004"/>
              <a:gd name="connsiteY7" fmla="*/ 1046002 h 38003002"/>
              <a:gd name="connsiteX8" fmla="*/ 4090999 w 35666004"/>
              <a:gd name="connsiteY8" fmla="*/ 1808002 h 38003002"/>
              <a:gd name="connsiteX9" fmla="*/ 9788701 w 35666004"/>
              <a:gd name="connsiteY9" fmla="*/ 2517488 h 38003002"/>
              <a:gd name="connsiteX10" fmla="*/ 12694591 w 35666004"/>
              <a:gd name="connsiteY10" fmla="*/ 3103402 h 38003002"/>
              <a:gd name="connsiteX11" fmla="*/ 14428251 w 35666004"/>
              <a:gd name="connsiteY11" fmla="*/ 3431888 h 38003002"/>
              <a:gd name="connsiteX12" fmla="*/ 16359199 w 35666004"/>
              <a:gd name="connsiteY12" fmla="*/ 3865402 h 38003002"/>
              <a:gd name="connsiteX13" fmla="*/ 18763003 w 35666004"/>
              <a:gd name="connsiteY13" fmla="*/ 4129531 h 38003002"/>
              <a:gd name="connsiteX14" fmla="*/ 20144894 w 35666004"/>
              <a:gd name="connsiteY14" fmla="*/ 4789411 h 38003002"/>
              <a:gd name="connsiteX15" fmla="*/ 21235999 w 35666004"/>
              <a:gd name="connsiteY15" fmla="*/ 5084602 h 38003002"/>
              <a:gd name="connsiteX16" fmla="*/ 22683799 w 35666004"/>
              <a:gd name="connsiteY16" fmla="*/ 5922802 h 38003002"/>
              <a:gd name="connsiteX17" fmla="*/ 22683799 w 35666004"/>
              <a:gd name="connsiteY17" fmla="*/ 5922802 h 38003002"/>
              <a:gd name="connsiteX18" fmla="*/ 24045393 w 35666004"/>
              <a:gd name="connsiteY18" fmla="*/ 4624894 h 38003002"/>
              <a:gd name="connsiteX19" fmla="*/ 25579399 w 35666004"/>
              <a:gd name="connsiteY19" fmla="*/ 4246402 h 38003002"/>
              <a:gd name="connsiteX20" fmla="*/ 27636799 w 35666004"/>
              <a:gd name="connsiteY20" fmla="*/ 5084602 h 38003002"/>
              <a:gd name="connsiteX21" fmla="*/ 27625595 w 35666004"/>
              <a:gd name="connsiteY21" fmla="*/ 6869548 h 38003002"/>
              <a:gd name="connsiteX22" fmla="*/ 27085187 w 35666004"/>
              <a:gd name="connsiteY22" fmla="*/ 8019249 h 38003002"/>
              <a:gd name="connsiteX23" fmla="*/ 26036599 w 35666004"/>
              <a:gd name="connsiteY23" fmla="*/ 9580402 h 38003002"/>
              <a:gd name="connsiteX24" fmla="*/ 26604596 w 35666004"/>
              <a:gd name="connsiteY24" fmla="*/ 11311549 h 38003002"/>
              <a:gd name="connsiteX25" fmla="*/ 26942351 w 35666004"/>
              <a:gd name="connsiteY25" fmla="*/ 12630636 h 38003002"/>
              <a:gd name="connsiteX26" fmla="*/ 27712999 w 35666004"/>
              <a:gd name="connsiteY26" fmla="*/ 14533402 h 38003002"/>
              <a:gd name="connsiteX27" fmla="*/ 28093999 w 35666004"/>
              <a:gd name="connsiteY27" fmla="*/ 15447802 h 38003002"/>
              <a:gd name="connsiteX28" fmla="*/ 29465599 w 35666004"/>
              <a:gd name="connsiteY28" fmla="*/ 16971802 h 38003002"/>
              <a:gd name="connsiteX29" fmla="*/ 30989599 w 35666004"/>
              <a:gd name="connsiteY29" fmla="*/ 20248402 h 38003002"/>
              <a:gd name="connsiteX30" fmla="*/ 32361199 w 35666004"/>
              <a:gd name="connsiteY30" fmla="*/ 21924802 h 38003002"/>
              <a:gd name="connsiteX31" fmla="*/ 35561599 w 35666004"/>
              <a:gd name="connsiteY31" fmla="*/ 22382002 h 38003002"/>
              <a:gd name="connsiteX32" fmla="*/ 34657491 w 35666004"/>
              <a:gd name="connsiteY32" fmla="*/ 23144000 h 38003002"/>
              <a:gd name="connsiteX33" fmla="*/ 32361201 w 35666004"/>
              <a:gd name="connsiteY33" fmla="*/ 23058192 h 38003002"/>
              <a:gd name="connsiteX34" fmla="*/ 33580399 w 35666004"/>
              <a:gd name="connsiteY34" fmla="*/ 23829802 h 38003002"/>
              <a:gd name="connsiteX35" fmla="*/ 33351799 w 35666004"/>
              <a:gd name="connsiteY35" fmla="*/ 24134602 h 38003002"/>
              <a:gd name="connsiteX36" fmla="*/ 32056399 w 35666004"/>
              <a:gd name="connsiteY36" fmla="*/ 23525002 h 38003002"/>
              <a:gd name="connsiteX37" fmla="*/ 30989599 w 35666004"/>
              <a:gd name="connsiteY37" fmla="*/ 23220202 h 38003002"/>
              <a:gd name="connsiteX38" fmla="*/ 23521999 w 35666004"/>
              <a:gd name="connsiteY38" fmla="*/ 14381002 h 38003002"/>
              <a:gd name="connsiteX39" fmla="*/ 22243898 w 35666004"/>
              <a:gd name="connsiteY39" fmla="*/ 13802463 h 38003002"/>
              <a:gd name="connsiteX40" fmla="*/ 19788199 w 35666004"/>
              <a:gd name="connsiteY40" fmla="*/ 14609602 h 38003002"/>
              <a:gd name="connsiteX41" fmla="*/ 18797599 w 35666004"/>
              <a:gd name="connsiteY41" fmla="*/ 16133602 h 38003002"/>
              <a:gd name="connsiteX42" fmla="*/ 19483399 w 35666004"/>
              <a:gd name="connsiteY42" fmla="*/ 17962402 h 38003002"/>
              <a:gd name="connsiteX43" fmla="*/ 19627150 w 35666004"/>
              <a:gd name="connsiteY43" fmla="*/ 21531959 h 38003002"/>
              <a:gd name="connsiteX44" fmla="*/ 19822797 w 35666004"/>
              <a:gd name="connsiteY44" fmla="*/ 23320087 h 38003002"/>
              <a:gd name="connsiteX45" fmla="*/ 18433897 w 35666004"/>
              <a:gd name="connsiteY45" fmla="*/ 28944809 h 38003002"/>
              <a:gd name="connsiteX46" fmla="*/ 18231244 w 35666004"/>
              <a:gd name="connsiteY46" fmla="*/ 30144792 h 38003002"/>
              <a:gd name="connsiteX47" fmla="*/ 17425999 w 35666004"/>
              <a:gd name="connsiteY47" fmla="*/ 32135602 h 38003002"/>
              <a:gd name="connsiteX48" fmla="*/ 17765396 w 35666004"/>
              <a:gd name="connsiteY48" fmla="*/ 33095140 h 38003002"/>
              <a:gd name="connsiteX49" fmla="*/ 17121199 w 35666004"/>
              <a:gd name="connsiteY49" fmla="*/ 34802602 h 38003002"/>
              <a:gd name="connsiteX50" fmla="*/ 18518747 w 35666004"/>
              <a:gd name="connsiteY50" fmla="*/ 37076755 h 38003002"/>
              <a:gd name="connsiteX51" fmla="*/ 17883199 w 35666004"/>
              <a:gd name="connsiteY51" fmla="*/ 37622002 h 38003002"/>
              <a:gd name="connsiteX52" fmla="*/ 17197399 w 35666004"/>
              <a:gd name="connsiteY52" fmla="*/ 38003002 h 38003002"/>
              <a:gd name="connsiteX53" fmla="*/ 16435399 w 35666004"/>
              <a:gd name="connsiteY53" fmla="*/ 37774402 h 38003002"/>
              <a:gd name="connsiteX54" fmla="*/ 16130599 w 35666004"/>
              <a:gd name="connsiteY54" fmla="*/ 37774402 h 38003002"/>
              <a:gd name="connsiteX55" fmla="*/ 15292399 w 35666004"/>
              <a:gd name="connsiteY55" fmla="*/ 36555202 h 38003002"/>
              <a:gd name="connsiteX56" fmla="*/ 14301799 w 35666004"/>
              <a:gd name="connsiteY56" fmla="*/ 36479002 h 38003002"/>
              <a:gd name="connsiteX57" fmla="*/ 14073199 w 35666004"/>
              <a:gd name="connsiteY57" fmla="*/ 35945602 h 38003002"/>
              <a:gd name="connsiteX58" fmla="*/ 14606599 w 35666004"/>
              <a:gd name="connsiteY58" fmla="*/ 34269202 h 38003002"/>
              <a:gd name="connsiteX59" fmla="*/ 13996999 w 35666004"/>
              <a:gd name="connsiteY59" fmla="*/ 33735802 h 38003002"/>
              <a:gd name="connsiteX60" fmla="*/ 14911399 w 35666004"/>
              <a:gd name="connsiteY60" fmla="*/ 28706602 h 38003002"/>
              <a:gd name="connsiteX61" fmla="*/ 14758999 w 35666004"/>
              <a:gd name="connsiteY61" fmla="*/ 28097002 h 38003002"/>
              <a:gd name="connsiteX62" fmla="*/ 15063799 w 35666004"/>
              <a:gd name="connsiteY62" fmla="*/ 25506202 h 38003002"/>
              <a:gd name="connsiteX63" fmla="*/ 14454199 w 35666004"/>
              <a:gd name="connsiteY63" fmla="*/ 27487402 h 38003002"/>
              <a:gd name="connsiteX64" fmla="*/ 13844599 w 35666004"/>
              <a:gd name="connsiteY64" fmla="*/ 28630402 h 38003002"/>
              <a:gd name="connsiteX65" fmla="*/ 14073199 w 35666004"/>
              <a:gd name="connsiteY65" fmla="*/ 30078202 h 38003002"/>
              <a:gd name="connsiteX66" fmla="*/ 14073199 w 35666004"/>
              <a:gd name="connsiteY66" fmla="*/ 30611602 h 38003002"/>
              <a:gd name="connsiteX67" fmla="*/ 13006399 w 35666004"/>
              <a:gd name="connsiteY67" fmla="*/ 30992602 h 38003002"/>
              <a:gd name="connsiteX68" fmla="*/ 12244399 w 35666004"/>
              <a:gd name="connsiteY68" fmla="*/ 30840202 h 38003002"/>
              <a:gd name="connsiteX69" fmla="*/ 10915741 w 35666004"/>
              <a:gd name="connsiteY69" fmla="*/ 30146539 h 38003002"/>
              <a:gd name="connsiteX70" fmla="*/ 10855501 w 35666004"/>
              <a:gd name="connsiteY70" fmla="*/ 29720887 h 38003002"/>
              <a:gd name="connsiteX71" fmla="*/ 11101399 w 35666004"/>
              <a:gd name="connsiteY71" fmla="*/ 29011402 h 38003002"/>
              <a:gd name="connsiteX72" fmla="*/ 10973305 w 35666004"/>
              <a:gd name="connsiteY72" fmla="*/ 28259009 h 38003002"/>
              <a:gd name="connsiteX73" fmla="*/ 11482399 w 35666004"/>
              <a:gd name="connsiteY73" fmla="*/ 25430002 h 38003002"/>
              <a:gd name="connsiteX74" fmla="*/ 12227100 w 35666004"/>
              <a:gd name="connsiteY74" fmla="*/ 24753810 h 38003002"/>
              <a:gd name="connsiteX75" fmla="*/ 12294651 w 35666004"/>
              <a:gd name="connsiteY75" fmla="*/ 23708463 h 38003002"/>
              <a:gd name="connsiteX76" fmla="*/ 13387399 w 35666004"/>
              <a:gd name="connsiteY76" fmla="*/ 19105402 h 38003002"/>
              <a:gd name="connsiteX77" fmla="*/ 9840595 w 35666004"/>
              <a:gd name="connsiteY77" fmla="*/ 14850044 h 38003002"/>
              <a:gd name="connsiteX78" fmla="*/ 9882199 w 35666004"/>
              <a:gd name="connsiteY78" fmla="*/ 12857002 h 38003002"/>
              <a:gd name="connsiteX79" fmla="*/ 10373995 w 35666004"/>
              <a:gd name="connsiteY79" fmla="*/ 11866402 h 38003002"/>
              <a:gd name="connsiteX80" fmla="*/ 10567999 w 35666004"/>
              <a:gd name="connsiteY80" fmla="*/ 10266202 h 38003002"/>
              <a:gd name="connsiteX81" fmla="*/ 14454199 w 35666004"/>
              <a:gd name="connsiteY81" fmla="*/ 7446802 h 38003002"/>
              <a:gd name="connsiteX82" fmla="*/ 13176097 w 35666004"/>
              <a:gd name="connsiteY82" fmla="*/ 6399220 h 38003002"/>
              <a:gd name="connsiteX83" fmla="*/ 10567999 w 35666004"/>
              <a:gd name="connsiteY83" fmla="*/ 5213316 h 38003002"/>
              <a:gd name="connsiteX84" fmla="*/ 6494803 w 35666004"/>
              <a:gd name="connsiteY84" fmla="*/ 3972663 h 38003002"/>
              <a:gd name="connsiteX85" fmla="*/ 1437657 w 35666004"/>
              <a:gd name="connsiteY85" fmla="*/ 2525901 h 38003002"/>
              <a:gd name="connsiteX86" fmla="*/ 1455270 w 35666004"/>
              <a:gd name="connsiteY86" fmla="*/ 1710403 h 38003002"/>
              <a:gd name="connsiteX87" fmla="*/ 2643199 w 35666004"/>
              <a:gd name="connsiteY87" fmla="*/ 2265202 h 38003002"/>
              <a:gd name="connsiteX88" fmla="*/ 1957399 w 35666004"/>
              <a:gd name="connsiteY88" fmla="*/ 1557352 h 38003002"/>
              <a:gd name="connsiteX89" fmla="*/ 897219 w 35666004"/>
              <a:gd name="connsiteY89" fmla="*/ 1501747 h 38003002"/>
              <a:gd name="connsiteX0" fmla="*/ 173528 w 35666004"/>
              <a:gd name="connsiteY0" fmla="*/ 1339451 h 38003002"/>
              <a:gd name="connsiteX1" fmla="*/ 762434 w 35666004"/>
              <a:gd name="connsiteY1" fmla="*/ 893449 h 38003002"/>
              <a:gd name="connsiteX2" fmla="*/ 1423999 w 35666004"/>
              <a:gd name="connsiteY2" fmla="*/ 969802 h 38003002"/>
              <a:gd name="connsiteX3" fmla="*/ 810441 w 35666004"/>
              <a:gd name="connsiteY3" fmla="*/ 556052 h 38003002"/>
              <a:gd name="connsiteX4" fmla="*/ 128599 w 35666004"/>
              <a:gd name="connsiteY4" fmla="*/ 588802 h 38003002"/>
              <a:gd name="connsiteX5" fmla="*/ 101285 w 35666004"/>
              <a:gd name="connsiteY5" fmla="*/ 175052 h 38003002"/>
              <a:gd name="connsiteX6" fmla="*/ 1195399 w 35666004"/>
              <a:gd name="connsiteY6" fmla="*/ 55402 h 38003002"/>
              <a:gd name="connsiteX7" fmla="*/ 3024199 w 35666004"/>
              <a:gd name="connsiteY7" fmla="*/ 1046002 h 38003002"/>
              <a:gd name="connsiteX8" fmla="*/ 4090999 w 35666004"/>
              <a:gd name="connsiteY8" fmla="*/ 1808002 h 38003002"/>
              <a:gd name="connsiteX9" fmla="*/ 9788701 w 35666004"/>
              <a:gd name="connsiteY9" fmla="*/ 2517488 h 38003002"/>
              <a:gd name="connsiteX10" fmla="*/ 12694591 w 35666004"/>
              <a:gd name="connsiteY10" fmla="*/ 3103402 h 38003002"/>
              <a:gd name="connsiteX11" fmla="*/ 14428251 w 35666004"/>
              <a:gd name="connsiteY11" fmla="*/ 3431888 h 38003002"/>
              <a:gd name="connsiteX12" fmla="*/ 16359199 w 35666004"/>
              <a:gd name="connsiteY12" fmla="*/ 3865402 h 38003002"/>
              <a:gd name="connsiteX13" fmla="*/ 18763003 w 35666004"/>
              <a:gd name="connsiteY13" fmla="*/ 4129531 h 38003002"/>
              <a:gd name="connsiteX14" fmla="*/ 20144894 w 35666004"/>
              <a:gd name="connsiteY14" fmla="*/ 4789411 h 38003002"/>
              <a:gd name="connsiteX15" fmla="*/ 21235999 w 35666004"/>
              <a:gd name="connsiteY15" fmla="*/ 5084602 h 38003002"/>
              <a:gd name="connsiteX16" fmla="*/ 22683799 w 35666004"/>
              <a:gd name="connsiteY16" fmla="*/ 5922802 h 38003002"/>
              <a:gd name="connsiteX17" fmla="*/ 22683799 w 35666004"/>
              <a:gd name="connsiteY17" fmla="*/ 5922802 h 38003002"/>
              <a:gd name="connsiteX18" fmla="*/ 24045393 w 35666004"/>
              <a:gd name="connsiteY18" fmla="*/ 4624894 h 38003002"/>
              <a:gd name="connsiteX19" fmla="*/ 25579399 w 35666004"/>
              <a:gd name="connsiteY19" fmla="*/ 4246402 h 38003002"/>
              <a:gd name="connsiteX20" fmla="*/ 27636799 w 35666004"/>
              <a:gd name="connsiteY20" fmla="*/ 5084602 h 38003002"/>
              <a:gd name="connsiteX21" fmla="*/ 27625595 w 35666004"/>
              <a:gd name="connsiteY21" fmla="*/ 6869548 h 38003002"/>
              <a:gd name="connsiteX22" fmla="*/ 27085187 w 35666004"/>
              <a:gd name="connsiteY22" fmla="*/ 8019249 h 38003002"/>
              <a:gd name="connsiteX23" fmla="*/ 26036599 w 35666004"/>
              <a:gd name="connsiteY23" fmla="*/ 9580402 h 38003002"/>
              <a:gd name="connsiteX24" fmla="*/ 26604596 w 35666004"/>
              <a:gd name="connsiteY24" fmla="*/ 11311549 h 38003002"/>
              <a:gd name="connsiteX25" fmla="*/ 26942351 w 35666004"/>
              <a:gd name="connsiteY25" fmla="*/ 12630636 h 38003002"/>
              <a:gd name="connsiteX26" fmla="*/ 27712999 w 35666004"/>
              <a:gd name="connsiteY26" fmla="*/ 14533402 h 38003002"/>
              <a:gd name="connsiteX27" fmla="*/ 28093999 w 35666004"/>
              <a:gd name="connsiteY27" fmla="*/ 15447802 h 38003002"/>
              <a:gd name="connsiteX28" fmla="*/ 29465599 w 35666004"/>
              <a:gd name="connsiteY28" fmla="*/ 16971802 h 38003002"/>
              <a:gd name="connsiteX29" fmla="*/ 30989599 w 35666004"/>
              <a:gd name="connsiteY29" fmla="*/ 20248402 h 38003002"/>
              <a:gd name="connsiteX30" fmla="*/ 32361199 w 35666004"/>
              <a:gd name="connsiteY30" fmla="*/ 21924802 h 38003002"/>
              <a:gd name="connsiteX31" fmla="*/ 35561599 w 35666004"/>
              <a:gd name="connsiteY31" fmla="*/ 22382002 h 38003002"/>
              <a:gd name="connsiteX32" fmla="*/ 34657491 w 35666004"/>
              <a:gd name="connsiteY32" fmla="*/ 23144000 h 38003002"/>
              <a:gd name="connsiteX33" fmla="*/ 32361201 w 35666004"/>
              <a:gd name="connsiteY33" fmla="*/ 23058192 h 38003002"/>
              <a:gd name="connsiteX34" fmla="*/ 33580399 w 35666004"/>
              <a:gd name="connsiteY34" fmla="*/ 23829802 h 38003002"/>
              <a:gd name="connsiteX35" fmla="*/ 33351799 w 35666004"/>
              <a:gd name="connsiteY35" fmla="*/ 24134602 h 38003002"/>
              <a:gd name="connsiteX36" fmla="*/ 32056399 w 35666004"/>
              <a:gd name="connsiteY36" fmla="*/ 23525002 h 38003002"/>
              <a:gd name="connsiteX37" fmla="*/ 30989599 w 35666004"/>
              <a:gd name="connsiteY37" fmla="*/ 23220202 h 38003002"/>
              <a:gd name="connsiteX38" fmla="*/ 23521999 w 35666004"/>
              <a:gd name="connsiteY38" fmla="*/ 14381002 h 38003002"/>
              <a:gd name="connsiteX39" fmla="*/ 22243898 w 35666004"/>
              <a:gd name="connsiteY39" fmla="*/ 13802463 h 38003002"/>
              <a:gd name="connsiteX40" fmla="*/ 19788199 w 35666004"/>
              <a:gd name="connsiteY40" fmla="*/ 14609602 h 38003002"/>
              <a:gd name="connsiteX41" fmla="*/ 18797599 w 35666004"/>
              <a:gd name="connsiteY41" fmla="*/ 16133602 h 38003002"/>
              <a:gd name="connsiteX42" fmla="*/ 19483399 w 35666004"/>
              <a:gd name="connsiteY42" fmla="*/ 17962402 h 38003002"/>
              <a:gd name="connsiteX43" fmla="*/ 19627150 w 35666004"/>
              <a:gd name="connsiteY43" fmla="*/ 21531959 h 38003002"/>
              <a:gd name="connsiteX44" fmla="*/ 19822797 w 35666004"/>
              <a:gd name="connsiteY44" fmla="*/ 23320087 h 38003002"/>
              <a:gd name="connsiteX45" fmla="*/ 18433897 w 35666004"/>
              <a:gd name="connsiteY45" fmla="*/ 28944809 h 38003002"/>
              <a:gd name="connsiteX46" fmla="*/ 18231244 w 35666004"/>
              <a:gd name="connsiteY46" fmla="*/ 30144792 h 38003002"/>
              <a:gd name="connsiteX47" fmla="*/ 17425999 w 35666004"/>
              <a:gd name="connsiteY47" fmla="*/ 32135602 h 38003002"/>
              <a:gd name="connsiteX48" fmla="*/ 17765396 w 35666004"/>
              <a:gd name="connsiteY48" fmla="*/ 33095140 h 38003002"/>
              <a:gd name="connsiteX49" fmla="*/ 17121199 w 35666004"/>
              <a:gd name="connsiteY49" fmla="*/ 34802602 h 38003002"/>
              <a:gd name="connsiteX50" fmla="*/ 17130430 w 35666004"/>
              <a:gd name="connsiteY50" fmla="*/ 35676054 h 38003002"/>
              <a:gd name="connsiteX51" fmla="*/ 18518747 w 35666004"/>
              <a:gd name="connsiteY51" fmla="*/ 37076755 h 38003002"/>
              <a:gd name="connsiteX52" fmla="*/ 17883199 w 35666004"/>
              <a:gd name="connsiteY52" fmla="*/ 37622002 h 38003002"/>
              <a:gd name="connsiteX53" fmla="*/ 17197399 w 35666004"/>
              <a:gd name="connsiteY53" fmla="*/ 38003002 h 38003002"/>
              <a:gd name="connsiteX54" fmla="*/ 16435399 w 35666004"/>
              <a:gd name="connsiteY54" fmla="*/ 37774402 h 38003002"/>
              <a:gd name="connsiteX55" fmla="*/ 16130599 w 35666004"/>
              <a:gd name="connsiteY55" fmla="*/ 37774402 h 38003002"/>
              <a:gd name="connsiteX56" fmla="*/ 15292399 w 35666004"/>
              <a:gd name="connsiteY56" fmla="*/ 36555202 h 38003002"/>
              <a:gd name="connsiteX57" fmla="*/ 14301799 w 35666004"/>
              <a:gd name="connsiteY57" fmla="*/ 36479002 h 38003002"/>
              <a:gd name="connsiteX58" fmla="*/ 14073199 w 35666004"/>
              <a:gd name="connsiteY58" fmla="*/ 35945602 h 38003002"/>
              <a:gd name="connsiteX59" fmla="*/ 14606599 w 35666004"/>
              <a:gd name="connsiteY59" fmla="*/ 34269202 h 38003002"/>
              <a:gd name="connsiteX60" fmla="*/ 13996999 w 35666004"/>
              <a:gd name="connsiteY60" fmla="*/ 33735802 h 38003002"/>
              <a:gd name="connsiteX61" fmla="*/ 14911399 w 35666004"/>
              <a:gd name="connsiteY61" fmla="*/ 28706602 h 38003002"/>
              <a:gd name="connsiteX62" fmla="*/ 14758999 w 35666004"/>
              <a:gd name="connsiteY62" fmla="*/ 28097002 h 38003002"/>
              <a:gd name="connsiteX63" fmla="*/ 15063799 w 35666004"/>
              <a:gd name="connsiteY63" fmla="*/ 25506202 h 38003002"/>
              <a:gd name="connsiteX64" fmla="*/ 14454199 w 35666004"/>
              <a:gd name="connsiteY64" fmla="*/ 27487402 h 38003002"/>
              <a:gd name="connsiteX65" fmla="*/ 13844599 w 35666004"/>
              <a:gd name="connsiteY65" fmla="*/ 28630402 h 38003002"/>
              <a:gd name="connsiteX66" fmla="*/ 14073199 w 35666004"/>
              <a:gd name="connsiteY66" fmla="*/ 30078202 h 38003002"/>
              <a:gd name="connsiteX67" fmla="*/ 14073199 w 35666004"/>
              <a:gd name="connsiteY67" fmla="*/ 30611602 h 38003002"/>
              <a:gd name="connsiteX68" fmla="*/ 13006399 w 35666004"/>
              <a:gd name="connsiteY68" fmla="*/ 30992602 h 38003002"/>
              <a:gd name="connsiteX69" fmla="*/ 12244399 w 35666004"/>
              <a:gd name="connsiteY69" fmla="*/ 30840202 h 38003002"/>
              <a:gd name="connsiteX70" fmla="*/ 10915741 w 35666004"/>
              <a:gd name="connsiteY70" fmla="*/ 30146539 h 38003002"/>
              <a:gd name="connsiteX71" fmla="*/ 10855501 w 35666004"/>
              <a:gd name="connsiteY71" fmla="*/ 29720887 h 38003002"/>
              <a:gd name="connsiteX72" fmla="*/ 11101399 w 35666004"/>
              <a:gd name="connsiteY72" fmla="*/ 29011402 h 38003002"/>
              <a:gd name="connsiteX73" fmla="*/ 10973305 w 35666004"/>
              <a:gd name="connsiteY73" fmla="*/ 28259009 h 38003002"/>
              <a:gd name="connsiteX74" fmla="*/ 11482399 w 35666004"/>
              <a:gd name="connsiteY74" fmla="*/ 25430002 h 38003002"/>
              <a:gd name="connsiteX75" fmla="*/ 12227100 w 35666004"/>
              <a:gd name="connsiteY75" fmla="*/ 24753810 h 38003002"/>
              <a:gd name="connsiteX76" fmla="*/ 12294651 w 35666004"/>
              <a:gd name="connsiteY76" fmla="*/ 23708463 h 38003002"/>
              <a:gd name="connsiteX77" fmla="*/ 13387399 w 35666004"/>
              <a:gd name="connsiteY77" fmla="*/ 19105402 h 38003002"/>
              <a:gd name="connsiteX78" fmla="*/ 9840595 w 35666004"/>
              <a:gd name="connsiteY78" fmla="*/ 14850044 h 38003002"/>
              <a:gd name="connsiteX79" fmla="*/ 9882199 w 35666004"/>
              <a:gd name="connsiteY79" fmla="*/ 12857002 h 38003002"/>
              <a:gd name="connsiteX80" fmla="*/ 10373995 w 35666004"/>
              <a:gd name="connsiteY80" fmla="*/ 11866402 h 38003002"/>
              <a:gd name="connsiteX81" fmla="*/ 10567999 w 35666004"/>
              <a:gd name="connsiteY81" fmla="*/ 10266202 h 38003002"/>
              <a:gd name="connsiteX82" fmla="*/ 14454199 w 35666004"/>
              <a:gd name="connsiteY82" fmla="*/ 7446802 h 38003002"/>
              <a:gd name="connsiteX83" fmla="*/ 13176097 w 35666004"/>
              <a:gd name="connsiteY83" fmla="*/ 6399220 h 38003002"/>
              <a:gd name="connsiteX84" fmla="*/ 10567999 w 35666004"/>
              <a:gd name="connsiteY84" fmla="*/ 5213316 h 38003002"/>
              <a:gd name="connsiteX85" fmla="*/ 6494803 w 35666004"/>
              <a:gd name="connsiteY85" fmla="*/ 3972663 h 38003002"/>
              <a:gd name="connsiteX86" fmla="*/ 1437657 w 35666004"/>
              <a:gd name="connsiteY86" fmla="*/ 2525901 h 38003002"/>
              <a:gd name="connsiteX87" fmla="*/ 1455270 w 35666004"/>
              <a:gd name="connsiteY87" fmla="*/ 1710403 h 38003002"/>
              <a:gd name="connsiteX88" fmla="*/ 2643199 w 35666004"/>
              <a:gd name="connsiteY88" fmla="*/ 2265202 h 38003002"/>
              <a:gd name="connsiteX89" fmla="*/ 1957399 w 35666004"/>
              <a:gd name="connsiteY89" fmla="*/ 1557352 h 38003002"/>
              <a:gd name="connsiteX90" fmla="*/ 897219 w 35666004"/>
              <a:gd name="connsiteY90" fmla="*/ 1501747 h 38003002"/>
              <a:gd name="connsiteX0" fmla="*/ 173528 w 35666004"/>
              <a:gd name="connsiteY0" fmla="*/ 1339451 h 38003002"/>
              <a:gd name="connsiteX1" fmla="*/ 762434 w 35666004"/>
              <a:gd name="connsiteY1" fmla="*/ 893449 h 38003002"/>
              <a:gd name="connsiteX2" fmla="*/ 1423999 w 35666004"/>
              <a:gd name="connsiteY2" fmla="*/ 969802 h 38003002"/>
              <a:gd name="connsiteX3" fmla="*/ 810441 w 35666004"/>
              <a:gd name="connsiteY3" fmla="*/ 556052 h 38003002"/>
              <a:gd name="connsiteX4" fmla="*/ 128599 w 35666004"/>
              <a:gd name="connsiteY4" fmla="*/ 588802 h 38003002"/>
              <a:gd name="connsiteX5" fmla="*/ 101285 w 35666004"/>
              <a:gd name="connsiteY5" fmla="*/ 175052 h 38003002"/>
              <a:gd name="connsiteX6" fmla="*/ 1195399 w 35666004"/>
              <a:gd name="connsiteY6" fmla="*/ 55402 h 38003002"/>
              <a:gd name="connsiteX7" fmla="*/ 3024199 w 35666004"/>
              <a:gd name="connsiteY7" fmla="*/ 1046002 h 38003002"/>
              <a:gd name="connsiteX8" fmla="*/ 4090999 w 35666004"/>
              <a:gd name="connsiteY8" fmla="*/ 1808002 h 38003002"/>
              <a:gd name="connsiteX9" fmla="*/ 9788701 w 35666004"/>
              <a:gd name="connsiteY9" fmla="*/ 2517488 h 38003002"/>
              <a:gd name="connsiteX10" fmla="*/ 12694591 w 35666004"/>
              <a:gd name="connsiteY10" fmla="*/ 3103402 h 38003002"/>
              <a:gd name="connsiteX11" fmla="*/ 14428251 w 35666004"/>
              <a:gd name="connsiteY11" fmla="*/ 3431888 h 38003002"/>
              <a:gd name="connsiteX12" fmla="*/ 16359199 w 35666004"/>
              <a:gd name="connsiteY12" fmla="*/ 3865402 h 38003002"/>
              <a:gd name="connsiteX13" fmla="*/ 18763003 w 35666004"/>
              <a:gd name="connsiteY13" fmla="*/ 4129531 h 38003002"/>
              <a:gd name="connsiteX14" fmla="*/ 20144894 w 35666004"/>
              <a:gd name="connsiteY14" fmla="*/ 4789411 h 38003002"/>
              <a:gd name="connsiteX15" fmla="*/ 21235999 w 35666004"/>
              <a:gd name="connsiteY15" fmla="*/ 5084602 h 38003002"/>
              <a:gd name="connsiteX16" fmla="*/ 22683799 w 35666004"/>
              <a:gd name="connsiteY16" fmla="*/ 5922802 h 38003002"/>
              <a:gd name="connsiteX17" fmla="*/ 22683799 w 35666004"/>
              <a:gd name="connsiteY17" fmla="*/ 5922802 h 38003002"/>
              <a:gd name="connsiteX18" fmla="*/ 24045393 w 35666004"/>
              <a:gd name="connsiteY18" fmla="*/ 4624894 h 38003002"/>
              <a:gd name="connsiteX19" fmla="*/ 25579399 w 35666004"/>
              <a:gd name="connsiteY19" fmla="*/ 4246402 h 38003002"/>
              <a:gd name="connsiteX20" fmla="*/ 27636799 w 35666004"/>
              <a:gd name="connsiteY20" fmla="*/ 5084602 h 38003002"/>
              <a:gd name="connsiteX21" fmla="*/ 27625595 w 35666004"/>
              <a:gd name="connsiteY21" fmla="*/ 6869548 h 38003002"/>
              <a:gd name="connsiteX22" fmla="*/ 27085187 w 35666004"/>
              <a:gd name="connsiteY22" fmla="*/ 8019249 h 38003002"/>
              <a:gd name="connsiteX23" fmla="*/ 26036599 w 35666004"/>
              <a:gd name="connsiteY23" fmla="*/ 9580402 h 38003002"/>
              <a:gd name="connsiteX24" fmla="*/ 26604596 w 35666004"/>
              <a:gd name="connsiteY24" fmla="*/ 11311549 h 38003002"/>
              <a:gd name="connsiteX25" fmla="*/ 26942351 w 35666004"/>
              <a:gd name="connsiteY25" fmla="*/ 12630636 h 38003002"/>
              <a:gd name="connsiteX26" fmla="*/ 27712999 w 35666004"/>
              <a:gd name="connsiteY26" fmla="*/ 14533402 h 38003002"/>
              <a:gd name="connsiteX27" fmla="*/ 28093999 w 35666004"/>
              <a:gd name="connsiteY27" fmla="*/ 15447802 h 38003002"/>
              <a:gd name="connsiteX28" fmla="*/ 29465599 w 35666004"/>
              <a:gd name="connsiteY28" fmla="*/ 16971802 h 38003002"/>
              <a:gd name="connsiteX29" fmla="*/ 30989599 w 35666004"/>
              <a:gd name="connsiteY29" fmla="*/ 20248402 h 38003002"/>
              <a:gd name="connsiteX30" fmla="*/ 32361199 w 35666004"/>
              <a:gd name="connsiteY30" fmla="*/ 21924802 h 38003002"/>
              <a:gd name="connsiteX31" fmla="*/ 35561599 w 35666004"/>
              <a:gd name="connsiteY31" fmla="*/ 22382002 h 38003002"/>
              <a:gd name="connsiteX32" fmla="*/ 34657491 w 35666004"/>
              <a:gd name="connsiteY32" fmla="*/ 23144000 h 38003002"/>
              <a:gd name="connsiteX33" fmla="*/ 32361201 w 35666004"/>
              <a:gd name="connsiteY33" fmla="*/ 23058192 h 38003002"/>
              <a:gd name="connsiteX34" fmla="*/ 33580399 w 35666004"/>
              <a:gd name="connsiteY34" fmla="*/ 23829802 h 38003002"/>
              <a:gd name="connsiteX35" fmla="*/ 33351799 w 35666004"/>
              <a:gd name="connsiteY35" fmla="*/ 24134602 h 38003002"/>
              <a:gd name="connsiteX36" fmla="*/ 32056399 w 35666004"/>
              <a:gd name="connsiteY36" fmla="*/ 23525002 h 38003002"/>
              <a:gd name="connsiteX37" fmla="*/ 30989599 w 35666004"/>
              <a:gd name="connsiteY37" fmla="*/ 23220202 h 38003002"/>
              <a:gd name="connsiteX38" fmla="*/ 23521999 w 35666004"/>
              <a:gd name="connsiteY38" fmla="*/ 14381002 h 38003002"/>
              <a:gd name="connsiteX39" fmla="*/ 22243898 w 35666004"/>
              <a:gd name="connsiteY39" fmla="*/ 13802463 h 38003002"/>
              <a:gd name="connsiteX40" fmla="*/ 19788199 w 35666004"/>
              <a:gd name="connsiteY40" fmla="*/ 14609602 h 38003002"/>
              <a:gd name="connsiteX41" fmla="*/ 18797599 w 35666004"/>
              <a:gd name="connsiteY41" fmla="*/ 16133602 h 38003002"/>
              <a:gd name="connsiteX42" fmla="*/ 19483399 w 35666004"/>
              <a:gd name="connsiteY42" fmla="*/ 17962402 h 38003002"/>
              <a:gd name="connsiteX43" fmla="*/ 19627150 w 35666004"/>
              <a:gd name="connsiteY43" fmla="*/ 21531959 h 38003002"/>
              <a:gd name="connsiteX44" fmla="*/ 19822797 w 35666004"/>
              <a:gd name="connsiteY44" fmla="*/ 23320087 h 38003002"/>
              <a:gd name="connsiteX45" fmla="*/ 18433897 w 35666004"/>
              <a:gd name="connsiteY45" fmla="*/ 28944809 h 38003002"/>
              <a:gd name="connsiteX46" fmla="*/ 18231244 w 35666004"/>
              <a:gd name="connsiteY46" fmla="*/ 30144792 h 38003002"/>
              <a:gd name="connsiteX47" fmla="*/ 17425999 w 35666004"/>
              <a:gd name="connsiteY47" fmla="*/ 32135602 h 38003002"/>
              <a:gd name="connsiteX48" fmla="*/ 17765396 w 35666004"/>
              <a:gd name="connsiteY48" fmla="*/ 33095140 h 38003002"/>
              <a:gd name="connsiteX49" fmla="*/ 17121199 w 35666004"/>
              <a:gd name="connsiteY49" fmla="*/ 34802602 h 38003002"/>
              <a:gd name="connsiteX50" fmla="*/ 17333082 w 35666004"/>
              <a:gd name="connsiteY50" fmla="*/ 35895045 h 38003002"/>
              <a:gd name="connsiteX51" fmla="*/ 18518747 w 35666004"/>
              <a:gd name="connsiteY51" fmla="*/ 37076755 h 38003002"/>
              <a:gd name="connsiteX52" fmla="*/ 17883199 w 35666004"/>
              <a:gd name="connsiteY52" fmla="*/ 37622002 h 38003002"/>
              <a:gd name="connsiteX53" fmla="*/ 17197399 w 35666004"/>
              <a:gd name="connsiteY53" fmla="*/ 38003002 h 38003002"/>
              <a:gd name="connsiteX54" fmla="*/ 16435399 w 35666004"/>
              <a:gd name="connsiteY54" fmla="*/ 37774402 h 38003002"/>
              <a:gd name="connsiteX55" fmla="*/ 16130599 w 35666004"/>
              <a:gd name="connsiteY55" fmla="*/ 37774402 h 38003002"/>
              <a:gd name="connsiteX56" fmla="*/ 15292399 w 35666004"/>
              <a:gd name="connsiteY56" fmla="*/ 36555202 h 38003002"/>
              <a:gd name="connsiteX57" fmla="*/ 14301799 w 35666004"/>
              <a:gd name="connsiteY57" fmla="*/ 36479002 h 38003002"/>
              <a:gd name="connsiteX58" fmla="*/ 14073199 w 35666004"/>
              <a:gd name="connsiteY58" fmla="*/ 35945602 h 38003002"/>
              <a:gd name="connsiteX59" fmla="*/ 14606599 w 35666004"/>
              <a:gd name="connsiteY59" fmla="*/ 34269202 h 38003002"/>
              <a:gd name="connsiteX60" fmla="*/ 13996999 w 35666004"/>
              <a:gd name="connsiteY60" fmla="*/ 33735802 h 38003002"/>
              <a:gd name="connsiteX61" fmla="*/ 14911399 w 35666004"/>
              <a:gd name="connsiteY61" fmla="*/ 28706602 h 38003002"/>
              <a:gd name="connsiteX62" fmla="*/ 14758999 w 35666004"/>
              <a:gd name="connsiteY62" fmla="*/ 28097002 h 38003002"/>
              <a:gd name="connsiteX63" fmla="*/ 15063799 w 35666004"/>
              <a:gd name="connsiteY63" fmla="*/ 25506202 h 38003002"/>
              <a:gd name="connsiteX64" fmla="*/ 14454199 w 35666004"/>
              <a:gd name="connsiteY64" fmla="*/ 27487402 h 38003002"/>
              <a:gd name="connsiteX65" fmla="*/ 13844599 w 35666004"/>
              <a:gd name="connsiteY65" fmla="*/ 28630402 h 38003002"/>
              <a:gd name="connsiteX66" fmla="*/ 14073199 w 35666004"/>
              <a:gd name="connsiteY66" fmla="*/ 30078202 h 38003002"/>
              <a:gd name="connsiteX67" fmla="*/ 14073199 w 35666004"/>
              <a:gd name="connsiteY67" fmla="*/ 30611602 h 38003002"/>
              <a:gd name="connsiteX68" fmla="*/ 13006399 w 35666004"/>
              <a:gd name="connsiteY68" fmla="*/ 30992602 h 38003002"/>
              <a:gd name="connsiteX69" fmla="*/ 12244399 w 35666004"/>
              <a:gd name="connsiteY69" fmla="*/ 30840202 h 38003002"/>
              <a:gd name="connsiteX70" fmla="*/ 10915741 w 35666004"/>
              <a:gd name="connsiteY70" fmla="*/ 30146539 h 38003002"/>
              <a:gd name="connsiteX71" fmla="*/ 10855501 w 35666004"/>
              <a:gd name="connsiteY71" fmla="*/ 29720887 h 38003002"/>
              <a:gd name="connsiteX72" fmla="*/ 11101399 w 35666004"/>
              <a:gd name="connsiteY72" fmla="*/ 29011402 h 38003002"/>
              <a:gd name="connsiteX73" fmla="*/ 10973305 w 35666004"/>
              <a:gd name="connsiteY73" fmla="*/ 28259009 h 38003002"/>
              <a:gd name="connsiteX74" fmla="*/ 11482399 w 35666004"/>
              <a:gd name="connsiteY74" fmla="*/ 25430002 h 38003002"/>
              <a:gd name="connsiteX75" fmla="*/ 12227100 w 35666004"/>
              <a:gd name="connsiteY75" fmla="*/ 24753810 h 38003002"/>
              <a:gd name="connsiteX76" fmla="*/ 12294651 w 35666004"/>
              <a:gd name="connsiteY76" fmla="*/ 23708463 h 38003002"/>
              <a:gd name="connsiteX77" fmla="*/ 13387399 w 35666004"/>
              <a:gd name="connsiteY77" fmla="*/ 19105402 h 38003002"/>
              <a:gd name="connsiteX78" fmla="*/ 9840595 w 35666004"/>
              <a:gd name="connsiteY78" fmla="*/ 14850044 h 38003002"/>
              <a:gd name="connsiteX79" fmla="*/ 9882199 w 35666004"/>
              <a:gd name="connsiteY79" fmla="*/ 12857002 h 38003002"/>
              <a:gd name="connsiteX80" fmla="*/ 10373995 w 35666004"/>
              <a:gd name="connsiteY80" fmla="*/ 11866402 h 38003002"/>
              <a:gd name="connsiteX81" fmla="*/ 10567999 w 35666004"/>
              <a:gd name="connsiteY81" fmla="*/ 10266202 h 38003002"/>
              <a:gd name="connsiteX82" fmla="*/ 14454199 w 35666004"/>
              <a:gd name="connsiteY82" fmla="*/ 7446802 h 38003002"/>
              <a:gd name="connsiteX83" fmla="*/ 13176097 w 35666004"/>
              <a:gd name="connsiteY83" fmla="*/ 6399220 h 38003002"/>
              <a:gd name="connsiteX84" fmla="*/ 10567999 w 35666004"/>
              <a:gd name="connsiteY84" fmla="*/ 5213316 h 38003002"/>
              <a:gd name="connsiteX85" fmla="*/ 6494803 w 35666004"/>
              <a:gd name="connsiteY85" fmla="*/ 3972663 h 38003002"/>
              <a:gd name="connsiteX86" fmla="*/ 1437657 w 35666004"/>
              <a:gd name="connsiteY86" fmla="*/ 2525901 h 38003002"/>
              <a:gd name="connsiteX87" fmla="*/ 1455270 w 35666004"/>
              <a:gd name="connsiteY87" fmla="*/ 1710403 h 38003002"/>
              <a:gd name="connsiteX88" fmla="*/ 2643199 w 35666004"/>
              <a:gd name="connsiteY88" fmla="*/ 2265202 h 38003002"/>
              <a:gd name="connsiteX89" fmla="*/ 1957399 w 35666004"/>
              <a:gd name="connsiteY89" fmla="*/ 1557352 h 38003002"/>
              <a:gd name="connsiteX90" fmla="*/ 897219 w 35666004"/>
              <a:gd name="connsiteY90" fmla="*/ 1501747 h 38003002"/>
              <a:gd name="connsiteX0" fmla="*/ 173528 w 35666004"/>
              <a:gd name="connsiteY0" fmla="*/ 1339451 h 38003002"/>
              <a:gd name="connsiteX1" fmla="*/ 762434 w 35666004"/>
              <a:gd name="connsiteY1" fmla="*/ 893449 h 38003002"/>
              <a:gd name="connsiteX2" fmla="*/ 1423999 w 35666004"/>
              <a:gd name="connsiteY2" fmla="*/ 969802 h 38003002"/>
              <a:gd name="connsiteX3" fmla="*/ 810441 w 35666004"/>
              <a:gd name="connsiteY3" fmla="*/ 556052 h 38003002"/>
              <a:gd name="connsiteX4" fmla="*/ 128599 w 35666004"/>
              <a:gd name="connsiteY4" fmla="*/ 588802 h 38003002"/>
              <a:gd name="connsiteX5" fmla="*/ 101285 w 35666004"/>
              <a:gd name="connsiteY5" fmla="*/ 175052 h 38003002"/>
              <a:gd name="connsiteX6" fmla="*/ 1195399 w 35666004"/>
              <a:gd name="connsiteY6" fmla="*/ 55402 h 38003002"/>
              <a:gd name="connsiteX7" fmla="*/ 3024199 w 35666004"/>
              <a:gd name="connsiteY7" fmla="*/ 1046002 h 38003002"/>
              <a:gd name="connsiteX8" fmla="*/ 4090999 w 35666004"/>
              <a:gd name="connsiteY8" fmla="*/ 1808002 h 38003002"/>
              <a:gd name="connsiteX9" fmla="*/ 9788701 w 35666004"/>
              <a:gd name="connsiteY9" fmla="*/ 2517488 h 38003002"/>
              <a:gd name="connsiteX10" fmla="*/ 12694591 w 35666004"/>
              <a:gd name="connsiteY10" fmla="*/ 3103402 h 38003002"/>
              <a:gd name="connsiteX11" fmla="*/ 14428251 w 35666004"/>
              <a:gd name="connsiteY11" fmla="*/ 3431888 h 38003002"/>
              <a:gd name="connsiteX12" fmla="*/ 16359199 w 35666004"/>
              <a:gd name="connsiteY12" fmla="*/ 3865402 h 38003002"/>
              <a:gd name="connsiteX13" fmla="*/ 18763003 w 35666004"/>
              <a:gd name="connsiteY13" fmla="*/ 4129531 h 38003002"/>
              <a:gd name="connsiteX14" fmla="*/ 20144894 w 35666004"/>
              <a:gd name="connsiteY14" fmla="*/ 4789411 h 38003002"/>
              <a:gd name="connsiteX15" fmla="*/ 21235999 w 35666004"/>
              <a:gd name="connsiteY15" fmla="*/ 5084602 h 38003002"/>
              <a:gd name="connsiteX16" fmla="*/ 22683799 w 35666004"/>
              <a:gd name="connsiteY16" fmla="*/ 5922802 h 38003002"/>
              <a:gd name="connsiteX17" fmla="*/ 22683799 w 35666004"/>
              <a:gd name="connsiteY17" fmla="*/ 5922802 h 38003002"/>
              <a:gd name="connsiteX18" fmla="*/ 24045393 w 35666004"/>
              <a:gd name="connsiteY18" fmla="*/ 4624894 h 38003002"/>
              <a:gd name="connsiteX19" fmla="*/ 25579399 w 35666004"/>
              <a:gd name="connsiteY19" fmla="*/ 4246402 h 38003002"/>
              <a:gd name="connsiteX20" fmla="*/ 27636799 w 35666004"/>
              <a:gd name="connsiteY20" fmla="*/ 5084602 h 38003002"/>
              <a:gd name="connsiteX21" fmla="*/ 27625595 w 35666004"/>
              <a:gd name="connsiteY21" fmla="*/ 6869548 h 38003002"/>
              <a:gd name="connsiteX22" fmla="*/ 27085187 w 35666004"/>
              <a:gd name="connsiteY22" fmla="*/ 8019249 h 38003002"/>
              <a:gd name="connsiteX23" fmla="*/ 26036599 w 35666004"/>
              <a:gd name="connsiteY23" fmla="*/ 9580402 h 38003002"/>
              <a:gd name="connsiteX24" fmla="*/ 26604596 w 35666004"/>
              <a:gd name="connsiteY24" fmla="*/ 11311549 h 38003002"/>
              <a:gd name="connsiteX25" fmla="*/ 26942351 w 35666004"/>
              <a:gd name="connsiteY25" fmla="*/ 12630636 h 38003002"/>
              <a:gd name="connsiteX26" fmla="*/ 27712999 w 35666004"/>
              <a:gd name="connsiteY26" fmla="*/ 14533402 h 38003002"/>
              <a:gd name="connsiteX27" fmla="*/ 28093999 w 35666004"/>
              <a:gd name="connsiteY27" fmla="*/ 15447802 h 38003002"/>
              <a:gd name="connsiteX28" fmla="*/ 29465599 w 35666004"/>
              <a:gd name="connsiteY28" fmla="*/ 16971802 h 38003002"/>
              <a:gd name="connsiteX29" fmla="*/ 30989599 w 35666004"/>
              <a:gd name="connsiteY29" fmla="*/ 20248402 h 38003002"/>
              <a:gd name="connsiteX30" fmla="*/ 32361199 w 35666004"/>
              <a:gd name="connsiteY30" fmla="*/ 21924802 h 38003002"/>
              <a:gd name="connsiteX31" fmla="*/ 35561599 w 35666004"/>
              <a:gd name="connsiteY31" fmla="*/ 22382002 h 38003002"/>
              <a:gd name="connsiteX32" fmla="*/ 34657491 w 35666004"/>
              <a:gd name="connsiteY32" fmla="*/ 23144000 h 38003002"/>
              <a:gd name="connsiteX33" fmla="*/ 32361201 w 35666004"/>
              <a:gd name="connsiteY33" fmla="*/ 23058192 h 38003002"/>
              <a:gd name="connsiteX34" fmla="*/ 33580399 w 35666004"/>
              <a:gd name="connsiteY34" fmla="*/ 23829802 h 38003002"/>
              <a:gd name="connsiteX35" fmla="*/ 33351799 w 35666004"/>
              <a:gd name="connsiteY35" fmla="*/ 24134602 h 38003002"/>
              <a:gd name="connsiteX36" fmla="*/ 32056399 w 35666004"/>
              <a:gd name="connsiteY36" fmla="*/ 23525002 h 38003002"/>
              <a:gd name="connsiteX37" fmla="*/ 30989599 w 35666004"/>
              <a:gd name="connsiteY37" fmla="*/ 23220202 h 38003002"/>
              <a:gd name="connsiteX38" fmla="*/ 23521999 w 35666004"/>
              <a:gd name="connsiteY38" fmla="*/ 14381002 h 38003002"/>
              <a:gd name="connsiteX39" fmla="*/ 22243898 w 35666004"/>
              <a:gd name="connsiteY39" fmla="*/ 13802463 h 38003002"/>
              <a:gd name="connsiteX40" fmla="*/ 19788199 w 35666004"/>
              <a:gd name="connsiteY40" fmla="*/ 14609602 h 38003002"/>
              <a:gd name="connsiteX41" fmla="*/ 18797599 w 35666004"/>
              <a:gd name="connsiteY41" fmla="*/ 16133602 h 38003002"/>
              <a:gd name="connsiteX42" fmla="*/ 19483399 w 35666004"/>
              <a:gd name="connsiteY42" fmla="*/ 17962402 h 38003002"/>
              <a:gd name="connsiteX43" fmla="*/ 19627150 w 35666004"/>
              <a:gd name="connsiteY43" fmla="*/ 21531959 h 38003002"/>
              <a:gd name="connsiteX44" fmla="*/ 19822797 w 35666004"/>
              <a:gd name="connsiteY44" fmla="*/ 23320087 h 38003002"/>
              <a:gd name="connsiteX45" fmla="*/ 18433897 w 35666004"/>
              <a:gd name="connsiteY45" fmla="*/ 28944809 h 38003002"/>
              <a:gd name="connsiteX46" fmla="*/ 18231244 w 35666004"/>
              <a:gd name="connsiteY46" fmla="*/ 30144792 h 38003002"/>
              <a:gd name="connsiteX47" fmla="*/ 17425999 w 35666004"/>
              <a:gd name="connsiteY47" fmla="*/ 32135602 h 38003002"/>
              <a:gd name="connsiteX48" fmla="*/ 17765396 w 35666004"/>
              <a:gd name="connsiteY48" fmla="*/ 33095140 h 38003002"/>
              <a:gd name="connsiteX49" fmla="*/ 17121199 w 35666004"/>
              <a:gd name="connsiteY49" fmla="*/ 34802602 h 38003002"/>
              <a:gd name="connsiteX50" fmla="*/ 17333082 w 35666004"/>
              <a:gd name="connsiteY50" fmla="*/ 35895045 h 38003002"/>
              <a:gd name="connsiteX51" fmla="*/ 18518747 w 35666004"/>
              <a:gd name="connsiteY51" fmla="*/ 37076755 h 38003002"/>
              <a:gd name="connsiteX52" fmla="*/ 17883199 w 35666004"/>
              <a:gd name="connsiteY52" fmla="*/ 37622002 h 38003002"/>
              <a:gd name="connsiteX53" fmla="*/ 17197399 w 35666004"/>
              <a:gd name="connsiteY53" fmla="*/ 38003002 h 38003002"/>
              <a:gd name="connsiteX54" fmla="*/ 16130599 w 35666004"/>
              <a:gd name="connsiteY54" fmla="*/ 37774402 h 38003002"/>
              <a:gd name="connsiteX55" fmla="*/ 15292399 w 35666004"/>
              <a:gd name="connsiteY55" fmla="*/ 36555202 h 38003002"/>
              <a:gd name="connsiteX56" fmla="*/ 14301799 w 35666004"/>
              <a:gd name="connsiteY56" fmla="*/ 36479002 h 38003002"/>
              <a:gd name="connsiteX57" fmla="*/ 14073199 w 35666004"/>
              <a:gd name="connsiteY57" fmla="*/ 35945602 h 38003002"/>
              <a:gd name="connsiteX58" fmla="*/ 14606599 w 35666004"/>
              <a:gd name="connsiteY58" fmla="*/ 34269202 h 38003002"/>
              <a:gd name="connsiteX59" fmla="*/ 13996999 w 35666004"/>
              <a:gd name="connsiteY59" fmla="*/ 33735802 h 38003002"/>
              <a:gd name="connsiteX60" fmla="*/ 14911399 w 35666004"/>
              <a:gd name="connsiteY60" fmla="*/ 28706602 h 38003002"/>
              <a:gd name="connsiteX61" fmla="*/ 14758999 w 35666004"/>
              <a:gd name="connsiteY61" fmla="*/ 28097002 h 38003002"/>
              <a:gd name="connsiteX62" fmla="*/ 15063799 w 35666004"/>
              <a:gd name="connsiteY62" fmla="*/ 25506202 h 38003002"/>
              <a:gd name="connsiteX63" fmla="*/ 14454199 w 35666004"/>
              <a:gd name="connsiteY63" fmla="*/ 27487402 h 38003002"/>
              <a:gd name="connsiteX64" fmla="*/ 13844599 w 35666004"/>
              <a:gd name="connsiteY64" fmla="*/ 28630402 h 38003002"/>
              <a:gd name="connsiteX65" fmla="*/ 14073199 w 35666004"/>
              <a:gd name="connsiteY65" fmla="*/ 30078202 h 38003002"/>
              <a:gd name="connsiteX66" fmla="*/ 14073199 w 35666004"/>
              <a:gd name="connsiteY66" fmla="*/ 30611602 h 38003002"/>
              <a:gd name="connsiteX67" fmla="*/ 13006399 w 35666004"/>
              <a:gd name="connsiteY67" fmla="*/ 30992602 h 38003002"/>
              <a:gd name="connsiteX68" fmla="*/ 12244399 w 35666004"/>
              <a:gd name="connsiteY68" fmla="*/ 30840202 h 38003002"/>
              <a:gd name="connsiteX69" fmla="*/ 10915741 w 35666004"/>
              <a:gd name="connsiteY69" fmla="*/ 30146539 h 38003002"/>
              <a:gd name="connsiteX70" fmla="*/ 10855501 w 35666004"/>
              <a:gd name="connsiteY70" fmla="*/ 29720887 h 38003002"/>
              <a:gd name="connsiteX71" fmla="*/ 11101399 w 35666004"/>
              <a:gd name="connsiteY71" fmla="*/ 29011402 h 38003002"/>
              <a:gd name="connsiteX72" fmla="*/ 10973305 w 35666004"/>
              <a:gd name="connsiteY72" fmla="*/ 28259009 h 38003002"/>
              <a:gd name="connsiteX73" fmla="*/ 11482399 w 35666004"/>
              <a:gd name="connsiteY73" fmla="*/ 25430002 h 38003002"/>
              <a:gd name="connsiteX74" fmla="*/ 12227100 w 35666004"/>
              <a:gd name="connsiteY74" fmla="*/ 24753810 h 38003002"/>
              <a:gd name="connsiteX75" fmla="*/ 12294651 w 35666004"/>
              <a:gd name="connsiteY75" fmla="*/ 23708463 h 38003002"/>
              <a:gd name="connsiteX76" fmla="*/ 13387399 w 35666004"/>
              <a:gd name="connsiteY76" fmla="*/ 19105402 h 38003002"/>
              <a:gd name="connsiteX77" fmla="*/ 9840595 w 35666004"/>
              <a:gd name="connsiteY77" fmla="*/ 14850044 h 38003002"/>
              <a:gd name="connsiteX78" fmla="*/ 9882199 w 35666004"/>
              <a:gd name="connsiteY78" fmla="*/ 12857002 h 38003002"/>
              <a:gd name="connsiteX79" fmla="*/ 10373995 w 35666004"/>
              <a:gd name="connsiteY79" fmla="*/ 11866402 h 38003002"/>
              <a:gd name="connsiteX80" fmla="*/ 10567999 w 35666004"/>
              <a:gd name="connsiteY80" fmla="*/ 10266202 h 38003002"/>
              <a:gd name="connsiteX81" fmla="*/ 14454199 w 35666004"/>
              <a:gd name="connsiteY81" fmla="*/ 7446802 h 38003002"/>
              <a:gd name="connsiteX82" fmla="*/ 13176097 w 35666004"/>
              <a:gd name="connsiteY82" fmla="*/ 6399220 h 38003002"/>
              <a:gd name="connsiteX83" fmla="*/ 10567999 w 35666004"/>
              <a:gd name="connsiteY83" fmla="*/ 5213316 h 38003002"/>
              <a:gd name="connsiteX84" fmla="*/ 6494803 w 35666004"/>
              <a:gd name="connsiteY84" fmla="*/ 3972663 h 38003002"/>
              <a:gd name="connsiteX85" fmla="*/ 1437657 w 35666004"/>
              <a:gd name="connsiteY85" fmla="*/ 2525901 h 38003002"/>
              <a:gd name="connsiteX86" fmla="*/ 1455270 w 35666004"/>
              <a:gd name="connsiteY86" fmla="*/ 1710403 h 38003002"/>
              <a:gd name="connsiteX87" fmla="*/ 2643199 w 35666004"/>
              <a:gd name="connsiteY87" fmla="*/ 2265202 h 38003002"/>
              <a:gd name="connsiteX88" fmla="*/ 1957399 w 35666004"/>
              <a:gd name="connsiteY88" fmla="*/ 1557352 h 38003002"/>
              <a:gd name="connsiteX89" fmla="*/ 897219 w 35666004"/>
              <a:gd name="connsiteY89" fmla="*/ 1501747 h 38003002"/>
              <a:gd name="connsiteX0" fmla="*/ 173528 w 35666004"/>
              <a:gd name="connsiteY0" fmla="*/ 1339451 h 38003002"/>
              <a:gd name="connsiteX1" fmla="*/ 762434 w 35666004"/>
              <a:gd name="connsiteY1" fmla="*/ 893449 h 38003002"/>
              <a:gd name="connsiteX2" fmla="*/ 1423999 w 35666004"/>
              <a:gd name="connsiteY2" fmla="*/ 969802 h 38003002"/>
              <a:gd name="connsiteX3" fmla="*/ 810441 w 35666004"/>
              <a:gd name="connsiteY3" fmla="*/ 556052 h 38003002"/>
              <a:gd name="connsiteX4" fmla="*/ 128599 w 35666004"/>
              <a:gd name="connsiteY4" fmla="*/ 588802 h 38003002"/>
              <a:gd name="connsiteX5" fmla="*/ 101285 w 35666004"/>
              <a:gd name="connsiteY5" fmla="*/ 175052 h 38003002"/>
              <a:gd name="connsiteX6" fmla="*/ 1195399 w 35666004"/>
              <a:gd name="connsiteY6" fmla="*/ 55402 h 38003002"/>
              <a:gd name="connsiteX7" fmla="*/ 3024199 w 35666004"/>
              <a:gd name="connsiteY7" fmla="*/ 1046002 h 38003002"/>
              <a:gd name="connsiteX8" fmla="*/ 4090999 w 35666004"/>
              <a:gd name="connsiteY8" fmla="*/ 1808002 h 38003002"/>
              <a:gd name="connsiteX9" fmla="*/ 9788701 w 35666004"/>
              <a:gd name="connsiteY9" fmla="*/ 2517488 h 38003002"/>
              <a:gd name="connsiteX10" fmla="*/ 12694591 w 35666004"/>
              <a:gd name="connsiteY10" fmla="*/ 3103402 h 38003002"/>
              <a:gd name="connsiteX11" fmla="*/ 14428251 w 35666004"/>
              <a:gd name="connsiteY11" fmla="*/ 3431888 h 38003002"/>
              <a:gd name="connsiteX12" fmla="*/ 16359199 w 35666004"/>
              <a:gd name="connsiteY12" fmla="*/ 3865402 h 38003002"/>
              <a:gd name="connsiteX13" fmla="*/ 18763003 w 35666004"/>
              <a:gd name="connsiteY13" fmla="*/ 4129531 h 38003002"/>
              <a:gd name="connsiteX14" fmla="*/ 20144894 w 35666004"/>
              <a:gd name="connsiteY14" fmla="*/ 4789411 h 38003002"/>
              <a:gd name="connsiteX15" fmla="*/ 21235999 w 35666004"/>
              <a:gd name="connsiteY15" fmla="*/ 5084602 h 38003002"/>
              <a:gd name="connsiteX16" fmla="*/ 22683799 w 35666004"/>
              <a:gd name="connsiteY16" fmla="*/ 5922802 h 38003002"/>
              <a:gd name="connsiteX17" fmla="*/ 22683799 w 35666004"/>
              <a:gd name="connsiteY17" fmla="*/ 5922802 h 38003002"/>
              <a:gd name="connsiteX18" fmla="*/ 24045393 w 35666004"/>
              <a:gd name="connsiteY18" fmla="*/ 4624894 h 38003002"/>
              <a:gd name="connsiteX19" fmla="*/ 25579399 w 35666004"/>
              <a:gd name="connsiteY19" fmla="*/ 4246402 h 38003002"/>
              <a:gd name="connsiteX20" fmla="*/ 27636799 w 35666004"/>
              <a:gd name="connsiteY20" fmla="*/ 5084602 h 38003002"/>
              <a:gd name="connsiteX21" fmla="*/ 27625595 w 35666004"/>
              <a:gd name="connsiteY21" fmla="*/ 6869548 h 38003002"/>
              <a:gd name="connsiteX22" fmla="*/ 27085187 w 35666004"/>
              <a:gd name="connsiteY22" fmla="*/ 8019249 h 38003002"/>
              <a:gd name="connsiteX23" fmla="*/ 26036599 w 35666004"/>
              <a:gd name="connsiteY23" fmla="*/ 9580402 h 38003002"/>
              <a:gd name="connsiteX24" fmla="*/ 26604596 w 35666004"/>
              <a:gd name="connsiteY24" fmla="*/ 11311549 h 38003002"/>
              <a:gd name="connsiteX25" fmla="*/ 26942351 w 35666004"/>
              <a:gd name="connsiteY25" fmla="*/ 12630636 h 38003002"/>
              <a:gd name="connsiteX26" fmla="*/ 27712999 w 35666004"/>
              <a:gd name="connsiteY26" fmla="*/ 14533402 h 38003002"/>
              <a:gd name="connsiteX27" fmla="*/ 28093999 w 35666004"/>
              <a:gd name="connsiteY27" fmla="*/ 15447802 h 38003002"/>
              <a:gd name="connsiteX28" fmla="*/ 29465599 w 35666004"/>
              <a:gd name="connsiteY28" fmla="*/ 16971802 h 38003002"/>
              <a:gd name="connsiteX29" fmla="*/ 30989599 w 35666004"/>
              <a:gd name="connsiteY29" fmla="*/ 20248402 h 38003002"/>
              <a:gd name="connsiteX30" fmla="*/ 32361199 w 35666004"/>
              <a:gd name="connsiteY30" fmla="*/ 21924802 h 38003002"/>
              <a:gd name="connsiteX31" fmla="*/ 35561599 w 35666004"/>
              <a:gd name="connsiteY31" fmla="*/ 22382002 h 38003002"/>
              <a:gd name="connsiteX32" fmla="*/ 34657491 w 35666004"/>
              <a:gd name="connsiteY32" fmla="*/ 23144000 h 38003002"/>
              <a:gd name="connsiteX33" fmla="*/ 32361201 w 35666004"/>
              <a:gd name="connsiteY33" fmla="*/ 23058192 h 38003002"/>
              <a:gd name="connsiteX34" fmla="*/ 33580399 w 35666004"/>
              <a:gd name="connsiteY34" fmla="*/ 23829802 h 38003002"/>
              <a:gd name="connsiteX35" fmla="*/ 33351799 w 35666004"/>
              <a:gd name="connsiteY35" fmla="*/ 24134602 h 38003002"/>
              <a:gd name="connsiteX36" fmla="*/ 32056399 w 35666004"/>
              <a:gd name="connsiteY36" fmla="*/ 23525002 h 38003002"/>
              <a:gd name="connsiteX37" fmla="*/ 30989599 w 35666004"/>
              <a:gd name="connsiteY37" fmla="*/ 23220202 h 38003002"/>
              <a:gd name="connsiteX38" fmla="*/ 23521999 w 35666004"/>
              <a:gd name="connsiteY38" fmla="*/ 14381002 h 38003002"/>
              <a:gd name="connsiteX39" fmla="*/ 22243898 w 35666004"/>
              <a:gd name="connsiteY39" fmla="*/ 13802463 h 38003002"/>
              <a:gd name="connsiteX40" fmla="*/ 19788199 w 35666004"/>
              <a:gd name="connsiteY40" fmla="*/ 14609602 h 38003002"/>
              <a:gd name="connsiteX41" fmla="*/ 18797599 w 35666004"/>
              <a:gd name="connsiteY41" fmla="*/ 16133602 h 38003002"/>
              <a:gd name="connsiteX42" fmla="*/ 19483399 w 35666004"/>
              <a:gd name="connsiteY42" fmla="*/ 17962402 h 38003002"/>
              <a:gd name="connsiteX43" fmla="*/ 19627150 w 35666004"/>
              <a:gd name="connsiteY43" fmla="*/ 21531959 h 38003002"/>
              <a:gd name="connsiteX44" fmla="*/ 19822797 w 35666004"/>
              <a:gd name="connsiteY44" fmla="*/ 23320087 h 38003002"/>
              <a:gd name="connsiteX45" fmla="*/ 18433897 w 35666004"/>
              <a:gd name="connsiteY45" fmla="*/ 28944809 h 38003002"/>
              <a:gd name="connsiteX46" fmla="*/ 18231244 w 35666004"/>
              <a:gd name="connsiteY46" fmla="*/ 30144792 h 38003002"/>
              <a:gd name="connsiteX47" fmla="*/ 17425999 w 35666004"/>
              <a:gd name="connsiteY47" fmla="*/ 32135602 h 38003002"/>
              <a:gd name="connsiteX48" fmla="*/ 17765396 w 35666004"/>
              <a:gd name="connsiteY48" fmla="*/ 33095140 h 38003002"/>
              <a:gd name="connsiteX49" fmla="*/ 17121199 w 35666004"/>
              <a:gd name="connsiteY49" fmla="*/ 34802602 h 38003002"/>
              <a:gd name="connsiteX50" fmla="*/ 17333082 w 35666004"/>
              <a:gd name="connsiteY50" fmla="*/ 35895045 h 38003002"/>
              <a:gd name="connsiteX51" fmla="*/ 18518747 w 35666004"/>
              <a:gd name="connsiteY51" fmla="*/ 37076755 h 38003002"/>
              <a:gd name="connsiteX52" fmla="*/ 17883199 w 35666004"/>
              <a:gd name="connsiteY52" fmla="*/ 37622002 h 38003002"/>
              <a:gd name="connsiteX53" fmla="*/ 17197399 w 35666004"/>
              <a:gd name="connsiteY53" fmla="*/ 38003002 h 38003002"/>
              <a:gd name="connsiteX54" fmla="*/ 16130599 w 35666004"/>
              <a:gd name="connsiteY54" fmla="*/ 37774402 h 38003002"/>
              <a:gd name="connsiteX55" fmla="*/ 15157297 w 35666004"/>
              <a:gd name="connsiteY55" fmla="*/ 36719441 h 38003002"/>
              <a:gd name="connsiteX56" fmla="*/ 14301799 w 35666004"/>
              <a:gd name="connsiteY56" fmla="*/ 36479002 h 38003002"/>
              <a:gd name="connsiteX57" fmla="*/ 14073199 w 35666004"/>
              <a:gd name="connsiteY57" fmla="*/ 35945602 h 38003002"/>
              <a:gd name="connsiteX58" fmla="*/ 14606599 w 35666004"/>
              <a:gd name="connsiteY58" fmla="*/ 34269202 h 38003002"/>
              <a:gd name="connsiteX59" fmla="*/ 13996999 w 35666004"/>
              <a:gd name="connsiteY59" fmla="*/ 33735802 h 38003002"/>
              <a:gd name="connsiteX60" fmla="*/ 14911399 w 35666004"/>
              <a:gd name="connsiteY60" fmla="*/ 28706602 h 38003002"/>
              <a:gd name="connsiteX61" fmla="*/ 14758999 w 35666004"/>
              <a:gd name="connsiteY61" fmla="*/ 28097002 h 38003002"/>
              <a:gd name="connsiteX62" fmla="*/ 15063799 w 35666004"/>
              <a:gd name="connsiteY62" fmla="*/ 25506202 h 38003002"/>
              <a:gd name="connsiteX63" fmla="*/ 14454199 w 35666004"/>
              <a:gd name="connsiteY63" fmla="*/ 27487402 h 38003002"/>
              <a:gd name="connsiteX64" fmla="*/ 13844599 w 35666004"/>
              <a:gd name="connsiteY64" fmla="*/ 28630402 h 38003002"/>
              <a:gd name="connsiteX65" fmla="*/ 14073199 w 35666004"/>
              <a:gd name="connsiteY65" fmla="*/ 30078202 h 38003002"/>
              <a:gd name="connsiteX66" fmla="*/ 14073199 w 35666004"/>
              <a:gd name="connsiteY66" fmla="*/ 30611602 h 38003002"/>
              <a:gd name="connsiteX67" fmla="*/ 13006399 w 35666004"/>
              <a:gd name="connsiteY67" fmla="*/ 30992602 h 38003002"/>
              <a:gd name="connsiteX68" fmla="*/ 12244399 w 35666004"/>
              <a:gd name="connsiteY68" fmla="*/ 30840202 h 38003002"/>
              <a:gd name="connsiteX69" fmla="*/ 10915741 w 35666004"/>
              <a:gd name="connsiteY69" fmla="*/ 30146539 h 38003002"/>
              <a:gd name="connsiteX70" fmla="*/ 10855501 w 35666004"/>
              <a:gd name="connsiteY70" fmla="*/ 29720887 h 38003002"/>
              <a:gd name="connsiteX71" fmla="*/ 11101399 w 35666004"/>
              <a:gd name="connsiteY71" fmla="*/ 29011402 h 38003002"/>
              <a:gd name="connsiteX72" fmla="*/ 10973305 w 35666004"/>
              <a:gd name="connsiteY72" fmla="*/ 28259009 h 38003002"/>
              <a:gd name="connsiteX73" fmla="*/ 11482399 w 35666004"/>
              <a:gd name="connsiteY73" fmla="*/ 25430002 h 38003002"/>
              <a:gd name="connsiteX74" fmla="*/ 12227100 w 35666004"/>
              <a:gd name="connsiteY74" fmla="*/ 24753810 h 38003002"/>
              <a:gd name="connsiteX75" fmla="*/ 12294651 w 35666004"/>
              <a:gd name="connsiteY75" fmla="*/ 23708463 h 38003002"/>
              <a:gd name="connsiteX76" fmla="*/ 13387399 w 35666004"/>
              <a:gd name="connsiteY76" fmla="*/ 19105402 h 38003002"/>
              <a:gd name="connsiteX77" fmla="*/ 9840595 w 35666004"/>
              <a:gd name="connsiteY77" fmla="*/ 14850044 h 38003002"/>
              <a:gd name="connsiteX78" fmla="*/ 9882199 w 35666004"/>
              <a:gd name="connsiteY78" fmla="*/ 12857002 h 38003002"/>
              <a:gd name="connsiteX79" fmla="*/ 10373995 w 35666004"/>
              <a:gd name="connsiteY79" fmla="*/ 11866402 h 38003002"/>
              <a:gd name="connsiteX80" fmla="*/ 10567999 w 35666004"/>
              <a:gd name="connsiteY80" fmla="*/ 10266202 h 38003002"/>
              <a:gd name="connsiteX81" fmla="*/ 14454199 w 35666004"/>
              <a:gd name="connsiteY81" fmla="*/ 7446802 h 38003002"/>
              <a:gd name="connsiteX82" fmla="*/ 13176097 w 35666004"/>
              <a:gd name="connsiteY82" fmla="*/ 6399220 h 38003002"/>
              <a:gd name="connsiteX83" fmla="*/ 10567999 w 35666004"/>
              <a:gd name="connsiteY83" fmla="*/ 5213316 h 38003002"/>
              <a:gd name="connsiteX84" fmla="*/ 6494803 w 35666004"/>
              <a:gd name="connsiteY84" fmla="*/ 3972663 h 38003002"/>
              <a:gd name="connsiteX85" fmla="*/ 1437657 w 35666004"/>
              <a:gd name="connsiteY85" fmla="*/ 2525901 h 38003002"/>
              <a:gd name="connsiteX86" fmla="*/ 1455270 w 35666004"/>
              <a:gd name="connsiteY86" fmla="*/ 1710403 h 38003002"/>
              <a:gd name="connsiteX87" fmla="*/ 2643199 w 35666004"/>
              <a:gd name="connsiteY87" fmla="*/ 2265202 h 38003002"/>
              <a:gd name="connsiteX88" fmla="*/ 1957399 w 35666004"/>
              <a:gd name="connsiteY88" fmla="*/ 1557352 h 38003002"/>
              <a:gd name="connsiteX89" fmla="*/ 897219 w 35666004"/>
              <a:gd name="connsiteY89" fmla="*/ 1501747 h 38003002"/>
              <a:gd name="connsiteX0" fmla="*/ 173528 w 35666004"/>
              <a:gd name="connsiteY0" fmla="*/ 1339451 h 38003002"/>
              <a:gd name="connsiteX1" fmla="*/ 762434 w 35666004"/>
              <a:gd name="connsiteY1" fmla="*/ 893449 h 38003002"/>
              <a:gd name="connsiteX2" fmla="*/ 1423999 w 35666004"/>
              <a:gd name="connsiteY2" fmla="*/ 969802 h 38003002"/>
              <a:gd name="connsiteX3" fmla="*/ 810441 w 35666004"/>
              <a:gd name="connsiteY3" fmla="*/ 556052 h 38003002"/>
              <a:gd name="connsiteX4" fmla="*/ 128599 w 35666004"/>
              <a:gd name="connsiteY4" fmla="*/ 588802 h 38003002"/>
              <a:gd name="connsiteX5" fmla="*/ 101285 w 35666004"/>
              <a:gd name="connsiteY5" fmla="*/ 175052 h 38003002"/>
              <a:gd name="connsiteX6" fmla="*/ 1195399 w 35666004"/>
              <a:gd name="connsiteY6" fmla="*/ 55402 h 38003002"/>
              <a:gd name="connsiteX7" fmla="*/ 3024199 w 35666004"/>
              <a:gd name="connsiteY7" fmla="*/ 1046002 h 38003002"/>
              <a:gd name="connsiteX8" fmla="*/ 4090999 w 35666004"/>
              <a:gd name="connsiteY8" fmla="*/ 1808002 h 38003002"/>
              <a:gd name="connsiteX9" fmla="*/ 9788701 w 35666004"/>
              <a:gd name="connsiteY9" fmla="*/ 2517488 h 38003002"/>
              <a:gd name="connsiteX10" fmla="*/ 12694591 w 35666004"/>
              <a:gd name="connsiteY10" fmla="*/ 3103402 h 38003002"/>
              <a:gd name="connsiteX11" fmla="*/ 14428251 w 35666004"/>
              <a:gd name="connsiteY11" fmla="*/ 3431888 h 38003002"/>
              <a:gd name="connsiteX12" fmla="*/ 16359199 w 35666004"/>
              <a:gd name="connsiteY12" fmla="*/ 3865402 h 38003002"/>
              <a:gd name="connsiteX13" fmla="*/ 18763003 w 35666004"/>
              <a:gd name="connsiteY13" fmla="*/ 4129531 h 38003002"/>
              <a:gd name="connsiteX14" fmla="*/ 20144894 w 35666004"/>
              <a:gd name="connsiteY14" fmla="*/ 4789411 h 38003002"/>
              <a:gd name="connsiteX15" fmla="*/ 21235999 w 35666004"/>
              <a:gd name="connsiteY15" fmla="*/ 5084602 h 38003002"/>
              <a:gd name="connsiteX16" fmla="*/ 22683799 w 35666004"/>
              <a:gd name="connsiteY16" fmla="*/ 5922802 h 38003002"/>
              <a:gd name="connsiteX17" fmla="*/ 22683799 w 35666004"/>
              <a:gd name="connsiteY17" fmla="*/ 5922802 h 38003002"/>
              <a:gd name="connsiteX18" fmla="*/ 24045393 w 35666004"/>
              <a:gd name="connsiteY18" fmla="*/ 4624894 h 38003002"/>
              <a:gd name="connsiteX19" fmla="*/ 25579399 w 35666004"/>
              <a:gd name="connsiteY19" fmla="*/ 4246402 h 38003002"/>
              <a:gd name="connsiteX20" fmla="*/ 27636799 w 35666004"/>
              <a:gd name="connsiteY20" fmla="*/ 5084602 h 38003002"/>
              <a:gd name="connsiteX21" fmla="*/ 27625595 w 35666004"/>
              <a:gd name="connsiteY21" fmla="*/ 6869548 h 38003002"/>
              <a:gd name="connsiteX22" fmla="*/ 27085187 w 35666004"/>
              <a:gd name="connsiteY22" fmla="*/ 8019249 h 38003002"/>
              <a:gd name="connsiteX23" fmla="*/ 26036599 w 35666004"/>
              <a:gd name="connsiteY23" fmla="*/ 9580402 h 38003002"/>
              <a:gd name="connsiteX24" fmla="*/ 26604596 w 35666004"/>
              <a:gd name="connsiteY24" fmla="*/ 11311549 h 38003002"/>
              <a:gd name="connsiteX25" fmla="*/ 26942351 w 35666004"/>
              <a:gd name="connsiteY25" fmla="*/ 12630636 h 38003002"/>
              <a:gd name="connsiteX26" fmla="*/ 27712999 w 35666004"/>
              <a:gd name="connsiteY26" fmla="*/ 14533402 h 38003002"/>
              <a:gd name="connsiteX27" fmla="*/ 28093999 w 35666004"/>
              <a:gd name="connsiteY27" fmla="*/ 15447802 h 38003002"/>
              <a:gd name="connsiteX28" fmla="*/ 29465599 w 35666004"/>
              <a:gd name="connsiteY28" fmla="*/ 16971802 h 38003002"/>
              <a:gd name="connsiteX29" fmla="*/ 30989599 w 35666004"/>
              <a:gd name="connsiteY29" fmla="*/ 20248402 h 38003002"/>
              <a:gd name="connsiteX30" fmla="*/ 32361199 w 35666004"/>
              <a:gd name="connsiteY30" fmla="*/ 21924802 h 38003002"/>
              <a:gd name="connsiteX31" fmla="*/ 35561599 w 35666004"/>
              <a:gd name="connsiteY31" fmla="*/ 22382002 h 38003002"/>
              <a:gd name="connsiteX32" fmla="*/ 34657491 w 35666004"/>
              <a:gd name="connsiteY32" fmla="*/ 23144000 h 38003002"/>
              <a:gd name="connsiteX33" fmla="*/ 32361201 w 35666004"/>
              <a:gd name="connsiteY33" fmla="*/ 23058192 h 38003002"/>
              <a:gd name="connsiteX34" fmla="*/ 33580399 w 35666004"/>
              <a:gd name="connsiteY34" fmla="*/ 23829802 h 38003002"/>
              <a:gd name="connsiteX35" fmla="*/ 33351799 w 35666004"/>
              <a:gd name="connsiteY35" fmla="*/ 24134602 h 38003002"/>
              <a:gd name="connsiteX36" fmla="*/ 32056399 w 35666004"/>
              <a:gd name="connsiteY36" fmla="*/ 23525002 h 38003002"/>
              <a:gd name="connsiteX37" fmla="*/ 30989599 w 35666004"/>
              <a:gd name="connsiteY37" fmla="*/ 23220202 h 38003002"/>
              <a:gd name="connsiteX38" fmla="*/ 23521999 w 35666004"/>
              <a:gd name="connsiteY38" fmla="*/ 14381002 h 38003002"/>
              <a:gd name="connsiteX39" fmla="*/ 22243898 w 35666004"/>
              <a:gd name="connsiteY39" fmla="*/ 13802463 h 38003002"/>
              <a:gd name="connsiteX40" fmla="*/ 19788199 w 35666004"/>
              <a:gd name="connsiteY40" fmla="*/ 14609602 h 38003002"/>
              <a:gd name="connsiteX41" fmla="*/ 18797599 w 35666004"/>
              <a:gd name="connsiteY41" fmla="*/ 16133602 h 38003002"/>
              <a:gd name="connsiteX42" fmla="*/ 19483399 w 35666004"/>
              <a:gd name="connsiteY42" fmla="*/ 17962402 h 38003002"/>
              <a:gd name="connsiteX43" fmla="*/ 19627150 w 35666004"/>
              <a:gd name="connsiteY43" fmla="*/ 21531959 h 38003002"/>
              <a:gd name="connsiteX44" fmla="*/ 19822797 w 35666004"/>
              <a:gd name="connsiteY44" fmla="*/ 23320087 h 38003002"/>
              <a:gd name="connsiteX45" fmla="*/ 18433897 w 35666004"/>
              <a:gd name="connsiteY45" fmla="*/ 28944809 h 38003002"/>
              <a:gd name="connsiteX46" fmla="*/ 18231244 w 35666004"/>
              <a:gd name="connsiteY46" fmla="*/ 30144792 h 38003002"/>
              <a:gd name="connsiteX47" fmla="*/ 17425999 w 35666004"/>
              <a:gd name="connsiteY47" fmla="*/ 32135602 h 38003002"/>
              <a:gd name="connsiteX48" fmla="*/ 17765396 w 35666004"/>
              <a:gd name="connsiteY48" fmla="*/ 33095140 h 38003002"/>
              <a:gd name="connsiteX49" fmla="*/ 17121199 w 35666004"/>
              <a:gd name="connsiteY49" fmla="*/ 34802602 h 38003002"/>
              <a:gd name="connsiteX50" fmla="*/ 17333082 w 35666004"/>
              <a:gd name="connsiteY50" fmla="*/ 35895045 h 38003002"/>
              <a:gd name="connsiteX51" fmla="*/ 18518747 w 35666004"/>
              <a:gd name="connsiteY51" fmla="*/ 37076755 h 38003002"/>
              <a:gd name="connsiteX52" fmla="*/ 17883199 w 35666004"/>
              <a:gd name="connsiteY52" fmla="*/ 37622002 h 38003002"/>
              <a:gd name="connsiteX53" fmla="*/ 17197399 w 35666004"/>
              <a:gd name="connsiteY53" fmla="*/ 38003002 h 38003002"/>
              <a:gd name="connsiteX54" fmla="*/ 16130599 w 35666004"/>
              <a:gd name="connsiteY54" fmla="*/ 37774402 h 38003002"/>
              <a:gd name="connsiteX55" fmla="*/ 15157297 w 35666004"/>
              <a:gd name="connsiteY55" fmla="*/ 36719441 h 38003002"/>
              <a:gd name="connsiteX56" fmla="*/ 14301799 w 35666004"/>
              <a:gd name="connsiteY56" fmla="*/ 36479002 h 38003002"/>
              <a:gd name="connsiteX57" fmla="*/ 14073199 w 35666004"/>
              <a:gd name="connsiteY57" fmla="*/ 35945602 h 38003002"/>
              <a:gd name="connsiteX58" fmla="*/ 14606599 w 35666004"/>
              <a:gd name="connsiteY58" fmla="*/ 34269202 h 38003002"/>
              <a:gd name="connsiteX59" fmla="*/ 13996999 w 35666004"/>
              <a:gd name="connsiteY59" fmla="*/ 33735802 h 38003002"/>
              <a:gd name="connsiteX60" fmla="*/ 14911399 w 35666004"/>
              <a:gd name="connsiteY60" fmla="*/ 28706602 h 38003002"/>
              <a:gd name="connsiteX61" fmla="*/ 14758999 w 35666004"/>
              <a:gd name="connsiteY61" fmla="*/ 28097002 h 38003002"/>
              <a:gd name="connsiteX62" fmla="*/ 15063799 w 35666004"/>
              <a:gd name="connsiteY62" fmla="*/ 25506202 h 38003002"/>
              <a:gd name="connsiteX63" fmla="*/ 14454199 w 35666004"/>
              <a:gd name="connsiteY63" fmla="*/ 27487402 h 38003002"/>
              <a:gd name="connsiteX64" fmla="*/ 13844599 w 35666004"/>
              <a:gd name="connsiteY64" fmla="*/ 28630402 h 38003002"/>
              <a:gd name="connsiteX65" fmla="*/ 14073199 w 35666004"/>
              <a:gd name="connsiteY65" fmla="*/ 30078202 h 38003002"/>
              <a:gd name="connsiteX66" fmla="*/ 14073199 w 35666004"/>
              <a:gd name="connsiteY66" fmla="*/ 30611602 h 38003002"/>
              <a:gd name="connsiteX67" fmla="*/ 13006399 w 35666004"/>
              <a:gd name="connsiteY67" fmla="*/ 30992602 h 38003002"/>
              <a:gd name="connsiteX68" fmla="*/ 12244399 w 35666004"/>
              <a:gd name="connsiteY68" fmla="*/ 30840202 h 38003002"/>
              <a:gd name="connsiteX69" fmla="*/ 10915741 w 35666004"/>
              <a:gd name="connsiteY69" fmla="*/ 30146539 h 38003002"/>
              <a:gd name="connsiteX70" fmla="*/ 10855501 w 35666004"/>
              <a:gd name="connsiteY70" fmla="*/ 29720887 h 38003002"/>
              <a:gd name="connsiteX71" fmla="*/ 11101399 w 35666004"/>
              <a:gd name="connsiteY71" fmla="*/ 29011402 h 38003002"/>
              <a:gd name="connsiteX72" fmla="*/ 10973305 w 35666004"/>
              <a:gd name="connsiteY72" fmla="*/ 28259009 h 38003002"/>
              <a:gd name="connsiteX73" fmla="*/ 11482399 w 35666004"/>
              <a:gd name="connsiteY73" fmla="*/ 25430002 h 38003002"/>
              <a:gd name="connsiteX74" fmla="*/ 12227100 w 35666004"/>
              <a:gd name="connsiteY74" fmla="*/ 24753810 h 38003002"/>
              <a:gd name="connsiteX75" fmla="*/ 12294651 w 35666004"/>
              <a:gd name="connsiteY75" fmla="*/ 23708463 h 38003002"/>
              <a:gd name="connsiteX76" fmla="*/ 13387399 w 35666004"/>
              <a:gd name="connsiteY76" fmla="*/ 19105402 h 38003002"/>
              <a:gd name="connsiteX77" fmla="*/ 9840595 w 35666004"/>
              <a:gd name="connsiteY77" fmla="*/ 14850044 h 38003002"/>
              <a:gd name="connsiteX78" fmla="*/ 9882199 w 35666004"/>
              <a:gd name="connsiteY78" fmla="*/ 12857002 h 38003002"/>
              <a:gd name="connsiteX79" fmla="*/ 10373995 w 35666004"/>
              <a:gd name="connsiteY79" fmla="*/ 11866402 h 38003002"/>
              <a:gd name="connsiteX80" fmla="*/ 10567999 w 35666004"/>
              <a:gd name="connsiteY80" fmla="*/ 10266202 h 38003002"/>
              <a:gd name="connsiteX81" fmla="*/ 14454199 w 35666004"/>
              <a:gd name="connsiteY81" fmla="*/ 7446802 h 38003002"/>
              <a:gd name="connsiteX82" fmla="*/ 13176097 w 35666004"/>
              <a:gd name="connsiteY82" fmla="*/ 6399220 h 38003002"/>
              <a:gd name="connsiteX83" fmla="*/ 10567999 w 35666004"/>
              <a:gd name="connsiteY83" fmla="*/ 5213316 h 38003002"/>
              <a:gd name="connsiteX84" fmla="*/ 6494803 w 35666004"/>
              <a:gd name="connsiteY84" fmla="*/ 3972663 h 38003002"/>
              <a:gd name="connsiteX85" fmla="*/ 1437657 w 35666004"/>
              <a:gd name="connsiteY85" fmla="*/ 2525901 h 38003002"/>
              <a:gd name="connsiteX86" fmla="*/ 1455270 w 35666004"/>
              <a:gd name="connsiteY86" fmla="*/ 1710403 h 38003002"/>
              <a:gd name="connsiteX87" fmla="*/ 2643199 w 35666004"/>
              <a:gd name="connsiteY87" fmla="*/ 2265202 h 38003002"/>
              <a:gd name="connsiteX88" fmla="*/ 1957399 w 35666004"/>
              <a:gd name="connsiteY88" fmla="*/ 1557352 h 38003002"/>
              <a:gd name="connsiteX89" fmla="*/ 897219 w 35666004"/>
              <a:gd name="connsiteY89" fmla="*/ 1501747 h 3800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35666004" h="38003002">
                <a:moveTo>
                  <a:pt x="173528" y="1339451"/>
                </a:moveTo>
                <a:cubicBezTo>
                  <a:pt x="-13675" y="818053"/>
                  <a:pt x="546534" y="918849"/>
                  <a:pt x="762434" y="893449"/>
                </a:cubicBezTo>
                <a:cubicBezTo>
                  <a:pt x="978334" y="868049"/>
                  <a:pt x="1415998" y="1026035"/>
                  <a:pt x="1423999" y="969802"/>
                </a:cubicBezTo>
                <a:cubicBezTo>
                  <a:pt x="1432000" y="913569"/>
                  <a:pt x="1014960" y="693969"/>
                  <a:pt x="810441" y="556052"/>
                </a:cubicBezTo>
                <a:cubicBezTo>
                  <a:pt x="594541" y="492552"/>
                  <a:pt x="246792" y="652302"/>
                  <a:pt x="128599" y="588802"/>
                </a:cubicBezTo>
                <a:cubicBezTo>
                  <a:pt x="10406" y="525302"/>
                  <a:pt x="-76515" y="263952"/>
                  <a:pt x="101285" y="175052"/>
                </a:cubicBezTo>
                <a:cubicBezTo>
                  <a:pt x="279085" y="86152"/>
                  <a:pt x="708247" y="-89756"/>
                  <a:pt x="1195399" y="55402"/>
                </a:cubicBezTo>
                <a:cubicBezTo>
                  <a:pt x="1682551" y="200560"/>
                  <a:pt x="2541599" y="753902"/>
                  <a:pt x="3024199" y="1046002"/>
                </a:cubicBezTo>
                <a:cubicBezTo>
                  <a:pt x="3506799" y="1338102"/>
                  <a:pt x="2963582" y="1562754"/>
                  <a:pt x="4090999" y="1808002"/>
                </a:cubicBezTo>
                <a:cubicBezTo>
                  <a:pt x="5218416" y="2053250"/>
                  <a:pt x="8354769" y="2301588"/>
                  <a:pt x="9788701" y="2517488"/>
                </a:cubicBezTo>
                <a:cubicBezTo>
                  <a:pt x="11222633" y="2733388"/>
                  <a:pt x="11921333" y="2951002"/>
                  <a:pt x="12694591" y="3103402"/>
                </a:cubicBezTo>
                <a:cubicBezTo>
                  <a:pt x="13467849" y="3255802"/>
                  <a:pt x="13817483" y="3304888"/>
                  <a:pt x="14428251" y="3431888"/>
                </a:cubicBezTo>
                <a:cubicBezTo>
                  <a:pt x="15039019" y="3558888"/>
                  <a:pt x="15636740" y="3749128"/>
                  <a:pt x="16359199" y="3865402"/>
                </a:cubicBezTo>
                <a:cubicBezTo>
                  <a:pt x="17081658" y="3981676"/>
                  <a:pt x="18132054" y="3975530"/>
                  <a:pt x="18763003" y="4129531"/>
                </a:cubicBezTo>
                <a:cubicBezTo>
                  <a:pt x="19393952" y="4283533"/>
                  <a:pt x="19732728" y="4630233"/>
                  <a:pt x="20144894" y="4789411"/>
                </a:cubicBezTo>
                <a:cubicBezTo>
                  <a:pt x="20557060" y="4948589"/>
                  <a:pt x="20812848" y="4895704"/>
                  <a:pt x="21235999" y="5084602"/>
                </a:cubicBezTo>
                <a:cubicBezTo>
                  <a:pt x="21659150" y="5273500"/>
                  <a:pt x="22442499" y="5783102"/>
                  <a:pt x="22683799" y="5922802"/>
                </a:cubicBezTo>
                <a:lnTo>
                  <a:pt x="22683799" y="5922802"/>
                </a:lnTo>
                <a:cubicBezTo>
                  <a:pt x="22910731" y="5706484"/>
                  <a:pt x="23562793" y="4904294"/>
                  <a:pt x="24045393" y="4624894"/>
                </a:cubicBezTo>
                <a:cubicBezTo>
                  <a:pt x="24527993" y="4345494"/>
                  <a:pt x="24980831" y="4169784"/>
                  <a:pt x="25579399" y="4246402"/>
                </a:cubicBezTo>
                <a:cubicBezTo>
                  <a:pt x="26177967" y="4323020"/>
                  <a:pt x="27295766" y="4647411"/>
                  <a:pt x="27636799" y="5084602"/>
                </a:cubicBezTo>
                <a:cubicBezTo>
                  <a:pt x="27977832" y="5521793"/>
                  <a:pt x="27762564" y="6435188"/>
                  <a:pt x="27625595" y="6869548"/>
                </a:cubicBezTo>
                <a:cubicBezTo>
                  <a:pt x="27488626" y="7303908"/>
                  <a:pt x="27350020" y="7567440"/>
                  <a:pt x="27085187" y="8019249"/>
                </a:cubicBezTo>
                <a:cubicBezTo>
                  <a:pt x="26820354" y="8471058"/>
                  <a:pt x="26116697" y="9031685"/>
                  <a:pt x="26036599" y="9580402"/>
                </a:cubicBezTo>
                <a:cubicBezTo>
                  <a:pt x="25956501" y="10129119"/>
                  <a:pt x="26453637" y="10803177"/>
                  <a:pt x="26604596" y="11311549"/>
                </a:cubicBezTo>
                <a:cubicBezTo>
                  <a:pt x="26755555" y="11819921"/>
                  <a:pt x="26757617" y="12093661"/>
                  <a:pt x="26942351" y="12630636"/>
                </a:cubicBezTo>
                <a:cubicBezTo>
                  <a:pt x="27127085" y="13167611"/>
                  <a:pt x="27521058" y="14063875"/>
                  <a:pt x="27712999" y="14533402"/>
                </a:cubicBezTo>
                <a:cubicBezTo>
                  <a:pt x="27904940" y="15002929"/>
                  <a:pt x="27636799" y="14939802"/>
                  <a:pt x="28093999" y="15447802"/>
                </a:cubicBezTo>
                <a:lnTo>
                  <a:pt x="29465599" y="16971802"/>
                </a:lnTo>
                <a:cubicBezTo>
                  <a:pt x="29948199" y="17771902"/>
                  <a:pt x="30532399" y="19689602"/>
                  <a:pt x="30989599" y="20248402"/>
                </a:cubicBezTo>
                <a:lnTo>
                  <a:pt x="32361199" y="21924802"/>
                </a:lnTo>
                <a:cubicBezTo>
                  <a:pt x="33123199" y="22280402"/>
                  <a:pt x="35178884" y="22178802"/>
                  <a:pt x="35561599" y="22382002"/>
                </a:cubicBezTo>
                <a:cubicBezTo>
                  <a:pt x="35944314" y="22585202"/>
                  <a:pt x="35190891" y="23031302"/>
                  <a:pt x="34657491" y="23144000"/>
                </a:cubicBezTo>
                <a:cubicBezTo>
                  <a:pt x="34124091" y="23256698"/>
                  <a:pt x="32540716" y="22943892"/>
                  <a:pt x="32361201" y="23058192"/>
                </a:cubicBezTo>
                <a:cubicBezTo>
                  <a:pt x="32181686" y="23172492"/>
                  <a:pt x="33415299" y="23650400"/>
                  <a:pt x="33580399" y="23829802"/>
                </a:cubicBezTo>
                <a:cubicBezTo>
                  <a:pt x="33745499" y="24009204"/>
                  <a:pt x="33427999" y="24033002"/>
                  <a:pt x="33351799" y="24134602"/>
                </a:cubicBezTo>
                <a:cubicBezTo>
                  <a:pt x="33097799" y="24083802"/>
                  <a:pt x="32411999" y="23626602"/>
                  <a:pt x="32056399" y="23525002"/>
                </a:cubicBezTo>
                <a:lnTo>
                  <a:pt x="30989599" y="23220202"/>
                </a:lnTo>
                <a:cubicBezTo>
                  <a:pt x="29567199" y="21696202"/>
                  <a:pt x="24304107" y="15019915"/>
                  <a:pt x="23521999" y="14381002"/>
                </a:cubicBezTo>
                <a:cubicBezTo>
                  <a:pt x="22739891" y="13742089"/>
                  <a:pt x="22669932" y="13995309"/>
                  <a:pt x="22243898" y="13802463"/>
                </a:cubicBezTo>
                <a:cubicBezTo>
                  <a:pt x="21621598" y="13840563"/>
                  <a:pt x="20362582" y="14221079"/>
                  <a:pt x="19788199" y="14609602"/>
                </a:cubicBezTo>
                <a:cubicBezTo>
                  <a:pt x="19213816" y="14998125"/>
                  <a:pt x="19127799" y="15625602"/>
                  <a:pt x="18797599" y="16133602"/>
                </a:cubicBezTo>
                <a:cubicBezTo>
                  <a:pt x="18746799" y="16692402"/>
                  <a:pt x="19345141" y="17062676"/>
                  <a:pt x="19483399" y="17962402"/>
                </a:cubicBezTo>
                <a:cubicBezTo>
                  <a:pt x="19621657" y="18862128"/>
                  <a:pt x="19570584" y="20639012"/>
                  <a:pt x="19627150" y="21531959"/>
                </a:cubicBezTo>
                <a:cubicBezTo>
                  <a:pt x="19683716" y="22424907"/>
                  <a:pt x="20021672" y="22084612"/>
                  <a:pt x="19822797" y="23320087"/>
                </a:cubicBezTo>
                <a:cubicBezTo>
                  <a:pt x="19623922" y="24555562"/>
                  <a:pt x="18699156" y="27807358"/>
                  <a:pt x="18433897" y="28944809"/>
                </a:cubicBezTo>
                <a:cubicBezTo>
                  <a:pt x="18168638" y="30082260"/>
                  <a:pt x="18399227" y="29612993"/>
                  <a:pt x="18231244" y="30144792"/>
                </a:cubicBezTo>
                <a:cubicBezTo>
                  <a:pt x="18063261" y="30676591"/>
                  <a:pt x="17503640" y="31643877"/>
                  <a:pt x="17425999" y="32135602"/>
                </a:cubicBezTo>
                <a:cubicBezTo>
                  <a:pt x="17348358" y="32627327"/>
                  <a:pt x="17799992" y="32379992"/>
                  <a:pt x="17765396" y="33095140"/>
                </a:cubicBezTo>
                <a:cubicBezTo>
                  <a:pt x="17730800" y="33810288"/>
                  <a:pt x="17193251" y="34335951"/>
                  <a:pt x="17121199" y="34802602"/>
                </a:cubicBezTo>
                <a:cubicBezTo>
                  <a:pt x="17049147" y="35269253"/>
                  <a:pt x="17100157" y="35516020"/>
                  <a:pt x="17333082" y="35895045"/>
                </a:cubicBezTo>
                <a:cubicBezTo>
                  <a:pt x="17566007" y="36274070"/>
                  <a:pt x="18427061" y="36788929"/>
                  <a:pt x="18518747" y="37076755"/>
                </a:cubicBezTo>
                <a:cubicBezTo>
                  <a:pt x="18610433" y="37364581"/>
                  <a:pt x="18103424" y="37467628"/>
                  <a:pt x="17883199" y="37622002"/>
                </a:cubicBezTo>
                <a:cubicBezTo>
                  <a:pt x="17662974" y="37776376"/>
                  <a:pt x="17438699" y="37977602"/>
                  <a:pt x="17197399" y="38003002"/>
                </a:cubicBezTo>
                <a:lnTo>
                  <a:pt x="16130599" y="37774402"/>
                </a:lnTo>
                <a:lnTo>
                  <a:pt x="15157297" y="36719441"/>
                </a:lnTo>
                <a:cubicBezTo>
                  <a:pt x="14852497" y="36503541"/>
                  <a:pt x="14482482" y="36607975"/>
                  <a:pt x="14301799" y="36479002"/>
                </a:cubicBezTo>
                <a:cubicBezTo>
                  <a:pt x="14121116" y="36350029"/>
                  <a:pt x="14149399" y="36123402"/>
                  <a:pt x="14073199" y="35945602"/>
                </a:cubicBezTo>
                <a:cubicBezTo>
                  <a:pt x="14123999" y="35577302"/>
                  <a:pt x="14809799" y="34447002"/>
                  <a:pt x="14606599" y="34269202"/>
                </a:cubicBezTo>
                <a:lnTo>
                  <a:pt x="13996999" y="33735802"/>
                </a:lnTo>
                <a:cubicBezTo>
                  <a:pt x="14047799" y="32808702"/>
                  <a:pt x="14962199" y="28909802"/>
                  <a:pt x="14911399" y="28706602"/>
                </a:cubicBezTo>
                <a:lnTo>
                  <a:pt x="14758999" y="28097002"/>
                </a:lnTo>
                <a:cubicBezTo>
                  <a:pt x="14708199" y="27893802"/>
                  <a:pt x="15114599" y="25607802"/>
                  <a:pt x="15063799" y="25506202"/>
                </a:cubicBezTo>
                <a:lnTo>
                  <a:pt x="14454199" y="27487402"/>
                </a:lnTo>
                <a:cubicBezTo>
                  <a:pt x="14250999" y="28008102"/>
                  <a:pt x="13768399" y="28147802"/>
                  <a:pt x="13844599" y="28630402"/>
                </a:cubicBezTo>
                <a:lnTo>
                  <a:pt x="14073199" y="30078202"/>
                </a:lnTo>
                <a:cubicBezTo>
                  <a:pt x="14111299" y="30408402"/>
                  <a:pt x="14250999" y="30459202"/>
                  <a:pt x="14073199" y="30611602"/>
                </a:cubicBezTo>
                <a:cubicBezTo>
                  <a:pt x="13895399" y="30764002"/>
                  <a:pt x="13260399" y="31043402"/>
                  <a:pt x="13006399" y="30992602"/>
                </a:cubicBezTo>
                <a:cubicBezTo>
                  <a:pt x="12752399" y="30941802"/>
                  <a:pt x="12795495" y="30871717"/>
                  <a:pt x="12244399" y="30840202"/>
                </a:cubicBezTo>
                <a:cubicBezTo>
                  <a:pt x="11693303" y="30808687"/>
                  <a:pt x="11147224" y="30333092"/>
                  <a:pt x="10915741" y="30146539"/>
                </a:cubicBezTo>
                <a:cubicBezTo>
                  <a:pt x="10684258" y="29959987"/>
                  <a:pt x="10824558" y="29910077"/>
                  <a:pt x="10855501" y="29720887"/>
                </a:cubicBezTo>
                <a:cubicBezTo>
                  <a:pt x="10886444" y="29531698"/>
                  <a:pt x="11081765" y="29255048"/>
                  <a:pt x="11101399" y="29011402"/>
                </a:cubicBezTo>
                <a:cubicBezTo>
                  <a:pt x="11121033" y="28767756"/>
                  <a:pt x="11276464" y="29439253"/>
                  <a:pt x="10973305" y="28259009"/>
                </a:cubicBezTo>
                <a:cubicBezTo>
                  <a:pt x="10670146" y="27078765"/>
                  <a:pt x="11273433" y="26014202"/>
                  <a:pt x="11482399" y="25430002"/>
                </a:cubicBezTo>
                <a:cubicBezTo>
                  <a:pt x="11691365" y="24845802"/>
                  <a:pt x="12091725" y="25040733"/>
                  <a:pt x="12227100" y="24753810"/>
                </a:cubicBezTo>
                <a:cubicBezTo>
                  <a:pt x="12362475" y="24466887"/>
                  <a:pt x="12101268" y="24649864"/>
                  <a:pt x="12294651" y="23708463"/>
                </a:cubicBezTo>
                <a:cubicBezTo>
                  <a:pt x="12488034" y="22767062"/>
                  <a:pt x="13796408" y="20581805"/>
                  <a:pt x="13387399" y="19105402"/>
                </a:cubicBezTo>
                <a:cubicBezTo>
                  <a:pt x="12978390" y="17628999"/>
                  <a:pt x="10392387" y="16049505"/>
                  <a:pt x="9840595" y="14850044"/>
                </a:cubicBezTo>
                <a:cubicBezTo>
                  <a:pt x="9288803" y="13650583"/>
                  <a:pt x="9793299" y="13354276"/>
                  <a:pt x="9882199" y="12857002"/>
                </a:cubicBezTo>
                <a:cubicBezTo>
                  <a:pt x="9971099" y="12359728"/>
                  <a:pt x="10259695" y="12298202"/>
                  <a:pt x="10373995" y="11866402"/>
                </a:cubicBezTo>
                <a:cubicBezTo>
                  <a:pt x="10488295" y="11434602"/>
                  <a:pt x="9887965" y="11002802"/>
                  <a:pt x="10567999" y="10266202"/>
                </a:cubicBezTo>
                <a:cubicBezTo>
                  <a:pt x="11248033" y="9529602"/>
                  <a:pt x="14019516" y="8091299"/>
                  <a:pt x="14454199" y="7446802"/>
                </a:cubicBezTo>
                <a:cubicBezTo>
                  <a:pt x="14888882" y="6802305"/>
                  <a:pt x="13823797" y="6771468"/>
                  <a:pt x="13176097" y="6399220"/>
                </a:cubicBezTo>
                <a:cubicBezTo>
                  <a:pt x="12528397" y="6026972"/>
                  <a:pt x="11681548" y="5617742"/>
                  <a:pt x="10567999" y="5213316"/>
                </a:cubicBezTo>
                <a:cubicBezTo>
                  <a:pt x="9454450" y="4808890"/>
                  <a:pt x="8016527" y="4420566"/>
                  <a:pt x="6494803" y="3972663"/>
                </a:cubicBezTo>
                <a:cubicBezTo>
                  <a:pt x="4973079" y="3524761"/>
                  <a:pt x="2277579" y="2902944"/>
                  <a:pt x="1437657" y="2525901"/>
                </a:cubicBezTo>
                <a:cubicBezTo>
                  <a:pt x="597735" y="2148858"/>
                  <a:pt x="1254346" y="1753853"/>
                  <a:pt x="1455270" y="1710403"/>
                </a:cubicBezTo>
                <a:cubicBezTo>
                  <a:pt x="1656194" y="1666953"/>
                  <a:pt x="2566999" y="2341402"/>
                  <a:pt x="2643199" y="2265202"/>
                </a:cubicBezTo>
                <a:cubicBezTo>
                  <a:pt x="2414599" y="2029252"/>
                  <a:pt x="2248396" y="1684595"/>
                  <a:pt x="1957399" y="1557352"/>
                </a:cubicBezTo>
                <a:cubicBezTo>
                  <a:pt x="1666402" y="1430110"/>
                  <a:pt x="1133820" y="1482048"/>
                  <a:pt x="897219" y="1501747"/>
                </a:cubicBezTo>
              </a:path>
            </a:pathLst>
          </a:custGeom>
          <a:solidFill>
            <a:sysClr val="windowText" lastClr="000000">
              <a:lumMod val="95000"/>
              <a:lumOff val="5000"/>
            </a:sysClr>
          </a:solidFill>
          <a:ln w="635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新細明體"/>
              <a:cs typeface="+mn-cs"/>
            </a:endParaRPr>
          </a:p>
        </p:txBody>
      </p:sp>
      <p:grpSp>
        <p:nvGrpSpPr>
          <p:cNvPr id="13" name="Group 129"/>
          <p:cNvGrpSpPr>
            <a:grpSpLocks/>
          </p:cNvGrpSpPr>
          <p:nvPr/>
        </p:nvGrpSpPr>
        <p:grpSpPr bwMode="auto">
          <a:xfrm flipH="1">
            <a:off x="7201147" y="1620688"/>
            <a:ext cx="3600450" cy="6408738"/>
            <a:chOff x="3080" y="2312"/>
            <a:chExt cx="649" cy="1153"/>
          </a:xfrm>
        </p:grpSpPr>
        <p:sp>
          <p:nvSpPr>
            <p:cNvPr id="14" name="Freeform 130"/>
            <p:cNvSpPr>
              <a:spLocks/>
            </p:cNvSpPr>
            <p:nvPr/>
          </p:nvSpPr>
          <p:spPr bwMode="auto">
            <a:xfrm>
              <a:off x="3400" y="2312"/>
              <a:ext cx="56" cy="388"/>
            </a:xfrm>
            <a:custGeom>
              <a:avLst/>
              <a:gdLst>
                <a:gd name="T0" fmla="*/ 11 w 56"/>
                <a:gd name="T1" fmla="*/ 387 h 388"/>
                <a:gd name="T2" fmla="*/ 55 w 56"/>
                <a:gd name="T3" fmla="*/ 0 h 388"/>
                <a:gd name="T4" fmla="*/ 0 w 56"/>
                <a:gd name="T5" fmla="*/ 386 h 388"/>
                <a:gd name="T6" fmla="*/ 11 w 56"/>
                <a:gd name="T7" fmla="*/ 387 h 3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6"/>
                <a:gd name="T13" fmla="*/ 0 h 388"/>
                <a:gd name="T14" fmla="*/ 56 w 56"/>
                <a:gd name="T15" fmla="*/ 388 h 3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6" h="388">
                  <a:moveTo>
                    <a:pt x="11" y="387"/>
                  </a:moveTo>
                  <a:lnTo>
                    <a:pt x="55" y="0"/>
                  </a:lnTo>
                  <a:lnTo>
                    <a:pt x="0" y="386"/>
                  </a:lnTo>
                  <a:lnTo>
                    <a:pt x="11" y="387"/>
                  </a:lnTo>
                  <a:close/>
                </a:path>
              </a:pathLst>
            </a:custGeom>
            <a:solidFill>
              <a:sysClr val="windowText" lastClr="000000"/>
            </a:solidFill>
            <a:ln w="3175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15" name="Freeform 131"/>
            <p:cNvSpPr>
              <a:spLocks/>
            </p:cNvSpPr>
            <p:nvPr/>
          </p:nvSpPr>
          <p:spPr bwMode="auto">
            <a:xfrm>
              <a:off x="3116" y="2331"/>
              <a:ext cx="613" cy="225"/>
            </a:xfrm>
            <a:custGeom>
              <a:avLst/>
              <a:gdLst>
                <a:gd name="T0" fmla="*/ 173 w 613"/>
                <a:gd name="T1" fmla="*/ 163 h 225"/>
                <a:gd name="T2" fmla="*/ 205 w 613"/>
                <a:gd name="T3" fmla="*/ 155 h 225"/>
                <a:gd name="T4" fmla="*/ 266 w 613"/>
                <a:gd name="T5" fmla="*/ 159 h 225"/>
                <a:gd name="T6" fmla="*/ 322 w 613"/>
                <a:gd name="T7" fmla="*/ 163 h 225"/>
                <a:gd name="T8" fmla="*/ 379 w 613"/>
                <a:gd name="T9" fmla="*/ 183 h 225"/>
                <a:gd name="T10" fmla="*/ 431 w 613"/>
                <a:gd name="T11" fmla="*/ 212 h 225"/>
                <a:gd name="T12" fmla="*/ 455 w 613"/>
                <a:gd name="T13" fmla="*/ 200 h 225"/>
                <a:gd name="T14" fmla="*/ 499 w 613"/>
                <a:gd name="T15" fmla="*/ 196 h 225"/>
                <a:gd name="T16" fmla="*/ 536 w 613"/>
                <a:gd name="T17" fmla="*/ 196 h 225"/>
                <a:gd name="T18" fmla="*/ 612 w 613"/>
                <a:gd name="T19" fmla="*/ 224 h 225"/>
                <a:gd name="T20" fmla="*/ 604 w 613"/>
                <a:gd name="T21" fmla="*/ 200 h 225"/>
                <a:gd name="T22" fmla="*/ 592 w 613"/>
                <a:gd name="T23" fmla="*/ 179 h 225"/>
                <a:gd name="T24" fmla="*/ 544 w 613"/>
                <a:gd name="T25" fmla="*/ 118 h 225"/>
                <a:gd name="T26" fmla="*/ 495 w 613"/>
                <a:gd name="T27" fmla="*/ 66 h 225"/>
                <a:gd name="T28" fmla="*/ 427 w 613"/>
                <a:gd name="T29" fmla="*/ 25 h 225"/>
                <a:gd name="T30" fmla="*/ 350 w 613"/>
                <a:gd name="T31" fmla="*/ 5 h 225"/>
                <a:gd name="T32" fmla="*/ 289 w 613"/>
                <a:gd name="T33" fmla="*/ 0 h 225"/>
                <a:gd name="T34" fmla="*/ 222 w 613"/>
                <a:gd name="T35" fmla="*/ 1 h 225"/>
                <a:gd name="T36" fmla="*/ 141 w 613"/>
                <a:gd name="T37" fmla="*/ 25 h 225"/>
                <a:gd name="T38" fmla="*/ 73 w 613"/>
                <a:gd name="T39" fmla="*/ 58 h 225"/>
                <a:gd name="T40" fmla="*/ 36 w 613"/>
                <a:gd name="T41" fmla="*/ 82 h 225"/>
                <a:gd name="T42" fmla="*/ 0 w 613"/>
                <a:gd name="T43" fmla="*/ 114 h 225"/>
                <a:gd name="T44" fmla="*/ 53 w 613"/>
                <a:gd name="T45" fmla="*/ 114 h 225"/>
                <a:gd name="T46" fmla="*/ 97 w 613"/>
                <a:gd name="T47" fmla="*/ 114 h 225"/>
                <a:gd name="T48" fmla="*/ 141 w 613"/>
                <a:gd name="T49" fmla="*/ 135 h 225"/>
                <a:gd name="T50" fmla="*/ 173 w 613"/>
                <a:gd name="T51" fmla="*/ 163 h 225"/>
                <a:gd name="T52" fmla="*/ 173 w 613"/>
                <a:gd name="T53" fmla="*/ 163 h 225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613"/>
                <a:gd name="T82" fmla="*/ 0 h 225"/>
                <a:gd name="T83" fmla="*/ 613 w 613"/>
                <a:gd name="T84" fmla="*/ 225 h 225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613" h="225">
                  <a:moveTo>
                    <a:pt x="173" y="163"/>
                  </a:moveTo>
                  <a:lnTo>
                    <a:pt x="205" y="155"/>
                  </a:lnTo>
                  <a:lnTo>
                    <a:pt x="266" y="159"/>
                  </a:lnTo>
                  <a:lnTo>
                    <a:pt x="322" y="163"/>
                  </a:lnTo>
                  <a:lnTo>
                    <a:pt x="379" y="183"/>
                  </a:lnTo>
                  <a:lnTo>
                    <a:pt x="431" y="212"/>
                  </a:lnTo>
                  <a:lnTo>
                    <a:pt x="455" y="200"/>
                  </a:lnTo>
                  <a:lnTo>
                    <a:pt x="499" y="196"/>
                  </a:lnTo>
                  <a:lnTo>
                    <a:pt x="536" y="196"/>
                  </a:lnTo>
                  <a:lnTo>
                    <a:pt x="612" y="224"/>
                  </a:lnTo>
                  <a:lnTo>
                    <a:pt x="604" y="200"/>
                  </a:lnTo>
                  <a:lnTo>
                    <a:pt x="592" y="179"/>
                  </a:lnTo>
                  <a:lnTo>
                    <a:pt x="544" y="118"/>
                  </a:lnTo>
                  <a:lnTo>
                    <a:pt x="495" y="66"/>
                  </a:lnTo>
                  <a:lnTo>
                    <a:pt x="427" y="25"/>
                  </a:lnTo>
                  <a:lnTo>
                    <a:pt x="350" y="5"/>
                  </a:lnTo>
                  <a:lnTo>
                    <a:pt x="289" y="0"/>
                  </a:lnTo>
                  <a:lnTo>
                    <a:pt x="222" y="1"/>
                  </a:lnTo>
                  <a:lnTo>
                    <a:pt x="141" y="25"/>
                  </a:lnTo>
                  <a:lnTo>
                    <a:pt x="73" y="58"/>
                  </a:lnTo>
                  <a:lnTo>
                    <a:pt x="36" y="82"/>
                  </a:lnTo>
                  <a:lnTo>
                    <a:pt x="0" y="114"/>
                  </a:lnTo>
                  <a:lnTo>
                    <a:pt x="53" y="114"/>
                  </a:lnTo>
                  <a:lnTo>
                    <a:pt x="97" y="114"/>
                  </a:lnTo>
                  <a:lnTo>
                    <a:pt x="141" y="135"/>
                  </a:lnTo>
                  <a:lnTo>
                    <a:pt x="173" y="163"/>
                  </a:lnTo>
                  <a:close/>
                </a:path>
              </a:pathLst>
            </a:custGeom>
            <a:solidFill>
              <a:sysClr val="windowText" lastClr="000000"/>
            </a:solidFill>
            <a:ln w="3175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grpSp>
          <p:nvGrpSpPr>
            <p:cNvPr id="16" name="Group 132"/>
            <p:cNvGrpSpPr>
              <a:grpSpLocks/>
            </p:cNvGrpSpPr>
            <p:nvPr/>
          </p:nvGrpSpPr>
          <p:grpSpPr bwMode="auto">
            <a:xfrm>
              <a:off x="3140" y="3192"/>
              <a:ext cx="352" cy="273"/>
              <a:chOff x="3140" y="3192"/>
              <a:chExt cx="352" cy="273"/>
            </a:xfrm>
          </p:grpSpPr>
          <p:sp>
            <p:nvSpPr>
              <p:cNvPr id="19" name="Freeform 133"/>
              <p:cNvSpPr>
                <a:spLocks/>
              </p:cNvSpPr>
              <p:nvPr/>
            </p:nvSpPr>
            <p:spPr bwMode="auto">
              <a:xfrm>
                <a:off x="3273" y="3200"/>
                <a:ext cx="219" cy="265"/>
              </a:xfrm>
              <a:custGeom>
                <a:avLst/>
                <a:gdLst>
                  <a:gd name="T0" fmla="*/ 73 w 219"/>
                  <a:gd name="T1" fmla="*/ 0 h 265"/>
                  <a:gd name="T2" fmla="*/ 117 w 219"/>
                  <a:gd name="T3" fmla="*/ 102 h 265"/>
                  <a:gd name="T4" fmla="*/ 105 w 219"/>
                  <a:gd name="T5" fmla="*/ 118 h 265"/>
                  <a:gd name="T6" fmla="*/ 125 w 219"/>
                  <a:gd name="T7" fmla="*/ 183 h 265"/>
                  <a:gd name="T8" fmla="*/ 145 w 219"/>
                  <a:gd name="T9" fmla="*/ 199 h 265"/>
                  <a:gd name="T10" fmla="*/ 173 w 219"/>
                  <a:gd name="T11" fmla="*/ 199 h 265"/>
                  <a:gd name="T12" fmla="*/ 185 w 219"/>
                  <a:gd name="T13" fmla="*/ 199 h 265"/>
                  <a:gd name="T14" fmla="*/ 201 w 219"/>
                  <a:gd name="T15" fmla="*/ 195 h 265"/>
                  <a:gd name="T16" fmla="*/ 214 w 219"/>
                  <a:gd name="T17" fmla="*/ 199 h 265"/>
                  <a:gd name="T18" fmla="*/ 218 w 219"/>
                  <a:gd name="T19" fmla="*/ 215 h 265"/>
                  <a:gd name="T20" fmla="*/ 133 w 219"/>
                  <a:gd name="T21" fmla="*/ 260 h 265"/>
                  <a:gd name="T22" fmla="*/ 117 w 219"/>
                  <a:gd name="T23" fmla="*/ 264 h 265"/>
                  <a:gd name="T24" fmla="*/ 97 w 219"/>
                  <a:gd name="T25" fmla="*/ 260 h 265"/>
                  <a:gd name="T26" fmla="*/ 93 w 219"/>
                  <a:gd name="T27" fmla="*/ 236 h 265"/>
                  <a:gd name="T28" fmla="*/ 85 w 219"/>
                  <a:gd name="T29" fmla="*/ 207 h 265"/>
                  <a:gd name="T30" fmla="*/ 73 w 219"/>
                  <a:gd name="T31" fmla="*/ 179 h 265"/>
                  <a:gd name="T32" fmla="*/ 57 w 219"/>
                  <a:gd name="T33" fmla="*/ 146 h 265"/>
                  <a:gd name="T34" fmla="*/ 53 w 219"/>
                  <a:gd name="T35" fmla="*/ 142 h 265"/>
                  <a:gd name="T36" fmla="*/ 40 w 219"/>
                  <a:gd name="T37" fmla="*/ 126 h 265"/>
                  <a:gd name="T38" fmla="*/ 32 w 219"/>
                  <a:gd name="T39" fmla="*/ 114 h 265"/>
                  <a:gd name="T40" fmla="*/ 12 w 219"/>
                  <a:gd name="T41" fmla="*/ 73 h 265"/>
                  <a:gd name="T42" fmla="*/ 0 w 219"/>
                  <a:gd name="T43" fmla="*/ 29 h 265"/>
                  <a:gd name="T44" fmla="*/ 73 w 219"/>
                  <a:gd name="T45" fmla="*/ 0 h 265"/>
                  <a:gd name="T46" fmla="*/ 73 w 219"/>
                  <a:gd name="T47" fmla="*/ 0 h 26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19"/>
                  <a:gd name="T73" fmla="*/ 0 h 265"/>
                  <a:gd name="T74" fmla="*/ 219 w 219"/>
                  <a:gd name="T75" fmla="*/ 265 h 265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19" h="265">
                    <a:moveTo>
                      <a:pt x="73" y="0"/>
                    </a:moveTo>
                    <a:lnTo>
                      <a:pt x="117" y="102"/>
                    </a:lnTo>
                    <a:lnTo>
                      <a:pt x="105" y="118"/>
                    </a:lnTo>
                    <a:lnTo>
                      <a:pt x="125" y="183"/>
                    </a:lnTo>
                    <a:lnTo>
                      <a:pt x="145" y="199"/>
                    </a:lnTo>
                    <a:lnTo>
                      <a:pt x="173" y="199"/>
                    </a:lnTo>
                    <a:lnTo>
                      <a:pt x="185" y="199"/>
                    </a:lnTo>
                    <a:lnTo>
                      <a:pt x="201" y="195"/>
                    </a:lnTo>
                    <a:lnTo>
                      <a:pt x="214" y="199"/>
                    </a:lnTo>
                    <a:lnTo>
                      <a:pt x="218" y="215"/>
                    </a:lnTo>
                    <a:lnTo>
                      <a:pt x="133" y="260"/>
                    </a:lnTo>
                    <a:lnTo>
                      <a:pt x="117" y="264"/>
                    </a:lnTo>
                    <a:lnTo>
                      <a:pt x="97" y="260"/>
                    </a:lnTo>
                    <a:lnTo>
                      <a:pt x="93" y="236"/>
                    </a:lnTo>
                    <a:lnTo>
                      <a:pt x="85" y="207"/>
                    </a:lnTo>
                    <a:lnTo>
                      <a:pt x="73" y="179"/>
                    </a:lnTo>
                    <a:lnTo>
                      <a:pt x="57" y="146"/>
                    </a:lnTo>
                    <a:lnTo>
                      <a:pt x="53" y="142"/>
                    </a:lnTo>
                    <a:lnTo>
                      <a:pt x="40" y="126"/>
                    </a:lnTo>
                    <a:lnTo>
                      <a:pt x="32" y="114"/>
                    </a:lnTo>
                    <a:lnTo>
                      <a:pt x="12" y="73"/>
                    </a:lnTo>
                    <a:lnTo>
                      <a:pt x="0" y="29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3175" cap="flat">
                <a:noFill/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20" name="Freeform 134"/>
              <p:cNvSpPr>
                <a:spLocks/>
              </p:cNvSpPr>
              <p:nvPr/>
            </p:nvSpPr>
            <p:spPr bwMode="auto">
              <a:xfrm>
                <a:off x="3140" y="3192"/>
                <a:ext cx="126" cy="249"/>
              </a:xfrm>
              <a:custGeom>
                <a:avLst/>
                <a:gdLst>
                  <a:gd name="T0" fmla="*/ 109 w 126"/>
                  <a:gd name="T1" fmla="*/ 37 h 249"/>
                  <a:gd name="T2" fmla="*/ 93 w 126"/>
                  <a:gd name="T3" fmla="*/ 130 h 249"/>
                  <a:gd name="T4" fmla="*/ 69 w 126"/>
                  <a:gd name="T5" fmla="*/ 134 h 249"/>
                  <a:gd name="T6" fmla="*/ 65 w 126"/>
                  <a:gd name="T7" fmla="*/ 183 h 249"/>
                  <a:gd name="T8" fmla="*/ 69 w 126"/>
                  <a:gd name="T9" fmla="*/ 191 h 249"/>
                  <a:gd name="T10" fmla="*/ 93 w 126"/>
                  <a:gd name="T11" fmla="*/ 215 h 249"/>
                  <a:gd name="T12" fmla="*/ 125 w 126"/>
                  <a:gd name="T13" fmla="*/ 231 h 249"/>
                  <a:gd name="T14" fmla="*/ 125 w 126"/>
                  <a:gd name="T15" fmla="*/ 248 h 249"/>
                  <a:gd name="T16" fmla="*/ 73 w 126"/>
                  <a:gd name="T17" fmla="*/ 248 h 249"/>
                  <a:gd name="T18" fmla="*/ 61 w 126"/>
                  <a:gd name="T19" fmla="*/ 244 h 249"/>
                  <a:gd name="T20" fmla="*/ 57 w 126"/>
                  <a:gd name="T21" fmla="*/ 240 h 249"/>
                  <a:gd name="T22" fmla="*/ 29 w 126"/>
                  <a:gd name="T23" fmla="*/ 231 h 249"/>
                  <a:gd name="T24" fmla="*/ 0 w 126"/>
                  <a:gd name="T25" fmla="*/ 227 h 249"/>
                  <a:gd name="T26" fmla="*/ 29 w 126"/>
                  <a:gd name="T27" fmla="*/ 0 h 249"/>
                  <a:gd name="T28" fmla="*/ 109 w 126"/>
                  <a:gd name="T29" fmla="*/ 37 h 249"/>
                  <a:gd name="T30" fmla="*/ 109 w 126"/>
                  <a:gd name="T31" fmla="*/ 37 h 249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26"/>
                  <a:gd name="T49" fmla="*/ 0 h 249"/>
                  <a:gd name="T50" fmla="*/ 126 w 126"/>
                  <a:gd name="T51" fmla="*/ 249 h 249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26" h="249">
                    <a:moveTo>
                      <a:pt x="109" y="37"/>
                    </a:moveTo>
                    <a:lnTo>
                      <a:pt x="93" y="130"/>
                    </a:lnTo>
                    <a:lnTo>
                      <a:pt x="69" y="134"/>
                    </a:lnTo>
                    <a:lnTo>
                      <a:pt x="65" y="183"/>
                    </a:lnTo>
                    <a:lnTo>
                      <a:pt x="69" y="191"/>
                    </a:lnTo>
                    <a:lnTo>
                      <a:pt x="93" y="215"/>
                    </a:lnTo>
                    <a:lnTo>
                      <a:pt x="125" y="231"/>
                    </a:lnTo>
                    <a:lnTo>
                      <a:pt x="125" y="248"/>
                    </a:lnTo>
                    <a:lnTo>
                      <a:pt x="73" y="248"/>
                    </a:lnTo>
                    <a:lnTo>
                      <a:pt x="61" y="244"/>
                    </a:lnTo>
                    <a:lnTo>
                      <a:pt x="57" y="240"/>
                    </a:lnTo>
                    <a:lnTo>
                      <a:pt x="29" y="231"/>
                    </a:lnTo>
                    <a:lnTo>
                      <a:pt x="0" y="227"/>
                    </a:lnTo>
                    <a:lnTo>
                      <a:pt x="29" y="0"/>
                    </a:lnTo>
                    <a:lnTo>
                      <a:pt x="109" y="37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3175" cap="flat">
                <a:noFill/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17" name="Freeform 135"/>
            <p:cNvSpPr>
              <a:spLocks/>
            </p:cNvSpPr>
            <p:nvPr/>
          </p:nvSpPr>
          <p:spPr bwMode="auto">
            <a:xfrm>
              <a:off x="3217" y="2498"/>
              <a:ext cx="150" cy="147"/>
            </a:xfrm>
            <a:custGeom>
              <a:avLst/>
              <a:gdLst>
                <a:gd name="T0" fmla="*/ 28 w 150"/>
                <a:gd name="T1" fmla="*/ 110 h 147"/>
                <a:gd name="T2" fmla="*/ 20 w 150"/>
                <a:gd name="T3" fmla="*/ 81 h 147"/>
                <a:gd name="T4" fmla="*/ 32 w 150"/>
                <a:gd name="T5" fmla="*/ 81 h 147"/>
                <a:gd name="T6" fmla="*/ 32 w 150"/>
                <a:gd name="T7" fmla="*/ 73 h 147"/>
                <a:gd name="T8" fmla="*/ 0 w 150"/>
                <a:gd name="T9" fmla="*/ 61 h 147"/>
                <a:gd name="T10" fmla="*/ 32 w 150"/>
                <a:gd name="T11" fmla="*/ 61 h 147"/>
                <a:gd name="T12" fmla="*/ 32 w 150"/>
                <a:gd name="T13" fmla="*/ 53 h 147"/>
                <a:gd name="T14" fmla="*/ 32 w 150"/>
                <a:gd name="T15" fmla="*/ 49 h 147"/>
                <a:gd name="T16" fmla="*/ 36 w 150"/>
                <a:gd name="T17" fmla="*/ 16 h 147"/>
                <a:gd name="T18" fmla="*/ 56 w 150"/>
                <a:gd name="T19" fmla="*/ 0 h 147"/>
                <a:gd name="T20" fmla="*/ 64 w 150"/>
                <a:gd name="T21" fmla="*/ 4 h 147"/>
                <a:gd name="T22" fmla="*/ 68 w 150"/>
                <a:gd name="T23" fmla="*/ 12 h 147"/>
                <a:gd name="T24" fmla="*/ 80 w 150"/>
                <a:gd name="T25" fmla="*/ 16 h 147"/>
                <a:gd name="T26" fmla="*/ 92 w 150"/>
                <a:gd name="T27" fmla="*/ 8 h 147"/>
                <a:gd name="T28" fmla="*/ 96 w 150"/>
                <a:gd name="T29" fmla="*/ 4 h 147"/>
                <a:gd name="T30" fmla="*/ 100 w 150"/>
                <a:gd name="T31" fmla="*/ 4 h 147"/>
                <a:gd name="T32" fmla="*/ 104 w 150"/>
                <a:gd name="T33" fmla="*/ 8 h 147"/>
                <a:gd name="T34" fmla="*/ 113 w 150"/>
                <a:gd name="T35" fmla="*/ 16 h 147"/>
                <a:gd name="T36" fmla="*/ 113 w 150"/>
                <a:gd name="T37" fmla="*/ 37 h 147"/>
                <a:gd name="T38" fmla="*/ 117 w 150"/>
                <a:gd name="T39" fmla="*/ 61 h 147"/>
                <a:gd name="T40" fmla="*/ 149 w 150"/>
                <a:gd name="T41" fmla="*/ 61 h 147"/>
                <a:gd name="T42" fmla="*/ 117 w 150"/>
                <a:gd name="T43" fmla="*/ 73 h 147"/>
                <a:gd name="T44" fmla="*/ 117 w 150"/>
                <a:gd name="T45" fmla="*/ 77 h 147"/>
                <a:gd name="T46" fmla="*/ 117 w 150"/>
                <a:gd name="T47" fmla="*/ 89 h 147"/>
                <a:gd name="T48" fmla="*/ 117 w 150"/>
                <a:gd name="T49" fmla="*/ 98 h 147"/>
                <a:gd name="T50" fmla="*/ 117 w 150"/>
                <a:gd name="T51" fmla="*/ 110 h 147"/>
                <a:gd name="T52" fmla="*/ 113 w 150"/>
                <a:gd name="T53" fmla="*/ 118 h 147"/>
                <a:gd name="T54" fmla="*/ 113 w 150"/>
                <a:gd name="T55" fmla="*/ 130 h 147"/>
                <a:gd name="T56" fmla="*/ 113 w 150"/>
                <a:gd name="T57" fmla="*/ 146 h 147"/>
                <a:gd name="T58" fmla="*/ 28 w 150"/>
                <a:gd name="T59" fmla="*/ 110 h 147"/>
                <a:gd name="T60" fmla="*/ 28 w 150"/>
                <a:gd name="T61" fmla="*/ 110 h 14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50"/>
                <a:gd name="T94" fmla="*/ 0 h 147"/>
                <a:gd name="T95" fmla="*/ 150 w 150"/>
                <a:gd name="T96" fmla="*/ 147 h 14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50" h="147">
                  <a:moveTo>
                    <a:pt x="28" y="110"/>
                  </a:moveTo>
                  <a:lnTo>
                    <a:pt x="20" y="81"/>
                  </a:lnTo>
                  <a:lnTo>
                    <a:pt x="32" y="81"/>
                  </a:lnTo>
                  <a:lnTo>
                    <a:pt x="32" y="73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53"/>
                  </a:lnTo>
                  <a:lnTo>
                    <a:pt x="32" y="49"/>
                  </a:lnTo>
                  <a:lnTo>
                    <a:pt x="36" y="16"/>
                  </a:lnTo>
                  <a:lnTo>
                    <a:pt x="56" y="0"/>
                  </a:lnTo>
                  <a:lnTo>
                    <a:pt x="64" y="4"/>
                  </a:lnTo>
                  <a:lnTo>
                    <a:pt x="68" y="12"/>
                  </a:lnTo>
                  <a:lnTo>
                    <a:pt x="80" y="16"/>
                  </a:lnTo>
                  <a:lnTo>
                    <a:pt x="92" y="8"/>
                  </a:lnTo>
                  <a:lnTo>
                    <a:pt x="96" y="4"/>
                  </a:lnTo>
                  <a:lnTo>
                    <a:pt x="100" y="4"/>
                  </a:lnTo>
                  <a:lnTo>
                    <a:pt x="104" y="8"/>
                  </a:lnTo>
                  <a:lnTo>
                    <a:pt x="113" y="16"/>
                  </a:lnTo>
                  <a:lnTo>
                    <a:pt x="113" y="37"/>
                  </a:lnTo>
                  <a:lnTo>
                    <a:pt x="117" y="61"/>
                  </a:lnTo>
                  <a:lnTo>
                    <a:pt x="149" y="61"/>
                  </a:lnTo>
                  <a:lnTo>
                    <a:pt x="117" y="73"/>
                  </a:lnTo>
                  <a:lnTo>
                    <a:pt x="117" y="77"/>
                  </a:lnTo>
                  <a:lnTo>
                    <a:pt x="117" y="89"/>
                  </a:lnTo>
                  <a:lnTo>
                    <a:pt x="117" y="98"/>
                  </a:lnTo>
                  <a:lnTo>
                    <a:pt x="117" y="110"/>
                  </a:lnTo>
                  <a:lnTo>
                    <a:pt x="113" y="118"/>
                  </a:lnTo>
                  <a:lnTo>
                    <a:pt x="113" y="130"/>
                  </a:lnTo>
                  <a:lnTo>
                    <a:pt x="113" y="146"/>
                  </a:lnTo>
                  <a:lnTo>
                    <a:pt x="28" y="110"/>
                  </a:lnTo>
                  <a:close/>
                </a:path>
              </a:pathLst>
            </a:custGeom>
            <a:solidFill>
              <a:sysClr val="windowText" lastClr="000000"/>
            </a:solidFill>
            <a:ln w="3175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18" name="Freeform 136"/>
            <p:cNvSpPr>
              <a:spLocks/>
            </p:cNvSpPr>
            <p:nvPr/>
          </p:nvSpPr>
          <p:spPr bwMode="auto">
            <a:xfrm>
              <a:off x="3080" y="2608"/>
              <a:ext cx="347" cy="622"/>
            </a:xfrm>
            <a:custGeom>
              <a:avLst/>
              <a:gdLst>
                <a:gd name="T0" fmla="*/ 250 w 347"/>
                <a:gd name="T1" fmla="*/ 36 h 622"/>
                <a:gd name="T2" fmla="*/ 266 w 347"/>
                <a:gd name="T3" fmla="*/ 44 h 622"/>
                <a:gd name="T4" fmla="*/ 274 w 347"/>
                <a:gd name="T5" fmla="*/ 52 h 622"/>
                <a:gd name="T6" fmla="*/ 278 w 347"/>
                <a:gd name="T7" fmla="*/ 69 h 622"/>
                <a:gd name="T8" fmla="*/ 278 w 347"/>
                <a:gd name="T9" fmla="*/ 69 h 622"/>
                <a:gd name="T10" fmla="*/ 278 w 347"/>
                <a:gd name="T11" fmla="*/ 85 h 622"/>
                <a:gd name="T12" fmla="*/ 278 w 347"/>
                <a:gd name="T13" fmla="*/ 97 h 622"/>
                <a:gd name="T14" fmla="*/ 278 w 347"/>
                <a:gd name="T15" fmla="*/ 105 h 622"/>
                <a:gd name="T16" fmla="*/ 294 w 347"/>
                <a:gd name="T17" fmla="*/ 121 h 622"/>
                <a:gd name="T18" fmla="*/ 294 w 347"/>
                <a:gd name="T19" fmla="*/ 121 h 622"/>
                <a:gd name="T20" fmla="*/ 298 w 347"/>
                <a:gd name="T21" fmla="*/ 117 h 622"/>
                <a:gd name="T22" fmla="*/ 302 w 347"/>
                <a:gd name="T23" fmla="*/ 117 h 622"/>
                <a:gd name="T24" fmla="*/ 310 w 347"/>
                <a:gd name="T25" fmla="*/ 117 h 622"/>
                <a:gd name="T26" fmla="*/ 314 w 347"/>
                <a:gd name="T27" fmla="*/ 117 h 622"/>
                <a:gd name="T28" fmla="*/ 318 w 347"/>
                <a:gd name="T29" fmla="*/ 85 h 622"/>
                <a:gd name="T30" fmla="*/ 330 w 347"/>
                <a:gd name="T31" fmla="*/ 89 h 622"/>
                <a:gd name="T32" fmla="*/ 330 w 347"/>
                <a:gd name="T33" fmla="*/ 89 h 622"/>
                <a:gd name="T34" fmla="*/ 330 w 347"/>
                <a:gd name="T35" fmla="*/ 117 h 622"/>
                <a:gd name="T36" fmla="*/ 330 w 347"/>
                <a:gd name="T37" fmla="*/ 117 h 622"/>
                <a:gd name="T38" fmla="*/ 346 w 347"/>
                <a:gd name="T39" fmla="*/ 138 h 622"/>
                <a:gd name="T40" fmla="*/ 346 w 347"/>
                <a:gd name="T41" fmla="*/ 170 h 622"/>
                <a:gd name="T42" fmla="*/ 330 w 347"/>
                <a:gd name="T43" fmla="*/ 227 h 622"/>
                <a:gd name="T44" fmla="*/ 282 w 347"/>
                <a:gd name="T45" fmla="*/ 247 h 622"/>
                <a:gd name="T46" fmla="*/ 274 w 347"/>
                <a:gd name="T47" fmla="*/ 243 h 622"/>
                <a:gd name="T48" fmla="*/ 266 w 347"/>
                <a:gd name="T49" fmla="*/ 239 h 622"/>
                <a:gd name="T50" fmla="*/ 266 w 347"/>
                <a:gd name="T51" fmla="*/ 263 h 622"/>
                <a:gd name="T52" fmla="*/ 258 w 347"/>
                <a:gd name="T53" fmla="*/ 361 h 622"/>
                <a:gd name="T54" fmla="*/ 241 w 347"/>
                <a:gd name="T55" fmla="*/ 450 h 622"/>
                <a:gd name="T56" fmla="*/ 314 w 347"/>
                <a:gd name="T57" fmla="*/ 564 h 622"/>
                <a:gd name="T58" fmla="*/ 258 w 347"/>
                <a:gd name="T59" fmla="*/ 596 h 622"/>
                <a:gd name="T60" fmla="*/ 193 w 347"/>
                <a:gd name="T61" fmla="*/ 621 h 622"/>
                <a:gd name="T62" fmla="*/ 169 w 347"/>
                <a:gd name="T63" fmla="*/ 621 h 622"/>
                <a:gd name="T64" fmla="*/ 109 w 347"/>
                <a:gd name="T65" fmla="*/ 592 h 622"/>
                <a:gd name="T66" fmla="*/ 40 w 347"/>
                <a:gd name="T67" fmla="*/ 576 h 622"/>
                <a:gd name="T68" fmla="*/ 48 w 347"/>
                <a:gd name="T69" fmla="*/ 556 h 622"/>
                <a:gd name="T70" fmla="*/ 28 w 347"/>
                <a:gd name="T71" fmla="*/ 552 h 622"/>
                <a:gd name="T72" fmla="*/ 56 w 347"/>
                <a:gd name="T73" fmla="*/ 320 h 622"/>
                <a:gd name="T74" fmla="*/ 52 w 347"/>
                <a:gd name="T75" fmla="*/ 312 h 622"/>
                <a:gd name="T76" fmla="*/ 40 w 347"/>
                <a:gd name="T77" fmla="*/ 300 h 622"/>
                <a:gd name="T78" fmla="*/ 36 w 347"/>
                <a:gd name="T79" fmla="*/ 292 h 622"/>
                <a:gd name="T80" fmla="*/ 12 w 347"/>
                <a:gd name="T81" fmla="*/ 247 h 622"/>
                <a:gd name="T82" fmla="*/ 0 w 347"/>
                <a:gd name="T83" fmla="*/ 203 h 622"/>
                <a:gd name="T84" fmla="*/ 20 w 347"/>
                <a:gd name="T85" fmla="*/ 166 h 622"/>
                <a:gd name="T86" fmla="*/ 40 w 347"/>
                <a:gd name="T87" fmla="*/ 109 h 622"/>
                <a:gd name="T88" fmla="*/ 72 w 347"/>
                <a:gd name="T89" fmla="*/ 52 h 622"/>
                <a:gd name="T90" fmla="*/ 141 w 347"/>
                <a:gd name="T91" fmla="*/ 28 h 622"/>
                <a:gd name="T92" fmla="*/ 165 w 347"/>
                <a:gd name="T93" fmla="*/ 0 h 622"/>
                <a:gd name="T94" fmla="*/ 250 w 347"/>
                <a:gd name="T95" fmla="*/ 36 h 622"/>
                <a:gd name="T96" fmla="*/ 250 w 347"/>
                <a:gd name="T97" fmla="*/ 36 h 62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47"/>
                <a:gd name="T148" fmla="*/ 0 h 622"/>
                <a:gd name="T149" fmla="*/ 347 w 347"/>
                <a:gd name="T150" fmla="*/ 622 h 62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47" h="622">
                  <a:moveTo>
                    <a:pt x="250" y="36"/>
                  </a:moveTo>
                  <a:lnTo>
                    <a:pt x="266" y="44"/>
                  </a:lnTo>
                  <a:lnTo>
                    <a:pt x="274" y="52"/>
                  </a:lnTo>
                  <a:lnTo>
                    <a:pt x="278" y="69"/>
                  </a:lnTo>
                  <a:lnTo>
                    <a:pt x="278" y="85"/>
                  </a:lnTo>
                  <a:lnTo>
                    <a:pt x="278" y="97"/>
                  </a:lnTo>
                  <a:lnTo>
                    <a:pt x="278" y="105"/>
                  </a:lnTo>
                  <a:lnTo>
                    <a:pt x="294" y="121"/>
                  </a:lnTo>
                  <a:lnTo>
                    <a:pt x="298" y="117"/>
                  </a:lnTo>
                  <a:lnTo>
                    <a:pt x="302" y="117"/>
                  </a:lnTo>
                  <a:lnTo>
                    <a:pt x="310" y="117"/>
                  </a:lnTo>
                  <a:lnTo>
                    <a:pt x="314" y="117"/>
                  </a:lnTo>
                  <a:lnTo>
                    <a:pt x="318" y="85"/>
                  </a:lnTo>
                  <a:lnTo>
                    <a:pt x="330" y="89"/>
                  </a:lnTo>
                  <a:lnTo>
                    <a:pt x="330" y="117"/>
                  </a:lnTo>
                  <a:lnTo>
                    <a:pt x="346" y="138"/>
                  </a:lnTo>
                  <a:lnTo>
                    <a:pt x="346" y="170"/>
                  </a:lnTo>
                  <a:lnTo>
                    <a:pt x="330" y="227"/>
                  </a:lnTo>
                  <a:lnTo>
                    <a:pt x="282" y="247"/>
                  </a:lnTo>
                  <a:lnTo>
                    <a:pt x="274" y="243"/>
                  </a:lnTo>
                  <a:lnTo>
                    <a:pt x="266" y="239"/>
                  </a:lnTo>
                  <a:lnTo>
                    <a:pt x="266" y="263"/>
                  </a:lnTo>
                  <a:lnTo>
                    <a:pt x="258" y="361"/>
                  </a:lnTo>
                  <a:lnTo>
                    <a:pt x="241" y="450"/>
                  </a:lnTo>
                  <a:lnTo>
                    <a:pt x="314" y="564"/>
                  </a:lnTo>
                  <a:lnTo>
                    <a:pt x="258" y="596"/>
                  </a:lnTo>
                  <a:lnTo>
                    <a:pt x="193" y="621"/>
                  </a:lnTo>
                  <a:lnTo>
                    <a:pt x="169" y="621"/>
                  </a:lnTo>
                  <a:lnTo>
                    <a:pt x="109" y="592"/>
                  </a:lnTo>
                  <a:lnTo>
                    <a:pt x="40" y="576"/>
                  </a:lnTo>
                  <a:lnTo>
                    <a:pt x="48" y="556"/>
                  </a:lnTo>
                  <a:lnTo>
                    <a:pt x="28" y="552"/>
                  </a:lnTo>
                  <a:lnTo>
                    <a:pt x="56" y="320"/>
                  </a:lnTo>
                  <a:lnTo>
                    <a:pt x="52" y="312"/>
                  </a:lnTo>
                  <a:lnTo>
                    <a:pt x="40" y="300"/>
                  </a:lnTo>
                  <a:lnTo>
                    <a:pt x="36" y="292"/>
                  </a:lnTo>
                  <a:lnTo>
                    <a:pt x="12" y="247"/>
                  </a:lnTo>
                  <a:lnTo>
                    <a:pt x="0" y="203"/>
                  </a:lnTo>
                  <a:lnTo>
                    <a:pt x="20" y="166"/>
                  </a:lnTo>
                  <a:lnTo>
                    <a:pt x="40" y="109"/>
                  </a:lnTo>
                  <a:lnTo>
                    <a:pt x="72" y="52"/>
                  </a:lnTo>
                  <a:lnTo>
                    <a:pt x="141" y="28"/>
                  </a:lnTo>
                  <a:lnTo>
                    <a:pt x="165" y="0"/>
                  </a:lnTo>
                  <a:lnTo>
                    <a:pt x="250" y="36"/>
                  </a:lnTo>
                  <a:close/>
                </a:path>
              </a:pathLst>
            </a:custGeom>
            <a:solidFill>
              <a:sysClr val="windowText" lastClr="000000"/>
            </a:solidFill>
            <a:ln w="3175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</p:grpSp>
      <p:sp>
        <p:nvSpPr>
          <p:cNvPr id="21" name="Freeform 192"/>
          <p:cNvSpPr>
            <a:spLocks/>
          </p:cNvSpPr>
          <p:nvPr/>
        </p:nvSpPr>
        <p:spPr bwMode="gray">
          <a:xfrm flipH="1">
            <a:off x="4487229" y="3124051"/>
            <a:ext cx="2952750" cy="5084762"/>
          </a:xfrm>
          <a:custGeom>
            <a:avLst/>
            <a:gdLst>
              <a:gd name="T0" fmla="*/ 2147483647 w 1037"/>
              <a:gd name="T1" fmla="*/ 2147483647 h 1410"/>
              <a:gd name="T2" fmla="*/ 2147483647 w 1037"/>
              <a:gd name="T3" fmla="*/ 2147483647 h 1410"/>
              <a:gd name="T4" fmla="*/ 2147483647 w 1037"/>
              <a:gd name="T5" fmla="*/ 2147483647 h 1410"/>
              <a:gd name="T6" fmla="*/ 2147483647 w 1037"/>
              <a:gd name="T7" fmla="*/ 2147483647 h 1410"/>
              <a:gd name="T8" fmla="*/ 2147483647 w 1037"/>
              <a:gd name="T9" fmla="*/ 2147483647 h 1410"/>
              <a:gd name="T10" fmla="*/ 2147483647 w 1037"/>
              <a:gd name="T11" fmla="*/ 2147483647 h 1410"/>
              <a:gd name="T12" fmla="*/ 2147483647 w 1037"/>
              <a:gd name="T13" fmla="*/ 2147483647 h 1410"/>
              <a:gd name="T14" fmla="*/ 2147483647 w 1037"/>
              <a:gd name="T15" fmla="*/ 2147483647 h 1410"/>
              <a:gd name="T16" fmla="*/ 2147483647 w 1037"/>
              <a:gd name="T17" fmla="*/ 2147483647 h 1410"/>
              <a:gd name="T18" fmla="*/ 2147483647 w 1037"/>
              <a:gd name="T19" fmla="*/ 2147483647 h 1410"/>
              <a:gd name="T20" fmla="*/ 2147483647 w 1037"/>
              <a:gd name="T21" fmla="*/ 2147483647 h 1410"/>
              <a:gd name="T22" fmla="*/ 2147483647 w 1037"/>
              <a:gd name="T23" fmla="*/ 2147483647 h 1410"/>
              <a:gd name="T24" fmla="*/ 2147483647 w 1037"/>
              <a:gd name="T25" fmla="*/ 2147483647 h 1410"/>
              <a:gd name="T26" fmla="*/ 2147483647 w 1037"/>
              <a:gd name="T27" fmla="*/ 2147483647 h 1410"/>
              <a:gd name="T28" fmla="*/ 2147483647 w 1037"/>
              <a:gd name="T29" fmla="*/ 2147483647 h 1410"/>
              <a:gd name="T30" fmla="*/ 2147483647 w 1037"/>
              <a:gd name="T31" fmla="*/ 2147483647 h 1410"/>
              <a:gd name="T32" fmla="*/ 2147483647 w 1037"/>
              <a:gd name="T33" fmla="*/ 2147483647 h 1410"/>
              <a:gd name="T34" fmla="*/ 2147483647 w 1037"/>
              <a:gd name="T35" fmla="*/ 2147483647 h 1410"/>
              <a:gd name="T36" fmla="*/ 2147483647 w 1037"/>
              <a:gd name="T37" fmla="*/ 2147483647 h 1410"/>
              <a:gd name="T38" fmla="*/ 2147483647 w 1037"/>
              <a:gd name="T39" fmla="*/ 2147483647 h 1410"/>
              <a:gd name="T40" fmla="*/ 2147483647 w 1037"/>
              <a:gd name="T41" fmla="*/ 2147483647 h 1410"/>
              <a:gd name="T42" fmla="*/ 2147483647 w 1037"/>
              <a:gd name="T43" fmla="*/ 2147483647 h 1410"/>
              <a:gd name="T44" fmla="*/ 2147483647 w 1037"/>
              <a:gd name="T45" fmla="*/ 2147483647 h 1410"/>
              <a:gd name="T46" fmla="*/ 2147483647 w 1037"/>
              <a:gd name="T47" fmla="*/ 2147483647 h 1410"/>
              <a:gd name="T48" fmla="*/ 2147483647 w 1037"/>
              <a:gd name="T49" fmla="*/ 2147483647 h 1410"/>
              <a:gd name="T50" fmla="*/ 2147483647 w 1037"/>
              <a:gd name="T51" fmla="*/ 2147483647 h 1410"/>
              <a:gd name="T52" fmla="*/ 2147483647 w 1037"/>
              <a:gd name="T53" fmla="*/ 2147483647 h 1410"/>
              <a:gd name="T54" fmla="*/ 2147483647 w 1037"/>
              <a:gd name="T55" fmla="*/ 2147483647 h 1410"/>
              <a:gd name="T56" fmla="*/ 2147483647 w 1037"/>
              <a:gd name="T57" fmla="*/ 2147483647 h 1410"/>
              <a:gd name="T58" fmla="*/ 2147483647 w 1037"/>
              <a:gd name="T59" fmla="*/ 2147483647 h 1410"/>
              <a:gd name="T60" fmla="*/ 2147483647 w 1037"/>
              <a:gd name="T61" fmla="*/ 2147483647 h 1410"/>
              <a:gd name="T62" fmla="*/ 2147483647 w 1037"/>
              <a:gd name="T63" fmla="*/ 2147483647 h 1410"/>
              <a:gd name="T64" fmla="*/ 2147483647 w 1037"/>
              <a:gd name="T65" fmla="*/ 2147483647 h 1410"/>
              <a:gd name="T66" fmla="*/ 2147483647 w 1037"/>
              <a:gd name="T67" fmla="*/ 2147483647 h 1410"/>
              <a:gd name="T68" fmla="*/ 2147483647 w 1037"/>
              <a:gd name="T69" fmla="*/ 2147483647 h 1410"/>
              <a:gd name="T70" fmla="*/ 2147483647 w 1037"/>
              <a:gd name="T71" fmla="*/ 2147483647 h 1410"/>
              <a:gd name="T72" fmla="*/ 2147483647 w 1037"/>
              <a:gd name="T73" fmla="*/ 2147483647 h 1410"/>
              <a:gd name="T74" fmla="*/ 2147483647 w 1037"/>
              <a:gd name="T75" fmla="*/ 2147483647 h 1410"/>
              <a:gd name="T76" fmla="*/ 2147483647 w 1037"/>
              <a:gd name="T77" fmla="*/ 2147483647 h 1410"/>
              <a:gd name="T78" fmla="*/ 2147483647 w 1037"/>
              <a:gd name="T79" fmla="*/ 2147483647 h 1410"/>
              <a:gd name="T80" fmla="*/ 2147483647 w 1037"/>
              <a:gd name="T81" fmla="*/ 2147483647 h 1410"/>
              <a:gd name="T82" fmla="*/ 2147483647 w 1037"/>
              <a:gd name="T83" fmla="*/ 2147483647 h 1410"/>
              <a:gd name="T84" fmla="*/ 2147483647 w 1037"/>
              <a:gd name="T85" fmla="*/ 2147483647 h 1410"/>
              <a:gd name="T86" fmla="*/ 2147483647 w 1037"/>
              <a:gd name="T87" fmla="*/ 2147483647 h 1410"/>
              <a:gd name="T88" fmla="*/ 2147483647 w 1037"/>
              <a:gd name="T89" fmla="*/ 2147483647 h 1410"/>
              <a:gd name="T90" fmla="*/ 2147483647 w 1037"/>
              <a:gd name="T91" fmla="*/ 2147483647 h 1410"/>
              <a:gd name="T92" fmla="*/ 2147483647 w 1037"/>
              <a:gd name="T93" fmla="*/ 2147483647 h 1410"/>
              <a:gd name="T94" fmla="*/ 2147483647 w 1037"/>
              <a:gd name="T95" fmla="*/ 2147483647 h 1410"/>
              <a:gd name="T96" fmla="*/ 2147483647 w 1037"/>
              <a:gd name="T97" fmla="*/ 2147483647 h 1410"/>
              <a:gd name="T98" fmla="*/ 2147483647 w 1037"/>
              <a:gd name="T99" fmla="*/ 2147483647 h 1410"/>
              <a:gd name="T100" fmla="*/ 0 w 1037"/>
              <a:gd name="T101" fmla="*/ 2147483647 h 1410"/>
              <a:gd name="T102" fmla="*/ 2147483647 w 1037"/>
              <a:gd name="T103" fmla="*/ 2147483647 h 1410"/>
              <a:gd name="T104" fmla="*/ 2147483647 w 1037"/>
              <a:gd name="T105" fmla="*/ 2147483647 h 1410"/>
              <a:gd name="T106" fmla="*/ 2147483647 w 1037"/>
              <a:gd name="T107" fmla="*/ 2147483647 h 1410"/>
              <a:gd name="T108" fmla="*/ 2147483647 w 1037"/>
              <a:gd name="T109" fmla="*/ 2147483647 h 1410"/>
              <a:gd name="T110" fmla="*/ 2147483647 w 1037"/>
              <a:gd name="T111" fmla="*/ 2147483647 h 1410"/>
              <a:gd name="T112" fmla="*/ 2147483647 w 1037"/>
              <a:gd name="T113" fmla="*/ 2147483647 h 1410"/>
              <a:gd name="T114" fmla="*/ 2147483647 w 1037"/>
              <a:gd name="T115" fmla="*/ 2147483647 h 1410"/>
              <a:gd name="T116" fmla="*/ 2147483647 w 1037"/>
              <a:gd name="T117" fmla="*/ 2147483647 h 1410"/>
              <a:gd name="T118" fmla="*/ 2147483647 w 1037"/>
              <a:gd name="T119" fmla="*/ 2147483647 h 1410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037"/>
              <a:gd name="T181" fmla="*/ 0 h 1410"/>
              <a:gd name="T182" fmla="*/ 1037 w 1037"/>
              <a:gd name="T183" fmla="*/ 1410 h 1410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037" h="1410">
                <a:moveTo>
                  <a:pt x="252" y="5"/>
                </a:moveTo>
                <a:cubicBezTo>
                  <a:pt x="255" y="0"/>
                  <a:pt x="268" y="26"/>
                  <a:pt x="274" y="26"/>
                </a:cubicBezTo>
                <a:lnTo>
                  <a:pt x="292" y="5"/>
                </a:lnTo>
                <a:lnTo>
                  <a:pt x="321" y="15"/>
                </a:lnTo>
                <a:lnTo>
                  <a:pt x="341" y="15"/>
                </a:lnTo>
                <a:lnTo>
                  <a:pt x="354" y="5"/>
                </a:lnTo>
                <a:lnTo>
                  <a:pt x="393" y="8"/>
                </a:lnTo>
                <a:lnTo>
                  <a:pt x="445" y="15"/>
                </a:lnTo>
                <a:lnTo>
                  <a:pt x="463" y="36"/>
                </a:lnTo>
                <a:lnTo>
                  <a:pt x="507" y="68"/>
                </a:lnTo>
                <a:lnTo>
                  <a:pt x="498" y="84"/>
                </a:lnTo>
                <a:lnTo>
                  <a:pt x="500" y="102"/>
                </a:lnTo>
                <a:lnTo>
                  <a:pt x="490" y="145"/>
                </a:lnTo>
                <a:lnTo>
                  <a:pt x="490" y="179"/>
                </a:lnTo>
                <a:lnTo>
                  <a:pt x="482" y="216"/>
                </a:lnTo>
                <a:lnTo>
                  <a:pt x="466" y="260"/>
                </a:lnTo>
                <a:lnTo>
                  <a:pt x="464" y="279"/>
                </a:lnTo>
                <a:lnTo>
                  <a:pt x="456" y="309"/>
                </a:lnTo>
                <a:lnTo>
                  <a:pt x="455" y="325"/>
                </a:lnTo>
                <a:lnTo>
                  <a:pt x="471" y="344"/>
                </a:lnTo>
                <a:lnTo>
                  <a:pt x="534" y="365"/>
                </a:lnTo>
                <a:lnTo>
                  <a:pt x="575" y="385"/>
                </a:lnTo>
                <a:cubicBezTo>
                  <a:pt x="588" y="391"/>
                  <a:pt x="606" y="391"/>
                  <a:pt x="614" y="400"/>
                </a:cubicBezTo>
                <a:cubicBezTo>
                  <a:pt x="622" y="406"/>
                  <a:pt x="623" y="421"/>
                  <a:pt x="623" y="432"/>
                </a:cubicBezTo>
                <a:lnTo>
                  <a:pt x="619" y="479"/>
                </a:lnTo>
                <a:lnTo>
                  <a:pt x="640" y="521"/>
                </a:lnTo>
                <a:lnTo>
                  <a:pt x="641" y="541"/>
                </a:lnTo>
                <a:lnTo>
                  <a:pt x="659" y="557"/>
                </a:lnTo>
                <a:lnTo>
                  <a:pt x="672" y="585"/>
                </a:lnTo>
                <a:lnTo>
                  <a:pt x="711" y="619"/>
                </a:lnTo>
                <a:lnTo>
                  <a:pt x="724" y="647"/>
                </a:lnTo>
                <a:lnTo>
                  <a:pt x="750" y="647"/>
                </a:lnTo>
                <a:lnTo>
                  <a:pt x="802" y="630"/>
                </a:lnTo>
                <a:lnTo>
                  <a:pt x="830" y="614"/>
                </a:lnTo>
                <a:lnTo>
                  <a:pt x="852" y="593"/>
                </a:lnTo>
                <a:lnTo>
                  <a:pt x="873" y="578"/>
                </a:lnTo>
                <a:lnTo>
                  <a:pt x="894" y="546"/>
                </a:lnTo>
                <a:lnTo>
                  <a:pt x="920" y="526"/>
                </a:lnTo>
                <a:lnTo>
                  <a:pt x="945" y="513"/>
                </a:lnTo>
                <a:lnTo>
                  <a:pt x="989" y="538"/>
                </a:lnTo>
                <a:lnTo>
                  <a:pt x="1032" y="552"/>
                </a:lnTo>
                <a:lnTo>
                  <a:pt x="1037" y="577"/>
                </a:lnTo>
                <a:lnTo>
                  <a:pt x="963" y="544"/>
                </a:lnTo>
                <a:lnTo>
                  <a:pt x="1029" y="567"/>
                </a:lnTo>
                <a:lnTo>
                  <a:pt x="1021" y="590"/>
                </a:lnTo>
                <a:lnTo>
                  <a:pt x="990" y="630"/>
                </a:lnTo>
                <a:lnTo>
                  <a:pt x="912" y="663"/>
                </a:lnTo>
                <a:lnTo>
                  <a:pt x="924" y="677"/>
                </a:lnTo>
                <a:lnTo>
                  <a:pt x="919" y="697"/>
                </a:lnTo>
                <a:lnTo>
                  <a:pt x="901" y="736"/>
                </a:lnTo>
                <a:lnTo>
                  <a:pt x="894" y="762"/>
                </a:lnTo>
                <a:lnTo>
                  <a:pt x="870" y="767"/>
                </a:lnTo>
                <a:lnTo>
                  <a:pt x="779" y="820"/>
                </a:lnTo>
                <a:lnTo>
                  <a:pt x="737" y="832"/>
                </a:lnTo>
                <a:lnTo>
                  <a:pt x="698" y="819"/>
                </a:lnTo>
                <a:lnTo>
                  <a:pt x="654" y="789"/>
                </a:lnTo>
                <a:lnTo>
                  <a:pt x="632" y="776"/>
                </a:lnTo>
                <a:lnTo>
                  <a:pt x="604" y="767"/>
                </a:lnTo>
                <a:lnTo>
                  <a:pt x="604" y="741"/>
                </a:lnTo>
                <a:lnTo>
                  <a:pt x="580" y="724"/>
                </a:lnTo>
                <a:lnTo>
                  <a:pt x="571" y="708"/>
                </a:lnTo>
                <a:lnTo>
                  <a:pt x="552" y="679"/>
                </a:lnTo>
                <a:lnTo>
                  <a:pt x="534" y="684"/>
                </a:lnTo>
                <a:lnTo>
                  <a:pt x="531" y="702"/>
                </a:lnTo>
                <a:lnTo>
                  <a:pt x="562" y="702"/>
                </a:lnTo>
                <a:lnTo>
                  <a:pt x="575" y="713"/>
                </a:lnTo>
                <a:lnTo>
                  <a:pt x="531" y="726"/>
                </a:lnTo>
                <a:lnTo>
                  <a:pt x="528" y="752"/>
                </a:lnTo>
                <a:lnTo>
                  <a:pt x="528" y="780"/>
                </a:lnTo>
                <a:lnTo>
                  <a:pt x="544" y="804"/>
                </a:lnTo>
                <a:lnTo>
                  <a:pt x="552" y="846"/>
                </a:lnTo>
                <a:lnTo>
                  <a:pt x="554" y="877"/>
                </a:lnTo>
                <a:cubicBezTo>
                  <a:pt x="560" y="884"/>
                  <a:pt x="581" y="879"/>
                  <a:pt x="593" y="890"/>
                </a:cubicBezTo>
                <a:cubicBezTo>
                  <a:pt x="604" y="902"/>
                  <a:pt x="625" y="928"/>
                  <a:pt x="628" y="942"/>
                </a:cubicBezTo>
                <a:lnTo>
                  <a:pt x="619" y="984"/>
                </a:lnTo>
                <a:lnTo>
                  <a:pt x="640" y="1043"/>
                </a:lnTo>
                <a:cubicBezTo>
                  <a:pt x="644" y="1059"/>
                  <a:pt x="651" y="1069"/>
                  <a:pt x="654" y="1079"/>
                </a:cubicBezTo>
                <a:cubicBezTo>
                  <a:pt x="657" y="1090"/>
                  <a:pt x="654" y="1101"/>
                  <a:pt x="654" y="1113"/>
                </a:cubicBezTo>
                <a:lnTo>
                  <a:pt x="659" y="1140"/>
                </a:lnTo>
                <a:cubicBezTo>
                  <a:pt x="662" y="1150"/>
                  <a:pt x="670" y="1157"/>
                  <a:pt x="675" y="1168"/>
                </a:cubicBezTo>
                <a:cubicBezTo>
                  <a:pt x="679" y="1179"/>
                  <a:pt x="685" y="1197"/>
                  <a:pt x="685" y="1210"/>
                </a:cubicBezTo>
                <a:lnTo>
                  <a:pt x="680" y="1243"/>
                </a:lnTo>
                <a:lnTo>
                  <a:pt x="685" y="1288"/>
                </a:lnTo>
                <a:cubicBezTo>
                  <a:pt x="688" y="1298"/>
                  <a:pt x="700" y="1295"/>
                  <a:pt x="701" y="1304"/>
                </a:cubicBezTo>
                <a:cubicBezTo>
                  <a:pt x="703" y="1313"/>
                  <a:pt x="692" y="1326"/>
                  <a:pt x="695" y="1343"/>
                </a:cubicBezTo>
                <a:lnTo>
                  <a:pt x="721" y="1410"/>
                </a:lnTo>
                <a:lnTo>
                  <a:pt x="446" y="1410"/>
                </a:lnTo>
                <a:lnTo>
                  <a:pt x="419" y="1301"/>
                </a:lnTo>
                <a:lnTo>
                  <a:pt x="375" y="1261"/>
                </a:lnTo>
                <a:lnTo>
                  <a:pt x="326" y="1405"/>
                </a:lnTo>
                <a:lnTo>
                  <a:pt x="54" y="1407"/>
                </a:lnTo>
                <a:lnTo>
                  <a:pt x="71" y="1194"/>
                </a:lnTo>
                <a:lnTo>
                  <a:pt x="84" y="1173"/>
                </a:lnTo>
                <a:lnTo>
                  <a:pt x="107" y="1002"/>
                </a:lnTo>
                <a:lnTo>
                  <a:pt x="128" y="916"/>
                </a:lnTo>
                <a:lnTo>
                  <a:pt x="120" y="890"/>
                </a:lnTo>
                <a:lnTo>
                  <a:pt x="97" y="893"/>
                </a:lnTo>
                <a:lnTo>
                  <a:pt x="60" y="885"/>
                </a:lnTo>
                <a:lnTo>
                  <a:pt x="34" y="885"/>
                </a:lnTo>
                <a:cubicBezTo>
                  <a:pt x="24" y="876"/>
                  <a:pt x="10" y="843"/>
                  <a:pt x="5" y="827"/>
                </a:cubicBezTo>
                <a:cubicBezTo>
                  <a:pt x="2" y="811"/>
                  <a:pt x="5" y="799"/>
                  <a:pt x="5" y="789"/>
                </a:cubicBezTo>
                <a:lnTo>
                  <a:pt x="0" y="773"/>
                </a:lnTo>
                <a:lnTo>
                  <a:pt x="16" y="690"/>
                </a:lnTo>
                <a:lnTo>
                  <a:pt x="13" y="640"/>
                </a:lnTo>
                <a:lnTo>
                  <a:pt x="0" y="616"/>
                </a:lnTo>
                <a:lnTo>
                  <a:pt x="5" y="593"/>
                </a:lnTo>
                <a:cubicBezTo>
                  <a:pt x="10" y="557"/>
                  <a:pt x="6" y="437"/>
                  <a:pt x="19" y="400"/>
                </a:cubicBezTo>
                <a:cubicBezTo>
                  <a:pt x="34" y="361"/>
                  <a:pt x="67" y="374"/>
                  <a:pt x="88" y="365"/>
                </a:cubicBezTo>
                <a:lnTo>
                  <a:pt x="146" y="346"/>
                </a:lnTo>
                <a:lnTo>
                  <a:pt x="203" y="325"/>
                </a:lnTo>
                <a:lnTo>
                  <a:pt x="260" y="291"/>
                </a:lnTo>
                <a:lnTo>
                  <a:pt x="247" y="271"/>
                </a:lnTo>
                <a:lnTo>
                  <a:pt x="247" y="255"/>
                </a:lnTo>
                <a:lnTo>
                  <a:pt x="229" y="250"/>
                </a:lnTo>
                <a:lnTo>
                  <a:pt x="221" y="197"/>
                </a:lnTo>
                <a:lnTo>
                  <a:pt x="229" y="151"/>
                </a:lnTo>
                <a:lnTo>
                  <a:pt x="239" y="114"/>
                </a:lnTo>
                <a:lnTo>
                  <a:pt x="239" y="80"/>
                </a:lnTo>
                <a:cubicBezTo>
                  <a:pt x="237" y="70"/>
                  <a:pt x="226" y="55"/>
                  <a:pt x="229" y="52"/>
                </a:cubicBezTo>
                <a:cubicBezTo>
                  <a:pt x="231" y="47"/>
                  <a:pt x="250" y="60"/>
                  <a:pt x="253" y="52"/>
                </a:cubicBezTo>
                <a:cubicBezTo>
                  <a:pt x="258" y="44"/>
                  <a:pt x="248" y="8"/>
                  <a:pt x="252" y="5"/>
                </a:cubicBez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289415"/>
      </p:ext>
    </p:extLst>
  </p:cSld>
  <p:clrMapOvr>
    <a:masterClrMapping/>
  </p:clrMapOvr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23215</TotalTime>
  <Words>236</Words>
  <Application>Microsoft Office PowerPoint</Application>
  <PresentationFormat>自定义</PresentationFormat>
  <Paragraphs>17</Paragraphs>
  <Slides>25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1156</cp:revision>
  <dcterms:created xsi:type="dcterms:W3CDTF">2009-02-11T05:37:22Z</dcterms:created>
  <dcterms:modified xsi:type="dcterms:W3CDTF">2019-10-03T13:54:30Z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